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A549C4E-79A8-4E76-AE63-A5BC6873CBBE}" v="13" dt="2020-05-16T02:38:44.37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66"/>
    <p:restoredTop sz="94694"/>
  </p:normalViewPr>
  <p:slideViewPr>
    <p:cSldViewPr snapToGrid="0" snapToObjects="1">
      <p:cViewPr varScale="1">
        <p:scale>
          <a:sx n="69" d="100"/>
          <a:sy n="69" d="100"/>
        </p:scale>
        <p:origin x="91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iffani Reardon" userId="7e1c9a0cabc2164b" providerId="LiveId" clId="{9A549C4E-79A8-4E76-AE63-A5BC6873CBBE}"/>
    <pc:docChg chg="modSld">
      <pc:chgData name="Tiffani Reardon" userId="7e1c9a0cabc2164b" providerId="LiveId" clId="{9A549C4E-79A8-4E76-AE63-A5BC6873CBBE}" dt="2020-05-16T02:38:44.377" v="49"/>
      <pc:docMkLst>
        <pc:docMk/>
      </pc:docMkLst>
      <pc:sldChg chg="addSp delSp modSp">
        <pc:chgData name="Tiffani Reardon" userId="7e1c9a0cabc2164b" providerId="LiveId" clId="{9A549C4E-79A8-4E76-AE63-A5BC6873CBBE}" dt="2020-05-16T02:38:17.218" v="40" actId="20577"/>
        <pc:sldMkLst>
          <pc:docMk/>
          <pc:sldMk cId="4216329469" sldId="256"/>
        </pc:sldMkLst>
        <pc:spChg chg="add del">
          <ac:chgData name="Tiffani Reardon" userId="7e1c9a0cabc2164b" providerId="LiveId" clId="{9A549C4E-79A8-4E76-AE63-A5BC6873CBBE}" dt="2020-05-16T02:37:43.062" v="1"/>
          <ac:spMkLst>
            <pc:docMk/>
            <pc:sldMk cId="4216329469" sldId="256"/>
            <ac:spMk id="5" creationId="{FD99032F-0113-4B4F-9302-FB135441629F}"/>
          </ac:spMkLst>
        </pc:spChg>
        <pc:spChg chg="mod">
          <ac:chgData name="Tiffani Reardon" userId="7e1c9a0cabc2164b" providerId="LiveId" clId="{9A549C4E-79A8-4E76-AE63-A5BC6873CBBE}" dt="2020-05-16T02:38:17.218" v="40" actId="20577"/>
          <ac:spMkLst>
            <pc:docMk/>
            <pc:sldMk cId="4216329469" sldId="256"/>
            <ac:spMk id="11" creationId="{395F910A-0565-440F-AE04-90671B1B03B2}"/>
          </ac:spMkLst>
        </pc:spChg>
        <pc:grpChg chg="add mod">
          <ac:chgData name="Tiffani Reardon" userId="7e1c9a0cabc2164b" providerId="LiveId" clId="{9A549C4E-79A8-4E76-AE63-A5BC6873CBBE}" dt="2020-05-16T02:38:08.014" v="3" actId="207"/>
          <ac:grpSpMkLst>
            <pc:docMk/>
            <pc:sldMk cId="4216329469" sldId="256"/>
            <ac:grpSpMk id="9" creationId="{921B8F56-D957-471A-B085-B0263FA461C6}"/>
          </ac:grpSpMkLst>
        </pc:grpChg>
      </pc:sldChg>
      <pc:sldChg chg="addSp">
        <pc:chgData name="Tiffani Reardon" userId="7e1c9a0cabc2164b" providerId="LiveId" clId="{9A549C4E-79A8-4E76-AE63-A5BC6873CBBE}" dt="2020-05-16T02:38:29.863" v="41"/>
        <pc:sldMkLst>
          <pc:docMk/>
          <pc:sldMk cId="3923631699" sldId="257"/>
        </pc:sldMkLst>
        <pc:grpChg chg="add">
          <ac:chgData name="Tiffani Reardon" userId="7e1c9a0cabc2164b" providerId="LiveId" clId="{9A549C4E-79A8-4E76-AE63-A5BC6873CBBE}" dt="2020-05-16T02:38:29.863" v="41"/>
          <ac:grpSpMkLst>
            <pc:docMk/>
            <pc:sldMk cId="3923631699" sldId="257"/>
            <ac:grpSpMk id="7" creationId="{1C492B45-A160-4F8A-8526-CD1EB0E2709B}"/>
          </ac:grpSpMkLst>
        </pc:grpChg>
      </pc:sldChg>
      <pc:sldChg chg="addSp">
        <pc:chgData name="Tiffani Reardon" userId="7e1c9a0cabc2164b" providerId="LiveId" clId="{9A549C4E-79A8-4E76-AE63-A5BC6873CBBE}" dt="2020-05-16T02:38:32.538" v="42"/>
        <pc:sldMkLst>
          <pc:docMk/>
          <pc:sldMk cId="4250696495" sldId="258"/>
        </pc:sldMkLst>
        <pc:grpChg chg="add">
          <ac:chgData name="Tiffani Reardon" userId="7e1c9a0cabc2164b" providerId="LiveId" clId="{9A549C4E-79A8-4E76-AE63-A5BC6873CBBE}" dt="2020-05-16T02:38:32.538" v="42"/>
          <ac:grpSpMkLst>
            <pc:docMk/>
            <pc:sldMk cId="4250696495" sldId="258"/>
            <ac:grpSpMk id="4" creationId="{9EA2DD8D-F36E-47D5-83FD-CAF9A0DA2153}"/>
          </ac:grpSpMkLst>
        </pc:grpChg>
      </pc:sldChg>
      <pc:sldChg chg="addSp">
        <pc:chgData name="Tiffani Reardon" userId="7e1c9a0cabc2164b" providerId="LiveId" clId="{9A549C4E-79A8-4E76-AE63-A5BC6873CBBE}" dt="2020-05-16T02:38:34.154" v="43"/>
        <pc:sldMkLst>
          <pc:docMk/>
          <pc:sldMk cId="627277205" sldId="259"/>
        </pc:sldMkLst>
        <pc:grpChg chg="add">
          <ac:chgData name="Tiffani Reardon" userId="7e1c9a0cabc2164b" providerId="LiveId" clId="{9A549C4E-79A8-4E76-AE63-A5BC6873CBBE}" dt="2020-05-16T02:38:34.154" v="43"/>
          <ac:grpSpMkLst>
            <pc:docMk/>
            <pc:sldMk cId="627277205" sldId="259"/>
            <ac:grpSpMk id="4" creationId="{C20D6D6D-325A-40C5-9634-7997FBE6A3A4}"/>
          </ac:grpSpMkLst>
        </pc:grpChg>
      </pc:sldChg>
      <pc:sldChg chg="addSp">
        <pc:chgData name="Tiffani Reardon" userId="7e1c9a0cabc2164b" providerId="LiveId" clId="{9A549C4E-79A8-4E76-AE63-A5BC6873CBBE}" dt="2020-05-16T02:38:35.581" v="44"/>
        <pc:sldMkLst>
          <pc:docMk/>
          <pc:sldMk cId="1043547102" sldId="260"/>
        </pc:sldMkLst>
        <pc:grpChg chg="add">
          <ac:chgData name="Tiffani Reardon" userId="7e1c9a0cabc2164b" providerId="LiveId" clId="{9A549C4E-79A8-4E76-AE63-A5BC6873CBBE}" dt="2020-05-16T02:38:35.581" v="44"/>
          <ac:grpSpMkLst>
            <pc:docMk/>
            <pc:sldMk cId="1043547102" sldId="260"/>
            <ac:grpSpMk id="4" creationId="{BA69DCCA-2ED1-491F-9E40-B85849CD88EC}"/>
          </ac:grpSpMkLst>
        </pc:grpChg>
      </pc:sldChg>
      <pc:sldChg chg="addSp">
        <pc:chgData name="Tiffani Reardon" userId="7e1c9a0cabc2164b" providerId="LiveId" clId="{9A549C4E-79A8-4E76-AE63-A5BC6873CBBE}" dt="2020-05-16T02:38:39.454" v="46"/>
        <pc:sldMkLst>
          <pc:docMk/>
          <pc:sldMk cId="1530275017" sldId="261"/>
        </pc:sldMkLst>
        <pc:grpChg chg="add">
          <ac:chgData name="Tiffani Reardon" userId="7e1c9a0cabc2164b" providerId="LiveId" clId="{9A549C4E-79A8-4E76-AE63-A5BC6873CBBE}" dt="2020-05-16T02:38:39.454" v="46"/>
          <ac:grpSpMkLst>
            <pc:docMk/>
            <pc:sldMk cId="1530275017" sldId="261"/>
            <ac:grpSpMk id="4" creationId="{F644B88C-9DE4-4CA8-AEE7-73AD50418B66}"/>
          </ac:grpSpMkLst>
        </pc:grpChg>
      </pc:sldChg>
      <pc:sldChg chg="addSp">
        <pc:chgData name="Tiffani Reardon" userId="7e1c9a0cabc2164b" providerId="LiveId" clId="{9A549C4E-79A8-4E76-AE63-A5BC6873CBBE}" dt="2020-05-16T02:38:37.602" v="45"/>
        <pc:sldMkLst>
          <pc:docMk/>
          <pc:sldMk cId="4066176644" sldId="262"/>
        </pc:sldMkLst>
        <pc:grpChg chg="add">
          <ac:chgData name="Tiffani Reardon" userId="7e1c9a0cabc2164b" providerId="LiveId" clId="{9A549C4E-79A8-4E76-AE63-A5BC6873CBBE}" dt="2020-05-16T02:38:37.602" v="45"/>
          <ac:grpSpMkLst>
            <pc:docMk/>
            <pc:sldMk cId="4066176644" sldId="262"/>
            <ac:grpSpMk id="4" creationId="{46C1E5FB-87CC-4063-9933-77282E52C8AA}"/>
          </ac:grpSpMkLst>
        </pc:grpChg>
      </pc:sldChg>
      <pc:sldChg chg="addSp">
        <pc:chgData name="Tiffani Reardon" userId="7e1c9a0cabc2164b" providerId="LiveId" clId="{9A549C4E-79A8-4E76-AE63-A5BC6873CBBE}" dt="2020-05-16T02:38:40.824" v="47"/>
        <pc:sldMkLst>
          <pc:docMk/>
          <pc:sldMk cId="4122496988" sldId="263"/>
        </pc:sldMkLst>
        <pc:grpChg chg="add">
          <ac:chgData name="Tiffani Reardon" userId="7e1c9a0cabc2164b" providerId="LiveId" clId="{9A549C4E-79A8-4E76-AE63-A5BC6873CBBE}" dt="2020-05-16T02:38:40.824" v="47"/>
          <ac:grpSpMkLst>
            <pc:docMk/>
            <pc:sldMk cId="4122496988" sldId="263"/>
            <ac:grpSpMk id="4" creationId="{C9BA4C3B-213D-4DAE-A6FB-FA82805002C1}"/>
          </ac:grpSpMkLst>
        </pc:grpChg>
      </pc:sldChg>
      <pc:sldChg chg="addSp">
        <pc:chgData name="Tiffani Reardon" userId="7e1c9a0cabc2164b" providerId="LiveId" clId="{9A549C4E-79A8-4E76-AE63-A5BC6873CBBE}" dt="2020-05-16T02:38:42.614" v="48"/>
        <pc:sldMkLst>
          <pc:docMk/>
          <pc:sldMk cId="790457747" sldId="264"/>
        </pc:sldMkLst>
        <pc:grpChg chg="add">
          <ac:chgData name="Tiffani Reardon" userId="7e1c9a0cabc2164b" providerId="LiveId" clId="{9A549C4E-79A8-4E76-AE63-A5BC6873CBBE}" dt="2020-05-16T02:38:42.614" v="48"/>
          <ac:grpSpMkLst>
            <pc:docMk/>
            <pc:sldMk cId="790457747" sldId="264"/>
            <ac:grpSpMk id="4" creationId="{1D9BAF1D-5B51-47AD-B9DB-C48B7687CA39}"/>
          </ac:grpSpMkLst>
        </pc:grpChg>
      </pc:sldChg>
      <pc:sldChg chg="addSp">
        <pc:chgData name="Tiffani Reardon" userId="7e1c9a0cabc2164b" providerId="LiveId" clId="{9A549C4E-79A8-4E76-AE63-A5BC6873CBBE}" dt="2020-05-16T02:38:44.377" v="49"/>
        <pc:sldMkLst>
          <pc:docMk/>
          <pc:sldMk cId="1631121239" sldId="265"/>
        </pc:sldMkLst>
        <pc:grpChg chg="add">
          <ac:chgData name="Tiffani Reardon" userId="7e1c9a0cabc2164b" providerId="LiveId" clId="{9A549C4E-79A8-4E76-AE63-A5BC6873CBBE}" dt="2020-05-16T02:38:44.377" v="49"/>
          <ac:grpSpMkLst>
            <pc:docMk/>
            <pc:sldMk cId="1631121239" sldId="265"/>
            <ac:grpSpMk id="4" creationId="{0DD43F37-44BC-403A-95EA-4287D6976AF3}"/>
          </ac:grpSpMkLst>
        </pc:gr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7B12F8-1B7D-4594-B9F4-07CA065C305D}" type="doc">
      <dgm:prSet loTypeId="urn:microsoft.com/office/officeart/2008/layout/Lined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EB00C4C7-59A1-4663-ACE8-18211B4AA553}">
      <dgm:prSet/>
      <dgm:spPr/>
      <dgm:t>
        <a:bodyPr/>
        <a:lstStyle/>
        <a:p>
          <a:r>
            <a:rPr lang="en-US" dirty="0"/>
            <a:t>What is Usability Testing?</a:t>
          </a:r>
        </a:p>
      </dgm:t>
    </dgm:pt>
    <dgm:pt modelId="{1B7DB7FB-46B8-416D-B3B1-B54CFC7CF9A4}" type="parTrans" cxnId="{C7206A29-D6DD-460D-95C5-4D592B1C96CF}">
      <dgm:prSet/>
      <dgm:spPr/>
      <dgm:t>
        <a:bodyPr/>
        <a:lstStyle/>
        <a:p>
          <a:endParaRPr lang="en-US"/>
        </a:p>
      </dgm:t>
    </dgm:pt>
    <dgm:pt modelId="{FC15557F-7CBE-4146-A08A-C4F3ED8E560B}" type="sibTrans" cxnId="{C7206A29-D6DD-460D-95C5-4D592B1C96CF}">
      <dgm:prSet/>
      <dgm:spPr/>
      <dgm:t>
        <a:bodyPr/>
        <a:lstStyle/>
        <a:p>
          <a:endParaRPr lang="en-US"/>
        </a:p>
      </dgm:t>
    </dgm:pt>
    <dgm:pt modelId="{467CBA4F-26A2-4050-A73A-D626FED3DBF9}">
      <dgm:prSet/>
      <dgm:spPr/>
      <dgm:t>
        <a:bodyPr/>
        <a:lstStyle/>
        <a:p>
          <a:r>
            <a:rPr lang="en-US" dirty="0"/>
            <a:t>Characteristics of Usability Testing</a:t>
          </a:r>
        </a:p>
      </dgm:t>
    </dgm:pt>
    <dgm:pt modelId="{4F94AD16-EEAD-4506-81A2-F3B8E263870D}" type="parTrans" cxnId="{1E849C60-7EDB-49A8-9A08-2D896668604B}">
      <dgm:prSet/>
      <dgm:spPr/>
      <dgm:t>
        <a:bodyPr/>
        <a:lstStyle/>
        <a:p>
          <a:endParaRPr lang="en-US"/>
        </a:p>
      </dgm:t>
    </dgm:pt>
    <dgm:pt modelId="{D14CFE7C-EA4E-4B97-A4A6-9935CDEBE4CE}" type="sibTrans" cxnId="{1E849C60-7EDB-49A8-9A08-2D896668604B}">
      <dgm:prSet/>
      <dgm:spPr/>
      <dgm:t>
        <a:bodyPr/>
        <a:lstStyle/>
        <a:p>
          <a:endParaRPr lang="en-US"/>
        </a:p>
      </dgm:t>
    </dgm:pt>
    <dgm:pt modelId="{1CD2FDF9-FA7D-47FD-A520-1573F1E1D55F}">
      <dgm:prSet/>
      <dgm:spPr/>
      <dgm:t>
        <a:bodyPr/>
        <a:lstStyle/>
        <a:p>
          <a:r>
            <a:rPr lang="en-US" dirty="0"/>
            <a:t>Characteristics of Usable Documents</a:t>
          </a:r>
        </a:p>
      </dgm:t>
    </dgm:pt>
    <dgm:pt modelId="{E78663B2-5334-4BEC-ABD4-FED6970149E1}" type="parTrans" cxnId="{454A9B80-8400-42B0-8A7E-AC96488FD161}">
      <dgm:prSet/>
      <dgm:spPr/>
      <dgm:t>
        <a:bodyPr/>
        <a:lstStyle/>
        <a:p>
          <a:endParaRPr lang="en-US"/>
        </a:p>
      </dgm:t>
    </dgm:pt>
    <dgm:pt modelId="{85E6ED93-0FB9-4EC0-BA51-395D55470EE8}" type="sibTrans" cxnId="{454A9B80-8400-42B0-8A7E-AC96488FD161}">
      <dgm:prSet/>
      <dgm:spPr/>
      <dgm:t>
        <a:bodyPr/>
        <a:lstStyle/>
        <a:p>
          <a:endParaRPr lang="en-US"/>
        </a:p>
      </dgm:t>
    </dgm:pt>
    <dgm:pt modelId="{C661C2D9-B4F0-4D33-B371-F1778CC57939}">
      <dgm:prSet/>
      <dgm:spPr/>
      <dgm:t>
        <a:bodyPr/>
        <a:lstStyle/>
        <a:p>
          <a:r>
            <a:rPr lang="en-US" dirty="0"/>
            <a:t>Creating and Running a Usability Test</a:t>
          </a:r>
        </a:p>
      </dgm:t>
    </dgm:pt>
    <dgm:pt modelId="{186F5BC9-FE52-4346-9CC6-7C37DB23A511}" type="parTrans" cxnId="{20A78C85-8E96-4A34-99B4-5BAEFDCFA61B}">
      <dgm:prSet/>
      <dgm:spPr/>
      <dgm:t>
        <a:bodyPr/>
        <a:lstStyle/>
        <a:p>
          <a:endParaRPr lang="en-US"/>
        </a:p>
      </dgm:t>
    </dgm:pt>
    <dgm:pt modelId="{4A598803-92B1-446E-B69B-9506718FE558}" type="sibTrans" cxnId="{20A78C85-8E96-4A34-99B4-5BAEFDCFA61B}">
      <dgm:prSet/>
      <dgm:spPr/>
      <dgm:t>
        <a:bodyPr/>
        <a:lstStyle/>
        <a:p>
          <a:endParaRPr lang="en-US"/>
        </a:p>
      </dgm:t>
    </dgm:pt>
    <dgm:pt modelId="{6D7933DB-011E-D540-95F7-B7A19ABF0BDC}">
      <dgm:prSet/>
      <dgm:spPr/>
      <dgm:t>
        <a:bodyPr/>
        <a:lstStyle/>
        <a:p>
          <a:r>
            <a:rPr lang="en-US" dirty="0"/>
            <a:t>Let's Test a Website!</a:t>
          </a:r>
        </a:p>
      </dgm:t>
    </dgm:pt>
    <dgm:pt modelId="{F63AEC25-8322-874A-9C5E-6A530B086981}" type="parTrans" cxnId="{74B2000A-BB71-9142-8692-48EF505B9EC4}">
      <dgm:prSet/>
      <dgm:spPr/>
      <dgm:t>
        <a:bodyPr/>
        <a:lstStyle/>
        <a:p>
          <a:endParaRPr lang="en-US"/>
        </a:p>
      </dgm:t>
    </dgm:pt>
    <dgm:pt modelId="{362737B4-3808-744D-A424-007A546EC469}" type="sibTrans" cxnId="{74B2000A-BB71-9142-8692-48EF505B9EC4}">
      <dgm:prSet/>
      <dgm:spPr/>
      <dgm:t>
        <a:bodyPr/>
        <a:lstStyle/>
        <a:p>
          <a:endParaRPr lang="en-US"/>
        </a:p>
      </dgm:t>
    </dgm:pt>
    <dgm:pt modelId="{AD6623FA-6D45-BE4E-AF34-83EF2671D412}">
      <dgm:prSet/>
      <dgm:spPr/>
      <dgm:t>
        <a:bodyPr/>
        <a:lstStyle/>
        <a:p>
          <a:r>
            <a:rPr lang="en-US" dirty="0"/>
            <a:t>Usability in Everyday Life</a:t>
          </a:r>
        </a:p>
      </dgm:t>
    </dgm:pt>
    <dgm:pt modelId="{6C66B742-24F8-5547-9C04-E05B8C92C0C7}" type="parTrans" cxnId="{AF1CAF6B-DF33-9D41-B2B3-109196A9025C}">
      <dgm:prSet/>
      <dgm:spPr/>
      <dgm:t>
        <a:bodyPr/>
        <a:lstStyle/>
        <a:p>
          <a:endParaRPr lang="en-US"/>
        </a:p>
      </dgm:t>
    </dgm:pt>
    <dgm:pt modelId="{06EDD344-291D-1547-A2B7-49BE18DA39D7}" type="sibTrans" cxnId="{AF1CAF6B-DF33-9D41-B2B3-109196A9025C}">
      <dgm:prSet/>
      <dgm:spPr/>
      <dgm:t>
        <a:bodyPr/>
        <a:lstStyle/>
        <a:p>
          <a:endParaRPr lang="en-US"/>
        </a:p>
      </dgm:t>
    </dgm:pt>
    <dgm:pt modelId="{431A8DC0-246B-3140-AB42-485E27313E1C}">
      <dgm:prSet/>
      <dgm:spPr/>
      <dgm:t>
        <a:bodyPr/>
        <a:lstStyle/>
        <a:p>
          <a:r>
            <a:rPr lang="en-US" dirty="0"/>
            <a:t>Debrief</a:t>
          </a:r>
        </a:p>
      </dgm:t>
    </dgm:pt>
    <dgm:pt modelId="{C3CDE34D-7174-2842-9E3E-7C84F3ED558F}" type="parTrans" cxnId="{9033DFC1-7F3E-DD43-B0C1-EFBB3D97B840}">
      <dgm:prSet/>
      <dgm:spPr/>
      <dgm:t>
        <a:bodyPr/>
        <a:lstStyle/>
        <a:p>
          <a:endParaRPr lang="en-US"/>
        </a:p>
      </dgm:t>
    </dgm:pt>
    <dgm:pt modelId="{56349D21-A838-8849-B56F-BC3E057B0C52}" type="sibTrans" cxnId="{9033DFC1-7F3E-DD43-B0C1-EFBB3D97B840}">
      <dgm:prSet/>
      <dgm:spPr/>
      <dgm:t>
        <a:bodyPr/>
        <a:lstStyle/>
        <a:p>
          <a:endParaRPr lang="en-US"/>
        </a:p>
      </dgm:t>
    </dgm:pt>
    <dgm:pt modelId="{9CCCB436-2EBC-A044-B914-23AEE52646CE}" type="pres">
      <dgm:prSet presAssocID="{137B12F8-1B7D-4594-B9F4-07CA065C305D}" presName="vert0" presStyleCnt="0">
        <dgm:presLayoutVars>
          <dgm:dir/>
          <dgm:animOne val="branch"/>
          <dgm:animLvl val="lvl"/>
        </dgm:presLayoutVars>
      </dgm:prSet>
      <dgm:spPr/>
    </dgm:pt>
    <dgm:pt modelId="{8D3C23D2-4046-9E40-8630-2C6EE3B90A9A}" type="pres">
      <dgm:prSet presAssocID="{EB00C4C7-59A1-4663-ACE8-18211B4AA553}" presName="thickLine" presStyleLbl="alignNode1" presStyleIdx="0" presStyleCnt="7"/>
      <dgm:spPr/>
    </dgm:pt>
    <dgm:pt modelId="{71D47B09-BDB2-E949-BAD6-15C7B37B1423}" type="pres">
      <dgm:prSet presAssocID="{EB00C4C7-59A1-4663-ACE8-18211B4AA553}" presName="horz1" presStyleCnt="0"/>
      <dgm:spPr/>
    </dgm:pt>
    <dgm:pt modelId="{C2B85D4B-4DCF-4D4A-8FC4-25514E1F46F8}" type="pres">
      <dgm:prSet presAssocID="{EB00C4C7-59A1-4663-ACE8-18211B4AA553}" presName="tx1" presStyleLbl="revTx" presStyleIdx="0" presStyleCnt="7"/>
      <dgm:spPr/>
    </dgm:pt>
    <dgm:pt modelId="{B877E731-7979-1049-A079-5634BE9AE81D}" type="pres">
      <dgm:prSet presAssocID="{EB00C4C7-59A1-4663-ACE8-18211B4AA553}" presName="vert1" presStyleCnt="0"/>
      <dgm:spPr/>
    </dgm:pt>
    <dgm:pt modelId="{5FC38A68-25D2-A54B-A30A-AB249ED8EB12}" type="pres">
      <dgm:prSet presAssocID="{467CBA4F-26A2-4050-A73A-D626FED3DBF9}" presName="thickLine" presStyleLbl="alignNode1" presStyleIdx="1" presStyleCnt="7"/>
      <dgm:spPr/>
    </dgm:pt>
    <dgm:pt modelId="{4ADDF8E4-33D1-F84B-A9F9-636378244327}" type="pres">
      <dgm:prSet presAssocID="{467CBA4F-26A2-4050-A73A-D626FED3DBF9}" presName="horz1" presStyleCnt="0"/>
      <dgm:spPr/>
    </dgm:pt>
    <dgm:pt modelId="{8341B0D1-96B8-004A-B20F-1A21918F5955}" type="pres">
      <dgm:prSet presAssocID="{467CBA4F-26A2-4050-A73A-D626FED3DBF9}" presName="tx1" presStyleLbl="revTx" presStyleIdx="1" presStyleCnt="7"/>
      <dgm:spPr/>
    </dgm:pt>
    <dgm:pt modelId="{8AA65897-0E5A-7143-BFEC-73D5B6D24E52}" type="pres">
      <dgm:prSet presAssocID="{467CBA4F-26A2-4050-A73A-D626FED3DBF9}" presName="vert1" presStyleCnt="0"/>
      <dgm:spPr/>
    </dgm:pt>
    <dgm:pt modelId="{424FC9DD-0C83-EF4A-B3B2-23D3469628A0}" type="pres">
      <dgm:prSet presAssocID="{1CD2FDF9-FA7D-47FD-A520-1573F1E1D55F}" presName="thickLine" presStyleLbl="alignNode1" presStyleIdx="2" presStyleCnt="7"/>
      <dgm:spPr/>
    </dgm:pt>
    <dgm:pt modelId="{62E4628E-ACB0-EC46-ABE7-708C41D0B38D}" type="pres">
      <dgm:prSet presAssocID="{1CD2FDF9-FA7D-47FD-A520-1573F1E1D55F}" presName="horz1" presStyleCnt="0"/>
      <dgm:spPr/>
    </dgm:pt>
    <dgm:pt modelId="{4FAA49C8-D746-554C-918F-BED6D4DF1A32}" type="pres">
      <dgm:prSet presAssocID="{1CD2FDF9-FA7D-47FD-A520-1573F1E1D55F}" presName="tx1" presStyleLbl="revTx" presStyleIdx="2" presStyleCnt="7"/>
      <dgm:spPr/>
    </dgm:pt>
    <dgm:pt modelId="{3C7FF827-5343-E647-8ECE-56B6EC7A2B04}" type="pres">
      <dgm:prSet presAssocID="{1CD2FDF9-FA7D-47FD-A520-1573F1E1D55F}" presName="vert1" presStyleCnt="0"/>
      <dgm:spPr/>
    </dgm:pt>
    <dgm:pt modelId="{FE01F0AD-246D-EB45-986E-981C6D125C2A}" type="pres">
      <dgm:prSet presAssocID="{AD6623FA-6D45-BE4E-AF34-83EF2671D412}" presName="thickLine" presStyleLbl="alignNode1" presStyleIdx="3" presStyleCnt="7"/>
      <dgm:spPr/>
    </dgm:pt>
    <dgm:pt modelId="{4E93E1C7-D164-5949-A781-92450FF10060}" type="pres">
      <dgm:prSet presAssocID="{AD6623FA-6D45-BE4E-AF34-83EF2671D412}" presName="horz1" presStyleCnt="0"/>
      <dgm:spPr/>
    </dgm:pt>
    <dgm:pt modelId="{38CFA161-A6F3-8740-A3CE-13FD5EF5155A}" type="pres">
      <dgm:prSet presAssocID="{AD6623FA-6D45-BE4E-AF34-83EF2671D412}" presName="tx1" presStyleLbl="revTx" presStyleIdx="3" presStyleCnt="7"/>
      <dgm:spPr/>
    </dgm:pt>
    <dgm:pt modelId="{1E9311D5-DFF7-F347-AD25-3F120B3F0DF5}" type="pres">
      <dgm:prSet presAssocID="{AD6623FA-6D45-BE4E-AF34-83EF2671D412}" presName="vert1" presStyleCnt="0"/>
      <dgm:spPr/>
    </dgm:pt>
    <dgm:pt modelId="{573CAFC2-020D-0D4E-A4C8-261396C6E92C}" type="pres">
      <dgm:prSet presAssocID="{C661C2D9-B4F0-4D33-B371-F1778CC57939}" presName="thickLine" presStyleLbl="alignNode1" presStyleIdx="4" presStyleCnt="7"/>
      <dgm:spPr/>
    </dgm:pt>
    <dgm:pt modelId="{C71CB1C7-88A6-AA49-A3EE-373533F924B0}" type="pres">
      <dgm:prSet presAssocID="{C661C2D9-B4F0-4D33-B371-F1778CC57939}" presName="horz1" presStyleCnt="0"/>
      <dgm:spPr/>
    </dgm:pt>
    <dgm:pt modelId="{928A80EC-F736-BB4E-98FA-C76B22525E02}" type="pres">
      <dgm:prSet presAssocID="{C661C2D9-B4F0-4D33-B371-F1778CC57939}" presName="tx1" presStyleLbl="revTx" presStyleIdx="4" presStyleCnt="7"/>
      <dgm:spPr/>
    </dgm:pt>
    <dgm:pt modelId="{B6759BA4-2CC9-C849-80D9-7238FACC3639}" type="pres">
      <dgm:prSet presAssocID="{C661C2D9-B4F0-4D33-B371-F1778CC57939}" presName="vert1" presStyleCnt="0"/>
      <dgm:spPr/>
    </dgm:pt>
    <dgm:pt modelId="{60A38786-4925-F24A-AD7E-021A289F972B}" type="pres">
      <dgm:prSet presAssocID="{6D7933DB-011E-D540-95F7-B7A19ABF0BDC}" presName="thickLine" presStyleLbl="alignNode1" presStyleIdx="5" presStyleCnt="7"/>
      <dgm:spPr/>
    </dgm:pt>
    <dgm:pt modelId="{034DC61F-BC6A-5445-B50C-455DC999E952}" type="pres">
      <dgm:prSet presAssocID="{6D7933DB-011E-D540-95F7-B7A19ABF0BDC}" presName="horz1" presStyleCnt="0"/>
      <dgm:spPr/>
    </dgm:pt>
    <dgm:pt modelId="{C0255AA1-9649-C643-A17A-8DFC8ECAB153}" type="pres">
      <dgm:prSet presAssocID="{6D7933DB-011E-D540-95F7-B7A19ABF0BDC}" presName="tx1" presStyleLbl="revTx" presStyleIdx="5" presStyleCnt="7"/>
      <dgm:spPr/>
    </dgm:pt>
    <dgm:pt modelId="{B149A44D-A227-834D-991D-55D905FC959D}" type="pres">
      <dgm:prSet presAssocID="{6D7933DB-011E-D540-95F7-B7A19ABF0BDC}" presName="vert1" presStyleCnt="0"/>
      <dgm:spPr/>
    </dgm:pt>
    <dgm:pt modelId="{5F60AC0A-9605-D14C-A59A-10029E42F25D}" type="pres">
      <dgm:prSet presAssocID="{431A8DC0-246B-3140-AB42-485E27313E1C}" presName="thickLine" presStyleLbl="alignNode1" presStyleIdx="6" presStyleCnt="7"/>
      <dgm:spPr/>
    </dgm:pt>
    <dgm:pt modelId="{EF03FFBA-D93C-EB4F-955C-B188125ED123}" type="pres">
      <dgm:prSet presAssocID="{431A8DC0-246B-3140-AB42-485E27313E1C}" presName="horz1" presStyleCnt="0"/>
      <dgm:spPr/>
    </dgm:pt>
    <dgm:pt modelId="{60327286-2324-F043-8429-0D7B59446B11}" type="pres">
      <dgm:prSet presAssocID="{431A8DC0-246B-3140-AB42-485E27313E1C}" presName="tx1" presStyleLbl="revTx" presStyleIdx="6" presStyleCnt="7"/>
      <dgm:spPr/>
    </dgm:pt>
    <dgm:pt modelId="{4609B60A-D1A9-D54B-9BBB-3AAC42BE0E12}" type="pres">
      <dgm:prSet presAssocID="{431A8DC0-246B-3140-AB42-485E27313E1C}" presName="vert1" presStyleCnt="0"/>
      <dgm:spPr/>
    </dgm:pt>
  </dgm:ptLst>
  <dgm:cxnLst>
    <dgm:cxn modelId="{74B2000A-BB71-9142-8692-48EF505B9EC4}" srcId="{137B12F8-1B7D-4594-B9F4-07CA065C305D}" destId="{6D7933DB-011E-D540-95F7-B7A19ABF0BDC}" srcOrd="5" destOrd="0" parTransId="{F63AEC25-8322-874A-9C5E-6A530B086981}" sibTransId="{362737B4-3808-744D-A424-007A546EC469}"/>
    <dgm:cxn modelId="{F9E22D1E-1463-874A-B428-32ECE9327B91}" type="presOf" srcId="{EB00C4C7-59A1-4663-ACE8-18211B4AA553}" destId="{C2B85D4B-4DCF-4D4A-8FC4-25514E1F46F8}" srcOrd="0" destOrd="0" presId="urn:microsoft.com/office/officeart/2008/layout/LinedList"/>
    <dgm:cxn modelId="{C7206A29-D6DD-460D-95C5-4D592B1C96CF}" srcId="{137B12F8-1B7D-4594-B9F4-07CA065C305D}" destId="{EB00C4C7-59A1-4663-ACE8-18211B4AA553}" srcOrd="0" destOrd="0" parTransId="{1B7DB7FB-46B8-416D-B3B1-B54CFC7CF9A4}" sibTransId="{FC15557F-7CBE-4146-A08A-C4F3ED8E560B}"/>
    <dgm:cxn modelId="{1E849C60-7EDB-49A8-9A08-2D896668604B}" srcId="{137B12F8-1B7D-4594-B9F4-07CA065C305D}" destId="{467CBA4F-26A2-4050-A73A-D626FED3DBF9}" srcOrd="1" destOrd="0" parTransId="{4F94AD16-EEAD-4506-81A2-F3B8E263870D}" sibTransId="{D14CFE7C-EA4E-4B97-A4A6-9935CDEBE4CE}"/>
    <dgm:cxn modelId="{AF1CAF6B-DF33-9D41-B2B3-109196A9025C}" srcId="{137B12F8-1B7D-4594-B9F4-07CA065C305D}" destId="{AD6623FA-6D45-BE4E-AF34-83EF2671D412}" srcOrd="3" destOrd="0" parTransId="{6C66B742-24F8-5547-9C04-E05B8C92C0C7}" sibTransId="{06EDD344-291D-1547-A2B7-49BE18DA39D7}"/>
    <dgm:cxn modelId="{2048EE7F-EFCE-7146-B650-281EB09683CD}" type="presOf" srcId="{AD6623FA-6D45-BE4E-AF34-83EF2671D412}" destId="{38CFA161-A6F3-8740-A3CE-13FD5EF5155A}" srcOrd="0" destOrd="0" presId="urn:microsoft.com/office/officeart/2008/layout/LinedList"/>
    <dgm:cxn modelId="{454A9B80-8400-42B0-8A7E-AC96488FD161}" srcId="{137B12F8-1B7D-4594-B9F4-07CA065C305D}" destId="{1CD2FDF9-FA7D-47FD-A520-1573F1E1D55F}" srcOrd="2" destOrd="0" parTransId="{E78663B2-5334-4BEC-ABD4-FED6970149E1}" sibTransId="{85E6ED93-0FB9-4EC0-BA51-395D55470EE8}"/>
    <dgm:cxn modelId="{6ABD4182-5684-FF4B-B040-13ED62B2CC37}" type="presOf" srcId="{1CD2FDF9-FA7D-47FD-A520-1573F1E1D55F}" destId="{4FAA49C8-D746-554C-918F-BED6D4DF1A32}" srcOrd="0" destOrd="0" presId="urn:microsoft.com/office/officeart/2008/layout/LinedList"/>
    <dgm:cxn modelId="{20A78C85-8E96-4A34-99B4-5BAEFDCFA61B}" srcId="{137B12F8-1B7D-4594-B9F4-07CA065C305D}" destId="{C661C2D9-B4F0-4D33-B371-F1778CC57939}" srcOrd="4" destOrd="0" parTransId="{186F5BC9-FE52-4346-9CC6-7C37DB23A511}" sibTransId="{4A598803-92B1-446E-B69B-9506718FE558}"/>
    <dgm:cxn modelId="{2206728A-EA19-F945-B73C-9095BCCB2D17}" type="presOf" srcId="{431A8DC0-246B-3140-AB42-485E27313E1C}" destId="{60327286-2324-F043-8429-0D7B59446B11}" srcOrd="0" destOrd="0" presId="urn:microsoft.com/office/officeart/2008/layout/LinedList"/>
    <dgm:cxn modelId="{9033DFC1-7F3E-DD43-B0C1-EFBB3D97B840}" srcId="{137B12F8-1B7D-4594-B9F4-07CA065C305D}" destId="{431A8DC0-246B-3140-AB42-485E27313E1C}" srcOrd="6" destOrd="0" parTransId="{C3CDE34D-7174-2842-9E3E-7C84F3ED558F}" sibTransId="{56349D21-A838-8849-B56F-BC3E057B0C52}"/>
    <dgm:cxn modelId="{DDA00FCA-384A-F848-B248-357B2D6F5EF4}" type="presOf" srcId="{137B12F8-1B7D-4594-B9F4-07CA065C305D}" destId="{9CCCB436-2EBC-A044-B914-23AEE52646CE}" srcOrd="0" destOrd="0" presId="urn:microsoft.com/office/officeart/2008/layout/LinedList"/>
    <dgm:cxn modelId="{E33899CF-BAEB-9348-9242-77132FABB5F5}" type="presOf" srcId="{C661C2D9-B4F0-4D33-B371-F1778CC57939}" destId="{928A80EC-F736-BB4E-98FA-C76B22525E02}" srcOrd="0" destOrd="0" presId="urn:microsoft.com/office/officeart/2008/layout/LinedList"/>
    <dgm:cxn modelId="{FF1AA9F6-172A-7C41-9DD3-8B8D2FD199E4}" type="presOf" srcId="{6D7933DB-011E-D540-95F7-B7A19ABF0BDC}" destId="{C0255AA1-9649-C643-A17A-8DFC8ECAB153}" srcOrd="0" destOrd="0" presId="urn:microsoft.com/office/officeart/2008/layout/LinedList"/>
    <dgm:cxn modelId="{4ED1F2FB-2FB0-4C4C-9B25-790F8DF4E5C7}" type="presOf" srcId="{467CBA4F-26A2-4050-A73A-D626FED3DBF9}" destId="{8341B0D1-96B8-004A-B20F-1A21918F5955}" srcOrd="0" destOrd="0" presId="urn:microsoft.com/office/officeart/2008/layout/LinedList"/>
    <dgm:cxn modelId="{760C7B43-F16F-9146-B9E1-E1CBFFFAF76C}" type="presParOf" srcId="{9CCCB436-2EBC-A044-B914-23AEE52646CE}" destId="{8D3C23D2-4046-9E40-8630-2C6EE3B90A9A}" srcOrd="0" destOrd="0" presId="urn:microsoft.com/office/officeart/2008/layout/LinedList"/>
    <dgm:cxn modelId="{AEC29DA4-9E5B-A241-A1D1-AE1E648A3DF4}" type="presParOf" srcId="{9CCCB436-2EBC-A044-B914-23AEE52646CE}" destId="{71D47B09-BDB2-E949-BAD6-15C7B37B1423}" srcOrd="1" destOrd="0" presId="urn:microsoft.com/office/officeart/2008/layout/LinedList"/>
    <dgm:cxn modelId="{AD209119-384D-F743-AEB5-12992552FCFA}" type="presParOf" srcId="{71D47B09-BDB2-E949-BAD6-15C7B37B1423}" destId="{C2B85D4B-4DCF-4D4A-8FC4-25514E1F46F8}" srcOrd="0" destOrd="0" presId="urn:microsoft.com/office/officeart/2008/layout/LinedList"/>
    <dgm:cxn modelId="{355C8362-33FE-8D47-810C-0F4675DC6544}" type="presParOf" srcId="{71D47B09-BDB2-E949-BAD6-15C7B37B1423}" destId="{B877E731-7979-1049-A079-5634BE9AE81D}" srcOrd="1" destOrd="0" presId="urn:microsoft.com/office/officeart/2008/layout/LinedList"/>
    <dgm:cxn modelId="{3C4BADC1-60EF-304F-ACD5-5240E264B003}" type="presParOf" srcId="{9CCCB436-2EBC-A044-B914-23AEE52646CE}" destId="{5FC38A68-25D2-A54B-A30A-AB249ED8EB12}" srcOrd="2" destOrd="0" presId="urn:microsoft.com/office/officeart/2008/layout/LinedList"/>
    <dgm:cxn modelId="{D7D10023-D097-0342-8836-D459650AF6B5}" type="presParOf" srcId="{9CCCB436-2EBC-A044-B914-23AEE52646CE}" destId="{4ADDF8E4-33D1-F84B-A9F9-636378244327}" srcOrd="3" destOrd="0" presId="urn:microsoft.com/office/officeart/2008/layout/LinedList"/>
    <dgm:cxn modelId="{B7834202-BFB7-7048-BC03-3F555D7C7FC8}" type="presParOf" srcId="{4ADDF8E4-33D1-F84B-A9F9-636378244327}" destId="{8341B0D1-96B8-004A-B20F-1A21918F5955}" srcOrd="0" destOrd="0" presId="urn:microsoft.com/office/officeart/2008/layout/LinedList"/>
    <dgm:cxn modelId="{07982FFE-D5FF-244E-A30A-A135FFC157CB}" type="presParOf" srcId="{4ADDF8E4-33D1-F84B-A9F9-636378244327}" destId="{8AA65897-0E5A-7143-BFEC-73D5B6D24E52}" srcOrd="1" destOrd="0" presId="urn:microsoft.com/office/officeart/2008/layout/LinedList"/>
    <dgm:cxn modelId="{92B3B669-B66D-4148-B98E-C518B744AE96}" type="presParOf" srcId="{9CCCB436-2EBC-A044-B914-23AEE52646CE}" destId="{424FC9DD-0C83-EF4A-B3B2-23D3469628A0}" srcOrd="4" destOrd="0" presId="urn:microsoft.com/office/officeart/2008/layout/LinedList"/>
    <dgm:cxn modelId="{32993408-D1FE-024D-803E-8F5DE4894DCF}" type="presParOf" srcId="{9CCCB436-2EBC-A044-B914-23AEE52646CE}" destId="{62E4628E-ACB0-EC46-ABE7-708C41D0B38D}" srcOrd="5" destOrd="0" presId="urn:microsoft.com/office/officeart/2008/layout/LinedList"/>
    <dgm:cxn modelId="{EB6748DE-20D7-6C45-80EE-05FAE89053B3}" type="presParOf" srcId="{62E4628E-ACB0-EC46-ABE7-708C41D0B38D}" destId="{4FAA49C8-D746-554C-918F-BED6D4DF1A32}" srcOrd="0" destOrd="0" presId="urn:microsoft.com/office/officeart/2008/layout/LinedList"/>
    <dgm:cxn modelId="{C5BF338C-94F3-5541-B844-57AFCF05E552}" type="presParOf" srcId="{62E4628E-ACB0-EC46-ABE7-708C41D0B38D}" destId="{3C7FF827-5343-E647-8ECE-56B6EC7A2B04}" srcOrd="1" destOrd="0" presId="urn:microsoft.com/office/officeart/2008/layout/LinedList"/>
    <dgm:cxn modelId="{5658C37A-E96A-3042-811A-35CD7A881532}" type="presParOf" srcId="{9CCCB436-2EBC-A044-B914-23AEE52646CE}" destId="{FE01F0AD-246D-EB45-986E-981C6D125C2A}" srcOrd="6" destOrd="0" presId="urn:microsoft.com/office/officeart/2008/layout/LinedList"/>
    <dgm:cxn modelId="{6AB2D643-ECD0-DA4A-80F3-085A9A9D5DA5}" type="presParOf" srcId="{9CCCB436-2EBC-A044-B914-23AEE52646CE}" destId="{4E93E1C7-D164-5949-A781-92450FF10060}" srcOrd="7" destOrd="0" presId="urn:microsoft.com/office/officeart/2008/layout/LinedList"/>
    <dgm:cxn modelId="{FD4D011C-0BBE-4E43-80F4-424827428FDB}" type="presParOf" srcId="{4E93E1C7-D164-5949-A781-92450FF10060}" destId="{38CFA161-A6F3-8740-A3CE-13FD5EF5155A}" srcOrd="0" destOrd="0" presId="urn:microsoft.com/office/officeart/2008/layout/LinedList"/>
    <dgm:cxn modelId="{01E0F4B8-426C-8F45-8F70-A9F6AC947AAD}" type="presParOf" srcId="{4E93E1C7-D164-5949-A781-92450FF10060}" destId="{1E9311D5-DFF7-F347-AD25-3F120B3F0DF5}" srcOrd="1" destOrd="0" presId="urn:microsoft.com/office/officeart/2008/layout/LinedList"/>
    <dgm:cxn modelId="{F443C4CA-17F2-F941-939F-ABA33AA65546}" type="presParOf" srcId="{9CCCB436-2EBC-A044-B914-23AEE52646CE}" destId="{573CAFC2-020D-0D4E-A4C8-261396C6E92C}" srcOrd="8" destOrd="0" presId="urn:microsoft.com/office/officeart/2008/layout/LinedList"/>
    <dgm:cxn modelId="{1DE2B7AA-CDA8-C045-99BA-458E91BDF26E}" type="presParOf" srcId="{9CCCB436-2EBC-A044-B914-23AEE52646CE}" destId="{C71CB1C7-88A6-AA49-A3EE-373533F924B0}" srcOrd="9" destOrd="0" presId="urn:microsoft.com/office/officeart/2008/layout/LinedList"/>
    <dgm:cxn modelId="{2B670BF1-6EB0-D448-BB3A-D68032060A46}" type="presParOf" srcId="{C71CB1C7-88A6-AA49-A3EE-373533F924B0}" destId="{928A80EC-F736-BB4E-98FA-C76B22525E02}" srcOrd="0" destOrd="0" presId="urn:microsoft.com/office/officeart/2008/layout/LinedList"/>
    <dgm:cxn modelId="{EE0F3AA8-79D9-0046-BC1C-DF78E452FA5D}" type="presParOf" srcId="{C71CB1C7-88A6-AA49-A3EE-373533F924B0}" destId="{B6759BA4-2CC9-C849-80D9-7238FACC3639}" srcOrd="1" destOrd="0" presId="urn:microsoft.com/office/officeart/2008/layout/LinedList"/>
    <dgm:cxn modelId="{E3034F5B-CC31-A346-904E-A6B60FC418B8}" type="presParOf" srcId="{9CCCB436-2EBC-A044-B914-23AEE52646CE}" destId="{60A38786-4925-F24A-AD7E-021A289F972B}" srcOrd="10" destOrd="0" presId="urn:microsoft.com/office/officeart/2008/layout/LinedList"/>
    <dgm:cxn modelId="{B908D064-B5AD-AF4E-8469-4993BAEA46BA}" type="presParOf" srcId="{9CCCB436-2EBC-A044-B914-23AEE52646CE}" destId="{034DC61F-BC6A-5445-B50C-455DC999E952}" srcOrd="11" destOrd="0" presId="urn:microsoft.com/office/officeart/2008/layout/LinedList"/>
    <dgm:cxn modelId="{B0F3C4B8-2CE8-F140-A495-66DC8E0A8D47}" type="presParOf" srcId="{034DC61F-BC6A-5445-B50C-455DC999E952}" destId="{C0255AA1-9649-C643-A17A-8DFC8ECAB153}" srcOrd="0" destOrd="0" presId="urn:microsoft.com/office/officeart/2008/layout/LinedList"/>
    <dgm:cxn modelId="{4532B056-0700-E347-A29A-2E1E4A4BF3DD}" type="presParOf" srcId="{034DC61F-BC6A-5445-B50C-455DC999E952}" destId="{B149A44D-A227-834D-991D-55D905FC959D}" srcOrd="1" destOrd="0" presId="urn:microsoft.com/office/officeart/2008/layout/LinedList"/>
    <dgm:cxn modelId="{0124BF75-8D72-9B40-966A-DB66BD4E8767}" type="presParOf" srcId="{9CCCB436-2EBC-A044-B914-23AEE52646CE}" destId="{5F60AC0A-9605-D14C-A59A-10029E42F25D}" srcOrd="12" destOrd="0" presId="urn:microsoft.com/office/officeart/2008/layout/LinedList"/>
    <dgm:cxn modelId="{FF3F204B-2481-DD47-B901-81E54A37FA4D}" type="presParOf" srcId="{9CCCB436-2EBC-A044-B914-23AEE52646CE}" destId="{EF03FFBA-D93C-EB4F-955C-B188125ED123}" srcOrd="13" destOrd="0" presId="urn:microsoft.com/office/officeart/2008/layout/LinedList"/>
    <dgm:cxn modelId="{119A3124-77D0-504B-AA92-5458832342FA}" type="presParOf" srcId="{EF03FFBA-D93C-EB4F-955C-B188125ED123}" destId="{60327286-2324-F043-8429-0D7B59446B11}" srcOrd="0" destOrd="0" presId="urn:microsoft.com/office/officeart/2008/layout/LinedList"/>
    <dgm:cxn modelId="{C4F5FB4E-6271-3045-B74B-222A8FB30323}" type="presParOf" srcId="{EF03FFBA-D93C-EB4F-955C-B188125ED123}" destId="{4609B60A-D1A9-D54B-9BBB-3AAC42BE0E12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3C23D2-4046-9E40-8630-2C6EE3B90A9A}">
      <dsp:nvSpPr>
        <dsp:cNvPr id="0" name=""/>
        <dsp:cNvSpPr/>
      </dsp:nvSpPr>
      <dsp:spPr>
        <a:xfrm>
          <a:off x="0" y="574"/>
          <a:ext cx="7012370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B85D4B-4DCF-4D4A-8FC4-25514E1F46F8}">
      <dsp:nvSpPr>
        <dsp:cNvPr id="0" name=""/>
        <dsp:cNvSpPr/>
      </dsp:nvSpPr>
      <dsp:spPr>
        <a:xfrm>
          <a:off x="0" y="574"/>
          <a:ext cx="7012370" cy="6725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t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What is Usability Testing?</a:t>
          </a:r>
        </a:p>
      </dsp:txBody>
      <dsp:txXfrm>
        <a:off x="0" y="574"/>
        <a:ext cx="7012370" cy="672568"/>
      </dsp:txXfrm>
    </dsp:sp>
    <dsp:sp modelId="{5FC38A68-25D2-A54B-A30A-AB249ED8EB12}">
      <dsp:nvSpPr>
        <dsp:cNvPr id="0" name=""/>
        <dsp:cNvSpPr/>
      </dsp:nvSpPr>
      <dsp:spPr>
        <a:xfrm>
          <a:off x="0" y="673143"/>
          <a:ext cx="7012370" cy="0"/>
        </a:xfrm>
        <a:prstGeom prst="line">
          <a:avLst/>
        </a:prstGeom>
        <a:solidFill>
          <a:schemeClr val="accent2">
            <a:hueOff val="-251221"/>
            <a:satOff val="-4495"/>
            <a:lumOff val="-849"/>
            <a:alphaOff val="0"/>
          </a:schemeClr>
        </a:solidFill>
        <a:ln w="22225" cap="rnd" cmpd="sng" algn="ctr">
          <a:solidFill>
            <a:schemeClr val="accent2">
              <a:hueOff val="-251221"/>
              <a:satOff val="-4495"/>
              <a:lumOff val="-84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41B0D1-96B8-004A-B20F-1A21918F5955}">
      <dsp:nvSpPr>
        <dsp:cNvPr id="0" name=""/>
        <dsp:cNvSpPr/>
      </dsp:nvSpPr>
      <dsp:spPr>
        <a:xfrm>
          <a:off x="0" y="673143"/>
          <a:ext cx="7012370" cy="6725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t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Characteristics of Usability Testing</a:t>
          </a:r>
        </a:p>
      </dsp:txBody>
      <dsp:txXfrm>
        <a:off x="0" y="673143"/>
        <a:ext cx="7012370" cy="672568"/>
      </dsp:txXfrm>
    </dsp:sp>
    <dsp:sp modelId="{424FC9DD-0C83-EF4A-B3B2-23D3469628A0}">
      <dsp:nvSpPr>
        <dsp:cNvPr id="0" name=""/>
        <dsp:cNvSpPr/>
      </dsp:nvSpPr>
      <dsp:spPr>
        <a:xfrm>
          <a:off x="0" y="1345712"/>
          <a:ext cx="7012370" cy="0"/>
        </a:xfrm>
        <a:prstGeom prst="line">
          <a:avLst/>
        </a:prstGeom>
        <a:solidFill>
          <a:schemeClr val="accent2">
            <a:hueOff val="-502442"/>
            <a:satOff val="-8991"/>
            <a:lumOff val="-1699"/>
            <a:alphaOff val="0"/>
          </a:schemeClr>
        </a:solidFill>
        <a:ln w="22225" cap="rnd" cmpd="sng" algn="ctr">
          <a:solidFill>
            <a:schemeClr val="accent2">
              <a:hueOff val="-502442"/>
              <a:satOff val="-8991"/>
              <a:lumOff val="-169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AA49C8-D746-554C-918F-BED6D4DF1A32}">
      <dsp:nvSpPr>
        <dsp:cNvPr id="0" name=""/>
        <dsp:cNvSpPr/>
      </dsp:nvSpPr>
      <dsp:spPr>
        <a:xfrm>
          <a:off x="0" y="1345712"/>
          <a:ext cx="7012370" cy="6725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t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Characteristics of Usable Documents</a:t>
          </a:r>
        </a:p>
      </dsp:txBody>
      <dsp:txXfrm>
        <a:off x="0" y="1345712"/>
        <a:ext cx="7012370" cy="672568"/>
      </dsp:txXfrm>
    </dsp:sp>
    <dsp:sp modelId="{FE01F0AD-246D-EB45-986E-981C6D125C2A}">
      <dsp:nvSpPr>
        <dsp:cNvPr id="0" name=""/>
        <dsp:cNvSpPr/>
      </dsp:nvSpPr>
      <dsp:spPr>
        <a:xfrm>
          <a:off x="0" y="2018281"/>
          <a:ext cx="7012370" cy="0"/>
        </a:xfrm>
        <a:prstGeom prst="line">
          <a:avLst/>
        </a:prstGeom>
        <a:solidFill>
          <a:schemeClr val="accent2">
            <a:hueOff val="-753663"/>
            <a:satOff val="-13486"/>
            <a:lumOff val="-2548"/>
            <a:alphaOff val="0"/>
          </a:schemeClr>
        </a:solidFill>
        <a:ln w="22225" cap="rnd" cmpd="sng" algn="ctr">
          <a:solidFill>
            <a:schemeClr val="accent2">
              <a:hueOff val="-753663"/>
              <a:satOff val="-13486"/>
              <a:lumOff val="-254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CFA161-A6F3-8740-A3CE-13FD5EF5155A}">
      <dsp:nvSpPr>
        <dsp:cNvPr id="0" name=""/>
        <dsp:cNvSpPr/>
      </dsp:nvSpPr>
      <dsp:spPr>
        <a:xfrm>
          <a:off x="0" y="2018281"/>
          <a:ext cx="7012370" cy="6725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t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Usability in Everyday Life</a:t>
          </a:r>
        </a:p>
      </dsp:txBody>
      <dsp:txXfrm>
        <a:off x="0" y="2018281"/>
        <a:ext cx="7012370" cy="672568"/>
      </dsp:txXfrm>
    </dsp:sp>
    <dsp:sp modelId="{573CAFC2-020D-0D4E-A4C8-261396C6E92C}">
      <dsp:nvSpPr>
        <dsp:cNvPr id="0" name=""/>
        <dsp:cNvSpPr/>
      </dsp:nvSpPr>
      <dsp:spPr>
        <a:xfrm>
          <a:off x="0" y="2690849"/>
          <a:ext cx="7012370" cy="0"/>
        </a:xfrm>
        <a:prstGeom prst="line">
          <a:avLst/>
        </a:prstGeom>
        <a:solidFill>
          <a:schemeClr val="accent2">
            <a:hueOff val="-1004884"/>
            <a:satOff val="-17981"/>
            <a:lumOff val="-3397"/>
            <a:alphaOff val="0"/>
          </a:schemeClr>
        </a:solidFill>
        <a:ln w="22225" cap="rnd" cmpd="sng" algn="ctr">
          <a:solidFill>
            <a:schemeClr val="accent2">
              <a:hueOff val="-1004884"/>
              <a:satOff val="-17981"/>
              <a:lumOff val="-339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8A80EC-F736-BB4E-98FA-C76B22525E02}">
      <dsp:nvSpPr>
        <dsp:cNvPr id="0" name=""/>
        <dsp:cNvSpPr/>
      </dsp:nvSpPr>
      <dsp:spPr>
        <a:xfrm>
          <a:off x="0" y="2690849"/>
          <a:ext cx="7012370" cy="6725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t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Creating and Running a Usability Test</a:t>
          </a:r>
        </a:p>
      </dsp:txBody>
      <dsp:txXfrm>
        <a:off x="0" y="2690849"/>
        <a:ext cx="7012370" cy="672568"/>
      </dsp:txXfrm>
    </dsp:sp>
    <dsp:sp modelId="{60A38786-4925-F24A-AD7E-021A289F972B}">
      <dsp:nvSpPr>
        <dsp:cNvPr id="0" name=""/>
        <dsp:cNvSpPr/>
      </dsp:nvSpPr>
      <dsp:spPr>
        <a:xfrm>
          <a:off x="0" y="3363418"/>
          <a:ext cx="7012370" cy="0"/>
        </a:xfrm>
        <a:prstGeom prst="line">
          <a:avLst/>
        </a:prstGeom>
        <a:solidFill>
          <a:schemeClr val="accent2">
            <a:hueOff val="-1256105"/>
            <a:satOff val="-22477"/>
            <a:lumOff val="-4247"/>
            <a:alphaOff val="0"/>
          </a:schemeClr>
        </a:solidFill>
        <a:ln w="22225" cap="rnd" cmpd="sng" algn="ctr">
          <a:solidFill>
            <a:schemeClr val="accent2">
              <a:hueOff val="-1256105"/>
              <a:satOff val="-22477"/>
              <a:lumOff val="-424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255AA1-9649-C643-A17A-8DFC8ECAB153}">
      <dsp:nvSpPr>
        <dsp:cNvPr id="0" name=""/>
        <dsp:cNvSpPr/>
      </dsp:nvSpPr>
      <dsp:spPr>
        <a:xfrm>
          <a:off x="0" y="3363418"/>
          <a:ext cx="7012370" cy="6725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t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Let's Test a Website!</a:t>
          </a:r>
        </a:p>
      </dsp:txBody>
      <dsp:txXfrm>
        <a:off x="0" y="3363418"/>
        <a:ext cx="7012370" cy="672568"/>
      </dsp:txXfrm>
    </dsp:sp>
    <dsp:sp modelId="{5F60AC0A-9605-D14C-A59A-10029E42F25D}">
      <dsp:nvSpPr>
        <dsp:cNvPr id="0" name=""/>
        <dsp:cNvSpPr/>
      </dsp:nvSpPr>
      <dsp:spPr>
        <a:xfrm>
          <a:off x="0" y="4035987"/>
          <a:ext cx="7012370" cy="0"/>
        </a:xfrm>
        <a:prstGeom prst="line">
          <a:avLst/>
        </a:prstGeom>
        <a:solidFill>
          <a:schemeClr val="accent2">
            <a:hueOff val="-1507326"/>
            <a:satOff val="-26972"/>
            <a:lumOff val="-5096"/>
            <a:alphaOff val="0"/>
          </a:schemeClr>
        </a:solidFill>
        <a:ln w="22225" cap="rnd" cmpd="sng" algn="ctr">
          <a:solidFill>
            <a:schemeClr val="accent2">
              <a:hueOff val="-1507326"/>
              <a:satOff val="-26972"/>
              <a:lumOff val="-509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327286-2324-F043-8429-0D7B59446B11}">
      <dsp:nvSpPr>
        <dsp:cNvPr id="0" name=""/>
        <dsp:cNvSpPr/>
      </dsp:nvSpPr>
      <dsp:spPr>
        <a:xfrm>
          <a:off x="0" y="4035987"/>
          <a:ext cx="7012370" cy="6725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t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Debrief</a:t>
          </a:r>
        </a:p>
      </dsp:txBody>
      <dsp:txXfrm>
        <a:off x="0" y="4035987"/>
        <a:ext cx="7012370" cy="6725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FA0ACE7-29A8-47D3-A7D9-257B711D8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5/15/2020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EC604B9-52E9-4810-8359-47206518D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898A89F-CA25-400F-B05A-AECBF2517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69665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D4963-E985-44C4-B8C4-FDD613B7C2F8}" type="datetime1">
              <a:rPr lang="en-US" smtClean="0"/>
              <a:t>5/15/2020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3624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058151" y="599725"/>
            <a:ext cx="3687316" cy="5816950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04200" y="863600"/>
            <a:ext cx="3124200" cy="4807326"/>
          </a:xfrm>
        </p:spPr>
        <p:txBody>
          <a:bodyPr vert="eaVert"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863600"/>
            <a:ext cx="7161625" cy="4807326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6423B97-A5D4-47B9-8861-73B3707A04CF}"/>
              </a:ext>
            </a:extLst>
          </p:cNvPr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AEC0421-37B4-4481-A10D-69FDF5EC7909}"/>
              </a:ext>
            </a:extLst>
          </p:cNvPr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F7265B5-9F97-4F1E-99E9-74F7B7E62337}"/>
              </a:ext>
            </a:extLst>
          </p:cNvPr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5C74A470-3BD3-4F33-80E5-67E6E87FC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5/15/2020</a:t>
            </a:fld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9A3A30BA-DB50-4D7D-BCDE-17D20FB35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76FF9E58-C0B2-436B-A21C-DB45A00D6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8826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18872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340864"/>
            <a:ext cx="11029615" cy="36344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70E6237-3456-439F-802D-3BA93FC7E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D82B9-B8EE-4375-B6FF-88FA6ABB15D9}" type="datetime1">
              <a:rPr lang="en-US" smtClean="0"/>
              <a:t>5/15/2020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356D3B5-6063-4A89-B88F-9D3043916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2B78BF7-69D3-4CE0-A631-50EFD41EE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31702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2393950"/>
            <a:ext cx="11029615" cy="214746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1582016-5696-4A93-887F-BBB3B9002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97495-0637-405E-AE64-5CC7506D51F5}" type="datetime1">
              <a:rPr lang="en-US" smtClean="0"/>
              <a:t>5/15/2020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57CFCD5-1192-4E18-8A8F-29E153B44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39A109E-5018-4794-92B3-FD5E5BCD9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7493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194767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6039" y="2228003"/>
            <a:ext cx="5194769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FD690-9426-415D-8B65-26881E07B2D4}" type="datetime1">
              <a:rPr lang="en-US" smtClean="0"/>
              <a:t>5/15/2020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253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1" y="2250891"/>
            <a:ext cx="5194769" cy="557784"/>
          </a:xfrm>
        </p:spPr>
        <p:txBody>
          <a:bodyPr anchor="ctr">
            <a:noAutofit/>
          </a:bodyPr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194766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6039" y="2250892"/>
            <a:ext cx="5194770" cy="553373"/>
          </a:xfrm>
        </p:spPr>
        <p:txBody>
          <a:bodyPr anchor="ctr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6037" y="2926052"/>
            <a:ext cx="5194771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989A-474C-40DE-95B9-011C28B71673}" type="datetime1">
              <a:rPr lang="en-US" smtClean="0"/>
              <a:t>5/15/2020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883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4ED54-5B5E-4A04-93D3-5772E3CE3818}" type="datetime1">
              <a:rPr lang="en-US" smtClean="0"/>
              <a:t>5/15/2020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1012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E50D6-574B-40AF-946F-D52A04ADE379}" type="datetime1">
              <a:rPr lang="en-US" smtClean="0"/>
              <a:t>5/15/2020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6211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601200"/>
            <a:ext cx="3682723" cy="5815475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857" y="933450"/>
            <a:ext cx="3031852" cy="1722419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0928" y="1179829"/>
            <a:ext cx="6650991" cy="4658216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7857" y="2836654"/>
            <a:ext cx="3031852" cy="3001392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B919CC2-2A65-446F-B538-9E62490354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05951" y="6456916"/>
            <a:ext cx="2844799" cy="365125"/>
          </a:xfrm>
        </p:spPr>
        <p:txBody>
          <a:bodyPr/>
          <a:lstStyle/>
          <a:p>
            <a:fld id="{D82884F1-FFEA-405F-9602-3DCA865EDA4E}" type="datetime1">
              <a:rPr lang="en-US" smtClean="0"/>
              <a:t>5/15/2020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72412AE-119E-4982-8B24-63365EFCA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1192" y="6452590"/>
            <a:ext cx="691721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7FC4BB19-6AD1-45CF-9F99-00B109890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8300" y="6456916"/>
            <a:ext cx="1052510" cy="365125"/>
          </a:xfrm>
        </p:spPr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237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641350"/>
            <a:ext cx="11290859" cy="3651249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998148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8DB4A-8810-4A10-AD5C-D5E2C667F5B3}" type="datetime1">
              <a:rPr lang="en-US" smtClean="0"/>
              <a:t>5/15/2020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44616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2"/>
            <a:ext cx="11029616" cy="36520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D291B17-9318-49DB-B28B-6E5994AE9581}" type="datetime1">
              <a:rPr lang="en-US" smtClean="0"/>
              <a:t>5/15/2020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5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866848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hf sldNum="0" hdr="0" ftr="0" dt="0"/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2700" b="0" kern="1200" cap="all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lnSpc>
          <a:spcPct val="110000"/>
        </a:lnSpc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7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17">
            <a:extLst>
              <a:ext uri="{FF2B5EF4-FFF2-40B4-BE49-F238E27FC236}">
                <a16:creationId xmlns:a16="http://schemas.microsoft.com/office/drawing/2014/main" id="{85A71294-C247-450A-BB34-6E68648C95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 useBgFill="1">
        <p:nvSpPr>
          <p:cNvPr id="25" name="Rectangle 19">
            <a:extLst>
              <a:ext uri="{FF2B5EF4-FFF2-40B4-BE49-F238E27FC236}">
                <a16:creationId xmlns:a16="http://schemas.microsoft.com/office/drawing/2014/main" id="{D36A0BA4-6A63-41D3-B0FA-43799ABC4A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0D72E6-E7D6-0F4F-88F8-7B4B05E01D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1192" y="1009398"/>
            <a:ext cx="6823988" cy="3453419"/>
          </a:xfrm>
        </p:spPr>
        <p:txBody>
          <a:bodyPr anchor="b">
            <a:normAutofit/>
          </a:bodyPr>
          <a:lstStyle/>
          <a:p>
            <a:r>
              <a:rPr lang="en-US" sz="6000">
                <a:solidFill>
                  <a:schemeClr val="tx1"/>
                </a:solidFill>
              </a:rPr>
              <a:t>Ch. 6: Usability Testing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B2DAB2-DA9F-FA4E-B4A2-9AC1842402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1191" y="4572000"/>
            <a:ext cx="6823988" cy="1023580"/>
          </a:xfrm>
        </p:spPr>
        <p:txBody>
          <a:bodyPr anchor="t">
            <a:normAutofit fontScale="70000" lnSpcReduction="20000"/>
          </a:bodyPr>
          <a:lstStyle/>
          <a:p>
            <a:pPr>
              <a:lnSpc>
                <a:spcPct val="100000"/>
              </a:lnSpc>
            </a:pPr>
            <a:r>
              <a:rPr lang="en-US" sz="2400" dirty="0">
                <a:solidFill>
                  <a:schemeClr val="tx1">
                    <a:alpha val="60000"/>
                  </a:schemeClr>
                </a:solidFill>
              </a:rPr>
              <a:t>TCOM 2010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solidFill>
                  <a:schemeClr val="tx1">
                    <a:alpha val="60000"/>
                  </a:schemeClr>
                </a:solidFill>
              </a:rPr>
              <a:t>Dr. Labriola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solidFill>
                  <a:schemeClr val="tx1">
                    <a:alpha val="60000"/>
                  </a:schemeClr>
                </a:solidFill>
              </a:rPr>
              <a:t>Kennesaw State University</a:t>
            </a:r>
          </a:p>
        </p:txBody>
      </p:sp>
      <p:sp>
        <p:nvSpPr>
          <p:cNvPr id="26" name="Rectangle 21">
            <a:extLst>
              <a:ext uri="{FF2B5EF4-FFF2-40B4-BE49-F238E27FC236}">
                <a16:creationId xmlns:a16="http://schemas.microsoft.com/office/drawing/2014/main" id="{673313D8-D259-4D89-9CE5-14884FB40D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619" y="457200"/>
            <a:ext cx="6766560" cy="91439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EDBA4E-FE31-4A3E-A1D1-20C47AC3BA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099" r="24411" b="-1"/>
          <a:stretch/>
        </p:blipFill>
        <p:spPr>
          <a:xfrm>
            <a:off x="8140428" y="10"/>
            <a:ext cx="4051572" cy="685799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21B8F56-D957-471A-B085-B0263FA461C6}"/>
              </a:ext>
            </a:extLst>
          </p:cNvPr>
          <p:cNvGrpSpPr/>
          <p:nvPr/>
        </p:nvGrpSpPr>
        <p:grpSpPr>
          <a:xfrm>
            <a:off x="81042" y="6486267"/>
            <a:ext cx="2178375" cy="295275"/>
            <a:chOff x="476250" y="4386263"/>
            <a:chExt cx="2178375" cy="295275"/>
          </a:xfrm>
        </p:grpSpPr>
        <p:pic>
          <p:nvPicPr>
            <p:cNvPr id="10" name="Picture 2" descr="Creative Commons License">
              <a:extLst>
                <a:ext uri="{FF2B5EF4-FFF2-40B4-BE49-F238E27FC236}">
                  <a16:creationId xmlns:a16="http://schemas.microsoft.com/office/drawing/2014/main" id="{F0331D75-8F4A-405D-81E5-3E705707509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250" y="4386263"/>
              <a:ext cx="838200" cy="295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95F910A-0565-440F-AE04-90671B1B03B2}"/>
                </a:ext>
              </a:extLst>
            </p:cNvPr>
            <p:cNvSpPr txBox="1"/>
            <p:nvPr/>
          </p:nvSpPr>
          <p:spPr>
            <a:xfrm>
              <a:off x="1314450" y="4395400"/>
              <a:ext cx="134017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Dr. Jack Labriola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63294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26630"/>
    </mc:Choice>
    <mc:Fallback xmlns="">
      <p:transition spd="slow" advTm="2663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F52DC4-E3B1-6C43-B5F6-17366A14B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Questions?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509943-FEDD-F141-88FF-B041A7D6F1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Want to learn more?</a:t>
            </a:r>
          </a:p>
          <a:p>
            <a:pPr marL="0" indent="0">
              <a:buNone/>
            </a:pPr>
            <a:endParaRPr lang="en-US" sz="2000" dirty="0"/>
          </a:p>
          <a:p>
            <a:r>
              <a:rPr lang="en-US" sz="1800" dirty="0"/>
              <a:t>Check out our very own </a:t>
            </a:r>
            <a:r>
              <a:rPr lang="en-US" sz="1800" b="1" dirty="0"/>
              <a:t>TCOM 4120: Usability Testing </a:t>
            </a:r>
            <a:r>
              <a:rPr lang="en-US" sz="1800" dirty="0"/>
              <a:t>course to learn more about what it means to usability test, learn more about methods, and get practice using them!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DD43F37-44BC-403A-95EA-4287D6976AF3}"/>
              </a:ext>
            </a:extLst>
          </p:cNvPr>
          <p:cNvGrpSpPr/>
          <p:nvPr/>
        </p:nvGrpSpPr>
        <p:grpSpPr>
          <a:xfrm>
            <a:off x="81042" y="6486267"/>
            <a:ext cx="2178375" cy="295275"/>
            <a:chOff x="476250" y="4386263"/>
            <a:chExt cx="2178375" cy="295275"/>
          </a:xfrm>
        </p:grpSpPr>
        <p:pic>
          <p:nvPicPr>
            <p:cNvPr id="5" name="Picture 2" descr="Creative Commons License">
              <a:extLst>
                <a:ext uri="{FF2B5EF4-FFF2-40B4-BE49-F238E27FC236}">
                  <a16:creationId xmlns:a16="http://schemas.microsoft.com/office/drawing/2014/main" id="{86DA3F2C-68A9-4AC7-88D5-C020CB0D758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250" y="4386263"/>
              <a:ext cx="838200" cy="295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7AB423C-3235-4542-AAB1-3A772C7E082A}"/>
                </a:ext>
              </a:extLst>
            </p:cNvPr>
            <p:cNvSpPr txBox="1"/>
            <p:nvPr/>
          </p:nvSpPr>
          <p:spPr>
            <a:xfrm>
              <a:off x="1314450" y="4395400"/>
              <a:ext cx="134017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Dr. Jack Labriola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1121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455"/>
    </mc:Choice>
    <mc:Fallback xmlns="">
      <p:transition spd="slow" advTm="48455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92989FB-1024-49B7-BDF1-B3CE27D486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6F3B825-7FA0-0243-AD47-8E8B42C89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228" y="1037967"/>
            <a:ext cx="3054091" cy="4709131"/>
          </a:xfrm>
        </p:spPr>
        <p:txBody>
          <a:bodyPr anchor="ctr">
            <a:normAutofit/>
          </a:bodyPr>
          <a:lstStyle/>
          <a:p>
            <a:r>
              <a:rPr lang="en-US" dirty="0"/>
              <a:t>Breakdown of today’s lesson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87D6F4-EC95-4EF1-A8AD-4B70386CEE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5F792DF-9D0A-4DB6-9A9E-7312F5A7E8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749808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89947A6-BD7E-4C9B-9E8A-325E960FABE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88194495"/>
              </p:ext>
            </p:extLst>
          </p:nvPr>
        </p:nvGraphicFramePr>
        <p:xfrm>
          <a:off x="4598438" y="1207783"/>
          <a:ext cx="7012370" cy="47091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1C492B45-A160-4F8A-8526-CD1EB0E2709B}"/>
              </a:ext>
            </a:extLst>
          </p:cNvPr>
          <p:cNvGrpSpPr/>
          <p:nvPr/>
        </p:nvGrpSpPr>
        <p:grpSpPr>
          <a:xfrm>
            <a:off x="81042" y="6486267"/>
            <a:ext cx="2178375" cy="295275"/>
            <a:chOff x="476250" y="4386263"/>
            <a:chExt cx="2178375" cy="295275"/>
          </a:xfrm>
        </p:grpSpPr>
        <p:pic>
          <p:nvPicPr>
            <p:cNvPr id="8" name="Picture 2" descr="Creative Commons License">
              <a:extLst>
                <a:ext uri="{FF2B5EF4-FFF2-40B4-BE49-F238E27FC236}">
                  <a16:creationId xmlns:a16="http://schemas.microsoft.com/office/drawing/2014/main" id="{369C8604-8E78-48FE-AE36-F661F8D5236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250" y="4386263"/>
              <a:ext cx="838200" cy="295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0C2BE1C-5DD6-4966-B94C-2ABB3DA8E896}"/>
                </a:ext>
              </a:extLst>
            </p:cNvPr>
            <p:cNvSpPr txBox="1"/>
            <p:nvPr/>
          </p:nvSpPr>
          <p:spPr>
            <a:xfrm>
              <a:off x="1314450" y="4395400"/>
              <a:ext cx="134017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Dr. Jack Labriola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23631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1956"/>
    </mc:Choice>
    <mc:Fallback xmlns="">
      <p:transition spd="slow" advTm="131956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3168D-2902-DB4E-BAC2-C3438E979C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usability testing?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C3E68-A6D8-7045-8F65-2C9A8DC0EB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According to our textbook, Usability is “</a:t>
            </a:r>
            <a:r>
              <a:rPr lang="en-US" i="1" dirty="0"/>
              <a:t>a term that refers to how easily and effectively a person can use a document, website, or product to achieve a purpose.”</a:t>
            </a:r>
          </a:p>
          <a:p>
            <a:endParaRPr lang="en-US" i="1" dirty="0"/>
          </a:p>
          <a:p>
            <a:r>
              <a:rPr lang="en-US" dirty="0"/>
              <a:t>According to </a:t>
            </a:r>
            <a:r>
              <a:rPr lang="en-US" dirty="0" err="1"/>
              <a:t>Usability.gov</a:t>
            </a:r>
            <a:r>
              <a:rPr lang="en-US" dirty="0"/>
              <a:t>, Usability </a:t>
            </a:r>
            <a:r>
              <a:rPr lang="en-US" i="1" dirty="0"/>
              <a:t>“refers to the quality of a user's experience when interacting with products or systems, including websites, software, devices, or applications. Usability is about effectiveness, efficiency and the overall satisfaction of the user.”</a:t>
            </a:r>
          </a:p>
          <a:p>
            <a:endParaRPr lang="en-US" i="1" dirty="0"/>
          </a:p>
          <a:p>
            <a:r>
              <a:rPr lang="en-US" b="1" dirty="0"/>
              <a:t>Usability Testing, at its core, is a method used to test a document, website, or product with real people, in order to determine how to improve the product</a:t>
            </a:r>
          </a:p>
          <a:p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EA2DD8D-F36E-47D5-83FD-CAF9A0DA2153}"/>
              </a:ext>
            </a:extLst>
          </p:cNvPr>
          <p:cNvGrpSpPr/>
          <p:nvPr/>
        </p:nvGrpSpPr>
        <p:grpSpPr>
          <a:xfrm>
            <a:off x="81042" y="6486267"/>
            <a:ext cx="2178375" cy="295275"/>
            <a:chOff x="476250" y="4386263"/>
            <a:chExt cx="2178375" cy="295275"/>
          </a:xfrm>
        </p:grpSpPr>
        <p:pic>
          <p:nvPicPr>
            <p:cNvPr id="5" name="Picture 2" descr="Creative Commons License">
              <a:extLst>
                <a:ext uri="{FF2B5EF4-FFF2-40B4-BE49-F238E27FC236}">
                  <a16:creationId xmlns:a16="http://schemas.microsoft.com/office/drawing/2014/main" id="{918C3642-7694-4BFE-AF37-6734B462473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250" y="4386263"/>
              <a:ext cx="838200" cy="295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F8C2CBD-AB56-48F9-B10D-CFD7523A13C2}"/>
                </a:ext>
              </a:extLst>
            </p:cNvPr>
            <p:cNvSpPr txBox="1"/>
            <p:nvPr/>
          </p:nvSpPr>
          <p:spPr>
            <a:xfrm>
              <a:off x="1314450" y="4395400"/>
              <a:ext cx="134017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Dr. Jack Labriola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50696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9634"/>
    </mc:Choice>
    <mc:Fallback xmlns="">
      <p:transition spd="slow" advTm="1696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762990-EB0C-CE43-9415-A113C847F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Characteristics of usability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3DFDA6-6672-AA47-B473-4B7118DC2F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/>
              <a:t>What are some of the </a:t>
            </a:r>
            <a:r>
              <a:rPr lang="en-US" sz="1800" b="1" dirty="0"/>
              <a:t>characteristics</a:t>
            </a:r>
            <a:r>
              <a:rPr lang="en-US" sz="1800" dirty="0"/>
              <a:t> of usability testing?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According from Carol Barnum (2002),</a:t>
            </a:r>
          </a:p>
          <a:p>
            <a:r>
              <a:rPr lang="en-US" sz="1800" dirty="0"/>
              <a:t>The goal is to improve the usability of a product</a:t>
            </a:r>
          </a:p>
          <a:p>
            <a:r>
              <a:rPr lang="en-US" sz="1800" dirty="0"/>
              <a:t>The participants represent real users</a:t>
            </a:r>
          </a:p>
          <a:p>
            <a:r>
              <a:rPr lang="en-US" sz="1800" dirty="0"/>
              <a:t>The participants do real tasks</a:t>
            </a:r>
          </a:p>
          <a:p>
            <a:r>
              <a:rPr lang="en-US" sz="1800" dirty="0"/>
              <a:t>The researchers observe actions and record what the participants say</a:t>
            </a:r>
          </a:p>
          <a:p>
            <a:r>
              <a:rPr lang="en-US" sz="1800" dirty="0"/>
              <a:t>The researchers analyze the findings, diagnose problems, and recommend changes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20D6D6D-325A-40C5-9634-7997FBE6A3A4}"/>
              </a:ext>
            </a:extLst>
          </p:cNvPr>
          <p:cNvGrpSpPr/>
          <p:nvPr/>
        </p:nvGrpSpPr>
        <p:grpSpPr>
          <a:xfrm>
            <a:off x="81042" y="6486267"/>
            <a:ext cx="2178375" cy="295275"/>
            <a:chOff x="476250" y="4386263"/>
            <a:chExt cx="2178375" cy="295275"/>
          </a:xfrm>
        </p:grpSpPr>
        <p:pic>
          <p:nvPicPr>
            <p:cNvPr id="5" name="Picture 2" descr="Creative Commons License">
              <a:extLst>
                <a:ext uri="{FF2B5EF4-FFF2-40B4-BE49-F238E27FC236}">
                  <a16:creationId xmlns:a16="http://schemas.microsoft.com/office/drawing/2014/main" id="{E949D6B9-ED30-443C-A164-7592C4EC4EB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250" y="4386263"/>
              <a:ext cx="838200" cy="295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A3864BA-9192-4A22-AC19-B2AAB8F7E1B6}"/>
                </a:ext>
              </a:extLst>
            </p:cNvPr>
            <p:cNvSpPr txBox="1"/>
            <p:nvPr/>
          </p:nvSpPr>
          <p:spPr>
            <a:xfrm>
              <a:off x="1314450" y="4395400"/>
              <a:ext cx="134017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Dr. Jack Labriola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627277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3555"/>
    </mc:Choice>
    <mc:Fallback xmlns="">
      <p:transition spd="slow" advTm="2135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217EAB-F5F9-704A-ACB8-B497E8EF79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Characteristics of usable documents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3BC734-D948-9140-A1F8-AD34241856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532777"/>
            <a:ext cx="11029615" cy="3634486"/>
          </a:xfrm>
        </p:spPr>
        <p:txBody>
          <a:bodyPr>
            <a:noAutofit/>
          </a:bodyPr>
          <a:lstStyle/>
          <a:p>
            <a:r>
              <a:rPr lang="en-US" sz="1800" dirty="0"/>
              <a:t>What are some of the characteristics of </a:t>
            </a:r>
            <a:r>
              <a:rPr lang="en-US" sz="1800" b="1" dirty="0"/>
              <a:t>useable documents</a:t>
            </a:r>
            <a:r>
              <a:rPr lang="en-US" sz="1800" dirty="0"/>
              <a:t>?</a:t>
            </a:r>
          </a:p>
          <a:p>
            <a:r>
              <a:rPr lang="en-US" sz="1800" dirty="0"/>
              <a:t>We can consider </a:t>
            </a:r>
            <a:r>
              <a:rPr lang="en-US" sz="1800" b="1" dirty="0"/>
              <a:t>useable documents</a:t>
            </a:r>
            <a:r>
              <a:rPr lang="en-US" sz="1800" dirty="0"/>
              <a:t> to be anything from actual written documents to websites to physical products, and more!</a:t>
            </a:r>
          </a:p>
          <a:p>
            <a:endParaRPr lang="en-US" sz="1800" dirty="0"/>
          </a:p>
          <a:p>
            <a:pPr marL="0" indent="0">
              <a:buNone/>
            </a:pPr>
            <a:r>
              <a:rPr lang="en-US" sz="1800" dirty="0"/>
              <a:t>According to Jakob Nielsen (2012):</a:t>
            </a:r>
          </a:p>
          <a:p>
            <a:r>
              <a:rPr lang="en-US" sz="1800" b="1" dirty="0"/>
              <a:t>It's easy to learn </a:t>
            </a:r>
            <a:r>
              <a:rPr lang="en-US" sz="1800" dirty="0"/>
              <a:t>so that the person can quickly accomplish the desired tasks</a:t>
            </a:r>
          </a:p>
          <a:p>
            <a:r>
              <a:rPr lang="en-US" sz="1800" b="1" dirty="0"/>
              <a:t>It's efficient</a:t>
            </a:r>
            <a:r>
              <a:rPr lang="en-US" sz="1800" dirty="0"/>
              <a:t>, enabling the person to accomplish the task in a timely manner</a:t>
            </a:r>
          </a:p>
          <a:p>
            <a:r>
              <a:rPr lang="en-US" sz="1800" b="1" dirty="0"/>
              <a:t>It's easy to remember </a:t>
            </a:r>
            <a:r>
              <a:rPr lang="en-US" sz="1800" dirty="0"/>
              <a:t>the process needed to use the document or web site to accomplish this task</a:t>
            </a:r>
          </a:p>
          <a:p>
            <a:r>
              <a:rPr lang="en-US" sz="1800" b="1" dirty="0"/>
              <a:t>It's free from errors</a:t>
            </a:r>
            <a:r>
              <a:rPr lang="en-US" sz="1800" dirty="0"/>
              <a:t>, enabling the user to complete the task without mistakes</a:t>
            </a:r>
          </a:p>
          <a:p>
            <a:r>
              <a:rPr lang="en-US" sz="1800" b="1" dirty="0"/>
              <a:t>It's satisfying to use</a:t>
            </a:r>
            <a:r>
              <a:rPr lang="en-US" sz="1800" dirty="0"/>
              <a:t>...the user will find it pleasant or enjoyable to use this design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A69DCCA-2ED1-491F-9E40-B85849CD88EC}"/>
              </a:ext>
            </a:extLst>
          </p:cNvPr>
          <p:cNvGrpSpPr/>
          <p:nvPr/>
        </p:nvGrpSpPr>
        <p:grpSpPr>
          <a:xfrm>
            <a:off x="81042" y="6486267"/>
            <a:ext cx="2178375" cy="295275"/>
            <a:chOff x="476250" y="4386263"/>
            <a:chExt cx="2178375" cy="295275"/>
          </a:xfrm>
        </p:grpSpPr>
        <p:pic>
          <p:nvPicPr>
            <p:cNvPr id="5" name="Picture 2" descr="Creative Commons License">
              <a:extLst>
                <a:ext uri="{FF2B5EF4-FFF2-40B4-BE49-F238E27FC236}">
                  <a16:creationId xmlns:a16="http://schemas.microsoft.com/office/drawing/2014/main" id="{12C0BA63-56FA-477D-8451-60B8334988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250" y="4386263"/>
              <a:ext cx="838200" cy="295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3460618-8D9A-44F0-9A51-5117B50E63C9}"/>
                </a:ext>
              </a:extLst>
            </p:cNvPr>
            <p:cNvSpPr txBox="1"/>
            <p:nvPr/>
          </p:nvSpPr>
          <p:spPr>
            <a:xfrm>
              <a:off x="1314450" y="4395400"/>
              <a:ext cx="134017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Dr. Jack Labriola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43547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9176"/>
    </mc:Choice>
    <mc:Fallback xmlns="">
      <p:transition spd="slow" advTm="2391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494E3-600E-A346-A591-8F48E92820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Usability in the Everyday life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D9547E-7026-C943-89F9-3AFF9015E6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/>
              <a:t>There are probably instances when you’ve probably talked, thought, or made reference to a product’s usability, without knowing you were talking about usability!</a:t>
            </a:r>
          </a:p>
          <a:p>
            <a:r>
              <a:rPr lang="en-US" sz="1800" dirty="0"/>
              <a:t>Think about any experience you’ve had with a bad website…</a:t>
            </a:r>
          </a:p>
          <a:p>
            <a:pPr lvl="1"/>
            <a:r>
              <a:rPr lang="en-US" sz="1600" dirty="0"/>
              <a:t>Broken links</a:t>
            </a:r>
          </a:p>
          <a:p>
            <a:pPr lvl="1"/>
            <a:r>
              <a:rPr lang="en-US" sz="1600" dirty="0"/>
              <a:t>Images that aren’t showing up</a:t>
            </a:r>
          </a:p>
          <a:p>
            <a:pPr lvl="1"/>
            <a:r>
              <a:rPr lang="en-US" sz="1600" dirty="0"/>
              <a:t>The pages taking forever to load</a:t>
            </a:r>
          </a:p>
          <a:p>
            <a:pPr lvl="1"/>
            <a:r>
              <a:rPr lang="en-US" sz="1600" dirty="0"/>
              <a:t>Trying to upload something but it crashes</a:t>
            </a:r>
          </a:p>
          <a:p>
            <a:r>
              <a:rPr lang="en-US" sz="1800" dirty="0"/>
              <a:t>These are all usability-related issues!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6C1E5FB-87CC-4063-9933-77282E52C8AA}"/>
              </a:ext>
            </a:extLst>
          </p:cNvPr>
          <p:cNvGrpSpPr/>
          <p:nvPr/>
        </p:nvGrpSpPr>
        <p:grpSpPr>
          <a:xfrm>
            <a:off x="81042" y="6486267"/>
            <a:ext cx="2178375" cy="295275"/>
            <a:chOff x="476250" y="4386263"/>
            <a:chExt cx="2178375" cy="295275"/>
          </a:xfrm>
        </p:grpSpPr>
        <p:pic>
          <p:nvPicPr>
            <p:cNvPr id="5" name="Picture 2" descr="Creative Commons License">
              <a:extLst>
                <a:ext uri="{FF2B5EF4-FFF2-40B4-BE49-F238E27FC236}">
                  <a16:creationId xmlns:a16="http://schemas.microsoft.com/office/drawing/2014/main" id="{C1EC1A4F-695E-4EF4-B2C0-C35C1D98584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250" y="4386263"/>
              <a:ext cx="838200" cy="295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B62C3AA-0149-4EFB-8CE5-9B29B4A0B089}"/>
                </a:ext>
              </a:extLst>
            </p:cNvPr>
            <p:cNvSpPr txBox="1"/>
            <p:nvPr/>
          </p:nvSpPr>
          <p:spPr>
            <a:xfrm>
              <a:off x="1314450" y="4395400"/>
              <a:ext cx="134017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Dr. Jack Labriola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66176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7295"/>
    </mc:Choice>
    <mc:Fallback xmlns="">
      <p:transition spd="slow" advTm="2072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66730C-342E-9A4E-8438-BA64D34774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Creating and running a usability test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A3C0C6-FEE9-A147-A850-22232DD28E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/>
              <a:t>You might be asking…now that I kind of understand what Usability is…</a:t>
            </a:r>
            <a:r>
              <a:rPr lang="en-US" sz="1800" b="1" dirty="0"/>
              <a:t>how do I conduct a test</a:t>
            </a:r>
            <a:r>
              <a:rPr lang="en-US" sz="1800" dirty="0"/>
              <a:t>?</a:t>
            </a:r>
          </a:p>
          <a:p>
            <a:r>
              <a:rPr lang="en-US" sz="1800" dirty="0"/>
              <a:t>There are many different roles for participating in a usability test, along with a wide variety of methods that can be utilized in a test as well!</a:t>
            </a:r>
          </a:p>
          <a:p>
            <a:r>
              <a:rPr lang="en-US" sz="1800" dirty="0"/>
              <a:t>One method that’s very popular is called </a:t>
            </a:r>
            <a:r>
              <a:rPr lang="en-US" sz="1800" b="1" dirty="0"/>
              <a:t>“think-aloud protocol” </a:t>
            </a:r>
            <a:r>
              <a:rPr lang="en-US" sz="1800" dirty="0"/>
              <a:t>or (TAP)</a:t>
            </a:r>
          </a:p>
          <a:p>
            <a:pPr lvl="1"/>
            <a:r>
              <a:rPr lang="en-US" sz="1600" dirty="0"/>
              <a:t>This is when you ask the person that’s testing your product to simply speak their thoughts aloud throughout your test</a:t>
            </a:r>
          </a:p>
          <a:p>
            <a:pPr lvl="1"/>
            <a:r>
              <a:rPr lang="en-US" sz="1600" dirty="0"/>
              <a:t>We want them to tell us what they’re thinking about when scrolling on our website or using our product</a:t>
            </a:r>
          </a:p>
          <a:p>
            <a:pPr lvl="1"/>
            <a:r>
              <a:rPr lang="en-US" sz="1600" dirty="0"/>
              <a:t>Where are they looking? What are they trying to click on? Why are they trying to click on that?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644B88C-9DE4-4CA8-AEE7-73AD50418B66}"/>
              </a:ext>
            </a:extLst>
          </p:cNvPr>
          <p:cNvGrpSpPr/>
          <p:nvPr/>
        </p:nvGrpSpPr>
        <p:grpSpPr>
          <a:xfrm>
            <a:off x="81042" y="6486267"/>
            <a:ext cx="2178375" cy="295275"/>
            <a:chOff x="476250" y="4386263"/>
            <a:chExt cx="2178375" cy="295275"/>
          </a:xfrm>
        </p:grpSpPr>
        <p:pic>
          <p:nvPicPr>
            <p:cNvPr id="5" name="Picture 2" descr="Creative Commons License">
              <a:extLst>
                <a:ext uri="{FF2B5EF4-FFF2-40B4-BE49-F238E27FC236}">
                  <a16:creationId xmlns:a16="http://schemas.microsoft.com/office/drawing/2014/main" id="{404B3956-DA61-4EBE-8AC2-9B67E8E8D8D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250" y="4386263"/>
              <a:ext cx="838200" cy="295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265C57F-3950-43CE-B324-061206CFBAE2}"/>
                </a:ext>
              </a:extLst>
            </p:cNvPr>
            <p:cNvSpPr txBox="1"/>
            <p:nvPr/>
          </p:nvSpPr>
          <p:spPr>
            <a:xfrm>
              <a:off x="1314450" y="4395400"/>
              <a:ext cx="134017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Dr. Jack Labriola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30275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2435"/>
    </mc:Choice>
    <mc:Fallback xmlns="">
      <p:transition spd="slow" advTm="2924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E702EA-CD23-C943-94C2-53025FC6E8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test a website!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C6F297-49C3-4748-A54E-22743A2908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/>
              <a:t>We’re going to do some mini usability tests in class in groups of 2-3!</a:t>
            </a:r>
          </a:p>
          <a:p>
            <a:r>
              <a:rPr lang="en-US" sz="1800" dirty="0"/>
              <a:t>I have 2 scenarios that will require one of you to facilitate the test, one of you to take notes, and one of you to be the user/participant of the test</a:t>
            </a:r>
          </a:p>
          <a:p>
            <a:r>
              <a:rPr lang="en-US" sz="1800" dirty="0"/>
              <a:t>We’re going to usability test a pizza website</a:t>
            </a:r>
          </a:p>
          <a:p>
            <a:r>
              <a:rPr lang="en-US" sz="1800" dirty="0"/>
              <a:t>I will provide you with the script and tasks for you to complete</a:t>
            </a:r>
          </a:p>
          <a:p>
            <a:r>
              <a:rPr lang="en-US" sz="1800" dirty="0"/>
              <a:t>You have 35 minutes to complete this task and submit your notes to D2L</a:t>
            </a:r>
          </a:p>
          <a:p>
            <a:endParaRPr lang="en-US" sz="18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9BA4C3B-213D-4DAE-A6FB-FA82805002C1}"/>
              </a:ext>
            </a:extLst>
          </p:cNvPr>
          <p:cNvGrpSpPr/>
          <p:nvPr/>
        </p:nvGrpSpPr>
        <p:grpSpPr>
          <a:xfrm>
            <a:off x="81042" y="6486267"/>
            <a:ext cx="2178375" cy="295275"/>
            <a:chOff x="476250" y="4386263"/>
            <a:chExt cx="2178375" cy="295275"/>
          </a:xfrm>
        </p:grpSpPr>
        <p:pic>
          <p:nvPicPr>
            <p:cNvPr id="5" name="Picture 2" descr="Creative Commons License">
              <a:extLst>
                <a:ext uri="{FF2B5EF4-FFF2-40B4-BE49-F238E27FC236}">
                  <a16:creationId xmlns:a16="http://schemas.microsoft.com/office/drawing/2014/main" id="{92116B1E-2D9F-4B12-B821-77312F5481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250" y="4386263"/>
              <a:ext cx="838200" cy="295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CBAD627-60E3-4D07-B496-68040F802544}"/>
                </a:ext>
              </a:extLst>
            </p:cNvPr>
            <p:cNvSpPr txBox="1"/>
            <p:nvPr/>
          </p:nvSpPr>
          <p:spPr>
            <a:xfrm>
              <a:off x="1314450" y="4395400"/>
              <a:ext cx="134017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Dr. Jack Labriola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122496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0598"/>
    </mc:Choice>
    <mc:Fallback xmlns="">
      <p:transition spd="slow" advTm="1305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3EA4E8-F83B-7A49-AED6-5CE55B8135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debrief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86C709-A687-AB4D-86F8-3E969F110D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What is Usability Testing?</a:t>
            </a:r>
          </a:p>
          <a:p>
            <a:r>
              <a:rPr lang="en-US" dirty="0"/>
              <a:t>A method used to test a document, website, or product with real people, in order to determine how to improve the product </a:t>
            </a:r>
          </a:p>
          <a:p>
            <a:pPr marL="0" indent="0">
              <a:buNone/>
            </a:pPr>
            <a:r>
              <a:rPr lang="en-US" b="1" dirty="0"/>
              <a:t>Why is it important?</a:t>
            </a:r>
          </a:p>
          <a:p>
            <a:r>
              <a:rPr lang="en-US" dirty="0"/>
              <a:t>We want to create great documents, websites, products, and experiences for anybody who uses our products </a:t>
            </a:r>
          </a:p>
          <a:p>
            <a:r>
              <a:rPr lang="en-US" dirty="0"/>
              <a:t>Sometimes we need to learn what it is exactly that’s wrong by testing our product with real people, in order to improve it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D9BAF1D-5B51-47AD-B9DB-C48B7687CA39}"/>
              </a:ext>
            </a:extLst>
          </p:cNvPr>
          <p:cNvGrpSpPr/>
          <p:nvPr/>
        </p:nvGrpSpPr>
        <p:grpSpPr>
          <a:xfrm>
            <a:off x="81042" y="6486267"/>
            <a:ext cx="2178375" cy="295275"/>
            <a:chOff x="476250" y="4386263"/>
            <a:chExt cx="2178375" cy="295275"/>
          </a:xfrm>
        </p:grpSpPr>
        <p:pic>
          <p:nvPicPr>
            <p:cNvPr id="5" name="Picture 2" descr="Creative Commons License">
              <a:extLst>
                <a:ext uri="{FF2B5EF4-FFF2-40B4-BE49-F238E27FC236}">
                  <a16:creationId xmlns:a16="http://schemas.microsoft.com/office/drawing/2014/main" id="{F0F64E44-0AB7-4054-9B95-F39D69E828C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250" y="4386263"/>
              <a:ext cx="838200" cy="295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5EB2511-42C6-4027-A8DC-E8F5913FBF98}"/>
                </a:ext>
              </a:extLst>
            </p:cNvPr>
            <p:cNvSpPr txBox="1"/>
            <p:nvPr/>
          </p:nvSpPr>
          <p:spPr>
            <a:xfrm>
              <a:off x="1314450" y="4395400"/>
              <a:ext cx="134017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Dr. Jack Labriola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90457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0932"/>
    </mc:Choice>
    <mc:Fallback xmlns="">
      <p:transition spd="slow" advTm="1609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6|61.4|50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5.3|9|18|40.1|41.7|52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11.3|31.5|23.4|43.2|17|39.8|3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5|39.1|115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|16.1|24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9|42.5|16.9|15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6.4|18.6|21.5|2.8|16"/>
</p:tagLst>
</file>

<file path=ppt/theme/theme1.xml><?xml version="1.0" encoding="utf-8"?>
<a:theme xmlns:a="http://schemas.openxmlformats.org/drawingml/2006/main" name="DividendVTI">
  <a:themeElements>
    <a:clrScheme name="AnalogousFromLightSeedLeftStep">
      <a:dk1>
        <a:srgbClr val="000000"/>
      </a:dk1>
      <a:lt1>
        <a:srgbClr val="FFFFFF"/>
      </a:lt1>
      <a:dk2>
        <a:srgbClr val="243841"/>
      </a:dk2>
      <a:lt2>
        <a:srgbClr val="E8E6E2"/>
      </a:lt2>
      <a:accent1>
        <a:srgbClr val="7095EC"/>
      </a:accent1>
      <a:accent2>
        <a:srgbClr val="2AAEE3"/>
      </a:accent2>
      <a:accent3>
        <a:srgbClr val="3DB6A6"/>
      </a:accent3>
      <a:accent4>
        <a:srgbClr val="38B972"/>
      </a:accent4>
      <a:accent5>
        <a:srgbClr val="32BA37"/>
      </a:accent5>
      <a:accent6>
        <a:srgbClr val="6CB63F"/>
      </a:accent6>
      <a:hlink>
        <a:srgbClr val="928158"/>
      </a:hlink>
      <a:folHlink>
        <a:srgbClr val="7F7F7F"/>
      </a:folHlink>
    </a:clrScheme>
    <a:fontScheme name="Dividend">
      <a:majorFont>
        <a:latin typeface="Avenir Next LT Pro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venir Next LT Pro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VTI" id="{97558BDE-0B66-457C-BB6F-7B1B22DAA9B8}" vid="{F53508A3-AC60-448A-AF37-934D5F1A0D5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971</TotalTime>
  <Words>798</Words>
  <Application>Microsoft Office PowerPoint</Application>
  <PresentationFormat>Widescreen</PresentationFormat>
  <Paragraphs>78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Avenir Next LT Pro</vt:lpstr>
      <vt:lpstr>Gill Sans MT</vt:lpstr>
      <vt:lpstr>Wingdings 2</vt:lpstr>
      <vt:lpstr>DividendVTI</vt:lpstr>
      <vt:lpstr>Ch. 6: Usability Testing</vt:lpstr>
      <vt:lpstr>Breakdown of today’s lesson</vt:lpstr>
      <vt:lpstr>What is usability testing?</vt:lpstr>
      <vt:lpstr>Characteristics of usability testing</vt:lpstr>
      <vt:lpstr>Characteristics of usable documents</vt:lpstr>
      <vt:lpstr>Usability in the Everyday life</vt:lpstr>
      <vt:lpstr>Creating and running a usability test</vt:lpstr>
      <vt:lpstr>Let’s test a website!</vt:lpstr>
      <vt:lpstr>debrief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Ch. 6: Usability Testing</dc:title>
  <dc:creator>Jack Labriola</dc:creator>
  <cp:lastModifiedBy>Tiffani Reardon</cp:lastModifiedBy>
  <cp:revision>3</cp:revision>
  <dcterms:created xsi:type="dcterms:W3CDTF">2020-02-14T21:07:35Z</dcterms:created>
  <dcterms:modified xsi:type="dcterms:W3CDTF">2020-05-16T02:38:46Z</dcterms:modified>
</cp:coreProperties>
</file>