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notesMasterIdLst>
    <p:notesMasterId r:id="rId18"/>
  </p:notesMasterIdLst>
  <p:sldIdLst>
    <p:sldId id="256" r:id="rId2"/>
    <p:sldId id="257" r:id="rId3"/>
    <p:sldId id="305" r:id="rId4"/>
    <p:sldId id="304" r:id="rId5"/>
    <p:sldId id="303" r:id="rId6"/>
    <p:sldId id="292" r:id="rId7"/>
    <p:sldId id="293" r:id="rId8"/>
    <p:sldId id="294" r:id="rId9"/>
    <p:sldId id="295" r:id="rId10"/>
    <p:sldId id="296" r:id="rId11"/>
    <p:sldId id="297" r:id="rId12"/>
    <p:sldId id="300" r:id="rId13"/>
    <p:sldId id="301" r:id="rId14"/>
    <p:sldId id="302" r:id="rId15"/>
    <p:sldId id="299" r:id="rId16"/>
    <p:sldId id="287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C27754-87AA-4283-9E93-08B716559BD4}" v="32" dt="2020-05-17T15:07:34.9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216"/>
    <p:restoredTop sz="71895"/>
  </p:normalViewPr>
  <p:slideViewPr>
    <p:cSldViewPr snapToGrid="0" snapToObjects="1">
      <p:cViewPr varScale="1">
        <p:scale>
          <a:sx n="49" d="100"/>
          <a:sy n="49" d="100"/>
        </p:scale>
        <p:origin x="82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ffani Reardon" userId="7e1c9a0cabc2164b" providerId="LiveId" clId="{60C27754-87AA-4283-9E93-08B716559BD4}"/>
    <pc:docChg chg="modSld">
      <pc:chgData name="Tiffani Reardon" userId="7e1c9a0cabc2164b" providerId="LiveId" clId="{60C27754-87AA-4283-9E93-08B716559BD4}" dt="2020-05-17T15:07:34.954" v="31"/>
      <pc:docMkLst>
        <pc:docMk/>
      </pc:docMkLst>
      <pc:sldChg chg="addSp delSp">
        <pc:chgData name="Tiffani Reardon" userId="7e1c9a0cabc2164b" providerId="LiveId" clId="{60C27754-87AA-4283-9E93-08B716559BD4}" dt="2020-05-17T15:06:55.709" v="1"/>
        <pc:sldMkLst>
          <pc:docMk/>
          <pc:sldMk cId="1684457952" sldId="256"/>
        </pc:sldMkLst>
        <pc:grpChg chg="del">
          <ac:chgData name="Tiffani Reardon" userId="7e1c9a0cabc2164b" providerId="LiveId" clId="{60C27754-87AA-4283-9E93-08B716559BD4}" dt="2020-05-17T15:06:55.348" v="0" actId="478"/>
          <ac:grpSpMkLst>
            <pc:docMk/>
            <pc:sldMk cId="1684457952" sldId="256"/>
            <ac:grpSpMk id="4" creationId="{B40AE2CF-0021-4E73-80C3-123589774ED2}"/>
          </ac:grpSpMkLst>
        </pc:grpChg>
        <pc:grpChg chg="add">
          <ac:chgData name="Tiffani Reardon" userId="7e1c9a0cabc2164b" providerId="LiveId" clId="{60C27754-87AA-4283-9E93-08B716559BD4}" dt="2020-05-17T15:06:55.709" v="1"/>
          <ac:grpSpMkLst>
            <pc:docMk/>
            <pc:sldMk cId="1684457952" sldId="256"/>
            <ac:grpSpMk id="7" creationId="{00A744DC-E238-4317-AD38-D31895BEA95E}"/>
          </ac:grpSpMkLst>
        </pc:grpChg>
      </pc:sldChg>
      <pc:sldChg chg="addSp delSp">
        <pc:chgData name="Tiffani Reardon" userId="7e1c9a0cabc2164b" providerId="LiveId" clId="{60C27754-87AA-4283-9E93-08B716559BD4}" dt="2020-05-17T15:06:58.154" v="3"/>
        <pc:sldMkLst>
          <pc:docMk/>
          <pc:sldMk cId="1448523504" sldId="257"/>
        </pc:sldMkLst>
        <pc:grpChg chg="del">
          <ac:chgData name="Tiffani Reardon" userId="7e1c9a0cabc2164b" providerId="LiveId" clId="{60C27754-87AA-4283-9E93-08B716559BD4}" dt="2020-05-17T15:06:57.792" v="2" actId="478"/>
          <ac:grpSpMkLst>
            <pc:docMk/>
            <pc:sldMk cId="1448523504" sldId="257"/>
            <ac:grpSpMk id="4" creationId="{A1345271-0CE1-4135-BADD-1FB117674E86}"/>
          </ac:grpSpMkLst>
        </pc:grpChg>
        <pc:grpChg chg="add">
          <ac:chgData name="Tiffani Reardon" userId="7e1c9a0cabc2164b" providerId="LiveId" clId="{60C27754-87AA-4283-9E93-08B716559BD4}" dt="2020-05-17T15:06:58.154" v="3"/>
          <ac:grpSpMkLst>
            <pc:docMk/>
            <pc:sldMk cId="1448523504" sldId="257"/>
            <ac:grpSpMk id="7" creationId="{A7494D4B-A0E3-48E1-834B-0A77D01128CF}"/>
          </ac:grpSpMkLst>
        </pc:grpChg>
      </pc:sldChg>
      <pc:sldChg chg="addSp delSp">
        <pc:chgData name="Tiffani Reardon" userId="7e1c9a0cabc2164b" providerId="LiveId" clId="{60C27754-87AA-4283-9E93-08B716559BD4}" dt="2020-05-17T15:07:34.954" v="31"/>
        <pc:sldMkLst>
          <pc:docMk/>
          <pc:sldMk cId="2662802207" sldId="287"/>
        </pc:sldMkLst>
        <pc:grpChg chg="del">
          <ac:chgData name="Tiffani Reardon" userId="7e1c9a0cabc2164b" providerId="LiveId" clId="{60C27754-87AA-4283-9E93-08B716559BD4}" dt="2020-05-17T15:07:34.263" v="30" actId="478"/>
          <ac:grpSpMkLst>
            <pc:docMk/>
            <pc:sldMk cId="2662802207" sldId="287"/>
            <ac:grpSpMk id="4" creationId="{DBA5C313-18C8-4283-B38E-2B28E172399B}"/>
          </ac:grpSpMkLst>
        </pc:grpChg>
        <pc:grpChg chg="add">
          <ac:chgData name="Tiffani Reardon" userId="7e1c9a0cabc2164b" providerId="LiveId" clId="{60C27754-87AA-4283-9E93-08B716559BD4}" dt="2020-05-17T15:07:34.954" v="31"/>
          <ac:grpSpMkLst>
            <pc:docMk/>
            <pc:sldMk cId="2662802207" sldId="287"/>
            <ac:grpSpMk id="7" creationId="{82E8C3CB-C1C4-48CE-B839-FA22DEAD1CC1}"/>
          </ac:grpSpMkLst>
        </pc:grpChg>
      </pc:sldChg>
      <pc:sldChg chg="addSp delSp">
        <pc:chgData name="Tiffani Reardon" userId="7e1c9a0cabc2164b" providerId="LiveId" clId="{60C27754-87AA-4283-9E93-08B716559BD4}" dt="2020-05-17T15:07:08.707" v="11"/>
        <pc:sldMkLst>
          <pc:docMk/>
          <pc:sldMk cId="3739804391" sldId="292"/>
        </pc:sldMkLst>
        <pc:grpChg chg="del">
          <ac:chgData name="Tiffani Reardon" userId="7e1c9a0cabc2164b" providerId="LiveId" clId="{60C27754-87AA-4283-9E93-08B716559BD4}" dt="2020-05-17T15:07:08.371" v="10" actId="478"/>
          <ac:grpSpMkLst>
            <pc:docMk/>
            <pc:sldMk cId="3739804391" sldId="292"/>
            <ac:grpSpMk id="5" creationId="{FEDC7C54-64A4-48E1-B199-BC43D33E8C04}"/>
          </ac:grpSpMkLst>
        </pc:grpChg>
        <pc:grpChg chg="add">
          <ac:chgData name="Tiffani Reardon" userId="7e1c9a0cabc2164b" providerId="LiveId" clId="{60C27754-87AA-4283-9E93-08B716559BD4}" dt="2020-05-17T15:07:08.707" v="11"/>
          <ac:grpSpMkLst>
            <pc:docMk/>
            <pc:sldMk cId="3739804391" sldId="292"/>
            <ac:grpSpMk id="9" creationId="{058CD82A-2A22-4556-BEFA-66EB215E905D}"/>
          </ac:grpSpMkLst>
        </pc:grpChg>
      </pc:sldChg>
      <pc:sldChg chg="addSp delSp">
        <pc:chgData name="Tiffani Reardon" userId="7e1c9a0cabc2164b" providerId="LiveId" clId="{60C27754-87AA-4283-9E93-08B716559BD4}" dt="2020-05-17T15:07:11.203" v="13"/>
        <pc:sldMkLst>
          <pc:docMk/>
          <pc:sldMk cId="3472122081" sldId="293"/>
        </pc:sldMkLst>
        <pc:grpChg chg="del">
          <ac:chgData name="Tiffani Reardon" userId="7e1c9a0cabc2164b" providerId="LiveId" clId="{60C27754-87AA-4283-9E93-08B716559BD4}" dt="2020-05-17T15:07:10.846" v="12" actId="478"/>
          <ac:grpSpMkLst>
            <pc:docMk/>
            <pc:sldMk cId="3472122081" sldId="293"/>
            <ac:grpSpMk id="5" creationId="{B0A657F4-7249-415D-9BD7-0401374A7283}"/>
          </ac:grpSpMkLst>
        </pc:grpChg>
        <pc:grpChg chg="add">
          <ac:chgData name="Tiffani Reardon" userId="7e1c9a0cabc2164b" providerId="LiveId" clId="{60C27754-87AA-4283-9E93-08B716559BD4}" dt="2020-05-17T15:07:11.203" v="13"/>
          <ac:grpSpMkLst>
            <pc:docMk/>
            <pc:sldMk cId="3472122081" sldId="293"/>
            <ac:grpSpMk id="9" creationId="{1785551D-D97F-48DC-8E91-7022E7238AA8}"/>
          </ac:grpSpMkLst>
        </pc:grpChg>
      </pc:sldChg>
      <pc:sldChg chg="addSp delSp">
        <pc:chgData name="Tiffani Reardon" userId="7e1c9a0cabc2164b" providerId="LiveId" clId="{60C27754-87AA-4283-9E93-08B716559BD4}" dt="2020-05-17T15:07:13.718" v="15"/>
        <pc:sldMkLst>
          <pc:docMk/>
          <pc:sldMk cId="1880392271" sldId="294"/>
        </pc:sldMkLst>
        <pc:grpChg chg="del">
          <ac:chgData name="Tiffani Reardon" userId="7e1c9a0cabc2164b" providerId="LiveId" clId="{60C27754-87AA-4283-9E93-08B716559BD4}" dt="2020-05-17T15:07:13.385" v="14" actId="478"/>
          <ac:grpSpMkLst>
            <pc:docMk/>
            <pc:sldMk cId="1880392271" sldId="294"/>
            <ac:grpSpMk id="4" creationId="{B5E7C3FB-FA39-4512-A7BD-89CA02C3013F}"/>
          </ac:grpSpMkLst>
        </pc:grpChg>
        <pc:grpChg chg="add">
          <ac:chgData name="Tiffani Reardon" userId="7e1c9a0cabc2164b" providerId="LiveId" clId="{60C27754-87AA-4283-9E93-08B716559BD4}" dt="2020-05-17T15:07:13.718" v="15"/>
          <ac:grpSpMkLst>
            <pc:docMk/>
            <pc:sldMk cId="1880392271" sldId="294"/>
            <ac:grpSpMk id="7" creationId="{1A0EAAB0-C937-4D11-9395-8B551DEA27CB}"/>
          </ac:grpSpMkLst>
        </pc:grpChg>
      </pc:sldChg>
      <pc:sldChg chg="addSp delSp">
        <pc:chgData name="Tiffani Reardon" userId="7e1c9a0cabc2164b" providerId="LiveId" clId="{60C27754-87AA-4283-9E93-08B716559BD4}" dt="2020-05-17T15:07:16.176" v="17"/>
        <pc:sldMkLst>
          <pc:docMk/>
          <pc:sldMk cId="1277528617" sldId="295"/>
        </pc:sldMkLst>
        <pc:grpChg chg="del">
          <ac:chgData name="Tiffani Reardon" userId="7e1c9a0cabc2164b" providerId="LiveId" clId="{60C27754-87AA-4283-9E93-08B716559BD4}" dt="2020-05-17T15:07:15.843" v="16" actId="478"/>
          <ac:grpSpMkLst>
            <pc:docMk/>
            <pc:sldMk cId="1277528617" sldId="295"/>
            <ac:grpSpMk id="5" creationId="{D335604E-D2EC-4239-A2BE-C51904515547}"/>
          </ac:grpSpMkLst>
        </pc:grpChg>
        <pc:grpChg chg="add">
          <ac:chgData name="Tiffani Reardon" userId="7e1c9a0cabc2164b" providerId="LiveId" clId="{60C27754-87AA-4283-9E93-08B716559BD4}" dt="2020-05-17T15:07:16.176" v="17"/>
          <ac:grpSpMkLst>
            <pc:docMk/>
            <pc:sldMk cId="1277528617" sldId="295"/>
            <ac:grpSpMk id="9" creationId="{2B9495C2-C94E-4132-A28D-C9A35D37FEF6}"/>
          </ac:grpSpMkLst>
        </pc:grpChg>
      </pc:sldChg>
      <pc:sldChg chg="addSp delSp">
        <pc:chgData name="Tiffani Reardon" userId="7e1c9a0cabc2164b" providerId="LiveId" clId="{60C27754-87AA-4283-9E93-08B716559BD4}" dt="2020-05-17T15:07:18.554" v="19"/>
        <pc:sldMkLst>
          <pc:docMk/>
          <pc:sldMk cId="1141372785" sldId="296"/>
        </pc:sldMkLst>
        <pc:grpChg chg="del">
          <ac:chgData name="Tiffani Reardon" userId="7e1c9a0cabc2164b" providerId="LiveId" clId="{60C27754-87AA-4283-9E93-08B716559BD4}" dt="2020-05-17T15:07:18.222" v="18" actId="478"/>
          <ac:grpSpMkLst>
            <pc:docMk/>
            <pc:sldMk cId="1141372785" sldId="296"/>
            <ac:grpSpMk id="6" creationId="{F558479D-27DC-43F4-AB8D-48656437C8E3}"/>
          </ac:grpSpMkLst>
        </pc:grpChg>
        <pc:grpChg chg="add">
          <ac:chgData name="Tiffani Reardon" userId="7e1c9a0cabc2164b" providerId="LiveId" clId="{60C27754-87AA-4283-9E93-08B716559BD4}" dt="2020-05-17T15:07:18.554" v="19"/>
          <ac:grpSpMkLst>
            <pc:docMk/>
            <pc:sldMk cId="1141372785" sldId="296"/>
            <ac:grpSpMk id="9" creationId="{713C5058-3C1F-419D-8D43-653EC7734513}"/>
          </ac:grpSpMkLst>
        </pc:grpChg>
      </pc:sldChg>
      <pc:sldChg chg="addSp delSp">
        <pc:chgData name="Tiffani Reardon" userId="7e1c9a0cabc2164b" providerId="LiveId" clId="{60C27754-87AA-4283-9E93-08B716559BD4}" dt="2020-05-17T15:07:21.418" v="21"/>
        <pc:sldMkLst>
          <pc:docMk/>
          <pc:sldMk cId="2508632272" sldId="297"/>
        </pc:sldMkLst>
        <pc:grpChg chg="del">
          <ac:chgData name="Tiffani Reardon" userId="7e1c9a0cabc2164b" providerId="LiveId" clId="{60C27754-87AA-4283-9E93-08B716559BD4}" dt="2020-05-17T15:07:21.099" v="20" actId="478"/>
          <ac:grpSpMkLst>
            <pc:docMk/>
            <pc:sldMk cId="2508632272" sldId="297"/>
            <ac:grpSpMk id="5" creationId="{D6E42620-41FC-42E6-A054-4163AD1AFD72}"/>
          </ac:grpSpMkLst>
        </pc:grpChg>
        <pc:grpChg chg="add">
          <ac:chgData name="Tiffani Reardon" userId="7e1c9a0cabc2164b" providerId="LiveId" clId="{60C27754-87AA-4283-9E93-08B716559BD4}" dt="2020-05-17T15:07:21.418" v="21"/>
          <ac:grpSpMkLst>
            <pc:docMk/>
            <pc:sldMk cId="2508632272" sldId="297"/>
            <ac:grpSpMk id="9" creationId="{F6F4D74C-2A6F-49C3-8562-1EE7E28C43E7}"/>
          </ac:grpSpMkLst>
        </pc:grpChg>
      </pc:sldChg>
      <pc:sldChg chg="addSp delSp">
        <pc:chgData name="Tiffani Reardon" userId="7e1c9a0cabc2164b" providerId="LiveId" clId="{60C27754-87AA-4283-9E93-08B716559BD4}" dt="2020-05-17T15:07:32.049" v="29"/>
        <pc:sldMkLst>
          <pc:docMk/>
          <pc:sldMk cId="3483168260" sldId="299"/>
        </pc:sldMkLst>
        <pc:grpChg chg="del">
          <ac:chgData name="Tiffani Reardon" userId="7e1c9a0cabc2164b" providerId="LiveId" clId="{60C27754-87AA-4283-9E93-08B716559BD4}" dt="2020-05-17T15:07:31.695" v="28" actId="478"/>
          <ac:grpSpMkLst>
            <pc:docMk/>
            <pc:sldMk cId="3483168260" sldId="299"/>
            <ac:grpSpMk id="4" creationId="{1D8931F2-E43A-4132-A62D-9F25CB8C55D7}"/>
          </ac:grpSpMkLst>
        </pc:grpChg>
        <pc:grpChg chg="add">
          <ac:chgData name="Tiffani Reardon" userId="7e1c9a0cabc2164b" providerId="LiveId" clId="{60C27754-87AA-4283-9E93-08B716559BD4}" dt="2020-05-17T15:07:32.049" v="29"/>
          <ac:grpSpMkLst>
            <pc:docMk/>
            <pc:sldMk cId="3483168260" sldId="299"/>
            <ac:grpSpMk id="7" creationId="{00D782D1-9CC8-47B8-8A1E-3E94FE68DEBD}"/>
          </ac:grpSpMkLst>
        </pc:grpChg>
      </pc:sldChg>
      <pc:sldChg chg="addSp delSp">
        <pc:chgData name="Tiffani Reardon" userId="7e1c9a0cabc2164b" providerId="LiveId" clId="{60C27754-87AA-4283-9E93-08B716559BD4}" dt="2020-05-17T15:07:23.799" v="23"/>
        <pc:sldMkLst>
          <pc:docMk/>
          <pc:sldMk cId="1488761789" sldId="300"/>
        </pc:sldMkLst>
        <pc:grpChg chg="del">
          <ac:chgData name="Tiffani Reardon" userId="7e1c9a0cabc2164b" providerId="LiveId" clId="{60C27754-87AA-4283-9E93-08B716559BD4}" dt="2020-05-17T15:07:23.469" v="22" actId="478"/>
          <ac:grpSpMkLst>
            <pc:docMk/>
            <pc:sldMk cId="1488761789" sldId="300"/>
            <ac:grpSpMk id="6" creationId="{81F9B2E9-73C9-4AA5-83A7-EB27B5DAA5D6}"/>
          </ac:grpSpMkLst>
        </pc:grpChg>
        <pc:grpChg chg="add">
          <ac:chgData name="Tiffani Reardon" userId="7e1c9a0cabc2164b" providerId="LiveId" clId="{60C27754-87AA-4283-9E93-08B716559BD4}" dt="2020-05-17T15:07:23.799" v="23"/>
          <ac:grpSpMkLst>
            <pc:docMk/>
            <pc:sldMk cId="1488761789" sldId="300"/>
            <ac:grpSpMk id="9" creationId="{20338BA6-AA9F-4BA4-84B9-F1D339F97308}"/>
          </ac:grpSpMkLst>
        </pc:grpChg>
      </pc:sldChg>
      <pc:sldChg chg="addSp delSp">
        <pc:chgData name="Tiffani Reardon" userId="7e1c9a0cabc2164b" providerId="LiveId" clId="{60C27754-87AA-4283-9E93-08B716559BD4}" dt="2020-05-17T15:07:26.579" v="25"/>
        <pc:sldMkLst>
          <pc:docMk/>
          <pc:sldMk cId="2534225537" sldId="301"/>
        </pc:sldMkLst>
        <pc:grpChg chg="del">
          <ac:chgData name="Tiffani Reardon" userId="7e1c9a0cabc2164b" providerId="LiveId" clId="{60C27754-87AA-4283-9E93-08B716559BD4}" dt="2020-05-17T15:07:26.257" v="24" actId="478"/>
          <ac:grpSpMkLst>
            <pc:docMk/>
            <pc:sldMk cId="2534225537" sldId="301"/>
            <ac:grpSpMk id="5" creationId="{822847ED-9D25-4028-B6FD-7BEFB9CAFCD9}"/>
          </ac:grpSpMkLst>
        </pc:grpChg>
        <pc:grpChg chg="add">
          <ac:chgData name="Tiffani Reardon" userId="7e1c9a0cabc2164b" providerId="LiveId" clId="{60C27754-87AA-4283-9E93-08B716559BD4}" dt="2020-05-17T15:07:26.579" v="25"/>
          <ac:grpSpMkLst>
            <pc:docMk/>
            <pc:sldMk cId="2534225537" sldId="301"/>
            <ac:grpSpMk id="9" creationId="{A7867B88-8203-4524-A22F-AF1466AF2AF1}"/>
          </ac:grpSpMkLst>
        </pc:grpChg>
      </pc:sldChg>
      <pc:sldChg chg="addSp delSp">
        <pc:chgData name="Tiffani Reardon" userId="7e1c9a0cabc2164b" providerId="LiveId" clId="{60C27754-87AA-4283-9E93-08B716559BD4}" dt="2020-05-17T15:07:29.611" v="27"/>
        <pc:sldMkLst>
          <pc:docMk/>
          <pc:sldMk cId="3709132382" sldId="302"/>
        </pc:sldMkLst>
        <pc:grpChg chg="del">
          <ac:chgData name="Tiffani Reardon" userId="7e1c9a0cabc2164b" providerId="LiveId" clId="{60C27754-87AA-4283-9E93-08B716559BD4}" dt="2020-05-17T15:07:29.081" v="26" actId="478"/>
          <ac:grpSpMkLst>
            <pc:docMk/>
            <pc:sldMk cId="3709132382" sldId="302"/>
            <ac:grpSpMk id="6" creationId="{C76674F0-9D9B-4D82-912A-9397F06523F6}"/>
          </ac:grpSpMkLst>
        </pc:grpChg>
        <pc:grpChg chg="add">
          <ac:chgData name="Tiffani Reardon" userId="7e1c9a0cabc2164b" providerId="LiveId" clId="{60C27754-87AA-4283-9E93-08B716559BD4}" dt="2020-05-17T15:07:29.611" v="27"/>
          <ac:grpSpMkLst>
            <pc:docMk/>
            <pc:sldMk cId="3709132382" sldId="302"/>
            <ac:grpSpMk id="9" creationId="{54CD15F8-E4B3-43D5-B475-400A6B48B8A1}"/>
          </ac:grpSpMkLst>
        </pc:grpChg>
      </pc:sldChg>
      <pc:sldChg chg="addSp delSp">
        <pc:chgData name="Tiffani Reardon" userId="7e1c9a0cabc2164b" providerId="LiveId" clId="{60C27754-87AA-4283-9E93-08B716559BD4}" dt="2020-05-17T15:07:06.233" v="9"/>
        <pc:sldMkLst>
          <pc:docMk/>
          <pc:sldMk cId="2896992217" sldId="303"/>
        </pc:sldMkLst>
        <pc:grpChg chg="del">
          <ac:chgData name="Tiffani Reardon" userId="7e1c9a0cabc2164b" providerId="LiveId" clId="{60C27754-87AA-4283-9E93-08B716559BD4}" dt="2020-05-17T15:07:05.880" v="8" actId="478"/>
          <ac:grpSpMkLst>
            <pc:docMk/>
            <pc:sldMk cId="2896992217" sldId="303"/>
            <ac:grpSpMk id="4" creationId="{E979EDCC-EB33-4FB2-9E6E-959DFD7B866E}"/>
          </ac:grpSpMkLst>
        </pc:grpChg>
        <pc:grpChg chg="add">
          <ac:chgData name="Tiffani Reardon" userId="7e1c9a0cabc2164b" providerId="LiveId" clId="{60C27754-87AA-4283-9E93-08B716559BD4}" dt="2020-05-17T15:07:06.233" v="9"/>
          <ac:grpSpMkLst>
            <pc:docMk/>
            <pc:sldMk cId="2896992217" sldId="303"/>
            <ac:grpSpMk id="7" creationId="{01707083-447C-41C9-9309-0F834A869249}"/>
          </ac:grpSpMkLst>
        </pc:grpChg>
      </pc:sldChg>
      <pc:sldChg chg="addSp delSp">
        <pc:chgData name="Tiffani Reardon" userId="7e1c9a0cabc2164b" providerId="LiveId" clId="{60C27754-87AA-4283-9E93-08B716559BD4}" dt="2020-05-17T15:07:03.578" v="7"/>
        <pc:sldMkLst>
          <pc:docMk/>
          <pc:sldMk cId="828628813" sldId="304"/>
        </pc:sldMkLst>
        <pc:grpChg chg="del">
          <ac:chgData name="Tiffani Reardon" userId="7e1c9a0cabc2164b" providerId="LiveId" clId="{60C27754-87AA-4283-9E93-08B716559BD4}" dt="2020-05-17T15:07:03.205" v="6" actId="478"/>
          <ac:grpSpMkLst>
            <pc:docMk/>
            <pc:sldMk cId="828628813" sldId="304"/>
            <ac:grpSpMk id="4" creationId="{DF9BF36D-3ED1-4D0B-ADBB-9826D13CB7A9}"/>
          </ac:grpSpMkLst>
        </pc:grpChg>
        <pc:grpChg chg="add">
          <ac:chgData name="Tiffani Reardon" userId="7e1c9a0cabc2164b" providerId="LiveId" clId="{60C27754-87AA-4283-9E93-08B716559BD4}" dt="2020-05-17T15:07:03.578" v="7"/>
          <ac:grpSpMkLst>
            <pc:docMk/>
            <pc:sldMk cId="828628813" sldId="304"/>
            <ac:grpSpMk id="7" creationId="{FD0FBB2B-FE01-43D9-97C5-B5F1AA45DBFF}"/>
          </ac:grpSpMkLst>
        </pc:grpChg>
      </pc:sldChg>
      <pc:sldChg chg="addSp delSp">
        <pc:chgData name="Tiffani Reardon" userId="7e1c9a0cabc2164b" providerId="LiveId" clId="{60C27754-87AA-4283-9E93-08B716559BD4}" dt="2020-05-17T15:07:00.802" v="5"/>
        <pc:sldMkLst>
          <pc:docMk/>
          <pc:sldMk cId="2312004293" sldId="305"/>
        </pc:sldMkLst>
        <pc:grpChg chg="del">
          <ac:chgData name="Tiffani Reardon" userId="7e1c9a0cabc2164b" providerId="LiveId" clId="{60C27754-87AA-4283-9E93-08B716559BD4}" dt="2020-05-17T15:07:00.323" v="4" actId="478"/>
          <ac:grpSpMkLst>
            <pc:docMk/>
            <pc:sldMk cId="2312004293" sldId="305"/>
            <ac:grpSpMk id="5" creationId="{47645ED2-5614-479F-8EEB-00CBA37A476E}"/>
          </ac:grpSpMkLst>
        </pc:grpChg>
        <pc:grpChg chg="add">
          <ac:chgData name="Tiffani Reardon" userId="7e1c9a0cabc2164b" providerId="LiveId" clId="{60C27754-87AA-4283-9E93-08B716559BD4}" dt="2020-05-17T15:07:00.802" v="5"/>
          <ac:grpSpMkLst>
            <pc:docMk/>
            <pc:sldMk cId="2312004293" sldId="305"/>
            <ac:grpSpMk id="8" creationId="{13098402-4228-47C3-9A5A-E658674AA359}"/>
          </ac:grpSpMkLst>
        </pc:grpChg>
      </pc:sldChg>
    </pc:docChg>
  </pc:docChgLst>
  <pc:docChgLst>
    <pc:chgData name="Tiffani Reardon" userId="7e1c9a0cabc2164b" providerId="LiveId" clId="{22CA9D56-26D5-442A-B450-4B4846E2A663}"/>
    <pc:docChg chg="modSld">
      <pc:chgData name="Tiffani Reardon" userId="7e1c9a0cabc2164b" providerId="LiveId" clId="{22CA9D56-26D5-442A-B450-4B4846E2A663}" dt="2020-05-16T02:02:10.471" v="15"/>
      <pc:docMkLst>
        <pc:docMk/>
      </pc:docMkLst>
      <pc:sldChg chg="addSp">
        <pc:chgData name="Tiffani Reardon" userId="7e1c9a0cabc2164b" providerId="LiveId" clId="{22CA9D56-26D5-442A-B450-4B4846E2A663}" dt="2020-05-16T02:01:51.895" v="0"/>
        <pc:sldMkLst>
          <pc:docMk/>
          <pc:sldMk cId="1684457952" sldId="256"/>
        </pc:sldMkLst>
        <pc:grpChg chg="add">
          <ac:chgData name="Tiffani Reardon" userId="7e1c9a0cabc2164b" providerId="LiveId" clId="{22CA9D56-26D5-442A-B450-4B4846E2A663}" dt="2020-05-16T02:01:51.895" v="0"/>
          <ac:grpSpMkLst>
            <pc:docMk/>
            <pc:sldMk cId="1684457952" sldId="256"/>
            <ac:grpSpMk id="4" creationId="{B40AE2CF-0021-4E73-80C3-123589774ED2}"/>
          </ac:grpSpMkLst>
        </pc:grpChg>
      </pc:sldChg>
      <pc:sldChg chg="addSp">
        <pc:chgData name="Tiffani Reardon" userId="7e1c9a0cabc2164b" providerId="LiveId" clId="{22CA9D56-26D5-442A-B450-4B4846E2A663}" dt="2020-05-16T02:01:53.435" v="1"/>
        <pc:sldMkLst>
          <pc:docMk/>
          <pc:sldMk cId="1448523504" sldId="257"/>
        </pc:sldMkLst>
        <pc:grpChg chg="add">
          <ac:chgData name="Tiffani Reardon" userId="7e1c9a0cabc2164b" providerId="LiveId" clId="{22CA9D56-26D5-442A-B450-4B4846E2A663}" dt="2020-05-16T02:01:53.435" v="1"/>
          <ac:grpSpMkLst>
            <pc:docMk/>
            <pc:sldMk cId="1448523504" sldId="257"/>
            <ac:grpSpMk id="4" creationId="{A1345271-0CE1-4135-BADD-1FB117674E86}"/>
          </ac:grpSpMkLst>
        </pc:grpChg>
      </pc:sldChg>
      <pc:sldChg chg="addSp">
        <pc:chgData name="Tiffani Reardon" userId="7e1c9a0cabc2164b" providerId="LiveId" clId="{22CA9D56-26D5-442A-B450-4B4846E2A663}" dt="2020-05-16T02:02:10.471" v="15"/>
        <pc:sldMkLst>
          <pc:docMk/>
          <pc:sldMk cId="2662802207" sldId="287"/>
        </pc:sldMkLst>
        <pc:grpChg chg="add">
          <ac:chgData name="Tiffani Reardon" userId="7e1c9a0cabc2164b" providerId="LiveId" clId="{22CA9D56-26D5-442A-B450-4B4846E2A663}" dt="2020-05-16T02:02:10.471" v="15"/>
          <ac:grpSpMkLst>
            <pc:docMk/>
            <pc:sldMk cId="2662802207" sldId="287"/>
            <ac:grpSpMk id="4" creationId="{DBA5C313-18C8-4283-B38E-2B28E172399B}"/>
          </ac:grpSpMkLst>
        </pc:grpChg>
      </pc:sldChg>
      <pc:sldChg chg="addSp">
        <pc:chgData name="Tiffani Reardon" userId="7e1c9a0cabc2164b" providerId="LiveId" clId="{22CA9D56-26D5-442A-B450-4B4846E2A663}" dt="2020-05-16T02:01:58.781" v="5"/>
        <pc:sldMkLst>
          <pc:docMk/>
          <pc:sldMk cId="3739804391" sldId="292"/>
        </pc:sldMkLst>
        <pc:grpChg chg="add">
          <ac:chgData name="Tiffani Reardon" userId="7e1c9a0cabc2164b" providerId="LiveId" clId="{22CA9D56-26D5-442A-B450-4B4846E2A663}" dt="2020-05-16T02:01:58.781" v="5"/>
          <ac:grpSpMkLst>
            <pc:docMk/>
            <pc:sldMk cId="3739804391" sldId="292"/>
            <ac:grpSpMk id="5" creationId="{FEDC7C54-64A4-48E1-B199-BC43D33E8C04}"/>
          </ac:grpSpMkLst>
        </pc:grpChg>
      </pc:sldChg>
      <pc:sldChg chg="addSp">
        <pc:chgData name="Tiffani Reardon" userId="7e1c9a0cabc2164b" providerId="LiveId" clId="{22CA9D56-26D5-442A-B450-4B4846E2A663}" dt="2020-05-16T02:02:00.058" v="6"/>
        <pc:sldMkLst>
          <pc:docMk/>
          <pc:sldMk cId="3472122081" sldId="293"/>
        </pc:sldMkLst>
        <pc:grpChg chg="add">
          <ac:chgData name="Tiffani Reardon" userId="7e1c9a0cabc2164b" providerId="LiveId" clId="{22CA9D56-26D5-442A-B450-4B4846E2A663}" dt="2020-05-16T02:02:00.058" v="6"/>
          <ac:grpSpMkLst>
            <pc:docMk/>
            <pc:sldMk cId="3472122081" sldId="293"/>
            <ac:grpSpMk id="5" creationId="{B0A657F4-7249-415D-9BD7-0401374A7283}"/>
          </ac:grpSpMkLst>
        </pc:grpChg>
      </pc:sldChg>
      <pc:sldChg chg="addSp">
        <pc:chgData name="Tiffani Reardon" userId="7e1c9a0cabc2164b" providerId="LiveId" clId="{22CA9D56-26D5-442A-B450-4B4846E2A663}" dt="2020-05-16T02:02:01.098" v="7"/>
        <pc:sldMkLst>
          <pc:docMk/>
          <pc:sldMk cId="1880392271" sldId="294"/>
        </pc:sldMkLst>
        <pc:grpChg chg="add">
          <ac:chgData name="Tiffani Reardon" userId="7e1c9a0cabc2164b" providerId="LiveId" clId="{22CA9D56-26D5-442A-B450-4B4846E2A663}" dt="2020-05-16T02:02:01.098" v="7"/>
          <ac:grpSpMkLst>
            <pc:docMk/>
            <pc:sldMk cId="1880392271" sldId="294"/>
            <ac:grpSpMk id="4" creationId="{B5E7C3FB-FA39-4512-A7BD-89CA02C3013F}"/>
          </ac:grpSpMkLst>
        </pc:grpChg>
      </pc:sldChg>
      <pc:sldChg chg="addSp">
        <pc:chgData name="Tiffani Reardon" userId="7e1c9a0cabc2164b" providerId="LiveId" clId="{22CA9D56-26D5-442A-B450-4B4846E2A663}" dt="2020-05-16T02:02:02.237" v="8"/>
        <pc:sldMkLst>
          <pc:docMk/>
          <pc:sldMk cId="1277528617" sldId="295"/>
        </pc:sldMkLst>
        <pc:grpChg chg="add">
          <ac:chgData name="Tiffani Reardon" userId="7e1c9a0cabc2164b" providerId="LiveId" clId="{22CA9D56-26D5-442A-B450-4B4846E2A663}" dt="2020-05-16T02:02:02.237" v="8"/>
          <ac:grpSpMkLst>
            <pc:docMk/>
            <pc:sldMk cId="1277528617" sldId="295"/>
            <ac:grpSpMk id="5" creationId="{D335604E-D2EC-4239-A2BE-C51904515547}"/>
          </ac:grpSpMkLst>
        </pc:grpChg>
      </pc:sldChg>
      <pc:sldChg chg="addSp">
        <pc:chgData name="Tiffani Reardon" userId="7e1c9a0cabc2164b" providerId="LiveId" clId="{22CA9D56-26D5-442A-B450-4B4846E2A663}" dt="2020-05-16T02:02:03.311" v="9"/>
        <pc:sldMkLst>
          <pc:docMk/>
          <pc:sldMk cId="1141372785" sldId="296"/>
        </pc:sldMkLst>
        <pc:grpChg chg="add">
          <ac:chgData name="Tiffani Reardon" userId="7e1c9a0cabc2164b" providerId="LiveId" clId="{22CA9D56-26D5-442A-B450-4B4846E2A663}" dt="2020-05-16T02:02:03.311" v="9"/>
          <ac:grpSpMkLst>
            <pc:docMk/>
            <pc:sldMk cId="1141372785" sldId="296"/>
            <ac:grpSpMk id="6" creationId="{F558479D-27DC-43F4-AB8D-48656437C8E3}"/>
          </ac:grpSpMkLst>
        </pc:grpChg>
      </pc:sldChg>
      <pc:sldChg chg="addSp">
        <pc:chgData name="Tiffani Reardon" userId="7e1c9a0cabc2164b" providerId="LiveId" clId="{22CA9D56-26D5-442A-B450-4B4846E2A663}" dt="2020-05-16T02:02:04.478" v="10"/>
        <pc:sldMkLst>
          <pc:docMk/>
          <pc:sldMk cId="2508632272" sldId="297"/>
        </pc:sldMkLst>
        <pc:grpChg chg="add">
          <ac:chgData name="Tiffani Reardon" userId="7e1c9a0cabc2164b" providerId="LiveId" clId="{22CA9D56-26D5-442A-B450-4B4846E2A663}" dt="2020-05-16T02:02:04.478" v="10"/>
          <ac:grpSpMkLst>
            <pc:docMk/>
            <pc:sldMk cId="2508632272" sldId="297"/>
            <ac:grpSpMk id="5" creationId="{D6E42620-41FC-42E6-A054-4163AD1AFD72}"/>
          </ac:grpSpMkLst>
        </pc:grpChg>
      </pc:sldChg>
      <pc:sldChg chg="addSp">
        <pc:chgData name="Tiffani Reardon" userId="7e1c9a0cabc2164b" providerId="LiveId" clId="{22CA9D56-26D5-442A-B450-4B4846E2A663}" dt="2020-05-16T02:02:09.403" v="14"/>
        <pc:sldMkLst>
          <pc:docMk/>
          <pc:sldMk cId="3483168260" sldId="299"/>
        </pc:sldMkLst>
        <pc:grpChg chg="add">
          <ac:chgData name="Tiffani Reardon" userId="7e1c9a0cabc2164b" providerId="LiveId" clId="{22CA9D56-26D5-442A-B450-4B4846E2A663}" dt="2020-05-16T02:02:09.403" v="14"/>
          <ac:grpSpMkLst>
            <pc:docMk/>
            <pc:sldMk cId="3483168260" sldId="299"/>
            <ac:grpSpMk id="4" creationId="{1D8931F2-E43A-4132-A62D-9F25CB8C55D7}"/>
          </ac:grpSpMkLst>
        </pc:grpChg>
      </pc:sldChg>
      <pc:sldChg chg="addSp">
        <pc:chgData name="Tiffani Reardon" userId="7e1c9a0cabc2164b" providerId="LiveId" clId="{22CA9D56-26D5-442A-B450-4B4846E2A663}" dt="2020-05-16T02:02:05.564" v="11"/>
        <pc:sldMkLst>
          <pc:docMk/>
          <pc:sldMk cId="1488761789" sldId="300"/>
        </pc:sldMkLst>
        <pc:grpChg chg="add">
          <ac:chgData name="Tiffani Reardon" userId="7e1c9a0cabc2164b" providerId="LiveId" clId="{22CA9D56-26D5-442A-B450-4B4846E2A663}" dt="2020-05-16T02:02:05.564" v="11"/>
          <ac:grpSpMkLst>
            <pc:docMk/>
            <pc:sldMk cId="1488761789" sldId="300"/>
            <ac:grpSpMk id="6" creationId="{81F9B2E9-73C9-4AA5-83A7-EB27B5DAA5D6}"/>
          </ac:grpSpMkLst>
        </pc:grpChg>
      </pc:sldChg>
      <pc:sldChg chg="addSp">
        <pc:chgData name="Tiffani Reardon" userId="7e1c9a0cabc2164b" providerId="LiveId" clId="{22CA9D56-26D5-442A-B450-4B4846E2A663}" dt="2020-05-16T02:02:06.706" v="12"/>
        <pc:sldMkLst>
          <pc:docMk/>
          <pc:sldMk cId="2534225537" sldId="301"/>
        </pc:sldMkLst>
        <pc:grpChg chg="add">
          <ac:chgData name="Tiffani Reardon" userId="7e1c9a0cabc2164b" providerId="LiveId" clId="{22CA9D56-26D5-442A-B450-4B4846E2A663}" dt="2020-05-16T02:02:06.706" v="12"/>
          <ac:grpSpMkLst>
            <pc:docMk/>
            <pc:sldMk cId="2534225537" sldId="301"/>
            <ac:grpSpMk id="5" creationId="{822847ED-9D25-4028-B6FD-7BEFB9CAFCD9}"/>
          </ac:grpSpMkLst>
        </pc:grpChg>
      </pc:sldChg>
      <pc:sldChg chg="addSp">
        <pc:chgData name="Tiffani Reardon" userId="7e1c9a0cabc2164b" providerId="LiveId" clId="{22CA9D56-26D5-442A-B450-4B4846E2A663}" dt="2020-05-16T02:02:07.807" v="13"/>
        <pc:sldMkLst>
          <pc:docMk/>
          <pc:sldMk cId="3709132382" sldId="302"/>
        </pc:sldMkLst>
        <pc:grpChg chg="add">
          <ac:chgData name="Tiffani Reardon" userId="7e1c9a0cabc2164b" providerId="LiveId" clId="{22CA9D56-26D5-442A-B450-4B4846E2A663}" dt="2020-05-16T02:02:07.807" v="13"/>
          <ac:grpSpMkLst>
            <pc:docMk/>
            <pc:sldMk cId="3709132382" sldId="302"/>
            <ac:grpSpMk id="6" creationId="{C76674F0-9D9B-4D82-912A-9397F06523F6}"/>
          </ac:grpSpMkLst>
        </pc:grpChg>
      </pc:sldChg>
      <pc:sldChg chg="addSp">
        <pc:chgData name="Tiffani Reardon" userId="7e1c9a0cabc2164b" providerId="LiveId" clId="{22CA9D56-26D5-442A-B450-4B4846E2A663}" dt="2020-05-16T02:01:57.637" v="4"/>
        <pc:sldMkLst>
          <pc:docMk/>
          <pc:sldMk cId="2896992217" sldId="303"/>
        </pc:sldMkLst>
        <pc:grpChg chg="add">
          <ac:chgData name="Tiffani Reardon" userId="7e1c9a0cabc2164b" providerId="LiveId" clId="{22CA9D56-26D5-442A-B450-4B4846E2A663}" dt="2020-05-16T02:01:57.637" v="4"/>
          <ac:grpSpMkLst>
            <pc:docMk/>
            <pc:sldMk cId="2896992217" sldId="303"/>
            <ac:grpSpMk id="4" creationId="{E979EDCC-EB33-4FB2-9E6E-959DFD7B866E}"/>
          </ac:grpSpMkLst>
        </pc:grpChg>
      </pc:sldChg>
      <pc:sldChg chg="addSp">
        <pc:chgData name="Tiffani Reardon" userId="7e1c9a0cabc2164b" providerId="LiveId" clId="{22CA9D56-26D5-442A-B450-4B4846E2A663}" dt="2020-05-16T02:01:56.706" v="3"/>
        <pc:sldMkLst>
          <pc:docMk/>
          <pc:sldMk cId="828628813" sldId="304"/>
        </pc:sldMkLst>
        <pc:grpChg chg="add">
          <ac:chgData name="Tiffani Reardon" userId="7e1c9a0cabc2164b" providerId="LiveId" clId="{22CA9D56-26D5-442A-B450-4B4846E2A663}" dt="2020-05-16T02:01:56.706" v="3"/>
          <ac:grpSpMkLst>
            <pc:docMk/>
            <pc:sldMk cId="828628813" sldId="304"/>
            <ac:grpSpMk id="4" creationId="{DF9BF36D-3ED1-4D0B-ADBB-9826D13CB7A9}"/>
          </ac:grpSpMkLst>
        </pc:grpChg>
      </pc:sldChg>
      <pc:sldChg chg="addSp">
        <pc:chgData name="Tiffani Reardon" userId="7e1c9a0cabc2164b" providerId="LiveId" clId="{22CA9D56-26D5-442A-B450-4B4846E2A663}" dt="2020-05-16T02:01:55.398" v="2"/>
        <pc:sldMkLst>
          <pc:docMk/>
          <pc:sldMk cId="2312004293" sldId="305"/>
        </pc:sldMkLst>
        <pc:grpChg chg="add">
          <ac:chgData name="Tiffani Reardon" userId="7e1c9a0cabc2164b" providerId="LiveId" clId="{22CA9D56-26D5-442A-B450-4B4846E2A663}" dt="2020-05-16T02:01:55.398" v="2"/>
          <ac:grpSpMkLst>
            <pc:docMk/>
            <pc:sldMk cId="2312004293" sldId="305"/>
            <ac:grpSpMk id="5" creationId="{47645ED2-5614-479F-8EEB-00CBA37A476E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95B35-82FB-204C-9EFC-2D023C2DC2A8}" type="datetimeFigureOut">
              <a:rPr lang="en-JP" smtClean="0"/>
              <a:t>05/17/2020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38B4E3-DBAB-DB4F-925B-CBB6CE9CF6B4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3497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Welcome back. This is the second lesson for the </a:t>
            </a:r>
            <a:r>
              <a:rPr lang="en-US" dirty="0"/>
              <a:t>Graphics for </a:t>
            </a:r>
            <a:r>
              <a:rPr lang="en-US"/>
              <a:t>Technical Communication.</a:t>
            </a:r>
            <a:endParaRPr lang="en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54708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Now how about this?</a:t>
            </a:r>
          </a:p>
          <a:p>
            <a:endParaRPr lang="en-JP" dirty="0"/>
          </a:p>
          <a:p>
            <a:r>
              <a:rPr lang="en-JP" dirty="0"/>
              <a:t>While the photo shows much more details, don’t you think it is harder to get the idea of how to assemble the clock?</a:t>
            </a:r>
          </a:p>
          <a:p>
            <a:endParaRPr lang="en-JP" dirty="0"/>
          </a:p>
          <a:p>
            <a:r>
              <a:rPr lang="en-JP" dirty="0"/>
              <a:t>It is not like we can understand things more if we give more details.</a:t>
            </a:r>
          </a:p>
          <a:p>
            <a:endParaRPr lang="en-JP" dirty="0"/>
          </a:p>
          <a:p>
            <a:r>
              <a:rPr lang="en-JP" dirty="0"/>
              <a:t>Actually, giving too many detials often only makes it harder to understand the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10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2080997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Now, how about this?</a:t>
            </a:r>
          </a:p>
          <a:p>
            <a:endParaRPr lang="en-JP" dirty="0"/>
          </a:p>
          <a:p>
            <a:r>
              <a:rPr lang="en-JP" dirty="0"/>
              <a:t>This is not bad. This is a photo but is pretty clean and simple. We can see each screw clearly and this is helpful.</a:t>
            </a:r>
          </a:p>
          <a:p>
            <a:endParaRPr lang="en-JP" dirty="0"/>
          </a:p>
          <a:p>
            <a:r>
              <a:rPr lang="en-JP" dirty="0"/>
              <a:t>Yet, we could do the same by simple line drawing like the example of the clock too. </a:t>
            </a:r>
          </a:p>
          <a:p>
            <a:endParaRPr lang="en-JP" dirty="0"/>
          </a:p>
          <a:p>
            <a:r>
              <a:rPr lang="en-JP" dirty="0"/>
              <a:t>Depends on the kind of the object, we want to decide what would be the best way to communicate the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11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05957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How about this?</a:t>
            </a:r>
          </a:p>
          <a:p>
            <a:endParaRPr lang="en-JP" dirty="0"/>
          </a:p>
          <a:p>
            <a:r>
              <a:rPr lang="en-JP" dirty="0"/>
              <a:t>Well, it is very hard to see the details of the Hard Disk especially at the bottom part, isn’t it?</a:t>
            </a:r>
          </a:p>
          <a:p>
            <a:endParaRPr lang="en-JP" dirty="0"/>
          </a:p>
          <a:p>
            <a:r>
              <a:rPr lang="en-JP" dirty="0"/>
              <a:t>While photos capure the object as they are, photos are not neces</a:t>
            </a:r>
            <a:r>
              <a:rPr lang="en-US" dirty="0"/>
              <a:t>s</a:t>
            </a:r>
            <a:r>
              <a:rPr lang="en-JP" dirty="0"/>
              <a:t>arily the best method to show the details.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12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5541697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How about this?</a:t>
            </a:r>
          </a:p>
          <a:p>
            <a:endParaRPr lang="en-JP" dirty="0"/>
          </a:p>
          <a:p>
            <a:r>
              <a:rPr lang="en-JP" dirty="0"/>
              <a:t>Now you can get the sense of how the bottom part looks, right?</a:t>
            </a:r>
          </a:p>
          <a:p>
            <a:endParaRPr lang="en-JP" dirty="0"/>
          </a:p>
          <a:p>
            <a:r>
              <a:rPr lang="en-JP" dirty="0"/>
              <a:t>Simple drawings often help us to see more details than photos.</a:t>
            </a:r>
          </a:p>
          <a:p>
            <a:endParaRPr lang="en-JP" dirty="0"/>
          </a:p>
          <a:p>
            <a:r>
              <a:rPr lang="en-JP" dirty="0"/>
              <a:t>Photos are certainly accurate, since they dipict objects as they are.</a:t>
            </a:r>
          </a:p>
          <a:p>
            <a:endParaRPr lang="en-JP" dirty="0"/>
          </a:p>
          <a:p>
            <a:r>
              <a:rPr lang="en-US" dirty="0"/>
              <a:t>Y</a:t>
            </a:r>
            <a:r>
              <a:rPr lang="en-JP" dirty="0"/>
              <a:t>et, drawings help us to clarify details that we want to show to our readers.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13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702117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How about this?</a:t>
            </a:r>
          </a:p>
          <a:p>
            <a:endParaRPr lang="en-JP" dirty="0"/>
          </a:p>
          <a:p>
            <a:r>
              <a:rPr lang="en-JP" dirty="0"/>
              <a:t>Photos are usually good when we want to show the situation or condition of things.</a:t>
            </a:r>
          </a:p>
          <a:p>
            <a:endParaRPr lang="en-JP" dirty="0"/>
          </a:p>
          <a:p>
            <a:r>
              <a:rPr lang="en-JP" dirty="0"/>
              <a:t>This single photo shows a lot about how this event was like. How the room looked and what kind of people were there.</a:t>
            </a:r>
          </a:p>
          <a:p>
            <a:endParaRPr lang="en-JP" dirty="0"/>
          </a:p>
          <a:p>
            <a:r>
              <a:rPr lang="en-JP" dirty="0"/>
              <a:t>If we use drawings, we cannot show this real feel of the situatiion.</a:t>
            </a:r>
          </a:p>
          <a:p>
            <a:endParaRPr lang="en-JP" dirty="0"/>
          </a:p>
          <a:p>
            <a:r>
              <a:rPr lang="en-JP" dirty="0"/>
              <a:t>For reports, photos are usually better than drawings since we want to know the reality of the situation.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14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741539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To summarize, in genneral, when we give instrcutions, simple line drawings are helpful.</a:t>
            </a:r>
          </a:p>
          <a:p>
            <a:endParaRPr lang="en-JP" dirty="0"/>
          </a:p>
          <a:p>
            <a:r>
              <a:rPr lang="en-JP" dirty="0"/>
              <a:t>Like the case of how to assemble </a:t>
            </a:r>
            <a:r>
              <a:rPr lang="en-US" dirty="0"/>
              <a:t>Meat Grinder or the Clock, simple drawings help us to focus on important information without being distracted by irreverent details.</a:t>
            </a:r>
          </a:p>
          <a:p>
            <a:endParaRPr lang="en-US" dirty="0"/>
          </a:p>
          <a:p>
            <a:r>
              <a:rPr lang="en-JP" dirty="0"/>
              <a:t>If you want to describe the object, like the example of Hard Disc, you can have a simple drawing with some key details. The drawing was more detailed than the drawings of </a:t>
            </a:r>
            <a:r>
              <a:rPr lang="en-US" dirty="0"/>
              <a:t>Meat Grinder or the Clock. Accordingly, you get the accurate idea of how the Hard Disc is structured.</a:t>
            </a:r>
          </a:p>
          <a:p>
            <a:endParaRPr lang="en-US" dirty="0"/>
          </a:p>
          <a:p>
            <a:r>
              <a:rPr lang="en-US" dirty="0"/>
              <a:t>Finally, for reports, again, photos are usually good media. You can depict the reality of the thing or the place.</a:t>
            </a:r>
            <a:endParaRPr lang="en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15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920198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Whenver you decide the way to dipict a particular object, you want to think what are the key information and what is the best way to communicate the information.</a:t>
            </a:r>
          </a:p>
          <a:p>
            <a:endParaRPr lang="en-JP" dirty="0"/>
          </a:p>
          <a:p>
            <a:r>
              <a:rPr lang="en-JP" dirty="0"/>
              <a:t>Do you want people to know how to assemble the clock? Or do you w</a:t>
            </a:r>
            <a:r>
              <a:rPr lang="en-US" dirty="0"/>
              <a:t>an</a:t>
            </a:r>
            <a:r>
              <a:rPr lang="en-JP" dirty="0"/>
              <a:t>t people to know the structure of a Hard Drive? Or do you want to report how an event went?</a:t>
            </a:r>
          </a:p>
          <a:p>
            <a:endParaRPr lang="en-JP" dirty="0"/>
          </a:p>
          <a:p>
            <a:r>
              <a:rPr lang="en-JP"/>
              <a:t>Think about what you want to communicte and then what is the best way to communicate it.</a:t>
            </a:r>
            <a:endParaRPr lang="en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16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5010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Your textbook says that there are four types of graphics. Objects, numbers, concepts, and words.</a:t>
            </a:r>
          </a:p>
          <a:p>
            <a:endParaRPr lang="en-JP" dirty="0"/>
          </a:p>
          <a:p>
            <a:r>
              <a:rPr lang="en-JP" dirty="0"/>
              <a:t>Well, words aren’t usually considered as graphics, but some graphics do have words and they are import</a:t>
            </a:r>
            <a:r>
              <a:rPr lang="en-US" dirty="0"/>
              <a:t>an</a:t>
            </a:r>
            <a:r>
              <a:rPr lang="en-JP" dirty="0"/>
              <a:t>t part of graphics.</a:t>
            </a:r>
          </a:p>
          <a:p>
            <a:endParaRPr lang="en-JP" dirty="0"/>
          </a:p>
          <a:p>
            <a:r>
              <a:rPr lang="en-JP" dirty="0"/>
              <a:t>I will focus on talking about objects in this lesson and then I will talk about numbers in the next lesson, since objects and numbers are the most common in technical writing.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2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541473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However, I would quickly talk about concepts now.</a:t>
            </a:r>
          </a:p>
          <a:p>
            <a:endParaRPr lang="en-JP" dirty="0"/>
          </a:p>
          <a:p>
            <a:r>
              <a:rPr lang="en-JP" dirty="0"/>
              <a:t>Whenever you try to communicate ideas, graphics are helpufl. Again, graphics are intutiive to our brains.</a:t>
            </a:r>
          </a:p>
          <a:p>
            <a:endParaRPr lang="en-JP" dirty="0"/>
          </a:p>
          <a:p>
            <a:r>
              <a:rPr lang="en-JP" dirty="0"/>
              <a:t>We can communicate even intangible concepts by graphics. </a:t>
            </a:r>
          </a:p>
          <a:p>
            <a:endParaRPr lang="en-JP" dirty="0"/>
          </a:p>
          <a:p>
            <a:r>
              <a:rPr lang="en-JP" dirty="0"/>
              <a:t>This is an example of PDCA cycle. We can explain this by text too, but this single graphic communiates really a lot.</a:t>
            </a:r>
          </a:p>
          <a:p>
            <a:endParaRPr lang="en-JP" dirty="0"/>
          </a:p>
          <a:p>
            <a:r>
              <a:rPr lang="en-JP" dirty="0"/>
              <a:t>By glancing at this graphic, we can immeiately understand that the process is repeated. And there are four concepts and we DO after we PLAN.</a:t>
            </a:r>
          </a:p>
          <a:p>
            <a:endParaRPr lang="en-JP" dirty="0"/>
          </a:p>
          <a:p>
            <a:r>
              <a:rPr lang="en-JP" dirty="0"/>
              <a:t>Graphics help us to communicate ideas in an intuitve and quick way.</a:t>
            </a:r>
          </a:p>
          <a:p>
            <a:endParaRPr lang="en-JP" dirty="0"/>
          </a:p>
          <a:p>
            <a:r>
              <a:rPr lang="en-JP" dirty="0"/>
              <a:t>Again, whenever you can, try to use graphics.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3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374069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Now, go back to the topic of Objects or the main point of this lesson.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4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939909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type of graphic, as the name obviously communicates, depict concrete objects.</a:t>
            </a:r>
          </a:p>
          <a:p>
            <a:endParaRPr lang="en-US" dirty="0"/>
          </a:p>
          <a:p>
            <a:r>
              <a:rPr lang="en-US" dirty="0"/>
              <a:t>Maybe a tool or plant or whatever. Whatever tangible is object.</a:t>
            </a:r>
          </a:p>
          <a:p>
            <a:endParaRPr lang="en-US" dirty="0"/>
          </a:p>
          <a:p>
            <a:r>
              <a:rPr lang="en-JP" dirty="0"/>
              <a:t>We deal with a lot of tangible objects so we use this type of graphics all the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5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565968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This is an example of an Object graphic.</a:t>
            </a:r>
          </a:p>
          <a:p>
            <a:endParaRPr lang="en-JP" dirty="0"/>
          </a:p>
          <a:p>
            <a:r>
              <a:rPr lang="en-JP" dirty="0"/>
              <a:t>It describes parts of a </a:t>
            </a:r>
            <a:r>
              <a:rPr lang="en-US" dirty="0"/>
              <a:t>Meat Grinder.</a:t>
            </a:r>
          </a:p>
          <a:p>
            <a:endParaRPr lang="en-US" dirty="0"/>
          </a:p>
          <a:p>
            <a:r>
              <a:rPr lang="en-US" dirty="0"/>
              <a:t>By this simple drawing, we know how each part looks and how they must be assembled together.</a:t>
            </a:r>
            <a:endParaRPr lang="en-JP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6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718517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This is another example.</a:t>
            </a:r>
          </a:p>
          <a:p>
            <a:endParaRPr lang="en-JP" dirty="0"/>
          </a:p>
          <a:p>
            <a:r>
              <a:rPr lang="en-JP" dirty="0"/>
              <a:t>This graphic shows the parts of a clock. You can see how each part look and in what order they need to be layered.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7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184099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Whenever we dipict objects, we always need to think if the graphic must be simple or detailed.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8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23145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JP" dirty="0"/>
              <a:t>This is pretty simple drawing.</a:t>
            </a:r>
          </a:p>
          <a:p>
            <a:endParaRPr lang="en-JP" dirty="0"/>
          </a:p>
          <a:p>
            <a:r>
              <a:rPr lang="en-JP" dirty="0"/>
              <a:t>It does describe the object precisely and accurately but the graphic consists only of black lines.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38B4E3-DBAB-DB4F-925B-CBB6CE9CF6B4}" type="slidenum">
              <a:rPr lang="en-JP" smtClean="0"/>
              <a:t>9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4095013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5/17/2020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arwood.com/Clock-Hands-Mounting-instructions.htm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rkercabinets.com/How-to-assemble-RTA-cabinets-s/84.htm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computerparts626/hard-disk-driv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gate.net/publication/224323123_Design_and_control_of_a_dual-stage_disk_drive_servo_system_with_a_high-aspect_ratio_electrostatic_microactuator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drlaurapalmer/detail/recent-activity/posts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kanbanize.com/lean-management/improvement/what-is-pdca-cycle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zentiz.com/step-by-step-guide-on-how-to-assemble-a-manual-meat-grinder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arwood.com/Clock-Hands-Mounting-instructions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arwood.com/Clock-Hands-Mounting-instructions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Graphics for Technical Communication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Dr. Kei Tomita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0A744DC-E238-4317-AD38-D31895BEA95E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8" name="Picture 2" descr="Creative Commons License">
              <a:extLst>
                <a:ext uri="{FF2B5EF4-FFF2-40B4-BE49-F238E27FC236}">
                  <a16:creationId xmlns:a16="http://schemas.microsoft.com/office/drawing/2014/main" id="{B6714D2F-1342-48E7-B419-8F7C3F4653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D9A7B03-4ADE-48A5-9655-54D232077000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4457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Objects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B04F39-DE85-1D41-95BC-EC670D912D0B}"/>
              </a:ext>
            </a:extLst>
          </p:cNvPr>
          <p:cNvSpPr txBox="1">
            <a:spLocks/>
          </p:cNvSpPr>
          <p:nvPr/>
        </p:nvSpPr>
        <p:spPr>
          <a:xfrm>
            <a:off x="3477717" y="5579615"/>
            <a:ext cx="8334531" cy="770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hlinkClick r:id="rId3"/>
              </a:rPr>
              <a:t>https://www.bearwood.com/Clock-Hands-Mounting-instructions.html</a:t>
            </a:r>
            <a:endParaRPr lang="en-US" sz="1400" dirty="0"/>
          </a:p>
        </p:txBody>
      </p:sp>
      <p:pic>
        <p:nvPicPr>
          <p:cNvPr id="5" name="Picture 4" descr="A picture containing photo, different, table, items&#10;&#10;Description automatically generated">
            <a:extLst>
              <a:ext uri="{FF2B5EF4-FFF2-40B4-BE49-F238E27FC236}">
                <a16:creationId xmlns:a16="http://schemas.microsoft.com/office/drawing/2014/main" id="{22C52D64-5F66-8A43-A8A5-82E93C256D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4694" y="664444"/>
            <a:ext cx="5060576" cy="506057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713C5058-3C1F-419D-8D43-653EC7734513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10" name="Picture 2" descr="Creative Commons License">
              <a:extLst>
                <a:ext uri="{FF2B5EF4-FFF2-40B4-BE49-F238E27FC236}">
                  <a16:creationId xmlns:a16="http://schemas.microsoft.com/office/drawing/2014/main" id="{1D575E0F-D7F3-4120-AEB7-02E5CB6EF3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7E1810D-87E9-4397-94EA-70AB7A6A7890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1372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Objects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B04F39-DE85-1D41-95BC-EC670D912D0B}"/>
              </a:ext>
            </a:extLst>
          </p:cNvPr>
          <p:cNvSpPr txBox="1">
            <a:spLocks/>
          </p:cNvSpPr>
          <p:nvPr/>
        </p:nvSpPr>
        <p:spPr>
          <a:xfrm>
            <a:off x="3477717" y="5579615"/>
            <a:ext cx="8334531" cy="770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hlinkClick r:id="rId3"/>
              </a:rPr>
              <a:t>https://www.barkercabinets.com/How-to-assemble-RTA-cabinets-s/84.htm</a:t>
            </a:r>
            <a:endParaRPr lang="en-US" sz="1400" dirty="0"/>
          </a:p>
        </p:txBody>
      </p:sp>
      <p:pic>
        <p:nvPicPr>
          <p:cNvPr id="6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4760C108-9B69-2D46-B878-76E0503739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476" r="19600" b="6741"/>
          <a:stretch/>
        </p:blipFill>
        <p:spPr>
          <a:xfrm>
            <a:off x="3558399" y="1479175"/>
            <a:ext cx="8142920" cy="367179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6F4D74C-2A6F-49C3-8562-1EE7E28C43E7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10" name="Picture 2" descr="Creative Commons License">
              <a:extLst>
                <a:ext uri="{FF2B5EF4-FFF2-40B4-BE49-F238E27FC236}">
                  <a16:creationId xmlns:a16="http://schemas.microsoft.com/office/drawing/2014/main" id="{5B773B75-8001-487B-9151-084F4170C9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23742E5-B366-4DE5-B771-8AA6237B0133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8632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Objects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B04F39-DE85-1D41-95BC-EC670D912D0B}"/>
              </a:ext>
            </a:extLst>
          </p:cNvPr>
          <p:cNvSpPr txBox="1">
            <a:spLocks/>
          </p:cNvSpPr>
          <p:nvPr/>
        </p:nvSpPr>
        <p:spPr>
          <a:xfrm>
            <a:off x="3477717" y="5579615"/>
            <a:ext cx="8334531" cy="770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hlinkClick r:id="rId3"/>
              </a:rPr>
              <a:t>https://sites.google.com/site/computerparts626/hard-disk-drive</a:t>
            </a:r>
            <a:endParaRPr lang="en-US" sz="1400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6812C40-A6E1-CD49-BD57-C5A9B2DF36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4316" y="904253"/>
            <a:ext cx="7281332" cy="497261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0338BA6-AA9F-4BA4-84B9-F1D339F97308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10" name="Picture 2" descr="Creative Commons License">
              <a:extLst>
                <a:ext uri="{FF2B5EF4-FFF2-40B4-BE49-F238E27FC236}">
                  <a16:creationId xmlns:a16="http://schemas.microsoft.com/office/drawing/2014/main" id="{0F33D9AD-3DA9-4B61-864E-7022327241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265904E-9189-4795-83E5-740ED70F0E8D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8761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Objects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B04F39-DE85-1D41-95BC-EC670D912D0B}"/>
              </a:ext>
            </a:extLst>
          </p:cNvPr>
          <p:cNvSpPr txBox="1">
            <a:spLocks/>
          </p:cNvSpPr>
          <p:nvPr/>
        </p:nvSpPr>
        <p:spPr>
          <a:xfrm>
            <a:off x="3477717" y="5579615"/>
            <a:ext cx="8334531" cy="770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hlinkClick r:id="rId3"/>
              </a:rPr>
              <a:t>https://www.researchgate.net/publication/224323123_Design_and_control_of_a_dual-stage_disk_drive_servo_system_with_a_high-aspect_ratio_electrostatic_microactuator</a:t>
            </a:r>
            <a:endParaRPr lang="en-US" sz="1400" dirty="0"/>
          </a:p>
        </p:txBody>
      </p:sp>
      <p:pic>
        <p:nvPicPr>
          <p:cNvPr id="6" name="Picture 5" descr="A picture containing text, map, drawing&#10;&#10;Description automatically generated">
            <a:extLst>
              <a:ext uri="{FF2B5EF4-FFF2-40B4-BE49-F238E27FC236}">
                <a16:creationId xmlns:a16="http://schemas.microsoft.com/office/drawing/2014/main" id="{F070F91B-4A18-704E-9953-3B34DFD21D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0343" y="764117"/>
            <a:ext cx="8209277" cy="481549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7867B88-8203-4524-A22F-AF1466AF2AF1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10" name="Picture 2" descr="Creative Commons License">
              <a:extLst>
                <a:ext uri="{FF2B5EF4-FFF2-40B4-BE49-F238E27FC236}">
                  <a16:creationId xmlns:a16="http://schemas.microsoft.com/office/drawing/2014/main" id="{2CEDF5CC-5AB0-47EC-AA3B-70004E8E04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68F3F37-BB55-4A07-87C7-353B5895B84B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4225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Objects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B04F39-DE85-1D41-95BC-EC670D912D0B}"/>
              </a:ext>
            </a:extLst>
          </p:cNvPr>
          <p:cNvSpPr txBox="1">
            <a:spLocks/>
          </p:cNvSpPr>
          <p:nvPr/>
        </p:nvSpPr>
        <p:spPr>
          <a:xfrm>
            <a:off x="3477717" y="5579615"/>
            <a:ext cx="8334531" cy="770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hlinkClick r:id="rId3"/>
              </a:rPr>
              <a:t>https://www.linkedin.com/in/drlaurapalmer/detail/recent-activity/posts/</a:t>
            </a:r>
            <a:endParaRPr lang="en-US" sz="1400" dirty="0"/>
          </a:p>
        </p:txBody>
      </p:sp>
      <p:pic>
        <p:nvPicPr>
          <p:cNvPr id="5" name="Picture 4" descr="A group of people waiting for their luggage at an airport&#10;&#10;Description automatically generated">
            <a:extLst>
              <a:ext uri="{FF2B5EF4-FFF2-40B4-BE49-F238E27FC236}">
                <a16:creationId xmlns:a16="http://schemas.microsoft.com/office/drawing/2014/main" id="{8EE6EE3F-B26C-B049-85E1-29AEFDEF7B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3326"/>
          <a:stretch/>
        </p:blipFill>
        <p:spPr>
          <a:xfrm>
            <a:off x="3826306" y="675757"/>
            <a:ext cx="7637351" cy="504926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4CD15F8-E4B3-43D5-B475-400A6B48B8A1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10" name="Picture 2" descr="Creative Commons License">
              <a:extLst>
                <a:ext uri="{FF2B5EF4-FFF2-40B4-BE49-F238E27FC236}">
                  <a16:creationId xmlns:a16="http://schemas.microsoft.com/office/drawing/2014/main" id="{EE6D164C-4D54-44BA-BD6F-147999331D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0317A8D-13A3-4698-9A87-D1D31B439359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9132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Objects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400" dirty="0"/>
              <a:t>In general,</a:t>
            </a:r>
          </a:p>
          <a:p>
            <a:r>
              <a:rPr lang="en-US" sz="3400" dirty="0"/>
              <a:t>Instruction: Line Drawing</a:t>
            </a:r>
          </a:p>
          <a:p>
            <a:r>
              <a:rPr lang="en-US" sz="3400" dirty="0"/>
              <a:t>Description: Drawing with more Detail</a:t>
            </a:r>
          </a:p>
          <a:p>
            <a:r>
              <a:rPr lang="en-US" sz="3400" dirty="0"/>
              <a:t>Report: Photos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0D782D1-9CC8-47B8-8A1E-3E94FE68DEBD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8" name="Picture 2" descr="Creative Commons License">
              <a:extLst>
                <a:ext uri="{FF2B5EF4-FFF2-40B4-BE49-F238E27FC236}">
                  <a16:creationId xmlns:a16="http://schemas.microsoft.com/office/drawing/2014/main" id="{7CE31376-78AA-4B50-B044-750EEF18E7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589CACA-AE2B-4FB5-BBAA-3495A22792D4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3168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Take Away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Think</a:t>
            </a:r>
          </a:p>
          <a:p>
            <a:r>
              <a:rPr lang="en-US" sz="3600" dirty="0"/>
              <a:t>What are the key information</a:t>
            </a:r>
          </a:p>
          <a:p>
            <a:r>
              <a:rPr lang="en-US" sz="3600" dirty="0"/>
              <a:t>What is the best way to convey it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2E8C3CB-C1C4-48CE-B839-FA22DEAD1CC1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8" name="Picture 2" descr="Creative Commons License">
              <a:extLst>
                <a:ext uri="{FF2B5EF4-FFF2-40B4-BE49-F238E27FC236}">
                  <a16:creationId xmlns:a16="http://schemas.microsoft.com/office/drawing/2014/main" id="{9CF725B5-ACC4-4FF1-9954-B34EC4FF7E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7A2A7F5-F60C-4499-B0EE-2C83B31DA955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2802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Lesson 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Types of Graphics</a:t>
            </a:r>
          </a:p>
          <a:p>
            <a:r>
              <a:rPr lang="en-US" sz="3600" b="1" dirty="0"/>
              <a:t>Objects</a:t>
            </a:r>
          </a:p>
          <a:p>
            <a:r>
              <a:rPr lang="en-US" sz="3600" dirty="0"/>
              <a:t>Numbers</a:t>
            </a:r>
          </a:p>
          <a:p>
            <a:r>
              <a:rPr lang="en-US" sz="3600" dirty="0"/>
              <a:t>Concepts</a:t>
            </a:r>
          </a:p>
          <a:p>
            <a:r>
              <a:rPr lang="en-US" sz="3600" dirty="0"/>
              <a:t>Words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7494D4B-A0E3-48E1-834B-0A77D01128CF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8" name="Picture 2" descr="Creative Commons License">
              <a:extLst>
                <a:ext uri="{FF2B5EF4-FFF2-40B4-BE49-F238E27FC236}">
                  <a16:creationId xmlns:a16="http://schemas.microsoft.com/office/drawing/2014/main" id="{CC0B93C5-7109-4D37-B403-DA9FD9A006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D37F2DE-813A-4F41-BBC5-F73379296A4B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8523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Concepts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C7A8BA4-491C-1041-8103-3CFD0402E3E9}"/>
              </a:ext>
            </a:extLst>
          </p:cNvPr>
          <p:cNvSpPr txBox="1">
            <a:spLocks/>
          </p:cNvSpPr>
          <p:nvPr/>
        </p:nvSpPr>
        <p:spPr>
          <a:xfrm>
            <a:off x="3477717" y="5579615"/>
            <a:ext cx="8334531" cy="770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hlinkClick r:id="rId3"/>
              </a:rPr>
              <a:t>https://kanbanize.com/lean-management/improvement/what-is-pdca-cycle/</a:t>
            </a:r>
            <a:endParaRPr lang="en-US" sz="1400" dirty="0"/>
          </a:p>
        </p:txBody>
      </p:sp>
      <p:pic>
        <p:nvPicPr>
          <p:cNvPr id="15" name="Picture 14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73A370-F70B-8548-A0D7-26545E03AA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114" t="7406" r="21707" b="7406"/>
          <a:stretch/>
        </p:blipFill>
        <p:spPr>
          <a:xfrm>
            <a:off x="5289521" y="1085737"/>
            <a:ext cx="4710921" cy="460118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3098402-4228-47C3-9A5A-E658674AA359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9" name="Picture 2" descr="Creative Commons License">
              <a:extLst>
                <a:ext uri="{FF2B5EF4-FFF2-40B4-BE49-F238E27FC236}">
                  <a16:creationId xmlns:a16="http://schemas.microsoft.com/office/drawing/2014/main" id="{A2389872-9B24-44D2-B5DC-424311194F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D7AA82E-C996-4BC8-B188-0A24C5684399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2004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Lesson 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Types of Graphics</a:t>
            </a:r>
          </a:p>
          <a:p>
            <a:r>
              <a:rPr lang="en-US" sz="3600" b="1" dirty="0"/>
              <a:t>Objects</a:t>
            </a:r>
          </a:p>
          <a:p>
            <a:r>
              <a:rPr lang="en-US" sz="3600" dirty="0"/>
              <a:t>Numbers</a:t>
            </a:r>
          </a:p>
          <a:p>
            <a:r>
              <a:rPr lang="en-US" sz="3600" dirty="0"/>
              <a:t>Concepts</a:t>
            </a:r>
          </a:p>
          <a:p>
            <a:r>
              <a:rPr lang="en-US" sz="3600" dirty="0"/>
              <a:t>Words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D0FBB2B-FE01-43D9-97C5-B5F1AA45DBFF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8" name="Picture 2" descr="Creative Commons License">
              <a:extLst>
                <a:ext uri="{FF2B5EF4-FFF2-40B4-BE49-F238E27FC236}">
                  <a16:creationId xmlns:a16="http://schemas.microsoft.com/office/drawing/2014/main" id="{0066DAF5-4AE5-44BE-B0A4-957FF93687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F6FAB4D-4E24-40F5-82A5-06D39678476F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8628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Objects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Depict concrete objects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1707083-447C-41C9-9309-0F834A869249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8" name="Picture 2" descr="Creative Commons License">
              <a:extLst>
                <a:ext uri="{FF2B5EF4-FFF2-40B4-BE49-F238E27FC236}">
                  <a16:creationId xmlns:a16="http://schemas.microsoft.com/office/drawing/2014/main" id="{5AF54239-7EE8-438A-8C6A-6F08F5DD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067CE70-65DD-4999-B824-F3B89619AAEF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6992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Objects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B04F39-DE85-1D41-95BC-EC670D912D0B}"/>
              </a:ext>
            </a:extLst>
          </p:cNvPr>
          <p:cNvSpPr txBox="1">
            <a:spLocks/>
          </p:cNvSpPr>
          <p:nvPr/>
        </p:nvSpPr>
        <p:spPr>
          <a:xfrm>
            <a:off x="3477717" y="5579615"/>
            <a:ext cx="8334531" cy="770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hlinkClick r:id="rId3"/>
              </a:rPr>
              <a:t>https://www.zentiz.com/step-by-step-guide-on-how-to-assemble-a-manual-meat-grinder/</a:t>
            </a:r>
            <a:endParaRPr lang="en-US" sz="1400" dirty="0"/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D690A04B-2F3F-C74C-B877-A6DE617ECB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7510" y="743608"/>
            <a:ext cx="7434943" cy="498141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58CD82A-2A22-4556-BEFA-66EB215E905D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10" name="Picture 2" descr="Creative Commons License">
              <a:extLst>
                <a:ext uri="{FF2B5EF4-FFF2-40B4-BE49-F238E27FC236}">
                  <a16:creationId xmlns:a16="http://schemas.microsoft.com/office/drawing/2014/main" id="{7AEB2A16-F010-4545-AE73-6CAC00910D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AFD0ED-563E-4D21-8C7C-98AC96AE7309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9804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Objects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B04F39-DE85-1D41-95BC-EC670D912D0B}"/>
              </a:ext>
            </a:extLst>
          </p:cNvPr>
          <p:cNvSpPr txBox="1">
            <a:spLocks/>
          </p:cNvSpPr>
          <p:nvPr/>
        </p:nvSpPr>
        <p:spPr>
          <a:xfrm>
            <a:off x="3477717" y="5579615"/>
            <a:ext cx="8334531" cy="770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hlinkClick r:id="rId3"/>
              </a:rPr>
              <a:t>https://www.bearwood.com/Clock-Hands-Mounting-instructions.html</a:t>
            </a:r>
            <a:endParaRPr lang="en-US" sz="1400" dirty="0"/>
          </a:p>
        </p:txBody>
      </p:sp>
      <p:pic>
        <p:nvPicPr>
          <p:cNvPr id="8" name="Picture 7" descr="A close up of a clock&#10;&#10;Description automatically generated">
            <a:extLst>
              <a:ext uri="{FF2B5EF4-FFF2-40B4-BE49-F238E27FC236}">
                <a16:creationId xmlns:a16="http://schemas.microsoft.com/office/drawing/2014/main" id="{2408D2FD-2E67-A240-9B09-0F19859D24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8045" y="717397"/>
            <a:ext cx="6413873" cy="500762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785551D-D97F-48DC-8E91-7022E7238AA8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10" name="Picture 2" descr="Creative Commons License">
              <a:extLst>
                <a:ext uri="{FF2B5EF4-FFF2-40B4-BE49-F238E27FC236}">
                  <a16:creationId xmlns:a16="http://schemas.microsoft.com/office/drawing/2014/main" id="{48259F65-EE1A-499D-8133-63B5F92A72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6B37FD1-0B38-4F18-BFA0-EC7AC31F0E58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2122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Objects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Simple or Detailed?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A0EAAB0-C937-4D11-9395-8B551DEA27CB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8" name="Picture 2" descr="Creative Commons License">
              <a:extLst>
                <a:ext uri="{FF2B5EF4-FFF2-40B4-BE49-F238E27FC236}">
                  <a16:creationId xmlns:a16="http://schemas.microsoft.com/office/drawing/2014/main" id="{8FDA7180-5640-45C6-9CF0-CCCAE47322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4D369C9-2381-468A-A728-2379FCA8E14E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0392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Objects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DB04F39-DE85-1D41-95BC-EC670D912D0B}"/>
              </a:ext>
            </a:extLst>
          </p:cNvPr>
          <p:cNvSpPr txBox="1">
            <a:spLocks/>
          </p:cNvSpPr>
          <p:nvPr/>
        </p:nvSpPr>
        <p:spPr>
          <a:xfrm>
            <a:off x="3477717" y="5579615"/>
            <a:ext cx="8334531" cy="770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>
                <a:hlinkClick r:id="rId3"/>
              </a:rPr>
              <a:t>https://www.bearwood.com/Clock-Hands-Mounting-instructions.html</a:t>
            </a:r>
            <a:endParaRPr lang="en-US" sz="1400" dirty="0"/>
          </a:p>
        </p:txBody>
      </p:sp>
      <p:pic>
        <p:nvPicPr>
          <p:cNvPr id="8" name="Picture 7" descr="A close up of a clock&#10;&#10;Description automatically generated">
            <a:extLst>
              <a:ext uri="{FF2B5EF4-FFF2-40B4-BE49-F238E27FC236}">
                <a16:creationId xmlns:a16="http://schemas.microsoft.com/office/drawing/2014/main" id="{2408D2FD-2E67-A240-9B09-0F19859D24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8045" y="717397"/>
            <a:ext cx="6413873" cy="500762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B9495C2-C94E-4132-A28D-C9A35D37FEF6}"/>
              </a:ext>
            </a:extLst>
          </p:cNvPr>
          <p:cNvGrpSpPr/>
          <p:nvPr/>
        </p:nvGrpSpPr>
        <p:grpSpPr>
          <a:xfrm>
            <a:off x="81042" y="6486267"/>
            <a:ext cx="1909840" cy="295275"/>
            <a:chOff x="476250" y="4386263"/>
            <a:chExt cx="1909840" cy="295275"/>
          </a:xfrm>
        </p:grpSpPr>
        <p:pic>
          <p:nvPicPr>
            <p:cNvPr id="10" name="Picture 2" descr="Creative Commons License">
              <a:extLst>
                <a:ext uri="{FF2B5EF4-FFF2-40B4-BE49-F238E27FC236}">
                  <a16:creationId xmlns:a16="http://schemas.microsoft.com/office/drawing/2014/main" id="{4FC9A4EC-A01F-4386-93FA-661CCD6F9C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697C182-2759-43B2-9862-DE0BF22B7018}"/>
                </a:ext>
              </a:extLst>
            </p:cNvPr>
            <p:cNvSpPr txBox="1"/>
            <p:nvPr/>
          </p:nvSpPr>
          <p:spPr>
            <a:xfrm>
              <a:off x="1314450" y="4395400"/>
              <a:ext cx="1071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03865"/>
                  </a:solidFill>
                </a:rPr>
                <a:t>Dr. Kei Tomita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7528617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244</TotalTime>
  <Words>1226</Words>
  <Application>Microsoft Office PowerPoint</Application>
  <PresentationFormat>Widescreen</PresentationFormat>
  <Paragraphs>163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Calibri</vt:lpstr>
      <vt:lpstr>Corbel</vt:lpstr>
      <vt:lpstr>Wingdings 2</vt:lpstr>
      <vt:lpstr>Frame</vt:lpstr>
      <vt:lpstr>Graphics for Technical Communication 2</vt:lpstr>
      <vt:lpstr>Lesson Agenda</vt:lpstr>
      <vt:lpstr>Concepts</vt:lpstr>
      <vt:lpstr>Lesson Agenda</vt:lpstr>
      <vt:lpstr>Objects</vt:lpstr>
      <vt:lpstr>Objects</vt:lpstr>
      <vt:lpstr>Objects</vt:lpstr>
      <vt:lpstr>Objects</vt:lpstr>
      <vt:lpstr>Objects</vt:lpstr>
      <vt:lpstr>Objects</vt:lpstr>
      <vt:lpstr>Objects</vt:lpstr>
      <vt:lpstr>Objects</vt:lpstr>
      <vt:lpstr>Objects</vt:lpstr>
      <vt:lpstr>Objects</vt:lpstr>
      <vt:lpstr>Objects</vt:lpstr>
      <vt:lpstr>Take Away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IAD4230 User Interface Design II</dc:title>
  <dc:creator>Microsoft Office User</dc:creator>
  <cp:lastModifiedBy>Tiffani Reardon</cp:lastModifiedBy>
  <cp:revision>198</cp:revision>
  <dcterms:created xsi:type="dcterms:W3CDTF">2018-08-12T14:29:26Z</dcterms:created>
  <dcterms:modified xsi:type="dcterms:W3CDTF">2020-05-17T15:07:35Z</dcterms:modified>
</cp:coreProperties>
</file>