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21"/>
  </p:notesMasterIdLst>
  <p:sldIdLst>
    <p:sldId id="256" r:id="rId2"/>
    <p:sldId id="276" r:id="rId3"/>
    <p:sldId id="257" r:id="rId4"/>
    <p:sldId id="258" r:id="rId5"/>
    <p:sldId id="259" r:id="rId6"/>
    <p:sldId id="260" r:id="rId7"/>
    <p:sldId id="261" r:id="rId8"/>
    <p:sldId id="262" r:id="rId9"/>
    <p:sldId id="263" r:id="rId10"/>
    <p:sldId id="264" r:id="rId11"/>
    <p:sldId id="265" r:id="rId12"/>
    <p:sldId id="266" r:id="rId13"/>
    <p:sldId id="267" r:id="rId14"/>
    <p:sldId id="268" r:id="rId15"/>
    <p:sldId id="274" r:id="rId16"/>
    <p:sldId id="273" r:id="rId17"/>
    <p:sldId id="275" r:id="rId18"/>
    <p:sldId id="269" r:id="rId19"/>
    <p:sldId id="271" r:id="rId20"/>
  </p:sldIdLst>
  <p:sldSz cx="6858000" cy="5143500"/>
  <p:notesSz cx="6858000" cy="9144000"/>
  <p:embeddedFontLst>
    <p:embeddedFont>
      <p:font typeface="Raleway" panose="020B0604020202020204" charset="0"/>
      <p:regular r:id="rId22"/>
      <p:bold r:id="rId23"/>
      <p:italic r:id="rId24"/>
      <p:boldItalic r:id="rId25"/>
    </p:embeddedFont>
    <p:embeddedFont>
      <p:font typeface="Raleway Black" panose="020B0604020202020204" charset="0"/>
      <p:bold r:id="rId26"/>
      <p:boldItalic r:id="rId27"/>
    </p:embeddedFont>
    <p:embeddedFont>
      <p:font typeface="Raleway ExtraBold" panose="020B0604020202020204" charset="0"/>
      <p:bold r:id="rId28"/>
      <p:boldItalic r:id="rId29"/>
    </p:embeddedFont>
    <p:embeddedFont>
      <p:font typeface="Raleway Light" panose="020B0604020202020204" charset="0"/>
      <p:regular r:id="rId30"/>
      <p:bold r:id="rId31"/>
      <p:italic r:id="rId32"/>
      <p:boldItalic r:id="rId33"/>
    </p:embeddedFont>
    <p:embeddedFont>
      <p:font typeface="Raleway SemiBold" panose="020B0604020202020204" charset="0"/>
      <p:regular r:id="rId34"/>
      <p:bold r:id="rId35"/>
      <p:italic r:id="rId36"/>
      <p:boldItalic r:id="rId37"/>
    </p:embeddedFont>
    <p:embeddedFont>
      <p:font typeface="Yellowtail" panose="020B0604020202020204" charset="0"/>
      <p:regular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1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presProps" Target="presProps.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ffani Reardon" userId="7e1c9a0cabc2164b" providerId="LiveId" clId="{91251742-F13E-439C-AA13-CDFD9ED35484}"/>
    <pc:docChg chg="modSld">
      <pc:chgData name="Tiffani Reardon" userId="7e1c9a0cabc2164b" providerId="LiveId" clId="{91251742-F13E-439C-AA13-CDFD9ED35484}" dt="2020-05-17T15:01:36.906" v="250" actId="20577"/>
      <pc:docMkLst>
        <pc:docMk/>
      </pc:docMkLst>
      <pc:sldChg chg="modSp">
        <pc:chgData name="Tiffani Reardon" userId="7e1c9a0cabc2164b" providerId="LiveId" clId="{91251742-F13E-439C-AA13-CDFD9ED35484}" dt="2020-05-17T14:59:51.542" v="8" actId="20577"/>
        <pc:sldMkLst>
          <pc:docMk/>
          <pc:sldMk cId="0" sldId="256"/>
        </pc:sldMkLst>
        <pc:spChg chg="mod">
          <ac:chgData name="Tiffani Reardon" userId="7e1c9a0cabc2164b" providerId="LiveId" clId="{91251742-F13E-439C-AA13-CDFD9ED35484}" dt="2020-05-17T14:59:51.542" v="8" actId="20577"/>
          <ac:spMkLst>
            <pc:docMk/>
            <pc:sldMk cId="0" sldId="256"/>
            <ac:spMk id="11" creationId="{D5012696-2F04-4BF6-B6CF-5483E40299C3}"/>
          </ac:spMkLst>
        </pc:spChg>
      </pc:sldChg>
      <pc:sldChg chg="modSp">
        <pc:chgData name="Tiffani Reardon" userId="7e1c9a0cabc2164b" providerId="LiveId" clId="{91251742-F13E-439C-AA13-CDFD9ED35484}" dt="2020-05-17T15:00:04.190" v="42" actId="20577"/>
        <pc:sldMkLst>
          <pc:docMk/>
          <pc:sldMk cId="0" sldId="257"/>
        </pc:sldMkLst>
        <pc:spChg chg="mod">
          <ac:chgData name="Tiffani Reardon" userId="7e1c9a0cabc2164b" providerId="LiveId" clId="{91251742-F13E-439C-AA13-CDFD9ED35484}" dt="2020-05-17T15:00:04.190" v="42" actId="20577"/>
          <ac:spMkLst>
            <pc:docMk/>
            <pc:sldMk cId="0" sldId="257"/>
            <ac:spMk id="10" creationId="{B6CF2BE7-BAFF-4460-8FB1-40D0DD1C58DC}"/>
          </ac:spMkLst>
        </pc:spChg>
      </pc:sldChg>
      <pc:sldChg chg="modSp">
        <pc:chgData name="Tiffani Reardon" userId="7e1c9a0cabc2164b" providerId="LiveId" clId="{91251742-F13E-439C-AA13-CDFD9ED35484}" dt="2020-05-17T15:00:09.247" v="55" actId="20577"/>
        <pc:sldMkLst>
          <pc:docMk/>
          <pc:sldMk cId="0" sldId="258"/>
        </pc:sldMkLst>
        <pc:spChg chg="mod">
          <ac:chgData name="Tiffani Reardon" userId="7e1c9a0cabc2164b" providerId="LiveId" clId="{91251742-F13E-439C-AA13-CDFD9ED35484}" dt="2020-05-17T15:00:09.247" v="55" actId="20577"/>
          <ac:spMkLst>
            <pc:docMk/>
            <pc:sldMk cId="0" sldId="258"/>
            <ac:spMk id="8" creationId="{746EC36F-6924-49A8-9CCC-BD651E705F38}"/>
          </ac:spMkLst>
        </pc:spChg>
      </pc:sldChg>
      <pc:sldChg chg="modSp">
        <pc:chgData name="Tiffani Reardon" userId="7e1c9a0cabc2164b" providerId="LiveId" clId="{91251742-F13E-439C-AA13-CDFD9ED35484}" dt="2020-05-17T15:00:14.237" v="68" actId="20577"/>
        <pc:sldMkLst>
          <pc:docMk/>
          <pc:sldMk cId="0" sldId="259"/>
        </pc:sldMkLst>
        <pc:spChg chg="mod">
          <ac:chgData name="Tiffani Reardon" userId="7e1c9a0cabc2164b" providerId="LiveId" clId="{91251742-F13E-439C-AA13-CDFD9ED35484}" dt="2020-05-17T15:00:14.237" v="68" actId="20577"/>
          <ac:spMkLst>
            <pc:docMk/>
            <pc:sldMk cId="0" sldId="259"/>
            <ac:spMk id="11" creationId="{3AFAF776-C6FA-4FD9-B530-51C9E030D2B7}"/>
          </ac:spMkLst>
        </pc:spChg>
      </pc:sldChg>
      <pc:sldChg chg="modSp">
        <pc:chgData name="Tiffani Reardon" userId="7e1c9a0cabc2164b" providerId="LiveId" clId="{91251742-F13E-439C-AA13-CDFD9ED35484}" dt="2020-05-17T15:00:20.209" v="81" actId="20577"/>
        <pc:sldMkLst>
          <pc:docMk/>
          <pc:sldMk cId="0" sldId="260"/>
        </pc:sldMkLst>
        <pc:spChg chg="mod">
          <ac:chgData name="Tiffani Reardon" userId="7e1c9a0cabc2164b" providerId="LiveId" clId="{91251742-F13E-439C-AA13-CDFD9ED35484}" dt="2020-05-17T15:00:20.209" v="81" actId="20577"/>
          <ac:spMkLst>
            <pc:docMk/>
            <pc:sldMk cId="0" sldId="260"/>
            <ac:spMk id="15" creationId="{855041A2-FE2F-47D3-93A6-F70446F7CE4B}"/>
          </ac:spMkLst>
        </pc:spChg>
      </pc:sldChg>
      <pc:sldChg chg="modSp">
        <pc:chgData name="Tiffani Reardon" userId="7e1c9a0cabc2164b" providerId="LiveId" clId="{91251742-F13E-439C-AA13-CDFD9ED35484}" dt="2020-05-17T15:00:26.416" v="94" actId="20577"/>
        <pc:sldMkLst>
          <pc:docMk/>
          <pc:sldMk cId="0" sldId="261"/>
        </pc:sldMkLst>
        <pc:spChg chg="mod">
          <ac:chgData name="Tiffani Reardon" userId="7e1c9a0cabc2164b" providerId="LiveId" clId="{91251742-F13E-439C-AA13-CDFD9ED35484}" dt="2020-05-17T15:00:26.416" v="94" actId="20577"/>
          <ac:spMkLst>
            <pc:docMk/>
            <pc:sldMk cId="0" sldId="261"/>
            <ac:spMk id="24" creationId="{C4E9905D-5462-4F09-BF1A-3E136DB87395}"/>
          </ac:spMkLst>
        </pc:spChg>
      </pc:sldChg>
      <pc:sldChg chg="modSp">
        <pc:chgData name="Tiffani Reardon" userId="7e1c9a0cabc2164b" providerId="LiveId" clId="{91251742-F13E-439C-AA13-CDFD9ED35484}" dt="2020-05-17T15:00:32.157" v="107" actId="20577"/>
        <pc:sldMkLst>
          <pc:docMk/>
          <pc:sldMk cId="0" sldId="262"/>
        </pc:sldMkLst>
        <pc:spChg chg="mod">
          <ac:chgData name="Tiffani Reardon" userId="7e1c9a0cabc2164b" providerId="LiveId" clId="{91251742-F13E-439C-AA13-CDFD9ED35484}" dt="2020-05-17T15:00:32.157" v="107" actId="20577"/>
          <ac:spMkLst>
            <pc:docMk/>
            <pc:sldMk cId="0" sldId="262"/>
            <ac:spMk id="12" creationId="{589528CA-EF1E-4931-87B6-A0F202706EAF}"/>
          </ac:spMkLst>
        </pc:spChg>
      </pc:sldChg>
      <pc:sldChg chg="modSp">
        <pc:chgData name="Tiffani Reardon" userId="7e1c9a0cabc2164b" providerId="LiveId" clId="{91251742-F13E-439C-AA13-CDFD9ED35484}" dt="2020-05-17T15:00:39.734" v="120" actId="20577"/>
        <pc:sldMkLst>
          <pc:docMk/>
          <pc:sldMk cId="0" sldId="263"/>
        </pc:sldMkLst>
        <pc:spChg chg="mod">
          <ac:chgData name="Tiffani Reardon" userId="7e1c9a0cabc2164b" providerId="LiveId" clId="{91251742-F13E-439C-AA13-CDFD9ED35484}" dt="2020-05-17T15:00:39.734" v="120" actId="20577"/>
          <ac:spMkLst>
            <pc:docMk/>
            <pc:sldMk cId="0" sldId="263"/>
            <ac:spMk id="7" creationId="{955A4CF2-19D3-45FA-AF9D-DB16947F1018}"/>
          </ac:spMkLst>
        </pc:spChg>
      </pc:sldChg>
      <pc:sldChg chg="modSp">
        <pc:chgData name="Tiffani Reardon" userId="7e1c9a0cabc2164b" providerId="LiveId" clId="{91251742-F13E-439C-AA13-CDFD9ED35484}" dt="2020-05-17T15:00:44.928" v="133" actId="20577"/>
        <pc:sldMkLst>
          <pc:docMk/>
          <pc:sldMk cId="0" sldId="264"/>
        </pc:sldMkLst>
        <pc:spChg chg="mod">
          <ac:chgData name="Tiffani Reardon" userId="7e1c9a0cabc2164b" providerId="LiveId" clId="{91251742-F13E-439C-AA13-CDFD9ED35484}" dt="2020-05-17T15:00:44.928" v="133" actId="20577"/>
          <ac:spMkLst>
            <pc:docMk/>
            <pc:sldMk cId="0" sldId="264"/>
            <ac:spMk id="16" creationId="{5D3BA75A-1A61-41E4-B571-19D91DE10730}"/>
          </ac:spMkLst>
        </pc:spChg>
      </pc:sldChg>
      <pc:sldChg chg="modSp">
        <pc:chgData name="Tiffani Reardon" userId="7e1c9a0cabc2164b" providerId="LiveId" clId="{91251742-F13E-439C-AA13-CDFD9ED35484}" dt="2020-05-17T15:00:50.766" v="146" actId="20577"/>
        <pc:sldMkLst>
          <pc:docMk/>
          <pc:sldMk cId="0" sldId="265"/>
        </pc:sldMkLst>
        <pc:spChg chg="mod">
          <ac:chgData name="Tiffani Reardon" userId="7e1c9a0cabc2164b" providerId="LiveId" clId="{91251742-F13E-439C-AA13-CDFD9ED35484}" dt="2020-05-17T15:00:50.766" v="146" actId="20577"/>
          <ac:spMkLst>
            <pc:docMk/>
            <pc:sldMk cId="0" sldId="265"/>
            <ac:spMk id="16" creationId="{D07D9829-75B9-4944-8A0F-AE24C37EE5CE}"/>
          </ac:spMkLst>
        </pc:spChg>
      </pc:sldChg>
      <pc:sldChg chg="modSp">
        <pc:chgData name="Tiffani Reardon" userId="7e1c9a0cabc2164b" providerId="LiveId" clId="{91251742-F13E-439C-AA13-CDFD9ED35484}" dt="2020-05-17T15:00:55.678" v="159" actId="20577"/>
        <pc:sldMkLst>
          <pc:docMk/>
          <pc:sldMk cId="0" sldId="266"/>
        </pc:sldMkLst>
        <pc:spChg chg="mod">
          <ac:chgData name="Tiffani Reardon" userId="7e1c9a0cabc2164b" providerId="LiveId" clId="{91251742-F13E-439C-AA13-CDFD9ED35484}" dt="2020-05-17T15:00:55.678" v="159" actId="20577"/>
          <ac:spMkLst>
            <pc:docMk/>
            <pc:sldMk cId="0" sldId="266"/>
            <ac:spMk id="12" creationId="{9D5EB930-E89D-4CCA-9703-24C489D0A144}"/>
          </ac:spMkLst>
        </pc:spChg>
      </pc:sldChg>
      <pc:sldChg chg="modSp">
        <pc:chgData name="Tiffani Reardon" userId="7e1c9a0cabc2164b" providerId="LiveId" clId="{91251742-F13E-439C-AA13-CDFD9ED35484}" dt="2020-05-17T15:01:00.073" v="172" actId="20577"/>
        <pc:sldMkLst>
          <pc:docMk/>
          <pc:sldMk cId="0" sldId="267"/>
        </pc:sldMkLst>
        <pc:spChg chg="mod">
          <ac:chgData name="Tiffani Reardon" userId="7e1c9a0cabc2164b" providerId="LiveId" clId="{91251742-F13E-439C-AA13-CDFD9ED35484}" dt="2020-05-17T15:01:00.073" v="172" actId="20577"/>
          <ac:spMkLst>
            <pc:docMk/>
            <pc:sldMk cId="0" sldId="267"/>
            <ac:spMk id="13" creationId="{BDA76737-E6FB-434A-82BD-B1C8B9679E50}"/>
          </ac:spMkLst>
        </pc:spChg>
      </pc:sldChg>
      <pc:sldChg chg="modSp">
        <pc:chgData name="Tiffani Reardon" userId="7e1c9a0cabc2164b" providerId="LiveId" clId="{91251742-F13E-439C-AA13-CDFD9ED35484}" dt="2020-05-17T15:01:07.264" v="185" actId="20577"/>
        <pc:sldMkLst>
          <pc:docMk/>
          <pc:sldMk cId="0" sldId="268"/>
        </pc:sldMkLst>
        <pc:spChg chg="mod">
          <ac:chgData name="Tiffani Reardon" userId="7e1c9a0cabc2164b" providerId="LiveId" clId="{91251742-F13E-439C-AA13-CDFD9ED35484}" dt="2020-05-17T15:01:07.264" v="185" actId="20577"/>
          <ac:spMkLst>
            <pc:docMk/>
            <pc:sldMk cId="0" sldId="268"/>
            <ac:spMk id="19" creationId="{157C10C8-19E0-4846-8961-C8C2027EFF92}"/>
          </ac:spMkLst>
        </pc:spChg>
      </pc:sldChg>
      <pc:sldChg chg="modSp">
        <pc:chgData name="Tiffani Reardon" userId="7e1c9a0cabc2164b" providerId="LiveId" clId="{91251742-F13E-439C-AA13-CDFD9ED35484}" dt="2020-05-17T15:01:31.961" v="237" actId="20577"/>
        <pc:sldMkLst>
          <pc:docMk/>
          <pc:sldMk cId="0" sldId="269"/>
        </pc:sldMkLst>
        <pc:spChg chg="mod">
          <ac:chgData name="Tiffani Reardon" userId="7e1c9a0cabc2164b" providerId="LiveId" clId="{91251742-F13E-439C-AA13-CDFD9ED35484}" dt="2020-05-17T15:01:31.961" v="237" actId="20577"/>
          <ac:spMkLst>
            <pc:docMk/>
            <pc:sldMk cId="0" sldId="269"/>
            <ac:spMk id="11" creationId="{1E322380-A200-41DC-8092-09D7ABE7CD97}"/>
          </ac:spMkLst>
        </pc:spChg>
      </pc:sldChg>
      <pc:sldChg chg="modSp">
        <pc:chgData name="Tiffani Reardon" userId="7e1c9a0cabc2164b" providerId="LiveId" clId="{91251742-F13E-439C-AA13-CDFD9ED35484}" dt="2020-05-17T15:01:36.906" v="250" actId="20577"/>
        <pc:sldMkLst>
          <pc:docMk/>
          <pc:sldMk cId="0" sldId="271"/>
        </pc:sldMkLst>
        <pc:spChg chg="mod">
          <ac:chgData name="Tiffani Reardon" userId="7e1c9a0cabc2164b" providerId="LiveId" clId="{91251742-F13E-439C-AA13-CDFD9ED35484}" dt="2020-05-17T15:01:36.906" v="250" actId="20577"/>
          <ac:spMkLst>
            <pc:docMk/>
            <pc:sldMk cId="0" sldId="271"/>
            <ac:spMk id="10" creationId="{A34033B8-4B7C-4154-AA09-DD1F285BAD83}"/>
          </ac:spMkLst>
        </pc:spChg>
      </pc:sldChg>
      <pc:sldChg chg="modSp">
        <pc:chgData name="Tiffani Reardon" userId="7e1c9a0cabc2164b" providerId="LiveId" clId="{91251742-F13E-439C-AA13-CDFD9ED35484}" dt="2020-05-17T15:01:18.167" v="211" actId="20577"/>
        <pc:sldMkLst>
          <pc:docMk/>
          <pc:sldMk cId="3094994565" sldId="273"/>
        </pc:sldMkLst>
        <pc:spChg chg="mod">
          <ac:chgData name="Tiffani Reardon" userId="7e1c9a0cabc2164b" providerId="LiveId" clId="{91251742-F13E-439C-AA13-CDFD9ED35484}" dt="2020-05-17T15:01:18.167" v="211" actId="20577"/>
          <ac:spMkLst>
            <pc:docMk/>
            <pc:sldMk cId="3094994565" sldId="273"/>
            <ac:spMk id="13" creationId="{5160E8F2-201E-49F5-BA4A-F3E28636EDF0}"/>
          </ac:spMkLst>
        </pc:spChg>
      </pc:sldChg>
      <pc:sldChg chg="modSp">
        <pc:chgData name="Tiffani Reardon" userId="7e1c9a0cabc2164b" providerId="LiveId" clId="{91251742-F13E-439C-AA13-CDFD9ED35484}" dt="2020-05-17T15:01:12.851" v="198" actId="20577"/>
        <pc:sldMkLst>
          <pc:docMk/>
          <pc:sldMk cId="1823416757" sldId="274"/>
        </pc:sldMkLst>
        <pc:spChg chg="mod">
          <ac:chgData name="Tiffani Reardon" userId="7e1c9a0cabc2164b" providerId="LiveId" clId="{91251742-F13E-439C-AA13-CDFD9ED35484}" dt="2020-05-17T15:01:12.851" v="198" actId="20577"/>
          <ac:spMkLst>
            <pc:docMk/>
            <pc:sldMk cId="1823416757" sldId="274"/>
            <ac:spMk id="11" creationId="{EC2DD28E-4371-4D22-AF58-F7A70DD35DB4}"/>
          </ac:spMkLst>
        </pc:spChg>
      </pc:sldChg>
      <pc:sldChg chg="modSp">
        <pc:chgData name="Tiffani Reardon" userId="7e1c9a0cabc2164b" providerId="LiveId" clId="{91251742-F13E-439C-AA13-CDFD9ED35484}" dt="2020-05-17T15:01:25.675" v="224" actId="20577"/>
        <pc:sldMkLst>
          <pc:docMk/>
          <pc:sldMk cId="2738067469" sldId="275"/>
        </pc:sldMkLst>
        <pc:spChg chg="mod">
          <ac:chgData name="Tiffani Reardon" userId="7e1c9a0cabc2164b" providerId="LiveId" clId="{91251742-F13E-439C-AA13-CDFD9ED35484}" dt="2020-05-17T15:01:25.675" v="224" actId="20577"/>
          <ac:spMkLst>
            <pc:docMk/>
            <pc:sldMk cId="2738067469" sldId="275"/>
            <ac:spMk id="13" creationId="{76B008BC-24EA-4A5C-BB49-1799EA7310E9}"/>
          </ac:spMkLst>
        </pc:spChg>
      </pc:sldChg>
      <pc:sldChg chg="modSp">
        <pc:chgData name="Tiffani Reardon" userId="7e1c9a0cabc2164b" providerId="LiveId" clId="{91251742-F13E-439C-AA13-CDFD9ED35484}" dt="2020-05-17T14:59:58.705" v="25" actId="20577"/>
        <pc:sldMkLst>
          <pc:docMk/>
          <pc:sldMk cId="1009140912" sldId="276"/>
        </pc:sldMkLst>
        <pc:spChg chg="mod">
          <ac:chgData name="Tiffani Reardon" userId="7e1c9a0cabc2164b" providerId="LiveId" clId="{91251742-F13E-439C-AA13-CDFD9ED35484}" dt="2020-05-17T14:59:58.705" v="25" actId="20577"/>
          <ac:spMkLst>
            <pc:docMk/>
            <pc:sldMk cId="1009140912" sldId="276"/>
            <ac:spMk id="9" creationId="{B70AE9ED-46E0-47FC-A5F8-EE32C03669A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35f391192_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e68ee6f72_0_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4e68ee6f72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e68ee6f72_0_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4e68ee6f72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e68ee70c6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e68ee70c6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e68ee70c6_0_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e68ee70c6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e68ee70c6_0_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4e68ee70c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30797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5f391192_0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5ed75ccf_01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35ed75ccf_0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35ed75ccf_0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3c62b1c8e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3c62b1c8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4e68ee70c6_0_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4e68ee70c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4e68ee6f72_0_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4e68ee6f7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4e68ee6f72_0_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4e68ee6f72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4e68ee6f72_0_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4e68ee6f72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4e68ee6f72_0_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4e68ee6f72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4e68ee6f72_0_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4e68ee6f7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003865"/>
        </a:solidFill>
        <a:effectLst/>
      </p:bgPr>
    </p:bg>
    <p:spTree>
      <p:nvGrpSpPr>
        <p:cNvPr id="1" name="Shape 9"/>
        <p:cNvGrpSpPr/>
        <p:nvPr/>
      </p:nvGrpSpPr>
      <p:grpSpPr>
        <a:xfrm>
          <a:off x="0" y="0"/>
          <a:ext cx="0" cy="0"/>
          <a:chOff x="0" y="0"/>
          <a:chExt cx="0" cy="0"/>
        </a:xfrm>
      </p:grpSpPr>
      <p:sp>
        <p:nvSpPr>
          <p:cNvPr id="10" name="Google Shape;10;p2"/>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1" name="Google Shape;11;p2"/>
          <p:cNvSpPr txBox="1">
            <a:spLocks noGrp="1"/>
          </p:cNvSpPr>
          <p:nvPr>
            <p:ph type="ctrTitle"/>
          </p:nvPr>
        </p:nvSpPr>
        <p:spPr>
          <a:xfrm>
            <a:off x="514350" y="3287213"/>
            <a:ext cx="5829300" cy="1159800"/>
          </a:xfrm>
          <a:prstGeom prst="rect">
            <a:avLst/>
          </a:prstGeom>
        </p:spPr>
        <p:txBody>
          <a:bodyPr spcFirstLastPara="1" wrap="square" lIns="91425" tIns="91425" rIns="91425" bIns="91425" anchor="b" anchorCtr="0">
            <a:noAutofit/>
          </a:bodyPr>
          <a:lstStyle>
            <a:lvl1pPr lvl="0">
              <a:spcBef>
                <a:spcPts val="0"/>
              </a:spcBef>
              <a:spcAft>
                <a:spcPts val="0"/>
              </a:spcAft>
              <a:buClr>
                <a:srgbClr val="FFFFFF"/>
              </a:buClr>
              <a:buSzPts val="6000"/>
              <a:buNone/>
              <a:defRPr sz="6000">
                <a:solidFill>
                  <a:srgbClr val="FFFFFF"/>
                </a:solidFill>
              </a:defRPr>
            </a:lvl1pPr>
            <a:lvl2pPr lvl="1">
              <a:spcBef>
                <a:spcPts val="0"/>
              </a:spcBef>
              <a:spcAft>
                <a:spcPts val="0"/>
              </a:spcAft>
              <a:buClr>
                <a:srgbClr val="FFFFFF"/>
              </a:buClr>
              <a:buSzPts val="6000"/>
              <a:buNone/>
              <a:defRPr sz="6000">
                <a:solidFill>
                  <a:srgbClr val="FFFFFF"/>
                </a:solidFill>
              </a:defRPr>
            </a:lvl2pPr>
            <a:lvl3pPr lvl="2">
              <a:spcBef>
                <a:spcPts val="0"/>
              </a:spcBef>
              <a:spcAft>
                <a:spcPts val="0"/>
              </a:spcAft>
              <a:buClr>
                <a:srgbClr val="FFFFFF"/>
              </a:buClr>
              <a:buSzPts val="6000"/>
              <a:buNone/>
              <a:defRPr sz="6000">
                <a:solidFill>
                  <a:srgbClr val="FFFFFF"/>
                </a:solidFill>
              </a:defRPr>
            </a:lvl3pPr>
            <a:lvl4pPr lvl="3">
              <a:spcBef>
                <a:spcPts val="0"/>
              </a:spcBef>
              <a:spcAft>
                <a:spcPts val="0"/>
              </a:spcAft>
              <a:buClr>
                <a:srgbClr val="FFFFFF"/>
              </a:buClr>
              <a:buSzPts val="6000"/>
              <a:buNone/>
              <a:defRPr sz="6000">
                <a:solidFill>
                  <a:srgbClr val="FFFFFF"/>
                </a:solidFill>
              </a:defRPr>
            </a:lvl4pPr>
            <a:lvl5pPr lvl="4">
              <a:spcBef>
                <a:spcPts val="0"/>
              </a:spcBef>
              <a:spcAft>
                <a:spcPts val="0"/>
              </a:spcAft>
              <a:buClr>
                <a:srgbClr val="FFFFFF"/>
              </a:buClr>
              <a:buSzPts val="6000"/>
              <a:buNone/>
              <a:defRPr sz="6000">
                <a:solidFill>
                  <a:srgbClr val="FFFFFF"/>
                </a:solidFill>
              </a:defRPr>
            </a:lvl5pPr>
            <a:lvl6pPr lvl="5">
              <a:spcBef>
                <a:spcPts val="0"/>
              </a:spcBef>
              <a:spcAft>
                <a:spcPts val="0"/>
              </a:spcAft>
              <a:buClr>
                <a:srgbClr val="FFFFFF"/>
              </a:buClr>
              <a:buSzPts val="6000"/>
              <a:buNone/>
              <a:defRPr sz="6000">
                <a:solidFill>
                  <a:srgbClr val="FFFFFF"/>
                </a:solidFill>
              </a:defRPr>
            </a:lvl6pPr>
            <a:lvl7pPr lvl="6">
              <a:spcBef>
                <a:spcPts val="0"/>
              </a:spcBef>
              <a:spcAft>
                <a:spcPts val="0"/>
              </a:spcAft>
              <a:buClr>
                <a:srgbClr val="FFFFFF"/>
              </a:buClr>
              <a:buSzPts val="6000"/>
              <a:buNone/>
              <a:defRPr sz="6000">
                <a:solidFill>
                  <a:srgbClr val="FFFFFF"/>
                </a:solidFill>
              </a:defRPr>
            </a:lvl7pPr>
            <a:lvl8pPr lvl="7">
              <a:spcBef>
                <a:spcPts val="0"/>
              </a:spcBef>
              <a:spcAft>
                <a:spcPts val="0"/>
              </a:spcAft>
              <a:buClr>
                <a:srgbClr val="FFFFFF"/>
              </a:buClr>
              <a:buSzPts val="6000"/>
              <a:buNone/>
              <a:defRPr sz="6000">
                <a:solidFill>
                  <a:srgbClr val="FFFFFF"/>
                </a:solidFill>
              </a:defRPr>
            </a:lvl8pPr>
            <a:lvl9pPr lvl="8">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rgbClr val="003865"/>
        </a:solidFill>
        <a:effectLst/>
      </p:bgPr>
    </p:bg>
    <p:spTree>
      <p:nvGrpSpPr>
        <p:cNvPr id="1" name="Shape 12"/>
        <p:cNvGrpSpPr/>
        <p:nvPr/>
      </p:nvGrpSpPr>
      <p:grpSpPr>
        <a:xfrm>
          <a:off x="0" y="0"/>
          <a:ext cx="0" cy="0"/>
          <a:chOff x="0" y="0"/>
          <a:chExt cx="0" cy="0"/>
        </a:xfrm>
      </p:grpSpPr>
      <p:sp>
        <p:nvSpPr>
          <p:cNvPr id="13" name="Google Shape;13;p3"/>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chemeClr val="dk2"/>
          </a:solidFill>
          <a:ln w="19050" cap="flat" cmpd="sng">
            <a:solidFill>
              <a:srgbClr val="434343"/>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4" name="Google Shape;14;p3"/>
          <p:cNvSpPr txBox="1">
            <a:spLocks noGrp="1"/>
          </p:cNvSpPr>
          <p:nvPr>
            <p:ph type="ctrTitle"/>
          </p:nvPr>
        </p:nvSpPr>
        <p:spPr>
          <a:xfrm>
            <a:off x="514350" y="2726342"/>
            <a:ext cx="5829300" cy="1159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B7B7B7"/>
              </a:buClr>
              <a:buSzPts val="4800"/>
              <a:buNone/>
              <a:defRPr sz="4800">
                <a:solidFill>
                  <a:srgbClr val="B7B7B7"/>
                </a:solidFill>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5" name="Google Shape;15;p3"/>
          <p:cNvSpPr txBox="1">
            <a:spLocks noGrp="1"/>
          </p:cNvSpPr>
          <p:nvPr>
            <p:ph type="subTitle" idx="1"/>
          </p:nvPr>
        </p:nvSpPr>
        <p:spPr>
          <a:xfrm>
            <a:off x="514350" y="3830653"/>
            <a:ext cx="58293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rgbClr val="003865"/>
        </a:solidFill>
        <a:effectLst/>
      </p:bgPr>
    </p:bg>
    <p:spTree>
      <p:nvGrpSpPr>
        <p:cNvPr id="1" name="Shape 16"/>
        <p:cNvGrpSpPr/>
        <p:nvPr/>
      </p:nvGrpSpPr>
      <p:grpSpPr>
        <a:xfrm>
          <a:off x="0" y="0"/>
          <a:ext cx="0" cy="0"/>
          <a:chOff x="0" y="0"/>
          <a:chExt cx="0" cy="0"/>
        </a:xfrm>
      </p:grpSpPr>
      <p:sp>
        <p:nvSpPr>
          <p:cNvPr id="17" name="Google Shape;17;p4"/>
          <p:cNvSpPr/>
          <p:nvPr/>
        </p:nvSpPr>
        <p:spPr>
          <a:xfrm flipH="1">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l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 name="Google Shape;18;p4"/>
          <p:cNvSpPr txBox="1">
            <a:spLocks noGrp="1"/>
          </p:cNvSpPr>
          <p:nvPr>
            <p:ph type="body" idx="1"/>
          </p:nvPr>
        </p:nvSpPr>
        <p:spPr>
          <a:xfrm>
            <a:off x="1317900" y="2161800"/>
            <a:ext cx="4222350" cy="819900"/>
          </a:xfrm>
          <a:prstGeom prst="rect">
            <a:avLst/>
          </a:prstGeom>
        </p:spPr>
        <p:txBody>
          <a:bodyPr spcFirstLastPara="1" wrap="square" lIns="91425" tIns="91425" rIns="91425" bIns="91425" anchor="ctr" anchorCtr="0">
            <a:noAutofit/>
          </a:bodyPr>
          <a:lstStyle>
            <a:lvl1pPr marL="457200" lvl="0" indent="-419100" algn="ctr" rtl="0">
              <a:spcBef>
                <a:spcPts val="600"/>
              </a:spcBef>
              <a:spcAft>
                <a:spcPts val="0"/>
              </a:spcAft>
              <a:buClr>
                <a:schemeClr val="lt1"/>
              </a:buClr>
              <a:buSzPts val="3000"/>
              <a:buChar char="●"/>
              <a:defRPr sz="3000" i="1">
                <a:solidFill>
                  <a:schemeClr val="lt1"/>
                </a:solidFill>
              </a:defRPr>
            </a:lvl1pPr>
            <a:lvl2pPr marL="914400" lvl="1" indent="-419100" algn="ctr" rtl="0">
              <a:spcBef>
                <a:spcPts val="0"/>
              </a:spcBef>
              <a:spcAft>
                <a:spcPts val="0"/>
              </a:spcAft>
              <a:buClr>
                <a:schemeClr val="lt1"/>
              </a:buClr>
              <a:buSzPts val="3000"/>
              <a:buChar char="○"/>
              <a:defRPr sz="3000" i="1">
                <a:solidFill>
                  <a:schemeClr val="lt1"/>
                </a:solidFill>
              </a:defRPr>
            </a:lvl2pPr>
            <a:lvl3pPr marL="1371600" lvl="2" indent="-419100" algn="ctr" rtl="0">
              <a:spcBef>
                <a:spcPts val="0"/>
              </a:spcBef>
              <a:spcAft>
                <a:spcPts val="0"/>
              </a:spcAft>
              <a:buClr>
                <a:schemeClr val="lt1"/>
              </a:buClr>
              <a:buSzPts val="3000"/>
              <a:buChar char="■"/>
              <a:defRPr sz="3000" i="1">
                <a:solidFill>
                  <a:schemeClr val="lt1"/>
                </a:solidFill>
              </a:defRPr>
            </a:lvl3pPr>
            <a:lvl4pPr marL="1828800" lvl="3" indent="-419100" algn="ctr" rtl="0">
              <a:spcBef>
                <a:spcPts val="0"/>
              </a:spcBef>
              <a:spcAft>
                <a:spcPts val="0"/>
              </a:spcAft>
              <a:buClr>
                <a:schemeClr val="lt1"/>
              </a:buClr>
              <a:buSzPts val="3000"/>
              <a:buChar char="●"/>
              <a:defRPr sz="3000" i="1">
                <a:solidFill>
                  <a:schemeClr val="lt1"/>
                </a:solidFill>
              </a:defRPr>
            </a:lvl4pPr>
            <a:lvl5pPr marL="2286000" lvl="4" indent="-419100" algn="ctr" rtl="0">
              <a:spcBef>
                <a:spcPts val="0"/>
              </a:spcBef>
              <a:spcAft>
                <a:spcPts val="0"/>
              </a:spcAft>
              <a:buClr>
                <a:schemeClr val="lt1"/>
              </a:buClr>
              <a:buSzPts val="3000"/>
              <a:buChar char="○"/>
              <a:defRPr sz="3000" i="1">
                <a:solidFill>
                  <a:schemeClr val="lt1"/>
                </a:solidFill>
              </a:defRPr>
            </a:lvl5pPr>
            <a:lvl6pPr marL="2743200" lvl="5" indent="-419100" algn="ctr" rtl="0">
              <a:spcBef>
                <a:spcPts val="0"/>
              </a:spcBef>
              <a:spcAft>
                <a:spcPts val="0"/>
              </a:spcAft>
              <a:buClr>
                <a:schemeClr val="lt1"/>
              </a:buClr>
              <a:buSzPts val="3000"/>
              <a:buChar char="■"/>
              <a:defRPr sz="3000" i="1">
                <a:solidFill>
                  <a:schemeClr val="lt1"/>
                </a:solidFill>
              </a:defRPr>
            </a:lvl6pPr>
            <a:lvl7pPr marL="3200400" lvl="6" indent="-419100" algn="ctr" rtl="0">
              <a:spcBef>
                <a:spcPts val="0"/>
              </a:spcBef>
              <a:spcAft>
                <a:spcPts val="0"/>
              </a:spcAft>
              <a:buClr>
                <a:schemeClr val="lt1"/>
              </a:buClr>
              <a:buSzPts val="3000"/>
              <a:buChar char="●"/>
              <a:defRPr sz="3000" i="1">
                <a:solidFill>
                  <a:schemeClr val="lt1"/>
                </a:solidFill>
              </a:defRPr>
            </a:lvl7pPr>
            <a:lvl8pPr marL="3657600" lvl="7" indent="-419100" algn="ctr" rtl="0">
              <a:spcBef>
                <a:spcPts val="0"/>
              </a:spcBef>
              <a:spcAft>
                <a:spcPts val="0"/>
              </a:spcAft>
              <a:buClr>
                <a:schemeClr val="lt1"/>
              </a:buClr>
              <a:buSzPts val="3000"/>
              <a:buChar char="○"/>
              <a:defRPr sz="3000" i="1">
                <a:solidFill>
                  <a:schemeClr val="lt1"/>
                </a:solidFill>
              </a:defRPr>
            </a:lvl8pPr>
            <a:lvl9pPr marL="4114800" lvl="8" indent="-419100" algn="ctr">
              <a:spcBef>
                <a:spcPts val="0"/>
              </a:spcBef>
              <a:spcAft>
                <a:spcPts val="0"/>
              </a:spcAft>
              <a:buClr>
                <a:schemeClr val="lt1"/>
              </a:buClr>
              <a:buSzPts val="3000"/>
              <a:buChar char="■"/>
              <a:defRPr sz="3000" i="1">
                <a:solidFill>
                  <a:schemeClr val="lt1"/>
                </a:solidFill>
              </a:defRPr>
            </a:lvl9pPr>
          </a:lstStyle>
          <a:p>
            <a:endParaRPr/>
          </a:p>
        </p:txBody>
      </p:sp>
      <p:sp>
        <p:nvSpPr>
          <p:cNvPr id="19" name="Google Shape;19;p4"/>
          <p:cNvSpPr txBox="1"/>
          <p:nvPr/>
        </p:nvSpPr>
        <p:spPr>
          <a:xfrm>
            <a:off x="154163" y="75075"/>
            <a:ext cx="599625"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0" b="1">
                <a:solidFill>
                  <a:schemeClr val="lt1"/>
                </a:solidFill>
                <a:latin typeface="Raleway"/>
                <a:ea typeface="Raleway"/>
                <a:cs typeface="Raleway"/>
                <a:sym typeface="Raleway"/>
              </a:rPr>
              <a:t>“</a:t>
            </a:r>
            <a:endParaRPr sz="12000" b="1">
              <a:solidFill>
                <a:schemeClr val="lt1"/>
              </a:solidFill>
              <a:latin typeface="Raleway"/>
              <a:ea typeface="Raleway"/>
              <a:cs typeface="Raleway"/>
              <a:sym typeface="Raleway"/>
            </a:endParaRPr>
          </a:p>
        </p:txBody>
      </p:sp>
      <p:sp>
        <p:nvSpPr>
          <p:cNvPr id="20" name="Google Shape;20;p4"/>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1"/>
        <p:cNvGrpSpPr/>
        <p:nvPr/>
      </p:nvGrpSpPr>
      <p:grpSpPr>
        <a:xfrm>
          <a:off x="0" y="0"/>
          <a:ext cx="0" cy="0"/>
          <a:chOff x="0" y="0"/>
          <a:chExt cx="0" cy="0"/>
        </a:xfrm>
      </p:grpSpPr>
      <p:sp>
        <p:nvSpPr>
          <p:cNvPr id="22" name="Google Shape;22;p5"/>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3865"/>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3" name="Google Shape;23;p5"/>
          <p:cNvSpPr txBox="1">
            <a:spLocks noGrp="1"/>
          </p:cNvSpPr>
          <p:nvPr>
            <p:ph type="title"/>
          </p:nvPr>
        </p:nvSpPr>
        <p:spPr>
          <a:xfrm>
            <a:off x="691500" y="379875"/>
            <a:ext cx="5149575" cy="857400"/>
          </a:xfrm>
          <a:prstGeom prst="rect">
            <a:avLst/>
          </a:prstGeom>
        </p:spPr>
        <p:txBody>
          <a:bodyPr spcFirstLastPara="1" wrap="square" lIns="91425" tIns="91425" rIns="91425" bIns="91425" anchor="t" anchorCtr="0">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4" name="Google Shape;24;p5"/>
          <p:cNvSpPr txBox="1">
            <a:spLocks noGrp="1"/>
          </p:cNvSpPr>
          <p:nvPr>
            <p:ph type="body" idx="1"/>
          </p:nvPr>
        </p:nvSpPr>
        <p:spPr>
          <a:xfrm>
            <a:off x="691500" y="1330051"/>
            <a:ext cx="5149575" cy="23661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1pPr>
            <a:lvl2pPr marL="914400" lvl="1"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2pPr>
            <a:lvl3pPr marL="1371600" lvl="2"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3pPr>
            <a:lvl4pPr marL="1828800" lvl="3"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4pPr>
            <a:lvl5pPr marL="2286000" lvl="4"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5pPr>
            <a:lvl6pPr marL="2743200" lvl="5"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6pPr>
            <a:lvl7pPr marL="3200400" lvl="6"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7pPr>
            <a:lvl8pPr marL="3657600" lvl="7"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8pPr>
            <a:lvl9pPr marL="4114800" lvl="8" indent="-342900">
              <a:spcBef>
                <a:spcPts val="0"/>
              </a:spcBef>
              <a:spcAft>
                <a:spcPts val="0"/>
              </a:spcAft>
              <a:buClr>
                <a:srgbClr val="000000"/>
              </a:buClr>
              <a:buSzPts val="1800"/>
              <a:buFont typeface="Raleway SemiBold"/>
              <a:buChar char="■"/>
              <a:defRPr>
                <a:solidFill>
                  <a:srgbClr val="000000"/>
                </a:solidFill>
                <a:latin typeface="Raleway SemiBold"/>
                <a:ea typeface="Raleway SemiBold"/>
                <a:cs typeface="Raleway SemiBold"/>
                <a:sym typeface="Raleway SemiBold"/>
              </a:defRPr>
            </a:lvl9pPr>
          </a:lstStyle>
          <a:p>
            <a:endParaRPr/>
          </a:p>
        </p:txBody>
      </p:sp>
      <p:sp>
        <p:nvSpPr>
          <p:cNvPr id="25" name="Google Shape;25;p5"/>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solidFill>
                  <a:srgbClr val="003865"/>
                </a:solidFill>
              </a:defRPr>
            </a:lvl1pPr>
            <a:lvl2pPr lvl="1">
              <a:buNone/>
              <a:defRPr>
                <a:solidFill>
                  <a:srgbClr val="003865"/>
                </a:solidFill>
              </a:defRPr>
            </a:lvl2pPr>
            <a:lvl3pPr lvl="2">
              <a:buNone/>
              <a:defRPr>
                <a:solidFill>
                  <a:srgbClr val="003865"/>
                </a:solidFill>
              </a:defRPr>
            </a:lvl3pPr>
            <a:lvl4pPr lvl="3">
              <a:buNone/>
              <a:defRPr>
                <a:solidFill>
                  <a:srgbClr val="003865"/>
                </a:solidFill>
              </a:defRPr>
            </a:lvl4pPr>
            <a:lvl5pPr lvl="4">
              <a:buNone/>
              <a:defRPr>
                <a:solidFill>
                  <a:srgbClr val="003865"/>
                </a:solidFill>
              </a:defRPr>
            </a:lvl5pPr>
            <a:lvl6pPr lvl="5">
              <a:buNone/>
              <a:defRPr>
                <a:solidFill>
                  <a:srgbClr val="003865"/>
                </a:solidFill>
              </a:defRPr>
            </a:lvl6pPr>
            <a:lvl7pPr lvl="6">
              <a:buNone/>
              <a:defRPr>
                <a:solidFill>
                  <a:srgbClr val="003865"/>
                </a:solidFill>
              </a:defRPr>
            </a:lvl7pPr>
            <a:lvl8pPr lvl="7">
              <a:buNone/>
              <a:defRPr>
                <a:solidFill>
                  <a:srgbClr val="003865"/>
                </a:solidFill>
              </a:defRPr>
            </a:lvl8pPr>
            <a:lvl9pPr lvl="8">
              <a:buNone/>
              <a:defRPr>
                <a:solidFill>
                  <a:srgbClr val="003865"/>
                </a:solidFill>
              </a:defRPr>
            </a:lvl9pPr>
          </a:lstStyle>
          <a:p>
            <a:fld id="{00000000-1234-1234-1234-123412341234}" type="slidenum">
              <a:rPr lang="en" smtClean="0"/>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6"/>
        <p:cNvGrpSpPr/>
        <p:nvPr/>
      </p:nvGrpSpPr>
      <p:grpSpPr>
        <a:xfrm>
          <a:off x="0" y="0"/>
          <a:ext cx="0" cy="0"/>
          <a:chOff x="0" y="0"/>
          <a:chExt cx="0" cy="0"/>
        </a:xfrm>
      </p:grpSpPr>
      <p:sp>
        <p:nvSpPr>
          <p:cNvPr id="27" name="Google Shape;27;p6"/>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3865"/>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8" name="Google Shape;28;p6"/>
          <p:cNvSpPr txBox="1">
            <a:spLocks noGrp="1"/>
          </p:cNvSpPr>
          <p:nvPr>
            <p:ph type="title"/>
          </p:nvPr>
        </p:nvSpPr>
        <p:spPr>
          <a:xfrm>
            <a:off x="691500" y="891775"/>
            <a:ext cx="5149575" cy="857400"/>
          </a:xfrm>
          <a:prstGeom prst="rect">
            <a:avLst/>
          </a:prstGeom>
        </p:spPr>
        <p:txBody>
          <a:bodyPr spcFirstLastPara="1" wrap="square" lIns="91425" tIns="91425" rIns="91425" bIns="91425" anchor="t" anchorCtr="0">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9" name="Google Shape;29;p6"/>
          <p:cNvSpPr txBox="1">
            <a:spLocks noGrp="1"/>
          </p:cNvSpPr>
          <p:nvPr>
            <p:ph type="body" idx="1"/>
          </p:nvPr>
        </p:nvSpPr>
        <p:spPr>
          <a:xfrm>
            <a:off x="691500" y="1887378"/>
            <a:ext cx="2657475" cy="30276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Clr>
                <a:srgbClr val="000000"/>
              </a:buClr>
              <a:buSzPts val="1800"/>
              <a:buChar char="●"/>
              <a:defRPr>
                <a:solidFill>
                  <a:srgbClr val="000000"/>
                </a:solidFill>
              </a:defRPr>
            </a:lvl1pPr>
            <a:lvl2pPr marL="914400" lvl="1" indent="-342900">
              <a:spcBef>
                <a:spcPts val="0"/>
              </a:spcBef>
              <a:spcAft>
                <a:spcPts val="0"/>
              </a:spcAft>
              <a:buClr>
                <a:srgbClr val="000000"/>
              </a:buClr>
              <a:buSzPts val="1800"/>
              <a:buChar char="○"/>
              <a:defRPr>
                <a:solidFill>
                  <a:srgbClr val="000000"/>
                </a:solidFill>
              </a:defRPr>
            </a:lvl2pPr>
            <a:lvl3pPr marL="1371600" lvl="2" indent="-342900">
              <a:spcBef>
                <a:spcPts val="0"/>
              </a:spcBef>
              <a:spcAft>
                <a:spcPts val="0"/>
              </a:spcAft>
              <a:buClr>
                <a:srgbClr val="000000"/>
              </a:buClr>
              <a:buSzPts val="1800"/>
              <a:buChar char="■"/>
              <a:defRPr>
                <a:solidFill>
                  <a:srgbClr val="000000"/>
                </a:solidFill>
              </a:defRPr>
            </a:lvl3pPr>
            <a:lvl4pPr marL="1828800" lvl="3" indent="-342900">
              <a:spcBef>
                <a:spcPts val="0"/>
              </a:spcBef>
              <a:spcAft>
                <a:spcPts val="0"/>
              </a:spcAft>
              <a:buClr>
                <a:srgbClr val="000000"/>
              </a:buClr>
              <a:buSzPts val="1800"/>
              <a:buChar char="●"/>
              <a:defRPr>
                <a:solidFill>
                  <a:srgbClr val="000000"/>
                </a:solidFill>
              </a:defRPr>
            </a:lvl4pPr>
            <a:lvl5pPr marL="2286000" lvl="4" indent="-342900">
              <a:spcBef>
                <a:spcPts val="0"/>
              </a:spcBef>
              <a:spcAft>
                <a:spcPts val="0"/>
              </a:spcAft>
              <a:buClr>
                <a:srgbClr val="000000"/>
              </a:buClr>
              <a:buSzPts val="1800"/>
              <a:buChar char="○"/>
              <a:defRPr>
                <a:solidFill>
                  <a:srgbClr val="000000"/>
                </a:solidFill>
              </a:defRPr>
            </a:lvl5pPr>
            <a:lvl6pPr marL="2743200" lvl="5" indent="-342900">
              <a:spcBef>
                <a:spcPts val="0"/>
              </a:spcBef>
              <a:spcAft>
                <a:spcPts val="0"/>
              </a:spcAft>
              <a:buClr>
                <a:srgbClr val="000000"/>
              </a:buClr>
              <a:buSzPts val="1800"/>
              <a:buChar char="■"/>
              <a:defRPr>
                <a:solidFill>
                  <a:srgbClr val="000000"/>
                </a:solidFill>
              </a:defRPr>
            </a:lvl6pPr>
            <a:lvl7pPr marL="3200400" lvl="6" indent="-342900">
              <a:spcBef>
                <a:spcPts val="0"/>
              </a:spcBef>
              <a:spcAft>
                <a:spcPts val="0"/>
              </a:spcAft>
              <a:buClr>
                <a:srgbClr val="000000"/>
              </a:buClr>
              <a:buSzPts val="1800"/>
              <a:buChar char="●"/>
              <a:defRPr>
                <a:solidFill>
                  <a:srgbClr val="000000"/>
                </a:solidFill>
              </a:defRPr>
            </a:lvl7pPr>
            <a:lvl8pPr marL="3657600" lvl="7" indent="-342900">
              <a:spcBef>
                <a:spcPts val="0"/>
              </a:spcBef>
              <a:spcAft>
                <a:spcPts val="0"/>
              </a:spcAft>
              <a:buClr>
                <a:srgbClr val="000000"/>
              </a:buClr>
              <a:buSzPts val="1800"/>
              <a:buChar char="○"/>
              <a:defRPr>
                <a:solidFill>
                  <a:srgbClr val="000000"/>
                </a:solidFill>
              </a:defRPr>
            </a:lvl8pPr>
            <a:lvl9pPr marL="4114800" lvl="8" indent="-342900">
              <a:spcBef>
                <a:spcPts val="0"/>
              </a:spcBef>
              <a:spcAft>
                <a:spcPts val="0"/>
              </a:spcAft>
              <a:buClr>
                <a:srgbClr val="000000"/>
              </a:buClr>
              <a:buSzPts val="1800"/>
              <a:buChar char="■"/>
              <a:defRPr>
                <a:solidFill>
                  <a:srgbClr val="000000"/>
                </a:solidFill>
              </a:defRPr>
            </a:lvl9pPr>
          </a:lstStyle>
          <a:p>
            <a:endParaRPr/>
          </a:p>
        </p:txBody>
      </p:sp>
      <p:sp>
        <p:nvSpPr>
          <p:cNvPr id="30" name="Google Shape;30;p6"/>
          <p:cNvSpPr txBox="1">
            <a:spLocks noGrp="1"/>
          </p:cNvSpPr>
          <p:nvPr>
            <p:ph type="body" idx="2"/>
          </p:nvPr>
        </p:nvSpPr>
        <p:spPr>
          <a:xfrm>
            <a:off x="3509015" y="1887378"/>
            <a:ext cx="2657475" cy="30276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Clr>
                <a:srgbClr val="000000"/>
              </a:buClr>
              <a:buSzPts val="1800"/>
              <a:buChar char="●"/>
              <a:defRPr>
                <a:solidFill>
                  <a:srgbClr val="000000"/>
                </a:solidFill>
              </a:defRPr>
            </a:lvl1pPr>
            <a:lvl2pPr marL="914400" lvl="1" indent="-342900">
              <a:spcBef>
                <a:spcPts val="0"/>
              </a:spcBef>
              <a:spcAft>
                <a:spcPts val="0"/>
              </a:spcAft>
              <a:buClr>
                <a:srgbClr val="000000"/>
              </a:buClr>
              <a:buSzPts val="1800"/>
              <a:buChar char="○"/>
              <a:defRPr>
                <a:solidFill>
                  <a:srgbClr val="000000"/>
                </a:solidFill>
              </a:defRPr>
            </a:lvl2pPr>
            <a:lvl3pPr marL="1371600" lvl="2" indent="-342900">
              <a:spcBef>
                <a:spcPts val="0"/>
              </a:spcBef>
              <a:spcAft>
                <a:spcPts val="0"/>
              </a:spcAft>
              <a:buClr>
                <a:srgbClr val="000000"/>
              </a:buClr>
              <a:buSzPts val="1800"/>
              <a:buChar char="■"/>
              <a:defRPr>
                <a:solidFill>
                  <a:srgbClr val="000000"/>
                </a:solidFill>
              </a:defRPr>
            </a:lvl3pPr>
            <a:lvl4pPr marL="1828800" lvl="3" indent="-342900">
              <a:spcBef>
                <a:spcPts val="0"/>
              </a:spcBef>
              <a:spcAft>
                <a:spcPts val="0"/>
              </a:spcAft>
              <a:buClr>
                <a:srgbClr val="000000"/>
              </a:buClr>
              <a:buSzPts val="1800"/>
              <a:buChar char="●"/>
              <a:defRPr>
                <a:solidFill>
                  <a:srgbClr val="000000"/>
                </a:solidFill>
              </a:defRPr>
            </a:lvl4pPr>
            <a:lvl5pPr marL="2286000" lvl="4" indent="-342900">
              <a:spcBef>
                <a:spcPts val="0"/>
              </a:spcBef>
              <a:spcAft>
                <a:spcPts val="0"/>
              </a:spcAft>
              <a:buClr>
                <a:srgbClr val="000000"/>
              </a:buClr>
              <a:buSzPts val="1800"/>
              <a:buChar char="○"/>
              <a:defRPr>
                <a:solidFill>
                  <a:srgbClr val="000000"/>
                </a:solidFill>
              </a:defRPr>
            </a:lvl5pPr>
            <a:lvl6pPr marL="2743200" lvl="5" indent="-342900">
              <a:spcBef>
                <a:spcPts val="0"/>
              </a:spcBef>
              <a:spcAft>
                <a:spcPts val="0"/>
              </a:spcAft>
              <a:buClr>
                <a:srgbClr val="000000"/>
              </a:buClr>
              <a:buSzPts val="1800"/>
              <a:buChar char="■"/>
              <a:defRPr>
                <a:solidFill>
                  <a:srgbClr val="000000"/>
                </a:solidFill>
              </a:defRPr>
            </a:lvl6pPr>
            <a:lvl7pPr marL="3200400" lvl="6" indent="-342900">
              <a:spcBef>
                <a:spcPts val="0"/>
              </a:spcBef>
              <a:spcAft>
                <a:spcPts val="0"/>
              </a:spcAft>
              <a:buClr>
                <a:srgbClr val="000000"/>
              </a:buClr>
              <a:buSzPts val="1800"/>
              <a:buChar char="●"/>
              <a:defRPr>
                <a:solidFill>
                  <a:srgbClr val="000000"/>
                </a:solidFill>
              </a:defRPr>
            </a:lvl7pPr>
            <a:lvl8pPr marL="3657600" lvl="7" indent="-342900">
              <a:spcBef>
                <a:spcPts val="0"/>
              </a:spcBef>
              <a:spcAft>
                <a:spcPts val="0"/>
              </a:spcAft>
              <a:buClr>
                <a:srgbClr val="000000"/>
              </a:buClr>
              <a:buSzPts val="1800"/>
              <a:buChar char="○"/>
              <a:defRPr>
                <a:solidFill>
                  <a:srgbClr val="000000"/>
                </a:solidFill>
              </a:defRPr>
            </a:lvl8pPr>
            <a:lvl9pPr marL="4114800" lvl="8" indent="-342900">
              <a:spcBef>
                <a:spcPts val="0"/>
              </a:spcBef>
              <a:spcAft>
                <a:spcPts val="0"/>
              </a:spcAft>
              <a:buClr>
                <a:srgbClr val="000000"/>
              </a:buClr>
              <a:buSzPts val="1800"/>
              <a:buChar char="■"/>
              <a:defRPr>
                <a:solidFill>
                  <a:srgbClr val="000000"/>
                </a:solidFill>
              </a:defRPr>
            </a:lvl9pPr>
          </a:lstStyle>
          <a:p>
            <a:endParaRPr/>
          </a:p>
        </p:txBody>
      </p:sp>
      <p:sp>
        <p:nvSpPr>
          <p:cNvPr id="31" name="Google Shape;31;p6"/>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solidFill>
                  <a:srgbClr val="003865"/>
                </a:solidFill>
              </a:defRPr>
            </a:lvl1pPr>
            <a:lvl2pPr lvl="1">
              <a:buNone/>
              <a:defRPr>
                <a:solidFill>
                  <a:srgbClr val="003865"/>
                </a:solidFill>
              </a:defRPr>
            </a:lvl2pPr>
            <a:lvl3pPr lvl="2">
              <a:buNone/>
              <a:defRPr>
                <a:solidFill>
                  <a:srgbClr val="003865"/>
                </a:solidFill>
              </a:defRPr>
            </a:lvl3pPr>
            <a:lvl4pPr lvl="3">
              <a:buNone/>
              <a:defRPr>
                <a:solidFill>
                  <a:srgbClr val="003865"/>
                </a:solidFill>
              </a:defRPr>
            </a:lvl4pPr>
            <a:lvl5pPr lvl="4">
              <a:buNone/>
              <a:defRPr>
                <a:solidFill>
                  <a:srgbClr val="003865"/>
                </a:solidFill>
              </a:defRPr>
            </a:lvl5pPr>
            <a:lvl6pPr lvl="5">
              <a:buNone/>
              <a:defRPr>
                <a:solidFill>
                  <a:srgbClr val="003865"/>
                </a:solidFill>
              </a:defRPr>
            </a:lvl6pPr>
            <a:lvl7pPr lvl="6">
              <a:buNone/>
              <a:defRPr>
                <a:solidFill>
                  <a:srgbClr val="003865"/>
                </a:solidFill>
              </a:defRPr>
            </a:lvl7pPr>
            <a:lvl8pPr lvl="7">
              <a:buNone/>
              <a:defRPr>
                <a:solidFill>
                  <a:srgbClr val="003865"/>
                </a:solidFill>
              </a:defRPr>
            </a:lvl8pPr>
            <a:lvl9pPr lvl="8">
              <a:buNone/>
              <a:defRPr>
                <a:solidFill>
                  <a:srgbClr val="003865"/>
                </a:solidFill>
              </a:defRPr>
            </a:lvl9pPr>
          </a:lstStyle>
          <a:p>
            <a:fld id="{00000000-1234-1234-1234-123412341234}" type="slidenum">
              <a:rPr lang="en" smtClean="0"/>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2"/>
        <p:cNvGrpSpPr/>
        <p:nvPr/>
      </p:nvGrpSpPr>
      <p:grpSpPr>
        <a:xfrm>
          <a:off x="0" y="0"/>
          <a:ext cx="0" cy="0"/>
          <a:chOff x="0" y="0"/>
          <a:chExt cx="0" cy="0"/>
        </a:xfrm>
      </p:grpSpPr>
      <p:sp>
        <p:nvSpPr>
          <p:cNvPr id="33" name="Google Shape;33;p7"/>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3865"/>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 name="Google Shape;34;p7"/>
          <p:cNvSpPr txBox="1">
            <a:spLocks noGrp="1"/>
          </p:cNvSpPr>
          <p:nvPr>
            <p:ph type="title"/>
          </p:nvPr>
        </p:nvSpPr>
        <p:spPr>
          <a:xfrm>
            <a:off x="691500" y="891775"/>
            <a:ext cx="5149575"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35" name="Google Shape;35;p7"/>
          <p:cNvSpPr txBox="1">
            <a:spLocks noGrp="1"/>
          </p:cNvSpPr>
          <p:nvPr>
            <p:ph type="body" idx="1"/>
          </p:nvPr>
        </p:nvSpPr>
        <p:spPr>
          <a:xfrm>
            <a:off x="691500" y="1930500"/>
            <a:ext cx="174915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6" name="Google Shape;36;p7"/>
          <p:cNvSpPr txBox="1">
            <a:spLocks noGrp="1"/>
          </p:cNvSpPr>
          <p:nvPr>
            <p:ph type="body" idx="2"/>
          </p:nvPr>
        </p:nvSpPr>
        <p:spPr>
          <a:xfrm>
            <a:off x="2530334" y="1930500"/>
            <a:ext cx="174915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7" name="Google Shape;37;p7"/>
          <p:cNvSpPr txBox="1">
            <a:spLocks noGrp="1"/>
          </p:cNvSpPr>
          <p:nvPr>
            <p:ph type="body" idx="3"/>
          </p:nvPr>
        </p:nvSpPr>
        <p:spPr>
          <a:xfrm>
            <a:off x="4369168" y="1930500"/>
            <a:ext cx="174915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8" name="Google Shape;38;p7"/>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solidFill>
                  <a:srgbClr val="003865"/>
                </a:solidFill>
              </a:defRPr>
            </a:lvl1pPr>
            <a:lvl2pPr lvl="1">
              <a:buNone/>
              <a:defRPr>
                <a:solidFill>
                  <a:srgbClr val="003865"/>
                </a:solidFill>
              </a:defRPr>
            </a:lvl2pPr>
            <a:lvl3pPr lvl="2">
              <a:buNone/>
              <a:defRPr>
                <a:solidFill>
                  <a:srgbClr val="003865"/>
                </a:solidFill>
              </a:defRPr>
            </a:lvl3pPr>
            <a:lvl4pPr lvl="3">
              <a:buNone/>
              <a:defRPr>
                <a:solidFill>
                  <a:srgbClr val="003865"/>
                </a:solidFill>
              </a:defRPr>
            </a:lvl4pPr>
            <a:lvl5pPr lvl="4">
              <a:buNone/>
              <a:defRPr>
                <a:solidFill>
                  <a:srgbClr val="003865"/>
                </a:solidFill>
              </a:defRPr>
            </a:lvl5pPr>
            <a:lvl6pPr lvl="5">
              <a:buNone/>
              <a:defRPr>
                <a:solidFill>
                  <a:srgbClr val="003865"/>
                </a:solidFill>
              </a:defRPr>
            </a:lvl6pPr>
            <a:lvl7pPr lvl="6">
              <a:buNone/>
              <a:defRPr>
                <a:solidFill>
                  <a:srgbClr val="003865"/>
                </a:solidFill>
              </a:defRPr>
            </a:lvl7pPr>
            <a:lvl8pPr lvl="7">
              <a:buNone/>
              <a:defRPr>
                <a:solidFill>
                  <a:srgbClr val="003865"/>
                </a:solidFill>
              </a:defRPr>
            </a:lvl8pPr>
            <a:lvl9pPr lvl="8">
              <a:buNone/>
              <a:defRPr>
                <a:solidFill>
                  <a:srgbClr val="003865"/>
                </a:solidFill>
              </a:defRPr>
            </a:lvl9pPr>
          </a:lstStyle>
          <a:p>
            <a:fld id="{00000000-1234-1234-1234-123412341234}" type="slidenum">
              <a:rPr lang="en" smtClean="0"/>
              <a:pPr/>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8"/>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B6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1" name="Google Shape;41;p8"/>
          <p:cNvSpPr txBox="1">
            <a:spLocks noGrp="1"/>
          </p:cNvSpPr>
          <p:nvPr>
            <p:ph type="title"/>
          </p:nvPr>
        </p:nvSpPr>
        <p:spPr>
          <a:xfrm>
            <a:off x="691500" y="891775"/>
            <a:ext cx="5149575" cy="857400"/>
          </a:xfrm>
          <a:prstGeom prst="rect">
            <a:avLst/>
          </a:prstGeom>
        </p:spPr>
        <p:txBody>
          <a:bodyPr spcFirstLastPara="1" wrap="square" lIns="91425" tIns="91425" rIns="91425" bIns="91425" anchor="t" anchorCtr="0">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42" name="Google Shape;42;p8"/>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9"/>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3865"/>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5" name="Google Shape;45;p9"/>
          <p:cNvSpPr txBox="1">
            <a:spLocks noGrp="1"/>
          </p:cNvSpPr>
          <p:nvPr>
            <p:ph type="body" idx="1"/>
          </p:nvPr>
        </p:nvSpPr>
        <p:spPr>
          <a:xfrm>
            <a:off x="342900" y="4253909"/>
            <a:ext cx="6172200" cy="519600"/>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SzPts val="1400"/>
              <a:buNone/>
              <a:defRPr sz="1400"/>
            </a:lvl1pPr>
          </a:lstStyle>
          <a:p>
            <a:endParaRPr/>
          </a:p>
        </p:txBody>
      </p:sp>
      <p:sp>
        <p:nvSpPr>
          <p:cNvPr id="46" name="Google Shape;46;p9"/>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colored">
  <p:cSld name="BLANK_1">
    <p:bg>
      <p:bgPr>
        <a:solidFill>
          <a:srgbClr val="003865"/>
        </a:solidFill>
        <a:effectLst/>
      </p:bgPr>
    </p:bg>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6453300" y="4590300"/>
            <a:ext cx="404775" cy="5532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sp>
        <p:nvSpPr>
          <p:cNvPr id="52" name="Google Shape;52;p11"/>
          <p:cNvSpPr/>
          <p:nvPr/>
        </p:nvSpPr>
        <p:spPr>
          <a:xfrm>
            <a:off x="293052" y="379877"/>
            <a:ext cx="6271897"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1500" y="891775"/>
            <a:ext cx="5149575" cy="8574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a:endParaRPr/>
          </a:p>
        </p:txBody>
      </p:sp>
      <p:sp>
        <p:nvSpPr>
          <p:cNvPr id="7" name="Google Shape;7;p1"/>
          <p:cNvSpPr txBox="1">
            <a:spLocks noGrp="1"/>
          </p:cNvSpPr>
          <p:nvPr>
            <p:ph type="body" idx="1"/>
          </p:nvPr>
        </p:nvSpPr>
        <p:spPr>
          <a:xfrm>
            <a:off x="691500" y="1885951"/>
            <a:ext cx="5149575" cy="2366100"/>
          </a:xfrm>
          <a:prstGeom prst="rect">
            <a:avLst/>
          </a:prstGeom>
          <a:noFill/>
          <a:ln>
            <a:noFill/>
          </a:ln>
        </p:spPr>
        <p:txBody>
          <a:bodyPr spcFirstLastPara="1" wrap="square" lIns="91425" tIns="91425" rIns="91425" bIns="91425" anchor="t" anchorCtr="0">
            <a:noAutofit/>
          </a:bodyPr>
          <a:lstStyle>
            <a:lvl1pPr marL="457200" lvl="0" indent="-34290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marL="914400" lvl="1"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marL="1371600" lvl="2"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marL="1828800" lvl="3"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marL="2286000" lvl="4"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marL="2743200" lvl="5"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marL="3200400" lvl="6"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marL="3657600" lvl="7"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marL="4114800" lvl="8"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a:endParaRPr/>
          </a:p>
        </p:txBody>
      </p:sp>
      <p:sp>
        <p:nvSpPr>
          <p:cNvPr id="8" name="Google Shape;8;p1"/>
          <p:cNvSpPr txBox="1">
            <a:spLocks noGrp="1"/>
          </p:cNvSpPr>
          <p:nvPr>
            <p:ph type="sldNum" idx="12"/>
          </p:nvPr>
        </p:nvSpPr>
        <p:spPr>
          <a:xfrm>
            <a:off x="6453300" y="4590300"/>
            <a:ext cx="404775" cy="553200"/>
          </a:xfrm>
          <a:prstGeom prst="rect">
            <a:avLst/>
          </a:prstGeom>
          <a:noFill/>
          <a:ln>
            <a:noFill/>
          </a:ln>
        </p:spPr>
        <p:txBody>
          <a:bodyPr spcFirstLastPara="1" wrap="square" lIns="91425" tIns="91425" rIns="91425" bIns="91425" anchor="ctr" anchorCtr="0">
            <a:noAutofit/>
          </a:bodyPr>
          <a:lstStyle>
            <a:lvl1pPr lvl="0" algn="ctr">
              <a:buNone/>
              <a:defRPr sz="1300">
                <a:solidFill>
                  <a:srgbClr val="FFB600"/>
                </a:solidFill>
                <a:latin typeface="Raleway ExtraBold"/>
                <a:ea typeface="Raleway ExtraBold"/>
                <a:cs typeface="Raleway ExtraBold"/>
                <a:sym typeface="Raleway ExtraBold"/>
              </a:defRPr>
            </a:lvl1pPr>
            <a:lvl2pPr lvl="1" algn="ctr">
              <a:buNone/>
              <a:defRPr sz="1300">
                <a:solidFill>
                  <a:srgbClr val="FFB600"/>
                </a:solidFill>
                <a:latin typeface="Raleway ExtraBold"/>
                <a:ea typeface="Raleway ExtraBold"/>
                <a:cs typeface="Raleway ExtraBold"/>
                <a:sym typeface="Raleway ExtraBold"/>
              </a:defRPr>
            </a:lvl2pPr>
            <a:lvl3pPr lvl="2" algn="ctr">
              <a:buNone/>
              <a:defRPr sz="1300">
                <a:solidFill>
                  <a:srgbClr val="FFB600"/>
                </a:solidFill>
                <a:latin typeface="Raleway ExtraBold"/>
                <a:ea typeface="Raleway ExtraBold"/>
                <a:cs typeface="Raleway ExtraBold"/>
                <a:sym typeface="Raleway ExtraBold"/>
              </a:defRPr>
            </a:lvl3pPr>
            <a:lvl4pPr lvl="3" algn="ctr">
              <a:buNone/>
              <a:defRPr sz="1300">
                <a:solidFill>
                  <a:srgbClr val="FFB600"/>
                </a:solidFill>
                <a:latin typeface="Raleway ExtraBold"/>
                <a:ea typeface="Raleway ExtraBold"/>
                <a:cs typeface="Raleway ExtraBold"/>
                <a:sym typeface="Raleway ExtraBold"/>
              </a:defRPr>
            </a:lvl4pPr>
            <a:lvl5pPr lvl="4" algn="ctr">
              <a:buNone/>
              <a:defRPr sz="1300">
                <a:solidFill>
                  <a:srgbClr val="FFB600"/>
                </a:solidFill>
                <a:latin typeface="Raleway ExtraBold"/>
                <a:ea typeface="Raleway ExtraBold"/>
                <a:cs typeface="Raleway ExtraBold"/>
                <a:sym typeface="Raleway ExtraBold"/>
              </a:defRPr>
            </a:lvl5pPr>
            <a:lvl6pPr lvl="5" algn="ctr">
              <a:buNone/>
              <a:defRPr sz="1300">
                <a:solidFill>
                  <a:srgbClr val="FFB600"/>
                </a:solidFill>
                <a:latin typeface="Raleway ExtraBold"/>
                <a:ea typeface="Raleway ExtraBold"/>
                <a:cs typeface="Raleway ExtraBold"/>
                <a:sym typeface="Raleway ExtraBold"/>
              </a:defRPr>
            </a:lvl6pPr>
            <a:lvl7pPr lvl="6" algn="ctr">
              <a:buNone/>
              <a:defRPr sz="1300">
                <a:solidFill>
                  <a:srgbClr val="FFB600"/>
                </a:solidFill>
                <a:latin typeface="Raleway ExtraBold"/>
                <a:ea typeface="Raleway ExtraBold"/>
                <a:cs typeface="Raleway ExtraBold"/>
                <a:sym typeface="Raleway ExtraBold"/>
              </a:defRPr>
            </a:lvl7pPr>
            <a:lvl8pPr lvl="7" algn="ctr">
              <a:buNone/>
              <a:defRPr sz="1300">
                <a:solidFill>
                  <a:srgbClr val="FFB600"/>
                </a:solidFill>
                <a:latin typeface="Raleway ExtraBold"/>
                <a:ea typeface="Raleway ExtraBold"/>
                <a:cs typeface="Raleway ExtraBold"/>
                <a:sym typeface="Raleway ExtraBold"/>
              </a:defRPr>
            </a:lvl8pPr>
            <a:lvl9pPr lvl="8" algn="ctr">
              <a:buNone/>
              <a:defRPr sz="1300">
                <a:solidFill>
                  <a:srgbClr val="FFB600"/>
                </a:solidFill>
                <a:latin typeface="Raleway ExtraBold"/>
                <a:ea typeface="Raleway ExtraBold"/>
                <a:cs typeface="Raleway ExtraBold"/>
                <a:sym typeface="Raleway ExtraBold"/>
              </a:defRPr>
            </a:lvl9pPr>
          </a:lstStyle>
          <a:p>
            <a:fld id="{00000000-1234-1234-1234-123412341234}" type="slidenum">
              <a:rPr lang="en" smtClean="0"/>
              <a:pPr/>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slidescarnival.com/"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hyperlink" Target="http://unsplash.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2"/>
          <p:cNvSpPr txBox="1">
            <a:spLocks noGrp="1"/>
          </p:cNvSpPr>
          <p:nvPr>
            <p:ph type="ctrTitle"/>
          </p:nvPr>
        </p:nvSpPr>
        <p:spPr>
          <a:xfrm>
            <a:off x="350044" y="2677613"/>
            <a:ext cx="6636544" cy="1159800"/>
          </a:xfrm>
          <a:prstGeom prst="rect">
            <a:avLst/>
          </a:prstGeom>
        </p:spPr>
        <p:txBody>
          <a:bodyPr spcFirstLastPara="1" wrap="square" lIns="91425" tIns="91425" rIns="91425" bIns="91425" anchor="b" anchorCtr="0">
            <a:noAutofit/>
          </a:bodyPr>
          <a:lstStyle/>
          <a:p>
            <a:r>
              <a:rPr lang="en-US" sz="4800" dirty="0"/>
              <a:t>Business</a:t>
            </a:r>
            <a:r>
              <a:rPr lang="en" sz="4800" dirty="0"/>
              <a:t> Correspondence</a:t>
            </a:r>
            <a:endParaRPr sz="4800" dirty="0"/>
          </a:p>
        </p:txBody>
      </p:sp>
      <p:sp>
        <p:nvSpPr>
          <p:cNvPr id="58" name="Google Shape;58;p12"/>
          <p:cNvSpPr txBox="1">
            <a:spLocks noGrp="1"/>
          </p:cNvSpPr>
          <p:nvPr>
            <p:ph type="ctrTitle"/>
          </p:nvPr>
        </p:nvSpPr>
        <p:spPr>
          <a:xfrm>
            <a:off x="407194" y="3779043"/>
            <a:ext cx="6908006" cy="1005585"/>
          </a:xfrm>
          <a:prstGeom prst="rect">
            <a:avLst/>
          </a:prstGeom>
        </p:spPr>
        <p:txBody>
          <a:bodyPr spcFirstLastPara="1" wrap="square" lIns="91425" tIns="91425" rIns="91425" bIns="91425" anchor="b" anchorCtr="0">
            <a:noAutofit/>
          </a:bodyPr>
          <a:lstStyle/>
          <a:p>
            <a:r>
              <a:rPr lang="en-US" sz="2000" dirty="0"/>
              <a:t>Open-TC.com | Kennesaw State University</a:t>
            </a:r>
            <a:br>
              <a:rPr lang="en-US" sz="2000" dirty="0"/>
            </a:br>
            <a:r>
              <a:rPr lang="en-US" sz="2000" dirty="0"/>
              <a:t>Created by Sara Doan, PhD | 2020</a:t>
            </a:r>
            <a:endParaRPr sz="2000" dirty="0">
              <a:solidFill>
                <a:schemeClr val="lt1"/>
              </a:solidFill>
            </a:endParaRPr>
          </a:p>
        </p:txBody>
      </p:sp>
      <p:grpSp>
        <p:nvGrpSpPr>
          <p:cNvPr id="59" name="Google Shape;59;p12"/>
          <p:cNvGrpSpPr/>
          <p:nvPr/>
        </p:nvGrpSpPr>
        <p:grpSpPr>
          <a:xfrm>
            <a:off x="5885784" y="232757"/>
            <a:ext cx="869136" cy="868234"/>
            <a:chOff x="1233350" y="1619250"/>
            <a:chExt cx="466500" cy="456725"/>
          </a:xfrm>
        </p:grpSpPr>
        <p:sp>
          <p:nvSpPr>
            <p:cNvPr id="60" name="Google Shape;60;p12"/>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61" name="Google Shape;61;p12"/>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62" name="Google Shape;62;p12"/>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63" name="Google Shape;63;p12"/>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solidFill>
              <a:srgbClr val="FFB600"/>
            </a:solidFill>
            <a:ln>
              <a:noFill/>
            </a:ln>
          </p:spPr>
          <p:txBody>
            <a:bodyPr spcFirstLastPara="1" wrap="square" lIns="91425" tIns="91425" rIns="91425" bIns="91425" anchor="ctr" anchorCtr="0">
              <a:noAutofit/>
            </a:bodyPr>
            <a:lstStyle/>
            <a:p>
              <a:endParaRPr/>
            </a:p>
          </p:txBody>
        </p:sp>
      </p:grpSp>
      <p:grpSp>
        <p:nvGrpSpPr>
          <p:cNvPr id="9" name="Group 8">
            <a:extLst>
              <a:ext uri="{FF2B5EF4-FFF2-40B4-BE49-F238E27FC236}">
                <a16:creationId xmlns:a16="http://schemas.microsoft.com/office/drawing/2014/main" id="{AC940A5A-1A7C-4EF1-A745-01445AFCE948}"/>
              </a:ext>
            </a:extLst>
          </p:cNvPr>
          <p:cNvGrpSpPr/>
          <p:nvPr/>
        </p:nvGrpSpPr>
        <p:grpSpPr>
          <a:xfrm>
            <a:off x="81042" y="4791205"/>
            <a:ext cx="2003904" cy="295275"/>
            <a:chOff x="476250" y="4386263"/>
            <a:chExt cx="2003904" cy="295275"/>
          </a:xfrm>
        </p:grpSpPr>
        <p:pic>
          <p:nvPicPr>
            <p:cNvPr id="10" name="Picture 2" descr="Creative Commons License">
              <a:extLst>
                <a:ext uri="{FF2B5EF4-FFF2-40B4-BE49-F238E27FC236}">
                  <a16:creationId xmlns:a16="http://schemas.microsoft.com/office/drawing/2014/main" id="{ADA77DDE-BDB8-4442-8DC4-8A49DA598B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5012696-2F04-4BF6-B6CF-5483E40299C3}"/>
                </a:ext>
              </a:extLst>
            </p:cNvPr>
            <p:cNvSpPr txBox="1"/>
            <p:nvPr/>
          </p:nvSpPr>
          <p:spPr>
            <a:xfrm>
              <a:off x="1314450" y="4395400"/>
              <a:ext cx="1165704" cy="276999"/>
            </a:xfrm>
            <a:prstGeom prst="rect">
              <a:avLst/>
            </a:prstGeom>
            <a:noFill/>
          </p:spPr>
          <p:txBody>
            <a:bodyPr wrap="none" rtlCol="0">
              <a:spAutoFit/>
            </a:bodyPr>
            <a:lstStyle/>
            <a:p>
              <a:r>
                <a:rPr lang="en-US" sz="1200" dirty="0">
                  <a:solidFill>
                    <a:schemeClr val="bg1"/>
                  </a:solidFill>
                </a:rPr>
                <a:t>Dr. Sara Doan</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txBox="1">
            <a:spLocks noGrp="1"/>
          </p:cNvSpPr>
          <p:nvPr>
            <p:ph type="title"/>
          </p:nvPr>
        </p:nvSpPr>
        <p:spPr>
          <a:xfrm>
            <a:off x="435768" y="370800"/>
            <a:ext cx="6209332" cy="857400"/>
          </a:xfrm>
          <a:prstGeom prst="rect">
            <a:avLst/>
          </a:prstGeom>
        </p:spPr>
        <p:txBody>
          <a:bodyPr spcFirstLastPara="1" wrap="square" lIns="91425" tIns="91425" rIns="91425" bIns="91425" anchor="t" anchorCtr="0">
            <a:noAutofit/>
          </a:bodyPr>
          <a:lstStyle/>
          <a:p>
            <a:r>
              <a:rPr lang="en" dirty="0"/>
              <a:t>Memos</a:t>
            </a:r>
            <a:endParaRPr dirty="0"/>
          </a:p>
        </p:txBody>
      </p:sp>
      <p:sp>
        <p:nvSpPr>
          <p:cNvPr id="160" name="Google Shape;160;p20"/>
          <p:cNvSpPr txBox="1">
            <a:spLocks noGrp="1"/>
          </p:cNvSpPr>
          <p:nvPr>
            <p:ph type="body" idx="1"/>
          </p:nvPr>
        </p:nvSpPr>
        <p:spPr>
          <a:xfrm>
            <a:off x="435768" y="1228200"/>
            <a:ext cx="2803731" cy="2366100"/>
          </a:xfrm>
          <a:prstGeom prst="rect">
            <a:avLst/>
          </a:prstGeom>
        </p:spPr>
        <p:txBody>
          <a:bodyPr spcFirstLastPara="1" wrap="square" lIns="91425" tIns="91425" rIns="91425" bIns="91425" anchor="t" anchorCtr="0">
            <a:noAutofit/>
          </a:bodyPr>
          <a:lstStyle/>
          <a:p>
            <a:pPr marL="0" indent="0">
              <a:buNone/>
            </a:pPr>
            <a:r>
              <a:rPr lang="en" dirty="0">
                <a:solidFill>
                  <a:srgbClr val="434343"/>
                </a:solidFill>
              </a:rPr>
              <a:t>Progress reports</a:t>
            </a:r>
            <a:endParaRPr dirty="0">
              <a:solidFill>
                <a:srgbClr val="434343"/>
              </a:solidFill>
            </a:endParaRPr>
          </a:p>
          <a:p>
            <a:pPr marL="0" indent="0">
              <a:buNone/>
            </a:pPr>
            <a:r>
              <a:rPr lang="en" dirty="0">
                <a:solidFill>
                  <a:srgbClr val="434343"/>
                </a:solidFill>
              </a:rPr>
              <a:t>Meeting minutes</a:t>
            </a:r>
            <a:endParaRPr dirty="0">
              <a:solidFill>
                <a:srgbClr val="434343"/>
              </a:solidFill>
            </a:endParaRPr>
          </a:p>
          <a:p>
            <a:pPr marL="0" indent="0">
              <a:buNone/>
            </a:pPr>
            <a:r>
              <a:rPr lang="en" dirty="0">
                <a:solidFill>
                  <a:srgbClr val="434343"/>
                </a:solidFill>
              </a:rPr>
              <a:t>Incident reports</a:t>
            </a:r>
            <a:endParaRPr dirty="0">
              <a:solidFill>
                <a:srgbClr val="434343"/>
              </a:solidFill>
            </a:endParaRPr>
          </a:p>
          <a:p>
            <a:pPr marL="0" indent="0">
              <a:buNone/>
            </a:pPr>
            <a:r>
              <a:rPr lang="en" dirty="0">
                <a:solidFill>
                  <a:srgbClr val="434343"/>
                </a:solidFill>
              </a:rPr>
              <a:t>Directives</a:t>
            </a:r>
            <a:endParaRPr dirty="0">
              <a:solidFill>
                <a:srgbClr val="434343"/>
              </a:solidFill>
            </a:endParaRPr>
          </a:p>
          <a:p>
            <a:pPr marL="0" indent="0">
              <a:buNone/>
            </a:pPr>
            <a:r>
              <a:rPr lang="en" dirty="0">
                <a:solidFill>
                  <a:srgbClr val="434343"/>
                </a:solidFill>
              </a:rPr>
              <a:t>Response to Inquiry</a:t>
            </a:r>
            <a:endParaRPr dirty="0">
              <a:solidFill>
                <a:srgbClr val="434343"/>
              </a:solidFill>
            </a:endParaRPr>
          </a:p>
          <a:p>
            <a:pPr marL="0" indent="0">
              <a:buNone/>
            </a:pPr>
            <a:endParaRPr dirty="0">
              <a:solidFill>
                <a:srgbClr val="434343"/>
              </a:solidFill>
              <a:latin typeface="Raleway SemiBold"/>
              <a:ea typeface="Raleway SemiBold"/>
              <a:cs typeface="Raleway SemiBold"/>
              <a:sym typeface="Raleway SemiBold"/>
            </a:endParaRPr>
          </a:p>
          <a:p>
            <a:pPr marL="0" indent="0">
              <a:buNone/>
            </a:pPr>
            <a:endParaRPr dirty="0">
              <a:solidFill>
                <a:srgbClr val="434343"/>
              </a:solidFill>
              <a:latin typeface="Raleway SemiBold"/>
              <a:ea typeface="Raleway SemiBold"/>
              <a:cs typeface="Raleway SemiBold"/>
              <a:sym typeface="Raleway SemiBold"/>
            </a:endParaRPr>
          </a:p>
        </p:txBody>
      </p:sp>
      <p:sp>
        <p:nvSpPr>
          <p:cNvPr id="161" name="Google Shape;161;p20"/>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fld id="{00000000-1234-1234-1234-123412341234}" type="slidenum">
              <a:rPr lang="en"/>
              <a:pPr/>
              <a:t>10</a:t>
            </a:fld>
            <a:endParaRPr/>
          </a:p>
        </p:txBody>
      </p:sp>
      <p:pic>
        <p:nvPicPr>
          <p:cNvPr id="162" name="Google Shape;162;p20"/>
          <p:cNvPicPr preferRelativeResize="0"/>
          <p:nvPr/>
        </p:nvPicPr>
        <p:blipFill>
          <a:blip r:embed="rId3">
            <a:alphaModFix/>
          </a:blip>
          <a:stretch>
            <a:fillRect/>
          </a:stretch>
        </p:blipFill>
        <p:spPr>
          <a:xfrm>
            <a:off x="3574114" y="563163"/>
            <a:ext cx="3068349" cy="4017180"/>
          </a:xfrm>
          <a:prstGeom prst="rect">
            <a:avLst/>
          </a:prstGeom>
          <a:noFill/>
          <a:ln>
            <a:noFill/>
          </a:ln>
        </p:spPr>
      </p:pic>
      <p:grpSp>
        <p:nvGrpSpPr>
          <p:cNvPr id="163" name="Google Shape;163;p20"/>
          <p:cNvGrpSpPr/>
          <p:nvPr/>
        </p:nvGrpSpPr>
        <p:grpSpPr>
          <a:xfrm>
            <a:off x="7124721" y="264769"/>
            <a:ext cx="558941" cy="604549"/>
            <a:chOff x="3955900" y="2984500"/>
            <a:chExt cx="414000" cy="422525"/>
          </a:xfrm>
        </p:grpSpPr>
        <p:sp>
          <p:nvSpPr>
            <p:cNvPr id="164" name="Google Shape;164;p20"/>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65" name="Google Shape;165;p20"/>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66" name="Google Shape;166;p20"/>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0" name="Google Shape;144;p18">
            <a:extLst>
              <a:ext uri="{FF2B5EF4-FFF2-40B4-BE49-F238E27FC236}">
                <a16:creationId xmlns:a16="http://schemas.microsoft.com/office/drawing/2014/main" id="{CD77269D-C0F6-4A8B-B9F5-2BDCA2B33592}"/>
              </a:ext>
            </a:extLst>
          </p:cNvPr>
          <p:cNvGrpSpPr/>
          <p:nvPr/>
        </p:nvGrpSpPr>
        <p:grpSpPr>
          <a:xfrm>
            <a:off x="6058770" y="279925"/>
            <a:ext cx="558941" cy="604549"/>
            <a:chOff x="3955900" y="2984500"/>
            <a:chExt cx="414000" cy="422525"/>
          </a:xfrm>
        </p:grpSpPr>
        <p:sp>
          <p:nvSpPr>
            <p:cNvPr id="11" name="Google Shape;145;p18">
              <a:extLst>
                <a:ext uri="{FF2B5EF4-FFF2-40B4-BE49-F238E27FC236}">
                  <a16:creationId xmlns:a16="http://schemas.microsoft.com/office/drawing/2014/main" id="{7C437D09-A2A9-48D2-8F9C-6B135600EFC6}"/>
                </a:ext>
              </a:extLst>
            </p:cNvPr>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2" name="Google Shape;146;p18">
              <a:extLst>
                <a:ext uri="{FF2B5EF4-FFF2-40B4-BE49-F238E27FC236}">
                  <a16:creationId xmlns:a16="http://schemas.microsoft.com/office/drawing/2014/main" id="{4CB1FAEC-8283-4E75-8BE8-8D8899478B38}"/>
                </a:ext>
              </a:extLst>
            </p:cNvPr>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3" name="Google Shape;147;p18">
              <a:extLst>
                <a:ext uri="{FF2B5EF4-FFF2-40B4-BE49-F238E27FC236}">
                  <a16:creationId xmlns:a16="http://schemas.microsoft.com/office/drawing/2014/main" id="{623C5DED-5542-4CF1-BD1A-3AF1876FE187}"/>
                </a:ext>
              </a:extLst>
            </p:cNvPr>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4" name="Group 13">
            <a:extLst>
              <a:ext uri="{FF2B5EF4-FFF2-40B4-BE49-F238E27FC236}">
                <a16:creationId xmlns:a16="http://schemas.microsoft.com/office/drawing/2014/main" id="{F56301F0-1F14-4396-AD75-995546AEA588}"/>
              </a:ext>
            </a:extLst>
          </p:cNvPr>
          <p:cNvGrpSpPr/>
          <p:nvPr/>
        </p:nvGrpSpPr>
        <p:grpSpPr>
          <a:xfrm>
            <a:off x="81042" y="4791205"/>
            <a:ext cx="2003904" cy="295275"/>
            <a:chOff x="476250" y="4386263"/>
            <a:chExt cx="2003904" cy="295275"/>
          </a:xfrm>
        </p:grpSpPr>
        <p:pic>
          <p:nvPicPr>
            <p:cNvPr id="15" name="Picture 2" descr="Creative Commons License">
              <a:extLst>
                <a:ext uri="{FF2B5EF4-FFF2-40B4-BE49-F238E27FC236}">
                  <a16:creationId xmlns:a16="http://schemas.microsoft.com/office/drawing/2014/main" id="{2436C192-8346-411A-813D-A75A9EC62A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5D3BA75A-1A61-41E4-B571-19D91DE10730}"/>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1"/>
          <p:cNvSpPr txBox="1">
            <a:spLocks noGrp="1"/>
          </p:cNvSpPr>
          <p:nvPr>
            <p:ph type="title"/>
          </p:nvPr>
        </p:nvSpPr>
        <p:spPr>
          <a:xfrm>
            <a:off x="407194" y="370800"/>
            <a:ext cx="6237906" cy="857400"/>
          </a:xfrm>
          <a:prstGeom prst="rect">
            <a:avLst/>
          </a:prstGeom>
        </p:spPr>
        <p:txBody>
          <a:bodyPr spcFirstLastPara="1" wrap="square" lIns="91425" tIns="91425" rIns="91425" bIns="91425" anchor="t" anchorCtr="0">
            <a:noAutofit/>
          </a:bodyPr>
          <a:lstStyle/>
          <a:p>
            <a:r>
              <a:rPr lang="en" dirty="0"/>
              <a:t>Memos</a:t>
            </a:r>
            <a:endParaRPr dirty="0"/>
          </a:p>
        </p:txBody>
      </p:sp>
      <p:sp>
        <p:nvSpPr>
          <p:cNvPr id="172" name="Google Shape;172;p21"/>
          <p:cNvSpPr txBox="1">
            <a:spLocks noGrp="1"/>
          </p:cNvSpPr>
          <p:nvPr>
            <p:ph type="body" idx="1"/>
          </p:nvPr>
        </p:nvSpPr>
        <p:spPr>
          <a:xfrm>
            <a:off x="407194" y="1228200"/>
            <a:ext cx="3021806" cy="2366100"/>
          </a:xfrm>
          <a:prstGeom prst="rect">
            <a:avLst/>
          </a:prstGeom>
        </p:spPr>
        <p:txBody>
          <a:bodyPr spcFirstLastPara="1" wrap="square" lIns="91425" tIns="91425" rIns="91425" bIns="91425" anchor="t" anchorCtr="0">
            <a:noAutofit/>
          </a:bodyPr>
          <a:lstStyle/>
          <a:p>
            <a:pPr marL="0" indent="0">
              <a:buNone/>
            </a:pPr>
            <a:r>
              <a:rPr lang="en" dirty="0">
                <a:solidFill>
                  <a:srgbClr val="434343"/>
                </a:solidFill>
              </a:rPr>
              <a:t>Memos do NOT include salutations or closings</a:t>
            </a:r>
            <a:endParaRPr dirty="0">
              <a:solidFill>
                <a:srgbClr val="434343"/>
              </a:solidFill>
            </a:endParaRPr>
          </a:p>
          <a:p>
            <a:pPr marL="0" indent="0">
              <a:buNone/>
            </a:pPr>
            <a:endParaRPr dirty="0">
              <a:solidFill>
                <a:srgbClr val="434343"/>
              </a:solidFill>
            </a:endParaRPr>
          </a:p>
          <a:p>
            <a:pPr marL="0" indent="0">
              <a:buNone/>
            </a:pPr>
            <a:r>
              <a:rPr lang="en-US" dirty="0">
                <a:solidFill>
                  <a:srgbClr val="434343"/>
                </a:solidFill>
              </a:rPr>
              <a:t>Don’t sign a memo; signature information is covered</a:t>
            </a:r>
            <a:r>
              <a:rPr lang="en" dirty="0">
                <a:solidFill>
                  <a:srgbClr val="434343"/>
                </a:solidFill>
              </a:rPr>
              <a:t> in the heading information (unless you’re PC Peach!)</a:t>
            </a:r>
            <a:endParaRPr dirty="0">
              <a:solidFill>
                <a:srgbClr val="434343"/>
              </a:solidFill>
            </a:endParaRPr>
          </a:p>
          <a:p>
            <a:pPr marL="0" indent="0">
              <a:buNone/>
            </a:pPr>
            <a:endParaRPr dirty="0">
              <a:solidFill>
                <a:srgbClr val="434343"/>
              </a:solidFill>
              <a:latin typeface="Raleway SemiBold"/>
              <a:ea typeface="Raleway SemiBold"/>
              <a:cs typeface="Raleway SemiBold"/>
              <a:sym typeface="Raleway SemiBold"/>
            </a:endParaRPr>
          </a:p>
          <a:p>
            <a:pPr marL="0" indent="0">
              <a:buNone/>
            </a:pPr>
            <a:endParaRPr dirty="0">
              <a:solidFill>
                <a:srgbClr val="434343"/>
              </a:solidFill>
              <a:latin typeface="Raleway SemiBold"/>
              <a:ea typeface="Raleway SemiBold"/>
              <a:cs typeface="Raleway SemiBold"/>
              <a:sym typeface="Raleway SemiBold"/>
            </a:endParaRPr>
          </a:p>
        </p:txBody>
      </p:sp>
      <p:sp>
        <p:nvSpPr>
          <p:cNvPr id="173" name="Google Shape;173;p21"/>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fld id="{00000000-1234-1234-1234-123412341234}" type="slidenum">
              <a:rPr lang="en"/>
              <a:pPr/>
              <a:t>11</a:t>
            </a:fld>
            <a:endParaRPr/>
          </a:p>
        </p:txBody>
      </p:sp>
      <p:pic>
        <p:nvPicPr>
          <p:cNvPr id="174" name="Google Shape;174;p21"/>
          <p:cNvPicPr preferRelativeResize="0"/>
          <p:nvPr/>
        </p:nvPicPr>
        <p:blipFill>
          <a:blip r:embed="rId3">
            <a:alphaModFix/>
          </a:blip>
          <a:stretch>
            <a:fillRect/>
          </a:stretch>
        </p:blipFill>
        <p:spPr>
          <a:xfrm>
            <a:off x="3627988" y="532775"/>
            <a:ext cx="2960600" cy="4077946"/>
          </a:xfrm>
          <a:prstGeom prst="rect">
            <a:avLst/>
          </a:prstGeom>
          <a:noFill/>
          <a:ln>
            <a:noFill/>
          </a:ln>
        </p:spPr>
      </p:pic>
      <p:grpSp>
        <p:nvGrpSpPr>
          <p:cNvPr id="175" name="Google Shape;175;p21"/>
          <p:cNvGrpSpPr/>
          <p:nvPr/>
        </p:nvGrpSpPr>
        <p:grpSpPr>
          <a:xfrm>
            <a:off x="7124721" y="264769"/>
            <a:ext cx="558941" cy="604549"/>
            <a:chOff x="3955900" y="2984500"/>
            <a:chExt cx="414000" cy="422525"/>
          </a:xfrm>
        </p:grpSpPr>
        <p:sp>
          <p:nvSpPr>
            <p:cNvPr id="176" name="Google Shape;176;p21"/>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77" name="Google Shape;177;p21"/>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78" name="Google Shape;178;p21"/>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0" name="Google Shape;144;p18">
            <a:extLst>
              <a:ext uri="{FF2B5EF4-FFF2-40B4-BE49-F238E27FC236}">
                <a16:creationId xmlns:a16="http://schemas.microsoft.com/office/drawing/2014/main" id="{5EE70065-AD96-47E6-932C-9F5B431A9A68}"/>
              </a:ext>
            </a:extLst>
          </p:cNvPr>
          <p:cNvGrpSpPr/>
          <p:nvPr/>
        </p:nvGrpSpPr>
        <p:grpSpPr>
          <a:xfrm>
            <a:off x="6058770" y="279925"/>
            <a:ext cx="558941" cy="604549"/>
            <a:chOff x="3955900" y="2984500"/>
            <a:chExt cx="414000" cy="422525"/>
          </a:xfrm>
        </p:grpSpPr>
        <p:sp>
          <p:nvSpPr>
            <p:cNvPr id="11" name="Google Shape;145;p18">
              <a:extLst>
                <a:ext uri="{FF2B5EF4-FFF2-40B4-BE49-F238E27FC236}">
                  <a16:creationId xmlns:a16="http://schemas.microsoft.com/office/drawing/2014/main" id="{DA4ED9F1-4738-47E9-A778-58751792D5C4}"/>
                </a:ext>
              </a:extLst>
            </p:cNvPr>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2" name="Google Shape;146;p18">
              <a:extLst>
                <a:ext uri="{FF2B5EF4-FFF2-40B4-BE49-F238E27FC236}">
                  <a16:creationId xmlns:a16="http://schemas.microsoft.com/office/drawing/2014/main" id="{45C0E396-6B46-46BC-96C0-46BA2BE13D00}"/>
                </a:ext>
              </a:extLst>
            </p:cNvPr>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3" name="Google Shape;147;p18">
              <a:extLst>
                <a:ext uri="{FF2B5EF4-FFF2-40B4-BE49-F238E27FC236}">
                  <a16:creationId xmlns:a16="http://schemas.microsoft.com/office/drawing/2014/main" id="{A9DB8191-A9FF-4A18-AA1E-ECD7C9DF18AB}"/>
                </a:ext>
              </a:extLst>
            </p:cNvPr>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4" name="Group 13">
            <a:extLst>
              <a:ext uri="{FF2B5EF4-FFF2-40B4-BE49-F238E27FC236}">
                <a16:creationId xmlns:a16="http://schemas.microsoft.com/office/drawing/2014/main" id="{72EA8DEF-80A8-456B-A7C5-9605CF3B7333}"/>
              </a:ext>
            </a:extLst>
          </p:cNvPr>
          <p:cNvGrpSpPr/>
          <p:nvPr/>
        </p:nvGrpSpPr>
        <p:grpSpPr>
          <a:xfrm>
            <a:off x="81042" y="4791205"/>
            <a:ext cx="2003904" cy="295275"/>
            <a:chOff x="476250" y="4386263"/>
            <a:chExt cx="2003904" cy="295275"/>
          </a:xfrm>
        </p:grpSpPr>
        <p:pic>
          <p:nvPicPr>
            <p:cNvPr id="15" name="Picture 2" descr="Creative Commons License">
              <a:extLst>
                <a:ext uri="{FF2B5EF4-FFF2-40B4-BE49-F238E27FC236}">
                  <a16:creationId xmlns:a16="http://schemas.microsoft.com/office/drawing/2014/main" id="{07A3E0E0-4261-43C5-AE09-28006DB13A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D07D9829-75B9-4944-8A0F-AE24C37EE5CE}"/>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2"/>
          <p:cNvSpPr txBox="1">
            <a:spLocks noGrp="1"/>
          </p:cNvSpPr>
          <p:nvPr>
            <p:ph type="title"/>
          </p:nvPr>
        </p:nvSpPr>
        <p:spPr>
          <a:xfrm>
            <a:off x="350044" y="379875"/>
            <a:ext cx="6295056" cy="857400"/>
          </a:xfrm>
          <a:prstGeom prst="rect">
            <a:avLst/>
          </a:prstGeom>
        </p:spPr>
        <p:txBody>
          <a:bodyPr spcFirstLastPara="1" wrap="square" lIns="91425" tIns="91425" rIns="91425" bIns="91425" anchor="t" anchorCtr="0">
            <a:noAutofit/>
          </a:bodyPr>
          <a:lstStyle/>
          <a:p>
            <a:r>
              <a:rPr lang="en" dirty="0"/>
              <a:t>Memos</a:t>
            </a:r>
            <a:endParaRPr dirty="0"/>
          </a:p>
        </p:txBody>
      </p:sp>
      <p:sp>
        <p:nvSpPr>
          <p:cNvPr id="184" name="Google Shape;184;p22"/>
          <p:cNvSpPr txBox="1">
            <a:spLocks noGrp="1"/>
          </p:cNvSpPr>
          <p:nvPr>
            <p:ph type="body" idx="1"/>
          </p:nvPr>
        </p:nvSpPr>
        <p:spPr>
          <a:xfrm>
            <a:off x="350044" y="1330050"/>
            <a:ext cx="3419556" cy="3203100"/>
          </a:xfrm>
          <a:prstGeom prst="rect">
            <a:avLst/>
          </a:prstGeom>
        </p:spPr>
        <p:txBody>
          <a:bodyPr spcFirstLastPara="1" wrap="square" lIns="91425" tIns="91425" rIns="91425" bIns="91425" anchor="t" anchorCtr="0">
            <a:noAutofit/>
          </a:bodyPr>
          <a:lstStyle/>
          <a:p>
            <a:pPr marL="0" indent="0">
              <a:buNone/>
            </a:pPr>
            <a:r>
              <a:rPr lang="en" dirty="0"/>
              <a:t>Use lists &amp; formatting to make writing skimmable </a:t>
            </a:r>
            <a:endParaRPr dirty="0"/>
          </a:p>
          <a:p>
            <a:pPr marL="0" indent="0">
              <a:buNone/>
            </a:pPr>
            <a:endParaRPr dirty="0"/>
          </a:p>
          <a:p>
            <a:pPr marL="0" indent="0">
              <a:buNone/>
            </a:pPr>
            <a:r>
              <a:rPr lang="en" dirty="0"/>
              <a:t>Compartmentalize information into organized paragraphs</a:t>
            </a:r>
            <a:endParaRPr dirty="0"/>
          </a:p>
          <a:p>
            <a:pPr marL="0" indent="0">
              <a:buNone/>
            </a:pPr>
            <a:endParaRPr dirty="0"/>
          </a:p>
          <a:p>
            <a:pPr marL="0" indent="0">
              <a:buNone/>
            </a:pPr>
            <a:r>
              <a:rPr lang="en" dirty="0"/>
              <a:t>Avoid pompous phrasing: “be giving timely publick notice thereof”</a:t>
            </a:r>
            <a:endParaRPr dirty="0"/>
          </a:p>
        </p:txBody>
      </p:sp>
      <p:sp>
        <p:nvSpPr>
          <p:cNvPr id="185" name="Google Shape;185;p22"/>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12</a:t>
            </a:fld>
            <a:endParaRPr/>
          </a:p>
        </p:txBody>
      </p:sp>
      <p:pic>
        <p:nvPicPr>
          <p:cNvPr id="186" name="Google Shape;186;p22"/>
          <p:cNvPicPr preferRelativeResize="0"/>
          <p:nvPr/>
        </p:nvPicPr>
        <p:blipFill>
          <a:blip r:embed="rId3">
            <a:alphaModFix/>
          </a:blip>
          <a:stretch>
            <a:fillRect/>
          </a:stretch>
        </p:blipFill>
        <p:spPr>
          <a:xfrm>
            <a:off x="3769601" y="697063"/>
            <a:ext cx="2763111" cy="3599174"/>
          </a:xfrm>
          <a:prstGeom prst="rect">
            <a:avLst/>
          </a:prstGeom>
          <a:noFill/>
          <a:ln>
            <a:noFill/>
          </a:ln>
        </p:spPr>
      </p:pic>
      <p:grpSp>
        <p:nvGrpSpPr>
          <p:cNvPr id="187" name="Google Shape;187;p22"/>
          <p:cNvGrpSpPr/>
          <p:nvPr/>
        </p:nvGrpSpPr>
        <p:grpSpPr>
          <a:xfrm>
            <a:off x="5973771" y="152620"/>
            <a:ext cx="558941" cy="604549"/>
            <a:chOff x="3955900" y="2984500"/>
            <a:chExt cx="414000" cy="422525"/>
          </a:xfrm>
        </p:grpSpPr>
        <p:sp>
          <p:nvSpPr>
            <p:cNvPr id="188" name="Google Shape;188;p22"/>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89" name="Google Shape;189;p22"/>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90" name="Google Shape;190;p22"/>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0" name="Group 9">
            <a:extLst>
              <a:ext uri="{FF2B5EF4-FFF2-40B4-BE49-F238E27FC236}">
                <a16:creationId xmlns:a16="http://schemas.microsoft.com/office/drawing/2014/main" id="{011A0E91-BC50-48B2-9701-C79254DFCF8B}"/>
              </a:ext>
            </a:extLst>
          </p:cNvPr>
          <p:cNvGrpSpPr/>
          <p:nvPr/>
        </p:nvGrpSpPr>
        <p:grpSpPr>
          <a:xfrm>
            <a:off x="81042" y="4791205"/>
            <a:ext cx="2003904" cy="295275"/>
            <a:chOff x="476250" y="4386263"/>
            <a:chExt cx="2003904" cy="295275"/>
          </a:xfrm>
        </p:grpSpPr>
        <p:pic>
          <p:nvPicPr>
            <p:cNvPr id="11" name="Picture 2" descr="Creative Commons License">
              <a:extLst>
                <a:ext uri="{FF2B5EF4-FFF2-40B4-BE49-F238E27FC236}">
                  <a16:creationId xmlns:a16="http://schemas.microsoft.com/office/drawing/2014/main" id="{CAFECC66-CCC5-4667-BE66-B82383A043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9D5EB930-E89D-4CCA-9703-24C489D0A144}"/>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3"/>
          <p:cNvSpPr txBox="1">
            <a:spLocks noGrp="1"/>
          </p:cNvSpPr>
          <p:nvPr>
            <p:ph type="title"/>
          </p:nvPr>
        </p:nvSpPr>
        <p:spPr>
          <a:xfrm>
            <a:off x="335716" y="379875"/>
            <a:ext cx="6309384" cy="857400"/>
          </a:xfrm>
          <a:prstGeom prst="rect">
            <a:avLst/>
          </a:prstGeom>
        </p:spPr>
        <p:txBody>
          <a:bodyPr spcFirstLastPara="1" wrap="square" lIns="91425" tIns="91425" rIns="91425" bIns="91425" anchor="t" anchorCtr="0">
            <a:noAutofit/>
          </a:bodyPr>
          <a:lstStyle/>
          <a:p>
            <a:r>
              <a:rPr lang="en" dirty="0"/>
              <a:t>Letters</a:t>
            </a:r>
            <a:endParaRPr dirty="0"/>
          </a:p>
        </p:txBody>
      </p:sp>
      <p:sp>
        <p:nvSpPr>
          <p:cNvPr id="196" name="Google Shape;196;p23"/>
          <p:cNvSpPr txBox="1">
            <a:spLocks noGrp="1"/>
          </p:cNvSpPr>
          <p:nvPr>
            <p:ph type="body" idx="1"/>
          </p:nvPr>
        </p:nvSpPr>
        <p:spPr>
          <a:xfrm>
            <a:off x="335756" y="1291125"/>
            <a:ext cx="2384744" cy="2366100"/>
          </a:xfrm>
          <a:prstGeom prst="rect">
            <a:avLst/>
          </a:prstGeom>
        </p:spPr>
        <p:txBody>
          <a:bodyPr spcFirstLastPara="1" wrap="square" lIns="91425" tIns="91425" rIns="91425" bIns="91425" anchor="t" anchorCtr="0">
            <a:noAutofit/>
          </a:bodyPr>
          <a:lstStyle/>
          <a:p>
            <a:pPr marL="0" indent="0">
              <a:buNone/>
            </a:pPr>
            <a:r>
              <a:rPr lang="en" dirty="0"/>
              <a:t>Your address</a:t>
            </a:r>
            <a:endParaRPr dirty="0"/>
          </a:p>
          <a:p>
            <a:pPr marL="0" indent="0">
              <a:buNone/>
            </a:pPr>
            <a:r>
              <a:rPr lang="en" dirty="0"/>
              <a:t>Date</a:t>
            </a:r>
            <a:endParaRPr dirty="0"/>
          </a:p>
          <a:p>
            <a:pPr marL="0" indent="0">
              <a:buNone/>
            </a:pPr>
            <a:r>
              <a:rPr lang="en" dirty="0"/>
              <a:t>Recipient address</a:t>
            </a:r>
            <a:endParaRPr dirty="0"/>
          </a:p>
          <a:p>
            <a:pPr marL="0" indent="0">
              <a:buNone/>
            </a:pPr>
            <a:r>
              <a:rPr lang="en" dirty="0"/>
              <a:t>Salutation</a:t>
            </a:r>
            <a:endParaRPr dirty="0"/>
          </a:p>
          <a:p>
            <a:pPr marL="0" indent="0">
              <a:buNone/>
            </a:pPr>
            <a:r>
              <a:rPr lang="en" dirty="0"/>
              <a:t>Body</a:t>
            </a:r>
            <a:endParaRPr dirty="0"/>
          </a:p>
          <a:p>
            <a:pPr marL="0" indent="0">
              <a:buNone/>
            </a:pPr>
            <a:r>
              <a:rPr lang="en" dirty="0"/>
              <a:t>Closing</a:t>
            </a:r>
            <a:endParaRPr dirty="0"/>
          </a:p>
        </p:txBody>
      </p:sp>
      <p:sp>
        <p:nvSpPr>
          <p:cNvPr id="197" name="Google Shape;197;p23"/>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13</a:t>
            </a:fld>
            <a:endParaRPr/>
          </a:p>
        </p:txBody>
      </p:sp>
      <p:sp>
        <p:nvSpPr>
          <p:cNvPr id="198" name="Google Shape;198;p23"/>
          <p:cNvSpPr/>
          <p:nvPr/>
        </p:nvSpPr>
        <p:spPr>
          <a:xfrm>
            <a:off x="3242177" y="348846"/>
            <a:ext cx="3484800" cy="4412637"/>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 sz="900" dirty="0">
                <a:solidFill>
                  <a:srgbClr val="333333"/>
                </a:solidFill>
                <a:latin typeface="Times New Roman"/>
                <a:ea typeface="Times New Roman"/>
                <a:cs typeface="Times New Roman"/>
                <a:sym typeface="Times New Roman"/>
              </a:rPr>
              <a:t>123 Winner's Road</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New Employee Town, PA 12345</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January 28, 2019</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Ernie English</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1234 Writing Lab Lane</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Write City, GA 12345</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Dear Mr. English:</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My name is Lydia Lease, and I am an attorney at Sell Your House, Inc. This letter is regarding your lease on the parcel of land located at 225 Parcel St., Write City, GA. My client, Mrs. Tabitha Land, wishes to sell her property that is still under lease by your organization.</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According to the city records, the lease was initiated in September, 2001, and never terminated. For my client to be able to sell her property, the lease must be cleared. I have attached the documents describing the lease and ask that you clear your name from this property by February 15th.</a:t>
            </a:r>
            <a:br>
              <a:rPr lang="en" sz="900" dirty="0">
                <a:solidFill>
                  <a:srgbClr val="333333"/>
                </a:solidFill>
                <a:latin typeface="Times New Roman"/>
                <a:ea typeface="Times New Roman"/>
                <a:cs typeface="Times New Roman"/>
                <a:sym typeface="Times New Roman"/>
              </a:rPr>
            </a:b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Please sign and return the enclosed termination documents to remove your organization from the lease. If you have any additional questions or concerns, please feel free to contact me at (123) 867-5309. I look forward to working with you to resolve this matter.</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Sincerely,</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chemeClr val="dk1"/>
                </a:solidFill>
                <a:latin typeface="Yellowtail"/>
                <a:ea typeface="Yellowtail"/>
                <a:cs typeface="Yellowtail"/>
                <a:sym typeface="Yellowtail"/>
              </a:rPr>
              <a:t>Lydia Lease</a:t>
            </a:r>
            <a:endParaRPr sz="900" dirty="0">
              <a:solidFill>
                <a:schemeClr val="dk1"/>
              </a:solidFill>
              <a:latin typeface="Yellowtail"/>
              <a:ea typeface="Yellowtail"/>
              <a:cs typeface="Yellowtail"/>
              <a:sym typeface="Yellowtail"/>
            </a:endParaRPr>
          </a:p>
          <a:p>
            <a:r>
              <a:rPr lang="en" sz="900" dirty="0">
                <a:solidFill>
                  <a:srgbClr val="333333"/>
                </a:solidFill>
                <a:latin typeface="Times New Roman"/>
                <a:ea typeface="Times New Roman"/>
                <a:cs typeface="Times New Roman"/>
                <a:sym typeface="Times New Roman"/>
              </a:rPr>
              <a:t>Lydia Lease</a:t>
            </a:r>
            <a:endParaRPr sz="900" dirty="0">
              <a:solidFill>
                <a:srgbClr val="333333"/>
              </a:solidFill>
              <a:latin typeface="Times New Roman"/>
              <a:ea typeface="Times New Roman"/>
              <a:cs typeface="Times New Roman"/>
              <a:sym typeface="Times New Roman"/>
            </a:endParaRPr>
          </a:p>
          <a:p>
            <a:endParaRPr sz="900" dirty="0">
              <a:latin typeface="Times New Roman"/>
              <a:ea typeface="Times New Roman"/>
              <a:cs typeface="Times New Roman"/>
              <a:sym typeface="Times New Roman"/>
            </a:endParaRPr>
          </a:p>
        </p:txBody>
      </p:sp>
      <p:grpSp>
        <p:nvGrpSpPr>
          <p:cNvPr id="199" name="Google Shape;199;p23"/>
          <p:cNvGrpSpPr/>
          <p:nvPr/>
        </p:nvGrpSpPr>
        <p:grpSpPr>
          <a:xfrm>
            <a:off x="6173261" y="60074"/>
            <a:ext cx="512777" cy="531902"/>
            <a:chOff x="1233350" y="1619250"/>
            <a:chExt cx="466500" cy="456725"/>
          </a:xfrm>
        </p:grpSpPr>
        <p:sp>
          <p:nvSpPr>
            <p:cNvPr id="200" name="Google Shape;200;p23"/>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01" name="Google Shape;201;p23"/>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02" name="Google Shape;202;p23"/>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03" name="Google Shape;203;p23"/>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1" name="Group 10">
            <a:extLst>
              <a:ext uri="{FF2B5EF4-FFF2-40B4-BE49-F238E27FC236}">
                <a16:creationId xmlns:a16="http://schemas.microsoft.com/office/drawing/2014/main" id="{FDEA19DD-6D00-4652-B84D-453874BA1B10}"/>
              </a:ext>
            </a:extLst>
          </p:cNvPr>
          <p:cNvGrpSpPr/>
          <p:nvPr/>
        </p:nvGrpSpPr>
        <p:grpSpPr>
          <a:xfrm>
            <a:off x="81042" y="4791205"/>
            <a:ext cx="2003904" cy="295275"/>
            <a:chOff x="476250" y="4386263"/>
            <a:chExt cx="2003904" cy="295275"/>
          </a:xfrm>
        </p:grpSpPr>
        <p:pic>
          <p:nvPicPr>
            <p:cNvPr id="12" name="Picture 2" descr="Creative Commons License">
              <a:extLst>
                <a:ext uri="{FF2B5EF4-FFF2-40B4-BE49-F238E27FC236}">
                  <a16:creationId xmlns:a16="http://schemas.microsoft.com/office/drawing/2014/main" id="{E6FB4A9B-D477-4BA5-85C8-0E46BC14A5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BDA76737-E6FB-434A-82BD-B1C8B9679E50}"/>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4"/>
          <p:cNvSpPr txBox="1">
            <a:spLocks noGrp="1"/>
          </p:cNvSpPr>
          <p:nvPr>
            <p:ph type="title"/>
          </p:nvPr>
        </p:nvSpPr>
        <p:spPr>
          <a:xfrm>
            <a:off x="307180" y="379875"/>
            <a:ext cx="6337919" cy="857400"/>
          </a:xfrm>
          <a:prstGeom prst="rect">
            <a:avLst/>
          </a:prstGeom>
        </p:spPr>
        <p:txBody>
          <a:bodyPr spcFirstLastPara="1" wrap="square" lIns="91425" tIns="91425" rIns="91425" bIns="91425" anchor="t" anchorCtr="0">
            <a:noAutofit/>
          </a:bodyPr>
          <a:lstStyle/>
          <a:p>
            <a:r>
              <a:rPr lang="en" dirty="0"/>
              <a:t>Letters</a:t>
            </a:r>
            <a:endParaRPr dirty="0"/>
          </a:p>
        </p:txBody>
      </p:sp>
      <p:sp>
        <p:nvSpPr>
          <p:cNvPr id="209" name="Google Shape;209;p24"/>
          <p:cNvSpPr txBox="1">
            <a:spLocks noGrp="1"/>
          </p:cNvSpPr>
          <p:nvPr>
            <p:ph type="body" idx="1"/>
          </p:nvPr>
        </p:nvSpPr>
        <p:spPr>
          <a:xfrm>
            <a:off x="307180" y="1270983"/>
            <a:ext cx="2934997" cy="2366100"/>
          </a:xfrm>
          <a:prstGeom prst="rect">
            <a:avLst/>
          </a:prstGeom>
        </p:spPr>
        <p:txBody>
          <a:bodyPr spcFirstLastPara="1" wrap="square" lIns="91425" tIns="91425" rIns="91425" bIns="91425" anchor="t" anchorCtr="0">
            <a:noAutofit/>
          </a:bodyPr>
          <a:lstStyle/>
          <a:p>
            <a:pPr marL="0" indent="0">
              <a:buNone/>
            </a:pPr>
            <a:r>
              <a:rPr lang="en" dirty="0"/>
              <a:t>Use strong topic sentences in each paragraph</a:t>
            </a:r>
            <a:endParaRPr dirty="0"/>
          </a:p>
          <a:p>
            <a:pPr marL="0" indent="0">
              <a:buNone/>
            </a:pPr>
            <a:endParaRPr dirty="0"/>
          </a:p>
          <a:p>
            <a:pPr marL="0" indent="0">
              <a:buNone/>
            </a:pPr>
            <a:r>
              <a:rPr lang="en" dirty="0"/>
              <a:t>Focus on recipient needs. What does the user need to know here?</a:t>
            </a:r>
            <a:endParaRPr dirty="0"/>
          </a:p>
          <a:p>
            <a:pPr marL="0" indent="0">
              <a:buNone/>
            </a:pPr>
            <a:endParaRPr dirty="0"/>
          </a:p>
          <a:p>
            <a:pPr marL="0" indent="0">
              <a:buNone/>
            </a:pPr>
            <a:r>
              <a:rPr lang="en" dirty="0"/>
              <a:t>Include an action ending. What action do you want users to take?</a:t>
            </a:r>
            <a:endParaRPr dirty="0"/>
          </a:p>
        </p:txBody>
      </p:sp>
      <p:sp>
        <p:nvSpPr>
          <p:cNvPr id="210" name="Google Shape;210;p24"/>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14</a:t>
            </a:fld>
            <a:endParaRPr/>
          </a:p>
        </p:txBody>
      </p:sp>
      <p:sp>
        <p:nvSpPr>
          <p:cNvPr id="11" name="Google Shape;198;p23">
            <a:extLst>
              <a:ext uri="{FF2B5EF4-FFF2-40B4-BE49-F238E27FC236}">
                <a16:creationId xmlns:a16="http://schemas.microsoft.com/office/drawing/2014/main" id="{8F817DBA-2A9A-4DEE-BA15-C8D78F476CE5}"/>
              </a:ext>
            </a:extLst>
          </p:cNvPr>
          <p:cNvSpPr/>
          <p:nvPr/>
        </p:nvSpPr>
        <p:spPr>
          <a:xfrm>
            <a:off x="3242177" y="348846"/>
            <a:ext cx="3484800" cy="4412637"/>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en" sz="900" dirty="0">
                <a:solidFill>
                  <a:srgbClr val="333333"/>
                </a:solidFill>
                <a:latin typeface="Times New Roman"/>
                <a:ea typeface="Times New Roman"/>
                <a:cs typeface="Times New Roman"/>
                <a:sym typeface="Times New Roman"/>
              </a:rPr>
              <a:t>123 Winner's Road</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New Employee Town, PA 12345</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January 28, 2019</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Ernie English</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1234 Writing Lab Lane</a:t>
            </a: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Write City, GA 12345</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Dear Mr. English:</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My name is Lydia Lease, and I am an attorney at Sell Your House, Inc. This letter is regarding your lease on the parcel of land located at 225 Parcel St., Write City, GA. My client, Mrs. Tabitha Land, wishes to sell her property that is still under lease by your organization.</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According to the city records, the lease was initiated in September, 2001, and never terminated. For my client to be able to sell her property, the lease must be cleared. I have attached the documents describing the lease and ask that you clear your name from this property by February 15th.</a:t>
            </a:r>
            <a:br>
              <a:rPr lang="en" sz="900" dirty="0">
                <a:solidFill>
                  <a:srgbClr val="333333"/>
                </a:solidFill>
                <a:latin typeface="Times New Roman"/>
                <a:ea typeface="Times New Roman"/>
                <a:cs typeface="Times New Roman"/>
                <a:sym typeface="Times New Roman"/>
              </a:rPr>
            </a:br>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Please sign and return the enclosed termination documents to remove your organization from the lease. If you have any additional questions or concerns, please feel free to contact me at (123) 867-5309. I look forward to working with you to resolve this matter.</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rgbClr val="333333"/>
                </a:solidFill>
                <a:latin typeface="Times New Roman"/>
                <a:ea typeface="Times New Roman"/>
                <a:cs typeface="Times New Roman"/>
                <a:sym typeface="Times New Roman"/>
              </a:rPr>
              <a:t>Sincerely,</a:t>
            </a:r>
            <a:endParaRPr sz="900" dirty="0">
              <a:solidFill>
                <a:srgbClr val="333333"/>
              </a:solidFill>
              <a:latin typeface="Times New Roman"/>
              <a:ea typeface="Times New Roman"/>
              <a:cs typeface="Times New Roman"/>
              <a:sym typeface="Times New Roman"/>
            </a:endParaRPr>
          </a:p>
          <a:p>
            <a:endParaRPr sz="900" dirty="0">
              <a:solidFill>
                <a:srgbClr val="333333"/>
              </a:solidFill>
              <a:latin typeface="Times New Roman"/>
              <a:ea typeface="Times New Roman"/>
              <a:cs typeface="Times New Roman"/>
              <a:sym typeface="Times New Roman"/>
            </a:endParaRPr>
          </a:p>
          <a:p>
            <a:r>
              <a:rPr lang="en" sz="900" dirty="0">
                <a:solidFill>
                  <a:schemeClr val="dk1"/>
                </a:solidFill>
                <a:latin typeface="Yellowtail"/>
                <a:ea typeface="Yellowtail"/>
                <a:cs typeface="Yellowtail"/>
                <a:sym typeface="Yellowtail"/>
              </a:rPr>
              <a:t>Lydia Lease</a:t>
            </a:r>
            <a:endParaRPr sz="900" dirty="0">
              <a:solidFill>
                <a:schemeClr val="dk1"/>
              </a:solidFill>
              <a:latin typeface="Yellowtail"/>
              <a:ea typeface="Yellowtail"/>
              <a:cs typeface="Yellowtail"/>
              <a:sym typeface="Yellowtail"/>
            </a:endParaRPr>
          </a:p>
          <a:p>
            <a:r>
              <a:rPr lang="en" sz="900" dirty="0">
                <a:solidFill>
                  <a:srgbClr val="333333"/>
                </a:solidFill>
                <a:latin typeface="Times New Roman"/>
                <a:ea typeface="Times New Roman"/>
                <a:cs typeface="Times New Roman"/>
                <a:sym typeface="Times New Roman"/>
              </a:rPr>
              <a:t>Lydia Lease</a:t>
            </a:r>
            <a:endParaRPr sz="900" dirty="0">
              <a:solidFill>
                <a:srgbClr val="333333"/>
              </a:solidFill>
              <a:latin typeface="Times New Roman"/>
              <a:ea typeface="Times New Roman"/>
              <a:cs typeface="Times New Roman"/>
              <a:sym typeface="Times New Roman"/>
            </a:endParaRPr>
          </a:p>
          <a:p>
            <a:endParaRPr sz="900" dirty="0">
              <a:latin typeface="Times New Roman"/>
              <a:ea typeface="Times New Roman"/>
              <a:cs typeface="Times New Roman"/>
              <a:sym typeface="Times New Roman"/>
            </a:endParaRPr>
          </a:p>
        </p:txBody>
      </p:sp>
      <p:grpSp>
        <p:nvGrpSpPr>
          <p:cNvPr id="12" name="Google Shape;199;p23">
            <a:extLst>
              <a:ext uri="{FF2B5EF4-FFF2-40B4-BE49-F238E27FC236}">
                <a16:creationId xmlns:a16="http://schemas.microsoft.com/office/drawing/2014/main" id="{AEB0D875-4225-46E2-8F3F-56636BEADF98}"/>
              </a:ext>
            </a:extLst>
          </p:cNvPr>
          <p:cNvGrpSpPr/>
          <p:nvPr/>
        </p:nvGrpSpPr>
        <p:grpSpPr>
          <a:xfrm>
            <a:off x="6173261" y="67516"/>
            <a:ext cx="512777" cy="531902"/>
            <a:chOff x="1233350" y="1619250"/>
            <a:chExt cx="466500" cy="456725"/>
          </a:xfrm>
        </p:grpSpPr>
        <p:sp>
          <p:nvSpPr>
            <p:cNvPr id="13" name="Google Shape;200;p23">
              <a:extLst>
                <a:ext uri="{FF2B5EF4-FFF2-40B4-BE49-F238E27FC236}">
                  <a16:creationId xmlns:a16="http://schemas.microsoft.com/office/drawing/2014/main" id="{1E2AC663-089A-4694-B50A-F285C4B8EB72}"/>
                </a:ext>
              </a:extLst>
            </p:cNvPr>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4" name="Google Shape;201;p23">
              <a:extLst>
                <a:ext uri="{FF2B5EF4-FFF2-40B4-BE49-F238E27FC236}">
                  <a16:creationId xmlns:a16="http://schemas.microsoft.com/office/drawing/2014/main" id="{B0363B3F-78C2-4CA1-96A1-61AA40D8434D}"/>
                </a:ext>
              </a:extLst>
            </p:cNvPr>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5" name="Google Shape;202;p23">
              <a:extLst>
                <a:ext uri="{FF2B5EF4-FFF2-40B4-BE49-F238E27FC236}">
                  <a16:creationId xmlns:a16="http://schemas.microsoft.com/office/drawing/2014/main" id="{C23346CB-CF4B-45A5-A930-541AAF5D740F}"/>
                </a:ext>
              </a:extLst>
            </p:cNvPr>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6" name="Google Shape;203;p23">
              <a:extLst>
                <a:ext uri="{FF2B5EF4-FFF2-40B4-BE49-F238E27FC236}">
                  <a16:creationId xmlns:a16="http://schemas.microsoft.com/office/drawing/2014/main" id="{5CCAE1D0-DF04-4C6B-9B6D-925FF06D32A9}"/>
                </a:ext>
              </a:extLst>
            </p:cNvPr>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7" name="Group 16">
            <a:extLst>
              <a:ext uri="{FF2B5EF4-FFF2-40B4-BE49-F238E27FC236}">
                <a16:creationId xmlns:a16="http://schemas.microsoft.com/office/drawing/2014/main" id="{20D48B25-8251-458C-BDAD-0DA36A5554CA}"/>
              </a:ext>
            </a:extLst>
          </p:cNvPr>
          <p:cNvGrpSpPr/>
          <p:nvPr/>
        </p:nvGrpSpPr>
        <p:grpSpPr>
          <a:xfrm>
            <a:off x="81042" y="4791205"/>
            <a:ext cx="2003904" cy="295275"/>
            <a:chOff x="476250" y="4386263"/>
            <a:chExt cx="2003904" cy="295275"/>
          </a:xfrm>
        </p:grpSpPr>
        <p:pic>
          <p:nvPicPr>
            <p:cNvPr id="18" name="Picture 2" descr="Creative Commons License">
              <a:extLst>
                <a:ext uri="{FF2B5EF4-FFF2-40B4-BE49-F238E27FC236}">
                  <a16:creationId xmlns:a16="http://schemas.microsoft.com/office/drawing/2014/main" id="{3A23C1FF-7390-42EC-B14C-6D4C793EA1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157C10C8-19E0-4846-8961-C8C2027EFF92}"/>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342900" y="2726342"/>
            <a:ext cx="6972300" cy="1159800"/>
          </a:xfrm>
          <a:prstGeom prst="rect">
            <a:avLst/>
          </a:prstGeom>
        </p:spPr>
        <p:txBody>
          <a:bodyPr spcFirstLastPara="1" wrap="square" lIns="91425" tIns="91425" rIns="91425" bIns="91425" anchor="b" anchorCtr="0">
            <a:noAutofit/>
          </a:bodyPr>
          <a:lstStyle/>
          <a:p>
            <a:r>
              <a:rPr lang="en-US" sz="4800" dirty="0">
                <a:solidFill>
                  <a:schemeClr val="lt1"/>
                </a:solidFill>
              </a:rPr>
              <a:t>Distinguishing between Genres</a:t>
            </a:r>
            <a:endParaRPr sz="4800" dirty="0">
              <a:solidFill>
                <a:schemeClr val="lt1"/>
              </a:solidFill>
            </a:endParaRPr>
          </a:p>
        </p:txBody>
      </p:sp>
      <p:grpSp>
        <p:nvGrpSpPr>
          <p:cNvPr id="100" name="Google Shape;100;p15"/>
          <p:cNvGrpSpPr/>
          <p:nvPr/>
        </p:nvGrpSpPr>
        <p:grpSpPr>
          <a:xfrm>
            <a:off x="5882286" y="354098"/>
            <a:ext cx="755453" cy="740260"/>
            <a:chOff x="5970800" y="1619250"/>
            <a:chExt cx="428650" cy="456725"/>
          </a:xfrm>
        </p:grpSpPr>
        <p:sp>
          <p:nvSpPr>
            <p:cNvPr id="101" name="Google Shape;101;p15"/>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2" name="Google Shape;102;p15"/>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3" name="Google Shape;103;p15"/>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4" name="Google Shape;104;p15"/>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5" name="Google Shape;105;p15"/>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B600"/>
            </a:solidFill>
            <a:ln>
              <a:noFill/>
            </a:ln>
          </p:spPr>
          <p:txBody>
            <a:bodyPr spcFirstLastPara="1" wrap="square" lIns="91425" tIns="91425" rIns="91425" bIns="91425" anchor="ctr" anchorCtr="0">
              <a:noAutofit/>
            </a:bodyPr>
            <a:lstStyle/>
            <a:p>
              <a:endParaRPr/>
            </a:p>
          </p:txBody>
        </p:sp>
      </p:grpSp>
      <p:grpSp>
        <p:nvGrpSpPr>
          <p:cNvPr id="9" name="Group 8">
            <a:extLst>
              <a:ext uri="{FF2B5EF4-FFF2-40B4-BE49-F238E27FC236}">
                <a16:creationId xmlns:a16="http://schemas.microsoft.com/office/drawing/2014/main" id="{961FA2B1-C909-42F2-943D-3A3F61D55E30}"/>
              </a:ext>
            </a:extLst>
          </p:cNvPr>
          <p:cNvGrpSpPr/>
          <p:nvPr/>
        </p:nvGrpSpPr>
        <p:grpSpPr>
          <a:xfrm>
            <a:off x="81042" y="4791205"/>
            <a:ext cx="2003904" cy="295275"/>
            <a:chOff x="476250" y="4386263"/>
            <a:chExt cx="2003904" cy="295275"/>
          </a:xfrm>
        </p:grpSpPr>
        <p:pic>
          <p:nvPicPr>
            <p:cNvPr id="10" name="Picture 2" descr="Creative Commons License">
              <a:extLst>
                <a:ext uri="{FF2B5EF4-FFF2-40B4-BE49-F238E27FC236}">
                  <a16:creationId xmlns:a16="http://schemas.microsoft.com/office/drawing/2014/main" id="{BD4E01C8-94AE-471F-B159-748EEADF5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EC2DD28E-4371-4D22-AF58-F7A70DD35DB4}"/>
                </a:ext>
              </a:extLst>
            </p:cNvPr>
            <p:cNvSpPr txBox="1"/>
            <p:nvPr/>
          </p:nvSpPr>
          <p:spPr>
            <a:xfrm>
              <a:off x="1314450" y="4395400"/>
              <a:ext cx="1165704" cy="276999"/>
            </a:xfrm>
            <a:prstGeom prst="rect">
              <a:avLst/>
            </a:prstGeom>
            <a:noFill/>
          </p:spPr>
          <p:txBody>
            <a:bodyPr wrap="none" rtlCol="0">
              <a:spAutoFit/>
            </a:bodyPr>
            <a:lstStyle/>
            <a:p>
              <a:r>
                <a:rPr lang="en-US" sz="1200" dirty="0">
                  <a:solidFill>
                    <a:schemeClr val="bg1"/>
                  </a:solidFill>
                </a:rPr>
                <a:t>Dr. Sara Doan</a:t>
              </a:r>
            </a:p>
          </p:txBody>
        </p:sp>
      </p:grpSp>
    </p:spTree>
    <p:extLst>
      <p:ext uri="{BB962C8B-B14F-4D97-AF65-F5344CB8AC3E}">
        <p14:creationId xmlns:p14="http://schemas.microsoft.com/office/powerpoint/2010/main" val="1823416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62D0211-D282-4726-B3CE-46EEA97A7045}"/>
              </a:ext>
            </a:extLst>
          </p:cNvPr>
          <p:cNvSpPr/>
          <p:nvPr/>
        </p:nvSpPr>
        <p:spPr>
          <a:xfrm>
            <a:off x="71437" y="184924"/>
            <a:ext cx="6443662" cy="707886"/>
          </a:xfrm>
          <a:prstGeom prst="rect">
            <a:avLst/>
          </a:prstGeom>
          <a:solidFill>
            <a:srgbClr val="003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1B41DA44-9C13-4594-93AD-71ABB17296EA}"/>
              </a:ext>
            </a:extLst>
          </p:cNvPr>
          <p:cNvSpPr>
            <a:spLocks noGrp="1"/>
          </p:cNvSpPr>
          <p:nvPr>
            <p:ph type="sldNum" idx="12"/>
          </p:nvPr>
        </p:nvSpPr>
        <p:spPr/>
        <p:txBody>
          <a:bodyPr/>
          <a:lstStyle/>
          <a:p>
            <a:fld id="{00000000-1234-1234-1234-123412341234}" type="slidenum">
              <a:rPr lang="en" smtClean="0"/>
              <a:pPr/>
              <a:t>16</a:t>
            </a:fld>
            <a:endParaRPr lang="en"/>
          </a:p>
        </p:txBody>
      </p:sp>
      <p:graphicFrame>
        <p:nvGraphicFramePr>
          <p:cNvPr id="3" name="Table 4">
            <a:extLst>
              <a:ext uri="{FF2B5EF4-FFF2-40B4-BE49-F238E27FC236}">
                <a16:creationId xmlns:a16="http://schemas.microsoft.com/office/drawing/2014/main" id="{78DA7579-18CD-4352-9F6F-5CA89A2669B8}"/>
              </a:ext>
            </a:extLst>
          </p:cNvPr>
          <p:cNvGraphicFramePr>
            <a:graphicFrameLocks/>
          </p:cNvGraphicFramePr>
          <p:nvPr>
            <p:extLst>
              <p:ext uri="{D42A27DB-BD31-4B8C-83A1-F6EECF244321}">
                <p14:modId xmlns:p14="http://schemas.microsoft.com/office/powerpoint/2010/main" val="218784345"/>
              </p:ext>
            </p:extLst>
          </p:nvPr>
        </p:nvGraphicFramePr>
        <p:xfrm>
          <a:off x="71437" y="892810"/>
          <a:ext cx="6715125" cy="4155146"/>
        </p:xfrm>
        <a:graphic>
          <a:graphicData uri="http://schemas.openxmlformats.org/drawingml/2006/table">
            <a:tbl>
              <a:tblPr firstRow="1" bandRow="1">
                <a:tableStyleId>{5202B0CA-FC54-4496-8BCA-5EF66A818D29}</a:tableStyleId>
              </a:tblPr>
              <a:tblGrid>
                <a:gridCol w="2238375">
                  <a:extLst>
                    <a:ext uri="{9D8B030D-6E8A-4147-A177-3AD203B41FA5}">
                      <a16:colId xmlns:a16="http://schemas.microsoft.com/office/drawing/2014/main" val="1123857188"/>
                    </a:ext>
                  </a:extLst>
                </a:gridCol>
                <a:gridCol w="2238375">
                  <a:extLst>
                    <a:ext uri="{9D8B030D-6E8A-4147-A177-3AD203B41FA5}">
                      <a16:colId xmlns:a16="http://schemas.microsoft.com/office/drawing/2014/main" val="4101506894"/>
                    </a:ext>
                  </a:extLst>
                </a:gridCol>
                <a:gridCol w="2238375">
                  <a:extLst>
                    <a:ext uri="{9D8B030D-6E8A-4147-A177-3AD203B41FA5}">
                      <a16:colId xmlns:a16="http://schemas.microsoft.com/office/drawing/2014/main" val="2931035106"/>
                    </a:ext>
                  </a:extLst>
                </a:gridCol>
              </a:tblGrid>
              <a:tr h="324085">
                <a:tc>
                  <a:txBody>
                    <a:bodyPr/>
                    <a:lstStyle/>
                    <a:p>
                      <a:r>
                        <a:rPr lang="en-US" sz="1600" dirty="0">
                          <a:latin typeface="Raleway ExtraBold" panose="020B0604020202020204" charset="0"/>
                        </a:rPr>
                        <a:t>Email</a:t>
                      </a:r>
                    </a:p>
                  </a:txBody>
                  <a:tcPr/>
                </a:tc>
                <a:tc>
                  <a:txBody>
                    <a:bodyPr/>
                    <a:lstStyle/>
                    <a:p>
                      <a:r>
                        <a:rPr lang="en-US" sz="1600" dirty="0">
                          <a:latin typeface="Raleway ExtraBold" panose="020B0604020202020204" charset="0"/>
                        </a:rPr>
                        <a:t>Memo</a:t>
                      </a:r>
                    </a:p>
                  </a:txBody>
                  <a:tcPr/>
                </a:tc>
                <a:tc>
                  <a:txBody>
                    <a:bodyPr/>
                    <a:lstStyle/>
                    <a:p>
                      <a:r>
                        <a:rPr lang="en-US" sz="1600" dirty="0">
                          <a:latin typeface="Raleway ExtraBold" panose="020B0604020202020204" charset="0"/>
                        </a:rPr>
                        <a:t>Full Block Letter</a:t>
                      </a:r>
                    </a:p>
                  </a:txBody>
                  <a:tcPr/>
                </a:tc>
                <a:extLst>
                  <a:ext uri="{0D108BD9-81ED-4DB2-BD59-A6C34878D82A}">
                    <a16:rowId xmlns:a16="http://schemas.microsoft.com/office/drawing/2014/main" val="2129375413"/>
                  </a:ext>
                </a:extLst>
              </a:tr>
              <a:tr h="972256">
                <a:tc>
                  <a:txBody>
                    <a:bodyPr/>
                    <a:lstStyle/>
                    <a:p>
                      <a:pPr rtl="0" fontAlgn="t">
                        <a:spcBef>
                          <a:spcPts val="0"/>
                        </a:spcBef>
                        <a:spcAft>
                          <a:spcPts val="0"/>
                        </a:spcAft>
                      </a:pPr>
                      <a:r>
                        <a:rPr lang="en-US" sz="1400" u="none" strike="noStrike" dirty="0">
                          <a:effectLst/>
                          <a:latin typeface="Raleway" panose="020B0604020202020204" charset="0"/>
                        </a:rPr>
                        <a:t>To:</a:t>
                      </a:r>
                    </a:p>
                    <a:p>
                      <a:pPr rtl="0" fontAlgn="t">
                        <a:spcBef>
                          <a:spcPts val="0"/>
                        </a:spcBef>
                        <a:spcAft>
                          <a:spcPts val="0"/>
                        </a:spcAft>
                      </a:pPr>
                      <a:r>
                        <a:rPr lang="en-US" sz="1400" u="none" strike="noStrike" dirty="0">
                          <a:effectLst/>
                          <a:latin typeface="Raleway" panose="020B0604020202020204" charset="0"/>
                        </a:rPr>
                        <a:t>From:</a:t>
                      </a:r>
                    </a:p>
                    <a:p>
                      <a:pPr rtl="0" fontAlgn="t">
                        <a:spcBef>
                          <a:spcPts val="0"/>
                        </a:spcBef>
                        <a:spcAft>
                          <a:spcPts val="0"/>
                        </a:spcAft>
                      </a:pPr>
                      <a:r>
                        <a:rPr lang="en-US" sz="1400" u="none" strike="noStrike" dirty="0">
                          <a:effectLst/>
                          <a:latin typeface="Raleway" panose="020B0604020202020204" charset="0"/>
                        </a:rPr>
                        <a:t>Date:</a:t>
                      </a:r>
                    </a:p>
                    <a:p>
                      <a:pPr rtl="0" fontAlgn="t">
                        <a:spcBef>
                          <a:spcPts val="0"/>
                        </a:spcBef>
                        <a:spcAft>
                          <a:spcPts val="0"/>
                        </a:spcAft>
                      </a:pPr>
                      <a:r>
                        <a:rPr lang="en-US" sz="1400" u="none" strike="noStrike" dirty="0">
                          <a:effectLst/>
                          <a:latin typeface="Raleway" panose="020B0604020202020204" charset="0"/>
                        </a:rPr>
                        <a:t>Subject:</a:t>
                      </a:r>
                      <a:endParaRPr lang="en-US" sz="1400" dirty="0">
                        <a:effectLst/>
                        <a:latin typeface="Raleway" panose="020B0604020202020204" charset="0"/>
                      </a:endParaRPr>
                    </a:p>
                  </a:txBody>
                  <a:tcPr marL="76200" marR="76200" marT="76200" marB="76200"/>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latin typeface="Raleway" panose="020B0604020202020204" charset="0"/>
                        </a:rPr>
                        <a:t>To:</a:t>
                      </a:r>
                    </a:p>
                    <a:p>
                      <a:pPr marL="0" marR="0" lvl="0" indent="0" algn="l" defTabSz="685800" rtl="0" eaLnBrk="1" fontAlgn="t"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latin typeface="Raleway" panose="020B0604020202020204" charset="0"/>
                        </a:rPr>
                        <a:t>From:</a:t>
                      </a:r>
                    </a:p>
                    <a:p>
                      <a:pPr marL="0" marR="0" lvl="0" indent="0" algn="l" defTabSz="685800" rtl="0" eaLnBrk="1" fontAlgn="t"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latin typeface="Raleway" panose="020B0604020202020204" charset="0"/>
                        </a:rPr>
                        <a:t>Date:</a:t>
                      </a:r>
                    </a:p>
                    <a:p>
                      <a:pPr marL="0" marR="0" lvl="0" indent="0" algn="l" defTabSz="685800" rtl="0" eaLnBrk="1" fontAlgn="t"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latin typeface="Raleway" panose="020B0604020202020204" charset="0"/>
                        </a:rPr>
                        <a:t>Subject:</a:t>
                      </a:r>
                      <a:endParaRPr kumimoji="0" lang="en-US" sz="1400" b="0" i="0" u="none" strike="noStrike" kern="1200" cap="none" spc="0" normalizeH="0" baseline="0" noProof="0" dirty="0">
                        <a:ln>
                          <a:noFill/>
                        </a:ln>
                        <a:solidFill>
                          <a:prstClr val="black"/>
                        </a:solidFill>
                        <a:effectLst/>
                        <a:uLnTx/>
                        <a:uFillTx/>
                        <a:latin typeface="Raleway" panose="020B0604020202020204" charset="0"/>
                        <a:ea typeface="+mn-ea"/>
                        <a:cs typeface="+mn-cs"/>
                      </a:endParaRPr>
                    </a:p>
                  </a:txBody>
                  <a:tcPr/>
                </a:tc>
                <a:tc>
                  <a:txBody>
                    <a:bodyPr/>
                    <a:lstStyle/>
                    <a:p>
                      <a:pPr rtl="0" fontAlgn="t">
                        <a:spcBef>
                          <a:spcPts val="0"/>
                        </a:spcBef>
                        <a:spcAft>
                          <a:spcPts val="0"/>
                        </a:spcAft>
                      </a:pPr>
                      <a:r>
                        <a:rPr lang="en-US" sz="1400" u="none" strike="noStrike" dirty="0">
                          <a:effectLst/>
                          <a:latin typeface="Raleway" panose="020B0604020202020204" charset="0"/>
                        </a:rPr>
                        <a:t>Your address or letterhead</a:t>
                      </a:r>
                    </a:p>
                    <a:p>
                      <a:pPr rtl="0" fontAlgn="t">
                        <a:spcBef>
                          <a:spcPts val="0"/>
                        </a:spcBef>
                        <a:spcAft>
                          <a:spcPts val="0"/>
                        </a:spcAft>
                      </a:pPr>
                      <a:r>
                        <a:rPr lang="en-US" sz="1400" u="none" strike="noStrike" dirty="0">
                          <a:effectLst/>
                          <a:latin typeface="Raleway" panose="020B0604020202020204" charset="0"/>
                        </a:rPr>
                        <a:t>Date</a:t>
                      </a:r>
                    </a:p>
                    <a:p>
                      <a:pPr rtl="0" fontAlgn="t">
                        <a:spcBef>
                          <a:spcPts val="0"/>
                        </a:spcBef>
                        <a:spcAft>
                          <a:spcPts val="0"/>
                        </a:spcAft>
                      </a:pPr>
                      <a:r>
                        <a:rPr lang="en-US" sz="1400" u="none" strike="noStrike" dirty="0">
                          <a:effectLst/>
                          <a:latin typeface="Raleway" panose="020B0604020202020204" charset="0"/>
                        </a:rPr>
                        <a:t>Recipient address</a:t>
                      </a:r>
                      <a:endParaRPr lang="en-US" sz="1400" dirty="0">
                        <a:effectLst/>
                        <a:latin typeface="Raleway" panose="020B0604020202020204" charset="0"/>
                      </a:endParaRPr>
                    </a:p>
                  </a:txBody>
                  <a:tcPr marL="76200" marR="76200" marT="76200" marB="76200"/>
                </a:tc>
                <a:extLst>
                  <a:ext uri="{0D108BD9-81ED-4DB2-BD59-A6C34878D82A}">
                    <a16:rowId xmlns:a16="http://schemas.microsoft.com/office/drawing/2014/main" val="1288872429"/>
                  </a:ext>
                </a:extLst>
              </a:tr>
              <a:tr h="521970">
                <a:tc>
                  <a:txBody>
                    <a:bodyPr/>
                    <a:lstStyle/>
                    <a:p>
                      <a:pPr rtl="0" fontAlgn="t">
                        <a:spcBef>
                          <a:spcPts val="0"/>
                        </a:spcBef>
                        <a:spcAft>
                          <a:spcPts val="0"/>
                        </a:spcAft>
                      </a:pPr>
                      <a:r>
                        <a:rPr lang="en-US" sz="1400" u="none" strike="noStrike" dirty="0">
                          <a:effectLst/>
                          <a:latin typeface="Raleway" panose="020B0604020202020204" charset="0"/>
                        </a:rPr>
                        <a:t>Salutation (Dear ___,) </a:t>
                      </a:r>
                      <a:endParaRPr lang="en-US" sz="1400" dirty="0">
                        <a:effectLst/>
                        <a:latin typeface="Raleway" panose="020B0604020202020204" charset="0"/>
                      </a:endParaRPr>
                    </a:p>
                  </a:txBody>
                  <a:tcPr marL="76200" marR="76200" marT="76200" marB="76200"/>
                </a:tc>
                <a:tc>
                  <a:txBody>
                    <a:bodyPr/>
                    <a:lstStyle/>
                    <a:p>
                      <a:r>
                        <a:rPr kumimoji="0" lang="en-US" sz="1400" u="none" strike="noStrike" kern="1200" cap="none" spc="0" normalizeH="0" baseline="0" noProof="0" dirty="0">
                          <a:ln>
                            <a:noFill/>
                          </a:ln>
                          <a:effectLst/>
                          <a:uLnTx/>
                          <a:uFillTx/>
                          <a:latin typeface="Raleway" panose="020B0604020202020204" charset="0"/>
                        </a:rPr>
                        <a:t>No salutation</a:t>
                      </a:r>
                    </a:p>
                    <a:p>
                      <a:r>
                        <a:rPr kumimoji="0" lang="en-US" sz="1400" u="none" strike="noStrike" kern="1200" cap="none" spc="0" normalizeH="0" baseline="0" noProof="0" dirty="0">
                          <a:ln>
                            <a:noFill/>
                          </a:ln>
                          <a:effectLst/>
                          <a:uLnTx/>
                          <a:uFillTx/>
                          <a:latin typeface="Raleway" panose="020B0604020202020204" charset="0"/>
                        </a:rPr>
                        <a:t>Optional overview</a:t>
                      </a:r>
                      <a:endParaRPr lang="en-US" sz="1400" dirty="0">
                        <a:latin typeface="Raleway" panose="020B0604020202020204" charset="0"/>
                      </a:endParaRPr>
                    </a:p>
                  </a:txBody>
                  <a:tcPr/>
                </a:tc>
                <a:tc>
                  <a:txBody>
                    <a:bodyPr/>
                    <a:lstStyle/>
                    <a:p>
                      <a:pPr rtl="0" fontAlgn="t">
                        <a:spcBef>
                          <a:spcPts val="0"/>
                        </a:spcBef>
                        <a:spcAft>
                          <a:spcPts val="0"/>
                        </a:spcAft>
                      </a:pPr>
                      <a:r>
                        <a:rPr lang="en-US" sz="1400" u="none" strike="noStrike">
                          <a:effectLst/>
                          <a:latin typeface="Raleway" panose="020B0604020202020204" charset="0"/>
                        </a:rPr>
                        <a:t>Salutation (Dear ___,) </a:t>
                      </a:r>
                      <a:endParaRPr lang="en-US" sz="1400">
                        <a:effectLst/>
                        <a:latin typeface="Raleway" panose="020B0604020202020204" charset="0"/>
                      </a:endParaRPr>
                    </a:p>
                  </a:txBody>
                  <a:tcPr marL="76200" marR="76200" marT="76200" marB="76200"/>
                </a:tc>
                <a:extLst>
                  <a:ext uri="{0D108BD9-81ED-4DB2-BD59-A6C34878D82A}">
                    <a16:rowId xmlns:a16="http://schemas.microsoft.com/office/drawing/2014/main" val="3608157289"/>
                  </a:ext>
                </a:extLst>
              </a:tr>
              <a:tr h="707096">
                <a:tc>
                  <a:txBody>
                    <a:bodyPr/>
                    <a:lstStyle/>
                    <a:p>
                      <a:pPr rtl="0" fontAlgn="t">
                        <a:spcBef>
                          <a:spcPts val="0"/>
                        </a:spcBef>
                        <a:spcAft>
                          <a:spcPts val="0"/>
                        </a:spcAft>
                      </a:pPr>
                      <a:r>
                        <a:rPr lang="en-US" sz="1400" u="none" strike="noStrike" dirty="0">
                          <a:effectLst/>
                          <a:latin typeface="Raleway" panose="020B0604020202020204" charset="0"/>
                        </a:rPr>
                        <a:t>Body of Email (paragraphs of content)</a:t>
                      </a:r>
                      <a:endParaRPr lang="en-US" sz="1400" dirty="0">
                        <a:effectLst/>
                        <a:latin typeface="Raleway" panose="020B0604020202020204" charset="0"/>
                      </a:endParaRPr>
                    </a:p>
                  </a:txBody>
                  <a:tcPr marL="76200" marR="76200" marT="76200" marB="76200"/>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kumimoji="0" lang="en-US" sz="1400" u="none" strike="noStrike" kern="1200" cap="none" spc="0" normalizeH="0" baseline="0" noProof="0" dirty="0">
                          <a:ln>
                            <a:noFill/>
                          </a:ln>
                          <a:effectLst/>
                          <a:uLnTx/>
                          <a:uFillTx/>
                          <a:latin typeface="Raleway" panose="020B0604020202020204" charset="0"/>
                        </a:rPr>
                        <a:t>Body of Memo (paragraphs of content)</a:t>
                      </a:r>
                      <a:endParaRPr kumimoji="0" lang="en-US" sz="1400" b="0" i="0" u="none" strike="noStrike" kern="1200" cap="none" spc="0" normalizeH="0" baseline="0" noProof="0" dirty="0">
                        <a:ln>
                          <a:noFill/>
                        </a:ln>
                        <a:solidFill>
                          <a:prstClr val="black"/>
                        </a:solidFill>
                        <a:effectLst/>
                        <a:uLnTx/>
                        <a:uFillTx/>
                        <a:latin typeface="Raleway" panose="020B0604020202020204" charset="0"/>
                        <a:ea typeface="+mn-ea"/>
                        <a:cs typeface="+mn-cs"/>
                      </a:endParaRPr>
                    </a:p>
                  </a:txBody>
                  <a:tcPr/>
                </a:tc>
                <a:tc>
                  <a:txBody>
                    <a:bodyPr/>
                    <a:lstStyle/>
                    <a:p>
                      <a:pPr rtl="0" fontAlgn="t">
                        <a:spcBef>
                          <a:spcPts val="0"/>
                        </a:spcBef>
                        <a:spcAft>
                          <a:spcPts val="0"/>
                        </a:spcAft>
                      </a:pPr>
                      <a:r>
                        <a:rPr lang="en-US" sz="1400" u="none" strike="noStrike" dirty="0">
                          <a:effectLst/>
                          <a:latin typeface="Raleway" panose="020B0604020202020204" charset="0"/>
                        </a:rPr>
                        <a:t>Body of Letter (paragraphs of content)</a:t>
                      </a:r>
                      <a:endParaRPr lang="en-US" sz="1400" dirty="0">
                        <a:effectLst/>
                        <a:latin typeface="Raleway" panose="020B0604020202020204" charset="0"/>
                      </a:endParaRPr>
                    </a:p>
                  </a:txBody>
                  <a:tcPr marL="76200" marR="76200" marT="76200" marB="76200"/>
                </a:tc>
                <a:extLst>
                  <a:ext uri="{0D108BD9-81ED-4DB2-BD59-A6C34878D82A}">
                    <a16:rowId xmlns:a16="http://schemas.microsoft.com/office/drawing/2014/main" val="3429650123"/>
                  </a:ext>
                </a:extLst>
              </a:tr>
              <a:tr h="663528">
                <a:tc>
                  <a:txBody>
                    <a:bodyPr/>
                    <a:lstStyle/>
                    <a:p>
                      <a:pPr rtl="0" fontAlgn="t">
                        <a:spcBef>
                          <a:spcPts val="0"/>
                        </a:spcBef>
                        <a:spcAft>
                          <a:spcPts val="0"/>
                        </a:spcAft>
                      </a:pPr>
                      <a:r>
                        <a:rPr lang="en-US" sz="1400" u="none" strike="noStrike" dirty="0">
                          <a:effectLst/>
                          <a:latin typeface="Raleway" panose="020B0604020202020204" charset="0"/>
                        </a:rPr>
                        <a:t>Goodwill Closing (Thank you for considering my request…)</a:t>
                      </a:r>
                      <a:endParaRPr lang="en-US" sz="1400" dirty="0">
                        <a:effectLst/>
                        <a:latin typeface="Raleway" panose="020B0604020202020204" charset="0"/>
                      </a:endParaRPr>
                    </a:p>
                  </a:txBody>
                  <a:tcPr marL="76200" marR="76200" marT="76200" marB="76200"/>
                </a:tc>
                <a:tc>
                  <a:txBody>
                    <a:bodyPr/>
                    <a:lstStyle/>
                    <a:p>
                      <a:r>
                        <a:rPr kumimoji="0" lang="en-US" sz="1400" u="none" strike="noStrike" kern="1200" cap="none" spc="0" normalizeH="0" baseline="0" noProof="0" dirty="0">
                          <a:ln>
                            <a:noFill/>
                          </a:ln>
                          <a:effectLst/>
                          <a:uLnTx/>
                          <a:uFillTx/>
                          <a:latin typeface="Raleway" panose="020B0604020202020204" charset="0"/>
                        </a:rPr>
                        <a:t>No Goodwill Closing </a:t>
                      </a:r>
                    </a:p>
                    <a:p>
                      <a:r>
                        <a:rPr kumimoji="0" lang="en-US" sz="1400" u="none" strike="noStrike" kern="1200" cap="none" spc="0" normalizeH="0" baseline="0" noProof="0" dirty="0">
                          <a:ln>
                            <a:noFill/>
                          </a:ln>
                          <a:effectLst/>
                          <a:uLnTx/>
                          <a:uFillTx/>
                          <a:latin typeface="Raleway" panose="020B0604020202020204" charset="0"/>
                        </a:rPr>
                        <a:t>Optional: A final summary </a:t>
                      </a:r>
                      <a:endParaRPr lang="en-US" sz="1400" dirty="0">
                        <a:latin typeface="Raleway" panose="020B0604020202020204" charset="0"/>
                      </a:endParaRPr>
                    </a:p>
                  </a:txBody>
                  <a:tcPr/>
                </a:tc>
                <a:tc>
                  <a:txBody>
                    <a:bodyPr/>
                    <a:lstStyle/>
                    <a:p>
                      <a:pPr rtl="0" fontAlgn="t">
                        <a:spcBef>
                          <a:spcPts val="0"/>
                        </a:spcBef>
                        <a:spcAft>
                          <a:spcPts val="0"/>
                        </a:spcAft>
                      </a:pPr>
                      <a:r>
                        <a:rPr lang="en-US" sz="1400" u="none" strike="noStrike" dirty="0">
                          <a:effectLst/>
                          <a:latin typeface="Raleway" panose="020B0604020202020204" charset="0"/>
                        </a:rPr>
                        <a:t>Goodwill Closing (Thank you for considering my request…)</a:t>
                      </a:r>
                      <a:endParaRPr lang="en-US" sz="1400" dirty="0">
                        <a:effectLst/>
                        <a:latin typeface="Raleway" panose="020B0604020202020204" charset="0"/>
                      </a:endParaRPr>
                    </a:p>
                  </a:txBody>
                  <a:tcPr marL="76200" marR="76200" marT="76200" marB="76200"/>
                </a:tc>
                <a:extLst>
                  <a:ext uri="{0D108BD9-81ED-4DB2-BD59-A6C34878D82A}">
                    <a16:rowId xmlns:a16="http://schemas.microsoft.com/office/drawing/2014/main" val="310431473"/>
                  </a:ext>
                </a:extLst>
              </a:tr>
              <a:tr h="766020">
                <a:tc>
                  <a:txBody>
                    <a:bodyPr/>
                    <a:lstStyle/>
                    <a:p>
                      <a:pPr rtl="0" fontAlgn="t">
                        <a:spcBef>
                          <a:spcPts val="0"/>
                        </a:spcBef>
                        <a:spcAft>
                          <a:spcPts val="0"/>
                        </a:spcAft>
                      </a:pPr>
                      <a:r>
                        <a:rPr lang="en-US" sz="1400" u="none" strike="noStrike" dirty="0">
                          <a:effectLst/>
                          <a:latin typeface="Raleway" panose="020B0604020202020204" charset="0"/>
                        </a:rPr>
                        <a:t>Thank you,/Sincerely,</a:t>
                      </a:r>
                      <a:endParaRPr lang="en-US" sz="1400" dirty="0">
                        <a:effectLst/>
                        <a:latin typeface="Raleway" panose="020B0604020202020204" charset="0"/>
                      </a:endParaRPr>
                    </a:p>
                    <a:p>
                      <a:pPr rtl="0" fontAlgn="t">
                        <a:spcBef>
                          <a:spcPts val="0"/>
                        </a:spcBef>
                        <a:spcAft>
                          <a:spcPts val="0"/>
                        </a:spcAft>
                      </a:pPr>
                      <a:r>
                        <a:rPr lang="en-US" sz="1400" u="none" strike="noStrike" dirty="0">
                          <a:effectLst/>
                          <a:latin typeface="Raleway" panose="020B0604020202020204" charset="0"/>
                        </a:rPr>
                        <a:t>Your name</a:t>
                      </a:r>
                      <a:endParaRPr lang="en-US" sz="1400" dirty="0">
                        <a:effectLst/>
                        <a:latin typeface="Raleway" panose="020B0604020202020204" charset="0"/>
                      </a:endParaRPr>
                    </a:p>
                  </a:txBody>
                  <a:tcPr marL="76200" marR="76200" marT="76200" marB="76200"/>
                </a:tc>
                <a:tc>
                  <a:txBody>
                    <a:bodyPr/>
                    <a:lstStyle/>
                    <a:p>
                      <a:r>
                        <a:rPr kumimoji="0" lang="en-US" sz="1400" u="none" strike="noStrike" kern="1200" cap="none" spc="0" normalizeH="0" baseline="0" noProof="0" dirty="0">
                          <a:ln>
                            <a:noFill/>
                          </a:ln>
                          <a:effectLst/>
                          <a:uLnTx/>
                          <a:uFillTx/>
                          <a:latin typeface="Raleway" panose="020B0604020202020204" charset="0"/>
                        </a:rPr>
                        <a:t>No signature</a:t>
                      </a:r>
                    </a:p>
                    <a:p>
                      <a:r>
                        <a:rPr kumimoji="0" lang="en-US" sz="1400" u="none" strike="noStrike" kern="1200" cap="none" spc="0" normalizeH="0" baseline="0" noProof="0" dirty="0">
                          <a:ln>
                            <a:noFill/>
                          </a:ln>
                          <a:effectLst/>
                          <a:uLnTx/>
                          <a:uFillTx/>
                          <a:latin typeface="Raleway" panose="020B0604020202020204" charset="0"/>
                        </a:rPr>
                        <a:t>Don’t sign the memo!</a:t>
                      </a:r>
                      <a:endParaRPr lang="en-US" sz="1400" dirty="0">
                        <a:latin typeface="Raleway" panose="020B0604020202020204" charset="0"/>
                      </a:endParaRPr>
                    </a:p>
                  </a:txBody>
                  <a:tcPr/>
                </a:tc>
                <a:tc>
                  <a:txBody>
                    <a:bodyPr/>
                    <a:lstStyle/>
                    <a:p>
                      <a:pPr rtl="0" fontAlgn="t">
                        <a:spcBef>
                          <a:spcPts val="0"/>
                        </a:spcBef>
                        <a:spcAft>
                          <a:spcPts val="0"/>
                        </a:spcAft>
                      </a:pPr>
                      <a:r>
                        <a:rPr lang="en-US" sz="1400" u="none" strike="noStrike" dirty="0">
                          <a:effectLst/>
                          <a:latin typeface="Raleway" panose="020B0604020202020204" charset="0"/>
                        </a:rPr>
                        <a:t>Thank you,/Sincerely, </a:t>
                      </a:r>
                      <a:endParaRPr lang="en-US" sz="1400" dirty="0">
                        <a:effectLst/>
                        <a:latin typeface="Raleway" panose="020B0604020202020204" charset="0"/>
                      </a:endParaRPr>
                    </a:p>
                    <a:p>
                      <a:pPr marL="0" marR="0" lvl="0" indent="0" algn="l" defTabSz="685800" rtl="0" eaLnBrk="1" fontAlgn="t" latinLnBrk="0" hangingPunct="1">
                        <a:lnSpc>
                          <a:spcPct val="100000"/>
                        </a:lnSpc>
                        <a:spcBef>
                          <a:spcPts val="0"/>
                        </a:spcBef>
                        <a:spcAft>
                          <a:spcPts val="0"/>
                        </a:spcAft>
                        <a:buClrTx/>
                        <a:buSzTx/>
                        <a:buFontTx/>
                        <a:buNone/>
                        <a:tabLst/>
                        <a:defRPr/>
                      </a:pPr>
                      <a:r>
                        <a:rPr lang="en-US" sz="1400" u="none" strike="noStrike" dirty="0">
                          <a:effectLst/>
                          <a:latin typeface="Raleway" panose="020B0604020202020204" charset="0"/>
                        </a:rPr>
                        <a:t>Your Signature </a:t>
                      </a:r>
                    </a:p>
                    <a:p>
                      <a:pPr marL="0" marR="0" lvl="0" indent="0" algn="l" defTabSz="685800" rtl="0" eaLnBrk="1" fontAlgn="t" latinLnBrk="0" hangingPunct="1">
                        <a:lnSpc>
                          <a:spcPct val="100000"/>
                        </a:lnSpc>
                        <a:spcBef>
                          <a:spcPts val="0"/>
                        </a:spcBef>
                        <a:spcAft>
                          <a:spcPts val="0"/>
                        </a:spcAft>
                        <a:buClrTx/>
                        <a:buSzTx/>
                        <a:buFontTx/>
                        <a:buNone/>
                        <a:tabLst/>
                        <a:defRPr/>
                      </a:pPr>
                      <a:r>
                        <a:rPr lang="en-US" sz="1400" u="none" strike="noStrike" dirty="0">
                          <a:effectLst/>
                          <a:latin typeface="Raleway" panose="020B0604020202020204" charset="0"/>
                        </a:rPr>
                        <a:t>Your name (typed)</a:t>
                      </a:r>
                      <a:endParaRPr lang="en-US" sz="1400" dirty="0">
                        <a:effectLst/>
                        <a:latin typeface="Raleway" panose="020B0604020202020204" charset="0"/>
                      </a:endParaRPr>
                    </a:p>
                  </a:txBody>
                  <a:tcPr marL="76200" marR="76200" marT="76200" marB="76200"/>
                </a:tc>
                <a:extLst>
                  <a:ext uri="{0D108BD9-81ED-4DB2-BD59-A6C34878D82A}">
                    <a16:rowId xmlns:a16="http://schemas.microsoft.com/office/drawing/2014/main" val="1224298789"/>
                  </a:ext>
                </a:extLst>
              </a:tr>
            </a:tbl>
          </a:graphicData>
        </a:graphic>
      </p:graphicFrame>
      <p:sp>
        <p:nvSpPr>
          <p:cNvPr id="7" name="TextBox 6">
            <a:extLst>
              <a:ext uri="{FF2B5EF4-FFF2-40B4-BE49-F238E27FC236}">
                <a16:creationId xmlns:a16="http://schemas.microsoft.com/office/drawing/2014/main" id="{0FC3604D-7581-46D6-BA7A-2EFBBE6A26B6}"/>
              </a:ext>
            </a:extLst>
          </p:cNvPr>
          <p:cNvSpPr txBox="1"/>
          <p:nvPr/>
        </p:nvSpPr>
        <p:spPr>
          <a:xfrm>
            <a:off x="71437" y="184924"/>
            <a:ext cx="6172200" cy="707886"/>
          </a:xfrm>
          <a:prstGeom prst="rect">
            <a:avLst/>
          </a:prstGeom>
          <a:noFill/>
        </p:spPr>
        <p:txBody>
          <a:bodyPr wrap="square" rtlCol="0">
            <a:spAutoFit/>
          </a:bodyPr>
          <a:lstStyle/>
          <a:p>
            <a:r>
              <a:rPr lang="en-US" sz="4000" dirty="0">
                <a:solidFill>
                  <a:schemeClr val="bg1"/>
                </a:solidFill>
                <a:latin typeface="Raleway ExtraBold" panose="020B0604020202020204" charset="0"/>
              </a:rPr>
              <a:t>Genre Cheat Sheet</a:t>
            </a:r>
          </a:p>
        </p:txBody>
      </p:sp>
      <p:grpSp>
        <p:nvGrpSpPr>
          <p:cNvPr id="11" name="Group 10">
            <a:extLst>
              <a:ext uri="{FF2B5EF4-FFF2-40B4-BE49-F238E27FC236}">
                <a16:creationId xmlns:a16="http://schemas.microsoft.com/office/drawing/2014/main" id="{8F5603A8-2F3E-4B6D-B171-3F049BBC8059}"/>
              </a:ext>
            </a:extLst>
          </p:cNvPr>
          <p:cNvGrpSpPr/>
          <p:nvPr/>
        </p:nvGrpSpPr>
        <p:grpSpPr>
          <a:xfrm>
            <a:off x="81042" y="4791205"/>
            <a:ext cx="2003904" cy="295275"/>
            <a:chOff x="476250" y="4386263"/>
            <a:chExt cx="2003904" cy="295275"/>
          </a:xfrm>
        </p:grpSpPr>
        <p:pic>
          <p:nvPicPr>
            <p:cNvPr id="12" name="Picture 2" descr="Creative Commons License">
              <a:extLst>
                <a:ext uri="{FF2B5EF4-FFF2-40B4-BE49-F238E27FC236}">
                  <a16:creationId xmlns:a16="http://schemas.microsoft.com/office/drawing/2014/main" id="{AF95E438-B8BE-44C1-A34B-EFA1D458FE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5160E8F2-201E-49F5-BA4A-F3E28636EDF0}"/>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extLst>
      <p:ext uri="{BB962C8B-B14F-4D97-AF65-F5344CB8AC3E}">
        <p14:creationId xmlns:p14="http://schemas.microsoft.com/office/powerpoint/2010/main" val="3094994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A5D02-D6FE-4E71-B479-C6830440CF4D}"/>
              </a:ext>
            </a:extLst>
          </p:cNvPr>
          <p:cNvSpPr>
            <a:spLocks noGrp="1"/>
          </p:cNvSpPr>
          <p:nvPr>
            <p:ph type="title"/>
          </p:nvPr>
        </p:nvSpPr>
        <p:spPr>
          <a:xfrm>
            <a:off x="419100" y="379875"/>
            <a:ext cx="5421975" cy="857400"/>
          </a:xfrm>
        </p:spPr>
        <p:txBody>
          <a:bodyPr/>
          <a:lstStyle/>
          <a:p>
            <a:r>
              <a:rPr lang="en-US" sz="5400" dirty="0"/>
              <a:t>Genre Activity</a:t>
            </a:r>
          </a:p>
        </p:txBody>
      </p:sp>
      <p:sp>
        <p:nvSpPr>
          <p:cNvPr id="3" name="Text Placeholder 2">
            <a:extLst>
              <a:ext uri="{FF2B5EF4-FFF2-40B4-BE49-F238E27FC236}">
                <a16:creationId xmlns:a16="http://schemas.microsoft.com/office/drawing/2014/main" id="{657AB345-1ED6-4AB6-A6DF-72DF7B3E2B8B}"/>
              </a:ext>
            </a:extLst>
          </p:cNvPr>
          <p:cNvSpPr>
            <a:spLocks noGrp="1"/>
          </p:cNvSpPr>
          <p:nvPr>
            <p:ph type="body" idx="1"/>
          </p:nvPr>
        </p:nvSpPr>
        <p:spPr>
          <a:xfrm>
            <a:off x="419099" y="1330051"/>
            <a:ext cx="6129329" cy="3370288"/>
          </a:xfrm>
        </p:spPr>
        <p:txBody>
          <a:bodyPr/>
          <a:lstStyle/>
          <a:p>
            <a:r>
              <a:rPr lang="en-US" sz="1600" dirty="0"/>
              <a:t>Your group will receive copies of an email, a letter, and a memo. Answer these questions about each document: </a:t>
            </a:r>
            <a:endParaRPr lang="en-US" sz="1200" dirty="0"/>
          </a:p>
          <a:p>
            <a:pPr fontAlgn="base"/>
            <a:r>
              <a:rPr lang="en-US" sz="1600" dirty="0"/>
              <a:t>List the purpose, audience, and context for each message</a:t>
            </a:r>
            <a:r>
              <a:rPr lang="en-US" sz="1600" b="1" dirty="0"/>
              <a:t>. </a:t>
            </a:r>
            <a:r>
              <a:rPr lang="en-US" sz="1600" dirty="0"/>
              <a:t>How does the genre affect each message’s purpose, audience, and context? Give specific examples.</a:t>
            </a:r>
          </a:p>
          <a:p>
            <a:pPr fontAlgn="base"/>
            <a:r>
              <a:rPr lang="en-US" sz="1600" dirty="0"/>
              <a:t>What major formatting differences do you see between your letter, memo, and email. </a:t>
            </a:r>
          </a:p>
          <a:p>
            <a:pPr lvl="1" fontAlgn="base"/>
            <a:r>
              <a:rPr lang="en-US" sz="1200" dirty="0"/>
              <a:t>What LOOKS different between these different genres?</a:t>
            </a:r>
          </a:p>
          <a:p>
            <a:pPr lvl="1" fontAlgn="base"/>
            <a:r>
              <a:rPr lang="en-US" sz="1200" dirty="0"/>
              <a:t>Make a list of different features</a:t>
            </a:r>
          </a:p>
          <a:p>
            <a:pPr fontAlgn="base"/>
            <a:r>
              <a:rPr lang="en-US" sz="1600" dirty="0"/>
              <a:t>Do you see any mismatches between the genre and what the message is trying to do? </a:t>
            </a:r>
          </a:p>
          <a:p>
            <a:endParaRPr lang="en-US" sz="1200" dirty="0"/>
          </a:p>
        </p:txBody>
      </p:sp>
      <p:sp>
        <p:nvSpPr>
          <p:cNvPr id="4" name="Slide Number Placeholder 3">
            <a:extLst>
              <a:ext uri="{FF2B5EF4-FFF2-40B4-BE49-F238E27FC236}">
                <a16:creationId xmlns:a16="http://schemas.microsoft.com/office/drawing/2014/main" id="{A72A1505-C471-4582-9B24-4DD3A7413CED}"/>
              </a:ext>
            </a:extLst>
          </p:cNvPr>
          <p:cNvSpPr>
            <a:spLocks noGrp="1"/>
          </p:cNvSpPr>
          <p:nvPr>
            <p:ph type="sldNum" idx="12"/>
          </p:nvPr>
        </p:nvSpPr>
        <p:spPr/>
        <p:txBody>
          <a:bodyPr/>
          <a:lstStyle/>
          <a:p>
            <a:fld id="{00000000-1234-1234-1234-123412341234}" type="slidenum">
              <a:rPr lang="en" smtClean="0"/>
              <a:pPr/>
              <a:t>17</a:t>
            </a:fld>
            <a:endParaRPr lang="en"/>
          </a:p>
        </p:txBody>
      </p:sp>
      <p:grpSp>
        <p:nvGrpSpPr>
          <p:cNvPr id="5" name="Google Shape;100;p15">
            <a:extLst>
              <a:ext uri="{FF2B5EF4-FFF2-40B4-BE49-F238E27FC236}">
                <a16:creationId xmlns:a16="http://schemas.microsoft.com/office/drawing/2014/main" id="{8F71C713-8A66-4979-A710-CD3FAB36038B}"/>
              </a:ext>
            </a:extLst>
          </p:cNvPr>
          <p:cNvGrpSpPr/>
          <p:nvPr/>
        </p:nvGrpSpPr>
        <p:grpSpPr>
          <a:xfrm>
            <a:off x="5882286" y="354098"/>
            <a:ext cx="755453" cy="740260"/>
            <a:chOff x="5970800" y="1619250"/>
            <a:chExt cx="428650" cy="456725"/>
          </a:xfrm>
        </p:grpSpPr>
        <p:sp>
          <p:nvSpPr>
            <p:cNvPr id="6" name="Google Shape;101;p15">
              <a:extLst>
                <a:ext uri="{FF2B5EF4-FFF2-40B4-BE49-F238E27FC236}">
                  <a16:creationId xmlns:a16="http://schemas.microsoft.com/office/drawing/2014/main" id="{A8485E89-2079-4836-8C5F-8697013E4166}"/>
                </a:ext>
              </a:extLst>
            </p:cNvPr>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7" name="Google Shape;102;p15">
              <a:extLst>
                <a:ext uri="{FF2B5EF4-FFF2-40B4-BE49-F238E27FC236}">
                  <a16:creationId xmlns:a16="http://schemas.microsoft.com/office/drawing/2014/main" id="{713819E7-11CD-4A3B-A493-756E45C36B05}"/>
                </a:ext>
              </a:extLst>
            </p:cNvPr>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8" name="Google Shape;103;p15">
              <a:extLst>
                <a:ext uri="{FF2B5EF4-FFF2-40B4-BE49-F238E27FC236}">
                  <a16:creationId xmlns:a16="http://schemas.microsoft.com/office/drawing/2014/main" id="{15A627E5-4649-468C-8055-3C709B3F1558}"/>
                </a:ext>
              </a:extLst>
            </p:cNvPr>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9" name="Google Shape;104;p15">
              <a:extLst>
                <a:ext uri="{FF2B5EF4-FFF2-40B4-BE49-F238E27FC236}">
                  <a16:creationId xmlns:a16="http://schemas.microsoft.com/office/drawing/2014/main" id="{80C55912-66ED-449D-9864-3C3FB7E24206}"/>
                </a:ext>
              </a:extLst>
            </p:cNvPr>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 name="Google Shape;105;p15">
              <a:extLst>
                <a:ext uri="{FF2B5EF4-FFF2-40B4-BE49-F238E27FC236}">
                  <a16:creationId xmlns:a16="http://schemas.microsoft.com/office/drawing/2014/main" id="{8F441299-6F41-4E58-923C-41F3C5804A5B}"/>
                </a:ext>
              </a:extLst>
            </p:cNvPr>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B600"/>
            </a:solidFill>
            <a:ln>
              <a:noFill/>
            </a:ln>
          </p:spPr>
          <p:txBody>
            <a:bodyPr spcFirstLastPara="1" wrap="square" lIns="91425" tIns="91425" rIns="91425" bIns="91425" anchor="ctr" anchorCtr="0">
              <a:noAutofit/>
            </a:bodyPr>
            <a:lstStyle/>
            <a:p>
              <a:endParaRPr/>
            </a:p>
          </p:txBody>
        </p:sp>
      </p:grpSp>
      <p:grpSp>
        <p:nvGrpSpPr>
          <p:cNvPr id="11" name="Group 10">
            <a:extLst>
              <a:ext uri="{FF2B5EF4-FFF2-40B4-BE49-F238E27FC236}">
                <a16:creationId xmlns:a16="http://schemas.microsoft.com/office/drawing/2014/main" id="{ACD2E442-FF94-4F60-9790-15FFEA58309A}"/>
              </a:ext>
            </a:extLst>
          </p:cNvPr>
          <p:cNvGrpSpPr/>
          <p:nvPr/>
        </p:nvGrpSpPr>
        <p:grpSpPr>
          <a:xfrm>
            <a:off x="81042" y="4791205"/>
            <a:ext cx="2003904" cy="295275"/>
            <a:chOff x="476250" y="4386263"/>
            <a:chExt cx="2003904" cy="295275"/>
          </a:xfrm>
        </p:grpSpPr>
        <p:pic>
          <p:nvPicPr>
            <p:cNvPr id="12" name="Picture 2" descr="Creative Commons License">
              <a:extLst>
                <a:ext uri="{FF2B5EF4-FFF2-40B4-BE49-F238E27FC236}">
                  <a16:creationId xmlns:a16="http://schemas.microsoft.com/office/drawing/2014/main" id="{207CA78D-D4D6-4375-816C-EA42AD667B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6B008BC-24EA-4A5C-BB49-1799EA7310E9}"/>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extLst>
      <p:ext uri="{BB962C8B-B14F-4D97-AF65-F5344CB8AC3E}">
        <p14:creationId xmlns:p14="http://schemas.microsoft.com/office/powerpoint/2010/main" val="2738067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5"/>
          <p:cNvSpPr txBox="1">
            <a:spLocks noGrp="1"/>
          </p:cNvSpPr>
          <p:nvPr>
            <p:ph type="title"/>
          </p:nvPr>
        </p:nvSpPr>
        <p:spPr>
          <a:xfrm>
            <a:off x="371474" y="891775"/>
            <a:ext cx="3765925" cy="857400"/>
          </a:xfrm>
          <a:prstGeom prst="rect">
            <a:avLst/>
          </a:prstGeom>
        </p:spPr>
        <p:txBody>
          <a:bodyPr spcFirstLastPara="1" wrap="square" lIns="91425" tIns="91425" rIns="91425" bIns="91425" anchor="t" anchorCtr="0">
            <a:noAutofit/>
          </a:bodyPr>
          <a:lstStyle/>
          <a:p>
            <a:r>
              <a:rPr lang="en" sz="3600" dirty="0"/>
              <a:t>What did you learn today?</a:t>
            </a:r>
            <a:endParaRPr sz="3600" dirty="0"/>
          </a:p>
        </p:txBody>
      </p:sp>
      <p:sp>
        <p:nvSpPr>
          <p:cNvPr id="222" name="Google Shape;222;p25"/>
          <p:cNvSpPr txBox="1">
            <a:spLocks noGrp="1"/>
          </p:cNvSpPr>
          <p:nvPr>
            <p:ph type="body" idx="1"/>
          </p:nvPr>
        </p:nvSpPr>
        <p:spPr>
          <a:xfrm>
            <a:off x="371474" y="2038350"/>
            <a:ext cx="3461726" cy="2366100"/>
          </a:xfrm>
          <a:prstGeom prst="rect">
            <a:avLst/>
          </a:prstGeom>
        </p:spPr>
        <p:txBody>
          <a:bodyPr spcFirstLastPara="1" wrap="square" lIns="91425" tIns="91425" rIns="91425" bIns="91425" anchor="t" anchorCtr="0">
            <a:noAutofit/>
          </a:bodyPr>
          <a:lstStyle/>
          <a:p>
            <a:pPr>
              <a:buFont typeface="Raleway SemiBold"/>
              <a:buAutoNum type="arabicPeriod"/>
            </a:pPr>
            <a:r>
              <a:rPr lang="en" dirty="0">
                <a:latin typeface="Raleway SemiBold"/>
                <a:ea typeface="Raleway SemiBold"/>
                <a:cs typeface="Raleway SemiBold"/>
                <a:sym typeface="Raleway SemiBold"/>
              </a:rPr>
              <a:t>What was the most important thing that you learned today? </a:t>
            </a:r>
            <a:endParaRPr dirty="0">
              <a:latin typeface="Raleway SemiBold"/>
              <a:ea typeface="Raleway SemiBold"/>
              <a:cs typeface="Raleway SemiBold"/>
              <a:sym typeface="Raleway SemiBold"/>
            </a:endParaRPr>
          </a:p>
          <a:p>
            <a:pPr>
              <a:spcBef>
                <a:spcPts val="0"/>
              </a:spcBef>
              <a:buFont typeface="Raleway SemiBold"/>
              <a:buAutoNum type="arabicPeriod"/>
            </a:pPr>
            <a:r>
              <a:rPr lang="en" dirty="0">
                <a:latin typeface="Raleway SemiBold"/>
                <a:ea typeface="Raleway SemiBold"/>
                <a:cs typeface="Raleway SemiBold"/>
                <a:sym typeface="Raleway SemiBold"/>
              </a:rPr>
              <a:t>How you do think you’ll apply what you learned to future work, either in class or out of class?</a:t>
            </a:r>
            <a:endParaRPr dirty="0">
              <a:latin typeface="Raleway SemiBold"/>
              <a:ea typeface="Raleway SemiBold"/>
              <a:cs typeface="Raleway SemiBold"/>
              <a:sym typeface="Raleway SemiBold"/>
            </a:endParaRPr>
          </a:p>
        </p:txBody>
      </p:sp>
      <p:sp>
        <p:nvSpPr>
          <p:cNvPr id="223" name="Google Shape;223;p25"/>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18</a:t>
            </a:fld>
            <a:endParaRPr/>
          </a:p>
        </p:txBody>
      </p:sp>
      <p:grpSp>
        <p:nvGrpSpPr>
          <p:cNvPr id="224" name="Google Shape;224;p25"/>
          <p:cNvGrpSpPr/>
          <p:nvPr/>
        </p:nvGrpSpPr>
        <p:grpSpPr>
          <a:xfrm>
            <a:off x="5891217" y="454393"/>
            <a:ext cx="729938" cy="641867"/>
            <a:chOff x="1928175" y="312600"/>
            <a:chExt cx="425000" cy="373700"/>
          </a:xfrm>
        </p:grpSpPr>
        <p:sp>
          <p:nvSpPr>
            <p:cNvPr id="225" name="Google Shape;225;p25"/>
            <p:cNvSpPr/>
            <p:nvPr/>
          </p:nvSpPr>
          <p:spPr>
            <a:xfrm>
              <a:off x="1928175" y="312600"/>
              <a:ext cx="425000" cy="373700"/>
            </a:xfrm>
            <a:custGeom>
              <a:avLst/>
              <a:gdLst/>
              <a:ahLst/>
              <a:cxnLst/>
              <a:rect l="l" t="t" r="r" b="b"/>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26" name="Google Shape;226;p25"/>
            <p:cNvSpPr/>
            <p:nvPr/>
          </p:nvSpPr>
          <p:spPr>
            <a:xfrm>
              <a:off x="1964825" y="349250"/>
              <a:ext cx="351700" cy="300425"/>
            </a:xfrm>
            <a:custGeom>
              <a:avLst/>
              <a:gdLst/>
              <a:ahLst/>
              <a:cxnLst/>
              <a:rect l="l" t="t" r="r" b="b"/>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solidFill>
              <a:srgbClr val="003865"/>
            </a:solidFill>
            <a:ln>
              <a:noFill/>
            </a:ln>
          </p:spPr>
          <p:txBody>
            <a:bodyPr spcFirstLastPara="1" wrap="square" lIns="91425" tIns="91425" rIns="91425" bIns="91425" anchor="ctr" anchorCtr="0">
              <a:noAutofit/>
            </a:bodyPr>
            <a:lstStyle/>
            <a:p>
              <a:endParaRPr/>
            </a:p>
          </p:txBody>
        </p:sp>
      </p:grpSp>
      <p:pic>
        <p:nvPicPr>
          <p:cNvPr id="227" name="Google Shape;227;p25"/>
          <p:cNvPicPr preferRelativeResize="0">
            <a:picLocks noChangeAspect="1"/>
          </p:cNvPicPr>
          <p:nvPr/>
        </p:nvPicPr>
        <p:blipFill rotWithShape="1">
          <a:blip r:embed="rId3">
            <a:alphaModFix/>
          </a:blip>
          <a:srcRect r="51064" b="34764"/>
          <a:stretch/>
        </p:blipFill>
        <p:spPr>
          <a:xfrm>
            <a:off x="3944519" y="1300746"/>
            <a:ext cx="2542007" cy="2542007"/>
          </a:xfrm>
          <a:prstGeom prst="ellipse">
            <a:avLst/>
          </a:prstGeom>
          <a:noFill/>
          <a:ln>
            <a:noFill/>
          </a:ln>
        </p:spPr>
      </p:pic>
      <p:grpSp>
        <p:nvGrpSpPr>
          <p:cNvPr id="9" name="Group 8">
            <a:extLst>
              <a:ext uri="{FF2B5EF4-FFF2-40B4-BE49-F238E27FC236}">
                <a16:creationId xmlns:a16="http://schemas.microsoft.com/office/drawing/2014/main" id="{0F044057-7F72-467E-A64F-C44B49C398D9}"/>
              </a:ext>
            </a:extLst>
          </p:cNvPr>
          <p:cNvGrpSpPr/>
          <p:nvPr/>
        </p:nvGrpSpPr>
        <p:grpSpPr>
          <a:xfrm>
            <a:off x="81042" y="4791205"/>
            <a:ext cx="2003904" cy="295275"/>
            <a:chOff x="476250" y="4386263"/>
            <a:chExt cx="2003904" cy="295275"/>
          </a:xfrm>
        </p:grpSpPr>
        <p:pic>
          <p:nvPicPr>
            <p:cNvPr id="10" name="Picture 2" descr="Creative Commons License">
              <a:extLst>
                <a:ext uri="{FF2B5EF4-FFF2-40B4-BE49-F238E27FC236}">
                  <a16:creationId xmlns:a16="http://schemas.microsoft.com/office/drawing/2014/main" id="{81414DAE-6A87-4E46-BAAD-7661AA4C1D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E322380-A200-41DC-8092-09D7ABE7CD97}"/>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7"/>
          <p:cNvSpPr txBox="1">
            <a:spLocks noGrp="1"/>
          </p:cNvSpPr>
          <p:nvPr>
            <p:ph type="title"/>
          </p:nvPr>
        </p:nvSpPr>
        <p:spPr>
          <a:xfrm>
            <a:off x="371474" y="379875"/>
            <a:ext cx="6273626" cy="857400"/>
          </a:xfrm>
          <a:prstGeom prst="rect">
            <a:avLst/>
          </a:prstGeom>
        </p:spPr>
        <p:txBody>
          <a:bodyPr spcFirstLastPara="1" wrap="square" lIns="91425" tIns="91425" rIns="91425" bIns="91425" anchor="t" anchorCtr="0">
            <a:noAutofit/>
          </a:bodyPr>
          <a:lstStyle/>
          <a:p>
            <a:r>
              <a:rPr lang="en" dirty="0"/>
              <a:t>Credits</a:t>
            </a:r>
            <a:endParaRPr dirty="0"/>
          </a:p>
        </p:txBody>
      </p:sp>
      <p:sp>
        <p:nvSpPr>
          <p:cNvPr id="241" name="Google Shape;241;p27"/>
          <p:cNvSpPr txBox="1">
            <a:spLocks noGrp="1"/>
          </p:cNvSpPr>
          <p:nvPr>
            <p:ph type="body" idx="1"/>
          </p:nvPr>
        </p:nvSpPr>
        <p:spPr>
          <a:xfrm>
            <a:off x="371474" y="1330051"/>
            <a:ext cx="6129339" cy="2366100"/>
          </a:xfrm>
          <a:prstGeom prst="rect">
            <a:avLst/>
          </a:prstGeom>
        </p:spPr>
        <p:txBody>
          <a:bodyPr spcFirstLastPara="1" wrap="square" lIns="91425" tIns="91425" rIns="91425" bIns="91425" anchor="t" anchorCtr="0">
            <a:noAutofit/>
          </a:bodyPr>
          <a:lstStyle/>
          <a:p>
            <a:pPr marL="0" indent="0">
              <a:buNone/>
            </a:pPr>
            <a:r>
              <a:rPr lang="en" sz="2400" dirty="0"/>
              <a:t>Special thanks to all the people who made and released these awesome resources for free:</a:t>
            </a:r>
            <a:endParaRPr sz="2400" dirty="0"/>
          </a:p>
          <a:p>
            <a:pPr indent="-381000">
              <a:lnSpc>
                <a:spcPct val="115000"/>
              </a:lnSpc>
              <a:buSzPts val="2400"/>
            </a:pPr>
            <a:r>
              <a:rPr lang="en" sz="2400" dirty="0"/>
              <a:t>Presentation template by </a:t>
            </a:r>
            <a:r>
              <a:rPr lang="en" sz="2400" u="sng" dirty="0">
                <a:solidFill>
                  <a:srgbClr val="FFB600"/>
                </a:solidFill>
                <a:hlinkClick r:id="rId3"/>
              </a:rPr>
              <a:t>SlidesCarnival</a:t>
            </a:r>
            <a:endParaRPr sz="2400" dirty="0">
              <a:solidFill>
                <a:srgbClr val="FFB600"/>
              </a:solidFill>
            </a:endParaRPr>
          </a:p>
          <a:p>
            <a:pPr indent="-381000">
              <a:lnSpc>
                <a:spcPct val="115000"/>
              </a:lnSpc>
              <a:spcBef>
                <a:spcPts val="0"/>
              </a:spcBef>
              <a:buSzPts val="2400"/>
            </a:pPr>
            <a:r>
              <a:rPr lang="en" sz="2400" dirty="0"/>
              <a:t>Photographs by </a:t>
            </a:r>
            <a:r>
              <a:rPr lang="en" sz="2400" u="sng" dirty="0">
                <a:solidFill>
                  <a:srgbClr val="FFB600"/>
                </a:solidFill>
                <a:hlinkClick r:id="rId4"/>
              </a:rPr>
              <a:t>Unsplash</a:t>
            </a:r>
            <a:r>
              <a:rPr lang="en" sz="2400" u="sng" dirty="0">
                <a:solidFill>
                  <a:srgbClr val="FFB600"/>
                </a:solidFill>
              </a:rPr>
              <a:t> </a:t>
            </a:r>
          </a:p>
          <a:p>
            <a:pPr indent="-381000">
              <a:lnSpc>
                <a:spcPct val="115000"/>
              </a:lnSpc>
              <a:spcBef>
                <a:spcPts val="0"/>
              </a:spcBef>
              <a:buSzPts val="2400"/>
            </a:pPr>
            <a:r>
              <a:rPr lang="en" sz="2400" dirty="0"/>
              <a:t>Presentation </a:t>
            </a:r>
            <a:r>
              <a:rPr lang="en-US" sz="2400" dirty="0"/>
              <a:t>content from </a:t>
            </a:r>
          </a:p>
          <a:p>
            <a:pPr marL="76200" indent="0">
              <a:lnSpc>
                <a:spcPct val="115000"/>
              </a:lnSpc>
              <a:spcBef>
                <a:spcPts val="0"/>
              </a:spcBef>
              <a:buSzPts val="2400"/>
              <a:buNone/>
            </a:pPr>
            <a:r>
              <a:rPr lang="en-US" sz="2400" dirty="0"/>
              <a:t>	Open-tc.com </a:t>
            </a:r>
            <a:endParaRPr sz="2400" dirty="0">
              <a:solidFill>
                <a:srgbClr val="FFB600"/>
              </a:solidFill>
            </a:endParaRPr>
          </a:p>
        </p:txBody>
      </p:sp>
      <p:sp>
        <p:nvSpPr>
          <p:cNvPr id="242" name="Google Shape;242;p27"/>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19</a:t>
            </a:fld>
            <a:endParaRPr/>
          </a:p>
        </p:txBody>
      </p:sp>
      <p:grpSp>
        <p:nvGrpSpPr>
          <p:cNvPr id="243" name="Google Shape;243;p27"/>
          <p:cNvGrpSpPr/>
          <p:nvPr/>
        </p:nvGrpSpPr>
        <p:grpSpPr>
          <a:xfrm>
            <a:off x="5781121" y="379875"/>
            <a:ext cx="863978" cy="798681"/>
            <a:chOff x="5975075" y="2327500"/>
            <a:chExt cx="420100" cy="388350"/>
          </a:xfrm>
        </p:grpSpPr>
        <p:sp>
          <p:nvSpPr>
            <p:cNvPr id="244" name="Google Shape;244;p27"/>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45" name="Google Shape;245;p27"/>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8" name="Group 7">
            <a:extLst>
              <a:ext uri="{FF2B5EF4-FFF2-40B4-BE49-F238E27FC236}">
                <a16:creationId xmlns:a16="http://schemas.microsoft.com/office/drawing/2014/main" id="{10F0A84C-6CDD-4713-BF2C-05F4C07B3687}"/>
              </a:ext>
            </a:extLst>
          </p:cNvPr>
          <p:cNvGrpSpPr/>
          <p:nvPr/>
        </p:nvGrpSpPr>
        <p:grpSpPr>
          <a:xfrm>
            <a:off x="81042" y="4791205"/>
            <a:ext cx="2003904" cy="295275"/>
            <a:chOff x="476250" y="4386263"/>
            <a:chExt cx="2003904" cy="295275"/>
          </a:xfrm>
        </p:grpSpPr>
        <p:pic>
          <p:nvPicPr>
            <p:cNvPr id="9" name="Picture 2" descr="Creative Commons License">
              <a:extLst>
                <a:ext uri="{FF2B5EF4-FFF2-40B4-BE49-F238E27FC236}">
                  <a16:creationId xmlns:a16="http://schemas.microsoft.com/office/drawing/2014/main" id="{E999A161-6656-4690-989E-F41278CE91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34033B8-4B7C-4154-AA09-DD1F285BAD83}"/>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7318A9-FABC-4225-BBF7-0F585DAA67F7}"/>
              </a:ext>
            </a:extLst>
          </p:cNvPr>
          <p:cNvSpPr>
            <a:spLocks noGrp="1"/>
          </p:cNvSpPr>
          <p:nvPr>
            <p:ph type="title"/>
          </p:nvPr>
        </p:nvSpPr>
        <p:spPr/>
        <p:txBody>
          <a:bodyPr/>
          <a:lstStyle/>
          <a:p>
            <a:r>
              <a:rPr lang="en-US" sz="4800" dirty="0"/>
              <a:t>Instructor Notes</a:t>
            </a:r>
          </a:p>
        </p:txBody>
      </p:sp>
      <p:sp>
        <p:nvSpPr>
          <p:cNvPr id="5" name="Text Placeholder 4">
            <a:extLst>
              <a:ext uri="{FF2B5EF4-FFF2-40B4-BE49-F238E27FC236}">
                <a16:creationId xmlns:a16="http://schemas.microsoft.com/office/drawing/2014/main" id="{6713489B-7242-4ED3-9A5D-F7541F729609}"/>
              </a:ext>
            </a:extLst>
          </p:cNvPr>
          <p:cNvSpPr>
            <a:spLocks noGrp="1"/>
          </p:cNvSpPr>
          <p:nvPr>
            <p:ph type="body" idx="1"/>
          </p:nvPr>
        </p:nvSpPr>
        <p:spPr>
          <a:xfrm>
            <a:off x="691500" y="1887378"/>
            <a:ext cx="2915300" cy="3027600"/>
          </a:xfrm>
        </p:spPr>
        <p:txBody>
          <a:bodyPr/>
          <a:lstStyle/>
          <a:p>
            <a:r>
              <a:rPr lang="en-US" dirty="0"/>
              <a:t>This lesson contains a pre-activity, a lecture, a major activity, and a metacognitive reflection appropriate for two 50-minute classes or one 75-minute class.</a:t>
            </a:r>
          </a:p>
        </p:txBody>
      </p:sp>
      <p:sp>
        <p:nvSpPr>
          <p:cNvPr id="6" name="Text Placeholder 5">
            <a:extLst>
              <a:ext uri="{FF2B5EF4-FFF2-40B4-BE49-F238E27FC236}">
                <a16:creationId xmlns:a16="http://schemas.microsoft.com/office/drawing/2014/main" id="{04D316D4-D291-400B-B572-0E970BB7B50A}"/>
              </a:ext>
            </a:extLst>
          </p:cNvPr>
          <p:cNvSpPr>
            <a:spLocks noGrp="1"/>
          </p:cNvSpPr>
          <p:nvPr>
            <p:ph type="body" idx="2"/>
          </p:nvPr>
        </p:nvSpPr>
        <p:spPr>
          <a:xfrm>
            <a:off x="3509015" y="1887378"/>
            <a:ext cx="3056885" cy="3027600"/>
          </a:xfrm>
        </p:spPr>
        <p:txBody>
          <a:bodyPr/>
          <a:lstStyle/>
          <a:p>
            <a:r>
              <a:rPr lang="en-US" dirty="0"/>
              <a:t>You’ll need to provide students with an email, a letter, and a memo for the genre activity. </a:t>
            </a:r>
          </a:p>
          <a:p>
            <a:pPr lvl="1"/>
            <a:r>
              <a:rPr lang="en-US" dirty="0"/>
              <a:t>University emails and memos or local letters make for strong analysis. </a:t>
            </a:r>
          </a:p>
        </p:txBody>
      </p:sp>
      <p:grpSp>
        <p:nvGrpSpPr>
          <p:cNvPr id="7" name="Group 6">
            <a:extLst>
              <a:ext uri="{FF2B5EF4-FFF2-40B4-BE49-F238E27FC236}">
                <a16:creationId xmlns:a16="http://schemas.microsoft.com/office/drawing/2014/main" id="{1268E4D4-ECB0-47BC-845B-726D05EF9CED}"/>
              </a:ext>
            </a:extLst>
          </p:cNvPr>
          <p:cNvGrpSpPr/>
          <p:nvPr/>
        </p:nvGrpSpPr>
        <p:grpSpPr>
          <a:xfrm>
            <a:off x="81042" y="4791205"/>
            <a:ext cx="2003904" cy="295275"/>
            <a:chOff x="476250" y="4386263"/>
            <a:chExt cx="2003904" cy="295275"/>
          </a:xfrm>
        </p:grpSpPr>
        <p:pic>
          <p:nvPicPr>
            <p:cNvPr id="8" name="Picture 2" descr="Creative Commons License">
              <a:extLst>
                <a:ext uri="{FF2B5EF4-FFF2-40B4-BE49-F238E27FC236}">
                  <a16:creationId xmlns:a16="http://schemas.microsoft.com/office/drawing/2014/main" id="{BB7EE2A8-CD70-4E08-8C26-54CC92EB7B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70AE9ED-46E0-47FC-A5F8-EE32C03669AD}"/>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extLst>
      <p:ext uri="{BB962C8B-B14F-4D97-AF65-F5344CB8AC3E}">
        <p14:creationId xmlns:p14="http://schemas.microsoft.com/office/powerpoint/2010/main" val="1009140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3"/>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fld id="{00000000-1234-1234-1234-123412341234}" type="slidenum">
              <a:rPr lang="en"/>
              <a:pPr/>
              <a:t>3</a:t>
            </a:fld>
            <a:endParaRPr/>
          </a:p>
        </p:txBody>
      </p:sp>
      <p:grpSp>
        <p:nvGrpSpPr>
          <p:cNvPr id="82" name="Google Shape;82;p13"/>
          <p:cNvGrpSpPr/>
          <p:nvPr/>
        </p:nvGrpSpPr>
        <p:grpSpPr>
          <a:xfrm>
            <a:off x="5716628" y="459337"/>
            <a:ext cx="977040" cy="722851"/>
            <a:chOff x="5255200" y="3006475"/>
            <a:chExt cx="511700" cy="378575"/>
          </a:xfrm>
        </p:grpSpPr>
        <p:sp>
          <p:nvSpPr>
            <p:cNvPr id="83" name="Google Shape;83;p13"/>
            <p:cNvSpPr/>
            <p:nvPr/>
          </p:nvSpPr>
          <p:spPr>
            <a:xfrm>
              <a:off x="5255200" y="3006475"/>
              <a:ext cx="349900" cy="349875"/>
            </a:xfrm>
            <a:custGeom>
              <a:avLst/>
              <a:gdLst/>
              <a:ahLst/>
              <a:cxnLst/>
              <a:rect l="l" t="t" r="r" b="b"/>
              <a:pathLst>
                <a:path w="13996" h="13995" extrusionOk="0">
                  <a:moveTo>
                    <a:pt x="6986" y="4714"/>
                  </a:moveTo>
                  <a:lnTo>
                    <a:pt x="7206" y="4738"/>
                  </a:lnTo>
                  <a:lnTo>
                    <a:pt x="7425" y="4763"/>
                  </a:lnTo>
                  <a:lnTo>
                    <a:pt x="7645" y="4812"/>
                  </a:lnTo>
                  <a:lnTo>
                    <a:pt x="7841" y="4885"/>
                  </a:lnTo>
                  <a:lnTo>
                    <a:pt x="8060" y="4983"/>
                  </a:lnTo>
                  <a:lnTo>
                    <a:pt x="8256" y="5105"/>
                  </a:lnTo>
                  <a:lnTo>
                    <a:pt x="8427" y="5227"/>
                  </a:lnTo>
                  <a:lnTo>
                    <a:pt x="8598" y="5398"/>
                  </a:lnTo>
                  <a:lnTo>
                    <a:pt x="8769" y="5569"/>
                  </a:lnTo>
                  <a:lnTo>
                    <a:pt x="8891" y="5740"/>
                  </a:lnTo>
                  <a:lnTo>
                    <a:pt x="9013" y="5935"/>
                  </a:lnTo>
                  <a:lnTo>
                    <a:pt x="9111" y="6155"/>
                  </a:lnTo>
                  <a:lnTo>
                    <a:pt x="9184" y="6350"/>
                  </a:lnTo>
                  <a:lnTo>
                    <a:pt x="9233" y="6570"/>
                  </a:lnTo>
                  <a:lnTo>
                    <a:pt x="9257" y="6790"/>
                  </a:lnTo>
                  <a:lnTo>
                    <a:pt x="9257" y="7010"/>
                  </a:lnTo>
                  <a:lnTo>
                    <a:pt x="9257" y="7229"/>
                  </a:lnTo>
                  <a:lnTo>
                    <a:pt x="9233" y="7425"/>
                  </a:lnTo>
                  <a:lnTo>
                    <a:pt x="9184" y="7645"/>
                  </a:lnTo>
                  <a:lnTo>
                    <a:pt x="9111" y="7864"/>
                  </a:lnTo>
                  <a:lnTo>
                    <a:pt x="9013" y="8060"/>
                  </a:lnTo>
                  <a:lnTo>
                    <a:pt x="8891" y="8255"/>
                  </a:lnTo>
                  <a:lnTo>
                    <a:pt x="8769" y="8451"/>
                  </a:lnTo>
                  <a:lnTo>
                    <a:pt x="8598" y="8622"/>
                  </a:lnTo>
                  <a:lnTo>
                    <a:pt x="8427" y="8768"/>
                  </a:lnTo>
                  <a:lnTo>
                    <a:pt x="8256" y="8915"/>
                  </a:lnTo>
                  <a:lnTo>
                    <a:pt x="8060" y="9012"/>
                  </a:lnTo>
                  <a:lnTo>
                    <a:pt x="7841" y="9110"/>
                  </a:lnTo>
                  <a:lnTo>
                    <a:pt x="7645" y="9183"/>
                  </a:lnTo>
                  <a:lnTo>
                    <a:pt x="7425" y="9232"/>
                  </a:lnTo>
                  <a:lnTo>
                    <a:pt x="7206" y="9257"/>
                  </a:lnTo>
                  <a:lnTo>
                    <a:pt x="6986" y="9281"/>
                  </a:lnTo>
                  <a:lnTo>
                    <a:pt x="6766" y="9257"/>
                  </a:lnTo>
                  <a:lnTo>
                    <a:pt x="6546" y="9232"/>
                  </a:lnTo>
                  <a:lnTo>
                    <a:pt x="6351" y="9183"/>
                  </a:lnTo>
                  <a:lnTo>
                    <a:pt x="6131" y="9110"/>
                  </a:lnTo>
                  <a:lnTo>
                    <a:pt x="5936" y="9012"/>
                  </a:lnTo>
                  <a:lnTo>
                    <a:pt x="5740" y="8915"/>
                  </a:lnTo>
                  <a:lnTo>
                    <a:pt x="5545" y="8768"/>
                  </a:lnTo>
                  <a:lnTo>
                    <a:pt x="5374" y="8622"/>
                  </a:lnTo>
                  <a:lnTo>
                    <a:pt x="5227" y="8451"/>
                  </a:lnTo>
                  <a:lnTo>
                    <a:pt x="5081" y="8255"/>
                  </a:lnTo>
                  <a:lnTo>
                    <a:pt x="4983" y="8060"/>
                  </a:lnTo>
                  <a:lnTo>
                    <a:pt x="4885" y="7864"/>
                  </a:lnTo>
                  <a:lnTo>
                    <a:pt x="4812" y="7645"/>
                  </a:lnTo>
                  <a:lnTo>
                    <a:pt x="4763" y="7425"/>
                  </a:lnTo>
                  <a:lnTo>
                    <a:pt x="4714" y="7229"/>
                  </a:lnTo>
                  <a:lnTo>
                    <a:pt x="4714" y="7010"/>
                  </a:lnTo>
                  <a:lnTo>
                    <a:pt x="4714" y="6790"/>
                  </a:lnTo>
                  <a:lnTo>
                    <a:pt x="4763" y="6570"/>
                  </a:lnTo>
                  <a:lnTo>
                    <a:pt x="4812" y="6350"/>
                  </a:lnTo>
                  <a:lnTo>
                    <a:pt x="4885" y="6155"/>
                  </a:lnTo>
                  <a:lnTo>
                    <a:pt x="4983" y="5935"/>
                  </a:lnTo>
                  <a:lnTo>
                    <a:pt x="5081" y="5740"/>
                  </a:lnTo>
                  <a:lnTo>
                    <a:pt x="5227" y="5569"/>
                  </a:lnTo>
                  <a:lnTo>
                    <a:pt x="5374" y="5398"/>
                  </a:lnTo>
                  <a:lnTo>
                    <a:pt x="5545" y="5227"/>
                  </a:lnTo>
                  <a:lnTo>
                    <a:pt x="5740" y="5105"/>
                  </a:lnTo>
                  <a:lnTo>
                    <a:pt x="5936" y="4983"/>
                  </a:lnTo>
                  <a:lnTo>
                    <a:pt x="6131" y="4885"/>
                  </a:lnTo>
                  <a:lnTo>
                    <a:pt x="6351" y="4812"/>
                  </a:lnTo>
                  <a:lnTo>
                    <a:pt x="6546" y="4763"/>
                  </a:lnTo>
                  <a:lnTo>
                    <a:pt x="6766" y="4738"/>
                  </a:lnTo>
                  <a:lnTo>
                    <a:pt x="6986" y="4714"/>
                  </a:lnTo>
                  <a:close/>
                  <a:moveTo>
                    <a:pt x="6497" y="0"/>
                  </a:moveTo>
                  <a:lnTo>
                    <a:pt x="6375" y="25"/>
                  </a:lnTo>
                  <a:lnTo>
                    <a:pt x="6253" y="49"/>
                  </a:lnTo>
                  <a:lnTo>
                    <a:pt x="6131" y="122"/>
                  </a:lnTo>
                  <a:lnTo>
                    <a:pt x="6033" y="196"/>
                  </a:lnTo>
                  <a:lnTo>
                    <a:pt x="5936" y="293"/>
                  </a:lnTo>
                  <a:lnTo>
                    <a:pt x="5862" y="391"/>
                  </a:lnTo>
                  <a:lnTo>
                    <a:pt x="5813" y="513"/>
                  </a:lnTo>
                  <a:lnTo>
                    <a:pt x="5789" y="635"/>
                  </a:lnTo>
                  <a:lnTo>
                    <a:pt x="5618" y="2076"/>
                  </a:lnTo>
                  <a:lnTo>
                    <a:pt x="5325" y="2174"/>
                  </a:lnTo>
                  <a:lnTo>
                    <a:pt x="5032" y="2296"/>
                  </a:lnTo>
                  <a:lnTo>
                    <a:pt x="4763" y="2418"/>
                  </a:lnTo>
                  <a:lnTo>
                    <a:pt x="4495" y="2565"/>
                  </a:lnTo>
                  <a:lnTo>
                    <a:pt x="3347" y="1661"/>
                  </a:lnTo>
                  <a:lnTo>
                    <a:pt x="3225" y="1588"/>
                  </a:lnTo>
                  <a:lnTo>
                    <a:pt x="3103" y="1539"/>
                  </a:lnTo>
                  <a:lnTo>
                    <a:pt x="2980" y="1514"/>
                  </a:lnTo>
                  <a:lnTo>
                    <a:pt x="2736" y="1514"/>
                  </a:lnTo>
                  <a:lnTo>
                    <a:pt x="2590" y="1563"/>
                  </a:lnTo>
                  <a:lnTo>
                    <a:pt x="2492" y="1637"/>
                  </a:lnTo>
                  <a:lnTo>
                    <a:pt x="2394" y="1710"/>
                  </a:lnTo>
                  <a:lnTo>
                    <a:pt x="1710" y="2394"/>
                  </a:lnTo>
                  <a:lnTo>
                    <a:pt x="1613" y="2491"/>
                  </a:lnTo>
                  <a:lnTo>
                    <a:pt x="1564" y="2614"/>
                  </a:lnTo>
                  <a:lnTo>
                    <a:pt x="1515" y="2736"/>
                  </a:lnTo>
                  <a:lnTo>
                    <a:pt x="1491" y="2858"/>
                  </a:lnTo>
                  <a:lnTo>
                    <a:pt x="1491" y="3004"/>
                  </a:lnTo>
                  <a:lnTo>
                    <a:pt x="1515" y="3126"/>
                  </a:lnTo>
                  <a:lnTo>
                    <a:pt x="1564" y="3249"/>
                  </a:lnTo>
                  <a:lnTo>
                    <a:pt x="1637" y="3346"/>
                  </a:lnTo>
                  <a:lnTo>
                    <a:pt x="2541" y="4494"/>
                  </a:lnTo>
                  <a:lnTo>
                    <a:pt x="2394" y="4763"/>
                  </a:lnTo>
                  <a:lnTo>
                    <a:pt x="2272" y="5056"/>
                  </a:lnTo>
                  <a:lnTo>
                    <a:pt x="2174" y="5349"/>
                  </a:lnTo>
                  <a:lnTo>
                    <a:pt x="2077" y="5642"/>
                  </a:lnTo>
                  <a:lnTo>
                    <a:pt x="636" y="5789"/>
                  </a:lnTo>
                  <a:lnTo>
                    <a:pt x="514" y="5837"/>
                  </a:lnTo>
                  <a:lnTo>
                    <a:pt x="392" y="5886"/>
                  </a:lnTo>
                  <a:lnTo>
                    <a:pt x="269" y="5959"/>
                  </a:lnTo>
                  <a:lnTo>
                    <a:pt x="172" y="6033"/>
                  </a:lnTo>
                  <a:lnTo>
                    <a:pt x="99" y="6155"/>
                  </a:lnTo>
                  <a:lnTo>
                    <a:pt x="50" y="6253"/>
                  </a:lnTo>
                  <a:lnTo>
                    <a:pt x="1" y="6399"/>
                  </a:lnTo>
                  <a:lnTo>
                    <a:pt x="1" y="6521"/>
                  </a:lnTo>
                  <a:lnTo>
                    <a:pt x="1" y="7474"/>
                  </a:lnTo>
                  <a:lnTo>
                    <a:pt x="1" y="7620"/>
                  </a:lnTo>
                  <a:lnTo>
                    <a:pt x="50" y="7742"/>
                  </a:lnTo>
                  <a:lnTo>
                    <a:pt x="99" y="7864"/>
                  </a:lnTo>
                  <a:lnTo>
                    <a:pt x="172" y="7962"/>
                  </a:lnTo>
                  <a:lnTo>
                    <a:pt x="269" y="8060"/>
                  </a:lnTo>
                  <a:lnTo>
                    <a:pt x="392" y="8133"/>
                  </a:lnTo>
                  <a:lnTo>
                    <a:pt x="514" y="8182"/>
                  </a:lnTo>
                  <a:lnTo>
                    <a:pt x="636" y="8206"/>
                  </a:lnTo>
                  <a:lnTo>
                    <a:pt x="2077" y="8377"/>
                  </a:lnTo>
                  <a:lnTo>
                    <a:pt x="2174" y="8670"/>
                  </a:lnTo>
                  <a:lnTo>
                    <a:pt x="2272" y="8939"/>
                  </a:lnTo>
                  <a:lnTo>
                    <a:pt x="2394" y="9232"/>
                  </a:lnTo>
                  <a:lnTo>
                    <a:pt x="2541" y="9501"/>
                  </a:lnTo>
                  <a:lnTo>
                    <a:pt x="1637" y="10649"/>
                  </a:lnTo>
                  <a:lnTo>
                    <a:pt x="1564" y="10771"/>
                  </a:lnTo>
                  <a:lnTo>
                    <a:pt x="1515" y="10893"/>
                  </a:lnTo>
                  <a:lnTo>
                    <a:pt x="1491" y="11015"/>
                  </a:lnTo>
                  <a:lnTo>
                    <a:pt x="1491" y="11137"/>
                  </a:lnTo>
                  <a:lnTo>
                    <a:pt x="1515" y="11259"/>
                  </a:lnTo>
                  <a:lnTo>
                    <a:pt x="1564" y="11381"/>
                  </a:lnTo>
                  <a:lnTo>
                    <a:pt x="1613" y="11504"/>
                  </a:lnTo>
                  <a:lnTo>
                    <a:pt x="1710" y="11601"/>
                  </a:lnTo>
                  <a:lnTo>
                    <a:pt x="2394" y="12285"/>
                  </a:lnTo>
                  <a:lnTo>
                    <a:pt x="2492" y="12383"/>
                  </a:lnTo>
                  <a:lnTo>
                    <a:pt x="2590" y="12432"/>
                  </a:lnTo>
                  <a:lnTo>
                    <a:pt x="2736" y="12480"/>
                  </a:lnTo>
                  <a:lnTo>
                    <a:pt x="2858" y="12505"/>
                  </a:lnTo>
                  <a:lnTo>
                    <a:pt x="2980" y="12505"/>
                  </a:lnTo>
                  <a:lnTo>
                    <a:pt x="3103" y="12456"/>
                  </a:lnTo>
                  <a:lnTo>
                    <a:pt x="3225" y="12407"/>
                  </a:lnTo>
                  <a:lnTo>
                    <a:pt x="3347" y="12358"/>
                  </a:lnTo>
                  <a:lnTo>
                    <a:pt x="4495" y="11455"/>
                  </a:lnTo>
                  <a:lnTo>
                    <a:pt x="4763" y="11577"/>
                  </a:lnTo>
                  <a:lnTo>
                    <a:pt x="5032" y="11723"/>
                  </a:lnTo>
                  <a:lnTo>
                    <a:pt x="5325" y="11821"/>
                  </a:lnTo>
                  <a:lnTo>
                    <a:pt x="5618" y="11919"/>
                  </a:lnTo>
                  <a:lnTo>
                    <a:pt x="5789" y="13360"/>
                  </a:lnTo>
                  <a:lnTo>
                    <a:pt x="5813" y="13482"/>
                  </a:lnTo>
                  <a:lnTo>
                    <a:pt x="5862" y="13604"/>
                  </a:lnTo>
                  <a:lnTo>
                    <a:pt x="5936" y="13726"/>
                  </a:lnTo>
                  <a:lnTo>
                    <a:pt x="6033" y="13824"/>
                  </a:lnTo>
                  <a:lnTo>
                    <a:pt x="6131" y="13897"/>
                  </a:lnTo>
                  <a:lnTo>
                    <a:pt x="6253" y="13946"/>
                  </a:lnTo>
                  <a:lnTo>
                    <a:pt x="6375" y="13995"/>
                  </a:lnTo>
                  <a:lnTo>
                    <a:pt x="7596" y="13995"/>
                  </a:lnTo>
                  <a:lnTo>
                    <a:pt x="7743" y="13946"/>
                  </a:lnTo>
                  <a:lnTo>
                    <a:pt x="7841" y="13897"/>
                  </a:lnTo>
                  <a:lnTo>
                    <a:pt x="7963" y="13824"/>
                  </a:lnTo>
                  <a:lnTo>
                    <a:pt x="8036" y="13726"/>
                  </a:lnTo>
                  <a:lnTo>
                    <a:pt x="8109" y="13604"/>
                  </a:lnTo>
                  <a:lnTo>
                    <a:pt x="8158" y="13482"/>
                  </a:lnTo>
                  <a:lnTo>
                    <a:pt x="8183" y="13360"/>
                  </a:lnTo>
                  <a:lnTo>
                    <a:pt x="8353" y="11919"/>
                  </a:lnTo>
                  <a:lnTo>
                    <a:pt x="8647" y="11821"/>
                  </a:lnTo>
                  <a:lnTo>
                    <a:pt x="8940" y="11723"/>
                  </a:lnTo>
                  <a:lnTo>
                    <a:pt x="9233" y="11577"/>
                  </a:lnTo>
                  <a:lnTo>
                    <a:pt x="9501" y="11455"/>
                  </a:lnTo>
                  <a:lnTo>
                    <a:pt x="10649" y="12358"/>
                  </a:lnTo>
                  <a:lnTo>
                    <a:pt x="10747" y="12407"/>
                  </a:lnTo>
                  <a:lnTo>
                    <a:pt x="10869" y="12456"/>
                  </a:lnTo>
                  <a:lnTo>
                    <a:pt x="10991" y="12505"/>
                  </a:lnTo>
                  <a:lnTo>
                    <a:pt x="11138" y="12505"/>
                  </a:lnTo>
                  <a:lnTo>
                    <a:pt x="11260" y="12480"/>
                  </a:lnTo>
                  <a:lnTo>
                    <a:pt x="11382" y="12432"/>
                  </a:lnTo>
                  <a:lnTo>
                    <a:pt x="11504" y="12383"/>
                  </a:lnTo>
                  <a:lnTo>
                    <a:pt x="11602" y="12285"/>
                  </a:lnTo>
                  <a:lnTo>
                    <a:pt x="12286" y="11601"/>
                  </a:lnTo>
                  <a:lnTo>
                    <a:pt x="12359" y="11504"/>
                  </a:lnTo>
                  <a:lnTo>
                    <a:pt x="12432" y="11381"/>
                  </a:lnTo>
                  <a:lnTo>
                    <a:pt x="12457" y="11259"/>
                  </a:lnTo>
                  <a:lnTo>
                    <a:pt x="12481" y="11137"/>
                  </a:lnTo>
                  <a:lnTo>
                    <a:pt x="12481" y="11015"/>
                  </a:lnTo>
                  <a:lnTo>
                    <a:pt x="12457" y="10893"/>
                  </a:lnTo>
                  <a:lnTo>
                    <a:pt x="12408" y="10771"/>
                  </a:lnTo>
                  <a:lnTo>
                    <a:pt x="12334" y="10649"/>
                  </a:lnTo>
                  <a:lnTo>
                    <a:pt x="11431" y="9501"/>
                  </a:lnTo>
                  <a:lnTo>
                    <a:pt x="11577" y="9232"/>
                  </a:lnTo>
                  <a:lnTo>
                    <a:pt x="11699" y="8939"/>
                  </a:lnTo>
                  <a:lnTo>
                    <a:pt x="11822" y="8670"/>
                  </a:lnTo>
                  <a:lnTo>
                    <a:pt x="11895" y="8377"/>
                  </a:lnTo>
                  <a:lnTo>
                    <a:pt x="13360" y="8206"/>
                  </a:lnTo>
                  <a:lnTo>
                    <a:pt x="13482" y="8182"/>
                  </a:lnTo>
                  <a:lnTo>
                    <a:pt x="13604" y="8133"/>
                  </a:lnTo>
                  <a:lnTo>
                    <a:pt x="13702" y="8060"/>
                  </a:lnTo>
                  <a:lnTo>
                    <a:pt x="13800" y="7962"/>
                  </a:lnTo>
                  <a:lnTo>
                    <a:pt x="13873" y="7864"/>
                  </a:lnTo>
                  <a:lnTo>
                    <a:pt x="13946" y="7742"/>
                  </a:lnTo>
                  <a:lnTo>
                    <a:pt x="13971" y="7620"/>
                  </a:lnTo>
                  <a:lnTo>
                    <a:pt x="13995" y="7474"/>
                  </a:lnTo>
                  <a:lnTo>
                    <a:pt x="13995" y="6521"/>
                  </a:lnTo>
                  <a:lnTo>
                    <a:pt x="13971" y="6399"/>
                  </a:lnTo>
                  <a:lnTo>
                    <a:pt x="13946" y="6253"/>
                  </a:lnTo>
                  <a:lnTo>
                    <a:pt x="13873" y="6155"/>
                  </a:lnTo>
                  <a:lnTo>
                    <a:pt x="13800" y="6033"/>
                  </a:lnTo>
                  <a:lnTo>
                    <a:pt x="13702" y="5959"/>
                  </a:lnTo>
                  <a:lnTo>
                    <a:pt x="13604" y="5886"/>
                  </a:lnTo>
                  <a:lnTo>
                    <a:pt x="13482" y="5837"/>
                  </a:lnTo>
                  <a:lnTo>
                    <a:pt x="13360" y="5789"/>
                  </a:lnTo>
                  <a:lnTo>
                    <a:pt x="11895" y="5642"/>
                  </a:lnTo>
                  <a:lnTo>
                    <a:pt x="11822" y="5349"/>
                  </a:lnTo>
                  <a:lnTo>
                    <a:pt x="11699" y="5056"/>
                  </a:lnTo>
                  <a:lnTo>
                    <a:pt x="11577" y="4763"/>
                  </a:lnTo>
                  <a:lnTo>
                    <a:pt x="11431" y="4494"/>
                  </a:lnTo>
                  <a:lnTo>
                    <a:pt x="12334" y="3346"/>
                  </a:lnTo>
                  <a:lnTo>
                    <a:pt x="12408" y="3249"/>
                  </a:lnTo>
                  <a:lnTo>
                    <a:pt x="12457" y="3126"/>
                  </a:lnTo>
                  <a:lnTo>
                    <a:pt x="12481" y="3004"/>
                  </a:lnTo>
                  <a:lnTo>
                    <a:pt x="12481" y="2858"/>
                  </a:lnTo>
                  <a:lnTo>
                    <a:pt x="12457" y="2736"/>
                  </a:lnTo>
                  <a:lnTo>
                    <a:pt x="12432" y="2614"/>
                  </a:lnTo>
                  <a:lnTo>
                    <a:pt x="12359" y="2491"/>
                  </a:lnTo>
                  <a:lnTo>
                    <a:pt x="12286" y="2394"/>
                  </a:lnTo>
                  <a:lnTo>
                    <a:pt x="11602" y="1710"/>
                  </a:lnTo>
                  <a:lnTo>
                    <a:pt x="11504" y="1637"/>
                  </a:lnTo>
                  <a:lnTo>
                    <a:pt x="11382" y="1563"/>
                  </a:lnTo>
                  <a:lnTo>
                    <a:pt x="11260" y="1514"/>
                  </a:lnTo>
                  <a:lnTo>
                    <a:pt x="10991" y="1514"/>
                  </a:lnTo>
                  <a:lnTo>
                    <a:pt x="10869" y="1539"/>
                  </a:lnTo>
                  <a:lnTo>
                    <a:pt x="10747" y="1588"/>
                  </a:lnTo>
                  <a:lnTo>
                    <a:pt x="10649" y="1661"/>
                  </a:lnTo>
                  <a:lnTo>
                    <a:pt x="9501" y="2565"/>
                  </a:lnTo>
                  <a:lnTo>
                    <a:pt x="9233" y="2418"/>
                  </a:lnTo>
                  <a:lnTo>
                    <a:pt x="8940" y="2296"/>
                  </a:lnTo>
                  <a:lnTo>
                    <a:pt x="8647" y="2174"/>
                  </a:lnTo>
                  <a:lnTo>
                    <a:pt x="8353" y="2076"/>
                  </a:lnTo>
                  <a:lnTo>
                    <a:pt x="8183" y="635"/>
                  </a:lnTo>
                  <a:lnTo>
                    <a:pt x="8158" y="513"/>
                  </a:lnTo>
                  <a:lnTo>
                    <a:pt x="8109" y="391"/>
                  </a:lnTo>
                  <a:lnTo>
                    <a:pt x="8036" y="293"/>
                  </a:lnTo>
                  <a:lnTo>
                    <a:pt x="7963" y="196"/>
                  </a:lnTo>
                  <a:lnTo>
                    <a:pt x="7841" y="122"/>
                  </a:lnTo>
                  <a:lnTo>
                    <a:pt x="7743" y="49"/>
                  </a:lnTo>
                  <a:lnTo>
                    <a:pt x="7596" y="25"/>
                  </a:lnTo>
                  <a:lnTo>
                    <a:pt x="7474"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84" name="Google Shape;84;p13"/>
            <p:cNvSpPr/>
            <p:nvPr/>
          </p:nvSpPr>
          <p:spPr>
            <a:xfrm>
              <a:off x="5567825" y="3185975"/>
              <a:ext cx="199075" cy="199075"/>
            </a:xfrm>
            <a:custGeom>
              <a:avLst/>
              <a:gdLst/>
              <a:ahLst/>
              <a:cxnLst/>
              <a:rect l="l" t="t" r="r" b="b"/>
              <a:pathLst>
                <a:path w="7963" h="7963" extrusionOk="0">
                  <a:moveTo>
                    <a:pt x="3933" y="2296"/>
                  </a:moveTo>
                  <a:lnTo>
                    <a:pt x="4103" y="2321"/>
                  </a:lnTo>
                  <a:lnTo>
                    <a:pt x="4274" y="2321"/>
                  </a:lnTo>
                  <a:lnTo>
                    <a:pt x="4421" y="2370"/>
                  </a:lnTo>
                  <a:lnTo>
                    <a:pt x="4592" y="2419"/>
                  </a:lnTo>
                  <a:lnTo>
                    <a:pt x="4738" y="2492"/>
                  </a:lnTo>
                  <a:lnTo>
                    <a:pt x="4885" y="2565"/>
                  </a:lnTo>
                  <a:lnTo>
                    <a:pt x="5032" y="2663"/>
                  </a:lnTo>
                  <a:lnTo>
                    <a:pt x="5154" y="2785"/>
                  </a:lnTo>
                  <a:lnTo>
                    <a:pt x="5276" y="2883"/>
                  </a:lnTo>
                  <a:lnTo>
                    <a:pt x="5373" y="3029"/>
                  </a:lnTo>
                  <a:lnTo>
                    <a:pt x="5447" y="3151"/>
                  </a:lnTo>
                  <a:lnTo>
                    <a:pt x="5520" y="3298"/>
                  </a:lnTo>
                  <a:lnTo>
                    <a:pt x="5593" y="3444"/>
                  </a:lnTo>
                  <a:lnTo>
                    <a:pt x="5618" y="3615"/>
                  </a:lnTo>
                  <a:lnTo>
                    <a:pt x="5642" y="3762"/>
                  </a:lnTo>
                  <a:lnTo>
                    <a:pt x="5667" y="3933"/>
                  </a:lnTo>
                  <a:lnTo>
                    <a:pt x="5667" y="4079"/>
                  </a:lnTo>
                  <a:lnTo>
                    <a:pt x="5642" y="4250"/>
                  </a:lnTo>
                  <a:lnTo>
                    <a:pt x="5618" y="4421"/>
                  </a:lnTo>
                  <a:lnTo>
                    <a:pt x="5569" y="4568"/>
                  </a:lnTo>
                  <a:lnTo>
                    <a:pt x="5496" y="4739"/>
                  </a:lnTo>
                  <a:lnTo>
                    <a:pt x="5398" y="4885"/>
                  </a:lnTo>
                  <a:lnTo>
                    <a:pt x="5300" y="5007"/>
                  </a:lnTo>
                  <a:lnTo>
                    <a:pt x="5203" y="5154"/>
                  </a:lnTo>
                  <a:lnTo>
                    <a:pt x="5080" y="5252"/>
                  </a:lnTo>
                  <a:lnTo>
                    <a:pt x="4958" y="5349"/>
                  </a:lnTo>
                  <a:lnTo>
                    <a:pt x="4812" y="5447"/>
                  </a:lnTo>
                  <a:lnTo>
                    <a:pt x="4665" y="5520"/>
                  </a:lnTo>
                  <a:lnTo>
                    <a:pt x="4519" y="5569"/>
                  </a:lnTo>
                  <a:lnTo>
                    <a:pt x="4372" y="5618"/>
                  </a:lnTo>
                  <a:lnTo>
                    <a:pt x="4201" y="5642"/>
                  </a:lnTo>
                  <a:lnTo>
                    <a:pt x="4055" y="5667"/>
                  </a:lnTo>
                  <a:lnTo>
                    <a:pt x="3884" y="5642"/>
                  </a:lnTo>
                  <a:lnTo>
                    <a:pt x="3713" y="5642"/>
                  </a:lnTo>
                  <a:lnTo>
                    <a:pt x="3566" y="5594"/>
                  </a:lnTo>
                  <a:lnTo>
                    <a:pt x="3395" y="5545"/>
                  </a:lnTo>
                  <a:lnTo>
                    <a:pt x="3249" y="5471"/>
                  </a:lnTo>
                  <a:lnTo>
                    <a:pt x="3102" y="5398"/>
                  </a:lnTo>
                  <a:lnTo>
                    <a:pt x="2956" y="5300"/>
                  </a:lnTo>
                  <a:lnTo>
                    <a:pt x="2833" y="5178"/>
                  </a:lnTo>
                  <a:lnTo>
                    <a:pt x="2711" y="5081"/>
                  </a:lnTo>
                  <a:lnTo>
                    <a:pt x="2614" y="4934"/>
                  </a:lnTo>
                  <a:lnTo>
                    <a:pt x="2540" y="4812"/>
                  </a:lnTo>
                  <a:lnTo>
                    <a:pt x="2467" y="4665"/>
                  </a:lnTo>
                  <a:lnTo>
                    <a:pt x="2394" y="4519"/>
                  </a:lnTo>
                  <a:lnTo>
                    <a:pt x="2369" y="4348"/>
                  </a:lnTo>
                  <a:lnTo>
                    <a:pt x="2321" y="4201"/>
                  </a:lnTo>
                  <a:lnTo>
                    <a:pt x="2321" y="4030"/>
                  </a:lnTo>
                  <a:lnTo>
                    <a:pt x="2321" y="3884"/>
                  </a:lnTo>
                  <a:lnTo>
                    <a:pt x="2345" y="3713"/>
                  </a:lnTo>
                  <a:lnTo>
                    <a:pt x="2369" y="3542"/>
                  </a:lnTo>
                  <a:lnTo>
                    <a:pt x="2418" y="3395"/>
                  </a:lnTo>
                  <a:lnTo>
                    <a:pt x="2492" y="3224"/>
                  </a:lnTo>
                  <a:lnTo>
                    <a:pt x="2589" y="3078"/>
                  </a:lnTo>
                  <a:lnTo>
                    <a:pt x="2687" y="2956"/>
                  </a:lnTo>
                  <a:lnTo>
                    <a:pt x="2785" y="2809"/>
                  </a:lnTo>
                  <a:lnTo>
                    <a:pt x="2907" y="2712"/>
                  </a:lnTo>
                  <a:lnTo>
                    <a:pt x="3029" y="2614"/>
                  </a:lnTo>
                  <a:lnTo>
                    <a:pt x="3175" y="2516"/>
                  </a:lnTo>
                  <a:lnTo>
                    <a:pt x="3322" y="2443"/>
                  </a:lnTo>
                  <a:lnTo>
                    <a:pt x="3468" y="2394"/>
                  </a:lnTo>
                  <a:lnTo>
                    <a:pt x="3615" y="2345"/>
                  </a:lnTo>
                  <a:lnTo>
                    <a:pt x="3786" y="2321"/>
                  </a:lnTo>
                  <a:lnTo>
                    <a:pt x="3933" y="2296"/>
                  </a:lnTo>
                  <a:close/>
                  <a:moveTo>
                    <a:pt x="3053" y="1"/>
                  </a:moveTo>
                  <a:lnTo>
                    <a:pt x="2980" y="25"/>
                  </a:lnTo>
                  <a:lnTo>
                    <a:pt x="2443" y="196"/>
                  </a:lnTo>
                  <a:lnTo>
                    <a:pt x="2369" y="220"/>
                  </a:lnTo>
                  <a:lnTo>
                    <a:pt x="2296" y="269"/>
                  </a:lnTo>
                  <a:lnTo>
                    <a:pt x="2198" y="391"/>
                  </a:lnTo>
                  <a:lnTo>
                    <a:pt x="2150" y="538"/>
                  </a:lnTo>
                  <a:lnTo>
                    <a:pt x="2150" y="611"/>
                  </a:lnTo>
                  <a:lnTo>
                    <a:pt x="2150" y="684"/>
                  </a:lnTo>
                  <a:lnTo>
                    <a:pt x="2394" y="1832"/>
                  </a:lnTo>
                  <a:lnTo>
                    <a:pt x="2223" y="1954"/>
                  </a:lnTo>
                  <a:lnTo>
                    <a:pt x="2076" y="2101"/>
                  </a:lnTo>
                  <a:lnTo>
                    <a:pt x="1002" y="1686"/>
                  </a:lnTo>
                  <a:lnTo>
                    <a:pt x="928" y="1686"/>
                  </a:lnTo>
                  <a:lnTo>
                    <a:pt x="831" y="1661"/>
                  </a:lnTo>
                  <a:lnTo>
                    <a:pt x="684" y="1710"/>
                  </a:lnTo>
                  <a:lnTo>
                    <a:pt x="562" y="1784"/>
                  </a:lnTo>
                  <a:lnTo>
                    <a:pt x="513" y="1832"/>
                  </a:lnTo>
                  <a:lnTo>
                    <a:pt x="464" y="1906"/>
                  </a:lnTo>
                  <a:lnTo>
                    <a:pt x="220" y="2394"/>
                  </a:lnTo>
                  <a:lnTo>
                    <a:pt x="196" y="2467"/>
                  </a:lnTo>
                  <a:lnTo>
                    <a:pt x="171" y="2541"/>
                  </a:lnTo>
                  <a:lnTo>
                    <a:pt x="196" y="2712"/>
                  </a:lnTo>
                  <a:lnTo>
                    <a:pt x="245" y="2834"/>
                  </a:lnTo>
                  <a:lnTo>
                    <a:pt x="293" y="2907"/>
                  </a:lnTo>
                  <a:lnTo>
                    <a:pt x="367" y="2956"/>
                  </a:lnTo>
                  <a:lnTo>
                    <a:pt x="1344" y="3591"/>
                  </a:lnTo>
                  <a:lnTo>
                    <a:pt x="1319" y="3786"/>
                  </a:lnTo>
                  <a:lnTo>
                    <a:pt x="1295" y="4006"/>
                  </a:lnTo>
                  <a:lnTo>
                    <a:pt x="245" y="4494"/>
                  </a:lnTo>
                  <a:lnTo>
                    <a:pt x="196" y="4519"/>
                  </a:lnTo>
                  <a:lnTo>
                    <a:pt x="123" y="4568"/>
                  </a:lnTo>
                  <a:lnTo>
                    <a:pt x="49" y="4714"/>
                  </a:lnTo>
                  <a:lnTo>
                    <a:pt x="0" y="4861"/>
                  </a:lnTo>
                  <a:lnTo>
                    <a:pt x="25" y="4934"/>
                  </a:lnTo>
                  <a:lnTo>
                    <a:pt x="25" y="5007"/>
                  </a:lnTo>
                  <a:lnTo>
                    <a:pt x="220" y="5545"/>
                  </a:lnTo>
                  <a:lnTo>
                    <a:pt x="245" y="5594"/>
                  </a:lnTo>
                  <a:lnTo>
                    <a:pt x="293" y="5667"/>
                  </a:lnTo>
                  <a:lnTo>
                    <a:pt x="391" y="5764"/>
                  </a:lnTo>
                  <a:lnTo>
                    <a:pt x="538" y="5813"/>
                  </a:lnTo>
                  <a:lnTo>
                    <a:pt x="684" y="5813"/>
                  </a:lnTo>
                  <a:lnTo>
                    <a:pt x="1832" y="5569"/>
                  </a:lnTo>
                  <a:lnTo>
                    <a:pt x="1954" y="5740"/>
                  </a:lnTo>
                  <a:lnTo>
                    <a:pt x="2101" y="5887"/>
                  </a:lnTo>
                  <a:lnTo>
                    <a:pt x="1710" y="6986"/>
                  </a:lnTo>
                  <a:lnTo>
                    <a:pt x="1686" y="7059"/>
                  </a:lnTo>
                  <a:lnTo>
                    <a:pt x="1686" y="7132"/>
                  </a:lnTo>
                  <a:lnTo>
                    <a:pt x="1710" y="7279"/>
                  </a:lnTo>
                  <a:lnTo>
                    <a:pt x="1783" y="7401"/>
                  </a:lnTo>
                  <a:lnTo>
                    <a:pt x="1857" y="7450"/>
                  </a:lnTo>
                  <a:lnTo>
                    <a:pt x="1905" y="7499"/>
                  </a:lnTo>
                  <a:lnTo>
                    <a:pt x="2418" y="7743"/>
                  </a:lnTo>
                  <a:lnTo>
                    <a:pt x="2492" y="7792"/>
                  </a:lnTo>
                  <a:lnTo>
                    <a:pt x="2711" y="7792"/>
                  </a:lnTo>
                  <a:lnTo>
                    <a:pt x="2858" y="7718"/>
                  </a:lnTo>
                  <a:lnTo>
                    <a:pt x="2907" y="7669"/>
                  </a:lnTo>
                  <a:lnTo>
                    <a:pt x="2956" y="7621"/>
                  </a:lnTo>
                  <a:lnTo>
                    <a:pt x="3591" y="6644"/>
                  </a:lnTo>
                  <a:lnTo>
                    <a:pt x="3810" y="6668"/>
                  </a:lnTo>
                  <a:lnTo>
                    <a:pt x="4006" y="6668"/>
                  </a:lnTo>
                  <a:lnTo>
                    <a:pt x="4494" y="7718"/>
                  </a:lnTo>
                  <a:lnTo>
                    <a:pt x="4543" y="7792"/>
                  </a:lnTo>
                  <a:lnTo>
                    <a:pt x="4592" y="7840"/>
                  </a:lnTo>
                  <a:lnTo>
                    <a:pt x="4714" y="7914"/>
                  </a:lnTo>
                  <a:lnTo>
                    <a:pt x="4861" y="7963"/>
                  </a:lnTo>
                  <a:lnTo>
                    <a:pt x="4934" y="7963"/>
                  </a:lnTo>
                  <a:lnTo>
                    <a:pt x="5007" y="7938"/>
                  </a:lnTo>
                  <a:lnTo>
                    <a:pt x="5544" y="7767"/>
                  </a:lnTo>
                  <a:lnTo>
                    <a:pt x="5618" y="7743"/>
                  </a:lnTo>
                  <a:lnTo>
                    <a:pt x="5667" y="7694"/>
                  </a:lnTo>
                  <a:lnTo>
                    <a:pt x="5764" y="7572"/>
                  </a:lnTo>
                  <a:lnTo>
                    <a:pt x="5838" y="7425"/>
                  </a:lnTo>
                  <a:lnTo>
                    <a:pt x="5838" y="7352"/>
                  </a:lnTo>
                  <a:lnTo>
                    <a:pt x="5838" y="7279"/>
                  </a:lnTo>
                  <a:lnTo>
                    <a:pt x="5593" y="6131"/>
                  </a:lnTo>
                  <a:lnTo>
                    <a:pt x="5740" y="6009"/>
                  </a:lnTo>
                  <a:lnTo>
                    <a:pt x="5911" y="5862"/>
                  </a:lnTo>
                  <a:lnTo>
                    <a:pt x="6985" y="6277"/>
                  </a:lnTo>
                  <a:lnTo>
                    <a:pt x="7059" y="6277"/>
                  </a:lnTo>
                  <a:lnTo>
                    <a:pt x="7132" y="6302"/>
                  </a:lnTo>
                  <a:lnTo>
                    <a:pt x="7278" y="6253"/>
                  </a:lnTo>
                  <a:lnTo>
                    <a:pt x="7425" y="6180"/>
                  </a:lnTo>
                  <a:lnTo>
                    <a:pt x="7474" y="6131"/>
                  </a:lnTo>
                  <a:lnTo>
                    <a:pt x="7523" y="6058"/>
                  </a:lnTo>
                  <a:lnTo>
                    <a:pt x="7767" y="5545"/>
                  </a:lnTo>
                  <a:lnTo>
                    <a:pt x="7791" y="5496"/>
                  </a:lnTo>
                  <a:lnTo>
                    <a:pt x="7816" y="5398"/>
                  </a:lnTo>
                  <a:lnTo>
                    <a:pt x="7791" y="5252"/>
                  </a:lnTo>
                  <a:lnTo>
                    <a:pt x="7718" y="5129"/>
                  </a:lnTo>
                  <a:lnTo>
                    <a:pt x="7669" y="5056"/>
                  </a:lnTo>
                  <a:lnTo>
                    <a:pt x="7620" y="5007"/>
                  </a:lnTo>
                  <a:lnTo>
                    <a:pt x="6643" y="4372"/>
                  </a:lnTo>
                  <a:lnTo>
                    <a:pt x="6668" y="4177"/>
                  </a:lnTo>
                  <a:lnTo>
                    <a:pt x="6668" y="3957"/>
                  </a:lnTo>
                  <a:lnTo>
                    <a:pt x="7718" y="3469"/>
                  </a:lnTo>
                  <a:lnTo>
                    <a:pt x="7791" y="3444"/>
                  </a:lnTo>
                  <a:lnTo>
                    <a:pt x="7865" y="3395"/>
                  </a:lnTo>
                  <a:lnTo>
                    <a:pt x="7938" y="3249"/>
                  </a:lnTo>
                  <a:lnTo>
                    <a:pt x="7962" y="3102"/>
                  </a:lnTo>
                  <a:lnTo>
                    <a:pt x="7962" y="3029"/>
                  </a:lnTo>
                  <a:lnTo>
                    <a:pt x="7962" y="2956"/>
                  </a:lnTo>
                  <a:lnTo>
                    <a:pt x="7767" y="2419"/>
                  </a:lnTo>
                  <a:lnTo>
                    <a:pt x="7743" y="2345"/>
                  </a:lnTo>
                  <a:lnTo>
                    <a:pt x="7694" y="2296"/>
                  </a:lnTo>
                  <a:lnTo>
                    <a:pt x="7572" y="2199"/>
                  </a:lnTo>
                  <a:lnTo>
                    <a:pt x="7449" y="2150"/>
                  </a:lnTo>
                  <a:lnTo>
                    <a:pt x="7278" y="2150"/>
                  </a:lnTo>
                  <a:lnTo>
                    <a:pt x="6155" y="2394"/>
                  </a:lnTo>
                  <a:lnTo>
                    <a:pt x="6033" y="2223"/>
                  </a:lnTo>
                  <a:lnTo>
                    <a:pt x="5886" y="2077"/>
                  </a:lnTo>
                  <a:lnTo>
                    <a:pt x="6277" y="978"/>
                  </a:lnTo>
                  <a:lnTo>
                    <a:pt x="6302" y="904"/>
                  </a:lnTo>
                  <a:lnTo>
                    <a:pt x="6302" y="831"/>
                  </a:lnTo>
                  <a:lnTo>
                    <a:pt x="6277" y="684"/>
                  </a:lnTo>
                  <a:lnTo>
                    <a:pt x="6179" y="562"/>
                  </a:lnTo>
                  <a:lnTo>
                    <a:pt x="6131" y="489"/>
                  </a:lnTo>
                  <a:lnTo>
                    <a:pt x="6082" y="465"/>
                  </a:lnTo>
                  <a:lnTo>
                    <a:pt x="5569" y="196"/>
                  </a:lnTo>
                  <a:lnTo>
                    <a:pt x="5496" y="172"/>
                  </a:lnTo>
                  <a:lnTo>
                    <a:pt x="5276" y="172"/>
                  </a:lnTo>
                  <a:lnTo>
                    <a:pt x="5129" y="245"/>
                  </a:lnTo>
                  <a:lnTo>
                    <a:pt x="5080" y="294"/>
                  </a:lnTo>
                  <a:lnTo>
                    <a:pt x="5032" y="343"/>
                  </a:lnTo>
                  <a:lnTo>
                    <a:pt x="4397" y="1319"/>
                  </a:lnTo>
                  <a:lnTo>
                    <a:pt x="4177" y="1295"/>
                  </a:lnTo>
                  <a:lnTo>
                    <a:pt x="3981" y="1295"/>
                  </a:lnTo>
                  <a:lnTo>
                    <a:pt x="3493" y="245"/>
                  </a:lnTo>
                  <a:lnTo>
                    <a:pt x="3444" y="172"/>
                  </a:lnTo>
                  <a:lnTo>
                    <a:pt x="3395" y="123"/>
                  </a:lnTo>
                  <a:lnTo>
                    <a:pt x="3273" y="49"/>
                  </a:lnTo>
                  <a:lnTo>
                    <a:pt x="3127" y="1"/>
                  </a:lnTo>
                  <a:close/>
                </a:path>
              </a:pathLst>
            </a:custGeom>
            <a:solidFill>
              <a:srgbClr val="003865"/>
            </a:solidFill>
            <a:ln>
              <a:noFill/>
            </a:ln>
          </p:spPr>
          <p:txBody>
            <a:bodyPr spcFirstLastPara="1" wrap="square" lIns="91425" tIns="91425" rIns="91425" bIns="91425" anchor="ctr" anchorCtr="0">
              <a:noAutofit/>
            </a:bodyPr>
            <a:lstStyle/>
            <a:p>
              <a:endParaRPr/>
            </a:p>
          </p:txBody>
        </p:sp>
      </p:grpSp>
      <p:sp>
        <p:nvSpPr>
          <p:cNvPr id="85" name="Google Shape;85;p13"/>
          <p:cNvSpPr txBox="1">
            <a:spLocks noGrp="1"/>
          </p:cNvSpPr>
          <p:nvPr>
            <p:ph type="title"/>
          </p:nvPr>
        </p:nvSpPr>
        <p:spPr>
          <a:xfrm>
            <a:off x="434449" y="387550"/>
            <a:ext cx="6035525" cy="857400"/>
          </a:xfrm>
          <a:prstGeom prst="rect">
            <a:avLst/>
          </a:prstGeom>
        </p:spPr>
        <p:txBody>
          <a:bodyPr spcFirstLastPara="1" wrap="square" lIns="91425" tIns="91425" rIns="91425" bIns="91425" anchor="t" anchorCtr="0">
            <a:noAutofit/>
          </a:bodyPr>
          <a:lstStyle/>
          <a:p>
            <a:r>
              <a:rPr lang="en" sz="4800" dirty="0"/>
              <a:t>Today’s </a:t>
            </a:r>
            <a:r>
              <a:rPr lang="en" sz="4800" dirty="0">
                <a:solidFill>
                  <a:srgbClr val="003865"/>
                </a:solidFill>
              </a:rPr>
              <a:t>Lesson</a:t>
            </a:r>
            <a:endParaRPr sz="4800" dirty="0">
              <a:solidFill>
                <a:srgbClr val="003865"/>
              </a:solidFill>
            </a:endParaRPr>
          </a:p>
        </p:txBody>
      </p:sp>
      <p:sp>
        <p:nvSpPr>
          <p:cNvPr id="86" name="Google Shape;86;p13"/>
          <p:cNvSpPr txBox="1"/>
          <p:nvPr/>
        </p:nvSpPr>
        <p:spPr>
          <a:xfrm>
            <a:off x="434449" y="1343824"/>
            <a:ext cx="5879105" cy="3059513"/>
          </a:xfrm>
          <a:prstGeom prst="rect">
            <a:avLst/>
          </a:prstGeom>
          <a:noFill/>
          <a:ln>
            <a:noFill/>
          </a:ln>
        </p:spPr>
        <p:txBody>
          <a:bodyPr spcFirstLastPara="1" wrap="square" lIns="91425" tIns="91425" rIns="91425" bIns="91425" anchor="t" anchorCtr="0">
            <a:noAutofit/>
          </a:bodyPr>
          <a:lstStyle/>
          <a:p>
            <a:pPr>
              <a:lnSpc>
                <a:spcPct val="115000"/>
              </a:lnSpc>
              <a:buSzPts val="1100"/>
            </a:pPr>
            <a:r>
              <a:rPr lang="en" sz="2400" dirty="0">
                <a:solidFill>
                  <a:srgbClr val="434343"/>
                </a:solidFill>
                <a:latin typeface="Raleway"/>
                <a:ea typeface="Raleway"/>
                <a:cs typeface="Raleway"/>
                <a:sym typeface="Raleway"/>
              </a:rPr>
              <a:t>1. </a:t>
            </a:r>
            <a:r>
              <a:rPr lang="en-US" sz="2400" dirty="0">
                <a:solidFill>
                  <a:srgbClr val="434343"/>
                </a:solidFill>
                <a:latin typeface="Raleway"/>
                <a:ea typeface="Raleway"/>
                <a:cs typeface="Raleway"/>
                <a:sym typeface="Raleway"/>
              </a:rPr>
              <a:t>Minute to Win It</a:t>
            </a:r>
          </a:p>
          <a:p>
            <a:pPr>
              <a:lnSpc>
                <a:spcPct val="115000"/>
              </a:lnSpc>
              <a:buSzPts val="1100"/>
            </a:pPr>
            <a:r>
              <a:rPr lang="en" sz="2400" dirty="0">
                <a:solidFill>
                  <a:srgbClr val="434343"/>
                </a:solidFill>
                <a:latin typeface="Raleway"/>
                <a:ea typeface="Raleway"/>
                <a:cs typeface="Raleway"/>
                <a:sym typeface="Raleway"/>
              </a:rPr>
              <a:t>2. </a:t>
            </a:r>
            <a:r>
              <a:rPr lang="en-US" sz="2400" dirty="0">
                <a:solidFill>
                  <a:srgbClr val="434343"/>
                </a:solidFill>
                <a:latin typeface="Raleway"/>
                <a:ea typeface="Raleway"/>
                <a:cs typeface="Raleway"/>
                <a:sym typeface="Raleway"/>
              </a:rPr>
              <a:t>Writing Effective Emails, Memos, &amp; Letters</a:t>
            </a:r>
          </a:p>
          <a:p>
            <a:pPr>
              <a:lnSpc>
                <a:spcPct val="115000"/>
              </a:lnSpc>
              <a:buSzPts val="1100"/>
            </a:pPr>
            <a:r>
              <a:rPr lang="en-US" sz="2400" dirty="0">
                <a:solidFill>
                  <a:srgbClr val="434343"/>
                </a:solidFill>
                <a:latin typeface="Raleway"/>
                <a:ea typeface="Raleway"/>
                <a:cs typeface="Raleway"/>
                <a:sym typeface="Raleway"/>
              </a:rPr>
              <a:t>3. Distinguishing Genres</a:t>
            </a:r>
          </a:p>
          <a:p>
            <a:pPr>
              <a:lnSpc>
                <a:spcPct val="115000"/>
              </a:lnSpc>
              <a:buSzPts val="1100"/>
            </a:pPr>
            <a:r>
              <a:rPr lang="en-US" sz="2400" dirty="0">
                <a:solidFill>
                  <a:srgbClr val="434343"/>
                </a:solidFill>
                <a:latin typeface="Raleway"/>
                <a:ea typeface="Raleway"/>
                <a:cs typeface="Raleway"/>
                <a:sym typeface="Raleway"/>
              </a:rPr>
              <a:t>4. Reflecting on Your Learning</a:t>
            </a:r>
          </a:p>
          <a:p>
            <a:pPr>
              <a:lnSpc>
                <a:spcPct val="115000"/>
              </a:lnSpc>
              <a:buSzPts val="1100"/>
            </a:pPr>
            <a:endParaRPr lang="en" sz="2400" dirty="0">
              <a:solidFill>
                <a:srgbClr val="434343"/>
              </a:solidFill>
              <a:latin typeface="Raleway"/>
              <a:ea typeface="Raleway"/>
              <a:cs typeface="Raleway"/>
              <a:sym typeface="Raleway"/>
            </a:endParaRPr>
          </a:p>
          <a:p>
            <a:pPr>
              <a:lnSpc>
                <a:spcPct val="115000"/>
              </a:lnSpc>
              <a:buSzPts val="1100"/>
            </a:pPr>
            <a:r>
              <a:rPr lang="en" sz="2400" dirty="0">
                <a:solidFill>
                  <a:srgbClr val="434343"/>
                </a:solidFill>
                <a:latin typeface="Raleway"/>
                <a:ea typeface="Raleway"/>
                <a:cs typeface="Raleway"/>
                <a:sym typeface="Raleway"/>
              </a:rPr>
              <a:t>Have a paper and pen/pencil (or Word doc) </a:t>
            </a:r>
            <a:r>
              <a:rPr lang="en-US" sz="2400" dirty="0">
                <a:solidFill>
                  <a:srgbClr val="434343"/>
                </a:solidFill>
                <a:latin typeface="Raleway"/>
                <a:ea typeface="Raleway"/>
                <a:cs typeface="Raleway"/>
                <a:sym typeface="Raleway"/>
              </a:rPr>
              <a:t>available</a:t>
            </a:r>
            <a:r>
              <a:rPr lang="en" sz="2400" dirty="0">
                <a:solidFill>
                  <a:srgbClr val="434343"/>
                </a:solidFill>
                <a:latin typeface="Raleway"/>
                <a:ea typeface="Raleway"/>
                <a:cs typeface="Raleway"/>
                <a:sym typeface="Raleway"/>
              </a:rPr>
              <a:t> </a:t>
            </a:r>
            <a:r>
              <a:rPr lang="en-US" sz="2400" dirty="0">
                <a:solidFill>
                  <a:srgbClr val="434343"/>
                </a:solidFill>
                <a:latin typeface="Raleway"/>
                <a:ea typeface="Raleway"/>
                <a:cs typeface="Raleway"/>
                <a:sym typeface="Raleway"/>
              </a:rPr>
              <a:t>for notes.</a:t>
            </a:r>
            <a:endParaRPr sz="2400" dirty="0">
              <a:solidFill>
                <a:srgbClr val="434343"/>
              </a:solidFill>
              <a:latin typeface="Raleway"/>
              <a:ea typeface="Raleway"/>
              <a:cs typeface="Raleway"/>
              <a:sym typeface="Raleway"/>
            </a:endParaRPr>
          </a:p>
        </p:txBody>
      </p:sp>
      <p:grpSp>
        <p:nvGrpSpPr>
          <p:cNvPr id="8" name="Group 7">
            <a:extLst>
              <a:ext uri="{FF2B5EF4-FFF2-40B4-BE49-F238E27FC236}">
                <a16:creationId xmlns:a16="http://schemas.microsoft.com/office/drawing/2014/main" id="{D71336A8-A0B0-4229-B80B-5D39771AA008}"/>
              </a:ext>
            </a:extLst>
          </p:cNvPr>
          <p:cNvGrpSpPr/>
          <p:nvPr/>
        </p:nvGrpSpPr>
        <p:grpSpPr>
          <a:xfrm>
            <a:off x="81042" y="4791205"/>
            <a:ext cx="2003904" cy="295275"/>
            <a:chOff x="476250" y="4386263"/>
            <a:chExt cx="2003904" cy="295275"/>
          </a:xfrm>
        </p:grpSpPr>
        <p:pic>
          <p:nvPicPr>
            <p:cNvPr id="9" name="Picture 2" descr="Creative Commons License">
              <a:extLst>
                <a:ext uri="{FF2B5EF4-FFF2-40B4-BE49-F238E27FC236}">
                  <a16:creationId xmlns:a16="http://schemas.microsoft.com/office/drawing/2014/main" id="{B5F11938-7625-4CC5-96B5-30CF8DBC0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6CF2BE7-BAFF-4460-8FB1-40D0DD1C58DC}"/>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85762" y="815575"/>
            <a:ext cx="6259338" cy="857400"/>
          </a:xfrm>
          <a:prstGeom prst="rect">
            <a:avLst/>
          </a:prstGeom>
        </p:spPr>
        <p:txBody>
          <a:bodyPr spcFirstLastPara="1" wrap="square" lIns="91425" tIns="91425" rIns="91425" bIns="91425" anchor="t" anchorCtr="0">
            <a:noAutofit/>
          </a:bodyPr>
          <a:lstStyle/>
          <a:p>
            <a:r>
              <a:rPr lang="en" dirty="0"/>
              <a:t>Minute to Win It</a:t>
            </a:r>
            <a:endParaRPr dirty="0"/>
          </a:p>
        </p:txBody>
      </p:sp>
      <p:sp>
        <p:nvSpPr>
          <p:cNvPr id="92" name="Google Shape;92;p14"/>
          <p:cNvSpPr txBox="1">
            <a:spLocks noGrp="1"/>
          </p:cNvSpPr>
          <p:nvPr>
            <p:ph type="body" idx="1"/>
          </p:nvPr>
        </p:nvSpPr>
        <p:spPr>
          <a:xfrm>
            <a:off x="385762" y="1690126"/>
            <a:ext cx="6259337" cy="2366100"/>
          </a:xfrm>
          <a:prstGeom prst="rect">
            <a:avLst/>
          </a:prstGeom>
        </p:spPr>
        <p:txBody>
          <a:bodyPr spcFirstLastPara="1" wrap="square" lIns="91425" tIns="91425" rIns="91425" bIns="91425" anchor="t" anchorCtr="0">
            <a:noAutofit/>
          </a:bodyPr>
          <a:lstStyle/>
          <a:p>
            <a:pPr marL="0" indent="0">
              <a:buNone/>
            </a:pPr>
            <a:r>
              <a:rPr lang="en" dirty="0">
                <a:solidFill>
                  <a:srgbClr val="434343"/>
                </a:solidFill>
                <a:latin typeface="Raleway SemiBold"/>
                <a:ea typeface="Raleway SemiBold"/>
                <a:cs typeface="Raleway SemiBold"/>
                <a:sym typeface="Raleway SemiBold"/>
              </a:rPr>
              <a:t>Write down the answers to these questions in ~60 seconds:</a:t>
            </a:r>
            <a:endParaRPr dirty="0">
              <a:solidFill>
                <a:srgbClr val="434343"/>
              </a:solidFill>
              <a:latin typeface="Raleway SemiBold"/>
              <a:ea typeface="Raleway SemiBold"/>
              <a:cs typeface="Raleway SemiBold"/>
              <a:sym typeface="Raleway SemiBold"/>
            </a:endParaRPr>
          </a:p>
          <a:p>
            <a:pPr>
              <a:buClr>
                <a:srgbClr val="434343"/>
              </a:buClr>
            </a:pPr>
            <a:r>
              <a:rPr lang="en" dirty="0">
                <a:solidFill>
                  <a:srgbClr val="434343"/>
                </a:solidFill>
                <a:latin typeface="Raleway SemiBold"/>
                <a:ea typeface="Raleway SemiBold"/>
                <a:cs typeface="Raleway SemiBold"/>
                <a:sym typeface="Raleway SemiBold"/>
              </a:rPr>
              <a:t>What is the worst letter, memo, or email that you have ever received? </a:t>
            </a:r>
            <a:endParaRPr dirty="0">
              <a:solidFill>
                <a:srgbClr val="434343"/>
              </a:solidFill>
              <a:latin typeface="Raleway SemiBold"/>
              <a:ea typeface="Raleway SemiBold"/>
              <a:cs typeface="Raleway SemiBold"/>
              <a:sym typeface="Raleway SemiBold"/>
            </a:endParaRPr>
          </a:p>
          <a:p>
            <a:pPr>
              <a:spcBef>
                <a:spcPts val="0"/>
              </a:spcBef>
              <a:buClr>
                <a:srgbClr val="434343"/>
              </a:buClr>
            </a:pPr>
            <a:r>
              <a:rPr lang="en" dirty="0">
                <a:solidFill>
                  <a:srgbClr val="434343"/>
                </a:solidFill>
                <a:latin typeface="Raleway SemiBold"/>
                <a:ea typeface="Raleway SemiBold"/>
                <a:cs typeface="Raleway SemiBold"/>
                <a:sym typeface="Raleway SemiBold"/>
              </a:rPr>
              <a:t>Why was the message rude, inappropriate, or just plain bad?</a:t>
            </a:r>
            <a:endParaRPr dirty="0">
              <a:solidFill>
                <a:srgbClr val="434343"/>
              </a:solidFill>
              <a:latin typeface="Raleway SemiBold"/>
              <a:ea typeface="Raleway SemiBold"/>
              <a:cs typeface="Raleway SemiBold"/>
              <a:sym typeface="Raleway SemiBold"/>
            </a:endParaRPr>
          </a:p>
          <a:p>
            <a:pPr>
              <a:spcBef>
                <a:spcPts val="0"/>
              </a:spcBef>
              <a:buClr>
                <a:srgbClr val="434343"/>
              </a:buClr>
            </a:pPr>
            <a:r>
              <a:rPr lang="en" dirty="0">
                <a:solidFill>
                  <a:srgbClr val="434343"/>
                </a:solidFill>
                <a:latin typeface="Raleway SemiBold"/>
                <a:ea typeface="Raleway SemiBold"/>
                <a:cs typeface="Raleway SemiBold"/>
                <a:sym typeface="Raleway SemiBold"/>
              </a:rPr>
              <a:t>What is one thing that your message did that you would avoid in the future?</a:t>
            </a:r>
            <a:endParaRPr dirty="0">
              <a:solidFill>
                <a:srgbClr val="434343"/>
              </a:solidFill>
              <a:latin typeface="Raleway SemiBold"/>
              <a:ea typeface="Raleway SemiBold"/>
              <a:cs typeface="Raleway SemiBold"/>
              <a:sym typeface="Raleway SemiBold"/>
            </a:endParaRPr>
          </a:p>
        </p:txBody>
      </p:sp>
      <p:sp>
        <p:nvSpPr>
          <p:cNvPr id="93" name="Google Shape;93;p14"/>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4</a:t>
            </a:fld>
            <a:endParaRPr/>
          </a:p>
        </p:txBody>
      </p:sp>
      <p:sp>
        <p:nvSpPr>
          <p:cNvPr id="94" name="Google Shape;94;p14"/>
          <p:cNvSpPr/>
          <p:nvPr/>
        </p:nvSpPr>
        <p:spPr>
          <a:xfrm>
            <a:off x="5848932" y="192665"/>
            <a:ext cx="796167" cy="796157"/>
          </a:xfrm>
          <a:custGeom>
            <a:avLst/>
            <a:gdLst/>
            <a:ahLst/>
            <a:cxnLst/>
            <a:rect l="l" t="t" r="r" b="b"/>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003865"/>
          </a:solidFill>
          <a:ln>
            <a:noFill/>
          </a:ln>
        </p:spPr>
        <p:txBody>
          <a:bodyPr spcFirstLastPara="1" wrap="square" lIns="91425" tIns="91425" rIns="91425" bIns="91425" anchor="ctr" anchorCtr="0">
            <a:noAutofit/>
          </a:bodyPr>
          <a:lstStyle/>
          <a:p>
            <a:endParaRPr/>
          </a:p>
        </p:txBody>
      </p:sp>
      <p:grpSp>
        <p:nvGrpSpPr>
          <p:cNvPr id="6" name="Group 5">
            <a:extLst>
              <a:ext uri="{FF2B5EF4-FFF2-40B4-BE49-F238E27FC236}">
                <a16:creationId xmlns:a16="http://schemas.microsoft.com/office/drawing/2014/main" id="{B354983E-6EB4-4C93-B153-8FCC5F64B810}"/>
              </a:ext>
            </a:extLst>
          </p:cNvPr>
          <p:cNvGrpSpPr/>
          <p:nvPr/>
        </p:nvGrpSpPr>
        <p:grpSpPr>
          <a:xfrm>
            <a:off x="81042" y="4791205"/>
            <a:ext cx="2003904" cy="295275"/>
            <a:chOff x="476250" y="4386263"/>
            <a:chExt cx="2003904" cy="295275"/>
          </a:xfrm>
        </p:grpSpPr>
        <p:pic>
          <p:nvPicPr>
            <p:cNvPr id="7" name="Picture 2" descr="Creative Commons License">
              <a:extLst>
                <a:ext uri="{FF2B5EF4-FFF2-40B4-BE49-F238E27FC236}">
                  <a16:creationId xmlns:a16="http://schemas.microsoft.com/office/drawing/2014/main" id="{5792781F-0614-4DD2-A027-39A123F68D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46EC36F-6924-49A8-9CCC-BD651E705F38}"/>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ctrTitle"/>
          </p:nvPr>
        </p:nvSpPr>
        <p:spPr>
          <a:xfrm>
            <a:off x="342900" y="2726342"/>
            <a:ext cx="6972300" cy="1159800"/>
          </a:xfrm>
          <a:prstGeom prst="rect">
            <a:avLst/>
          </a:prstGeom>
        </p:spPr>
        <p:txBody>
          <a:bodyPr spcFirstLastPara="1" wrap="square" lIns="91425" tIns="91425" rIns="91425" bIns="91425" anchor="b" anchorCtr="0">
            <a:noAutofit/>
          </a:bodyPr>
          <a:lstStyle/>
          <a:p>
            <a:r>
              <a:rPr lang="en-US" sz="4800" dirty="0">
                <a:solidFill>
                  <a:schemeClr val="lt1"/>
                </a:solidFill>
              </a:rPr>
              <a:t>Writing Effective</a:t>
            </a:r>
            <a:r>
              <a:rPr lang="en" sz="4800" dirty="0">
                <a:solidFill>
                  <a:schemeClr val="lt1"/>
                </a:solidFill>
              </a:rPr>
              <a:t> Emails, Memos, &amp; Letters</a:t>
            </a:r>
            <a:endParaRPr sz="4800" dirty="0">
              <a:solidFill>
                <a:schemeClr val="lt1"/>
              </a:solidFill>
            </a:endParaRPr>
          </a:p>
        </p:txBody>
      </p:sp>
      <p:grpSp>
        <p:nvGrpSpPr>
          <p:cNvPr id="100" name="Google Shape;100;p15"/>
          <p:cNvGrpSpPr/>
          <p:nvPr/>
        </p:nvGrpSpPr>
        <p:grpSpPr>
          <a:xfrm>
            <a:off x="5882286" y="354098"/>
            <a:ext cx="755453" cy="740260"/>
            <a:chOff x="5970800" y="1619250"/>
            <a:chExt cx="428650" cy="456725"/>
          </a:xfrm>
        </p:grpSpPr>
        <p:sp>
          <p:nvSpPr>
            <p:cNvPr id="101" name="Google Shape;101;p15"/>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2" name="Google Shape;102;p15"/>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3" name="Google Shape;103;p15"/>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4" name="Google Shape;104;p15"/>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B600"/>
            </a:solidFill>
            <a:ln>
              <a:noFill/>
            </a:ln>
          </p:spPr>
          <p:txBody>
            <a:bodyPr spcFirstLastPara="1" wrap="square" lIns="91425" tIns="91425" rIns="91425" bIns="91425" anchor="ctr" anchorCtr="0">
              <a:noAutofit/>
            </a:bodyPr>
            <a:lstStyle/>
            <a:p>
              <a:endParaRPr/>
            </a:p>
          </p:txBody>
        </p:sp>
        <p:sp>
          <p:nvSpPr>
            <p:cNvPr id="105" name="Google Shape;105;p15"/>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B600"/>
            </a:solidFill>
            <a:ln>
              <a:noFill/>
            </a:ln>
          </p:spPr>
          <p:txBody>
            <a:bodyPr spcFirstLastPara="1" wrap="square" lIns="91425" tIns="91425" rIns="91425" bIns="91425" anchor="ctr" anchorCtr="0">
              <a:noAutofit/>
            </a:bodyPr>
            <a:lstStyle/>
            <a:p>
              <a:endParaRPr/>
            </a:p>
          </p:txBody>
        </p:sp>
      </p:grpSp>
      <p:grpSp>
        <p:nvGrpSpPr>
          <p:cNvPr id="9" name="Group 8">
            <a:extLst>
              <a:ext uri="{FF2B5EF4-FFF2-40B4-BE49-F238E27FC236}">
                <a16:creationId xmlns:a16="http://schemas.microsoft.com/office/drawing/2014/main" id="{88B4773A-14C2-4A08-90FC-071DD64AD63D}"/>
              </a:ext>
            </a:extLst>
          </p:cNvPr>
          <p:cNvGrpSpPr/>
          <p:nvPr/>
        </p:nvGrpSpPr>
        <p:grpSpPr>
          <a:xfrm>
            <a:off x="81042" y="4791205"/>
            <a:ext cx="2003904" cy="295275"/>
            <a:chOff x="476250" y="4386263"/>
            <a:chExt cx="2003904" cy="295275"/>
          </a:xfrm>
        </p:grpSpPr>
        <p:pic>
          <p:nvPicPr>
            <p:cNvPr id="10" name="Picture 2" descr="Creative Commons License">
              <a:extLst>
                <a:ext uri="{FF2B5EF4-FFF2-40B4-BE49-F238E27FC236}">
                  <a16:creationId xmlns:a16="http://schemas.microsoft.com/office/drawing/2014/main" id="{AF44403B-87E7-48A7-B6A9-5211491EF7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AFAF776-C6FA-4FD9-B530-51C9E030D2B7}"/>
                </a:ext>
              </a:extLst>
            </p:cNvPr>
            <p:cNvSpPr txBox="1"/>
            <p:nvPr/>
          </p:nvSpPr>
          <p:spPr>
            <a:xfrm>
              <a:off x="1314450" y="4395400"/>
              <a:ext cx="1165704" cy="276999"/>
            </a:xfrm>
            <a:prstGeom prst="rect">
              <a:avLst/>
            </a:prstGeom>
            <a:noFill/>
          </p:spPr>
          <p:txBody>
            <a:bodyPr wrap="none" rtlCol="0">
              <a:spAutoFit/>
            </a:bodyPr>
            <a:lstStyle/>
            <a:p>
              <a:r>
                <a:rPr lang="en-US" sz="1200" dirty="0">
                  <a:solidFill>
                    <a:schemeClr val="bg1"/>
                  </a:solidFill>
                </a:rPr>
                <a:t>Dr. Sara Doan</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6"/>
          <p:cNvSpPr txBox="1">
            <a:spLocks noGrp="1"/>
          </p:cNvSpPr>
          <p:nvPr>
            <p:ph type="title"/>
          </p:nvPr>
        </p:nvSpPr>
        <p:spPr>
          <a:xfrm>
            <a:off x="455576" y="379875"/>
            <a:ext cx="6189524" cy="857400"/>
          </a:xfrm>
          <a:prstGeom prst="rect">
            <a:avLst/>
          </a:prstGeom>
        </p:spPr>
        <p:txBody>
          <a:bodyPr spcFirstLastPara="1" wrap="square" lIns="91425" tIns="91425" rIns="91425" bIns="91425" anchor="t" anchorCtr="0">
            <a:noAutofit/>
          </a:bodyPr>
          <a:lstStyle/>
          <a:p>
            <a:r>
              <a:rPr lang="en" dirty="0"/>
              <a:t>Emails</a:t>
            </a:r>
            <a:endParaRPr dirty="0"/>
          </a:p>
        </p:txBody>
      </p:sp>
      <p:sp>
        <p:nvSpPr>
          <p:cNvPr id="111" name="Google Shape;111;p16"/>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6</a:t>
            </a:fld>
            <a:endParaRPr/>
          </a:p>
        </p:txBody>
      </p:sp>
      <p:pic>
        <p:nvPicPr>
          <p:cNvPr id="112" name="Google Shape;112;p16"/>
          <p:cNvPicPr preferRelativeResize="0"/>
          <p:nvPr/>
        </p:nvPicPr>
        <p:blipFill>
          <a:blip r:embed="rId3">
            <a:alphaModFix/>
          </a:blip>
          <a:stretch>
            <a:fillRect/>
          </a:stretch>
        </p:blipFill>
        <p:spPr>
          <a:xfrm>
            <a:off x="3508782" y="1518772"/>
            <a:ext cx="3020605" cy="2366100"/>
          </a:xfrm>
          <a:prstGeom prst="rect">
            <a:avLst/>
          </a:prstGeom>
          <a:noFill/>
          <a:ln>
            <a:noFill/>
          </a:ln>
        </p:spPr>
      </p:pic>
      <p:sp>
        <p:nvSpPr>
          <p:cNvPr id="113" name="Google Shape;113;p16"/>
          <p:cNvSpPr txBox="1">
            <a:spLocks noGrp="1"/>
          </p:cNvSpPr>
          <p:nvPr>
            <p:ph type="body" idx="1"/>
          </p:nvPr>
        </p:nvSpPr>
        <p:spPr>
          <a:xfrm>
            <a:off x="455576" y="1312050"/>
            <a:ext cx="3053206" cy="2366100"/>
          </a:xfrm>
          <a:prstGeom prst="rect">
            <a:avLst/>
          </a:prstGeom>
        </p:spPr>
        <p:txBody>
          <a:bodyPr spcFirstLastPara="1" wrap="square" lIns="91425" tIns="91425" rIns="91425" bIns="91425" anchor="t" anchorCtr="0">
            <a:noAutofit/>
          </a:bodyPr>
          <a:lstStyle/>
          <a:p>
            <a:pPr marL="0" indent="0">
              <a:buSzPts val="1100"/>
              <a:buNone/>
            </a:pPr>
            <a:r>
              <a:rPr lang="en" dirty="0">
                <a:solidFill>
                  <a:srgbClr val="434343"/>
                </a:solidFill>
                <a:latin typeface="Raleway SemiBold"/>
                <a:ea typeface="Raleway SemiBold"/>
                <a:cs typeface="Raleway SemiBold"/>
                <a:sym typeface="Raleway SemiBold"/>
              </a:rPr>
              <a:t>To: guo@kennesaw.edu</a:t>
            </a:r>
            <a:endParaRPr dirty="0">
              <a:solidFill>
                <a:srgbClr val="434343"/>
              </a:solidFill>
              <a:latin typeface="Raleway SemiBold"/>
              <a:ea typeface="Raleway SemiBold"/>
              <a:cs typeface="Raleway SemiBold"/>
              <a:sym typeface="Raleway SemiBold"/>
            </a:endParaRPr>
          </a:p>
          <a:p>
            <a:pPr marL="0" indent="0">
              <a:buSzPts val="1100"/>
              <a:buNone/>
            </a:pPr>
            <a:r>
              <a:rPr lang="en" dirty="0">
                <a:solidFill>
                  <a:srgbClr val="434343"/>
                </a:solidFill>
                <a:latin typeface="Raleway SemiBold"/>
                <a:ea typeface="Raleway SemiBold"/>
                <a:cs typeface="Raleway SemiBold"/>
                <a:sym typeface="Raleway SemiBold"/>
              </a:rPr>
              <a:t>From: student@kennesaw.edu</a:t>
            </a:r>
            <a:endParaRPr dirty="0">
              <a:solidFill>
                <a:srgbClr val="434343"/>
              </a:solidFill>
              <a:latin typeface="Raleway SemiBold"/>
              <a:ea typeface="Raleway SemiBold"/>
              <a:cs typeface="Raleway SemiBold"/>
              <a:sym typeface="Raleway SemiBold"/>
            </a:endParaRPr>
          </a:p>
          <a:p>
            <a:pPr marL="0" indent="0">
              <a:buClr>
                <a:schemeClr val="dk1"/>
              </a:buClr>
              <a:buSzPts val="1100"/>
              <a:buNone/>
            </a:pPr>
            <a:r>
              <a:rPr lang="en" dirty="0">
                <a:solidFill>
                  <a:srgbClr val="434343"/>
                </a:solidFill>
              </a:rPr>
              <a:t>Date: January 28, 2019</a:t>
            </a:r>
            <a:endParaRPr dirty="0">
              <a:solidFill>
                <a:srgbClr val="434343"/>
              </a:solidFill>
            </a:endParaRPr>
          </a:p>
          <a:p>
            <a:pPr marL="0" indent="0">
              <a:buSzPts val="1100"/>
              <a:buNone/>
            </a:pPr>
            <a:r>
              <a:rPr lang="en" dirty="0">
                <a:solidFill>
                  <a:srgbClr val="434343"/>
                </a:solidFill>
                <a:latin typeface="Raleway SemiBold"/>
                <a:ea typeface="Raleway SemiBold"/>
                <a:cs typeface="Raleway SemiBold"/>
                <a:sym typeface="Raleway SemiBold"/>
              </a:rPr>
              <a:t>Subject: Researching with You</a:t>
            </a:r>
            <a:endParaRPr dirty="0">
              <a:solidFill>
                <a:srgbClr val="434343"/>
              </a:solidFill>
              <a:latin typeface="Raleway SemiBold"/>
              <a:ea typeface="Raleway SemiBold"/>
              <a:cs typeface="Raleway SemiBold"/>
              <a:sym typeface="Raleway SemiBold"/>
            </a:endParaRPr>
          </a:p>
          <a:p>
            <a:pPr marL="0" indent="0">
              <a:buNone/>
            </a:pPr>
            <a:endParaRPr dirty="0">
              <a:solidFill>
                <a:srgbClr val="434343"/>
              </a:solidFill>
            </a:endParaRPr>
          </a:p>
          <a:p>
            <a:pPr marL="0" indent="0">
              <a:buSzPts val="1100"/>
              <a:buNone/>
            </a:pPr>
            <a:r>
              <a:rPr lang="en" dirty="0">
                <a:solidFill>
                  <a:srgbClr val="434343"/>
                </a:solidFill>
              </a:rPr>
              <a:t>Salutation</a:t>
            </a:r>
            <a:endParaRPr dirty="0">
              <a:solidFill>
                <a:srgbClr val="434343"/>
              </a:solidFill>
              <a:latin typeface="Raleway SemiBold"/>
              <a:ea typeface="Raleway SemiBold"/>
              <a:cs typeface="Raleway SemiBold"/>
              <a:sym typeface="Raleway SemiBold"/>
            </a:endParaRPr>
          </a:p>
          <a:p>
            <a:pPr marL="0" indent="0">
              <a:buNone/>
            </a:pPr>
            <a:r>
              <a:rPr lang="en" dirty="0">
                <a:solidFill>
                  <a:srgbClr val="434343"/>
                </a:solidFill>
                <a:latin typeface="Raleway SemiBold"/>
                <a:ea typeface="Raleway SemiBold"/>
                <a:cs typeface="Raleway SemiBold"/>
                <a:sym typeface="Raleway SemiBold"/>
              </a:rPr>
              <a:t>Body text</a:t>
            </a:r>
            <a:endParaRPr dirty="0">
              <a:solidFill>
                <a:srgbClr val="434343"/>
              </a:solidFill>
              <a:latin typeface="Raleway SemiBold"/>
              <a:ea typeface="Raleway SemiBold"/>
              <a:cs typeface="Raleway SemiBold"/>
              <a:sym typeface="Raleway SemiBold"/>
            </a:endParaRPr>
          </a:p>
          <a:p>
            <a:pPr marL="0" indent="0">
              <a:buSzPts val="1100"/>
              <a:buNone/>
            </a:pPr>
            <a:r>
              <a:rPr lang="en" dirty="0">
                <a:solidFill>
                  <a:srgbClr val="434343"/>
                </a:solidFill>
              </a:rPr>
              <a:t>Closing</a:t>
            </a:r>
            <a:endParaRPr dirty="0">
              <a:solidFill>
                <a:srgbClr val="434343"/>
              </a:solidFill>
            </a:endParaRPr>
          </a:p>
        </p:txBody>
      </p:sp>
      <p:grpSp>
        <p:nvGrpSpPr>
          <p:cNvPr id="114" name="Google Shape;114;p16"/>
          <p:cNvGrpSpPr/>
          <p:nvPr/>
        </p:nvGrpSpPr>
        <p:grpSpPr>
          <a:xfrm>
            <a:off x="5881642" y="305100"/>
            <a:ext cx="763458" cy="641834"/>
            <a:chOff x="5241175" y="4959100"/>
            <a:chExt cx="539775" cy="517775"/>
          </a:xfrm>
        </p:grpSpPr>
        <p:sp>
          <p:nvSpPr>
            <p:cNvPr id="115" name="Google Shape;115;p16"/>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16" name="Google Shape;116;p16"/>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17" name="Google Shape;117;p16"/>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18" name="Google Shape;118;p16"/>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19" name="Google Shape;119;p16"/>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20" name="Google Shape;120;p16"/>
            <p:cNvSpPr/>
            <p:nvPr/>
          </p:nvSpPr>
          <p:spPr>
            <a:xfrm>
              <a:off x="5420075" y="5116000"/>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3" name="Group 12">
            <a:extLst>
              <a:ext uri="{FF2B5EF4-FFF2-40B4-BE49-F238E27FC236}">
                <a16:creationId xmlns:a16="http://schemas.microsoft.com/office/drawing/2014/main" id="{DFEBFDBD-FCB9-436C-914A-49F39541E326}"/>
              </a:ext>
            </a:extLst>
          </p:cNvPr>
          <p:cNvGrpSpPr/>
          <p:nvPr/>
        </p:nvGrpSpPr>
        <p:grpSpPr>
          <a:xfrm>
            <a:off x="81042" y="4791205"/>
            <a:ext cx="2003904" cy="295275"/>
            <a:chOff x="476250" y="4386263"/>
            <a:chExt cx="2003904" cy="295275"/>
          </a:xfrm>
        </p:grpSpPr>
        <p:pic>
          <p:nvPicPr>
            <p:cNvPr id="14" name="Picture 2" descr="Creative Commons License">
              <a:extLst>
                <a:ext uri="{FF2B5EF4-FFF2-40B4-BE49-F238E27FC236}">
                  <a16:creationId xmlns:a16="http://schemas.microsoft.com/office/drawing/2014/main" id="{0337F573-D9EB-41EC-BC9C-0544A15625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855041A2-FE2F-47D3-93A6-F70446F7CE4B}"/>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p17"/>
          <p:cNvSpPr txBox="1">
            <a:spLocks noGrp="1"/>
          </p:cNvSpPr>
          <p:nvPr>
            <p:ph type="body" idx="1"/>
          </p:nvPr>
        </p:nvSpPr>
        <p:spPr>
          <a:xfrm>
            <a:off x="328612" y="1176454"/>
            <a:ext cx="3278982" cy="3519900"/>
          </a:xfrm>
          <a:prstGeom prst="rect">
            <a:avLst/>
          </a:prstGeom>
        </p:spPr>
        <p:txBody>
          <a:bodyPr spcFirstLastPara="1" wrap="square" lIns="91425" tIns="91425" rIns="91425" bIns="91425" anchor="t" anchorCtr="0">
            <a:noAutofit/>
          </a:bodyPr>
          <a:lstStyle/>
          <a:p>
            <a:pPr marL="0" indent="0">
              <a:buSzPts val="1100"/>
              <a:buNone/>
            </a:pPr>
            <a:r>
              <a:rPr lang="en" dirty="0">
                <a:solidFill>
                  <a:srgbClr val="434343"/>
                </a:solidFill>
                <a:latin typeface="Raleway SemiBold"/>
                <a:ea typeface="Raleway SemiBold"/>
                <a:cs typeface="Raleway SemiBold"/>
                <a:sym typeface="Raleway SemiBold"/>
              </a:rPr>
              <a:t>Employ short paragraphs to help </a:t>
            </a:r>
            <a:r>
              <a:rPr lang="en" dirty="0">
                <a:solidFill>
                  <a:srgbClr val="434343"/>
                </a:solidFill>
              </a:rPr>
              <a:t>users </a:t>
            </a:r>
            <a:r>
              <a:rPr lang="en" dirty="0">
                <a:solidFill>
                  <a:srgbClr val="434343"/>
                </a:solidFill>
                <a:latin typeface="Raleway SemiBold"/>
                <a:ea typeface="Raleway SemiBold"/>
                <a:cs typeface="Raleway SemiBold"/>
                <a:sym typeface="Raleway SemiBold"/>
              </a:rPr>
              <a:t>find information quickly</a:t>
            </a:r>
            <a:endParaRPr dirty="0">
              <a:solidFill>
                <a:srgbClr val="434343"/>
              </a:solidFill>
              <a:latin typeface="Raleway SemiBold"/>
              <a:ea typeface="Raleway SemiBold"/>
              <a:cs typeface="Raleway SemiBold"/>
              <a:sym typeface="Raleway SemiBold"/>
            </a:endParaRPr>
          </a:p>
          <a:p>
            <a:pPr marL="0" indent="0">
              <a:buSzPts val="1100"/>
              <a:buNone/>
            </a:pPr>
            <a:endParaRPr dirty="0">
              <a:solidFill>
                <a:srgbClr val="434343"/>
              </a:solidFill>
              <a:latin typeface="Raleway SemiBold"/>
              <a:ea typeface="Raleway SemiBold"/>
              <a:cs typeface="Raleway SemiBold"/>
              <a:sym typeface="Raleway SemiBold"/>
            </a:endParaRPr>
          </a:p>
          <a:p>
            <a:pPr marL="0" indent="0">
              <a:buNone/>
            </a:pPr>
            <a:r>
              <a:rPr lang="en" dirty="0">
                <a:solidFill>
                  <a:srgbClr val="434343"/>
                </a:solidFill>
                <a:latin typeface="Raleway SemiBold"/>
                <a:ea typeface="Raleway SemiBold"/>
                <a:cs typeface="Raleway SemiBold"/>
                <a:sym typeface="Raleway SemiBold"/>
              </a:rPr>
              <a:t>Strategize your writing by placing the most important information at the beginning and end of paragraphs</a:t>
            </a:r>
            <a:endParaRPr dirty="0">
              <a:solidFill>
                <a:srgbClr val="434343"/>
              </a:solidFill>
              <a:latin typeface="Raleway SemiBold"/>
              <a:ea typeface="Raleway SemiBold"/>
              <a:cs typeface="Raleway SemiBold"/>
              <a:sym typeface="Raleway SemiBold"/>
            </a:endParaRPr>
          </a:p>
          <a:p>
            <a:pPr marL="0" indent="0">
              <a:buNone/>
            </a:pPr>
            <a:endParaRPr dirty="0">
              <a:solidFill>
                <a:srgbClr val="434343"/>
              </a:solidFill>
            </a:endParaRPr>
          </a:p>
          <a:p>
            <a:pPr marL="0" indent="0">
              <a:buSzPts val="1100"/>
              <a:buNone/>
            </a:pPr>
            <a:r>
              <a:rPr lang="en" dirty="0">
                <a:solidFill>
                  <a:srgbClr val="434343"/>
                </a:solidFill>
              </a:rPr>
              <a:t>Add specific details to ease users’ understanding</a:t>
            </a:r>
            <a:endParaRPr dirty="0">
              <a:solidFill>
                <a:srgbClr val="434343"/>
              </a:solidFill>
            </a:endParaRPr>
          </a:p>
        </p:txBody>
      </p:sp>
      <p:sp>
        <p:nvSpPr>
          <p:cNvPr id="127" name="Google Shape;127;p17"/>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fld id="{00000000-1234-1234-1234-123412341234}" type="slidenum">
              <a:rPr lang="en"/>
              <a:pPr/>
              <a:t>7</a:t>
            </a:fld>
            <a:endParaRPr/>
          </a:p>
        </p:txBody>
      </p:sp>
      <p:pic>
        <p:nvPicPr>
          <p:cNvPr id="13" name="Google Shape;112;p16">
            <a:extLst>
              <a:ext uri="{FF2B5EF4-FFF2-40B4-BE49-F238E27FC236}">
                <a16:creationId xmlns:a16="http://schemas.microsoft.com/office/drawing/2014/main" id="{998AC272-0E74-4AA9-A184-CF832CBEEA72}"/>
              </a:ext>
            </a:extLst>
          </p:cNvPr>
          <p:cNvPicPr preferRelativeResize="0"/>
          <p:nvPr/>
        </p:nvPicPr>
        <p:blipFill>
          <a:blip r:embed="rId3">
            <a:alphaModFix/>
          </a:blip>
          <a:stretch>
            <a:fillRect/>
          </a:stretch>
        </p:blipFill>
        <p:spPr>
          <a:xfrm>
            <a:off x="3508782" y="1518772"/>
            <a:ext cx="3020605" cy="2366100"/>
          </a:xfrm>
          <a:prstGeom prst="rect">
            <a:avLst/>
          </a:prstGeom>
          <a:noFill/>
          <a:ln>
            <a:noFill/>
          </a:ln>
        </p:spPr>
      </p:pic>
      <p:grpSp>
        <p:nvGrpSpPr>
          <p:cNvPr id="14" name="Google Shape;114;p16">
            <a:extLst>
              <a:ext uri="{FF2B5EF4-FFF2-40B4-BE49-F238E27FC236}">
                <a16:creationId xmlns:a16="http://schemas.microsoft.com/office/drawing/2014/main" id="{BC02F06C-A608-47B3-8C09-9525996797EE}"/>
              </a:ext>
            </a:extLst>
          </p:cNvPr>
          <p:cNvGrpSpPr/>
          <p:nvPr/>
        </p:nvGrpSpPr>
        <p:grpSpPr>
          <a:xfrm>
            <a:off x="5881642" y="305100"/>
            <a:ext cx="763458" cy="641834"/>
            <a:chOff x="5241175" y="4959100"/>
            <a:chExt cx="539775" cy="517775"/>
          </a:xfrm>
        </p:grpSpPr>
        <p:sp>
          <p:nvSpPr>
            <p:cNvPr id="15" name="Google Shape;115;p16">
              <a:extLst>
                <a:ext uri="{FF2B5EF4-FFF2-40B4-BE49-F238E27FC236}">
                  <a16:creationId xmlns:a16="http://schemas.microsoft.com/office/drawing/2014/main" id="{92BACB66-DD13-4633-A8E6-823D56672E80}"/>
                </a:ext>
              </a:extLst>
            </p:cNvPr>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6" name="Google Shape;116;p16">
              <a:extLst>
                <a:ext uri="{FF2B5EF4-FFF2-40B4-BE49-F238E27FC236}">
                  <a16:creationId xmlns:a16="http://schemas.microsoft.com/office/drawing/2014/main" id="{326B6948-CC64-4EDA-A1EC-8CFFE815591F}"/>
                </a:ext>
              </a:extLst>
            </p:cNvPr>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7" name="Google Shape;117;p16">
              <a:extLst>
                <a:ext uri="{FF2B5EF4-FFF2-40B4-BE49-F238E27FC236}">
                  <a16:creationId xmlns:a16="http://schemas.microsoft.com/office/drawing/2014/main" id="{919F84A2-5FDB-40AE-8D90-30AF7B71FBA6}"/>
                </a:ext>
              </a:extLst>
            </p:cNvPr>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8" name="Google Shape;118;p16">
              <a:extLst>
                <a:ext uri="{FF2B5EF4-FFF2-40B4-BE49-F238E27FC236}">
                  <a16:creationId xmlns:a16="http://schemas.microsoft.com/office/drawing/2014/main" id="{B81EA37E-175E-4A4C-9D94-4D6D987B190C}"/>
                </a:ext>
              </a:extLst>
            </p:cNvPr>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9" name="Google Shape;119;p16">
              <a:extLst>
                <a:ext uri="{FF2B5EF4-FFF2-40B4-BE49-F238E27FC236}">
                  <a16:creationId xmlns:a16="http://schemas.microsoft.com/office/drawing/2014/main" id="{CB7ADF28-E0E1-4E79-9730-A902EA49CB7F}"/>
                </a:ext>
              </a:extLst>
            </p:cNvPr>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20" name="Google Shape;120;p16">
              <a:extLst>
                <a:ext uri="{FF2B5EF4-FFF2-40B4-BE49-F238E27FC236}">
                  <a16:creationId xmlns:a16="http://schemas.microsoft.com/office/drawing/2014/main" id="{C79B289B-8E5A-403B-883C-E5D3710D785C}"/>
                </a:ext>
              </a:extLst>
            </p:cNvPr>
            <p:cNvSpPr/>
            <p:nvPr/>
          </p:nvSpPr>
          <p:spPr>
            <a:xfrm>
              <a:off x="5420075" y="5116000"/>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solidFill>
              <a:srgbClr val="003865"/>
            </a:solidFill>
            <a:ln>
              <a:noFill/>
            </a:ln>
          </p:spPr>
          <p:txBody>
            <a:bodyPr spcFirstLastPara="1" wrap="square" lIns="91425" tIns="91425" rIns="91425" bIns="91425" anchor="ctr" anchorCtr="0">
              <a:noAutofit/>
            </a:bodyPr>
            <a:lstStyle/>
            <a:p>
              <a:endParaRPr/>
            </a:p>
          </p:txBody>
        </p:sp>
      </p:grpSp>
      <p:sp>
        <p:nvSpPr>
          <p:cNvPr id="23" name="Google Shape;110;p16">
            <a:extLst>
              <a:ext uri="{FF2B5EF4-FFF2-40B4-BE49-F238E27FC236}">
                <a16:creationId xmlns:a16="http://schemas.microsoft.com/office/drawing/2014/main" id="{314DD127-15FD-4989-9B4C-2270395FA949}"/>
              </a:ext>
            </a:extLst>
          </p:cNvPr>
          <p:cNvSpPr txBox="1">
            <a:spLocks noGrp="1"/>
          </p:cNvSpPr>
          <p:nvPr>
            <p:ph type="title"/>
          </p:nvPr>
        </p:nvSpPr>
        <p:spPr>
          <a:xfrm>
            <a:off x="455576" y="379875"/>
            <a:ext cx="6189524" cy="857400"/>
          </a:xfrm>
          <a:prstGeom prst="rect">
            <a:avLst/>
          </a:prstGeom>
        </p:spPr>
        <p:txBody>
          <a:bodyPr spcFirstLastPara="1" wrap="square" lIns="91425" tIns="91425" rIns="91425" bIns="91425" anchor="t" anchorCtr="0">
            <a:noAutofit/>
          </a:bodyPr>
          <a:lstStyle/>
          <a:p>
            <a:r>
              <a:rPr lang="en" dirty="0"/>
              <a:t>Emails</a:t>
            </a:r>
            <a:endParaRPr dirty="0"/>
          </a:p>
        </p:txBody>
      </p:sp>
      <p:grpSp>
        <p:nvGrpSpPr>
          <p:cNvPr id="21" name="Group 20">
            <a:extLst>
              <a:ext uri="{FF2B5EF4-FFF2-40B4-BE49-F238E27FC236}">
                <a16:creationId xmlns:a16="http://schemas.microsoft.com/office/drawing/2014/main" id="{DAB26A44-D555-4EC6-84DC-E4127B76D2AF}"/>
              </a:ext>
            </a:extLst>
          </p:cNvPr>
          <p:cNvGrpSpPr/>
          <p:nvPr/>
        </p:nvGrpSpPr>
        <p:grpSpPr>
          <a:xfrm>
            <a:off x="81042" y="4791205"/>
            <a:ext cx="2003904" cy="295275"/>
            <a:chOff x="476250" y="4386263"/>
            <a:chExt cx="2003904" cy="295275"/>
          </a:xfrm>
        </p:grpSpPr>
        <p:pic>
          <p:nvPicPr>
            <p:cNvPr id="22" name="Picture 2" descr="Creative Commons License">
              <a:extLst>
                <a:ext uri="{FF2B5EF4-FFF2-40B4-BE49-F238E27FC236}">
                  <a16:creationId xmlns:a16="http://schemas.microsoft.com/office/drawing/2014/main" id="{6C21E675-9346-4AE7-BAA8-943A72DAAE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C4E9905D-5462-4F09-BF1A-3E136DB87395}"/>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8"/>
          <p:cNvSpPr txBox="1">
            <a:spLocks noGrp="1"/>
          </p:cNvSpPr>
          <p:nvPr>
            <p:ph type="title"/>
          </p:nvPr>
        </p:nvSpPr>
        <p:spPr>
          <a:xfrm>
            <a:off x="373004" y="370800"/>
            <a:ext cx="6272096" cy="857400"/>
          </a:xfrm>
          <a:prstGeom prst="rect">
            <a:avLst/>
          </a:prstGeom>
        </p:spPr>
        <p:txBody>
          <a:bodyPr spcFirstLastPara="1" wrap="square" lIns="91425" tIns="91425" rIns="91425" bIns="91425" anchor="t" anchorCtr="0">
            <a:noAutofit/>
          </a:bodyPr>
          <a:lstStyle/>
          <a:p>
            <a:r>
              <a:rPr lang="en" dirty="0"/>
              <a:t>Memos</a:t>
            </a:r>
            <a:endParaRPr dirty="0"/>
          </a:p>
        </p:txBody>
      </p:sp>
      <p:sp>
        <p:nvSpPr>
          <p:cNvPr id="141" name="Google Shape;141;p18"/>
          <p:cNvSpPr txBox="1">
            <a:spLocks noGrp="1"/>
          </p:cNvSpPr>
          <p:nvPr>
            <p:ph type="body" idx="1"/>
          </p:nvPr>
        </p:nvSpPr>
        <p:spPr>
          <a:xfrm>
            <a:off x="428626" y="1319075"/>
            <a:ext cx="2810874" cy="2366100"/>
          </a:xfrm>
          <a:prstGeom prst="rect">
            <a:avLst/>
          </a:prstGeom>
        </p:spPr>
        <p:txBody>
          <a:bodyPr spcFirstLastPara="1" wrap="square" lIns="91425" tIns="91425" rIns="91425" bIns="91425" anchor="t" anchorCtr="0">
            <a:noAutofit/>
          </a:bodyPr>
          <a:lstStyle/>
          <a:p>
            <a:pPr marL="0" indent="0">
              <a:buNone/>
            </a:pPr>
            <a:r>
              <a:rPr lang="en" dirty="0">
                <a:solidFill>
                  <a:srgbClr val="434343"/>
                </a:solidFill>
              </a:rPr>
              <a:t>To:</a:t>
            </a:r>
            <a:endParaRPr dirty="0">
              <a:solidFill>
                <a:srgbClr val="434343"/>
              </a:solidFill>
            </a:endParaRPr>
          </a:p>
          <a:p>
            <a:pPr marL="0" indent="0">
              <a:buNone/>
            </a:pPr>
            <a:r>
              <a:rPr lang="en" dirty="0">
                <a:solidFill>
                  <a:srgbClr val="434343"/>
                </a:solidFill>
              </a:rPr>
              <a:t>From:</a:t>
            </a:r>
            <a:endParaRPr dirty="0">
              <a:solidFill>
                <a:srgbClr val="434343"/>
              </a:solidFill>
            </a:endParaRPr>
          </a:p>
          <a:p>
            <a:pPr marL="0" indent="0">
              <a:buNone/>
            </a:pPr>
            <a:r>
              <a:rPr lang="en" dirty="0">
                <a:solidFill>
                  <a:srgbClr val="434343"/>
                </a:solidFill>
              </a:rPr>
              <a:t>Date: </a:t>
            </a:r>
            <a:endParaRPr dirty="0">
              <a:solidFill>
                <a:srgbClr val="434343"/>
              </a:solidFill>
            </a:endParaRPr>
          </a:p>
          <a:p>
            <a:pPr marL="0" indent="0">
              <a:buNone/>
            </a:pPr>
            <a:r>
              <a:rPr lang="en" dirty="0">
                <a:solidFill>
                  <a:srgbClr val="434343"/>
                </a:solidFill>
              </a:rPr>
              <a:t>Subject: </a:t>
            </a:r>
            <a:endParaRPr dirty="0">
              <a:solidFill>
                <a:srgbClr val="434343"/>
              </a:solidFill>
            </a:endParaRPr>
          </a:p>
          <a:p>
            <a:pPr marL="0" indent="0">
              <a:buNone/>
            </a:pPr>
            <a:endParaRPr dirty="0">
              <a:solidFill>
                <a:srgbClr val="434343"/>
              </a:solidFill>
            </a:endParaRPr>
          </a:p>
          <a:p>
            <a:pPr marL="0" indent="0">
              <a:buNone/>
            </a:pPr>
            <a:r>
              <a:rPr lang="en" dirty="0">
                <a:solidFill>
                  <a:srgbClr val="434343"/>
                </a:solidFill>
              </a:rPr>
              <a:t>Body </a:t>
            </a:r>
            <a:r>
              <a:rPr lang="en-US" dirty="0">
                <a:solidFill>
                  <a:srgbClr val="434343"/>
                </a:solidFill>
              </a:rPr>
              <a:t>paragraphs</a:t>
            </a:r>
            <a:r>
              <a:rPr lang="en" dirty="0">
                <a:solidFill>
                  <a:srgbClr val="434343"/>
                </a:solidFill>
              </a:rPr>
              <a:t> </a:t>
            </a:r>
            <a:endParaRPr dirty="0">
              <a:solidFill>
                <a:srgbClr val="434343"/>
              </a:solidFill>
              <a:latin typeface="Raleway SemiBold"/>
              <a:ea typeface="Raleway SemiBold"/>
              <a:cs typeface="Raleway SemiBold"/>
              <a:sym typeface="Raleway SemiBold"/>
            </a:endParaRPr>
          </a:p>
          <a:p>
            <a:pPr marL="0" indent="0">
              <a:buNone/>
            </a:pPr>
            <a:endParaRPr dirty="0">
              <a:solidFill>
                <a:srgbClr val="434343"/>
              </a:solidFill>
              <a:latin typeface="Raleway SemiBold"/>
              <a:ea typeface="Raleway SemiBold"/>
              <a:cs typeface="Raleway SemiBold"/>
              <a:sym typeface="Raleway SemiBold"/>
            </a:endParaRPr>
          </a:p>
        </p:txBody>
      </p:sp>
      <p:sp>
        <p:nvSpPr>
          <p:cNvPr id="142" name="Google Shape;142;p18"/>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fld id="{00000000-1234-1234-1234-123412341234}" type="slidenum">
              <a:rPr lang="en"/>
              <a:pPr/>
              <a:t>8</a:t>
            </a:fld>
            <a:endParaRPr/>
          </a:p>
        </p:txBody>
      </p:sp>
      <p:pic>
        <p:nvPicPr>
          <p:cNvPr id="143" name="Google Shape;143;p18"/>
          <p:cNvPicPr preferRelativeResize="0"/>
          <p:nvPr/>
        </p:nvPicPr>
        <p:blipFill>
          <a:blip r:embed="rId3">
            <a:alphaModFix/>
          </a:blip>
          <a:stretch>
            <a:fillRect/>
          </a:stretch>
        </p:blipFill>
        <p:spPr>
          <a:xfrm>
            <a:off x="2654042" y="1319075"/>
            <a:ext cx="4370325" cy="3348900"/>
          </a:xfrm>
          <a:prstGeom prst="rect">
            <a:avLst/>
          </a:prstGeom>
          <a:noFill/>
          <a:ln>
            <a:noFill/>
          </a:ln>
        </p:spPr>
      </p:pic>
      <p:grpSp>
        <p:nvGrpSpPr>
          <p:cNvPr id="144" name="Google Shape;144;p18"/>
          <p:cNvGrpSpPr/>
          <p:nvPr/>
        </p:nvGrpSpPr>
        <p:grpSpPr>
          <a:xfrm>
            <a:off x="6058770" y="279925"/>
            <a:ext cx="558941" cy="604549"/>
            <a:chOff x="3955900" y="2984500"/>
            <a:chExt cx="414000" cy="422525"/>
          </a:xfrm>
        </p:grpSpPr>
        <p:sp>
          <p:nvSpPr>
            <p:cNvPr id="145" name="Google Shape;145;p18"/>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46" name="Google Shape;146;p18"/>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865"/>
            </a:solidFill>
            <a:ln>
              <a:noFill/>
            </a:ln>
          </p:spPr>
          <p:txBody>
            <a:bodyPr spcFirstLastPara="1" wrap="square" lIns="91425" tIns="91425" rIns="91425" bIns="91425" anchor="ctr" anchorCtr="0">
              <a:noAutofit/>
            </a:bodyPr>
            <a:lstStyle/>
            <a:p>
              <a:endParaRPr/>
            </a:p>
          </p:txBody>
        </p:sp>
        <p:sp>
          <p:nvSpPr>
            <p:cNvPr id="147" name="Google Shape;147;p18"/>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865"/>
            </a:solidFill>
            <a:ln>
              <a:noFill/>
            </a:ln>
          </p:spPr>
          <p:txBody>
            <a:bodyPr spcFirstLastPara="1" wrap="square" lIns="91425" tIns="91425" rIns="91425" bIns="91425" anchor="ctr" anchorCtr="0">
              <a:noAutofit/>
            </a:bodyPr>
            <a:lstStyle/>
            <a:p>
              <a:endParaRPr/>
            </a:p>
          </p:txBody>
        </p:sp>
      </p:grpSp>
      <p:grpSp>
        <p:nvGrpSpPr>
          <p:cNvPr id="10" name="Group 9">
            <a:extLst>
              <a:ext uri="{FF2B5EF4-FFF2-40B4-BE49-F238E27FC236}">
                <a16:creationId xmlns:a16="http://schemas.microsoft.com/office/drawing/2014/main" id="{16E6FCF8-2FC4-48A8-879C-988B2BEB9AAC}"/>
              </a:ext>
            </a:extLst>
          </p:cNvPr>
          <p:cNvGrpSpPr/>
          <p:nvPr/>
        </p:nvGrpSpPr>
        <p:grpSpPr>
          <a:xfrm>
            <a:off x="81042" y="4791205"/>
            <a:ext cx="2003904" cy="295275"/>
            <a:chOff x="476250" y="4386263"/>
            <a:chExt cx="2003904" cy="295275"/>
          </a:xfrm>
        </p:grpSpPr>
        <p:pic>
          <p:nvPicPr>
            <p:cNvPr id="11" name="Picture 2" descr="Creative Commons License">
              <a:extLst>
                <a:ext uri="{FF2B5EF4-FFF2-40B4-BE49-F238E27FC236}">
                  <a16:creationId xmlns:a16="http://schemas.microsoft.com/office/drawing/2014/main" id="{9CB3FEF1-2A4C-49BF-A5FF-BCBC6561C9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89528CA-EF1E-4931-87B6-A0F202706EAF}"/>
                </a:ext>
              </a:extLst>
            </p:cNvPr>
            <p:cNvSpPr txBox="1"/>
            <p:nvPr/>
          </p:nvSpPr>
          <p:spPr>
            <a:xfrm>
              <a:off x="1314450" y="4395400"/>
              <a:ext cx="1165704" cy="276999"/>
            </a:xfrm>
            <a:prstGeom prst="rect">
              <a:avLst/>
            </a:prstGeom>
            <a:noFill/>
          </p:spPr>
          <p:txBody>
            <a:bodyPr wrap="none" rtlCol="0">
              <a:spAutoFit/>
            </a:bodyPr>
            <a:lstStyle/>
            <a:p>
              <a:r>
                <a:rPr lang="en-US" sz="1200" dirty="0">
                  <a:solidFill>
                    <a:srgbClr val="003865"/>
                  </a:solidFill>
                </a:rPr>
                <a:t>Dr. Sara Doan</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9"/>
          <p:cNvSpPr txBox="1">
            <a:spLocks noGrp="1"/>
          </p:cNvSpPr>
          <p:nvPr>
            <p:ph type="body" idx="1"/>
          </p:nvPr>
        </p:nvSpPr>
        <p:spPr>
          <a:xfrm>
            <a:off x="614100" y="3770400"/>
            <a:ext cx="5629800" cy="819900"/>
          </a:xfrm>
          <a:prstGeom prst="rect">
            <a:avLst/>
          </a:prstGeom>
        </p:spPr>
        <p:txBody>
          <a:bodyPr spcFirstLastPara="1" wrap="square" lIns="91425" tIns="91425" rIns="91425" bIns="91425" anchor="ctr" anchorCtr="0">
            <a:noAutofit/>
          </a:bodyPr>
          <a:lstStyle/>
          <a:p>
            <a:pPr marL="0" indent="0">
              <a:buNone/>
            </a:pPr>
            <a:r>
              <a:rPr lang="en">
                <a:latin typeface="Raleway Black"/>
                <a:ea typeface="Raleway Black"/>
                <a:cs typeface="Raleway Black"/>
                <a:sym typeface="Raleway Black"/>
              </a:rPr>
              <a:t>Why do memos exist?</a:t>
            </a:r>
            <a:endParaRPr>
              <a:latin typeface="Raleway Black"/>
              <a:ea typeface="Raleway Black"/>
              <a:cs typeface="Raleway Black"/>
              <a:sym typeface="Raleway Black"/>
            </a:endParaRPr>
          </a:p>
        </p:txBody>
      </p:sp>
      <p:sp>
        <p:nvSpPr>
          <p:cNvPr id="153" name="Google Shape;153;p19"/>
          <p:cNvSpPr txBox="1">
            <a:spLocks noGrp="1"/>
          </p:cNvSpPr>
          <p:nvPr>
            <p:ph type="sldNum" idx="12"/>
          </p:nvPr>
        </p:nvSpPr>
        <p:spPr>
          <a:xfrm>
            <a:off x="7461400" y="4590300"/>
            <a:ext cx="539700" cy="553200"/>
          </a:xfrm>
          <a:prstGeom prst="rect">
            <a:avLst/>
          </a:prstGeom>
        </p:spPr>
        <p:txBody>
          <a:bodyPr spcFirstLastPara="1" wrap="square" lIns="91425" tIns="91425" rIns="91425" bIns="91425" anchor="ctr" anchorCtr="0">
            <a:noAutofit/>
          </a:bodyPr>
          <a:lstStyle/>
          <a:p>
            <a:pPr>
              <a:buSzPts val="1100"/>
            </a:pPr>
            <a:fld id="{00000000-1234-1234-1234-123412341234}" type="slidenum">
              <a:rPr lang="en"/>
              <a:pPr>
                <a:buSzPts val="1100"/>
              </a:pPr>
              <a:t>9</a:t>
            </a:fld>
            <a:endParaRPr/>
          </a:p>
        </p:txBody>
      </p:sp>
      <p:pic>
        <p:nvPicPr>
          <p:cNvPr id="154" name="Google Shape;154;p19"/>
          <p:cNvPicPr preferRelativeResize="0"/>
          <p:nvPr/>
        </p:nvPicPr>
        <p:blipFill>
          <a:blip r:embed="rId3">
            <a:alphaModFix/>
          </a:blip>
          <a:stretch>
            <a:fillRect/>
          </a:stretch>
        </p:blipFill>
        <p:spPr>
          <a:xfrm>
            <a:off x="1490526" y="911151"/>
            <a:ext cx="3876961" cy="2593475"/>
          </a:xfrm>
          <a:prstGeom prst="rect">
            <a:avLst/>
          </a:prstGeom>
          <a:noFill/>
          <a:ln>
            <a:noFill/>
          </a:ln>
        </p:spPr>
      </p:pic>
      <p:grpSp>
        <p:nvGrpSpPr>
          <p:cNvPr id="5" name="Group 4">
            <a:extLst>
              <a:ext uri="{FF2B5EF4-FFF2-40B4-BE49-F238E27FC236}">
                <a16:creationId xmlns:a16="http://schemas.microsoft.com/office/drawing/2014/main" id="{81D693F3-0C8D-4805-BF84-2B06E4A3DE1C}"/>
              </a:ext>
            </a:extLst>
          </p:cNvPr>
          <p:cNvGrpSpPr/>
          <p:nvPr/>
        </p:nvGrpSpPr>
        <p:grpSpPr>
          <a:xfrm>
            <a:off x="81042" y="4791205"/>
            <a:ext cx="2003904" cy="295275"/>
            <a:chOff x="476250" y="4386263"/>
            <a:chExt cx="2003904" cy="295275"/>
          </a:xfrm>
        </p:grpSpPr>
        <p:pic>
          <p:nvPicPr>
            <p:cNvPr id="6" name="Picture 2" descr="Creative Commons License">
              <a:extLst>
                <a:ext uri="{FF2B5EF4-FFF2-40B4-BE49-F238E27FC236}">
                  <a16:creationId xmlns:a16="http://schemas.microsoft.com/office/drawing/2014/main" id="{8D37D858-CFE6-4C20-A93F-138B37A7B0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55A4CF2-19D3-45FA-AF9D-DB16947F1018}"/>
                </a:ext>
              </a:extLst>
            </p:cNvPr>
            <p:cNvSpPr txBox="1"/>
            <p:nvPr/>
          </p:nvSpPr>
          <p:spPr>
            <a:xfrm>
              <a:off x="1314450" y="4395400"/>
              <a:ext cx="1165704" cy="276999"/>
            </a:xfrm>
            <a:prstGeom prst="rect">
              <a:avLst/>
            </a:prstGeom>
            <a:noFill/>
          </p:spPr>
          <p:txBody>
            <a:bodyPr wrap="none" rtlCol="0">
              <a:spAutoFit/>
            </a:bodyPr>
            <a:lstStyle/>
            <a:p>
              <a:r>
                <a:rPr lang="en-US" sz="1200" dirty="0">
                  <a:solidFill>
                    <a:schemeClr val="bg1"/>
                  </a:solidFill>
                </a:rPr>
                <a:t>Dr. Sara Doan</a:t>
              </a:r>
            </a:p>
          </p:txBody>
        </p:sp>
      </p:grpSp>
    </p:spTree>
  </p:cSld>
  <p:clrMapOvr>
    <a:masterClrMapping/>
  </p:clrMapOvr>
</p:sld>
</file>

<file path=ppt/theme/theme1.xml><?xml version="1.0" encoding="utf-8"?>
<a:theme xmlns:a="http://schemas.openxmlformats.org/drawingml/2006/main" name="Olivi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1014</Words>
  <Application>Microsoft Office PowerPoint</Application>
  <PresentationFormat>Custom</PresentationFormat>
  <Paragraphs>195</Paragraphs>
  <Slides>19</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Raleway ExtraBold</vt:lpstr>
      <vt:lpstr>Yellowtail</vt:lpstr>
      <vt:lpstr>Times New Roman</vt:lpstr>
      <vt:lpstr>Raleway Light</vt:lpstr>
      <vt:lpstr>Raleway SemiBold</vt:lpstr>
      <vt:lpstr>Raleway</vt:lpstr>
      <vt:lpstr>Raleway Black</vt:lpstr>
      <vt:lpstr>Arial</vt:lpstr>
      <vt:lpstr>Olivia template</vt:lpstr>
      <vt:lpstr>Business Correspondence</vt:lpstr>
      <vt:lpstr>Instructor Notes</vt:lpstr>
      <vt:lpstr>Today’s Lesson</vt:lpstr>
      <vt:lpstr>Minute to Win It</vt:lpstr>
      <vt:lpstr>Writing Effective Emails, Memos, &amp; Letters</vt:lpstr>
      <vt:lpstr>Emails</vt:lpstr>
      <vt:lpstr>Emails</vt:lpstr>
      <vt:lpstr>Memos</vt:lpstr>
      <vt:lpstr>PowerPoint Presentation</vt:lpstr>
      <vt:lpstr>Memos</vt:lpstr>
      <vt:lpstr>Memos</vt:lpstr>
      <vt:lpstr>Memos</vt:lpstr>
      <vt:lpstr>Letters</vt:lpstr>
      <vt:lpstr>Letters</vt:lpstr>
      <vt:lpstr>Distinguishing between Genres</vt:lpstr>
      <vt:lpstr>PowerPoint Presentation</vt:lpstr>
      <vt:lpstr>Genre Activity</vt:lpstr>
      <vt:lpstr>What did you learn today?</vt:lpstr>
      <vt:lpstr>Credits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Correspondence</dc:title>
  <cp:lastModifiedBy>Tiffani Reardon</cp:lastModifiedBy>
  <cp:revision>6</cp:revision>
  <dcterms:modified xsi:type="dcterms:W3CDTF">2020-05-17T15:01:39Z</dcterms:modified>
</cp:coreProperties>
</file>