
<file path=[Content_Types].xml><?xml version="1.0" encoding="utf-8"?>
<Types xmlns="http://schemas.openxmlformats.org/package/2006/content-types">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9"/>
  </p:notesMasterIdLst>
  <p:sldIdLst>
    <p:sldId id="256" r:id="rId2"/>
    <p:sldId id="261" r:id="rId3"/>
    <p:sldId id="258" r:id="rId4"/>
    <p:sldId id="259" r:id="rId5"/>
    <p:sldId id="262" r:id="rId6"/>
    <p:sldId id="260" r:id="rId7"/>
    <p:sldId id="265" r:id="rId8"/>
    <p:sldId id="266" r:id="rId9"/>
    <p:sldId id="269" r:id="rId10"/>
    <p:sldId id="267"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6" r:id="rId47"/>
    <p:sldId id="307" r:id="rId4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00F7E8-ED28-4478-B510-B296734930EC}" v="49" dt="2020-05-16T02:46:13.9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71" autoAdjust="0"/>
    <p:restoredTop sz="94669"/>
  </p:normalViewPr>
  <p:slideViewPr>
    <p:cSldViewPr snapToGrid="0">
      <p:cViewPr varScale="1">
        <p:scale>
          <a:sx n="77" d="100"/>
          <a:sy n="77" d="100"/>
        </p:scale>
        <p:origin x="51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ffani Reardon" userId="7e1c9a0cabc2164b" providerId="LiveId" clId="{6400F7E8-ED28-4478-B510-B296734930EC}"/>
    <pc:docChg chg="modSld">
      <pc:chgData name="Tiffani Reardon" userId="7e1c9a0cabc2164b" providerId="LiveId" clId="{6400F7E8-ED28-4478-B510-B296734930EC}" dt="2020-05-16T02:46:13.912" v="61"/>
      <pc:docMkLst>
        <pc:docMk/>
      </pc:docMkLst>
      <pc:sldChg chg="addSp modSp">
        <pc:chgData name="Tiffani Reardon" userId="7e1c9a0cabc2164b" providerId="LiveId" clId="{6400F7E8-ED28-4478-B510-B296734930EC}" dt="2020-05-16T02:44:48.713" v="14" actId="20577"/>
        <pc:sldMkLst>
          <pc:docMk/>
          <pc:sldMk cId="4044892330" sldId="256"/>
        </pc:sldMkLst>
        <pc:spChg chg="mod">
          <ac:chgData name="Tiffani Reardon" userId="7e1c9a0cabc2164b" providerId="LiveId" clId="{6400F7E8-ED28-4478-B510-B296734930EC}" dt="2020-05-16T02:44:48.713" v="14" actId="20577"/>
          <ac:spMkLst>
            <pc:docMk/>
            <pc:sldMk cId="4044892330" sldId="256"/>
            <ac:spMk id="9" creationId="{161FD889-5F91-436A-BF3A-27D8F1DF15B8}"/>
          </ac:spMkLst>
        </pc:spChg>
        <pc:grpChg chg="add mod">
          <ac:chgData name="Tiffani Reardon" userId="7e1c9a0cabc2164b" providerId="LiveId" clId="{6400F7E8-ED28-4478-B510-B296734930EC}" dt="2020-05-16T02:44:42.281" v="1" actId="1076"/>
          <ac:grpSpMkLst>
            <pc:docMk/>
            <pc:sldMk cId="4044892330" sldId="256"/>
            <ac:grpSpMk id="7" creationId="{8C0FBD02-798C-4F40-91E2-8BB0834EFEDC}"/>
          </ac:grpSpMkLst>
        </pc:grpChg>
      </pc:sldChg>
      <pc:sldChg chg="addSp modSp">
        <pc:chgData name="Tiffani Reardon" userId="7e1c9a0cabc2164b" providerId="LiveId" clId="{6400F7E8-ED28-4478-B510-B296734930EC}" dt="2020-05-16T02:45:01.044" v="17" actId="1076"/>
        <pc:sldMkLst>
          <pc:docMk/>
          <pc:sldMk cId="4096970463" sldId="258"/>
        </pc:sldMkLst>
        <pc:grpChg chg="add mod">
          <ac:chgData name="Tiffani Reardon" userId="7e1c9a0cabc2164b" providerId="LiveId" clId="{6400F7E8-ED28-4478-B510-B296734930EC}" dt="2020-05-16T02:45:01.044" v="17" actId="1076"/>
          <ac:grpSpMkLst>
            <pc:docMk/>
            <pc:sldMk cId="4096970463" sldId="258"/>
            <ac:grpSpMk id="6" creationId="{E47CEA94-C850-4752-BF2B-BBB45A7F4C9A}"/>
          </ac:grpSpMkLst>
        </pc:grpChg>
      </pc:sldChg>
      <pc:sldChg chg="addSp">
        <pc:chgData name="Tiffani Reardon" userId="7e1c9a0cabc2164b" providerId="LiveId" clId="{6400F7E8-ED28-4478-B510-B296734930EC}" dt="2020-05-16T02:45:02.901" v="18"/>
        <pc:sldMkLst>
          <pc:docMk/>
          <pc:sldMk cId="3324209890" sldId="259"/>
        </pc:sldMkLst>
        <pc:grpChg chg="add">
          <ac:chgData name="Tiffani Reardon" userId="7e1c9a0cabc2164b" providerId="LiveId" clId="{6400F7E8-ED28-4478-B510-B296734930EC}" dt="2020-05-16T02:45:02.901" v="18"/>
          <ac:grpSpMkLst>
            <pc:docMk/>
            <pc:sldMk cId="3324209890" sldId="259"/>
            <ac:grpSpMk id="4" creationId="{667BDFF1-3B59-4BF1-BDE6-8D83342638BB}"/>
          </ac:grpSpMkLst>
        </pc:grpChg>
      </pc:sldChg>
      <pc:sldChg chg="addSp">
        <pc:chgData name="Tiffani Reardon" userId="7e1c9a0cabc2164b" providerId="LiveId" clId="{6400F7E8-ED28-4478-B510-B296734930EC}" dt="2020-05-16T02:45:05.723" v="20"/>
        <pc:sldMkLst>
          <pc:docMk/>
          <pc:sldMk cId="1491840385" sldId="260"/>
        </pc:sldMkLst>
        <pc:grpChg chg="add">
          <ac:chgData name="Tiffani Reardon" userId="7e1c9a0cabc2164b" providerId="LiveId" clId="{6400F7E8-ED28-4478-B510-B296734930EC}" dt="2020-05-16T02:45:05.723" v="20"/>
          <ac:grpSpMkLst>
            <pc:docMk/>
            <pc:sldMk cId="1491840385" sldId="260"/>
            <ac:grpSpMk id="4" creationId="{995983AC-1B91-47E0-BC2F-74BF0815E285}"/>
          </ac:grpSpMkLst>
        </pc:grpChg>
      </pc:sldChg>
      <pc:sldChg chg="addSp">
        <pc:chgData name="Tiffani Reardon" userId="7e1c9a0cabc2164b" providerId="LiveId" clId="{6400F7E8-ED28-4478-B510-B296734930EC}" dt="2020-05-16T02:44:53.159" v="15"/>
        <pc:sldMkLst>
          <pc:docMk/>
          <pc:sldMk cId="3781506181" sldId="261"/>
        </pc:sldMkLst>
        <pc:grpChg chg="add">
          <ac:chgData name="Tiffani Reardon" userId="7e1c9a0cabc2164b" providerId="LiveId" clId="{6400F7E8-ED28-4478-B510-B296734930EC}" dt="2020-05-16T02:44:53.159" v="15"/>
          <ac:grpSpMkLst>
            <pc:docMk/>
            <pc:sldMk cId="3781506181" sldId="261"/>
            <ac:grpSpMk id="4" creationId="{0633EE2E-F6DA-475F-AF2F-C4A105BF592A}"/>
          </ac:grpSpMkLst>
        </pc:grpChg>
      </pc:sldChg>
      <pc:sldChg chg="addSp">
        <pc:chgData name="Tiffani Reardon" userId="7e1c9a0cabc2164b" providerId="LiveId" clId="{6400F7E8-ED28-4478-B510-B296734930EC}" dt="2020-05-16T02:45:04.345" v="19"/>
        <pc:sldMkLst>
          <pc:docMk/>
          <pc:sldMk cId="1460676429" sldId="262"/>
        </pc:sldMkLst>
        <pc:grpChg chg="add">
          <ac:chgData name="Tiffani Reardon" userId="7e1c9a0cabc2164b" providerId="LiveId" clId="{6400F7E8-ED28-4478-B510-B296734930EC}" dt="2020-05-16T02:45:04.345" v="19"/>
          <ac:grpSpMkLst>
            <pc:docMk/>
            <pc:sldMk cId="1460676429" sldId="262"/>
            <ac:grpSpMk id="4" creationId="{B04893AE-3EF3-472A-B0C0-E4D92D329081}"/>
          </ac:grpSpMkLst>
        </pc:grpChg>
      </pc:sldChg>
      <pc:sldChg chg="addSp">
        <pc:chgData name="Tiffani Reardon" userId="7e1c9a0cabc2164b" providerId="LiveId" clId="{6400F7E8-ED28-4478-B510-B296734930EC}" dt="2020-05-16T02:45:07.369" v="21"/>
        <pc:sldMkLst>
          <pc:docMk/>
          <pc:sldMk cId="382009346" sldId="265"/>
        </pc:sldMkLst>
        <pc:grpChg chg="add">
          <ac:chgData name="Tiffani Reardon" userId="7e1c9a0cabc2164b" providerId="LiveId" clId="{6400F7E8-ED28-4478-B510-B296734930EC}" dt="2020-05-16T02:45:07.369" v="21"/>
          <ac:grpSpMkLst>
            <pc:docMk/>
            <pc:sldMk cId="382009346" sldId="265"/>
            <ac:grpSpMk id="4" creationId="{B3B92DD6-3E6C-40DB-AAF2-6FE1A323435E}"/>
          </ac:grpSpMkLst>
        </pc:grpChg>
      </pc:sldChg>
      <pc:sldChg chg="addSp">
        <pc:chgData name="Tiffani Reardon" userId="7e1c9a0cabc2164b" providerId="LiveId" clId="{6400F7E8-ED28-4478-B510-B296734930EC}" dt="2020-05-16T02:45:10.749" v="22"/>
        <pc:sldMkLst>
          <pc:docMk/>
          <pc:sldMk cId="3195132331" sldId="266"/>
        </pc:sldMkLst>
        <pc:grpChg chg="add">
          <ac:chgData name="Tiffani Reardon" userId="7e1c9a0cabc2164b" providerId="LiveId" clId="{6400F7E8-ED28-4478-B510-B296734930EC}" dt="2020-05-16T02:45:10.749" v="22"/>
          <ac:grpSpMkLst>
            <pc:docMk/>
            <pc:sldMk cId="3195132331" sldId="266"/>
            <ac:grpSpMk id="4" creationId="{8FA7A057-E4D4-46CE-98CD-810B6EF08A42}"/>
          </ac:grpSpMkLst>
        </pc:grpChg>
      </pc:sldChg>
      <pc:sldChg chg="addSp">
        <pc:chgData name="Tiffani Reardon" userId="7e1c9a0cabc2164b" providerId="LiveId" clId="{6400F7E8-ED28-4478-B510-B296734930EC}" dt="2020-05-16T02:45:13.375" v="24"/>
        <pc:sldMkLst>
          <pc:docMk/>
          <pc:sldMk cId="2763549803" sldId="267"/>
        </pc:sldMkLst>
        <pc:grpChg chg="add">
          <ac:chgData name="Tiffani Reardon" userId="7e1c9a0cabc2164b" providerId="LiveId" clId="{6400F7E8-ED28-4478-B510-B296734930EC}" dt="2020-05-16T02:45:13.375" v="24"/>
          <ac:grpSpMkLst>
            <pc:docMk/>
            <pc:sldMk cId="2763549803" sldId="267"/>
            <ac:grpSpMk id="4" creationId="{06C91722-8FB5-421D-9F17-655F95144A27}"/>
          </ac:grpSpMkLst>
        </pc:grpChg>
      </pc:sldChg>
      <pc:sldChg chg="addSp">
        <pc:chgData name="Tiffani Reardon" userId="7e1c9a0cabc2164b" providerId="LiveId" clId="{6400F7E8-ED28-4478-B510-B296734930EC}" dt="2020-05-16T02:45:12.108" v="23"/>
        <pc:sldMkLst>
          <pc:docMk/>
          <pc:sldMk cId="1426591951" sldId="269"/>
        </pc:sldMkLst>
        <pc:grpChg chg="add">
          <ac:chgData name="Tiffani Reardon" userId="7e1c9a0cabc2164b" providerId="LiveId" clId="{6400F7E8-ED28-4478-B510-B296734930EC}" dt="2020-05-16T02:45:12.108" v="23"/>
          <ac:grpSpMkLst>
            <pc:docMk/>
            <pc:sldMk cId="1426591951" sldId="269"/>
            <ac:grpSpMk id="4" creationId="{3BC90E88-488B-4024-9446-744EE960FAA7}"/>
          </ac:grpSpMkLst>
        </pc:grpChg>
      </pc:sldChg>
      <pc:sldChg chg="addSp">
        <pc:chgData name="Tiffani Reardon" userId="7e1c9a0cabc2164b" providerId="LiveId" clId="{6400F7E8-ED28-4478-B510-B296734930EC}" dt="2020-05-16T02:45:15.459" v="25"/>
        <pc:sldMkLst>
          <pc:docMk/>
          <pc:sldMk cId="3359000543" sldId="270"/>
        </pc:sldMkLst>
        <pc:grpChg chg="add">
          <ac:chgData name="Tiffani Reardon" userId="7e1c9a0cabc2164b" providerId="LiveId" clId="{6400F7E8-ED28-4478-B510-B296734930EC}" dt="2020-05-16T02:45:15.459" v="25"/>
          <ac:grpSpMkLst>
            <pc:docMk/>
            <pc:sldMk cId="3359000543" sldId="270"/>
            <ac:grpSpMk id="4" creationId="{CFB2EE9E-C7EF-402B-A45C-E1AFA968DDEF}"/>
          </ac:grpSpMkLst>
        </pc:grpChg>
      </pc:sldChg>
      <pc:sldChg chg="addSp">
        <pc:chgData name="Tiffani Reardon" userId="7e1c9a0cabc2164b" providerId="LiveId" clId="{6400F7E8-ED28-4478-B510-B296734930EC}" dt="2020-05-16T02:45:16.718" v="26"/>
        <pc:sldMkLst>
          <pc:docMk/>
          <pc:sldMk cId="832760022" sldId="271"/>
        </pc:sldMkLst>
        <pc:grpChg chg="add">
          <ac:chgData name="Tiffani Reardon" userId="7e1c9a0cabc2164b" providerId="LiveId" clId="{6400F7E8-ED28-4478-B510-B296734930EC}" dt="2020-05-16T02:45:16.718" v="26"/>
          <ac:grpSpMkLst>
            <pc:docMk/>
            <pc:sldMk cId="832760022" sldId="271"/>
            <ac:grpSpMk id="5" creationId="{15BE3821-31F5-4F9C-86B9-7ACAFEAE2867}"/>
          </ac:grpSpMkLst>
        </pc:grpChg>
      </pc:sldChg>
      <pc:sldChg chg="addSp">
        <pc:chgData name="Tiffani Reardon" userId="7e1c9a0cabc2164b" providerId="LiveId" clId="{6400F7E8-ED28-4478-B510-B296734930EC}" dt="2020-05-16T02:45:19.092" v="27"/>
        <pc:sldMkLst>
          <pc:docMk/>
          <pc:sldMk cId="3222948975" sldId="272"/>
        </pc:sldMkLst>
        <pc:grpChg chg="add">
          <ac:chgData name="Tiffani Reardon" userId="7e1c9a0cabc2164b" providerId="LiveId" clId="{6400F7E8-ED28-4478-B510-B296734930EC}" dt="2020-05-16T02:45:19.092" v="27"/>
          <ac:grpSpMkLst>
            <pc:docMk/>
            <pc:sldMk cId="3222948975" sldId="272"/>
            <ac:grpSpMk id="4" creationId="{1DE930D6-6EFD-43BC-A228-49B6A6E4F22A}"/>
          </ac:grpSpMkLst>
        </pc:grpChg>
      </pc:sldChg>
      <pc:sldChg chg="addSp">
        <pc:chgData name="Tiffani Reardon" userId="7e1c9a0cabc2164b" providerId="LiveId" clId="{6400F7E8-ED28-4478-B510-B296734930EC}" dt="2020-05-16T02:45:21.148" v="28"/>
        <pc:sldMkLst>
          <pc:docMk/>
          <pc:sldMk cId="2288056110" sldId="273"/>
        </pc:sldMkLst>
        <pc:grpChg chg="add">
          <ac:chgData name="Tiffani Reardon" userId="7e1c9a0cabc2164b" providerId="LiveId" clId="{6400F7E8-ED28-4478-B510-B296734930EC}" dt="2020-05-16T02:45:21.148" v="28"/>
          <ac:grpSpMkLst>
            <pc:docMk/>
            <pc:sldMk cId="2288056110" sldId="273"/>
            <ac:grpSpMk id="4" creationId="{4D59ED24-1C77-4BEE-8808-6B8400A9D6F0}"/>
          </ac:grpSpMkLst>
        </pc:grpChg>
      </pc:sldChg>
      <pc:sldChg chg="addSp">
        <pc:chgData name="Tiffani Reardon" userId="7e1c9a0cabc2164b" providerId="LiveId" clId="{6400F7E8-ED28-4478-B510-B296734930EC}" dt="2020-05-16T02:45:22.713" v="29"/>
        <pc:sldMkLst>
          <pc:docMk/>
          <pc:sldMk cId="3202581588" sldId="274"/>
        </pc:sldMkLst>
        <pc:grpChg chg="add">
          <ac:chgData name="Tiffani Reardon" userId="7e1c9a0cabc2164b" providerId="LiveId" clId="{6400F7E8-ED28-4478-B510-B296734930EC}" dt="2020-05-16T02:45:22.713" v="29"/>
          <ac:grpSpMkLst>
            <pc:docMk/>
            <pc:sldMk cId="3202581588" sldId="274"/>
            <ac:grpSpMk id="5" creationId="{D5CB7B45-71B8-4FE3-9694-C79B8ED512B6}"/>
          </ac:grpSpMkLst>
        </pc:grpChg>
      </pc:sldChg>
      <pc:sldChg chg="addSp">
        <pc:chgData name="Tiffani Reardon" userId="7e1c9a0cabc2164b" providerId="LiveId" clId="{6400F7E8-ED28-4478-B510-B296734930EC}" dt="2020-05-16T02:45:24.180" v="30"/>
        <pc:sldMkLst>
          <pc:docMk/>
          <pc:sldMk cId="2143314626" sldId="275"/>
        </pc:sldMkLst>
        <pc:grpChg chg="add">
          <ac:chgData name="Tiffani Reardon" userId="7e1c9a0cabc2164b" providerId="LiveId" clId="{6400F7E8-ED28-4478-B510-B296734930EC}" dt="2020-05-16T02:45:24.180" v="30"/>
          <ac:grpSpMkLst>
            <pc:docMk/>
            <pc:sldMk cId="2143314626" sldId="275"/>
            <ac:grpSpMk id="4" creationId="{01E5095D-CD54-4AD9-A22C-7F40FCB6E0DC}"/>
          </ac:grpSpMkLst>
        </pc:grpChg>
      </pc:sldChg>
      <pc:sldChg chg="addSp">
        <pc:chgData name="Tiffani Reardon" userId="7e1c9a0cabc2164b" providerId="LiveId" clId="{6400F7E8-ED28-4478-B510-B296734930EC}" dt="2020-05-16T02:45:25.803" v="31"/>
        <pc:sldMkLst>
          <pc:docMk/>
          <pc:sldMk cId="1473407039" sldId="276"/>
        </pc:sldMkLst>
        <pc:grpChg chg="add">
          <ac:chgData name="Tiffani Reardon" userId="7e1c9a0cabc2164b" providerId="LiveId" clId="{6400F7E8-ED28-4478-B510-B296734930EC}" dt="2020-05-16T02:45:25.803" v="31"/>
          <ac:grpSpMkLst>
            <pc:docMk/>
            <pc:sldMk cId="1473407039" sldId="276"/>
            <ac:grpSpMk id="4" creationId="{F36430A1-2D9B-4216-AE57-4C6D9F4C74E5}"/>
          </ac:grpSpMkLst>
        </pc:grpChg>
      </pc:sldChg>
      <pc:sldChg chg="addSp">
        <pc:chgData name="Tiffani Reardon" userId="7e1c9a0cabc2164b" providerId="LiveId" clId="{6400F7E8-ED28-4478-B510-B296734930EC}" dt="2020-05-16T02:45:27.669" v="32"/>
        <pc:sldMkLst>
          <pc:docMk/>
          <pc:sldMk cId="1966430143" sldId="277"/>
        </pc:sldMkLst>
        <pc:grpChg chg="add">
          <ac:chgData name="Tiffani Reardon" userId="7e1c9a0cabc2164b" providerId="LiveId" clId="{6400F7E8-ED28-4478-B510-B296734930EC}" dt="2020-05-16T02:45:27.669" v="32"/>
          <ac:grpSpMkLst>
            <pc:docMk/>
            <pc:sldMk cId="1966430143" sldId="277"/>
            <ac:grpSpMk id="4" creationId="{F0EEFDB8-6B52-4658-8F4F-2B810D5B5A95}"/>
          </ac:grpSpMkLst>
        </pc:grpChg>
      </pc:sldChg>
      <pc:sldChg chg="addSp">
        <pc:chgData name="Tiffani Reardon" userId="7e1c9a0cabc2164b" providerId="LiveId" clId="{6400F7E8-ED28-4478-B510-B296734930EC}" dt="2020-05-16T02:45:29.510" v="33"/>
        <pc:sldMkLst>
          <pc:docMk/>
          <pc:sldMk cId="701093780" sldId="278"/>
        </pc:sldMkLst>
        <pc:grpChg chg="add">
          <ac:chgData name="Tiffani Reardon" userId="7e1c9a0cabc2164b" providerId="LiveId" clId="{6400F7E8-ED28-4478-B510-B296734930EC}" dt="2020-05-16T02:45:29.510" v="33"/>
          <ac:grpSpMkLst>
            <pc:docMk/>
            <pc:sldMk cId="701093780" sldId="278"/>
            <ac:grpSpMk id="4" creationId="{5ED94D76-4F79-46E8-8C34-77FFB6104066}"/>
          </ac:grpSpMkLst>
        </pc:grpChg>
      </pc:sldChg>
      <pc:sldChg chg="addSp">
        <pc:chgData name="Tiffani Reardon" userId="7e1c9a0cabc2164b" providerId="LiveId" clId="{6400F7E8-ED28-4478-B510-B296734930EC}" dt="2020-05-16T02:45:32.469" v="34"/>
        <pc:sldMkLst>
          <pc:docMk/>
          <pc:sldMk cId="1382836220" sldId="279"/>
        </pc:sldMkLst>
        <pc:grpChg chg="add">
          <ac:chgData name="Tiffani Reardon" userId="7e1c9a0cabc2164b" providerId="LiveId" clId="{6400F7E8-ED28-4478-B510-B296734930EC}" dt="2020-05-16T02:45:32.469" v="34"/>
          <ac:grpSpMkLst>
            <pc:docMk/>
            <pc:sldMk cId="1382836220" sldId="279"/>
            <ac:grpSpMk id="4" creationId="{5502C83A-FBA4-4DFF-82A0-790C6F5D6789}"/>
          </ac:grpSpMkLst>
        </pc:grpChg>
      </pc:sldChg>
      <pc:sldChg chg="addSp">
        <pc:chgData name="Tiffani Reardon" userId="7e1c9a0cabc2164b" providerId="LiveId" clId="{6400F7E8-ED28-4478-B510-B296734930EC}" dt="2020-05-16T02:45:34.017" v="35"/>
        <pc:sldMkLst>
          <pc:docMk/>
          <pc:sldMk cId="3754676225" sldId="280"/>
        </pc:sldMkLst>
        <pc:grpChg chg="add">
          <ac:chgData name="Tiffani Reardon" userId="7e1c9a0cabc2164b" providerId="LiveId" clId="{6400F7E8-ED28-4478-B510-B296734930EC}" dt="2020-05-16T02:45:34.017" v="35"/>
          <ac:grpSpMkLst>
            <pc:docMk/>
            <pc:sldMk cId="3754676225" sldId="280"/>
            <ac:grpSpMk id="4" creationId="{10474F2D-95A5-48E8-B94E-FCD52B038C7C}"/>
          </ac:grpSpMkLst>
        </pc:grpChg>
      </pc:sldChg>
      <pc:sldChg chg="addSp">
        <pc:chgData name="Tiffani Reardon" userId="7e1c9a0cabc2164b" providerId="LiveId" clId="{6400F7E8-ED28-4478-B510-B296734930EC}" dt="2020-05-16T02:45:35.425" v="36"/>
        <pc:sldMkLst>
          <pc:docMk/>
          <pc:sldMk cId="1807838200" sldId="281"/>
        </pc:sldMkLst>
        <pc:grpChg chg="add">
          <ac:chgData name="Tiffani Reardon" userId="7e1c9a0cabc2164b" providerId="LiveId" clId="{6400F7E8-ED28-4478-B510-B296734930EC}" dt="2020-05-16T02:45:35.425" v="36"/>
          <ac:grpSpMkLst>
            <pc:docMk/>
            <pc:sldMk cId="1807838200" sldId="281"/>
            <ac:grpSpMk id="4" creationId="{B7C9D00D-28F7-450C-9A88-942110B6F853}"/>
          </ac:grpSpMkLst>
        </pc:grpChg>
      </pc:sldChg>
      <pc:sldChg chg="addSp">
        <pc:chgData name="Tiffani Reardon" userId="7e1c9a0cabc2164b" providerId="LiveId" clId="{6400F7E8-ED28-4478-B510-B296734930EC}" dt="2020-05-16T02:45:36.857" v="37"/>
        <pc:sldMkLst>
          <pc:docMk/>
          <pc:sldMk cId="1401043484" sldId="282"/>
        </pc:sldMkLst>
        <pc:grpChg chg="add">
          <ac:chgData name="Tiffani Reardon" userId="7e1c9a0cabc2164b" providerId="LiveId" clId="{6400F7E8-ED28-4478-B510-B296734930EC}" dt="2020-05-16T02:45:36.857" v="37"/>
          <ac:grpSpMkLst>
            <pc:docMk/>
            <pc:sldMk cId="1401043484" sldId="282"/>
            <ac:grpSpMk id="4" creationId="{EB7935C1-1954-4FC6-A367-D316FD5B750C}"/>
          </ac:grpSpMkLst>
        </pc:grpChg>
      </pc:sldChg>
      <pc:sldChg chg="addSp">
        <pc:chgData name="Tiffani Reardon" userId="7e1c9a0cabc2164b" providerId="LiveId" clId="{6400F7E8-ED28-4478-B510-B296734930EC}" dt="2020-05-16T02:45:38.249" v="38"/>
        <pc:sldMkLst>
          <pc:docMk/>
          <pc:sldMk cId="2314777670" sldId="283"/>
        </pc:sldMkLst>
        <pc:grpChg chg="add">
          <ac:chgData name="Tiffani Reardon" userId="7e1c9a0cabc2164b" providerId="LiveId" clId="{6400F7E8-ED28-4478-B510-B296734930EC}" dt="2020-05-16T02:45:38.249" v="38"/>
          <ac:grpSpMkLst>
            <pc:docMk/>
            <pc:sldMk cId="2314777670" sldId="283"/>
            <ac:grpSpMk id="4" creationId="{347E931B-0536-4EAA-B2F0-05D393B4CEE5}"/>
          </ac:grpSpMkLst>
        </pc:grpChg>
      </pc:sldChg>
      <pc:sldChg chg="addSp">
        <pc:chgData name="Tiffani Reardon" userId="7e1c9a0cabc2164b" providerId="LiveId" clId="{6400F7E8-ED28-4478-B510-B296734930EC}" dt="2020-05-16T02:45:39.642" v="39"/>
        <pc:sldMkLst>
          <pc:docMk/>
          <pc:sldMk cId="3427543572" sldId="284"/>
        </pc:sldMkLst>
        <pc:grpChg chg="add">
          <ac:chgData name="Tiffani Reardon" userId="7e1c9a0cabc2164b" providerId="LiveId" clId="{6400F7E8-ED28-4478-B510-B296734930EC}" dt="2020-05-16T02:45:39.642" v="39"/>
          <ac:grpSpMkLst>
            <pc:docMk/>
            <pc:sldMk cId="3427543572" sldId="284"/>
            <ac:grpSpMk id="4" creationId="{3817218F-05E8-4B37-848B-63617A04029E}"/>
          </ac:grpSpMkLst>
        </pc:grpChg>
      </pc:sldChg>
      <pc:sldChg chg="addSp">
        <pc:chgData name="Tiffani Reardon" userId="7e1c9a0cabc2164b" providerId="LiveId" clId="{6400F7E8-ED28-4478-B510-B296734930EC}" dt="2020-05-16T02:45:41.839" v="40"/>
        <pc:sldMkLst>
          <pc:docMk/>
          <pc:sldMk cId="2835567549" sldId="285"/>
        </pc:sldMkLst>
        <pc:grpChg chg="add">
          <ac:chgData name="Tiffani Reardon" userId="7e1c9a0cabc2164b" providerId="LiveId" clId="{6400F7E8-ED28-4478-B510-B296734930EC}" dt="2020-05-16T02:45:41.839" v="40"/>
          <ac:grpSpMkLst>
            <pc:docMk/>
            <pc:sldMk cId="2835567549" sldId="285"/>
            <ac:grpSpMk id="4" creationId="{6FC2826D-473E-4B0D-BFBC-B11A70B2A848}"/>
          </ac:grpSpMkLst>
        </pc:grpChg>
      </pc:sldChg>
      <pc:sldChg chg="addSp">
        <pc:chgData name="Tiffani Reardon" userId="7e1c9a0cabc2164b" providerId="LiveId" clId="{6400F7E8-ED28-4478-B510-B296734930EC}" dt="2020-05-16T02:45:43.170" v="41"/>
        <pc:sldMkLst>
          <pc:docMk/>
          <pc:sldMk cId="1510803799" sldId="286"/>
        </pc:sldMkLst>
        <pc:grpChg chg="add">
          <ac:chgData name="Tiffani Reardon" userId="7e1c9a0cabc2164b" providerId="LiveId" clId="{6400F7E8-ED28-4478-B510-B296734930EC}" dt="2020-05-16T02:45:43.170" v="41"/>
          <ac:grpSpMkLst>
            <pc:docMk/>
            <pc:sldMk cId="1510803799" sldId="286"/>
            <ac:grpSpMk id="4" creationId="{815C5F1C-ADC4-4C02-8D08-529276680383}"/>
          </ac:grpSpMkLst>
        </pc:grpChg>
      </pc:sldChg>
      <pc:sldChg chg="addSp">
        <pc:chgData name="Tiffani Reardon" userId="7e1c9a0cabc2164b" providerId="LiveId" clId="{6400F7E8-ED28-4478-B510-B296734930EC}" dt="2020-05-16T02:45:44.422" v="42"/>
        <pc:sldMkLst>
          <pc:docMk/>
          <pc:sldMk cId="1788482012" sldId="287"/>
        </pc:sldMkLst>
        <pc:grpChg chg="add">
          <ac:chgData name="Tiffani Reardon" userId="7e1c9a0cabc2164b" providerId="LiveId" clId="{6400F7E8-ED28-4478-B510-B296734930EC}" dt="2020-05-16T02:45:44.422" v="42"/>
          <ac:grpSpMkLst>
            <pc:docMk/>
            <pc:sldMk cId="1788482012" sldId="287"/>
            <ac:grpSpMk id="4" creationId="{42F61175-728B-4A13-91B6-41575CFC2A8D}"/>
          </ac:grpSpMkLst>
        </pc:grpChg>
      </pc:sldChg>
      <pc:sldChg chg="addSp">
        <pc:chgData name="Tiffani Reardon" userId="7e1c9a0cabc2164b" providerId="LiveId" clId="{6400F7E8-ED28-4478-B510-B296734930EC}" dt="2020-05-16T02:45:47.361" v="43"/>
        <pc:sldMkLst>
          <pc:docMk/>
          <pc:sldMk cId="1196403728" sldId="288"/>
        </pc:sldMkLst>
        <pc:grpChg chg="add">
          <ac:chgData name="Tiffani Reardon" userId="7e1c9a0cabc2164b" providerId="LiveId" clId="{6400F7E8-ED28-4478-B510-B296734930EC}" dt="2020-05-16T02:45:47.361" v="43"/>
          <ac:grpSpMkLst>
            <pc:docMk/>
            <pc:sldMk cId="1196403728" sldId="288"/>
            <ac:grpSpMk id="5" creationId="{6517324C-F911-497D-B487-4123FE709D28}"/>
          </ac:grpSpMkLst>
        </pc:grpChg>
      </pc:sldChg>
      <pc:sldChg chg="addSp">
        <pc:chgData name="Tiffani Reardon" userId="7e1c9a0cabc2164b" providerId="LiveId" clId="{6400F7E8-ED28-4478-B510-B296734930EC}" dt="2020-05-16T02:45:48.517" v="44"/>
        <pc:sldMkLst>
          <pc:docMk/>
          <pc:sldMk cId="1323430320" sldId="289"/>
        </pc:sldMkLst>
        <pc:grpChg chg="add">
          <ac:chgData name="Tiffani Reardon" userId="7e1c9a0cabc2164b" providerId="LiveId" clId="{6400F7E8-ED28-4478-B510-B296734930EC}" dt="2020-05-16T02:45:48.517" v="44"/>
          <ac:grpSpMkLst>
            <pc:docMk/>
            <pc:sldMk cId="1323430320" sldId="289"/>
            <ac:grpSpMk id="4" creationId="{C0198A55-AB37-49FF-977D-E87821109CC4}"/>
          </ac:grpSpMkLst>
        </pc:grpChg>
      </pc:sldChg>
      <pc:sldChg chg="addSp">
        <pc:chgData name="Tiffani Reardon" userId="7e1c9a0cabc2164b" providerId="LiveId" clId="{6400F7E8-ED28-4478-B510-B296734930EC}" dt="2020-05-16T02:45:50.155" v="45"/>
        <pc:sldMkLst>
          <pc:docMk/>
          <pc:sldMk cId="2762934183" sldId="290"/>
        </pc:sldMkLst>
        <pc:grpChg chg="add">
          <ac:chgData name="Tiffani Reardon" userId="7e1c9a0cabc2164b" providerId="LiveId" clId="{6400F7E8-ED28-4478-B510-B296734930EC}" dt="2020-05-16T02:45:50.155" v="45"/>
          <ac:grpSpMkLst>
            <pc:docMk/>
            <pc:sldMk cId="2762934183" sldId="290"/>
            <ac:grpSpMk id="5" creationId="{6E098B18-7704-43D0-A644-DA3057F47A01}"/>
          </ac:grpSpMkLst>
        </pc:grpChg>
      </pc:sldChg>
      <pc:sldChg chg="addSp">
        <pc:chgData name="Tiffani Reardon" userId="7e1c9a0cabc2164b" providerId="LiveId" clId="{6400F7E8-ED28-4478-B510-B296734930EC}" dt="2020-05-16T02:45:51.460" v="46"/>
        <pc:sldMkLst>
          <pc:docMk/>
          <pc:sldMk cId="3103750655" sldId="291"/>
        </pc:sldMkLst>
        <pc:grpChg chg="add">
          <ac:chgData name="Tiffani Reardon" userId="7e1c9a0cabc2164b" providerId="LiveId" clId="{6400F7E8-ED28-4478-B510-B296734930EC}" dt="2020-05-16T02:45:51.460" v="46"/>
          <ac:grpSpMkLst>
            <pc:docMk/>
            <pc:sldMk cId="3103750655" sldId="291"/>
            <ac:grpSpMk id="4" creationId="{FDC83FB3-C1E4-4516-BA00-A7E978852B2C}"/>
          </ac:grpSpMkLst>
        </pc:grpChg>
      </pc:sldChg>
      <pc:sldChg chg="addSp">
        <pc:chgData name="Tiffani Reardon" userId="7e1c9a0cabc2164b" providerId="LiveId" clId="{6400F7E8-ED28-4478-B510-B296734930EC}" dt="2020-05-16T02:45:52.743" v="47"/>
        <pc:sldMkLst>
          <pc:docMk/>
          <pc:sldMk cId="1565833876" sldId="292"/>
        </pc:sldMkLst>
        <pc:grpChg chg="add">
          <ac:chgData name="Tiffani Reardon" userId="7e1c9a0cabc2164b" providerId="LiveId" clId="{6400F7E8-ED28-4478-B510-B296734930EC}" dt="2020-05-16T02:45:52.743" v="47"/>
          <ac:grpSpMkLst>
            <pc:docMk/>
            <pc:sldMk cId="1565833876" sldId="292"/>
            <ac:grpSpMk id="5" creationId="{24161817-33B1-4F7A-B543-844E24590642}"/>
          </ac:grpSpMkLst>
        </pc:grpChg>
      </pc:sldChg>
      <pc:sldChg chg="addSp">
        <pc:chgData name="Tiffani Reardon" userId="7e1c9a0cabc2164b" providerId="LiveId" clId="{6400F7E8-ED28-4478-B510-B296734930EC}" dt="2020-05-16T02:45:54.833" v="48"/>
        <pc:sldMkLst>
          <pc:docMk/>
          <pc:sldMk cId="435511209" sldId="293"/>
        </pc:sldMkLst>
        <pc:grpChg chg="add">
          <ac:chgData name="Tiffani Reardon" userId="7e1c9a0cabc2164b" providerId="LiveId" clId="{6400F7E8-ED28-4478-B510-B296734930EC}" dt="2020-05-16T02:45:54.833" v="48"/>
          <ac:grpSpMkLst>
            <pc:docMk/>
            <pc:sldMk cId="435511209" sldId="293"/>
            <ac:grpSpMk id="4" creationId="{D16C8AF0-780F-478D-AF1E-86A993E5DBD5}"/>
          </ac:grpSpMkLst>
        </pc:grpChg>
      </pc:sldChg>
      <pc:sldChg chg="addSp">
        <pc:chgData name="Tiffani Reardon" userId="7e1c9a0cabc2164b" providerId="LiveId" clId="{6400F7E8-ED28-4478-B510-B296734930EC}" dt="2020-05-16T02:45:56.074" v="49"/>
        <pc:sldMkLst>
          <pc:docMk/>
          <pc:sldMk cId="255510950" sldId="294"/>
        </pc:sldMkLst>
        <pc:grpChg chg="add">
          <ac:chgData name="Tiffani Reardon" userId="7e1c9a0cabc2164b" providerId="LiveId" clId="{6400F7E8-ED28-4478-B510-B296734930EC}" dt="2020-05-16T02:45:56.074" v="49"/>
          <ac:grpSpMkLst>
            <pc:docMk/>
            <pc:sldMk cId="255510950" sldId="294"/>
            <ac:grpSpMk id="4" creationId="{9B07A5A7-144D-405C-8912-593526B312DA}"/>
          </ac:grpSpMkLst>
        </pc:grpChg>
      </pc:sldChg>
      <pc:sldChg chg="addSp">
        <pc:chgData name="Tiffani Reardon" userId="7e1c9a0cabc2164b" providerId="LiveId" clId="{6400F7E8-ED28-4478-B510-B296734930EC}" dt="2020-05-16T02:45:57.288" v="50"/>
        <pc:sldMkLst>
          <pc:docMk/>
          <pc:sldMk cId="2743605984" sldId="295"/>
        </pc:sldMkLst>
        <pc:grpChg chg="add">
          <ac:chgData name="Tiffani Reardon" userId="7e1c9a0cabc2164b" providerId="LiveId" clId="{6400F7E8-ED28-4478-B510-B296734930EC}" dt="2020-05-16T02:45:57.288" v="50"/>
          <ac:grpSpMkLst>
            <pc:docMk/>
            <pc:sldMk cId="2743605984" sldId="295"/>
            <ac:grpSpMk id="4" creationId="{3E28AB94-10B2-4865-99D4-A53DB518D4D2}"/>
          </ac:grpSpMkLst>
        </pc:grpChg>
      </pc:sldChg>
      <pc:sldChg chg="addSp">
        <pc:chgData name="Tiffani Reardon" userId="7e1c9a0cabc2164b" providerId="LiveId" clId="{6400F7E8-ED28-4478-B510-B296734930EC}" dt="2020-05-16T02:45:58.547" v="51"/>
        <pc:sldMkLst>
          <pc:docMk/>
          <pc:sldMk cId="584378703" sldId="296"/>
        </pc:sldMkLst>
        <pc:grpChg chg="add">
          <ac:chgData name="Tiffani Reardon" userId="7e1c9a0cabc2164b" providerId="LiveId" clId="{6400F7E8-ED28-4478-B510-B296734930EC}" dt="2020-05-16T02:45:58.547" v="51"/>
          <ac:grpSpMkLst>
            <pc:docMk/>
            <pc:sldMk cId="584378703" sldId="296"/>
            <ac:grpSpMk id="4" creationId="{7BEE9C9B-86CF-46A8-AE04-E7042A2852E7}"/>
          </ac:grpSpMkLst>
        </pc:grpChg>
      </pc:sldChg>
      <pc:sldChg chg="addSp">
        <pc:chgData name="Tiffani Reardon" userId="7e1c9a0cabc2164b" providerId="LiveId" clId="{6400F7E8-ED28-4478-B510-B296734930EC}" dt="2020-05-16T02:45:59.697" v="52"/>
        <pc:sldMkLst>
          <pc:docMk/>
          <pc:sldMk cId="1324495412" sldId="297"/>
        </pc:sldMkLst>
        <pc:grpChg chg="add">
          <ac:chgData name="Tiffani Reardon" userId="7e1c9a0cabc2164b" providerId="LiveId" clId="{6400F7E8-ED28-4478-B510-B296734930EC}" dt="2020-05-16T02:45:59.697" v="52"/>
          <ac:grpSpMkLst>
            <pc:docMk/>
            <pc:sldMk cId="1324495412" sldId="297"/>
            <ac:grpSpMk id="4" creationId="{940E8B43-3ED1-4478-9B49-B0D76E66A486}"/>
          </ac:grpSpMkLst>
        </pc:grpChg>
      </pc:sldChg>
      <pc:sldChg chg="addSp">
        <pc:chgData name="Tiffani Reardon" userId="7e1c9a0cabc2164b" providerId="LiveId" clId="{6400F7E8-ED28-4478-B510-B296734930EC}" dt="2020-05-16T02:46:01.965" v="53"/>
        <pc:sldMkLst>
          <pc:docMk/>
          <pc:sldMk cId="1634509793" sldId="298"/>
        </pc:sldMkLst>
        <pc:grpChg chg="add">
          <ac:chgData name="Tiffani Reardon" userId="7e1c9a0cabc2164b" providerId="LiveId" clId="{6400F7E8-ED28-4478-B510-B296734930EC}" dt="2020-05-16T02:46:01.965" v="53"/>
          <ac:grpSpMkLst>
            <pc:docMk/>
            <pc:sldMk cId="1634509793" sldId="298"/>
            <ac:grpSpMk id="4" creationId="{7922C251-8970-4C2D-99BB-77A0773AB4EE}"/>
          </ac:grpSpMkLst>
        </pc:grpChg>
      </pc:sldChg>
      <pc:sldChg chg="addSp">
        <pc:chgData name="Tiffani Reardon" userId="7e1c9a0cabc2164b" providerId="LiveId" clId="{6400F7E8-ED28-4478-B510-B296734930EC}" dt="2020-05-16T02:46:03.081" v="54"/>
        <pc:sldMkLst>
          <pc:docMk/>
          <pc:sldMk cId="4158722038" sldId="299"/>
        </pc:sldMkLst>
        <pc:grpChg chg="add">
          <ac:chgData name="Tiffani Reardon" userId="7e1c9a0cabc2164b" providerId="LiveId" clId="{6400F7E8-ED28-4478-B510-B296734930EC}" dt="2020-05-16T02:46:03.081" v="54"/>
          <ac:grpSpMkLst>
            <pc:docMk/>
            <pc:sldMk cId="4158722038" sldId="299"/>
            <ac:grpSpMk id="5" creationId="{FCBC55BF-605A-41A3-8011-925059522658}"/>
          </ac:grpSpMkLst>
        </pc:grpChg>
      </pc:sldChg>
      <pc:sldChg chg="addSp">
        <pc:chgData name="Tiffani Reardon" userId="7e1c9a0cabc2164b" providerId="LiveId" clId="{6400F7E8-ED28-4478-B510-B296734930EC}" dt="2020-05-16T02:46:04.354" v="55"/>
        <pc:sldMkLst>
          <pc:docMk/>
          <pc:sldMk cId="3927353522" sldId="300"/>
        </pc:sldMkLst>
        <pc:grpChg chg="add">
          <ac:chgData name="Tiffani Reardon" userId="7e1c9a0cabc2164b" providerId="LiveId" clId="{6400F7E8-ED28-4478-B510-B296734930EC}" dt="2020-05-16T02:46:04.354" v="55"/>
          <ac:grpSpMkLst>
            <pc:docMk/>
            <pc:sldMk cId="3927353522" sldId="300"/>
            <ac:grpSpMk id="5" creationId="{1642C10F-D67C-4673-803E-7055C3843A9D}"/>
          </ac:grpSpMkLst>
        </pc:grpChg>
      </pc:sldChg>
      <pc:sldChg chg="addSp">
        <pc:chgData name="Tiffani Reardon" userId="7e1c9a0cabc2164b" providerId="LiveId" clId="{6400F7E8-ED28-4478-B510-B296734930EC}" dt="2020-05-16T02:46:06.273" v="56"/>
        <pc:sldMkLst>
          <pc:docMk/>
          <pc:sldMk cId="2806154251" sldId="301"/>
        </pc:sldMkLst>
        <pc:grpChg chg="add">
          <ac:chgData name="Tiffani Reardon" userId="7e1c9a0cabc2164b" providerId="LiveId" clId="{6400F7E8-ED28-4478-B510-B296734930EC}" dt="2020-05-16T02:46:06.273" v="56"/>
          <ac:grpSpMkLst>
            <pc:docMk/>
            <pc:sldMk cId="2806154251" sldId="301"/>
            <ac:grpSpMk id="4" creationId="{76DC0276-1259-4D39-8FC4-7857CEC59EE4}"/>
          </ac:grpSpMkLst>
        </pc:grpChg>
      </pc:sldChg>
      <pc:sldChg chg="addSp">
        <pc:chgData name="Tiffani Reardon" userId="7e1c9a0cabc2164b" providerId="LiveId" clId="{6400F7E8-ED28-4478-B510-B296734930EC}" dt="2020-05-16T02:46:07.320" v="57"/>
        <pc:sldMkLst>
          <pc:docMk/>
          <pc:sldMk cId="4071432388" sldId="302"/>
        </pc:sldMkLst>
        <pc:grpChg chg="add">
          <ac:chgData name="Tiffani Reardon" userId="7e1c9a0cabc2164b" providerId="LiveId" clId="{6400F7E8-ED28-4478-B510-B296734930EC}" dt="2020-05-16T02:46:07.320" v="57"/>
          <ac:grpSpMkLst>
            <pc:docMk/>
            <pc:sldMk cId="4071432388" sldId="302"/>
            <ac:grpSpMk id="4" creationId="{F45D1AA5-8CDE-49BB-BEF6-AD17F22B5F0E}"/>
          </ac:grpSpMkLst>
        </pc:grpChg>
      </pc:sldChg>
      <pc:sldChg chg="addSp">
        <pc:chgData name="Tiffani Reardon" userId="7e1c9a0cabc2164b" providerId="LiveId" clId="{6400F7E8-ED28-4478-B510-B296734930EC}" dt="2020-05-16T02:46:08.961" v="58"/>
        <pc:sldMkLst>
          <pc:docMk/>
          <pc:sldMk cId="2839004215" sldId="303"/>
        </pc:sldMkLst>
        <pc:grpChg chg="add">
          <ac:chgData name="Tiffani Reardon" userId="7e1c9a0cabc2164b" providerId="LiveId" clId="{6400F7E8-ED28-4478-B510-B296734930EC}" dt="2020-05-16T02:46:08.961" v="58"/>
          <ac:grpSpMkLst>
            <pc:docMk/>
            <pc:sldMk cId="2839004215" sldId="303"/>
            <ac:grpSpMk id="3" creationId="{E709F36C-BAAC-4F9E-AE20-FF8F79E21412}"/>
          </ac:grpSpMkLst>
        </pc:grpChg>
      </pc:sldChg>
      <pc:sldChg chg="addSp">
        <pc:chgData name="Tiffani Reardon" userId="7e1c9a0cabc2164b" providerId="LiveId" clId="{6400F7E8-ED28-4478-B510-B296734930EC}" dt="2020-05-16T02:46:10.702" v="59"/>
        <pc:sldMkLst>
          <pc:docMk/>
          <pc:sldMk cId="1848445168" sldId="304"/>
        </pc:sldMkLst>
        <pc:grpChg chg="add">
          <ac:chgData name="Tiffani Reardon" userId="7e1c9a0cabc2164b" providerId="LiveId" clId="{6400F7E8-ED28-4478-B510-B296734930EC}" dt="2020-05-16T02:46:10.702" v="59"/>
          <ac:grpSpMkLst>
            <pc:docMk/>
            <pc:sldMk cId="1848445168" sldId="304"/>
            <ac:grpSpMk id="3" creationId="{85F35C31-374E-4315-B840-C3677C2EA445}"/>
          </ac:grpSpMkLst>
        </pc:grpChg>
      </pc:sldChg>
      <pc:sldChg chg="addSp">
        <pc:chgData name="Tiffani Reardon" userId="7e1c9a0cabc2164b" providerId="LiveId" clId="{6400F7E8-ED28-4478-B510-B296734930EC}" dt="2020-05-16T02:46:12.077" v="60"/>
        <pc:sldMkLst>
          <pc:docMk/>
          <pc:sldMk cId="3138562941" sldId="306"/>
        </pc:sldMkLst>
        <pc:grpChg chg="add">
          <ac:chgData name="Tiffani Reardon" userId="7e1c9a0cabc2164b" providerId="LiveId" clId="{6400F7E8-ED28-4478-B510-B296734930EC}" dt="2020-05-16T02:46:12.077" v="60"/>
          <ac:grpSpMkLst>
            <pc:docMk/>
            <pc:sldMk cId="3138562941" sldId="306"/>
            <ac:grpSpMk id="4" creationId="{2AB09396-624D-433E-AABE-D35AC7F96EB8}"/>
          </ac:grpSpMkLst>
        </pc:grpChg>
      </pc:sldChg>
      <pc:sldChg chg="addSp">
        <pc:chgData name="Tiffani Reardon" userId="7e1c9a0cabc2164b" providerId="LiveId" clId="{6400F7E8-ED28-4478-B510-B296734930EC}" dt="2020-05-16T02:46:13.912" v="61"/>
        <pc:sldMkLst>
          <pc:docMk/>
          <pc:sldMk cId="4283336784" sldId="307"/>
        </pc:sldMkLst>
        <pc:grpChg chg="add">
          <ac:chgData name="Tiffani Reardon" userId="7e1c9a0cabc2164b" providerId="LiveId" clId="{6400F7E8-ED28-4478-B510-B296734930EC}" dt="2020-05-16T02:46:13.912" v="61"/>
          <ac:grpSpMkLst>
            <pc:docMk/>
            <pc:sldMk cId="4283336784" sldId="307"/>
            <ac:grpSpMk id="4" creationId="{DA5B0A5A-024A-462E-929B-24FF9478D085}"/>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E42684-71BE-2642-9882-8A8D29D6D1C1}" type="datetimeFigureOut">
              <a:rPr lang="en-US" smtClean="0"/>
              <a:t>5/15/2020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532F9C-D4BC-BB4E-AF4E-047300D90898}" type="slidenum">
              <a:rPr lang="en-US" smtClean="0"/>
              <a:t>‹#›</a:t>
            </a:fld>
            <a:endParaRPr lang="en-US"/>
          </a:p>
        </p:txBody>
      </p:sp>
    </p:spTree>
    <p:extLst>
      <p:ext uri="{BB962C8B-B14F-4D97-AF65-F5344CB8AC3E}">
        <p14:creationId xmlns:p14="http://schemas.microsoft.com/office/powerpoint/2010/main" val="3267420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several type of reports such as, recommendation report, evaluation report, or feasibility report. They all have a similar goal, they help readers make informed decisions. </a:t>
            </a:r>
          </a:p>
        </p:txBody>
      </p:sp>
      <p:sp>
        <p:nvSpPr>
          <p:cNvPr id="4" name="Slide Number Placeholder 3"/>
          <p:cNvSpPr>
            <a:spLocks noGrp="1"/>
          </p:cNvSpPr>
          <p:nvPr>
            <p:ph type="sldNum" sz="quarter" idx="5"/>
          </p:nvPr>
        </p:nvSpPr>
        <p:spPr/>
        <p:txBody>
          <a:bodyPr/>
          <a:lstStyle/>
          <a:p>
            <a:fld id="{D2532F9C-D4BC-BB4E-AF4E-047300D90898}" type="slidenum">
              <a:rPr lang="en-US" smtClean="0"/>
              <a:t>2</a:t>
            </a:fld>
            <a:endParaRPr lang="en-US"/>
          </a:p>
        </p:txBody>
      </p:sp>
    </p:spTree>
    <p:extLst>
      <p:ext uri="{BB962C8B-B14F-4D97-AF65-F5344CB8AC3E}">
        <p14:creationId xmlns:p14="http://schemas.microsoft.com/office/powerpoint/2010/main" val="9431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532F9C-D4BC-BB4E-AF4E-047300D90898}" type="slidenum">
              <a:rPr lang="en-US" smtClean="0"/>
              <a:t>3</a:t>
            </a:fld>
            <a:endParaRPr lang="en-US"/>
          </a:p>
        </p:txBody>
      </p:sp>
    </p:spTree>
    <p:extLst>
      <p:ext uri="{BB962C8B-B14F-4D97-AF65-F5344CB8AC3E}">
        <p14:creationId xmlns:p14="http://schemas.microsoft.com/office/powerpoint/2010/main" val="212397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173355" y="243841"/>
            <a:ext cx="8793480" cy="637793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5400" b="1" cap="all"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buNone/>
              <a:defRPr sz="1650">
                <a:solidFill>
                  <a:schemeClr val="tx1"/>
                </a:solidFill>
              </a:defRPr>
            </a:lvl1pPr>
            <a:lvl2pPr marL="342900" indent="0" algn="ctr">
              <a:buNone/>
              <a:defRPr sz="1650"/>
            </a:lvl2pPr>
            <a:lvl3pPr marL="685800" indent="0" algn="ctr">
              <a:buNone/>
              <a:defRPr sz="165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solidFill>
              </a:defRPr>
            </a:lvl1pPr>
          </a:lstStyle>
          <a:p>
            <a:fld id="{5A0FAB2D-9521-49F4-810E-F5D1CCF190E7}" type="datetimeFigureOut">
              <a:rPr lang="en-US" smtClean="0"/>
              <a:t>5/15/2020</a:t>
            </a:fld>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1C215DD0-287B-4454-9FE5-644D1F944212}" type="slidenum">
              <a:rPr lang="en-US" smtClean="0"/>
              <a:t>‹#›</a:t>
            </a:fld>
            <a:endParaRPr lang="en-US"/>
          </a:p>
        </p:txBody>
      </p:sp>
      <p:cxnSp>
        <p:nvCxnSpPr>
          <p:cNvPr id="8" name="Straight Connector 7"/>
          <p:cNvCxnSpPr/>
          <p:nvPr/>
        </p:nvCxnSpPr>
        <p:spPr>
          <a:xfrm>
            <a:off x="1483995" y="3733800"/>
            <a:ext cx="61722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0474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A0FAB2D-9521-49F4-810E-F5D1CCF190E7}" type="datetimeFigureOut">
              <a:rPr lang="en-US" smtClean="0"/>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215DD0-287B-4454-9FE5-644D1F944212}" type="slidenum">
              <a:rPr lang="en-US" smtClean="0"/>
              <a:t>‹#›</a:t>
            </a:fld>
            <a:endParaRPr lang="en-US"/>
          </a:p>
        </p:txBody>
      </p:sp>
    </p:spTree>
    <p:extLst>
      <p:ext uri="{BB962C8B-B14F-4D97-AF65-F5344CB8AC3E}">
        <p14:creationId xmlns:p14="http://schemas.microsoft.com/office/powerpoint/2010/main" val="1379691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A0FAB2D-9521-49F4-810E-F5D1CCF190E7}" type="datetimeFigureOut">
              <a:rPr lang="en-US" smtClean="0"/>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215DD0-287B-4454-9FE5-644D1F944212}" type="slidenum">
              <a:rPr lang="en-US" smtClean="0"/>
              <a:t>‹#›</a:t>
            </a:fld>
            <a:endParaRPr lang="en-US"/>
          </a:p>
        </p:txBody>
      </p:sp>
    </p:spTree>
    <p:extLst>
      <p:ext uri="{BB962C8B-B14F-4D97-AF65-F5344CB8AC3E}">
        <p14:creationId xmlns:p14="http://schemas.microsoft.com/office/powerpoint/2010/main" val="1290229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A0FAB2D-9521-49F4-810E-F5D1CCF190E7}" type="datetimeFigureOut">
              <a:rPr lang="en-US" smtClean="0"/>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215DD0-287B-4454-9FE5-644D1F944212}" type="slidenum">
              <a:rPr lang="en-US" smtClean="0"/>
              <a:t>‹#›</a:t>
            </a:fld>
            <a:endParaRPr lang="en-US"/>
          </a:p>
        </p:txBody>
      </p:sp>
    </p:spTree>
    <p:extLst>
      <p:ext uri="{BB962C8B-B14F-4D97-AF65-F5344CB8AC3E}">
        <p14:creationId xmlns:p14="http://schemas.microsoft.com/office/powerpoint/2010/main" val="2700055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54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6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A0FAB2D-9521-49F4-810E-F5D1CCF190E7}" type="datetimeFigureOut">
              <a:rPr lang="en-US" smtClean="0"/>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215DD0-287B-4454-9FE5-644D1F944212}" type="slidenum">
              <a:rPr lang="en-US" smtClean="0"/>
              <a:t>‹#›</a:t>
            </a:fld>
            <a:endParaRPr lang="en-US"/>
          </a:p>
        </p:txBody>
      </p:sp>
      <p:cxnSp>
        <p:nvCxnSpPr>
          <p:cNvPr id="7" name="Straight Connector 6"/>
          <p:cNvCxnSpPr/>
          <p:nvPr/>
        </p:nvCxnSpPr>
        <p:spPr>
          <a:xfrm>
            <a:off x="1485900" y="4020408"/>
            <a:ext cx="61722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8344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A0FAB2D-9521-49F4-810E-F5D1CCF190E7}" type="datetimeFigureOut">
              <a:rPr lang="en-US" smtClean="0"/>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215DD0-287B-4454-9FE5-644D1F944212}" type="slidenum">
              <a:rPr lang="en-US" smtClean="0"/>
              <a:t>‹#›</a:t>
            </a:fld>
            <a:endParaRPr lang="en-US"/>
          </a:p>
        </p:txBody>
      </p:sp>
    </p:spTree>
    <p:extLst>
      <p:ext uri="{BB962C8B-B14F-4D97-AF65-F5344CB8AC3E}">
        <p14:creationId xmlns:p14="http://schemas.microsoft.com/office/powerpoint/2010/main" val="3512814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A0FAB2D-9521-49F4-810E-F5D1CCF190E7}" type="datetimeFigureOut">
              <a:rPr lang="en-US" smtClean="0"/>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215DD0-287B-4454-9FE5-644D1F944212}" type="slidenum">
              <a:rPr lang="en-US" smtClean="0"/>
              <a:t>‹#›</a:t>
            </a:fld>
            <a:endParaRPr lang="en-US"/>
          </a:p>
        </p:txBody>
      </p:sp>
    </p:spTree>
    <p:extLst>
      <p:ext uri="{BB962C8B-B14F-4D97-AF65-F5344CB8AC3E}">
        <p14:creationId xmlns:p14="http://schemas.microsoft.com/office/powerpoint/2010/main" val="4115496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A0FAB2D-9521-49F4-810E-F5D1CCF190E7}" type="datetimeFigureOut">
              <a:rPr lang="en-US" smtClean="0"/>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215DD0-287B-4454-9FE5-644D1F944212}" type="slidenum">
              <a:rPr lang="en-US" smtClean="0"/>
              <a:t>‹#›</a:t>
            </a:fld>
            <a:endParaRPr lang="en-US"/>
          </a:p>
        </p:txBody>
      </p:sp>
    </p:spTree>
    <p:extLst>
      <p:ext uri="{BB962C8B-B14F-4D97-AF65-F5344CB8AC3E}">
        <p14:creationId xmlns:p14="http://schemas.microsoft.com/office/powerpoint/2010/main" val="873463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0FAB2D-9521-49F4-810E-F5D1CCF190E7}" type="datetimeFigureOut">
              <a:rPr lang="en-US" smtClean="0"/>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215DD0-287B-4454-9FE5-644D1F944212}" type="slidenum">
              <a:rPr lang="en-US" smtClean="0"/>
              <a:t>‹#›</a:t>
            </a:fld>
            <a:endParaRPr lang="en-US"/>
          </a:p>
        </p:txBody>
      </p:sp>
    </p:spTree>
    <p:extLst>
      <p:ext uri="{BB962C8B-B14F-4D97-AF65-F5344CB8AC3E}">
        <p14:creationId xmlns:p14="http://schemas.microsoft.com/office/powerpoint/2010/main" val="5693089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94894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Content Placeholder 2"/>
          <p:cNvSpPr>
            <a:spLocks noGrp="1"/>
          </p:cNvSpPr>
          <p:nvPr>
            <p:ph idx="1"/>
          </p:nvPr>
        </p:nvSpPr>
        <p:spPr>
          <a:xfrm>
            <a:off x="4389119" y="1097280"/>
            <a:ext cx="3909060"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7250" y="2834640"/>
            <a:ext cx="2948940" cy="3017520"/>
          </a:xfrm>
        </p:spPr>
        <p:txBody>
          <a:bodyPr>
            <a:normAutofit/>
          </a:bodyPr>
          <a:lstStyle>
            <a:lvl1pPr marL="0" indent="0">
              <a:lnSpc>
                <a:spcPct val="100000"/>
              </a:lnSpc>
              <a:spcBef>
                <a:spcPts val="75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5A0FAB2D-9521-49F4-810E-F5D1CCF190E7}" type="datetimeFigureOut">
              <a:rPr lang="en-US" smtClean="0"/>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215DD0-287B-4454-9FE5-644D1F944212}" type="slidenum">
              <a:rPr lang="en-US" smtClean="0"/>
              <a:t>‹#›</a:t>
            </a:fld>
            <a:endParaRPr lang="en-US"/>
          </a:p>
        </p:txBody>
      </p:sp>
    </p:spTree>
    <p:extLst>
      <p:ext uri="{BB962C8B-B14F-4D97-AF65-F5344CB8AC3E}">
        <p14:creationId xmlns:p14="http://schemas.microsoft.com/office/powerpoint/2010/main" val="2122262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94894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4059936" y="1069847"/>
            <a:ext cx="4574286" cy="4800600"/>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57250" y="2834640"/>
            <a:ext cx="2948940" cy="2880360"/>
          </a:xfrm>
        </p:spPr>
        <p:txBody>
          <a:bodyPr>
            <a:normAutofit/>
          </a:bodyPr>
          <a:lstStyle>
            <a:lvl1pPr marL="0" indent="0">
              <a:lnSpc>
                <a:spcPct val="100000"/>
              </a:lnSpc>
              <a:spcBef>
                <a:spcPts val="75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5A0FAB2D-9521-49F4-810E-F5D1CCF190E7}" type="datetimeFigureOut">
              <a:rPr lang="en-US" smtClean="0"/>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215DD0-287B-4454-9FE5-644D1F944212}" type="slidenum">
              <a:rPr lang="en-US" smtClean="0"/>
              <a:t>‹#›</a:t>
            </a:fld>
            <a:endParaRPr lang="en-US"/>
          </a:p>
        </p:txBody>
      </p:sp>
    </p:spTree>
    <p:extLst>
      <p:ext uri="{BB962C8B-B14F-4D97-AF65-F5344CB8AC3E}">
        <p14:creationId xmlns:p14="http://schemas.microsoft.com/office/powerpoint/2010/main" val="99631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a:spLocks noChangeAspect="1"/>
          </p:cNvSpPr>
          <p:nvPr/>
        </p:nvSpPr>
        <p:spPr>
          <a:xfrm>
            <a:off x="173355" y="243841"/>
            <a:ext cx="8793480" cy="6377939"/>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900">
                <a:solidFill>
                  <a:schemeClr val="tx1"/>
                </a:solidFill>
              </a:defRPr>
            </a:lvl1pPr>
          </a:lstStyle>
          <a:p>
            <a:fld id="{5A0FAB2D-9521-49F4-810E-F5D1CCF190E7}" type="datetimeFigureOut">
              <a:rPr lang="en-US" smtClean="0"/>
              <a:t>5/15/2020</a:t>
            </a:fld>
            <a:endParaRPr lang="en-US"/>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900">
                <a:solidFill>
                  <a:schemeClr val="tx1"/>
                </a:solidFill>
              </a:defRPr>
            </a:lvl1pPr>
          </a:lstStyle>
          <a:p>
            <a:endParaRPr lang="en-US"/>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900">
                <a:solidFill>
                  <a:schemeClr val="tx1"/>
                </a:solidFill>
              </a:defRPr>
            </a:lvl1pPr>
          </a:lstStyle>
          <a:p>
            <a:fld id="{1C215DD0-287B-4454-9FE5-644D1F944212}" type="slidenum">
              <a:rPr lang="en-US" smtClean="0"/>
              <a:t>‹#›</a:t>
            </a:fld>
            <a:endParaRPr lang="en-US"/>
          </a:p>
        </p:txBody>
      </p:sp>
    </p:spTree>
    <p:extLst>
      <p:ext uri="{BB962C8B-B14F-4D97-AF65-F5344CB8AC3E}">
        <p14:creationId xmlns:p14="http://schemas.microsoft.com/office/powerpoint/2010/main" val="12910037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37160" algn="l" defTabSz="685800" rtl="0" eaLnBrk="1" latinLnBrk="0" hangingPunct="1">
        <a:lnSpc>
          <a:spcPct val="90000"/>
        </a:lnSpc>
        <a:spcBef>
          <a:spcPts val="1050"/>
        </a:spcBef>
        <a:buClr>
          <a:schemeClr val="tx1"/>
        </a:buClr>
        <a:buSzPct val="80000"/>
        <a:buFont typeface="Corbel" pitchFamily="34" charset="0"/>
        <a:buChar char="•"/>
        <a:defRPr sz="1650" kern="1200">
          <a:solidFill>
            <a:schemeClr val="tx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500" kern="1200">
          <a:solidFill>
            <a:schemeClr val="tx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350" kern="1200">
          <a:solidFill>
            <a:schemeClr val="tx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4pPr>
      <a:lvl5pPr marL="96012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5pPr>
      <a:lvl6pPr marL="120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6pPr>
      <a:lvl7pPr marL="1425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7pPr>
      <a:lvl8pPr marL="165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8pPr>
      <a:lvl9pPr marL="1875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tmp"/><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hade val="95000"/>
            <a:satMod val="140000"/>
          </a:schemeClr>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4278EA84-AA47-4E64-9AEA-745F57EADB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3999" cy="6857999"/>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a:extLst>
              <a:ext uri="{FF2B5EF4-FFF2-40B4-BE49-F238E27FC236}">
                <a16:creationId xmlns:a16="http://schemas.microsoft.com/office/drawing/2014/main" id="{55A3D311-5198-4AE1-A195-6421056766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1450" y="246888"/>
            <a:ext cx="8793480" cy="637793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DB5397A-7C2B-4D65-A95F-198F98FBA9EE}"/>
              </a:ext>
            </a:extLst>
          </p:cNvPr>
          <p:cNvSpPr>
            <a:spLocks noGrp="1"/>
          </p:cNvSpPr>
          <p:nvPr>
            <p:ph type="ctrTitle"/>
          </p:nvPr>
        </p:nvSpPr>
        <p:spPr>
          <a:xfrm>
            <a:off x="482600" y="625775"/>
            <a:ext cx="4783222" cy="5258429"/>
          </a:xfrm>
          <a:noFill/>
          <a:ln w="12700" cmpd="sng">
            <a:noFill/>
          </a:ln>
        </p:spPr>
        <p:txBody>
          <a:bodyPr anchor="ctr">
            <a:normAutofit/>
          </a:bodyPr>
          <a:lstStyle/>
          <a:p>
            <a:pPr algn="r"/>
            <a:r>
              <a:rPr lang="en-US"/>
              <a:t>REPORTS</a:t>
            </a:r>
          </a:p>
        </p:txBody>
      </p:sp>
      <p:sp>
        <p:nvSpPr>
          <p:cNvPr id="3" name="Subtitle 2">
            <a:extLst>
              <a:ext uri="{FF2B5EF4-FFF2-40B4-BE49-F238E27FC236}">
                <a16:creationId xmlns:a16="http://schemas.microsoft.com/office/drawing/2014/main" id="{FE38E565-5DAB-4112-9268-1299F5CAB5DA}"/>
              </a:ext>
            </a:extLst>
          </p:cNvPr>
          <p:cNvSpPr>
            <a:spLocks noGrp="1"/>
          </p:cNvSpPr>
          <p:nvPr>
            <p:ph type="subTitle" idx="1"/>
          </p:nvPr>
        </p:nvSpPr>
        <p:spPr>
          <a:xfrm>
            <a:off x="6036162" y="625775"/>
            <a:ext cx="2543601" cy="5258429"/>
          </a:xfrm>
        </p:spPr>
        <p:txBody>
          <a:bodyPr anchor="ctr">
            <a:normAutofit/>
          </a:bodyPr>
          <a:lstStyle/>
          <a:p>
            <a:pPr algn="l"/>
            <a:r>
              <a:rPr lang="en-US" sz="2400"/>
              <a:t>TCOM 2010 Technical Writing</a:t>
            </a:r>
          </a:p>
        </p:txBody>
      </p:sp>
      <p:cxnSp>
        <p:nvCxnSpPr>
          <p:cNvPr id="25" name="Straight Connector 20">
            <a:extLst>
              <a:ext uri="{FF2B5EF4-FFF2-40B4-BE49-F238E27FC236}">
                <a16:creationId xmlns:a16="http://schemas.microsoft.com/office/drawing/2014/main" id="{FE054535-C006-4CBD-B555-2D26AE62CBE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650992" y="1828800"/>
            <a:ext cx="0" cy="3200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8C0FBD02-798C-4F40-91E2-8BB0834EFEDC}"/>
              </a:ext>
            </a:extLst>
          </p:cNvPr>
          <p:cNvGrpSpPr/>
          <p:nvPr/>
        </p:nvGrpSpPr>
        <p:grpSpPr>
          <a:xfrm>
            <a:off x="279824" y="6232225"/>
            <a:ext cx="1888103" cy="295275"/>
            <a:chOff x="476250" y="4386263"/>
            <a:chExt cx="1888103" cy="295275"/>
          </a:xfrm>
        </p:grpSpPr>
        <p:pic>
          <p:nvPicPr>
            <p:cNvPr id="8" name="Picture 2" descr="Creative Commons License">
              <a:extLst>
                <a:ext uri="{FF2B5EF4-FFF2-40B4-BE49-F238E27FC236}">
                  <a16:creationId xmlns:a16="http://schemas.microsoft.com/office/drawing/2014/main" id="{D6DE3303-18C5-4AAC-9967-D3C445CB90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61FD889-5F91-436A-BF3A-27D8F1DF15B8}"/>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4044892330"/>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79459-5D3D-40D4-93D0-E6E96459A66C}"/>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D45E07CA-731A-4F16-9E5E-CF0450F124AB}"/>
              </a:ext>
            </a:extLst>
          </p:cNvPr>
          <p:cNvSpPr>
            <a:spLocks noGrp="1"/>
          </p:cNvSpPr>
          <p:nvPr>
            <p:ph idx="1"/>
          </p:nvPr>
        </p:nvSpPr>
        <p:spPr/>
        <p:txBody>
          <a:bodyPr>
            <a:normAutofit/>
          </a:bodyPr>
          <a:lstStyle/>
          <a:p>
            <a:r>
              <a:rPr lang="en-US" sz="2400" dirty="0"/>
              <a:t>Necessary – Each copy must cost less than ten cents and the photocopier must be able to handle oversize documents</a:t>
            </a:r>
          </a:p>
          <a:p>
            <a:endParaRPr lang="en-US" sz="2400" dirty="0"/>
          </a:p>
          <a:p>
            <a:r>
              <a:rPr lang="en-US" sz="2400" dirty="0"/>
              <a:t>Desirable – the photocopier does double-sided copying and stapling</a:t>
            </a:r>
          </a:p>
          <a:p>
            <a:endParaRPr lang="en-US" sz="2400" dirty="0"/>
          </a:p>
          <a:p>
            <a:r>
              <a:rPr lang="en-US" sz="2400" dirty="0"/>
              <a:t>Desirable criteria let you make distinctions among a variety of similar objects, objectives, actions or effects. </a:t>
            </a:r>
          </a:p>
        </p:txBody>
      </p:sp>
      <p:grpSp>
        <p:nvGrpSpPr>
          <p:cNvPr id="4" name="Group 3">
            <a:extLst>
              <a:ext uri="{FF2B5EF4-FFF2-40B4-BE49-F238E27FC236}">
                <a16:creationId xmlns:a16="http://schemas.microsoft.com/office/drawing/2014/main" id="{06C91722-8FB5-421D-9F17-655F95144A27}"/>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193BD7D7-A361-45F3-AD1E-97A546BBB7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3954506-BD9D-43FA-8EB3-EC7364689427}"/>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2763549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7C386-7745-F543-A5B8-0896CF3FDB4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DDCC4E5-9866-5947-A1F7-CE032089CAE0}"/>
              </a:ext>
            </a:extLst>
          </p:cNvPr>
          <p:cNvSpPr>
            <a:spLocks noGrp="1"/>
          </p:cNvSpPr>
          <p:nvPr>
            <p:ph idx="1"/>
          </p:nvPr>
        </p:nvSpPr>
        <p:spPr/>
        <p:txBody>
          <a:bodyPr>
            <a:normAutofit/>
          </a:bodyPr>
          <a:lstStyle/>
          <a:p>
            <a:r>
              <a:rPr lang="en-US" sz="2400" dirty="0"/>
              <a:t>What are necessary and desirable criteria for:</a:t>
            </a:r>
          </a:p>
          <a:p>
            <a:endParaRPr lang="en-US" sz="2400" dirty="0"/>
          </a:p>
          <a:p>
            <a:r>
              <a:rPr lang="en-US" sz="2400" dirty="0"/>
              <a:t>Buying a car?</a:t>
            </a:r>
          </a:p>
          <a:p>
            <a:endParaRPr lang="en-US" sz="2400" dirty="0"/>
          </a:p>
          <a:p>
            <a:r>
              <a:rPr lang="en-US" sz="2400" dirty="0"/>
              <a:t>Selecting a major?</a:t>
            </a:r>
          </a:p>
        </p:txBody>
      </p:sp>
      <p:grpSp>
        <p:nvGrpSpPr>
          <p:cNvPr id="4" name="Group 3">
            <a:extLst>
              <a:ext uri="{FF2B5EF4-FFF2-40B4-BE49-F238E27FC236}">
                <a16:creationId xmlns:a16="http://schemas.microsoft.com/office/drawing/2014/main" id="{CFB2EE9E-C7EF-402B-A45C-E1AFA968DDEF}"/>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27529F35-517A-4121-91E5-6DCDCD1C54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31E4D8A-917E-478D-93D3-648E81FE24DB}"/>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359000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B806B-35D1-3C40-9902-171E8369715D}"/>
              </a:ext>
            </a:extLst>
          </p:cNvPr>
          <p:cNvSpPr>
            <a:spLocks noGrp="1"/>
          </p:cNvSpPr>
          <p:nvPr>
            <p:ph type="title"/>
          </p:nvPr>
        </p:nvSpPr>
        <p:spPr/>
        <p:txBody>
          <a:bodyPr/>
          <a:lstStyle/>
          <a:p>
            <a:r>
              <a:rPr lang="en-US" dirty="0"/>
              <a:t>Determine the Options</a:t>
            </a:r>
          </a:p>
        </p:txBody>
      </p:sp>
      <p:sp>
        <p:nvSpPr>
          <p:cNvPr id="6" name="Content Placeholder 5">
            <a:extLst>
              <a:ext uri="{FF2B5EF4-FFF2-40B4-BE49-F238E27FC236}">
                <a16:creationId xmlns:a16="http://schemas.microsoft.com/office/drawing/2014/main" id="{359AFE33-7EE2-F644-9727-CD072707B7CA}"/>
              </a:ext>
            </a:extLst>
          </p:cNvPr>
          <p:cNvSpPr>
            <a:spLocks noGrp="1"/>
          </p:cNvSpPr>
          <p:nvPr>
            <p:ph idx="1"/>
          </p:nvPr>
        </p:nvSpPr>
        <p:spPr/>
        <p:txBody>
          <a:bodyPr/>
          <a:lstStyle/>
          <a:p>
            <a:pPr marL="34290" indent="0">
              <a:buNone/>
            </a:pPr>
            <a:r>
              <a:rPr lang="en-US" sz="2000" dirty="0"/>
              <a:t>Options – potential courses of action you can take in responding to a problem or opportunity.</a:t>
            </a:r>
          </a:p>
          <a:p>
            <a:endParaRPr lang="en-US" dirty="0"/>
          </a:p>
          <a:p>
            <a:endParaRPr lang="en-US" dirty="0"/>
          </a:p>
          <a:p>
            <a:endParaRPr lang="en-US" dirty="0"/>
          </a:p>
        </p:txBody>
      </p:sp>
      <p:pic>
        <p:nvPicPr>
          <p:cNvPr id="7" name="Content Placeholder 3" descr="Screen Clipping">
            <a:extLst>
              <a:ext uri="{FF2B5EF4-FFF2-40B4-BE49-F238E27FC236}">
                <a16:creationId xmlns:a16="http://schemas.microsoft.com/office/drawing/2014/main" id="{2B1C1FB3-B35A-AB45-BC30-FB15EF32EE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5264" y="2772911"/>
            <a:ext cx="7406640" cy="3414529"/>
          </a:xfrm>
          <a:prstGeom prst="rect">
            <a:avLst/>
          </a:prstGeom>
        </p:spPr>
      </p:pic>
      <p:grpSp>
        <p:nvGrpSpPr>
          <p:cNvPr id="5" name="Group 4">
            <a:extLst>
              <a:ext uri="{FF2B5EF4-FFF2-40B4-BE49-F238E27FC236}">
                <a16:creationId xmlns:a16="http://schemas.microsoft.com/office/drawing/2014/main" id="{15BE3821-31F5-4F9C-86B9-7ACAFEAE2867}"/>
              </a:ext>
            </a:extLst>
          </p:cNvPr>
          <p:cNvGrpSpPr/>
          <p:nvPr/>
        </p:nvGrpSpPr>
        <p:grpSpPr>
          <a:xfrm>
            <a:off x="279824" y="6232225"/>
            <a:ext cx="1888103" cy="295275"/>
            <a:chOff x="476250" y="4386263"/>
            <a:chExt cx="1888103" cy="295275"/>
          </a:xfrm>
        </p:grpSpPr>
        <p:pic>
          <p:nvPicPr>
            <p:cNvPr id="8" name="Picture 2" descr="Creative Commons License">
              <a:extLst>
                <a:ext uri="{FF2B5EF4-FFF2-40B4-BE49-F238E27FC236}">
                  <a16:creationId xmlns:a16="http://schemas.microsoft.com/office/drawing/2014/main" id="{F3C8BAD6-608F-4DF2-80DE-39CD753AF5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60657C1-D60A-496F-A8F5-34AB31119632}"/>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832760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F6031-2FE1-E148-954B-A6F93E4AFD50}"/>
              </a:ext>
            </a:extLst>
          </p:cNvPr>
          <p:cNvSpPr>
            <a:spLocks noGrp="1"/>
          </p:cNvSpPr>
          <p:nvPr>
            <p:ph type="title"/>
          </p:nvPr>
        </p:nvSpPr>
        <p:spPr/>
        <p:txBody>
          <a:bodyPr>
            <a:normAutofit fontScale="90000"/>
          </a:bodyPr>
          <a:lstStyle/>
          <a:p>
            <a:r>
              <a:rPr lang="en-US" dirty="0"/>
              <a:t>Study Each Option According to the Criteria</a:t>
            </a:r>
            <a:br>
              <a:rPr lang="en-US" dirty="0"/>
            </a:br>
            <a:endParaRPr lang="en-US" dirty="0"/>
          </a:p>
        </p:txBody>
      </p:sp>
      <p:sp>
        <p:nvSpPr>
          <p:cNvPr id="3" name="Content Placeholder 2">
            <a:extLst>
              <a:ext uri="{FF2B5EF4-FFF2-40B4-BE49-F238E27FC236}">
                <a16:creationId xmlns:a16="http://schemas.microsoft.com/office/drawing/2014/main" id="{635B8EFA-FA39-AF4A-8455-92335F742C03}"/>
              </a:ext>
            </a:extLst>
          </p:cNvPr>
          <p:cNvSpPr>
            <a:spLocks noGrp="1"/>
          </p:cNvSpPr>
          <p:nvPr>
            <p:ph idx="1"/>
          </p:nvPr>
        </p:nvSpPr>
        <p:spPr/>
        <p:txBody>
          <a:bodyPr>
            <a:normAutofit/>
          </a:bodyPr>
          <a:lstStyle/>
          <a:p>
            <a:r>
              <a:rPr lang="en-US" sz="2000" dirty="0"/>
              <a:t>Once you have identified your options or series of options, study each one according to the criteria:</a:t>
            </a:r>
          </a:p>
          <a:p>
            <a:pPr marL="34290" indent="0">
              <a:buNone/>
            </a:pPr>
            <a:endParaRPr lang="en-US" sz="2000" dirty="0"/>
          </a:p>
          <a:p>
            <a:r>
              <a:rPr lang="en-US" sz="2000" dirty="0"/>
              <a:t>Secondary research – Collecting information that other people have already discovered or created</a:t>
            </a:r>
          </a:p>
          <a:p>
            <a:endParaRPr lang="en-US" sz="2000" dirty="0"/>
          </a:p>
          <a:p>
            <a:r>
              <a:rPr lang="en-US" sz="2000" dirty="0"/>
              <a:t>Primary research – Creating technical information yourself</a:t>
            </a:r>
          </a:p>
        </p:txBody>
      </p:sp>
      <p:grpSp>
        <p:nvGrpSpPr>
          <p:cNvPr id="4" name="Group 3">
            <a:extLst>
              <a:ext uri="{FF2B5EF4-FFF2-40B4-BE49-F238E27FC236}">
                <a16:creationId xmlns:a16="http://schemas.microsoft.com/office/drawing/2014/main" id="{1DE930D6-6EFD-43BC-A228-49B6A6E4F22A}"/>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2C41BB67-BE88-4FEC-8900-2DBC0301A6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97B47C7-39CF-4B86-B209-E3AC264BE80C}"/>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222948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78A68-CFE2-874F-A29E-5C4D39E899C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078EF54-CD61-EB42-BED1-35CF90B60B8A}"/>
              </a:ext>
            </a:extLst>
          </p:cNvPr>
          <p:cNvSpPr>
            <a:spLocks noGrp="1"/>
          </p:cNvSpPr>
          <p:nvPr>
            <p:ph idx="1"/>
          </p:nvPr>
        </p:nvSpPr>
        <p:spPr/>
        <p:txBody>
          <a:bodyPr>
            <a:normAutofit/>
          </a:bodyPr>
          <a:lstStyle/>
          <a:p>
            <a:r>
              <a:rPr lang="en-US" sz="2000" dirty="0"/>
              <a:t>Decision Matrix: a tool for systematically and objectively evaluating each option according to each criterion</a:t>
            </a:r>
          </a:p>
          <a:p>
            <a:endParaRPr lang="en-US" sz="2000" dirty="0"/>
          </a:p>
          <a:p>
            <a:r>
              <a:rPr lang="en-US" sz="2000" dirty="0"/>
              <a:t>The writer evaluates three photocopiers according to three criteria. Each criterion has its own weight, which suggests how important it is. The greater the weight, the more  important the criterion.</a:t>
            </a:r>
          </a:p>
        </p:txBody>
      </p:sp>
      <p:grpSp>
        <p:nvGrpSpPr>
          <p:cNvPr id="4" name="Group 3">
            <a:extLst>
              <a:ext uri="{FF2B5EF4-FFF2-40B4-BE49-F238E27FC236}">
                <a16:creationId xmlns:a16="http://schemas.microsoft.com/office/drawing/2014/main" id="{4D59ED24-1C77-4BEE-8808-6B8400A9D6F0}"/>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6BE17671-2CFE-49A9-B7AC-8E5249A857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FB0A312-1E29-4737-B2BD-6344A24D0254}"/>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22880561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8F62A-67F7-4C4C-B0B1-C9302EA86F35}"/>
              </a:ext>
            </a:extLst>
          </p:cNvPr>
          <p:cNvSpPr>
            <a:spLocks noGrp="1"/>
          </p:cNvSpPr>
          <p:nvPr>
            <p:ph type="title"/>
          </p:nvPr>
        </p:nvSpPr>
        <p:spPr/>
        <p:txBody>
          <a:bodyPr/>
          <a:lstStyle/>
          <a:p>
            <a:endParaRPr lang="en-US" dirty="0"/>
          </a:p>
        </p:txBody>
      </p:sp>
      <p:pic>
        <p:nvPicPr>
          <p:cNvPr id="4" name="Content Placeholder 3" descr="Screen Clipping">
            <a:extLst>
              <a:ext uri="{FF2B5EF4-FFF2-40B4-BE49-F238E27FC236}">
                <a16:creationId xmlns:a16="http://schemas.microsoft.com/office/drawing/2014/main" id="{E099C9D1-2D23-8B45-A489-ABAC0355E3C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762" y="2684208"/>
            <a:ext cx="8516476" cy="3259392"/>
          </a:xfrm>
          <a:prstGeom prst="rect">
            <a:avLst/>
          </a:prstGeom>
        </p:spPr>
      </p:pic>
      <p:grpSp>
        <p:nvGrpSpPr>
          <p:cNvPr id="5" name="Group 4">
            <a:extLst>
              <a:ext uri="{FF2B5EF4-FFF2-40B4-BE49-F238E27FC236}">
                <a16:creationId xmlns:a16="http://schemas.microsoft.com/office/drawing/2014/main" id="{D5CB7B45-71B8-4FE3-9694-C79B8ED512B6}"/>
              </a:ext>
            </a:extLst>
          </p:cNvPr>
          <p:cNvGrpSpPr/>
          <p:nvPr/>
        </p:nvGrpSpPr>
        <p:grpSpPr>
          <a:xfrm>
            <a:off x="279824" y="6232225"/>
            <a:ext cx="1888103" cy="295275"/>
            <a:chOff x="476250" y="4386263"/>
            <a:chExt cx="1888103" cy="295275"/>
          </a:xfrm>
        </p:grpSpPr>
        <p:pic>
          <p:nvPicPr>
            <p:cNvPr id="6" name="Picture 2" descr="Creative Commons License">
              <a:extLst>
                <a:ext uri="{FF2B5EF4-FFF2-40B4-BE49-F238E27FC236}">
                  <a16:creationId xmlns:a16="http://schemas.microsoft.com/office/drawing/2014/main" id="{DF5F3A43-9F1A-4B23-BB3F-1474223931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EC2ECC8-5DB6-4E01-9824-5FBD009AC9C1}"/>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2025815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1A029-5AFF-0C4E-A9DC-72C7C54C735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9BE0177-14CE-7347-B145-7FE13711D0D8}"/>
              </a:ext>
            </a:extLst>
          </p:cNvPr>
          <p:cNvSpPr>
            <a:spLocks noGrp="1"/>
          </p:cNvSpPr>
          <p:nvPr>
            <p:ph idx="1"/>
          </p:nvPr>
        </p:nvSpPr>
        <p:spPr/>
        <p:txBody>
          <a:bodyPr>
            <a:normAutofit fontScale="92500" lnSpcReduction="20000"/>
          </a:bodyPr>
          <a:lstStyle/>
          <a:p>
            <a:r>
              <a:rPr lang="en-US" sz="2000" dirty="0"/>
              <a:t>A decision matrix cannot stand on its own, you also need to explain your methods in a discussion or in footnotes.</a:t>
            </a:r>
          </a:p>
          <a:p>
            <a:endParaRPr lang="en-US" sz="2000" dirty="0"/>
          </a:p>
          <a:p>
            <a:r>
              <a:rPr lang="en-US" sz="2000" dirty="0"/>
              <a:t>Why you chose each criterion—or didn’t choose a criterion the reader might have expected to see. Why did you choose duplexing and not image storing? </a:t>
            </a:r>
          </a:p>
          <a:p>
            <a:endParaRPr lang="en-US" sz="2000" dirty="0"/>
          </a:p>
          <a:p>
            <a:r>
              <a:rPr lang="en-US" sz="2000" dirty="0"/>
              <a:t>Why you assigned a particular weight to each criterion. Why is a copier’s ability to do color copying four times more important than its speed? </a:t>
            </a:r>
          </a:p>
          <a:p>
            <a:endParaRPr lang="en-US" sz="2000" dirty="0"/>
          </a:p>
          <a:p>
            <a:r>
              <a:rPr lang="en-US" sz="2000" dirty="0"/>
              <a:t>Why you assigned a particular rating to each option. Why does one copier receive only a rating of 1 on duplexing, whereas another receives a 3?</a:t>
            </a:r>
          </a:p>
        </p:txBody>
      </p:sp>
      <p:grpSp>
        <p:nvGrpSpPr>
          <p:cNvPr id="4" name="Group 3">
            <a:extLst>
              <a:ext uri="{FF2B5EF4-FFF2-40B4-BE49-F238E27FC236}">
                <a16:creationId xmlns:a16="http://schemas.microsoft.com/office/drawing/2014/main" id="{01E5095D-CD54-4AD9-A22C-7F40FCB6E0DC}"/>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DECC76DA-8A16-41EA-86B3-96D0A5CDCE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B75A7D3-3481-417D-AA0B-E271846E7FBE}"/>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2143314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F1D5D-6E7C-3240-A0C4-2839F66F39A1}"/>
              </a:ext>
            </a:extLst>
          </p:cNvPr>
          <p:cNvSpPr>
            <a:spLocks noGrp="1"/>
          </p:cNvSpPr>
          <p:nvPr>
            <p:ph type="title"/>
          </p:nvPr>
        </p:nvSpPr>
        <p:spPr/>
        <p:txBody>
          <a:bodyPr/>
          <a:lstStyle/>
          <a:p>
            <a:r>
              <a:rPr lang="en-US" dirty="0"/>
              <a:t>Draw Conclusions about Each Option</a:t>
            </a:r>
          </a:p>
        </p:txBody>
      </p:sp>
      <p:sp>
        <p:nvSpPr>
          <p:cNvPr id="3" name="Content Placeholder 2">
            <a:extLst>
              <a:ext uri="{FF2B5EF4-FFF2-40B4-BE49-F238E27FC236}">
                <a16:creationId xmlns:a16="http://schemas.microsoft.com/office/drawing/2014/main" id="{2B63856A-F97D-154E-A697-A72FE84A7792}"/>
              </a:ext>
            </a:extLst>
          </p:cNvPr>
          <p:cNvSpPr>
            <a:spLocks noGrp="1"/>
          </p:cNvSpPr>
          <p:nvPr>
            <p:ph idx="1"/>
          </p:nvPr>
        </p:nvSpPr>
        <p:spPr/>
        <p:txBody>
          <a:bodyPr>
            <a:normAutofit/>
          </a:bodyPr>
          <a:lstStyle/>
          <a:p>
            <a:pPr marL="34290" indent="0">
              <a:buNone/>
            </a:pPr>
            <a:endParaRPr lang="en-US" sz="2400" dirty="0"/>
          </a:p>
          <a:p>
            <a:pPr marL="34290" indent="0">
              <a:buNone/>
            </a:pPr>
            <a:r>
              <a:rPr lang="en-US" sz="2400" dirty="0"/>
              <a:t>Whether you use a decision matrix or a less formal means of recording you evaluations, the next step is to draw conclusions about the options you studied—by interpreting your results and writing evaluative statements about the options. </a:t>
            </a:r>
          </a:p>
          <a:p>
            <a:pPr marL="34290" indent="0">
              <a:buNone/>
            </a:pPr>
            <a:endParaRPr lang="en-US" sz="2400" dirty="0"/>
          </a:p>
        </p:txBody>
      </p:sp>
      <p:grpSp>
        <p:nvGrpSpPr>
          <p:cNvPr id="4" name="Group 3">
            <a:extLst>
              <a:ext uri="{FF2B5EF4-FFF2-40B4-BE49-F238E27FC236}">
                <a16:creationId xmlns:a16="http://schemas.microsoft.com/office/drawing/2014/main" id="{F36430A1-2D9B-4216-AE57-4C6D9F4C74E5}"/>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11F24D71-F073-4421-BF24-774F1D6DD0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E88B5ED-D29E-4060-8718-F950BC3F1D48}"/>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473407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09EBF-6864-BF46-997D-782AD4011A59}"/>
              </a:ext>
            </a:extLst>
          </p:cNvPr>
          <p:cNvSpPr>
            <a:spLocks noGrp="1"/>
          </p:cNvSpPr>
          <p:nvPr>
            <p:ph type="title"/>
          </p:nvPr>
        </p:nvSpPr>
        <p:spPr/>
        <p:txBody>
          <a:bodyPr/>
          <a:lstStyle/>
          <a:p>
            <a:r>
              <a:rPr lang="en-US" dirty="0"/>
              <a:t>Your Conclusion:</a:t>
            </a:r>
          </a:p>
        </p:txBody>
      </p:sp>
      <p:sp>
        <p:nvSpPr>
          <p:cNvPr id="3" name="Content Placeholder 2">
            <a:extLst>
              <a:ext uri="{FF2B5EF4-FFF2-40B4-BE49-F238E27FC236}">
                <a16:creationId xmlns:a16="http://schemas.microsoft.com/office/drawing/2014/main" id="{10E33173-E5BF-1C44-B1F0-00324DF99396}"/>
              </a:ext>
            </a:extLst>
          </p:cNvPr>
          <p:cNvSpPr>
            <a:spLocks noGrp="1"/>
          </p:cNvSpPr>
          <p:nvPr>
            <p:ph idx="1"/>
          </p:nvPr>
        </p:nvSpPr>
        <p:spPr/>
        <p:txBody>
          <a:bodyPr>
            <a:normAutofit fontScale="85000" lnSpcReduction="10000"/>
          </a:bodyPr>
          <a:lstStyle/>
          <a:p>
            <a:r>
              <a:rPr lang="en-US" sz="2000" dirty="0"/>
              <a:t>The Sharp model of photocopier is the best photocopier because it meets all your necessary criteria and the greatest number of desirable criteria and scores highest on your matrix.</a:t>
            </a:r>
          </a:p>
          <a:p>
            <a:endParaRPr lang="en-US" sz="2000" dirty="0"/>
          </a:p>
          <a:p>
            <a:r>
              <a:rPr lang="en-US" sz="2000" dirty="0"/>
              <a:t>Present your conclusions in any of the three ways:</a:t>
            </a:r>
          </a:p>
          <a:p>
            <a:endParaRPr lang="en-US" sz="2000" dirty="0"/>
          </a:p>
          <a:p>
            <a:r>
              <a:rPr lang="en-US" sz="2000" dirty="0"/>
              <a:t>Rank all the options – the Sharp copier is the best option, the Ricoh copier the second best, and so forth.</a:t>
            </a:r>
          </a:p>
          <a:p>
            <a:endParaRPr lang="en-US" sz="2000" dirty="0"/>
          </a:p>
          <a:p>
            <a:r>
              <a:rPr lang="en-US" sz="2000" dirty="0"/>
              <a:t>Classify all the options in one of two categories – acceptable and unacceptable. </a:t>
            </a:r>
          </a:p>
          <a:p>
            <a:endParaRPr lang="en-US" sz="2000" dirty="0"/>
          </a:p>
          <a:p>
            <a:r>
              <a:rPr lang="en-US" sz="2000" dirty="0"/>
              <a:t>Present a compound conclusion – the Sharp offers the most technical capabilities; the Ricoh is the best value.</a:t>
            </a:r>
          </a:p>
        </p:txBody>
      </p:sp>
      <p:grpSp>
        <p:nvGrpSpPr>
          <p:cNvPr id="4" name="Group 3">
            <a:extLst>
              <a:ext uri="{FF2B5EF4-FFF2-40B4-BE49-F238E27FC236}">
                <a16:creationId xmlns:a16="http://schemas.microsoft.com/office/drawing/2014/main" id="{F0EEFDB8-6B52-4658-8F4F-2B810D5B5A95}"/>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56CC437F-5D02-4609-91AB-3EC5D1F1ED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10CDA69-2121-45DD-9DB0-235F5110C472}"/>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9664301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51ADB-363A-D847-9C10-73835F2512AD}"/>
              </a:ext>
            </a:extLst>
          </p:cNvPr>
          <p:cNvSpPr>
            <a:spLocks noGrp="1"/>
          </p:cNvSpPr>
          <p:nvPr>
            <p:ph type="title"/>
          </p:nvPr>
        </p:nvSpPr>
        <p:spPr/>
        <p:txBody>
          <a:bodyPr/>
          <a:lstStyle/>
          <a:p>
            <a:r>
              <a:rPr lang="en-US" dirty="0"/>
              <a:t>Recommendation Report</a:t>
            </a:r>
          </a:p>
        </p:txBody>
      </p:sp>
      <p:sp>
        <p:nvSpPr>
          <p:cNvPr id="3" name="Content Placeholder 2">
            <a:extLst>
              <a:ext uri="{FF2B5EF4-FFF2-40B4-BE49-F238E27FC236}">
                <a16:creationId xmlns:a16="http://schemas.microsoft.com/office/drawing/2014/main" id="{966FD07C-5033-FE41-A169-73935BEACE1A}"/>
              </a:ext>
            </a:extLst>
          </p:cNvPr>
          <p:cNvSpPr>
            <a:spLocks noGrp="1"/>
          </p:cNvSpPr>
          <p:nvPr>
            <p:ph idx="1"/>
          </p:nvPr>
        </p:nvSpPr>
        <p:spPr/>
        <p:txBody>
          <a:bodyPr>
            <a:normAutofit/>
          </a:bodyPr>
          <a:lstStyle/>
          <a:p>
            <a:r>
              <a:rPr lang="en-US" sz="2000" dirty="0"/>
              <a:t>What problems did you identify on the website? Why are these problems the ones that most need to be addressed? How will you address them?</a:t>
            </a:r>
          </a:p>
          <a:p>
            <a:pPr marL="34290" indent="0">
              <a:buNone/>
            </a:pPr>
            <a:endParaRPr lang="en-US" sz="2000" dirty="0"/>
          </a:p>
          <a:p>
            <a:r>
              <a:rPr lang="en-US" sz="2000" dirty="0"/>
              <a:t>If you cannot make all of the improvements you recommend due to time or budget constraints, which ones that are most important? Why?</a:t>
            </a:r>
          </a:p>
          <a:p>
            <a:endParaRPr lang="en-US" sz="2000" dirty="0"/>
          </a:p>
          <a:p>
            <a:r>
              <a:rPr lang="en-US" sz="2000" dirty="0"/>
              <a:t>What options are available for improving the site? If you recommend a specific course of action for making these improvements on the site, why is this the best course of action? </a:t>
            </a:r>
          </a:p>
        </p:txBody>
      </p:sp>
      <p:grpSp>
        <p:nvGrpSpPr>
          <p:cNvPr id="4" name="Group 3">
            <a:extLst>
              <a:ext uri="{FF2B5EF4-FFF2-40B4-BE49-F238E27FC236}">
                <a16:creationId xmlns:a16="http://schemas.microsoft.com/office/drawing/2014/main" id="{5ED94D76-4F79-46E8-8C34-77FFB6104066}"/>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612E0DF7-63B8-417A-821E-C70EE8136A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5A43652-73A1-4144-AB14-573D77D3E434}"/>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701093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5B55F-6754-47E5-98AA-ACA3117126AE}"/>
              </a:ext>
            </a:extLst>
          </p:cNvPr>
          <p:cNvSpPr>
            <a:spLocks noGrp="1"/>
          </p:cNvSpPr>
          <p:nvPr>
            <p:ph type="title"/>
          </p:nvPr>
        </p:nvSpPr>
        <p:spPr/>
        <p:txBody>
          <a:bodyPr/>
          <a:lstStyle/>
          <a:p>
            <a:r>
              <a:rPr lang="en-US"/>
              <a:t>Types of reports</a:t>
            </a:r>
            <a:endParaRPr lang="en-US" dirty="0"/>
          </a:p>
        </p:txBody>
      </p:sp>
      <p:sp>
        <p:nvSpPr>
          <p:cNvPr id="3" name="Content Placeholder 2">
            <a:extLst>
              <a:ext uri="{FF2B5EF4-FFF2-40B4-BE49-F238E27FC236}">
                <a16:creationId xmlns:a16="http://schemas.microsoft.com/office/drawing/2014/main" id="{219DDFFA-396A-48D4-A403-21CD6F6342B7}"/>
              </a:ext>
            </a:extLst>
          </p:cNvPr>
          <p:cNvSpPr>
            <a:spLocks noGrp="1"/>
          </p:cNvSpPr>
          <p:nvPr>
            <p:ph idx="1"/>
          </p:nvPr>
        </p:nvSpPr>
        <p:spPr/>
        <p:txBody>
          <a:bodyPr>
            <a:normAutofit/>
          </a:bodyPr>
          <a:lstStyle/>
          <a:p>
            <a:pPr marL="34290" indent="0">
              <a:buNone/>
            </a:pPr>
            <a:endParaRPr lang="en-US" sz="2800" dirty="0"/>
          </a:p>
          <a:p>
            <a:pPr marL="34290" indent="0">
              <a:buNone/>
            </a:pPr>
            <a:r>
              <a:rPr lang="en-US" sz="2800" dirty="0"/>
              <a:t>A recommendation report is also called a final report, project report or completion report.</a:t>
            </a:r>
          </a:p>
        </p:txBody>
      </p:sp>
      <p:grpSp>
        <p:nvGrpSpPr>
          <p:cNvPr id="4" name="Group 3">
            <a:extLst>
              <a:ext uri="{FF2B5EF4-FFF2-40B4-BE49-F238E27FC236}">
                <a16:creationId xmlns:a16="http://schemas.microsoft.com/office/drawing/2014/main" id="{0633EE2E-F6DA-475F-AF2F-C4A105BF592A}"/>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48195D23-EAFA-4EF9-849C-2C308F763B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B35B7BE-B6F8-4562-8C8F-AF2D5916F158}"/>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7815061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3F244-C242-424E-A9EC-34B7088EE2D3}"/>
              </a:ext>
            </a:extLst>
          </p:cNvPr>
          <p:cNvSpPr>
            <a:spLocks noGrp="1"/>
          </p:cNvSpPr>
          <p:nvPr>
            <p:ph type="title"/>
          </p:nvPr>
        </p:nvSpPr>
        <p:spPr/>
        <p:txBody>
          <a:bodyPr>
            <a:normAutofit/>
          </a:bodyPr>
          <a:lstStyle/>
          <a:p>
            <a:r>
              <a:rPr lang="en-US" dirty="0"/>
              <a:t>Formulate Recommendations Based on the Conclusions</a:t>
            </a:r>
          </a:p>
        </p:txBody>
      </p:sp>
      <p:sp>
        <p:nvSpPr>
          <p:cNvPr id="3" name="Content Placeholder 2">
            <a:extLst>
              <a:ext uri="{FF2B5EF4-FFF2-40B4-BE49-F238E27FC236}">
                <a16:creationId xmlns:a16="http://schemas.microsoft.com/office/drawing/2014/main" id="{173FF90D-8807-DA48-89E7-FCD1DFF84194}"/>
              </a:ext>
            </a:extLst>
          </p:cNvPr>
          <p:cNvSpPr>
            <a:spLocks noGrp="1"/>
          </p:cNvSpPr>
          <p:nvPr>
            <p:ph idx="1"/>
          </p:nvPr>
        </p:nvSpPr>
        <p:spPr/>
        <p:txBody>
          <a:bodyPr>
            <a:normAutofit/>
          </a:bodyPr>
          <a:lstStyle/>
          <a:p>
            <a:r>
              <a:rPr lang="en-US" sz="2400" dirty="0"/>
              <a:t>What should we do?</a:t>
            </a:r>
          </a:p>
          <a:p>
            <a:endParaRPr lang="en-US" sz="2400" dirty="0"/>
          </a:p>
          <a:p>
            <a:r>
              <a:rPr lang="en-US" sz="2400" dirty="0"/>
              <a:t>Your responsibility is to use your judgment and recommend the best course of action.</a:t>
            </a:r>
          </a:p>
          <a:p>
            <a:endParaRPr lang="en-US" sz="2400" dirty="0"/>
          </a:p>
        </p:txBody>
      </p:sp>
      <p:grpSp>
        <p:nvGrpSpPr>
          <p:cNvPr id="4" name="Group 3">
            <a:extLst>
              <a:ext uri="{FF2B5EF4-FFF2-40B4-BE49-F238E27FC236}">
                <a16:creationId xmlns:a16="http://schemas.microsoft.com/office/drawing/2014/main" id="{5502C83A-FBA4-4DFF-82A0-790C6F5D6789}"/>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5692EE54-27E5-432E-A59A-72F3CF2725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E28C709-F5CE-4F87-854B-49AF70EBCE75}"/>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382836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B5600-64E7-4345-9C34-0D99C37B96C1}"/>
              </a:ext>
            </a:extLst>
          </p:cNvPr>
          <p:cNvSpPr>
            <a:spLocks noGrp="1"/>
          </p:cNvSpPr>
          <p:nvPr>
            <p:ph type="title"/>
          </p:nvPr>
        </p:nvSpPr>
        <p:spPr/>
        <p:txBody>
          <a:bodyPr/>
          <a:lstStyle/>
          <a:p>
            <a:r>
              <a:rPr lang="en-US" dirty="0"/>
              <a:t>Writing Recommendations</a:t>
            </a:r>
          </a:p>
        </p:txBody>
      </p:sp>
      <p:sp>
        <p:nvSpPr>
          <p:cNvPr id="3" name="Content Placeholder 2">
            <a:extLst>
              <a:ext uri="{FF2B5EF4-FFF2-40B4-BE49-F238E27FC236}">
                <a16:creationId xmlns:a16="http://schemas.microsoft.com/office/drawing/2014/main" id="{14AECD89-46CD-2D48-A555-3CC76064592C}"/>
              </a:ext>
            </a:extLst>
          </p:cNvPr>
          <p:cNvSpPr>
            <a:spLocks noGrp="1"/>
          </p:cNvSpPr>
          <p:nvPr>
            <p:ph idx="1"/>
          </p:nvPr>
        </p:nvSpPr>
        <p:spPr/>
        <p:txBody>
          <a:bodyPr>
            <a:normAutofit lnSpcReduction="10000"/>
          </a:bodyPr>
          <a:lstStyle/>
          <a:p>
            <a:r>
              <a:rPr lang="en-US" sz="2000" dirty="0"/>
              <a:t>Content – Be clear and specific.</a:t>
            </a:r>
          </a:p>
          <a:p>
            <a:pPr marL="34290" indent="0">
              <a:buNone/>
            </a:pPr>
            <a:endParaRPr lang="en-US" sz="2000" dirty="0"/>
          </a:p>
          <a:p>
            <a:r>
              <a:rPr lang="en-US" sz="2000" dirty="0"/>
              <a:t>Tone – Polite and professional.</a:t>
            </a:r>
          </a:p>
          <a:p>
            <a:endParaRPr lang="en-US" sz="2000" dirty="0"/>
          </a:p>
          <a:p>
            <a:r>
              <a:rPr lang="en-US" sz="2000" dirty="0"/>
              <a:t>Form – If the report leads to only one recommendation, use traditional paragraphs. If the report leads to more than one recommendation, consider a numbered list.</a:t>
            </a:r>
          </a:p>
          <a:p>
            <a:endParaRPr lang="en-US" sz="2000" dirty="0"/>
          </a:p>
          <a:p>
            <a:r>
              <a:rPr lang="en-US" sz="2000" dirty="0"/>
              <a:t>Location – Consider including a summary of the recommendations—or, if they are brief, the full list—after the executive summary or in the introduction as well as at the end of the body of the report in the recommendation section. </a:t>
            </a:r>
          </a:p>
        </p:txBody>
      </p:sp>
      <p:grpSp>
        <p:nvGrpSpPr>
          <p:cNvPr id="4" name="Group 3">
            <a:extLst>
              <a:ext uri="{FF2B5EF4-FFF2-40B4-BE49-F238E27FC236}">
                <a16:creationId xmlns:a16="http://schemas.microsoft.com/office/drawing/2014/main" id="{10474F2D-95A5-48E8-B94E-FCD52B038C7C}"/>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2FB07A1A-40A2-4299-8F82-E8286FDDED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9D35A07-AC3F-4AAC-9912-A14E3CA2CBE2}"/>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754676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E2821-5ABE-5F4B-83F1-BEAF8323CC11}"/>
              </a:ext>
            </a:extLst>
          </p:cNvPr>
          <p:cNvSpPr>
            <a:spLocks noGrp="1"/>
          </p:cNvSpPr>
          <p:nvPr>
            <p:ph type="title"/>
          </p:nvPr>
        </p:nvSpPr>
        <p:spPr/>
        <p:txBody>
          <a:bodyPr>
            <a:normAutofit/>
          </a:bodyPr>
          <a:lstStyle/>
          <a:p>
            <a:r>
              <a:rPr lang="en-US" dirty="0"/>
              <a:t>Avoiding Logical Fallacies when Stating Benefits</a:t>
            </a:r>
          </a:p>
        </p:txBody>
      </p:sp>
      <p:sp>
        <p:nvSpPr>
          <p:cNvPr id="3" name="Content Placeholder 2">
            <a:extLst>
              <a:ext uri="{FF2B5EF4-FFF2-40B4-BE49-F238E27FC236}">
                <a16:creationId xmlns:a16="http://schemas.microsoft.com/office/drawing/2014/main" id="{6A4AC4D4-16A7-CA46-8641-1C4B54585D5E}"/>
              </a:ext>
            </a:extLst>
          </p:cNvPr>
          <p:cNvSpPr>
            <a:spLocks noGrp="1"/>
          </p:cNvSpPr>
          <p:nvPr>
            <p:ph idx="1"/>
          </p:nvPr>
        </p:nvSpPr>
        <p:spPr/>
        <p:txBody>
          <a:bodyPr>
            <a:normAutofit/>
          </a:bodyPr>
          <a:lstStyle/>
          <a:p>
            <a:r>
              <a:rPr lang="en-US" sz="2400" dirty="0"/>
              <a:t>Just because A follows B does not mean that A causes B.</a:t>
            </a:r>
          </a:p>
          <a:p>
            <a:pPr marL="34290" indent="0">
              <a:buNone/>
            </a:pPr>
            <a:endParaRPr lang="en-US" sz="2400" dirty="0"/>
          </a:p>
          <a:p>
            <a:r>
              <a:rPr lang="en-US" sz="2400" dirty="0"/>
              <a:t>The sequence of events alone does not cause the effect.</a:t>
            </a:r>
          </a:p>
          <a:p>
            <a:endParaRPr lang="en-US" sz="2400" dirty="0"/>
          </a:p>
          <a:p>
            <a:r>
              <a:rPr lang="en-US" sz="2400" dirty="0"/>
              <a:t>Logical Fallacy—Post Hoc, Ergo Propter Hoc (“after this, therefore because of this”)</a:t>
            </a:r>
          </a:p>
          <a:p>
            <a:endParaRPr lang="en-US" sz="2400" dirty="0"/>
          </a:p>
          <a:p>
            <a:r>
              <a:rPr lang="en-US" sz="2400" dirty="0"/>
              <a:t>Even though one event follows another, this first event does not necessarily cause the second. </a:t>
            </a:r>
          </a:p>
        </p:txBody>
      </p:sp>
      <p:grpSp>
        <p:nvGrpSpPr>
          <p:cNvPr id="4" name="Group 3">
            <a:extLst>
              <a:ext uri="{FF2B5EF4-FFF2-40B4-BE49-F238E27FC236}">
                <a16:creationId xmlns:a16="http://schemas.microsoft.com/office/drawing/2014/main" id="{B7C9D00D-28F7-450C-9A88-942110B6F853}"/>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8E3D2470-97F7-49E1-98D0-A0D75476E7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76BB9EB-F651-4E78-9279-46892AB9E293}"/>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807838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C3DF2-B719-8B43-8276-328411643D76}"/>
              </a:ext>
            </a:extLst>
          </p:cNvPr>
          <p:cNvSpPr>
            <a:spLocks noGrp="1"/>
          </p:cNvSpPr>
          <p:nvPr>
            <p:ph type="title"/>
          </p:nvPr>
        </p:nvSpPr>
        <p:spPr/>
        <p:txBody>
          <a:bodyPr>
            <a:normAutofit/>
          </a:bodyPr>
          <a:lstStyle/>
          <a:p>
            <a:r>
              <a:rPr lang="en-US" b="1" dirty="0"/>
              <a:t>What is wrong with the logic of this sentence?</a:t>
            </a:r>
            <a:endParaRPr lang="en-US" dirty="0"/>
          </a:p>
        </p:txBody>
      </p:sp>
      <p:sp>
        <p:nvSpPr>
          <p:cNvPr id="3" name="Content Placeholder 2">
            <a:extLst>
              <a:ext uri="{FF2B5EF4-FFF2-40B4-BE49-F238E27FC236}">
                <a16:creationId xmlns:a16="http://schemas.microsoft.com/office/drawing/2014/main" id="{681C63F3-DE6C-E040-96FA-7303F7EC7242}"/>
              </a:ext>
            </a:extLst>
          </p:cNvPr>
          <p:cNvSpPr>
            <a:spLocks noGrp="1"/>
          </p:cNvSpPr>
          <p:nvPr>
            <p:ph idx="1"/>
          </p:nvPr>
        </p:nvSpPr>
        <p:spPr/>
        <p:txBody>
          <a:bodyPr>
            <a:normAutofit/>
          </a:bodyPr>
          <a:lstStyle/>
          <a:p>
            <a:endParaRPr lang="en-US" sz="2400" dirty="0"/>
          </a:p>
          <a:p>
            <a:endParaRPr lang="en-US" sz="2400" dirty="0"/>
          </a:p>
          <a:p>
            <a:pPr marL="34290" indent="0">
              <a:buNone/>
            </a:pPr>
            <a:r>
              <a:rPr lang="en-US" sz="2800" dirty="0"/>
              <a:t>A donor became ill the day after donating blood to the Red Cross so we can conclude that donating blood caused her to become ill. </a:t>
            </a:r>
          </a:p>
          <a:p>
            <a:endParaRPr lang="en-US" sz="2400" dirty="0"/>
          </a:p>
        </p:txBody>
      </p:sp>
      <p:grpSp>
        <p:nvGrpSpPr>
          <p:cNvPr id="4" name="Group 3">
            <a:extLst>
              <a:ext uri="{FF2B5EF4-FFF2-40B4-BE49-F238E27FC236}">
                <a16:creationId xmlns:a16="http://schemas.microsoft.com/office/drawing/2014/main" id="{EB7935C1-1954-4FC6-A367-D316FD5B750C}"/>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1B343C7F-3508-43D5-BFC8-58DE0E0F8F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59B09E6-64D4-4927-BDB0-E322E1FF6C86}"/>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4010434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3B474-6362-5347-863C-8AA5AF1B3498}"/>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515F5A05-3E23-614F-87E5-D32DF7A44075}"/>
              </a:ext>
            </a:extLst>
          </p:cNvPr>
          <p:cNvSpPr>
            <a:spLocks noGrp="1"/>
          </p:cNvSpPr>
          <p:nvPr>
            <p:ph idx="1"/>
          </p:nvPr>
        </p:nvSpPr>
        <p:spPr/>
        <p:txBody>
          <a:bodyPr>
            <a:normAutofit lnSpcReduction="10000"/>
          </a:bodyPr>
          <a:lstStyle/>
          <a:p>
            <a:r>
              <a:rPr lang="en-US" sz="2400" b="1" dirty="0"/>
              <a:t>Sentence: </a:t>
            </a:r>
            <a:r>
              <a:rPr lang="en-US" sz="2400" dirty="0"/>
              <a:t>The patient’s heart attack was caused because his diet contained too much cholesterol.</a:t>
            </a:r>
          </a:p>
          <a:p>
            <a:pPr marL="34290" indent="0">
              <a:buNone/>
            </a:pPr>
            <a:endParaRPr lang="en-US" sz="2400" dirty="0"/>
          </a:p>
          <a:p>
            <a:r>
              <a:rPr lang="en-US" sz="2400" b="1" dirty="0"/>
              <a:t>Comment: </a:t>
            </a:r>
            <a:r>
              <a:rPr lang="en-US" sz="2400" dirty="0"/>
              <a:t>Heart disease is caused by a number of contributing factors, such as diet, obesity, smoking, heredity, hypertension, and amount of exercise. Evidence has not yet shown that cholesterol alone is a sufficient cause, but it is usually a contributing cause.</a:t>
            </a:r>
          </a:p>
          <a:p>
            <a:endParaRPr lang="en-US" sz="2400" dirty="0"/>
          </a:p>
          <a:p>
            <a:r>
              <a:rPr lang="en-US" sz="2400" b="1" dirty="0"/>
              <a:t>Revision: </a:t>
            </a:r>
            <a:r>
              <a:rPr lang="en-US" sz="2400" dirty="0"/>
              <a:t>High cholesterol may have contributed to the patient’s heart disease.</a:t>
            </a:r>
          </a:p>
        </p:txBody>
      </p:sp>
      <p:grpSp>
        <p:nvGrpSpPr>
          <p:cNvPr id="4" name="Group 3">
            <a:extLst>
              <a:ext uri="{FF2B5EF4-FFF2-40B4-BE49-F238E27FC236}">
                <a16:creationId xmlns:a16="http://schemas.microsoft.com/office/drawing/2014/main" id="{347E931B-0536-4EAA-B2F0-05D393B4CEE5}"/>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7C94DA10-78C9-4BC2-9EE6-13987A0C0A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B52BC1B-C795-45E0-9696-9D2C89C3E378}"/>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2314777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F7325-AC62-AD47-9047-A5D32ED7CDE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3A77CC7-7A7B-1841-9A50-F71C936B2655}"/>
              </a:ext>
            </a:extLst>
          </p:cNvPr>
          <p:cNvSpPr>
            <a:spLocks noGrp="1"/>
          </p:cNvSpPr>
          <p:nvPr>
            <p:ph idx="1"/>
          </p:nvPr>
        </p:nvSpPr>
        <p:spPr/>
        <p:txBody>
          <a:bodyPr>
            <a:normAutofit/>
          </a:bodyPr>
          <a:lstStyle/>
          <a:p>
            <a:pPr marL="34290" indent="0">
              <a:buNone/>
            </a:pPr>
            <a:endParaRPr lang="en-US" sz="2400" dirty="0"/>
          </a:p>
          <a:p>
            <a:pPr marL="34290" indent="0">
              <a:buNone/>
            </a:pPr>
            <a:r>
              <a:rPr lang="en-US" sz="2400" dirty="0"/>
              <a:t>There is a difference between sufficient cause and contributing cause! </a:t>
            </a:r>
          </a:p>
          <a:p>
            <a:endParaRPr lang="en-US" sz="2400" dirty="0"/>
          </a:p>
        </p:txBody>
      </p:sp>
      <p:grpSp>
        <p:nvGrpSpPr>
          <p:cNvPr id="4" name="Group 3">
            <a:extLst>
              <a:ext uri="{FF2B5EF4-FFF2-40B4-BE49-F238E27FC236}">
                <a16:creationId xmlns:a16="http://schemas.microsoft.com/office/drawing/2014/main" id="{3817218F-05E8-4B37-848B-63617A04029E}"/>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809512A1-7AB6-48A0-A44A-0646150C83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A705DC5-B8DF-45D1-8660-8693EAA49C2A}"/>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4275435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EB62D-5FF0-1249-AAC5-0450490AF37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703A37B-41F4-CE41-9D0B-1A057573F9F0}"/>
              </a:ext>
            </a:extLst>
          </p:cNvPr>
          <p:cNvSpPr>
            <a:spLocks noGrp="1"/>
          </p:cNvSpPr>
          <p:nvPr>
            <p:ph idx="1"/>
          </p:nvPr>
        </p:nvSpPr>
        <p:spPr/>
        <p:txBody>
          <a:bodyPr>
            <a:normAutofit/>
          </a:bodyPr>
          <a:lstStyle/>
          <a:p>
            <a:pPr marL="34290" indent="0">
              <a:buNone/>
            </a:pPr>
            <a:endParaRPr lang="en-US" sz="2400" dirty="0"/>
          </a:p>
          <a:p>
            <a:pPr marL="34290" indent="0">
              <a:buNone/>
            </a:pPr>
            <a:r>
              <a:rPr lang="en-US" sz="2400" dirty="0"/>
              <a:t>By redoing your website for accessibility, your company will make more money.</a:t>
            </a:r>
          </a:p>
          <a:p>
            <a:endParaRPr lang="en-US" sz="2400" dirty="0"/>
          </a:p>
        </p:txBody>
      </p:sp>
      <p:grpSp>
        <p:nvGrpSpPr>
          <p:cNvPr id="4" name="Group 3">
            <a:extLst>
              <a:ext uri="{FF2B5EF4-FFF2-40B4-BE49-F238E27FC236}">
                <a16:creationId xmlns:a16="http://schemas.microsoft.com/office/drawing/2014/main" id="{6FC2826D-473E-4B0D-BFBC-B11A70B2A848}"/>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83BC60A0-88E2-4BDE-B530-02483E3B0D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F7375CC-AB6A-4012-BD80-B91501C9225B}"/>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28355675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981C0-C26F-D142-B6FD-654F051CE25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2928E9D-DCDA-394F-9589-EACDAF534385}"/>
              </a:ext>
            </a:extLst>
          </p:cNvPr>
          <p:cNvSpPr>
            <a:spLocks noGrp="1"/>
          </p:cNvSpPr>
          <p:nvPr>
            <p:ph idx="1"/>
          </p:nvPr>
        </p:nvSpPr>
        <p:spPr/>
        <p:txBody>
          <a:bodyPr>
            <a:normAutofit/>
          </a:bodyPr>
          <a:lstStyle/>
          <a:p>
            <a:pPr marL="34290" indent="0">
              <a:buNone/>
            </a:pPr>
            <a:endParaRPr lang="en-US" sz="2800" dirty="0"/>
          </a:p>
          <a:p>
            <a:pPr marL="34290" indent="0">
              <a:buNone/>
            </a:pPr>
            <a:r>
              <a:rPr lang="en-US" sz="2800" dirty="0"/>
              <a:t>My usability test showed the people can’t locate x, so you are losing money.</a:t>
            </a:r>
          </a:p>
          <a:p>
            <a:endParaRPr lang="en-US" sz="2800" dirty="0"/>
          </a:p>
        </p:txBody>
      </p:sp>
      <p:grpSp>
        <p:nvGrpSpPr>
          <p:cNvPr id="4" name="Group 3">
            <a:extLst>
              <a:ext uri="{FF2B5EF4-FFF2-40B4-BE49-F238E27FC236}">
                <a16:creationId xmlns:a16="http://schemas.microsoft.com/office/drawing/2014/main" id="{815C5F1C-ADC4-4C02-8D08-529276680383}"/>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247D3DE3-BC54-458C-AF98-B296C5071C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2CD6B12-A35B-49F0-99CE-8C65A6690BA5}"/>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5108037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AC42B-B782-0A47-ABCF-DAC65323C699}"/>
              </a:ext>
            </a:extLst>
          </p:cNvPr>
          <p:cNvSpPr>
            <a:spLocks noGrp="1"/>
          </p:cNvSpPr>
          <p:nvPr>
            <p:ph type="title"/>
          </p:nvPr>
        </p:nvSpPr>
        <p:spPr/>
        <p:txBody>
          <a:bodyPr/>
          <a:lstStyle/>
          <a:p>
            <a:r>
              <a:rPr lang="en-US" dirty="0"/>
              <a:t>Recommendation Report</a:t>
            </a:r>
          </a:p>
        </p:txBody>
      </p:sp>
      <p:sp>
        <p:nvSpPr>
          <p:cNvPr id="3" name="Content Placeholder 2">
            <a:extLst>
              <a:ext uri="{FF2B5EF4-FFF2-40B4-BE49-F238E27FC236}">
                <a16:creationId xmlns:a16="http://schemas.microsoft.com/office/drawing/2014/main" id="{492AA123-9E09-EC4B-8330-95F6CF5F2E0E}"/>
              </a:ext>
            </a:extLst>
          </p:cNvPr>
          <p:cNvSpPr>
            <a:spLocks noGrp="1"/>
          </p:cNvSpPr>
          <p:nvPr>
            <p:ph idx="1"/>
          </p:nvPr>
        </p:nvSpPr>
        <p:spPr/>
        <p:txBody>
          <a:bodyPr>
            <a:normAutofit lnSpcReduction="10000"/>
          </a:bodyPr>
          <a:lstStyle/>
          <a:p>
            <a:r>
              <a:rPr lang="en-US" sz="2400" dirty="0"/>
              <a:t>Front Matter</a:t>
            </a:r>
          </a:p>
          <a:p>
            <a:endParaRPr lang="en-US" sz="2400" dirty="0"/>
          </a:p>
          <a:p>
            <a:r>
              <a:rPr lang="en-US" sz="2400" dirty="0"/>
              <a:t>Title Page </a:t>
            </a:r>
          </a:p>
          <a:p>
            <a:endParaRPr lang="en-US" sz="2400" dirty="0"/>
          </a:p>
          <a:p>
            <a:r>
              <a:rPr lang="en-US" sz="2400" dirty="0"/>
              <a:t>Table of Contents</a:t>
            </a:r>
          </a:p>
          <a:p>
            <a:endParaRPr lang="en-US" sz="2400" dirty="0"/>
          </a:p>
          <a:p>
            <a:r>
              <a:rPr lang="en-US" sz="2400" dirty="0"/>
              <a:t>List of Illustrations </a:t>
            </a:r>
          </a:p>
          <a:p>
            <a:endParaRPr lang="en-US" sz="2400" dirty="0"/>
          </a:p>
          <a:p>
            <a:r>
              <a:rPr lang="en-US" sz="2400" dirty="0"/>
              <a:t>Executive Summary</a:t>
            </a:r>
          </a:p>
        </p:txBody>
      </p:sp>
      <p:grpSp>
        <p:nvGrpSpPr>
          <p:cNvPr id="4" name="Group 3">
            <a:extLst>
              <a:ext uri="{FF2B5EF4-FFF2-40B4-BE49-F238E27FC236}">
                <a16:creationId xmlns:a16="http://schemas.microsoft.com/office/drawing/2014/main" id="{42F61175-728B-4A13-91B6-41575CFC2A8D}"/>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7B9C9B9B-D61F-4BE1-9A93-8AAB58A645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32D379C-E730-4F6C-94F4-8B56B5D6D66D}"/>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7884820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3F239-9BAB-464A-AC5E-6AFC7679FA14}"/>
              </a:ext>
            </a:extLst>
          </p:cNvPr>
          <p:cNvSpPr>
            <a:spLocks noGrp="1"/>
          </p:cNvSpPr>
          <p:nvPr>
            <p:ph type="title"/>
          </p:nvPr>
        </p:nvSpPr>
        <p:spPr/>
        <p:txBody>
          <a:bodyPr/>
          <a:lstStyle/>
          <a:p>
            <a:r>
              <a:rPr lang="en-US" dirty="0"/>
              <a:t>Title page</a:t>
            </a:r>
          </a:p>
        </p:txBody>
      </p:sp>
      <p:pic>
        <p:nvPicPr>
          <p:cNvPr id="4" name="Content Placeholder 3" descr="Screen Clipping">
            <a:extLst>
              <a:ext uri="{FF2B5EF4-FFF2-40B4-BE49-F238E27FC236}">
                <a16:creationId xmlns:a16="http://schemas.microsoft.com/office/drawing/2014/main" id="{F540A37B-E3B2-7345-A57D-5678297C694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8984" y="2331720"/>
            <a:ext cx="7338210" cy="2993621"/>
          </a:xfrm>
          <a:prstGeom prst="rect">
            <a:avLst/>
          </a:prstGeom>
        </p:spPr>
      </p:pic>
      <p:grpSp>
        <p:nvGrpSpPr>
          <p:cNvPr id="5" name="Group 4">
            <a:extLst>
              <a:ext uri="{FF2B5EF4-FFF2-40B4-BE49-F238E27FC236}">
                <a16:creationId xmlns:a16="http://schemas.microsoft.com/office/drawing/2014/main" id="{6517324C-F911-497D-B487-4123FE709D28}"/>
              </a:ext>
            </a:extLst>
          </p:cNvPr>
          <p:cNvGrpSpPr/>
          <p:nvPr/>
        </p:nvGrpSpPr>
        <p:grpSpPr>
          <a:xfrm>
            <a:off x="279824" y="6232225"/>
            <a:ext cx="1888103" cy="295275"/>
            <a:chOff x="476250" y="4386263"/>
            <a:chExt cx="1888103" cy="295275"/>
          </a:xfrm>
        </p:grpSpPr>
        <p:pic>
          <p:nvPicPr>
            <p:cNvPr id="6" name="Picture 2" descr="Creative Commons License">
              <a:extLst>
                <a:ext uri="{FF2B5EF4-FFF2-40B4-BE49-F238E27FC236}">
                  <a16:creationId xmlns:a16="http://schemas.microsoft.com/office/drawing/2014/main" id="{2A08723F-EAD4-4971-B647-A87A35BCB0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75F1CFA-64A3-4062-BC23-4EA48467E551}"/>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196403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4" name="Rectangle 17">
            <a:extLst>
              <a:ext uri="{FF2B5EF4-FFF2-40B4-BE49-F238E27FC236}">
                <a16:creationId xmlns:a16="http://schemas.microsoft.com/office/drawing/2014/main" id="{E9E09B16-4874-4AF2-86A9-1E174C2000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355" y="243840"/>
            <a:ext cx="879348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19">
            <a:extLst>
              <a:ext uri="{FF2B5EF4-FFF2-40B4-BE49-F238E27FC236}">
                <a16:creationId xmlns:a16="http://schemas.microsoft.com/office/drawing/2014/main" id="{0040C58F-ED2B-42E1-A6D4-EB62C899FA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Screen Clipping">
            <a:extLst>
              <a:ext uri="{FF2B5EF4-FFF2-40B4-BE49-F238E27FC236}">
                <a16:creationId xmlns:a16="http://schemas.microsoft.com/office/drawing/2014/main" id="{7C8F4A68-5571-F947-ADC4-FFCE25D16B1E}"/>
              </a:ext>
            </a:extLst>
          </p:cNvPr>
          <p:cNvPicPr>
            <a:picLocks noChangeAspect="1"/>
          </p:cNvPicPr>
          <p:nvPr/>
        </p:nvPicPr>
        <p:blipFill rotWithShape="1">
          <a:blip r:embed="rId3">
            <a:extLst>
              <a:ext uri="{28A0092B-C50C-407E-A947-70E740481C1C}">
                <a14:useLocalDpi xmlns:a14="http://schemas.microsoft.com/office/drawing/2010/main" val="0"/>
              </a:ext>
            </a:extLst>
          </a:blip>
          <a:srcRect t="3032" b="8979"/>
          <a:stretch/>
        </p:blipFill>
        <p:spPr>
          <a:xfrm>
            <a:off x="173355" y="252632"/>
            <a:ext cx="8793480" cy="6369147"/>
          </a:xfrm>
          <a:prstGeom prst="rect">
            <a:avLst/>
          </a:prstGeom>
        </p:spPr>
      </p:pic>
      <p:sp>
        <p:nvSpPr>
          <p:cNvPr id="26" name="Rectangle 21">
            <a:extLst>
              <a:ext uri="{FF2B5EF4-FFF2-40B4-BE49-F238E27FC236}">
                <a16:creationId xmlns:a16="http://schemas.microsoft.com/office/drawing/2014/main" id="{8AB629FD-F72B-4125-BE7D-4C6DFF43AC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355" y="243840"/>
            <a:ext cx="8793480" cy="6377939"/>
          </a:xfrm>
          <a:prstGeom prst="rect">
            <a:avLst/>
          </a:prstGeom>
          <a:noFill/>
          <a:ln w="12700">
            <a:solidFill>
              <a:srgbClr val="462B4D"/>
            </a:solidFill>
          </a:ln>
        </p:spPr>
        <p:style>
          <a:lnRef idx="2">
            <a:schemeClr val="accent1">
              <a:shade val="50000"/>
            </a:schemeClr>
          </a:lnRef>
          <a:fillRef idx="1">
            <a:schemeClr val="accent1"/>
          </a:fillRef>
          <a:effectRef idx="0">
            <a:schemeClr val="accent1"/>
          </a:effectRef>
          <a:fontRef idx="minor">
            <a:schemeClr val="lt1"/>
          </a:fontRef>
        </p:style>
      </p:sp>
      <p:grpSp>
        <p:nvGrpSpPr>
          <p:cNvPr id="6" name="Group 5">
            <a:extLst>
              <a:ext uri="{FF2B5EF4-FFF2-40B4-BE49-F238E27FC236}">
                <a16:creationId xmlns:a16="http://schemas.microsoft.com/office/drawing/2014/main" id="{E47CEA94-C850-4752-BF2B-BBB45A7F4C9A}"/>
              </a:ext>
            </a:extLst>
          </p:cNvPr>
          <p:cNvGrpSpPr/>
          <p:nvPr/>
        </p:nvGrpSpPr>
        <p:grpSpPr>
          <a:xfrm>
            <a:off x="0" y="6570344"/>
            <a:ext cx="1888103" cy="295275"/>
            <a:chOff x="476250" y="4386263"/>
            <a:chExt cx="1888103" cy="295275"/>
          </a:xfrm>
        </p:grpSpPr>
        <p:pic>
          <p:nvPicPr>
            <p:cNvPr id="7" name="Picture 2" descr="Creative Commons License">
              <a:extLst>
                <a:ext uri="{FF2B5EF4-FFF2-40B4-BE49-F238E27FC236}">
                  <a16:creationId xmlns:a16="http://schemas.microsoft.com/office/drawing/2014/main" id="{AE9AE14F-0D8E-48B7-9B45-C3656941DE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ED09035-752B-4A1F-B26C-09BAA9A5A3B6}"/>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40969704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5A0BE-652F-8746-B3E4-3231A97EEAFB}"/>
              </a:ext>
            </a:extLst>
          </p:cNvPr>
          <p:cNvSpPr>
            <a:spLocks noGrp="1"/>
          </p:cNvSpPr>
          <p:nvPr>
            <p:ph type="title"/>
          </p:nvPr>
        </p:nvSpPr>
        <p:spPr/>
        <p:txBody>
          <a:bodyPr/>
          <a:lstStyle/>
          <a:p>
            <a:r>
              <a:rPr lang="en-US" dirty="0"/>
              <a:t>Title Page</a:t>
            </a:r>
          </a:p>
        </p:txBody>
      </p:sp>
      <p:sp>
        <p:nvSpPr>
          <p:cNvPr id="3" name="Content Placeholder 2">
            <a:extLst>
              <a:ext uri="{FF2B5EF4-FFF2-40B4-BE49-F238E27FC236}">
                <a16:creationId xmlns:a16="http://schemas.microsoft.com/office/drawing/2014/main" id="{BA821F00-0EA7-F345-A49B-67239190D1BD}"/>
              </a:ext>
            </a:extLst>
          </p:cNvPr>
          <p:cNvSpPr>
            <a:spLocks noGrp="1"/>
          </p:cNvSpPr>
          <p:nvPr>
            <p:ph idx="1"/>
          </p:nvPr>
        </p:nvSpPr>
        <p:spPr/>
        <p:txBody>
          <a:bodyPr>
            <a:normAutofit lnSpcReduction="10000"/>
          </a:bodyPr>
          <a:lstStyle/>
          <a:p>
            <a:pPr marL="257175" indent="-257175"/>
            <a:r>
              <a:rPr lang="en-US" sz="1800" dirty="0"/>
              <a:t>Title indicates subject and purpose</a:t>
            </a:r>
          </a:p>
          <a:p>
            <a:pPr marL="214313" indent="-214313">
              <a:buFontTx/>
              <a:buChar char="-"/>
            </a:pPr>
            <a:endParaRPr lang="en-US" sz="1800" dirty="0"/>
          </a:p>
          <a:p>
            <a:pPr marL="257175" indent="-257175"/>
            <a:r>
              <a:rPr lang="en-US" sz="1800" dirty="0"/>
              <a:t>Name(s) of person(s) preparing report</a:t>
            </a:r>
          </a:p>
          <a:p>
            <a:pPr marL="257175" indent="-257175"/>
            <a:endParaRPr lang="en-US" sz="1800" dirty="0"/>
          </a:p>
          <a:p>
            <a:pPr marL="257175" indent="-257175"/>
            <a:r>
              <a:rPr lang="en-US" sz="1800" dirty="0"/>
              <a:t>Name(s) of person(s) report is prepared for</a:t>
            </a:r>
          </a:p>
          <a:p>
            <a:pPr marL="257175" indent="-257175"/>
            <a:endParaRPr lang="en-US" sz="1800" dirty="0"/>
          </a:p>
          <a:p>
            <a:pPr marL="257175" indent="-257175"/>
            <a:r>
              <a:rPr lang="en-US" sz="1800" dirty="0"/>
              <a:t>University</a:t>
            </a:r>
          </a:p>
          <a:p>
            <a:pPr marL="257175" indent="-257175"/>
            <a:endParaRPr lang="en-US" sz="1800" dirty="0"/>
          </a:p>
          <a:p>
            <a:pPr marL="257175" indent="-257175"/>
            <a:r>
              <a:rPr lang="en-US" sz="1800" dirty="0"/>
              <a:t>Class</a:t>
            </a:r>
          </a:p>
          <a:p>
            <a:pPr marL="257175" indent="-257175"/>
            <a:endParaRPr lang="en-US" sz="1800" dirty="0"/>
          </a:p>
          <a:p>
            <a:pPr marL="257175" indent="-257175"/>
            <a:r>
              <a:rPr lang="en-US" sz="1800" dirty="0"/>
              <a:t>Date of submission</a:t>
            </a:r>
          </a:p>
        </p:txBody>
      </p:sp>
      <p:grpSp>
        <p:nvGrpSpPr>
          <p:cNvPr id="4" name="Group 3">
            <a:extLst>
              <a:ext uri="{FF2B5EF4-FFF2-40B4-BE49-F238E27FC236}">
                <a16:creationId xmlns:a16="http://schemas.microsoft.com/office/drawing/2014/main" id="{C0198A55-AB37-49FF-977D-E87821109CC4}"/>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E9C4C9A6-B744-46DD-B653-0F8EFCEF26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1626746-8BB1-4B32-9141-5E7C7DE3ADA6}"/>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3234303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4B876-38FF-134B-8E68-4C36EE545FEB}"/>
              </a:ext>
            </a:extLst>
          </p:cNvPr>
          <p:cNvSpPr>
            <a:spLocks noGrp="1"/>
          </p:cNvSpPr>
          <p:nvPr>
            <p:ph type="title"/>
          </p:nvPr>
        </p:nvSpPr>
        <p:spPr/>
        <p:txBody>
          <a:bodyPr/>
          <a:lstStyle/>
          <a:p>
            <a:r>
              <a:rPr lang="en-US" dirty="0"/>
              <a:t>Table of Contents</a:t>
            </a:r>
          </a:p>
        </p:txBody>
      </p:sp>
      <p:pic>
        <p:nvPicPr>
          <p:cNvPr id="4" name="Content Placeholder 3" descr="Screen Clipping">
            <a:extLst>
              <a:ext uri="{FF2B5EF4-FFF2-40B4-BE49-F238E27FC236}">
                <a16:creationId xmlns:a16="http://schemas.microsoft.com/office/drawing/2014/main" id="{257596A5-7F17-4542-80B7-DEAC1C4D9EE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74490" y="1415164"/>
            <a:ext cx="4055807" cy="4890480"/>
          </a:xfrm>
          <a:prstGeom prst="rect">
            <a:avLst/>
          </a:prstGeom>
        </p:spPr>
      </p:pic>
      <p:grpSp>
        <p:nvGrpSpPr>
          <p:cNvPr id="5" name="Group 4">
            <a:extLst>
              <a:ext uri="{FF2B5EF4-FFF2-40B4-BE49-F238E27FC236}">
                <a16:creationId xmlns:a16="http://schemas.microsoft.com/office/drawing/2014/main" id="{6E098B18-7704-43D0-A644-DA3057F47A01}"/>
              </a:ext>
            </a:extLst>
          </p:cNvPr>
          <p:cNvGrpSpPr/>
          <p:nvPr/>
        </p:nvGrpSpPr>
        <p:grpSpPr>
          <a:xfrm>
            <a:off x="279824" y="6232225"/>
            <a:ext cx="1888103" cy="295275"/>
            <a:chOff x="476250" y="4386263"/>
            <a:chExt cx="1888103" cy="295275"/>
          </a:xfrm>
        </p:grpSpPr>
        <p:pic>
          <p:nvPicPr>
            <p:cNvPr id="6" name="Picture 2" descr="Creative Commons License">
              <a:extLst>
                <a:ext uri="{FF2B5EF4-FFF2-40B4-BE49-F238E27FC236}">
                  <a16:creationId xmlns:a16="http://schemas.microsoft.com/office/drawing/2014/main" id="{AC9EA8FC-6AB3-44C3-9CA7-550C4B98F9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3840723-8258-4858-969A-846116086EFD}"/>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27629341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FFDDE-14E8-E041-AA55-6B6FB3FB3C1F}"/>
              </a:ext>
            </a:extLst>
          </p:cNvPr>
          <p:cNvSpPr>
            <a:spLocks noGrp="1"/>
          </p:cNvSpPr>
          <p:nvPr>
            <p:ph type="title"/>
          </p:nvPr>
        </p:nvSpPr>
        <p:spPr/>
        <p:txBody>
          <a:bodyPr/>
          <a:lstStyle/>
          <a:p>
            <a:r>
              <a:rPr lang="en-US" dirty="0"/>
              <a:t>Table of Contents</a:t>
            </a:r>
          </a:p>
        </p:txBody>
      </p:sp>
      <p:sp>
        <p:nvSpPr>
          <p:cNvPr id="3" name="Content Placeholder 2">
            <a:extLst>
              <a:ext uri="{FF2B5EF4-FFF2-40B4-BE49-F238E27FC236}">
                <a16:creationId xmlns:a16="http://schemas.microsoft.com/office/drawing/2014/main" id="{58C8B6DB-B11C-9248-8E68-069F77ED7725}"/>
              </a:ext>
            </a:extLst>
          </p:cNvPr>
          <p:cNvSpPr>
            <a:spLocks noGrp="1"/>
          </p:cNvSpPr>
          <p:nvPr>
            <p:ph idx="1"/>
          </p:nvPr>
        </p:nvSpPr>
        <p:spPr/>
        <p:txBody>
          <a:bodyPr>
            <a:normAutofit fontScale="92500" lnSpcReduction="20000"/>
          </a:bodyPr>
          <a:lstStyle/>
          <a:p>
            <a:pPr marL="257175" indent="-257175"/>
            <a:r>
              <a:rPr lang="en-US" sz="1800" dirty="0"/>
              <a:t>Generated in Word</a:t>
            </a:r>
          </a:p>
          <a:p>
            <a:pPr marL="257175" indent="-257175"/>
            <a:endParaRPr lang="en-US" sz="1800" dirty="0"/>
          </a:p>
          <a:p>
            <a:pPr marL="257175" indent="-257175"/>
            <a:r>
              <a:rPr lang="en-US" sz="1800" dirty="0"/>
              <a:t>Uses the same headings as the report itself</a:t>
            </a:r>
          </a:p>
          <a:p>
            <a:pPr marL="257175" indent="-257175"/>
            <a:endParaRPr lang="en-US" sz="1800" dirty="0"/>
          </a:p>
          <a:p>
            <a:pPr marL="257175" indent="-257175"/>
            <a:r>
              <a:rPr lang="en-US" sz="1800" dirty="0"/>
              <a:t>Can include both headings and subheadings </a:t>
            </a:r>
          </a:p>
          <a:p>
            <a:pPr marL="257175" indent="-257175"/>
            <a:endParaRPr lang="en-US" sz="1800" dirty="0"/>
          </a:p>
          <a:p>
            <a:pPr marL="257175" indent="-257175"/>
            <a:r>
              <a:rPr lang="en-US" sz="1800" dirty="0"/>
              <a:t>Does not contain an entry for itself</a:t>
            </a:r>
          </a:p>
          <a:p>
            <a:pPr marL="257175" indent="-257175"/>
            <a:endParaRPr lang="en-US" sz="1800" dirty="0"/>
          </a:p>
          <a:p>
            <a:pPr marL="257175" indent="-257175"/>
            <a:r>
              <a:rPr lang="en-US" sz="1800" dirty="0"/>
              <a:t>The body of the report is numbered in Arabic numerals, as reflected in the TOC. </a:t>
            </a:r>
          </a:p>
          <a:p>
            <a:pPr marL="257175" indent="-257175"/>
            <a:endParaRPr lang="en-US" sz="1800" dirty="0"/>
          </a:p>
          <a:p>
            <a:pPr marL="257175" indent="-257175"/>
            <a:r>
              <a:rPr lang="en-US" sz="1800" dirty="0"/>
              <a:t>The Executive Summary is listed in the TOC as page one. Pagination starts on page one. </a:t>
            </a:r>
            <a:endParaRPr lang="en-US" sz="2000" dirty="0"/>
          </a:p>
        </p:txBody>
      </p:sp>
      <p:grpSp>
        <p:nvGrpSpPr>
          <p:cNvPr id="4" name="Group 3">
            <a:extLst>
              <a:ext uri="{FF2B5EF4-FFF2-40B4-BE49-F238E27FC236}">
                <a16:creationId xmlns:a16="http://schemas.microsoft.com/office/drawing/2014/main" id="{FDC83FB3-C1E4-4516-BA00-A7E978852B2C}"/>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2768A585-38B5-4793-A819-C4D38B68E5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98D59AC-C607-4991-9721-B50A4D2C0B1A}"/>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103750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A584C-D308-4F46-AB65-FE78108C8383}"/>
              </a:ext>
            </a:extLst>
          </p:cNvPr>
          <p:cNvSpPr>
            <a:spLocks noGrp="1"/>
          </p:cNvSpPr>
          <p:nvPr>
            <p:ph type="title"/>
          </p:nvPr>
        </p:nvSpPr>
        <p:spPr/>
        <p:txBody>
          <a:bodyPr/>
          <a:lstStyle/>
          <a:p>
            <a:r>
              <a:rPr lang="en-US" dirty="0"/>
              <a:t>List of Illustrations</a:t>
            </a:r>
          </a:p>
        </p:txBody>
      </p:sp>
      <p:pic>
        <p:nvPicPr>
          <p:cNvPr id="4" name="Content Placeholder 3" descr="Screen Clipping">
            <a:extLst>
              <a:ext uri="{FF2B5EF4-FFF2-40B4-BE49-F238E27FC236}">
                <a16:creationId xmlns:a16="http://schemas.microsoft.com/office/drawing/2014/main" id="{E5A5512B-2A46-FA46-8A9E-6ADF10ACC09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32880" y="1965960"/>
            <a:ext cx="7078240" cy="4154620"/>
          </a:xfrm>
          <a:prstGeom prst="rect">
            <a:avLst/>
          </a:prstGeom>
        </p:spPr>
      </p:pic>
      <p:grpSp>
        <p:nvGrpSpPr>
          <p:cNvPr id="5" name="Group 4">
            <a:extLst>
              <a:ext uri="{FF2B5EF4-FFF2-40B4-BE49-F238E27FC236}">
                <a16:creationId xmlns:a16="http://schemas.microsoft.com/office/drawing/2014/main" id="{24161817-33B1-4F7A-B543-844E24590642}"/>
              </a:ext>
            </a:extLst>
          </p:cNvPr>
          <p:cNvGrpSpPr/>
          <p:nvPr/>
        </p:nvGrpSpPr>
        <p:grpSpPr>
          <a:xfrm>
            <a:off x="279824" y="6232225"/>
            <a:ext cx="1888103" cy="295275"/>
            <a:chOff x="476250" y="4386263"/>
            <a:chExt cx="1888103" cy="295275"/>
          </a:xfrm>
        </p:grpSpPr>
        <p:pic>
          <p:nvPicPr>
            <p:cNvPr id="6" name="Picture 2" descr="Creative Commons License">
              <a:extLst>
                <a:ext uri="{FF2B5EF4-FFF2-40B4-BE49-F238E27FC236}">
                  <a16:creationId xmlns:a16="http://schemas.microsoft.com/office/drawing/2014/main" id="{75A493A9-B227-48D6-BD37-BA6B5D8EF5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766C078-9CE4-4D43-B631-05FB92CC663B}"/>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5658338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603AD-DDE8-D94E-983B-A7B1A5DAD40D}"/>
              </a:ext>
            </a:extLst>
          </p:cNvPr>
          <p:cNvSpPr>
            <a:spLocks noGrp="1"/>
          </p:cNvSpPr>
          <p:nvPr>
            <p:ph type="title"/>
          </p:nvPr>
        </p:nvSpPr>
        <p:spPr/>
        <p:txBody>
          <a:bodyPr/>
          <a:lstStyle/>
          <a:p>
            <a:r>
              <a:rPr lang="en-US" dirty="0"/>
              <a:t>Executive Summary</a:t>
            </a:r>
          </a:p>
        </p:txBody>
      </p:sp>
      <p:sp>
        <p:nvSpPr>
          <p:cNvPr id="3" name="Content Placeholder 2">
            <a:extLst>
              <a:ext uri="{FF2B5EF4-FFF2-40B4-BE49-F238E27FC236}">
                <a16:creationId xmlns:a16="http://schemas.microsoft.com/office/drawing/2014/main" id="{A67D7CD1-7078-9342-BA7E-C39B49C83DCB}"/>
              </a:ext>
            </a:extLst>
          </p:cNvPr>
          <p:cNvSpPr>
            <a:spLocks noGrp="1"/>
          </p:cNvSpPr>
          <p:nvPr>
            <p:ph idx="1"/>
          </p:nvPr>
        </p:nvSpPr>
        <p:spPr/>
        <p:txBody>
          <a:bodyPr>
            <a:normAutofit/>
          </a:bodyPr>
          <a:lstStyle/>
          <a:p>
            <a:r>
              <a:rPr lang="en-US" sz="2400" dirty="0"/>
              <a:t>Brief overview of the condensation of report addressed to managers</a:t>
            </a:r>
          </a:p>
          <a:p>
            <a:r>
              <a:rPr lang="en-US" sz="2400" dirty="0"/>
              <a:t>Background</a:t>
            </a:r>
          </a:p>
          <a:p>
            <a:r>
              <a:rPr lang="en-US" sz="2400" dirty="0"/>
              <a:t>Major findings and implications</a:t>
            </a:r>
          </a:p>
          <a:p>
            <a:r>
              <a:rPr lang="en-US" sz="2400" dirty="0"/>
              <a:t>Use specific evidence in describing the background.</a:t>
            </a:r>
          </a:p>
          <a:p>
            <a:r>
              <a:rPr lang="en-US" sz="2400" dirty="0"/>
              <a:t>Be specific in describing the research.</a:t>
            </a:r>
          </a:p>
          <a:p>
            <a:r>
              <a:rPr lang="en-US" sz="2400" dirty="0"/>
              <a:t>Describe methods briefly.</a:t>
            </a:r>
          </a:p>
          <a:p>
            <a:r>
              <a:rPr lang="en-US" sz="2400" dirty="0"/>
              <a:t>Describe the findings according to your readers’ needs.</a:t>
            </a:r>
          </a:p>
        </p:txBody>
      </p:sp>
      <p:grpSp>
        <p:nvGrpSpPr>
          <p:cNvPr id="4" name="Group 3">
            <a:extLst>
              <a:ext uri="{FF2B5EF4-FFF2-40B4-BE49-F238E27FC236}">
                <a16:creationId xmlns:a16="http://schemas.microsoft.com/office/drawing/2014/main" id="{D16C8AF0-780F-478D-AF1E-86A993E5DBD5}"/>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0B2A116F-F0CD-4209-BF0C-B874FEC595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87B17C0-2EDA-4189-98BE-93990E06AB79}"/>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4355112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7F99E-5110-404A-BAE5-6A7ACBD4A5FC}"/>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0E03A6E4-BCF4-7841-BF38-1D5C0DEAE04A}"/>
              </a:ext>
            </a:extLst>
          </p:cNvPr>
          <p:cNvSpPr>
            <a:spLocks noGrp="1"/>
          </p:cNvSpPr>
          <p:nvPr>
            <p:ph idx="1"/>
          </p:nvPr>
        </p:nvSpPr>
        <p:spPr/>
        <p:txBody>
          <a:bodyPr>
            <a:normAutofit fontScale="92500" lnSpcReduction="10000"/>
          </a:bodyPr>
          <a:lstStyle/>
          <a:p>
            <a:r>
              <a:rPr lang="en-US" sz="2400" dirty="0"/>
              <a:t>What is the subject of the report? Subject: what is it about?</a:t>
            </a:r>
          </a:p>
          <a:p>
            <a:r>
              <a:rPr lang="en-US" sz="2400" dirty="0"/>
              <a:t>What is the purpose of the report? Purpose: why are you writing? </a:t>
            </a:r>
          </a:p>
          <a:p>
            <a:r>
              <a:rPr lang="en-US" sz="2400" dirty="0"/>
              <a:t>What is the background of the report?</a:t>
            </a:r>
          </a:p>
          <a:p>
            <a:r>
              <a:rPr lang="en-US" sz="2400" dirty="0"/>
              <a:t>What are your sources of information? What research did you do? Include any research you did on usability.</a:t>
            </a:r>
          </a:p>
          <a:p>
            <a:r>
              <a:rPr lang="en-US" sz="2400" dirty="0"/>
              <a:t>What are the most significant findings?</a:t>
            </a:r>
          </a:p>
          <a:p>
            <a:r>
              <a:rPr lang="en-US" sz="2400" dirty="0"/>
              <a:t>What are your recommendations?</a:t>
            </a:r>
          </a:p>
          <a:p>
            <a:r>
              <a:rPr lang="en-US" sz="2400" dirty="0"/>
              <a:t>What is the organization of the report?</a:t>
            </a:r>
          </a:p>
          <a:p>
            <a:r>
              <a:rPr lang="en-US" sz="2400" dirty="0"/>
              <a:t>What key terms do you use? </a:t>
            </a:r>
          </a:p>
        </p:txBody>
      </p:sp>
      <p:grpSp>
        <p:nvGrpSpPr>
          <p:cNvPr id="4" name="Group 3">
            <a:extLst>
              <a:ext uri="{FF2B5EF4-FFF2-40B4-BE49-F238E27FC236}">
                <a16:creationId xmlns:a16="http://schemas.microsoft.com/office/drawing/2014/main" id="{9B07A5A7-144D-405C-8912-593526B312DA}"/>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D7435C29-E9F9-4A23-B86F-86ED7192B3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9FB48EC-561A-4B38-9BBE-6BAF3818AD0E}"/>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2555109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92D03-8410-F341-9910-AB766DAA307F}"/>
              </a:ext>
            </a:extLst>
          </p:cNvPr>
          <p:cNvSpPr>
            <a:spLocks noGrp="1"/>
          </p:cNvSpPr>
          <p:nvPr>
            <p:ph type="title"/>
          </p:nvPr>
        </p:nvSpPr>
        <p:spPr/>
        <p:txBody>
          <a:bodyPr/>
          <a:lstStyle/>
          <a:p>
            <a:r>
              <a:rPr lang="en-US" dirty="0"/>
              <a:t>Methods</a:t>
            </a:r>
          </a:p>
        </p:txBody>
      </p:sp>
      <p:sp>
        <p:nvSpPr>
          <p:cNvPr id="3" name="Content Placeholder 2">
            <a:extLst>
              <a:ext uri="{FF2B5EF4-FFF2-40B4-BE49-F238E27FC236}">
                <a16:creationId xmlns:a16="http://schemas.microsoft.com/office/drawing/2014/main" id="{ABFC6011-D95F-7448-89F4-E9E14FCE6428}"/>
              </a:ext>
            </a:extLst>
          </p:cNvPr>
          <p:cNvSpPr>
            <a:spLocks noGrp="1"/>
          </p:cNvSpPr>
          <p:nvPr>
            <p:ph idx="1"/>
          </p:nvPr>
        </p:nvSpPr>
        <p:spPr/>
        <p:txBody>
          <a:bodyPr>
            <a:normAutofit/>
          </a:bodyPr>
          <a:lstStyle/>
          <a:p>
            <a:r>
              <a:rPr lang="en-US" sz="2400" dirty="0"/>
              <a:t>What did you do? </a:t>
            </a:r>
          </a:p>
          <a:p>
            <a:endParaRPr lang="en-US" sz="2400" dirty="0"/>
          </a:p>
          <a:p>
            <a:r>
              <a:rPr lang="en-US" sz="2400" dirty="0"/>
              <a:t>Consider your readers’ knowledge of the field. Provide enough information to help readers understand what you did and why you did it that way.</a:t>
            </a:r>
          </a:p>
        </p:txBody>
      </p:sp>
      <p:grpSp>
        <p:nvGrpSpPr>
          <p:cNvPr id="4" name="Group 3">
            <a:extLst>
              <a:ext uri="{FF2B5EF4-FFF2-40B4-BE49-F238E27FC236}">
                <a16:creationId xmlns:a16="http://schemas.microsoft.com/office/drawing/2014/main" id="{3E28AB94-10B2-4865-99D4-A53DB518D4D2}"/>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70779F3D-2F75-4608-8285-21EC635419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693C4A9-10C3-404C-81E4-9FDEBD1BD988}"/>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27436059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DFD62-8564-6241-A010-0CB50342B905}"/>
              </a:ext>
            </a:extLst>
          </p:cNvPr>
          <p:cNvSpPr>
            <a:spLocks noGrp="1"/>
          </p:cNvSpPr>
          <p:nvPr>
            <p:ph type="title"/>
          </p:nvPr>
        </p:nvSpPr>
        <p:spPr/>
        <p:txBody>
          <a:bodyPr/>
          <a:lstStyle/>
          <a:p>
            <a:r>
              <a:rPr lang="en-US" dirty="0"/>
              <a:t>Results</a:t>
            </a:r>
          </a:p>
        </p:txBody>
      </p:sp>
      <p:sp>
        <p:nvSpPr>
          <p:cNvPr id="3" name="Content Placeholder 2">
            <a:extLst>
              <a:ext uri="{FF2B5EF4-FFF2-40B4-BE49-F238E27FC236}">
                <a16:creationId xmlns:a16="http://schemas.microsoft.com/office/drawing/2014/main" id="{685A7A61-E342-DA46-8FDF-5E0004CDFA04}"/>
              </a:ext>
            </a:extLst>
          </p:cNvPr>
          <p:cNvSpPr>
            <a:spLocks noGrp="1"/>
          </p:cNvSpPr>
          <p:nvPr>
            <p:ph idx="1"/>
          </p:nvPr>
        </p:nvSpPr>
        <p:spPr/>
        <p:txBody>
          <a:bodyPr>
            <a:normAutofit/>
          </a:bodyPr>
          <a:lstStyle/>
          <a:p>
            <a:r>
              <a:rPr lang="en-US" sz="2400" dirty="0"/>
              <a:t>What data did you discover and compile?</a:t>
            </a:r>
          </a:p>
          <a:p>
            <a:endParaRPr lang="en-US" sz="2400" dirty="0"/>
          </a:p>
          <a:p>
            <a:r>
              <a:rPr lang="en-US" sz="2400" dirty="0"/>
              <a:t>Present your results objectively, without comment.</a:t>
            </a:r>
          </a:p>
          <a:p>
            <a:endParaRPr lang="en-US" sz="2400" dirty="0"/>
          </a:p>
        </p:txBody>
      </p:sp>
      <p:grpSp>
        <p:nvGrpSpPr>
          <p:cNvPr id="4" name="Group 3">
            <a:extLst>
              <a:ext uri="{FF2B5EF4-FFF2-40B4-BE49-F238E27FC236}">
                <a16:creationId xmlns:a16="http://schemas.microsoft.com/office/drawing/2014/main" id="{7BEE9C9B-86CF-46A8-AE04-E7042A2852E7}"/>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ED71218F-D80C-48E1-BDCD-ED1585EDCE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12CE648-1BC7-4BA4-9F1C-0658A9B1EC22}"/>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5843787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062DF-903D-4748-9368-670A2E8E07DA}"/>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DD9368B4-8919-4D42-B7BB-43A484512D97}"/>
              </a:ext>
            </a:extLst>
          </p:cNvPr>
          <p:cNvSpPr>
            <a:spLocks noGrp="1"/>
          </p:cNvSpPr>
          <p:nvPr>
            <p:ph idx="1"/>
          </p:nvPr>
        </p:nvSpPr>
        <p:spPr/>
        <p:txBody>
          <a:bodyPr>
            <a:normAutofit/>
          </a:bodyPr>
          <a:lstStyle/>
          <a:p>
            <a:r>
              <a:rPr lang="en-US" sz="2400" dirty="0"/>
              <a:t>What are the implications of the results?</a:t>
            </a:r>
          </a:p>
          <a:p>
            <a:pPr marL="34290" indent="0">
              <a:buNone/>
            </a:pPr>
            <a:endParaRPr lang="en-US" sz="2400" dirty="0"/>
          </a:p>
          <a:p>
            <a:r>
              <a:rPr lang="en-US" sz="2400" dirty="0"/>
              <a:t>Think carefully about your results, weighing whether they point to a clear meaning.</a:t>
            </a:r>
          </a:p>
          <a:p>
            <a:endParaRPr lang="en-US" sz="2400" dirty="0"/>
          </a:p>
        </p:txBody>
      </p:sp>
      <p:grpSp>
        <p:nvGrpSpPr>
          <p:cNvPr id="4" name="Group 3">
            <a:extLst>
              <a:ext uri="{FF2B5EF4-FFF2-40B4-BE49-F238E27FC236}">
                <a16:creationId xmlns:a16="http://schemas.microsoft.com/office/drawing/2014/main" id="{940E8B43-3ED1-4478-9B49-B0D76E66A486}"/>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095922C3-9859-4EA1-8A81-A2852941A0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48EF297-1A7F-4422-9C1C-D52D3B43D9A5}"/>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3244954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35957-B762-8548-B202-AEFE3B804FDC}"/>
              </a:ext>
            </a:extLst>
          </p:cNvPr>
          <p:cNvSpPr>
            <a:spLocks noGrp="1"/>
          </p:cNvSpPr>
          <p:nvPr>
            <p:ph type="title"/>
          </p:nvPr>
        </p:nvSpPr>
        <p:spPr/>
        <p:txBody>
          <a:bodyPr/>
          <a:lstStyle/>
          <a:p>
            <a:r>
              <a:rPr lang="en-US" dirty="0"/>
              <a:t>Recommendations</a:t>
            </a:r>
          </a:p>
        </p:txBody>
      </p:sp>
      <p:sp>
        <p:nvSpPr>
          <p:cNvPr id="3" name="Content Placeholder 2">
            <a:extLst>
              <a:ext uri="{FF2B5EF4-FFF2-40B4-BE49-F238E27FC236}">
                <a16:creationId xmlns:a16="http://schemas.microsoft.com/office/drawing/2014/main" id="{A100BB73-B763-5649-AE4F-EC4B71FB28F5}"/>
              </a:ext>
            </a:extLst>
          </p:cNvPr>
          <p:cNvSpPr>
            <a:spLocks noGrp="1"/>
          </p:cNvSpPr>
          <p:nvPr>
            <p:ph idx="1"/>
          </p:nvPr>
        </p:nvSpPr>
        <p:spPr/>
        <p:txBody>
          <a:bodyPr>
            <a:normAutofit/>
          </a:bodyPr>
          <a:lstStyle/>
          <a:p>
            <a:r>
              <a:rPr lang="en-US" sz="2400" dirty="0"/>
              <a:t>What should we do?</a:t>
            </a:r>
          </a:p>
          <a:p>
            <a:endParaRPr lang="en-US" sz="2400" dirty="0"/>
          </a:p>
          <a:p>
            <a:r>
              <a:rPr lang="en-US" sz="2400" dirty="0"/>
              <a:t>What needs to be done? </a:t>
            </a:r>
          </a:p>
          <a:p>
            <a:endParaRPr lang="en-US" sz="2400" dirty="0"/>
          </a:p>
          <a:p>
            <a:r>
              <a:rPr lang="en-US" sz="2400" dirty="0"/>
              <a:t>Call to action</a:t>
            </a:r>
          </a:p>
          <a:p>
            <a:endParaRPr lang="en-US" sz="2400" dirty="0"/>
          </a:p>
        </p:txBody>
      </p:sp>
      <p:grpSp>
        <p:nvGrpSpPr>
          <p:cNvPr id="4" name="Group 3">
            <a:extLst>
              <a:ext uri="{FF2B5EF4-FFF2-40B4-BE49-F238E27FC236}">
                <a16:creationId xmlns:a16="http://schemas.microsoft.com/office/drawing/2014/main" id="{7922C251-8970-4C2D-99BB-77A0773AB4EE}"/>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21BC6AF0-1C4A-4231-87E8-5D9D5BACAF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206A1A0-9084-4945-9695-B095CA84AB7C}"/>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634509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CDC13-7DDC-41D8-9B65-73B9CF043CBA}"/>
              </a:ext>
            </a:extLst>
          </p:cNvPr>
          <p:cNvSpPr>
            <a:spLocks noGrp="1"/>
          </p:cNvSpPr>
          <p:nvPr>
            <p:ph type="title"/>
          </p:nvPr>
        </p:nvSpPr>
        <p:spPr/>
        <p:txBody>
          <a:bodyPr/>
          <a:lstStyle/>
          <a:p>
            <a:r>
              <a:rPr lang="en-US" sz="3600" dirty="0"/>
              <a:t>Feasibility</a:t>
            </a:r>
            <a:endParaRPr lang="en-US" dirty="0"/>
          </a:p>
        </p:txBody>
      </p:sp>
      <p:sp>
        <p:nvSpPr>
          <p:cNvPr id="5" name="Content Placeholder 4">
            <a:extLst>
              <a:ext uri="{FF2B5EF4-FFF2-40B4-BE49-F238E27FC236}">
                <a16:creationId xmlns:a16="http://schemas.microsoft.com/office/drawing/2014/main" id="{7E287E9D-D823-024D-A3E2-E7B980E78174}"/>
              </a:ext>
            </a:extLst>
          </p:cNvPr>
          <p:cNvSpPr>
            <a:spLocks noGrp="1"/>
          </p:cNvSpPr>
          <p:nvPr>
            <p:ph idx="1"/>
          </p:nvPr>
        </p:nvSpPr>
        <p:spPr/>
        <p:txBody>
          <a:bodyPr>
            <a:normAutofit/>
          </a:bodyPr>
          <a:lstStyle/>
          <a:p>
            <a:pPr marL="34290" indent="0">
              <a:buNone/>
            </a:pPr>
            <a:r>
              <a:rPr lang="en-US" sz="2800" dirty="0"/>
              <a:t>Measure of practicality of a course of action.</a:t>
            </a:r>
          </a:p>
          <a:p>
            <a:endParaRPr lang="en-US" sz="1800" dirty="0"/>
          </a:p>
        </p:txBody>
      </p:sp>
      <p:grpSp>
        <p:nvGrpSpPr>
          <p:cNvPr id="4" name="Group 3">
            <a:extLst>
              <a:ext uri="{FF2B5EF4-FFF2-40B4-BE49-F238E27FC236}">
                <a16:creationId xmlns:a16="http://schemas.microsoft.com/office/drawing/2014/main" id="{667BDFF1-3B59-4BF1-BDE6-8D83342638BB}"/>
              </a:ext>
            </a:extLst>
          </p:cNvPr>
          <p:cNvGrpSpPr/>
          <p:nvPr/>
        </p:nvGrpSpPr>
        <p:grpSpPr>
          <a:xfrm>
            <a:off x="279824" y="6232225"/>
            <a:ext cx="1888103" cy="295275"/>
            <a:chOff x="476250" y="4386263"/>
            <a:chExt cx="1888103" cy="295275"/>
          </a:xfrm>
        </p:grpSpPr>
        <p:pic>
          <p:nvPicPr>
            <p:cNvPr id="6" name="Picture 2" descr="Creative Commons License">
              <a:extLst>
                <a:ext uri="{FF2B5EF4-FFF2-40B4-BE49-F238E27FC236}">
                  <a16:creationId xmlns:a16="http://schemas.microsoft.com/office/drawing/2014/main" id="{AB0CE4EC-7B0B-4600-BB71-BADA0DEBF7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90A310A-CCA7-4F47-AC7B-E20A13371190}"/>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3242098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C826D-9620-1C46-81AA-28D3B9132D4E}"/>
              </a:ext>
            </a:extLst>
          </p:cNvPr>
          <p:cNvSpPr>
            <a:spLocks noGrp="1"/>
          </p:cNvSpPr>
          <p:nvPr>
            <p:ph type="title"/>
          </p:nvPr>
        </p:nvSpPr>
        <p:spPr/>
        <p:txBody>
          <a:bodyPr>
            <a:normAutofit/>
          </a:bodyPr>
          <a:lstStyle/>
          <a:p>
            <a:r>
              <a:rPr lang="en-US" dirty="0"/>
              <a:t>Recommendation Report Back Matter - Glossary</a:t>
            </a:r>
          </a:p>
        </p:txBody>
      </p:sp>
      <p:pic>
        <p:nvPicPr>
          <p:cNvPr id="4" name="Content Placeholder 3" descr="Screen Clipping">
            <a:extLst>
              <a:ext uri="{FF2B5EF4-FFF2-40B4-BE49-F238E27FC236}">
                <a16:creationId xmlns:a16="http://schemas.microsoft.com/office/drawing/2014/main" id="{33519DFD-AB84-C04D-A787-5F64BA06E09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5341" y="2073306"/>
            <a:ext cx="6297671" cy="3885042"/>
          </a:xfrm>
          <a:prstGeom prst="rect">
            <a:avLst/>
          </a:prstGeom>
        </p:spPr>
      </p:pic>
      <p:grpSp>
        <p:nvGrpSpPr>
          <p:cNvPr id="5" name="Group 4">
            <a:extLst>
              <a:ext uri="{FF2B5EF4-FFF2-40B4-BE49-F238E27FC236}">
                <a16:creationId xmlns:a16="http://schemas.microsoft.com/office/drawing/2014/main" id="{FCBC55BF-605A-41A3-8011-925059522658}"/>
              </a:ext>
            </a:extLst>
          </p:cNvPr>
          <p:cNvGrpSpPr/>
          <p:nvPr/>
        </p:nvGrpSpPr>
        <p:grpSpPr>
          <a:xfrm>
            <a:off x="279824" y="6232225"/>
            <a:ext cx="1888103" cy="295275"/>
            <a:chOff x="476250" y="4386263"/>
            <a:chExt cx="1888103" cy="295275"/>
          </a:xfrm>
        </p:grpSpPr>
        <p:pic>
          <p:nvPicPr>
            <p:cNvPr id="6" name="Picture 2" descr="Creative Commons License">
              <a:extLst>
                <a:ext uri="{FF2B5EF4-FFF2-40B4-BE49-F238E27FC236}">
                  <a16:creationId xmlns:a16="http://schemas.microsoft.com/office/drawing/2014/main" id="{F751CE5E-48DD-439F-8119-EAF52AAC4B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57AB70B-9ED9-4105-B4F2-9A0320645D6A}"/>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41587220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9BBE8-3590-AC47-8AD5-B95F10942C99}"/>
              </a:ext>
            </a:extLst>
          </p:cNvPr>
          <p:cNvSpPr>
            <a:spLocks noGrp="1"/>
          </p:cNvSpPr>
          <p:nvPr>
            <p:ph type="title"/>
          </p:nvPr>
        </p:nvSpPr>
        <p:spPr/>
        <p:txBody>
          <a:bodyPr/>
          <a:lstStyle/>
          <a:p>
            <a:r>
              <a:rPr lang="en-US" dirty="0"/>
              <a:t>References</a:t>
            </a:r>
          </a:p>
        </p:txBody>
      </p:sp>
      <p:pic>
        <p:nvPicPr>
          <p:cNvPr id="4" name="Content Placeholder 3" descr="Screen Clipping">
            <a:extLst>
              <a:ext uri="{FF2B5EF4-FFF2-40B4-BE49-F238E27FC236}">
                <a16:creationId xmlns:a16="http://schemas.microsoft.com/office/drawing/2014/main" id="{FF619C76-E94D-FF4F-8AB2-E71A5F88663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7070" y="1854983"/>
            <a:ext cx="5484309" cy="4162359"/>
          </a:xfrm>
          <a:prstGeom prst="rect">
            <a:avLst/>
          </a:prstGeom>
        </p:spPr>
      </p:pic>
      <p:grpSp>
        <p:nvGrpSpPr>
          <p:cNvPr id="5" name="Group 4">
            <a:extLst>
              <a:ext uri="{FF2B5EF4-FFF2-40B4-BE49-F238E27FC236}">
                <a16:creationId xmlns:a16="http://schemas.microsoft.com/office/drawing/2014/main" id="{1642C10F-D67C-4673-803E-7055C3843A9D}"/>
              </a:ext>
            </a:extLst>
          </p:cNvPr>
          <p:cNvGrpSpPr/>
          <p:nvPr/>
        </p:nvGrpSpPr>
        <p:grpSpPr>
          <a:xfrm>
            <a:off x="279824" y="6232225"/>
            <a:ext cx="1888103" cy="295275"/>
            <a:chOff x="476250" y="4386263"/>
            <a:chExt cx="1888103" cy="295275"/>
          </a:xfrm>
        </p:grpSpPr>
        <p:pic>
          <p:nvPicPr>
            <p:cNvPr id="6" name="Picture 2" descr="Creative Commons License">
              <a:extLst>
                <a:ext uri="{FF2B5EF4-FFF2-40B4-BE49-F238E27FC236}">
                  <a16:creationId xmlns:a16="http://schemas.microsoft.com/office/drawing/2014/main" id="{B90427DA-6C9F-4750-BC50-DF244820EA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612EBD1-59CD-42A4-8040-7138B6157050}"/>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9273535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E5E7B-26ED-2F48-855C-8E676B0746B8}"/>
              </a:ext>
            </a:extLst>
          </p:cNvPr>
          <p:cNvSpPr>
            <a:spLocks noGrp="1"/>
          </p:cNvSpPr>
          <p:nvPr>
            <p:ph type="title"/>
          </p:nvPr>
        </p:nvSpPr>
        <p:spPr/>
        <p:txBody>
          <a:bodyPr/>
          <a:lstStyle/>
          <a:p>
            <a:r>
              <a:rPr lang="en-US" dirty="0"/>
              <a:t>Appendixes</a:t>
            </a:r>
          </a:p>
        </p:txBody>
      </p:sp>
      <p:sp>
        <p:nvSpPr>
          <p:cNvPr id="3" name="Content Placeholder 2">
            <a:extLst>
              <a:ext uri="{FF2B5EF4-FFF2-40B4-BE49-F238E27FC236}">
                <a16:creationId xmlns:a16="http://schemas.microsoft.com/office/drawing/2014/main" id="{3709746B-EAA4-074F-BBD7-10285714C84E}"/>
              </a:ext>
            </a:extLst>
          </p:cNvPr>
          <p:cNvSpPr>
            <a:spLocks noGrp="1"/>
          </p:cNvSpPr>
          <p:nvPr>
            <p:ph idx="1"/>
          </p:nvPr>
        </p:nvSpPr>
        <p:spPr/>
        <p:txBody>
          <a:bodyPr>
            <a:normAutofit/>
          </a:bodyPr>
          <a:lstStyle/>
          <a:p>
            <a:pPr marL="34290" indent="0">
              <a:buNone/>
            </a:pPr>
            <a:endParaRPr lang="en-US" sz="2000" dirty="0"/>
          </a:p>
          <a:p>
            <a:r>
              <a:rPr lang="en-US" sz="2000" dirty="0"/>
              <a:t>Attach appendixes if applicable.</a:t>
            </a:r>
          </a:p>
          <a:p>
            <a:endParaRPr lang="en-US" sz="2000" dirty="0"/>
          </a:p>
        </p:txBody>
      </p:sp>
      <p:grpSp>
        <p:nvGrpSpPr>
          <p:cNvPr id="4" name="Group 3">
            <a:extLst>
              <a:ext uri="{FF2B5EF4-FFF2-40B4-BE49-F238E27FC236}">
                <a16:creationId xmlns:a16="http://schemas.microsoft.com/office/drawing/2014/main" id="{76DC0276-1259-4D39-8FC4-7857CEC59EE4}"/>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EABF2769-94E2-4A27-9AFE-7EF9BD1AF3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A625E18-309D-424A-9BEA-2BA2094B5F49}"/>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28061542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336A0-8C83-684A-A2A4-83A4E9AAA071}"/>
              </a:ext>
            </a:extLst>
          </p:cNvPr>
          <p:cNvSpPr>
            <a:spLocks noGrp="1"/>
          </p:cNvSpPr>
          <p:nvPr>
            <p:ph type="title"/>
          </p:nvPr>
        </p:nvSpPr>
        <p:spPr/>
        <p:txBody>
          <a:bodyPr/>
          <a:lstStyle/>
          <a:p>
            <a:r>
              <a:rPr lang="en-US" dirty="0"/>
              <a:t>Illustrations: Figures and/or Tables</a:t>
            </a:r>
          </a:p>
        </p:txBody>
      </p:sp>
      <p:sp>
        <p:nvSpPr>
          <p:cNvPr id="3" name="Content Placeholder 2">
            <a:extLst>
              <a:ext uri="{FF2B5EF4-FFF2-40B4-BE49-F238E27FC236}">
                <a16:creationId xmlns:a16="http://schemas.microsoft.com/office/drawing/2014/main" id="{E57E8A0F-5352-8141-9F2A-DC7EA0E08AC2}"/>
              </a:ext>
            </a:extLst>
          </p:cNvPr>
          <p:cNvSpPr>
            <a:spLocks noGrp="1"/>
          </p:cNvSpPr>
          <p:nvPr>
            <p:ph idx="1"/>
          </p:nvPr>
        </p:nvSpPr>
        <p:spPr/>
        <p:txBody>
          <a:bodyPr>
            <a:normAutofit/>
          </a:bodyPr>
          <a:lstStyle/>
          <a:p>
            <a:r>
              <a:rPr lang="en-US" sz="2400" dirty="0"/>
              <a:t>Identification: Figure 1, Table 2</a:t>
            </a:r>
          </a:p>
          <a:p>
            <a:endParaRPr lang="en-US" sz="2400" dirty="0"/>
          </a:p>
          <a:p>
            <a:r>
              <a:rPr lang="en-US" sz="2400" dirty="0"/>
              <a:t>Title: Attitudes of Faculty Experienced with Clickers</a:t>
            </a:r>
          </a:p>
          <a:p>
            <a:endParaRPr lang="en-US" sz="2400" dirty="0"/>
          </a:p>
          <a:p>
            <a:r>
              <a:rPr lang="en-US" sz="2400" dirty="0"/>
              <a:t>Source: If you did not create the illustration yourself</a:t>
            </a:r>
          </a:p>
          <a:p>
            <a:endParaRPr lang="en-US" sz="2400" dirty="0"/>
          </a:p>
          <a:p>
            <a:r>
              <a:rPr lang="en-US" sz="2400" dirty="0"/>
              <a:t>Textual Support: Appendix A contains the raw data that are summarized in Figure 1. </a:t>
            </a:r>
          </a:p>
        </p:txBody>
      </p:sp>
      <p:grpSp>
        <p:nvGrpSpPr>
          <p:cNvPr id="4" name="Group 3">
            <a:extLst>
              <a:ext uri="{FF2B5EF4-FFF2-40B4-BE49-F238E27FC236}">
                <a16:creationId xmlns:a16="http://schemas.microsoft.com/office/drawing/2014/main" id="{F45D1AA5-8CDE-49BB-BEF6-AD17F22B5F0E}"/>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6374482D-7B1B-4BA2-9A82-A44E2C33EE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995E7D7-FBE4-4DDA-9A12-67E990F18E83}"/>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40714323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a:extLst>
              <a:ext uri="{FF2B5EF4-FFF2-40B4-BE49-F238E27FC236}">
                <a16:creationId xmlns:a16="http://schemas.microsoft.com/office/drawing/2014/main" id="{2CBC304D-E7B4-704B-BE1A-2E7587B2ED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8097" y="1253634"/>
            <a:ext cx="6678386" cy="4350733"/>
          </a:xfrm>
          <a:prstGeom prst="rect">
            <a:avLst/>
          </a:prstGeom>
        </p:spPr>
      </p:pic>
      <p:grpSp>
        <p:nvGrpSpPr>
          <p:cNvPr id="3" name="Group 2">
            <a:extLst>
              <a:ext uri="{FF2B5EF4-FFF2-40B4-BE49-F238E27FC236}">
                <a16:creationId xmlns:a16="http://schemas.microsoft.com/office/drawing/2014/main" id="{E709F36C-BAAC-4F9E-AE20-FF8F79E21412}"/>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0C1F7488-9BE4-43EB-872A-2A95978725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728AD4C-1893-46C6-A3B2-B9C187555AEB}"/>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28390042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Clipping">
            <a:extLst>
              <a:ext uri="{FF2B5EF4-FFF2-40B4-BE49-F238E27FC236}">
                <a16:creationId xmlns:a16="http://schemas.microsoft.com/office/drawing/2014/main" id="{152DD483-C57C-284F-B7BD-15F8229BA5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9204" y="1309255"/>
            <a:ext cx="6218959" cy="4433318"/>
          </a:xfrm>
          <a:prstGeom prst="rect">
            <a:avLst/>
          </a:prstGeom>
        </p:spPr>
      </p:pic>
      <p:grpSp>
        <p:nvGrpSpPr>
          <p:cNvPr id="3" name="Group 2">
            <a:extLst>
              <a:ext uri="{FF2B5EF4-FFF2-40B4-BE49-F238E27FC236}">
                <a16:creationId xmlns:a16="http://schemas.microsoft.com/office/drawing/2014/main" id="{85F35C31-374E-4315-B840-C3677C2EA445}"/>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952784D7-8E6F-43A7-B3D2-B223871B2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82B740E-5068-4031-B63C-A7BBD555A8AC}"/>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8484451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D8B2C-5267-274C-816A-5458F83EB5DD}"/>
              </a:ext>
            </a:extLst>
          </p:cNvPr>
          <p:cNvSpPr>
            <a:spLocks noGrp="1"/>
          </p:cNvSpPr>
          <p:nvPr>
            <p:ph type="title"/>
          </p:nvPr>
        </p:nvSpPr>
        <p:spPr/>
        <p:txBody>
          <a:bodyPr>
            <a:normAutofit fontScale="90000"/>
          </a:bodyPr>
          <a:lstStyle/>
          <a:p>
            <a:r>
              <a:rPr lang="en-US"/>
              <a:t>Formulate your recommendations section. Start with the heading Recommendations.</a:t>
            </a:r>
            <a:endParaRPr lang="en-US" dirty="0"/>
          </a:p>
        </p:txBody>
      </p:sp>
      <p:sp>
        <p:nvSpPr>
          <p:cNvPr id="3" name="Content Placeholder 2">
            <a:extLst>
              <a:ext uri="{FF2B5EF4-FFF2-40B4-BE49-F238E27FC236}">
                <a16:creationId xmlns:a16="http://schemas.microsoft.com/office/drawing/2014/main" id="{94B9ED71-BC98-9244-87B4-7B43000AF22B}"/>
              </a:ext>
            </a:extLst>
          </p:cNvPr>
          <p:cNvSpPr>
            <a:spLocks noGrp="1"/>
          </p:cNvSpPr>
          <p:nvPr>
            <p:ph idx="1"/>
          </p:nvPr>
        </p:nvSpPr>
        <p:spPr/>
        <p:txBody>
          <a:bodyPr>
            <a:normAutofit lnSpcReduction="10000"/>
          </a:bodyPr>
          <a:lstStyle/>
          <a:p>
            <a:r>
              <a:rPr lang="en-US" sz="2000" dirty="0"/>
              <a:t>Then in a numbered list, state your recommendations. You should have a paragraph for each recommendation. Each paragraph should include a statement of the problem, your recommendation and the benefit(s) of implementing your recommendation.</a:t>
            </a:r>
          </a:p>
          <a:p>
            <a:r>
              <a:rPr lang="en-US" sz="2000" dirty="0"/>
              <a:t>For each one, include the following:</a:t>
            </a:r>
          </a:p>
          <a:p>
            <a:r>
              <a:rPr lang="en-US" sz="2000" dirty="0"/>
              <a:t>Problem #1 – details – backed up by data – </a:t>
            </a:r>
          </a:p>
          <a:p>
            <a:r>
              <a:rPr lang="en-US" sz="2000" dirty="0"/>
              <a:t>	Recommendation #1 – explained and visualized for your reader</a:t>
            </a:r>
          </a:p>
          <a:p>
            <a:r>
              <a:rPr lang="en-US" sz="2000" dirty="0"/>
              <a:t>	Benefits – clear and explicit, reasonable</a:t>
            </a:r>
          </a:p>
          <a:p>
            <a:r>
              <a:rPr lang="en-US" sz="2000" dirty="0"/>
              <a:t>Problem #2  – details – backed up by data –</a:t>
            </a:r>
          </a:p>
          <a:p>
            <a:r>
              <a:rPr lang="en-US" sz="2000" dirty="0"/>
              <a:t>	Recommendation #2</a:t>
            </a:r>
          </a:p>
          <a:p>
            <a:r>
              <a:rPr lang="en-US" sz="2000" dirty="0"/>
              <a:t>	Benefits</a:t>
            </a:r>
          </a:p>
        </p:txBody>
      </p:sp>
      <p:grpSp>
        <p:nvGrpSpPr>
          <p:cNvPr id="4" name="Group 3">
            <a:extLst>
              <a:ext uri="{FF2B5EF4-FFF2-40B4-BE49-F238E27FC236}">
                <a16:creationId xmlns:a16="http://schemas.microsoft.com/office/drawing/2014/main" id="{2AB09396-624D-433E-AABE-D35AC7F96EB8}"/>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890E6FBC-7145-4957-A3C0-1A825C78D8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7CA3C87-7E9E-470D-B515-3A6522AF03FC}"/>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1385629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D8AC8-6E6D-D54E-9CF6-64BEA34C669D}"/>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4C9494C2-7417-9040-A68B-FA8B0DC55E77}"/>
              </a:ext>
            </a:extLst>
          </p:cNvPr>
          <p:cNvSpPr>
            <a:spLocks noGrp="1"/>
          </p:cNvSpPr>
          <p:nvPr>
            <p:ph idx="1"/>
          </p:nvPr>
        </p:nvSpPr>
        <p:spPr/>
        <p:txBody>
          <a:bodyPr>
            <a:normAutofit/>
          </a:bodyPr>
          <a:lstStyle/>
          <a:p>
            <a:r>
              <a:rPr lang="en-US" sz="2400" dirty="0"/>
              <a:t>Cite references in-text and in the reference list.</a:t>
            </a:r>
          </a:p>
          <a:p>
            <a:endParaRPr lang="en-US" sz="2400" dirty="0"/>
          </a:p>
          <a:p>
            <a:r>
              <a:rPr lang="en-US" sz="2400" dirty="0"/>
              <a:t>Use either APA to IEEE style</a:t>
            </a:r>
          </a:p>
        </p:txBody>
      </p:sp>
      <p:grpSp>
        <p:nvGrpSpPr>
          <p:cNvPr id="4" name="Group 3">
            <a:extLst>
              <a:ext uri="{FF2B5EF4-FFF2-40B4-BE49-F238E27FC236}">
                <a16:creationId xmlns:a16="http://schemas.microsoft.com/office/drawing/2014/main" id="{DA5B0A5A-024A-462E-929B-24FF9478D085}"/>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2CFEA422-A5E8-41EF-AE87-664EAD8AA2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0EE3AE9-28FC-40AD-91E6-2BA8E66EFAE0}"/>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4283336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76180-930B-45AD-A9F6-8B4544B34EDC}"/>
              </a:ext>
            </a:extLst>
          </p:cNvPr>
          <p:cNvSpPr>
            <a:spLocks noGrp="1"/>
          </p:cNvSpPr>
          <p:nvPr>
            <p:ph type="title"/>
          </p:nvPr>
        </p:nvSpPr>
        <p:spPr/>
        <p:txBody>
          <a:bodyPr>
            <a:normAutofit/>
          </a:bodyPr>
          <a:lstStyle/>
          <a:p>
            <a:r>
              <a:rPr lang="en-US"/>
              <a:t>Feasibility study or feasibility report asks questions about the following:</a:t>
            </a:r>
            <a:endParaRPr lang="en-US" dirty="0"/>
          </a:p>
        </p:txBody>
      </p:sp>
      <p:sp>
        <p:nvSpPr>
          <p:cNvPr id="3" name="Content Placeholder 2">
            <a:extLst>
              <a:ext uri="{FF2B5EF4-FFF2-40B4-BE49-F238E27FC236}">
                <a16:creationId xmlns:a16="http://schemas.microsoft.com/office/drawing/2014/main" id="{FDFB73D1-088E-49AD-AF08-5B4B98A1972C}"/>
              </a:ext>
            </a:extLst>
          </p:cNvPr>
          <p:cNvSpPr>
            <a:spLocks noGrp="1"/>
          </p:cNvSpPr>
          <p:nvPr>
            <p:ph idx="1"/>
          </p:nvPr>
        </p:nvSpPr>
        <p:spPr/>
        <p:txBody>
          <a:bodyPr>
            <a:normAutofit fontScale="92500" lnSpcReduction="10000"/>
          </a:bodyPr>
          <a:lstStyle/>
          <a:p>
            <a:r>
              <a:rPr lang="en-US" sz="2000" dirty="0"/>
              <a:t>Possibility – We would like to build a new rail line to link our warehouse and our retail outlet. Do we have the money? Assuming we have the money, do we have government authorization? Are soil conditions appropriate for the rail link?</a:t>
            </a:r>
          </a:p>
          <a:p>
            <a:endParaRPr lang="en-US" sz="2000" dirty="0"/>
          </a:p>
          <a:p>
            <a:r>
              <a:rPr lang="en-US" sz="2000" dirty="0"/>
              <a:t>Economic wisdom – Even if we can afford the rail line, should we do so? Is this project where we want to use all of our resources? Is there a less expensive way to achieve the same goals?</a:t>
            </a:r>
          </a:p>
          <a:p>
            <a:endParaRPr lang="en-US" sz="2000" dirty="0"/>
          </a:p>
          <a:p>
            <a:r>
              <a:rPr lang="en-US" sz="2000" dirty="0"/>
              <a:t>Perception – Because our company’s workers have recently accepted a wage freeze, they might view the rail link as an inappropriate use of funds. The truckers’ union might see it as a threat to truckers’ job security. The public might be concerned about how it affects the environment. How will building the rail line be perceived? </a:t>
            </a:r>
          </a:p>
        </p:txBody>
      </p:sp>
      <p:grpSp>
        <p:nvGrpSpPr>
          <p:cNvPr id="4" name="Group 3">
            <a:extLst>
              <a:ext uri="{FF2B5EF4-FFF2-40B4-BE49-F238E27FC236}">
                <a16:creationId xmlns:a16="http://schemas.microsoft.com/office/drawing/2014/main" id="{B04893AE-3EF3-472A-B0C0-E4D92D329081}"/>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B3DF3896-9841-4BAD-8E80-DCDA866BB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708E854-8011-46EB-9365-C7998AEE8D41}"/>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460676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B4EC8-E9E3-4E44-A3D6-652D8F4823D0}"/>
              </a:ext>
            </a:extLst>
          </p:cNvPr>
          <p:cNvSpPr>
            <a:spLocks noGrp="1"/>
          </p:cNvSpPr>
          <p:nvPr>
            <p:ph type="title"/>
          </p:nvPr>
        </p:nvSpPr>
        <p:spPr/>
        <p:txBody>
          <a:bodyPr>
            <a:normAutofit/>
          </a:bodyPr>
          <a:lstStyle/>
          <a:p>
            <a:r>
              <a:rPr lang="en-US" dirty="0"/>
              <a:t>Stages of Writing a Recommendation Report:</a:t>
            </a:r>
          </a:p>
        </p:txBody>
      </p:sp>
      <p:sp>
        <p:nvSpPr>
          <p:cNvPr id="3" name="Content Placeholder 2">
            <a:extLst>
              <a:ext uri="{FF2B5EF4-FFF2-40B4-BE49-F238E27FC236}">
                <a16:creationId xmlns:a16="http://schemas.microsoft.com/office/drawing/2014/main" id="{2200687C-D78F-49B0-A1EC-F8D61AA46A76}"/>
              </a:ext>
            </a:extLst>
          </p:cNvPr>
          <p:cNvSpPr>
            <a:spLocks noGrp="1"/>
          </p:cNvSpPr>
          <p:nvPr>
            <p:ph idx="1"/>
          </p:nvPr>
        </p:nvSpPr>
        <p:spPr/>
        <p:txBody>
          <a:bodyPr>
            <a:normAutofit lnSpcReduction="10000"/>
          </a:bodyPr>
          <a:lstStyle/>
          <a:p>
            <a:r>
              <a:rPr lang="en-US" sz="2400" dirty="0"/>
              <a:t>Planning – Who is your audience? What is your purpose?</a:t>
            </a:r>
          </a:p>
          <a:p>
            <a:endParaRPr lang="en-US" sz="2400" dirty="0"/>
          </a:p>
          <a:p>
            <a:r>
              <a:rPr lang="en-US" sz="2400" dirty="0"/>
              <a:t>Drafting </a:t>
            </a:r>
          </a:p>
          <a:p>
            <a:endParaRPr lang="en-US" sz="2400" dirty="0"/>
          </a:p>
          <a:p>
            <a:r>
              <a:rPr lang="en-US" sz="2400" dirty="0"/>
              <a:t>Revising</a:t>
            </a:r>
          </a:p>
          <a:p>
            <a:endParaRPr lang="en-US" sz="2400" dirty="0"/>
          </a:p>
          <a:p>
            <a:r>
              <a:rPr lang="en-US" sz="2400" dirty="0"/>
              <a:t>Editing</a:t>
            </a:r>
          </a:p>
          <a:p>
            <a:endParaRPr lang="en-US" sz="2400" dirty="0"/>
          </a:p>
          <a:p>
            <a:r>
              <a:rPr lang="en-US" sz="2400" dirty="0"/>
              <a:t>Proofreading </a:t>
            </a:r>
          </a:p>
        </p:txBody>
      </p:sp>
      <p:grpSp>
        <p:nvGrpSpPr>
          <p:cNvPr id="4" name="Group 3">
            <a:extLst>
              <a:ext uri="{FF2B5EF4-FFF2-40B4-BE49-F238E27FC236}">
                <a16:creationId xmlns:a16="http://schemas.microsoft.com/office/drawing/2014/main" id="{995983AC-1B91-47E0-BC2F-74BF0815E285}"/>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402128CF-25CD-4BAB-BF19-5953D05007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8EBC852-A07E-48BE-8566-0CDD51BD95E4}"/>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491840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2E4F2-E444-494D-8C58-4FE33FFE8370}"/>
              </a:ext>
            </a:extLst>
          </p:cNvPr>
          <p:cNvSpPr>
            <a:spLocks noGrp="1"/>
          </p:cNvSpPr>
          <p:nvPr>
            <p:ph type="title"/>
          </p:nvPr>
        </p:nvSpPr>
        <p:spPr>
          <a:xfrm>
            <a:off x="855264" y="762000"/>
            <a:ext cx="7406640" cy="1017270"/>
          </a:xfrm>
        </p:spPr>
        <p:txBody>
          <a:bodyPr>
            <a:normAutofit/>
          </a:bodyPr>
          <a:lstStyle/>
          <a:p>
            <a:r>
              <a:rPr lang="en-US" dirty="0"/>
              <a:t>Recommendation reports use a problem-solving model.</a:t>
            </a:r>
          </a:p>
        </p:txBody>
      </p:sp>
      <p:sp>
        <p:nvSpPr>
          <p:cNvPr id="3" name="Content Placeholder 2">
            <a:extLst>
              <a:ext uri="{FF2B5EF4-FFF2-40B4-BE49-F238E27FC236}">
                <a16:creationId xmlns:a16="http://schemas.microsoft.com/office/drawing/2014/main" id="{42E4256E-71A2-444C-B2D7-DDED9EB86758}"/>
              </a:ext>
            </a:extLst>
          </p:cNvPr>
          <p:cNvSpPr>
            <a:spLocks noGrp="1"/>
          </p:cNvSpPr>
          <p:nvPr>
            <p:ph idx="1"/>
          </p:nvPr>
        </p:nvSpPr>
        <p:spPr/>
        <p:txBody>
          <a:bodyPr>
            <a:normAutofit fontScale="92500" lnSpcReduction="20000"/>
          </a:bodyPr>
          <a:lstStyle/>
          <a:p>
            <a:r>
              <a:rPr lang="en-US" sz="2000" dirty="0"/>
              <a:t>Identify the problem or opportunity.</a:t>
            </a:r>
          </a:p>
          <a:p>
            <a:endParaRPr lang="en-US" sz="2000" dirty="0"/>
          </a:p>
          <a:p>
            <a:r>
              <a:rPr lang="en-US" sz="2000" dirty="0"/>
              <a:t>Establish criteria for responding to the problem or opportunity.</a:t>
            </a:r>
          </a:p>
          <a:p>
            <a:endParaRPr lang="en-US" sz="2000" dirty="0"/>
          </a:p>
          <a:p>
            <a:r>
              <a:rPr lang="en-US" sz="2000" dirty="0"/>
              <a:t>Determine the options.</a:t>
            </a:r>
          </a:p>
          <a:p>
            <a:endParaRPr lang="en-US" sz="2000" dirty="0"/>
          </a:p>
          <a:p>
            <a:r>
              <a:rPr lang="en-US" sz="2000" dirty="0"/>
              <a:t>Study each option according to the criteria.</a:t>
            </a:r>
          </a:p>
          <a:p>
            <a:endParaRPr lang="en-US" sz="2000" dirty="0"/>
          </a:p>
          <a:p>
            <a:r>
              <a:rPr lang="en-US" sz="2000" dirty="0"/>
              <a:t>Draw conclusions about each option.</a:t>
            </a:r>
          </a:p>
          <a:p>
            <a:endParaRPr lang="en-US" sz="2000" dirty="0"/>
          </a:p>
          <a:p>
            <a:r>
              <a:rPr lang="en-US" sz="2000" dirty="0"/>
              <a:t>Formulate recommendations based on the conclusions. </a:t>
            </a:r>
          </a:p>
        </p:txBody>
      </p:sp>
      <p:grpSp>
        <p:nvGrpSpPr>
          <p:cNvPr id="4" name="Group 3">
            <a:extLst>
              <a:ext uri="{FF2B5EF4-FFF2-40B4-BE49-F238E27FC236}">
                <a16:creationId xmlns:a16="http://schemas.microsoft.com/office/drawing/2014/main" id="{B3B92DD6-3E6C-40DB-AAF2-6FE1A323435E}"/>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2FFAB8F8-9398-40CD-A755-8D38345E4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A964E9E-4A87-4343-AE83-A7A3DECBBE3D}"/>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82009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4E457-A2E9-413B-B8C5-4826CEF0929A}"/>
              </a:ext>
            </a:extLst>
          </p:cNvPr>
          <p:cNvSpPr>
            <a:spLocks noGrp="1"/>
          </p:cNvSpPr>
          <p:nvPr>
            <p:ph type="title"/>
          </p:nvPr>
        </p:nvSpPr>
        <p:spPr/>
        <p:txBody>
          <a:bodyPr/>
          <a:lstStyle/>
          <a:p>
            <a:r>
              <a:rPr lang="en-US" dirty="0"/>
              <a:t>Identify the Problem or Opportunity</a:t>
            </a:r>
          </a:p>
        </p:txBody>
      </p:sp>
      <p:sp>
        <p:nvSpPr>
          <p:cNvPr id="3" name="Content Placeholder 2">
            <a:extLst>
              <a:ext uri="{FF2B5EF4-FFF2-40B4-BE49-F238E27FC236}">
                <a16:creationId xmlns:a16="http://schemas.microsoft.com/office/drawing/2014/main" id="{17E7105A-5874-4D68-AE12-51FDCDD31A7D}"/>
              </a:ext>
            </a:extLst>
          </p:cNvPr>
          <p:cNvSpPr>
            <a:spLocks noGrp="1"/>
          </p:cNvSpPr>
          <p:nvPr>
            <p:ph idx="1"/>
          </p:nvPr>
        </p:nvSpPr>
        <p:spPr>
          <a:xfrm>
            <a:off x="857251" y="2400300"/>
            <a:ext cx="7404653" cy="3143250"/>
          </a:xfrm>
        </p:spPr>
        <p:txBody>
          <a:bodyPr>
            <a:normAutofit/>
          </a:bodyPr>
          <a:lstStyle/>
          <a:p>
            <a:endParaRPr lang="en-US" sz="2400" dirty="0"/>
          </a:p>
          <a:p>
            <a:endParaRPr lang="en-US" sz="2400" dirty="0"/>
          </a:p>
          <a:p>
            <a:pPr marL="34290" indent="0">
              <a:buNone/>
            </a:pPr>
            <a:r>
              <a:rPr lang="en-US" sz="2400" dirty="0"/>
              <a:t>What is not working as well as it might? What situation presents an opportunity to decrease costs or improve the quality of a product or service? </a:t>
            </a:r>
          </a:p>
          <a:p>
            <a:endParaRPr lang="en-US" sz="2400" dirty="0"/>
          </a:p>
        </p:txBody>
      </p:sp>
      <p:grpSp>
        <p:nvGrpSpPr>
          <p:cNvPr id="4" name="Group 3">
            <a:extLst>
              <a:ext uri="{FF2B5EF4-FFF2-40B4-BE49-F238E27FC236}">
                <a16:creationId xmlns:a16="http://schemas.microsoft.com/office/drawing/2014/main" id="{8FA7A057-E4D4-46CE-98CD-810B6EF08A42}"/>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029C317B-B4F7-4A05-B6B4-DEE384691B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8B1E190-8C4C-4697-A16A-6D44B0EAEF1B}"/>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3195132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9DD38-8553-46E9-8109-6FF38EACE377}"/>
              </a:ext>
            </a:extLst>
          </p:cNvPr>
          <p:cNvSpPr>
            <a:spLocks noGrp="1"/>
          </p:cNvSpPr>
          <p:nvPr>
            <p:ph type="title"/>
          </p:nvPr>
        </p:nvSpPr>
        <p:spPr/>
        <p:txBody>
          <a:bodyPr>
            <a:normAutofit/>
          </a:bodyPr>
          <a:lstStyle/>
          <a:p>
            <a:r>
              <a:rPr lang="en-US" dirty="0"/>
              <a:t>Establish Criteria for Responding to the Problem or Opportunity</a:t>
            </a:r>
          </a:p>
        </p:txBody>
      </p:sp>
      <p:sp>
        <p:nvSpPr>
          <p:cNvPr id="3" name="Content Placeholder 2">
            <a:extLst>
              <a:ext uri="{FF2B5EF4-FFF2-40B4-BE49-F238E27FC236}">
                <a16:creationId xmlns:a16="http://schemas.microsoft.com/office/drawing/2014/main" id="{056F6E79-4B17-4CD9-BE05-3AC22F475545}"/>
              </a:ext>
            </a:extLst>
          </p:cNvPr>
          <p:cNvSpPr>
            <a:spLocks noGrp="1"/>
          </p:cNvSpPr>
          <p:nvPr>
            <p:ph idx="1"/>
          </p:nvPr>
        </p:nvSpPr>
        <p:spPr/>
        <p:txBody>
          <a:bodyPr>
            <a:normAutofit/>
          </a:bodyPr>
          <a:lstStyle/>
          <a:p>
            <a:r>
              <a:rPr lang="en-US" sz="2400" dirty="0"/>
              <a:t>Criteria – Standards against which you measure your options</a:t>
            </a:r>
          </a:p>
          <a:p>
            <a:endParaRPr lang="en-US" sz="2400" dirty="0"/>
          </a:p>
          <a:p>
            <a:r>
              <a:rPr lang="en-US" sz="2400" dirty="0"/>
              <a:t>a) Necessary and b) Desirable\</a:t>
            </a:r>
          </a:p>
        </p:txBody>
      </p:sp>
      <p:grpSp>
        <p:nvGrpSpPr>
          <p:cNvPr id="4" name="Group 3">
            <a:extLst>
              <a:ext uri="{FF2B5EF4-FFF2-40B4-BE49-F238E27FC236}">
                <a16:creationId xmlns:a16="http://schemas.microsoft.com/office/drawing/2014/main" id="{3BC90E88-488B-4024-9446-744EE960FAA7}"/>
              </a:ext>
            </a:extLst>
          </p:cNvPr>
          <p:cNvGrpSpPr/>
          <p:nvPr/>
        </p:nvGrpSpPr>
        <p:grpSpPr>
          <a:xfrm>
            <a:off x="279824" y="6232225"/>
            <a:ext cx="1888103" cy="295275"/>
            <a:chOff x="476250" y="4386263"/>
            <a:chExt cx="1888103" cy="295275"/>
          </a:xfrm>
        </p:grpSpPr>
        <p:pic>
          <p:nvPicPr>
            <p:cNvPr id="5" name="Picture 2" descr="Creative Commons License">
              <a:extLst>
                <a:ext uri="{FF2B5EF4-FFF2-40B4-BE49-F238E27FC236}">
                  <a16:creationId xmlns:a16="http://schemas.microsoft.com/office/drawing/2014/main" id="{9F87B227-27A6-4B6C-B616-48F6F00BA6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F4713FC-4A80-4EC8-97F3-7B8F17081EF5}"/>
                </a:ext>
              </a:extLst>
            </p:cNvPr>
            <p:cNvSpPr txBox="1"/>
            <p:nvPr/>
          </p:nvSpPr>
          <p:spPr>
            <a:xfrm>
              <a:off x="1314450" y="4395400"/>
              <a:ext cx="1049903" cy="276999"/>
            </a:xfrm>
            <a:prstGeom prst="rect">
              <a:avLst/>
            </a:prstGeom>
            <a:noFill/>
          </p:spPr>
          <p:txBody>
            <a:bodyPr wrap="none" rtlCol="0">
              <a:spAutoFit/>
            </a:bodyPr>
            <a:lstStyle/>
            <a:p>
              <a:r>
                <a:rPr lang="en-US" sz="1200" dirty="0"/>
                <a:t>Snehal Shirke</a:t>
              </a:r>
            </a:p>
          </p:txBody>
        </p:sp>
      </p:grpSp>
    </p:spTree>
    <p:extLst>
      <p:ext uri="{BB962C8B-B14F-4D97-AF65-F5344CB8AC3E}">
        <p14:creationId xmlns:p14="http://schemas.microsoft.com/office/powerpoint/2010/main" val="1426591951"/>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ACC63D00-1EE0-4159-BF5A-6FF02000B7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2586</TotalTime>
  <Words>1812</Words>
  <Application>Microsoft Office PowerPoint</Application>
  <PresentationFormat>On-screen Show (4:3)</PresentationFormat>
  <Paragraphs>274</Paragraphs>
  <Slides>47</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47</vt:i4>
      </vt:variant>
    </vt:vector>
  </HeadingPairs>
  <TitlesOfParts>
    <vt:vector size="50" baseType="lpstr">
      <vt:lpstr>Calibri</vt:lpstr>
      <vt:lpstr>Corbel</vt:lpstr>
      <vt:lpstr>Basis</vt:lpstr>
      <vt:lpstr>REPORTS</vt:lpstr>
      <vt:lpstr>Types of reports</vt:lpstr>
      <vt:lpstr>PowerPoint Presentation</vt:lpstr>
      <vt:lpstr>Feasibility</vt:lpstr>
      <vt:lpstr>Feasibility study or feasibility report asks questions about the following:</vt:lpstr>
      <vt:lpstr>Stages of Writing a Recommendation Report:</vt:lpstr>
      <vt:lpstr>Recommendation reports use a problem-solving model.</vt:lpstr>
      <vt:lpstr>Identify the Problem or Opportunity</vt:lpstr>
      <vt:lpstr>Establish Criteria for Responding to the Problem or Opportunity</vt:lpstr>
      <vt:lpstr>PowerPoint Presentation</vt:lpstr>
      <vt:lpstr>PowerPoint Presentation</vt:lpstr>
      <vt:lpstr>Determine the Options</vt:lpstr>
      <vt:lpstr>Study Each Option According to the Criteria </vt:lpstr>
      <vt:lpstr>PowerPoint Presentation</vt:lpstr>
      <vt:lpstr>PowerPoint Presentation</vt:lpstr>
      <vt:lpstr>PowerPoint Presentation</vt:lpstr>
      <vt:lpstr>Draw Conclusions about Each Option</vt:lpstr>
      <vt:lpstr>Your Conclusion:</vt:lpstr>
      <vt:lpstr>Recommendation Report</vt:lpstr>
      <vt:lpstr>Formulate Recommendations Based on the Conclusions</vt:lpstr>
      <vt:lpstr>Writing Recommendations</vt:lpstr>
      <vt:lpstr>Avoiding Logical Fallacies when Stating Benefits</vt:lpstr>
      <vt:lpstr>What is wrong with the logic of this sentence?</vt:lpstr>
      <vt:lpstr>PowerPoint Presentation</vt:lpstr>
      <vt:lpstr>PowerPoint Presentation</vt:lpstr>
      <vt:lpstr>PowerPoint Presentation</vt:lpstr>
      <vt:lpstr>PowerPoint Presentation</vt:lpstr>
      <vt:lpstr>Recommendation Report</vt:lpstr>
      <vt:lpstr>Title page</vt:lpstr>
      <vt:lpstr>Title Page</vt:lpstr>
      <vt:lpstr>Table of Contents</vt:lpstr>
      <vt:lpstr>Table of Contents</vt:lpstr>
      <vt:lpstr>List of Illustrations</vt:lpstr>
      <vt:lpstr>Executive Summary</vt:lpstr>
      <vt:lpstr>Introduction</vt:lpstr>
      <vt:lpstr>Methods</vt:lpstr>
      <vt:lpstr>Results</vt:lpstr>
      <vt:lpstr>Conclusions</vt:lpstr>
      <vt:lpstr>Recommendations</vt:lpstr>
      <vt:lpstr>Recommendation Report Back Matter - Glossary</vt:lpstr>
      <vt:lpstr>References</vt:lpstr>
      <vt:lpstr>Appendixes</vt:lpstr>
      <vt:lpstr>Illustrations: Figures and/or Tables</vt:lpstr>
      <vt:lpstr>PowerPoint Presentation</vt:lpstr>
      <vt:lpstr>PowerPoint Presentation</vt:lpstr>
      <vt:lpstr>Formulate your recommendations section. Start with the heading Recommendations.</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REPORTS</dc:title>
  <dc:creator>Snehal Shirke</dc:creator>
  <cp:lastModifiedBy>Tiffani Reardon</cp:lastModifiedBy>
  <cp:revision>64</cp:revision>
  <dcterms:created xsi:type="dcterms:W3CDTF">2020-02-13T06:54:02Z</dcterms:created>
  <dcterms:modified xsi:type="dcterms:W3CDTF">2020-05-16T02:46:16Z</dcterms:modified>
</cp:coreProperties>
</file>