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0"/>
  </p:notesMasterIdLst>
  <p:handoutMasterIdLst>
    <p:handoutMasterId r:id="rId31"/>
  </p:handoutMasterIdLst>
  <p:sldIdLst>
    <p:sldId id="256" r:id="rId5"/>
    <p:sldId id="257" r:id="rId6"/>
    <p:sldId id="261" r:id="rId7"/>
    <p:sldId id="262" r:id="rId8"/>
    <p:sldId id="258" r:id="rId9"/>
    <p:sldId id="287" r:id="rId10"/>
    <p:sldId id="259" r:id="rId11"/>
    <p:sldId id="265" r:id="rId12"/>
    <p:sldId id="267" r:id="rId13"/>
    <p:sldId id="280" r:id="rId14"/>
    <p:sldId id="281" r:id="rId15"/>
    <p:sldId id="282" r:id="rId16"/>
    <p:sldId id="284" r:id="rId17"/>
    <p:sldId id="266" r:id="rId18"/>
    <p:sldId id="283" r:id="rId19"/>
    <p:sldId id="277" r:id="rId20"/>
    <p:sldId id="276" r:id="rId21"/>
    <p:sldId id="275" r:id="rId22"/>
    <p:sldId id="263" r:id="rId23"/>
    <p:sldId id="278" r:id="rId24"/>
    <p:sldId id="285" r:id="rId25"/>
    <p:sldId id="271" r:id="rId26"/>
    <p:sldId id="270" r:id="rId27"/>
    <p:sldId id="272" r:id="rId28"/>
    <p:sldId id="28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4C8404-0AC4-4702-AA95-83547AF05522}" v="89" dt="2020-05-17T15:05:54.7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575" autoAdjust="0"/>
    <p:restoredTop sz="65517" autoAdjust="0"/>
  </p:normalViewPr>
  <p:slideViewPr>
    <p:cSldViewPr snapToGrid="0">
      <p:cViewPr varScale="1">
        <p:scale>
          <a:sx n="53" d="100"/>
          <a:sy n="53" d="100"/>
        </p:scale>
        <p:origin x="528" y="53"/>
      </p:cViewPr>
      <p:guideLst/>
    </p:cSldViewPr>
  </p:slideViewPr>
  <p:notesTextViewPr>
    <p:cViewPr>
      <p:scale>
        <a:sx n="1" d="1"/>
        <a:sy n="1" d="1"/>
      </p:scale>
      <p:origin x="0" y="0"/>
    </p:cViewPr>
  </p:notesTextViewPr>
  <p:notesViewPr>
    <p:cSldViewPr snapToGrid="0">
      <p:cViewPr>
        <p:scale>
          <a:sx n="50" d="100"/>
          <a:sy n="50" d="100"/>
        </p:scale>
        <p:origin x="3480" y="39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diagrams/_rels/data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ata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ata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ata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svg"/><Relationship Id="rId1" Type="http://schemas.openxmlformats.org/officeDocument/2006/relationships/image" Target="../media/image23.png"/><Relationship Id="rId4" Type="http://schemas.openxmlformats.org/officeDocument/2006/relationships/image" Target="../media/image26.svg"/></Relationships>
</file>

<file path=ppt/diagrams/_rels/drawing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iconchunking_colorful5">
  <dgm:title val="iconchunking_colorful5"/>
  <dgm:desc val="iconchunking_colorful5"/>
  <dgm:catLst>
    <dgm:cat type="Other" pri="2"/>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bg1"/>
    </dgm:fillClrLst>
    <dgm:linClrLst meth="repeat">
      <a:schemeClr val="lt1">
        <a:alpha val="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coloredtext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0"/>
      </a:schemeClr>
    </dgm:fillClrLst>
    <dgm:linClrLst>
      <a:schemeClr val="accent2"/>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a:schemeClr val="accent2"/>
      <a:schemeClr val="accent3"/>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a:schemeClr val="accent2"/>
      <a:schemeClr val="accent3"/>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A70A4241-EE9F-4C68-BBB9-DD3BF62CFD2C}" type="doc">
      <dgm:prSet loTypeId="urn:microsoft.com/office/officeart/2005/8/layout/default" loCatId="list" qsTypeId="urn:microsoft.com/office/officeart/2005/8/quickstyle/simple1" qsCatId="simple" csTypeId="urn:microsoft.com/office/officeart/2005/8/colors/iconchunking_colorful5" csCatId="other" phldr="1"/>
      <dgm:spPr/>
      <dgm:t>
        <a:bodyPr/>
        <a:lstStyle/>
        <a:p>
          <a:endParaRPr lang="en-US"/>
        </a:p>
      </dgm:t>
    </dgm:pt>
    <dgm:pt modelId="{D45006C0-BE4A-4241-836B-7474C80F7951}">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Thought Exercise</a:t>
          </a:r>
        </a:p>
      </dgm:t>
    </dgm:pt>
    <dgm:pt modelId="{9F731C56-B47A-42D6-8EA0-DBB0B42F3FFC}" type="parTrans" cxnId="{2A9D03A5-4247-442E-8B69-8BEB92FA9BF9}">
      <dgm:prSet/>
      <dgm:spPr/>
      <dgm:t>
        <a:bodyPr/>
        <a:lstStyle/>
        <a:p>
          <a:endParaRPr lang="en-US" sz="1800"/>
        </a:p>
      </dgm:t>
    </dgm:pt>
    <dgm:pt modelId="{02DAEB8F-FC83-4FE7-81E4-1B4837765E26}" type="sibTrans" cxnId="{2A9D03A5-4247-442E-8B69-8BEB92FA9BF9}">
      <dgm:prSet/>
      <dgm:spPr/>
      <dgm:t>
        <a:bodyPr/>
        <a:lstStyle/>
        <a:p>
          <a:endParaRPr lang="en-US" sz="1800"/>
        </a:p>
      </dgm:t>
    </dgm:pt>
    <dgm:pt modelId="{4532355A-FD3D-45D1-99A2-939D6C1E271B}">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ZA" sz="1600" dirty="0"/>
            <a:t>What is Ethics?</a:t>
          </a:r>
          <a:endParaRPr lang="en-US" sz="1600" dirty="0"/>
        </a:p>
      </dgm:t>
    </dgm:pt>
    <dgm:pt modelId="{5F3BEC9A-C51F-4A37-B9B0-3D1C45F15E8E}" type="parTrans" cxnId="{655F9657-ADEC-40AD-80F0-BD230721A6D3}">
      <dgm:prSet/>
      <dgm:spPr/>
      <dgm:t>
        <a:bodyPr/>
        <a:lstStyle/>
        <a:p>
          <a:endParaRPr lang="en-US" sz="1800"/>
        </a:p>
      </dgm:t>
    </dgm:pt>
    <dgm:pt modelId="{5933EFDC-CC22-45F0-A57B-0EC1BA4CC163}" type="sibTrans" cxnId="{655F9657-ADEC-40AD-80F0-BD230721A6D3}">
      <dgm:prSet/>
      <dgm:spPr/>
      <dgm:t>
        <a:bodyPr/>
        <a:lstStyle/>
        <a:p>
          <a:endParaRPr lang="en-US" sz="1800"/>
        </a:p>
      </dgm:t>
    </dgm:pt>
    <dgm:pt modelId="{2D041605-D130-4F3C-8F92-C56B5FF838E0}">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ZA" sz="1600" dirty="0"/>
            <a:t>Ethical Communication</a:t>
          </a:r>
          <a:endParaRPr lang="en-US" sz="1600" dirty="0"/>
        </a:p>
      </dgm:t>
    </dgm:pt>
    <dgm:pt modelId="{A02BD9A2-1B6F-4470-BEA6-26501B67BD46}" type="parTrans" cxnId="{FA80CA08-AB6B-4BA6-B15D-CAC18571135B}">
      <dgm:prSet/>
      <dgm:spPr/>
      <dgm:t>
        <a:bodyPr/>
        <a:lstStyle/>
        <a:p>
          <a:endParaRPr lang="en-US" sz="1800"/>
        </a:p>
      </dgm:t>
    </dgm:pt>
    <dgm:pt modelId="{D3E31BAA-F23C-4DC7-95DA-223EF45E08C4}" type="sibTrans" cxnId="{FA80CA08-AB6B-4BA6-B15D-CAC18571135B}">
      <dgm:prSet/>
      <dgm:spPr/>
      <dgm:t>
        <a:bodyPr/>
        <a:lstStyle/>
        <a:p>
          <a:endParaRPr lang="en-US" sz="1800"/>
        </a:p>
      </dgm:t>
    </dgm:pt>
    <dgm:pt modelId="{F31307D0-03F7-4A37-B0C6-A026CC190CFB}">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Key Concepts</a:t>
          </a:r>
        </a:p>
      </dgm:t>
    </dgm:pt>
    <dgm:pt modelId="{28471EBB-6EB2-4014-B057-BFF9D5D16453}" type="parTrans" cxnId="{BAA70A3C-6637-450C-AEC1-1D5B139FF02E}">
      <dgm:prSet/>
      <dgm:spPr/>
      <dgm:t>
        <a:bodyPr/>
        <a:lstStyle/>
        <a:p>
          <a:endParaRPr lang="en-US" sz="1800"/>
        </a:p>
      </dgm:t>
    </dgm:pt>
    <dgm:pt modelId="{DFEBF483-0FE4-435B-AE58-FDB9D9D20559}" type="sibTrans" cxnId="{BAA70A3C-6637-450C-AEC1-1D5B139FF02E}">
      <dgm:prSet/>
      <dgm:spPr/>
      <dgm:t>
        <a:bodyPr/>
        <a:lstStyle/>
        <a:p>
          <a:endParaRPr lang="en-US" sz="1800"/>
        </a:p>
      </dgm:t>
    </dgm:pt>
    <dgm:pt modelId="{DE1DEC01-7410-4A0C-866D-13447B244D15}">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Real-Life Example</a:t>
          </a:r>
        </a:p>
      </dgm:t>
    </dgm:pt>
    <dgm:pt modelId="{224B0DED-2371-455E-859B-3B65E7C10E7F}" type="parTrans" cxnId="{D03B079E-0E1C-45D8-822C-E5812B81C33E}">
      <dgm:prSet/>
      <dgm:spPr/>
      <dgm:t>
        <a:bodyPr/>
        <a:lstStyle/>
        <a:p>
          <a:endParaRPr lang="en-US" sz="1800"/>
        </a:p>
      </dgm:t>
    </dgm:pt>
    <dgm:pt modelId="{FD4A17E1-B4B1-4914-AC3B-0636C9451B67}" type="sibTrans" cxnId="{D03B079E-0E1C-45D8-822C-E5812B81C33E}">
      <dgm:prSet/>
      <dgm:spPr/>
      <dgm:t>
        <a:bodyPr/>
        <a:lstStyle/>
        <a:p>
          <a:endParaRPr lang="en-US" sz="1800"/>
        </a:p>
      </dgm:t>
    </dgm:pt>
    <dgm:pt modelId="{9C2668A2-ABD4-49DD-AAD3-45B582912C95}">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Ethical Behavior Importance</a:t>
          </a:r>
        </a:p>
      </dgm:t>
    </dgm:pt>
    <dgm:pt modelId="{EA37AD97-5AE3-4878-821D-A5CEC7C85486}" type="parTrans" cxnId="{66FAF4FD-C210-4587-BD1F-75D5EE333DFC}">
      <dgm:prSet/>
      <dgm:spPr/>
      <dgm:t>
        <a:bodyPr/>
        <a:lstStyle/>
        <a:p>
          <a:endParaRPr lang="en-US" sz="1800"/>
        </a:p>
      </dgm:t>
    </dgm:pt>
    <dgm:pt modelId="{4C1996EB-C5AD-4A2C-A871-D6C0AF1E06EA}" type="sibTrans" cxnId="{66FAF4FD-C210-4587-BD1F-75D5EE333DFC}">
      <dgm:prSet/>
      <dgm:spPr/>
      <dgm:t>
        <a:bodyPr/>
        <a:lstStyle/>
        <a:p>
          <a:endParaRPr lang="en-US" sz="1800"/>
        </a:p>
      </dgm:t>
    </dgm:pt>
    <dgm:pt modelId="{AB08B6C4-C1A1-4F07-B933-7690AED763D5}">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Ethics &amp; Copyright Law</a:t>
          </a:r>
        </a:p>
      </dgm:t>
    </dgm:pt>
    <dgm:pt modelId="{C5CBBCFB-412A-42FD-8DC1-EAA924576B76}" type="parTrans" cxnId="{23A15179-0F1B-4407-99F0-2E855A3C0D8D}">
      <dgm:prSet/>
      <dgm:spPr/>
      <dgm:t>
        <a:bodyPr/>
        <a:lstStyle/>
        <a:p>
          <a:endParaRPr lang="en-US" sz="1800"/>
        </a:p>
      </dgm:t>
    </dgm:pt>
    <dgm:pt modelId="{8ECADA81-32AF-45E5-B4BC-4E6B50042093}" type="sibTrans" cxnId="{23A15179-0F1B-4407-99F0-2E855A3C0D8D}">
      <dgm:prSet/>
      <dgm:spPr/>
      <dgm:t>
        <a:bodyPr/>
        <a:lstStyle/>
        <a:p>
          <a:endParaRPr lang="en-US" sz="1800"/>
        </a:p>
      </dgm:t>
    </dgm:pt>
    <dgm:pt modelId="{43882873-2290-45C3-A8A5-E5A0D9E79B76}">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Ethically Analyzing Data</a:t>
          </a:r>
        </a:p>
      </dgm:t>
    </dgm:pt>
    <dgm:pt modelId="{03B4DEBB-5A4C-49BA-B1B3-3B1515F106AA}" type="parTrans" cxnId="{CD28AF9D-5C93-4278-BDBC-33BAADD06B27}">
      <dgm:prSet/>
      <dgm:spPr/>
      <dgm:t>
        <a:bodyPr/>
        <a:lstStyle/>
        <a:p>
          <a:endParaRPr lang="en-US" sz="1800"/>
        </a:p>
      </dgm:t>
    </dgm:pt>
    <dgm:pt modelId="{B9F7A866-A325-4425-9BFB-4A9FD4B8BDA4}" type="sibTrans" cxnId="{CD28AF9D-5C93-4278-BDBC-33BAADD06B27}">
      <dgm:prSet/>
      <dgm:spPr/>
      <dgm:t>
        <a:bodyPr/>
        <a:lstStyle/>
        <a:p>
          <a:endParaRPr lang="en-US" sz="1800"/>
        </a:p>
      </dgm:t>
    </dgm:pt>
    <dgm:pt modelId="{05CD8E73-8452-4398-BAC8-C71A5E25DFE8}">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ZA" sz="1600" dirty="0"/>
            <a:t>Biases</a:t>
          </a:r>
          <a:endParaRPr lang="en-US" sz="1600" dirty="0"/>
        </a:p>
      </dgm:t>
    </dgm:pt>
    <dgm:pt modelId="{172520D0-8FE3-4DB9-A431-1602B6CD62FC}" type="parTrans" cxnId="{6E615F50-D79B-46E0-8F93-A00B4597CA83}">
      <dgm:prSet/>
      <dgm:spPr/>
      <dgm:t>
        <a:bodyPr/>
        <a:lstStyle/>
        <a:p>
          <a:endParaRPr lang="en-US" sz="1800"/>
        </a:p>
      </dgm:t>
    </dgm:pt>
    <dgm:pt modelId="{687F1261-C31D-41A4-82CE-D857803949F3}" type="sibTrans" cxnId="{6E615F50-D79B-46E0-8F93-A00B4597CA83}">
      <dgm:prSet/>
      <dgm:spPr/>
      <dgm:t>
        <a:bodyPr/>
        <a:lstStyle/>
        <a:p>
          <a:endParaRPr lang="en-US" sz="1800"/>
        </a:p>
      </dgm:t>
    </dgm:pt>
    <dgm:pt modelId="{9EC14822-EFEB-45EE-A48B-F1AA45BA6B81}">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ZA" sz="1600" dirty="0"/>
            <a:t>Key Takeaways</a:t>
          </a:r>
          <a:endParaRPr lang="en-US" sz="1600" dirty="0"/>
        </a:p>
      </dgm:t>
    </dgm:pt>
    <dgm:pt modelId="{B08117A6-B444-495B-BE8A-57904322646B}" type="parTrans" cxnId="{D2E8830B-9B01-408A-897E-3AF0D3FC0537}">
      <dgm:prSet/>
      <dgm:spPr/>
      <dgm:t>
        <a:bodyPr/>
        <a:lstStyle/>
        <a:p>
          <a:endParaRPr lang="en-US" sz="1800"/>
        </a:p>
      </dgm:t>
    </dgm:pt>
    <dgm:pt modelId="{B9AC4672-4E30-494A-B400-58D484A907B5}" type="sibTrans" cxnId="{D2E8830B-9B01-408A-897E-3AF0D3FC0537}">
      <dgm:prSet/>
      <dgm:spPr/>
      <dgm:t>
        <a:bodyPr/>
        <a:lstStyle/>
        <a:p>
          <a:endParaRPr lang="en-US" sz="1800"/>
        </a:p>
      </dgm:t>
    </dgm:pt>
    <dgm:pt modelId="{4C8B7AB4-12B2-43EB-A96F-9759E5466A47}">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ZA" sz="1600" dirty="0"/>
            <a:t>Call to Action</a:t>
          </a:r>
          <a:endParaRPr lang="en-US" sz="1600" dirty="0"/>
        </a:p>
      </dgm:t>
    </dgm:pt>
    <dgm:pt modelId="{0214A72A-8783-485F-8F34-0E5C9E795B67}" type="parTrans" cxnId="{69722127-DC96-43B1-8ABC-02C8882E5761}">
      <dgm:prSet/>
      <dgm:spPr/>
      <dgm:t>
        <a:bodyPr/>
        <a:lstStyle/>
        <a:p>
          <a:endParaRPr lang="en-US" sz="1800"/>
        </a:p>
      </dgm:t>
    </dgm:pt>
    <dgm:pt modelId="{C1F0B1DB-3FC1-448A-98A9-5AD977983752}" type="sibTrans" cxnId="{69722127-DC96-43B1-8ABC-02C8882E5761}">
      <dgm:prSet/>
      <dgm:spPr/>
      <dgm:t>
        <a:bodyPr/>
        <a:lstStyle/>
        <a:p>
          <a:endParaRPr lang="en-US" sz="1800"/>
        </a:p>
      </dgm:t>
    </dgm:pt>
    <dgm:pt modelId="{530DE640-0EC6-469B-8EE7-EF3E6F987663}">
      <dgm:prSet custT="1"/>
      <dgm:spPr>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a:noFill/>
        </a:ln>
      </dgm:spPr>
      <dgm:t>
        <a:bodyPr/>
        <a:lstStyle/>
        <a:p>
          <a:r>
            <a:rPr lang="en-US" sz="1600" dirty="0"/>
            <a:t>References</a:t>
          </a:r>
        </a:p>
      </dgm:t>
    </dgm:pt>
    <dgm:pt modelId="{E8CFCC41-4255-4CD4-B944-4A97551754A9}" type="parTrans" cxnId="{68064998-7DF5-428D-89F6-7F76073984B5}">
      <dgm:prSet/>
      <dgm:spPr/>
      <dgm:t>
        <a:bodyPr/>
        <a:lstStyle/>
        <a:p>
          <a:endParaRPr lang="en-US" sz="1800"/>
        </a:p>
      </dgm:t>
    </dgm:pt>
    <dgm:pt modelId="{3F7A293A-A7A8-4D43-938A-D453B947AAA3}" type="sibTrans" cxnId="{68064998-7DF5-428D-89F6-7F76073984B5}">
      <dgm:prSet/>
      <dgm:spPr/>
      <dgm:t>
        <a:bodyPr/>
        <a:lstStyle/>
        <a:p>
          <a:endParaRPr lang="en-US" sz="1800"/>
        </a:p>
      </dgm:t>
    </dgm:pt>
    <dgm:pt modelId="{0E8F2440-72A2-4149-94E8-878B08D8CB88}" type="pres">
      <dgm:prSet presAssocID="{A70A4241-EE9F-4C68-BBB9-DD3BF62CFD2C}" presName="diagram" presStyleCnt="0">
        <dgm:presLayoutVars>
          <dgm:dir/>
          <dgm:resizeHandles val="exact"/>
        </dgm:presLayoutVars>
      </dgm:prSet>
      <dgm:spPr/>
    </dgm:pt>
    <dgm:pt modelId="{67E3A498-0445-49A4-B03D-C267891E6F87}" type="pres">
      <dgm:prSet presAssocID="{D45006C0-BE4A-4241-836B-7474C80F7951}" presName="node" presStyleLbl="node1" presStyleIdx="0" presStyleCnt="12">
        <dgm:presLayoutVars>
          <dgm:bulletEnabled val="1"/>
        </dgm:presLayoutVars>
      </dgm:prSet>
      <dgm:spPr/>
    </dgm:pt>
    <dgm:pt modelId="{F7D1E235-E20D-4B65-959F-1F8D5F22C3CE}" type="pres">
      <dgm:prSet presAssocID="{02DAEB8F-FC83-4FE7-81E4-1B4837765E26}" presName="sibTrans" presStyleCnt="0"/>
      <dgm:spPr/>
    </dgm:pt>
    <dgm:pt modelId="{5B4E3E5D-A04A-4042-A7BA-C6B4BD588134}" type="pres">
      <dgm:prSet presAssocID="{4532355A-FD3D-45D1-99A2-939D6C1E271B}" presName="node" presStyleLbl="node1" presStyleIdx="1" presStyleCnt="12">
        <dgm:presLayoutVars>
          <dgm:bulletEnabled val="1"/>
        </dgm:presLayoutVars>
      </dgm:prSet>
      <dgm:spPr/>
    </dgm:pt>
    <dgm:pt modelId="{817AE9D2-C666-4449-9BB4-67827318FDB6}" type="pres">
      <dgm:prSet presAssocID="{5933EFDC-CC22-45F0-A57B-0EC1BA4CC163}" presName="sibTrans" presStyleCnt="0"/>
      <dgm:spPr/>
    </dgm:pt>
    <dgm:pt modelId="{F71633FD-AE75-4037-94F6-2802A8288F46}" type="pres">
      <dgm:prSet presAssocID="{2D041605-D130-4F3C-8F92-C56B5FF838E0}" presName="node" presStyleLbl="node1" presStyleIdx="2" presStyleCnt="12">
        <dgm:presLayoutVars>
          <dgm:bulletEnabled val="1"/>
        </dgm:presLayoutVars>
      </dgm:prSet>
      <dgm:spPr/>
    </dgm:pt>
    <dgm:pt modelId="{E64DFDC1-1A65-4E48-A193-CB9C6FF99446}" type="pres">
      <dgm:prSet presAssocID="{D3E31BAA-F23C-4DC7-95DA-223EF45E08C4}" presName="sibTrans" presStyleCnt="0"/>
      <dgm:spPr/>
    </dgm:pt>
    <dgm:pt modelId="{DD7AA83D-2996-4B38-83D0-AABB9D42B005}" type="pres">
      <dgm:prSet presAssocID="{F31307D0-03F7-4A37-B0C6-A026CC190CFB}" presName="node" presStyleLbl="node1" presStyleIdx="3" presStyleCnt="12">
        <dgm:presLayoutVars>
          <dgm:bulletEnabled val="1"/>
        </dgm:presLayoutVars>
      </dgm:prSet>
      <dgm:spPr/>
    </dgm:pt>
    <dgm:pt modelId="{47A8D821-7FA0-4694-8884-E92A15AD2D6E}" type="pres">
      <dgm:prSet presAssocID="{DFEBF483-0FE4-435B-AE58-FDB9D9D20559}" presName="sibTrans" presStyleCnt="0"/>
      <dgm:spPr/>
    </dgm:pt>
    <dgm:pt modelId="{E3C01043-6303-47BF-AFF1-D97DE3A2D288}" type="pres">
      <dgm:prSet presAssocID="{DE1DEC01-7410-4A0C-866D-13447B244D15}" presName="node" presStyleLbl="node1" presStyleIdx="4" presStyleCnt="12">
        <dgm:presLayoutVars>
          <dgm:bulletEnabled val="1"/>
        </dgm:presLayoutVars>
      </dgm:prSet>
      <dgm:spPr/>
    </dgm:pt>
    <dgm:pt modelId="{EE332A95-2E92-4B32-9DEF-298576A2AB65}" type="pres">
      <dgm:prSet presAssocID="{FD4A17E1-B4B1-4914-AC3B-0636C9451B67}" presName="sibTrans" presStyleCnt="0"/>
      <dgm:spPr/>
    </dgm:pt>
    <dgm:pt modelId="{F5013B2B-7497-4AC5-9205-0399B41370C7}" type="pres">
      <dgm:prSet presAssocID="{9C2668A2-ABD4-49DD-AAD3-45B582912C95}" presName="node" presStyleLbl="node1" presStyleIdx="5" presStyleCnt="12">
        <dgm:presLayoutVars>
          <dgm:bulletEnabled val="1"/>
        </dgm:presLayoutVars>
      </dgm:prSet>
      <dgm:spPr/>
    </dgm:pt>
    <dgm:pt modelId="{4C269A00-A94E-42A6-9E12-820F11570139}" type="pres">
      <dgm:prSet presAssocID="{4C1996EB-C5AD-4A2C-A871-D6C0AF1E06EA}" presName="sibTrans" presStyleCnt="0"/>
      <dgm:spPr/>
    </dgm:pt>
    <dgm:pt modelId="{283F1108-32B6-4B6C-B372-E54A46555181}" type="pres">
      <dgm:prSet presAssocID="{AB08B6C4-C1A1-4F07-B933-7690AED763D5}" presName="node" presStyleLbl="node1" presStyleIdx="6" presStyleCnt="12">
        <dgm:presLayoutVars>
          <dgm:bulletEnabled val="1"/>
        </dgm:presLayoutVars>
      </dgm:prSet>
      <dgm:spPr/>
    </dgm:pt>
    <dgm:pt modelId="{316F8CF5-3AA6-4663-9974-C230CA39B64D}" type="pres">
      <dgm:prSet presAssocID="{8ECADA81-32AF-45E5-B4BC-4E6B50042093}" presName="sibTrans" presStyleCnt="0"/>
      <dgm:spPr/>
    </dgm:pt>
    <dgm:pt modelId="{9AAC415C-C477-485A-BCFA-F832D43000C6}" type="pres">
      <dgm:prSet presAssocID="{43882873-2290-45C3-A8A5-E5A0D9E79B76}" presName="node" presStyleLbl="node1" presStyleIdx="7" presStyleCnt="12">
        <dgm:presLayoutVars>
          <dgm:bulletEnabled val="1"/>
        </dgm:presLayoutVars>
      </dgm:prSet>
      <dgm:spPr/>
    </dgm:pt>
    <dgm:pt modelId="{5C1CBB38-D43C-4F0E-B987-469869F54E89}" type="pres">
      <dgm:prSet presAssocID="{B9F7A866-A325-4425-9BFB-4A9FD4B8BDA4}" presName="sibTrans" presStyleCnt="0"/>
      <dgm:spPr/>
    </dgm:pt>
    <dgm:pt modelId="{3A79A869-9D23-414E-952F-2205B55CB228}" type="pres">
      <dgm:prSet presAssocID="{05CD8E73-8452-4398-BAC8-C71A5E25DFE8}" presName="node" presStyleLbl="node1" presStyleIdx="8" presStyleCnt="12">
        <dgm:presLayoutVars>
          <dgm:bulletEnabled val="1"/>
        </dgm:presLayoutVars>
      </dgm:prSet>
      <dgm:spPr/>
    </dgm:pt>
    <dgm:pt modelId="{87327021-AFBA-4FAF-BD08-F56D13240297}" type="pres">
      <dgm:prSet presAssocID="{687F1261-C31D-41A4-82CE-D857803949F3}" presName="sibTrans" presStyleCnt="0"/>
      <dgm:spPr/>
    </dgm:pt>
    <dgm:pt modelId="{70EE1FA3-A428-4C86-911C-9338B756BE7F}" type="pres">
      <dgm:prSet presAssocID="{9EC14822-EFEB-45EE-A48B-F1AA45BA6B81}" presName="node" presStyleLbl="node1" presStyleIdx="9" presStyleCnt="12">
        <dgm:presLayoutVars>
          <dgm:bulletEnabled val="1"/>
        </dgm:presLayoutVars>
      </dgm:prSet>
      <dgm:spPr/>
    </dgm:pt>
    <dgm:pt modelId="{60CCB826-26C6-4767-B4C1-55515C4B9796}" type="pres">
      <dgm:prSet presAssocID="{B9AC4672-4E30-494A-B400-58D484A907B5}" presName="sibTrans" presStyleCnt="0"/>
      <dgm:spPr/>
    </dgm:pt>
    <dgm:pt modelId="{A3265AA2-97BA-4B4A-9396-F0EBA21654B1}" type="pres">
      <dgm:prSet presAssocID="{4C8B7AB4-12B2-43EB-A96F-9759E5466A47}" presName="node" presStyleLbl="node1" presStyleIdx="10" presStyleCnt="12">
        <dgm:presLayoutVars>
          <dgm:bulletEnabled val="1"/>
        </dgm:presLayoutVars>
      </dgm:prSet>
      <dgm:spPr/>
    </dgm:pt>
    <dgm:pt modelId="{C49DACF8-AFFA-406B-8F51-BEC784ADE997}" type="pres">
      <dgm:prSet presAssocID="{C1F0B1DB-3FC1-448A-98A9-5AD977983752}" presName="sibTrans" presStyleCnt="0"/>
      <dgm:spPr/>
    </dgm:pt>
    <dgm:pt modelId="{9EF34CA7-43CB-4B28-A890-F706D82F4159}" type="pres">
      <dgm:prSet presAssocID="{530DE640-0EC6-469B-8EE7-EF3E6F987663}" presName="node" presStyleLbl="node1" presStyleIdx="11" presStyleCnt="12">
        <dgm:presLayoutVars>
          <dgm:bulletEnabled val="1"/>
        </dgm:presLayoutVars>
      </dgm:prSet>
      <dgm:spPr/>
    </dgm:pt>
  </dgm:ptLst>
  <dgm:cxnLst>
    <dgm:cxn modelId="{80D20307-60B8-413A-B2E6-3435F7139CBA}" type="presOf" srcId="{4C8B7AB4-12B2-43EB-A96F-9759E5466A47}" destId="{A3265AA2-97BA-4B4A-9396-F0EBA21654B1}" srcOrd="0" destOrd="0" presId="urn:microsoft.com/office/officeart/2005/8/layout/default"/>
    <dgm:cxn modelId="{FA80CA08-AB6B-4BA6-B15D-CAC18571135B}" srcId="{A70A4241-EE9F-4C68-BBB9-DD3BF62CFD2C}" destId="{2D041605-D130-4F3C-8F92-C56B5FF838E0}" srcOrd="2" destOrd="0" parTransId="{A02BD9A2-1B6F-4470-BEA6-26501B67BD46}" sibTransId="{D3E31BAA-F23C-4DC7-95DA-223EF45E08C4}"/>
    <dgm:cxn modelId="{D2E8830B-9B01-408A-897E-3AF0D3FC0537}" srcId="{A70A4241-EE9F-4C68-BBB9-DD3BF62CFD2C}" destId="{9EC14822-EFEB-45EE-A48B-F1AA45BA6B81}" srcOrd="9" destOrd="0" parTransId="{B08117A6-B444-495B-BE8A-57904322646B}" sibTransId="{B9AC4672-4E30-494A-B400-58D484A907B5}"/>
    <dgm:cxn modelId="{2D40000C-82F6-456C-B070-A708D944BAFF}" type="presOf" srcId="{F31307D0-03F7-4A37-B0C6-A026CC190CFB}" destId="{DD7AA83D-2996-4B38-83D0-AABB9D42B005}" srcOrd="0" destOrd="0" presId="urn:microsoft.com/office/officeart/2005/8/layout/default"/>
    <dgm:cxn modelId="{17B2F30C-8F4E-42C3-B621-3839E029A6D4}" type="presOf" srcId="{AB08B6C4-C1A1-4F07-B933-7690AED763D5}" destId="{283F1108-32B6-4B6C-B372-E54A46555181}" srcOrd="0" destOrd="0" presId="urn:microsoft.com/office/officeart/2005/8/layout/default"/>
    <dgm:cxn modelId="{94F67316-F0FD-4A53-86F5-9533193A61EF}" type="presOf" srcId="{D45006C0-BE4A-4241-836B-7474C80F7951}" destId="{67E3A498-0445-49A4-B03D-C267891E6F87}" srcOrd="0" destOrd="0" presId="urn:microsoft.com/office/officeart/2005/8/layout/default"/>
    <dgm:cxn modelId="{9242D723-DA7A-4C78-BA97-0DEE060AFBC3}" type="presOf" srcId="{2D041605-D130-4F3C-8F92-C56B5FF838E0}" destId="{F71633FD-AE75-4037-94F6-2802A8288F46}" srcOrd="0" destOrd="0" presId="urn:microsoft.com/office/officeart/2005/8/layout/default"/>
    <dgm:cxn modelId="{2B5C8926-7F0E-4BFB-8715-09D0A688035F}" type="presOf" srcId="{4532355A-FD3D-45D1-99A2-939D6C1E271B}" destId="{5B4E3E5D-A04A-4042-A7BA-C6B4BD588134}" srcOrd="0" destOrd="0" presId="urn:microsoft.com/office/officeart/2005/8/layout/default"/>
    <dgm:cxn modelId="{69722127-DC96-43B1-8ABC-02C8882E5761}" srcId="{A70A4241-EE9F-4C68-BBB9-DD3BF62CFD2C}" destId="{4C8B7AB4-12B2-43EB-A96F-9759E5466A47}" srcOrd="10" destOrd="0" parTransId="{0214A72A-8783-485F-8F34-0E5C9E795B67}" sibTransId="{C1F0B1DB-3FC1-448A-98A9-5AD977983752}"/>
    <dgm:cxn modelId="{BAA70A3C-6637-450C-AEC1-1D5B139FF02E}" srcId="{A70A4241-EE9F-4C68-BBB9-DD3BF62CFD2C}" destId="{F31307D0-03F7-4A37-B0C6-A026CC190CFB}" srcOrd="3" destOrd="0" parTransId="{28471EBB-6EB2-4014-B057-BFF9D5D16453}" sibTransId="{DFEBF483-0FE4-435B-AE58-FDB9D9D20559}"/>
    <dgm:cxn modelId="{31D0263E-C0D1-4A17-B893-C9219811113A}" type="presOf" srcId="{05CD8E73-8452-4398-BAC8-C71A5E25DFE8}" destId="{3A79A869-9D23-414E-952F-2205B55CB228}" srcOrd="0" destOrd="0" presId="urn:microsoft.com/office/officeart/2005/8/layout/default"/>
    <dgm:cxn modelId="{1B5C8C60-6DEA-45C8-803A-BDEE3823073F}" type="presOf" srcId="{9C2668A2-ABD4-49DD-AAD3-45B582912C95}" destId="{F5013B2B-7497-4AC5-9205-0399B41370C7}" srcOrd="0" destOrd="0" presId="urn:microsoft.com/office/officeart/2005/8/layout/default"/>
    <dgm:cxn modelId="{6E615F50-D79B-46E0-8F93-A00B4597CA83}" srcId="{A70A4241-EE9F-4C68-BBB9-DD3BF62CFD2C}" destId="{05CD8E73-8452-4398-BAC8-C71A5E25DFE8}" srcOrd="8" destOrd="0" parTransId="{172520D0-8FE3-4DB9-A431-1602B6CD62FC}" sibTransId="{687F1261-C31D-41A4-82CE-D857803949F3}"/>
    <dgm:cxn modelId="{0DE15957-C9D2-4EDB-A002-3C31DC6C9244}" type="presOf" srcId="{9EC14822-EFEB-45EE-A48B-F1AA45BA6B81}" destId="{70EE1FA3-A428-4C86-911C-9338B756BE7F}" srcOrd="0" destOrd="0" presId="urn:microsoft.com/office/officeart/2005/8/layout/default"/>
    <dgm:cxn modelId="{655F9657-ADEC-40AD-80F0-BD230721A6D3}" srcId="{A70A4241-EE9F-4C68-BBB9-DD3BF62CFD2C}" destId="{4532355A-FD3D-45D1-99A2-939D6C1E271B}" srcOrd="1" destOrd="0" parTransId="{5F3BEC9A-C51F-4A37-B9B0-3D1C45F15E8E}" sibTransId="{5933EFDC-CC22-45F0-A57B-0EC1BA4CC163}"/>
    <dgm:cxn modelId="{23A15179-0F1B-4407-99F0-2E855A3C0D8D}" srcId="{A70A4241-EE9F-4C68-BBB9-DD3BF62CFD2C}" destId="{AB08B6C4-C1A1-4F07-B933-7690AED763D5}" srcOrd="6" destOrd="0" parTransId="{C5CBBCFB-412A-42FD-8DC1-EAA924576B76}" sibTransId="{8ECADA81-32AF-45E5-B4BC-4E6B50042093}"/>
    <dgm:cxn modelId="{3A35438A-72B5-4475-A584-FE4B812277FA}" type="presOf" srcId="{530DE640-0EC6-469B-8EE7-EF3E6F987663}" destId="{9EF34CA7-43CB-4B28-A890-F706D82F4159}" srcOrd="0" destOrd="0" presId="urn:microsoft.com/office/officeart/2005/8/layout/default"/>
    <dgm:cxn modelId="{68064998-7DF5-428D-89F6-7F76073984B5}" srcId="{A70A4241-EE9F-4C68-BBB9-DD3BF62CFD2C}" destId="{530DE640-0EC6-469B-8EE7-EF3E6F987663}" srcOrd="11" destOrd="0" parTransId="{E8CFCC41-4255-4CD4-B944-4A97551754A9}" sibTransId="{3F7A293A-A7A8-4D43-938A-D453B947AAA3}"/>
    <dgm:cxn modelId="{CD28AF9D-5C93-4278-BDBC-33BAADD06B27}" srcId="{A70A4241-EE9F-4C68-BBB9-DD3BF62CFD2C}" destId="{43882873-2290-45C3-A8A5-E5A0D9E79B76}" srcOrd="7" destOrd="0" parTransId="{03B4DEBB-5A4C-49BA-B1B3-3B1515F106AA}" sibTransId="{B9F7A866-A325-4425-9BFB-4A9FD4B8BDA4}"/>
    <dgm:cxn modelId="{D03B079E-0E1C-45D8-822C-E5812B81C33E}" srcId="{A70A4241-EE9F-4C68-BBB9-DD3BF62CFD2C}" destId="{DE1DEC01-7410-4A0C-866D-13447B244D15}" srcOrd="4" destOrd="0" parTransId="{224B0DED-2371-455E-859B-3B65E7C10E7F}" sibTransId="{FD4A17E1-B4B1-4914-AC3B-0636C9451B67}"/>
    <dgm:cxn modelId="{2A9D03A5-4247-442E-8B69-8BEB92FA9BF9}" srcId="{A70A4241-EE9F-4C68-BBB9-DD3BF62CFD2C}" destId="{D45006C0-BE4A-4241-836B-7474C80F7951}" srcOrd="0" destOrd="0" parTransId="{9F731C56-B47A-42D6-8EA0-DBB0B42F3FFC}" sibTransId="{02DAEB8F-FC83-4FE7-81E4-1B4837765E26}"/>
    <dgm:cxn modelId="{ECE02AA9-ACEF-48AE-A3F1-584ADE56124E}" type="presOf" srcId="{DE1DEC01-7410-4A0C-866D-13447B244D15}" destId="{E3C01043-6303-47BF-AFF1-D97DE3A2D288}" srcOrd="0" destOrd="0" presId="urn:microsoft.com/office/officeart/2005/8/layout/default"/>
    <dgm:cxn modelId="{10E222B0-8A60-4D45-81B2-8BAA63B5DF4F}" type="presOf" srcId="{43882873-2290-45C3-A8A5-E5A0D9E79B76}" destId="{9AAC415C-C477-485A-BCFA-F832D43000C6}" srcOrd="0" destOrd="0" presId="urn:microsoft.com/office/officeart/2005/8/layout/default"/>
    <dgm:cxn modelId="{C83F6AD5-B0A1-4F3C-825A-6CAA99E2443A}" type="presOf" srcId="{A70A4241-EE9F-4C68-BBB9-DD3BF62CFD2C}" destId="{0E8F2440-72A2-4149-94E8-878B08D8CB88}" srcOrd="0" destOrd="0" presId="urn:microsoft.com/office/officeart/2005/8/layout/default"/>
    <dgm:cxn modelId="{66FAF4FD-C210-4587-BD1F-75D5EE333DFC}" srcId="{A70A4241-EE9F-4C68-BBB9-DD3BF62CFD2C}" destId="{9C2668A2-ABD4-49DD-AAD3-45B582912C95}" srcOrd="5" destOrd="0" parTransId="{EA37AD97-5AE3-4878-821D-A5CEC7C85486}" sibTransId="{4C1996EB-C5AD-4A2C-A871-D6C0AF1E06EA}"/>
    <dgm:cxn modelId="{6687DB64-9E3E-4B35-BDE9-E1AB1A6438E8}" type="presParOf" srcId="{0E8F2440-72A2-4149-94E8-878B08D8CB88}" destId="{67E3A498-0445-49A4-B03D-C267891E6F87}" srcOrd="0" destOrd="0" presId="urn:microsoft.com/office/officeart/2005/8/layout/default"/>
    <dgm:cxn modelId="{574D5715-4F1F-4798-9DD0-D1AE0681342B}" type="presParOf" srcId="{0E8F2440-72A2-4149-94E8-878B08D8CB88}" destId="{F7D1E235-E20D-4B65-959F-1F8D5F22C3CE}" srcOrd="1" destOrd="0" presId="urn:microsoft.com/office/officeart/2005/8/layout/default"/>
    <dgm:cxn modelId="{85EE25A2-6E00-4E46-AAC1-A1BE993D61C8}" type="presParOf" srcId="{0E8F2440-72A2-4149-94E8-878B08D8CB88}" destId="{5B4E3E5D-A04A-4042-A7BA-C6B4BD588134}" srcOrd="2" destOrd="0" presId="urn:microsoft.com/office/officeart/2005/8/layout/default"/>
    <dgm:cxn modelId="{FD8311A5-EDF3-416C-9B99-981E050A50B9}" type="presParOf" srcId="{0E8F2440-72A2-4149-94E8-878B08D8CB88}" destId="{817AE9D2-C666-4449-9BB4-67827318FDB6}" srcOrd="3" destOrd="0" presId="urn:microsoft.com/office/officeart/2005/8/layout/default"/>
    <dgm:cxn modelId="{500C4695-099B-4E62-B997-E1D8D508D09A}" type="presParOf" srcId="{0E8F2440-72A2-4149-94E8-878B08D8CB88}" destId="{F71633FD-AE75-4037-94F6-2802A8288F46}" srcOrd="4" destOrd="0" presId="urn:microsoft.com/office/officeart/2005/8/layout/default"/>
    <dgm:cxn modelId="{F717C942-ED82-4AF5-A7B5-419416A16F6E}" type="presParOf" srcId="{0E8F2440-72A2-4149-94E8-878B08D8CB88}" destId="{E64DFDC1-1A65-4E48-A193-CB9C6FF99446}" srcOrd="5" destOrd="0" presId="urn:microsoft.com/office/officeart/2005/8/layout/default"/>
    <dgm:cxn modelId="{7AEB0756-10D9-4721-B5C9-48C064E30D1E}" type="presParOf" srcId="{0E8F2440-72A2-4149-94E8-878B08D8CB88}" destId="{DD7AA83D-2996-4B38-83D0-AABB9D42B005}" srcOrd="6" destOrd="0" presId="urn:microsoft.com/office/officeart/2005/8/layout/default"/>
    <dgm:cxn modelId="{FF2A0842-A468-4F14-9904-CC67709D3DEB}" type="presParOf" srcId="{0E8F2440-72A2-4149-94E8-878B08D8CB88}" destId="{47A8D821-7FA0-4694-8884-E92A15AD2D6E}" srcOrd="7" destOrd="0" presId="urn:microsoft.com/office/officeart/2005/8/layout/default"/>
    <dgm:cxn modelId="{642008AC-BA9F-42E5-9005-85E54884213A}" type="presParOf" srcId="{0E8F2440-72A2-4149-94E8-878B08D8CB88}" destId="{E3C01043-6303-47BF-AFF1-D97DE3A2D288}" srcOrd="8" destOrd="0" presId="urn:microsoft.com/office/officeart/2005/8/layout/default"/>
    <dgm:cxn modelId="{D169ABFC-AD0D-4740-98CB-906ED52901A6}" type="presParOf" srcId="{0E8F2440-72A2-4149-94E8-878B08D8CB88}" destId="{EE332A95-2E92-4B32-9DEF-298576A2AB65}" srcOrd="9" destOrd="0" presId="urn:microsoft.com/office/officeart/2005/8/layout/default"/>
    <dgm:cxn modelId="{6B598D04-C867-409D-9A2F-C36565718D08}" type="presParOf" srcId="{0E8F2440-72A2-4149-94E8-878B08D8CB88}" destId="{F5013B2B-7497-4AC5-9205-0399B41370C7}" srcOrd="10" destOrd="0" presId="urn:microsoft.com/office/officeart/2005/8/layout/default"/>
    <dgm:cxn modelId="{354B0117-284D-4650-B1A4-552DB17C98F2}" type="presParOf" srcId="{0E8F2440-72A2-4149-94E8-878B08D8CB88}" destId="{4C269A00-A94E-42A6-9E12-820F11570139}" srcOrd="11" destOrd="0" presId="urn:microsoft.com/office/officeart/2005/8/layout/default"/>
    <dgm:cxn modelId="{71D64BFF-098C-4A20-A684-1B65E9E17144}" type="presParOf" srcId="{0E8F2440-72A2-4149-94E8-878B08D8CB88}" destId="{283F1108-32B6-4B6C-B372-E54A46555181}" srcOrd="12" destOrd="0" presId="urn:microsoft.com/office/officeart/2005/8/layout/default"/>
    <dgm:cxn modelId="{4DF3606E-B3E2-49DA-A4B0-CCAFE8996270}" type="presParOf" srcId="{0E8F2440-72A2-4149-94E8-878B08D8CB88}" destId="{316F8CF5-3AA6-4663-9974-C230CA39B64D}" srcOrd="13" destOrd="0" presId="urn:microsoft.com/office/officeart/2005/8/layout/default"/>
    <dgm:cxn modelId="{FC841B71-531A-43B4-BCB2-44466AA62341}" type="presParOf" srcId="{0E8F2440-72A2-4149-94E8-878B08D8CB88}" destId="{9AAC415C-C477-485A-BCFA-F832D43000C6}" srcOrd="14" destOrd="0" presId="urn:microsoft.com/office/officeart/2005/8/layout/default"/>
    <dgm:cxn modelId="{82A20C88-70C3-43DE-BF38-5C24C910D83F}" type="presParOf" srcId="{0E8F2440-72A2-4149-94E8-878B08D8CB88}" destId="{5C1CBB38-D43C-4F0E-B987-469869F54E89}" srcOrd="15" destOrd="0" presId="urn:microsoft.com/office/officeart/2005/8/layout/default"/>
    <dgm:cxn modelId="{E342716B-0CD8-41BC-9A83-09EB0E42B39E}" type="presParOf" srcId="{0E8F2440-72A2-4149-94E8-878B08D8CB88}" destId="{3A79A869-9D23-414E-952F-2205B55CB228}" srcOrd="16" destOrd="0" presId="urn:microsoft.com/office/officeart/2005/8/layout/default"/>
    <dgm:cxn modelId="{60495E08-ED1A-4CC8-B15A-6ACBF27EB21C}" type="presParOf" srcId="{0E8F2440-72A2-4149-94E8-878B08D8CB88}" destId="{87327021-AFBA-4FAF-BD08-F56D13240297}" srcOrd="17" destOrd="0" presId="urn:microsoft.com/office/officeart/2005/8/layout/default"/>
    <dgm:cxn modelId="{FEB5795D-C770-487C-9F96-54F91D6779C0}" type="presParOf" srcId="{0E8F2440-72A2-4149-94E8-878B08D8CB88}" destId="{70EE1FA3-A428-4C86-911C-9338B756BE7F}" srcOrd="18" destOrd="0" presId="urn:microsoft.com/office/officeart/2005/8/layout/default"/>
    <dgm:cxn modelId="{E673B118-9DF7-4402-832F-BF0080786E5C}" type="presParOf" srcId="{0E8F2440-72A2-4149-94E8-878B08D8CB88}" destId="{60CCB826-26C6-4767-B4C1-55515C4B9796}" srcOrd="19" destOrd="0" presId="urn:microsoft.com/office/officeart/2005/8/layout/default"/>
    <dgm:cxn modelId="{517EB31F-ED38-49DE-B527-3583324178D3}" type="presParOf" srcId="{0E8F2440-72A2-4149-94E8-878B08D8CB88}" destId="{A3265AA2-97BA-4B4A-9396-F0EBA21654B1}" srcOrd="20" destOrd="0" presId="urn:microsoft.com/office/officeart/2005/8/layout/default"/>
    <dgm:cxn modelId="{51607D29-2C9E-42FE-BC6F-97E02DC0FE2C}" type="presParOf" srcId="{0E8F2440-72A2-4149-94E8-878B08D8CB88}" destId="{C49DACF8-AFFA-406B-8F51-BEC784ADE997}" srcOrd="21" destOrd="0" presId="urn:microsoft.com/office/officeart/2005/8/layout/default"/>
    <dgm:cxn modelId="{AB453A62-780D-4C2A-A764-C49B5C76E63C}" type="presParOf" srcId="{0E8F2440-72A2-4149-94E8-878B08D8CB88}" destId="{9EF34CA7-43CB-4B28-A890-F706D82F4159}" srcOrd="22" destOrd="0" presId="urn:microsoft.com/office/officeart/2005/8/layout/default"/>
  </dgm:cxnLst>
  <dgm:bg>
    <a:noFill/>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7976D7A-2809-48FB-8B30-D4327466DB42}" type="doc">
      <dgm:prSet loTypeId="urn:microsoft.com/office/officeart/2018/5/layout/IconCircleLabelList" loCatId="icon" qsTypeId="urn:microsoft.com/office/officeart/2005/8/quickstyle/simple1" qsCatId="simple" csTypeId="urn:microsoft.com/office/officeart/2018/5/colors/Iconchunking_coloredtext_colorful2" csCatId="colorful" phldr="1"/>
      <dgm:spPr/>
      <dgm:t>
        <a:bodyPr/>
        <a:lstStyle/>
        <a:p>
          <a:endParaRPr lang="en-US"/>
        </a:p>
      </dgm:t>
    </dgm:pt>
    <dgm:pt modelId="{B69A6FF2-2EC5-44F5-B40A-7DDD8EFE880F}">
      <dgm:prSet/>
      <dgm:spPr/>
      <dgm:t>
        <a:bodyPr/>
        <a:lstStyle/>
        <a:p>
          <a:pPr>
            <a:defRPr cap="all"/>
          </a:pPr>
          <a:r>
            <a:rPr lang="en-ZA" b="1" cap="none" dirty="0"/>
            <a:t>Cooking Data</a:t>
          </a:r>
          <a:endParaRPr lang="en-US" b="1" cap="none" dirty="0"/>
        </a:p>
      </dgm:t>
    </dgm:pt>
    <dgm:pt modelId="{BE6B6F1B-33A1-4839-8A68-BE65EC67356C}" type="parTrans" cxnId="{28A31605-05B7-4894-BFFB-4948D01F6A15}">
      <dgm:prSet/>
      <dgm:spPr/>
      <dgm:t>
        <a:bodyPr/>
        <a:lstStyle/>
        <a:p>
          <a:endParaRPr lang="en-US" sz="1800" dirty="0"/>
        </a:p>
      </dgm:t>
    </dgm:pt>
    <dgm:pt modelId="{82683247-3086-4449-8468-0775FB46F868}" type="sibTrans" cxnId="{28A31605-05B7-4894-BFFB-4948D01F6A15}">
      <dgm:prSet/>
      <dgm:spPr/>
      <dgm:t>
        <a:bodyPr/>
        <a:lstStyle/>
        <a:p>
          <a:endParaRPr lang="en-US"/>
        </a:p>
      </dgm:t>
    </dgm:pt>
    <dgm:pt modelId="{EBA08FD7-6D70-4ED2-9086-DF3F7395DBB2}">
      <dgm:prSet/>
      <dgm:spPr/>
      <dgm:t>
        <a:bodyPr/>
        <a:lstStyle/>
        <a:p>
          <a:pPr>
            <a:defRPr cap="all"/>
          </a:pPr>
          <a:r>
            <a:rPr lang="en-ZA" b="1" cap="none" dirty="0"/>
            <a:t>Trimming Data</a:t>
          </a:r>
          <a:endParaRPr lang="en-US" b="1" cap="none" dirty="0"/>
        </a:p>
      </dgm:t>
    </dgm:pt>
    <dgm:pt modelId="{CA1F5978-939D-4608-A50C-55B3BAAF24F2}" type="parTrans" cxnId="{3BCEAA92-FD9F-4AE1-931C-2961282FA4D8}">
      <dgm:prSet/>
      <dgm:spPr/>
      <dgm:t>
        <a:bodyPr/>
        <a:lstStyle/>
        <a:p>
          <a:endParaRPr lang="en-US" sz="1800" dirty="0"/>
        </a:p>
      </dgm:t>
    </dgm:pt>
    <dgm:pt modelId="{058F8BC5-6BF3-4F23-B8DD-99494990AEA0}" type="sibTrans" cxnId="{3BCEAA92-FD9F-4AE1-931C-2961282FA4D8}">
      <dgm:prSet/>
      <dgm:spPr/>
      <dgm:t>
        <a:bodyPr/>
        <a:lstStyle/>
        <a:p>
          <a:endParaRPr lang="en-US"/>
        </a:p>
      </dgm:t>
    </dgm:pt>
    <dgm:pt modelId="{519A2F5E-7A54-4A12-912E-622381766FB9}">
      <dgm:prSet/>
      <dgm:spPr/>
      <dgm:t>
        <a:bodyPr/>
        <a:lstStyle/>
        <a:p>
          <a:pPr>
            <a:defRPr cap="all"/>
          </a:pPr>
          <a:r>
            <a:rPr lang="en-ZA" b="1" cap="none" dirty="0"/>
            <a:t>Cherry Picking Data</a:t>
          </a:r>
          <a:endParaRPr lang="en-US" b="1" cap="none" dirty="0"/>
        </a:p>
      </dgm:t>
    </dgm:pt>
    <dgm:pt modelId="{307374A4-4A17-43D5-8DB9-7C2D43E05F7C}" type="parTrans" cxnId="{B8FDB49E-6F8F-467D-B518-087ED1BE2F00}">
      <dgm:prSet/>
      <dgm:spPr/>
      <dgm:t>
        <a:bodyPr/>
        <a:lstStyle/>
        <a:p>
          <a:endParaRPr lang="en-US" sz="1800" dirty="0"/>
        </a:p>
      </dgm:t>
    </dgm:pt>
    <dgm:pt modelId="{32665A1C-99BB-4A14-AF4D-61EF87EF615D}" type="sibTrans" cxnId="{B8FDB49E-6F8F-467D-B518-087ED1BE2F00}">
      <dgm:prSet/>
      <dgm:spPr/>
      <dgm:t>
        <a:bodyPr/>
        <a:lstStyle/>
        <a:p>
          <a:endParaRPr lang="en-US"/>
        </a:p>
      </dgm:t>
    </dgm:pt>
    <dgm:pt modelId="{1A3CDC01-30AE-4832-9C48-98313F691348}" type="pres">
      <dgm:prSet presAssocID="{F7976D7A-2809-48FB-8B30-D4327466DB42}" presName="root" presStyleCnt="0">
        <dgm:presLayoutVars>
          <dgm:dir/>
          <dgm:resizeHandles val="exact"/>
        </dgm:presLayoutVars>
      </dgm:prSet>
      <dgm:spPr/>
    </dgm:pt>
    <dgm:pt modelId="{3F09D34D-FF98-4A4E-B93A-ABEE687DB72B}" type="pres">
      <dgm:prSet presAssocID="{B69A6FF2-2EC5-44F5-B40A-7DDD8EFE880F}" presName="compNode" presStyleCnt="0"/>
      <dgm:spPr/>
    </dgm:pt>
    <dgm:pt modelId="{947A7832-E287-4BB2-BF3D-E2138C1BD31B}" type="pres">
      <dgm:prSet presAssocID="{B69A6FF2-2EC5-44F5-B40A-7DDD8EFE880F}" presName="iconBgRect" presStyleLbl="bgShp" presStyleIdx="0" presStyleCnt="3"/>
      <dgm:spPr>
        <a:prstGeom prst="rect">
          <a:avLst/>
        </a:prstGeom>
      </dgm:spPr>
    </dgm:pt>
    <dgm:pt modelId="{BD2C4319-3927-4470-B6C7-EC9EA51730CC}" type="pres">
      <dgm:prSet presAssocID="{B69A6FF2-2EC5-44F5-B40A-7DDD8EFE880F}" presName="iconRect" presStyleLbl="node1" presStyleIdx="0" presStyleCnt="3" custScaleX="118642" custScaleY="115121" custLinFactNeighborX="-1278" custLinFactNeighborY="842"/>
      <dgm:spPr>
        <a:prstGeom prst="actionButtonHelp">
          <a:avLst/>
        </a:prstGeom>
        <a:blipFill dpi="0" rotWithShape="1">
          <a:blip xmlns:r="http://schemas.openxmlformats.org/officeDocument/2006/relationships" r:embed="rId1">
            <a:alphaModFix/>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000" b="-2000"/>
          </a:stretch>
        </a:blipFill>
        <a:ln>
          <a:noFill/>
        </a:ln>
      </dgm:spPr>
      <dgm:extLst>
        <a:ext uri="{E40237B7-FDA0-4F09-8148-C483321AD2D9}">
          <dgm14:cNvPr xmlns:dgm14="http://schemas.microsoft.com/office/drawing/2010/diagram" id="0" name="" descr="Cooked turkey"/>
        </a:ext>
      </dgm:extLst>
    </dgm:pt>
    <dgm:pt modelId="{8C2707D4-F1F3-4167-9226-FB53424CCA6B}" type="pres">
      <dgm:prSet presAssocID="{B69A6FF2-2EC5-44F5-B40A-7DDD8EFE880F}" presName="spaceRect" presStyleCnt="0"/>
      <dgm:spPr/>
    </dgm:pt>
    <dgm:pt modelId="{938318ED-A8DC-4625-B2A0-61B9F23F5371}" type="pres">
      <dgm:prSet presAssocID="{B69A6FF2-2EC5-44F5-B40A-7DDD8EFE880F}" presName="textRect" presStyleLbl="revTx" presStyleIdx="0" presStyleCnt="3">
        <dgm:presLayoutVars>
          <dgm:chMax val="1"/>
          <dgm:chPref val="1"/>
        </dgm:presLayoutVars>
      </dgm:prSet>
      <dgm:spPr/>
    </dgm:pt>
    <dgm:pt modelId="{9846F967-68C6-467B-BC10-08233CB4E158}" type="pres">
      <dgm:prSet presAssocID="{82683247-3086-4449-8468-0775FB46F868}" presName="sibTrans" presStyleCnt="0"/>
      <dgm:spPr/>
    </dgm:pt>
    <dgm:pt modelId="{FBAD8928-21BE-4139-AF3B-EA397F1CDFF3}" type="pres">
      <dgm:prSet presAssocID="{EBA08FD7-6D70-4ED2-9086-DF3F7395DBB2}" presName="compNode" presStyleCnt="0"/>
      <dgm:spPr/>
    </dgm:pt>
    <dgm:pt modelId="{53F72FCB-6AA3-4E0E-A823-3FE9F4CBEABA}" type="pres">
      <dgm:prSet presAssocID="{EBA08FD7-6D70-4ED2-9086-DF3F7395DBB2}" presName="iconBgRect" presStyleLbl="bgShp" presStyleIdx="1" presStyleCnt="3"/>
      <dgm:spPr>
        <a:prstGeom prst="rect">
          <a:avLst/>
        </a:prstGeom>
      </dgm:spPr>
    </dgm:pt>
    <dgm:pt modelId="{4672900B-AC6E-422C-A126-378B1304BC3E}" type="pres">
      <dgm:prSet presAssocID="{EBA08FD7-6D70-4ED2-9086-DF3F7395DBB2}" presName="iconRect" presStyleLbl="node1" presStyleIdx="1" presStyleCnt="3" custScaleX="121703" custScaleY="132433"/>
      <dgm:spPr>
        <a:blipFill>
          <a:blip xmlns:r="http://schemas.openxmlformats.org/officeDocument/2006/relationships" r:embed="rId3">
            <a:extLst>
              <a:ext uri="{96DAC541-7B7A-43D3-8B79-37D633B846F1}">
                <asvg:svgBlip xmlns:asvg="http://schemas.microsoft.com/office/drawing/2016/SVG/main" r:embed="rId4"/>
              </a:ext>
            </a:extLst>
          </a:blip>
          <a:srcRect/>
          <a:stretch>
            <a:fillRect l="-4000" r="-4000"/>
          </a:stretch>
        </a:blipFill>
        <a:ln>
          <a:noFill/>
        </a:ln>
      </dgm:spPr>
      <dgm:extLst>
        <a:ext uri="{E40237B7-FDA0-4F09-8148-C483321AD2D9}">
          <dgm14:cNvPr xmlns:dgm14="http://schemas.microsoft.com/office/drawing/2010/diagram" id="0" name="" descr="Scissors"/>
        </a:ext>
      </dgm:extLst>
    </dgm:pt>
    <dgm:pt modelId="{295F5F01-3FA2-49F0-9E80-6275955ED233}" type="pres">
      <dgm:prSet presAssocID="{EBA08FD7-6D70-4ED2-9086-DF3F7395DBB2}" presName="spaceRect" presStyleCnt="0"/>
      <dgm:spPr/>
    </dgm:pt>
    <dgm:pt modelId="{6F078B0F-FBF4-44B2-919A-DF339348E925}" type="pres">
      <dgm:prSet presAssocID="{EBA08FD7-6D70-4ED2-9086-DF3F7395DBB2}" presName="textRect" presStyleLbl="revTx" presStyleIdx="1" presStyleCnt="3">
        <dgm:presLayoutVars>
          <dgm:chMax val="1"/>
          <dgm:chPref val="1"/>
        </dgm:presLayoutVars>
      </dgm:prSet>
      <dgm:spPr/>
    </dgm:pt>
    <dgm:pt modelId="{03CB2B14-2424-4CDC-9177-F0573CAAEA33}" type="pres">
      <dgm:prSet presAssocID="{058F8BC5-6BF3-4F23-B8DD-99494990AEA0}" presName="sibTrans" presStyleCnt="0"/>
      <dgm:spPr/>
    </dgm:pt>
    <dgm:pt modelId="{CF5E04E5-BBF7-4EF3-996E-740FDF8EBEF8}" type="pres">
      <dgm:prSet presAssocID="{519A2F5E-7A54-4A12-912E-622381766FB9}" presName="compNode" presStyleCnt="0"/>
      <dgm:spPr/>
    </dgm:pt>
    <dgm:pt modelId="{9E62A0D6-B14C-4DDA-93A7-C126A9F0493E}" type="pres">
      <dgm:prSet presAssocID="{519A2F5E-7A54-4A12-912E-622381766FB9}" presName="iconBgRect" presStyleLbl="bgShp" presStyleIdx="2" presStyleCnt="3"/>
      <dgm:spPr>
        <a:prstGeom prst="rect">
          <a:avLst/>
        </a:prstGeom>
      </dgm:spPr>
    </dgm:pt>
    <dgm:pt modelId="{8F2E6284-B8BC-43C6-95AA-3AFE5F609E61}" type="pres">
      <dgm:prSet presAssocID="{519A2F5E-7A54-4A12-912E-622381766FB9}" presName="iconRect" presStyleLbl="node1" presStyleIdx="2" presStyleCnt="3" custScaleX="130702" custScaleY="13243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a:ln>
          <a:noFill/>
        </a:ln>
      </dgm:spPr>
      <dgm:extLst>
        <a:ext uri="{E40237B7-FDA0-4F09-8148-C483321AD2D9}">
          <dgm14:cNvPr xmlns:dgm14="http://schemas.microsoft.com/office/drawing/2010/diagram" id="0" name="" descr="Cherries"/>
        </a:ext>
      </dgm:extLst>
    </dgm:pt>
    <dgm:pt modelId="{1A0235EE-26C1-4351-8F65-05915EF06563}" type="pres">
      <dgm:prSet presAssocID="{519A2F5E-7A54-4A12-912E-622381766FB9}" presName="spaceRect" presStyleCnt="0"/>
      <dgm:spPr/>
    </dgm:pt>
    <dgm:pt modelId="{0B44EB06-428C-47D6-9E7E-3AE86537DE68}" type="pres">
      <dgm:prSet presAssocID="{519A2F5E-7A54-4A12-912E-622381766FB9}" presName="textRect" presStyleLbl="revTx" presStyleIdx="2" presStyleCnt="3">
        <dgm:presLayoutVars>
          <dgm:chMax val="1"/>
          <dgm:chPref val="1"/>
        </dgm:presLayoutVars>
      </dgm:prSet>
      <dgm:spPr/>
    </dgm:pt>
  </dgm:ptLst>
  <dgm:cxnLst>
    <dgm:cxn modelId="{28A31605-05B7-4894-BFFB-4948D01F6A15}" srcId="{F7976D7A-2809-48FB-8B30-D4327466DB42}" destId="{B69A6FF2-2EC5-44F5-B40A-7DDD8EFE880F}" srcOrd="0" destOrd="0" parTransId="{BE6B6F1B-33A1-4839-8A68-BE65EC67356C}" sibTransId="{82683247-3086-4449-8468-0775FB46F868}"/>
    <dgm:cxn modelId="{FC0BE414-54A3-4B87-B123-F7B9C88100BE}" type="presOf" srcId="{F7976D7A-2809-48FB-8B30-D4327466DB42}" destId="{1A3CDC01-30AE-4832-9C48-98313F691348}" srcOrd="0" destOrd="0" presId="urn:microsoft.com/office/officeart/2018/5/layout/IconCircleLabelList"/>
    <dgm:cxn modelId="{1F0B8A26-A84F-4C17-ABED-DEF24807F72A}" type="presOf" srcId="{519A2F5E-7A54-4A12-912E-622381766FB9}" destId="{0B44EB06-428C-47D6-9E7E-3AE86537DE68}" srcOrd="0" destOrd="0" presId="urn:microsoft.com/office/officeart/2018/5/layout/IconCircleLabelList"/>
    <dgm:cxn modelId="{5124663F-B921-4BDB-A306-9E110BDD5C6D}" type="presOf" srcId="{EBA08FD7-6D70-4ED2-9086-DF3F7395DBB2}" destId="{6F078B0F-FBF4-44B2-919A-DF339348E925}" srcOrd="0" destOrd="0" presId="urn:microsoft.com/office/officeart/2018/5/layout/IconCircleLabelList"/>
    <dgm:cxn modelId="{3BCEAA92-FD9F-4AE1-931C-2961282FA4D8}" srcId="{F7976D7A-2809-48FB-8B30-D4327466DB42}" destId="{EBA08FD7-6D70-4ED2-9086-DF3F7395DBB2}" srcOrd="1" destOrd="0" parTransId="{CA1F5978-939D-4608-A50C-55B3BAAF24F2}" sibTransId="{058F8BC5-6BF3-4F23-B8DD-99494990AEA0}"/>
    <dgm:cxn modelId="{B8FDB49E-6F8F-467D-B518-087ED1BE2F00}" srcId="{F7976D7A-2809-48FB-8B30-D4327466DB42}" destId="{519A2F5E-7A54-4A12-912E-622381766FB9}" srcOrd="2" destOrd="0" parTransId="{307374A4-4A17-43D5-8DB9-7C2D43E05F7C}" sibTransId="{32665A1C-99BB-4A14-AF4D-61EF87EF615D}"/>
    <dgm:cxn modelId="{12B151C3-7338-41AF-9F34-2672B5FF23E5}" type="presOf" srcId="{B69A6FF2-2EC5-44F5-B40A-7DDD8EFE880F}" destId="{938318ED-A8DC-4625-B2A0-61B9F23F5371}" srcOrd="0" destOrd="0" presId="urn:microsoft.com/office/officeart/2018/5/layout/IconCircleLabelList"/>
    <dgm:cxn modelId="{29D7E74B-2B39-43D7-913B-896D8E842B58}" type="presParOf" srcId="{1A3CDC01-30AE-4832-9C48-98313F691348}" destId="{3F09D34D-FF98-4A4E-B93A-ABEE687DB72B}" srcOrd="0" destOrd="0" presId="urn:microsoft.com/office/officeart/2018/5/layout/IconCircleLabelList"/>
    <dgm:cxn modelId="{E3B8528E-1650-4087-9D82-B65D2D14C33E}" type="presParOf" srcId="{3F09D34D-FF98-4A4E-B93A-ABEE687DB72B}" destId="{947A7832-E287-4BB2-BF3D-E2138C1BD31B}" srcOrd="0" destOrd="0" presId="urn:microsoft.com/office/officeart/2018/5/layout/IconCircleLabelList"/>
    <dgm:cxn modelId="{8B49BB8A-E51B-4AB0-BB33-164BCA0D9AA4}" type="presParOf" srcId="{3F09D34D-FF98-4A4E-B93A-ABEE687DB72B}" destId="{BD2C4319-3927-4470-B6C7-EC9EA51730CC}" srcOrd="1" destOrd="0" presId="urn:microsoft.com/office/officeart/2018/5/layout/IconCircleLabelList"/>
    <dgm:cxn modelId="{5AB1372A-2DD4-4FF8-A0E3-4EEFC0339E57}" type="presParOf" srcId="{3F09D34D-FF98-4A4E-B93A-ABEE687DB72B}" destId="{8C2707D4-F1F3-4167-9226-FB53424CCA6B}" srcOrd="2" destOrd="0" presId="urn:microsoft.com/office/officeart/2018/5/layout/IconCircleLabelList"/>
    <dgm:cxn modelId="{628186D4-BF3B-4189-96A5-CF1A2255D057}" type="presParOf" srcId="{3F09D34D-FF98-4A4E-B93A-ABEE687DB72B}" destId="{938318ED-A8DC-4625-B2A0-61B9F23F5371}" srcOrd="3" destOrd="0" presId="urn:microsoft.com/office/officeart/2018/5/layout/IconCircleLabelList"/>
    <dgm:cxn modelId="{4E4F588E-F8DC-46FD-9426-D4583B9C454C}" type="presParOf" srcId="{1A3CDC01-30AE-4832-9C48-98313F691348}" destId="{9846F967-68C6-467B-BC10-08233CB4E158}" srcOrd="1" destOrd="0" presId="urn:microsoft.com/office/officeart/2018/5/layout/IconCircleLabelList"/>
    <dgm:cxn modelId="{3BCD3C55-A083-47AB-A0A9-DD138F6F0BEB}" type="presParOf" srcId="{1A3CDC01-30AE-4832-9C48-98313F691348}" destId="{FBAD8928-21BE-4139-AF3B-EA397F1CDFF3}" srcOrd="2" destOrd="0" presId="urn:microsoft.com/office/officeart/2018/5/layout/IconCircleLabelList"/>
    <dgm:cxn modelId="{E9303969-1167-40B6-935E-23E3F7CCDAC3}" type="presParOf" srcId="{FBAD8928-21BE-4139-AF3B-EA397F1CDFF3}" destId="{53F72FCB-6AA3-4E0E-A823-3FE9F4CBEABA}" srcOrd="0" destOrd="0" presId="urn:microsoft.com/office/officeart/2018/5/layout/IconCircleLabelList"/>
    <dgm:cxn modelId="{1C8175D0-4710-4ECC-8A26-CC46253FDE52}" type="presParOf" srcId="{FBAD8928-21BE-4139-AF3B-EA397F1CDFF3}" destId="{4672900B-AC6E-422C-A126-378B1304BC3E}" srcOrd="1" destOrd="0" presId="urn:microsoft.com/office/officeart/2018/5/layout/IconCircleLabelList"/>
    <dgm:cxn modelId="{C1423CB1-37BD-47AF-B3DD-08E56F49F8A9}" type="presParOf" srcId="{FBAD8928-21BE-4139-AF3B-EA397F1CDFF3}" destId="{295F5F01-3FA2-49F0-9E80-6275955ED233}" srcOrd="2" destOrd="0" presId="urn:microsoft.com/office/officeart/2018/5/layout/IconCircleLabelList"/>
    <dgm:cxn modelId="{FC0158E8-F91E-49CF-8370-15AFDB025917}" type="presParOf" srcId="{FBAD8928-21BE-4139-AF3B-EA397F1CDFF3}" destId="{6F078B0F-FBF4-44B2-919A-DF339348E925}" srcOrd="3" destOrd="0" presId="urn:microsoft.com/office/officeart/2018/5/layout/IconCircleLabelList"/>
    <dgm:cxn modelId="{2C11A687-02B8-44E0-9369-848091211084}" type="presParOf" srcId="{1A3CDC01-30AE-4832-9C48-98313F691348}" destId="{03CB2B14-2424-4CDC-9177-F0573CAAEA33}" srcOrd="3" destOrd="0" presId="urn:microsoft.com/office/officeart/2018/5/layout/IconCircleLabelList"/>
    <dgm:cxn modelId="{370E3650-D779-4937-A619-264358D67D68}" type="presParOf" srcId="{1A3CDC01-30AE-4832-9C48-98313F691348}" destId="{CF5E04E5-BBF7-4EF3-996E-740FDF8EBEF8}" srcOrd="4" destOrd="0" presId="urn:microsoft.com/office/officeart/2018/5/layout/IconCircleLabelList"/>
    <dgm:cxn modelId="{8FA4E4ED-C0A8-4D68-90CA-2982B1EBDC3E}" type="presParOf" srcId="{CF5E04E5-BBF7-4EF3-996E-740FDF8EBEF8}" destId="{9E62A0D6-B14C-4DDA-93A7-C126A9F0493E}" srcOrd="0" destOrd="0" presId="urn:microsoft.com/office/officeart/2018/5/layout/IconCircleLabelList"/>
    <dgm:cxn modelId="{45E500EB-CA7A-4294-9C68-75FD71E7C0F0}" type="presParOf" srcId="{CF5E04E5-BBF7-4EF3-996E-740FDF8EBEF8}" destId="{8F2E6284-B8BC-43C6-95AA-3AFE5F609E61}" srcOrd="1" destOrd="0" presId="urn:microsoft.com/office/officeart/2018/5/layout/IconCircleLabelList"/>
    <dgm:cxn modelId="{BCCBD46D-4F34-44A6-AF40-50CB137D11A5}" type="presParOf" srcId="{CF5E04E5-BBF7-4EF3-996E-740FDF8EBEF8}" destId="{1A0235EE-26C1-4351-8F65-05915EF06563}" srcOrd="2" destOrd="0" presId="urn:microsoft.com/office/officeart/2018/5/layout/IconCircleLabelList"/>
    <dgm:cxn modelId="{9B3CAD25-4730-4079-976D-C8AF67FFCD25}" type="presParOf" srcId="{CF5E04E5-BBF7-4EF3-996E-740FDF8EBEF8}" destId="{0B44EB06-428C-47D6-9E7E-3AE86537DE68}"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BF214FB-8585-4C85-83D7-47164AAD632D}"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88C3ED4-9510-4000-A70F-AAD75B5EBD43}">
      <dgm:prSet phldrT="[Text]" custT="1"/>
      <dgm:spPr>
        <a:solidFill>
          <a:schemeClr val="accent1">
            <a:lumMod val="60000"/>
            <a:lumOff val="40000"/>
          </a:schemeClr>
        </a:solidFill>
      </dgm:spPr>
      <dgm:t>
        <a:bodyPr/>
        <a:lstStyle/>
        <a:p>
          <a:r>
            <a:rPr lang="en-US" sz="1600" dirty="0">
              <a:solidFill>
                <a:schemeClr val="tx1"/>
              </a:solidFill>
            </a:rPr>
            <a:t>ONE: </a:t>
          </a:r>
          <a:br>
            <a:rPr lang="en-US" sz="1600" dirty="0">
              <a:solidFill>
                <a:schemeClr val="tx1"/>
              </a:solidFill>
            </a:rPr>
          </a:br>
          <a:r>
            <a:rPr lang="en-US" sz="1600" dirty="0">
              <a:solidFill>
                <a:schemeClr val="tx1"/>
              </a:solidFill>
            </a:rPr>
            <a:t>Tell the Truth!</a:t>
          </a:r>
        </a:p>
      </dgm:t>
    </dgm:pt>
    <dgm:pt modelId="{4F31B688-999B-4752-86CF-5AFFBDD2FB2C}" type="parTrans" cxnId="{E7A50B49-7597-4D6A-A8AB-E00237D2C558}">
      <dgm:prSet/>
      <dgm:spPr/>
      <dgm:t>
        <a:bodyPr/>
        <a:lstStyle/>
        <a:p>
          <a:endParaRPr lang="en-US" sz="1600">
            <a:solidFill>
              <a:schemeClr val="tx1"/>
            </a:solidFill>
          </a:endParaRPr>
        </a:p>
      </dgm:t>
    </dgm:pt>
    <dgm:pt modelId="{91778D6F-210D-40E1-9F4A-4CEEC2F76790}" type="sibTrans" cxnId="{E7A50B49-7597-4D6A-A8AB-E00237D2C558}">
      <dgm:prSet/>
      <dgm:spPr/>
      <dgm:t>
        <a:bodyPr/>
        <a:lstStyle/>
        <a:p>
          <a:endParaRPr lang="en-US" sz="1600">
            <a:solidFill>
              <a:schemeClr val="tx1"/>
            </a:solidFill>
          </a:endParaRPr>
        </a:p>
      </dgm:t>
    </dgm:pt>
    <dgm:pt modelId="{016586D9-2DB5-4AA6-BA9F-9EDDC0510C29}">
      <dgm:prSet phldrT="[Text]" custT="1"/>
      <dgm:spPr>
        <a:solidFill>
          <a:schemeClr val="accent1">
            <a:lumMod val="60000"/>
            <a:lumOff val="40000"/>
          </a:schemeClr>
        </a:solidFill>
      </dgm:spPr>
      <dgm:t>
        <a:bodyPr/>
        <a:lstStyle/>
        <a:p>
          <a:r>
            <a:rPr lang="en-US" sz="1600" dirty="0">
              <a:solidFill>
                <a:schemeClr val="tx1"/>
              </a:solidFill>
            </a:rPr>
            <a:t>TWO: </a:t>
          </a:r>
          <a:br>
            <a:rPr lang="en-US" sz="1600" dirty="0">
              <a:solidFill>
                <a:schemeClr val="tx1"/>
              </a:solidFill>
            </a:rPr>
          </a:br>
          <a:r>
            <a:rPr lang="en-US" sz="1600" dirty="0">
              <a:solidFill>
                <a:schemeClr val="tx1"/>
              </a:solidFill>
            </a:rPr>
            <a:t>Choose your words carefully!</a:t>
          </a:r>
        </a:p>
      </dgm:t>
    </dgm:pt>
    <dgm:pt modelId="{D8622124-F306-4E87-AD72-8341309CD39F}" type="parTrans" cxnId="{03FFB34C-F2DE-4D1A-A377-DDE0CA287713}">
      <dgm:prSet/>
      <dgm:spPr/>
      <dgm:t>
        <a:bodyPr/>
        <a:lstStyle/>
        <a:p>
          <a:endParaRPr lang="en-US" sz="1600">
            <a:solidFill>
              <a:schemeClr val="tx1"/>
            </a:solidFill>
          </a:endParaRPr>
        </a:p>
      </dgm:t>
    </dgm:pt>
    <dgm:pt modelId="{59DA38EC-31CE-4170-A454-97D5E30BDBA8}" type="sibTrans" cxnId="{03FFB34C-F2DE-4D1A-A377-DDE0CA287713}">
      <dgm:prSet/>
      <dgm:spPr/>
      <dgm:t>
        <a:bodyPr/>
        <a:lstStyle/>
        <a:p>
          <a:endParaRPr lang="en-US" sz="1600">
            <a:solidFill>
              <a:schemeClr val="tx1"/>
            </a:solidFill>
          </a:endParaRPr>
        </a:p>
      </dgm:t>
    </dgm:pt>
    <dgm:pt modelId="{F1A4D444-33C8-420D-922B-B4D83B96C7C2}">
      <dgm:prSet phldrT="[Text]" custT="1"/>
      <dgm:spPr>
        <a:solidFill>
          <a:schemeClr val="accent1">
            <a:lumMod val="60000"/>
            <a:lumOff val="40000"/>
          </a:schemeClr>
        </a:solidFill>
      </dgm:spPr>
      <dgm:t>
        <a:bodyPr/>
        <a:lstStyle/>
        <a:p>
          <a:r>
            <a:rPr lang="en-US" sz="1600" dirty="0">
              <a:solidFill>
                <a:schemeClr val="tx1"/>
              </a:solidFill>
            </a:rPr>
            <a:t>THREE: </a:t>
          </a:r>
          <a:br>
            <a:rPr lang="en-US" sz="1600" dirty="0">
              <a:solidFill>
                <a:schemeClr val="tx1"/>
              </a:solidFill>
            </a:rPr>
          </a:br>
          <a:r>
            <a:rPr lang="en-US" sz="1600" dirty="0">
              <a:solidFill>
                <a:schemeClr val="tx1"/>
              </a:solidFill>
            </a:rPr>
            <a:t>Remember the Key Concepts!</a:t>
          </a:r>
        </a:p>
      </dgm:t>
    </dgm:pt>
    <dgm:pt modelId="{AFA9A2E5-05CF-4291-BDAC-40FF2BA0C123}" type="parTrans" cxnId="{61F7C260-BB9F-4EAB-A166-C8B477418C19}">
      <dgm:prSet/>
      <dgm:spPr/>
      <dgm:t>
        <a:bodyPr/>
        <a:lstStyle/>
        <a:p>
          <a:endParaRPr lang="en-US" sz="1600">
            <a:solidFill>
              <a:schemeClr val="tx1"/>
            </a:solidFill>
          </a:endParaRPr>
        </a:p>
      </dgm:t>
    </dgm:pt>
    <dgm:pt modelId="{68A763C5-D2C0-42B7-9415-66617A5D147E}" type="sibTrans" cxnId="{61F7C260-BB9F-4EAB-A166-C8B477418C19}">
      <dgm:prSet/>
      <dgm:spPr/>
      <dgm:t>
        <a:bodyPr/>
        <a:lstStyle/>
        <a:p>
          <a:endParaRPr lang="en-US" sz="1600">
            <a:solidFill>
              <a:schemeClr val="tx1"/>
            </a:solidFill>
          </a:endParaRPr>
        </a:p>
      </dgm:t>
    </dgm:pt>
    <dgm:pt modelId="{51EB5745-8AAE-421D-874F-13491FF3F307}">
      <dgm:prSet phldrT="[Text]" custT="1"/>
      <dgm:spPr>
        <a:solidFill>
          <a:schemeClr val="accent1">
            <a:lumMod val="60000"/>
            <a:lumOff val="40000"/>
          </a:schemeClr>
        </a:solidFill>
      </dgm:spPr>
      <dgm:t>
        <a:bodyPr/>
        <a:lstStyle/>
        <a:p>
          <a:r>
            <a:rPr lang="en-US" sz="1600" dirty="0">
              <a:solidFill>
                <a:schemeClr val="tx1"/>
              </a:solidFill>
            </a:rPr>
            <a:t>FOUR: </a:t>
          </a:r>
          <a:br>
            <a:rPr lang="en-US" sz="1600" dirty="0">
              <a:solidFill>
                <a:schemeClr val="tx1"/>
              </a:solidFill>
            </a:rPr>
          </a:br>
          <a:r>
            <a:rPr lang="en-US" sz="1600" dirty="0">
              <a:solidFill>
                <a:schemeClr val="tx1"/>
              </a:solidFill>
            </a:rPr>
            <a:t>Abide by the Copyright laws!</a:t>
          </a:r>
        </a:p>
      </dgm:t>
    </dgm:pt>
    <dgm:pt modelId="{4809E3DC-C136-4EC2-849F-2394A70DF32F}" type="parTrans" cxnId="{ECCDC5FC-C4CD-4D27-8963-B2FB5DA8B711}">
      <dgm:prSet/>
      <dgm:spPr/>
      <dgm:t>
        <a:bodyPr/>
        <a:lstStyle/>
        <a:p>
          <a:endParaRPr lang="en-US" sz="1600">
            <a:solidFill>
              <a:schemeClr val="tx1"/>
            </a:solidFill>
          </a:endParaRPr>
        </a:p>
      </dgm:t>
    </dgm:pt>
    <dgm:pt modelId="{CEAC77A3-F019-4EB6-A67A-D01EA028A855}" type="sibTrans" cxnId="{ECCDC5FC-C4CD-4D27-8963-B2FB5DA8B711}">
      <dgm:prSet/>
      <dgm:spPr/>
      <dgm:t>
        <a:bodyPr/>
        <a:lstStyle/>
        <a:p>
          <a:endParaRPr lang="en-US" sz="1600">
            <a:solidFill>
              <a:schemeClr val="tx1"/>
            </a:solidFill>
          </a:endParaRPr>
        </a:p>
      </dgm:t>
    </dgm:pt>
    <dgm:pt modelId="{10DC8D50-E48F-4C14-846C-4F6CA479EED8}">
      <dgm:prSet phldrT="[Text]" custT="1"/>
      <dgm:spPr>
        <a:solidFill>
          <a:schemeClr val="accent1">
            <a:lumMod val="60000"/>
            <a:lumOff val="40000"/>
          </a:schemeClr>
        </a:solidFill>
      </dgm:spPr>
      <dgm:t>
        <a:bodyPr/>
        <a:lstStyle/>
        <a:p>
          <a:r>
            <a:rPr lang="en-US" sz="1600" dirty="0">
              <a:solidFill>
                <a:schemeClr val="tx1"/>
              </a:solidFill>
            </a:rPr>
            <a:t>FIVE: </a:t>
          </a:r>
          <a:br>
            <a:rPr lang="en-US" sz="1600" dirty="0">
              <a:solidFill>
                <a:schemeClr val="tx1"/>
              </a:solidFill>
            </a:rPr>
          </a:br>
          <a:r>
            <a:rPr lang="en-US" sz="1600" dirty="0">
              <a:solidFill>
                <a:schemeClr val="tx1"/>
              </a:solidFill>
            </a:rPr>
            <a:t>Cook your food, not your data!</a:t>
          </a:r>
        </a:p>
      </dgm:t>
    </dgm:pt>
    <dgm:pt modelId="{95E9A227-DA0C-4889-BB4B-908CC0896D78}" type="parTrans" cxnId="{396AE40A-4D53-4D1B-9BE5-990817474275}">
      <dgm:prSet/>
      <dgm:spPr/>
      <dgm:t>
        <a:bodyPr/>
        <a:lstStyle/>
        <a:p>
          <a:endParaRPr lang="en-US" sz="1600">
            <a:solidFill>
              <a:schemeClr val="tx1"/>
            </a:solidFill>
          </a:endParaRPr>
        </a:p>
      </dgm:t>
    </dgm:pt>
    <dgm:pt modelId="{D2C6A091-2138-40DF-902A-DADF7C0A858A}" type="sibTrans" cxnId="{396AE40A-4D53-4D1B-9BE5-990817474275}">
      <dgm:prSet/>
      <dgm:spPr/>
      <dgm:t>
        <a:bodyPr/>
        <a:lstStyle/>
        <a:p>
          <a:endParaRPr lang="en-US" sz="1600">
            <a:solidFill>
              <a:schemeClr val="tx1"/>
            </a:solidFill>
          </a:endParaRPr>
        </a:p>
      </dgm:t>
    </dgm:pt>
    <dgm:pt modelId="{9AF246AA-09BA-483A-95B2-66DE99600D52}">
      <dgm:prSet phldrT="[Text]" custT="1"/>
      <dgm:spPr>
        <a:solidFill>
          <a:schemeClr val="accent1">
            <a:lumMod val="60000"/>
            <a:lumOff val="40000"/>
          </a:schemeClr>
        </a:solidFill>
      </dgm:spPr>
      <dgm:t>
        <a:bodyPr/>
        <a:lstStyle/>
        <a:p>
          <a:r>
            <a:rPr lang="en-US" sz="1600" dirty="0">
              <a:solidFill>
                <a:schemeClr val="tx1"/>
              </a:solidFill>
            </a:rPr>
            <a:t>SIX: </a:t>
          </a:r>
          <a:br>
            <a:rPr lang="en-US" sz="1600" dirty="0">
              <a:solidFill>
                <a:schemeClr val="tx1"/>
              </a:solidFill>
            </a:rPr>
          </a:br>
          <a:r>
            <a:rPr lang="en-US" sz="1600" dirty="0">
              <a:solidFill>
                <a:schemeClr val="tx1"/>
              </a:solidFill>
            </a:rPr>
            <a:t>Avoid discriminatory language!</a:t>
          </a:r>
        </a:p>
      </dgm:t>
    </dgm:pt>
    <dgm:pt modelId="{C9CB9CCD-885C-4C1A-9190-7743B83ADCF6}" type="parTrans" cxnId="{96720A22-49E5-42B3-A8B4-CD9BDEE08C00}">
      <dgm:prSet/>
      <dgm:spPr/>
      <dgm:t>
        <a:bodyPr/>
        <a:lstStyle/>
        <a:p>
          <a:endParaRPr lang="en-US" sz="1600">
            <a:solidFill>
              <a:schemeClr val="tx1"/>
            </a:solidFill>
          </a:endParaRPr>
        </a:p>
      </dgm:t>
    </dgm:pt>
    <dgm:pt modelId="{EE3646C7-4509-45CA-8EEC-BA8F436CA923}" type="sibTrans" cxnId="{96720A22-49E5-42B3-A8B4-CD9BDEE08C00}">
      <dgm:prSet/>
      <dgm:spPr/>
      <dgm:t>
        <a:bodyPr/>
        <a:lstStyle/>
        <a:p>
          <a:endParaRPr lang="en-US" sz="1600">
            <a:solidFill>
              <a:schemeClr val="tx1"/>
            </a:solidFill>
          </a:endParaRPr>
        </a:p>
      </dgm:t>
    </dgm:pt>
    <dgm:pt modelId="{92654547-E6AF-4C21-813C-FC394A15A681}" type="pres">
      <dgm:prSet presAssocID="{1BF214FB-8585-4C85-83D7-47164AAD632D}" presName="diagram" presStyleCnt="0">
        <dgm:presLayoutVars>
          <dgm:dir/>
          <dgm:resizeHandles val="exact"/>
        </dgm:presLayoutVars>
      </dgm:prSet>
      <dgm:spPr/>
    </dgm:pt>
    <dgm:pt modelId="{250A4AD9-9384-455C-AF51-202B08254D55}" type="pres">
      <dgm:prSet presAssocID="{888C3ED4-9510-4000-A70F-AAD75B5EBD43}" presName="node" presStyleLbl="node1" presStyleIdx="0" presStyleCnt="6">
        <dgm:presLayoutVars>
          <dgm:bulletEnabled val="1"/>
        </dgm:presLayoutVars>
      </dgm:prSet>
      <dgm:spPr/>
    </dgm:pt>
    <dgm:pt modelId="{4651146E-6BCD-4FBD-9BFD-AFBFF51DA873}" type="pres">
      <dgm:prSet presAssocID="{91778D6F-210D-40E1-9F4A-4CEEC2F76790}" presName="sibTrans" presStyleCnt="0"/>
      <dgm:spPr/>
    </dgm:pt>
    <dgm:pt modelId="{7A5B3E65-9777-4EF6-A5E1-C35B895D487A}" type="pres">
      <dgm:prSet presAssocID="{016586D9-2DB5-4AA6-BA9F-9EDDC0510C29}" presName="node" presStyleLbl="node1" presStyleIdx="1" presStyleCnt="6">
        <dgm:presLayoutVars>
          <dgm:bulletEnabled val="1"/>
        </dgm:presLayoutVars>
      </dgm:prSet>
      <dgm:spPr/>
    </dgm:pt>
    <dgm:pt modelId="{8C3FA750-50B3-4A61-AE6A-6E262BD92BF1}" type="pres">
      <dgm:prSet presAssocID="{59DA38EC-31CE-4170-A454-97D5E30BDBA8}" presName="sibTrans" presStyleCnt="0"/>
      <dgm:spPr/>
    </dgm:pt>
    <dgm:pt modelId="{98736366-53F9-49EF-9094-E77CAF66F377}" type="pres">
      <dgm:prSet presAssocID="{F1A4D444-33C8-420D-922B-B4D83B96C7C2}" presName="node" presStyleLbl="node1" presStyleIdx="2" presStyleCnt="6">
        <dgm:presLayoutVars>
          <dgm:bulletEnabled val="1"/>
        </dgm:presLayoutVars>
      </dgm:prSet>
      <dgm:spPr/>
    </dgm:pt>
    <dgm:pt modelId="{184FD239-07E4-4D73-B5DB-F0618A654FA9}" type="pres">
      <dgm:prSet presAssocID="{68A763C5-D2C0-42B7-9415-66617A5D147E}" presName="sibTrans" presStyleCnt="0"/>
      <dgm:spPr/>
    </dgm:pt>
    <dgm:pt modelId="{E111D404-B88B-44E6-839A-F40E9BF97271}" type="pres">
      <dgm:prSet presAssocID="{51EB5745-8AAE-421D-874F-13491FF3F307}" presName="node" presStyleLbl="node1" presStyleIdx="3" presStyleCnt="6">
        <dgm:presLayoutVars>
          <dgm:bulletEnabled val="1"/>
        </dgm:presLayoutVars>
      </dgm:prSet>
      <dgm:spPr/>
    </dgm:pt>
    <dgm:pt modelId="{D747113C-6AAD-4D6D-B469-D8C2782852AE}" type="pres">
      <dgm:prSet presAssocID="{CEAC77A3-F019-4EB6-A67A-D01EA028A855}" presName="sibTrans" presStyleCnt="0"/>
      <dgm:spPr/>
    </dgm:pt>
    <dgm:pt modelId="{8298FD8A-4BE2-4FB3-B18E-E031C2BD42AC}" type="pres">
      <dgm:prSet presAssocID="{10DC8D50-E48F-4C14-846C-4F6CA479EED8}" presName="node" presStyleLbl="node1" presStyleIdx="4" presStyleCnt="6">
        <dgm:presLayoutVars>
          <dgm:bulletEnabled val="1"/>
        </dgm:presLayoutVars>
      </dgm:prSet>
      <dgm:spPr/>
    </dgm:pt>
    <dgm:pt modelId="{40AAEEEF-B0A3-4A11-9E22-47246DBF72EC}" type="pres">
      <dgm:prSet presAssocID="{D2C6A091-2138-40DF-902A-DADF7C0A858A}" presName="sibTrans" presStyleCnt="0"/>
      <dgm:spPr/>
    </dgm:pt>
    <dgm:pt modelId="{F7AE4263-220C-4194-B4E9-8B096817D988}" type="pres">
      <dgm:prSet presAssocID="{9AF246AA-09BA-483A-95B2-66DE99600D52}" presName="node" presStyleLbl="node1" presStyleIdx="5" presStyleCnt="6">
        <dgm:presLayoutVars>
          <dgm:bulletEnabled val="1"/>
        </dgm:presLayoutVars>
      </dgm:prSet>
      <dgm:spPr/>
    </dgm:pt>
  </dgm:ptLst>
  <dgm:cxnLst>
    <dgm:cxn modelId="{7DAD2D03-DF1E-42BF-967E-087CA55A7517}" type="presOf" srcId="{51EB5745-8AAE-421D-874F-13491FF3F307}" destId="{E111D404-B88B-44E6-839A-F40E9BF97271}" srcOrd="0" destOrd="0" presId="urn:microsoft.com/office/officeart/2005/8/layout/default"/>
    <dgm:cxn modelId="{396AE40A-4D53-4D1B-9BE5-990817474275}" srcId="{1BF214FB-8585-4C85-83D7-47164AAD632D}" destId="{10DC8D50-E48F-4C14-846C-4F6CA479EED8}" srcOrd="4" destOrd="0" parTransId="{95E9A227-DA0C-4889-BB4B-908CC0896D78}" sibTransId="{D2C6A091-2138-40DF-902A-DADF7C0A858A}"/>
    <dgm:cxn modelId="{96720A22-49E5-42B3-A8B4-CD9BDEE08C00}" srcId="{1BF214FB-8585-4C85-83D7-47164AAD632D}" destId="{9AF246AA-09BA-483A-95B2-66DE99600D52}" srcOrd="5" destOrd="0" parTransId="{C9CB9CCD-885C-4C1A-9190-7743B83ADCF6}" sibTransId="{EE3646C7-4509-45CA-8EEC-BA8F436CA923}"/>
    <dgm:cxn modelId="{59AEF528-637A-42FE-89B9-BC2D21624135}" type="presOf" srcId="{F1A4D444-33C8-420D-922B-B4D83B96C7C2}" destId="{98736366-53F9-49EF-9094-E77CAF66F377}" srcOrd="0" destOrd="0" presId="urn:microsoft.com/office/officeart/2005/8/layout/default"/>
    <dgm:cxn modelId="{61F7C260-BB9F-4EAB-A166-C8B477418C19}" srcId="{1BF214FB-8585-4C85-83D7-47164AAD632D}" destId="{F1A4D444-33C8-420D-922B-B4D83B96C7C2}" srcOrd="2" destOrd="0" parTransId="{AFA9A2E5-05CF-4291-BDAC-40FF2BA0C123}" sibTransId="{68A763C5-D2C0-42B7-9415-66617A5D147E}"/>
    <dgm:cxn modelId="{E7A50B49-7597-4D6A-A8AB-E00237D2C558}" srcId="{1BF214FB-8585-4C85-83D7-47164AAD632D}" destId="{888C3ED4-9510-4000-A70F-AAD75B5EBD43}" srcOrd="0" destOrd="0" parTransId="{4F31B688-999B-4752-86CF-5AFFBDD2FB2C}" sibTransId="{91778D6F-210D-40E1-9F4A-4CEEC2F76790}"/>
    <dgm:cxn modelId="{03FFB34C-F2DE-4D1A-A377-DDE0CA287713}" srcId="{1BF214FB-8585-4C85-83D7-47164AAD632D}" destId="{016586D9-2DB5-4AA6-BA9F-9EDDC0510C29}" srcOrd="1" destOrd="0" parTransId="{D8622124-F306-4E87-AD72-8341309CD39F}" sibTransId="{59DA38EC-31CE-4170-A454-97D5E30BDBA8}"/>
    <dgm:cxn modelId="{2DB7B44F-8F33-4F07-8CDA-E8701BDA5F48}" type="presOf" srcId="{9AF246AA-09BA-483A-95B2-66DE99600D52}" destId="{F7AE4263-220C-4194-B4E9-8B096817D988}" srcOrd="0" destOrd="0" presId="urn:microsoft.com/office/officeart/2005/8/layout/default"/>
    <dgm:cxn modelId="{5417698C-B81D-43CE-B65E-853E416C5CBF}" type="presOf" srcId="{10DC8D50-E48F-4C14-846C-4F6CA479EED8}" destId="{8298FD8A-4BE2-4FB3-B18E-E031C2BD42AC}" srcOrd="0" destOrd="0" presId="urn:microsoft.com/office/officeart/2005/8/layout/default"/>
    <dgm:cxn modelId="{E6E74F99-5280-40DA-9E91-B5CA0A6346AB}" type="presOf" srcId="{016586D9-2DB5-4AA6-BA9F-9EDDC0510C29}" destId="{7A5B3E65-9777-4EF6-A5E1-C35B895D487A}" srcOrd="0" destOrd="0" presId="urn:microsoft.com/office/officeart/2005/8/layout/default"/>
    <dgm:cxn modelId="{E05021BE-B5A7-46E7-91FD-547B7247C89F}" type="presOf" srcId="{1BF214FB-8585-4C85-83D7-47164AAD632D}" destId="{92654547-E6AF-4C21-813C-FC394A15A681}" srcOrd="0" destOrd="0" presId="urn:microsoft.com/office/officeart/2005/8/layout/default"/>
    <dgm:cxn modelId="{C9A99AF7-ACD7-4108-8B57-DB7178590EB4}" type="presOf" srcId="{888C3ED4-9510-4000-A70F-AAD75B5EBD43}" destId="{250A4AD9-9384-455C-AF51-202B08254D55}" srcOrd="0" destOrd="0" presId="urn:microsoft.com/office/officeart/2005/8/layout/default"/>
    <dgm:cxn modelId="{ECCDC5FC-C4CD-4D27-8963-B2FB5DA8B711}" srcId="{1BF214FB-8585-4C85-83D7-47164AAD632D}" destId="{51EB5745-8AAE-421D-874F-13491FF3F307}" srcOrd="3" destOrd="0" parTransId="{4809E3DC-C136-4EC2-849F-2394A70DF32F}" sibTransId="{CEAC77A3-F019-4EB6-A67A-D01EA028A855}"/>
    <dgm:cxn modelId="{A6017E7B-72B2-4BF3-955B-1883BD7EE2B8}" type="presParOf" srcId="{92654547-E6AF-4C21-813C-FC394A15A681}" destId="{250A4AD9-9384-455C-AF51-202B08254D55}" srcOrd="0" destOrd="0" presId="urn:microsoft.com/office/officeart/2005/8/layout/default"/>
    <dgm:cxn modelId="{255B7F46-ABE6-470D-AA44-251223966F8D}" type="presParOf" srcId="{92654547-E6AF-4C21-813C-FC394A15A681}" destId="{4651146E-6BCD-4FBD-9BFD-AFBFF51DA873}" srcOrd="1" destOrd="0" presId="urn:microsoft.com/office/officeart/2005/8/layout/default"/>
    <dgm:cxn modelId="{CD53A123-40E6-4CC9-95B9-52C5E139CC3B}" type="presParOf" srcId="{92654547-E6AF-4C21-813C-FC394A15A681}" destId="{7A5B3E65-9777-4EF6-A5E1-C35B895D487A}" srcOrd="2" destOrd="0" presId="urn:microsoft.com/office/officeart/2005/8/layout/default"/>
    <dgm:cxn modelId="{A4BB538E-6F9B-49AD-BFF4-9659A15FAF78}" type="presParOf" srcId="{92654547-E6AF-4C21-813C-FC394A15A681}" destId="{8C3FA750-50B3-4A61-AE6A-6E262BD92BF1}" srcOrd="3" destOrd="0" presId="urn:microsoft.com/office/officeart/2005/8/layout/default"/>
    <dgm:cxn modelId="{24900E1C-4414-43CE-9DCA-A2B5BF9C54D9}" type="presParOf" srcId="{92654547-E6AF-4C21-813C-FC394A15A681}" destId="{98736366-53F9-49EF-9094-E77CAF66F377}" srcOrd="4" destOrd="0" presId="urn:microsoft.com/office/officeart/2005/8/layout/default"/>
    <dgm:cxn modelId="{B226722C-D110-484F-B8A6-C72629260C42}" type="presParOf" srcId="{92654547-E6AF-4C21-813C-FC394A15A681}" destId="{184FD239-07E4-4D73-B5DB-F0618A654FA9}" srcOrd="5" destOrd="0" presId="urn:microsoft.com/office/officeart/2005/8/layout/default"/>
    <dgm:cxn modelId="{A731B613-C92F-4045-B8CD-F8D6EE0E6F67}" type="presParOf" srcId="{92654547-E6AF-4C21-813C-FC394A15A681}" destId="{E111D404-B88B-44E6-839A-F40E9BF97271}" srcOrd="6" destOrd="0" presId="urn:microsoft.com/office/officeart/2005/8/layout/default"/>
    <dgm:cxn modelId="{5DB6BD3F-AF14-47AF-B075-AF96B9BED870}" type="presParOf" srcId="{92654547-E6AF-4C21-813C-FC394A15A681}" destId="{D747113C-6AAD-4D6D-B469-D8C2782852AE}" srcOrd="7" destOrd="0" presId="urn:microsoft.com/office/officeart/2005/8/layout/default"/>
    <dgm:cxn modelId="{0BE13472-CCE2-41AA-B714-B81EE5CD8099}" type="presParOf" srcId="{92654547-E6AF-4C21-813C-FC394A15A681}" destId="{8298FD8A-4BE2-4FB3-B18E-E031C2BD42AC}" srcOrd="8" destOrd="0" presId="urn:microsoft.com/office/officeart/2005/8/layout/default"/>
    <dgm:cxn modelId="{F31D8D60-8D45-4CF8-A588-AFEFAFB4923D}" type="presParOf" srcId="{92654547-E6AF-4C21-813C-FC394A15A681}" destId="{40AAEEEF-B0A3-4A11-9E22-47246DBF72EC}" srcOrd="9" destOrd="0" presId="urn:microsoft.com/office/officeart/2005/8/layout/default"/>
    <dgm:cxn modelId="{79DE278C-9500-44C0-A32A-DEFFC3BCFE5F}" type="presParOf" srcId="{92654547-E6AF-4C21-813C-FC394A15A681}" destId="{F7AE4263-220C-4194-B4E9-8B096817D98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976D7A-2809-48FB-8B30-D4327466DB42}" type="doc">
      <dgm:prSet loTypeId="urn:microsoft.com/office/officeart/2018/5/layout/IconCircleLabelList" loCatId="icon" qsTypeId="urn:microsoft.com/office/officeart/2005/8/quickstyle/simple5" qsCatId="simple" csTypeId="urn:microsoft.com/office/officeart/2018/5/colors/Iconchunking_neutralicon_colorful1" csCatId="colorful" phldr="1"/>
      <dgm:spPr/>
      <dgm:t>
        <a:bodyPr/>
        <a:lstStyle/>
        <a:p>
          <a:endParaRPr lang="en-US"/>
        </a:p>
      </dgm:t>
    </dgm:pt>
    <dgm:pt modelId="{B69A6FF2-2EC5-44F5-B40A-7DDD8EFE880F}">
      <dgm:prSet custT="1"/>
      <dgm:spPr/>
      <dgm:t>
        <a:bodyPr/>
        <a:lstStyle/>
        <a:p>
          <a:pPr>
            <a:lnSpc>
              <a:spcPct val="100000"/>
            </a:lnSpc>
            <a:defRPr cap="all"/>
          </a:pPr>
          <a:r>
            <a:rPr lang="en-ZA" sz="1800" cap="none" dirty="0"/>
            <a:t>How do you define ethics?</a:t>
          </a:r>
          <a:endParaRPr lang="en-US" sz="1800" cap="none" dirty="0"/>
        </a:p>
      </dgm:t>
    </dgm:pt>
    <dgm:pt modelId="{BE6B6F1B-33A1-4839-8A68-BE65EC67356C}" type="parTrans" cxnId="{28A31605-05B7-4894-BFFB-4948D01F6A15}">
      <dgm:prSet/>
      <dgm:spPr/>
      <dgm:t>
        <a:bodyPr/>
        <a:lstStyle/>
        <a:p>
          <a:endParaRPr lang="en-US" sz="1800" dirty="0"/>
        </a:p>
      </dgm:t>
    </dgm:pt>
    <dgm:pt modelId="{82683247-3086-4449-8468-0775FB46F868}" type="sibTrans" cxnId="{28A31605-05B7-4894-BFFB-4948D01F6A15}">
      <dgm:prSet/>
      <dgm:spPr/>
      <dgm:t>
        <a:bodyPr/>
        <a:lstStyle/>
        <a:p>
          <a:endParaRPr lang="en-US" sz="1800" dirty="0"/>
        </a:p>
      </dgm:t>
    </dgm:pt>
    <dgm:pt modelId="{EBA08FD7-6D70-4ED2-9086-DF3F7395DBB2}">
      <dgm:prSet custT="1"/>
      <dgm:spPr/>
      <dgm:t>
        <a:bodyPr/>
        <a:lstStyle/>
        <a:p>
          <a:pPr>
            <a:lnSpc>
              <a:spcPct val="100000"/>
            </a:lnSpc>
            <a:defRPr cap="all"/>
          </a:pPr>
          <a:r>
            <a:rPr lang="en-ZA" sz="1800" cap="none" dirty="0"/>
            <a:t>What does being “ethical” mean to you?</a:t>
          </a:r>
          <a:endParaRPr lang="en-US" sz="1800" cap="none" dirty="0"/>
        </a:p>
      </dgm:t>
    </dgm:pt>
    <dgm:pt modelId="{CA1F5978-939D-4608-A50C-55B3BAAF24F2}" type="parTrans" cxnId="{3BCEAA92-FD9F-4AE1-931C-2961282FA4D8}">
      <dgm:prSet/>
      <dgm:spPr/>
      <dgm:t>
        <a:bodyPr/>
        <a:lstStyle/>
        <a:p>
          <a:endParaRPr lang="en-US" sz="1800" dirty="0"/>
        </a:p>
      </dgm:t>
    </dgm:pt>
    <dgm:pt modelId="{058F8BC5-6BF3-4F23-B8DD-99494990AEA0}" type="sibTrans" cxnId="{3BCEAA92-FD9F-4AE1-931C-2961282FA4D8}">
      <dgm:prSet/>
      <dgm:spPr/>
      <dgm:t>
        <a:bodyPr/>
        <a:lstStyle/>
        <a:p>
          <a:endParaRPr lang="en-US" sz="1800" dirty="0"/>
        </a:p>
      </dgm:t>
    </dgm:pt>
    <dgm:pt modelId="{519A2F5E-7A54-4A12-912E-622381766FB9}">
      <dgm:prSet custT="1"/>
      <dgm:spPr/>
      <dgm:t>
        <a:bodyPr/>
        <a:lstStyle/>
        <a:p>
          <a:pPr>
            <a:lnSpc>
              <a:spcPct val="100000"/>
            </a:lnSpc>
            <a:defRPr cap="all"/>
          </a:pPr>
          <a:r>
            <a:rPr lang="en-ZA" sz="1800" cap="none" dirty="0"/>
            <a:t>Think about a time when you encountered an ethical decision. What was the outcome?</a:t>
          </a:r>
          <a:endParaRPr lang="en-US" sz="1800" cap="none" dirty="0"/>
        </a:p>
      </dgm:t>
    </dgm:pt>
    <dgm:pt modelId="{307374A4-4A17-43D5-8DB9-7C2D43E05F7C}" type="parTrans" cxnId="{B8FDB49E-6F8F-467D-B518-087ED1BE2F00}">
      <dgm:prSet/>
      <dgm:spPr/>
      <dgm:t>
        <a:bodyPr/>
        <a:lstStyle/>
        <a:p>
          <a:endParaRPr lang="en-US" sz="1800" dirty="0"/>
        </a:p>
      </dgm:t>
    </dgm:pt>
    <dgm:pt modelId="{32665A1C-99BB-4A14-AF4D-61EF87EF615D}" type="sibTrans" cxnId="{B8FDB49E-6F8F-467D-B518-087ED1BE2F00}">
      <dgm:prSet/>
      <dgm:spPr/>
      <dgm:t>
        <a:bodyPr/>
        <a:lstStyle/>
        <a:p>
          <a:endParaRPr lang="en-US" sz="1800" dirty="0"/>
        </a:p>
      </dgm:t>
    </dgm:pt>
    <dgm:pt modelId="{1A3CDC01-30AE-4832-9C48-98313F691348}" type="pres">
      <dgm:prSet presAssocID="{F7976D7A-2809-48FB-8B30-D4327466DB42}" presName="root" presStyleCnt="0">
        <dgm:presLayoutVars>
          <dgm:dir/>
          <dgm:resizeHandles val="exact"/>
        </dgm:presLayoutVars>
      </dgm:prSet>
      <dgm:spPr/>
    </dgm:pt>
    <dgm:pt modelId="{3F09D34D-FF98-4A4E-B93A-ABEE687DB72B}" type="pres">
      <dgm:prSet presAssocID="{B69A6FF2-2EC5-44F5-B40A-7DDD8EFE880F}" presName="compNode" presStyleCnt="0"/>
      <dgm:spPr/>
    </dgm:pt>
    <dgm:pt modelId="{947A7832-E287-4BB2-BF3D-E2138C1BD31B}" type="pres">
      <dgm:prSet presAssocID="{B69A6FF2-2EC5-44F5-B40A-7DDD8EFE880F}" presName="iconBgRect" presStyleLbl="bgShp" presStyleIdx="0" presStyleCnt="3"/>
      <dgm:spPr>
        <a:prstGeom prst="rect">
          <a:avLst/>
        </a:prstGeom>
      </dgm:spPr>
    </dgm:pt>
    <dgm:pt modelId="{BD2C4319-3927-4470-B6C7-EC9EA51730CC}" type="pres">
      <dgm:prSet presAssocID="{B69A6FF2-2EC5-44F5-B40A-7DDD8EFE880F}" presName="iconRect" presStyleLbl="node1" presStyleIdx="0" presStyleCnt="3" custScaleX="118642" custScaleY="115121" custLinFactNeighborX="-2969" custLinFactNeighborY="358"/>
      <dgm:spPr>
        <a:prstGeom prst="actionButtonHelp">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2000" b="-2000"/>
          </a:stretch>
        </a:blipFill>
      </dgm:spPr>
      <dgm:extLst>
        <a:ext uri="{E40237B7-FDA0-4F09-8148-C483321AD2D9}">
          <dgm14:cNvPr xmlns:dgm14="http://schemas.microsoft.com/office/drawing/2010/diagram" id="0" name="" descr="Help"/>
        </a:ext>
      </dgm:extLst>
    </dgm:pt>
    <dgm:pt modelId="{8C2707D4-F1F3-4167-9226-FB53424CCA6B}" type="pres">
      <dgm:prSet presAssocID="{B69A6FF2-2EC5-44F5-B40A-7DDD8EFE880F}" presName="spaceRect" presStyleCnt="0"/>
      <dgm:spPr/>
    </dgm:pt>
    <dgm:pt modelId="{938318ED-A8DC-4625-B2A0-61B9F23F5371}" type="pres">
      <dgm:prSet presAssocID="{B69A6FF2-2EC5-44F5-B40A-7DDD8EFE880F}" presName="textRect" presStyleLbl="revTx" presStyleIdx="0" presStyleCnt="3">
        <dgm:presLayoutVars>
          <dgm:chMax val="1"/>
          <dgm:chPref val="1"/>
        </dgm:presLayoutVars>
      </dgm:prSet>
      <dgm:spPr/>
    </dgm:pt>
    <dgm:pt modelId="{9846F967-68C6-467B-BC10-08233CB4E158}" type="pres">
      <dgm:prSet presAssocID="{82683247-3086-4449-8468-0775FB46F868}" presName="sibTrans" presStyleCnt="0"/>
      <dgm:spPr/>
    </dgm:pt>
    <dgm:pt modelId="{FBAD8928-21BE-4139-AF3B-EA397F1CDFF3}" type="pres">
      <dgm:prSet presAssocID="{EBA08FD7-6D70-4ED2-9086-DF3F7395DBB2}" presName="compNode" presStyleCnt="0"/>
      <dgm:spPr/>
    </dgm:pt>
    <dgm:pt modelId="{53F72FCB-6AA3-4E0E-A823-3FE9F4CBEABA}" type="pres">
      <dgm:prSet presAssocID="{EBA08FD7-6D70-4ED2-9086-DF3F7395DBB2}" presName="iconBgRect" presStyleLbl="bgShp" presStyleIdx="1" presStyleCnt="3"/>
      <dgm:spPr>
        <a:prstGeom prst="rect">
          <a:avLst/>
        </a:prstGeom>
      </dgm:spPr>
    </dgm:pt>
    <dgm:pt modelId="{4672900B-AC6E-422C-A126-378B1304BC3E}" type="pres">
      <dgm:prSet presAssocID="{EBA08FD7-6D70-4ED2-9086-DF3F7395DBB2}" presName="iconRect" presStyleLbl="node1" presStyleIdx="1" presStyleCnt="3" custScaleX="121703" custScaleY="13243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Questions"/>
        </a:ext>
      </dgm:extLst>
    </dgm:pt>
    <dgm:pt modelId="{295F5F01-3FA2-49F0-9E80-6275955ED233}" type="pres">
      <dgm:prSet presAssocID="{EBA08FD7-6D70-4ED2-9086-DF3F7395DBB2}" presName="spaceRect" presStyleCnt="0"/>
      <dgm:spPr/>
    </dgm:pt>
    <dgm:pt modelId="{6F078B0F-FBF4-44B2-919A-DF339348E925}" type="pres">
      <dgm:prSet presAssocID="{EBA08FD7-6D70-4ED2-9086-DF3F7395DBB2}" presName="textRect" presStyleLbl="revTx" presStyleIdx="1" presStyleCnt="3">
        <dgm:presLayoutVars>
          <dgm:chMax val="1"/>
          <dgm:chPref val="1"/>
        </dgm:presLayoutVars>
      </dgm:prSet>
      <dgm:spPr/>
    </dgm:pt>
    <dgm:pt modelId="{03CB2B14-2424-4CDC-9177-F0573CAAEA33}" type="pres">
      <dgm:prSet presAssocID="{058F8BC5-6BF3-4F23-B8DD-99494990AEA0}" presName="sibTrans" presStyleCnt="0"/>
      <dgm:spPr/>
    </dgm:pt>
    <dgm:pt modelId="{CF5E04E5-BBF7-4EF3-996E-740FDF8EBEF8}" type="pres">
      <dgm:prSet presAssocID="{519A2F5E-7A54-4A12-912E-622381766FB9}" presName="compNode" presStyleCnt="0"/>
      <dgm:spPr/>
    </dgm:pt>
    <dgm:pt modelId="{9E62A0D6-B14C-4DDA-93A7-C126A9F0493E}" type="pres">
      <dgm:prSet presAssocID="{519A2F5E-7A54-4A12-912E-622381766FB9}" presName="iconBgRect" presStyleLbl="bgShp" presStyleIdx="2" presStyleCnt="3"/>
      <dgm:spPr>
        <a:prstGeom prst="rect">
          <a:avLst/>
        </a:prstGeom>
      </dgm:spPr>
    </dgm:pt>
    <dgm:pt modelId="{8F2E6284-B8BC-43C6-95AA-3AFE5F609E61}" type="pres">
      <dgm:prSet presAssocID="{519A2F5E-7A54-4A12-912E-622381766FB9}" presName="iconRect" presStyleLbl="node1" presStyleIdx="2" presStyleCnt="3" custScaleX="130702" custScaleY="13243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erson with idea"/>
        </a:ext>
      </dgm:extLst>
    </dgm:pt>
    <dgm:pt modelId="{1A0235EE-26C1-4351-8F65-05915EF06563}" type="pres">
      <dgm:prSet presAssocID="{519A2F5E-7A54-4A12-912E-622381766FB9}" presName="spaceRect" presStyleCnt="0"/>
      <dgm:spPr/>
    </dgm:pt>
    <dgm:pt modelId="{0B44EB06-428C-47D6-9E7E-3AE86537DE68}" type="pres">
      <dgm:prSet presAssocID="{519A2F5E-7A54-4A12-912E-622381766FB9}" presName="textRect" presStyleLbl="revTx" presStyleIdx="2" presStyleCnt="3">
        <dgm:presLayoutVars>
          <dgm:chMax val="1"/>
          <dgm:chPref val="1"/>
        </dgm:presLayoutVars>
      </dgm:prSet>
      <dgm:spPr/>
    </dgm:pt>
  </dgm:ptLst>
  <dgm:cxnLst>
    <dgm:cxn modelId="{28A31605-05B7-4894-BFFB-4948D01F6A15}" srcId="{F7976D7A-2809-48FB-8B30-D4327466DB42}" destId="{B69A6FF2-2EC5-44F5-B40A-7DDD8EFE880F}" srcOrd="0" destOrd="0" parTransId="{BE6B6F1B-33A1-4839-8A68-BE65EC67356C}" sibTransId="{82683247-3086-4449-8468-0775FB46F868}"/>
    <dgm:cxn modelId="{FC0BE414-54A3-4B87-B123-F7B9C88100BE}" type="presOf" srcId="{F7976D7A-2809-48FB-8B30-D4327466DB42}" destId="{1A3CDC01-30AE-4832-9C48-98313F691348}" srcOrd="0" destOrd="0" presId="urn:microsoft.com/office/officeart/2018/5/layout/IconCircleLabelList"/>
    <dgm:cxn modelId="{1F0B8A26-A84F-4C17-ABED-DEF24807F72A}" type="presOf" srcId="{519A2F5E-7A54-4A12-912E-622381766FB9}" destId="{0B44EB06-428C-47D6-9E7E-3AE86537DE68}" srcOrd="0" destOrd="0" presId="urn:microsoft.com/office/officeart/2018/5/layout/IconCircleLabelList"/>
    <dgm:cxn modelId="{5124663F-B921-4BDB-A306-9E110BDD5C6D}" type="presOf" srcId="{EBA08FD7-6D70-4ED2-9086-DF3F7395DBB2}" destId="{6F078B0F-FBF4-44B2-919A-DF339348E925}" srcOrd="0" destOrd="0" presId="urn:microsoft.com/office/officeart/2018/5/layout/IconCircleLabelList"/>
    <dgm:cxn modelId="{3BCEAA92-FD9F-4AE1-931C-2961282FA4D8}" srcId="{F7976D7A-2809-48FB-8B30-D4327466DB42}" destId="{EBA08FD7-6D70-4ED2-9086-DF3F7395DBB2}" srcOrd="1" destOrd="0" parTransId="{CA1F5978-939D-4608-A50C-55B3BAAF24F2}" sibTransId="{058F8BC5-6BF3-4F23-B8DD-99494990AEA0}"/>
    <dgm:cxn modelId="{B8FDB49E-6F8F-467D-B518-087ED1BE2F00}" srcId="{F7976D7A-2809-48FB-8B30-D4327466DB42}" destId="{519A2F5E-7A54-4A12-912E-622381766FB9}" srcOrd="2" destOrd="0" parTransId="{307374A4-4A17-43D5-8DB9-7C2D43E05F7C}" sibTransId="{32665A1C-99BB-4A14-AF4D-61EF87EF615D}"/>
    <dgm:cxn modelId="{12B151C3-7338-41AF-9F34-2672B5FF23E5}" type="presOf" srcId="{B69A6FF2-2EC5-44F5-B40A-7DDD8EFE880F}" destId="{938318ED-A8DC-4625-B2A0-61B9F23F5371}" srcOrd="0" destOrd="0" presId="urn:microsoft.com/office/officeart/2018/5/layout/IconCircleLabelList"/>
    <dgm:cxn modelId="{29D7E74B-2B39-43D7-913B-896D8E842B58}" type="presParOf" srcId="{1A3CDC01-30AE-4832-9C48-98313F691348}" destId="{3F09D34D-FF98-4A4E-B93A-ABEE687DB72B}" srcOrd="0" destOrd="0" presId="urn:microsoft.com/office/officeart/2018/5/layout/IconCircleLabelList"/>
    <dgm:cxn modelId="{E3B8528E-1650-4087-9D82-B65D2D14C33E}" type="presParOf" srcId="{3F09D34D-FF98-4A4E-B93A-ABEE687DB72B}" destId="{947A7832-E287-4BB2-BF3D-E2138C1BD31B}" srcOrd="0" destOrd="0" presId="urn:microsoft.com/office/officeart/2018/5/layout/IconCircleLabelList"/>
    <dgm:cxn modelId="{8B49BB8A-E51B-4AB0-BB33-164BCA0D9AA4}" type="presParOf" srcId="{3F09D34D-FF98-4A4E-B93A-ABEE687DB72B}" destId="{BD2C4319-3927-4470-B6C7-EC9EA51730CC}" srcOrd="1" destOrd="0" presId="urn:microsoft.com/office/officeart/2018/5/layout/IconCircleLabelList"/>
    <dgm:cxn modelId="{5AB1372A-2DD4-4FF8-A0E3-4EEFC0339E57}" type="presParOf" srcId="{3F09D34D-FF98-4A4E-B93A-ABEE687DB72B}" destId="{8C2707D4-F1F3-4167-9226-FB53424CCA6B}" srcOrd="2" destOrd="0" presId="urn:microsoft.com/office/officeart/2018/5/layout/IconCircleLabelList"/>
    <dgm:cxn modelId="{628186D4-BF3B-4189-96A5-CF1A2255D057}" type="presParOf" srcId="{3F09D34D-FF98-4A4E-B93A-ABEE687DB72B}" destId="{938318ED-A8DC-4625-B2A0-61B9F23F5371}" srcOrd="3" destOrd="0" presId="urn:microsoft.com/office/officeart/2018/5/layout/IconCircleLabelList"/>
    <dgm:cxn modelId="{4E4F588E-F8DC-46FD-9426-D4583B9C454C}" type="presParOf" srcId="{1A3CDC01-30AE-4832-9C48-98313F691348}" destId="{9846F967-68C6-467B-BC10-08233CB4E158}" srcOrd="1" destOrd="0" presId="urn:microsoft.com/office/officeart/2018/5/layout/IconCircleLabelList"/>
    <dgm:cxn modelId="{3BCD3C55-A083-47AB-A0A9-DD138F6F0BEB}" type="presParOf" srcId="{1A3CDC01-30AE-4832-9C48-98313F691348}" destId="{FBAD8928-21BE-4139-AF3B-EA397F1CDFF3}" srcOrd="2" destOrd="0" presId="urn:microsoft.com/office/officeart/2018/5/layout/IconCircleLabelList"/>
    <dgm:cxn modelId="{E9303969-1167-40B6-935E-23E3F7CCDAC3}" type="presParOf" srcId="{FBAD8928-21BE-4139-AF3B-EA397F1CDFF3}" destId="{53F72FCB-6AA3-4E0E-A823-3FE9F4CBEABA}" srcOrd="0" destOrd="0" presId="urn:microsoft.com/office/officeart/2018/5/layout/IconCircleLabelList"/>
    <dgm:cxn modelId="{1C8175D0-4710-4ECC-8A26-CC46253FDE52}" type="presParOf" srcId="{FBAD8928-21BE-4139-AF3B-EA397F1CDFF3}" destId="{4672900B-AC6E-422C-A126-378B1304BC3E}" srcOrd="1" destOrd="0" presId="urn:microsoft.com/office/officeart/2018/5/layout/IconCircleLabelList"/>
    <dgm:cxn modelId="{C1423CB1-37BD-47AF-B3DD-08E56F49F8A9}" type="presParOf" srcId="{FBAD8928-21BE-4139-AF3B-EA397F1CDFF3}" destId="{295F5F01-3FA2-49F0-9E80-6275955ED233}" srcOrd="2" destOrd="0" presId="urn:microsoft.com/office/officeart/2018/5/layout/IconCircleLabelList"/>
    <dgm:cxn modelId="{FC0158E8-F91E-49CF-8370-15AFDB025917}" type="presParOf" srcId="{FBAD8928-21BE-4139-AF3B-EA397F1CDFF3}" destId="{6F078B0F-FBF4-44B2-919A-DF339348E925}" srcOrd="3" destOrd="0" presId="urn:microsoft.com/office/officeart/2018/5/layout/IconCircleLabelList"/>
    <dgm:cxn modelId="{2C11A687-02B8-44E0-9369-848091211084}" type="presParOf" srcId="{1A3CDC01-30AE-4832-9C48-98313F691348}" destId="{03CB2B14-2424-4CDC-9177-F0573CAAEA33}" srcOrd="3" destOrd="0" presId="urn:microsoft.com/office/officeart/2018/5/layout/IconCircleLabelList"/>
    <dgm:cxn modelId="{370E3650-D779-4937-A619-264358D67D68}" type="presParOf" srcId="{1A3CDC01-30AE-4832-9C48-98313F691348}" destId="{CF5E04E5-BBF7-4EF3-996E-740FDF8EBEF8}" srcOrd="4" destOrd="0" presId="urn:microsoft.com/office/officeart/2018/5/layout/IconCircleLabelList"/>
    <dgm:cxn modelId="{8FA4E4ED-C0A8-4D68-90CA-2982B1EBDC3E}" type="presParOf" srcId="{CF5E04E5-BBF7-4EF3-996E-740FDF8EBEF8}" destId="{9E62A0D6-B14C-4DDA-93A7-C126A9F0493E}" srcOrd="0" destOrd="0" presId="urn:microsoft.com/office/officeart/2018/5/layout/IconCircleLabelList"/>
    <dgm:cxn modelId="{45E500EB-CA7A-4294-9C68-75FD71E7C0F0}" type="presParOf" srcId="{CF5E04E5-BBF7-4EF3-996E-740FDF8EBEF8}" destId="{8F2E6284-B8BC-43C6-95AA-3AFE5F609E61}" srcOrd="1" destOrd="0" presId="urn:microsoft.com/office/officeart/2018/5/layout/IconCircleLabelList"/>
    <dgm:cxn modelId="{BCCBD46D-4F34-44A6-AF40-50CB137D11A5}" type="presParOf" srcId="{CF5E04E5-BBF7-4EF3-996E-740FDF8EBEF8}" destId="{1A0235EE-26C1-4351-8F65-05915EF06563}" srcOrd="2" destOrd="0" presId="urn:microsoft.com/office/officeart/2018/5/layout/IconCircleLabelList"/>
    <dgm:cxn modelId="{9B3CAD25-4730-4079-976D-C8AF67FFCD25}" type="presParOf" srcId="{CF5E04E5-BBF7-4EF3-996E-740FDF8EBEF8}" destId="{0B44EB06-428C-47D6-9E7E-3AE86537DE68}"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EA3051-5518-4A68-9136-046CAA7BA59D}"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18E90AE3-4EFE-423C-815C-68AB5448380C}">
      <dgm:prSet custT="1"/>
      <dgm:spPr/>
      <dgm:t>
        <a:bodyPr/>
        <a:lstStyle/>
        <a:p>
          <a:pPr>
            <a:lnSpc>
              <a:spcPct val="100000"/>
            </a:lnSpc>
            <a:defRPr cap="all"/>
          </a:pPr>
          <a:r>
            <a:rPr lang="en-US" sz="1800" cap="none" baseline="0" dirty="0"/>
            <a:t>Utility</a:t>
          </a:r>
        </a:p>
      </dgm:t>
    </dgm:pt>
    <dgm:pt modelId="{41D92FFC-2A03-43B5-AD1E-1CCAB508BEDB}" type="parTrans" cxnId="{323BDA44-20D3-459D-ADA7-2B127C61C413}">
      <dgm:prSet/>
      <dgm:spPr/>
      <dgm:t>
        <a:bodyPr/>
        <a:lstStyle/>
        <a:p>
          <a:endParaRPr lang="en-US" sz="1800" cap="none" baseline="0"/>
        </a:p>
      </dgm:t>
    </dgm:pt>
    <dgm:pt modelId="{5EED4C3B-3262-4298-8922-070C75285238}" type="sibTrans" cxnId="{323BDA44-20D3-459D-ADA7-2B127C61C413}">
      <dgm:prSet/>
      <dgm:spPr/>
      <dgm:t>
        <a:bodyPr/>
        <a:lstStyle/>
        <a:p>
          <a:endParaRPr lang="en-US" sz="1800" cap="none" baseline="0"/>
        </a:p>
      </dgm:t>
    </dgm:pt>
    <dgm:pt modelId="{B71CA56F-3FE0-4E91-A288-148D1A219531}">
      <dgm:prSet custT="1"/>
      <dgm:spPr/>
      <dgm:t>
        <a:bodyPr/>
        <a:lstStyle/>
        <a:p>
          <a:pPr>
            <a:lnSpc>
              <a:spcPct val="100000"/>
            </a:lnSpc>
            <a:defRPr cap="all"/>
          </a:pPr>
          <a:r>
            <a:rPr lang="en-US" sz="1800" cap="none" baseline="0" dirty="0"/>
            <a:t>Justice</a:t>
          </a:r>
        </a:p>
      </dgm:t>
    </dgm:pt>
    <dgm:pt modelId="{F2CF152A-3C10-4163-A2A0-FCFEDA46A576}" type="parTrans" cxnId="{93986B1C-4F60-4F52-8B62-DB7BDCD7F3BA}">
      <dgm:prSet/>
      <dgm:spPr/>
      <dgm:t>
        <a:bodyPr/>
        <a:lstStyle/>
        <a:p>
          <a:endParaRPr lang="en-US" sz="1800" cap="none" baseline="0"/>
        </a:p>
      </dgm:t>
    </dgm:pt>
    <dgm:pt modelId="{3551302F-D8DD-4233-8F96-BB798392283B}" type="sibTrans" cxnId="{93986B1C-4F60-4F52-8B62-DB7BDCD7F3BA}">
      <dgm:prSet/>
      <dgm:spPr/>
      <dgm:t>
        <a:bodyPr/>
        <a:lstStyle/>
        <a:p>
          <a:endParaRPr lang="en-US" sz="1800" cap="none" baseline="0"/>
        </a:p>
      </dgm:t>
    </dgm:pt>
    <dgm:pt modelId="{40445AAF-79D1-46B9-8D2F-1FE4E740F550}">
      <dgm:prSet custT="1"/>
      <dgm:spPr/>
      <dgm:t>
        <a:bodyPr/>
        <a:lstStyle/>
        <a:p>
          <a:pPr>
            <a:lnSpc>
              <a:spcPct val="100000"/>
            </a:lnSpc>
            <a:defRPr cap="all"/>
          </a:pPr>
          <a:r>
            <a:rPr lang="en-US" sz="1800" cap="none" baseline="0" dirty="0"/>
            <a:t>Care</a:t>
          </a:r>
        </a:p>
      </dgm:t>
    </dgm:pt>
    <dgm:pt modelId="{F4ED57A5-1437-4DDA-B79A-D8002E297C07}" type="parTrans" cxnId="{A804C30D-F5A2-425F-A93C-8ECFDAC90404}">
      <dgm:prSet/>
      <dgm:spPr/>
      <dgm:t>
        <a:bodyPr/>
        <a:lstStyle/>
        <a:p>
          <a:endParaRPr lang="en-US" sz="1800" cap="none" baseline="0"/>
        </a:p>
      </dgm:t>
    </dgm:pt>
    <dgm:pt modelId="{54582B31-660E-455B-967C-39B58B2EE975}" type="sibTrans" cxnId="{A804C30D-F5A2-425F-A93C-8ECFDAC90404}">
      <dgm:prSet/>
      <dgm:spPr/>
      <dgm:t>
        <a:bodyPr/>
        <a:lstStyle/>
        <a:p>
          <a:endParaRPr lang="en-US" sz="1800" cap="none" baseline="0"/>
        </a:p>
      </dgm:t>
    </dgm:pt>
    <dgm:pt modelId="{862FC569-6822-4A86-AFFE-3E5905C728D0}">
      <dgm:prSet custT="1"/>
      <dgm:spPr/>
      <dgm:t>
        <a:bodyPr/>
        <a:lstStyle/>
        <a:p>
          <a:pPr>
            <a:lnSpc>
              <a:spcPct val="100000"/>
            </a:lnSpc>
            <a:defRPr cap="all"/>
          </a:pPr>
          <a:r>
            <a:rPr lang="en-US" sz="1800" cap="none" baseline="0" dirty="0"/>
            <a:t>Rights</a:t>
          </a:r>
        </a:p>
      </dgm:t>
    </dgm:pt>
    <dgm:pt modelId="{5A283223-F436-4739-9EFD-E8AA56C26741}" type="parTrans" cxnId="{25E67162-2667-4BF3-AC3C-9CDAFFF19F3E}">
      <dgm:prSet/>
      <dgm:spPr/>
      <dgm:t>
        <a:bodyPr/>
        <a:lstStyle/>
        <a:p>
          <a:endParaRPr lang="en-US"/>
        </a:p>
      </dgm:t>
    </dgm:pt>
    <dgm:pt modelId="{781977C9-E9F9-413E-8F7F-F26E8B08C208}" type="sibTrans" cxnId="{25E67162-2667-4BF3-AC3C-9CDAFFF19F3E}">
      <dgm:prSet/>
      <dgm:spPr/>
      <dgm:t>
        <a:bodyPr/>
        <a:lstStyle/>
        <a:p>
          <a:endParaRPr lang="en-US"/>
        </a:p>
      </dgm:t>
    </dgm:pt>
    <dgm:pt modelId="{C2FDEC8C-E2B9-4774-8D9D-AED7D6C0D55B}" type="pres">
      <dgm:prSet presAssocID="{F4EA3051-5518-4A68-9136-046CAA7BA59D}" presName="root" presStyleCnt="0">
        <dgm:presLayoutVars>
          <dgm:dir/>
          <dgm:resizeHandles val="exact"/>
        </dgm:presLayoutVars>
      </dgm:prSet>
      <dgm:spPr/>
    </dgm:pt>
    <dgm:pt modelId="{D9AA7755-65D4-4A4F-B074-F7F866931976}" type="pres">
      <dgm:prSet presAssocID="{18E90AE3-4EFE-423C-815C-68AB5448380C}" presName="compNode" presStyleCnt="0"/>
      <dgm:spPr/>
    </dgm:pt>
    <dgm:pt modelId="{2FD584AC-334C-4D98-9E88-D4EE344FF90D}" type="pres">
      <dgm:prSet presAssocID="{18E90AE3-4EFE-423C-815C-68AB5448380C}" presName="iconBgRect" presStyleLbl="bgShp" presStyleIdx="0" presStyleCnt="4"/>
      <dgm:spPr>
        <a:xfrm>
          <a:off x="600792" y="596391"/>
          <a:ext cx="1449891" cy="1449891"/>
        </a:xfrm>
        <a:prstGeom prst="rect">
          <a:avLst/>
        </a:prstGeom>
        <a:noFill/>
        <a:ln w="38100" cap="sq" cmpd="dbl">
          <a:solidFill>
            <a:prstClr val="white">
              <a:lumMod val="85000"/>
            </a:prstClr>
          </a:solidFill>
          <a:prstDash val="solid"/>
          <a:miter lim="800000"/>
        </a:ln>
        <a:effectLst/>
      </dgm:spPr>
    </dgm:pt>
    <dgm:pt modelId="{2E004ED0-9912-4313-AFA2-7904C1513343}" type="pres">
      <dgm:prSet presAssocID="{18E90AE3-4EFE-423C-815C-68AB5448380C}" presName="iconRect" presStyleLbl="node1" presStyleIdx="0" presStyleCnt="4"/>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Money"/>
        </a:ext>
      </dgm:extLst>
    </dgm:pt>
    <dgm:pt modelId="{C7850D4C-BD15-4810-8DA4-9F6899FBDB2F}" type="pres">
      <dgm:prSet presAssocID="{18E90AE3-4EFE-423C-815C-68AB5448380C}" presName="spaceRect" presStyleCnt="0"/>
      <dgm:spPr/>
    </dgm:pt>
    <dgm:pt modelId="{97947764-D5E2-4B83-8EAA-EA54408B4F84}" type="pres">
      <dgm:prSet presAssocID="{18E90AE3-4EFE-423C-815C-68AB5448380C}" presName="textRect" presStyleLbl="revTx" presStyleIdx="0" presStyleCnt="4">
        <dgm:presLayoutVars>
          <dgm:chMax val="1"/>
          <dgm:chPref val="1"/>
        </dgm:presLayoutVars>
      </dgm:prSet>
      <dgm:spPr/>
    </dgm:pt>
    <dgm:pt modelId="{2818E4B9-6416-4482-9782-ECF7FF702856}" type="pres">
      <dgm:prSet presAssocID="{5EED4C3B-3262-4298-8922-070C75285238}" presName="sibTrans" presStyleCnt="0"/>
      <dgm:spPr/>
    </dgm:pt>
    <dgm:pt modelId="{C1CFFA80-243A-4479-BF94-45E1A3D1DDCA}" type="pres">
      <dgm:prSet presAssocID="{862FC569-6822-4A86-AFFE-3E5905C728D0}" presName="compNode" presStyleCnt="0"/>
      <dgm:spPr/>
    </dgm:pt>
    <dgm:pt modelId="{174051E1-5041-4887-9C63-C5F21B9E81A0}" type="pres">
      <dgm:prSet presAssocID="{862FC569-6822-4A86-AFFE-3E5905C728D0}" presName="iconBgRect" presStyleLbl="bgShp" presStyleIdx="1" presStyleCnt="4" custLinFactX="133038" custLinFactY="-48443" custLinFactNeighborX="200000" custLinFactNeighborY="-100000"/>
      <dgm:spPr>
        <a:solidFill>
          <a:schemeClr val="bg1"/>
        </a:solidFill>
      </dgm:spPr>
    </dgm:pt>
    <dgm:pt modelId="{89BF75EF-2F42-4F28-8B4E-A5904E5DF02B}" type="pres">
      <dgm:prSet presAssocID="{862FC569-6822-4A86-AFFE-3E5905C728D0}" presName="iconRect" presStyleLbl="node1" presStyleIdx="1" presStyleCnt="4" custLinFactNeighborX="-1115" custLinFactNeighborY="-280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Signpost"/>
        </a:ext>
      </dgm:extLst>
    </dgm:pt>
    <dgm:pt modelId="{6458070A-8797-404A-89C3-B8EC1AE6FEC2}" type="pres">
      <dgm:prSet presAssocID="{862FC569-6822-4A86-AFFE-3E5905C728D0}" presName="spaceRect" presStyleCnt="0"/>
      <dgm:spPr/>
    </dgm:pt>
    <dgm:pt modelId="{728DA0F9-9B1B-45DF-A2D4-118F1BCB4813}" type="pres">
      <dgm:prSet presAssocID="{862FC569-6822-4A86-AFFE-3E5905C728D0}" presName="textRect" presStyleLbl="revTx" presStyleIdx="1" presStyleCnt="4">
        <dgm:presLayoutVars>
          <dgm:chMax val="1"/>
          <dgm:chPref val="1"/>
        </dgm:presLayoutVars>
      </dgm:prSet>
      <dgm:spPr/>
    </dgm:pt>
    <dgm:pt modelId="{5164FC69-04E2-49F7-B67E-C19BDD6FF8E5}" type="pres">
      <dgm:prSet presAssocID="{781977C9-E9F9-413E-8F7F-F26E8B08C208}" presName="sibTrans" presStyleCnt="0"/>
      <dgm:spPr/>
    </dgm:pt>
    <dgm:pt modelId="{8CE0322A-4FD6-41C9-8DFD-125E5558BCB9}" type="pres">
      <dgm:prSet presAssocID="{B71CA56F-3FE0-4E91-A288-148D1A219531}" presName="compNode" presStyleCnt="0"/>
      <dgm:spPr/>
    </dgm:pt>
    <dgm:pt modelId="{150E4B2C-C413-4BF2-BE44-61CABB4D422E}" type="pres">
      <dgm:prSet presAssocID="{B71CA56F-3FE0-4E91-A288-148D1A219531}" presName="iconBgRect" presStyleLbl="bgShp" presStyleIdx="2" presStyleCnt="4"/>
      <dgm:spPr>
        <a:xfrm>
          <a:off x="6186441" y="596391"/>
          <a:ext cx="1449891" cy="1449891"/>
        </a:xfrm>
        <a:prstGeom prst="rect">
          <a:avLst/>
        </a:prstGeom>
        <a:noFill/>
        <a:ln w="38100" cap="sq" cmpd="dbl">
          <a:solidFill>
            <a:prstClr val="white">
              <a:lumMod val="85000"/>
            </a:prstClr>
          </a:solidFill>
          <a:prstDash val="solid"/>
          <a:miter lim="800000"/>
        </a:ln>
        <a:effectLst/>
      </dgm:spPr>
    </dgm:pt>
    <dgm:pt modelId="{338E22CF-4E7D-49DB-8D62-BFBE95644B7C}" type="pres">
      <dgm:prSet presAssocID="{B71CA56F-3FE0-4E91-A288-148D1A219531}"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Scales of justice"/>
        </a:ext>
      </dgm:extLst>
    </dgm:pt>
    <dgm:pt modelId="{A4134F78-74E5-417C-9450-B5A5408E0982}" type="pres">
      <dgm:prSet presAssocID="{B71CA56F-3FE0-4E91-A288-148D1A219531}" presName="spaceRect" presStyleCnt="0"/>
      <dgm:spPr/>
    </dgm:pt>
    <dgm:pt modelId="{4E04CA18-7F92-4C8F-B31C-B8DC9BFFC00B}" type="pres">
      <dgm:prSet presAssocID="{B71CA56F-3FE0-4E91-A288-148D1A219531}" presName="textRect" presStyleLbl="revTx" presStyleIdx="2" presStyleCnt="4">
        <dgm:presLayoutVars>
          <dgm:chMax val="1"/>
          <dgm:chPref val="1"/>
        </dgm:presLayoutVars>
      </dgm:prSet>
      <dgm:spPr/>
    </dgm:pt>
    <dgm:pt modelId="{6A22E40D-3490-43F6-BFBB-88887609320F}" type="pres">
      <dgm:prSet presAssocID="{3551302F-D8DD-4233-8F96-BB798392283B}" presName="sibTrans" presStyleCnt="0"/>
      <dgm:spPr/>
    </dgm:pt>
    <dgm:pt modelId="{862E03AE-4DC1-45B4-ACA6-12DC9646DF09}" type="pres">
      <dgm:prSet presAssocID="{40445AAF-79D1-46B9-8D2F-1FE4E740F550}" presName="compNode" presStyleCnt="0"/>
      <dgm:spPr/>
    </dgm:pt>
    <dgm:pt modelId="{FB9B0F2E-A209-4355-A025-0CC7EDD3BBA7}" type="pres">
      <dgm:prSet presAssocID="{40445AAF-79D1-46B9-8D2F-1FE4E740F550}" presName="iconBgRect" presStyleLbl="bgShp" presStyleIdx="3" presStyleCnt="4"/>
      <dgm:spPr>
        <a:xfrm>
          <a:off x="8979265" y="596391"/>
          <a:ext cx="1449891" cy="1449891"/>
        </a:xfrm>
        <a:prstGeom prst="rect">
          <a:avLst/>
        </a:prstGeom>
        <a:noFill/>
        <a:ln w="38100" cap="sq" cmpd="dbl">
          <a:solidFill>
            <a:prstClr val="white">
              <a:lumMod val="85000"/>
            </a:prstClr>
          </a:solidFill>
          <a:prstDash val="solid"/>
          <a:miter lim="800000"/>
        </a:ln>
        <a:effectLst/>
      </dgm:spPr>
    </dgm:pt>
    <dgm:pt modelId="{65ED3257-C9EC-49C5-B86D-6D93DABEBEEB}" type="pres">
      <dgm:prSet presAssocID="{40445AAF-79D1-46B9-8D2F-1FE4E740F55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Woman with baby"/>
        </a:ext>
      </dgm:extLst>
    </dgm:pt>
    <dgm:pt modelId="{70DBFBC5-BFFA-4A86-92C2-38A37C3BA021}" type="pres">
      <dgm:prSet presAssocID="{40445AAF-79D1-46B9-8D2F-1FE4E740F550}" presName="spaceRect" presStyleCnt="0"/>
      <dgm:spPr/>
    </dgm:pt>
    <dgm:pt modelId="{164D16BE-1508-46AB-8E58-77F8E5A2FFCC}" type="pres">
      <dgm:prSet presAssocID="{40445AAF-79D1-46B9-8D2F-1FE4E740F550}" presName="textRect" presStyleLbl="revTx" presStyleIdx="3" presStyleCnt="4">
        <dgm:presLayoutVars>
          <dgm:chMax val="1"/>
          <dgm:chPref val="1"/>
        </dgm:presLayoutVars>
      </dgm:prSet>
      <dgm:spPr/>
    </dgm:pt>
  </dgm:ptLst>
  <dgm:cxnLst>
    <dgm:cxn modelId="{29909A0B-8DEE-4F65-A2AC-23389CCFB780}" type="presOf" srcId="{862FC569-6822-4A86-AFFE-3E5905C728D0}" destId="{728DA0F9-9B1B-45DF-A2D4-118F1BCB4813}" srcOrd="0" destOrd="0" presId="urn:microsoft.com/office/officeart/2018/5/layout/IconCircleLabelList"/>
    <dgm:cxn modelId="{A804C30D-F5A2-425F-A93C-8ECFDAC90404}" srcId="{F4EA3051-5518-4A68-9136-046CAA7BA59D}" destId="{40445AAF-79D1-46B9-8D2F-1FE4E740F550}" srcOrd="3" destOrd="0" parTransId="{F4ED57A5-1437-4DDA-B79A-D8002E297C07}" sibTransId="{54582B31-660E-455B-967C-39B58B2EE975}"/>
    <dgm:cxn modelId="{93986B1C-4F60-4F52-8B62-DB7BDCD7F3BA}" srcId="{F4EA3051-5518-4A68-9136-046CAA7BA59D}" destId="{B71CA56F-3FE0-4E91-A288-148D1A219531}" srcOrd="2" destOrd="0" parTransId="{F2CF152A-3C10-4163-A2A0-FCFEDA46A576}" sibTransId="{3551302F-D8DD-4233-8F96-BB798392283B}"/>
    <dgm:cxn modelId="{BE61335E-86AF-4FDD-B430-CAE022F5CB6D}" type="presOf" srcId="{B71CA56F-3FE0-4E91-A288-148D1A219531}" destId="{4E04CA18-7F92-4C8F-B31C-B8DC9BFFC00B}" srcOrd="0" destOrd="0" presId="urn:microsoft.com/office/officeart/2018/5/layout/IconCircleLabelList"/>
    <dgm:cxn modelId="{25E67162-2667-4BF3-AC3C-9CDAFFF19F3E}" srcId="{F4EA3051-5518-4A68-9136-046CAA7BA59D}" destId="{862FC569-6822-4A86-AFFE-3E5905C728D0}" srcOrd="1" destOrd="0" parTransId="{5A283223-F436-4739-9EFD-E8AA56C26741}" sibTransId="{781977C9-E9F9-413E-8F7F-F26E8B08C208}"/>
    <dgm:cxn modelId="{323BDA44-20D3-459D-ADA7-2B127C61C413}" srcId="{F4EA3051-5518-4A68-9136-046CAA7BA59D}" destId="{18E90AE3-4EFE-423C-815C-68AB5448380C}" srcOrd="0" destOrd="0" parTransId="{41D92FFC-2A03-43B5-AD1E-1CCAB508BEDB}" sibTransId="{5EED4C3B-3262-4298-8922-070C75285238}"/>
    <dgm:cxn modelId="{678EE49E-C1B3-48E5-9BF4-3D66C242F898}" type="presOf" srcId="{F4EA3051-5518-4A68-9136-046CAA7BA59D}" destId="{C2FDEC8C-E2B9-4774-8D9D-AED7D6C0D55B}" srcOrd="0" destOrd="0" presId="urn:microsoft.com/office/officeart/2018/5/layout/IconCircleLabelList"/>
    <dgm:cxn modelId="{CE2E9DA1-00CD-45F6-BE4B-725DFF9F7499}" type="presOf" srcId="{18E90AE3-4EFE-423C-815C-68AB5448380C}" destId="{97947764-D5E2-4B83-8EAA-EA54408B4F84}" srcOrd="0" destOrd="0" presId="urn:microsoft.com/office/officeart/2018/5/layout/IconCircleLabelList"/>
    <dgm:cxn modelId="{B9FA53C7-66C5-428F-840B-EF9F8F2411C0}" type="presOf" srcId="{40445AAF-79D1-46B9-8D2F-1FE4E740F550}" destId="{164D16BE-1508-46AB-8E58-77F8E5A2FFCC}" srcOrd="0" destOrd="0" presId="urn:microsoft.com/office/officeart/2018/5/layout/IconCircleLabelList"/>
    <dgm:cxn modelId="{7CD23EFF-0709-434F-B936-428F2BEE653B}" type="presParOf" srcId="{C2FDEC8C-E2B9-4774-8D9D-AED7D6C0D55B}" destId="{D9AA7755-65D4-4A4F-B074-F7F866931976}" srcOrd="0" destOrd="0" presId="urn:microsoft.com/office/officeart/2018/5/layout/IconCircleLabelList"/>
    <dgm:cxn modelId="{60D2E67F-9267-439F-A5BA-E56190FB6334}" type="presParOf" srcId="{D9AA7755-65D4-4A4F-B074-F7F866931976}" destId="{2FD584AC-334C-4D98-9E88-D4EE344FF90D}" srcOrd="0" destOrd="0" presId="urn:microsoft.com/office/officeart/2018/5/layout/IconCircleLabelList"/>
    <dgm:cxn modelId="{451F9147-B09A-4BE8-8151-A6F91E29F7C0}" type="presParOf" srcId="{D9AA7755-65D4-4A4F-B074-F7F866931976}" destId="{2E004ED0-9912-4313-AFA2-7904C1513343}" srcOrd="1" destOrd="0" presId="urn:microsoft.com/office/officeart/2018/5/layout/IconCircleLabelList"/>
    <dgm:cxn modelId="{A6E089D1-8ED8-428A-A821-6BA8CD06E65A}" type="presParOf" srcId="{D9AA7755-65D4-4A4F-B074-F7F866931976}" destId="{C7850D4C-BD15-4810-8DA4-9F6899FBDB2F}" srcOrd="2" destOrd="0" presId="urn:microsoft.com/office/officeart/2018/5/layout/IconCircleLabelList"/>
    <dgm:cxn modelId="{6DB1C8E9-7869-411A-9BBE-BC39645DD890}" type="presParOf" srcId="{D9AA7755-65D4-4A4F-B074-F7F866931976}" destId="{97947764-D5E2-4B83-8EAA-EA54408B4F84}" srcOrd="3" destOrd="0" presId="urn:microsoft.com/office/officeart/2018/5/layout/IconCircleLabelList"/>
    <dgm:cxn modelId="{BA92E5F3-BC3E-4F1E-8A0B-F71FED949A0A}" type="presParOf" srcId="{C2FDEC8C-E2B9-4774-8D9D-AED7D6C0D55B}" destId="{2818E4B9-6416-4482-9782-ECF7FF702856}" srcOrd="1" destOrd="0" presId="urn:microsoft.com/office/officeart/2018/5/layout/IconCircleLabelList"/>
    <dgm:cxn modelId="{9DA2FAED-48CA-47A9-8F3C-BA4CE2CA60B9}" type="presParOf" srcId="{C2FDEC8C-E2B9-4774-8D9D-AED7D6C0D55B}" destId="{C1CFFA80-243A-4479-BF94-45E1A3D1DDCA}" srcOrd="2" destOrd="0" presId="urn:microsoft.com/office/officeart/2018/5/layout/IconCircleLabelList"/>
    <dgm:cxn modelId="{EA3B45C7-4037-4704-894B-BB5A0D1068A4}" type="presParOf" srcId="{C1CFFA80-243A-4479-BF94-45E1A3D1DDCA}" destId="{174051E1-5041-4887-9C63-C5F21B9E81A0}" srcOrd="0" destOrd="0" presId="urn:microsoft.com/office/officeart/2018/5/layout/IconCircleLabelList"/>
    <dgm:cxn modelId="{C1648759-0D6D-4B02-97A8-821B358434C3}" type="presParOf" srcId="{C1CFFA80-243A-4479-BF94-45E1A3D1DDCA}" destId="{89BF75EF-2F42-4F28-8B4E-A5904E5DF02B}" srcOrd="1" destOrd="0" presId="urn:microsoft.com/office/officeart/2018/5/layout/IconCircleLabelList"/>
    <dgm:cxn modelId="{58FD143E-E987-4B69-9946-4DF24944096F}" type="presParOf" srcId="{C1CFFA80-243A-4479-BF94-45E1A3D1DDCA}" destId="{6458070A-8797-404A-89C3-B8EC1AE6FEC2}" srcOrd="2" destOrd="0" presId="urn:microsoft.com/office/officeart/2018/5/layout/IconCircleLabelList"/>
    <dgm:cxn modelId="{997342E7-95F2-4FC5-9478-982579BC6A07}" type="presParOf" srcId="{C1CFFA80-243A-4479-BF94-45E1A3D1DDCA}" destId="{728DA0F9-9B1B-45DF-A2D4-118F1BCB4813}" srcOrd="3" destOrd="0" presId="urn:microsoft.com/office/officeart/2018/5/layout/IconCircleLabelList"/>
    <dgm:cxn modelId="{0936B656-FF90-4FFC-974D-BDCF029AC576}" type="presParOf" srcId="{C2FDEC8C-E2B9-4774-8D9D-AED7D6C0D55B}" destId="{5164FC69-04E2-49F7-B67E-C19BDD6FF8E5}" srcOrd="3" destOrd="0" presId="urn:microsoft.com/office/officeart/2018/5/layout/IconCircleLabelList"/>
    <dgm:cxn modelId="{EA2D6397-B7FF-4B70-8683-710CC3C3405F}" type="presParOf" srcId="{C2FDEC8C-E2B9-4774-8D9D-AED7D6C0D55B}" destId="{8CE0322A-4FD6-41C9-8DFD-125E5558BCB9}" srcOrd="4" destOrd="0" presId="urn:microsoft.com/office/officeart/2018/5/layout/IconCircleLabelList"/>
    <dgm:cxn modelId="{028CA58C-54AA-47D5-A102-B54C8D9F2716}" type="presParOf" srcId="{8CE0322A-4FD6-41C9-8DFD-125E5558BCB9}" destId="{150E4B2C-C413-4BF2-BE44-61CABB4D422E}" srcOrd="0" destOrd="0" presId="urn:microsoft.com/office/officeart/2018/5/layout/IconCircleLabelList"/>
    <dgm:cxn modelId="{C48911B5-2490-4E1D-8D32-BCFA2DF907D3}" type="presParOf" srcId="{8CE0322A-4FD6-41C9-8DFD-125E5558BCB9}" destId="{338E22CF-4E7D-49DB-8D62-BFBE95644B7C}" srcOrd="1" destOrd="0" presId="urn:microsoft.com/office/officeart/2018/5/layout/IconCircleLabelList"/>
    <dgm:cxn modelId="{5E143FE4-1498-4E65-950F-62E4D30342E2}" type="presParOf" srcId="{8CE0322A-4FD6-41C9-8DFD-125E5558BCB9}" destId="{A4134F78-74E5-417C-9450-B5A5408E0982}" srcOrd="2" destOrd="0" presId="urn:microsoft.com/office/officeart/2018/5/layout/IconCircleLabelList"/>
    <dgm:cxn modelId="{7DCFA88D-C66F-45AD-8CDE-15C229B02241}" type="presParOf" srcId="{8CE0322A-4FD6-41C9-8DFD-125E5558BCB9}" destId="{4E04CA18-7F92-4C8F-B31C-B8DC9BFFC00B}" srcOrd="3" destOrd="0" presId="urn:microsoft.com/office/officeart/2018/5/layout/IconCircleLabelList"/>
    <dgm:cxn modelId="{C4F74685-093A-4A06-9ADB-D7D78B88DA67}" type="presParOf" srcId="{C2FDEC8C-E2B9-4774-8D9D-AED7D6C0D55B}" destId="{6A22E40D-3490-43F6-BFBB-88887609320F}" srcOrd="5" destOrd="0" presId="urn:microsoft.com/office/officeart/2018/5/layout/IconCircleLabelList"/>
    <dgm:cxn modelId="{5B66B95A-F99E-45B6-B77F-48698200D815}" type="presParOf" srcId="{C2FDEC8C-E2B9-4774-8D9D-AED7D6C0D55B}" destId="{862E03AE-4DC1-45B4-ACA6-12DC9646DF09}" srcOrd="6" destOrd="0" presId="urn:microsoft.com/office/officeart/2018/5/layout/IconCircleLabelList"/>
    <dgm:cxn modelId="{7E1EF18D-9EF4-43D8-BE88-58398D12AD95}" type="presParOf" srcId="{862E03AE-4DC1-45B4-ACA6-12DC9646DF09}" destId="{FB9B0F2E-A209-4355-A025-0CC7EDD3BBA7}" srcOrd="0" destOrd="0" presId="urn:microsoft.com/office/officeart/2018/5/layout/IconCircleLabelList"/>
    <dgm:cxn modelId="{3079E0CC-21CB-471E-8637-934EB0EA92F2}" type="presParOf" srcId="{862E03AE-4DC1-45B4-ACA6-12DC9646DF09}" destId="{65ED3257-C9EC-49C5-B86D-6D93DABEBEEB}" srcOrd="1" destOrd="0" presId="urn:microsoft.com/office/officeart/2018/5/layout/IconCircleLabelList"/>
    <dgm:cxn modelId="{E0DC3B7A-0DB0-47E6-9366-4522F2DF934D}" type="presParOf" srcId="{862E03AE-4DC1-45B4-ACA6-12DC9646DF09}" destId="{70DBFBC5-BFFA-4A86-92C2-38A37C3BA021}" srcOrd="2" destOrd="0" presId="urn:microsoft.com/office/officeart/2018/5/layout/IconCircleLabelList"/>
    <dgm:cxn modelId="{F164719F-7101-45CD-A550-3F7D6FC08BBC}" type="presParOf" srcId="{862E03AE-4DC1-45B4-ACA6-12DC9646DF09}" destId="{164D16BE-1508-46AB-8E58-77F8E5A2FFCC}"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218EEA-DE0C-41D3-B4F7-1894427CE0B0}" type="doc">
      <dgm:prSet loTypeId="urn:microsoft.com/office/officeart/2005/8/layout/vProcess5" loCatId="process" qsTypeId="urn:microsoft.com/office/officeart/2005/8/quickstyle/3d2" qsCatId="3D" csTypeId="urn:microsoft.com/office/officeart/2005/8/colors/colorful1" csCatId="colorful" phldr="1"/>
      <dgm:spPr/>
      <dgm:t>
        <a:bodyPr/>
        <a:lstStyle/>
        <a:p>
          <a:endParaRPr lang="en-US"/>
        </a:p>
      </dgm:t>
    </dgm:pt>
    <dgm:pt modelId="{75686425-0AC4-4B07-80C0-FCEC8C0B6834}">
      <dgm:prSet custT="1"/>
      <dgm:spPr/>
      <dgm:t>
        <a:bodyPr rtlCol="0" anchor="ctr"/>
        <a:lstStyle/>
        <a:p>
          <a:pPr marL="0" algn="l" defTabSz="914400" rtl="0" eaLnBrk="1" latinLnBrk="0" hangingPunct="1">
            <a:lnSpc>
              <a:spcPct val="100000"/>
            </a:lnSpc>
          </a:pPr>
          <a:r>
            <a:rPr lang="en-US" sz="1800" b="0" i="0" kern="1200">
              <a:effectLst/>
              <a:latin typeface="+mn-lt"/>
              <a:ea typeface="+mn-ea"/>
              <a:cs typeface="+mn-cs"/>
            </a:rPr>
            <a:t>"The inclusive term used to refer to the net benefits of any sort produced by an action" (61). </a:t>
          </a:r>
          <a:endParaRPr lang="en-US" sz="1800" b="0" kern="1200" dirty="0">
            <a:latin typeface="+mn-lt"/>
            <a:ea typeface="+mn-ea"/>
            <a:cs typeface="+mn-cs"/>
          </a:endParaRPr>
        </a:p>
      </dgm:t>
    </dgm:pt>
    <dgm:pt modelId="{AB2081A5-140C-4D96-966D-EB4D6A4A685A}" type="parTrans" cxnId="{0A55E2F4-0145-414F-BB7B-CF4F9F608EF3}">
      <dgm:prSet/>
      <dgm:spPr/>
      <dgm:t>
        <a:bodyPr/>
        <a:lstStyle/>
        <a:p>
          <a:pPr algn="ctr"/>
          <a:endParaRPr lang="en-US" sz="1800" b="0"/>
        </a:p>
      </dgm:t>
    </dgm:pt>
    <dgm:pt modelId="{D578F562-C747-45BE-86CC-F1427EB9E84A}" type="sibTrans" cxnId="{0A55E2F4-0145-414F-BB7B-CF4F9F608EF3}">
      <dgm:prSet custT="1"/>
      <dgm:spPr/>
      <dgm:t>
        <a:bodyPr/>
        <a:lstStyle/>
        <a:p>
          <a:pPr algn="ctr"/>
          <a:endParaRPr lang="en-US" sz="1800" b="0" dirty="0"/>
        </a:p>
      </dgm:t>
    </dgm:pt>
    <dgm:pt modelId="{2D67BA48-A9CD-4D21-BE19-1983971FF114}">
      <dgm:prSet custT="1"/>
      <dgm:spPr/>
      <dgm:t>
        <a:bodyPr rtlCol="0" anchor="ctr"/>
        <a:lstStyle/>
        <a:p>
          <a:pPr marL="0" algn="r" defTabSz="914400" rtl="0" eaLnBrk="1" latinLnBrk="0" hangingPunct="1">
            <a:lnSpc>
              <a:spcPct val="100000"/>
            </a:lnSpc>
            <a:tabLst/>
          </a:pPr>
          <a:r>
            <a:rPr lang="en-US" sz="1800" b="0" kern="1200" dirty="0">
              <a:latin typeface="+mn-lt"/>
              <a:ea typeface="+mn-ea"/>
              <a:cs typeface="+mn-cs"/>
            </a:rPr>
            <a:t>…</a:t>
          </a:r>
          <a:r>
            <a:rPr lang="en-US" sz="1800" b="0" i="0" kern="1200" dirty="0">
              <a:effectLst/>
              <a:latin typeface="+mn-lt"/>
              <a:ea typeface="+mn-ea"/>
              <a:cs typeface="+mn-cs"/>
            </a:rPr>
            <a:t>"the greatest net benefits to society or impose[s] the lowest net costs" (61).</a:t>
          </a:r>
          <a:endParaRPr lang="en-US" sz="1800" b="0" kern="1200" dirty="0">
            <a:latin typeface="+mn-lt"/>
            <a:ea typeface="+mn-ea"/>
            <a:cs typeface="+mn-cs"/>
          </a:endParaRPr>
        </a:p>
      </dgm:t>
    </dgm:pt>
    <dgm:pt modelId="{B2A19CE4-1272-4DEB-AA4F-CEDE9B6ABC96}" type="parTrans" cxnId="{00EB1689-AAD4-4626-BC8D-E543DD57F07F}">
      <dgm:prSet/>
      <dgm:spPr/>
      <dgm:t>
        <a:bodyPr/>
        <a:lstStyle/>
        <a:p>
          <a:pPr algn="ctr"/>
          <a:endParaRPr lang="en-US" sz="1800" b="0"/>
        </a:p>
      </dgm:t>
    </dgm:pt>
    <dgm:pt modelId="{05202289-7393-43EF-AF97-4A6E6730B3E7}" type="sibTrans" cxnId="{00EB1689-AAD4-4626-BC8D-E543DD57F07F}">
      <dgm:prSet/>
      <dgm:spPr/>
      <dgm:t>
        <a:bodyPr/>
        <a:lstStyle/>
        <a:p>
          <a:pPr algn="ctr"/>
          <a:endParaRPr lang="en-US" sz="1800" b="0"/>
        </a:p>
      </dgm:t>
    </dgm:pt>
    <dgm:pt modelId="{B1DE84B9-B941-407B-BA58-86DEAF7E8166}" type="pres">
      <dgm:prSet presAssocID="{A2218EEA-DE0C-41D3-B4F7-1894427CE0B0}" presName="outerComposite" presStyleCnt="0">
        <dgm:presLayoutVars>
          <dgm:chMax val="5"/>
          <dgm:dir/>
          <dgm:resizeHandles val="exact"/>
        </dgm:presLayoutVars>
      </dgm:prSet>
      <dgm:spPr/>
    </dgm:pt>
    <dgm:pt modelId="{CEA415AF-CC69-4B2B-9BD9-A0388344DE66}" type="pres">
      <dgm:prSet presAssocID="{A2218EEA-DE0C-41D3-B4F7-1894427CE0B0}" presName="dummyMaxCanvas" presStyleCnt="0">
        <dgm:presLayoutVars/>
      </dgm:prSet>
      <dgm:spPr/>
    </dgm:pt>
    <dgm:pt modelId="{F74C04AE-49DA-41A4-87AE-60BCCD3FB78B}" type="pres">
      <dgm:prSet presAssocID="{A2218EEA-DE0C-41D3-B4F7-1894427CE0B0}" presName="TwoNodes_1" presStyleLbl="node1" presStyleIdx="0" presStyleCnt="2">
        <dgm:presLayoutVars>
          <dgm:bulletEnabled val="1"/>
        </dgm:presLayoutVars>
      </dgm:prSet>
      <dgm:spPr>
        <a:xfrm>
          <a:off x="0" y="0"/>
          <a:ext cx="5960514" cy="1836794"/>
        </a:xfrm>
        <a:prstGeom prst="rect">
          <a:avLst/>
        </a:prstGeom>
      </dgm:spPr>
    </dgm:pt>
    <dgm:pt modelId="{EED074AE-B836-492D-BB54-47FA9AC9FAAE}" type="pres">
      <dgm:prSet presAssocID="{A2218EEA-DE0C-41D3-B4F7-1894427CE0B0}" presName="TwoNodes_2" presStyleLbl="node1" presStyleIdx="1" presStyleCnt="2" custScaleX="83190" custLinFactNeighborX="31109" custLinFactNeighborY="1428">
        <dgm:presLayoutVars>
          <dgm:bulletEnabled val="1"/>
        </dgm:presLayoutVars>
      </dgm:prSet>
      <dgm:spPr>
        <a:xfrm>
          <a:off x="1051855" y="2244971"/>
          <a:ext cx="5960514" cy="1836794"/>
        </a:xfrm>
        <a:prstGeom prst="rect">
          <a:avLst/>
        </a:prstGeom>
      </dgm:spPr>
    </dgm:pt>
    <dgm:pt modelId="{7ED922AF-24FA-4E63-9C58-F25013DF390E}" type="pres">
      <dgm:prSet presAssocID="{A2218EEA-DE0C-41D3-B4F7-1894427CE0B0}" presName="TwoConn_1-2" presStyleLbl="fgAccFollowNode1" presStyleIdx="0" presStyleCnt="1" custAng="5400000" custScaleX="46272" custScaleY="46272" custLinFactX="-87322" custLinFactNeighborX="-100000" custLinFactNeighborY="6437">
        <dgm:presLayoutVars>
          <dgm:bulletEnabled val="1"/>
        </dgm:presLayoutVars>
      </dgm:prSet>
      <dgm:spPr>
        <a:prstGeom prst="homePlate">
          <a:avLst/>
        </a:prstGeom>
      </dgm:spPr>
    </dgm:pt>
    <dgm:pt modelId="{4E740519-D4D8-4B8B-BB26-376802D73EAE}" type="pres">
      <dgm:prSet presAssocID="{A2218EEA-DE0C-41D3-B4F7-1894427CE0B0}" presName="TwoNodes_1_text" presStyleLbl="node1" presStyleIdx="1" presStyleCnt="2">
        <dgm:presLayoutVars>
          <dgm:bulletEnabled val="1"/>
        </dgm:presLayoutVars>
      </dgm:prSet>
      <dgm:spPr/>
    </dgm:pt>
    <dgm:pt modelId="{2B249FF2-5018-464F-9956-87D8FFAA1908}" type="pres">
      <dgm:prSet presAssocID="{A2218EEA-DE0C-41D3-B4F7-1894427CE0B0}" presName="TwoNodes_2_text" presStyleLbl="node1" presStyleIdx="1" presStyleCnt="2">
        <dgm:presLayoutVars>
          <dgm:bulletEnabled val="1"/>
        </dgm:presLayoutVars>
      </dgm:prSet>
      <dgm:spPr/>
    </dgm:pt>
  </dgm:ptLst>
  <dgm:cxnLst>
    <dgm:cxn modelId="{0310B729-6676-482C-AE82-89A82C24A740}" type="presOf" srcId="{2D67BA48-A9CD-4D21-BE19-1983971FF114}" destId="{EED074AE-B836-492D-BB54-47FA9AC9FAAE}" srcOrd="0" destOrd="0" presId="urn:microsoft.com/office/officeart/2005/8/layout/vProcess5"/>
    <dgm:cxn modelId="{77A2264E-4730-4E66-B0DC-D6563AEE7266}" type="presOf" srcId="{2D67BA48-A9CD-4D21-BE19-1983971FF114}" destId="{2B249FF2-5018-464F-9956-87D8FFAA1908}" srcOrd="1" destOrd="0" presId="urn:microsoft.com/office/officeart/2005/8/layout/vProcess5"/>
    <dgm:cxn modelId="{00EB1689-AAD4-4626-BC8D-E543DD57F07F}" srcId="{A2218EEA-DE0C-41D3-B4F7-1894427CE0B0}" destId="{2D67BA48-A9CD-4D21-BE19-1983971FF114}" srcOrd="1" destOrd="0" parTransId="{B2A19CE4-1272-4DEB-AA4F-CEDE9B6ABC96}" sibTransId="{05202289-7393-43EF-AF97-4A6E6730B3E7}"/>
    <dgm:cxn modelId="{2277B295-DB0E-4184-9AC5-F5463DDA0EC6}" type="presOf" srcId="{A2218EEA-DE0C-41D3-B4F7-1894427CE0B0}" destId="{B1DE84B9-B941-407B-BA58-86DEAF7E8166}" srcOrd="0" destOrd="0" presId="urn:microsoft.com/office/officeart/2005/8/layout/vProcess5"/>
    <dgm:cxn modelId="{D89621A5-2EEE-4451-B6AB-3CDECCD72912}" type="presOf" srcId="{75686425-0AC4-4B07-80C0-FCEC8C0B6834}" destId="{F74C04AE-49DA-41A4-87AE-60BCCD3FB78B}" srcOrd="0" destOrd="0" presId="urn:microsoft.com/office/officeart/2005/8/layout/vProcess5"/>
    <dgm:cxn modelId="{8E3EDBB6-89C1-4210-92A2-3236A87DBF10}" type="presOf" srcId="{75686425-0AC4-4B07-80C0-FCEC8C0B6834}" destId="{4E740519-D4D8-4B8B-BB26-376802D73EAE}" srcOrd="1" destOrd="0" presId="urn:microsoft.com/office/officeart/2005/8/layout/vProcess5"/>
    <dgm:cxn modelId="{7BBCD2BD-6D02-4186-8F07-C2DD974568A2}" type="presOf" srcId="{D578F562-C747-45BE-86CC-F1427EB9E84A}" destId="{7ED922AF-24FA-4E63-9C58-F25013DF390E}" srcOrd="0" destOrd="0" presId="urn:microsoft.com/office/officeart/2005/8/layout/vProcess5"/>
    <dgm:cxn modelId="{0A55E2F4-0145-414F-BB7B-CF4F9F608EF3}" srcId="{A2218EEA-DE0C-41D3-B4F7-1894427CE0B0}" destId="{75686425-0AC4-4B07-80C0-FCEC8C0B6834}" srcOrd="0" destOrd="0" parTransId="{AB2081A5-140C-4D96-966D-EB4D6A4A685A}" sibTransId="{D578F562-C747-45BE-86CC-F1427EB9E84A}"/>
    <dgm:cxn modelId="{E20C174C-9942-4A8A-9927-D5071FCCC15C}" type="presParOf" srcId="{B1DE84B9-B941-407B-BA58-86DEAF7E8166}" destId="{CEA415AF-CC69-4B2B-9BD9-A0388344DE66}" srcOrd="0" destOrd="0" presId="urn:microsoft.com/office/officeart/2005/8/layout/vProcess5"/>
    <dgm:cxn modelId="{12732B72-D15D-4FFE-82BF-982444EA2357}" type="presParOf" srcId="{B1DE84B9-B941-407B-BA58-86DEAF7E8166}" destId="{F74C04AE-49DA-41A4-87AE-60BCCD3FB78B}" srcOrd="1" destOrd="0" presId="urn:microsoft.com/office/officeart/2005/8/layout/vProcess5"/>
    <dgm:cxn modelId="{B0C2FD0A-4AED-42C7-A875-019F3FF773B0}" type="presParOf" srcId="{B1DE84B9-B941-407B-BA58-86DEAF7E8166}" destId="{EED074AE-B836-492D-BB54-47FA9AC9FAAE}" srcOrd="2" destOrd="0" presId="urn:microsoft.com/office/officeart/2005/8/layout/vProcess5"/>
    <dgm:cxn modelId="{EF00230C-392A-4FB3-84A2-497EBE633E66}" type="presParOf" srcId="{B1DE84B9-B941-407B-BA58-86DEAF7E8166}" destId="{7ED922AF-24FA-4E63-9C58-F25013DF390E}" srcOrd="3" destOrd="0" presId="urn:microsoft.com/office/officeart/2005/8/layout/vProcess5"/>
    <dgm:cxn modelId="{DD8ACEBB-D99D-454E-9708-43BC40E713A3}" type="presParOf" srcId="{B1DE84B9-B941-407B-BA58-86DEAF7E8166}" destId="{4E740519-D4D8-4B8B-BB26-376802D73EAE}" srcOrd="4" destOrd="0" presId="urn:microsoft.com/office/officeart/2005/8/layout/vProcess5"/>
    <dgm:cxn modelId="{6FB208DD-2A01-45DE-B73B-F606A03B0823}" type="presParOf" srcId="{B1DE84B9-B941-407B-BA58-86DEAF7E8166}" destId="{2B249FF2-5018-464F-9956-87D8FFAA1908}" srcOrd="5" destOrd="0" presId="urn:microsoft.com/office/officeart/2005/8/layout/vProcess5"/>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218EEA-DE0C-41D3-B4F7-1894427CE0B0}" type="doc">
      <dgm:prSet loTypeId="urn:microsoft.com/office/officeart/2005/8/layout/vProcess5" loCatId="process" qsTypeId="urn:microsoft.com/office/officeart/2005/8/quickstyle/3d2" qsCatId="3D" csTypeId="urn:microsoft.com/office/officeart/2005/8/colors/colorful1" csCatId="colorful" phldr="1"/>
      <dgm:spPr/>
      <dgm:t>
        <a:bodyPr/>
        <a:lstStyle/>
        <a:p>
          <a:endParaRPr lang="en-US"/>
        </a:p>
      </dgm:t>
    </dgm:pt>
    <dgm:pt modelId="{75686425-0AC4-4B07-80C0-FCEC8C0B683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A standard that…</a:t>
          </a:r>
        </a:p>
      </dgm:t>
    </dgm:pt>
    <dgm:pt modelId="{AB2081A5-140C-4D96-966D-EB4D6A4A685A}" type="parTrans" cxnId="{0A55E2F4-0145-414F-BB7B-CF4F9F608EF3}">
      <dgm:prSet/>
      <dgm:spPr/>
      <dgm:t>
        <a:bodyPr/>
        <a:lstStyle/>
        <a:p>
          <a:pPr algn="ctr"/>
          <a:endParaRPr lang="en-US" sz="1800" b="0"/>
        </a:p>
      </dgm:t>
    </dgm:pt>
    <dgm:pt modelId="{D578F562-C747-45BE-86CC-F1427EB9E84A}" type="sibTrans" cxnId="{0A55E2F4-0145-414F-BB7B-CF4F9F608EF3}">
      <dgm:prSet custT="1"/>
      <dgm:spPr/>
      <dgm:t>
        <a:bodyPr/>
        <a:lstStyle/>
        <a:p>
          <a:pPr algn="ctr"/>
          <a:endParaRPr lang="en-US" sz="1800" b="0" dirty="0"/>
        </a:p>
      </dgm:t>
    </dgm:pt>
    <dgm:pt modelId="{2D67BA48-A9CD-4D21-BE19-1983971FF11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…looks at individual entitlements to freedom of choice and well-being.</a:t>
          </a:r>
        </a:p>
      </dgm:t>
    </dgm:pt>
    <dgm:pt modelId="{B2A19CE4-1272-4DEB-AA4F-CEDE9B6ABC96}" type="parTrans" cxnId="{00EB1689-AAD4-4626-BC8D-E543DD57F07F}">
      <dgm:prSet/>
      <dgm:spPr/>
      <dgm:t>
        <a:bodyPr/>
        <a:lstStyle/>
        <a:p>
          <a:pPr algn="ctr"/>
          <a:endParaRPr lang="en-US" sz="1800" b="0"/>
        </a:p>
      </dgm:t>
    </dgm:pt>
    <dgm:pt modelId="{05202289-7393-43EF-AF97-4A6E6730B3E7}" type="sibTrans" cxnId="{00EB1689-AAD4-4626-BC8D-E543DD57F07F}">
      <dgm:prSet/>
      <dgm:spPr/>
      <dgm:t>
        <a:bodyPr/>
        <a:lstStyle/>
        <a:p>
          <a:pPr algn="ctr"/>
          <a:endParaRPr lang="en-US" sz="1800" b="0"/>
        </a:p>
      </dgm:t>
    </dgm:pt>
    <dgm:pt modelId="{B1DE84B9-B941-407B-BA58-86DEAF7E8166}" type="pres">
      <dgm:prSet presAssocID="{A2218EEA-DE0C-41D3-B4F7-1894427CE0B0}" presName="outerComposite" presStyleCnt="0">
        <dgm:presLayoutVars>
          <dgm:chMax val="5"/>
          <dgm:dir/>
          <dgm:resizeHandles val="exact"/>
        </dgm:presLayoutVars>
      </dgm:prSet>
      <dgm:spPr/>
    </dgm:pt>
    <dgm:pt modelId="{CEA415AF-CC69-4B2B-9BD9-A0388344DE66}" type="pres">
      <dgm:prSet presAssocID="{A2218EEA-DE0C-41D3-B4F7-1894427CE0B0}" presName="dummyMaxCanvas" presStyleCnt="0">
        <dgm:presLayoutVars/>
      </dgm:prSet>
      <dgm:spPr/>
    </dgm:pt>
    <dgm:pt modelId="{F74C04AE-49DA-41A4-87AE-60BCCD3FB78B}" type="pres">
      <dgm:prSet presAssocID="{A2218EEA-DE0C-41D3-B4F7-1894427CE0B0}" presName="TwoNodes_1" presStyleLbl="node1" presStyleIdx="0" presStyleCnt="2">
        <dgm:presLayoutVars>
          <dgm:bulletEnabled val="1"/>
        </dgm:presLayoutVars>
      </dgm:prSet>
      <dgm:spPr>
        <a:xfrm>
          <a:off x="0" y="0"/>
          <a:ext cx="5960514" cy="1836794"/>
        </a:xfrm>
        <a:prstGeom prst="rect">
          <a:avLst/>
        </a:prstGeom>
      </dgm:spPr>
    </dgm:pt>
    <dgm:pt modelId="{EED074AE-B836-492D-BB54-47FA9AC9FAAE}" type="pres">
      <dgm:prSet presAssocID="{A2218EEA-DE0C-41D3-B4F7-1894427CE0B0}" presName="TwoNodes_2" presStyleLbl="node1" presStyleIdx="1" presStyleCnt="2">
        <dgm:presLayoutVars>
          <dgm:bulletEnabled val="1"/>
        </dgm:presLayoutVars>
      </dgm:prSet>
      <dgm:spPr>
        <a:xfrm>
          <a:off x="1051855" y="2244971"/>
          <a:ext cx="5960514" cy="1836794"/>
        </a:xfrm>
        <a:prstGeom prst="rect">
          <a:avLst/>
        </a:prstGeom>
      </dgm:spPr>
    </dgm:pt>
    <dgm:pt modelId="{7ED922AF-24FA-4E63-9C58-F25013DF390E}" type="pres">
      <dgm:prSet presAssocID="{A2218EEA-DE0C-41D3-B4F7-1894427CE0B0}" presName="TwoConn_1-2" presStyleLbl="fgAccFollowNode1" presStyleIdx="0" presStyleCnt="1" custAng="5400000" custScaleX="46272" custScaleY="46272" custLinFactX="-87322" custLinFactNeighborX="-100000" custLinFactNeighborY="6437">
        <dgm:presLayoutVars>
          <dgm:bulletEnabled val="1"/>
        </dgm:presLayoutVars>
      </dgm:prSet>
      <dgm:spPr>
        <a:prstGeom prst="homePlate">
          <a:avLst/>
        </a:prstGeom>
      </dgm:spPr>
    </dgm:pt>
    <dgm:pt modelId="{4E740519-D4D8-4B8B-BB26-376802D73EAE}" type="pres">
      <dgm:prSet presAssocID="{A2218EEA-DE0C-41D3-B4F7-1894427CE0B0}" presName="TwoNodes_1_text" presStyleLbl="node1" presStyleIdx="1" presStyleCnt="2">
        <dgm:presLayoutVars>
          <dgm:bulletEnabled val="1"/>
        </dgm:presLayoutVars>
      </dgm:prSet>
      <dgm:spPr/>
    </dgm:pt>
    <dgm:pt modelId="{2B249FF2-5018-464F-9956-87D8FFAA1908}" type="pres">
      <dgm:prSet presAssocID="{A2218EEA-DE0C-41D3-B4F7-1894427CE0B0}" presName="TwoNodes_2_text" presStyleLbl="node1" presStyleIdx="1" presStyleCnt="2">
        <dgm:presLayoutVars>
          <dgm:bulletEnabled val="1"/>
        </dgm:presLayoutVars>
      </dgm:prSet>
      <dgm:spPr/>
    </dgm:pt>
  </dgm:ptLst>
  <dgm:cxnLst>
    <dgm:cxn modelId="{0310B729-6676-482C-AE82-89A82C24A740}" type="presOf" srcId="{2D67BA48-A9CD-4D21-BE19-1983971FF114}" destId="{EED074AE-B836-492D-BB54-47FA9AC9FAAE}" srcOrd="0" destOrd="0" presId="urn:microsoft.com/office/officeart/2005/8/layout/vProcess5"/>
    <dgm:cxn modelId="{77A2264E-4730-4E66-B0DC-D6563AEE7266}" type="presOf" srcId="{2D67BA48-A9CD-4D21-BE19-1983971FF114}" destId="{2B249FF2-5018-464F-9956-87D8FFAA1908}" srcOrd="1" destOrd="0" presId="urn:microsoft.com/office/officeart/2005/8/layout/vProcess5"/>
    <dgm:cxn modelId="{00EB1689-AAD4-4626-BC8D-E543DD57F07F}" srcId="{A2218EEA-DE0C-41D3-B4F7-1894427CE0B0}" destId="{2D67BA48-A9CD-4D21-BE19-1983971FF114}" srcOrd="1" destOrd="0" parTransId="{B2A19CE4-1272-4DEB-AA4F-CEDE9B6ABC96}" sibTransId="{05202289-7393-43EF-AF97-4A6E6730B3E7}"/>
    <dgm:cxn modelId="{2277B295-DB0E-4184-9AC5-F5463DDA0EC6}" type="presOf" srcId="{A2218EEA-DE0C-41D3-B4F7-1894427CE0B0}" destId="{B1DE84B9-B941-407B-BA58-86DEAF7E8166}" srcOrd="0" destOrd="0" presId="urn:microsoft.com/office/officeart/2005/8/layout/vProcess5"/>
    <dgm:cxn modelId="{D89621A5-2EEE-4451-B6AB-3CDECCD72912}" type="presOf" srcId="{75686425-0AC4-4B07-80C0-FCEC8C0B6834}" destId="{F74C04AE-49DA-41A4-87AE-60BCCD3FB78B}" srcOrd="0" destOrd="0" presId="urn:microsoft.com/office/officeart/2005/8/layout/vProcess5"/>
    <dgm:cxn modelId="{8E3EDBB6-89C1-4210-92A2-3236A87DBF10}" type="presOf" srcId="{75686425-0AC4-4B07-80C0-FCEC8C0B6834}" destId="{4E740519-D4D8-4B8B-BB26-376802D73EAE}" srcOrd="1" destOrd="0" presId="urn:microsoft.com/office/officeart/2005/8/layout/vProcess5"/>
    <dgm:cxn modelId="{7BBCD2BD-6D02-4186-8F07-C2DD974568A2}" type="presOf" srcId="{D578F562-C747-45BE-86CC-F1427EB9E84A}" destId="{7ED922AF-24FA-4E63-9C58-F25013DF390E}" srcOrd="0" destOrd="0" presId="urn:microsoft.com/office/officeart/2005/8/layout/vProcess5"/>
    <dgm:cxn modelId="{0A55E2F4-0145-414F-BB7B-CF4F9F608EF3}" srcId="{A2218EEA-DE0C-41D3-B4F7-1894427CE0B0}" destId="{75686425-0AC4-4B07-80C0-FCEC8C0B6834}" srcOrd="0" destOrd="0" parTransId="{AB2081A5-140C-4D96-966D-EB4D6A4A685A}" sibTransId="{D578F562-C747-45BE-86CC-F1427EB9E84A}"/>
    <dgm:cxn modelId="{E20C174C-9942-4A8A-9927-D5071FCCC15C}" type="presParOf" srcId="{B1DE84B9-B941-407B-BA58-86DEAF7E8166}" destId="{CEA415AF-CC69-4B2B-9BD9-A0388344DE66}" srcOrd="0" destOrd="0" presId="urn:microsoft.com/office/officeart/2005/8/layout/vProcess5"/>
    <dgm:cxn modelId="{12732B72-D15D-4FFE-82BF-982444EA2357}" type="presParOf" srcId="{B1DE84B9-B941-407B-BA58-86DEAF7E8166}" destId="{F74C04AE-49DA-41A4-87AE-60BCCD3FB78B}" srcOrd="1" destOrd="0" presId="urn:microsoft.com/office/officeart/2005/8/layout/vProcess5"/>
    <dgm:cxn modelId="{B0C2FD0A-4AED-42C7-A875-019F3FF773B0}" type="presParOf" srcId="{B1DE84B9-B941-407B-BA58-86DEAF7E8166}" destId="{EED074AE-B836-492D-BB54-47FA9AC9FAAE}" srcOrd="2" destOrd="0" presId="urn:microsoft.com/office/officeart/2005/8/layout/vProcess5"/>
    <dgm:cxn modelId="{EF00230C-392A-4FB3-84A2-497EBE633E66}" type="presParOf" srcId="{B1DE84B9-B941-407B-BA58-86DEAF7E8166}" destId="{7ED922AF-24FA-4E63-9C58-F25013DF390E}" srcOrd="3" destOrd="0" presId="urn:microsoft.com/office/officeart/2005/8/layout/vProcess5"/>
    <dgm:cxn modelId="{DD8ACEBB-D99D-454E-9708-43BC40E713A3}" type="presParOf" srcId="{B1DE84B9-B941-407B-BA58-86DEAF7E8166}" destId="{4E740519-D4D8-4B8B-BB26-376802D73EAE}" srcOrd="4" destOrd="0" presId="urn:microsoft.com/office/officeart/2005/8/layout/vProcess5"/>
    <dgm:cxn modelId="{6FB208DD-2A01-45DE-B73B-F606A03B0823}" type="presParOf" srcId="{B1DE84B9-B941-407B-BA58-86DEAF7E8166}" destId="{2B249FF2-5018-464F-9956-87D8FFAA1908}" srcOrd="5" destOrd="0" presId="urn:microsoft.com/office/officeart/2005/8/layout/vProcess5"/>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2218EEA-DE0C-41D3-B4F7-1894427CE0B0}" type="doc">
      <dgm:prSet loTypeId="urn:microsoft.com/office/officeart/2005/8/layout/vProcess5" loCatId="process" qsTypeId="urn:microsoft.com/office/officeart/2005/8/quickstyle/3d2" qsCatId="3D" csTypeId="urn:microsoft.com/office/officeart/2005/8/colors/colorful1" csCatId="colorful" phldr="1"/>
      <dgm:spPr/>
      <dgm:t>
        <a:bodyPr/>
        <a:lstStyle/>
        <a:p>
          <a:endParaRPr lang="en-US"/>
        </a:p>
      </dgm:t>
    </dgm:pt>
    <dgm:pt modelId="{75686425-0AC4-4B07-80C0-FCEC8C0B683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This standard…</a:t>
          </a:r>
        </a:p>
      </dgm:t>
    </dgm:pt>
    <dgm:pt modelId="{AB2081A5-140C-4D96-966D-EB4D6A4A685A}" type="parTrans" cxnId="{0A55E2F4-0145-414F-BB7B-CF4F9F608EF3}">
      <dgm:prSet/>
      <dgm:spPr/>
      <dgm:t>
        <a:bodyPr/>
        <a:lstStyle/>
        <a:p>
          <a:pPr algn="ctr"/>
          <a:endParaRPr lang="en-US" sz="1800" b="0"/>
        </a:p>
      </dgm:t>
    </dgm:pt>
    <dgm:pt modelId="{D578F562-C747-45BE-86CC-F1427EB9E84A}" type="sibTrans" cxnId="{0A55E2F4-0145-414F-BB7B-CF4F9F608EF3}">
      <dgm:prSet custT="1"/>
      <dgm:spPr/>
      <dgm:t>
        <a:bodyPr/>
        <a:lstStyle/>
        <a:p>
          <a:pPr algn="ctr"/>
          <a:endParaRPr lang="en-US" sz="1800" b="0" dirty="0"/>
        </a:p>
      </dgm:t>
    </dgm:pt>
    <dgm:pt modelId="{2D67BA48-A9CD-4D21-BE19-1983971FF11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…looks at how the benefits and burdens are distributed among people.</a:t>
          </a:r>
        </a:p>
      </dgm:t>
    </dgm:pt>
    <dgm:pt modelId="{B2A19CE4-1272-4DEB-AA4F-CEDE9B6ABC96}" type="parTrans" cxnId="{00EB1689-AAD4-4626-BC8D-E543DD57F07F}">
      <dgm:prSet/>
      <dgm:spPr/>
      <dgm:t>
        <a:bodyPr/>
        <a:lstStyle/>
        <a:p>
          <a:pPr algn="ctr"/>
          <a:endParaRPr lang="en-US" sz="1800" b="0"/>
        </a:p>
      </dgm:t>
    </dgm:pt>
    <dgm:pt modelId="{05202289-7393-43EF-AF97-4A6E6730B3E7}" type="sibTrans" cxnId="{00EB1689-AAD4-4626-BC8D-E543DD57F07F}">
      <dgm:prSet/>
      <dgm:spPr/>
      <dgm:t>
        <a:bodyPr/>
        <a:lstStyle/>
        <a:p>
          <a:pPr algn="ctr"/>
          <a:endParaRPr lang="en-US" sz="1800" b="0"/>
        </a:p>
      </dgm:t>
    </dgm:pt>
    <dgm:pt modelId="{B1DE84B9-B941-407B-BA58-86DEAF7E8166}" type="pres">
      <dgm:prSet presAssocID="{A2218EEA-DE0C-41D3-B4F7-1894427CE0B0}" presName="outerComposite" presStyleCnt="0">
        <dgm:presLayoutVars>
          <dgm:chMax val="5"/>
          <dgm:dir/>
          <dgm:resizeHandles val="exact"/>
        </dgm:presLayoutVars>
      </dgm:prSet>
      <dgm:spPr/>
    </dgm:pt>
    <dgm:pt modelId="{CEA415AF-CC69-4B2B-9BD9-A0388344DE66}" type="pres">
      <dgm:prSet presAssocID="{A2218EEA-DE0C-41D3-B4F7-1894427CE0B0}" presName="dummyMaxCanvas" presStyleCnt="0">
        <dgm:presLayoutVars/>
      </dgm:prSet>
      <dgm:spPr/>
    </dgm:pt>
    <dgm:pt modelId="{F74C04AE-49DA-41A4-87AE-60BCCD3FB78B}" type="pres">
      <dgm:prSet presAssocID="{A2218EEA-DE0C-41D3-B4F7-1894427CE0B0}" presName="TwoNodes_1" presStyleLbl="node1" presStyleIdx="0" presStyleCnt="2">
        <dgm:presLayoutVars>
          <dgm:bulletEnabled val="1"/>
        </dgm:presLayoutVars>
      </dgm:prSet>
      <dgm:spPr>
        <a:xfrm>
          <a:off x="0" y="0"/>
          <a:ext cx="5960514" cy="1836794"/>
        </a:xfrm>
        <a:prstGeom prst="rect">
          <a:avLst/>
        </a:prstGeom>
      </dgm:spPr>
    </dgm:pt>
    <dgm:pt modelId="{EED074AE-B836-492D-BB54-47FA9AC9FAAE}" type="pres">
      <dgm:prSet presAssocID="{A2218EEA-DE0C-41D3-B4F7-1894427CE0B0}" presName="TwoNodes_2" presStyleLbl="node1" presStyleIdx="1" presStyleCnt="2">
        <dgm:presLayoutVars>
          <dgm:bulletEnabled val="1"/>
        </dgm:presLayoutVars>
      </dgm:prSet>
      <dgm:spPr>
        <a:xfrm>
          <a:off x="1051855" y="2244971"/>
          <a:ext cx="5960514" cy="1836794"/>
        </a:xfrm>
        <a:prstGeom prst="rect">
          <a:avLst/>
        </a:prstGeom>
      </dgm:spPr>
    </dgm:pt>
    <dgm:pt modelId="{7ED922AF-24FA-4E63-9C58-F25013DF390E}" type="pres">
      <dgm:prSet presAssocID="{A2218EEA-DE0C-41D3-B4F7-1894427CE0B0}" presName="TwoConn_1-2" presStyleLbl="fgAccFollowNode1" presStyleIdx="0" presStyleCnt="1" custAng="5400000" custScaleX="46272" custScaleY="46272" custLinFactX="-87322" custLinFactNeighborX="-100000" custLinFactNeighborY="6437">
        <dgm:presLayoutVars>
          <dgm:bulletEnabled val="1"/>
        </dgm:presLayoutVars>
      </dgm:prSet>
      <dgm:spPr>
        <a:prstGeom prst="homePlate">
          <a:avLst/>
        </a:prstGeom>
      </dgm:spPr>
    </dgm:pt>
    <dgm:pt modelId="{4E740519-D4D8-4B8B-BB26-376802D73EAE}" type="pres">
      <dgm:prSet presAssocID="{A2218EEA-DE0C-41D3-B4F7-1894427CE0B0}" presName="TwoNodes_1_text" presStyleLbl="node1" presStyleIdx="1" presStyleCnt="2">
        <dgm:presLayoutVars>
          <dgm:bulletEnabled val="1"/>
        </dgm:presLayoutVars>
      </dgm:prSet>
      <dgm:spPr/>
    </dgm:pt>
    <dgm:pt modelId="{2B249FF2-5018-464F-9956-87D8FFAA1908}" type="pres">
      <dgm:prSet presAssocID="{A2218EEA-DE0C-41D3-B4F7-1894427CE0B0}" presName="TwoNodes_2_text" presStyleLbl="node1" presStyleIdx="1" presStyleCnt="2">
        <dgm:presLayoutVars>
          <dgm:bulletEnabled val="1"/>
        </dgm:presLayoutVars>
      </dgm:prSet>
      <dgm:spPr/>
    </dgm:pt>
  </dgm:ptLst>
  <dgm:cxnLst>
    <dgm:cxn modelId="{0310B729-6676-482C-AE82-89A82C24A740}" type="presOf" srcId="{2D67BA48-A9CD-4D21-BE19-1983971FF114}" destId="{EED074AE-B836-492D-BB54-47FA9AC9FAAE}" srcOrd="0" destOrd="0" presId="urn:microsoft.com/office/officeart/2005/8/layout/vProcess5"/>
    <dgm:cxn modelId="{77A2264E-4730-4E66-B0DC-D6563AEE7266}" type="presOf" srcId="{2D67BA48-A9CD-4D21-BE19-1983971FF114}" destId="{2B249FF2-5018-464F-9956-87D8FFAA1908}" srcOrd="1" destOrd="0" presId="urn:microsoft.com/office/officeart/2005/8/layout/vProcess5"/>
    <dgm:cxn modelId="{00EB1689-AAD4-4626-BC8D-E543DD57F07F}" srcId="{A2218EEA-DE0C-41D3-B4F7-1894427CE0B0}" destId="{2D67BA48-A9CD-4D21-BE19-1983971FF114}" srcOrd="1" destOrd="0" parTransId="{B2A19CE4-1272-4DEB-AA4F-CEDE9B6ABC96}" sibTransId="{05202289-7393-43EF-AF97-4A6E6730B3E7}"/>
    <dgm:cxn modelId="{2277B295-DB0E-4184-9AC5-F5463DDA0EC6}" type="presOf" srcId="{A2218EEA-DE0C-41D3-B4F7-1894427CE0B0}" destId="{B1DE84B9-B941-407B-BA58-86DEAF7E8166}" srcOrd="0" destOrd="0" presId="urn:microsoft.com/office/officeart/2005/8/layout/vProcess5"/>
    <dgm:cxn modelId="{D89621A5-2EEE-4451-B6AB-3CDECCD72912}" type="presOf" srcId="{75686425-0AC4-4B07-80C0-FCEC8C0B6834}" destId="{F74C04AE-49DA-41A4-87AE-60BCCD3FB78B}" srcOrd="0" destOrd="0" presId="urn:microsoft.com/office/officeart/2005/8/layout/vProcess5"/>
    <dgm:cxn modelId="{8E3EDBB6-89C1-4210-92A2-3236A87DBF10}" type="presOf" srcId="{75686425-0AC4-4B07-80C0-FCEC8C0B6834}" destId="{4E740519-D4D8-4B8B-BB26-376802D73EAE}" srcOrd="1" destOrd="0" presId="urn:microsoft.com/office/officeart/2005/8/layout/vProcess5"/>
    <dgm:cxn modelId="{7BBCD2BD-6D02-4186-8F07-C2DD974568A2}" type="presOf" srcId="{D578F562-C747-45BE-86CC-F1427EB9E84A}" destId="{7ED922AF-24FA-4E63-9C58-F25013DF390E}" srcOrd="0" destOrd="0" presId="urn:microsoft.com/office/officeart/2005/8/layout/vProcess5"/>
    <dgm:cxn modelId="{0A55E2F4-0145-414F-BB7B-CF4F9F608EF3}" srcId="{A2218EEA-DE0C-41D3-B4F7-1894427CE0B0}" destId="{75686425-0AC4-4B07-80C0-FCEC8C0B6834}" srcOrd="0" destOrd="0" parTransId="{AB2081A5-140C-4D96-966D-EB4D6A4A685A}" sibTransId="{D578F562-C747-45BE-86CC-F1427EB9E84A}"/>
    <dgm:cxn modelId="{E20C174C-9942-4A8A-9927-D5071FCCC15C}" type="presParOf" srcId="{B1DE84B9-B941-407B-BA58-86DEAF7E8166}" destId="{CEA415AF-CC69-4B2B-9BD9-A0388344DE66}" srcOrd="0" destOrd="0" presId="urn:microsoft.com/office/officeart/2005/8/layout/vProcess5"/>
    <dgm:cxn modelId="{12732B72-D15D-4FFE-82BF-982444EA2357}" type="presParOf" srcId="{B1DE84B9-B941-407B-BA58-86DEAF7E8166}" destId="{F74C04AE-49DA-41A4-87AE-60BCCD3FB78B}" srcOrd="1" destOrd="0" presId="urn:microsoft.com/office/officeart/2005/8/layout/vProcess5"/>
    <dgm:cxn modelId="{B0C2FD0A-4AED-42C7-A875-019F3FF773B0}" type="presParOf" srcId="{B1DE84B9-B941-407B-BA58-86DEAF7E8166}" destId="{EED074AE-B836-492D-BB54-47FA9AC9FAAE}" srcOrd="2" destOrd="0" presId="urn:microsoft.com/office/officeart/2005/8/layout/vProcess5"/>
    <dgm:cxn modelId="{EF00230C-392A-4FB3-84A2-497EBE633E66}" type="presParOf" srcId="{B1DE84B9-B941-407B-BA58-86DEAF7E8166}" destId="{7ED922AF-24FA-4E63-9C58-F25013DF390E}" srcOrd="3" destOrd="0" presId="urn:microsoft.com/office/officeart/2005/8/layout/vProcess5"/>
    <dgm:cxn modelId="{DD8ACEBB-D99D-454E-9708-43BC40E713A3}" type="presParOf" srcId="{B1DE84B9-B941-407B-BA58-86DEAF7E8166}" destId="{4E740519-D4D8-4B8B-BB26-376802D73EAE}" srcOrd="4" destOrd="0" presId="urn:microsoft.com/office/officeart/2005/8/layout/vProcess5"/>
    <dgm:cxn modelId="{6FB208DD-2A01-45DE-B73B-F606A03B0823}" type="presParOf" srcId="{B1DE84B9-B941-407B-BA58-86DEAF7E8166}" destId="{2B249FF2-5018-464F-9956-87D8FFAA1908}" srcOrd="5" destOrd="0" presId="urn:microsoft.com/office/officeart/2005/8/layout/vProcess5"/>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218EEA-DE0C-41D3-B4F7-1894427CE0B0}" type="doc">
      <dgm:prSet loTypeId="urn:microsoft.com/office/officeart/2005/8/layout/vProcess5" loCatId="process" qsTypeId="urn:microsoft.com/office/officeart/2005/8/quickstyle/3d2" qsCatId="3D" csTypeId="urn:microsoft.com/office/officeart/2005/8/colors/colorful1" csCatId="colorful" phldr="1"/>
      <dgm:spPr/>
      <dgm:t>
        <a:bodyPr/>
        <a:lstStyle/>
        <a:p>
          <a:endParaRPr lang="en-US"/>
        </a:p>
      </dgm:t>
    </dgm:pt>
    <dgm:pt modelId="{75686425-0AC4-4B07-80C0-FCEC8C0B683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The ethic of care…</a:t>
          </a:r>
        </a:p>
      </dgm:t>
    </dgm:pt>
    <dgm:pt modelId="{AB2081A5-140C-4D96-966D-EB4D6A4A685A}" type="parTrans" cxnId="{0A55E2F4-0145-414F-BB7B-CF4F9F608EF3}">
      <dgm:prSet/>
      <dgm:spPr/>
      <dgm:t>
        <a:bodyPr/>
        <a:lstStyle/>
        <a:p>
          <a:pPr algn="ctr"/>
          <a:endParaRPr lang="en-US" sz="1800" b="0"/>
        </a:p>
      </dgm:t>
    </dgm:pt>
    <dgm:pt modelId="{D578F562-C747-45BE-86CC-F1427EB9E84A}" type="sibTrans" cxnId="{0A55E2F4-0145-414F-BB7B-CF4F9F608EF3}">
      <dgm:prSet custT="1"/>
      <dgm:spPr/>
      <dgm:t>
        <a:bodyPr/>
        <a:lstStyle/>
        <a:p>
          <a:pPr algn="ctr"/>
          <a:endParaRPr lang="en-US" sz="1800" b="0" dirty="0"/>
        </a:p>
      </dgm:t>
    </dgm:pt>
    <dgm:pt modelId="{2D67BA48-A9CD-4D21-BE19-1983971FF114}">
      <dgm:prSet custT="1"/>
      <dgm:spPr/>
      <dgm:t>
        <a:bodyPr rtlCol="0" anchor="ctr"/>
        <a:lstStyle/>
        <a:p>
          <a:pPr marL="0" algn="ctr" defTabSz="914400" rtl="0" eaLnBrk="1" latinLnBrk="0" hangingPunct="1">
            <a:lnSpc>
              <a:spcPct val="100000"/>
            </a:lnSpc>
          </a:pPr>
          <a:r>
            <a:rPr lang="en-US" sz="1800" b="0" kern="1200" dirty="0">
              <a:latin typeface="+mn-lt"/>
              <a:ea typeface="+mn-ea"/>
              <a:cs typeface="+mn-cs"/>
            </a:rPr>
            <a:t>…compassion, concern, love, friendship, and kindness…</a:t>
          </a:r>
        </a:p>
      </dgm:t>
    </dgm:pt>
    <dgm:pt modelId="{B2A19CE4-1272-4DEB-AA4F-CEDE9B6ABC96}" type="parTrans" cxnId="{00EB1689-AAD4-4626-BC8D-E543DD57F07F}">
      <dgm:prSet/>
      <dgm:spPr/>
      <dgm:t>
        <a:bodyPr/>
        <a:lstStyle/>
        <a:p>
          <a:pPr algn="ctr"/>
          <a:endParaRPr lang="en-US" sz="1800" b="0"/>
        </a:p>
      </dgm:t>
    </dgm:pt>
    <dgm:pt modelId="{05202289-7393-43EF-AF97-4A6E6730B3E7}" type="sibTrans" cxnId="{00EB1689-AAD4-4626-BC8D-E543DD57F07F}">
      <dgm:prSet/>
      <dgm:spPr/>
      <dgm:t>
        <a:bodyPr/>
        <a:lstStyle/>
        <a:p>
          <a:pPr algn="ctr"/>
          <a:endParaRPr lang="en-US" sz="1800" b="0"/>
        </a:p>
      </dgm:t>
    </dgm:pt>
    <dgm:pt modelId="{B1DE84B9-B941-407B-BA58-86DEAF7E8166}" type="pres">
      <dgm:prSet presAssocID="{A2218EEA-DE0C-41D3-B4F7-1894427CE0B0}" presName="outerComposite" presStyleCnt="0">
        <dgm:presLayoutVars>
          <dgm:chMax val="5"/>
          <dgm:dir/>
          <dgm:resizeHandles val="exact"/>
        </dgm:presLayoutVars>
      </dgm:prSet>
      <dgm:spPr/>
    </dgm:pt>
    <dgm:pt modelId="{CEA415AF-CC69-4B2B-9BD9-A0388344DE66}" type="pres">
      <dgm:prSet presAssocID="{A2218EEA-DE0C-41D3-B4F7-1894427CE0B0}" presName="dummyMaxCanvas" presStyleCnt="0">
        <dgm:presLayoutVars/>
      </dgm:prSet>
      <dgm:spPr/>
    </dgm:pt>
    <dgm:pt modelId="{F74C04AE-49DA-41A4-87AE-60BCCD3FB78B}" type="pres">
      <dgm:prSet presAssocID="{A2218EEA-DE0C-41D3-B4F7-1894427CE0B0}" presName="TwoNodes_1" presStyleLbl="node1" presStyleIdx="0" presStyleCnt="2">
        <dgm:presLayoutVars>
          <dgm:bulletEnabled val="1"/>
        </dgm:presLayoutVars>
      </dgm:prSet>
      <dgm:spPr>
        <a:xfrm>
          <a:off x="0" y="0"/>
          <a:ext cx="5960514" cy="1836794"/>
        </a:xfrm>
        <a:prstGeom prst="rect">
          <a:avLst/>
        </a:prstGeom>
      </dgm:spPr>
    </dgm:pt>
    <dgm:pt modelId="{EED074AE-B836-492D-BB54-47FA9AC9FAAE}" type="pres">
      <dgm:prSet presAssocID="{A2218EEA-DE0C-41D3-B4F7-1894427CE0B0}" presName="TwoNodes_2" presStyleLbl="node1" presStyleIdx="1" presStyleCnt="2">
        <dgm:presLayoutVars>
          <dgm:bulletEnabled val="1"/>
        </dgm:presLayoutVars>
      </dgm:prSet>
      <dgm:spPr>
        <a:xfrm>
          <a:off x="1051855" y="2244971"/>
          <a:ext cx="5960514" cy="1836794"/>
        </a:xfrm>
        <a:prstGeom prst="rect">
          <a:avLst/>
        </a:prstGeom>
      </dgm:spPr>
    </dgm:pt>
    <dgm:pt modelId="{7ED922AF-24FA-4E63-9C58-F25013DF390E}" type="pres">
      <dgm:prSet presAssocID="{A2218EEA-DE0C-41D3-B4F7-1894427CE0B0}" presName="TwoConn_1-2" presStyleLbl="fgAccFollowNode1" presStyleIdx="0" presStyleCnt="1" custAng="5400000" custScaleX="46272" custScaleY="46272" custLinFactX="-87322" custLinFactNeighborX="-100000" custLinFactNeighborY="6437">
        <dgm:presLayoutVars>
          <dgm:bulletEnabled val="1"/>
        </dgm:presLayoutVars>
      </dgm:prSet>
      <dgm:spPr>
        <a:prstGeom prst="homePlate">
          <a:avLst/>
        </a:prstGeom>
      </dgm:spPr>
    </dgm:pt>
    <dgm:pt modelId="{4E740519-D4D8-4B8B-BB26-376802D73EAE}" type="pres">
      <dgm:prSet presAssocID="{A2218EEA-DE0C-41D3-B4F7-1894427CE0B0}" presName="TwoNodes_1_text" presStyleLbl="node1" presStyleIdx="1" presStyleCnt="2">
        <dgm:presLayoutVars>
          <dgm:bulletEnabled val="1"/>
        </dgm:presLayoutVars>
      </dgm:prSet>
      <dgm:spPr/>
    </dgm:pt>
    <dgm:pt modelId="{2B249FF2-5018-464F-9956-87D8FFAA1908}" type="pres">
      <dgm:prSet presAssocID="{A2218EEA-DE0C-41D3-B4F7-1894427CE0B0}" presName="TwoNodes_2_text" presStyleLbl="node1" presStyleIdx="1" presStyleCnt="2">
        <dgm:presLayoutVars>
          <dgm:bulletEnabled val="1"/>
        </dgm:presLayoutVars>
      </dgm:prSet>
      <dgm:spPr/>
    </dgm:pt>
  </dgm:ptLst>
  <dgm:cxnLst>
    <dgm:cxn modelId="{0310B729-6676-482C-AE82-89A82C24A740}" type="presOf" srcId="{2D67BA48-A9CD-4D21-BE19-1983971FF114}" destId="{EED074AE-B836-492D-BB54-47FA9AC9FAAE}" srcOrd="0" destOrd="0" presId="urn:microsoft.com/office/officeart/2005/8/layout/vProcess5"/>
    <dgm:cxn modelId="{77A2264E-4730-4E66-B0DC-D6563AEE7266}" type="presOf" srcId="{2D67BA48-A9CD-4D21-BE19-1983971FF114}" destId="{2B249FF2-5018-464F-9956-87D8FFAA1908}" srcOrd="1" destOrd="0" presId="urn:microsoft.com/office/officeart/2005/8/layout/vProcess5"/>
    <dgm:cxn modelId="{00EB1689-AAD4-4626-BC8D-E543DD57F07F}" srcId="{A2218EEA-DE0C-41D3-B4F7-1894427CE0B0}" destId="{2D67BA48-A9CD-4D21-BE19-1983971FF114}" srcOrd="1" destOrd="0" parTransId="{B2A19CE4-1272-4DEB-AA4F-CEDE9B6ABC96}" sibTransId="{05202289-7393-43EF-AF97-4A6E6730B3E7}"/>
    <dgm:cxn modelId="{2277B295-DB0E-4184-9AC5-F5463DDA0EC6}" type="presOf" srcId="{A2218EEA-DE0C-41D3-B4F7-1894427CE0B0}" destId="{B1DE84B9-B941-407B-BA58-86DEAF7E8166}" srcOrd="0" destOrd="0" presId="urn:microsoft.com/office/officeart/2005/8/layout/vProcess5"/>
    <dgm:cxn modelId="{D89621A5-2EEE-4451-B6AB-3CDECCD72912}" type="presOf" srcId="{75686425-0AC4-4B07-80C0-FCEC8C0B6834}" destId="{F74C04AE-49DA-41A4-87AE-60BCCD3FB78B}" srcOrd="0" destOrd="0" presId="urn:microsoft.com/office/officeart/2005/8/layout/vProcess5"/>
    <dgm:cxn modelId="{8E3EDBB6-89C1-4210-92A2-3236A87DBF10}" type="presOf" srcId="{75686425-0AC4-4B07-80C0-FCEC8C0B6834}" destId="{4E740519-D4D8-4B8B-BB26-376802D73EAE}" srcOrd="1" destOrd="0" presId="urn:microsoft.com/office/officeart/2005/8/layout/vProcess5"/>
    <dgm:cxn modelId="{7BBCD2BD-6D02-4186-8F07-C2DD974568A2}" type="presOf" srcId="{D578F562-C747-45BE-86CC-F1427EB9E84A}" destId="{7ED922AF-24FA-4E63-9C58-F25013DF390E}" srcOrd="0" destOrd="0" presId="urn:microsoft.com/office/officeart/2005/8/layout/vProcess5"/>
    <dgm:cxn modelId="{0A55E2F4-0145-414F-BB7B-CF4F9F608EF3}" srcId="{A2218EEA-DE0C-41D3-B4F7-1894427CE0B0}" destId="{75686425-0AC4-4B07-80C0-FCEC8C0B6834}" srcOrd="0" destOrd="0" parTransId="{AB2081A5-140C-4D96-966D-EB4D6A4A685A}" sibTransId="{D578F562-C747-45BE-86CC-F1427EB9E84A}"/>
    <dgm:cxn modelId="{E20C174C-9942-4A8A-9927-D5071FCCC15C}" type="presParOf" srcId="{B1DE84B9-B941-407B-BA58-86DEAF7E8166}" destId="{CEA415AF-CC69-4B2B-9BD9-A0388344DE66}" srcOrd="0" destOrd="0" presId="urn:microsoft.com/office/officeart/2005/8/layout/vProcess5"/>
    <dgm:cxn modelId="{12732B72-D15D-4FFE-82BF-982444EA2357}" type="presParOf" srcId="{B1DE84B9-B941-407B-BA58-86DEAF7E8166}" destId="{F74C04AE-49DA-41A4-87AE-60BCCD3FB78B}" srcOrd="1" destOrd="0" presId="urn:microsoft.com/office/officeart/2005/8/layout/vProcess5"/>
    <dgm:cxn modelId="{B0C2FD0A-4AED-42C7-A875-019F3FF773B0}" type="presParOf" srcId="{B1DE84B9-B941-407B-BA58-86DEAF7E8166}" destId="{EED074AE-B836-492D-BB54-47FA9AC9FAAE}" srcOrd="2" destOrd="0" presId="urn:microsoft.com/office/officeart/2005/8/layout/vProcess5"/>
    <dgm:cxn modelId="{EF00230C-392A-4FB3-84A2-497EBE633E66}" type="presParOf" srcId="{B1DE84B9-B941-407B-BA58-86DEAF7E8166}" destId="{7ED922AF-24FA-4E63-9C58-F25013DF390E}" srcOrd="3" destOrd="0" presId="urn:microsoft.com/office/officeart/2005/8/layout/vProcess5"/>
    <dgm:cxn modelId="{DD8ACEBB-D99D-454E-9708-43BC40E713A3}" type="presParOf" srcId="{B1DE84B9-B941-407B-BA58-86DEAF7E8166}" destId="{4E740519-D4D8-4B8B-BB26-376802D73EAE}" srcOrd="4" destOrd="0" presId="urn:microsoft.com/office/officeart/2005/8/layout/vProcess5"/>
    <dgm:cxn modelId="{6FB208DD-2A01-45DE-B73B-F606A03B0823}" type="presParOf" srcId="{B1DE84B9-B941-407B-BA58-86DEAF7E8166}" destId="{2B249FF2-5018-464F-9956-87D8FFAA1908}" srcOrd="5" destOrd="0" presId="urn:microsoft.com/office/officeart/2005/8/layout/vProcess5"/>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E1BCA70-A198-4CBD-80D8-1C9C57EA02F4}" type="doc">
      <dgm:prSet loTypeId="urn:microsoft.com/office/officeart/2018/2/layout/IconLabel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7FC424A5-7035-4A3C-B8F5-553F332E95F6}">
      <dgm:prSet/>
      <dgm:spPr/>
      <dgm:t>
        <a:bodyPr/>
        <a:lstStyle/>
        <a:p>
          <a:pPr>
            <a:lnSpc>
              <a:spcPct val="100000"/>
            </a:lnSpc>
          </a:pPr>
          <a:r>
            <a:rPr lang="en-US" dirty="0"/>
            <a:t>Key Concepts</a:t>
          </a:r>
        </a:p>
      </dgm:t>
    </dgm:pt>
    <dgm:pt modelId="{35187D9E-BA56-444E-AAC3-52F1A9525F09}" type="parTrans" cxnId="{0E9EC49E-CEB7-4F8A-853D-C46D3831C72E}">
      <dgm:prSet/>
      <dgm:spPr/>
      <dgm:t>
        <a:bodyPr/>
        <a:lstStyle/>
        <a:p>
          <a:endParaRPr lang="en-US"/>
        </a:p>
      </dgm:t>
    </dgm:pt>
    <dgm:pt modelId="{A0116E74-0589-4933-9DF4-39BFB3722111}" type="sibTrans" cxnId="{0E9EC49E-CEB7-4F8A-853D-C46D3831C72E}">
      <dgm:prSet/>
      <dgm:spPr/>
      <dgm:t>
        <a:bodyPr/>
        <a:lstStyle/>
        <a:p>
          <a:endParaRPr lang="en-US"/>
        </a:p>
      </dgm:t>
    </dgm:pt>
    <dgm:pt modelId="{2CF3A7E7-F617-49EB-8AEE-75010C2D4107}">
      <dgm:prSet/>
      <dgm:spPr/>
      <dgm:t>
        <a:bodyPr/>
        <a:lstStyle/>
        <a:p>
          <a:pPr>
            <a:lnSpc>
              <a:spcPct val="100000"/>
            </a:lnSpc>
          </a:pPr>
          <a:r>
            <a:rPr lang="en-US" dirty="0"/>
            <a:t>Peer Discussion</a:t>
          </a:r>
        </a:p>
      </dgm:t>
    </dgm:pt>
    <dgm:pt modelId="{23910F20-DDEE-4777-8589-6351A0CAED92}" type="parTrans" cxnId="{56222927-7ED1-4720-8DB0-D1B33D94EA54}">
      <dgm:prSet/>
      <dgm:spPr/>
      <dgm:t>
        <a:bodyPr/>
        <a:lstStyle/>
        <a:p>
          <a:endParaRPr lang="en-US"/>
        </a:p>
      </dgm:t>
    </dgm:pt>
    <dgm:pt modelId="{1506534F-EBB0-4522-89F4-31E156B89C6C}" type="sibTrans" cxnId="{56222927-7ED1-4720-8DB0-D1B33D94EA54}">
      <dgm:prSet/>
      <dgm:spPr/>
      <dgm:t>
        <a:bodyPr/>
        <a:lstStyle/>
        <a:p>
          <a:endParaRPr lang="en-US"/>
        </a:p>
      </dgm:t>
    </dgm:pt>
    <dgm:pt modelId="{705CAB2F-1870-4A0D-B6AB-BF654EF25B70}" type="pres">
      <dgm:prSet presAssocID="{FE1BCA70-A198-4CBD-80D8-1C9C57EA02F4}" presName="root" presStyleCnt="0">
        <dgm:presLayoutVars>
          <dgm:dir/>
          <dgm:resizeHandles val="exact"/>
        </dgm:presLayoutVars>
      </dgm:prSet>
      <dgm:spPr/>
    </dgm:pt>
    <dgm:pt modelId="{EC50F4BA-A8FD-4786-87AE-1F200AE10FFB}" type="pres">
      <dgm:prSet presAssocID="{7FC424A5-7035-4A3C-B8F5-553F332E95F6}" presName="compNode" presStyleCnt="0"/>
      <dgm:spPr/>
    </dgm:pt>
    <dgm:pt modelId="{F849B598-3E2D-43F6-9A2B-867AE21A81D3}" type="pres">
      <dgm:prSet presAssocID="{7FC424A5-7035-4A3C-B8F5-553F332E95F6}"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Key"/>
        </a:ext>
      </dgm:extLst>
    </dgm:pt>
    <dgm:pt modelId="{62BE98C0-E92D-4013-8658-0AF5316D9429}" type="pres">
      <dgm:prSet presAssocID="{7FC424A5-7035-4A3C-B8F5-553F332E95F6}" presName="spaceRect" presStyleCnt="0"/>
      <dgm:spPr/>
    </dgm:pt>
    <dgm:pt modelId="{B752D119-87D0-4CAC-B8F2-EFD243BD9C77}" type="pres">
      <dgm:prSet presAssocID="{7FC424A5-7035-4A3C-B8F5-553F332E95F6}" presName="textRect" presStyleLbl="revTx" presStyleIdx="0" presStyleCnt="2">
        <dgm:presLayoutVars>
          <dgm:chMax val="1"/>
          <dgm:chPref val="1"/>
        </dgm:presLayoutVars>
      </dgm:prSet>
      <dgm:spPr/>
    </dgm:pt>
    <dgm:pt modelId="{90DE13C6-7047-4643-AB98-24E0F39ED622}" type="pres">
      <dgm:prSet presAssocID="{A0116E74-0589-4933-9DF4-39BFB3722111}" presName="sibTrans" presStyleCnt="0"/>
      <dgm:spPr/>
    </dgm:pt>
    <dgm:pt modelId="{C14109AB-F06B-49DA-A7E5-7E609909894A}" type="pres">
      <dgm:prSet presAssocID="{2CF3A7E7-F617-49EB-8AEE-75010C2D4107}" presName="compNode" presStyleCnt="0"/>
      <dgm:spPr/>
    </dgm:pt>
    <dgm:pt modelId="{146B8DC7-201B-4B1D-85F4-8144245907D4}" type="pres">
      <dgm:prSet presAssocID="{2CF3A7E7-F617-49EB-8AEE-75010C2D410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1AB5498F-C9FF-45D0-9B73-A423F51AC9B3}" type="pres">
      <dgm:prSet presAssocID="{2CF3A7E7-F617-49EB-8AEE-75010C2D4107}" presName="spaceRect" presStyleCnt="0"/>
      <dgm:spPr/>
    </dgm:pt>
    <dgm:pt modelId="{842D9B69-EF32-431D-AA9B-CDD913ADA728}" type="pres">
      <dgm:prSet presAssocID="{2CF3A7E7-F617-49EB-8AEE-75010C2D4107}" presName="textRect" presStyleLbl="revTx" presStyleIdx="1" presStyleCnt="2">
        <dgm:presLayoutVars>
          <dgm:chMax val="1"/>
          <dgm:chPref val="1"/>
        </dgm:presLayoutVars>
      </dgm:prSet>
      <dgm:spPr/>
    </dgm:pt>
  </dgm:ptLst>
  <dgm:cxnLst>
    <dgm:cxn modelId="{7575E324-B0E7-4BCE-B8E2-05A34809256B}" type="presOf" srcId="{FE1BCA70-A198-4CBD-80D8-1C9C57EA02F4}" destId="{705CAB2F-1870-4A0D-B6AB-BF654EF25B70}" srcOrd="0" destOrd="0" presId="urn:microsoft.com/office/officeart/2018/2/layout/IconLabelList"/>
    <dgm:cxn modelId="{56222927-7ED1-4720-8DB0-D1B33D94EA54}" srcId="{FE1BCA70-A198-4CBD-80D8-1C9C57EA02F4}" destId="{2CF3A7E7-F617-49EB-8AEE-75010C2D4107}" srcOrd="1" destOrd="0" parTransId="{23910F20-DDEE-4777-8589-6351A0CAED92}" sibTransId="{1506534F-EBB0-4522-89F4-31E156B89C6C}"/>
    <dgm:cxn modelId="{C9933988-A5B1-4DF6-BE56-47CB018C2008}" type="presOf" srcId="{7FC424A5-7035-4A3C-B8F5-553F332E95F6}" destId="{B752D119-87D0-4CAC-B8F2-EFD243BD9C77}" srcOrd="0" destOrd="0" presId="urn:microsoft.com/office/officeart/2018/2/layout/IconLabelList"/>
    <dgm:cxn modelId="{0E9EC49E-CEB7-4F8A-853D-C46D3831C72E}" srcId="{FE1BCA70-A198-4CBD-80D8-1C9C57EA02F4}" destId="{7FC424A5-7035-4A3C-B8F5-553F332E95F6}" srcOrd="0" destOrd="0" parTransId="{35187D9E-BA56-444E-AAC3-52F1A9525F09}" sibTransId="{A0116E74-0589-4933-9DF4-39BFB3722111}"/>
    <dgm:cxn modelId="{00DEF0D4-520C-4FF8-B710-3A1DADC9980E}" type="presOf" srcId="{2CF3A7E7-F617-49EB-8AEE-75010C2D4107}" destId="{842D9B69-EF32-431D-AA9B-CDD913ADA728}" srcOrd="0" destOrd="0" presId="urn:microsoft.com/office/officeart/2018/2/layout/IconLabelList"/>
    <dgm:cxn modelId="{A1B01924-A2DB-41C3-A375-673ED7593B5B}" type="presParOf" srcId="{705CAB2F-1870-4A0D-B6AB-BF654EF25B70}" destId="{EC50F4BA-A8FD-4786-87AE-1F200AE10FFB}" srcOrd="0" destOrd="0" presId="urn:microsoft.com/office/officeart/2018/2/layout/IconLabelList"/>
    <dgm:cxn modelId="{A70D4DCB-5FF2-4AD3-B244-81D657DF7D6C}" type="presParOf" srcId="{EC50F4BA-A8FD-4786-87AE-1F200AE10FFB}" destId="{F849B598-3E2D-43F6-9A2B-867AE21A81D3}" srcOrd="0" destOrd="0" presId="urn:microsoft.com/office/officeart/2018/2/layout/IconLabelList"/>
    <dgm:cxn modelId="{15944549-F867-410D-98FF-94328499C190}" type="presParOf" srcId="{EC50F4BA-A8FD-4786-87AE-1F200AE10FFB}" destId="{62BE98C0-E92D-4013-8658-0AF5316D9429}" srcOrd="1" destOrd="0" presId="urn:microsoft.com/office/officeart/2018/2/layout/IconLabelList"/>
    <dgm:cxn modelId="{8B06B86B-4EBC-4030-929B-F0F5E103F7BE}" type="presParOf" srcId="{EC50F4BA-A8FD-4786-87AE-1F200AE10FFB}" destId="{B752D119-87D0-4CAC-B8F2-EFD243BD9C77}" srcOrd="2" destOrd="0" presId="urn:microsoft.com/office/officeart/2018/2/layout/IconLabelList"/>
    <dgm:cxn modelId="{6F7CB52A-5E54-4A75-AC74-07FB2A65B66B}" type="presParOf" srcId="{705CAB2F-1870-4A0D-B6AB-BF654EF25B70}" destId="{90DE13C6-7047-4643-AB98-24E0F39ED622}" srcOrd="1" destOrd="0" presId="urn:microsoft.com/office/officeart/2018/2/layout/IconLabelList"/>
    <dgm:cxn modelId="{0CE18FD0-B372-407D-BBE4-437965171CE3}" type="presParOf" srcId="{705CAB2F-1870-4A0D-B6AB-BF654EF25B70}" destId="{C14109AB-F06B-49DA-A7E5-7E609909894A}" srcOrd="2" destOrd="0" presId="urn:microsoft.com/office/officeart/2018/2/layout/IconLabelList"/>
    <dgm:cxn modelId="{DEB847A3-C947-4A6E-8B58-BB15EB65189D}" type="presParOf" srcId="{C14109AB-F06B-49DA-A7E5-7E609909894A}" destId="{146B8DC7-201B-4B1D-85F4-8144245907D4}" srcOrd="0" destOrd="0" presId="urn:microsoft.com/office/officeart/2018/2/layout/IconLabelList"/>
    <dgm:cxn modelId="{296BEB8F-B351-471C-A35A-4F6208F52202}" type="presParOf" srcId="{C14109AB-F06B-49DA-A7E5-7E609909894A}" destId="{1AB5498F-C9FF-45D0-9B73-A423F51AC9B3}" srcOrd="1" destOrd="0" presId="urn:microsoft.com/office/officeart/2018/2/layout/IconLabelList"/>
    <dgm:cxn modelId="{B1FC9E30-BF65-4C1C-A83E-C87F9141094D}" type="presParOf" srcId="{C14109AB-F06B-49DA-A7E5-7E609909894A}" destId="{842D9B69-EF32-431D-AA9B-CDD913ADA728}"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EBC1820-0E7C-4CC8-AF32-90D056649DD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B4A9FD8-F785-44C2-9FDE-4644D2939FC9}">
      <dgm:prSet/>
      <dgm:spPr/>
      <dgm:t>
        <a:bodyPr/>
        <a:lstStyle/>
        <a:p>
          <a:r>
            <a:rPr lang="en-ZA" dirty="0">
              <a:solidFill>
                <a:schemeClr val="tx1"/>
              </a:solidFill>
            </a:rPr>
            <a:t>What do you believe to be true about this review?</a:t>
          </a:r>
          <a:endParaRPr lang="en-US" dirty="0">
            <a:solidFill>
              <a:schemeClr val="tx1"/>
            </a:solidFill>
          </a:endParaRPr>
        </a:p>
      </dgm:t>
    </dgm:pt>
    <dgm:pt modelId="{3811FAB2-DEC4-40CD-B436-1EA2FF424EC6}" type="parTrans" cxnId="{0BFF8536-7CDC-402B-BB87-1C975AE3F3C5}">
      <dgm:prSet/>
      <dgm:spPr/>
      <dgm:t>
        <a:bodyPr/>
        <a:lstStyle/>
        <a:p>
          <a:endParaRPr lang="en-US">
            <a:solidFill>
              <a:schemeClr val="tx1"/>
            </a:solidFill>
          </a:endParaRPr>
        </a:p>
      </dgm:t>
    </dgm:pt>
    <dgm:pt modelId="{FEBF54AD-35F6-4AEC-B3E6-42CEA4068404}" type="sibTrans" cxnId="{0BFF8536-7CDC-402B-BB87-1C975AE3F3C5}">
      <dgm:prSet/>
      <dgm:spPr/>
      <dgm:t>
        <a:bodyPr/>
        <a:lstStyle/>
        <a:p>
          <a:endParaRPr lang="en-US">
            <a:solidFill>
              <a:schemeClr val="tx1"/>
            </a:solidFill>
          </a:endParaRPr>
        </a:p>
      </dgm:t>
    </dgm:pt>
    <dgm:pt modelId="{658DB0DD-496D-48FB-8B5A-ACAA73AC9B72}">
      <dgm:prSet/>
      <dgm:spPr/>
      <dgm:t>
        <a:bodyPr/>
        <a:lstStyle/>
        <a:p>
          <a:r>
            <a:rPr lang="en-ZA" dirty="0" err="1">
              <a:solidFill>
                <a:schemeClr val="tx1"/>
              </a:solidFill>
            </a:rPr>
            <a:t>Watergunning</a:t>
          </a:r>
          <a:r>
            <a:rPr lang="en-ZA" dirty="0">
              <a:solidFill>
                <a:schemeClr val="tx1"/>
              </a:solidFill>
            </a:rPr>
            <a:t> a student is unethical!</a:t>
          </a:r>
          <a:endParaRPr lang="en-US" dirty="0">
            <a:solidFill>
              <a:schemeClr val="tx1"/>
            </a:solidFill>
          </a:endParaRPr>
        </a:p>
      </dgm:t>
    </dgm:pt>
    <dgm:pt modelId="{9A45E2A2-9212-4296-A561-44FEB6723FA9}" type="parTrans" cxnId="{FA3688ED-5322-4AB2-8ECC-1874D8B53532}">
      <dgm:prSet/>
      <dgm:spPr/>
      <dgm:t>
        <a:bodyPr/>
        <a:lstStyle/>
        <a:p>
          <a:endParaRPr lang="en-US">
            <a:solidFill>
              <a:schemeClr val="tx1"/>
            </a:solidFill>
          </a:endParaRPr>
        </a:p>
      </dgm:t>
    </dgm:pt>
    <dgm:pt modelId="{22C41B1D-4A52-4229-ADBC-7E4C5E5C3B73}" type="sibTrans" cxnId="{FA3688ED-5322-4AB2-8ECC-1874D8B53532}">
      <dgm:prSet/>
      <dgm:spPr/>
      <dgm:t>
        <a:bodyPr/>
        <a:lstStyle/>
        <a:p>
          <a:endParaRPr lang="en-US">
            <a:solidFill>
              <a:schemeClr val="tx1"/>
            </a:solidFill>
          </a:endParaRPr>
        </a:p>
      </dgm:t>
    </dgm:pt>
    <dgm:pt modelId="{62B988CA-B890-45A0-A09D-F938A17DC46E}" type="pres">
      <dgm:prSet presAssocID="{FEBC1820-0E7C-4CC8-AF32-90D056649DDF}" presName="root" presStyleCnt="0">
        <dgm:presLayoutVars>
          <dgm:dir/>
          <dgm:resizeHandles val="exact"/>
        </dgm:presLayoutVars>
      </dgm:prSet>
      <dgm:spPr/>
    </dgm:pt>
    <dgm:pt modelId="{D13F0E0E-FE7F-47BA-904E-1B6FD1466123}" type="pres">
      <dgm:prSet presAssocID="{FB4A9FD8-F785-44C2-9FDE-4644D2939FC9}" presName="compNode" presStyleCnt="0"/>
      <dgm:spPr/>
    </dgm:pt>
    <dgm:pt modelId="{55211292-5724-4CF3-9B68-C9C37D007AE6}" type="pres">
      <dgm:prSet presAssocID="{FB4A9FD8-F785-44C2-9FDE-4644D2939FC9}" presName="bgRect" presStyleLbl="bgShp" presStyleIdx="0" presStyleCnt="2"/>
      <dgm:spPr>
        <a:xfrm>
          <a:off x="0" y="849991"/>
          <a:ext cx="5906181" cy="1569215"/>
        </a:xfrm>
        <a:prstGeom prst="rect">
          <a:avLst/>
        </a:prstGeom>
        <a:noFill/>
        <a:ln w="38100" cap="sq" cmpd="dbl">
          <a:solidFill>
            <a:prstClr val="white">
              <a:lumMod val="85000"/>
            </a:prstClr>
          </a:solidFill>
          <a:prstDash val="solid"/>
          <a:miter lim="800000"/>
        </a:ln>
        <a:effectLst/>
      </dgm:spPr>
    </dgm:pt>
    <dgm:pt modelId="{863410B7-CA0F-43F4-960E-9DA7059AF511}" type="pres">
      <dgm:prSet presAssocID="{FB4A9FD8-F785-44C2-9FDE-4644D2939FC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Microscope"/>
        </a:ext>
      </dgm:extLst>
    </dgm:pt>
    <dgm:pt modelId="{D9898D1A-E064-4261-B88A-4EB8AC0EA74E}" type="pres">
      <dgm:prSet presAssocID="{FB4A9FD8-F785-44C2-9FDE-4644D2939FC9}" presName="spaceRect" presStyleCnt="0"/>
      <dgm:spPr/>
    </dgm:pt>
    <dgm:pt modelId="{9B72B821-D3EB-46EE-BCA0-DA5A1D91AF84}" type="pres">
      <dgm:prSet presAssocID="{FB4A9FD8-F785-44C2-9FDE-4644D2939FC9}" presName="parTx" presStyleLbl="revTx" presStyleIdx="0" presStyleCnt="2">
        <dgm:presLayoutVars>
          <dgm:chMax val="0"/>
          <dgm:chPref val="0"/>
        </dgm:presLayoutVars>
      </dgm:prSet>
      <dgm:spPr/>
    </dgm:pt>
    <dgm:pt modelId="{025FFD97-9CE9-4F1F-BFB2-1B08A76669C0}" type="pres">
      <dgm:prSet presAssocID="{FEBF54AD-35F6-4AEC-B3E6-42CEA4068404}" presName="sibTrans" presStyleCnt="0"/>
      <dgm:spPr/>
    </dgm:pt>
    <dgm:pt modelId="{E0BD8FEF-3692-47A7-9253-82960931F6B7}" type="pres">
      <dgm:prSet presAssocID="{658DB0DD-496D-48FB-8B5A-ACAA73AC9B72}" presName="compNode" presStyleCnt="0"/>
      <dgm:spPr/>
    </dgm:pt>
    <dgm:pt modelId="{5EDC32A8-8A30-43AA-B28C-4DE1051927E9}" type="pres">
      <dgm:prSet presAssocID="{658DB0DD-496D-48FB-8B5A-ACAA73AC9B72}" presName="bgRect" presStyleLbl="bgShp" presStyleIdx="1" presStyleCnt="2"/>
      <dgm:spPr>
        <a:xfrm>
          <a:off x="0" y="2811510"/>
          <a:ext cx="5906181" cy="1569215"/>
        </a:xfrm>
        <a:prstGeom prst="rect">
          <a:avLst/>
        </a:prstGeom>
        <a:noFill/>
        <a:ln w="38100" cap="sq" cmpd="dbl">
          <a:solidFill>
            <a:prstClr val="white">
              <a:lumMod val="85000"/>
            </a:prstClr>
          </a:solidFill>
          <a:prstDash val="solid"/>
          <a:miter lim="800000"/>
        </a:ln>
        <a:effectLst/>
      </dgm:spPr>
    </dgm:pt>
    <dgm:pt modelId="{6AC72B6A-45B7-4ABB-9EFD-F5AC17DE9608}" type="pres">
      <dgm:prSet presAssocID="{658DB0DD-496D-48FB-8B5A-ACAA73AC9B7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Confused person"/>
        </a:ext>
      </dgm:extLst>
    </dgm:pt>
    <dgm:pt modelId="{C3CD3599-88DE-4DEB-81BF-520379977D7B}" type="pres">
      <dgm:prSet presAssocID="{658DB0DD-496D-48FB-8B5A-ACAA73AC9B72}" presName="spaceRect" presStyleCnt="0"/>
      <dgm:spPr/>
    </dgm:pt>
    <dgm:pt modelId="{E7286CCF-EBB1-4A29-B240-4BC3DA177E84}" type="pres">
      <dgm:prSet presAssocID="{658DB0DD-496D-48FB-8B5A-ACAA73AC9B72}" presName="parTx" presStyleLbl="revTx" presStyleIdx="1" presStyleCnt="2">
        <dgm:presLayoutVars>
          <dgm:chMax val="0"/>
          <dgm:chPref val="0"/>
        </dgm:presLayoutVars>
      </dgm:prSet>
      <dgm:spPr/>
    </dgm:pt>
  </dgm:ptLst>
  <dgm:cxnLst>
    <dgm:cxn modelId="{0BFF8536-7CDC-402B-BB87-1C975AE3F3C5}" srcId="{FEBC1820-0E7C-4CC8-AF32-90D056649DDF}" destId="{FB4A9FD8-F785-44C2-9FDE-4644D2939FC9}" srcOrd="0" destOrd="0" parTransId="{3811FAB2-DEC4-40CD-B436-1EA2FF424EC6}" sibTransId="{FEBF54AD-35F6-4AEC-B3E6-42CEA4068404}"/>
    <dgm:cxn modelId="{940E105F-883F-44D4-9F56-0B7FE14915E9}" type="presOf" srcId="{658DB0DD-496D-48FB-8B5A-ACAA73AC9B72}" destId="{E7286CCF-EBB1-4A29-B240-4BC3DA177E84}" srcOrd="0" destOrd="0" presId="urn:microsoft.com/office/officeart/2018/2/layout/IconVerticalSolidList"/>
    <dgm:cxn modelId="{61977E78-748F-4B5D-8121-664EFC829AE6}" type="presOf" srcId="{FB4A9FD8-F785-44C2-9FDE-4644D2939FC9}" destId="{9B72B821-D3EB-46EE-BCA0-DA5A1D91AF84}" srcOrd="0" destOrd="0" presId="urn:microsoft.com/office/officeart/2018/2/layout/IconVerticalSolidList"/>
    <dgm:cxn modelId="{FA3688ED-5322-4AB2-8ECC-1874D8B53532}" srcId="{FEBC1820-0E7C-4CC8-AF32-90D056649DDF}" destId="{658DB0DD-496D-48FB-8B5A-ACAA73AC9B72}" srcOrd="1" destOrd="0" parTransId="{9A45E2A2-9212-4296-A561-44FEB6723FA9}" sibTransId="{22C41B1D-4A52-4229-ADBC-7E4C5E5C3B73}"/>
    <dgm:cxn modelId="{1ABD34FB-5C70-4EF9-A5D8-322B9B4207E4}" type="presOf" srcId="{FEBC1820-0E7C-4CC8-AF32-90D056649DDF}" destId="{62B988CA-B890-45A0-A09D-F938A17DC46E}" srcOrd="0" destOrd="0" presId="urn:microsoft.com/office/officeart/2018/2/layout/IconVerticalSolidList"/>
    <dgm:cxn modelId="{0AB8BE59-62C3-4D52-852D-3357A42DC1CB}" type="presParOf" srcId="{62B988CA-B890-45A0-A09D-F938A17DC46E}" destId="{D13F0E0E-FE7F-47BA-904E-1B6FD1466123}" srcOrd="0" destOrd="0" presId="urn:microsoft.com/office/officeart/2018/2/layout/IconVerticalSolidList"/>
    <dgm:cxn modelId="{40248949-64A5-44F1-9329-14F317069236}" type="presParOf" srcId="{D13F0E0E-FE7F-47BA-904E-1B6FD1466123}" destId="{55211292-5724-4CF3-9B68-C9C37D007AE6}" srcOrd="0" destOrd="0" presId="urn:microsoft.com/office/officeart/2018/2/layout/IconVerticalSolidList"/>
    <dgm:cxn modelId="{C7EA334F-CBDA-4D2C-9DA9-FD467FB1B932}" type="presParOf" srcId="{D13F0E0E-FE7F-47BA-904E-1B6FD1466123}" destId="{863410B7-CA0F-43F4-960E-9DA7059AF511}" srcOrd="1" destOrd="0" presId="urn:microsoft.com/office/officeart/2018/2/layout/IconVerticalSolidList"/>
    <dgm:cxn modelId="{926CA147-421B-4FCE-94A0-03F7BC3DCFE1}" type="presParOf" srcId="{D13F0E0E-FE7F-47BA-904E-1B6FD1466123}" destId="{D9898D1A-E064-4261-B88A-4EB8AC0EA74E}" srcOrd="2" destOrd="0" presId="urn:microsoft.com/office/officeart/2018/2/layout/IconVerticalSolidList"/>
    <dgm:cxn modelId="{00D14914-C13B-4223-9651-F5BE3FB276F6}" type="presParOf" srcId="{D13F0E0E-FE7F-47BA-904E-1B6FD1466123}" destId="{9B72B821-D3EB-46EE-BCA0-DA5A1D91AF84}" srcOrd="3" destOrd="0" presId="urn:microsoft.com/office/officeart/2018/2/layout/IconVerticalSolidList"/>
    <dgm:cxn modelId="{920DD7CD-897E-4B37-BD43-A1B2E58CE2CB}" type="presParOf" srcId="{62B988CA-B890-45A0-A09D-F938A17DC46E}" destId="{025FFD97-9CE9-4F1F-BFB2-1B08A76669C0}" srcOrd="1" destOrd="0" presId="urn:microsoft.com/office/officeart/2018/2/layout/IconVerticalSolidList"/>
    <dgm:cxn modelId="{77849E9C-8FA9-46BD-AF4D-35721A917D7D}" type="presParOf" srcId="{62B988CA-B890-45A0-A09D-F938A17DC46E}" destId="{E0BD8FEF-3692-47A7-9253-82960931F6B7}" srcOrd="2" destOrd="0" presId="urn:microsoft.com/office/officeart/2018/2/layout/IconVerticalSolidList"/>
    <dgm:cxn modelId="{E81A4F51-8CB5-43FA-916F-E102953BCAC4}" type="presParOf" srcId="{E0BD8FEF-3692-47A7-9253-82960931F6B7}" destId="{5EDC32A8-8A30-43AA-B28C-4DE1051927E9}" srcOrd="0" destOrd="0" presId="urn:microsoft.com/office/officeart/2018/2/layout/IconVerticalSolidList"/>
    <dgm:cxn modelId="{AD227CB4-5B9B-4BE2-BA14-9989AF96D370}" type="presParOf" srcId="{E0BD8FEF-3692-47A7-9253-82960931F6B7}" destId="{6AC72B6A-45B7-4ABB-9EFD-F5AC17DE9608}" srcOrd="1" destOrd="0" presId="urn:microsoft.com/office/officeart/2018/2/layout/IconVerticalSolidList"/>
    <dgm:cxn modelId="{4E154464-E1AA-488E-BD2F-70AF214AC0E4}" type="presParOf" srcId="{E0BD8FEF-3692-47A7-9253-82960931F6B7}" destId="{C3CD3599-88DE-4DEB-81BF-520379977D7B}" srcOrd="2" destOrd="0" presId="urn:microsoft.com/office/officeart/2018/2/layout/IconVerticalSolidList"/>
    <dgm:cxn modelId="{A4329523-DF54-4571-9B6A-0350FE851B90}" type="presParOf" srcId="{E0BD8FEF-3692-47A7-9253-82960931F6B7}" destId="{E7286CCF-EBB1-4A29-B240-4BC3DA177E84}"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E3A498-0445-49A4-B03D-C267891E6F87}">
      <dsp:nvSpPr>
        <dsp:cNvPr id="0" name=""/>
        <dsp:cNvSpPr/>
      </dsp:nvSpPr>
      <dsp:spPr>
        <a:xfrm>
          <a:off x="336794" y="1768"/>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Thought Exercise</a:t>
          </a:r>
        </a:p>
      </dsp:txBody>
      <dsp:txXfrm>
        <a:off x="336794" y="1768"/>
        <a:ext cx="1629138" cy="977482"/>
      </dsp:txXfrm>
    </dsp:sp>
    <dsp:sp modelId="{5B4E3E5D-A04A-4042-A7BA-C6B4BD588134}">
      <dsp:nvSpPr>
        <dsp:cNvPr id="0" name=""/>
        <dsp:cNvSpPr/>
      </dsp:nvSpPr>
      <dsp:spPr>
        <a:xfrm>
          <a:off x="2128846" y="1768"/>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kern="1200" dirty="0"/>
            <a:t>What is Ethics?</a:t>
          </a:r>
          <a:endParaRPr lang="en-US" sz="1600" kern="1200" dirty="0"/>
        </a:p>
      </dsp:txBody>
      <dsp:txXfrm>
        <a:off x="2128846" y="1768"/>
        <a:ext cx="1629138" cy="977482"/>
      </dsp:txXfrm>
    </dsp:sp>
    <dsp:sp modelId="{F71633FD-AE75-4037-94F6-2802A8288F46}">
      <dsp:nvSpPr>
        <dsp:cNvPr id="0" name=""/>
        <dsp:cNvSpPr/>
      </dsp:nvSpPr>
      <dsp:spPr>
        <a:xfrm>
          <a:off x="3920898" y="1768"/>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kern="1200" dirty="0"/>
            <a:t>Ethical Communication</a:t>
          </a:r>
          <a:endParaRPr lang="en-US" sz="1600" kern="1200" dirty="0"/>
        </a:p>
      </dsp:txBody>
      <dsp:txXfrm>
        <a:off x="3920898" y="1768"/>
        <a:ext cx="1629138" cy="977482"/>
      </dsp:txXfrm>
    </dsp:sp>
    <dsp:sp modelId="{DD7AA83D-2996-4B38-83D0-AABB9D42B005}">
      <dsp:nvSpPr>
        <dsp:cNvPr id="0" name=""/>
        <dsp:cNvSpPr/>
      </dsp:nvSpPr>
      <dsp:spPr>
        <a:xfrm>
          <a:off x="5712950" y="1768"/>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Key Concepts</a:t>
          </a:r>
        </a:p>
      </dsp:txBody>
      <dsp:txXfrm>
        <a:off x="5712950" y="1768"/>
        <a:ext cx="1629138" cy="977482"/>
      </dsp:txXfrm>
    </dsp:sp>
    <dsp:sp modelId="{E3C01043-6303-47BF-AFF1-D97DE3A2D288}">
      <dsp:nvSpPr>
        <dsp:cNvPr id="0" name=""/>
        <dsp:cNvSpPr/>
      </dsp:nvSpPr>
      <dsp:spPr>
        <a:xfrm>
          <a:off x="336794" y="1142165"/>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Real-Life Example</a:t>
          </a:r>
        </a:p>
      </dsp:txBody>
      <dsp:txXfrm>
        <a:off x="336794" y="1142165"/>
        <a:ext cx="1629138" cy="977482"/>
      </dsp:txXfrm>
    </dsp:sp>
    <dsp:sp modelId="{F5013B2B-7497-4AC5-9205-0399B41370C7}">
      <dsp:nvSpPr>
        <dsp:cNvPr id="0" name=""/>
        <dsp:cNvSpPr/>
      </dsp:nvSpPr>
      <dsp:spPr>
        <a:xfrm>
          <a:off x="2128846" y="1142165"/>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Ethical Behavior Importance</a:t>
          </a:r>
        </a:p>
      </dsp:txBody>
      <dsp:txXfrm>
        <a:off x="2128846" y="1142165"/>
        <a:ext cx="1629138" cy="977482"/>
      </dsp:txXfrm>
    </dsp:sp>
    <dsp:sp modelId="{283F1108-32B6-4B6C-B372-E54A46555181}">
      <dsp:nvSpPr>
        <dsp:cNvPr id="0" name=""/>
        <dsp:cNvSpPr/>
      </dsp:nvSpPr>
      <dsp:spPr>
        <a:xfrm>
          <a:off x="3920898" y="1142165"/>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Ethics &amp; Copyright Law</a:t>
          </a:r>
        </a:p>
      </dsp:txBody>
      <dsp:txXfrm>
        <a:off x="3920898" y="1142165"/>
        <a:ext cx="1629138" cy="977482"/>
      </dsp:txXfrm>
    </dsp:sp>
    <dsp:sp modelId="{9AAC415C-C477-485A-BCFA-F832D43000C6}">
      <dsp:nvSpPr>
        <dsp:cNvPr id="0" name=""/>
        <dsp:cNvSpPr/>
      </dsp:nvSpPr>
      <dsp:spPr>
        <a:xfrm>
          <a:off x="5712950" y="1142165"/>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Ethically Analyzing Data</a:t>
          </a:r>
        </a:p>
      </dsp:txBody>
      <dsp:txXfrm>
        <a:off x="5712950" y="1142165"/>
        <a:ext cx="1629138" cy="977482"/>
      </dsp:txXfrm>
    </dsp:sp>
    <dsp:sp modelId="{3A79A869-9D23-414E-952F-2205B55CB228}">
      <dsp:nvSpPr>
        <dsp:cNvPr id="0" name=""/>
        <dsp:cNvSpPr/>
      </dsp:nvSpPr>
      <dsp:spPr>
        <a:xfrm>
          <a:off x="336794" y="2282562"/>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kern="1200" dirty="0"/>
            <a:t>Biases</a:t>
          </a:r>
          <a:endParaRPr lang="en-US" sz="1600" kern="1200" dirty="0"/>
        </a:p>
      </dsp:txBody>
      <dsp:txXfrm>
        <a:off x="336794" y="2282562"/>
        <a:ext cx="1629138" cy="977482"/>
      </dsp:txXfrm>
    </dsp:sp>
    <dsp:sp modelId="{70EE1FA3-A428-4C86-911C-9338B756BE7F}">
      <dsp:nvSpPr>
        <dsp:cNvPr id="0" name=""/>
        <dsp:cNvSpPr/>
      </dsp:nvSpPr>
      <dsp:spPr>
        <a:xfrm>
          <a:off x="2128846" y="2282562"/>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kern="1200" dirty="0"/>
            <a:t>Key Takeaways</a:t>
          </a:r>
          <a:endParaRPr lang="en-US" sz="1600" kern="1200" dirty="0"/>
        </a:p>
      </dsp:txBody>
      <dsp:txXfrm>
        <a:off x="2128846" y="2282562"/>
        <a:ext cx="1629138" cy="977482"/>
      </dsp:txXfrm>
    </dsp:sp>
    <dsp:sp modelId="{A3265AA2-97BA-4B4A-9396-F0EBA21654B1}">
      <dsp:nvSpPr>
        <dsp:cNvPr id="0" name=""/>
        <dsp:cNvSpPr/>
      </dsp:nvSpPr>
      <dsp:spPr>
        <a:xfrm>
          <a:off x="3920898" y="2282562"/>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kern="1200" dirty="0"/>
            <a:t>Call to Action</a:t>
          </a:r>
          <a:endParaRPr lang="en-US" sz="1600" kern="1200" dirty="0"/>
        </a:p>
      </dsp:txBody>
      <dsp:txXfrm>
        <a:off x="3920898" y="2282562"/>
        <a:ext cx="1629138" cy="977482"/>
      </dsp:txXfrm>
    </dsp:sp>
    <dsp:sp modelId="{9EF34CA7-43CB-4B28-A890-F706D82F4159}">
      <dsp:nvSpPr>
        <dsp:cNvPr id="0" name=""/>
        <dsp:cNvSpPr/>
      </dsp:nvSpPr>
      <dsp:spPr>
        <a:xfrm>
          <a:off x="5712950" y="2282562"/>
          <a:ext cx="1629138" cy="977482"/>
        </a:xfrm>
        <a:prstGeom prst="rect">
          <a:avLst/>
        </a:prstGeom>
        <a:gradFill flip="none" rotWithShape="1">
          <a:gsLst>
            <a:gs pos="0">
              <a:schemeClr val="accent6">
                <a:lumMod val="89000"/>
              </a:schemeClr>
            </a:gs>
            <a:gs pos="23000">
              <a:schemeClr val="accent6">
                <a:lumMod val="89000"/>
              </a:schemeClr>
            </a:gs>
            <a:gs pos="69000">
              <a:schemeClr val="accent6">
                <a:lumMod val="75000"/>
              </a:schemeClr>
            </a:gs>
            <a:gs pos="97000">
              <a:schemeClr val="accent6">
                <a:lumMod val="70000"/>
              </a:schemeClr>
            </a:gs>
          </a:gsLst>
          <a:path path="circle">
            <a:fillToRect l="50000" t="50000" r="50000" b="50000"/>
          </a:path>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References</a:t>
          </a:r>
        </a:p>
      </dsp:txBody>
      <dsp:txXfrm>
        <a:off x="5712950" y="2282562"/>
        <a:ext cx="1629138" cy="97748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7A7832-E287-4BB2-BF3D-E2138C1BD31B}">
      <dsp:nvSpPr>
        <dsp:cNvPr id="0" name=""/>
        <dsp:cNvSpPr/>
      </dsp:nvSpPr>
      <dsp:spPr>
        <a:xfrm>
          <a:off x="530099" y="893169"/>
          <a:ext cx="1406812" cy="1406812"/>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C4319-3927-4470-B6C7-EC9EA51730CC}">
      <dsp:nvSpPr>
        <dsp:cNvPr id="0" name=""/>
        <dsp:cNvSpPr/>
      </dsp:nvSpPr>
      <dsp:spPr>
        <a:xfrm>
          <a:off x="744358" y="1138750"/>
          <a:ext cx="957663" cy="929242"/>
        </a:xfrm>
        <a:prstGeom prst="actionButtonHelp">
          <a:avLst/>
        </a:prstGeom>
        <a:blipFill dpi="0" rotWithShape="1">
          <a:blip xmlns:r="http://schemas.openxmlformats.org/officeDocument/2006/relationships" r:embed="rId1">
            <a:alphaModFix/>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000" b="-2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38318ED-A8DC-4625-B2A0-61B9F23F5371}">
      <dsp:nvSpPr>
        <dsp:cNvPr id="0" name=""/>
        <dsp:cNvSpPr/>
      </dsp:nvSpPr>
      <dsp:spPr>
        <a:xfrm>
          <a:off x="80381"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ZA" sz="2700" b="1" kern="1200" cap="none" dirty="0"/>
            <a:t>Cooking Data</a:t>
          </a:r>
          <a:endParaRPr lang="en-US" sz="2700" b="1" kern="1200" cap="none" dirty="0"/>
        </a:p>
      </dsp:txBody>
      <dsp:txXfrm>
        <a:off x="80381" y="2738169"/>
        <a:ext cx="2306250" cy="720000"/>
      </dsp:txXfrm>
    </dsp:sp>
    <dsp:sp modelId="{53F72FCB-6AA3-4E0E-A823-3FE9F4CBEABA}">
      <dsp:nvSpPr>
        <dsp:cNvPr id="0" name=""/>
        <dsp:cNvSpPr/>
      </dsp:nvSpPr>
      <dsp:spPr>
        <a:xfrm>
          <a:off x="3239943" y="893169"/>
          <a:ext cx="1406812" cy="1406812"/>
        </a:xfrm>
        <a:prstGeom prst="rect">
          <a:avLst/>
        </a:prstGeom>
        <a:solidFill>
          <a:schemeClr val="accent2">
            <a:hueOff val="560596"/>
            <a:satOff val="-25182"/>
            <a:lumOff val="3334"/>
            <a:alphaOff val="0"/>
          </a:schemeClr>
        </a:solidFill>
        <a:ln>
          <a:noFill/>
        </a:ln>
        <a:effectLst/>
      </dsp:spPr>
      <dsp:style>
        <a:lnRef idx="0">
          <a:scrgbClr r="0" g="0" b="0"/>
        </a:lnRef>
        <a:fillRef idx="1">
          <a:scrgbClr r="0" g="0" b="0"/>
        </a:fillRef>
        <a:effectRef idx="0">
          <a:scrgbClr r="0" g="0" b="0"/>
        </a:effectRef>
        <a:fontRef idx="minor"/>
      </dsp:style>
    </dsp:sp>
    <dsp:sp modelId="{4672900B-AC6E-422C-A126-378B1304BC3E}">
      <dsp:nvSpPr>
        <dsp:cNvPr id="0" name=""/>
        <dsp:cNvSpPr/>
      </dsp:nvSpPr>
      <dsp:spPr>
        <a:xfrm>
          <a:off x="3452164" y="1062083"/>
          <a:ext cx="982371" cy="106898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l="-4000" r="-4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F078B0F-FBF4-44B2-919A-DF339348E925}">
      <dsp:nvSpPr>
        <dsp:cNvPr id="0" name=""/>
        <dsp:cNvSpPr/>
      </dsp:nvSpPr>
      <dsp:spPr>
        <a:xfrm>
          <a:off x="2790224"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ZA" sz="2700" b="1" kern="1200" cap="none" dirty="0"/>
            <a:t>Trimming Data</a:t>
          </a:r>
          <a:endParaRPr lang="en-US" sz="2700" b="1" kern="1200" cap="none" dirty="0"/>
        </a:p>
      </dsp:txBody>
      <dsp:txXfrm>
        <a:off x="2790224" y="2738169"/>
        <a:ext cx="2306250" cy="720000"/>
      </dsp:txXfrm>
    </dsp:sp>
    <dsp:sp modelId="{9E62A0D6-B14C-4DDA-93A7-C126A9F0493E}">
      <dsp:nvSpPr>
        <dsp:cNvPr id="0" name=""/>
        <dsp:cNvSpPr/>
      </dsp:nvSpPr>
      <dsp:spPr>
        <a:xfrm>
          <a:off x="5949787" y="893169"/>
          <a:ext cx="1406812" cy="1406812"/>
        </a:xfrm>
        <a:prstGeom prst="rect">
          <a:avLst/>
        </a:prstGeom>
        <a:solidFill>
          <a:schemeClr val="accent2">
            <a:hueOff val="1121191"/>
            <a:satOff val="-50365"/>
            <a:lumOff val="6667"/>
            <a:alphaOff val="0"/>
          </a:schemeClr>
        </a:solidFill>
        <a:ln>
          <a:noFill/>
        </a:ln>
        <a:effectLst/>
      </dsp:spPr>
      <dsp:style>
        <a:lnRef idx="0">
          <a:scrgbClr r="0" g="0" b="0"/>
        </a:lnRef>
        <a:fillRef idx="1">
          <a:scrgbClr r="0" g="0" b="0"/>
        </a:fillRef>
        <a:effectRef idx="0">
          <a:scrgbClr r="0" g="0" b="0"/>
        </a:effectRef>
        <a:fontRef idx="minor"/>
      </dsp:style>
    </dsp:sp>
    <dsp:sp modelId="{8F2E6284-B8BC-43C6-95AA-3AFE5F609E61}">
      <dsp:nvSpPr>
        <dsp:cNvPr id="0" name=""/>
        <dsp:cNvSpPr/>
      </dsp:nvSpPr>
      <dsp:spPr>
        <a:xfrm>
          <a:off x="6125688" y="1062083"/>
          <a:ext cx="1055010" cy="106898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44EB06-428C-47D6-9E7E-3AE86537DE68}">
      <dsp:nvSpPr>
        <dsp:cNvPr id="0" name=""/>
        <dsp:cNvSpPr/>
      </dsp:nvSpPr>
      <dsp:spPr>
        <a:xfrm>
          <a:off x="5500068" y="2738169"/>
          <a:ext cx="23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ZA" sz="2700" b="1" kern="1200" cap="none" dirty="0"/>
            <a:t>Cherry Picking Data</a:t>
          </a:r>
          <a:endParaRPr lang="en-US" sz="2700" b="1" kern="1200" cap="none" dirty="0"/>
        </a:p>
      </dsp:txBody>
      <dsp:txXfrm>
        <a:off x="5500068" y="2738169"/>
        <a:ext cx="2306250" cy="720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A4AD9-9384-455C-AF51-202B08254D55}">
      <dsp:nvSpPr>
        <dsp:cNvPr id="0" name=""/>
        <dsp:cNvSpPr/>
      </dsp:nvSpPr>
      <dsp:spPr>
        <a:xfrm>
          <a:off x="447" y="2333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ONE: </a:t>
          </a:r>
          <a:br>
            <a:rPr lang="en-US" sz="1600" kern="1200" dirty="0">
              <a:solidFill>
                <a:schemeClr val="tx1"/>
              </a:solidFill>
            </a:rPr>
          </a:br>
          <a:r>
            <a:rPr lang="en-US" sz="1600" kern="1200" dirty="0">
              <a:solidFill>
                <a:schemeClr val="tx1"/>
              </a:solidFill>
            </a:rPr>
            <a:t>Tell the Truth!</a:t>
          </a:r>
        </a:p>
      </dsp:txBody>
      <dsp:txXfrm>
        <a:off x="447" y="23330"/>
        <a:ext cx="1743556" cy="1046133"/>
      </dsp:txXfrm>
    </dsp:sp>
    <dsp:sp modelId="{7A5B3E65-9777-4EF6-A5E1-C35B895D487A}">
      <dsp:nvSpPr>
        <dsp:cNvPr id="0" name=""/>
        <dsp:cNvSpPr/>
      </dsp:nvSpPr>
      <dsp:spPr>
        <a:xfrm>
          <a:off x="1918359" y="2333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TWO: </a:t>
          </a:r>
          <a:br>
            <a:rPr lang="en-US" sz="1600" kern="1200" dirty="0">
              <a:solidFill>
                <a:schemeClr val="tx1"/>
              </a:solidFill>
            </a:rPr>
          </a:br>
          <a:r>
            <a:rPr lang="en-US" sz="1600" kern="1200" dirty="0">
              <a:solidFill>
                <a:schemeClr val="tx1"/>
              </a:solidFill>
            </a:rPr>
            <a:t>Choose your words carefully!</a:t>
          </a:r>
        </a:p>
      </dsp:txBody>
      <dsp:txXfrm>
        <a:off x="1918359" y="23330"/>
        <a:ext cx="1743556" cy="1046133"/>
      </dsp:txXfrm>
    </dsp:sp>
    <dsp:sp modelId="{98736366-53F9-49EF-9094-E77CAF66F377}">
      <dsp:nvSpPr>
        <dsp:cNvPr id="0" name=""/>
        <dsp:cNvSpPr/>
      </dsp:nvSpPr>
      <dsp:spPr>
        <a:xfrm>
          <a:off x="447" y="124382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THREE: </a:t>
          </a:r>
          <a:br>
            <a:rPr lang="en-US" sz="1600" kern="1200" dirty="0">
              <a:solidFill>
                <a:schemeClr val="tx1"/>
              </a:solidFill>
            </a:rPr>
          </a:br>
          <a:r>
            <a:rPr lang="en-US" sz="1600" kern="1200" dirty="0">
              <a:solidFill>
                <a:schemeClr val="tx1"/>
              </a:solidFill>
            </a:rPr>
            <a:t>Remember the Key Concepts!</a:t>
          </a:r>
        </a:p>
      </dsp:txBody>
      <dsp:txXfrm>
        <a:off x="447" y="1243820"/>
        <a:ext cx="1743556" cy="1046133"/>
      </dsp:txXfrm>
    </dsp:sp>
    <dsp:sp modelId="{E111D404-B88B-44E6-839A-F40E9BF97271}">
      <dsp:nvSpPr>
        <dsp:cNvPr id="0" name=""/>
        <dsp:cNvSpPr/>
      </dsp:nvSpPr>
      <dsp:spPr>
        <a:xfrm>
          <a:off x="1918359" y="124382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FOUR: </a:t>
          </a:r>
          <a:br>
            <a:rPr lang="en-US" sz="1600" kern="1200" dirty="0">
              <a:solidFill>
                <a:schemeClr val="tx1"/>
              </a:solidFill>
            </a:rPr>
          </a:br>
          <a:r>
            <a:rPr lang="en-US" sz="1600" kern="1200" dirty="0">
              <a:solidFill>
                <a:schemeClr val="tx1"/>
              </a:solidFill>
            </a:rPr>
            <a:t>Abide by the Copyright laws!</a:t>
          </a:r>
        </a:p>
      </dsp:txBody>
      <dsp:txXfrm>
        <a:off x="1918359" y="1243820"/>
        <a:ext cx="1743556" cy="1046133"/>
      </dsp:txXfrm>
    </dsp:sp>
    <dsp:sp modelId="{8298FD8A-4BE2-4FB3-B18E-E031C2BD42AC}">
      <dsp:nvSpPr>
        <dsp:cNvPr id="0" name=""/>
        <dsp:cNvSpPr/>
      </dsp:nvSpPr>
      <dsp:spPr>
        <a:xfrm>
          <a:off x="447" y="246431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FIVE: </a:t>
          </a:r>
          <a:br>
            <a:rPr lang="en-US" sz="1600" kern="1200" dirty="0">
              <a:solidFill>
                <a:schemeClr val="tx1"/>
              </a:solidFill>
            </a:rPr>
          </a:br>
          <a:r>
            <a:rPr lang="en-US" sz="1600" kern="1200" dirty="0">
              <a:solidFill>
                <a:schemeClr val="tx1"/>
              </a:solidFill>
            </a:rPr>
            <a:t>Cook your food, not your data!</a:t>
          </a:r>
        </a:p>
      </dsp:txBody>
      <dsp:txXfrm>
        <a:off x="447" y="2464310"/>
        <a:ext cx="1743556" cy="1046133"/>
      </dsp:txXfrm>
    </dsp:sp>
    <dsp:sp modelId="{F7AE4263-220C-4194-B4E9-8B096817D988}">
      <dsp:nvSpPr>
        <dsp:cNvPr id="0" name=""/>
        <dsp:cNvSpPr/>
      </dsp:nvSpPr>
      <dsp:spPr>
        <a:xfrm>
          <a:off x="1918359" y="2464310"/>
          <a:ext cx="1743556" cy="1046133"/>
        </a:xfrm>
        <a:prstGeom prst="rect">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SIX: </a:t>
          </a:r>
          <a:br>
            <a:rPr lang="en-US" sz="1600" kern="1200" dirty="0">
              <a:solidFill>
                <a:schemeClr val="tx1"/>
              </a:solidFill>
            </a:rPr>
          </a:br>
          <a:r>
            <a:rPr lang="en-US" sz="1600" kern="1200" dirty="0">
              <a:solidFill>
                <a:schemeClr val="tx1"/>
              </a:solidFill>
            </a:rPr>
            <a:t>Avoid discriminatory language!</a:t>
          </a:r>
        </a:p>
      </dsp:txBody>
      <dsp:txXfrm>
        <a:off x="1918359" y="2464310"/>
        <a:ext cx="1743556" cy="10461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7A7832-E287-4BB2-BF3D-E2138C1BD31B}">
      <dsp:nvSpPr>
        <dsp:cNvPr id="0" name=""/>
        <dsp:cNvSpPr/>
      </dsp:nvSpPr>
      <dsp:spPr>
        <a:xfrm>
          <a:off x="1685446" y="162"/>
          <a:ext cx="859957" cy="859957"/>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BD2C4319-3927-4470-B6C7-EC9EA51730CC}">
      <dsp:nvSpPr>
        <dsp:cNvPr id="0" name=""/>
        <dsp:cNvSpPr/>
      </dsp:nvSpPr>
      <dsp:spPr>
        <a:xfrm>
          <a:off x="1808075" y="147893"/>
          <a:ext cx="585400" cy="568027"/>
        </a:xfrm>
        <a:prstGeom prst="actionButtonHelp">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t="-2000" b="-2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38318ED-A8DC-4625-B2A0-61B9F23F5371}">
      <dsp:nvSpPr>
        <dsp:cNvPr id="0" name=""/>
        <dsp:cNvSpPr/>
      </dsp:nvSpPr>
      <dsp:spPr>
        <a:xfrm>
          <a:off x="1410542" y="1127974"/>
          <a:ext cx="1409765" cy="1214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kern="1200" cap="none" dirty="0"/>
            <a:t>How do you define ethics?</a:t>
          </a:r>
          <a:endParaRPr lang="en-US" sz="1800" kern="1200" cap="none" dirty="0"/>
        </a:p>
      </dsp:txBody>
      <dsp:txXfrm>
        <a:off x="1410542" y="1127974"/>
        <a:ext cx="1409765" cy="1214270"/>
      </dsp:txXfrm>
    </dsp:sp>
    <dsp:sp modelId="{53F72FCB-6AA3-4E0E-A823-3FE9F4CBEABA}">
      <dsp:nvSpPr>
        <dsp:cNvPr id="0" name=""/>
        <dsp:cNvSpPr/>
      </dsp:nvSpPr>
      <dsp:spPr>
        <a:xfrm>
          <a:off x="3341921" y="162"/>
          <a:ext cx="859957" cy="859957"/>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4672900B-AC6E-422C-A126-378B1304BC3E}">
      <dsp:nvSpPr>
        <dsp:cNvPr id="0" name=""/>
        <dsp:cNvSpPr/>
      </dsp:nvSpPr>
      <dsp:spPr>
        <a:xfrm>
          <a:off x="3471647" y="103416"/>
          <a:ext cx="600504" cy="653448"/>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F078B0F-FBF4-44B2-919A-DF339348E925}">
      <dsp:nvSpPr>
        <dsp:cNvPr id="0" name=""/>
        <dsp:cNvSpPr/>
      </dsp:nvSpPr>
      <dsp:spPr>
        <a:xfrm>
          <a:off x="3067017" y="1127974"/>
          <a:ext cx="1409765" cy="1214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kern="1200" cap="none" dirty="0"/>
            <a:t>What does being “ethical” mean to you?</a:t>
          </a:r>
          <a:endParaRPr lang="en-US" sz="1800" kern="1200" cap="none" dirty="0"/>
        </a:p>
      </dsp:txBody>
      <dsp:txXfrm>
        <a:off x="3067017" y="1127974"/>
        <a:ext cx="1409765" cy="1214270"/>
      </dsp:txXfrm>
    </dsp:sp>
    <dsp:sp modelId="{9E62A0D6-B14C-4DDA-93A7-C126A9F0493E}">
      <dsp:nvSpPr>
        <dsp:cNvPr id="0" name=""/>
        <dsp:cNvSpPr/>
      </dsp:nvSpPr>
      <dsp:spPr>
        <a:xfrm>
          <a:off x="4998396" y="162"/>
          <a:ext cx="859957" cy="859957"/>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8F2E6284-B8BC-43C6-95AA-3AFE5F609E61}">
      <dsp:nvSpPr>
        <dsp:cNvPr id="0" name=""/>
        <dsp:cNvSpPr/>
      </dsp:nvSpPr>
      <dsp:spPr>
        <a:xfrm>
          <a:off x="5105921" y="103416"/>
          <a:ext cx="644907" cy="653448"/>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B44EB06-428C-47D6-9E7E-3AE86537DE68}">
      <dsp:nvSpPr>
        <dsp:cNvPr id="0" name=""/>
        <dsp:cNvSpPr/>
      </dsp:nvSpPr>
      <dsp:spPr>
        <a:xfrm>
          <a:off x="4723491" y="1127974"/>
          <a:ext cx="1409765" cy="1214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kern="1200" cap="none" dirty="0"/>
            <a:t>Think about a time when you encountered an ethical decision. What was the outcome?</a:t>
          </a:r>
          <a:endParaRPr lang="en-US" sz="1800" kern="1200" cap="none" dirty="0"/>
        </a:p>
      </dsp:txBody>
      <dsp:txXfrm>
        <a:off x="4723491" y="1127974"/>
        <a:ext cx="1409765" cy="12142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D584AC-334C-4D98-9E88-D4EE344FF90D}">
      <dsp:nvSpPr>
        <dsp:cNvPr id="0" name=""/>
        <dsp:cNvSpPr/>
      </dsp:nvSpPr>
      <dsp:spPr>
        <a:xfrm>
          <a:off x="414731" y="350355"/>
          <a:ext cx="1098000" cy="1098000"/>
        </a:xfrm>
        <a:prstGeom prst="rect">
          <a:avLst/>
        </a:prstGeom>
        <a:noFill/>
        <a:ln w="38100" cap="sq" cmpd="dbl">
          <a:solidFill>
            <a:prstClr val="white">
              <a:lumMod val="85000"/>
            </a:prstClr>
          </a:solidFill>
          <a:prstDash val="solid"/>
          <a:miter lim="800000"/>
        </a:ln>
        <a:effectLst/>
      </dsp:spPr>
      <dsp:style>
        <a:lnRef idx="0">
          <a:scrgbClr r="0" g="0" b="0"/>
        </a:lnRef>
        <a:fillRef idx="1">
          <a:scrgbClr r="0" g="0" b="0"/>
        </a:fillRef>
        <a:effectRef idx="0">
          <a:scrgbClr r="0" g="0" b="0"/>
        </a:effectRef>
        <a:fontRef idx="minor"/>
      </dsp:style>
    </dsp:sp>
    <dsp:sp modelId="{2E004ED0-9912-4313-AFA2-7904C1513343}">
      <dsp:nvSpPr>
        <dsp:cNvPr id="0" name=""/>
        <dsp:cNvSpPr/>
      </dsp:nvSpPr>
      <dsp:spPr>
        <a:xfrm>
          <a:off x="648731" y="584355"/>
          <a:ext cx="630000" cy="63000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7947764-D5E2-4B83-8EAA-EA54408B4F84}">
      <dsp:nvSpPr>
        <dsp:cNvPr id="0" name=""/>
        <dsp:cNvSpPr/>
      </dsp:nvSpPr>
      <dsp:spPr>
        <a:xfrm>
          <a:off x="63731" y="179035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cap="none" baseline="0" dirty="0"/>
            <a:t>Utility</a:t>
          </a:r>
        </a:p>
      </dsp:txBody>
      <dsp:txXfrm>
        <a:off x="63731" y="1790355"/>
        <a:ext cx="1800000" cy="720000"/>
      </dsp:txXfrm>
    </dsp:sp>
    <dsp:sp modelId="{174051E1-5041-4887-9C63-C5F21B9E81A0}">
      <dsp:nvSpPr>
        <dsp:cNvPr id="0" name=""/>
        <dsp:cNvSpPr/>
      </dsp:nvSpPr>
      <dsp:spPr>
        <a:xfrm>
          <a:off x="6186488" y="0"/>
          <a:ext cx="1098000" cy="1098000"/>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89BF75EF-2F42-4F28-8B4E-A5904E5DF02B}">
      <dsp:nvSpPr>
        <dsp:cNvPr id="0" name=""/>
        <dsp:cNvSpPr/>
      </dsp:nvSpPr>
      <dsp:spPr>
        <a:xfrm>
          <a:off x="2756706" y="566677"/>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DA0F9-9B1B-45DF-A2D4-118F1BCB4813}">
      <dsp:nvSpPr>
        <dsp:cNvPr id="0" name=""/>
        <dsp:cNvSpPr/>
      </dsp:nvSpPr>
      <dsp:spPr>
        <a:xfrm>
          <a:off x="2178731" y="179035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cap="none" baseline="0" dirty="0"/>
            <a:t>Rights</a:t>
          </a:r>
        </a:p>
      </dsp:txBody>
      <dsp:txXfrm>
        <a:off x="2178731" y="1790355"/>
        <a:ext cx="1800000" cy="720000"/>
      </dsp:txXfrm>
    </dsp:sp>
    <dsp:sp modelId="{150E4B2C-C413-4BF2-BE44-61CABB4D422E}">
      <dsp:nvSpPr>
        <dsp:cNvPr id="0" name=""/>
        <dsp:cNvSpPr/>
      </dsp:nvSpPr>
      <dsp:spPr>
        <a:xfrm>
          <a:off x="4644731" y="350355"/>
          <a:ext cx="1098000" cy="1098000"/>
        </a:xfrm>
        <a:prstGeom prst="rect">
          <a:avLst/>
        </a:prstGeom>
        <a:noFill/>
        <a:ln w="38100" cap="sq" cmpd="dbl">
          <a:solidFill>
            <a:prstClr val="white">
              <a:lumMod val="85000"/>
            </a:prstClr>
          </a:solidFill>
          <a:prstDash val="solid"/>
          <a:miter lim="800000"/>
        </a:ln>
        <a:effectLst/>
      </dsp:spPr>
      <dsp:style>
        <a:lnRef idx="0">
          <a:scrgbClr r="0" g="0" b="0"/>
        </a:lnRef>
        <a:fillRef idx="1">
          <a:scrgbClr r="0" g="0" b="0"/>
        </a:fillRef>
        <a:effectRef idx="0">
          <a:scrgbClr r="0" g="0" b="0"/>
        </a:effectRef>
        <a:fontRef idx="minor"/>
      </dsp:style>
    </dsp:sp>
    <dsp:sp modelId="{338E22CF-4E7D-49DB-8D62-BFBE95644B7C}">
      <dsp:nvSpPr>
        <dsp:cNvPr id="0" name=""/>
        <dsp:cNvSpPr/>
      </dsp:nvSpPr>
      <dsp:spPr>
        <a:xfrm>
          <a:off x="4878731" y="584355"/>
          <a:ext cx="630000" cy="630000"/>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E04CA18-7F92-4C8F-B31C-B8DC9BFFC00B}">
      <dsp:nvSpPr>
        <dsp:cNvPr id="0" name=""/>
        <dsp:cNvSpPr/>
      </dsp:nvSpPr>
      <dsp:spPr>
        <a:xfrm>
          <a:off x="4293731" y="179035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cap="none" baseline="0" dirty="0"/>
            <a:t>Justice</a:t>
          </a:r>
        </a:p>
      </dsp:txBody>
      <dsp:txXfrm>
        <a:off x="4293731" y="1790355"/>
        <a:ext cx="1800000" cy="720000"/>
      </dsp:txXfrm>
    </dsp:sp>
    <dsp:sp modelId="{FB9B0F2E-A209-4355-A025-0CC7EDD3BBA7}">
      <dsp:nvSpPr>
        <dsp:cNvPr id="0" name=""/>
        <dsp:cNvSpPr/>
      </dsp:nvSpPr>
      <dsp:spPr>
        <a:xfrm>
          <a:off x="6759731" y="350355"/>
          <a:ext cx="1098000" cy="1098000"/>
        </a:xfrm>
        <a:prstGeom prst="rect">
          <a:avLst/>
        </a:prstGeom>
        <a:noFill/>
        <a:ln w="38100" cap="sq" cmpd="dbl">
          <a:solidFill>
            <a:prstClr val="white">
              <a:lumMod val="85000"/>
            </a:prstClr>
          </a:solidFill>
          <a:prstDash val="solid"/>
          <a:miter lim="800000"/>
        </a:ln>
        <a:effectLst/>
      </dsp:spPr>
      <dsp:style>
        <a:lnRef idx="0">
          <a:scrgbClr r="0" g="0" b="0"/>
        </a:lnRef>
        <a:fillRef idx="1">
          <a:scrgbClr r="0" g="0" b="0"/>
        </a:fillRef>
        <a:effectRef idx="0">
          <a:scrgbClr r="0" g="0" b="0"/>
        </a:effectRef>
        <a:fontRef idx="minor"/>
      </dsp:style>
    </dsp:sp>
    <dsp:sp modelId="{65ED3257-C9EC-49C5-B86D-6D93DABEBEEB}">
      <dsp:nvSpPr>
        <dsp:cNvPr id="0" name=""/>
        <dsp:cNvSpPr/>
      </dsp:nvSpPr>
      <dsp:spPr>
        <a:xfrm>
          <a:off x="6993731" y="584355"/>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64D16BE-1508-46AB-8E58-77F8E5A2FFCC}">
      <dsp:nvSpPr>
        <dsp:cNvPr id="0" name=""/>
        <dsp:cNvSpPr/>
      </dsp:nvSpPr>
      <dsp:spPr>
        <a:xfrm>
          <a:off x="6408731" y="179035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cap="none" baseline="0" dirty="0"/>
            <a:t>Care</a:t>
          </a:r>
        </a:p>
      </dsp:txBody>
      <dsp:txXfrm>
        <a:off x="6408731" y="1790355"/>
        <a:ext cx="18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C04AE-49DA-41A4-87AE-60BCCD3FB78B}">
      <dsp:nvSpPr>
        <dsp:cNvPr id="0" name=""/>
        <dsp:cNvSpPr/>
      </dsp:nvSpPr>
      <dsp:spPr>
        <a:xfrm>
          <a:off x="0" y="0"/>
          <a:ext cx="6202597" cy="95583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l" defTabSz="914400" rtl="0" eaLnBrk="1" latinLnBrk="0" hangingPunct="1">
            <a:lnSpc>
              <a:spcPct val="100000"/>
            </a:lnSpc>
            <a:spcBef>
              <a:spcPct val="0"/>
            </a:spcBef>
            <a:spcAft>
              <a:spcPct val="35000"/>
            </a:spcAft>
            <a:buNone/>
          </a:pPr>
          <a:r>
            <a:rPr lang="en-US" sz="1800" b="0" i="0" kern="1200">
              <a:effectLst/>
              <a:latin typeface="+mn-lt"/>
              <a:ea typeface="+mn-ea"/>
              <a:cs typeface="+mn-cs"/>
            </a:rPr>
            <a:t>"The inclusive term used to refer to the net benefits of any sort produced by an action" (61). </a:t>
          </a:r>
          <a:endParaRPr lang="en-US" sz="1800" b="0" kern="1200" dirty="0">
            <a:latin typeface="+mn-lt"/>
            <a:ea typeface="+mn-ea"/>
            <a:cs typeface="+mn-cs"/>
          </a:endParaRPr>
        </a:p>
      </dsp:txBody>
      <dsp:txXfrm>
        <a:off x="27995" y="27995"/>
        <a:ext cx="5214669" cy="899843"/>
      </dsp:txXfrm>
    </dsp:sp>
    <dsp:sp modelId="{EED074AE-B836-492D-BB54-47FA9AC9FAAE}">
      <dsp:nvSpPr>
        <dsp:cNvPr id="0" name=""/>
        <dsp:cNvSpPr/>
      </dsp:nvSpPr>
      <dsp:spPr>
        <a:xfrm>
          <a:off x="2137232" y="1168241"/>
          <a:ext cx="5159940" cy="955833"/>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r" defTabSz="914400" rtl="0" eaLnBrk="1" latinLnBrk="0" hangingPunct="1">
            <a:lnSpc>
              <a:spcPct val="100000"/>
            </a:lnSpc>
            <a:spcBef>
              <a:spcPct val="0"/>
            </a:spcBef>
            <a:spcAft>
              <a:spcPct val="35000"/>
            </a:spcAft>
            <a:buNone/>
            <a:tabLst/>
          </a:pPr>
          <a:r>
            <a:rPr lang="en-US" sz="1800" b="0" kern="1200" dirty="0">
              <a:latin typeface="+mn-lt"/>
              <a:ea typeface="+mn-ea"/>
              <a:cs typeface="+mn-cs"/>
            </a:rPr>
            <a:t>…</a:t>
          </a:r>
          <a:r>
            <a:rPr lang="en-US" sz="1800" b="0" i="0" kern="1200" dirty="0">
              <a:effectLst/>
              <a:latin typeface="+mn-lt"/>
              <a:ea typeface="+mn-ea"/>
              <a:cs typeface="+mn-cs"/>
            </a:rPr>
            <a:t>"the greatest net benefits to society or impose[s] the lowest net costs" (61).</a:t>
          </a:r>
          <a:endParaRPr lang="en-US" sz="1800" b="0" kern="1200" dirty="0">
            <a:latin typeface="+mn-lt"/>
            <a:ea typeface="+mn-ea"/>
            <a:cs typeface="+mn-cs"/>
          </a:endParaRPr>
        </a:p>
      </dsp:txBody>
      <dsp:txXfrm>
        <a:off x="2165227" y="1196236"/>
        <a:ext cx="3676519" cy="899843"/>
      </dsp:txXfrm>
    </dsp:sp>
    <dsp:sp modelId="{7ED922AF-24FA-4E63-9C58-F25013DF390E}">
      <dsp:nvSpPr>
        <dsp:cNvPr id="0" name=""/>
        <dsp:cNvSpPr/>
      </dsp:nvSpPr>
      <dsp:spPr>
        <a:xfrm rot="5400000">
          <a:off x="4584392" y="958287"/>
          <a:ext cx="287484" cy="287484"/>
        </a:xfrm>
        <a:prstGeom prst="homePlate">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b="0" kern="1200" dirty="0"/>
        </a:p>
      </dsp:txBody>
      <dsp:txXfrm>
        <a:off x="4620328" y="922352"/>
        <a:ext cx="215613" cy="2874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C04AE-49DA-41A4-87AE-60BCCD3FB78B}">
      <dsp:nvSpPr>
        <dsp:cNvPr id="0" name=""/>
        <dsp:cNvSpPr/>
      </dsp:nvSpPr>
      <dsp:spPr>
        <a:xfrm>
          <a:off x="0" y="0"/>
          <a:ext cx="4470386" cy="95583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A standard that…</a:t>
          </a:r>
        </a:p>
      </dsp:txBody>
      <dsp:txXfrm>
        <a:off x="27995" y="27995"/>
        <a:ext cx="3482458" cy="899843"/>
      </dsp:txXfrm>
    </dsp:sp>
    <dsp:sp modelId="{EED074AE-B836-492D-BB54-47FA9AC9FAAE}">
      <dsp:nvSpPr>
        <dsp:cNvPr id="0" name=""/>
        <dsp:cNvSpPr/>
      </dsp:nvSpPr>
      <dsp:spPr>
        <a:xfrm>
          <a:off x="788891" y="1168241"/>
          <a:ext cx="4470386" cy="955833"/>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…looks at individual entitlements to freedom of choice and well-being.</a:t>
          </a:r>
        </a:p>
      </dsp:txBody>
      <dsp:txXfrm>
        <a:off x="816886" y="1196236"/>
        <a:ext cx="3004212" cy="899843"/>
      </dsp:txXfrm>
    </dsp:sp>
    <dsp:sp modelId="{7ED922AF-24FA-4E63-9C58-F25013DF390E}">
      <dsp:nvSpPr>
        <dsp:cNvPr id="0" name=""/>
        <dsp:cNvSpPr/>
      </dsp:nvSpPr>
      <dsp:spPr>
        <a:xfrm rot="5400000">
          <a:off x="2852181" y="958287"/>
          <a:ext cx="287484" cy="287484"/>
        </a:xfrm>
        <a:prstGeom prst="homePlate">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b="0" kern="1200" dirty="0"/>
        </a:p>
      </dsp:txBody>
      <dsp:txXfrm>
        <a:off x="2888117" y="922352"/>
        <a:ext cx="215613" cy="2874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C04AE-49DA-41A4-87AE-60BCCD3FB78B}">
      <dsp:nvSpPr>
        <dsp:cNvPr id="0" name=""/>
        <dsp:cNvSpPr/>
      </dsp:nvSpPr>
      <dsp:spPr>
        <a:xfrm>
          <a:off x="0" y="0"/>
          <a:ext cx="4470386" cy="95583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This standard…</a:t>
          </a:r>
        </a:p>
      </dsp:txBody>
      <dsp:txXfrm>
        <a:off x="27995" y="27995"/>
        <a:ext cx="3482458" cy="899843"/>
      </dsp:txXfrm>
    </dsp:sp>
    <dsp:sp modelId="{EED074AE-B836-492D-BB54-47FA9AC9FAAE}">
      <dsp:nvSpPr>
        <dsp:cNvPr id="0" name=""/>
        <dsp:cNvSpPr/>
      </dsp:nvSpPr>
      <dsp:spPr>
        <a:xfrm>
          <a:off x="788891" y="1168241"/>
          <a:ext cx="4470386" cy="955833"/>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…looks at how the benefits and burdens are distributed among people.</a:t>
          </a:r>
        </a:p>
      </dsp:txBody>
      <dsp:txXfrm>
        <a:off x="816886" y="1196236"/>
        <a:ext cx="3004212" cy="899843"/>
      </dsp:txXfrm>
    </dsp:sp>
    <dsp:sp modelId="{7ED922AF-24FA-4E63-9C58-F25013DF390E}">
      <dsp:nvSpPr>
        <dsp:cNvPr id="0" name=""/>
        <dsp:cNvSpPr/>
      </dsp:nvSpPr>
      <dsp:spPr>
        <a:xfrm rot="5400000">
          <a:off x="2852181" y="958287"/>
          <a:ext cx="287484" cy="287484"/>
        </a:xfrm>
        <a:prstGeom prst="homePlate">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b="0" kern="1200" dirty="0"/>
        </a:p>
      </dsp:txBody>
      <dsp:txXfrm>
        <a:off x="2888117" y="922352"/>
        <a:ext cx="215613" cy="2874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C04AE-49DA-41A4-87AE-60BCCD3FB78B}">
      <dsp:nvSpPr>
        <dsp:cNvPr id="0" name=""/>
        <dsp:cNvSpPr/>
      </dsp:nvSpPr>
      <dsp:spPr>
        <a:xfrm>
          <a:off x="0" y="0"/>
          <a:ext cx="4470386" cy="955833"/>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The ethic of care…</a:t>
          </a:r>
        </a:p>
      </dsp:txBody>
      <dsp:txXfrm>
        <a:off x="27995" y="27995"/>
        <a:ext cx="3482458" cy="899843"/>
      </dsp:txXfrm>
    </dsp:sp>
    <dsp:sp modelId="{EED074AE-B836-492D-BB54-47FA9AC9FAAE}">
      <dsp:nvSpPr>
        <dsp:cNvPr id="0" name=""/>
        <dsp:cNvSpPr/>
      </dsp:nvSpPr>
      <dsp:spPr>
        <a:xfrm>
          <a:off x="788891" y="1168241"/>
          <a:ext cx="4470386" cy="955833"/>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rtlCol="0" anchor="ctr" anchorCtr="0">
          <a:noAutofit/>
        </a:bodyPr>
        <a:lstStyle/>
        <a:p>
          <a:pPr marL="0" lvl="0" indent="0" algn="ctr" defTabSz="914400" rtl="0" eaLnBrk="1" latinLnBrk="0" hangingPunct="1">
            <a:lnSpc>
              <a:spcPct val="100000"/>
            </a:lnSpc>
            <a:spcBef>
              <a:spcPct val="0"/>
            </a:spcBef>
            <a:spcAft>
              <a:spcPct val="35000"/>
            </a:spcAft>
            <a:buNone/>
          </a:pPr>
          <a:r>
            <a:rPr lang="en-US" sz="1800" b="0" kern="1200" dirty="0">
              <a:latin typeface="+mn-lt"/>
              <a:ea typeface="+mn-ea"/>
              <a:cs typeface="+mn-cs"/>
            </a:rPr>
            <a:t>…compassion, concern, love, friendship, and kindness…</a:t>
          </a:r>
        </a:p>
      </dsp:txBody>
      <dsp:txXfrm>
        <a:off x="816886" y="1196236"/>
        <a:ext cx="3004212" cy="899843"/>
      </dsp:txXfrm>
    </dsp:sp>
    <dsp:sp modelId="{7ED922AF-24FA-4E63-9C58-F25013DF390E}">
      <dsp:nvSpPr>
        <dsp:cNvPr id="0" name=""/>
        <dsp:cNvSpPr/>
      </dsp:nvSpPr>
      <dsp:spPr>
        <a:xfrm rot="5400000">
          <a:off x="2852181" y="958287"/>
          <a:ext cx="287484" cy="287484"/>
        </a:xfrm>
        <a:prstGeom prst="homePlate">
          <a:avLst/>
        </a:prstGeom>
        <a:solidFill>
          <a:schemeClr val="accent2">
            <a:tint val="40000"/>
            <a:alpha val="90000"/>
            <a:hueOff val="0"/>
            <a:satOff val="0"/>
            <a:lumOff val="0"/>
            <a:alphaOff val="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b="0" kern="1200" dirty="0"/>
        </a:p>
      </dsp:txBody>
      <dsp:txXfrm>
        <a:off x="2888117" y="922352"/>
        <a:ext cx="215613" cy="28748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9B598-3E2D-43F6-9A2B-867AE21A81D3}">
      <dsp:nvSpPr>
        <dsp:cNvPr id="0" name=""/>
        <dsp:cNvSpPr/>
      </dsp:nvSpPr>
      <dsp:spPr>
        <a:xfrm>
          <a:off x="1015172" y="471080"/>
          <a:ext cx="1554187" cy="1554187"/>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52D119-87D0-4CAC-B8F2-EFD243BD9C77}">
      <dsp:nvSpPr>
        <dsp:cNvPr id="0" name=""/>
        <dsp:cNvSpPr/>
      </dsp:nvSpPr>
      <dsp:spPr>
        <a:xfrm>
          <a:off x="65391" y="2426764"/>
          <a:ext cx="345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11350">
            <a:lnSpc>
              <a:spcPct val="100000"/>
            </a:lnSpc>
            <a:spcBef>
              <a:spcPct val="0"/>
            </a:spcBef>
            <a:spcAft>
              <a:spcPct val="35000"/>
            </a:spcAft>
            <a:buNone/>
          </a:pPr>
          <a:r>
            <a:rPr lang="en-US" sz="4300" kern="1200" dirty="0"/>
            <a:t>Key Concepts</a:t>
          </a:r>
        </a:p>
      </dsp:txBody>
      <dsp:txXfrm>
        <a:off x="65391" y="2426764"/>
        <a:ext cx="3453750" cy="720000"/>
      </dsp:txXfrm>
    </dsp:sp>
    <dsp:sp modelId="{146B8DC7-201B-4B1D-85F4-8144245907D4}">
      <dsp:nvSpPr>
        <dsp:cNvPr id="0" name=""/>
        <dsp:cNvSpPr/>
      </dsp:nvSpPr>
      <dsp:spPr>
        <a:xfrm>
          <a:off x="5073328" y="471080"/>
          <a:ext cx="1554187" cy="1554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2D9B69-EF32-431D-AA9B-CDD913ADA728}">
      <dsp:nvSpPr>
        <dsp:cNvPr id="0" name=""/>
        <dsp:cNvSpPr/>
      </dsp:nvSpPr>
      <dsp:spPr>
        <a:xfrm>
          <a:off x="4123547" y="2426764"/>
          <a:ext cx="345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11350">
            <a:lnSpc>
              <a:spcPct val="100000"/>
            </a:lnSpc>
            <a:spcBef>
              <a:spcPct val="0"/>
            </a:spcBef>
            <a:spcAft>
              <a:spcPct val="35000"/>
            </a:spcAft>
            <a:buNone/>
          </a:pPr>
          <a:r>
            <a:rPr lang="en-US" sz="4300" kern="1200" dirty="0"/>
            <a:t>Peer Discussion</a:t>
          </a:r>
        </a:p>
      </dsp:txBody>
      <dsp:txXfrm>
        <a:off x="4123547" y="2426764"/>
        <a:ext cx="3453750" cy="720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211292-5724-4CF3-9B68-C9C37D007AE6}">
      <dsp:nvSpPr>
        <dsp:cNvPr id="0" name=""/>
        <dsp:cNvSpPr/>
      </dsp:nvSpPr>
      <dsp:spPr>
        <a:xfrm>
          <a:off x="0" y="660318"/>
          <a:ext cx="3708302" cy="1219050"/>
        </a:xfrm>
        <a:prstGeom prst="rect">
          <a:avLst/>
        </a:prstGeom>
        <a:noFill/>
        <a:ln w="38100" cap="sq" cmpd="dbl">
          <a:solidFill>
            <a:prstClr val="white">
              <a:lumMod val="85000"/>
            </a:prstClr>
          </a:solidFill>
          <a:prstDash val="solid"/>
          <a:miter lim="800000"/>
        </a:ln>
        <a:effectLst/>
      </dsp:spPr>
      <dsp:style>
        <a:lnRef idx="0">
          <a:scrgbClr r="0" g="0" b="0"/>
        </a:lnRef>
        <a:fillRef idx="1">
          <a:scrgbClr r="0" g="0" b="0"/>
        </a:fillRef>
        <a:effectRef idx="0">
          <a:scrgbClr r="0" g="0" b="0"/>
        </a:effectRef>
        <a:fontRef idx="minor"/>
      </dsp:style>
    </dsp:sp>
    <dsp:sp modelId="{863410B7-CA0F-43F4-960E-9DA7059AF511}">
      <dsp:nvSpPr>
        <dsp:cNvPr id="0" name=""/>
        <dsp:cNvSpPr/>
      </dsp:nvSpPr>
      <dsp:spPr>
        <a:xfrm>
          <a:off x="368762" y="934605"/>
          <a:ext cx="670477" cy="67047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B72B821-D3EB-46EE-BCA0-DA5A1D91AF84}">
      <dsp:nvSpPr>
        <dsp:cNvPr id="0" name=""/>
        <dsp:cNvSpPr/>
      </dsp:nvSpPr>
      <dsp:spPr>
        <a:xfrm>
          <a:off x="1408003" y="660318"/>
          <a:ext cx="2300298" cy="1219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016" tIns="129016" rIns="129016" bIns="129016" numCol="1" spcCol="1270" anchor="ctr" anchorCtr="0">
          <a:noAutofit/>
        </a:bodyPr>
        <a:lstStyle/>
        <a:p>
          <a:pPr marL="0" lvl="0" indent="0" algn="l" defTabSz="977900">
            <a:lnSpc>
              <a:spcPct val="90000"/>
            </a:lnSpc>
            <a:spcBef>
              <a:spcPct val="0"/>
            </a:spcBef>
            <a:spcAft>
              <a:spcPct val="35000"/>
            </a:spcAft>
            <a:buNone/>
          </a:pPr>
          <a:r>
            <a:rPr lang="en-ZA" sz="2200" kern="1200" dirty="0">
              <a:solidFill>
                <a:schemeClr val="tx1"/>
              </a:solidFill>
            </a:rPr>
            <a:t>What do you believe to be true about this review?</a:t>
          </a:r>
          <a:endParaRPr lang="en-US" sz="2200" kern="1200" dirty="0">
            <a:solidFill>
              <a:schemeClr val="tx1"/>
            </a:solidFill>
          </a:endParaRPr>
        </a:p>
      </dsp:txBody>
      <dsp:txXfrm>
        <a:off x="1408003" y="660318"/>
        <a:ext cx="2300298" cy="1219050"/>
      </dsp:txXfrm>
    </dsp:sp>
    <dsp:sp modelId="{5EDC32A8-8A30-43AA-B28C-4DE1051927E9}">
      <dsp:nvSpPr>
        <dsp:cNvPr id="0" name=""/>
        <dsp:cNvSpPr/>
      </dsp:nvSpPr>
      <dsp:spPr>
        <a:xfrm>
          <a:off x="0" y="2184131"/>
          <a:ext cx="3708302" cy="1219050"/>
        </a:xfrm>
        <a:prstGeom prst="rect">
          <a:avLst/>
        </a:prstGeom>
        <a:noFill/>
        <a:ln w="38100" cap="sq" cmpd="dbl">
          <a:solidFill>
            <a:prstClr val="white">
              <a:lumMod val="85000"/>
            </a:prstClr>
          </a:solidFill>
          <a:prstDash val="solid"/>
          <a:miter lim="800000"/>
        </a:ln>
        <a:effectLst/>
      </dsp:spPr>
      <dsp:style>
        <a:lnRef idx="0">
          <a:scrgbClr r="0" g="0" b="0"/>
        </a:lnRef>
        <a:fillRef idx="1">
          <a:scrgbClr r="0" g="0" b="0"/>
        </a:fillRef>
        <a:effectRef idx="0">
          <a:scrgbClr r="0" g="0" b="0"/>
        </a:effectRef>
        <a:fontRef idx="minor"/>
      </dsp:style>
    </dsp:sp>
    <dsp:sp modelId="{6AC72B6A-45B7-4ABB-9EFD-F5AC17DE9608}">
      <dsp:nvSpPr>
        <dsp:cNvPr id="0" name=""/>
        <dsp:cNvSpPr/>
      </dsp:nvSpPr>
      <dsp:spPr>
        <a:xfrm>
          <a:off x="368762" y="2458418"/>
          <a:ext cx="670477" cy="67047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286CCF-EBB1-4A29-B240-4BC3DA177E84}">
      <dsp:nvSpPr>
        <dsp:cNvPr id="0" name=""/>
        <dsp:cNvSpPr/>
      </dsp:nvSpPr>
      <dsp:spPr>
        <a:xfrm>
          <a:off x="1408003" y="2184131"/>
          <a:ext cx="2300298" cy="1219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016" tIns="129016" rIns="129016" bIns="129016" numCol="1" spcCol="1270" anchor="ctr" anchorCtr="0">
          <a:noAutofit/>
        </a:bodyPr>
        <a:lstStyle/>
        <a:p>
          <a:pPr marL="0" lvl="0" indent="0" algn="l" defTabSz="977900">
            <a:lnSpc>
              <a:spcPct val="90000"/>
            </a:lnSpc>
            <a:spcBef>
              <a:spcPct val="0"/>
            </a:spcBef>
            <a:spcAft>
              <a:spcPct val="35000"/>
            </a:spcAft>
            <a:buNone/>
          </a:pPr>
          <a:r>
            <a:rPr lang="en-ZA" sz="2200" kern="1200" dirty="0" err="1">
              <a:solidFill>
                <a:schemeClr val="tx1"/>
              </a:solidFill>
            </a:rPr>
            <a:t>Watergunning</a:t>
          </a:r>
          <a:r>
            <a:rPr lang="en-ZA" sz="2200" kern="1200" dirty="0">
              <a:solidFill>
                <a:schemeClr val="tx1"/>
              </a:solidFill>
            </a:rPr>
            <a:t> a student is unethical!</a:t>
          </a:r>
          <a:endParaRPr lang="en-US" sz="2200" kern="1200" dirty="0">
            <a:solidFill>
              <a:schemeClr val="tx1"/>
            </a:solidFill>
          </a:endParaRPr>
        </a:p>
      </dsp:txBody>
      <dsp:txXfrm>
        <a:off x="1408003" y="2184131"/>
        <a:ext cx="2300298" cy="12190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0DF988-5CAB-432B-8D0B-D8C3E059DF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BE356AA-AEFC-428A-8BD0-AA2D3C59183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A37DEA4-367D-4080-83F2-8D3D2CA6B32A}" type="datetimeFigureOut">
              <a:rPr lang="en-US" smtClean="0"/>
              <a:t>5/17/2020</a:t>
            </a:fld>
            <a:endParaRPr lang="en-US" dirty="0"/>
          </a:p>
        </p:txBody>
      </p:sp>
      <p:sp>
        <p:nvSpPr>
          <p:cNvPr id="4" name="Footer Placeholder 3">
            <a:extLst>
              <a:ext uri="{FF2B5EF4-FFF2-40B4-BE49-F238E27FC236}">
                <a16:creationId xmlns:a16="http://schemas.microsoft.com/office/drawing/2014/main" id="{E4865BBC-F712-4550-A53A-E3704893E6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4944CF1-DDB6-4D6E-8031-215AE90439C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2908541-035C-4B65-9610-76D15F8AC213}" type="slidenum">
              <a:rPr lang="en-US" smtClean="0"/>
              <a:t>‹#›</a:t>
            </a:fld>
            <a:endParaRPr lang="en-US" dirty="0"/>
          </a:p>
        </p:txBody>
      </p:sp>
    </p:spTree>
    <p:extLst>
      <p:ext uri="{BB962C8B-B14F-4D97-AF65-F5344CB8AC3E}">
        <p14:creationId xmlns:p14="http://schemas.microsoft.com/office/powerpoint/2010/main" val="419551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70E602-17AB-462D-97EB-415C7E6D4A8D}" type="datetimeFigureOut">
              <a:rPr lang="en-US" smtClean="0"/>
              <a:t>5/17/2020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9CF3A1-9863-43A3-B39B-8E6FEFD6E20B}" type="slidenum">
              <a:rPr lang="en-US" smtClean="0"/>
              <a:t>‹#›</a:t>
            </a:fld>
            <a:endParaRPr lang="en-US" dirty="0"/>
          </a:p>
        </p:txBody>
      </p:sp>
    </p:spTree>
    <p:extLst>
      <p:ext uri="{BB962C8B-B14F-4D97-AF65-F5344CB8AC3E}">
        <p14:creationId xmlns:p14="http://schemas.microsoft.com/office/powerpoint/2010/main" val="58456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bing.com/images"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teachingcopyright.org/handout/fair-use-faq"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tamino.wordpress.com/2013/03/04/cherry-picking-is-childs-play"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micropoll.com/t/KE2OAZVVqy" TargetMode="External"/><Relationship Id="rId3" Type="http://schemas.openxmlformats.org/officeDocument/2006/relationships/hyperlink" Target="https://softchalkcloud.com/lesson/files/5m8vjCdNTiEQLB/Harcourt.doc" TargetMode="External"/><Relationship Id="rId7" Type="http://schemas.openxmlformats.org/officeDocument/2006/relationships/hyperlink" Target="http://www.questionpro.com/marketresearch/"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softchalkcloud.com/lesson/files/5m8vjCdNTiEQLB/Rouche2015.pdf" TargetMode="External"/><Relationship Id="rId5" Type="http://schemas.openxmlformats.org/officeDocument/2006/relationships/hyperlink" Target="https://softchalkcloud.com/lesson/files/5m8vjCdNTiEQLB/Reed.2015.pdf" TargetMode="External"/><Relationship Id="rId4" Type="http://schemas.openxmlformats.org/officeDocument/2006/relationships/hyperlink" Target="https://softchalkcloud.com/lesson/files/5m8vjCdNTiEQLB/Mistry.pdf" TargetMode="External"/><Relationship Id="rId9" Type="http://schemas.openxmlformats.org/officeDocument/2006/relationships/hyperlink" Target="http://distanceed.hss.kennesaw.edu/elearning/netiquette.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Today we are going to talk about Ethics in Technical Communication.</a:t>
            </a:r>
          </a:p>
          <a:p>
            <a:endParaRPr lang="en-US" dirty="0"/>
          </a:p>
          <a:p>
            <a:r>
              <a:rPr lang="en-US" dirty="0"/>
              <a:t>I am your professor, Kathryn Morgan.</a:t>
            </a:r>
            <a:r>
              <a:rPr lang="en-US" baseline="0" dirty="0"/>
              <a:t> Let’s get started!</a:t>
            </a:r>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1</a:t>
            </a:fld>
            <a:endParaRPr lang="en-US" dirty="0"/>
          </a:p>
        </p:txBody>
      </p:sp>
    </p:spTree>
    <p:extLst>
      <p:ext uri="{BB962C8B-B14F-4D97-AF65-F5344CB8AC3E}">
        <p14:creationId xmlns:p14="http://schemas.microsoft.com/office/powerpoint/2010/main" val="19789415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talking about rights, it is stated that: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Rights: is a standard that "look[s] at individual entitlements to freedom of choice and well-being" (68).</a:t>
            </a:r>
          </a:p>
          <a:p>
            <a:endParaRPr lang="en-US" dirty="0"/>
          </a:p>
          <a:p>
            <a:r>
              <a:rPr lang="en-US" dirty="0"/>
              <a:t>So essentially this concept, or standard is one that concerns itself with an individuals’ welfare, or basic needs. </a:t>
            </a:r>
          </a:p>
        </p:txBody>
      </p:sp>
      <p:sp>
        <p:nvSpPr>
          <p:cNvPr id="4" name="Slide Number Placeholder 3"/>
          <p:cNvSpPr>
            <a:spLocks noGrp="1"/>
          </p:cNvSpPr>
          <p:nvPr>
            <p:ph type="sldNum" sz="quarter" idx="5"/>
          </p:nvPr>
        </p:nvSpPr>
        <p:spPr/>
        <p:txBody>
          <a:bodyPr/>
          <a:lstStyle/>
          <a:p>
            <a:fld id="{0B9CF3A1-9863-43A3-B39B-8E6FEFD6E20B}" type="slidenum">
              <a:rPr lang="en-US" smtClean="0"/>
              <a:t>10</a:t>
            </a:fld>
            <a:endParaRPr lang="en-US" dirty="0"/>
          </a:p>
        </p:txBody>
      </p:sp>
    </p:spTree>
    <p:extLst>
      <p:ext uri="{BB962C8B-B14F-4D97-AF65-F5344CB8AC3E}">
        <p14:creationId xmlns:p14="http://schemas.microsoft.com/office/powerpoint/2010/main" val="3503071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talking about Justice…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This standard "look[s] at how the benefits and burdens are distributed among people" (68).</a:t>
            </a:r>
          </a:p>
          <a:p>
            <a:endParaRPr lang="en-US" dirty="0"/>
          </a:p>
          <a:p>
            <a:r>
              <a:rPr lang="en-US" dirty="0"/>
              <a:t>This can be simply said as making sure people receive their fair share after something has happened to them.</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11</a:t>
            </a:fld>
            <a:endParaRPr lang="en-US" dirty="0"/>
          </a:p>
        </p:txBody>
      </p:sp>
    </p:spTree>
    <p:extLst>
      <p:ext uri="{BB962C8B-B14F-4D97-AF65-F5344CB8AC3E}">
        <p14:creationId xmlns:p14="http://schemas.microsoft.com/office/powerpoint/2010/main" val="1588160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Finally, let’s talk about Care…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Care: With regard to the "ethic of care,....the moral task is not to follow universal and impartial moral principles, but instead to attend and respond to the good of particular concrete persons with whom we are in a valuable and close relationship. Compassion, concern, love, friendship, and kindness are all sentiments or virtues that normally manifest this dimension of morality" (102).</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 Care concerns itself with relationships.</a:t>
            </a:r>
          </a:p>
          <a:p>
            <a:endParaRPr lang="en-US" dirty="0"/>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12</a:t>
            </a:fld>
            <a:endParaRPr lang="en-US" dirty="0"/>
          </a:p>
        </p:txBody>
      </p:sp>
    </p:spTree>
    <p:extLst>
      <p:ext uri="{BB962C8B-B14F-4D97-AF65-F5344CB8AC3E}">
        <p14:creationId xmlns:p14="http://schemas.microsoft.com/office/powerpoint/2010/main" val="29418866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Now that we have reviewed the Key Concepts or Standards of Ethics, let’s review a real-life example…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Let's say you have a face to face technical communication class at a local college or university. It meets twice a week, and you attend the scheduled class periods. One of your classmates, let's call him John, likes to sleep in class. More than that, he snores loudly while the professor is trying to teach. The first class period this problem manifests itself, the professor first tries calling on John to keep his attention, and then the professor nicely suggests he go get a drink of water to wake himself up. John, however, is having none of this. He evidently prefers to spend class time sleeping—and snoring. The snoring is really distracting, and everyone is finding it hard to learn in this environment. The second class period, the drama repeats itself, but the professor has come prepared. At the first loud, earsplitting snore, the professor pulls out a water gun at John. She aims, fires, and SPLAT! John is awake! The class laughs uproariously, and every time John snores, he gets water in the face. It's still kind of hard to concentrate, with the professor </a:t>
            </a:r>
            <a:r>
              <a:rPr lang="en-US" sz="1200" b="0" i="0" kern="1200" dirty="0" err="1">
                <a:solidFill>
                  <a:schemeClr val="tx1"/>
                </a:solidFill>
                <a:effectLst/>
                <a:latin typeface="+mn-lt"/>
                <a:ea typeface="+mn-ea"/>
                <a:cs typeface="+mn-cs"/>
              </a:rPr>
              <a:t>watergunning</a:t>
            </a:r>
            <a:r>
              <a:rPr lang="en-US" sz="1200" b="0" i="0" kern="1200" dirty="0">
                <a:solidFill>
                  <a:schemeClr val="tx1"/>
                </a:solidFill>
                <a:effectLst/>
                <a:latin typeface="+mn-lt"/>
                <a:ea typeface="+mn-ea"/>
                <a:cs typeface="+mn-cs"/>
              </a:rPr>
              <a:t> John every 15 minutes or so, but it's very entertaining.</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B9CF3A1-9863-43A3-B39B-8E6FEFD6E20B}" type="slidenum">
              <a:rPr lang="en-US" smtClean="0"/>
              <a:t>13</a:t>
            </a:fld>
            <a:endParaRPr lang="en-US" dirty="0"/>
          </a:p>
        </p:txBody>
      </p:sp>
    </p:spTree>
    <p:extLst>
      <p:ext uri="{BB962C8B-B14F-4D97-AF65-F5344CB8AC3E}">
        <p14:creationId xmlns:p14="http://schemas.microsoft.com/office/powerpoint/2010/main" val="2163162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This scenario is a little off the wall, but let's evaluate it, anyway. The professor's solution to the problem is effective, at least in this one instance. But how does it stack up to an ethical evaluation?</a:t>
            </a:r>
          </a:p>
          <a:p>
            <a:endParaRPr lang="en-US" dirty="0"/>
          </a:p>
          <a:p>
            <a:r>
              <a:rPr lang="en-US" dirty="0"/>
              <a:t>Let’s review this real-life scenario utilizing the Key Concepts you just learning about. </a:t>
            </a:r>
          </a:p>
        </p:txBody>
      </p:sp>
      <p:sp>
        <p:nvSpPr>
          <p:cNvPr id="4" name="Slide Number Placeholder 3"/>
          <p:cNvSpPr>
            <a:spLocks noGrp="1"/>
          </p:cNvSpPr>
          <p:nvPr>
            <p:ph type="sldNum" sz="quarter" idx="5"/>
          </p:nvPr>
        </p:nvSpPr>
        <p:spPr/>
        <p:txBody>
          <a:bodyPr/>
          <a:lstStyle/>
          <a:p>
            <a:fld id="{0B9CF3A1-9863-43A3-B39B-8E6FEFD6E20B}" type="slidenum">
              <a:rPr lang="en-US" smtClean="0"/>
              <a:t>14</a:t>
            </a:fld>
            <a:endParaRPr lang="en-US" dirty="0"/>
          </a:p>
        </p:txBody>
      </p:sp>
    </p:spTree>
    <p:extLst>
      <p:ext uri="{BB962C8B-B14F-4D97-AF65-F5344CB8AC3E}">
        <p14:creationId xmlns:p14="http://schemas.microsoft.com/office/powerpoint/2010/main" val="3140717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reviewing the previous scenario using Utility, we can ask ourselves a couple of questions: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"Is there a better solution that helps everyone achieve the desired outcomes?"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Or at least, is there a solution that minimizes the disadvantages to the larger population?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this case, yes. At most institutions, the professor has a variety of ways to deal with a disruptive student. After informing the student of the consequences of repeating his or her disruptive actions, the professor may call campus security to remove the student. The professor may also contact the student's academic advisor to discuss a solution, and at some institutions, the professor can have the student removed from the class roster. While official solutions may not be as dramatic, as fun, and as quickly effective as </a:t>
            </a:r>
            <a:r>
              <a:rPr lang="en-US" sz="1200" b="0" i="0" kern="1200" dirty="0" err="1">
                <a:solidFill>
                  <a:schemeClr val="tx1"/>
                </a:solidFill>
                <a:effectLst/>
                <a:latin typeface="+mn-lt"/>
                <a:ea typeface="+mn-ea"/>
                <a:cs typeface="+mn-cs"/>
              </a:rPr>
              <a:t>watergunning</a:t>
            </a:r>
            <a:r>
              <a:rPr lang="en-US" sz="1200" b="0" i="0" kern="1200" dirty="0">
                <a:solidFill>
                  <a:schemeClr val="tx1"/>
                </a:solidFill>
                <a:effectLst/>
                <a:latin typeface="+mn-lt"/>
                <a:ea typeface="+mn-ea"/>
                <a:cs typeface="+mn-cs"/>
              </a:rPr>
              <a:t> as student, they do protect all students' dignity and right to a safe environment conducive to learning.</a:t>
            </a:r>
          </a:p>
        </p:txBody>
      </p:sp>
      <p:sp>
        <p:nvSpPr>
          <p:cNvPr id="4" name="Slide Number Placeholder 3"/>
          <p:cNvSpPr>
            <a:spLocks noGrp="1"/>
          </p:cNvSpPr>
          <p:nvPr>
            <p:ph type="sldNum" sz="quarter" idx="5"/>
          </p:nvPr>
        </p:nvSpPr>
        <p:spPr/>
        <p:txBody>
          <a:bodyPr/>
          <a:lstStyle/>
          <a:p>
            <a:fld id="{0B9CF3A1-9863-43A3-B39B-8E6FEFD6E20B}" type="slidenum">
              <a:rPr lang="en-US" smtClean="0"/>
              <a:t>15</a:t>
            </a:fld>
            <a:endParaRPr lang="en-US" dirty="0"/>
          </a:p>
        </p:txBody>
      </p:sp>
    </p:spTree>
    <p:extLst>
      <p:ext uri="{BB962C8B-B14F-4D97-AF65-F5344CB8AC3E}">
        <p14:creationId xmlns:p14="http://schemas.microsoft.com/office/powerpoint/2010/main" val="991301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Reviewing the same scenario using rights…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People in contemporary societies have a wide variety of rights.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For example, students have the right to a conducive learning environment. So on the one hand, students have the right to attend class and not have to fight through John’s snoring to hear the professor's lecture. On the other hand, students have the right to attend class and not be shot at with a water gun.</a:t>
            </a:r>
          </a:p>
        </p:txBody>
      </p:sp>
      <p:sp>
        <p:nvSpPr>
          <p:cNvPr id="4" name="Slide Number Placeholder 3"/>
          <p:cNvSpPr>
            <a:spLocks noGrp="1"/>
          </p:cNvSpPr>
          <p:nvPr>
            <p:ph type="sldNum" sz="quarter" idx="5"/>
          </p:nvPr>
        </p:nvSpPr>
        <p:spPr/>
        <p:txBody>
          <a:bodyPr/>
          <a:lstStyle/>
          <a:p>
            <a:fld id="{0B9CF3A1-9863-43A3-B39B-8E6FEFD6E20B}" type="slidenum">
              <a:rPr lang="en-US" smtClean="0"/>
              <a:t>16</a:t>
            </a:fld>
            <a:endParaRPr lang="en-US" dirty="0"/>
          </a:p>
        </p:txBody>
      </p:sp>
    </p:spTree>
    <p:extLst>
      <p:ext uri="{BB962C8B-B14F-4D97-AF65-F5344CB8AC3E}">
        <p14:creationId xmlns:p14="http://schemas.microsoft.com/office/powerpoint/2010/main" val="3570102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When discussing Justice and this scenario, it’s a bit more involved…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benefit to the professor's solution to the problem is that it is effective. It stops John's plan to snore through class and make learning difficult for the other students. It also seems, at first, to bring the class together against a common distraction and provide some temporary amusement. Everyone is having fun at John's expense.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But let's think about that for a moment. Students have a right to attend class and not be subjected to abuse. Shooting a student with a water gun is abuse. It's very much outside of the appropriate treatment a student might expect from a professor. And it is humiliating.   Kant's categorical imperative has been translated thus: "Act only on that maxim through which you can at the same time will that it should become a universal law," (Kant 24). Granted, all sleeping students will be attacked with a water gun would be a pretty silly maxim. Reasonable people wouldn't even consider such a rule.   But if they were to, it would be clear that we wouldn't want to be attacked with a water gun if we accidentally fell asleep and started snoring, and we wouldn't want our loved ones subjected to such treatment, either. Certainly, John never consented to be attacked with a water gun. His rights are being violated in this example. With regard to justice, sure, at first the water gun accomplishes the goal, but it is also distracting. And how long will it take for students to wonder, who else will get </a:t>
            </a:r>
            <a:r>
              <a:rPr lang="en-US" sz="1200" b="0" i="0" kern="1200" dirty="0" err="1">
                <a:solidFill>
                  <a:schemeClr val="tx1"/>
                </a:solidFill>
                <a:effectLst/>
                <a:latin typeface="+mn-lt"/>
                <a:ea typeface="+mn-ea"/>
                <a:cs typeface="+mn-cs"/>
              </a:rPr>
              <a:t>watergunned</a:t>
            </a:r>
            <a:r>
              <a:rPr lang="en-US" sz="1200" b="0" i="0" kern="1200" dirty="0">
                <a:solidFill>
                  <a:schemeClr val="tx1"/>
                </a:solidFill>
                <a:effectLst/>
                <a:latin typeface="+mn-lt"/>
                <a:ea typeface="+mn-ea"/>
                <a:cs typeface="+mn-cs"/>
              </a:rPr>
              <a:t>? Suddenly, the professor's blatant disrespect for John can easily move to disrespect for anyone. Morale can drop. The students can lose respect for the professor, and then the learning environment is compromised. The entire class suffers, and the learning outcomes also suffer, because the professor made the decision to employ a water gun.</a:t>
            </a:r>
          </a:p>
        </p:txBody>
      </p:sp>
      <p:sp>
        <p:nvSpPr>
          <p:cNvPr id="4" name="Slide Number Placeholder 3"/>
          <p:cNvSpPr>
            <a:spLocks noGrp="1"/>
          </p:cNvSpPr>
          <p:nvPr>
            <p:ph type="sldNum" sz="quarter" idx="5"/>
          </p:nvPr>
        </p:nvSpPr>
        <p:spPr/>
        <p:txBody>
          <a:bodyPr/>
          <a:lstStyle/>
          <a:p>
            <a:fld id="{0B9CF3A1-9863-43A3-B39B-8E6FEFD6E20B}" type="slidenum">
              <a:rPr lang="en-US" smtClean="0"/>
              <a:t>17</a:t>
            </a:fld>
            <a:endParaRPr lang="en-US" dirty="0"/>
          </a:p>
        </p:txBody>
      </p:sp>
    </p:spTree>
    <p:extLst>
      <p:ext uri="{BB962C8B-B14F-4D97-AF65-F5344CB8AC3E}">
        <p14:creationId xmlns:p14="http://schemas.microsoft.com/office/powerpoint/2010/main" val="3466277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And finally, let’s discuss the concept of Care and the previous scenario.</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 the end of the day, a professor is a human being, too. And he or she may be at wit's end trying to deal with students do not want to be in the class are actively working against the professor's efforts to do his or her job. It is frustrating. And it might even be understandable that he or she wants to pull out a water gun and just solve the problem and blow off a little steam. But the professor has a job, and that job brings in income. It's highly likely that the professor has a family to support. </a:t>
            </a:r>
            <a:r>
              <a:rPr lang="en-US" sz="1200" b="0" i="0" kern="1200" dirty="0" err="1">
                <a:solidFill>
                  <a:schemeClr val="tx1"/>
                </a:solidFill>
                <a:effectLst/>
                <a:latin typeface="+mn-lt"/>
                <a:ea typeface="+mn-ea"/>
                <a:cs typeface="+mn-cs"/>
              </a:rPr>
              <a:t>Watergunning</a:t>
            </a:r>
            <a:r>
              <a:rPr lang="en-US" sz="1200" b="0" i="0" kern="1200" dirty="0">
                <a:solidFill>
                  <a:schemeClr val="tx1"/>
                </a:solidFill>
                <a:effectLst/>
                <a:latin typeface="+mn-lt"/>
                <a:ea typeface="+mn-ea"/>
                <a:cs typeface="+mn-cs"/>
              </a:rPr>
              <a:t> a student will bring in negative publicity to the professor, the class, the academic department, and the institution that he or she teaches in. With public scrutiny, the professor might earn a reprimand or, at worst, lose his or her job. How will he or she help to support his or her family?</a:t>
            </a:r>
          </a:p>
        </p:txBody>
      </p:sp>
      <p:sp>
        <p:nvSpPr>
          <p:cNvPr id="4" name="Slide Number Placeholder 3"/>
          <p:cNvSpPr>
            <a:spLocks noGrp="1"/>
          </p:cNvSpPr>
          <p:nvPr>
            <p:ph type="sldNum" sz="quarter" idx="5"/>
          </p:nvPr>
        </p:nvSpPr>
        <p:spPr/>
        <p:txBody>
          <a:bodyPr/>
          <a:lstStyle/>
          <a:p>
            <a:fld id="{0B9CF3A1-9863-43A3-B39B-8E6FEFD6E20B}" type="slidenum">
              <a:rPr lang="en-US" smtClean="0"/>
              <a:t>18</a:t>
            </a:fld>
            <a:endParaRPr lang="en-US" dirty="0"/>
          </a:p>
        </p:txBody>
      </p:sp>
    </p:spTree>
    <p:extLst>
      <p:ext uri="{BB962C8B-B14F-4D97-AF65-F5344CB8AC3E}">
        <p14:creationId xmlns:p14="http://schemas.microsoft.com/office/powerpoint/2010/main" val="3868694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we analyze this situation, we quickly see that </a:t>
            </a:r>
            <a:r>
              <a:rPr lang="en-US" sz="1200" b="0" i="0" kern="1200" dirty="0" err="1">
                <a:solidFill>
                  <a:schemeClr val="tx1"/>
                </a:solidFill>
                <a:effectLst/>
                <a:latin typeface="+mn-lt"/>
                <a:ea typeface="+mn-ea"/>
                <a:cs typeface="+mn-cs"/>
              </a:rPr>
              <a:t>watergunning</a:t>
            </a:r>
            <a:r>
              <a:rPr lang="en-US" sz="1200" b="0" i="0" kern="1200" dirty="0">
                <a:solidFill>
                  <a:schemeClr val="tx1"/>
                </a:solidFill>
                <a:effectLst/>
                <a:latin typeface="+mn-lt"/>
                <a:ea typeface="+mn-ea"/>
                <a:cs typeface="+mn-cs"/>
              </a:rPr>
              <a:t> the student is unethical. It violates the rights of the student and can impede upon the professor's ability to care for his or her family. Furthermore, it may lower morale in the classroom, which may rob all students in the class of an environment conducive to learning. And finally, there are better, accepted channels to use to deal with this situation.</a:t>
            </a:r>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19</a:t>
            </a:fld>
            <a:endParaRPr lang="en-US" dirty="0"/>
          </a:p>
        </p:txBody>
      </p:sp>
    </p:spTree>
    <p:extLst>
      <p:ext uri="{BB962C8B-B14F-4D97-AF65-F5344CB8AC3E}">
        <p14:creationId xmlns:p14="http://schemas.microsoft.com/office/powerpoint/2010/main" val="702333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Let’s review what we are going to talk about today.</a:t>
            </a:r>
          </a:p>
          <a:p>
            <a:endParaRPr lang="en-US" dirty="0"/>
          </a:p>
          <a:p>
            <a:r>
              <a:rPr lang="en-US" dirty="0"/>
              <a:t>First, we are going to kick it off by completing a small thought exercise. Hopefully, that will all get us thinking about Ethics.</a:t>
            </a:r>
          </a:p>
          <a:p>
            <a:endParaRPr lang="en-US" dirty="0"/>
          </a:p>
          <a:p>
            <a:r>
              <a:rPr lang="en-US" dirty="0"/>
              <a:t>Then</a:t>
            </a:r>
            <a:r>
              <a:rPr lang="en-US" baseline="0" dirty="0"/>
              <a:t> we are going to define Ethics.</a:t>
            </a:r>
          </a:p>
          <a:p>
            <a:r>
              <a:rPr lang="en-US" baseline="0" dirty="0"/>
              <a:t>Next, we will review the key concepts involved with Ethics.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Then, we will discuss a real-life example where we will a</a:t>
            </a:r>
            <a:r>
              <a:rPr lang="en-US" dirty="0"/>
              <a:t>nalyze that particular situation with regard to utility, right, justice, and care.</a:t>
            </a:r>
          </a:p>
          <a:p>
            <a:endParaRPr lang="en-US" baseline="0" dirty="0"/>
          </a:p>
          <a:p>
            <a:endParaRPr lang="en-US" baseline="0" dirty="0"/>
          </a:p>
          <a:p>
            <a:r>
              <a:rPr lang="en-US" baseline="0" dirty="0"/>
              <a:t>We will talk about the importance of ethical behavior. </a:t>
            </a:r>
          </a:p>
          <a:p>
            <a:r>
              <a:rPr lang="en-US" dirty="0"/>
              <a:t>I</a:t>
            </a:r>
            <a:r>
              <a:rPr lang="en-US" baseline="0" dirty="0"/>
              <a:t> will e</a:t>
            </a:r>
            <a:r>
              <a:rPr lang="en-US" dirty="0"/>
              <a:t>xplain copyright law, why it is important, and how to make ethical decisions regarding it.</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Then we will talk about biases and how they </a:t>
            </a:r>
            <a:r>
              <a:rPr lang="en-US" dirty="0"/>
              <a:t>can lead to unethical decisions/behavior in technical communication.</a:t>
            </a:r>
          </a:p>
          <a:p>
            <a:endParaRPr lang="en-US" baseline="0" dirty="0"/>
          </a:p>
          <a:p>
            <a:r>
              <a:rPr lang="en-US" baseline="0" dirty="0"/>
              <a:t>Review the Key Takeaways.</a:t>
            </a:r>
          </a:p>
          <a:p>
            <a:r>
              <a:rPr lang="en-US" baseline="0" dirty="0"/>
              <a:t>And finally I will leave you with some food for thought in regards to everything we just reviewed. </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a:t>
            </a:fld>
            <a:endParaRPr lang="en-US" dirty="0"/>
          </a:p>
        </p:txBody>
      </p:sp>
    </p:spTree>
    <p:extLst>
      <p:ext uri="{BB962C8B-B14F-4D97-AF65-F5344CB8AC3E}">
        <p14:creationId xmlns:p14="http://schemas.microsoft.com/office/powerpoint/2010/main" val="3126380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So let’s talk about Copyright Law &amp; the Internet</a:t>
            </a:r>
          </a:p>
          <a:p>
            <a:r>
              <a:rPr lang="en-US" sz="1200" b="0" i="0" kern="1200" dirty="0">
                <a:solidFill>
                  <a:schemeClr val="tx1"/>
                </a:solidFill>
                <a:effectLst/>
                <a:latin typeface="+mn-lt"/>
                <a:ea typeface="+mn-ea"/>
                <a:cs typeface="+mn-cs"/>
              </a:rPr>
              <a:t>Another important aspect of ethics involves awareness of and respect for copyright law.</a:t>
            </a:r>
          </a:p>
          <a:p>
            <a:r>
              <a:rPr lang="en-US" sz="1200" b="0" i="0" kern="1200" dirty="0">
                <a:solidFill>
                  <a:schemeClr val="tx1"/>
                </a:solidFill>
                <a:effectLst/>
                <a:latin typeface="+mn-lt"/>
                <a:ea typeface="+mn-ea"/>
                <a:cs typeface="+mn-cs"/>
              </a:rPr>
              <a:t>The information found here is based on materials developed by Jean T. </a:t>
            </a:r>
            <a:r>
              <a:rPr lang="en-US" sz="1200" b="0" i="0" kern="1200" dirty="0" err="1">
                <a:solidFill>
                  <a:schemeClr val="tx1"/>
                </a:solidFill>
                <a:effectLst/>
                <a:latin typeface="+mn-lt"/>
                <a:ea typeface="+mn-ea"/>
                <a:cs typeface="+mn-cs"/>
              </a:rPr>
              <a:t>Kreamer</a:t>
            </a:r>
            <a:r>
              <a:rPr lang="en-US" sz="1200" b="0" i="0" kern="1200" dirty="0">
                <a:solidFill>
                  <a:schemeClr val="tx1"/>
                </a:solidFill>
                <a:effectLst/>
                <a:latin typeface="+mn-lt"/>
                <a:ea typeface="+mn-ea"/>
                <a:cs typeface="+mn-cs"/>
              </a:rPr>
              <a:t> and Georgia Harper for the </a:t>
            </a:r>
            <a:r>
              <a:rPr lang="en-US" sz="1200" b="0" i="0" kern="1200" dirty="0" err="1">
                <a:solidFill>
                  <a:schemeClr val="tx1"/>
                </a:solidFill>
                <a:effectLst/>
                <a:latin typeface="+mn-lt"/>
                <a:ea typeface="+mn-ea"/>
                <a:cs typeface="+mn-cs"/>
              </a:rPr>
              <a:t>LaCADE</a:t>
            </a:r>
            <a:r>
              <a:rPr lang="en-US" sz="1200" b="0" i="0" kern="1200" dirty="0">
                <a:solidFill>
                  <a:schemeClr val="tx1"/>
                </a:solidFill>
                <a:effectLst/>
                <a:latin typeface="+mn-lt"/>
                <a:ea typeface="+mn-ea"/>
                <a:cs typeface="+mn-cs"/>
              </a:rPr>
              <a:t> (Louisiana Consortium for the Advancement of Distance Education) program.</a:t>
            </a:r>
          </a:p>
          <a:p>
            <a:r>
              <a:rPr lang="en-US" sz="1200" b="0" i="0" kern="1200" dirty="0">
                <a:solidFill>
                  <a:schemeClr val="tx1"/>
                </a:solidFill>
                <a:effectLst/>
                <a:latin typeface="+mn-lt"/>
                <a:ea typeface="+mn-ea"/>
                <a:cs typeface="+mn-cs"/>
              </a:rPr>
              <a:t>Copyright has become a widely discussed topic with the advent of the Internet. Images and designs are everywhere. It is so easy to click and save a background, a photograph, even a cartoon from a web site. Many ask "what are the rules?" Here are the answers to some frequently asked questions about copyright laws.</a:t>
            </a:r>
          </a:p>
          <a:p>
            <a:r>
              <a:rPr lang="en-US" sz="1200" b="1" i="0" kern="1200" dirty="0">
                <a:solidFill>
                  <a:schemeClr val="tx1"/>
                </a:solidFill>
                <a:effectLst/>
                <a:latin typeface="+mn-lt"/>
                <a:ea typeface="+mn-ea"/>
                <a:cs typeface="+mn-cs"/>
              </a:rPr>
              <a:t>Why Do We Have Copyright Laws?</a:t>
            </a:r>
          </a:p>
          <a:p>
            <a:r>
              <a:rPr lang="en-US" sz="1200" b="0" i="0" kern="1200" dirty="0">
                <a:solidFill>
                  <a:schemeClr val="tx1"/>
                </a:solidFill>
                <a:effectLst/>
                <a:latin typeface="+mn-lt"/>
                <a:ea typeface="+mn-ea"/>
                <a:cs typeface="+mn-cs"/>
              </a:rPr>
              <a:t>The purpose behind copyright law is the protection of the creator's creation. If you come up with a fantastic new design for Kennesaw State University, for example, you would want credit and compensation for your genius. You would copyright the design and offer it to KSU. KSU might then decide to use it. You might grant KSU exclusive rights for free, or you might require a one time fee for KSU to buy the rights of the design, or you might request a sum of money every time the design is used. All of these negotiations would require you to waive, protect or sell your copyright. However, think about a situation where you sold your design to KSU for a fee each time the design was used or for a percentage of the sales. Then, a large discount chain began marketing shirts with your logo, but without your permission? What if buyers could get your great new design at half the price because you were no longer getting your cut? It's great for the consumer and the discount chain, but you and KSU have been cheated.   To prevent such theft and unethical use, there are copyright laws.</a:t>
            </a:r>
          </a:p>
          <a:p>
            <a:r>
              <a:rPr lang="en-US" sz="1200" b="1" i="0" kern="1200" dirty="0">
                <a:solidFill>
                  <a:schemeClr val="tx1"/>
                </a:solidFill>
                <a:effectLst/>
                <a:latin typeface="+mn-lt"/>
                <a:ea typeface="+mn-ea"/>
                <a:cs typeface="+mn-cs"/>
              </a:rPr>
              <a:t>What Does Copyright Protect?</a:t>
            </a:r>
          </a:p>
          <a:p>
            <a:r>
              <a:rPr lang="en-US" sz="1200" b="0" i="0" kern="1200" dirty="0">
                <a:solidFill>
                  <a:schemeClr val="tx1"/>
                </a:solidFill>
                <a:effectLst/>
                <a:latin typeface="+mn-lt"/>
                <a:ea typeface="+mn-ea"/>
                <a:cs typeface="+mn-cs"/>
              </a:rPr>
              <a:t>Copyright does not protect facts, ideas, or descriptions. To use another's facts, ideas, or descriptions in your work you will need to cite properly using an acceptable form of documentation (APA or MLA, for example). Copyright protects creative expression. Creative expression is found in designs (such as Web page designs or layouts, portfolio designs, </a:t>
            </a:r>
            <a:r>
              <a:rPr lang="en-US" sz="1200" b="0" i="0" kern="1200" dirty="0" err="1">
                <a:solidFill>
                  <a:schemeClr val="tx1"/>
                </a:solidFill>
                <a:effectLst/>
                <a:latin typeface="+mn-lt"/>
                <a:ea typeface="+mn-ea"/>
                <a:cs typeface="+mn-cs"/>
              </a:rPr>
              <a:t>etc</a:t>
            </a:r>
            <a:r>
              <a:rPr lang="en-US" sz="1200" b="0" i="0" kern="1200" dirty="0">
                <a:solidFill>
                  <a:schemeClr val="tx1"/>
                </a:solidFill>
                <a:effectLst/>
                <a:latin typeface="+mn-lt"/>
                <a:ea typeface="+mn-ea"/>
                <a:cs typeface="+mn-cs"/>
              </a:rPr>
              <a:t>), logos, pictures, icons, and other creative ways to express information.   A religious group recently used a cartoon character to deliver their message in a religious tract. Using a well-recognized cartoon character made the tract very popular, and the religious organization was very pleased with the results. However, the religious organization had not contacted the artist and negotiated any agreement for use of the image.   The religious organization was stunned when they were sued for copyright infringement.   To use an image, photograph, icon, logo, graph, chart, or layout that was not created by the user and for which the user has no agreement or authorization is an infringement of copyright.   It does not matter how benign you believe the use is or how beneficial you feel the use might be to the creator. It is an infringement of copyright to use creations that are not your own if you do not have permission from the creator or his or her agent.</a:t>
            </a:r>
          </a:p>
          <a:p>
            <a:r>
              <a:rPr lang="en-US" sz="1200" b="1" i="0" kern="1200" dirty="0">
                <a:solidFill>
                  <a:schemeClr val="tx1"/>
                </a:solidFill>
                <a:effectLst/>
                <a:latin typeface="+mn-lt"/>
                <a:ea typeface="+mn-ea"/>
                <a:cs typeface="+mn-cs"/>
              </a:rPr>
              <a:t>Is it okay to take an image if I can save it to my desktop?</a:t>
            </a:r>
          </a:p>
          <a:p>
            <a:r>
              <a:rPr lang="en-US" sz="1200" b="0" i="0" kern="1200" dirty="0">
                <a:solidFill>
                  <a:schemeClr val="tx1"/>
                </a:solidFill>
                <a:effectLst/>
                <a:latin typeface="+mn-lt"/>
                <a:ea typeface="+mn-ea"/>
                <a:cs typeface="+mn-cs"/>
              </a:rPr>
              <a:t>No. It is a mistake to think that an image is only copyright protected if the web page designer has made it so that the image cannot be copied onto the computer. Just because an image can be taken doesn't mean it is not copyright protected. If you need copyright free images, </a:t>
            </a:r>
            <a:r>
              <a:rPr lang="en-US" sz="1200" b="0" i="0" u="sng" kern="1200" dirty="0">
                <a:solidFill>
                  <a:schemeClr val="tx1"/>
                </a:solidFill>
                <a:effectLst/>
                <a:latin typeface="+mn-lt"/>
                <a:ea typeface="+mn-ea"/>
                <a:cs typeface="+mn-cs"/>
                <a:hlinkClick r:id="rId3" tooltip="Bing"/>
              </a:rPr>
              <a:t>Bing</a:t>
            </a:r>
            <a:r>
              <a:rPr lang="en-US" sz="1200" b="0" i="0" kern="1200" dirty="0">
                <a:solidFill>
                  <a:schemeClr val="tx1"/>
                </a:solidFill>
                <a:effectLst/>
                <a:latin typeface="+mn-lt"/>
                <a:ea typeface="+mn-ea"/>
                <a:cs typeface="+mn-cs"/>
              </a:rPr>
              <a:t> is a great searchable database. You can enter a term into the search box, and then you can narrow your search by license, depending upon what you plan to do with the image.</a:t>
            </a:r>
          </a:p>
          <a:p>
            <a:r>
              <a:rPr lang="en-US" sz="1200" b="0" i="0" kern="1200" dirty="0">
                <a:solidFill>
                  <a:schemeClr val="tx1"/>
                </a:solidFill>
                <a:effectLst/>
                <a:latin typeface="+mn-lt"/>
                <a:ea typeface="+mn-ea"/>
                <a:cs typeface="+mn-cs"/>
              </a:rPr>
              <a:t>Google images has a similar feature. After you have searched for an image, click on "Search tools" to see more tools. One will be "Usage rights." Use that tool to filter by license.</a:t>
            </a:r>
          </a:p>
          <a:p>
            <a:r>
              <a:rPr lang="en-US" sz="1200" b="1" i="0" kern="1200" dirty="0">
                <a:solidFill>
                  <a:schemeClr val="tx1"/>
                </a:solidFill>
                <a:effectLst/>
                <a:latin typeface="+mn-lt"/>
                <a:ea typeface="+mn-ea"/>
                <a:cs typeface="+mn-cs"/>
              </a:rPr>
              <a:t>Isn't using images, such as a popular fast food chain logo, actually free advertising?</a:t>
            </a:r>
          </a:p>
          <a:p>
            <a:r>
              <a:rPr lang="en-US" sz="1200" b="0" i="0" kern="1200" dirty="0">
                <a:solidFill>
                  <a:schemeClr val="tx1"/>
                </a:solidFill>
                <a:effectLst/>
                <a:latin typeface="+mn-lt"/>
                <a:ea typeface="+mn-ea"/>
                <a:cs typeface="+mn-cs"/>
              </a:rPr>
              <a:t>It may be free advertising, but it is also a violation of copyright. It is a popular myth that linking the image back to the original bypasses copyright laws. The designer can still sue you. Always get written permission to use a design. Some designers announce that designs may be used if the designer is credited and/or if a link is provided back to the home page. In this case, you are given permission to use the graphic as long as you abide by the designer's stipulations.</a:t>
            </a:r>
          </a:p>
          <a:p>
            <a:r>
              <a:rPr lang="en-US" sz="1200" b="1" i="0" kern="1200" dirty="0">
                <a:solidFill>
                  <a:schemeClr val="tx1"/>
                </a:solidFill>
                <a:effectLst/>
                <a:latin typeface="+mn-lt"/>
                <a:ea typeface="+mn-ea"/>
                <a:cs typeface="+mn-cs"/>
              </a:rPr>
              <a:t>What about fair use laws? Can't I use a graphic if I follow the fair use laws?</a:t>
            </a:r>
          </a:p>
          <a:p>
            <a:r>
              <a:rPr lang="en-US" sz="1200" b="0" i="0" kern="1200" dirty="0">
                <a:solidFill>
                  <a:schemeClr val="tx1"/>
                </a:solidFill>
                <a:effectLst/>
                <a:latin typeface="+mn-lt"/>
                <a:ea typeface="+mn-ea"/>
                <a:cs typeface="+mn-cs"/>
              </a:rPr>
              <a:t>Unfortunately, graphics are not covered under fair use laws that apply to students. The limits of copyright exist mainly for libraries and government use. For example, a designer's copyright protection does not prohibit libraries from making copies for interlibrary loan purposes or archiving; does not prohibit book owners from throwing away or reselling books; does not prohibit educational uses in face-to-face teaching and in distance learning; and does not prohibit making copies of a work or altering it to make it available to disabled persons.</a:t>
            </a:r>
          </a:p>
          <a:p>
            <a:r>
              <a:rPr lang="en-US" sz="1200" b="0" i="0" kern="1200" dirty="0">
                <a:solidFill>
                  <a:schemeClr val="tx1"/>
                </a:solidFill>
                <a:effectLst/>
                <a:latin typeface="+mn-lt"/>
                <a:ea typeface="+mn-ea"/>
                <a:cs typeface="+mn-cs"/>
              </a:rPr>
              <a:t>Fair use does allow people other than the copyright holder to use part of a copyrighted work in certain circumstances even without permission. </a:t>
            </a:r>
            <a:r>
              <a:rPr lang="en-US" sz="1200" b="0" i="0" u="sng" kern="1200" dirty="0">
                <a:solidFill>
                  <a:schemeClr val="tx1"/>
                </a:solidFill>
                <a:effectLst/>
                <a:latin typeface="+mn-lt"/>
                <a:ea typeface="+mn-ea"/>
                <a:cs typeface="+mn-cs"/>
                <a:hlinkClick r:id="rId4" tooltip="Fair Use"/>
              </a:rPr>
              <a:t>To learn more, read about it here.</a:t>
            </a: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If I am a student, does that mean I can use another's design in my own papers and presentations?</a:t>
            </a:r>
          </a:p>
          <a:p>
            <a:r>
              <a:rPr lang="en-US" sz="1200" b="0" i="0" kern="1200" dirty="0">
                <a:solidFill>
                  <a:schemeClr val="tx1"/>
                </a:solidFill>
                <a:effectLst/>
                <a:latin typeface="+mn-lt"/>
                <a:ea typeface="+mn-ea"/>
                <a:cs typeface="+mn-cs"/>
              </a:rPr>
              <a:t>Because your papers and presentations are an educational use for a restricted audience, you are allowed to use copyrighted designs, under certain conditions.   If a chart or graph or logo conveys the message that you want to convey in your paper or presentation, you may use it provided you cite it just as you would any other information that you used. Consult your documentation guide for proper documentation of graphs, charts, graphics, drawings, photographs, icons, symbols, or logos.   In addition, if you take the information from a chart but create the chart yourself, you do not need to cite the chart in your paper, but you will still need to cite the information and document it properly in your paper. If you take information from a source and create a graphic explaining that information, you still need to document your use properly.   The Conference on Fair Use (CONFU) Educational Fair Use Guidelines for Digital Images decided that "[s]</a:t>
            </a:r>
            <a:r>
              <a:rPr lang="en-US" sz="1200" b="0" i="0" kern="1200" dirty="0" err="1">
                <a:solidFill>
                  <a:schemeClr val="tx1"/>
                </a:solidFill>
                <a:effectLst/>
                <a:latin typeface="+mn-lt"/>
                <a:ea typeface="+mn-ea"/>
                <a:cs typeface="+mn-cs"/>
              </a:rPr>
              <a:t>tudents</a:t>
            </a:r>
            <a:r>
              <a:rPr lang="en-US" sz="1200" b="0" i="0" kern="1200" dirty="0">
                <a:solidFill>
                  <a:schemeClr val="tx1"/>
                </a:solidFill>
                <a:effectLst/>
                <a:latin typeface="+mn-lt"/>
                <a:ea typeface="+mn-ea"/>
                <a:cs typeface="+mn-cs"/>
              </a:rPr>
              <a:t> may download, transmit and print out images for personal study and for use in the preparation of academic course assignments and other requirements for degrees" (9). If you are creating work that will be put on the open web—such as in a publicly accessible blog for a class assignment—you will need to search for images that are copyright free or labeled for reuse.</a:t>
            </a:r>
          </a:p>
          <a:p>
            <a:r>
              <a:rPr lang="en-US" sz="1200" b="1" i="0" kern="1200" dirty="0">
                <a:solidFill>
                  <a:schemeClr val="tx1"/>
                </a:solidFill>
                <a:effectLst/>
                <a:latin typeface="+mn-lt"/>
                <a:ea typeface="+mn-ea"/>
                <a:cs typeface="+mn-cs"/>
              </a:rPr>
              <a:t>What if there's no trademark or copyright symbol on the design?</a:t>
            </a:r>
          </a:p>
          <a:p>
            <a:r>
              <a:rPr lang="en-US" sz="1200" b="0" i="0" kern="1200" dirty="0">
                <a:solidFill>
                  <a:schemeClr val="tx1"/>
                </a:solidFill>
                <a:effectLst/>
                <a:latin typeface="+mn-lt"/>
                <a:ea typeface="+mn-ea"/>
                <a:cs typeface="+mn-cs"/>
              </a:rPr>
              <a:t>Stealing another's design is unethical.   It is also important to note that an absence of trademark does not mean the design is not copyrighted.   Designs that are in the process of copyright approval can win damage awards if an infringement occurs while the design is awaiting an official copyright. And today, copyrighted works are no longer obligated to carry notice of copyright. For works created after March 1, 1989, absence of copyright is no indication of copyright status.</a:t>
            </a:r>
          </a:p>
          <a:p>
            <a:r>
              <a:rPr lang="en-US" sz="1200" b="1" i="0" kern="1200" dirty="0">
                <a:solidFill>
                  <a:schemeClr val="tx1"/>
                </a:solidFill>
                <a:effectLst/>
                <a:latin typeface="+mn-lt"/>
                <a:ea typeface="+mn-ea"/>
                <a:cs typeface="+mn-cs"/>
              </a:rPr>
              <a:t>Will an international company such as Sony really catch me putting a few of their song lyrics up on my personal web page?</a:t>
            </a:r>
          </a:p>
          <a:p>
            <a:r>
              <a:rPr lang="en-US" sz="1200" b="0" i="0" kern="1200" dirty="0">
                <a:solidFill>
                  <a:schemeClr val="tx1"/>
                </a:solidFill>
                <a:effectLst/>
                <a:latin typeface="+mn-lt"/>
                <a:ea typeface="+mn-ea"/>
                <a:cs typeface="+mn-cs"/>
              </a:rPr>
              <a:t>Large companies employ lawyers to surf the web searching for infringements of their copyrights. Many humble college students have been surprised by letters from big-name firms threatening lawsuits if lyrics or logos aren't removed from a personal web page.   There are additional penalties if materials in question are not removed quickly enough to suit the offended party.</a:t>
            </a:r>
          </a:p>
          <a:p>
            <a:r>
              <a:rPr lang="en-US" sz="1200" b="1" i="0" kern="1200" dirty="0">
                <a:solidFill>
                  <a:schemeClr val="tx1"/>
                </a:solidFill>
                <a:effectLst/>
                <a:latin typeface="+mn-lt"/>
                <a:ea typeface="+mn-ea"/>
                <a:cs typeface="+mn-cs"/>
              </a:rPr>
              <a:t>Some of this seems very silly.   So what if I use a fast food logo on my web page or in my research paper and don't get permission or proper credit. What does it really matter?</a:t>
            </a:r>
          </a:p>
          <a:p>
            <a:r>
              <a:rPr lang="en-US" sz="1200" b="0" i="0" kern="1200" dirty="0">
                <a:solidFill>
                  <a:schemeClr val="tx1"/>
                </a:solidFill>
                <a:effectLst/>
                <a:latin typeface="+mn-lt"/>
                <a:ea typeface="+mn-ea"/>
                <a:cs typeface="+mn-cs"/>
              </a:rPr>
              <a:t>First, if you were the artist, wouldn't you want proper credit for your creative expression? It's just good manners. And it is not difficult to request permission to use designs. Second, copyright laws are in flux right now. There is a lot of debate about what is or is not fair use regarding the Internet (how can you write a movie review on the Internet without making a few movie clips available, for example? Is that fair use? Is that copyright infringement? These issues are being debated).   There is debate regarding whether a university can be sued along with a student if a student misuses a corporate logo on a university website. Obviously, everyone is very interested in who is liable. To keep yourself as safe as possible, err on the side of caution and respect copyrights.    </a:t>
            </a:r>
          </a:p>
          <a:p>
            <a:r>
              <a:rPr lang="en-US" sz="1200" b="1" i="0" kern="1200" dirty="0">
                <a:solidFill>
                  <a:schemeClr val="tx1"/>
                </a:solidFill>
                <a:effectLst/>
                <a:latin typeface="+mn-lt"/>
                <a:ea typeface="+mn-ea"/>
                <a:cs typeface="+mn-cs"/>
              </a:rPr>
              <a:t>What about copyright-free images, such as clip art?</a:t>
            </a:r>
          </a:p>
          <a:p>
            <a:r>
              <a:rPr lang="en-US" sz="1200" b="0" i="0" kern="1200" dirty="0">
                <a:solidFill>
                  <a:schemeClr val="tx1"/>
                </a:solidFill>
                <a:effectLst/>
                <a:latin typeface="+mn-lt"/>
                <a:ea typeface="+mn-ea"/>
                <a:cs typeface="+mn-cs"/>
              </a:rPr>
              <a:t>If you go to a site that has copyright-free clip art, then that clip art is yours to use as you please. There are no restrictions or royalties involved regarding copyright-free images. But the site must say copyright free clipart. Wikipedia is not copyright free, unless you look at the image and see that it is in the Creative Commons. See the tips in #3 for how to obtain copyright-free clip art.</a:t>
            </a:r>
          </a:p>
          <a:p>
            <a:r>
              <a:rPr lang="en-US" sz="1200" b="0" i="0" kern="1200" dirty="0">
                <a:solidFill>
                  <a:schemeClr val="tx1"/>
                </a:solidFill>
                <a:effectLst/>
                <a:latin typeface="+mn-lt"/>
                <a:ea typeface="+mn-ea"/>
                <a:cs typeface="+mn-cs"/>
              </a:rPr>
              <a:t>How well do you understand basic copyright law?</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20</a:t>
            </a:fld>
            <a:endParaRPr lang="en-US" dirty="0"/>
          </a:p>
        </p:txBody>
      </p:sp>
    </p:spTree>
    <p:extLst>
      <p:ext uri="{BB962C8B-B14F-4D97-AF65-F5344CB8AC3E}">
        <p14:creationId xmlns:p14="http://schemas.microsoft.com/office/powerpoint/2010/main" val="3161219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Ethical Analysis of Data</a:t>
            </a:r>
          </a:p>
          <a:p>
            <a:r>
              <a:rPr lang="en-US" sz="1200" b="0" i="0" kern="1200" dirty="0">
                <a:solidFill>
                  <a:schemeClr val="tx1"/>
                </a:solidFill>
                <a:effectLst/>
                <a:latin typeface="+mn-lt"/>
                <a:ea typeface="+mn-ea"/>
                <a:cs typeface="+mn-cs"/>
              </a:rPr>
              <a:t>As you analyze data, avoid cooking, trimming, and cherry picking data.</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 may be asking yourself, “I can’t cook data!” Well, let me explain…</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Cooking data</a:t>
            </a:r>
            <a:r>
              <a:rPr lang="en-US" sz="1200" b="0" i="0" kern="1200" dirty="0">
                <a:solidFill>
                  <a:schemeClr val="tx1"/>
                </a:solidFill>
                <a:effectLst/>
                <a:latin typeface="+mn-lt"/>
                <a:ea typeface="+mn-ea"/>
                <a:cs typeface="+mn-cs"/>
              </a:rPr>
              <a:t> is the practice of falsifying data. It can also be the practice of deleting data that does not prove a hypothesis in order to present a stronger argument that proves the hypothesis. For example, what if you were ordering pizza for an event, and you really wanted every pizza to have bacon on it. You LOVE bacon. If you surveyed 100 people about whether or not they liked bacon, and 50 people said yes, and 50 people said no, but 25 of the "no's" were vegetarians, then you could report the data truthfully, that half of the people surveyed like bacon. Perhaps half of the pizzas should have bacon on them. Or, you could "cook" the data by excluding the vegetarians from the survey because, as you reason, it's not that they don't like bacon but that they don't EAT bacon, which is completely different from liking it. You could then say that 2/3 of the people surveyed like bacon, or 67%, and therefore you have a rationale to order bacon on all the pizzas.</a:t>
            </a:r>
          </a:p>
          <a:p>
            <a:br>
              <a:rPr lang="en-US" sz="1200" b="0" i="0"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Trimming data</a:t>
            </a:r>
            <a:r>
              <a:rPr lang="en-US" sz="1200" b="0" i="0" kern="1200" dirty="0">
                <a:solidFill>
                  <a:schemeClr val="tx1"/>
                </a:solidFill>
                <a:effectLst/>
                <a:latin typeface="+mn-lt"/>
                <a:ea typeface="+mn-ea"/>
                <a:cs typeface="+mn-cs"/>
              </a:rPr>
              <a:t> is a method used to lessen the effect of statistical outliers on the results of a study. If you trim data, then you must tell your reader that you trimmed the data, and to what percent you trimmed it. For example, if you were ordering pizza for an event, and you really wanted every pizza to have bacon on it, then you could survey 100 people about whether or not they liked bacon. Your survey also includes a question about what planet people are from (this is a ridiculous example, but I just wanted it to be simple). When you look at the results, you see that 55 people really like bacon. You notice that 45 people say they don't like bacon, but that there are irregularities in that data. For example, 10 of those respondents say that they are from the planet Mercury, so they can't eat any human food at all. So, you will trim the data to omit these irregularities. That means 55 people really like bacon and 35 don't. And you would tell your readers that 10% of the responses were culled for irregularities. You can also state what the irregularities were. It's fine to trim data that is outside the realm of possibility--as long as you tell your readers. It is not okay to trim data simply because it makes it easier for you or supports your argument better.</a:t>
            </a:r>
          </a:p>
          <a:p>
            <a:r>
              <a:rPr lang="en-US" sz="1200" b="0" i="0" kern="1200" dirty="0">
                <a:solidFill>
                  <a:schemeClr val="tx1"/>
                </a:solidFill>
                <a:effectLst/>
                <a:latin typeface="+mn-lt"/>
                <a:ea typeface="+mn-ea"/>
                <a:cs typeface="+mn-cs"/>
              </a:rPr>
              <a:t> </a:t>
            </a:r>
          </a:p>
          <a:p>
            <a:r>
              <a:rPr lang="en-US" sz="1200" b="1" i="0" kern="1200" dirty="0">
                <a:solidFill>
                  <a:schemeClr val="tx1"/>
                </a:solidFill>
                <a:effectLst/>
                <a:latin typeface="+mn-lt"/>
                <a:ea typeface="+mn-ea"/>
                <a:cs typeface="+mn-cs"/>
              </a:rPr>
              <a:t>Cherry picking data</a:t>
            </a:r>
            <a:r>
              <a:rPr lang="en-US" sz="1200" b="0" i="0" kern="1200" dirty="0">
                <a:solidFill>
                  <a:schemeClr val="tx1"/>
                </a:solidFill>
                <a:effectLst/>
                <a:latin typeface="+mn-lt"/>
                <a:ea typeface="+mn-ea"/>
                <a:cs typeface="+mn-cs"/>
              </a:rPr>
              <a:t> is the practice of only using data that supports your hypothesis. </a:t>
            </a:r>
            <a:r>
              <a:rPr lang="en-US" sz="1200" b="0" i="0" u="sng" kern="1200" dirty="0">
                <a:solidFill>
                  <a:schemeClr val="tx1"/>
                </a:solidFill>
                <a:effectLst/>
                <a:latin typeface="+mn-lt"/>
                <a:ea typeface="+mn-ea"/>
                <a:cs typeface="+mn-cs"/>
                <a:hlinkClick r:id="rId3" tooltip="Cherry picking"/>
              </a:rPr>
              <a:t>A good example, with graphs and humor, of cherry picking is here</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We see these methods used so often in the presentation of data in the media, that we might come to believe it's okay to cook, trim, and cherry pick data for analysis. It is not.</a:t>
            </a:r>
          </a:p>
          <a:p>
            <a:r>
              <a:rPr lang="en-US" sz="1200" b="0" i="0" kern="1200" dirty="0">
                <a:solidFill>
                  <a:schemeClr val="tx1"/>
                </a:solidFill>
                <a:effectLst/>
                <a:latin typeface="+mn-lt"/>
                <a:ea typeface="+mn-ea"/>
                <a:cs typeface="+mn-cs"/>
              </a:rPr>
              <a:t>How well do you understand ethics in data analysis?</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21</a:t>
            </a:fld>
            <a:endParaRPr lang="en-US" dirty="0"/>
          </a:p>
        </p:txBody>
      </p:sp>
    </p:spTree>
    <p:extLst>
      <p:ext uri="{BB962C8B-B14F-4D97-AF65-F5344CB8AC3E}">
        <p14:creationId xmlns:p14="http://schemas.microsoft.com/office/powerpoint/2010/main" val="3253528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(Instructor note: This slide can be used with slight interactivity. If you are presenting this in a live course, you could have the students complete this activity during the lecture. If you have a static presentation, you might want to summarize the scenario and outcome.)</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Biases and Technical Communication (An Activity)</a:t>
            </a:r>
          </a:p>
          <a:p>
            <a:r>
              <a:rPr lang="en-US" sz="1200" b="0" i="0" kern="1200" dirty="0">
                <a:solidFill>
                  <a:schemeClr val="tx1"/>
                </a:solidFill>
                <a:effectLst/>
                <a:latin typeface="+mn-lt"/>
                <a:ea typeface="+mn-ea"/>
                <a:cs typeface="+mn-cs"/>
              </a:rPr>
              <a:t>As a final discussion of ethics and technical communication, let's look at ways one can "translate" a document to a different audience. The sample document linked below is </a:t>
            </a:r>
            <a:r>
              <a:rPr lang="en-US" sz="1200" b="0" i="1" kern="1200" dirty="0">
                <a:solidFill>
                  <a:schemeClr val="tx1"/>
                </a:solidFill>
                <a:effectLst/>
                <a:latin typeface="+mn-lt"/>
                <a:ea typeface="+mn-ea"/>
                <a:cs typeface="+mn-cs"/>
              </a:rPr>
              <a:t>The First Citizens' Report</a:t>
            </a:r>
            <a:r>
              <a:rPr lang="en-US" sz="1200" b="0" i="0" kern="1200" dirty="0">
                <a:solidFill>
                  <a:schemeClr val="tx1"/>
                </a:solidFill>
                <a:effectLst/>
                <a:latin typeface="+mn-lt"/>
                <a:ea typeface="+mn-ea"/>
                <a:cs typeface="+mn-cs"/>
              </a:rPr>
              <a:t>, a document created in India by India's Centre for Science and Environment. Click on the cover of the journal to see a sample item from that document. The sample item, "The Killer Still at Large," explains the impact that baby formula is having on the health of India's children.</a:t>
            </a:r>
          </a:p>
          <a:p>
            <a:r>
              <a:rPr lang="en-US" sz="1200" b="0" i="0" kern="1200" dirty="0">
                <a:solidFill>
                  <a:schemeClr val="tx1"/>
                </a:solidFill>
                <a:effectLst/>
                <a:latin typeface="+mn-lt"/>
                <a:ea typeface="+mn-ea"/>
                <a:cs typeface="+mn-cs"/>
              </a:rPr>
              <a:t>The question for you is, how does one "translate" an informative piece written to a certain audience (in this case, Indian) with a certain perspective (concern for the environment and public health) and a certain bias (that commercial formula is inferior to breast milk) into a human interest piece for readers of a small newspaper in the Southern United States?   Four writers, below, take on the task.</a:t>
            </a:r>
          </a:p>
          <a:p>
            <a:r>
              <a:rPr lang="en-US" sz="1200" b="0" i="0" kern="1200" dirty="0">
                <a:solidFill>
                  <a:schemeClr val="tx1"/>
                </a:solidFill>
                <a:effectLst/>
                <a:latin typeface="+mn-lt"/>
                <a:ea typeface="+mn-ea"/>
                <a:cs typeface="+mn-cs"/>
              </a:rPr>
              <a:t>After reading the original article, linked to the cover, above, read through the four revisions, linked below. Each one was revised to serve as a human interest newspaper story for a small town newspaper the American South.</a:t>
            </a:r>
          </a:p>
          <a:p>
            <a:r>
              <a:rPr lang="en-US" sz="1200" b="0" i="0" u="sng" kern="1200" dirty="0">
                <a:solidFill>
                  <a:schemeClr val="tx1"/>
                </a:solidFill>
                <a:effectLst/>
                <a:latin typeface="+mn-lt"/>
                <a:ea typeface="+mn-ea"/>
                <a:cs typeface="+mn-cs"/>
                <a:hlinkClick r:id="rId3"/>
              </a:rPr>
              <a:t>Article revised by Fenton Harcourt</a:t>
            </a:r>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hlinkClick r:id="rId4"/>
              </a:rPr>
              <a:t>Article revised by Chandra Mistry</a:t>
            </a:r>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hlinkClick r:id="rId5"/>
              </a:rPr>
              <a:t>Article revised by Lisa Reed</a:t>
            </a:r>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hlinkClick r:id="rId6"/>
              </a:rPr>
              <a:t>Article revised by Jerry </a:t>
            </a:r>
            <a:r>
              <a:rPr lang="en-US" sz="1200" b="0" i="0" u="sng" kern="1200" dirty="0" err="1">
                <a:solidFill>
                  <a:schemeClr val="tx1"/>
                </a:solidFill>
                <a:effectLst/>
                <a:latin typeface="+mn-lt"/>
                <a:ea typeface="+mn-ea"/>
                <a:cs typeface="+mn-cs"/>
                <a:hlinkClick r:id="rId6"/>
              </a:rPr>
              <a:t>Rouche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Which writer did the best job of revising the original article to serve the needs of the new audience? Why do you think so? Register your vote here:</a:t>
            </a:r>
          </a:p>
          <a:p>
            <a:r>
              <a:rPr lang="en-US" sz="1200" b="0" i="0" u="none" strike="noStrike" kern="1200" dirty="0">
                <a:solidFill>
                  <a:schemeClr val="tx1"/>
                </a:solidFill>
                <a:effectLst/>
                <a:latin typeface="+mn-lt"/>
                <a:ea typeface="+mn-ea"/>
                <a:cs typeface="+mn-cs"/>
                <a:hlinkClick r:id="rId7"/>
              </a:rPr>
              <a:t>Market Research Software</a:t>
            </a:r>
            <a:endParaRPr lang="en-US" sz="1200" b="0" i="0" kern="1200" dirty="0">
              <a:solidFill>
                <a:schemeClr val="tx1"/>
              </a:solidFill>
              <a:effectLst/>
              <a:latin typeface="+mn-lt"/>
              <a:ea typeface="+mn-ea"/>
              <a:cs typeface="+mn-cs"/>
            </a:endParaRPr>
          </a:p>
          <a:p>
            <a:r>
              <a:rPr lang="en-US" sz="1200" b="0" i="0" u="sng" kern="1200" dirty="0">
                <a:solidFill>
                  <a:schemeClr val="tx1"/>
                </a:solidFill>
                <a:effectLst/>
                <a:latin typeface="+mn-lt"/>
                <a:ea typeface="+mn-ea"/>
                <a:cs typeface="+mn-cs"/>
                <a:hlinkClick r:id="rId8" tooltip="Poll"/>
              </a:rPr>
              <a:t>Access the poll</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If you were the editor of this newspaper, what feedback would you provide to the writers? Using your best, professional technical communication skills, provide feedback to the writers in the appropriate boxes on the Padlet. Keep in mind that what you post is publicly available. </a:t>
            </a:r>
            <a:r>
              <a:rPr lang="en-US" sz="1200" b="0" i="0" u="sng" kern="1200" dirty="0">
                <a:solidFill>
                  <a:schemeClr val="tx1"/>
                </a:solidFill>
                <a:effectLst/>
                <a:latin typeface="+mn-lt"/>
                <a:ea typeface="+mn-ea"/>
                <a:cs typeface="+mn-cs"/>
                <a:hlinkClick r:id="rId9" tooltip="Netiquette"/>
              </a:rPr>
              <a:t>Adhere to these netiquette guidelines</a:t>
            </a:r>
            <a:r>
              <a:rPr lang="en-US" sz="1200" b="0" i="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22</a:t>
            </a:fld>
            <a:endParaRPr lang="en-US" dirty="0"/>
          </a:p>
        </p:txBody>
      </p:sp>
    </p:spTree>
    <p:extLst>
      <p:ext uri="{BB962C8B-B14F-4D97-AF65-F5344CB8AC3E}">
        <p14:creationId xmlns:p14="http://schemas.microsoft.com/office/powerpoint/2010/main" val="2967700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Let’s review some of the Key Takeaways:</a:t>
            </a:r>
          </a:p>
          <a:p>
            <a:endParaRPr lang="en-US" dirty="0"/>
          </a:p>
          <a:p>
            <a:r>
              <a:rPr lang="en-US" dirty="0"/>
              <a:t>First, always tell the truth! This should be one of those you should know without even receiving this lecture, but it is stressed, none the less. </a:t>
            </a:r>
          </a:p>
          <a:p>
            <a:endParaRPr lang="en-US" dirty="0"/>
          </a:p>
          <a:p>
            <a:r>
              <a:rPr lang="en-US" dirty="0"/>
              <a:t>Secondly, as a technical communicator, choose your words carefully! You never know who will be reading or listening to you, so make sure you have your facts straight!</a:t>
            </a:r>
          </a:p>
          <a:p>
            <a:endParaRPr lang="en-US" dirty="0"/>
          </a:p>
          <a:p>
            <a:r>
              <a:rPr lang="en-US" dirty="0"/>
              <a:t>Third, remember the key concepts of ethics, utility, rights, justice, and care.</a:t>
            </a:r>
          </a:p>
          <a:p>
            <a:endParaRPr lang="en-US" dirty="0"/>
          </a:p>
          <a:p>
            <a:r>
              <a:rPr lang="en-US" dirty="0"/>
              <a:t>Forth, remember to abide by the copyright laws! Or Else! </a:t>
            </a:r>
          </a:p>
          <a:p>
            <a:endParaRPr lang="en-US" dirty="0"/>
          </a:p>
          <a:p>
            <a:r>
              <a:rPr lang="en-US" dirty="0"/>
              <a:t>Five, make sure you are cooking your food, and not your data! This can get you in a lot of trouble, so don’t do it!</a:t>
            </a:r>
          </a:p>
          <a:p>
            <a:endParaRPr lang="en-US" dirty="0"/>
          </a:p>
          <a:p>
            <a:r>
              <a:rPr lang="en-US" dirty="0"/>
              <a:t>Lastly, avoid using any discriminatory language, in all documents, but especially those that you are translating for different audiences. </a:t>
            </a:r>
          </a:p>
        </p:txBody>
      </p:sp>
      <p:sp>
        <p:nvSpPr>
          <p:cNvPr id="4" name="Slide Number Placeholder 3"/>
          <p:cNvSpPr>
            <a:spLocks noGrp="1"/>
          </p:cNvSpPr>
          <p:nvPr>
            <p:ph type="sldNum" sz="quarter" idx="5"/>
          </p:nvPr>
        </p:nvSpPr>
        <p:spPr/>
        <p:txBody>
          <a:bodyPr/>
          <a:lstStyle/>
          <a:p>
            <a:fld id="{0B9CF3A1-9863-43A3-B39B-8E6FEFD6E20B}" type="slidenum">
              <a:rPr lang="en-US" smtClean="0"/>
              <a:t>23</a:t>
            </a:fld>
            <a:endParaRPr lang="en-US" dirty="0"/>
          </a:p>
        </p:txBody>
      </p:sp>
    </p:spTree>
    <p:extLst>
      <p:ext uri="{BB962C8B-B14F-4D97-AF65-F5344CB8AC3E}">
        <p14:creationId xmlns:p14="http://schemas.microsoft.com/office/powerpoint/2010/main" val="3848403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So now that you have absorbed all of this wonderful information about ethics, do you now feel that you will be an ethical communicator out in the real-world?</a:t>
            </a:r>
          </a:p>
          <a:p>
            <a:endParaRPr lang="en-US" dirty="0"/>
          </a:p>
          <a:p>
            <a:r>
              <a:rPr lang="en-US" dirty="0"/>
              <a:t>How are you going to change your mindset and actions to be more ethical as a technical communicator?</a:t>
            </a:r>
          </a:p>
        </p:txBody>
      </p:sp>
      <p:sp>
        <p:nvSpPr>
          <p:cNvPr id="4" name="Slide Number Placeholder 3"/>
          <p:cNvSpPr>
            <a:spLocks noGrp="1"/>
          </p:cNvSpPr>
          <p:nvPr>
            <p:ph type="sldNum" sz="quarter" idx="5"/>
          </p:nvPr>
        </p:nvSpPr>
        <p:spPr/>
        <p:txBody>
          <a:bodyPr/>
          <a:lstStyle/>
          <a:p>
            <a:fld id="{0B9CF3A1-9863-43A3-B39B-8E6FEFD6E20B}" type="slidenum">
              <a:rPr lang="en-US" smtClean="0"/>
              <a:t>24</a:t>
            </a:fld>
            <a:endParaRPr lang="en-US" dirty="0"/>
          </a:p>
        </p:txBody>
      </p:sp>
    </p:spTree>
    <p:extLst>
      <p:ext uri="{BB962C8B-B14F-4D97-AF65-F5344CB8AC3E}">
        <p14:creationId xmlns:p14="http://schemas.microsoft.com/office/powerpoint/2010/main" val="3077556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25</a:t>
            </a:fld>
            <a:endParaRPr lang="en-US" dirty="0"/>
          </a:p>
        </p:txBody>
      </p:sp>
    </p:spTree>
    <p:extLst>
      <p:ext uri="{BB962C8B-B14F-4D97-AF65-F5344CB8AC3E}">
        <p14:creationId xmlns:p14="http://schemas.microsoft.com/office/powerpoint/2010/main" val="298827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For this activity, I would like you to take a few mins to think about the following:</a:t>
            </a:r>
          </a:p>
          <a:p>
            <a:endParaRPr lang="en-US" dirty="0"/>
          </a:p>
          <a:p>
            <a:pPr marL="228600" indent="-228600">
              <a:buAutoNum type="arabicPeriod"/>
            </a:pPr>
            <a:r>
              <a:rPr lang="en-US" dirty="0"/>
              <a:t>How do you define Ethics?</a:t>
            </a:r>
          </a:p>
          <a:p>
            <a:pPr marL="228600" indent="-228600">
              <a:buAutoNum type="arabicPeriod"/>
            </a:pPr>
            <a:r>
              <a:rPr lang="en-US" dirty="0"/>
              <a:t>What does being “ethical” mean to you?</a:t>
            </a:r>
          </a:p>
          <a:p>
            <a:pPr marL="228600" indent="-228600">
              <a:buAutoNum type="arabicPeriod"/>
            </a:pPr>
            <a:r>
              <a:rPr lang="en-US" dirty="0"/>
              <a:t>Think about a time when you encountered an ethical decision. What was the outcome?</a:t>
            </a:r>
          </a:p>
          <a:p>
            <a:pPr marL="228600" indent="-228600">
              <a:buAutoNum type="arabicPeriod"/>
            </a:pPr>
            <a:endParaRPr lang="en-US" dirty="0"/>
          </a:p>
          <a:p>
            <a:pPr marL="0" indent="0">
              <a:buNone/>
            </a:pPr>
            <a:r>
              <a:rPr lang="en-US" dirty="0"/>
              <a:t>(Instructor Notes – This activity above could be used in conjunction with a Discussion, or you could direct the students to answer these questions before having access to the PPT file. Maybe use selective release?)</a:t>
            </a:r>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3</a:t>
            </a:fld>
            <a:endParaRPr lang="en-US" dirty="0"/>
          </a:p>
        </p:txBody>
      </p:sp>
    </p:spTree>
    <p:extLst>
      <p:ext uri="{BB962C8B-B14F-4D97-AF65-F5344CB8AC3E}">
        <p14:creationId xmlns:p14="http://schemas.microsoft.com/office/powerpoint/2010/main" val="3100949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Read the Quote: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Virtue, then, is a state of character concerned with choice, lying in a mean, i.e. the mean relative to us, this being determined by a rational principle, and by that principle by which the man of practical wisdom would determine it. Now it is a mean between two vices, that which depends on excess and that which depends on defect; and again it is a mean because the vices respectively fall short of or exceed what is right in both passions and actions, while virtue both finds and chooses that which is intermediate. Hence in respect of its substance and the definition which states its essence virtue is a mean, with regard to what is best and right an extreme.  </a:t>
            </a:r>
            <a:r>
              <a:rPr lang="en-US" sz="1200" b="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Aristotle, Nicomachean Ethics, Book II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(After reading it, ask them to reflect on that quote for a few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4</a:t>
            </a:fld>
            <a:endParaRPr lang="en-US" dirty="0"/>
          </a:p>
        </p:txBody>
      </p:sp>
    </p:spTree>
    <p:extLst>
      <p:ext uri="{BB962C8B-B14F-4D97-AF65-F5344CB8AC3E}">
        <p14:creationId xmlns:p14="http://schemas.microsoft.com/office/powerpoint/2010/main" val="578717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So now let’s get to the meat and the potatoes of this already…what is Ethics exactly?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 am a bit of a motorcycle enthusiast, so let me start with a small example…</a:t>
            </a: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Harley Davidson Example</a:t>
            </a:r>
          </a:p>
          <a:p>
            <a:r>
              <a:rPr lang="en-US" sz="1200" b="0" i="0" kern="1200" dirty="0">
                <a:solidFill>
                  <a:schemeClr val="tx1"/>
                </a:solidFill>
                <a:effectLst/>
                <a:latin typeface="+mn-lt"/>
                <a:ea typeface="+mn-ea"/>
                <a:cs typeface="+mn-cs"/>
              </a:rPr>
              <a:t>When you are watching tv, and a Harley Davidson commercial comes on, are all of the people driving those motorcycles always wearing a helmet?</a:t>
            </a:r>
          </a:p>
          <a:p>
            <a:r>
              <a:rPr lang="en-US" sz="1200" b="0" i="0" kern="1200" dirty="0">
                <a:solidFill>
                  <a:schemeClr val="tx1"/>
                </a:solidFill>
                <a:effectLst/>
                <a:latin typeface="+mn-lt"/>
                <a:ea typeface="+mn-ea"/>
                <a:cs typeface="+mn-cs"/>
              </a:rPr>
              <a:t>If your answer is “Yes”, do you think it’s because Harley Davidson cares about safety? That may be the case…</a:t>
            </a:r>
          </a:p>
          <a:p>
            <a:r>
              <a:rPr lang="en-US" sz="1200" b="0" i="0" kern="1200" dirty="0">
                <a:solidFill>
                  <a:schemeClr val="tx1"/>
                </a:solidFill>
                <a:effectLst/>
                <a:latin typeface="+mn-lt"/>
                <a:ea typeface="+mn-ea"/>
                <a:cs typeface="+mn-cs"/>
              </a:rPr>
              <a:t>Let’s think about this on the flip side. What if that same commercial showed all of the riders NOT wearing helmets? Do you think Harley Davidson might have a lawsuit on their hands because their commercial implied that people could be happy and safe riding without a helmet?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Makes things tricky, doesn’t it?</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These sort of “ethical pitfalls”, like the HD example, are weaved into the words and graphics that we see in formal documents as well. </a:t>
            </a:r>
            <a:endParaRPr lang="en-US" sz="1200" b="1"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Introduction to Ethics</a:t>
            </a:r>
          </a:p>
          <a:p>
            <a:r>
              <a:rPr lang="en-US" sz="1200" b="0" i="0" kern="1200" dirty="0">
                <a:solidFill>
                  <a:schemeClr val="tx1"/>
                </a:solidFill>
                <a:effectLst/>
                <a:latin typeface="+mn-lt"/>
                <a:ea typeface="+mn-ea"/>
                <a:cs typeface="+mn-cs"/>
              </a:rPr>
              <a:t>When talking about Ethics and TCOM, Ethics is one of the most important topics in technical communication. When you can communicate clearly and effectively, and when it is </a:t>
            </a:r>
            <a:r>
              <a:rPr lang="en-US" sz="1200" b="1" i="0" kern="1200" dirty="0">
                <a:solidFill>
                  <a:schemeClr val="tx1"/>
                </a:solidFill>
                <a:effectLst/>
                <a:latin typeface="+mn-lt"/>
                <a:ea typeface="+mn-ea"/>
                <a:cs typeface="+mn-cs"/>
              </a:rPr>
              <a:t>your</a:t>
            </a:r>
            <a:r>
              <a:rPr lang="en-US" sz="1200" b="0" i="0" kern="1200" dirty="0">
                <a:solidFill>
                  <a:schemeClr val="tx1"/>
                </a:solidFill>
                <a:effectLst/>
                <a:latin typeface="+mn-lt"/>
                <a:ea typeface="+mn-ea"/>
                <a:cs typeface="+mn-cs"/>
              </a:rPr>
              <a:t> task to help others to understand an object, process, or procedure, it is your responsibility to do so in an ethical fashion.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other words, as a technical communicator, you need to have a basic understanding of all of the ethical and legal issues related to technical communication. Not just be a “good writer”!</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Definition</a:t>
            </a:r>
          </a:p>
          <a:p>
            <a:r>
              <a:rPr lang="en-US" sz="1200" b="0" i="0" kern="1200" dirty="0">
                <a:solidFill>
                  <a:schemeClr val="tx1"/>
                </a:solidFill>
                <a:effectLst/>
                <a:latin typeface="+mn-lt"/>
                <a:ea typeface="+mn-ea"/>
                <a:cs typeface="+mn-cs"/>
              </a:rPr>
              <a:t>Ethics is the study of the principles of conduct that apply to an individual or a group. </a:t>
            </a:r>
          </a:p>
        </p:txBody>
      </p:sp>
      <p:sp>
        <p:nvSpPr>
          <p:cNvPr id="4" name="Slide Number Placeholder 3"/>
          <p:cNvSpPr>
            <a:spLocks noGrp="1"/>
          </p:cNvSpPr>
          <p:nvPr>
            <p:ph type="sldNum" sz="quarter" idx="5"/>
          </p:nvPr>
        </p:nvSpPr>
        <p:spPr/>
        <p:txBody>
          <a:bodyPr/>
          <a:lstStyle/>
          <a:p>
            <a:fld id="{0B9CF3A1-9863-43A3-B39B-8E6FEFD6E20B}" type="slidenum">
              <a:rPr lang="en-US" smtClean="0"/>
              <a:t>5</a:t>
            </a:fld>
            <a:endParaRPr lang="en-US" dirty="0"/>
          </a:p>
        </p:txBody>
      </p:sp>
    </p:spTree>
    <p:extLst>
      <p:ext uri="{BB962C8B-B14F-4D97-AF65-F5344CB8AC3E}">
        <p14:creationId xmlns:p14="http://schemas.microsoft.com/office/powerpoint/2010/main" val="515250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Ethical Communication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Take a look at this image while I give you some food for thought…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Does being an ethical person make you a good person?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 might think asking someone if he or she is an ethical person is the same as asking someone if he or she is a good person. Certainly, my Aunt Nancy, who always held herself to be the definitive judge of whether someone was a good person or not, would tell you that a good person does what he or she feels is right in his or her heart.   But the human heart can be very complicated.   If you find a dollar on the floor, what is the right thing to do? Run around asking anyone if he or she lost a dollar? What if the person who says "yes" is lying and didn't lose the dollar? Was it right, then, to give the dollar to him or her? What about the person who really lost the dollar?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How do you know?</a:t>
            </a:r>
          </a:p>
          <a:p>
            <a:r>
              <a:rPr lang="en-US" sz="1200" b="0" i="0" kern="1200" dirty="0">
                <a:solidFill>
                  <a:schemeClr val="tx1"/>
                </a:solidFill>
                <a:effectLst/>
                <a:latin typeface="+mn-lt"/>
                <a:ea typeface="+mn-ea"/>
                <a:cs typeface="+mn-cs"/>
              </a:rPr>
              <a:t>Should you turn the dollar into lost and found?</a:t>
            </a:r>
          </a:p>
          <a:p>
            <a:r>
              <a:rPr lang="en-US" sz="1200" b="0" i="0" kern="1200" dirty="0">
                <a:solidFill>
                  <a:schemeClr val="tx1"/>
                </a:solidFill>
                <a:effectLst/>
                <a:latin typeface="+mn-lt"/>
                <a:ea typeface="+mn-ea"/>
                <a:cs typeface="+mn-cs"/>
              </a:rPr>
              <a:t>Keep the dollar, with the rationalization that you probably lost a dollar in the past, and this is just karma returning that dollar to you?</a:t>
            </a:r>
          </a:p>
          <a:p>
            <a:r>
              <a:rPr lang="en-US" sz="1200" b="0" i="0" kern="1200" dirty="0">
                <a:solidFill>
                  <a:schemeClr val="tx1"/>
                </a:solidFill>
                <a:effectLst/>
                <a:latin typeface="+mn-lt"/>
                <a:ea typeface="+mn-ea"/>
                <a:cs typeface="+mn-cs"/>
              </a:rPr>
              <a:t>Give the dollar to charity with the rationalization that by doing so, at least you know it will do some good?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Any of these potential answers might feel right in your heart. Such a criterion really isn't the best to use to judge more complex ethical problems such as you might find in technical communication situations.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Also, note all of these potential answers are legal. Just because something is legal doesn't make it ethical. In the past, in the United States, it was legal for health care insurance companies to deny coverage to persons who had health problems. That is, if a person had a heart attack and did not have insurance, then he or she would not be able to purchase insurance afterward, even though it was clear that he or she would not be able to afford health care without health insurance. Such a practice was common and legal, but it was not at all ethical to deny sick persons the ability to afford the health care they needed.</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6</a:t>
            </a:fld>
            <a:endParaRPr lang="en-US" dirty="0"/>
          </a:p>
        </p:txBody>
      </p:sp>
    </p:spTree>
    <p:extLst>
      <p:ext uri="{BB962C8B-B14F-4D97-AF65-F5344CB8AC3E}">
        <p14:creationId xmlns:p14="http://schemas.microsoft.com/office/powerpoint/2010/main" val="1670769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Ethical Communication (cont.)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As </a:t>
            </a:r>
            <a:r>
              <a:rPr lang="en-US" sz="1200" b="0" i="0" kern="1200" dirty="0" err="1">
                <a:solidFill>
                  <a:schemeClr val="tx1"/>
                </a:solidFill>
                <a:effectLst/>
                <a:latin typeface="+mn-lt"/>
                <a:ea typeface="+mn-ea"/>
                <a:cs typeface="+mn-cs"/>
              </a:rPr>
              <a:t>Zuidema</a:t>
            </a:r>
            <a:r>
              <a:rPr lang="en-US" sz="1200" b="0" i="0" kern="1200" dirty="0">
                <a:solidFill>
                  <a:schemeClr val="tx1"/>
                </a:solidFill>
                <a:effectLst/>
                <a:latin typeface="+mn-lt"/>
                <a:ea typeface="+mn-ea"/>
                <a:cs typeface="+mn-cs"/>
              </a:rPr>
              <a:t> and Bush state, "If we define </a:t>
            </a:r>
            <a:r>
              <a:rPr lang="en-US" sz="1200" b="0" i="1" kern="1200" dirty="0">
                <a:solidFill>
                  <a:schemeClr val="tx1"/>
                </a:solidFill>
                <a:effectLst/>
                <a:latin typeface="+mn-lt"/>
                <a:ea typeface="+mn-ea"/>
                <a:cs typeface="+mn-cs"/>
              </a:rPr>
              <a:t>good writing</a:t>
            </a:r>
            <a:r>
              <a:rPr lang="en-US" sz="1200" b="0" i="0" kern="1200" dirty="0">
                <a:solidFill>
                  <a:schemeClr val="tx1"/>
                </a:solidFill>
                <a:effectLst/>
                <a:latin typeface="+mn-lt"/>
                <a:ea typeface="+mn-ea"/>
                <a:cs typeface="+mn-cs"/>
              </a:rPr>
              <a:t> simply as writing that gets the audience to  do or think what the writer wants, we fail to take into consideration the needs or well-being of the audience, and we ignore the ways in which writing may hurt others or cause harm" (</a:t>
            </a:r>
            <a:r>
              <a:rPr lang="en-US" sz="1200" b="0" i="0" kern="1200" dirty="0" err="1">
                <a:solidFill>
                  <a:schemeClr val="tx1"/>
                </a:solidFill>
                <a:effectLst/>
                <a:latin typeface="+mn-lt"/>
                <a:ea typeface="+mn-ea"/>
                <a:cs typeface="+mn-cs"/>
              </a:rPr>
              <a:t>Zuidema</a:t>
            </a:r>
            <a:r>
              <a:rPr lang="en-US" sz="1200" b="0" i="0" kern="1200" dirty="0">
                <a:solidFill>
                  <a:schemeClr val="tx1"/>
                </a:solidFill>
                <a:effectLst/>
                <a:latin typeface="+mn-lt"/>
                <a:ea typeface="+mn-ea"/>
                <a:cs typeface="+mn-cs"/>
              </a:rPr>
              <a:t> and Bush 95). But what does it mean to communicate ethically with regard to technical communication? There is a lot of confusion regarding what "ethics" means, and when you drill down to what ethical technical communication means, the answer becomes very complicated.</a:t>
            </a:r>
          </a:p>
        </p:txBody>
      </p:sp>
      <p:sp>
        <p:nvSpPr>
          <p:cNvPr id="4" name="Slide Number Placeholder 3"/>
          <p:cNvSpPr>
            <a:spLocks noGrp="1"/>
          </p:cNvSpPr>
          <p:nvPr>
            <p:ph type="sldNum" sz="quarter" idx="5"/>
          </p:nvPr>
        </p:nvSpPr>
        <p:spPr/>
        <p:txBody>
          <a:bodyPr/>
          <a:lstStyle/>
          <a:p>
            <a:fld id="{0B9CF3A1-9863-43A3-B39B-8E6FEFD6E20B}" type="slidenum">
              <a:rPr lang="en-US" smtClean="0"/>
              <a:t>7</a:t>
            </a:fld>
            <a:endParaRPr lang="en-US" dirty="0"/>
          </a:p>
        </p:txBody>
      </p:sp>
    </p:spTree>
    <p:extLst>
      <p:ext uri="{BB962C8B-B14F-4D97-AF65-F5344CB8AC3E}">
        <p14:creationId xmlns:p14="http://schemas.microsoft.com/office/powerpoint/2010/main" val="3208210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Let’s talk about the key concepts of Ethics. </a:t>
            </a:r>
          </a:p>
          <a:p>
            <a:endParaRPr lang="en-US" dirty="0"/>
          </a:p>
          <a:p>
            <a:r>
              <a:rPr lang="en-US" sz="1200" b="0" i="0" kern="1200" dirty="0">
                <a:solidFill>
                  <a:schemeClr val="tx1"/>
                </a:solidFill>
                <a:effectLst/>
                <a:latin typeface="+mn-lt"/>
                <a:ea typeface="+mn-ea"/>
                <a:cs typeface="+mn-cs"/>
              </a:rPr>
              <a:t>While each of these categories is complex, at the basic level, these categories can be briefly explained as follows:</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Utility: "The inclusive term used to refer to the net benefits of any sort produced by an action" (61). This standard favors the solution that yields "the greatest net benefits to society or impose[s] the lowest net costs" (61).</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Rights: This standard "look[s] at individual entitlements to freedom of choice and well-being" (68).</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Justice: This standard "look[s] at how the benefits and burdens are distributed among people" (68).</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Care: With regard to the "ethic of care,....the moral task is not to follow universal and impartial moral principles, but instead to attend and respond to the good of particular concrete persons with whom we are in a valuable and close relationship. Compassion, concern, love, friendship, and kindness are all sentiments or virtues that normally manifest this dimension of morality" (102).</a:t>
            </a:r>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8</a:t>
            </a:fld>
            <a:endParaRPr lang="en-US" dirty="0"/>
          </a:p>
        </p:txBody>
      </p:sp>
    </p:spTree>
    <p:extLst>
      <p:ext uri="{BB962C8B-B14F-4D97-AF65-F5344CB8AC3E}">
        <p14:creationId xmlns:p14="http://schemas.microsoft.com/office/powerpoint/2010/main" val="411843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Let’s break these down a bit more,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 Utility is "The inclusive term used to refer to the net benefits of any sort produced by an action" (61). And This standard favors the solution that yields "the greatest net benefits to society or impose[s] the lowest net costs" (61).</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But what does that mean exactly?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It’s basically stating that Utility deals with “…the positive and negative effects that a policy or action has, will have, or might have on others” (19).</a:t>
            </a:r>
          </a:p>
          <a:p>
            <a:endParaRPr lang="en-US" dirty="0"/>
          </a:p>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9</a:t>
            </a:fld>
            <a:endParaRPr lang="en-US" dirty="0"/>
          </a:p>
        </p:txBody>
      </p:sp>
    </p:spTree>
    <p:extLst>
      <p:ext uri="{BB962C8B-B14F-4D97-AF65-F5344CB8AC3E}">
        <p14:creationId xmlns:p14="http://schemas.microsoft.com/office/powerpoint/2010/main" val="4106495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86114-9098-435A-92ED-EB5C60A8594F}"/>
              </a:ext>
            </a:extLst>
          </p:cNvPr>
          <p:cNvSpPr/>
          <p:nvPr userDrawn="1"/>
        </p:nvSpPr>
        <p:spPr>
          <a:xfrm>
            <a:off x="270000" y="360000"/>
            <a:ext cx="8604900" cy="6138000"/>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623677EC-F535-460C-B8F2-2DE379673467}"/>
              </a:ext>
            </a:extLst>
          </p:cNvPr>
          <p:cNvSpPr/>
          <p:nvPr/>
        </p:nvSpPr>
        <p:spPr>
          <a:xfrm>
            <a:off x="5653726" y="359999"/>
            <a:ext cx="3221174" cy="613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Rectangle 12">
            <a:extLst>
              <a:ext uri="{FF2B5EF4-FFF2-40B4-BE49-F238E27FC236}">
                <a16:creationId xmlns:a16="http://schemas.microsoft.com/office/drawing/2014/main" id="{33C0D9D9-BD9E-4496-B006-48F8564772EA}"/>
              </a:ext>
            </a:extLst>
          </p:cNvPr>
          <p:cNvSpPr/>
          <p:nvPr/>
        </p:nvSpPr>
        <p:spPr>
          <a:xfrm>
            <a:off x="5385309" y="711624"/>
            <a:ext cx="3221174" cy="538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27B97580-930D-4D78-B1CF-B3362065422C}"/>
              </a:ext>
            </a:extLst>
          </p:cNvPr>
          <p:cNvSpPr/>
          <p:nvPr/>
        </p:nvSpPr>
        <p:spPr>
          <a:xfrm flipH="1">
            <a:off x="5653726" y="724153"/>
            <a:ext cx="268417" cy="357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Rectangle 14">
            <a:extLst>
              <a:ext uri="{FF2B5EF4-FFF2-40B4-BE49-F238E27FC236}">
                <a16:creationId xmlns:a16="http://schemas.microsoft.com/office/drawing/2014/main" id="{0F7CCE60-6E08-4CDE-B013-9C636A46C8A2}"/>
              </a:ext>
            </a:extLst>
          </p:cNvPr>
          <p:cNvSpPr/>
          <p:nvPr/>
        </p:nvSpPr>
        <p:spPr>
          <a:xfrm flipH="1">
            <a:off x="5653726" y="5739960"/>
            <a:ext cx="268417" cy="357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C4C4AC3B-AEEF-47EF-9226-CF64AC78260D}"/>
              </a:ext>
            </a:extLst>
          </p:cNvPr>
          <p:cNvSpPr>
            <a:spLocks noGrp="1"/>
          </p:cNvSpPr>
          <p:nvPr userDrawn="1">
            <p:ph type="ctrTitle"/>
          </p:nvPr>
        </p:nvSpPr>
        <p:spPr>
          <a:xfrm>
            <a:off x="5903843" y="2042319"/>
            <a:ext cx="2376000" cy="2387600"/>
          </a:xfrm>
        </p:spPr>
        <p:txBody>
          <a:bodyPr lIns="0" tIns="0" rIns="0" bIns="0" anchor="b">
            <a:normAutofit/>
          </a:bodyPr>
          <a:lstStyle>
            <a:lvl1pPr algn="ctr">
              <a:lnSpc>
                <a:spcPct val="80000"/>
              </a:lnSpc>
              <a:defRPr sz="36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A6BF959-E47C-478B-BD16-0D4D033531B8}"/>
              </a:ext>
            </a:extLst>
          </p:cNvPr>
          <p:cNvSpPr>
            <a:spLocks noGrp="1"/>
          </p:cNvSpPr>
          <p:nvPr userDrawn="1">
            <p:ph type="subTitle" idx="1"/>
          </p:nvPr>
        </p:nvSpPr>
        <p:spPr>
          <a:xfrm>
            <a:off x="5903843" y="5166705"/>
            <a:ext cx="2376000" cy="766957"/>
          </a:xfrm>
        </p:spPr>
        <p:txBody>
          <a:bodyPr lIns="0" tIns="0" rIns="0" bIns="0">
            <a:normAutofit/>
          </a:bodyPr>
          <a:lstStyle>
            <a:lvl1pPr marL="0" indent="0" algn="ctr">
              <a:buNone/>
              <a:defRPr sz="1500" i="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Footer Placeholder 7">
            <a:extLst>
              <a:ext uri="{FF2B5EF4-FFF2-40B4-BE49-F238E27FC236}">
                <a16:creationId xmlns:a16="http://schemas.microsoft.com/office/drawing/2014/main" id="{0A85E8A1-43CB-4B51-9B45-2010B5833B02}"/>
              </a:ext>
            </a:extLst>
          </p:cNvPr>
          <p:cNvSpPr>
            <a:spLocks noGrp="1"/>
          </p:cNvSpPr>
          <p:nvPr userDrawn="1">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A3758FB8-19A9-47B1-8D16-FC78E7E2D1ED}"/>
              </a:ext>
            </a:extLst>
          </p:cNvPr>
          <p:cNvSpPr>
            <a:spLocks noGrp="1"/>
          </p:cNvSpPr>
          <p:nvPr userDrawn="1">
            <p:ph type="sldNum" sz="quarter" idx="11"/>
          </p:nvPr>
        </p:nvSpPr>
        <p:spPr/>
        <p:txBody>
          <a:bodyPr/>
          <a:lstStyle/>
          <a:p>
            <a:fld id="{BA282B3E-4E3B-4D3F-AC29-B6E963F9C7A1}" type="slidenum">
              <a:rPr lang="en-US" smtClean="0"/>
              <a:t>‹#›</a:t>
            </a:fld>
            <a:endParaRPr lang="en-US" dirty="0"/>
          </a:p>
        </p:txBody>
      </p:sp>
      <p:sp>
        <p:nvSpPr>
          <p:cNvPr id="18" name="Rectangle 17">
            <a:extLst>
              <a:ext uri="{FF2B5EF4-FFF2-40B4-BE49-F238E27FC236}">
                <a16:creationId xmlns:a16="http://schemas.microsoft.com/office/drawing/2014/main" id="{B33ED610-C66B-4824-A437-94E15AA5FF81}"/>
              </a:ext>
            </a:extLst>
          </p:cNvPr>
          <p:cNvSpPr/>
          <p:nvPr userDrawn="1"/>
        </p:nvSpPr>
        <p:spPr>
          <a:xfrm>
            <a:off x="5113257" y="4469672"/>
            <a:ext cx="540468" cy="2028329"/>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830865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4096F10-4648-48FC-B20E-41DB833A838F}"/>
              </a:ext>
            </a:extLst>
          </p:cNvPr>
          <p:cNvSpPr/>
          <p:nvPr userDrawn="1"/>
        </p:nvSpPr>
        <p:spPr>
          <a:xfrm>
            <a:off x="270000" y="360000"/>
            <a:ext cx="8604900" cy="613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75C63F9B-C252-4EF8-A01A-4BA6640780A5}"/>
              </a:ext>
            </a:extLst>
          </p:cNvPr>
          <p:cNvSpPr/>
          <p:nvPr userDrawn="1"/>
        </p:nvSpPr>
        <p:spPr>
          <a:xfrm>
            <a:off x="3049386" y="0"/>
            <a:ext cx="3045230" cy="1836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1ADF43FB-5D85-4CAC-94B0-3E2C9D518297}"/>
              </a:ext>
            </a:extLst>
          </p:cNvPr>
          <p:cNvSpPr/>
          <p:nvPr userDrawn="1"/>
        </p:nvSpPr>
        <p:spPr>
          <a:xfrm>
            <a:off x="3187805" y="5778000"/>
            <a:ext cx="2768391" cy="108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DEF3112-D486-4882-BC48-3F76333284FF}"/>
              </a:ext>
            </a:extLst>
          </p:cNvPr>
          <p:cNvSpPr>
            <a:spLocks noGrp="1"/>
          </p:cNvSpPr>
          <p:nvPr>
            <p:ph type="title"/>
          </p:nvPr>
        </p:nvSpPr>
        <p:spPr>
          <a:xfrm>
            <a:off x="3078645" y="360000"/>
            <a:ext cx="3011557" cy="1330688"/>
          </a:xfrm>
        </p:spPr>
        <p:txBody>
          <a:bodyPr anchor="b"/>
          <a:lstStyle>
            <a:lvl1pPr algn="ctr">
              <a:defRPr i="0">
                <a:solidFill>
                  <a:schemeClr val="bg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5C53C519-9032-4600-BB7F-55E3FE850758}"/>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ADAF790-447F-4F64-BFC2-EE7CB51D09C4}"/>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3" name="Freeform: Shape 12">
            <a:extLst>
              <a:ext uri="{FF2B5EF4-FFF2-40B4-BE49-F238E27FC236}">
                <a16:creationId xmlns:a16="http://schemas.microsoft.com/office/drawing/2014/main" id="{C9052014-F3D5-4680-A8B9-D47134B2BB0F}"/>
              </a:ext>
            </a:extLst>
          </p:cNvPr>
          <p:cNvSpPr/>
          <p:nvPr userDrawn="1"/>
        </p:nvSpPr>
        <p:spPr>
          <a:xfrm>
            <a:off x="540000" y="720000"/>
            <a:ext cx="8064900" cy="5382000"/>
          </a:xfrm>
          <a:custGeom>
            <a:avLst/>
            <a:gdLst>
              <a:gd name="connsiteX0" fmla="*/ 0 w 10753200"/>
              <a:gd name="connsiteY0" fmla="*/ 0 h 5382000"/>
              <a:gd name="connsiteX1" fmla="*/ 2946000 w 10753200"/>
              <a:gd name="connsiteY1" fmla="*/ 0 h 5382000"/>
              <a:gd name="connsiteX2" fmla="*/ 2946000 w 10753200"/>
              <a:gd name="connsiteY2" fmla="*/ 745624 h 5382000"/>
              <a:gd name="connsiteX3" fmla="*/ 7806000 w 10753200"/>
              <a:gd name="connsiteY3" fmla="*/ 745624 h 5382000"/>
              <a:gd name="connsiteX4" fmla="*/ 7806000 w 10753200"/>
              <a:gd name="connsiteY4" fmla="*/ 0 h 5382000"/>
              <a:gd name="connsiteX5" fmla="*/ 10753200 w 10753200"/>
              <a:gd name="connsiteY5" fmla="*/ 0 h 5382000"/>
              <a:gd name="connsiteX6" fmla="*/ 10753200 w 10753200"/>
              <a:gd name="connsiteY6" fmla="*/ 5382000 h 5382000"/>
              <a:gd name="connsiteX7" fmla="*/ 0 w 10753200"/>
              <a:gd name="connsiteY7" fmla="*/ 5382000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8" fmla="*/ 7897440 w 10753200"/>
              <a:gd name="connsiteY8" fmla="*/ 837064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 name="connsiteX6" fmla="*/ 2946000 w 10753200"/>
              <a:gd name="connsiteY6"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3200" h="5382000">
                <a:moveTo>
                  <a:pt x="7806000" y="0"/>
                </a:moveTo>
                <a:lnTo>
                  <a:pt x="10753200" y="0"/>
                </a:lnTo>
                <a:lnTo>
                  <a:pt x="10753200" y="5382000"/>
                </a:lnTo>
                <a:lnTo>
                  <a:pt x="0" y="5382000"/>
                </a:lnTo>
                <a:lnTo>
                  <a:pt x="0" y="0"/>
                </a:lnTo>
                <a:lnTo>
                  <a:pt x="2946000" y="0"/>
                </a:lnTo>
              </a:path>
            </a:pathLst>
          </a:custGeom>
          <a:noFill/>
          <a:ln>
            <a:solidFill>
              <a:schemeClr val="bg1"/>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sz="1350" dirty="0"/>
          </a:p>
        </p:txBody>
      </p:sp>
    </p:spTree>
    <p:extLst>
      <p:ext uri="{BB962C8B-B14F-4D97-AF65-F5344CB8AC3E}">
        <p14:creationId xmlns:p14="http://schemas.microsoft.com/office/powerpoint/2010/main" val="226004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Top Ligh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4096F10-4648-48FC-B20E-41DB833A838F}"/>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75C63F9B-C252-4EF8-A01A-4BA6640780A5}"/>
              </a:ext>
            </a:extLst>
          </p:cNvPr>
          <p:cNvSpPr/>
          <p:nvPr userDrawn="1"/>
        </p:nvSpPr>
        <p:spPr>
          <a:xfrm>
            <a:off x="3049386" y="0"/>
            <a:ext cx="3045230" cy="1836000"/>
          </a:xfrm>
          <a:prstGeom prst="rect">
            <a:avLst/>
          </a:prstGeom>
          <a:solidFill>
            <a:schemeClr val="accent5">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1ADF43FB-5D85-4CAC-94B0-3E2C9D518297}"/>
              </a:ext>
            </a:extLst>
          </p:cNvPr>
          <p:cNvSpPr/>
          <p:nvPr userDrawn="1"/>
        </p:nvSpPr>
        <p:spPr>
          <a:xfrm>
            <a:off x="3187805" y="5778000"/>
            <a:ext cx="2768391" cy="1080000"/>
          </a:xfrm>
          <a:prstGeom prst="rect">
            <a:avLst/>
          </a:prstGeom>
          <a:solidFill>
            <a:schemeClr val="accent5">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DEF3112-D486-4882-BC48-3F76333284FF}"/>
              </a:ext>
            </a:extLst>
          </p:cNvPr>
          <p:cNvSpPr>
            <a:spLocks noGrp="1"/>
          </p:cNvSpPr>
          <p:nvPr>
            <p:ph type="title"/>
          </p:nvPr>
        </p:nvSpPr>
        <p:spPr>
          <a:xfrm>
            <a:off x="3078645" y="360000"/>
            <a:ext cx="3011557" cy="1330688"/>
          </a:xfrm>
        </p:spPr>
        <p:txBody>
          <a:bodyPr anchor="b"/>
          <a:lstStyle>
            <a:lvl1pPr algn="ctr">
              <a:defRPr i="0">
                <a:solidFill>
                  <a:schemeClr val="bg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5C53C519-9032-4600-BB7F-55E3FE850758}"/>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ADAF790-447F-4F64-BFC2-EE7CB51D09C4}"/>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3" name="Freeform: Shape 12">
            <a:extLst>
              <a:ext uri="{FF2B5EF4-FFF2-40B4-BE49-F238E27FC236}">
                <a16:creationId xmlns:a16="http://schemas.microsoft.com/office/drawing/2014/main" id="{C9052014-F3D5-4680-A8B9-D47134B2BB0F}"/>
              </a:ext>
            </a:extLst>
          </p:cNvPr>
          <p:cNvSpPr/>
          <p:nvPr userDrawn="1"/>
        </p:nvSpPr>
        <p:spPr>
          <a:xfrm>
            <a:off x="540000" y="720000"/>
            <a:ext cx="8064900" cy="5382000"/>
          </a:xfrm>
          <a:custGeom>
            <a:avLst/>
            <a:gdLst>
              <a:gd name="connsiteX0" fmla="*/ 0 w 10753200"/>
              <a:gd name="connsiteY0" fmla="*/ 0 h 5382000"/>
              <a:gd name="connsiteX1" fmla="*/ 2946000 w 10753200"/>
              <a:gd name="connsiteY1" fmla="*/ 0 h 5382000"/>
              <a:gd name="connsiteX2" fmla="*/ 2946000 w 10753200"/>
              <a:gd name="connsiteY2" fmla="*/ 745624 h 5382000"/>
              <a:gd name="connsiteX3" fmla="*/ 7806000 w 10753200"/>
              <a:gd name="connsiteY3" fmla="*/ 745624 h 5382000"/>
              <a:gd name="connsiteX4" fmla="*/ 7806000 w 10753200"/>
              <a:gd name="connsiteY4" fmla="*/ 0 h 5382000"/>
              <a:gd name="connsiteX5" fmla="*/ 10753200 w 10753200"/>
              <a:gd name="connsiteY5" fmla="*/ 0 h 5382000"/>
              <a:gd name="connsiteX6" fmla="*/ 10753200 w 10753200"/>
              <a:gd name="connsiteY6" fmla="*/ 5382000 h 5382000"/>
              <a:gd name="connsiteX7" fmla="*/ 0 w 10753200"/>
              <a:gd name="connsiteY7" fmla="*/ 5382000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8" fmla="*/ 7897440 w 10753200"/>
              <a:gd name="connsiteY8" fmla="*/ 837064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 name="connsiteX6" fmla="*/ 2946000 w 10753200"/>
              <a:gd name="connsiteY6"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3200" h="5382000">
                <a:moveTo>
                  <a:pt x="7806000" y="0"/>
                </a:moveTo>
                <a:lnTo>
                  <a:pt x="10753200" y="0"/>
                </a:lnTo>
                <a:lnTo>
                  <a:pt x="10753200" y="5382000"/>
                </a:lnTo>
                <a:lnTo>
                  <a:pt x="0" y="5382000"/>
                </a:lnTo>
                <a:lnTo>
                  <a:pt x="0" y="0"/>
                </a:lnTo>
                <a:lnTo>
                  <a:pt x="2946000" y="0"/>
                </a:lnTo>
              </a:path>
            </a:pathLst>
          </a:custGeom>
          <a:noFill/>
          <a:ln>
            <a:solidFill>
              <a:schemeClr val="accent3"/>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sz="1350" dirty="0"/>
          </a:p>
        </p:txBody>
      </p:sp>
    </p:spTree>
    <p:extLst>
      <p:ext uri="{BB962C8B-B14F-4D97-AF65-F5344CB8AC3E}">
        <p14:creationId xmlns:p14="http://schemas.microsoft.com/office/powerpoint/2010/main" val="2184904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reserve="1">
  <p:cSld name="Title Only Left Light">
    <p:bg>
      <p:bgPr>
        <a:solidFill>
          <a:schemeClr val="accent6">
            <a:lumMod val="50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107A34A-1BB3-4673-8E88-53D27CCD8A14}"/>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1ADF43FB-5D85-4CAC-94B0-3E2C9D518297}"/>
              </a:ext>
            </a:extLst>
          </p:cNvPr>
          <p:cNvSpPr/>
          <p:nvPr userDrawn="1"/>
        </p:nvSpPr>
        <p:spPr>
          <a:xfrm>
            <a:off x="0" y="2385000"/>
            <a:ext cx="540000"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DEF3112-D486-4882-BC48-3F76333284FF}"/>
              </a:ext>
            </a:extLst>
          </p:cNvPr>
          <p:cNvSpPr>
            <a:spLocks noGrp="1"/>
          </p:cNvSpPr>
          <p:nvPr>
            <p:ph type="title"/>
          </p:nvPr>
        </p:nvSpPr>
        <p:spPr>
          <a:xfrm>
            <a:off x="752889" y="2453081"/>
            <a:ext cx="3011557" cy="1330688"/>
          </a:xfrm>
        </p:spPr>
        <p:txBody>
          <a:bodyPr anchor="b"/>
          <a:lstStyle>
            <a:lvl1pPr algn="ctr">
              <a:defRPr i="0">
                <a:solidFill>
                  <a:schemeClr val="accent3">
                    <a:lumMod val="75000"/>
                  </a:schemeClr>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5C53C519-9032-4600-BB7F-55E3FE850758}"/>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ADAF790-447F-4F64-BFC2-EE7CB51D09C4}"/>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1" name="Rectangle 10">
            <a:extLst>
              <a:ext uri="{FF2B5EF4-FFF2-40B4-BE49-F238E27FC236}">
                <a16:creationId xmlns:a16="http://schemas.microsoft.com/office/drawing/2014/main" id="{500DE010-77BA-4E35-97A1-A032049D87CB}"/>
              </a:ext>
            </a:extLst>
          </p:cNvPr>
          <p:cNvSpPr/>
          <p:nvPr userDrawn="1"/>
        </p:nvSpPr>
        <p:spPr>
          <a:xfrm>
            <a:off x="8334000" y="2385000"/>
            <a:ext cx="810000"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Freeform: Shape 16">
            <a:extLst>
              <a:ext uri="{FF2B5EF4-FFF2-40B4-BE49-F238E27FC236}">
                <a16:creationId xmlns:a16="http://schemas.microsoft.com/office/drawing/2014/main" id="{7DA9AB89-FE71-4487-BE1F-7DA75DEB7CC3}"/>
              </a:ext>
            </a:extLst>
          </p:cNvPr>
          <p:cNvSpPr/>
          <p:nvPr userDrawn="1"/>
        </p:nvSpPr>
        <p:spPr>
          <a:xfrm rot="16200000">
            <a:off x="1863001" y="-612899"/>
            <a:ext cx="5418000" cy="8083800"/>
          </a:xfrm>
          <a:custGeom>
            <a:avLst/>
            <a:gdLst>
              <a:gd name="connsiteX0" fmla="*/ 0 w 10767616"/>
              <a:gd name="connsiteY0" fmla="*/ 0 h 5418000"/>
              <a:gd name="connsiteX1" fmla="*/ 2921260 w 10767616"/>
              <a:gd name="connsiteY1" fmla="*/ 0 h 5418000"/>
              <a:gd name="connsiteX2" fmla="*/ 2921260 w 10767616"/>
              <a:gd name="connsiteY2" fmla="*/ 246371 h 5418000"/>
              <a:gd name="connsiteX3" fmla="*/ 7861969 w 10767616"/>
              <a:gd name="connsiteY3" fmla="*/ 246371 h 5418000"/>
              <a:gd name="connsiteX4" fmla="*/ 7861969 w 10767616"/>
              <a:gd name="connsiteY4" fmla="*/ 0 h 5418000"/>
              <a:gd name="connsiteX5" fmla="*/ 10767616 w 10767616"/>
              <a:gd name="connsiteY5" fmla="*/ 0 h 5418000"/>
              <a:gd name="connsiteX6" fmla="*/ 10767616 w 10767616"/>
              <a:gd name="connsiteY6" fmla="*/ 5418000 h 5418000"/>
              <a:gd name="connsiteX7" fmla="*/ 0 w 10767616"/>
              <a:gd name="connsiteY7" fmla="*/ 5418000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8" fmla="*/ 7953409 w 10767616"/>
              <a:gd name="connsiteY8" fmla="*/ 337811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 name="connsiteX6" fmla="*/ 2921260 w 10767616"/>
              <a:gd name="connsiteY6"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7616" h="5418000">
                <a:moveTo>
                  <a:pt x="7861969" y="0"/>
                </a:moveTo>
                <a:lnTo>
                  <a:pt x="10767616" y="0"/>
                </a:lnTo>
                <a:lnTo>
                  <a:pt x="10767616" y="5418000"/>
                </a:lnTo>
                <a:lnTo>
                  <a:pt x="0" y="5418000"/>
                </a:lnTo>
                <a:lnTo>
                  <a:pt x="0" y="0"/>
                </a:lnTo>
                <a:lnTo>
                  <a:pt x="2921260" y="0"/>
                </a:lnTo>
              </a:path>
            </a:pathLst>
          </a:custGeom>
          <a:noFill/>
          <a:ln>
            <a:solidFill>
              <a:schemeClr val="accent4"/>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9" name="Rectangle 18">
            <a:extLst>
              <a:ext uri="{FF2B5EF4-FFF2-40B4-BE49-F238E27FC236}">
                <a16:creationId xmlns:a16="http://schemas.microsoft.com/office/drawing/2014/main" id="{2BB0C100-97B0-4EEE-B661-715650D5E826}"/>
              </a:ext>
            </a:extLst>
          </p:cNvPr>
          <p:cNvSpPr/>
          <p:nvPr userDrawn="1"/>
        </p:nvSpPr>
        <p:spPr>
          <a:xfrm flipH="1">
            <a:off x="530100" y="5778001"/>
            <a:ext cx="27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567685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Only" preserve="1">
  <p:cSld name="Title Only Right Light">
    <p:bg>
      <p:bgPr>
        <a:solidFill>
          <a:schemeClr val="accent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107A34A-1BB3-4673-8E88-53D27CCD8A14}"/>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1ADF43FB-5D85-4CAC-94B0-3E2C9D518297}"/>
              </a:ext>
            </a:extLst>
          </p:cNvPr>
          <p:cNvSpPr/>
          <p:nvPr userDrawn="1"/>
        </p:nvSpPr>
        <p:spPr>
          <a:xfrm>
            <a:off x="0" y="2385000"/>
            <a:ext cx="270000"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DEF3112-D486-4882-BC48-3F76333284FF}"/>
              </a:ext>
            </a:extLst>
          </p:cNvPr>
          <p:cNvSpPr>
            <a:spLocks noGrp="1"/>
          </p:cNvSpPr>
          <p:nvPr>
            <p:ph type="title"/>
          </p:nvPr>
        </p:nvSpPr>
        <p:spPr>
          <a:xfrm>
            <a:off x="5331443" y="2453081"/>
            <a:ext cx="3011557" cy="1330688"/>
          </a:xfrm>
        </p:spPr>
        <p:txBody>
          <a:bodyPr anchor="b"/>
          <a:lstStyle>
            <a:lvl1pPr algn="ctr">
              <a:defRPr i="0">
                <a:solidFill>
                  <a:schemeClr val="accent3">
                    <a:lumMod val="75000"/>
                  </a:schemeClr>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5C53C519-9032-4600-BB7F-55E3FE850758}"/>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ADAF790-447F-4F64-BFC2-EE7CB51D09C4}"/>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1" name="Rectangle 10">
            <a:extLst>
              <a:ext uri="{FF2B5EF4-FFF2-40B4-BE49-F238E27FC236}">
                <a16:creationId xmlns:a16="http://schemas.microsoft.com/office/drawing/2014/main" id="{500DE010-77BA-4E35-97A1-A032049D87CB}"/>
              </a:ext>
            </a:extLst>
          </p:cNvPr>
          <p:cNvSpPr/>
          <p:nvPr userDrawn="1"/>
        </p:nvSpPr>
        <p:spPr>
          <a:xfrm>
            <a:off x="8603999" y="2385000"/>
            <a:ext cx="540001"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Freeform: Shape 16">
            <a:extLst>
              <a:ext uri="{FF2B5EF4-FFF2-40B4-BE49-F238E27FC236}">
                <a16:creationId xmlns:a16="http://schemas.microsoft.com/office/drawing/2014/main" id="{7DA9AB89-FE71-4487-BE1F-7DA75DEB7CC3}"/>
              </a:ext>
            </a:extLst>
          </p:cNvPr>
          <p:cNvSpPr/>
          <p:nvPr userDrawn="1"/>
        </p:nvSpPr>
        <p:spPr>
          <a:xfrm rot="5400000" flipH="1">
            <a:off x="1863001" y="-612899"/>
            <a:ext cx="5418000" cy="8083800"/>
          </a:xfrm>
          <a:custGeom>
            <a:avLst/>
            <a:gdLst>
              <a:gd name="connsiteX0" fmla="*/ 0 w 10767616"/>
              <a:gd name="connsiteY0" fmla="*/ 0 h 5418000"/>
              <a:gd name="connsiteX1" fmla="*/ 2921260 w 10767616"/>
              <a:gd name="connsiteY1" fmla="*/ 0 h 5418000"/>
              <a:gd name="connsiteX2" fmla="*/ 2921260 w 10767616"/>
              <a:gd name="connsiteY2" fmla="*/ 246371 h 5418000"/>
              <a:gd name="connsiteX3" fmla="*/ 7861969 w 10767616"/>
              <a:gd name="connsiteY3" fmla="*/ 246371 h 5418000"/>
              <a:gd name="connsiteX4" fmla="*/ 7861969 w 10767616"/>
              <a:gd name="connsiteY4" fmla="*/ 0 h 5418000"/>
              <a:gd name="connsiteX5" fmla="*/ 10767616 w 10767616"/>
              <a:gd name="connsiteY5" fmla="*/ 0 h 5418000"/>
              <a:gd name="connsiteX6" fmla="*/ 10767616 w 10767616"/>
              <a:gd name="connsiteY6" fmla="*/ 5418000 h 5418000"/>
              <a:gd name="connsiteX7" fmla="*/ 0 w 10767616"/>
              <a:gd name="connsiteY7" fmla="*/ 5418000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8" fmla="*/ 7953409 w 10767616"/>
              <a:gd name="connsiteY8" fmla="*/ 337811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 name="connsiteX6" fmla="*/ 2921260 w 10767616"/>
              <a:gd name="connsiteY6"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7616" h="5418000">
                <a:moveTo>
                  <a:pt x="7861969" y="0"/>
                </a:moveTo>
                <a:lnTo>
                  <a:pt x="10767616" y="0"/>
                </a:lnTo>
                <a:lnTo>
                  <a:pt x="10767616" y="5418000"/>
                </a:lnTo>
                <a:lnTo>
                  <a:pt x="0" y="5418000"/>
                </a:lnTo>
                <a:lnTo>
                  <a:pt x="0" y="0"/>
                </a:lnTo>
                <a:lnTo>
                  <a:pt x="2921260" y="0"/>
                </a:lnTo>
              </a:path>
            </a:pathLst>
          </a:custGeom>
          <a:noFill/>
          <a:ln>
            <a:solidFill>
              <a:schemeClr val="accent4"/>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2" name="Rectangle 11">
            <a:extLst>
              <a:ext uri="{FF2B5EF4-FFF2-40B4-BE49-F238E27FC236}">
                <a16:creationId xmlns:a16="http://schemas.microsoft.com/office/drawing/2014/main" id="{41CF587A-B161-455A-8783-631E82DF3D52}"/>
              </a:ext>
            </a:extLst>
          </p:cNvPr>
          <p:cNvSpPr/>
          <p:nvPr userDrawn="1"/>
        </p:nvSpPr>
        <p:spPr>
          <a:xfrm flipH="1">
            <a:off x="8343901" y="720000"/>
            <a:ext cx="270000" cy="36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400198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Only" preserve="1">
  <p:cSld name="Title Only Left Dark">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107A34A-1BB3-4673-8E88-53D27CCD8A14}"/>
              </a:ext>
            </a:extLst>
          </p:cNvPr>
          <p:cNvSpPr/>
          <p:nvPr userDrawn="1"/>
        </p:nvSpPr>
        <p:spPr>
          <a:xfrm>
            <a:off x="270000" y="360000"/>
            <a:ext cx="8604900" cy="613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1ADF43FB-5D85-4CAC-94B0-3E2C9D518297}"/>
              </a:ext>
            </a:extLst>
          </p:cNvPr>
          <p:cNvSpPr/>
          <p:nvPr userDrawn="1"/>
        </p:nvSpPr>
        <p:spPr>
          <a:xfrm>
            <a:off x="0" y="2385000"/>
            <a:ext cx="540000"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3DEF3112-D486-4882-BC48-3F76333284FF}"/>
              </a:ext>
            </a:extLst>
          </p:cNvPr>
          <p:cNvSpPr>
            <a:spLocks noGrp="1"/>
          </p:cNvSpPr>
          <p:nvPr>
            <p:ph type="title"/>
          </p:nvPr>
        </p:nvSpPr>
        <p:spPr>
          <a:xfrm>
            <a:off x="752889" y="2453081"/>
            <a:ext cx="3011557" cy="1330688"/>
          </a:xfrm>
        </p:spPr>
        <p:txBody>
          <a:bodyPr anchor="b"/>
          <a:lstStyle>
            <a:lvl1pPr algn="ctr">
              <a:defRPr i="0">
                <a:solidFill>
                  <a:schemeClr val="bg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5C53C519-9032-4600-BB7F-55E3FE850758}"/>
              </a:ext>
            </a:extLst>
          </p:cNvPr>
          <p:cNvSpPr>
            <a:spLocks noGrp="1"/>
          </p:cNvSpPr>
          <p:nvPr>
            <p:ph type="ftr" sz="quarter" idx="10"/>
          </p:nvPr>
        </p:nvSpPr>
        <p:spPr/>
        <p:txBody>
          <a:bodyPr/>
          <a:lstStyle/>
          <a:p>
            <a:endParaRPr lang="en-US" dirty="0"/>
          </a:p>
        </p:txBody>
      </p:sp>
      <p:sp>
        <p:nvSpPr>
          <p:cNvPr id="7" name="Slide Number Placeholder 6">
            <a:extLst>
              <a:ext uri="{FF2B5EF4-FFF2-40B4-BE49-F238E27FC236}">
                <a16:creationId xmlns:a16="http://schemas.microsoft.com/office/drawing/2014/main" id="{9ADAF790-447F-4F64-BFC2-EE7CB51D09C4}"/>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1" name="Rectangle 10">
            <a:extLst>
              <a:ext uri="{FF2B5EF4-FFF2-40B4-BE49-F238E27FC236}">
                <a16:creationId xmlns:a16="http://schemas.microsoft.com/office/drawing/2014/main" id="{500DE010-77BA-4E35-97A1-A032049D87CB}"/>
              </a:ext>
            </a:extLst>
          </p:cNvPr>
          <p:cNvSpPr/>
          <p:nvPr userDrawn="1"/>
        </p:nvSpPr>
        <p:spPr>
          <a:xfrm>
            <a:off x="8334000" y="2385000"/>
            <a:ext cx="810000" cy="2088000"/>
          </a:xfrm>
          <a:prstGeom prst="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Freeform: Shape 16">
            <a:extLst>
              <a:ext uri="{FF2B5EF4-FFF2-40B4-BE49-F238E27FC236}">
                <a16:creationId xmlns:a16="http://schemas.microsoft.com/office/drawing/2014/main" id="{7DA9AB89-FE71-4487-BE1F-7DA75DEB7CC3}"/>
              </a:ext>
            </a:extLst>
          </p:cNvPr>
          <p:cNvSpPr/>
          <p:nvPr userDrawn="1"/>
        </p:nvSpPr>
        <p:spPr>
          <a:xfrm rot="16200000">
            <a:off x="1863001" y="-612899"/>
            <a:ext cx="5418000" cy="8083800"/>
          </a:xfrm>
          <a:custGeom>
            <a:avLst/>
            <a:gdLst>
              <a:gd name="connsiteX0" fmla="*/ 0 w 10767616"/>
              <a:gd name="connsiteY0" fmla="*/ 0 h 5418000"/>
              <a:gd name="connsiteX1" fmla="*/ 2921260 w 10767616"/>
              <a:gd name="connsiteY1" fmla="*/ 0 h 5418000"/>
              <a:gd name="connsiteX2" fmla="*/ 2921260 w 10767616"/>
              <a:gd name="connsiteY2" fmla="*/ 246371 h 5418000"/>
              <a:gd name="connsiteX3" fmla="*/ 7861969 w 10767616"/>
              <a:gd name="connsiteY3" fmla="*/ 246371 h 5418000"/>
              <a:gd name="connsiteX4" fmla="*/ 7861969 w 10767616"/>
              <a:gd name="connsiteY4" fmla="*/ 0 h 5418000"/>
              <a:gd name="connsiteX5" fmla="*/ 10767616 w 10767616"/>
              <a:gd name="connsiteY5" fmla="*/ 0 h 5418000"/>
              <a:gd name="connsiteX6" fmla="*/ 10767616 w 10767616"/>
              <a:gd name="connsiteY6" fmla="*/ 5418000 h 5418000"/>
              <a:gd name="connsiteX7" fmla="*/ 0 w 10767616"/>
              <a:gd name="connsiteY7" fmla="*/ 5418000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8" fmla="*/ 7953409 w 10767616"/>
              <a:gd name="connsiteY8" fmla="*/ 337811 h 5418000"/>
              <a:gd name="connsiteX0" fmla="*/ 7861969 w 10767616"/>
              <a:gd name="connsiteY0" fmla="*/ 246371 h 5418000"/>
              <a:gd name="connsiteX1" fmla="*/ 7861969 w 10767616"/>
              <a:gd name="connsiteY1" fmla="*/ 0 h 5418000"/>
              <a:gd name="connsiteX2" fmla="*/ 10767616 w 10767616"/>
              <a:gd name="connsiteY2" fmla="*/ 0 h 5418000"/>
              <a:gd name="connsiteX3" fmla="*/ 10767616 w 10767616"/>
              <a:gd name="connsiteY3" fmla="*/ 5418000 h 5418000"/>
              <a:gd name="connsiteX4" fmla="*/ 0 w 10767616"/>
              <a:gd name="connsiteY4" fmla="*/ 5418000 h 5418000"/>
              <a:gd name="connsiteX5" fmla="*/ 0 w 10767616"/>
              <a:gd name="connsiteY5" fmla="*/ 0 h 5418000"/>
              <a:gd name="connsiteX6" fmla="*/ 2921260 w 10767616"/>
              <a:gd name="connsiteY6" fmla="*/ 0 h 5418000"/>
              <a:gd name="connsiteX7" fmla="*/ 2921260 w 10767616"/>
              <a:gd name="connsiteY7"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 name="connsiteX6" fmla="*/ 2921260 w 10767616"/>
              <a:gd name="connsiteY6" fmla="*/ 246371 h 5418000"/>
              <a:gd name="connsiteX0" fmla="*/ 7861969 w 10767616"/>
              <a:gd name="connsiteY0" fmla="*/ 0 h 5418000"/>
              <a:gd name="connsiteX1" fmla="*/ 10767616 w 10767616"/>
              <a:gd name="connsiteY1" fmla="*/ 0 h 5418000"/>
              <a:gd name="connsiteX2" fmla="*/ 10767616 w 10767616"/>
              <a:gd name="connsiteY2" fmla="*/ 5418000 h 5418000"/>
              <a:gd name="connsiteX3" fmla="*/ 0 w 10767616"/>
              <a:gd name="connsiteY3" fmla="*/ 5418000 h 5418000"/>
              <a:gd name="connsiteX4" fmla="*/ 0 w 10767616"/>
              <a:gd name="connsiteY4" fmla="*/ 0 h 5418000"/>
              <a:gd name="connsiteX5" fmla="*/ 2921260 w 10767616"/>
              <a:gd name="connsiteY5" fmla="*/ 0 h 54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67616" h="5418000">
                <a:moveTo>
                  <a:pt x="7861969" y="0"/>
                </a:moveTo>
                <a:lnTo>
                  <a:pt x="10767616" y="0"/>
                </a:lnTo>
                <a:lnTo>
                  <a:pt x="10767616" y="5418000"/>
                </a:lnTo>
                <a:lnTo>
                  <a:pt x="0" y="5418000"/>
                </a:lnTo>
                <a:lnTo>
                  <a:pt x="0" y="0"/>
                </a:lnTo>
                <a:lnTo>
                  <a:pt x="2921260" y="0"/>
                </a:lnTo>
              </a:path>
            </a:pathLst>
          </a:custGeom>
          <a:noFill/>
          <a:ln>
            <a:solidFill>
              <a:schemeClr val="bg1"/>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9" name="Rectangle 18">
            <a:extLst>
              <a:ext uri="{FF2B5EF4-FFF2-40B4-BE49-F238E27FC236}">
                <a16:creationId xmlns:a16="http://schemas.microsoft.com/office/drawing/2014/main" id="{2BB0C100-97B0-4EEE-B661-715650D5E826}"/>
              </a:ext>
            </a:extLst>
          </p:cNvPr>
          <p:cNvSpPr/>
          <p:nvPr userDrawn="1"/>
        </p:nvSpPr>
        <p:spPr>
          <a:xfrm flipH="1">
            <a:off x="530100" y="5778001"/>
            <a:ext cx="27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574048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D9373E7-96AD-4D3A-89FC-75B37BB2C87B}"/>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Footer Placeholder 4">
            <a:extLst>
              <a:ext uri="{FF2B5EF4-FFF2-40B4-BE49-F238E27FC236}">
                <a16:creationId xmlns:a16="http://schemas.microsoft.com/office/drawing/2014/main" id="{9E01CD27-564C-4C36-AFC8-1DAB684F65E9}"/>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1788FFDF-C113-4368-A9BD-F6D9A2962B85}"/>
              </a:ext>
            </a:extLst>
          </p:cNvPr>
          <p:cNvSpPr>
            <a:spLocks noGrp="1"/>
          </p:cNvSpPr>
          <p:nvPr>
            <p:ph type="sldNum" sz="quarter" idx="11"/>
          </p:nvPr>
        </p:nvSpPr>
        <p:spPr/>
        <p:txBody>
          <a:bodyPr/>
          <a:lstStyle/>
          <a:p>
            <a:fld id="{BA282B3E-4E3B-4D3F-AC29-B6E963F9C7A1}" type="slidenum">
              <a:rPr lang="en-US" smtClean="0"/>
              <a:t>‹#›</a:t>
            </a:fld>
            <a:endParaRPr lang="en-US" dirty="0"/>
          </a:p>
        </p:txBody>
      </p:sp>
    </p:spTree>
    <p:extLst>
      <p:ext uri="{BB962C8B-B14F-4D97-AF65-F5344CB8AC3E}">
        <p14:creationId xmlns:p14="http://schemas.microsoft.com/office/powerpoint/2010/main" val="24894154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with Bor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D9373E7-96AD-4D3A-89FC-75B37BB2C87B}"/>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Footer Placeholder 4">
            <a:extLst>
              <a:ext uri="{FF2B5EF4-FFF2-40B4-BE49-F238E27FC236}">
                <a16:creationId xmlns:a16="http://schemas.microsoft.com/office/drawing/2014/main" id="{9E01CD27-564C-4C36-AFC8-1DAB684F65E9}"/>
              </a:ext>
            </a:extLst>
          </p:cNvPr>
          <p:cNvSpPr>
            <a:spLocks noGrp="1"/>
          </p:cNvSpPr>
          <p:nvPr>
            <p:ph type="ftr" sz="quarter" idx="10"/>
          </p:nvPr>
        </p:nvSpPr>
        <p:spPr/>
        <p:txBody>
          <a:bodyPr/>
          <a:lstStyle/>
          <a:p>
            <a:endParaRPr lang="en-US" dirty="0"/>
          </a:p>
        </p:txBody>
      </p:sp>
      <p:sp>
        <p:nvSpPr>
          <p:cNvPr id="6" name="Slide Number Placeholder 5">
            <a:extLst>
              <a:ext uri="{FF2B5EF4-FFF2-40B4-BE49-F238E27FC236}">
                <a16:creationId xmlns:a16="http://schemas.microsoft.com/office/drawing/2014/main" id="{1788FFDF-C113-4368-A9BD-F6D9A2962B85}"/>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8" name="Rectangle 7">
            <a:extLst>
              <a:ext uri="{FF2B5EF4-FFF2-40B4-BE49-F238E27FC236}">
                <a16:creationId xmlns:a16="http://schemas.microsoft.com/office/drawing/2014/main" id="{582268F6-10A6-447E-9928-37CC0D5A4B0A}"/>
              </a:ext>
            </a:extLst>
          </p:cNvPr>
          <p:cNvSpPr/>
          <p:nvPr userDrawn="1"/>
        </p:nvSpPr>
        <p:spPr>
          <a:xfrm>
            <a:off x="540000" y="720000"/>
            <a:ext cx="8064900" cy="5382000"/>
          </a:xfrm>
          <a:prstGeom prst="rect">
            <a:avLst/>
          </a:prstGeom>
          <a:noFill/>
          <a:ln>
            <a:solidFill>
              <a:schemeClr val="accent3"/>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sz="1350" dirty="0"/>
          </a:p>
        </p:txBody>
      </p:sp>
    </p:spTree>
    <p:extLst>
      <p:ext uri="{BB962C8B-B14F-4D97-AF65-F5344CB8AC3E}">
        <p14:creationId xmlns:p14="http://schemas.microsoft.com/office/powerpoint/2010/main" val="2570863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6280A-DD18-47F6-A3B4-3B0571BE0C04}"/>
              </a:ext>
            </a:extLst>
          </p:cNvPr>
          <p:cNvSpPr>
            <a:spLocks noGrp="1"/>
          </p:cNvSpPr>
          <p:nvPr>
            <p:ph type="title"/>
          </p:nvPr>
        </p:nvSpPr>
        <p:spPr>
          <a:xfrm>
            <a:off x="629841" y="987425"/>
            <a:ext cx="2949178" cy="1069975"/>
          </a:xfrm>
        </p:spPr>
        <p:txBody>
          <a:bodyPr anchor="b"/>
          <a:lstStyle>
            <a:lvl1pPr algn="l">
              <a:defRPr sz="2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3055BB1-64FB-4BD8-95CC-0516CA79BEE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4364E89-A8EE-406F-81DD-C6357B15CC3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8" name="Footer Placeholder 7">
            <a:extLst>
              <a:ext uri="{FF2B5EF4-FFF2-40B4-BE49-F238E27FC236}">
                <a16:creationId xmlns:a16="http://schemas.microsoft.com/office/drawing/2014/main" id="{508C719C-3F6B-4A74-BAD7-C48CE3BB03E9}"/>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D8CFE0CD-5513-4A5E-9C88-11D165C62919}"/>
              </a:ext>
            </a:extLst>
          </p:cNvPr>
          <p:cNvSpPr>
            <a:spLocks noGrp="1"/>
          </p:cNvSpPr>
          <p:nvPr>
            <p:ph type="sldNum" sz="quarter" idx="11"/>
          </p:nvPr>
        </p:nvSpPr>
        <p:spPr/>
        <p:txBody>
          <a:bodyPr/>
          <a:lstStyle/>
          <a:p>
            <a:fld id="{BA282B3E-4E3B-4D3F-AC29-B6E963F9C7A1}" type="slidenum">
              <a:rPr lang="en-US" smtClean="0"/>
              <a:t>‹#›</a:t>
            </a:fld>
            <a:endParaRPr lang="en-US" dirty="0"/>
          </a:p>
        </p:txBody>
      </p:sp>
    </p:spTree>
    <p:extLst>
      <p:ext uri="{BB962C8B-B14F-4D97-AF65-F5344CB8AC3E}">
        <p14:creationId xmlns:p14="http://schemas.microsoft.com/office/powerpoint/2010/main" val="3003467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86114-9098-435A-92ED-EB5C60A8594F}"/>
              </a:ext>
            </a:extLst>
          </p:cNvPr>
          <p:cNvSpPr/>
          <p:nvPr userDrawn="1"/>
        </p:nvSpPr>
        <p:spPr>
          <a:xfrm>
            <a:off x="270000" y="360000"/>
            <a:ext cx="8604900" cy="6138000"/>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623677EC-F535-460C-B8F2-2DE379673467}"/>
              </a:ext>
            </a:extLst>
          </p:cNvPr>
          <p:cNvSpPr/>
          <p:nvPr/>
        </p:nvSpPr>
        <p:spPr>
          <a:xfrm>
            <a:off x="5653726" y="359999"/>
            <a:ext cx="3221174" cy="613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Rectangle 12">
            <a:extLst>
              <a:ext uri="{FF2B5EF4-FFF2-40B4-BE49-F238E27FC236}">
                <a16:creationId xmlns:a16="http://schemas.microsoft.com/office/drawing/2014/main" id="{33C0D9D9-BD9E-4496-B006-48F8564772EA}"/>
              </a:ext>
            </a:extLst>
          </p:cNvPr>
          <p:cNvSpPr/>
          <p:nvPr/>
        </p:nvSpPr>
        <p:spPr>
          <a:xfrm>
            <a:off x="5385309" y="711624"/>
            <a:ext cx="3221174" cy="538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27B97580-930D-4D78-B1CF-B3362065422C}"/>
              </a:ext>
            </a:extLst>
          </p:cNvPr>
          <p:cNvSpPr/>
          <p:nvPr/>
        </p:nvSpPr>
        <p:spPr>
          <a:xfrm flipH="1">
            <a:off x="5653726" y="724153"/>
            <a:ext cx="268417" cy="357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Rectangle 14">
            <a:extLst>
              <a:ext uri="{FF2B5EF4-FFF2-40B4-BE49-F238E27FC236}">
                <a16:creationId xmlns:a16="http://schemas.microsoft.com/office/drawing/2014/main" id="{0F7CCE60-6E08-4CDE-B013-9C636A46C8A2}"/>
              </a:ext>
            </a:extLst>
          </p:cNvPr>
          <p:cNvSpPr/>
          <p:nvPr/>
        </p:nvSpPr>
        <p:spPr>
          <a:xfrm flipH="1">
            <a:off x="5653726" y="5739960"/>
            <a:ext cx="268417" cy="357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9C9B2250-3DBA-4931-BA35-E001AF48DACB}"/>
              </a:ext>
            </a:extLst>
          </p:cNvPr>
          <p:cNvSpPr/>
          <p:nvPr/>
        </p:nvSpPr>
        <p:spPr>
          <a:xfrm>
            <a:off x="5113257" y="4469672"/>
            <a:ext cx="540468" cy="2028329"/>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C4C4AC3B-AEEF-47EF-9226-CF64AC78260D}"/>
              </a:ext>
            </a:extLst>
          </p:cNvPr>
          <p:cNvSpPr>
            <a:spLocks noGrp="1"/>
          </p:cNvSpPr>
          <p:nvPr userDrawn="1">
            <p:ph type="ctrTitle"/>
          </p:nvPr>
        </p:nvSpPr>
        <p:spPr>
          <a:xfrm>
            <a:off x="5903843" y="2042319"/>
            <a:ext cx="2376000" cy="2387600"/>
          </a:xfrm>
        </p:spPr>
        <p:txBody>
          <a:bodyPr lIns="0" tIns="0" rIns="0" bIns="0" anchor="b">
            <a:normAutofit/>
          </a:bodyPr>
          <a:lstStyle>
            <a:lvl1pPr algn="ctr">
              <a:lnSpc>
                <a:spcPct val="80000"/>
              </a:lnSpc>
              <a:defRPr sz="36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A6BF959-E47C-478B-BD16-0D4D033531B8}"/>
              </a:ext>
            </a:extLst>
          </p:cNvPr>
          <p:cNvSpPr>
            <a:spLocks noGrp="1"/>
          </p:cNvSpPr>
          <p:nvPr userDrawn="1">
            <p:ph type="subTitle" idx="1"/>
          </p:nvPr>
        </p:nvSpPr>
        <p:spPr>
          <a:xfrm>
            <a:off x="5903843" y="5166705"/>
            <a:ext cx="2376000" cy="766957"/>
          </a:xfrm>
        </p:spPr>
        <p:txBody>
          <a:bodyPr lIns="0" tIns="0" rIns="0" bIns="0">
            <a:normAutofit/>
          </a:bodyPr>
          <a:lstStyle>
            <a:lvl1pPr marL="0" indent="0" algn="ctr">
              <a:buNone/>
              <a:defRPr sz="1500" i="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Footer Placeholder 7">
            <a:extLst>
              <a:ext uri="{FF2B5EF4-FFF2-40B4-BE49-F238E27FC236}">
                <a16:creationId xmlns:a16="http://schemas.microsoft.com/office/drawing/2014/main" id="{0A85E8A1-43CB-4B51-9B45-2010B5833B02}"/>
              </a:ext>
            </a:extLst>
          </p:cNvPr>
          <p:cNvSpPr>
            <a:spLocks noGrp="1"/>
          </p:cNvSpPr>
          <p:nvPr userDrawn="1">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A3758FB8-19A9-47B1-8D16-FC78E7E2D1ED}"/>
              </a:ext>
            </a:extLst>
          </p:cNvPr>
          <p:cNvSpPr>
            <a:spLocks noGrp="1"/>
          </p:cNvSpPr>
          <p:nvPr userDrawn="1">
            <p:ph type="sldNum" sz="quarter" idx="11"/>
          </p:nvPr>
        </p:nvSpPr>
        <p:spPr/>
        <p:txBody>
          <a:bodyPr/>
          <a:lstStyle/>
          <a:p>
            <a:fld id="{BA282B3E-4E3B-4D3F-AC29-B6E963F9C7A1}" type="slidenum">
              <a:rPr lang="en-US" smtClean="0"/>
              <a:t>‹#›</a:t>
            </a:fld>
            <a:endParaRPr lang="en-US" dirty="0"/>
          </a:p>
        </p:txBody>
      </p:sp>
      <p:sp>
        <p:nvSpPr>
          <p:cNvPr id="5" name="Picture Placeholder 4">
            <a:extLst>
              <a:ext uri="{FF2B5EF4-FFF2-40B4-BE49-F238E27FC236}">
                <a16:creationId xmlns:a16="http://schemas.microsoft.com/office/drawing/2014/main" id="{8180DC9F-82D9-470B-A264-73E211A439DF}"/>
              </a:ext>
            </a:extLst>
          </p:cNvPr>
          <p:cNvSpPr>
            <a:spLocks noGrp="1"/>
          </p:cNvSpPr>
          <p:nvPr>
            <p:ph type="pic" sz="quarter" idx="12" hasCustomPrompt="1"/>
          </p:nvPr>
        </p:nvSpPr>
        <p:spPr>
          <a:xfrm>
            <a:off x="540000" y="720000"/>
            <a:ext cx="5113725" cy="5382000"/>
          </a:xfrm>
        </p:spPr>
        <p:txBody>
          <a:bodyPr anchor="ctr">
            <a:normAutofit/>
          </a:bodyPr>
          <a:lstStyle>
            <a:lvl1pPr marL="0" indent="0" algn="ctr">
              <a:buNone/>
              <a:defRPr sz="1350" i="1"/>
            </a:lvl1pPr>
          </a:lstStyle>
          <a:p>
            <a:r>
              <a:rPr lang="en-US" dirty="0"/>
              <a:t>Insert Your Picture Here</a:t>
            </a:r>
          </a:p>
        </p:txBody>
      </p:sp>
    </p:spTree>
    <p:extLst>
      <p:ext uri="{BB962C8B-B14F-4D97-AF65-F5344CB8AC3E}">
        <p14:creationId xmlns:p14="http://schemas.microsoft.com/office/powerpoint/2010/main" val="3874400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54312-8F47-47A2-B516-8177B86706CC}"/>
              </a:ext>
            </a:extLst>
          </p:cNvPr>
          <p:cNvSpPr>
            <a:spLocks noGrp="1"/>
          </p:cNvSpPr>
          <p:nvPr>
            <p:ph type="title"/>
          </p:nvPr>
        </p:nvSpPr>
        <p:spPr/>
        <p:txBody>
          <a:bodyPr/>
          <a:lstStyle>
            <a:lvl1pPr>
              <a:defRPr i="0"/>
            </a:lvl1pPr>
          </a:lstStyle>
          <a:p>
            <a:r>
              <a:rPr lang="en-US"/>
              <a:t>Click to edit Master title style</a:t>
            </a:r>
          </a:p>
        </p:txBody>
      </p:sp>
      <p:sp>
        <p:nvSpPr>
          <p:cNvPr id="3" name="Content Placeholder 2">
            <a:extLst>
              <a:ext uri="{FF2B5EF4-FFF2-40B4-BE49-F238E27FC236}">
                <a16:creationId xmlns:a16="http://schemas.microsoft.com/office/drawing/2014/main" id="{27404CAD-77D6-446D-9A66-D58B8AE176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B8B61B44-10FA-428B-8BF8-C394F5615CF9}"/>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2223D0DA-91AB-4EBB-8EB2-6AA2C48D5120}"/>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0" name="Rectangle 9">
            <a:extLst>
              <a:ext uri="{FF2B5EF4-FFF2-40B4-BE49-F238E27FC236}">
                <a16:creationId xmlns:a16="http://schemas.microsoft.com/office/drawing/2014/main" id="{AD41F296-3DCB-4C9E-952C-F67314DAE035}"/>
              </a:ext>
            </a:extLst>
          </p:cNvPr>
          <p:cNvSpPr/>
          <p:nvPr userDrawn="1"/>
        </p:nvSpPr>
        <p:spPr>
          <a:xfrm>
            <a:off x="3289500" y="0"/>
            <a:ext cx="2565000" cy="72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350" dirty="0"/>
          </a:p>
        </p:txBody>
      </p:sp>
      <p:sp>
        <p:nvSpPr>
          <p:cNvPr id="11" name="Rectangle 10">
            <a:extLst>
              <a:ext uri="{FF2B5EF4-FFF2-40B4-BE49-F238E27FC236}">
                <a16:creationId xmlns:a16="http://schemas.microsoft.com/office/drawing/2014/main" id="{18D70D7B-44ED-404A-AE13-9736DF7B3B33}"/>
              </a:ext>
            </a:extLst>
          </p:cNvPr>
          <p:cNvSpPr/>
          <p:nvPr userDrawn="1"/>
        </p:nvSpPr>
        <p:spPr>
          <a:xfrm flipH="1">
            <a:off x="3019500" y="359999"/>
            <a:ext cx="27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54B41035-2FD8-4902-B929-588169F22676}"/>
              </a:ext>
            </a:extLst>
          </p:cNvPr>
          <p:cNvSpPr/>
          <p:nvPr userDrawn="1"/>
        </p:nvSpPr>
        <p:spPr>
          <a:xfrm flipH="1">
            <a:off x="5854500" y="359999"/>
            <a:ext cx="27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Rectangle 14">
            <a:extLst>
              <a:ext uri="{FF2B5EF4-FFF2-40B4-BE49-F238E27FC236}">
                <a16:creationId xmlns:a16="http://schemas.microsoft.com/office/drawing/2014/main" id="{05A932B8-FAA6-4A87-B8F7-68ED82F755E7}"/>
              </a:ext>
            </a:extLst>
          </p:cNvPr>
          <p:cNvSpPr/>
          <p:nvPr userDrawn="1"/>
        </p:nvSpPr>
        <p:spPr>
          <a:xfrm>
            <a:off x="3289500" y="6498000"/>
            <a:ext cx="2565000" cy="36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350" dirty="0"/>
          </a:p>
        </p:txBody>
      </p:sp>
    </p:spTree>
    <p:extLst>
      <p:ext uri="{BB962C8B-B14F-4D97-AF65-F5344CB8AC3E}">
        <p14:creationId xmlns:p14="http://schemas.microsoft.com/office/powerpoint/2010/main" val="1005165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arrow Title and Content with Im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D493F5F-AC40-4F60-A0B1-577DF95C5348}"/>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Rectangle 18">
            <a:extLst>
              <a:ext uri="{FF2B5EF4-FFF2-40B4-BE49-F238E27FC236}">
                <a16:creationId xmlns:a16="http://schemas.microsoft.com/office/drawing/2014/main" id="{57611CC6-4034-4273-B7B4-094F017E5B09}"/>
              </a:ext>
            </a:extLst>
          </p:cNvPr>
          <p:cNvSpPr/>
          <p:nvPr userDrawn="1"/>
        </p:nvSpPr>
        <p:spPr>
          <a:xfrm flipH="1">
            <a:off x="8604900" y="6138000"/>
            <a:ext cx="27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86B54312-8F47-47A2-B516-8177B86706CC}"/>
              </a:ext>
            </a:extLst>
          </p:cNvPr>
          <p:cNvSpPr>
            <a:spLocks noGrp="1"/>
          </p:cNvSpPr>
          <p:nvPr>
            <p:ph type="title"/>
          </p:nvPr>
        </p:nvSpPr>
        <p:spPr>
          <a:xfrm>
            <a:off x="6582188" y="894522"/>
            <a:ext cx="1933162" cy="1858617"/>
          </a:xfrm>
        </p:spPr>
        <p:txBody>
          <a:bodyPr anchor="b">
            <a:normAutofit/>
          </a:bodyPr>
          <a:lstStyle>
            <a:lvl1pPr algn="ctr">
              <a:defRPr sz="2400" i="0">
                <a:solidFill>
                  <a:schemeClr val="tx1">
                    <a:lumMod val="85000"/>
                    <a:lumOff val="15000"/>
                  </a:schemeClr>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7404CAD-77D6-446D-9A66-D58B8AE176BD}"/>
              </a:ext>
            </a:extLst>
          </p:cNvPr>
          <p:cNvSpPr>
            <a:spLocks noGrp="1"/>
          </p:cNvSpPr>
          <p:nvPr>
            <p:ph idx="1"/>
          </p:nvPr>
        </p:nvSpPr>
        <p:spPr>
          <a:xfrm>
            <a:off x="6582189" y="3856384"/>
            <a:ext cx="1933161" cy="21070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B8B61B44-10FA-428B-8BF8-C394F5615CF9}"/>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2223D0DA-91AB-4EBB-8EB2-6AA2C48D5120}"/>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3" name="Freeform: Shape 12">
            <a:extLst>
              <a:ext uri="{FF2B5EF4-FFF2-40B4-BE49-F238E27FC236}">
                <a16:creationId xmlns:a16="http://schemas.microsoft.com/office/drawing/2014/main" id="{29751C31-CBB5-46BC-BEF2-9804C8527D67}"/>
              </a:ext>
            </a:extLst>
          </p:cNvPr>
          <p:cNvSpPr/>
          <p:nvPr userDrawn="1"/>
        </p:nvSpPr>
        <p:spPr>
          <a:xfrm>
            <a:off x="6438476" y="713698"/>
            <a:ext cx="2159670" cy="5418000"/>
          </a:xfrm>
          <a:custGeom>
            <a:avLst/>
            <a:gdLst>
              <a:gd name="connsiteX0" fmla="*/ 0 w 2879560"/>
              <a:gd name="connsiteY0" fmla="*/ 0 h 5418000"/>
              <a:gd name="connsiteX1" fmla="*/ 179215 w 2879560"/>
              <a:gd name="connsiteY1" fmla="*/ 0 h 5418000"/>
              <a:gd name="connsiteX2" fmla="*/ 179215 w 2879560"/>
              <a:gd name="connsiteY2" fmla="*/ 366302 h 5418000"/>
              <a:gd name="connsiteX3" fmla="*/ 2700346 w 2879560"/>
              <a:gd name="connsiteY3" fmla="*/ 366302 h 5418000"/>
              <a:gd name="connsiteX4" fmla="*/ 2700346 w 2879560"/>
              <a:gd name="connsiteY4" fmla="*/ 0 h 5418000"/>
              <a:gd name="connsiteX5" fmla="*/ 2879560 w 2879560"/>
              <a:gd name="connsiteY5" fmla="*/ 0 h 5418000"/>
              <a:gd name="connsiteX6" fmla="*/ 2879560 w 2879560"/>
              <a:gd name="connsiteY6" fmla="*/ 5418000 h 5418000"/>
              <a:gd name="connsiteX7" fmla="*/ 0 w 2879560"/>
              <a:gd name="connsiteY7" fmla="*/ 5418000 h 5418000"/>
              <a:gd name="connsiteX0" fmla="*/ 2700346 w 2879560"/>
              <a:gd name="connsiteY0" fmla="*/ 366302 h 5418000"/>
              <a:gd name="connsiteX1" fmla="*/ 2700346 w 2879560"/>
              <a:gd name="connsiteY1" fmla="*/ 0 h 5418000"/>
              <a:gd name="connsiteX2" fmla="*/ 2879560 w 2879560"/>
              <a:gd name="connsiteY2" fmla="*/ 0 h 5418000"/>
              <a:gd name="connsiteX3" fmla="*/ 2879560 w 2879560"/>
              <a:gd name="connsiteY3" fmla="*/ 5418000 h 5418000"/>
              <a:gd name="connsiteX4" fmla="*/ 0 w 2879560"/>
              <a:gd name="connsiteY4" fmla="*/ 5418000 h 5418000"/>
              <a:gd name="connsiteX5" fmla="*/ 0 w 2879560"/>
              <a:gd name="connsiteY5" fmla="*/ 0 h 5418000"/>
              <a:gd name="connsiteX6" fmla="*/ 179215 w 2879560"/>
              <a:gd name="connsiteY6" fmla="*/ 0 h 5418000"/>
              <a:gd name="connsiteX7" fmla="*/ 179215 w 2879560"/>
              <a:gd name="connsiteY7" fmla="*/ 366302 h 5418000"/>
              <a:gd name="connsiteX8" fmla="*/ 2791786 w 2879560"/>
              <a:gd name="connsiteY8" fmla="*/ 457742 h 5418000"/>
              <a:gd name="connsiteX0" fmla="*/ 2700346 w 2879560"/>
              <a:gd name="connsiteY0" fmla="*/ 366302 h 5418000"/>
              <a:gd name="connsiteX1" fmla="*/ 2700346 w 2879560"/>
              <a:gd name="connsiteY1" fmla="*/ 0 h 5418000"/>
              <a:gd name="connsiteX2" fmla="*/ 2879560 w 2879560"/>
              <a:gd name="connsiteY2" fmla="*/ 0 h 5418000"/>
              <a:gd name="connsiteX3" fmla="*/ 2879560 w 2879560"/>
              <a:gd name="connsiteY3" fmla="*/ 5418000 h 5418000"/>
              <a:gd name="connsiteX4" fmla="*/ 0 w 2879560"/>
              <a:gd name="connsiteY4" fmla="*/ 5418000 h 5418000"/>
              <a:gd name="connsiteX5" fmla="*/ 0 w 2879560"/>
              <a:gd name="connsiteY5" fmla="*/ 0 h 5418000"/>
              <a:gd name="connsiteX6" fmla="*/ 179215 w 2879560"/>
              <a:gd name="connsiteY6" fmla="*/ 0 h 5418000"/>
              <a:gd name="connsiteX7" fmla="*/ 179215 w 2879560"/>
              <a:gd name="connsiteY7" fmla="*/ 366302 h 5418000"/>
              <a:gd name="connsiteX0" fmla="*/ 2700346 w 2879560"/>
              <a:gd name="connsiteY0" fmla="*/ 0 h 5418000"/>
              <a:gd name="connsiteX1" fmla="*/ 2879560 w 2879560"/>
              <a:gd name="connsiteY1" fmla="*/ 0 h 5418000"/>
              <a:gd name="connsiteX2" fmla="*/ 2879560 w 2879560"/>
              <a:gd name="connsiteY2" fmla="*/ 5418000 h 5418000"/>
              <a:gd name="connsiteX3" fmla="*/ 0 w 2879560"/>
              <a:gd name="connsiteY3" fmla="*/ 5418000 h 5418000"/>
              <a:gd name="connsiteX4" fmla="*/ 0 w 2879560"/>
              <a:gd name="connsiteY4" fmla="*/ 0 h 5418000"/>
              <a:gd name="connsiteX5" fmla="*/ 179215 w 2879560"/>
              <a:gd name="connsiteY5" fmla="*/ 0 h 5418000"/>
              <a:gd name="connsiteX6" fmla="*/ 179215 w 2879560"/>
              <a:gd name="connsiteY6" fmla="*/ 366302 h 5418000"/>
              <a:gd name="connsiteX0" fmla="*/ 2700346 w 2879560"/>
              <a:gd name="connsiteY0" fmla="*/ 0 h 5418000"/>
              <a:gd name="connsiteX1" fmla="*/ 2879560 w 2879560"/>
              <a:gd name="connsiteY1" fmla="*/ 0 h 5418000"/>
              <a:gd name="connsiteX2" fmla="*/ 2879560 w 2879560"/>
              <a:gd name="connsiteY2" fmla="*/ 5418000 h 5418000"/>
              <a:gd name="connsiteX3" fmla="*/ 0 w 2879560"/>
              <a:gd name="connsiteY3" fmla="*/ 5418000 h 5418000"/>
              <a:gd name="connsiteX4" fmla="*/ 0 w 2879560"/>
              <a:gd name="connsiteY4" fmla="*/ 0 h 5418000"/>
              <a:gd name="connsiteX5" fmla="*/ 179215 w 2879560"/>
              <a:gd name="connsiteY5" fmla="*/ 0 h 54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9560" h="5418000">
                <a:moveTo>
                  <a:pt x="2700346" y="0"/>
                </a:moveTo>
                <a:lnTo>
                  <a:pt x="2879560" y="0"/>
                </a:lnTo>
                <a:lnTo>
                  <a:pt x="2879560" y="5418000"/>
                </a:lnTo>
                <a:lnTo>
                  <a:pt x="0" y="5418000"/>
                </a:lnTo>
                <a:lnTo>
                  <a:pt x="0" y="0"/>
                </a:lnTo>
                <a:lnTo>
                  <a:pt x="179215" y="0"/>
                </a:lnTo>
              </a:path>
            </a:pathLst>
          </a:custGeom>
          <a:noFill/>
          <a:ln>
            <a:solidFill>
              <a:schemeClr val="accent6"/>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7" name="Rectangle 16">
            <a:extLst>
              <a:ext uri="{FF2B5EF4-FFF2-40B4-BE49-F238E27FC236}">
                <a16:creationId xmlns:a16="http://schemas.microsoft.com/office/drawing/2014/main" id="{CB40DD56-3645-4CAC-A799-EB46A6AAC51E}"/>
              </a:ext>
            </a:extLst>
          </p:cNvPr>
          <p:cNvSpPr/>
          <p:nvPr userDrawn="1"/>
        </p:nvSpPr>
        <p:spPr>
          <a:xfrm>
            <a:off x="6688900" y="0"/>
            <a:ext cx="1658822" cy="108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Picture Placeholder 17">
            <a:extLst>
              <a:ext uri="{FF2B5EF4-FFF2-40B4-BE49-F238E27FC236}">
                <a16:creationId xmlns:a16="http://schemas.microsoft.com/office/drawing/2014/main" id="{FD7451B0-4AF9-40E1-AFCF-05D4F056CA65}"/>
              </a:ext>
            </a:extLst>
          </p:cNvPr>
          <p:cNvSpPr>
            <a:spLocks noGrp="1"/>
          </p:cNvSpPr>
          <p:nvPr>
            <p:ph type="pic" sz="quarter" idx="12" hasCustomPrompt="1"/>
          </p:nvPr>
        </p:nvSpPr>
        <p:spPr>
          <a:xfrm>
            <a:off x="540000" y="720000"/>
            <a:ext cx="5624100" cy="5382000"/>
          </a:xfrm>
        </p:spPr>
        <p:txBody>
          <a:bodyPr anchor="ctr"/>
          <a:lstStyle>
            <a:lvl1pPr marL="0" indent="0" algn="ctr">
              <a:buNone/>
              <a:defRPr i="1"/>
            </a:lvl1pPr>
          </a:lstStyle>
          <a:p>
            <a:r>
              <a:rPr lang="en-US" dirty="0"/>
              <a:t>Insert Your Picture Here</a:t>
            </a:r>
          </a:p>
        </p:txBody>
      </p:sp>
    </p:spTree>
    <p:extLst>
      <p:ext uri="{BB962C8B-B14F-4D97-AF65-F5344CB8AC3E}">
        <p14:creationId xmlns:p14="http://schemas.microsoft.com/office/powerpoint/2010/main" val="401441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with Image">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D493F5F-AC40-4F60-A0B1-577DF95C5348}"/>
              </a:ext>
            </a:extLst>
          </p:cNvPr>
          <p:cNvSpPr/>
          <p:nvPr userDrawn="1"/>
        </p:nvSpPr>
        <p:spPr>
          <a:xfrm>
            <a:off x="270000" y="360000"/>
            <a:ext cx="8604900" cy="613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Rectangle 16">
            <a:extLst>
              <a:ext uri="{FF2B5EF4-FFF2-40B4-BE49-F238E27FC236}">
                <a16:creationId xmlns:a16="http://schemas.microsoft.com/office/drawing/2014/main" id="{CB40DD56-3645-4CAC-A799-EB46A6AAC51E}"/>
              </a:ext>
            </a:extLst>
          </p:cNvPr>
          <p:cNvSpPr/>
          <p:nvPr userDrawn="1"/>
        </p:nvSpPr>
        <p:spPr>
          <a:xfrm>
            <a:off x="810000" y="0"/>
            <a:ext cx="1890000" cy="2304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5" name="Rectangle 14">
            <a:extLst>
              <a:ext uri="{FF2B5EF4-FFF2-40B4-BE49-F238E27FC236}">
                <a16:creationId xmlns:a16="http://schemas.microsoft.com/office/drawing/2014/main" id="{391F11B5-8838-43F4-B445-480FB80FCC73}"/>
              </a:ext>
            </a:extLst>
          </p:cNvPr>
          <p:cNvSpPr/>
          <p:nvPr userDrawn="1"/>
        </p:nvSpPr>
        <p:spPr>
          <a:xfrm>
            <a:off x="810000" y="5760000"/>
            <a:ext cx="1890000" cy="1098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86B54312-8F47-47A2-B516-8177B86706CC}"/>
              </a:ext>
            </a:extLst>
          </p:cNvPr>
          <p:cNvSpPr>
            <a:spLocks noGrp="1"/>
          </p:cNvSpPr>
          <p:nvPr>
            <p:ph type="title"/>
          </p:nvPr>
        </p:nvSpPr>
        <p:spPr>
          <a:xfrm>
            <a:off x="879613" y="213692"/>
            <a:ext cx="1709530" cy="1858617"/>
          </a:xfrm>
        </p:spPr>
        <p:txBody>
          <a:bodyPr anchor="b">
            <a:normAutofit/>
          </a:bodyPr>
          <a:lstStyle>
            <a:lvl1pPr algn="ctr">
              <a:defRPr sz="2400" i="0">
                <a:solidFill>
                  <a:schemeClr val="bg1"/>
                </a:solidFill>
              </a:defRPr>
            </a:lvl1pPr>
          </a:lstStyle>
          <a:p>
            <a:r>
              <a:rPr lang="en-US"/>
              <a:t>Click to edit Master title style</a:t>
            </a:r>
            <a:endParaRPr lang="en-US" dirty="0"/>
          </a:p>
        </p:txBody>
      </p:sp>
      <p:sp>
        <p:nvSpPr>
          <p:cNvPr id="8" name="Footer Placeholder 7">
            <a:extLst>
              <a:ext uri="{FF2B5EF4-FFF2-40B4-BE49-F238E27FC236}">
                <a16:creationId xmlns:a16="http://schemas.microsoft.com/office/drawing/2014/main" id="{B8B61B44-10FA-428B-8BF8-C394F5615CF9}"/>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2223D0DA-91AB-4EBB-8EB2-6AA2C48D5120}"/>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8" name="Picture Placeholder 17">
            <a:extLst>
              <a:ext uri="{FF2B5EF4-FFF2-40B4-BE49-F238E27FC236}">
                <a16:creationId xmlns:a16="http://schemas.microsoft.com/office/drawing/2014/main" id="{FD7451B0-4AF9-40E1-AFCF-05D4F056CA65}"/>
              </a:ext>
            </a:extLst>
          </p:cNvPr>
          <p:cNvSpPr>
            <a:spLocks noGrp="1"/>
          </p:cNvSpPr>
          <p:nvPr>
            <p:ph type="pic" sz="quarter" idx="12" hasCustomPrompt="1"/>
          </p:nvPr>
        </p:nvSpPr>
        <p:spPr>
          <a:xfrm>
            <a:off x="810000" y="2304001"/>
            <a:ext cx="1890000" cy="3454357"/>
          </a:xfrm>
        </p:spPr>
        <p:txBody>
          <a:bodyPr anchor="ctr"/>
          <a:lstStyle>
            <a:lvl1pPr marL="0" indent="0" algn="ctr">
              <a:buNone/>
              <a:defRPr i="1">
                <a:solidFill>
                  <a:schemeClr val="bg1"/>
                </a:solidFill>
              </a:defRPr>
            </a:lvl1pPr>
          </a:lstStyle>
          <a:p>
            <a:r>
              <a:rPr lang="en-US" dirty="0"/>
              <a:t>Insert Your Picture Here</a:t>
            </a:r>
          </a:p>
        </p:txBody>
      </p:sp>
      <p:sp>
        <p:nvSpPr>
          <p:cNvPr id="6" name="Text Placeholder 5">
            <a:extLst>
              <a:ext uri="{FF2B5EF4-FFF2-40B4-BE49-F238E27FC236}">
                <a16:creationId xmlns:a16="http://schemas.microsoft.com/office/drawing/2014/main" id="{0CE2A558-A752-4F84-96CD-9C73D34C3EB7}"/>
              </a:ext>
            </a:extLst>
          </p:cNvPr>
          <p:cNvSpPr>
            <a:spLocks noGrp="1"/>
          </p:cNvSpPr>
          <p:nvPr>
            <p:ph type="body" sz="quarter" idx="13" hasCustomPrompt="1"/>
          </p:nvPr>
        </p:nvSpPr>
        <p:spPr>
          <a:xfrm>
            <a:off x="3280173" y="2674145"/>
            <a:ext cx="4897040" cy="1509713"/>
          </a:xfrm>
        </p:spPr>
        <p:txBody>
          <a:bodyPr anchor="ctr">
            <a:normAutofit/>
          </a:bodyPr>
          <a:lstStyle>
            <a:lvl1pPr marL="0" indent="0" algn="ctr">
              <a:buNone/>
              <a:defRPr sz="2700">
                <a:solidFill>
                  <a:schemeClr val="bg1"/>
                </a:solidFill>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Write something memorable…</a:t>
            </a:r>
          </a:p>
        </p:txBody>
      </p:sp>
      <p:sp>
        <p:nvSpPr>
          <p:cNvPr id="16" name="Rectangle 15">
            <a:extLst>
              <a:ext uri="{FF2B5EF4-FFF2-40B4-BE49-F238E27FC236}">
                <a16:creationId xmlns:a16="http://schemas.microsoft.com/office/drawing/2014/main" id="{B71E4597-9A31-4A37-A907-D3F61EB7F82E}"/>
              </a:ext>
            </a:extLst>
          </p:cNvPr>
          <p:cNvSpPr/>
          <p:nvPr userDrawn="1"/>
        </p:nvSpPr>
        <p:spPr>
          <a:xfrm flipH="1">
            <a:off x="8076375" y="5395300"/>
            <a:ext cx="27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1" name="Freeform: Shape 20">
            <a:extLst>
              <a:ext uri="{FF2B5EF4-FFF2-40B4-BE49-F238E27FC236}">
                <a16:creationId xmlns:a16="http://schemas.microsoft.com/office/drawing/2014/main" id="{BC246D3C-862F-4C73-8928-347E381A9763}"/>
              </a:ext>
            </a:extLst>
          </p:cNvPr>
          <p:cNvSpPr/>
          <p:nvPr userDrawn="1"/>
        </p:nvSpPr>
        <p:spPr>
          <a:xfrm>
            <a:off x="528290" y="713698"/>
            <a:ext cx="8075712" cy="5418000"/>
          </a:xfrm>
          <a:custGeom>
            <a:avLst/>
            <a:gdLst>
              <a:gd name="connsiteX0" fmla="*/ 0 w 10783231"/>
              <a:gd name="connsiteY0" fmla="*/ 0 h 5418000"/>
              <a:gd name="connsiteX1" fmla="*/ 97696 w 10783231"/>
              <a:gd name="connsiteY1" fmla="*/ 0 h 5418000"/>
              <a:gd name="connsiteX2" fmla="*/ 97696 w 10783231"/>
              <a:gd name="connsiteY2" fmla="*/ 1578240 h 5418000"/>
              <a:gd name="connsiteX3" fmla="*/ 3148264 w 10783231"/>
              <a:gd name="connsiteY3" fmla="*/ 1578240 h 5418000"/>
              <a:gd name="connsiteX4" fmla="*/ 3148264 w 10783231"/>
              <a:gd name="connsiteY4" fmla="*/ 0 h 5418000"/>
              <a:gd name="connsiteX5" fmla="*/ 10783231 w 10783231"/>
              <a:gd name="connsiteY5" fmla="*/ 0 h 5418000"/>
              <a:gd name="connsiteX6" fmla="*/ 10783231 w 10783231"/>
              <a:gd name="connsiteY6" fmla="*/ 5418000 h 5418000"/>
              <a:gd name="connsiteX7" fmla="*/ 0 w 10783231"/>
              <a:gd name="connsiteY7" fmla="*/ 5418000 h 5418000"/>
              <a:gd name="connsiteX0" fmla="*/ 3148264 w 10783231"/>
              <a:gd name="connsiteY0" fmla="*/ 1578240 h 5418000"/>
              <a:gd name="connsiteX1" fmla="*/ 3148264 w 10783231"/>
              <a:gd name="connsiteY1" fmla="*/ 0 h 5418000"/>
              <a:gd name="connsiteX2" fmla="*/ 10783231 w 10783231"/>
              <a:gd name="connsiteY2" fmla="*/ 0 h 5418000"/>
              <a:gd name="connsiteX3" fmla="*/ 10783231 w 10783231"/>
              <a:gd name="connsiteY3" fmla="*/ 5418000 h 5418000"/>
              <a:gd name="connsiteX4" fmla="*/ 0 w 10783231"/>
              <a:gd name="connsiteY4" fmla="*/ 5418000 h 5418000"/>
              <a:gd name="connsiteX5" fmla="*/ 0 w 10783231"/>
              <a:gd name="connsiteY5" fmla="*/ 0 h 5418000"/>
              <a:gd name="connsiteX6" fmla="*/ 97696 w 10783231"/>
              <a:gd name="connsiteY6" fmla="*/ 0 h 5418000"/>
              <a:gd name="connsiteX7" fmla="*/ 97696 w 10783231"/>
              <a:gd name="connsiteY7" fmla="*/ 1578240 h 5418000"/>
              <a:gd name="connsiteX8" fmla="*/ 3239704 w 10783231"/>
              <a:gd name="connsiteY8" fmla="*/ 1669680 h 5418000"/>
              <a:gd name="connsiteX0" fmla="*/ 3148264 w 10783231"/>
              <a:gd name="connsiteY0" fmla="*/ 1578240 h 5418000"/>
              <a:gd name="connsiteX1" fmla="*/ 3148264 w 10783231"/>
              <a:gd name="connsiteY1" fmla="*/ 0 h 5418000"/>
              <a:gd name="connsiteX2" fmla="*/ 10783231 w 10783231"/>
              <a:gd name="connsiteY2" fmla="*/ 0 h 5418000"/>
              <a:gd name="connsiteX3" fmla="*/ 10783231 w 10783231"/>
              <a:gd name="connsiteY3" fmla="*/ 5418000 h 5418000"/>
              <a:gd name="connsiteX4" fmla="*/ 0 w 10783231"/>
              <a:gd name="connsiteY4" fmla="*/ 5418000 h 5418000"/>
              <a:gd name="connsiteX5" fmla="*/ 0 w 10783231"/>
              <a:gd name="connsiteY5" fmla="*/ 0 h 5418000"/>
              <a:gd name="connsiteX6" fmla="*/ 97696 w 10783231"/>
              <a:gd name="connsiteY6" fmla="*/ 0 h 5418000"/>
              <a:gd name="connsiteX7" fmla="*/ 97696 w 10783231"/>
              <a:gd name="connsiteY7" fmla="*/ 1578240 h 5418000"/>
              <a:gd name="connsiteX0" fmla="*/ 3148264 w 10783231"/>
              <a:gd name="connsiteY0" fmla="*/ 0 h 5418000"/>
              <a:gd name="connsiteX1" fmla="*/ 10783231 w 10783231"/>
              <a:gd name="connsiteY1" fmla="*/ 0 h 5418000"/>
              <a:gd name="connsiteX2" fmla="*/ 10783231 w 10783231"/>
              <a:gd name="connsiteY2" fmla="*/ 5418000 h 5418000"/>
              <a:gd name="connsiteX3" fmla="*/ 0 w 10783231"/>
              <a:gd name="connsiteY3" fmla="*/ 5418000 h 5418000"/>
              <a:gd name="connsiteX4" fmla="*/ 0 w 10783231"/>
              <a:gd name="connsiteY4" fmla="*/ 0 h 5418000"/>
              <a:gd name="connsiteX5" fmla="*/ 97696 w 10783231"/>
              <a:gd name="connsiteY5" fmla="*/ 0 h 5418000"/>
              <a:gd name="connsiteX6" fmla="*/ 97696 w 10783231"/>
              <a:gd name="connsiteY6" fmla="*/ 1578240 h 5418000"/>
              <a:gd name="connsiteX0" fmla="*/ 3148264 w 10783231"/>
              <a:gd name="connsiteY0" fmla="*/ 0 h 5418000"/>
              <a:gd name="connsiteX1" fmla="*/ 10783231 w 10783231"/>
              <a:gd name="connsiteY1" fmla="*/ 0 h 5418000"/>
              <a:gd name="connsiteX2" fmla="*/ 10783231 w 10783231"/>
              <a:gd name="connsiteY2" fmla="*/ 5418000 h 5418000"/>
              <a:gd name="connsiteX3" fmla="*/ 0 w 10783231"/>
              <a:gd name="connsiteY3" fmla="*/ 5418000 h 5418000"/>
              <a:gd name="connsiteX4" fmla="*/ 0 w 10783231"/>
              <a:gd name="connsiteY4" fmla="*/ 0 h 5418000"/>
              <a:gd name="connsiteX5" fmla="*/ 97696 w 10783231"/>
              <a:gd name="connsiteY5" fmla="*/ 0 h 5418000"/>
              <a:gd name="connsiteX0" fmla="*/ 3148264 w 10783231"/>
              <a:gd name="connsiteY0" fmla="*/ 0 h 5418000"/>
              <a:gd name="connsiteX1" fmla="*/ 10783231 w 10783231"/>
              <a:gd name="connsiteY1" fmla="*/ 0 h 5418000"/>
              <a:gd name="connsiteX2" fmla="*/ 10783231 w 10783231"/>
              <a:gd name="connsiteY2" fmla="*/ 5418000 h 5418000"/>
              <a:gd name="connsiteX3" fmla="*/ 0 w 10783231"/>
              <a:gd name="connsiteY3" fmla="*/ 5418000 h 5418000"/>
              <a:gd name="connsiteX4" fmla="*/ 0 w 10783231"/>
              <a:gd name="connsiteY4" fmla="*/ 0 h 541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3231" h="5418000">
                <a:moveTo>
                  <a:pt x="3148264" y="0"/>
                </a:moveTo>
                <a:lnTo>
                  <a:pt x="10783231" y="0"/>
                </a:lnTo>
                <a:lnTo>
                  <a:pt x="10783231" y="5418000"/>
                </a:lnTo>
                <a:lnTo>
                  <a:pt x="0" y="5418000"/>
                </a:lnTo>
                <a:lnTo>
                  <a:pt x="0" y="0"/>
                </a:lnTo>
              </a:path>
            </a:pathLst>
          </a:custGeom>
          <a:noFill/>
          <a:ln>
            <a:solidFill>
              <a:schemeClr val="bg1"/>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Tree>
    <p:extLst>
      <p:ext uri="{BB962C8B-B14F-4D97-AF65-F5344CB8AC3E}">
        <p14:creationId xmlns:p14="http://schemas.microsoft.com/office/powerpoint/2010/main" val="1752113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with Image and Author Name">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86114-9098-435A-92ED-EB5C60A8594F}"/>
              </a:ext>
            </a:extLst>
          </p:cNvPr>
          <p:cNvSpPr/>
          <p:nvPr userDrawn="1"/>
        </p:nvSpPr>
        <p:spPr>
          <a:xfrm>
            <a:off x="270000" y="360000"/>
            <a:ext cx="8604900" cy="6138000"/>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9A351EC-2A75-45E3-AAA9-061FE77125E4}"/>
              </a:ext>
            </a:extLst>
          </p:cNvPr>
          <p:cNvSpPr>
            <a:spLocks noGrp="1"/>
          </p:cNvSpPr>
          <p:nvPr>
            <p:ph type="pic" sz="quarter" idx="12" hasCustomPrompt="1"/>
          </p:nvPr>
        </p:nvSpPr>
        <p:spPr>
          <a:xfrm>
            <a:off x="540000" y="720000"/>
            <a:ext cx="8064900" cy="5382000"/>
          </a:xfrm>
          <a:custGeom>
            <a:avLst/>
            <a:gdLst>
              <a:gd name="connsiteX0" fmla="*/ 7752000 w 10753200"/>
              <a:gd name="connsiteY0" fmla="*/ 0 h 5382000"/>
              <a:gd name="connsiteX1" fmla="*/ 10753200 w 10753200"/>
              <a:gd name="connsiteY1" fmla="*/ 0 h 5382000"/>
              <a:gd name="connsiteX2" fmla="*/ 10753200 w 10753200"/>
              <a:gd name="connsiteY2" fmla="*/ 5382000 h 5382000"/>
              <a:gd name="connsiteX3" fmla="*/ 7752000 w 10753200"/>
              <a:gd name="connsiteY3" fmla="*/ 5382000 h 5382000"/>
              <a:gd name="connsiteX4" fmla="*/ 0 w 10753200"/>
              <a:gd name="connsiteY4" fmla="*/ 0 h 5382000"/>
              <a:gd name="connsiteX5" fmla="*/ 3000000 w 10753200"/>
              <a:gd name="connsiteY5" fmla="*/ 0 h 5382000"/>
              <a:gd name="connsiteX6" fmla="*/ 3000000 w 10753200"/>
              <a:gd name="connsiteY6" fmla="*/ 5382000 h 5382000"/>
              <a:gd name="connsiteX7" fmla="*/ 0 w 10753200"/>
              <a:gd name="connsiteY7" fmla="*/ 5382000 h 538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53200" h="5382000">
                <a:moveTo>
                  <a:pt x="7752000" y="0"/>
                </a:moveTo>
                <a:lnTo>
                  <a:pt x="10753200" y="0"/>
                </a:lnTo>
                <a:lnTo>
                  <a:pt x="10753200" y="5382000"/>
                </a:lnTo>
                <a:lnTo>
                  <a:pt x="7752000" y="5382000"/>
                </a:lnTo>
                <a:close/>
                <a:moveTo>
                  <a:pt x="0" y="0"/>
                </a:moveTo>
                <a:lnTo>
                  <a:pt x="3000000" y="0"/>
                </a:lnTo>
                <a:lnTo>
                  <a:pt x="3000000" y="5382000"/>
                </a:lnTo>
                <a:lnTo>
                  <a:pt x="0" y="5382000"/>
                </a:lnTo>
                <a:close/>
              </a:path>
            </a:pathLst>
          </a:custGeom>
        </p:spPr>
        <p:txBody>
          <a:bodyPr wrap="square" lIns="360000" anchor="ctr">
            <a:noAutofit/>
          </a:bodyPr>
          <a:lstStyle>
            <a:lvl1pPr marL="0" indent="0" algn="l">
              <a:buNone/>
              <a:defRPr sz="1350" i="1"/>
            </a:lvl1pPr>
          </a:lstStyle>
          <a:p>
            <a:r>
              <a:rPr lang="en-US" dirty="0"/>
              <a:t>Insert Your Picture Here</a:t>
            </a:r>
          </a:p>
        </p:txBody>
      </p:sp>
      <p:sp>
        <p:nvSpPr>
          <p:cNvPr id="12" name="Rectangle 11">
            <a:extLst>
              <a:ext uri="{FF2B5EF4-FFF2-40B4-BE49-F238E27FC236}">
                <a16:creationId xmlns:a16="http://schemas.microsoft.com/office/drawing/2014/main" id="{623677EC-F535-460C-B8F2-2DE379673467}"/>
              </a:ext>
            </a:extLst>
          </p:cNvPr>
          <p:cNvSpPr/>
          <p:nvPr/>
        </p:nvSpPr>
        <p:spPr>
          <a:xfrm>
            <a:off x="2790000" y="359999"/>
            <a:ext cx="3564000" cy="613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Rectangle 12">
            <a:extLst>
              <a:ext uri="{FF2B5EF4-FFF2-40B4-BE49-F238E27FC236}">
                <a16:creationId xmlns:a16="http://schemas.microsoft.com/office/drawing/2014/main" id="{33C0D9D9-BD9E-4496-B006-48F8564772EA}"/>
              </a:ext>
            </a:extLst>
          </p:cNvPr>
          <p:cNvSpPr/>
          <p:nvPr/>
        </p:nvSpPr>
        <p:spPr>
          <a:xfrm>
            <a:off x="3060000" y="711624"/>
            <a:ext cx="3024000" cy="538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Rectangle 13">
            <a:extLst>
              <a:ext uri="{FF2B5EF4-FFF2-40B4-BE49-F238E27FC236}">
                <a16:creationId xmlns:a16="http://schemas.microsoft.com/office/drawing/2014/main" id="{27B97580-930D-4D78-B1CF-B3362065422C}"/>
              </a:ext>
            </a:extLst>
          </p:cNvPr>
          <p:cNvSpPr/>
          <p:nvPr/>
        </p:nvSpPr>
        <p:spPr>
          <a:xfrm flipH="1">
            <a:off x="8606484" y="360001"/>
            <a:ext cx="268417" cy="357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9C9B2250-3DBA-4931-BA35-E001AF48DACB}"/>
              </a:ext>
            </a:extLst>
          </p:cNvPr>
          <p:cNvSpPr/>
          <p:nvPr/>
        </p:nvSpPr>
        <p:spPr>
          <a:xfrm>
            <a:off x="4301766" y="5778000"/>
            <a:ext cx="540468" cy="108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C4C4AC3B-AEEF-47EF-9226-CF64AC78260D}"/>
              </a:ext>
            </a:extLst>
          </p:cNvPr>
          <p:cNvSpPr>
            <a:spLocks noGrp="1"/>
          </p:cNvSpPr>
          <p:nvPr userDrawn="1">
            <p:ph type="ctrTitle"/>
          </p:nvPr>
        </p:nvSpPr>
        <p:spPr>
          <a:xfrm>
            <a:off x="3384000" y="924339"/>
            <a:ext cx="2376000" cy="3505580"/>
          </a:xfrm>
        </p:spPr>
        <p:txBody>
          <a:bodyPr lIns="0" tIns="0" rIns="0" bIns="0" anchor="b">
            <a:normAutofit/>
          </a:bodyPr>
          <a:lstStyle>
            <a:lvl1pPr algn="ctr">
              <a:lnSpc>
                <a:spcPct val="80000"/>
              </a:lnSpc>
              <a:defRPr sz="3000" i="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A6BF959-E47C-478B-BD16-0D4D033531B8}"/>
              </a:ext>
            </a:extLst>
          </p:cNvPr>
          <p:cNvSpPr>
            <a:spLocks noGrp="1"/>
          </p:cNvSpPr>
          <p:nvPr userDrawn="1">
            <p:ph type="subTitle" idx="1"/>
          </p:nvPr>
        </p:nvSpPr>
        <p:spPr>
          <a:xfrm>
            <a:off x="3384000" y="5166705"/>
            <a:ext cx="2376000" cy="766957"/>
          </a:xfrm>
        </p:spPr>
        <p:txBody>
          <a:bodyPr lIns="0" tIns="0" rIns="0" bIns="0">
            <a:normAutofit/>
          </a:bodyPr>
          <a:lstStyle>
            <a:lvl1pPr marL="0" indent="0" algn="ctr">
              <a:buNone/>
              <a:defRPr sz="1500" i="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Footer Placeholder 7">
            <a:extLst>
              <a:ext uri="{FF2B5EF4-FFF2-40B4-BE49-F238E27FC236}">
                <a16:creationId xmlns:a16="http://schemas.microsoft.com/office/drawing/2014/main" id="{0A85E8A1-43CB-4B51-9B45-2010B5833B02}"/>
              </a:ext>
            </a:extLst>
          </p:cNvPr>
          <p:cNvSpPr>
            <a:spLocks noGrp="1"/>
          </p:cNvSpPr>
          <p:nvPr userDrawn="1">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A3758FB8-19A9-47B1-8D16-FC78E7E2D1ED}"/>
              </a:ext>
            </a:extLst>
          </p:cNvPr>
          <p:cNvSpPr>
            <a:spLocks noGrp="1"/>
          </p:cNvSpPr>
          <p:nvPr userDrawn="1">
            <p:ph type="sldNum" sz="quarter" idx="11"/>
          </p:nvPr>
        </p:nvSpPr>
        <p:spPr/>
        <p:txBody>
          <a:bodyPr/>
          <a:lstStyle/>
          <a:p>
            <a:fld id="{BA282B3E-4E3B-4D3F-AC29-B6E963F9C7A1}" type="slidenum">
              <a:rPr lang="en-US" smtClean="0"/>
              <a:t>‹#›</a:t>
            </a:fld>
            <a:endParaRPr lang="en-US" dirty="0"/>
          </a:p>
        </p:txBody>
      </p:sp>
    </p:spTree>
    <p:extLst>
      <p:ext uri="{BB962C8B-B14F-4D97-AF65-F5344CB8AC3E}">
        <p14:creationId xmlns:p14="http://schemas.microsoft.com/office/powerpoint/2010/main" val="3587134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029B8-590B-4709-B45D-CCE1274F1218}"/>
              </a:ext>
            </a:extLst>
          </p:cNvPr>
          <p:cNvSpPr>
            <a:spLocks noGrp="1"/>
          </p:cNvSpPr>
          <p:nvPr>
            <p:ph type="title"/>
          </p:nvPr>
        </p:nvSpPr>
        <p:spPr>
          <a:xfrm>
            <a:off x="623888" y="985839"/>
            <a:ext cx="7886700" cy="2852737"/>
          </a:xfrm>
        </p:spPr>
        <p:txBody>
          <a:bodyPr anchor="b"/>
          <a:lstStyle>
            <a:lvl1pPr>
              <a:defRPr sz="45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F7C8399-AFEE-4A79-9D20-853B44756384}"/>
              </a:ext>
            </a:extLst>
          </p:cNvPr>
          <p:cNvSpPr>
            <a:spLocks noGrp="1"/>
          </p:cNvSpPr>
          <p:nvPr>
            <p:ph type="body" idx="1"/>
          </p:nvPr>
        </p:nvSpPr>
        <p:spPr>
          <a:xfrm>
            <a:off x="623888" y="4005264"/>
            <a:ext cx="7886700" cy="1500187"/>
          </a:xfrm>
        </p:spPr>
        <p:txBody>
          <a:bodyPr/>
          <a:lstStyle>
            <a:lvl1pPr marL="0" indent="0" algn="ctr">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7" name="Footer Placeholder 6">
            <a:extLst>
              <a:ext uri="{FF2B5EF4-FFF2-40B4-BE49-F238E27FC236}">
                <a16:creationId xmlns:a16="http://schemas.microsoft.com/office/drawing/2014/main" id="{29960140-2A2E-4503-8278-0345FDE3198B}"/>
              </a:ext>
            </a:extLst>
          </p:cNvPr>
          <p:cNvSpPr>
            <a:spLocks noGrp="1"/>
          </p:cNvSpPr>
          <p:nvPr>
            <p:ph type="ftr" sz="quarter" idx="10"/>
          </p:nvPr>
        </p:nvSpPr>
        <p:spPr/>
        <p:txBody>
          <a:bodyPr/>
          <a:lstStyle/>
          <a:p>
            <a:endParaRPr lang="en-US" dirty="0"/>
          </a:p>
        </p:txBody>
      </p:sp>
      <p:sp>
        <p:nvSpPr>
          <p:cNvPr id="8" name="Slide Number Placeholder 7">
            <a:extLst>
              <a:ext uri="{FF2B5EF4-FFF2-40B4-BE49-F238E27FC236}">
                <a16:creationId xmlns:a16="http://schemas.microsoft.com/office/drawing/2014/main" id="{C5D2181E-D15A-4350-A32F-D47DCEDEF432}"/>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9" name="Rectangle 8">
            <a:extLst>
              <a:ext uri="{FF2B5EF4-FFF2-40B4-BE49-F238E27FC236}">
                <a16:creationId xmlns:a16="http://schemas.microsoft.com/office/drawing/2014/main" id="{637DDFAA-3A73-4B3E-B81D-B1D2C1818390}"/>
              </a:ext>
            </a:extLst>
          </p:cNvPr>
          <p:cNvSpPr/>
          <p:nvPr userDrawn="1"/>
        </p:nvSpPr>
        <p:spPr>
          <a:xfrm>
            <a:off x="4301766" y="5778000"/>
            <a:ext cx="540469" cy="1080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909C2B09-A978-456B-A8F2-C766DA7A81D8}"/>
              </a:ext>
            </a:extLst>
          </p:cNvPr>
          <p:cNvSpPr/>
          <p:nvPr userDrawn="1"/>
        </p:nvSpPr>
        <p:spPr>
          <a:xfrm>
            <a:off x="4301766" y="0"/>
            <a:ext cx="540468" cy="1080000"/>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938283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87E81-20CC-4C8C-BB1D-A38B4DAD5A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07CDCC-7A8F-411F-AD9C-3B24B05832F9}"/>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3533D20-35D1-490A-BD78-47D062FBEC60}"/>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416B6B5F-82CD-40A1-8FD6-717BF4D105F2}"/>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42A430C2-A8FB-4210-A7D3-AB7A97B87D48}"/>
              </a:ext>
            </a:extLst>
          </p:cNvPr>
          <p:cNvSpPr>
            <a:spLocks noGrp="1"/>
          </p:cNvSpPr>
          <p:nvPr>
            <p:ph type="sldNum" sz="quarter" idx="11"/>
          </p:nvPr>
        </p:nvSpPr>
        <p:spPr/>
        <p:txBody>
          <a:bodyPr/>
          <a:lstStyle/>
          <a:p>
            <a:fld id="{BA282B3E-4E3B-4D3F-AC29-B6E963F9C7A1}" type="slidenum">
              <a:rPr lang="en-US" smtClean="0"/>
              <a:t>‹#›</a:t>
            </a:fld>
            <a:endParaRPr lang="en-US" dirty="0"/>
          </a:p>
        </p:txBody>
      </p:sp>
    </p:spTree>
    <p:extLst>
      <p:ext uri="{BB962C8B-B14F-4D97-AF65-F5344CB8AC3E}">
        <p14:creationId xmlns:p14="http://schemas.microsoft.com/office/powerpoint/2010/main" val="3049876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30D959E-3051-49C8-AC81-F2B64A84FFA5}"/>
              </a:ext>
            </a:extLst>
          </p:cNvPr>
          <p:cNvSpPr>
            <a:spLocks noGrp="1"/>
          </p:cNvSpPr>
          <p:nvPr>
            <p:ph type="body" idx="1"/>
          </p:nvPr>
        </p:nvSpPr>
        <p:spPr>
          <a:xfrm>
            <a:off x="629842" y="1737874"/>
            <a:ext cx="3868340" cy="76720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EE9537F1-D747-4E81-81B9-B5716EA59D1C}"/>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944379-270F-4361-94CB-AD13F914E9ED}"/>
              </a:ext>
            </a:extLst>
          </p:cNvPr>
          <p:cNvSpPr>
            <a:spLocks noGrp="1"/>
          </p:cNvSpPr>
          <p:nvPr>
            <p:ph type="body" sz="quarter" idx="3"/>
          </p:nvPr>
        </p:nvSpPr>
        <p:spPr>
          <a:xfrm>
            <a:off x="4629150" y="1737874"/>
            <a:ext cx="3887391" cy="76720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DD0ECA14-4888-4C66-A15F-6B781D074159}"/>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9">
            <a:extLst>
              <a:ext uri="{FF2B5EF4-FFF2-40B4-BE49-F238E27FC236}">
                <a16:creationId xmlns:a16="http://schemas.microsoft.com/office/drawing/2014/main" id="{90623264-E0F5-4AB3-B974-14E2E3B66D0F}"/>
              </a:ext>
            </a:extLst>
          </p:cNvPr>
          <p:cNvSpPr>
            <a:spLocks noGrp="1"/>
          </p:cNvSpPr>
          <p:nvPr>
            <p:ph type="ftr" sz="quarter" idx="10"/>
          </p:nvPr>
        </p:nvSpPr>
        <p:spPr/>
        <p:txBody>
          <a:bodyPr/>
          <a:lstStyle/>
          <a:p>
            <a:endParaRPr lang="en-US" dirty="0"/>
          </a:p>
        </p:txBody>
      </p:sp>
      <p:sp>
        <p:nvSpPr>
          <p:cNvPr id="11" name="Slide Number Placeholder 10">
            <a:extLst>
              <a:ext uri="{FF2B5EF4-FFF2-40B4-BE49-F238E27FC236}">
                <a16:creationId xmlns:a16="http://schemas.microsoft.com/office/drawing/2014/main" id="{70C66A2F-89F8-40C6-8391-D53AEF0DF72D}"/>
              </a:ext>
            </a:extLst>
          </p:cNvPr>
          <p:cNvSpPr>
            <a:spLocks noGrp="1"/>
          </p:cNvSpPr>
          <p:nvPr>
            <p:ph type="sldNum" sz="quarter" idx="11"/>
          </p:nvPr>
        </p:nvSpPr>
        <p:spPr/>
        <p:txBody>
          <a:bodyPr/>
          <a:lstStyle/>
          <a:p>
            <a:fld id="{BA282B3E-4E3B-4D3F-AC29-B6E963F9C7A1}" type="slidenum">
              <a:rPr lang="en-US" smtClean="0"/>
              <a:t>‹#›</a:t>
            </a:fld>
            <a:endParaRPr lang="en-US" dirty="0"/>
          </a:p>
        </p:txBody>
      </p:sp>
      <p:sp>
        <p:nvSpPr>
          <p:cNvPr id="12" name="Title 11">
            <a:extLst>
              <a:ext uri="{FF2B5EF4-FFF2-40B4-BE49-F238E27FC236}">
                <a16:creationId xmlns:a16="http://schemas.microsoft.com/office/drawing/2014/main" id="{71072358-6CE0-4D6C-9CE9-35BFA6D1C83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42631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D45207B-6715-4F5E-9B3F-D1BC499956ED}"/>
              </a:ext>
            </a:extLst>
          </p:cNvPr>
          <p:cNvSpPr/>
          <p:nvPr userDrawn="1"/>
        </p:nvSpPr>
        <p:spPr>
          <a:xfrm>
            <a:off x="270000" y="360000"/>
            <a:ext cx="8604900" cy="613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Placeholder 1">
            <a:extLst>
              <a:ext uri="{FF2B5EF4-FFF2-40B4-BE49-F238E27FC236}">
                <a16:creationId xmlns:a16="http://schemas.microsoft.com/office/drawing/2014/main" id="{4B780D37-79E5-4C07-986A-D7B39C10D316}"/>
              </a:ext>
            </a:extLst>
          </p:cNvPr>
          <p:cNvSpPr>
            <a:spLocks noGrp="1"/>
          </p:cNvSpPr>
          <p:nvPr>
            <p:ph type="title"/>
          </p:nvPr>
        </p:nvSpPr>
        <p:spPr>
          <a:xfrm>
            <a:off x="628650" y="894522"/>
            <a:ext cx="7886700" cy="79616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70D4B9F-5853-4E4D-875D-99C8E8CA4110}"/>
              </a:ext>
            </a:extLst>
          </p:cNvPr>
          <p:cNvSpPr>
            <a:spLocks noGrp="1"/>
          </p:cNvSpPr>
          <p:nvPr>
            <p:ph type="body" idx="1"/>
          </p:nvPr>
        </p:nvSpPr>
        <p:spPr>
          <a:xfrm>
            <a:off x="628650" y="1825626"/>
            <a:ext cx="7886700" cy="41378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AA382154-E8DC-43D0-914D-21ADE1267E35}"/>
              </a:ext>
            </a:extLst>
          </p:cNvPr>
          <p:cNvSpPr>
            <a:spLocks noGrp="1"/>
          </p:cNvSpPr>
          <p:nvPr>
            <p:ph type="ftr" sz="quarter" idx="3"/>
          </p:nvPr>
        </p:nvSpPr>
        <p:spPr>
          <a:xfrm>
            <a:off x="292784" y="6236850"/>
            <a:ext cx="3086100" cy="150101"/>
          </a:xfrm>
          <a:prstGeom prst="rect">
            <a:avLst/>
          </a:prstGeom>
        </p:spPr>
        <p:txBody>
          <a:bodyPr vert="horz" lIns="91440" tIns="45720" rIns="91440" bIns="45720" rtlCol="0" anchor="ctr"/>
          <a:lstStyle>
            <a:lvl1pPr algn="l">
              <a:defRPr sz="900" i="1">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1FB5EC2-DEC6-4324-B094-081B721F8C3E}"/>
              </a:ext>
            </a:extLst>
          </p:cNvPr>
          <p:cNvSpPr>
            <a:spLocks noGrp="1"/>
          </p:cNvSpPr>
          <p:nvPr>
            <p:ph type="sldNum" sz="quarter" idx="4"/>
          </p:nvPr>
        </p:nvSpPr>
        <p:spPr>
          <a:xfrm>
            <a:off x="6726306" y="6236850"/>
            <a:ext cx="2057400" cy="150101"/>
          </a:xfrm>
          <a:prstGeom prst="rect">
            <a:avLst/>
          </a:prstGeom>
        </p:spPr>
        <p:txBody>
          <a:bodyPr vert="horz" lIns="91440" tIns="45720" rIns="91440" bIns="45720" rtlCol="0" anchor="ctr"/>
          <a:lstStyle>
            <a:lvl1pPr algn="r">
              <a:defRPr sz="900">
                <a:solidFill>
                  <a:schemeClr val="tx1">
                    <a:tint val="75000"/>
                  </a:schemeClr>
                </a:solidFill>
              </a:defRPr>
            </a:lvl1pPr>
          </a:lstStyle>
          <a:p>
            <a:fld id="{BA282B3E-4E3B-4D3F-AC29-B6E963F9C7A1}" type="slidenum">
              <a:rPr lang="en-US" smtClean="0"/>
              <a:t>‹#›</a:t>
            </a:fld>
            <a:endParaRPr lang="en-US" dirty="0"/>
          </a:p>
        </p:txBody>
      </p:sp>
      <p:sp>
        <p:nvSpPr>
          <p:cNvPr id="13" name="Freeform: Shape 12">
            <a:extLst>
              <a:ext uri="{FF2B5EF4-FFF2-40B4-BE49-F238E27FC236}">
                <a16:creationId xmlns:a16="http://schemas.microsoft.com/office/drawing/2014/main" id="{85B6CB50-3B36-4CE9-A038-847D2A6D1A5E}"/>
              </a:ext>
            </a:extLst>
          </p:cNvPr>
          <p:cNvSpPr/>
          <p:nvPr userDrawn="1"/>
        </p:nvSpPr>
        <p:spPr>
          <a:xfrm>
            <a:off x="540000" y="720000"/>
            <a:ext cx="8064900" cy="5382000"/>
          </a:xfrm>
          <a:custGeom>
            <a:avLst/>
            <a:gdLst>
              <a:gd name="connsiteX0" fmla="*/ 0 w 10753200"/>
              <a:gd name="connsiteY0" fmla="*/ 0 h 5382000"/>
              <a:gd name="connsiteX1" fmla="*/ 2946000 w 10753200"/>
              <a:gd name="connsiteY1" fmla="*/ 0 h 5382000"/>
              <a:gd name="connsiteX2" fmla="*/ 2946000 w 10753200"/>
              <a:gd name="connsiteY2" fmla="*/ 745624 h 5382000"/>
              <a:gd name="connsiteX3" fmla="*/ 7806000 w 10753200"/>
              <a:gd name="connsiteY3" fmla="*/ 745624 h 5382000"/>
              <a:gd name="connsiteX4" fmla="*/ 7806000 w 10753200"/>
              <a:gd name="connsiteY4" fmla="*/ 0 h 5382000"/>
              <a:gd name="connsiteX5" fmla="*/ 10753200 w 10753200"/>
              <a:gd name="connsiteY5" fmla="*/ 0 h 5382000"/>
              <a:gd name="connsiteX6" fmla="*/ 10753200 w 10753200"/>
              <a:gd name="connsiteY6" fmla="*/ 5382000 h 5382000"/>
              <a:gd name="connsiteX7" fmla="*/ 0 w 10753200"/>
              <a:gd name="connsiteY7" fmla="*/ 5382000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8" fmla="*/ 7897440 w 10753200"/>
              <a:gd name="connsiteY8" fmla="*/ 837064 h 5382000"/>
              <a:gd name="connsiteX0" fmla="*/ 7806000 w 10753200"/>
              <a:gd name="connsiteY0" fmla="*/ 745624 h 5382000"/>
              <a:gd name="connsiteX1" fmla="*/ 7806000 w 10753200"/>
              <a:gd name="connsiteY1" fmla="*/ 0 h 5382000"/>
              <a:gd name="connsiteX2" fmla="*/ 10753200 w 10753200"/>
              <a:gd name="connsiteY2" fmla="*/ 0 h 5382000"/>
              <a:gd name="connsiteX3" fmla="*/ 10753200 w 10753200"/>
              <a:gd name="connsiteY3" fmla="*/ 5382000 h 5382000"/>
              <a:gd name="connsiteX4" fmla="*/ 0 w 10753200"/>
              <a:gd name="connsiteY4" fmla="*/ 5382000 h 5382000"/>
              <a:gd name="connsiteX5" fmla="*/ 0 w 10753200"/>
              <a:gd name="connsiteY5" fmla="*/ 0 h 5382000"/>
              <a:gd name="connsiteX6" fmla="*/ 2946000 w 10753200"/>
              <a:gd name="connsiteY6" fmla="*/ 0 h 5382000"/>
              <a:gd name="connsiteX7" fmla="*/ 2946000 w 10753200"/>
              <a:gd name="connsiteY7"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 name="connsiteX6" fmla="*/ 2946000 w 10753200"/>
              <a:gd name="connsiteY6" fmla="*/ 745624 h 5382000"/>
              <a:gd name="connsiteX0" fmla="*/ 7806000 w 10753200"/>
              <a:gd name="connsiteY0" fmla="*/ 0 h 5382000"/>
              <a:gd name="connsiteX1" fmla="*/ 10753200 w 10753200"/>
              <a:gd name="connsiteY1" fmla="*/ 0 h 5382000"/>
              <a:gd name="connsiteX2" fmla="*/ 10753200 w 10753200"/>
              <a:gd name="connsiteY2" fmla="*/ 5382000 h 5382000"/>
              <a:gd name="connsiteX3" fmla="*/ 0 w 10753200"/>
              <a:gd name="connsiteY3" fmla="*/ 5382000 h 5382000"/>
              <a:gd name="connsiteX4" fmla="*/ 0 w 10753200"/>
              <a:gd name="connsiteY4" fmla="*/ 0 h 5382000"/>
              <a:gd name="connsiteX5" fmla="*/ 2946000 w 10753200"/>
              <a:gd name="connsiteY5" fmla="*/ 0 h 538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3200" h="5382000">
                <a:moveTo>
                  <a:pt x="7806000" y="0"/>
                </a:moveTo>
                <a:lnTo>
                  <a:pt x="10753200" y="0"/>
                </a:lnTo>
                <a:lnTo>
                  <a:pt x="10753200" y="5382000"/>
                </a:lnTo>
                <a:lnTo>
                  <a:pt x="0" y="5382000"/>
                </a:lnTo>
                <a:lnTo>
                  <a:pt x="0" y="0"/>
                </a:lnTo>
                <a:lnTo>
                  <a:pt x="2946000" y="0"/>
                </a:lnTo>
              </a:path>
            </a:pathLst>
          </a:custGeom>
          <a:noFill/>
          <a:ln>
            <a:solidFill>
              <a:schemeClr val="accent3"/>
            </a:solidFill>
            <a:headEnd type="diamond"/>
            <a:tailEnd type="diamo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sz="1350" dirty="0"/>
          </a:p>
        </p:txBody>
      </p:sp>
    </p:spTree>
    <p:extLst>
      <p:ext uri="{BB962C8B-B14F-4D97-AF65-F5344CB8AC3E}">
        <p14:creationId xmlns:p14="http://schemas.microsoft.com/office/powerpoint/2010/main" val="108534384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3" r:id="rId5"/>
    <p:sldLayoutId id="2147483664" r:id="rId6"/>
    <p:sldLayoutId id="2147483651" r:id="rId7"/>
    <p:sldLayoutId id="2147483652" r:id="rId8"/>
    <p:sldLayoutId id="2147483653" r:id="rId9"/>
    <p:sldLayoutId id="2147483654" r:id="rId10"/>
    <p:sldLayoutId id="2147483661" r:id="rId11"/>
    <p:sldLayoutId id="2147483665" r:id="rId12"/>
    <p:sldLayoutId id="2147483666" r:id="rId13"/>
    <p:sldLayoutId id="2147483668" r:id="rId14"/>
    <p:sldLayoutId id="2147483655" r:id="rId15"/>
    <p:sldLayoutId id="2147483667" r:id="rId16"/>
    <p:sldLayoutId id="2147483656" r:id="rId17"/>
  </p:sldLayoutIdLst>
  <p:txStyles>
    <p:titleStyle>
      <a:lvl1pPr algn="ctr" defTabSz="685800" rtl="0" eaLnBrk="1" latinLnBrk="0" hangingPunct="1">
        <a:lnSpc>
          <a:spcPct val="90000"/>
        </a:lnSpc>
        <a:spcBef>
          <a:spcPct val="0"/>
        </a:spcBef>
        <a:buNone/>
        <a:defRPr sz="3300" i="0" kern="1200" spc="-113">
          <a:solidFill>
            <a:schemeClr val="accent3"/>
          </a:solidFill>
          <a:latin typeface="+mj-lt"/>
          <a:ea typeface="+mj-ea"/>
          <a:cs typeface="+mj-cs"/>
        </a:defRPr>
      </a:lvl1pPr>
    </p:titleStyle>
    <p:bodyStyle>
      <a:lvl1pPr marL="171450" indent="-171450" algn="l" defTabSz="685800" rtl="0" eaLnBrk="1" latinLnBrk="0" hangingPunct="1">
        <a:lnSpc>
          <a:spcPct val="90000"/>
        </a:lnSpc>
        <a:spcBef>
          <a:spcPts val="750"/>
        </a:spcBef>
        <a:buSzPct val="80000"/>
        <a:buFont typeface="Garamond" panose="02020404030301010803" pitchFamily="18" charset="0"/>
        <a:buChar char="°"/>
        <a:defRPr sz="135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05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9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9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mingtutor.org/2016/10/02/online-implementation-for-ethical-dilemma/" TargetMode="External"/><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creativecommons.org/licenses/by-nc/3.0/"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hyperlink" Target="https://creativecommons.org/licenses/by-sa/3.0/" TargetMode="External"/><Relationship Id="rId4" Type="http://schemas.openxmlformats.org/officeDocument/2006/relationships/hyperlink" Target="http://thecollaboratory.wikidot.com/general-psychology-spring2010"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reativecommons.org/licenses/by-nc/3.0/" TargetMode="External"/><Relationship Id="rId4" Type="http://schemas.openxmlformats.org/officeDocument/2006/relationships/hyperlink" Target="http://rationallyspeaking.blogspot.com/2013/04/science-morality-and-genital-mutilation.html"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classics.mit.edu/Aristotle/nicomachaen.2.ii.html"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softchalkcloud.com/lesson/serve/5m8vjCdNTiEQLB/html" TargetMode="External"/><Relationship Id="rId4" Type="http://schemas.openxmlformats.org/officeDocument/2006/relationships/hyperlink" Target="http://www.earlymoderntexts.com/assets/pdfs/kant1785.pd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hyperlink" Target="https://creativecommons.org/licenses/by-nc-sa/3.0/" TargetMode="External"/><Relationship Id="rId4" Type="http://schemas.openxmlformats.org/officeDocument/2006/relationships/hyperlink" Target="http://www.themichaelteaching.com/sessions/channeling/ethic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hyperlink" Target="https://creativecommons.org/licenses/by-nc-nd/3.0/" TargetMode="External"/><Relationship Id="rId4" Type="http://schemas.openxmlformats.org/officeDocument/2006/relationships/hyperlink" Target="https://loonylabs.org/2015/06/05/why-good-people-do-bad-thing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1DD6CD-6E67-42D7-B271-06C2155EB604}"/>
              </a:ext>
            </a:extLst>
          </p:cNvPr>
          <p:cNvSpPr txBox="1"/>
          <p:nvPr/>
        </p:nvSpPr>
        <p:spPr>
          <a:xfrm>
            <a:off x="6166903" y="6566175"/>
            <a:ext cx="2977097" cy="230832"/>
          </a:xfrm>
          <a:prstGeom prst="rect">
            <a:avLst/>
          </a:prstGeom>
          <a:solidFill>
            <a:srgbClr val="000000"/>
          </a:solidFill>
        </p:spPr>
        <p:txBody>
          <a:bodyPr wrap="none" rtlCol="0">
            <a:spAutoFit/>
          </a:bodyPr>
          <a:lstStyle/>
          <a:p>
            <a:r>
              <a:rPr lang="en-US" sz="900" dirty="0">
                <a:hlinkClick r:id="rId3" tooltip="https://programmingtutor.org/2016/10/02/online-implementation-for-ethical-dilemma/"/>
              </a:rPr>
              <a:t>This Photo</a:t>
            </a:r>
            <a:r>
              <a:rPr lang="en-US" sz="900" dirty="0"/>
              <a:t> by Unknown Author is licensed under </a:t>
            </a:r>
            <a:r>
              <a:rPr lang="en-US" sz="900" dirty="0">
                <a:hlinkClick r:id="rId4" tooltip="https://creativecommons.org/licenses/by-nc/3.0/"/>
              </a:rPr>
              <a:t>CC BY-NC</a:t>
            </a:r>
            <a:endParaRPr lang="en-US" sz="900" dirty="0"/>
          </a:p>
        </p:txBody>
      </p:sp>
      <p:pic>
        <p:nvPicPr>
          <p:cNvPr id="12" name="Picture Placeholder 11" descr="Ethics Wordle.">
            <a:extLst>
              <a:ext uri="{FF2B5EF4-FFF2-40B4-BE49-F238E27FC236}">
                <a16:creationId xmlns:a16="http://schemas.microsoft.com/office/drawing/2014/main" id="{4E1D3972-2DD0-4391-858D-59E2607DB480}"/>
              </a:ext>
            </a:extLst>
          </p:cNvPr>
          <p:cNvPicPr>
            <a:picLocks noGrp="1" noChangeAspect="1"/>
          </p:cNvPicPr>
          <p:nvPr>
            <p:ph type="pic" sz="quarter" idx="12"/>
          </p:nvPr>
        </p:nvPicPr>
        <p:blipFill>
          <a:blip r:embed="rId5">
            <a:alphaModFix amt="48000"/>
            <a:extLst>
              <a:ext uri="{837473B0-CC2E-450A-ABE3-18F120FF3D39}">
                <a1611:picAttrSrcUrl xmlns:a1611="http://schemas.microsoft.com/office/drawing/2016/11/main" r:id="rId3"/>
              </a:ext>
            </a:extLst>
          </a:blip>
          <a:srcRect/>
          <a:stretch/>
        </p:blipFill>
        <p:spPr>
          <a:xfrm>
            <a:off x="357310" y="360302"/>
            <a:ext cx="8429380" cy="5375336"/>
          </a:xfrm>
          <a:prstGeom prst="rect">
            <a:avLst/>
          </a:prstGeom>
        </p:spPr>
      </p:pic>
      <p:sp>
        <p:nvSpPr>
          <p:cNvPr id="4" name="Title 3">
            <a:extLst>
              <a:ext uri="{FF2B5EF4-FFF2-40B4-BE49-F238E27FC236}">
                <a16:creationId xmlns:a16="http://schemas.microsoft.com/office/drawing/2014/main" id="{B27D730A-05C3-4824-99A7-4911AE0DFCDD}"/>
              </a:ext>
            </a:extLst>
          </p:cNvPr>
          <p:cNvSpPr>
            <a:spLocks noGrp="1"/>
          </p:cNvSpPr>
          <p:nvPr>
            <p:ph type="ctrTitle"/>
          </p:nvPr>
        </p:nvSpPr>
        <p:spPr>
          <a:xfrm>
            <a:off x="1142998" y="1361117"/>
            <a:ext cx="6858000" cy="2900518"/>
          </a:xfrm>
        </p:spPr>
        <p:txBody>
          <a:bodyPr vert="horz" lIns="91440" tIns="45720" rIns="91440" bIns="45720" rtlCol="0" anchor="b">
            <a:normAutofit/>
          </a:bodyPr>
          <a:lstStyle/>
          <a:p>
            <a:pPr defTabSz="914400">
              <a:lnSpc>
                <a:spcPct val="90000"/>
              </a:lnSpc>
            </a:pPr>
            <a:r>
              <a:rPr lang="en-US" sz="6000" dirty="0">
                <a:solidFill>
                  <a:srgbClr val="FFFFFF"/>
                </a:solidFill>
              </a:rPr>
              <a:t>Ethics in Technical Communication</a:t>
            </a:r>
          </a:p>
        </p:txBody>
      </p:sp>
      <p:pic>
        <p:nvPicPr>
          <p:cNvPr id="6" name="Picture 5">
            <a:extLst>
              <a:ext uri="{FF2B5EF4-FFF2-40B4-BE49-F238E27FC236}">
                <a16:creationId xmlns:a16="http://schemas.microsoft.com/office/drawing/2014/main" id="{F85EBE8E-F183-4D23-8D10-AC3053D3ABA6}"/>
              </a:ext>
              <a:ext uri="{C183D7F6-B498-43B3-948B-1728B52AA6E4}">
                <adec:decorative xmlns:adec="http://schemas.microsoft.com/office/drawing/2017/decorative" val="0"/>
              </a:ext>
            </a:extLst>
          </p:cNvPr>
          <p:cNvPicPr>
            <a:picLocks noChangeAspect="1"/>
          </p:cNvPicPr>
          <p:nvPr/>
        </p:nvPicPr>
        <p:blipFill>
          <a:blip r:embed="rId6"/>
          <a:srcRect/>
          <a:stretch/>
        </p:blipFill>
        <p:spPr>
          <a:xfrm>
            <a:off x="4161194" y="5092172"/>
            <a:ext cx="821611" cy="828132"/>
          </a:xfrm>
          <a:prstGeom prst="rect">
            <a:avLst/>
          </a:prstGeom>
        </p:spPr>
      </p:pic>
      <p:sp>
        <p:nvSpPr>
          <p:cNvPr id="7" name="TextBox 6"/>
          <p:cNvSpPr txBox="1"/>
          <p:nvPr/>
        </p:nvSpPr>
        <p:spPr>
          <a:xfrm>
            <a:off x="3107035" y="4557782"/>
            <a:ext cx="2929927" cy="369332"/>
          </a:xfrm>
          <a:prstGeom prst="rect">
            <a:avLst/>
          </a:prstGeom>
          <a:noFill/>
        </p:spPr>
        <p:txBody>
          <a:bodyPr wrap="square" rtlCol="0">
            <a:spAutoFit/>
          </a:bodyPr>
          <a:lstStyle/>
          <a:p>
            <a:pPr algn="ctr"/>
            <a:r>
              <a:rPr lang="en-US" dirty="0"/>
              <a:t>Kathryn Morgan</a:t>
            </a:r>
          </a:p>
        </p:txBody>
      </p:sp>
      <p:grpSp>
        <p:nvGrpSpPr>
          <p:cNvPr id="8" name="Group 7">
            <a:extLst>
              <a:ext uri="{FF2B5EF4-FFF2-40B4-BE49-F238E27FC236}">
                <a16:creationId xmlns:a16="http://schemas.microsoft.com/office/drawing/2014/main" id="{205D4E19-E698-4811-A85C-95571BD045A9}"/>
              </a:ext>
            </a:extLst>
          </p:cNvPr>
          <p:cNvGrpSpPr/>
          <p:nvPr/>
        </p:nvGrpSpPr>
        <p:grpSpPr>
          <a:xfrm>
            <a:off x="163488" y="6386316"/>
            <a:ext cx="2034490" cy="295275"/>
            <a:chOff x="476250" y="4386263"/>
            <a:chExt cx="2034490" cy="295275"/>
          </a:xfrm>
        </p:grpSpPr>
        <p:pic>
          <p:nvPicPr>
            <p:cNvPr id="9" name="Picture 2" descr="Creative Commons License">
              <a:extLst>
                <a:ext uri="{FF2B5EF4-FFF2-40B4-BE49-F238E27FC236}">
                  <a16:creationId xmlns:a16="http://schemas.microsoft.com/office/drawing/2014/main" id="{90CEFCCB-8AD1-42D4-8639-F238404A98C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9B1A884-45F4-4095-A4A0-233F2F6F51BC}"/>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53715896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8425-6714-43A3-AFCE-604FA51D08FF}"/>
              </a:ext>
            </a:extLst>
          </p:cNvPr>
          <p:cNvSpPr>
            <a:spLocks noGrp="1"/>
          </p:cNvSpPr>
          <p:nvPr>
            <p:ph type="title"/>
          </p:nvPr>
        </p:nvSpPr>
        <p:spPr/>
        <p:txBody>
          <a:bodyPr/>
          <a:lstStyle/>
          <a:p>
            <a:r>
              <a:rPr lang="en-US" dirty="0"/>
              <a:t>Rights</a:t>
            </a:r>
          </a:p>
        </p:txBody>
      </p:sp>
      <p:graphicFrame>
        <p:nvGraphicFramePr>
          <p:cNvPr id="3" name="Content Placeholder 2" descr="SmartArt Placeholder - Compare">
            <a:extLst>
              <a:ext uri="{FF2B5EF4-FFF2-40B4-BE49-F238E27FC236}">
                <a16:creationId xmlns:a16="http://schemas.microsoft.com/office/drawing/2014/main" id="{B954D2EA-CA80-4724-90F0-8758526C0253}"/>
              </a:ext>
            </a:extLst>
          </p:cNvPr>
          <p:cNvGraphicFramePr>
            <a:graphicFrameLocks/>
          </p:cNvGraphicFramePr>
          <p:nvPr>
            <p:extLst>
              <p:ext uri="{D42A27DB-BD31-4B8C-83A1-F6EECF244321}">
                <p14:modId xmlns:p14="http://schemas.microsoft.com/office/powerpoint/2010/main" val="1749767043"/>
              </p:ext>
            </p:extLst>
          </p:nvPr>
        </p:nvGraphicFramePr>
        <p:xfrm>
          <a:off x="1942361" y="2724150"/>
          <a:ext cx="5259278" cy="212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297C89FB-21FD-4029-A6F4-B1F2D623E0D2}"/>
              </a:ext>
            </a:extLst>
          </p:cNvPr>
          <p:cNvGrpSpPr/>
          <p:nvPr/>
        </p:nvGrpSpPr>
        <p:grpSpPr>
          <a:xfrm>
            <a:off x="148973" y="6444373"/>
            <a:ext cx="2034490" cy="295275"/>
            <a:chOff x="476250" y="4386263"/>
            <a:chExt cx="2034490" cy="295275"/>
          </a:xfrm>
        </p:grpSpPr>
        <p:pic>
          <p:nvPicPr>
            <p:cNvPr id="8" name="Picture 2" descr="Creative Commons License">
              <a:extLst>
                <a:ext uri="{FF2B5EF4-FFF2-40B4-BE49-F238E27FC236}">
                  <a16:creationId xmlns:a16="http://schemas.microsoft.com/office/drawing/2014/main" id="{73C0E005-5B2E-4E2F-954B-93917DE232B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5FC1B8F-ED89-4399-9D29-85489C05A9B9}"/>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239198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8425-6714-43A3-AFCE-604FA51D08FF}"/>
              </a:ext>
            </a:extLst>
          </p:cNvPr>
          <p:cNvSpPr>
            <a:spLocks noGrp="1"/>
          </p:cNvSpPr>
          <p:nvPr>
            <p:ph type="title"/>
          </p:nvPr>
        </p:nvSpPr>
        <p:spPr/>
        <p:txBody>
          <a:bodyPr/>
          <a:lstStyle/>
          <a:p>
            <a:r>
              <a:rPr lang="en-US" dirty="0"/>
              <a:t>Justice</a:t>
            </a:r>
          </a:p>
        </p:txBody>
      </p:sp>
      <p:graphicFrame>
        <p:nvGraphicFramePr>
          <p:cNvPr id="3" name="Content Placeholder 2" descr="SmartArt Placeholder - Compare">
            <a:extLst>
              <a:ext uri="{FF2B5EF4-FFF2-40B4-BE49-F238E27FC236}">
                <a16:creationId xmlns:a16="http://schemas.microsoft.com/office/drawing/2014/main" id="{B954D2EA-CA80-4724-90F0-8758526C0253}"/>
              </a:ext>
            </a:extLst>
          </p:cNvPr>
          <p:cNvGraphicFramePr>
            <a:graphicFrameLocks/>
          </p:cNvGraphicFramePr>
          <p:nvPr>
            <p:extLst>
              <p:ext uri="{D42A27DB-BD31-4B8C-83A1-F6EECF244321}">
                <p14:modId xmlns:p14="http://schemas.microsoft.com/office/powerpoint/2010/main" val="2903561879"/>
              </p:ext>
            </p:extLst>
          </p:nvPr>
        </p:nvGraphicFramePr>
        <p:xfrm>
          <a:off x="1942361" y="2724150"/>
          <a:ext cx="5259278" cy="212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7A7AC8A2-9573-450A-9C25-752F4DE824E3}"/>
              </a:ext>
            </a:extLst>
          </p:cNvPr>
          <p:cNvGrpSpPr/>
          <p:nvPr/>
        </p:nvGrpSpPr>
        <p:grpSpPr>
          <a:xfrm>
            <a:off x="119945" y="6458888"/>
            <a:ext cx="2034490" cy="295275"/>
            <a:chOff x="476250" y="4386263"/>
            <a:chExt cx="2034490" cy="295275"/>
          </a:xfrm>
        </p:grpSpPr>
        <p:pic>
          <p:nvPicPr>
            <p:cNvPr id="8" name="Picture 2" descr="Creative Commons License">
              <a:extLst>
                <a:ext uri="{FF2B5EF4-FFF2-40B4-BE49-F238E27FC236}">
                  <a16:creationId xmlns:a16="http://schemas.microsoft.com/office/drawing/2014/main" id="{DFC01762-3B0A-448E-91C4-2294CB65615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91320AE-EFC1-4B48-9AE1-A8EFF710F821}"/>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504342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8425-6714-43A3-AFCE-604FA51D08FF}"/>
              </a:ext>
            </a:extLst>
          </p:cNvPr>
          <p:cNvSpPr>
            <a:spLocks noGrp="1"/>
          </p:cNvSpPr>
          <p:nvPr>
            <p:ph type="title"/>
          </p:nvPr>
        </p:nvSpPr>
        <p:spPr/>
        <p:txBody>
          <a:bodyPr/>
          <a:lstStyle/>
          <a:p>
            <a:r>
              <a:rPr lang="en-US" dirty="0"/>
              <a:t>Care</a:t>
            </a:r>
          </a:p>
        </p:txBody>
      </p:sp>
      <p:graphicFrame>
        <p:nvGraphicFramePr>
          <p:cNvPr id="3" name="Content Placeholder 2" descr="SmartArt Placeholder - Compare">
            <a:extLst>
              <a:ext uri="{FF2B5EF4-FFF2-40B4-BE49-F238E27FC236}">
                <a16:creationId xmlns:a16="http://schemas.microsoft.com/office/drawing/2014/main" id="{B954D2EA-CA80-4724-90F0-8758526C0253}"/>
              </a:ext>
            </a:extLst>
          </p:cNvPr>
          <p:cNvGraphicFramePr>
            <a:graphicFrameLocks/>
          </p:cNvGraphicFramePr>
          <p:nvPr>
            <p:extLst>
              <p:ext uri="{D42A27DB-BD31-4B8C-83A1-F6EECF244321}">
                <p14:modId xmlns:p14="http://schemas.microsoft.com/office/powerpoint/2010/main" val="1461128061"/>
              </p:ext>
            </p:extLst>
          </p:nvPr>
        </p:nvGraphicFramePr>
        <p:xfrm>
          <a:off x="1942361" y="2724150"/>
          <a:ext cx="5259278" cy="212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5E670CBF-8593-4B39-9666-06E8C42EEB27}"/>
              </a:ext>
            </a:extLst>
          </p:cNvPr>
          <p:cNvGrpSpPr/>
          <p:nvPr/>
        </p:nvGrpSpPr>
        <p:grpSpPr>
          <a:xfrm>
            <a:off x="119946" y="6444373"/>
            <a:ext cx="2034490" cy="295275"/>
            <a:chOff x="476250" y="4386263"/>
            <a:chExt cx="2034490" cy="295275"/>
          </a:xfrm>
        </p:grpSpPr>
        <p:pic>
          <p:nvPicPr>
            <p:cNvPr id="8" name="Picture 2" descr="Creative Commons License">
              <a:extLst>
                <a:ext uri="{FF2B5EF4-FFF2-40B4-BE49-F238E27FC236}">
                  <a16:creationId xmlns:a16="http://schemas.microsoft.com/office/drawing/2014/main" id="{177A1773-3B75-42E8-AC0B-D0C52432D64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EB22517-CE9D-45EA-8803-9F7DE87B6040}"/>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582280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FD1B8-6082-40D7-BC80-25D75796C25A}"/>
              </a:ext>
            </a:extLst>
          </p:cNvPr>
          <p:cNvSpPr>
            <a:spLocks noGrp="1"/>
          </p:cNvSpPr>
          <p:nvPr>
            <p:ph type="title"/>
          </p:nvPr>
        </p:nvSpPr>
        <p:spPr>
          <a:xfrm>
            <a:off x="505677" y="914400"/>
            <a:ext cx="2743200" cy="2887579"/>
          </a:xfrm>
        </p:spPr>
        <p:txBody>
          <a:bodyPr vert="horz" lIns="91440" tIns="45720" rIns="91440" bIns="45720" rtlCol="0" anchor="b">
            <a:normAutofit/>
          </a:bodyPr>
          <a:lstStyle/>
          <a:p>
            <a:pPr defTabSz="914400"/>
            <a:r>
              <a:rPr lang="en-US" sz="4200" kern="1200" dirty="0">
                <a:solidFill>
                  <a:srgbClr val="FFFFFF"/>
                </a:solidFill>
                <a:latin typeface="+mj-lt"/>
                <a:ea typeface="+mj-ea"/>
                <a:cs typeface="+mj-cs"/>
              </a:rPr>
              <a:t>Real-Life Example</a:t>
            </a:r>
          </a:p>
        </p:txBody>
      </p:sp>
      <p:pic>
        <p:nvPicPr>
          <p:cNvPr id="6" name="Picture Placeholder 5">
            <a:extLst>
              <a:ext uri="{FF2B5EF4-FFF2-40B4-BE49-F238E27FC236}">
                <a16:creationId xmlns:a16="http://schemas.microsoft.com/office/drawing/2014/main" id="{52F4DC80-D765-443C-B33E-22490DDF5A58}"/>
              </a:ext>
            </a:extLst>
          </p:cNvPr>
          <p:cNvPicPr>
            <a:picLocks noGrp="1" noChangeAspect="1"/>
          </p:cNvPicPr>
          <p:nvPr>
            <p:ph type="pic" sz="quarter" idx="12"/>
          </p:nvPr>
        </p:nvPicPr>
        <p:blipFill>
          <a:blip r:embed="rId3">
            <a:extLst>
              <a:ext uri="{837473B0-CC2E-450A-ABE3-18F120FF3D39}">
                <a1611:picAttrSrcUrl xmlns:a1611="http://schemas.microsoft.com/office/drawing/2016/11/main" r:id="rId4"/>
              </a:ext>
            </a:extLst>
          </a:blip>
          <a:stretch/>
        </p:blipFill>
        <p:spPr>
          <a:xfrm flipH="1">
            <a:off x="3474118" y="1434164"/>
            <a:ext cx="5123260" cy="3956702"/>
          </a:xfrm>
          <a:prstGeom prst="rect">
            <a:avLst/>
          </a:prstGeom>
        </p:spPr>
      </p:pic>
      <p:sp>
        <p:nvSpPr>
          <p:cNvPr id="4" name="Text Placeholder 3">
            <a:extLst>
              <a:ext uri="{FF2B5EF4-FFF2-40B4-BE49-F238E27FC236}">
                <a16:creationId xmlns:a16="http://schemas.microsoft.com/office/drawing/2014/main" id="{1EA044F1-332E-408F-8155-362F9997C7F0}"/>
              </a:ext>
            </a:extLst>
          </p:cNvPr>
          <p:cNvSpPr>
            <a:spLocks noGrp="1"/>
          </p:cNvSpPr>
          <p:nvPr>
            <p:ph type="body" sz="quarter" idx="13"/>
          </p:nvPr>
        </p:nvSpPr>
        <p:spPr>
          <a:xfrm>
            <a:off x="505677" y="4170501"/>
            <a:ext cx="2743200" cy="1525597"/>
          </a:xfrm>
        </p:spPr>
        <p:txBody>
          <a:bodyPr vert="horz" lIns="91440" tIns="45720" rIns="91440" bIns="45720" rtlCol="0">
            <a:normAutofit/>
          </a:bodyPr>
          <a:lstStyle/>
          <a:p>
            <a:pPr defTabSz="914400">
              <a:spcBef>
                <a:spcPts val="1000"/>
              </a:spcBef>
            </a:pPr>
            <a:r>
              <a:rPr lang="en-US" sz="1700" kern="1200" dirty="0">
                <a:solidFill>
                  <a:srgbClr val="FFFFFF"/>
                </a:solidFill>
                <a:latin typeface="+mn-lt"/>
                <a:ea typeface="+mn-ea"/>
                <a:cs typeface="+mn-cs"/>
              </a:rPr>
              <a:t>John likes to sleep in class.</a:t>
            </a:r>
          </a:p>
          <a:p>
            <a:pPr defTabSz="914400">
              <a:spcBef>
                <a:spcPts val="1000"/>
              </a:spcBef>
            </a:pPr>
            <a:r>
              <a:rPr lang="en-US" sz="1700" dirty="0">
                <a:solidFill>
                  <a:srgbClr val="FFFFFF"/>
                </a:solidFill>
              </a:rPr>
              <a:t>Is the professor’s solution to John’s actions ethical?</a:t>
            </a:r>
            <a:r>
              <a:rPr lang="en-US" sz="1700" kern="1200" dirty="0">
                <a:solidFill>
                  <a:srgbClr val="FFFFFF"/>
                </a:solidFill>
                <a:latin typeface="+mn-lt"/>
                <a:ea typeface="+mn-ea"/>
                <a:cs typeface="+mn-cs"/>
              </a:rPr>
              <a:t> </a:t>
            </a:r>
          </a:p>
        </p:txBody>
      </p:sp>
      <p:sp>
        <p:nvSpPr>
          <p:cNvPr id="3" name="AutoShape 2" descr="a photo of a student sleeping in lobby chairs">
            <a:extLst>
              <a:ext uri="{FF2B5EF4-FFF2-40B4-BE49-F238E27FC236}">
                <a16:creationId xmlns:a16="http://schemas.microsoft.com/office/drawing/2014/main" id="{97320D07-BCBA-4C03-BFC0-17C28F56019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FB3614E0-A56E-408C-97FA-1C4A043F2481}"/>
              </a:ext>
            </a:extLst>
          </p:cNvPr>
          <p:cNvSpPr txBox="1"/>
          <p:nvPr/>
        </p:nvSpPr>
        <p:spPr>
          <a:xfrm>
            <a:off x="5895124" y="5223781"/>
            <a:ext cx="2337499"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thecollaboratory.wikidot.com/general-psychology-spring2010">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grpSp>
        <p:nvGrpSpPr>
          <p:cNvPr id="10" name="Group 9">
            <a:extLst>
              <a:ext uri="{FF2B5EF4-FFF2-40B4-BE49-F238E27FC236}">
                <a16:creationId xmlns:a16="http://schemas.microsoft.com/office/drawing/2014/main" id="{2D63BA75-F0AB-4FC5-844D-896630719AE6}"/>
              </a:ext>
            </a:extLst>
          </p:cNvPr>
          <p:cNvGrpSpPr/>
          <p:nvPr/>
        </p:nvGrpSpPr>
        <p:grpSpPr>
          <a:xfrm>
            <a:off x="148974" y="6429859"/>
            <a:ext cx="2034490" cy="295275"/>
            <a:chOff x="476250" y="4386263"/>
            <a:chExt cx="2034490" cy="295275"/>
          </a:xfrm>
        </p:grpSpPr>
        <p:pic>
          <p:nvPicPr>
            <p:cNvPr id="11" name="Picture 2" descr="Creative Commons License">
              <a:extLst>
                <a:ext uri="{FF2B5EF4-FFF2-40B4-BE49-F238E27FC236}">
                  <a16:creationId xmlns:a16="http://schemas.microsoft.com/office/drawing/2014/main" id="{0C757A80-F637-46CF-A61B-A0472DC797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F004C90-3665-4883-8EB6-646023DC476E}"/>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444107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a:xfrm>
            <a:off x="652653" y="606564"/>
            <a:ext cx="7838694" cy="1325563"/>
          </a:xfrm>
        </p:spPr>
        <p:txBody>
          <a:bodyPr anchor="ctr">
            <a:normAutofit/>
          </a:bodyPr>
          <a:lstStyle/>
          <a:p>
            <a:r>
              <a:rPr lang="en-US"/>
              <a:t>Review Using Key Concepts</a:t>
            </a:r>
          </a:p>
        </p:txBody>
      </p:sp>
      <p:sp>
        <p:nvSpPr>
          <p:cNvPr id="10" name="Rectangle 9">
            <a:extLst>
              <a:ext uri="{FF2B5EF4-FFF2-40B4-BE49-F238E27FC236}">
                <a16:creationId xmlns:a16="http://schemas.microsoft.com/office/drawing/2014/main" id="{A5711A0E-A428-4ED1-96CB-33D69FD84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655" y="2043803"/>
            <a:ext cx="7642689" cy="80683"/>
          </a:xfrm>
          <a:prstGeom prst="rect">
            <a:avLst/>
          </a:prstGeom>
          <a:solidFill>
            <a:schemeClr val="tx1">
              <a:lumMod val="50000"/>
              <a:lumOff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DA03BD82-0804-4D93-BE5D-C93C6ED8550A}"/>
              </a:ext>
            </a:extLst>
          </p:cNvPr>
          <p:cNvGraphicFramePr>
            <a:graphicFrameLocks noGrp="1"/>
          </p:cNvGraphicFramePr>
          <p:nvPr>
            <p:ph idx="1"/>
            <p:extLst>
              <p:ext uri="{D42A27DB-BD31-4B8C-83A1-F6EECF244321}">
                <p14:modId xmlns:p14="http://schemas.microsoft.com/office/powerpoint/2010/main" val="3960725959"/>
              </p:ext>
            </p:extLst>
          </p:nvPr>
        </p:nvGraphicFramePr>
        <p:xfrm>
          <a:off x="750655" y="2385390"/>
          <a:ext cx="7642689" cy="36178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a:extLst>
              <a:ext uri="{FF2B5EF4-FFF2-40B4-BE49-F238E27FC236}">
                <a16:creationId xmlns:a16="http://schemas.microsoft.com/office/drawing/2014/main" id="{BDF228F1-6DBE-46F7-BBF5-ABD48D5C4F5E}"/>
              </a:ext>
            </a:extLst>
          </p:cNvPr>
          <p:cNvGrpSpPr/>
          <p:nvPr/>
        </p:nvGrpSpPr>
        <p:grpSpPr>
          <a:xfrm>
            <a:off x="163488" y="6386316"/>
            <a:ext cx="2034490" cy="295275"/>
            <a:chOff x="476250" y="4386263"/>
            <a:chExt cx="2034490" cy="295275"/>
          </a:xfrm>
        </p:grpSpPr>
        <p:pic>
          <p:nvPicPr>
            <p:cNvPr id="11" name="Picture 2" descr="Creative Commons License">
              <a:extLst>
                <a:ext uri="{FF2B5EF4-FFF2-40B4-BE49-F238E27FC236}">
                  <a16:creationId xmlns:a16="http://schemas.microsoft.com/office/drawing/2014/main" id="{A3FD78D9-C1DE-45A0-9A21-A2E86D09D4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A1ED6CC1-FE59-4734-8EAA-BAD8424F9EB1}"/>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648491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a:xfrm>
            <a:off x="628650" y="963877"/>
            <a:ext cx="2620771" cy="4930246"/>
          </a:xfrm>
        </p:spPr>
        <p:txBody>
          <a:bodyPr>
            <a:normAutofit/>
          </a:bodyPr>
          <a:lstStyle/>
          <a:p>
            <a:pPr algn="r"/>
            <a:r>
              <a:rPr lang="en-US">
                <a:solidFill>
                  <a:schemeClr val="accent1"/>
                </a:solidFill>
              </a:rPr>
              <a:t>Utility</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8A65B1D-796B-4897-9A36-67EB64BF2487}"/>
              </a:ext>
            </a:extLst>
          </p:cNvPr>
          <p:cNvSpPr>
            <a:spLocks noGrp="1"/>
          </p:cNvSpPr>
          <p:nvPr>
            <p:ph idx="1"/>
          </p:nvPr>
        </p:nvSpPr>
        <p:spPr>
          <a:xfrm>
            <a:off x="3732023" y="963877"/>
            <a:ext cx="4783327" cy="4930246"/>
          </a:xfrm>
        </p:spPr>
        <p:txBody>
          <a:bodyPr anchor="ctr">
            <a:normAutofit/>
          </a:bodyPr>
          <a:lstStyle/>
          <a:p>
            <a:r>
              <a:rPr lang="en-US" sz="2100" dirty="0"/>
              <a:t>Is there a better solution that helps everyone achieve the desired outcomes?</a:t>
            </a:r>
          </a:p>
          <a:p>
            <a:pPr marL="0" indent="0">
              <a:buNone/>
            </a:pPr>
            <a:endParaRPr lang="en-US" sz="2100" dirty="0"/>
          </a:p>
          <a:p>
            <a:r>
              <a:rPr lang="en-US" sz="2100" dirty="0"/>
              <a:t>Is there a solution that minimizes the disadvantages to the larger population?</a:t>
            </a:r>
          </a:p>
        </p:txBody>
      </p:sp>
      <p:sp>
        <p:nvSpPr>
          <p:cNvPr id="4" name="TextBox 3"/>
          <p:cNvSpPr txBox="1"/>
          <p:nvPr/>
        </p:nvSpPr>
        <p:spPr>
          <a:xfrm>
            <a:off x="1975104" y="3950208"/>
            <a:ext cx="184731" cy="369332"/>
          </a:xfrm>
          <a:prstGeom prst="rect">
            <a:avLst/>
          </a:prstGeom>
          <a:noFill/>
        </p:spPr>
        <p:txBody>
          <a:bodyPr wrap="none" rtlCol="0">
            <a:spAutoFit/>
          </a:bodyPr>
          <a:lstStyle/>
          <a:p>
            <a:endParaRPr lang="en-US"/>
          </a:p>
        </p:txBody>
      </p:sp>
      <p:grpSp>
        <p:nvGrpSpPr>
          <p:cNvPr id="12" name="Group 11">
            <a:extLst>
              <a:ext uri="{FF2B5EF4-FFF2-40B4-BE49-F238E27FC236}">
                <a16:creationId xmlns:a16="http://schemas.microsoft.com/office/drawing/2014/main" id="{1504CD6F-F068-40D1-9EB7-F43880A795B4}"/>
              </a:ext>
            </a:extLst>
          </p:cNvPr>
          <p:cNvGrpSpPr/>
          <p:nvPr/>
        </p:nvGrpSpPr>
        <p:grpSpPr>
          <a:xfrm>
            <a:off x="129881" y="6533777"/>
            <a:ext cx="2034490" cy="295275"/>
            <a:chOff x="476250" y="4386263"/>
            <a:chExt cx="2034490" cy="295275"/>
          </a:xfrm>
        </p:grpSpPr>
        <p:pic>
          <p:nvPicPr>
            <p:cNvPr id="13" name="Picture 2" descr="Creative Commons License">
              <a:extLst>
                <a:ext uri="{FF2B5EF4-FFF2-40B4-BE49-F238E27FC236}">
                  <a16:creationId xmlns:a16="http://schemas.microsoft.com/office/drawing/2014/main" id="{AB6AC581-52A8-4355-AA6A-E2D03091D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25B99325-8DB0-45D5-B0CC-870F2AFAD95A}"/>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435657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a:xfrm>
            <a:off x="628650" y="963877"/>
            <a:ext cx="2620771" cy="4930246"/>
          </a:xfrm>
        </p:spPr>
        <p:txBody>
          <a:bodyPr>
            <a:normAutofit/>
          </a:bodyPr>
          <a:lstStyle/>
          <a:p>
            <a:pPr algn="r"/>
            <a:r>
              <a:rPr lang="en-US">
                <a:solidFill>
                  <a:schemeClr val="accent1"/>
                </a:solidFill>
              </a:rPr>
              <a:t>Rights</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8A65B1D-796B-4897-9A36-67EB64BF2487}"/>
              </a:ext>
            </a:extLst>
          </p:cNvPr>
          <p:cNvSpPr>
            <a:spLocks noGrp="1"/>
          </p:cNvSpPr>
          <p:nvPr>
            <p:ph idx="1"/>
          </p:nvPr>
        </p:nvSpPr>
        <p:spPr>
          <a:xfrm>
            <a:off x="3732023" y="963877"/>
            <a:ext cx="4783327" cy="4930246"/>
          </a:xfrm>
        </p:spPr>
        <p:txBody>
          <a:bodyPr anchor="ctr">
            <a:normAutofit/>
          </a:bodyPr>
          <a:lstStyle/>
          <a:p>
            <a:r>
              <a:rPr lang="en-US" sz="2100" dirty="0"/>
              <a:t>Classmates rights?</a:t>
            </a:r>
          </a:p>
          <a:p>
            <a:r>
              <a:rPr lang="en-US" sz="2100" dirty="0"/>
              <a:t>John’s rights?</a:t>
            </a:r>
          </a:p>
        </p:txBody>
      </p:sp>
      <p:grpSp>
        <p:nvGrpSpPr>
          <p:cNvPr id="11" name="Group 10">
            <a:extLst>
              <a:ext uri="{FF2B5EF4-FFF2-40B4-BE49-F238E27FC236}">
                <a16:creationId xmlns:a16="http://schemas.microsoft.com/office/drawing/2014/main" id="{F565F15A-71E1-4DDC-87C5-4076F31419F0}"/>
              </a:ext>
            </a:extLst>
          </p:cNvPr>
          <p:cNvGrpSpPr/>
          <p:nvPr/>
        </p:nvGrpSpPr>
        <p:grpSpPr>
          <a:xfrm>
            <a:off x="134459" y="6438012"/>
            <a:ext cx="2034490" cy="295275"/>
            <a:chOff x="476250" y="4386263"/>
            <a:chExt cx="2034490" cy="295275"/>
          </a:xfrm>
        </p:grpSpPr>
        <p:pic>
          <p:nvPicPr>
            <p:cNvPr id="12" name="Picture 2" descr="Creative Commons License">
              <a:extLst>
                <a:ext uri="{FF2B5EF4-FFF2-40B4-BE49-F238E27FC236}">
                  <a16:creationId xmlns:a16="http://schemas.microsoft.com/office/drawing/2014/main" id="{34C09A4B-E6D1-4DD2-9533-87EB39036E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A120B99F-4F7F-40DE-B244-D2F3C1AE063F}"/>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113446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a:xfrm>
            <a:off x="628650" y="963877"/>
            <a:ext cx="2620771" cy="4930246"/>
          </a:xfrm>
        </p:spPr>
        <p:txBody>
          <a:bodyPr>
            <a:normAutofit/>
          </a:bodyPr>
          <a:lstStyle/>
          <a:p>
            <a:pPr algn="r"/>
            <a:r>
              <a:rPr lang="en-US">
                <a:solidFill>
                  <a:schemeClr val="accent1"/>
                </a:solidFill>
              </a:rPr>
              <a:t>Justice</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8A65B1D-796B-4897-9A36-67EB64BF2487}"/>
              </a:ext>
            </a:extLst>
          </p:cNvPr>
          <p:cNvSpPr>
            <a:spLocks noGrp="1"/>
          </p:cNvSpPr>
          <p:nvPr>
            <p:ph idx="1"/>
          </p:nvPr>
        </p:nvSpPr>
        <p:spPr>
          <a:xfrm>
            <a:off x="3732023" y="963877"/>
            <a:ext cx="4783327" cy="4930246"/>
          </a:xfrm>
        </p:spPr>
        <p:txBody>
          <a:bodyPr anchor="ctr">
            <a:normAutofit/>
          </a:bodyPr>
          <a:lstStyle/>
          <a:p>
            <a:r>
              <a:rPr lang="en-US" sz="2100" dirty="0"/>
              <a:t>Is the professor’s solution beneficial?</a:t>
            </a:r>
          </a:p>
          <a:p>
            <a:r>
              <a:rPr lang="en-US" sz="2100" dirty="0"/>
              <a:t>What sets it apart from other related issues dealing with Justice?</a:t>
            </a:r>
          </a:p>
          <a:p>
            <a:r>
              <a:rPr lang="en-US" sz="2100" dirty="0"/>
              <a:t>Was John treated fairly or with disrespect?</a:t>
            </a:r>
          </a:p>
        </p:txBody>
      </p:sp>
      <p:grpSp>
        <p:nvGrpSpPr>
          <p:cNvPr id="11" name="Group 10">
            <a:extLst>
              <a:ext uri="{FF2B5EF4-FFF2-40B4-BE49-F238E27FC236}">
                <a16:creationId xmlns:a16="http://schemas.microsoft.com/office/drawing/2014/main" id="{C1892F6E-ADB1-4102-A3E4-646B20835647}"/>
              </a:ext>
            </a:extLst>
          </p:cNvPr>
          <p:cNvGrpSpPr/>
          <p:nvPr/>
        </p:nvGrpSpPr>
        <p:grpSpPr>
          <a:xfrm>
            <a:off x="105431" y="6515463"/>
            <a:ext cx="2034490" cy="295275"/>
            <a:chOff x="476250" y="4386263"/>
            <a:chExt cx="2034490" cy="295275"/>
          </a:xfrm>
        </p:grpSpPr>
        <p:pic>
          <p:nvPicPr>
            <p:cNvPr id="12" name="Picture 2" descr="Creative Commons License">
              <a:extLst>
                <a:ext uri="{FF2B5EF4-FFF2-40B4-BE49-F238E27FC236}">
                  <a16:creationId xmlns:a16="http://schemas.microsoft.com/office/drawing/2014/main" id="{4D340DE6-A073-4329-BFB6-3945C74FB5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B90F85A-44CE-48E0-AF2D-0DEFAD01C682}"/>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1887034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a:xfrm>
            <a:off x="628650" y="963877"/>
            <a:ext cx="2620771" cy="4930246"/>
          </a:xfrm>
        </p:spPr>
        <p:txBody>
          <a:bodyPr>
            <a:normAutofit/>
          </a:bodyPr>
          <a:lstStyle/>
          <a:p>
            <a:pPr algn="r"/>
            <a:r>
              <a:rPr lang="en-US">
                <a:solidFill>
                  <a:schemeClr val="accent1"/>
                </a:solidFill>
              </a:rPr>
              <a:t>Care</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8A65B1D-796B-4897-9A36-67EB64BF2487}"/>
              </a:ext>
            </a:extLst>
          </p:cNvPr>
          <p:cNvSpPr>
            <a:spLocks noGrp="1"/>
          </p:cNvSpPr>
          <p:nvPr>
            <p:ph idx="1"/>
          </p:nvPr>
        </p:nvSpPr>
        <p:spPr>
          <a:xfrm>
            <a:off x="3732023" y="963877"/>
            <a:ext cx="4783327" cy="4930246"/>
          </a:xfrm>
        </p:spPr>
        <p:txBody>
          <a:bodyPr anchor="ctr">
            <a:normAutofit/>
          </a:bodyPr>
          <a:lstStyle/>
          <a:p>
            <a:r>
              <a:rPr lang="en-US" sz="2100" dirty="0"/>
              <a:t>Was the professor’s actions showing care?</a:t>
            </a:r>
          </a:p>
          <a:p>
            <a:r>
              <a:rPr lang="en-US" sz="2100" dirty="0"/>
              <a:t>What could happen to the professor if this incident went public?</a:t>
            </a:r>
          </a:p>
        </p:txBody>
      </p:sp>
      <p:grpSp>
        <p:nvGrpSpPr>
          <p:cNvPr id="11" name="Group 10">
            <a:extLst>
              <a:ext uri="{FF2B5EF4-FFF2-40B4-BE49-F238E27FC236}">
                <a16:creationId xmlns:a16="http://schemas.microsoft.com/office/drawing/2014/main" id="{DEAE51E4-09C0-434C-A879-70B167A3D4C4}"/>
              </a:ext>
            </a:extLst>
          </p:cNvPr>
          <p:cNvGrpSpPr/>
          <p:nvPr/>
        </p:nvGrpSpPr>
        <p:grpSpPr>
          <a:xfrm>
            <a:off x="0" y="6467040"/>
            <a:ext cx="2034490" cy="295275"/>
            <a:chOff x="476250" y="4386263"/>
            <a:chExt cx="2034490" cy="295275"/>
          </a:xfrm>
        </p:grpSpPr>
        <p:pic>
          <p:nvPicPr>
            <p:cNvPr id="12" name="Picture 2" descr="Creative Commons License">
              <a:extLst>
                <a:ext uri="{FF2B5EF4-FFF2-40B4-BE49-F238E27FC236}">
                  <a16:creationId xmlns:a16="http://schemas.microsoft.com/office/drawing/2014/main" id="{2B968932-1B4C-4999-A43E-2A73268BDA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F35A1A6-8601-41A4-9F50-04E65707168F}"/>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428286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16670-A1DF-408E-808E-859CB9310A64}"/>
              </a:ext>
            </a:extLst>
          </p:cNvPr>
          <p:cNvSpPr>
            <a:spLocks noGrp="1"/>
          </p:cNvSpPr>
          <p:nvPr>
            <p:ph type="title"/>
          </p:nvPr>
        </p:nvSpPr>
        <p:spPr/>
        <p:txBody>
          <a:bodyPr/>
          <a:lstStyle/>
          <a:p>
            <a:r>
              <a:rPr lang="en-US" dirty="0"/>
              <a:t>Hypothesis</a:t>
            </a:r>
          </a:p>
        </p:txBody>
      </p:sp>
      <p:graphicFrame>
        <p:nvGraphicFramePr>
          <p:cNvPr id="3" name="Content Placeholder 2" descr="SmartArt Placeholder - 2 X Icons Vertical">
            <a:extLst>
              <a:ext uri="{FF2B5EF4-FFF2-40B4-BE49-F238E27FC236}">
                <a16:creationId xmlns:a16="http://schemas.microsoft.com/office/drawing/2014/main" id="{129FD583-1749-4B4D-9F2A-15FCF7DDFDA8}"/>
              </a:ext>
            </a:extLst>
          </p:cNvPr>
          <p:cNvGraphicFramePr>
            <a:graphicFrameLocks/>
          </p:cNvGraphicFramePr>
          <p:nvPr>
            <p:extLst>
              <p:ext uri="{D42A27DB-BD31-4B8C-83A1-F6EECF244321}">
                <p14:modId xmlns:p14="http://schemas.microsoft.com/office/powerpoint/2010/main" val="3385493585"/>
              </p:ext>
            </p:extLst>
          </p:nvPr>
        </p:nvGraphicFramePr>
        <p:xfrm>
          <a:off x="4356328" y="1397249"/>
          <a:ext cx="3708302" cy="40635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D0AFACDC-0B5D-4D1B-95A0-E578A5D819DF}"/>
              </a:ext>
            </a:extLst>
          </p:cNvPr>
          <p:cNvGrpSpPr/>
          <p:nvPr/>
        </p:nvGrpSpPr>
        <p:grpSpPr>
          <a:xfrm>
            <a:off x="352173" y="6197631"/>
            <a:ext cx="2034490" cy="295275"/>
            <a:chOff x="476250" y="4386263"/>
            <a:chExt cx="2034490" cy="295275"/>
          </a:xfrm>
        </p:grpSpPr>
        <p:pic>
          <p:nvPicPr>
            <p:cNvPr id="8" name="Picture 2" descr="Creative Commons License">
              <a:extLst>
                <a:ext uri="{FF2B5EF4-FFF2-40B4-BE49-F238E27FC236}">
                  <a16:creationId xmlns:a16="http://schemas.microsoft.com/office/drawing/2014/main" id="{6B4DB4FC-0FF5-4BB0-BB7D-D2DB9FBDEFC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EBDE132-5A7C-4FEE-93DE-2576C149CE1B}"/>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35538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271B4-63BA-4078-9B2C-250F5A3F53B8}"/>
              </a:ext>
            </a:extLst>
          </p:cNvPr>
          <p:cNvSpPr>
            <a:spLocks noGrp="1"/>
          </p:cNvSpPr>
          <p:nvPr>
            <p:ph type="title"/>
          </p:nvPr>
        </p:nvSpPr>
        <p:spPr/>
        <p:txBody>
          <a:bodyPr/>
          <a:lstStyle/>
          <a:p>
            <a:r>
              <a:rPr lang="en-US" dirty="0"/>
              <a:t>Overview</a:t>
            </a:r>
          </a:p>
        </p:txBody>
      </p:sp>
      <p:graphicFrame>
        <p:nvGraphicFramePr>
          <p:cNvPr id="3" name="Content Placeholder 2" descr="SmartArt Placeholder - Block List">
            <a:extLst>
              <a:ext uri="{FF2B5EF4-FFF2-40B4-BE49-F238E27FC236}">
                <a16:creationId xmlns:a16="http://schemas.microsoft.com/office/drawing/2014/main" id="{B098FAB2-7AED-46E2-9AED-B30E23E92AA6}"/>
              </a:ext>
            </a:extLst>
          </p:cNvPr>
          <p:cNvGraphicFramePr>
            <a:graphicFrameLocks/>
          </p:cNvGraphicFramePr>
          <p:nvPr>
            <p:extLst>
              <p:ext uri="{D42A27DB-BD31-4B8C-83A1-F6EECF244321}">
                <p14:modId xmlns:p14="http://schemas.microsoft.com/office/powerpoint/2010/main" val="178302676"/>
              </p:ext>
            </p:extLst>
          </p:nvPr>
        </p:nvGraphicFramePr>
        <p:xfrm>
          <a:off x="732559" y="2142700"/>
          <a:ext cx="7678883" cy="32618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3" name="Group 12">
            <a:extLst>
              <a:ext uri="{FF2B5EF4-FFF2-40B4-BE49-F238E27FC236}">
                <a16:creationId xmlns:a16="http://schemas.microsoft.com/office/drawing/2014/main" id="{E811E416-1ABB-44C6-9F85-FEA0D1D520C8}"/>
              </a:ext>
            </a:extLst>
          </p:cNvPr>
          <p:cNvGrpSpPr/>
          <p:nvPr/>
        </p:nvGrpSpPr>
        <p:grpSpPr>
          <a:xfrm>
            <a:off x="130628" y="6446610"/>
            <a:ext cx="2034490" cy="295275"/>
            <a:chOff x="476250" y="4386263"/>
            <a:chExt cx="2034490" cy="295275"/>
          </a:xfrm>
        </p:grpSpPr>
        <p:pic>
          <p:nvPicPr>
            <p:cNvPr id="14" name="Picture 2" descr="Creative Commons License">
              <a:extLst>
                <a:ext uri="{FF2B5EF4-FFF2-40B4-BE49-F238E27FC236}">
                  <a16:creationId xmlns:a16="http://schemas.microsoft.com/office/drawing/2014/main" id="{2D8D9DCE-E604-4EA5-98C8-3AB63118ED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FFEAD102-6F12-42EF-B2F3-EAD430AC3671}"/>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95329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2999"/>
                                          </p:stCondLst>
                                        </p:cTn>
                                        <p:tgtEl>
                                          <p:spTgt spid="3">
                                            <p:graphicEl>
                                              <a:dgm id="{67E3A498-0445-49A4-B03D-C267891E6F87}"/>
                                            </p:graphicEl>
                                          </p:spTgt>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grpId="0" nodeType="afterEffect">
                                  <p:stCondLst>
                                    <p:cond delay="0"/>
                                  </p:stCondLst>
                                  <p:childTnLst>
                                    <p:set>
                                      <p:cBhvr>
                                        <p:cTn id="9" dur="1" fill="hold">
                                          <p:stCondLst>
                                            <p:cond delay="2999"/>
                                          </p:stCondLst>
                                        </p:cTn>
                                        <p:tgtEl>
                                          <p:spTgt spid="3">
                                            <p:graphicEl>
                                              <a:dgm id="{5B4E3E5D-A04A-4042-A7BA-C6B4BD588134}"/>
                                            </p:graphicEl>
                                          </p:spTgt>
                                        </p:tgtEl>
                                        <p:attrNameLst>
                                          <p:attrName>style.visibility</p:attrName>
                                        </p:attrNameLst>
                                      </p:cBhvr>
                                      <p:to>
                                        <p:strVal val="visible"/>
                                      </p:to>
                                    </p:set>
                                  </p:childTnLst>
                                </p:cTn>
                              </p:par>
                            </p:childTnLst>
                          </p:cTn>
                        </p:par>
                        <p:par>
                          <p:cTn id="10" fill="hold">
                            <p:stCondLst>
                              <p:cond delay="6000"/>
                            </p:stCondLst>
                            <p:childTnLst>
                              <p:par>
                                <p:cTn id="11" presetID="1" presetClass="entr" presetSubtype="0" fill="hold" grpId="0" nodeType="afterEffect">
                                  <p:stCondLst>
                                    <p:cond delay="0"/>
                                  </p:stCondLst>
                                  <p:childTnLst>
                                    <p:set>
                                      <p:cBhvr>
                                        <p:cTn id="12" dur="1" fill="hold">
                                          <p:stCondLst>
                                            <p:cond delay="2999"/>
                                          </p:stCondLst>
                                        </p:cTn>
                                        <p:tgtEl>
                                          <p:spTgt spid="3">
                                            <p:graphicEl>
                                              <a:dgm id="{F71633FD-AE75-4037-94F6-2802A8288F46}"/>
                                            </p:graphicEl>
                                          </p:spTgt>
                                        </p:tgtEl>
                                        <p:attrNameLst>
                                          <p:attrName>style.visibility</p:attrName>
                                        </p:attrNameLst>
                                      </p:cBhvr>
                                      <p:to>
                                        <p:strVal val="visible"/>
                                      </p:to>
                                    </p:set>
                                  </p:childTnLst>
                                </p:cTn>
                              </p:par>
                            </p:childTnLst>
                          </p:cTn>
                        </p:par>
                        <p:par>
                          <p:cTn id="13" fill="hold">
                            <p:stCondLst>
                              <p:cond delay="9000"/>
                            </p:stCondLst>
                            <p:childTnLst>
                              <p:par>
                                <p:cTn id="14" presetID="1" presetClass="entr" presetSubtype="0" fill="hold" grpId="0" nodeType="afterEffect">
                                  <p:stCondLst>
                                    <p:cond delay="0"/>
                                  </p:stCondLst>
                                  <p:childTnLst>
                                    <p:set>
                                      <p:cBhvr>
                                        <p:cTn id="15" dur="1" fill="hold">
                                          <p:stCondLst>
                                            <p:cond delay="2999"/>
                                          </p:stCondLst>
                                        </p:cTn>
                                        <p:tgtEl>
                                          <p:spTgt spid="3">
                                            <p:graphicEl>
                                              <a:dgm id="{DD7AA83D-2996-4B38-83D0-AABB9D42B005}"/>
                                            </p:graphicEl>
                                          </p:spTgt>
                                        </p:tgtEl>
                                        <p:attrNameLst>
                                          <p:attrName>style.visibility</p:attrName>
                                        </p:attrNameLst>
                                      </p:cBhvr>
                                      <p:to>
                                        <p:strVal val="visible"/>
                                      </p:to>
                                    </p:set>
                                  </p:childTnLst>
                                </p:cTn>
                              </p:par>
                            </p:childTnLst>
                          </p:cTn>
                        </p:par>
                        <p:par>
                          <p:cTn id="16" fill="hold">
                            <p:stCondLst>
                              <p:cond delay="12000"/>
                            </p:stCondLst>
                            <p:childTnLst>
                              <p:par>
                                <p:cTn id="17" presetID="1" presetClass="entr" presetSubtype="0" fill="hold" grpId="0" nodeType="afterEffect">
                                  <p:stCondLst>
                                    <p:cond delay="0"/>
                                  </p:stCondLst>
                                  <p:childTnLst>
                                    <p:set>
                                      <p:cBhvr>
                                        <p:cTn id="18" dur="1" fill="hold">
                                          <p:stCondLst>
                                            <p:cond delay="2999"/>
                                          </p:stCondLst>
                                        </p:cTn>
                                        <p:tgtEl>
                                          <p:spTgt spid="3">
                                            <p:graphicEl>
                                              <a:dgm id="{E3C01043-6303-47BF-AFF1-D97DE3A2D288}"/>
                                            </p:graphicEl>
                                          </p:spTgt>
                                        </p:tgtEl>
                                        <p:attrNameLst>
                                          <p:attrName>style.visibility</p:attrName>
                                        </p:attrNameLst>
                                      </p:cBhvr>
                                      <p:to>
                                        <p:strVal val="visible"/>
                                      </p:to>
                                    </p:set>
                                  </p:childTnLst>
                                </p:cTn>
                              </p:par>
                            </p:childTnLst>
                          </p:cTn>
                        </p:par>
                        <p:par>
                          <p:cTn id="19" fill="hold">
                            <p:stCondLst>
                              <p:cond delay="15000"/>
                            </p:stCondLst>
                            <p:childTnLst>
                              <p:par>
                                <p:cTn id="20" presetID="1" presetClass="entr" presetSubtype="0" fill="hold" grpId="0" nodeType="afterEffect">
                                  <p:stCondLst>
                                    <p:cond delay="0"/>
                                  </p:stCondLst>
                                  <p:childTnLst>
                                    <p:set>
                                      <p:cBhvr>
                                        <p:cTn id="21" dur="1" fill="hold">
                                          <p:stCondLst>
                                            <p:cond delay="2999"/>
                                          </p:stCondLst>
                                        </p:cTn>
                                        <p:tgtEl>
                                          <p:spTgt spid="3">
                                            <p:graphicEl>
                                              <a:dgm id="{F5013B2B-7497-4AC5-9205-0399B41370C7}"/>
                                            </p:graphic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2999"/>
                                          </p:stCondLst>
                                        </p:cTn>
                                        <p:tgtEl>
                                          <p:spTgt spid="3">
                                            <p:graphicEl>
                                              <a:dgm id="{283F1108-32B6-4B6C-B372-E54A46555181}"/>
                                            </p:graphic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2999"/>
                                          </p:stCondLst>
                                        </p:cTn>
                                        <p:tgtEl>
                                          <p:spTgt spid="3">
                                            <p:graphicEl>
                                              <a:dgm id="{9AAC415C-C477-485A-BCFA-F832D43000C6}"/>
                                            </p:graphic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2999"/>
                                          </p:stCondLst>
                                        </p:cTn>
                                        <p:tgtEl>
                                          <p:spTgt spid="3">
                                            <p:graphicEl>
                                              <a:dgm id="{3A79A869-9D23-414E-952F-2205B55CB228}"/>
                                            </p:graphic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2999"/>
                                          </p:stCondLst>
                                        </p:cTn>
                                        <p:tgtEl>
                                          <p:spTgt spid="3">
                                            <p:graphicEl>
                                              <a:dgm id="{70EE1FA3-A428-4C86-911C-9338B756BE7F}"/>
                                            </p:graphic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2999"/>
                                          </p:stCondLst>
                                        </p:cTn>
                                        <p:tgtEl>
                                          <p:spTgt spid="3">
                                            <p:graphicEl>
                                              <a:dgm id="{A3265AA2-97BA-4B4A-9396-F0EBA21654B1}"/>
                                            </p:graphic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2999"/>
                                          </p:stCondLst>
                                        </p:cTn>
                                        <p:tgtEl>
                                          <p:spTgt spid="3">
                                            <p:graphicEl>
                                              <a:dgm id="{9EF34CA7-43CB-4B28-A890-F706D82F41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FF564-3102-436F-B74D-41C217AD71CA}"/>
              </a:ext>
            </a:extLst>
          </p:cNvPr>
          <p:cNvSpPr>
            <a:spLocks noGrp="1"/>
          </p:cNvSpPr>
          <p:nvPr>
            <p:ph type="title"/>
          </p:nvPr>
        </p:nvSpPr>
        <p:spPr/>
        <p:txBody>
          <a:bodyPr/>
          <a:lstStyle/>
          <a:p>
            <a:r>
              <a:rPr lang="en-US" dirty="0"/>
              <a:t>Ethics &amp; Copyright Law</a:t>
            </a:r>
          </a:p>
        </p:txBody>
      </p:sp>
      <p:sp>
        <p:nvSpPr>
          <p:cNvPr id="3" name="Content Placeholder 2">
            <a:extLst>
              <a:ext uri="{FF2B5EF4-FFF2-40B4-BE49-F238E27FC236}">
                <a16:creationId xmlns:a16="http://schemas.microsoft.com/office/drawing/2014/main" id="{98A65B1D-796B-4897-9A36-67EB64BF2487}"/>
              </a:ext>
            </a:extLst>
          </p:cNvPr>
          <p:cNvSpPr>
            <a:spLocks noGrp="1"/>
          </p:cNvSpPr>
          <p:nvPr>
            <p:ph idx="1"/>
          </p:nvPr>
        </p:nvSpPr>
        <p:spPr/>
        <p:txBody>
          <a:bodyPr/>
          <a:lstStyle/>
          <a:p>
            <a:pPr marL="0" indent="0">
              <a:buNone/>
            </a:pPr>
            <a:r>
              <a:rPr lang="en-US" dirty="0"/>
              <a:t>Copyright Law and the Internet</a:t>
            </a:r>
          </a:p>
          <a:p>
            <a:r>
              <a:rPr lang="en-US" dirty="0"/>
              <a:t>Why do we have Copyright Laws?</a:t>
            </a:r>
          </a:p>
          <a:p>
            <a:r>
              <a:rPr lang="en-US" dirty="0"/>
              <a:t>What does Copyright protect?</a:t>
            </a:r>
          </a:p>
          <a:p>
            <a:r>
              <a:rPr lang="en-US" dirty="0"/>
              <a:t>Is it ok to take an image if I can save it to my desktop?</a:t>
            </a:r>
          </a:p>
          <a:p>
            <a:r>
              <a:rPr lang="en-US" dirty="0"/>
              <a:t>Isn’t using images, such as a popular fast food chain logo, actually free advertising?</a:t>
            </a:r>
          </a:p>
          <a:p>
            <a:r>
              <a:rPr lang="en-US" dirty="0"/>
              <a:t>What about fair use laws? </a:t>
            </a:r>
          </a:p>
          <a:p>
            <a:r>
              <a:rPr lang="en-US" dirty="0"/>
              <a:t>If I am a student, does that mean that I can use another’s design in my own papers and presentations?</a:t>
            </a:r>
          </a:p>
          <a:p>
            <a:r>
              <a:rPr lang="en-US" dirty="0"/>
              <a:t>What if there isn’t a trademark or copyright symbol on the design?</a:t>
            </a:r>
          </a:p>
          <a:p>
            <a:r>
              <a:rPr lang="en-US" dirty="0"/>
              <a:t>Will an international company, such as Sony, really catch me borrowing song lyrics for my personal web page?</a:t>
            </a:r>
          </a:p>
          <a:p>
            <a:r>
              <a:rPr lang="en-US" dirty="0"/>
              <a:t>Can I use a fast food logo on my web page without the proper credit?</a:t>
            </a:r>
          </a:p>
          <a:p>
            <a:r>
              <a:rPr lang="en-US" dirty="0"/>
              <a:t>What about copyright-free images, such as clip art?</a:t>
            </a:r>
          </a:p>
          <a:p>
            <a:endParaRPr lang="en-US" dirty="0"/>
          </a:p>
          <a:p>
            <a:endParaRPr lang="en-US" dirty="0"/>
          </a:p>
          <a:p>
            <a:endParaRPr lang="en-US" dirty="0"/>
          </a:p>
          <a:p>
            <a:endParaRPr lang="en-US" dirty="0"/>
          </a:p>
        </p:txBody>
      </p:sp>
      <p:grpSp>
        <p:nvGrpSpPr>
          <p:cNvPr id="7" name="Group 6">
            <a:extLst>
              <a:ext uri="{FF2B5EF4-FFF2-40B4-BE49-F238E27FC236}">
                <a16:creationId xmlns:a16="http://schemas.microsoft.com/office/drawing/2014/main" id="{68EDBEAE-127F-41B3-98BE-A225698A5BBC}"/>
              </a:ext>
            </a:extLst>
          </p:cNvPr>
          <p:cNvGrpSpPr/>
          <p:nvPr/>
        </p:nvGrpSpPr>
        <p:grpSpPr>
          <a:xfrm>
            <a:off x="337660" y="6098417"/>
            <a:ext cx="2034490" cy="295275"/>
            <a:chOff x="476250" y="4386263"/>
            <a:chExt cx="2034490" cy="295275"/>
          </a:xfrm>
        </p:grpSpPr>
        <p:pic>
          <p:nvPicPr>
            <p:cNvPr id="8" name="Picture 2" descr="Creative Commons License">
              <a:extLst>
                <a:ext uri="{FF2B5EF4-FFF2-40B4-BE49-F238E27FC236}">
                  <a16:creationId xmlns:a16="http://schemas.microsoft.com/office/drawing/2014/main" id="{F1E790BF-C164-40C9-8014-5711651577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5208979-DDA6-4BF3-85E3-AA07B5EC291A}"/>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22815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D931D-3F9E-45A8-97A1-FA31562F828A}"/>
              </a:ext>
            </a:extLst>
          </p:cNvPr>
          <p:cNvSpPr>
            <a:spLocks noGrp="1"/>
          </p:cNvSpPr>
          <p:nvPr>
            <p:ph type="title"/>
          </p:nvPr>
        </p:nvSpPr>
        <p:spPr>
          <a:xfrm>
            <a:off x="628650" y="365125"/>
            <a:ext cx="7886700" cy="1325563"/>
          </a:xfrm>
        </p:spPr>
        <p:txBody>
          <a:bodyPr>
            <a:normAutofit/>
          </a:bodyPr>
          <a:lstStyle/>
          <a:p>
            <a:r>
              <a:rPr lang="en-US" dirty="0"/>
              <a:t>Ethical Analysis of Data</a:t>
            </a:r>
            <a:endParaRPr lang="en-US"/>
          </a:p>
        </p:txBody>
      </p:sp>
      <p:graphicFrame>
        <p:nvGraphicFramePr>
          <p:cNvPr id="6" name="Content Placeholder 2" descr="SmartArt Placeholder - 3 X Icons">
            <a:hlinkClick r:id="" action="ppaction://noaction" highlightClick="1"/>
            <a:extLst>
              <a:ext uri="{FF2B5EF4-FFF2-40B4-BE49-F238E27FC236}">
                <a16:creationId xmlns:a16="http://schemas.microsoft.com/office/drawing/2014/main" id="{CBE3B36A-5EF5-4033-A999-B110E570F4D7}"/>
              </a:ext>
            </a:extLst>
          </p:cNvPr>
          <p:cNvGraphicFramePr>
            <a:graphicFrameLocks noGrp="1"/>
          </p:cNvGraphicFramePr>
          <p:nvPr>
            <p:ph idx="1"/>
            <p:extLst>
              <p:ext uri="{D42A27DB-BD31-4B8C-83A1-F6EECF244321}">
                <p14:modId xmlns:p14="http://schemas.microsoft.com/office/powerpoint/2010/main" val="3503765263"/>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oup 7">
            <a:extLst>
              <a:ext uri="{FF2B5EF4-FFF2-40B4-BE49-F238E27FC236}">
                <a16:creationId xmlns:a16="http://schemas.microsoft.com/office/drawing/2014/main" id="{D8A09EA5-9EB8-49C0-A7AF-127CD4E5BAB3}"/>
              </a:ext>
            </a:extLst>
          </p:cNvPr>
          <p:cNvGrpSpPr/>
          <p:nvPr/>
        </p:nvGrpSpPr>
        <p:grpSpPr>
          <a:xfrm>
            <a:off x="163488" y="6386316"/>
            <a:ext cx="2034490" cy="295275"/>
            <a:chOff x="476250" y="4386263"/>
            <a:chExt cx="2034490" cy="295275"/>
          </a:xfrm>
        </p:grpSpPr>
        <p:pic>
          <p:nvPicPr>
            <p:cNvPr id="9" name="Picture 2" descr="Creative Commons License">
              <a:extLst>
                <a:ext uri="{FF2B5EF4-FFF2-40B4-BE49-F238E27FC236}">
                  <a16:creationId xmlns:a16="http://schemas.microsoft.com/office/drawing/2014/main" id="{66CA68DD-E8E5-494F-979C-C8105F583D8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F005DE4-B278-4E68-AA5B-EC3766FF8221}"/>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941853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E5388-F2F5-4C8C-A77A-7447D3A45F48}"/>
              </a:ext>
            </a:extLst>
          </p:cNvPr>
          <p:cNvSpPr>
            <a:spLocks noGrp="1"/>
          </p:cNvSpPr>
          <p:nvPr>
            <p:ph type="title"/>
          </p:nvPr>
        </p:nvSpPr>
        <p:spPr/>
        <p:txBody>
          <a:bodyPr/>
          <a:lstStyle/>
          <a:p>
            <a:r>
              <a:rPr lang="en-US" dirty="0"/>
              <a:t>Biases and Technical Communication</a:t>
            </a:r>
          </a:p>
        </p:txBody>
      </p:sp>
      <p:sp>
        <p:nvSpPr>
          <p:cNvPr id="3" name="Content Placeholder 2">
            <a:extLst>
              <a:ext uri="{FF2B5EF4-FFF2-40B4-BE49-F238E27FC236}">
                <a16:creationId xmlns:a16="http://schemas.microsoft.com/office/drawing/2014/main" id="{A6933E3A-8A89-4173-B149-3DF6066FD87F}"/>
              </a:ext>
            </a:extLst>
          </p:cNvPr>
          <p:cNvSpPr>
            <a:spLocks noGrp="1"/>
          </p:cNvSpPr>
          <p:nvPr>
            <p:ph idx="1"/>
          </p:nvPr>
        </p:nvSpPr>
        <p:spPr>
          <a:xfrm>
            <a:off x="2123491" y="2226469"/>
            <a:ext cx="4897019" cy="3103390"/>
          </a:xfrm>
        </p:spPr>
        <p:txBody>
          <a:bodyPr>
            <a:normAutofit/>
          </a:bodyPr>
          <a:lstStyle/>
          <a:p>
            <a:pPr marL="0" indent="0" algn="ctr">
              <a:buNone/>
            </a:pPr>
            <a:r>
              <a:rPr lang="en-US" sz="3600" dirty="0"/>
              <a:t>How can you translate a document to a difference audience?</a:t>
            </a:r>
            <a:endParaRPr lang="en-US" sz="2400" dirty="0"/>
          </a:p>
        </p:txBody>
      </p:sp>
      <p:grpSp>
        <p:nvGrpSpPr>
          <p:cNvPr id="7" name="Group 6">
            <a:extLst>
              <a:ext uri="{FF2B5EF4-FFF2-40B4-BE49-F238E27FC236}">
                <a16:creationId xmlns:a16="http://schemas.microsoft.com/office/drawing/2014/main" id="{5ACD8F66-F1B1-4FBC-A1A4-10DC5832FD58}"/>
              </a:ext>
            </a:extLst>
          </p:cNvPr>
          <p:cNvGrpSpPr/>
          <p:nvPr/>
        </p:nvGrpSpPr>
        <p:grpSpPr>
          <a:xfrm>
            <a:off x="308631" y="6168602"/>
            <a:ext cx="2034490" cy="295275"/>
            <a:chOff x="476250" y="4386263"/>
            <a:chExt cx="2034490" cy="295275"/>
          </a:xfrm>
        </p:grpSpPr>
        <p:pic>
          <p:nvPicPr>
            <p:cNvPr id="8" name="Picture 2" descr="Creative Commons License">
              <a:extLst>
                <a:ext uri="{FF2B5EF4-FFF2-40B4-BE49-F238E27FC236}">
                  <a16:creationId xmlns:a16="http://schemas.microsoft.com/office/drawing/2014/main" id="{A6BD3C4E-8D72-41BA-8E17-71BCF34BD2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253337B-D7D6-4641-A61D-546EC51AC9D3}"/>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82550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B0A93-8646-4F93-9BF9-269D51F1D23F}"/>
              </a:ext>
            </a:extLst>
          </p:cNvPr>
          <p:cNvSpPr>
            <a:spLocks noGrp="1"/>
          </p:cNvSpPr>
          <p:nvPr>
            <p:ph type="title"/>
          </p:nvPr>
        </p:nvSpPr>
        <p:spPr/>
        <p:txBody>
          <a:bodyPr/>
          <a:lstStyle/>
          <a:p>
            <a:r>
              <a:rPr lang="en-US" dirty="0"/>
              <a:t>Key Takeaways</a:t>
            </a:r>
          </a:p>
        </p:txBody>
      </p:sp>
      <p:graphicFrame>
        <p:nvGraphicFramePr>
          <p:cNvPr id="3" name="Content Placeholder 3" descr="SmartArt Placeholder - Block List">
            <a:extLst>
              <a:ext uri="{FF2B5EF4-FFF2-40B4-BE49-F238E27FC236}">
                <a16:creationId xmlns:a16="http://schemas.microsoft.com/office/drawing/2014/main" id="{F56E9CB7-A5E6-479F-A6C4-A480D06B974D}"/>
              </a:ext>
            </a:extLst>
          </p:cNvPr>
          <p:cNvGraphicFramePr>
            <a:graphicFrameLocks/>
          </p:cNvGraphicFramePr>
          <p:nvPr>
            <p:extLst>
              <p:ext uri="{D42A27DB-BD31-4B8C-83A1-F6EECF244321}">
                <p14:modId xmlns:p14="http://schemas.microsoft.com/office/powerpoint/2010/main" val="3294809535"/>
              </p:ext>
            </p:extLst>
          </p:nvPr>
        </p:nvGraphicFramePr>
        <p:xfrm>
          <a:off x="4491037" y="1662113"/>
          <a:ext cx="3662363" cy="3533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F3A864FC-8D72-47B0-89D8-FE9931DF8B50}"/>
              </a:ext>
            </a:extLst>
          </p:cNvPr>
          <p:cNvGrpSpPr/>
          <p:nvPr/>
        </p:nvGrpSpPr>
        <p:grpSpPr>
          <a:xfrm>
            <a:off x="366688" y="6197631"/>
            <a:ext cx="2034490" cy="295275"/>
            <a:chOff x="476250" y="4386263"/>
            <a:chExt cx="2034490" cy="295275"/>
          </a:xfrm>
        </p:grpSpPr>
        <p:pic>
          <p:nvPicPr>
            <p:cNvPr id="8" name="Picture 2" descr="Creative Commons License">
              <a:extLst>
                <a:ext uri="{FF2B5EF4-FFF2-40B4-BE49-F238E27FC236}">
                  <a16:creationId xmlns:a16="http://schemas.microsoft.com/office/drawing/2014/main" id="{3CA74D53-2A51-4B02-BF79-ED72595D75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B0991D0-86C4-47F7-88F9-B08BD9CC2E08}"/>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1712309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D8FE157F-2A15-4EB8-81A7-C957105F3682}"/>
              </a:ext>
            </a:extLst>
          </p:cNvPr>
          <p:cNvPicPr>
            <a:picLocks noGrp="1"/>
          </p:cNvPicPr>
          <p:nvPr>
            <p:ph type="pic" sz="quarter" idx="12"/>
          </p:nvPr>
        </p:nvPicPr>
        <p:blipFill rotWithShape="1">
          <a:blip r:embed="rId3">
            <a:extLst>
              <a:ext uri="{837473B0-CC2E-450A-ABE3-18F120FF3D39}">
                <a1611:picAttrSrcUrl xmlns:a1611="http://schemas.microsoft.com/office/drawing/2016/11/main" r:id="rId4"/>
              </a:ext>
            </a:extLst>
          </a:blip>
          <a:srcRect t="14978" b="9834"/>
          <a:stretch/>
        </p:blipFill>
        <p:spPr>
          <a:xfrm>
            <a:off x="20" y="10"/>
            <a:ext cx="9143980" cy="4571990"/>
          </a:xfrm>
          <a:prstGeom prst="rect">
            <a:avLst/>
          </a:prstGeom>
        </p:spPr>
      </p:pic>
      <p:sp>
        <p:nvSpPr>
          <p:cNvPr id="13" name="Rectangle 12">
            <a:extLst>
              <a:ext uri="{FF2B5EF4-FFF2-40B4-BE49-F238E27FC236}">
                <a16:creationId xmlns:a16="http://schemas.microsoft.com/office/drawing/2014/main" id="{F40CA114-B78B-4E3B-A785-96745276B6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72457"/>
            <a:ext cx="9144000" cy="2285543"/>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93061566-D35C-4338-904C-A8705BE41CC6}"/>
              </a:ext>
            </a:extLst>
          </p:cNvPr>
          <p:cNvSpPr>
            <a:spLocks noGrp="1"/>
          </p:cNvSpPr>
          <p:nvPr>
            <p:ph type="ctrTitle"/>
          </p:nvPr>
        </p:nvSpPr>
        <p:spPr>
          <a:xfrm>
            <a:off x="324852" y="5091762"/>
            <a:ext cx="5875644" cy="1264588"/>
          </a:xfrm>
        </p:spPr>
        <p:txBody>
          <a:bodyPr vert="horz" lIns="91440" tIns="45720" rIns="91440" bIns="45720" rtlCol="0" anchor="ctr">
            <a:normAutofit/>
          </a:bodyPr>
          <a:lstStyle/>
          <a:p>
            <a:pPr algn="r" defTabSz="914400">
              <a:lnSpc>
                <a:spcPct val="90000"/>
              </a:lnSpc>
            </a:pPr>
            <a:r>
              <a:rPr lang="en-US" sz="6000" dirty="0">
                <a:solidFill>
                  <a:schemeClr val="tx1"/>
                </a:solidFill>
              </a:rPr>
              <a:t>Call to Action</a:t>
            </a:r>
          </a:p>
        </p:txBody>
      </p:sp>
      <p:cxnSp>
        <p:nvCxnSpPr>
          <p:cNvPr id="15" name="Straight Connector 14">
            <a:extLst>
              <a:ext uri="{FF2B5EF4-FFF2-40B4-BE49-F238E27FC236}">
                <a16:creationId xmlns:a16="http://schemas.microsoft.com/office/drawing/2014/main" id="{E126E481-B945-4179-BD79-05E96E9B29E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6290132" y="5264106"/>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BB0F6FB7-0838-443B-9C72-D8B5BF1F6E52}"/>
              </a:ext>
            </a:extLst>
          </p:cNvPr>
          <p:cNvSpPr txBox="1"/>
          <p:nvPr/>
        </p:nvSpPr>
        <p:spPr>
          <a:xfrm>
            <a:off x="6784059" y="4371945"/>
            <a:ext cx="2359941" cy="200055"/>
          </a:xfrm>
          <a:prstGeom prst="rect">
            <a:avLst/>
          </a:prstGeom>
          <a:solidFill>
            <a:srgbClr val="000000"/>
          </a:solidFill>
        </p:spPr>
        <p:txBody>
          <a:bodyPr wrap="none" rtlCol="0">
            <a:spAutoFit/>
          </a:bodyPr>
          <a:lstStyle/>
          <a:p>
            <a:pPr algn="r">
              <a:spcAft>
                <a:spcPts val="450"/>
              </a:spcAft>
            </a:pPr>
            <a:r>
              <a:rPr lang="en-US" sz="700">
                <a:solidFill>
                  <a:srgbClr val="FFFFFF"/>
                </a:solidFill>
                <a:hlinkClick r:id="rId4" tooltip="http://rationallyspeaking.blogspot.com/2013/04/science-morality-and-genital-mutilation.html">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3.0/">
                  <a:extLst>
                    <a:ext uri="{A12FA001-AC4F-418D-AE19-62706E023703}">
                      <ahyp:hlinkClr xmlns:ahyp="http://schemas.microsoft.com/office/drawing/2018/hyperlinkcolor" val="tx"/>
                    </a:ext>
                  </a:extLst>
                </a:hlinkClick>
              </a:rPr>
              <a:t>CC BY-NC</a:t>
            </a:r>
            <a:endParaRPr lang="en-US" sz="700">
              <a:solidFill>
                <a:srgbClr val="FFFFFF"/>
              </a:solidFill>
            </a:endParaRPr>
          </a:p>
        </p:txBody>
      </p:sp>
      <p:grpSp>
        <p:nvGrpSpPr>
          <p:cNvPr id="11" name="Group 10">
            <a:extLst>
              <a:ext uri="{FF2B5EF4-FFF2-40B4-BE49-F238E27FC236}">
                <a16:creationId xmlns:a16="http://schemas.microsoft.com/office/drawing/2014/main" id="{AFB4D240-15E7-4BB9-AE22-9992BB2F48C1}"/>
              </a:ext>
            </a:extLst>
          </p:cNvPr>
          <p:cNvGrpSpPr/>
          <p:nvPr/>
        </p:nvGrpSpPr>
        <p:grpSpPr>
          <a:xfrm>
            <a:off x="163488" y="6386316"/>
            <a:ext cx="2034490" cy="295275"/>
            <a:chOff x="476250" y="4386263"/>
            <a:chExt cx="2034490" cy="295275"/>
          </a:xfrm>
        </p:grpSpPr>
        <p:pic>
          <p:nvPicPr>
            <p:cNvPr id="12" name="Picture 2" descr="Creative Commons License">
              <a:extLst>
                <a:ext uri="{FF2B5EF4-FFF2-40B4-BE49-F238E27FC236}">
                  <a16:creationId xmlns:a16="http://schemas.microsoft.com/office/drawing/2014/main" id="{EA3281F6-F625-4AD4-B20E-8E21C00BB7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2634E392-5AAB-44EF-B0E5-6803707CBBB2}"/>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601995118"/>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E5388-F2F5-4C8C-A77A-7447D3A45F4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A6933E3A-8A89-4173-B149-3DF6066FD87F}"/>
              </a:ext>
            </a:extLst>
          </p:cNvPr>
          <p:cNvSpPr>
            <a:spLocks noGrp="1"/>
          </p:cNvSpPr>
          <p:nvPr>
            <p:ph idx="1"/>
          </p:nvPr>
        </p:nvSpPr>
        <p:spPr>
          <a:xfrm>
            <a:off x="1009935" y="1583140"/>
            <a:ext cx="7383438" cy="4380338"/>
          </a:xfrm>
        </p:spPr>
        <p:txBody>
          <a:bodyPr>
            <a:normAutofit fontScale="92500" lnSpcReduction="20000"/>
          </a:bodyPr>
          <a:lstStyle/>
          <a:p>
            <a:pPr marL="0" indent="0">
              <a:buNone/>
            </a:pPr>
            <a:r>
              <a:rPr lang="en-US" sz="1800" dirty="0"/>
              <a:t>Aristotle, Nicomachean Ethics Book 2. Translated by W.D. Ross. 350 B.C. E. </a:t>
            </a:r>
            <a:r>
              <a:rPr lang="en-US" sz="1800" dirty="0">
                <a:hlinkClick r:id="rId3">
                  <a:extLst>
                    <a:ext uri="{A12FA001-AC4F-418D-AE19-62706E023703}">
                      <ahyp:hlinkClr xmlns:ahyp="http://schemas.microsoft.com/office/drawing/2018/hyperlinkcolor" val="tx"/>
                    </a:ext>
                  </a:extLst>
                </a:hlinkClick>
              </a:rPr>
              <a:t>http://classics.mit.edu/Aristotle/nicomachaen.2.ii.html</a:t>
            </a:r>
            <a:endParaRPr lang="en-US" sz="1800" dirty="0"/>
          </a:p>
          <a:p>
            <a:pPr marL="0" indent="0">
              <a:buNone/>
            </a:pPr>
            <a:r>
              <a:rPr lang="en-US" sz="1800" dirty="0" err="1"/>
              <a:t>Avise</a:t>
            </a:r>
            <a:r>
              <a:rPr lang="en-US" sz="1800" dirty="0"/>
              <a:t>, J.C. 2001. Evolving genomic metaphors: A new look at the language of DNA. Science 294: 86-87.</a:t>
            </a:r>
          </a:p>
          <a:p>
            <a:pPr marL="0" indent="0">
              <a:buNone/>
            </a:pPr>
            <a:r>
              <a:rPr lang="en-US" sz="1800" dirty="0"/>
              <a:t>Carolan MS. 2006. The values and vulnerabilities of metaphors within the environmental sciences. Society and Natural Resources 19: 921-930.</a:t>
            </a:r>
          </a:p>
          <a:p>
            <a:pPr marL="0" indent="0">
              <a:buNone/>
            </a:pPr>
            <a:r>
              <a:rPr lang="en-US" sz="1800" dirty="0" err="1"/>
              <a:t>Herbers</a:t>
            </a:r>
            <a:r>
              <a:rPr lang="en-US" sz="1800" dirty="0"/>
              <a:t>, JM. 2007. Watch your language! Racially loaded metaphors in scientific research. </a:t>
            </a:r>
            <a:r>
              <a:rPr lang="en-US" sz="1800" dirty="0" err="1"/>
              <a:t>BioScience</a:t>
            </a:r>
            <a:r>
              <a:rPr lang="en-US" sz="1800" dirty="0"/>
              <a:t> 57: 104-105.</a:t>
            </a:r>
          </a:p>
          <a:p>
            <a:pPr marL="0" indent="0">
              <a:buNone/>
            </a:pPr>
            <a:r>
              <a:rPr lang="en-US" sz="1800" dirty="0"/>
              <a:t>Kant, Immanuel. Groundwork for the Metaphysics of Morals. Translated by Jonathan Bennett. 1785. </a:t>
            </a:r>
            <a:r>
              <a:rPr lang="en-US" sz="1800" dirty="0">
                <a:hlinkClick r:id="rId4">
                  <a:extLst>
                    <a:ext uri="{A12FA001-AC4F-418D-AE19-62706E023703}">
                      <ahyp:hlinkClr xmlns:ahyp="http://schemas.microsoft.com/office/drawing/2018/hyperlinkcolor" val="tx"/>
                    </a:ext>
                  </a:extLst>
                </a:hlinkClick>
              </a:rPr>
              <a:t>http://www.earlymoderntexts.com/assets/pdfs/kant1785.pdf</a:t>
            </a:r>
            <a:endParaRPr lang="en-US" sz="1800" dirty="0"/>
          </a:p>
          <a:p>
            <a:pPr marL="0" indent="0">
              <a:buNone/>
            </a:pPr>
            <a:r>
              <a:rPr lang="en-US" sz="1800" dirty="0" err="1"/>
              <a:t>Keuffer</a:t>
            </a:r>
            <a:r>
              <a:rPr lang="en-US" sz="1800" dirty="0"/>
              <a:t>, Christoph and Brendon M. H. Larson. "Responsible Use of Language in Scientific Writing and Science Communication." </a:t>
            </a:r>
            <a:r>
              <a:rPr lang="en-US" sz="1800" dirty="0" err="1"/>
              <a:t>BioScience</a:t>
            </a:r>
            <a:r>
              <a:rPr lang="en-US" sz="1800" dirty="0"/>
              <a:t>. 64.8 (2014): 719-724.</a:t>
            </a:r>
          </a:p>
          <a:p>
            <a:pPr marL="0" indent="0">
              <a:buNone/>
            </a:pPr>
            <a:r>
              <a:rPr lang="en-US" sz="1800" dirty="0"/>
              <a:t>Powell, T., . . . (2020) Ethics in Technical Communication. Retrieved from </a:t>
            </a:r>
            <a:r>
              <a:rPr lang="en-US" sz="1800" dirty="0">
                <a:hlinkClick r:id="rId5"/>
              </a:rPr>
              <a:t>https://softchalkcloud.com/lesson/serve/5m8vjCdNTiEQLB/html</a:t>
            </a:r>
            <a:r>
              <a:rPr lang="en-US" sz="1800" dirty="0"/>
              <a:t>. </a:t>
            </a:r>
          </a:p>
          <a:p>
            <a:pPr marL="0" indent="0">
              <a:buNone/>
            </a:pPr>
            <a:r>
              <a:rPr lang="en-US" sz="1800" dirty="0"/>
              <a:t>Velasquez, Manuel G. Business Ethics: Concepts and Cases. 6th Edition. Pearson/Prentice Hall: Upper Saddle River, NJ, 2006.</a:t>
            </a:r>
          </a:p>
          <a:p>
            <a:pPr marL="0" indent="0">
              <a:buNone/>
            </a:pPr>
            <a:r>
              <a:rPr lang="en-US" sz="1800" dirty="0" err="1"/>
              <a:t>Zuidema</a:t>
            </a:r>
            <a:r>
              <a:rPr lang="en-US" sz="1800" dirty="0"/>
              <a:t>, Leah A. and Jonathan Bush. "Professional Writing in the English Classroom." English Journal. 100.6 (2011): 95-98.</a:t>
            </a:r>
          </a:p>
          <a:p>
            <a:endParaRPr lang="en-US" dirty="0"/>
          </a:p>
        </p:txBody>
      </p:sp>
      <p:grpSp>
        <p:nvGrpSpPr>
          <p:cNvPr id="7" name="Group 6">
            <a:extLst>
              <a:ext uri="{FF2B5EF4-FFF2-40B4-BE49-F238E27FC236}">
                <a16:creationId xmlns:a16="http://schemas.microsoft.com/office/drawing/2014/main" id="{DBACC74B-59F7-4E26-AB16-EC2C0A81B3BE}"/>
              </a:ext>
            </a:extLst>
          </p:cNvPr>
          <p:cNvGrpSpPr/>
          <p:nvPr/>
        </p:nvGrpSpPr>
        <p:grpSpPr>
          <a:xfrm>
            <a:off x="352173" y="6168602"/>
            <a:ext cx="2034490" cy="295275"/>
            <a:chOff x="476250" y="4386263"/>
            <a:chExt cx="2034490" cy="295275"/>
          </a:xfrm>
        </p:grpSpPr>
        <p:pic>
          <p:nvPicPr>
            <p:cNvPr id="8" name="Picture 2" descr="Creative Commons License">
              <a:extLst>
                <a:ext uri="{FF2B5EF4-FFF2-40B4-BE49-F238E27FC236}">
                  <a16:creationId xmlns:a16="http://schemas.microsoft.com/office/drawing/2014/main" id="{25B20099-A9F4-4AA8-A2B5-916CE039CF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4D25D65E-4016-4603-AF15-3F102F4CE3A1}"/>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4867092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D931D-3F9E-45A8-97A1-FA31562F828A}"/>
              </a:ext>
            </a:extLst>
          </p:cNvPr>
          <p:cNvSpPr>
            <a:spLocks noGrp="1"/>
          </p:cNvSpPr>
          <p:nvPr>
            <p:ph type="title"/>
          </p:nvPr>
        </p:nvSpPr>
        <p:spPr/>
        <p:txBody>
          <a:bodyPr/>
          <a:lstStyle/>
          <a:p>
            <a:pPr algn="ctr"/>
            <a:r>
              <a:rPr lang="en-US" dirty="0"/>
              <a:t>Thought Exercise</a:t>
            </a:r>
          </a:p>
        </p:txBody>
      </p:sp>
      <p:graphicFrame>
        <p:nvGraphicFramePr>
          <p:cNvPr id="6" name="Content Placeholder 2" descr="SmartArt Placeholder - 3 X Icons">
            <a:hlinkClick r:id="" action="ppaction://noaction" highlightClick="1"/>
            <a:extLst>
              <a:ext uri="{FF2B5EF4-FFF2-40B4-BE49-F238E27FC236}">
                <a16:creationId xmlns:a16="http://schemas.microsoft.com/office/drawing/2014/main" id="{CBE3B36A-5EF5-4033-A999-B110E570F4D7}"/>
              </a:ext>
            </a:extLst>
          </p:cNvPr>
          <p:cNvGraphicFramePr>
            <a:graphicFrameLocks noGrp="1"/>
          </p:cNvGraphicFramePr>
          <p:nvPr>
            <p:ph idx="1"/>
            <p:extLst>
              <p:ext uri="{D42A27DB-BD31-4B8C-83A1-F6EECF244321}">
                <p14:modId xmlns:p14="http://schemas.microsoft.com/office/powerpoint/2010/main" val="296316715"/>
              </p:ext>
            </p:extLst>
          </p:nvPr>
        </p:nvGraphicFramePr>
        <p:xfrm>
          <a:off x="800100" y="2504952"/>
          <a:ext cx="7543800" cy="234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a:extLst>
              <a:ext uri="{FF2B5EF4-FFF2-40B4-BE49-F238E27FC236}">
                <a16:creationId xmlns:a16="http://schemas.microsoft.com/office/drawing/2014/main" id="{452CA1BF-C385-4BF7-9DEE-A0E0F9E5553E}"/>
              </a:ext>
            </a:extLst>
          </p:cNvPr>
          <p:cNvGrpSpPr/>
          <p:nvPr/>
        </p:nvGrpSpPr>
        <p:grpSpPr>
          <a:xfrm>
            <a:off x="337660" y="6168601"/>
            <a:ext cx="2034490" cy="295275"/>
            <a:chOff x="476250" y="4386263"/>
            <a:chExt cx="2034490" cy="295275"/>
          </a:xfrm>
        </p:grpSpPr>
        <p:pic>
          <p:nvPicPr>
            <p:cNvPr id="12" name="Picture 2" descr="Creative Commons License">
              <a:extLst>
                <a:ext uri="{FF2B5EF4-FFF2-40B4-BE49-F238E27FC236}">
                  <a16:creationId xmlns:a16="http://schemas.microsoft.com/office/drawing/2014/main" id="{2EE7FE29-5BE8-44C0-9D84-ACC194752DA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A66147F2-F91E-4C18-8287-8935ED25B5E3}"/>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315958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Person overlooking the horizon from the top of a mountain">
            <a:extLst>
              <a:ext uri="{FF2B5EF4-FFF2-40B4-BE49-F238E27FC236}">
                <a16:creationId xmlns:a16="http://schemas.microsoft.com/office/drawing/2014/main" id="{42F1E451-4432-414C-8016-DC76C94EF2F9}"/>
              </a:ext>
            </a:extLst>
          </p:cNvPr>
          <p:cNvPicPr>
            <a:picLocks noGrp="1" noChangeAspect="1"/>
          </p:cNvPicPr>
          <p:nvPr>
            <p:ph type="pic" sz="quarter" idx="12"/>
          </p:nvPr>
        </p:nvPicPr>
        <p:blipFill>
          <a:blip r:embed="rId3"/>
          <a:srcRect l="3901" r="3901"/>
          <a:stretch>
            <a:fillRect/>
          </a:stretch>
        </p:blipFill>
        <p:spPr/>
      </p:pic>
      <p:sp>
        <p:nvSpPr>
          <p:cNvPr id="3" name="Title 2">
            <a:extLst>
              <a:ext uri="{FF2B5EF4-FFF2-40B4-BE49-F238E27FC236}">
                <a16:creationId xmlns:a16="http://schemas.microsoft.com/office/drawing/2014/main" id="{EE01FB13-2650-4060-8E7D-1FC00B2F6DF1}"/>
              </a:ext>
            </a:extLst>
          </p:cNvPr>
          <p:cNvSpPr>
            <a:spLocks noGrp="1"/>
          </p:cNvSpPr>
          <p:nvPr>
            <p:ph type="ctrTitle"/>
          </p:nvPr>
        </p:nvSpPr>
        <p:spPr>
          <a:xfrm>
            <a:off x="3384000" y="1392969"/>
            <a:ext cx="2376000" cy="3505580"/>
          </a:xfrm>
        </p:spPr>
        <p:txBody>
          <a:bodyPr>
            <a:noAutofit/>
          </a:bodyPr>
          <a:lstStyle/>
          <a:p>
            <a:r>
              <a:rPr lang="en-US" sz="1600" dirty="0"/>
              <a:t>“</a:t>
            </a:r>
            <a:r>
              <a:rPr lang="en-US" sz="1800" i="1" dirty="0"/>
              <a:t>Virtue, then, is a state of character concerned with choice, lying in a mean, i.e. the mean relative to us, this being determined by a rational principle, and by that principle by which the man of practical wisdom would determine it. Now it is a mean between two vices, that which depends on excess and that which depends on defect; and again it is a mean because the vices respectively fall short of or exceed what is right in both passions and actions, while virtue both finds and chooses that which is intermediate. Hence in respect of its substance and the definition which states its essence virtue is a mean, with regard to what is best and right an extreme.  </a:t>
            </a:r>
            <a:r>
              <a:rPr lang="en-US" sz="1800" dirty="0"/>
              <a:t>  </a:t>
            </a:r>
            <a:endParaRPr lang="en-US" sz="1600" dirty="0"/>
          </a:p>
        </p:txBody>
      </p:sp>
      <p:sp>
        <p:nvSpPr>
          <p:cNvPr id="4" name="Subtitle 3">
            <a:extLst>
              <a:ext uri="{FF2B5EF4-FFF2-40B4-BE49-F238E27FC236}">
                <a16:creationId xmlns:a16="http://schemas.microsoft.com/office/drawing/2014/main" id="{9B250915-F951-46A6-946A-64AF796FD6FC}"/>
              </a:ext>
            </a:extLst>
          </p:cNvPr>
          <p:cNvSpPr>
            <a:spLocks noGrp="1"/>
          </p:cNvSpPr>
          <p:nvPr>
            <p:ph type="subTitle" idx="1"/>
          </p:nvPr>
        </p:nvSpPr>
        <p:spPr/>
        <p:txBody>
          <a:bodyPr/>
          <a:lstStyle/>
          <a:p>
            <a:r>
              <a:rPr lang="en-US" dirty="0"/>
              <a:t>- </a:t>
            </a:r>
            <a:r>
              <a:rPr lang="en-US" sz="1600" dirty="0"/>
              <a:t>Aristotle, Nicomachean Ethics, Book II</a:t>
            </a:r>
            <a:br>
              <a:rPr lang="en-US" sz="1600" dirty="0">
                <a:solidFill>
                  <a:schemeClr val="tx1"/>
                </a:solidFill>
              </a:rPr>
            </a:br>
            <a:endParaRPr lang="en-US" dirty="0"/>
          </a:p>
        </p:txBody>
      </p:sp>
      <p:grpSp>
        <p:nvGrpSpPr>
          <p:cNvPr id="12" name="Group 11">
            <a:extLst>
              <a:ext uri="{FF2B5EF4-FFF2-40B4-BE49-F238E27FC236}">
                <a16:creationId xmlns:a16="http://schemas.microsoft.com/office/drawing/2014/main" id="{66FAA5A0-AC44-4439-B0E5-49EA5A3D0D66}"/>
              </a:ext>
            </a:extLst>
          </p:cNvPr>
          <p:cNvGrpSpPr/>
          <p:nvPr/>
        </p:nvGrpSpPr>
        <p:grpSpPr>
          <a:xfrm>
            <a:off x="61029" y="6461125"/>
            <a:ext cx="2034490" cy="295275"/>
            <a:chOff x="476250" y="4386263"/>
            <a:chExt cx="2034490" cy="295275"/>
          </a:xfrm>
        </p:grpSpPr>
        <p:pic>
          <p:nvPicPr>
            <p:cNvPr id="13" name="Picture 2" descr="Creative Commons License">
              <a:extLst>
                <a:ext uri="{FF2B5EF4-FFF2-40B4-BE49-F238E27FC236}">
                  <a16:creationId xmlns:a16="http://schemas.microsoft.com/office/drawing/2014/main" id="{AD5CF5B8-0F2F-4135-9B6D-342C379C7B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43608B83-6607-4FFD-A989-834A4717CE70}"/>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1982270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0E75E-855B-4072-A692-9E0F18415081}"/>
              </a:ext>
            </a:extLst>
          </p:cNvPr>
          <p:cNvSpPr>
            <a:spLocks noGrp="1"/>
          </p:cNvSpPr>
          <p:nvPr>
            <p:ph type="title"/>
          </p:nvPr>
        </p:nvSpPr>
        <p:spPr>
          <a:xfrm>
            <a:off x="540000" y="-246921"/>
            <a:ext cx="5901742" cy="1858617"/>
          </a:xfrm>
        </p:spPr>
        <p:txBody>
          <a:bodyPr>
            <a:normAutofit/>
          </a:bodyPr>
          <a:lstStyle/>
          <a:p>
            <a:r>
              <a:rPr lang="en-US" sz="3600" b="1" dirty="0"/>
              <a:t>What is Ethics?</a:t>
            </a:r>
          </a:p>
        </p:txBody>
      </p:sp>
      <p:sp>
        <p:nvSpPr>
          <p:cNvPr id="3" name="Content Placeholder 2">
            <a:extLst>
              <a:ext uri="{FF2B5EF4-FFF2-40B4-BE49-F238E27FC236}">
                <a16:creationId xmlns:a16="http://schemas.microsoft.com/office/drawing/2014/main" id="{96DECB90-4661-43C5-878C-28211940D7E7}"/>
              </a:ext>
            </a:extLst>
          </p:cNvPr>
          <p:cNvSpPr>
            <a:spLocks noGrp="1"/>
          </p:cNvSpPr>
          <p:nvPr>
            <p:ph idx="1"/>
          </p:nvPr>
        </p:nvSpPr>
        <p:spPr>
          <a:xfrm>
            <a:off x="678821" y="1798092"/>
            <a:ext cx="5624100" cy="3261815"/>
          </a:xfrm>
        </p:spPr>
        <p:txBody>
          <a:bodyPr/>
          <a:lstStyle/>
          <a:p>
            <a:r>
              <a:rPr lang="en-US" sz="2400" dirty="0"/>
              <a:t>Harley Davidson Example</a:t>
            </a:r>
          </a:p>
          <a:p>
            <a:pPr marL="0" indent="0">
              <a:buNone/>
            </a:pPr>
            <a:endParaRPr lang="en-US" sz="2400" dirty="0"/>
          </a:p>
          <a:p>
            <a:r>
              <a:rPr lang="en-US" sz="2400" dirty="0"/>
              <a:t>Importance in TCOM</a:t>
            </a:r>
          </a:p>
          <a:p>
            <a:pPr marL="0" indent="0">
              <a:buNone/>
            </a:pPr>
            <a:endParaRPr lang="en-US" sz="2400" dirty="0"/>
          </a:p>
          <a:p>
            <a:r>
              <a:rPr lang="en-US" sz="2400" dirty="0"/>
              <a:t>Definition</a:t>
            </a:r>
          </a:p>
          <a:p>
            <a:endParaRPr lang="en-US" sz="2400" dirty="0"/>
          </a:p>
        </p:txBody>
      </p:sp>
      <p:pic>
        <p:nvPicPr>
          <p:cNvPr id="6" name="Picture Placeholder 5">
            <a:extLst>
              <a:ext uri="{FF2B5EF4-FFF2-40B4-BE49-F238E27FC236}">
                <a16:creationId xmlns:a16="http://schemas.microsoft.com/office/drawing/2014/main" id="{7AE68D43-B12F-411C-9252-7F873D0B9115}"/>
              </a:ext>
            </a:extLst>
          </p:cNvPr>
          <p:cNvPicPr>
            <a:picLocks noGrp="1" noChangeAspect="1"/>
          </p:cNvPicPr>
          <p:nvPr>
            <p:ph type="pic" sz="quarter" idx="12"/>
          </p:nvPr>
        </p:nvPicPr>
        <p:blipFill>
          <a:blip r:embed="rId3">
            <a:extLst>
              <a:ext uri="{837473B0-CC2E-450A-ABE3-18F120FF3D39}">
                <a1611:picAttrSrcUrl xmlns:a1611="http://schemas.microsoft.com/office/drawing/2016/11/main" r:id="rId4"/>
              </a:ext>
            </a:extLst>
          </a:blip>
          <a:srcRect/>
          <a:stretch/>
        </p:blipFill>
        <p:spPr>
          <a:xfrm>
            <a:off x="6441741" y="704850"/>
            <a:ext cx="2162259" cy="3471333"/>
          </a:xfrm>
          <a:ln>
            <a:noFill/>
          </a:ln>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2D31CC09-2C18-4F16-8F86-EA10DF4309C3}"/>
              </a:ext>
            </a:extLst>
          </p:cNvPr>
          <p:cNvSpPr txBox="1"/>
          <p:nvPr/>
        </p:nvSpPr>
        <p:spPr>
          <a:xfrm>
            <a:off x="6441742" y="4176183"/>
            <a:ext cx="2240915" cy="369332"/>
          </a:xfrm>
          <a:prstGeom prst="rect">
            <a:avLst/>
          </a:prstGeom>
          <a:noFill/>
        </p:spPr>
        <p:txBody>
          <a:bodyPr wrap="square" rtlCol="0">
            <a:spAutoFit/>
          </a:bodyPr>
          <a:lstStyle/>
          <a:p>
            <a:r>
              <a:rPr lang="en-US" sz="900">
                <a:hlinkClick r:id="rId4" tooltip="http://www.themichaelteaching.com/sessions/channeling/ethics/"/>
              </a:rPr>
              <a:t>This Photo</a:t>
            </a:r>
            <a:r>
              <a:rPr lang="en-US" sz="900"/>
              <a:t> by Unknown Author is licensed under </a:t>
            </a:r>
            <a:r>
              <a:rPr lang="en-US" sz="900">
                <a:hlinkClick r:id="rId5" tooltip="https://creativecommons.org/licenses/by-nc-sa/3.0/"/>
              </a:rPr>
              <a:t>CC BY-SA-NC</a:t>
            </a:r>
            <a:endParaRPr lang="en-US" sz="900"/>
          </a:p>
        </p:txBody>
      </p:sp>
      <p:grpSp>
        <p:nvGrpSpPr>
          <p:cNvPr id="10" name="Group 9">
            <a:extLst>
              <a:ext uri="{FF2B5EF4-FFF2-40B4-BE49-F238E27FC236}">
                <a16:creationId xmlns:a16="http://schemas.microsoft.com/office/drawing/2014/main" id="{25CCB308-57DF-464C-95D6-FADA3D3D29E9}"/>
              </a:ext>
            </a:extLst>
          </p:cNvPr>
          <p:cNvGrpSpPr/>
          <p:nvPr/>
        </p:nvGrpSpPr>
        <p:grpSpPr>
          <a:xfrm>
            <a:off x="337660" y="6125058"/>
            <a:ext cx="2034490" cy="295275"/>
            <a:chOff x="476250" y="4386263"/>
            <a:chExt cx="2034490" cy="295275"/>
          </a:xfrm>
        </p:grpSpPr>
        <p:pic>
          <p:nvPicPr>
            <p:cNvPr id="11" name="Picture 2" descr="Creative Commons License">
              <a:extLst>
                <a:ext uri="{FF2B5EF4-FFF2-40B4-BE49-F238E27FC236}">
                  <a16:creationId xmlns:a16="http://schemas.microsoft.com/office/drawing/2014/main" id="{52CC9219-C03F-42C2-A903-2B04029D84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5AF23B6-3957-4676-A225-76804D7A2872}"/>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493023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6" name="Rectangle 10">
            <a:extLst>
              <a:ext uri="{FF2B5EF4-FFF2-40B4-BE49-F238E27FC236}">
                <a16:creationId xmlns:a16="http://schemas.microsoft.com/office/drawing/2014/main" id="{9B76D444-2756-434F-AE61-96D69830C1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2">
            <a:extLst>
              <a:ext uri="{FF2B5EF4-FFF2-40B4-BE49-F238E27FC236}">
                <a16:creationId xmlns:a16="http://schemas.microsoft.com/office/drawing/2014/main" id="{A27B6159-7734-4564-9E0F-C4BC43C3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276499"/>
            <a:ext cx="8661654" cy="1755648"/>
          </a:xfrm>
          <a:prstGeom prst="rect">
            <a:avLst/>
          </a:prstGeom>
          <a:solidFill>
            <a:schemeClr val="tx1">
              <a:alpha val="93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000E75E-855B-4072-A692-9E0F18415081}"/>
              </a:ext>
            </a:extLst>
          </p:cNvPr>
          <p:cNvSpPr>
            <a:spLocks noGrp="1"/>
          </p:cNvSpPr>
          <p:nvPr>
            <p:ph type="title"/>
          </p:nvPr>
        </p:nvSpPr>
        <p:spPr>
          <a:xfrm>
            <a:off x="630936" y="503270"/>
            <a:ext cx="2167128" cy="1345997"/>
          </a:xfrm>
        </p:spPr>
        <p:txBody>
          <a:bodyPr vert="horz" lIns="91440" tIns="45720" rIns="91440" bIns="45720" rtlCol="0" anchor="ctr">
            <a:normAutofit/>
          </a:bodyPr>
          <a:lstStyle/>
          <a:p>
            <a:pPr algn="l" defTabSz="914400"/>
            <a:r>
              <a:rPr lang="en-US" sz="2300" b="1">
                <a:solidFill>
                  <a:schemeClr val="bg1"/>
                </a:solidFill>
              </a:rPr>
              <a:t>Ethical Communication</a:t>
            </a:r>
          </a:p>
        </p:txBody>
      </p:sp>
      <p:cxnSp>
        <p:nvCxnSpPr>
          <p:cNvPr id="15" name="Straight Connector 14">
            <a:extLst>
              <a:ext uri="{FF2B5EF4-FFF2-40B4-BE49-F238E27FC236}">
                <a16:creationId xmlns:a16="http://schemas.microsoft.com/office/drawing/2014/main" id="{E2FFB46B-05BC-4950-B18A-9593FDAE6E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3044952" y="732166"/>
            <a:ext cx="0" cy="914400"/>
          </a:xfrm>
          <a:prstGeom prst="line">
            <a:avLst/>
          </a:prstGeom>
          <a:ln w="1905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pic>
        <p:nvPicPr>
          <p:cNvPr id="6" name="Picture Placeholder 5">
            <a:extLst>
              <a:ext uri="{FF2B5EF4-FFF2-40B4-BE49-F238E27FC236}">
                <a16:creationId xmlns:a16="http://schemas.microsoft.com/office/drawing/2014/main" id="{7AE68D43-B12F-411C-9252-7F873D0B9115}"/>
              </a:ext>
            </a:extLst>
          </p:cNvPr>
          <p:cNvPicPr>
            <a:picLocks noGrp="1" noChangeAspect="1"/>
          </p:cNvPicPr>
          <p:nvPr>
            <p:ph type="pic" sz="quarter" idx="12"/>
          </p:nvPr>
        </p:nvPicPr>
        <p:blipFill rotWithShape="1">
          <a:blip r:embed="rId3">
            <a:extLst>
              <a:ext uri="{837473B0-CC2E-450A-ABE3-18F120FF3D39}">
                <a1611:picAttrSrcUrl xmlns:a1611="http://schemas.microsoft.com/office/drawing/2016/11/main" r:id="rId4"/>
              </a:ext>
            </a:extLst>
          </a:blip>
          <a:srcRect t="12524" r="-1" b="-1"/>
          <a:stretch/>
        </p:blipFill>
        <p:spPr>
          <a:xfrm>
            <a:off x="240030" y="2194560"/>
            <a:ext cx="8661654" cy="4299859"/>
          </a:xfrm>
          <a:prstGeom prst="rect">
            <a:avLst/>
          </a:prstGeom>
        </p:spPr>
      </p:pic>
      <p:sp>
        <p:nvSpPr>
          <p:cNvPr id="4" name="TextBox 3">
            <a:extLst>
              <a:ext uri="{FF2B5EF4-FFF2-40B4-BE49-F238E27FC236}">
                <a16:creationId xmlns:a16="http://schemas.microsoft.com/office/drawing/2014/main" id="{2D31CC09-2C18-4F16-8F86-EA10DF4309C3}"/>
              </a:ext>
            </a:extLst>
          </p:cNvPr>
          <p:cNvSpPr txBox="1"/>
          <p:nvPr/>
        </p:nvSpPr>
        <p:spPr>
          <a:xfrm>
            <a:off x="6375030" y="6294364"/>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loonylabs.org/2015/06/05/why-good-people-do-bad-thing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
        <p:nvSpPr>
          <p:cNvPr id="5" name="TextBox 4">
            <a:extLst>
              <a:ext uri="{FF2B5EF4-FFF2-40B4-BE49-F238E27FC236}">
                <a16:creationId xmlns:a16="http://schemas.microsoft.com/office/drawing/2014/main" id="{57849CE5-80E1-4B96-A528-11D9F9742343}"/>
              </a:ext>
            </a:extLst>
          </p:cNvPr>
          <p:cNvSpPr txBox="1"/>
          <p:nvPr/>
        </p:nvSpPr>
        <p:spPr>
          <a:xfrm>
            <a:off x="3371850" y="913957"/>
            <a:ext cx="4657724" cy="461665"/>
          </a:xfrm>
          <a:prstGeom prst="rect">
            <a:avLst/>
          </a:prstGeom>
          <a:noFill/>
        </p:spPr>
        <p:txBody>
          <a:bodyPr wrap="square" rtlCol="0">
            <a:spAutoFit/>
          </a:bodyPr>
          <a:lstStyle/>
          <a:p>
            <a:pPr algn="ctr"/>
            <a:r>
              <a:rPr lang="en-US" sz="2400" dirty="0">
                <a:solidFill>
                  <a:schemeClr val="bg1"/>
                </a:solidFill>
              </a:rPr>
              <a:t>Ethical Person = Good Person?</a:t>
            </a:r>
          </a:p>
        </p:txBody>
      </p:sp>
      <p:grpSp>
        <p:nvGrpSpPr>
          <p:cNvPr id="18" name="Group 17">
            <a:extLst>
              <a:ext uri="{FF2B5EF4-FFF2-40B4-BE49-F238E27FC236}">
                <a16:creationId xmlns:a16="http://schemas.microsoft.com/office/drawing/2014/main" id="{83C73EEE-EEDA-45BF-8532-18544AFD50EB}"/>
              </a:ext>
            </a:extLst>
          </p:cNvPr>
          <p:cNvGrpSpPr/>
          <p:nvPr/>
        </p:nvGrpSpPr>
        <p:grpSpPr>
          <a:xfrm>
            <a:off x="163488" y="6386316"/>
            <a:ext cx="2034490" cy="295275"/>
            <a:chOff x="476250" y="4386263"/>
            <a:chExt cx="2034490" cy="295275"/>
          </a:xfrm>
        </p:grpSpPr>
        <p:pic>
          <p:nvPicPr>
            <p:cNvPr id="19" name="Picture 2" descr="Creative Commons License">
              <a:extLst>
                <a:ext uri="{FF2B5EF4-FFF2-40B4-BE49-F238E27FC236}">
                  <a16:creationId xmlns:a16="http://schemas.microsoft.com/office/drawing/2014/main" id="{6453DC55-1FDF-4438-8A6D-75D6F53455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007AF079-057C-4559-886C-2EAFDBE7B295}"/>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1274163367"/>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FD1B8-6082-40D7-BC80-25D75796C25A}"/>
              </a:ext>
            </a:extLst>
          </p:cNvPr>
          <p:cNvSpPr>
            <a:spLocks noGrp="1"/>
          </p:cNvSpPr>
          <p:nvPr>
            <p:ph type="title"/>
          </p:nvPr>
        </p:nvSpPr>
        <p:spPr>
          <a:xfrm>
            <a:off x="696036" y="213692"/>
            <a:ext cx="2073575" cy="1858617"/>
          </a:xfrm>
        </p:spPr>
        <p:txBody>
          <a:bodyPr/>
          <a:lstStyle/>
          <a:p>
            <a:r>
              <a:rPr lang="en-US" dirty="0"/>
              <a:t>Ethical Communication</a:t>
            </a:r>
          </a:p>
        </p:txBody>
      </p:sp>
      <p:pic>
        <p:nvPicPr>
          <p:cNvPr id="6" name="Picture Placeholder 5" descr="Bunch of people listening attentively">
            <a:extLst>
              <a:ext uri="{FF2B5EF4-FFF2-40B4-BE49-F238E27FC236}">
                <a16:creationId xmlns:a16="http://schemas.microsoft.com/office/drawing/2014/main" id="{52F4DC80-D765-443C-B33E-22490DDF5A58}"/>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a:stretch/>
        </p:blipFill>
        <p:spPr>
          <a:xfrm flipH="1">
            <a:off x="810000" y="2585250"/>
            <a:ext cx="1890000" cy="2590768"/>
          </a:xfrm>
        </p:spPr>
      </p:pic>
      <p:sp>
        <p:nvSpPr>
          <p:cNvPr id="4" name="Text Placeholder 3">
            <a:extLst>
              <a:ext uri="{FF2B5EF4-FFF2-40B4-BE49-F238E27FC236}">
                <a16:creationId xmlns:a16="http://schemas.microsoft.com/office/drawing/2014/main" id="{1EA044F1-332E-408F-8155-362F9997C7F0}"/>
              </a:ext>
            </a:extLst>
          </p:cNvPr>
          <p:cNvSpPr>
            <a:spLocks noGrp="1"/>
          </p:cNvSpPr>
          <p:nvPr>
            <p:ph type="body" sz="quarter" idx="13"/>
          </p:nvPr>
        </p:nvSpPr>
        <p:spPr>
          <a:xfrm>
            <a:off x="3034513" y="2674143"/>
            <a:ext cx="4897040" cy="1509713"/>
          </a:xfrm>
        </p:spPr>
        <p:txBody>
          <a:bodyPr>
            <a:normAutofit fontScale="92500"/>
          </a:bodyPr>
          <a:lstStyle/>
          <a:p>
            <a:r>
              <a:rPr lang="en-US" dirty="0"/>
              <a:t>According to ethicist Manuel G. Velasquez, there are four basic kinds of moral standards: "utility" (61), "rights, justice, and caring" (59). </a:t>
            </a:r>
          </a:p>
        </p:txBody>
      </p:sp>
      <p:grpSp>
        <p:nvGrpSpPr>
          <p:cNvPr id="9" name="Group 8">
            <a:extLst>
              <a:ext uri="{FF2B5EF4-FFF2-40B4-BE49-F238E27FC236}">
                <a16:creationId xmlns:a16="http://schemas.microsoft.com/office/drawing/2014/main" id="{D2EBD719-EF4A-4A8A-AA20-946223351E5C}"/>
              </a:ext>
            </a:extLst>
          </p:cNvPr>
          <p:cNvGrpSpPr/>
          <p:nvPr/>
        </p:nvGrpSpPr>
        <p:grpSpPr>
          <a:xfrm>
            <a:off x="163488" y="6496670"/>
            <a:ext cx="2034490" cy="295275"/>
            <a:chOff x="476250" y="4386263"/>
            <a:chExt cx="2034490" cy="295275"/>
          </a:xfrm>
        </p:grpSpPr>
        <p:pic>
          <p:nvPicPr>
            <p:cNvPr id="10" name="Picture 2" descr="Creative Commons License">
              <a:extLst>
                <a:ext uri="{FF2B5EF4-FFF2-40B4-BE49-F238E27FC236}">
                  <a16:creationId xmlns:a16="http://schemas.microsoft.com/office/drawing/2014/main" id="{988D4809-866D-4F30-BB9B-F6C6DA2189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3AD1A92-BA15-42FF-9CB2-7391FA066AF3}"/>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1876629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610C1-9C46-42E5-8309-44239B7D75DA}"/>
              </a:ext>
            </a:extLst>
          </p:cNvPr>
          <p:cNvSpPr>
            <a:spLocks noGrp="1"/>
          </p:cNvSpPr>
          <p:nvPr>
            <p:ph type="title"/>
          </p:nvPr>
        </p:nvSpPr>
        <p:spPr>
          <a:xfrm>
            <a:off x="3066221" y="884858"/>
            <a:ext cx="3011557" cy="998016"/>
          </a:xfrm>
        </p:spPr>
        <p:txBody>
          <a:bodyPr>
            <a:normAutofit/>
          </a:bodyPr>
          <a:lstStyle/>
          <a:p>
            <a:r>
              <a:rPr lang="en-US" dirty="0"/>
              <a:t>Key Concepts</a:t>
            </a:r>
          </a:p>
        </p:txBody>
      </p:sp>
      <p:graphicFrame>
        <p:nvGraphicFramePr>
          <p:cNvPr id="3" name="Content Placeholder 2" descr="SmartArt Placeholder - 4 X Icons">
            <a:extLst>
              <a:ext uri="{FF2B5EF4-FFF2-40B4-BE49-F238E27FC236}">
                <a16:creationId xmlns:a16="http://schemas.microsoft.com/office/drawing/2014/main" id="{E504EEE1-E6EE-40B9-ACEF-01E14EE06BA2}"/>
              </a:ext>
            </a:extLst>
          </p:cNvPr>
          <p:cNvGraphicFramePr>
            <a:graphicFrameLocks/>
          </p:cNvGraphicFramePr>
          <p:nvPr>
            <p:extLst>
              <p:ext uri="{D42A27DB-BD31-4B8C-83A1-F6EECF244321}">
                <p14:modId xmlns:p14="http://schemas.microsoft.com/office/powerpoint/2010/main" val="1120781966"/>
              </p:ext>
            </p:extLst>
          </p:nvPr>
        </p:nvGraphicFramePr>
        <p:xfrm>
          <a:off x="435769" y="2613423"/>
          <a:ext cx="8272463" cy="2860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a:extLst>
              <a:ext uri="{FF2B5EF4-FFF2-40B4-BE49-F238E27FC236}">
                <a16:creationId xmlns:a16="http://schemas.microsoft.com/office/drawing/2014/main" id="{A273B202-F7B9-4172-B926-AD78FD3959B5}"/>
              </a:ext>
            </a:extLst>
          </p:cNvPr>
          <p:cNvSpPr/>
          <p:nvPr/>
        </p:nvSpPr>
        <p:spPr>
          <a:xfrm>
            <a:off x="2958474" y="2946100"/>
            <a:ext cx="1098000" cy="1098000"/>
          </a:xfrm>
          <a:prstGeom prst="rect">
            <a:avLst/>
          </a:prstGeom>
          <a:noFill/>
          <a:ln w="38100" cap="sq" cmpd="dbl">
            <a:solidFill>
              <a:prstClr val="white">
                <a:lumMod val="85000"/>
              </a:prstClr>
            </a:solidFill>
            <a:prstDash val="solid"/>
            <a:miter lim="800000"/>
          </a:ln>
          <a:effectLst/>
        </p:spPr>
        <p:style>
          <a:lnRef idx="0">
            <a:scrgbClr r="0" g="0" b="0"/>
          </a:lnRef>
          <a:fillRef idx="1">
            <a:scrgbClr r="0" g="0" b="0"/>
          </a:fillRef>
          <a:effectRef idx="0">
            <a:scrgbClr r="0" g="0" b="0"/>
          </a:effectRef>
          <a:fontRef idx="minor">
            <a:schemeClr val="dk1">
              <a:hueOff val="0"/>
              <a:satOff val="0"/>
              <a:lumOff val="0"/>
              <a:alphaOff val="0"/>
            </a:schemeClr>
          </a:fontRef>
        </p:style>
      </p:sp>
      <p:grpSp>
        <p:nvGrpSpPr>
          <p:cNvPr id="8" name="Group 7">
            <a:extLst>
              <a:ext uri="{FF2B5EF4-FFF2-40B4-BE49-F238E27FC236}">
                <a16:creationId xmlns:a16="http://schemas.microsoft.com/office/drawing/2014/main" id="{EBA47400-F364-46EB-9A9C-3748CFB80209}"/>
              </a:ext>
            </a:extLst>
          </p:cNvPr>
          <p:cNvGrpSpPr/>
          <p:nvPr/>
        </p:nvGrpSpPr>
        <p:grpSpPr>
          <a:xfrm>
            <a:off x="308631" y="6204683"/>
            <a:ext cx="2034490" cy="295275"/>
            <a:chOff x="476250" y="4386263"/>
            <a:chExt cx="2034490" cy="295275"/>
          </a:xfrm>
        </p:grpSpPr>
        <p:pic>
          <p:nvPicPr>
            <p:cNvPr id="9" name="Picture 2" descr="Creative Commons License">
              <a:extLst>
                <a:ext uri="{FF2B5EF4-FFF2-40B4-BE49-F238E27FC236}">
                  <a16:creationId xmlns:a16="http://schemas.microsoft.com/office/drawing/2014/main" id="{D4CA25A2-7851-409C-BFDF-A778CFA68E3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A336BA6-F3AB-4F75-84B1-F30B8E6C0C6E}"/>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3412528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8425-6714-43A3-AFCE-604FA51D08FF}"/>
              </a:ext>
            </a:extLst>
          </p:cNvPr>
          <p:cNvSpPr>
            <a:spLocks noGrp="1"/>
          </p:cNvSpPr>
          <p:nvPr>
            <p:ph type="title"/>
          </p:nvPr>
        </p:nvSpPr>
        <p:spPr/>
        <p:txBody>
          <a:bodyPr/>
          <a:lstStyle/>
          <a:p>
            <a:r>
              <a:rPr lang="en-US" dirty="0"/>
              <a:t>Utility</a:t>
            </a:r>
          </a:p>
        </p:txBody>
      </p:sp>
      <p:graphicFrame>
        <p:nvGraphicFramePr>
          <p:cNvPr id="3" name="Content Placeholder 2" descr="SmartArt Placeholder - Compare">
            <a:extLst>
              <a:ext uri="{FF2B5EF4-FFF2-40B4-BE49-F238E27FC236}">
                <a16:creationId xmlns:a16="http://schemas.microsoft.com/office/drawing/2014/main" id="{B954D2EA-CA80-4724-90F0-8758526C0253}"/>
              </a:ext>
            </a:extLst>
          </p:cNvPr>
          <p:cNvGraphicFramePr>
            <a:graphicFrameLocks/>
          </p:cNvGraphicFramePr>
          <p:nvPr>
            <p:extLst>
              <p:ext uri="{D42A27DB-BD31-4B8C-83A1-F6EECF244321}">
                <p14:modId xmlns:p14="http://schemas.microsoft.com/office/powerpoint/2010/main" val="741189870"/>
              </p:ext>
            </p:extLst>
          </p:nvPr>
        </p:nvGraphicFramePr>
        <p:xfrm>
          <a:off x="935836" y="2587672"/>
          <a:ext cx="7297173" cy="212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87AC804F-225C-41DD-90C8-E3466FAB0FBA}"/>
              </a:ext>
            </a:extLst>
          </p:cNvPr>
          <p:cNvGrpSpPr/>
          <p:nvPr/>
        </p:nvGrpSpPr>
        <p:grpSpPr>
          <a:xfrm>
            <a:off x="105430" y="6429859"/>
            <a:ext cx="2034490" cy="295275"/>
            <a:chOff x="476250" y="4386263"/>
            <a:chExt cx="2034490" cy="295275"/>
          </a:xfrm>
        </p:grpSpPr>
        <p:pic>
          <p:nvPicPr>
            <p:cNvPr id="8" name="Picture 2" descr="Creative Commons License">
              <a:extLst>
                <a:ext uri="{FF2B5EF4-FFF2-40B4-BE49-F238E27FC236}">
                  <a16:creationId xmlns:a16="http://schemas.microsoft.com/office/drawing/2014/main" id="{D19FB449-73C4-404A-A3C9-262941CF0C1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05F39A7-F7E5-48F1-AFB6-05A5C1DC0302}"/>
                </a:ext>
              </a:extLst>
            </p:cNvPr>
            <p:cNvSpPr txBox="1"/>
            <p:nvPr/>
          </p:nvSpPr>
          <p:spPr>
            <a:xfrm>
              <a:off x="1314450" y="4395400"/>
              <a:ext cx="1196290" cy="276999"/>
            </a:xfrm>
            <a:prstGeom prst="rect">
              <a:avLst/>
            </a:prstGeom>
            <a:noFill/>
          </p:spPr>
          <p:txBody>
            <a:bodyPr wrap="none" rtlCol="0">
              <a:spAutoFit/>
            </a:bodyPr>
            <a:lstStyle/>
            <a:p>
              <a:r>
                <a:rPr lang="en-US" sz="1200" dirty="0"/>
                <a:t>Kathryn Morgan</a:t>
              </a:r>
            </a:p>
          </p:txBody>
        </p:sp>
      </p:grpSp>
    </p:spTree>
    <p:extLst>
      <p:ext uri="{BB962C8B-B14F-4D97-AF65-F5344CB8AC3E}">
        <p14:creationId xmlns:p14="http://schemas.microsoft.com/office/powerpoint/2010/main" val="2056353551"/>
      </p:ext>
    </p:extLst>
  </p:cSld>
  <p:clrMapOvr>
    <a:masterClrMapping/>
  </p:clrMapOvr>
</p:sld>
</file>

<file path=ppt/theme/theme1.xml><?xml version="1.0" encoding="utf-8"?>
<a:theme xmlns:a="http://schemas.openxmlformats.org/drawingml/2006/main" name="Office Theme">
  <a:themeElements>
    <a:clrScheme name="MS-Theme-Water">
      <a:dk1>
        <a:sysClr val="windowText" lastClr="000000"/>
      </a:dk1>
      <a:lt1>
        <a:sysClr val="window" lastClr="FFFFFF"/>
      </a:lt1>
      <a:dk2>
        <a:srgbClr val="696464"/>
      </a:dk2>
      <a:lt2>
        <a:srgbClr val="E9E5DC"/>
      </a:lt2>
      <a:accent1>
        <a:srgbClr val="96A9A9"/>
      </a:accent1>
      <a:accent2>
        <a:srgbClr val="CB581F"/>
      </a:accent2>
      <a:accent3>
        <a:srgbClr val="A28E6A"/>
      </a:accent3>
      <a:accent4>
        <a:srgbClr val="956251"/>
      </a:accent4>
      <a:accent5>
        <a:srgbClr val="918485"/>
      </a:accent5>
      <a:accent6>
        <a:srgbClr val="855D5D"/>
      </a:accent6>
      <a:hlink>
        <a:srgbClr val="D0690C"/>
      </a:hlink>
      <a:folHlink>
        <a:srgbClr val="9696A0"/>
      </a:folHlink>
    </a:clrScheme>
    <a:fontScheme name="MS-Theme-Water">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assic Conference Presentation_Win32_SB v2" id="{BC88B365-8E38-4ABB-98F4-3EC291BC7C6D}" vid="{68186960-B69F-4045-8CE0-AF496D95D6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a6e671f1cd7e4d96ff9652be322dd5e">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4e2496f70b101db0b8013f30a071bbf7"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94B7CA-1290-47DA-A8FD-EC74EF42B4FE}">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B7FF9F3B-DE24-4577-9CF6-31E167D48E2E}">
  <ds:schemaRefs>
    <ds:schemaRef ds:uri="http://schemas.microsoft.com/sharepoint/v3/contenttype/forms"/>
  </ds:schemaRefs>
</ds:datastoreItem>
</file>

<file path=customXml/itemProps3.xml><?xml version="1.0" encoding="utf-8"?>
<ds:datastoreItem xmlns:ds="http://schemas.openxmlformats.org/officeDocument/2006/customXml" ds:itemID="{AF208899-44E9-47BE-97CD-9D5D01FB74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3403</Words>
  <Application>Microsoft Office PowerPoint</Application>
  <PresentationFormat>On-screen Show (4:3)</PresentationFormat>
  <Paragraphs>363</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Garamond</vt:lpstr>
      <vt:lpstr>Tw Cen MT</vt:lpstr>
      <vt:lpstr>Office Theme</vt:lpstr>
      <vt:lpstr>Ethics in Technical Communication</vt:lpstr>
      <vt:lpstr>Overview</vt:lpstr>
      <vt:lpstr>Thought Exercise</vt:lpstr>
      <vt:lpstr>“Virtue, then, is a state of character concerned with choice, lying in a mean, i.e. the mean relative to us, this being determined by a rational principle, and by that principle by which the man of practical wisdom would determine it. Now it is a mean between two vices, that which depends on excess and that which depends on defect; and again it is a mean because the vices respectively fall short of or exceed what is right in both passions and actions, while virtue both finds and chooses that which is intermediate. Hence in respect of its substance and the definition which states its essence virtue is a mean, with regard to what is best and right an extreme.    </vt:lpstr>
      <vt:lpstr>What is Ethics?</vt:lpstr>
      <vt:lpstr>Ethical Communication</vt:lpstr>
      <vt:lpstr>Ethical Communication</vt:lpstr>
      <vt:lpstr>Key Concepts</vt:lpstr>
      <vt:lpstr>Utility</vt:lpstr>
      <vt:lpstr>Rights</vt:lpstr>
      <vt:lpstr>Justice</vt:lpstr>
      <vt:lpstr>Care</vt:lpstr>
      <vt:lpstr>Real-Life Example</vt:lpstr>
      <vt:lpstr>Review Using Key Concepts</vt:lpstr>
      <vt:lpstr>Utility</vt:lpstr>
      <vt:lpstr>Rights</vt:lpstr>
      <vt:lpstr>Justice</vt:lpstr>
      <vt:lpstr>Care</vt:lpstr>
      <vt:lpstr>Hypothesis</vt:lpstr>
      <vt:lpstr>Ethics &amp; Copyright Law</vt:lpstr>
      <vt:lpstr>Ethical Analysis of Data</vt:lpstr>
      <vt:lpstr>Biases and Technical Communication</vt:lpstr>
      <vt:lpstr>Key Takeaways</vt:lpstr>
      <vt:lpstr>Call to Action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2020-02-15T03:38:41Z</dcterms:created>
  <dcterms:modified xsi:type="dcterms:W3CDTF">2020-05-17T15:05:58Z</dcterms:modified>
</cp:coreProperties>
</file>