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06" autoAdjust="0"/>
    <p:restoredTop sz="94660"/>
  </p:normalViewPr>
  <p:slideViewPr>
    <p:cSldViewPr snapToGrid="0">
      <p:cViewPr varScale="1">
        <p:scale>
          <a:sx n="162" d="100"/>
          <a:sy n="162" d="100"/>
        </p:scale>
        <p:origin x="10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9CFF7D-09E3-44D8-BF7D-A3D3BDCA2DCB}" type="datetimeFigureOut">
              <a:rPr lang="en-US" smtClean="0"/>
              <a:t>6/11/2019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7CB079-3951-4C74-9B1F-B04174C727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7158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EA5FD4-1898-3349-A62A-CD189A43139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02703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Alhough</a:t>
            </a:r>
            <a:r>
              <a:rPr lang="en-US" baseline="0" dirty="0" smtClean="0"/>
              <a:t> this data is from an old study, more recent studies have reaffirmed the results. The vast majority of passwords used on the Internet are extremely easy to crack.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EA5FD4-1898-3349-A62A-CD189A43139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8530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Passwords should never be stored in plaintext but rather should always be concealed. We talk more</a:t>
            </a:r>
            <a:r>
              <a:rPr lang="en-US" baseline="0" dirty="0" smtClean="0"/>
              <a:t> about proper password storage later.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EA5FD4-1898-3349-A62A-CD189A43139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09145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Handprints</a:t>
            </a:r>
            <a:r>
              <a:rPr lang="en-US" baseline="0" dirty="0" smtClean="0"/>
              <a:t> and fingerprints are two among many examples of biometrics.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EA5FD4-1898-3349-A62A-CD189A43139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58548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Recent</a:t>
            </a:r>
            <a:r>
              <a:rPr lang="en-US" baseline="0" dirty="0" smtClean="0"/>
              <a:t> advances in s</a:t>
            </a:r>
            <a:r>
              <a:rPr lang="en-US" dirty="0" smtClean="0"/>
              <a:t>martphones</a:t>
            </a:r>
            <a:r>
              <a:rPr lang="en-US" baseline="0" dirty="0" smtClean="0"/>
              <a:t> have begun to make biometrics cheaper and easier to use. Biometrics are still inadequate for extremely sensitive applications, but their convenience makes them a great alternative to weak passwords.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EA5FD4-1898-3349-A62A-CD189A43139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5789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An</a:t>
            </a:r>
            <a:r>
              <a:rPr lang="en-US" baseline="0" dirty="0" smtClean="0"/>
              <a:t> RSA </a:t>
            </a:r>
            <a:r>
              <a:rPr lang="en-US" baseline="0" dirty="0" err="1" smtClean="0"/>
              <a:t>SecurID</a:t>
            </a:r>
            <a:r>
              <a:rPr lang="en-US" baseline="0" dirty="0" smtClean="0"/>
              <a:t> with a code that changes every 60 seconds. Physical possession of the token should be necessary for successful authentication.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EA5FD4-1898-3349-A62A-CD189A431393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19030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 federated identity management scheme is a union of separate identification</a:t>
            </a:r>
            <a:r>
              <a:rPr lang="en-US" baseline="0" dirty="0" smtClean="0"/>
              <a:t> and authentication systems. Authentication is performed in one place, and separate processes and </a:t>
            </a:r>
            <a:r>
              <a:rPr lang="en-US" baseline="0" smtClean="0"/>
              <a:t>systems determine </a:t>
            </a:r>
            <a:r>
              <a:rPr lang="en-US" baseline="0" dirty="0" smtClean="0"/>
              <a:t>that an already authenticated user is to be activated. Federated identity management is discussed in much greater detail in Chapter 8.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EA5FD4-1898-3349-A62A-CD189A431393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29385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Single sign-on lets a user log on once per session but access many different applications/systems. It</a:t>
            </a:r>
            <a:r>
              <a:rPr lang="en-US" baseline="0" dirty="0" smtClean="0"/>
              <a:t> often works in conjunction with federated identity management, with the federated identity provider acting as the source of authentication for all the applications.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EA5FD4-1898-3349-A62A-CD189A431393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61539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4A0AE-EA82-4319-968B-D7701D84EDF7}" type="datetimeFigureOut">
              <a:rPr lang="en-US" smtClean="0"/>
              <a:t>6/11/2019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B8F21-2F80-447D-8D46-6616545FFF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55605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4A0AE-EA82-4319-968B-D7701D84EDF7}" type="datetimeFigureOut">
              <a:rPr lang="en-US" smtClean="0"/>
              <a:t>6/11/2019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B8F21-2F80-447D-8D46-6616545FFF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42500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4A0AE-EA82-4319-968B-D7701D84EDF7}" type="datetimeFigureOut">
              <a:rPr lang="en-US" smtClean="0"/>
              <a:t>6/11/2019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B8F21-2F80-447D-8D46-6616545FFF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29626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4A0AE-EA82-4319-968B-D7701D84EDF7}" type="datetimeFigureOut">
              <a:rPr lang="en-US" smtClean="0"/>
              <a:t>6/11/2019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B8F21-2F80-447D-8D46-6616545FFF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9112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4A0AE-EA82-4319-968B-D7701D84EDF7}" type="datetimeFigureOut">
              <a:rPr lang="en-US" smtClean="0"/>
              <a:t>6/11/2019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B8F21-2F80-447D-8D46-6616545FFF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06258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4A0AE-EA82-4319-968B-D7701D84EDF7}" type="datetimeFigureOut">
              <a:rPr lang="en-US" smtClean="0"/>
              <a:t>6/11/2019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B8F21-2F80-447D-8D46-6616545FFF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4150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4A0AE-EA82-4319-968B-D7701D84EDF7}" type="datetimeFigureOut">
              <a:rPr lang="en-US" smtClean="0"/>
              <a:t>6/11/2019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B8F21-2F80-447D-8D46-6616545FFF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36378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4A0AE-EA82-4319-968B-D7701D84EDF7}" type="datetimeFigureOut">
              <a:rPr lang="en-US" smtClean="0"/>
              <a:t>6/11/2019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B8F21-2F80-447D-8D46-6616545FFF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38794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4A0AE-EA82-4319-968B-D7701D84EDF7}" type="datetimeFigureOut">
              <a:rPr lang="en-US" smtClean="0"/>
              <a:t>6/11/2019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B8F21-2F80-447D-8D46-6616545FFF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64585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4A0AE-EA82-4319-968B-D7701D84EDF7}" type="datetimeFigureOut">
              <a:rPr lang="en-US" smtClean="0"/>
              <a:t>6/11/2019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B8F21-2F80-447D-8D46-6616545FFF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8625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4A0AE-EA82-4319-968B-D7701D84EDF7}" type="datetimeFigureOut">
              <a:rPr lang="en-US" smtClean="0"/>
              <a:t>6/11/2019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B8F21-2F80-447D-8D46-6616545FFF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244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54A0AE-EA82-4319-968B-D7701D84EDF7}" type="datetimeFigureOut">
              <a:rPr lang="en-US" smtClean="0"/>
              <a:t>6/11/2019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7B8F21-2F80-447D-8D46-6616545FFF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656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</a:t>
            </a:r>
            <a:r>
              <a:rPr lang="en-US" dirty="0" smtClean="0"/>
              <a:t>ecurity in Computing,</a:t>
            </a:r>
            <a:br>
              <a:rPr lang="en-US" dirty="0" smtClean="0"/>
            </a:br>
            <a:r>
              <a:rPr lang="en-US" dirty="0" smtClean="0"/>
              <a:t>Fifth Edition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Chapter 2: Toolbox: </a:t>
            </a:r>
            <a:r>
              <a:rPr lang="en-US" dirty="0" smtClean="0"/>
              <a:t>Authentication 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</a:t>
            </a:r>
            <a:r>
              <a:rPr lang="en-US" i="1" smtClean="0"/>
              <a:t>Security in Computing, Fifth Edition</a:t>
            </a:r>
            <a:r>
              <a:rPr lang="en-US" smtClean="0"/>
              <a:t>, by Charles P. Pfleeger, et al. (ISBN: 9780134085043). Copyright 2015 by Pearson Education, Inc.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A158B-7C94-F543-87DB-41F59EA4FAFA}" type="slidenum">
              <a:rPr lang="en-US" smtClean="0">
                <a:latin typeface="Arial"/>
              </a:rPr>
              <a:pPr/>
              <a:t>1</a:t>
            </a:fld>
            <a:endParaRPr 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601101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Federated Identity Management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A158B-7C94-F543-87DB-41F59EA4FAFA}" type="slidenum">
              <a:rPr lang="en-US" smtClean="0">
                <a:latin typeface="Arial"/>
              </a:rPr>
              <a:pPr/>
              <a:t>10</a:t>
            </a:fld>
            <a:endParaRPr lang="en-US">
              <a:latin typeface="Arial"/>
            </a:endParaRPr>
          </a:p>
        </p:txBody>
      </p:sp>
      <p:pic>
        <p:nvPicPr>
          <p:cNvPr id="6" name="Content Placeholder 5" descr="fig02-07.eps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68" b="-242"/>
          <a:stretch/>
        </p:blipFill>
        <p:spPr>
          <a:xfrm>
            <a:off x="2374321" y="1554236"/>
            <a:ext cx="7178999" cy="4846320"/>
          </a:xfr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</a:t>
            </a:r>
            <a:r>
              <a:rPr lang="en-US" i="1" smtClean="0"/>
              <a:t>Security in Computing, Fifth Edition</a:t>
            </a:r>
            <a:r>
              <a:rPr lang="en-US" smtClean="0"/>
              <a:t>, by Charles P. Pfleeger, et al. (ISBN: 9780134085043). Copyright 2015 by Pearson Education,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71917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Single Sign-On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A158B-7C94-F543-87DB-41F59EA4FAFA}" type="slidenum">
              <a:rPr lang="en-US" smtClean="0">
                <a:latin typeface="Arial"/>
              </a:rPr>
              <a:pPr/>
              <a:t>11</a:t>
            </a:fld>
            <a:endParaRPr lang="en-US">
              <a:latin typeface="Arial"/>
            </a:endParaRPr>
          </a:p>
        </p:txBody>
      </p:sp>
      <p:pic>
        <p:nvPicPr>
          <p:cNvPr id="6" name="Content Placeholder 5" descr="fig02-08.eps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6" b="-1061"/>
          <a:stretch/>
        </p:blipFill>
        <p:spPr>
          <a:xfrm>
            <a:off x="2183077" y="1642750"/>
            <a:ext cx="7823659" cy="4846320"/>
          </a:xfr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</a:t>
            </a:r>
            <a:r>
              <a:rPr lang="en-US" i="1" smtClean="0"/>
              <a:t>Security in Computing, Fifth Edition</a:t>
            </a:r>
            <a:r>
              <a:rPr lang="en-US" smtClean="0"/>
              <a:t>, by Charles P. Pfleeger, et al. (ISBN: 9780134085043). Copyright 2015 by Pearson Education,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17187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 for Chapter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Survey authentication mechanisms</a:t>
            </a:r>
          </a:p>
          <a:p>
            <a:r>
              <a:rPr lang="en-US" dirty="0" smtClean="0"/>
              <a:t>List available access control implementation options</a:t>
            </a:r>
          </a:p>
          <a:p>
            <a:r>
              <a:rPr lang="en-US" dirty="0" smtClean="0"/>
              <a:t>Explain the problems encryption is designed to solve</a:t>
            </a:r>
          </a:p>
          <a:p>
            <a:r>
              <a:rPr lang="en-US" dirty="0" smtClean="0"/>
              <a:t>Understand the various categories of encryption tools as well as the strengths, weaknesses, and applications of each</a:t>
            </a:r>
          </a:p>
          <a:p>
            <a:r>
              <a:rPr lang="en-US" dirty="0" smtClean="0"/>
              <a:t>Learn about certificates and certificate authorities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A158B-7C94-F543-87DB-41F59EA4FAFA}" type="slidenum">
              <a:rPr lang="en-US" smtClean="0">
                <a:latin typeface="Arial"/>
              </a:rPr>
              <a:pPr/>
              <a:t>2</a:t>
            </a:fld>
            <a:endParaRPr lang="en-US">
              <a:latin typeface="Arial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</a:t>
            </a:r>
            <a:r>
              <a:rPr lang="en-US" i="1" smtClean="0"/>
              <a:t>Security in Computing, Fifth Edition</a:t>
            </a:r>
            <a:r>
              <a:rPr lang="en-US" smtClean="0"/>
              <a:t>, by Charles P. Pfleeger, et al. (ISBN: 9780134085043). Copyright 2015 by Pearson Education,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02732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Authentication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act of proving that a user is who she says she is</a:t>
            </a:r>
          </a:p>
          <a:p>
            <a:r>
              <a:rPr lang="en-US" dirty="0"/>
              <a:t>Methods:</a:t>
            </a:r>
          </a:p>
          <a:p>
            <a:pPr lvl="1"/>
            <a:r>
              <a:rPr lang="en-US" dirty="0"/>
              <a:t>Something the user </a:t>
            </a:r>
            <a:r>
              <a:rPr lang="en-US" i="1" dirty="0"/>
              <a:t>knows</a:t>
            </a:r>
          </a:p>
          <a:p>
            <a:pPr lvl="1"/>
            <a:r>
              <a:rPr lang="en-US" dirty="0"/>
              <a:t>Something the user </a:t>
            </a:r>
            <a:r>
              <a:rPr lang="en-US" i="1" dirty="0"/>
              <a:t>is</a:t>
            </a:r>
          </a:p>
          <a:p>
            <a:pPr lvl="1"/>
            <a:r>
              <a:rPr lang="en-US" dirty="0"/>
              <a:t>Something user </a:t>
            </a:r>
            <a:r>
              <a:rPr lang="en-US" i="1" dirty="0"/>
              <a:t>has</a:t>
            </a:r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A158B-7C94-F543-87DB-41F59EA4FAFA}" type="slidenum">
              <a:rPr lang="en-US" smtClean="0">
                <a:latin typeface="Arial"/>
              </a:rPr>
              <a:pPr/>
              <a:t>3</a:t>
            </a:fld>
            <a:endParaRPr lang="en-US">
              <a:latin typeface="Arial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</a:t>
            </a:r>
            <a:r>
              <a:rPr lang="en-US" i="1" smtClean="0"/>
              <a:t>Security in Computing, Fifth Edition</a:t>
            </a:r>
            <a:r>
              <a:rPr lang="en-US" smtClean="0"/>
              <a:t>, by Charles P. Pfleeger, et al. (ISBN: 9780134085043). Copyright 2015 by Pearson Education,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60366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Something You Know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Passwords</a:t>
            </a:r>
          </a:p>
          <a:p>
            <a:r>
              <a:rPr lang="en-US" dirty="0"/>
              <a:t>Security questions</a:t>
            </a:r>
          </a:p>
          <a:p>
            <a:r>
              <a:rPr lang="en-US" dirty="0"/>
              <a:t>Attacks on “something you know”:</a:t>
            </a:r>
          </a:p>
          <a:p>
            <a:pPr lvl="1"/>
            <a:r>
              <a:rPr lang="en-US" dirty="0"/>
              <a:t>Dictionary attacks</a:t>
            </a:r>
          </a:p>
          <a:p>
            <a:pPr lvl="1"/>
            <a:r>
              <a:rPr lang="en-US" dirty="0"/>
              <a:t>Inferring likely passwords/answers</a:t>
            </a:r>
          </a:p>
          <a:p>
            <a:pPr lvl="1"/>
            <a:r>
              <a:rPr lang="en-US" dirty="0"/>
              <a:t>Guessing</a:t>
            </a:r>
          </a:p>
          <a:p>
            <a:pPr lvl="1"/>
            <a:r>
              <a:rPr lang="en-US" dirty="0"/>
              <a:t>Defeating concealment</a:t>
            </a:r>
          </a:p>
          <a:p>
            <a:pPr lvl="1"/>
            <a:r>
              <a:rPr lang="en-US" dirty="0"/>
              <a:t>Exhaustive or brute-force attack</a:t>
            </a:r>
          </a:p>
          <a:p>
            <a:pPr lvl="1"/>
            <a:r>
              <a:rPr lang="en-US" dirty="0"/>
              <a:t>Rainbow tables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A158B-7C94-F543-87DB-41F59EA4FAFA}" type="slidenum">
              <a:rPr lang="en-US" smtClean="0">
                <a:latin typeface="Arial"/>
              </a:rPr>
              <a:pPr/>
              <a:t>4</a:t>
            </a:fld>
            <a:endParaRPr lang="en-US">
              <a:latin typeface="Arial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</a:t>
            </a:r>
            <a:r>
              <a:rPr lang="en-US" i="1" smtClean="0"/>
              <a:t>Security in Computing, Fifth Edition</a:t>
            </a:r>
            <a:r>
              <a:rPr lang="en-US" smtClean="0"/>
              <a:t>, by Charles P. Pfleeger, et al. (ISBN: 9780134085043). Copyright 2015 by Pearson Education,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3100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Distribution of Password Types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A158B-7C94-F543-87DB-41F59EA4FAFA}" type="slidenum">
              <a:rPr lang="en-US" smtClean="0">
                <a:latin typeface="Arial"/>
              </a:rPr>
              <a:pPr/>
              <a:t>5</a:t>
            </a:fld>
            <a:endParaRPr lang="en-US">
              <a:latin typeface="Arial"/>
            </a:endParaRPr>
          </a:p>
        </p:txBody>
      </p:sp>
      <p:pic>
        <p:nvPicPr>
          <p:cNvPr id="5" name="Picture 4" descr="fig02-01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6303" y="1524000"/>
            <a:ext cx="5909448" cy="4937760"/>
          </a:xfrm>
          <a:prstGeom prst="rect">
            <a:avLst/>
          </a:prstGeom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</a:t>
            </a:r>
            <a:r>
              <a:rPr lang="en-US" i="1" smtClean="0"/>
              <a:t>Security in Computing, Fifth Edition</a:t>
            </a:r>
            <a:r>
              <a:rPr lang="en-US" smtClean="0"/>
              <a:t>, by Charles P. Pfleeger, et al. (ISBN: 9780134085043). Copyright 2015 by Pearson Education,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28229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Password Storage</a:t>
            </a:r>
            <a:endParaRPr lang="en-US" dirty="0"/>
          </a:p>
        </p:txBody>
      </p:sp>
      <p:pic>
        <p:nvPicPr>
          <p:cNvPr id="5" name="Picture 4" descr="Untitled1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57"/>
          <a:stretch/>
        </p:blipFill>
        <p:spPr>
          <a:xfrm>
            <a:off x="1791313" y="1937756"/>
            <a:ext cx="4291319" cy="2799684"/>
          </a:xfrm>
          <a:prstGeom prst="rect">
            <a:avLst/>
          </a:prstGeom>
        </p:spPr>
      </p:pic>
      <p:pic>
        <p:nvPicPr>
          <p:cNvPr id="6" name="Picture 5" descr="Untitled2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844"/>
          <a:stretch/>
        </p:blipFill>
        <p:spPr>
          <a:xfrm>
            <a:off x="6202892" y="1937756"/>
            <a:ext cx="4340546" cy="279968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295288" y="4385071"/>
            <a:ext cx="12833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292934"/>
                </a:solidFill>
                <a:latin typeface="Arial"/>
              </a:rPr>
              <a:t>Plaintext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567049" y="4385071"/>
            <a:ext cx="1612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292934"/>
                </a:solidFill>
                <a:latin typeface="Arial"/>
              </a:rPr>
              <a:t>Concealed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A158B-7C94-F543-87DB-41F59EA4FAFA}" type="slidenum">
              <a:rPr lang="en-US" smtClean="0">
                <a:latin typeface="Arial"/>
              </a:rPr>
              <a:pPr/>
              <a:t>6</a:t>
            </a:fld>
            <a:endParaRPr lang="en-US">
              <a:latin typeface="Arial"/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</a:t>
            </a:r>
            <a:r>
              <a:rPr lang="en-US" i="1" smtClean="0"/>
              <a:t>Security in Computing, Fifth Edition</a:t>
            </a:r>
            <a:r>
              <a:rPr lang="en-US" smtClean="0"/>
              <a:t>, by Charles P. Pfleeger, et al. (ISBN: 9780134085043). Copyright 2015 by Pearson Education,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7058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Biometrics: Something You Are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A158B-7C94-F543-87DB-41F59EA4FAFA}" type="slidenum">
              <a:rPr lang="en-US" smtClean="0">
                <a:latin typeface="Arial"/>
              </a:rPr>
              <a:pPr/>
              <a:t>7</a:t>
            </a:fld>
            <a:endParaRPr lang="en-US">
              <a:latin typeface="Arial"/>
            </a:endParaRPr>
          </a:p>
        </p:txBody>
      </p:sp>
      <p:pic>
        <p:nvPicPr>
          <p:cNvPr id="4" name="Picture 3" descr="fig02-02.ti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7136" y="1493764"/>
            <a:ext cx="5807121" cy="4846320"/>
          </a:xfrm>
          <a:prstGeom prst="rect">
            <a:avLst/>
          </a:prstGeom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</a:t>
            </a:r>
            <a:r>
              <a:rPr lang="en-US" i="1" smtClean="0"/>
              <a:t>Security in Computing, Fifth Edition</a:t>
            </a:r>
            <a:r>
              <a:rPr lang="en-US" smtClean="0"/>
              <a:t>, by Charles P. Pfleeger, et al. (ISBN: 9780134085043). Copyright 2015 by Pearson Education,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23924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Problems with Biometrics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Intrusive</a:t>
            </a:r>
          </a:p>
          <a:p>
            <a:r>
              <a:rPr lang="en-US" dirty="0" smtClean="0"/>
              <a:t>Expensive</a:t>
            </a:r>
          </a:p>
          <a:p>
            <a:r>
              <a:rPr lang="en-US" dirty="0" smtClean="0"/>
              <a:t>Single point of failure</a:t>
            </a:r>
          </a:p>
          <a:p>
            <a:r>
              <a:rPr lang="en-US" dirty="0" smtClean="0"/>
              <a:t>Sampling error</a:t>
            </a:r>
          </a:p>
          <a:p>
            <a:r>
              <a:rPr lang="en-US" dirty="0" smtClean="0"/>
              <a:t>False readings</a:t>
            </a:r>
          </a:p>
          <a:p>
            <a:r>
              <a:rPr lang="en-US" dirty="0" smtClean="0"/>
              <a:t>Speed</a:t>
            </a:r>
          </a:p>
          <a:p>
            <a:r>
              <a:rPr lang="en-US" dirty="0" smtClean="0"/>
              <a:t>Forgery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A158B-7C94-F543-87DB-41F59EA4FAFA}" type="slidenum">
              <a:rPr lang="en-US" smtClean="0">
                <a:latin typeface="Arial"/>
              </a:rPr>
              <a:pPr/>
              <a:t>8</a:t>
            </a:fld>
            <a:endParaRPr lang="en-US">
              <a:latin typeface="Arial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</a:t>
            </a:r>
            <a:r>
              <a:rPr lang="en-US" i="1" smtClean="0"/>
              <a:t>Security in Computing, Fifth Edition</a:t>
            </a:r>
            <a:r>
              <a:rPr lang="en-US" smtClean="0"/>
              <a:t>, by Charles P. Pfleeger, et al. (ISBN: 9780134085043). Copyright 2015 by Pearson Education,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06920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Tokens: Something You Have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A158B-7C94-F543-87DB-41F59EA4FAFA}" type="slidenum">
              <a:rPr lang="en-US" smtClean="0">
                <a:latin typeface="Arial"/>
              </a:rPr>
              <a:pPr/>
              <a:t>9</a:t>
            </a:fld>
            <a:endParaRPr lang="en-US">
              <a:latin typeface="Arial"/>
            </a:endParaRPr>
          </a:p>
        </p:txBody>
      </p:sp>
      <p:pic>
        <p:nvPicPr>
          <p:cNvPr id="6" name="Content Placeholder 5" descr="fig02-06.eps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34" r="-31"/>
          <a:stretch/>
        </p:blipFill>
        <p:spPr>
          <a:xfrm>
            <a:off x="1741071" y="1600200"/>
            <a:ext cx="8699935" cy="4846320"/>
          </a:xfr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</a:t>
            </a:r>
            <a:r>
              <a:rPr lang="en-US" i="1" smtClean="0"/>
              <a:t>Security in Computing, Fifth Edition</a:t>
            </a:r>
            <a:r>
              <a:rPr lang="en-US" smtClean="0"/>
              <a:t>, by Charles P. Pfleeger, et al. (ISBN: 9780134085043). Copyright 2015 by Pearson Education,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24537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760</Words>
  <Application>Microsoft Office PowerPoint</Application>
  <PresentationFormat>Widescreen</PresentationFormat>
  <Paragraphs>77</Paragraphs>
  <Slides>11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Security in Computing, Fifth Edition</vt:lpstr>
      <vt:lpstr>Objectives for Chapter 2</vt:lpstr>
      <vt:lpstr>Authentication</vt:lpstr>
      <vt:lpstr>Something You Know</vt:lpstr>
      <vt:lpstr>Distribution of Password Types</vt:lpstr>
      <vt:lpstr>Password Storage</vt:lpstr>
      <vt:lpstr>Biometrics: Something You Are</vt:lpstr>
      <vt:lpstr>Problems with Biometrics</vt:lpstr>
      <vt:lpstr>Tokens: Something You Have</vt:lpstr>
      <vt:lpstr>Federated Identity Management</vt:lpstr>
      <vt:lpstr>Single Sign-On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Security in Computing, Fifth Edition</dc:title>
  <dc:creator>Peker, Yesem</dc:creator>
  <cp:lastModifiedBy>Peker, Yesem</cp:lastModifiedBy>
  <cp:revision>1</cp:revision>
  <dcterms:created xsi:type="dcterms:W3CDTF">2019-06-11T21:38:56Z</dcterms:created>
  <dcterms:modified xsi:type="dcterms:W3CDTF">2019-06-11T21:40:04Z</dcterms:modified>
</cp:coreProperties>
</file>