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26"/>
  </p:notesMasterIdLst>
  <p:sldIdLst>
    <p:sldId id="256" r:id="rId2"/>
    <p:sldId id="257" r:id="rId3"/>
    <p:sldId id="259" r:id="rId4"/>
    <p:sldId id="260" r:id="rId5"/>
    <p:sldId id="258" r:id="rId6"/>
    <p:sldId id="279" r:id="rId7"/>
    <p:sldId id="261" r:id="rId8"/>
    <p:sldId id="262" r:id="rId9"/>
    <p:sldId id="263" r:id="rId10"/>
    <p:sldId id="264" r:id="rId11"/>
    <p:sldId id="278" r:id="rId12"/>
    <p:sldId id="265" r:id="rId13"/>
    <p:sldId id="267" r:id="rId14"/>
    <p:sldId id="273" r:id="rId15"/>
    <p:sldId id="274" r:id="rId16"/>
    <p:sldId id="275" r:id="rId17"/>
    <p:sldId id="266" r:id="rId18"/>
    <p:sldId id="276" r:id="rId19"/>
    <p:sldId id="277" r:id="rId20"/>
    <p:sldId id="280" r:id="rId21"/>
    <p:sldId id="282" r:id="rId22"/>
    <p:sldId id="283" r:id="rId23"/>
    <p:sldId id="284" r:id="rId24"/>
    <p:sldId id="28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6180" autoAdjust="0"/>
  </p:normalViewPr>
  <p:slideViewPr>
    <p:cSldViewPr snapToGrid="0">
      <p:cViewPr varScale="1">
        <p:scale>
          <a:sx n="67" d="100"/>
          <a:sy n="67" d="100"/>
        </p:scale>
        <p:origin x="124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CF77ED-FD50-4354-8D0B-E9CA0833848E}"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en-US"/>
        </a:p>
      </dgm:t>
    </dgm:pt>
    <dgm:pt modelId="{121743C4-DA33-4F13-BD12-F02E4DFA9DC4}">
      <dgm:prSet custT="1"/>
      <dgm:spPr/>
      <dgm:t>
        <a:bodyPr/>
        <a:lstStyle/>
        <a:p>
          <a:pPr rtl="0"/>
          <a:r>
            <a:rPr lang="en-US" sz="2000" b="1" dirty="0" smtClean="0">
              <a:latin typeface="Times New Roman" pitchFamily="18" charset="0"/>
              <a:cs typeface="Times New Roman" pitchFamily="18" charset="0"/>
            </a:rPr>
            <a:t>Finding evidence of an incident using digital footprints of people involved</a:t>
          </a:r>
          <a:endParaRPr lang="en-US" sz="2000" b="1" dirty="0">
            <a:latin typeface="Times New Roman" pitchFamily="18" charset="0"/>
            <a:cs typeface="Times New Roman" pitchFamily="18" charset="0"/>
          </a:endParaRPr>
        </a:p>
      </dgm:t>
    </dgm:pt>
    <dgm:pt modelId="{0B60DC34-9940-4078-8C34-AA6CB5DE3C8C}" type="parTrans" cxnId="{3C135EFB-F80D-4609-B9F2-C7E4640C4D22}">
      <dgm:prSet/>
      <dgm:spPr/>
      <dgm:t>
        <a:bodyPr/>
        <a:lstStyle/>
        <a:p>
          <a:endParaRPr lang="en-US"/>
        </a:p>
      </dgm:t>
    </dgm:pt>
    <dgm:pt modelId="{F9426E8B-0E59-4EA6-99A7-2A9DE4626514}" type="sibTrans" cxnId="{3C135EFB-F80D-4609-B9F2-C7E4640C4D22}">
      <dgm:prSet/>
      <dgm:spPr/>
      <dgm:t>
        <a:bodyPr/>
        <a:lstStyle/>
        <a:p>
          <a:endParaRPr lang="en-US"/>
        </a:p>
      </dgm:t>
    </dgm:pt>
    <dgm:pt modelId="{90CC34B7-49C1-4BA0-AA30-A8E2E9783567}">
      <dgm:prSet custT="1"/>
      <dgm:spPr/>
      <dgm:t>
        <a:bodyPr/>
        <a:lstStyle/>
        <a:p>
          <a:pPr rtl="0"/>
          <a:r>
            <a:rPr lang="en-US" sz="1400" dirty="0" smtClean="0">
              <a:latin typeface="Times New Roman" pitchFamily="18" charset="0"/>
              <a:cs typeface="Times New Roman" pitchFamily="18" charset="0"/>
            </a:rPr>
            <a:t>Internet browsing history</a:t>
          </a:r>
          <a:endParaRPr lang="en-US" sz="1400" dirty="0">
            <a:latin typeface="Times New Roman" pitchFamily="18" charset="0"/>
            <a:cs typeface="Times New Roman" pitchFamily="18" charset="0"/>
          </a:endParaRPr>
        </a:p>
      </dgm:t>
    </dgm:pt>
    <dgm:pt modelId="{8F3BD95F-0ABD-40B3-99C2-F010C750F43B}" type="parTrans" cxnId="{AF40C7A8-F627-41E7-872E-84E9FBDB8912}">
      <dgm:prSet/>
      <dgm:spPr/>
      <dgm:t>
        <a:bodyPr/>
        <a:lstStyle/>
        <a:p>
          <a:endParaRPr lang="en-US"/>
        </a:p>
      </dgm:t>
    </dgm:pt>
    <dgm:pt modelId="{7E7E1027-0E9C-41D4-AA24-432FFA78AD51}" type="sibTrans" cxnId="{AF40C7A8-F627-41E7-872E-84E9FBDB8912}">
      <dgm:prSet/>
      <dgm:spPr/>
      <dgm:t>
        <a:bodyPr/>
        <a:lstStyle/>
        <a:p>
          <a:endParaRPr lang="en-US"/>
        </a:p>
      </dgm:t>
    </dgm:pt>
    <dgm:pt modelId="{A2B5FAC9-4DE5-4DC2-A429-6DB95255E589}">
      <dgm:prSet custT="1"/>
      <dgm:spPr/>
      <dgm:t>
        <a:bodyPr/>
        <a:lstStyle/>
        <a:p>
          <a:pPr rtl="0"/>
          <a:r>
            <a:rPr lang="en-US" sz="1400" dirty="0" smtClean="0">
              <a:latin typeface="Times New Roman" pitchFamily="18" charset="0"/>
              <a:cs typeface="Times New Roman" pitchFamily="18" charset="0"/>
            </a:rPr>
            <a:t>Emails</a:t>
          </a:r>
          <a:endParaRPr lang="en-US" sz="1400" dirty="0">
            <a:latin typeface="Times New Roman" pitchFamily="18" charset="0"/>
            <a:cs typeface="Times New Roman" pitchFamily="18" charset="0"/>
          </a:endParaRPr>
        </a:p>
      </dgm:t>
    </dgm:pt>
    <dgm:pt modelId="{21C262D3-3D49-4FB1-9D81-3EF8A5B6BFBA}" type="parTrans" cxnId="{63F0A252-F9ED-49E5-B8BF-D552470F4BAD}">
      <dgm:prSet/>
      <dgm:spPr/>
      <dgm:t>
        <a:bodyPr/>
        <a:lstStyle/>
        <a:p>
          <a:endParaRPr lang="en-US"/>
        </a:p>
      </dgm:t>
    </dgm:pt>
    <dgm:pt modelId="{52BEF0FE-2C86-4D4A-A891-F923D0EB07B2}" type="sibTrans" cxnId="{63F0A252-F9ED-49E5-B8BF-D552470F4BAD}">
      <dgm:prSet/>
      <dgm:spPr/>
      <dgm:t>
        <a:bodyPr/>
        <a:lstStyle/>
        <a:p>
          <a:endParaRPr lang="en-US"/>
        </a:p>
      </dgm:t>
    </dgm:pt>
    <dgm:pt modelId="{1CFDB23A-5C74-4585-87A5-AF68BBE91EE1}">
      <dgm:prSet custT="1"/>
      <dgm:spPr/>
      <dgm:t>
        <a:bodyPr/>
        <a:lstStyle/>
        <a:p>
          <a:pPr rtl="0"/>
          <a:r>
            <a:rPr lang="en-US" sz="1400" dirty="0" smtClean="0">
              <a:latin typeface="Times New Roman" pitchFamily="18" charset="0"/>
              <a:cs typeface="Times New Roman" pitchFamily="18" charset="0"/>
            </a:rPr>
            <a:t>Documents saved/erased from hard drive</a:t>
          </a:r>
          <a:endParaRPr lang="en-US" sz="1400" dirty="0">
            <a:latin typeface="Times New Roman" pitchFamily="18" charset="0"/>
            <a:cs typeface="Times New Roman" pitchFamily="18" charset="0"/>
          </a:endParaRPr>
        </a:p>
      </dgm:t>
    </dgm:pt>
    <dgm:pt modelId="{E2B01A04-FC26-4C08-8A1A-6BD071D4E81D}" type="parTrans" cxnId="{65665742-6117-4D13-934C-7E6AA3AC03E7}">
      <dgm:prSet/>
      <dgm:spPr/>
      <dgm:t>
        <a:bodyPr/>
        <a:lstStyle/>
        <a:p>
          <a:endParaRPr lang="en-US"/>
        </a:p>
      </dgm:t>
    </dgm:pt>
    <dgm:pt modelId="{4B25D8D9-E69C-47E0-AD17-90FE6550E762}" type="sibTrans" cxnId="{65665742-6117-4D13-934C-7E6AA3AC03E7}">
      <dgm:prSet/>
      <dgm:spPr/>
      <dgm:t>
        <a:bodyPr/>
        <a:lstStyle/>
        <a:p>
          <a:endParaRPr lang="en-US"/>
        </a:p>
      </dgm:t>
    </dgm:pt>
    <dgm:pt modelId="{DB6EB3E7-5C6A-495D-A3BC-460208C9D47C}">
      <dgm:prSet custT="1"/>
      <dgm:spPr/>
      <dgm:t>
        <a:bodyPr/>
        <a:lstStyle/>
        <a:p>
          <a:pPr rtl="0"/>
          <a:r>
            <a:rPr lang="en-US" sz="1400" dirty="0" smtClean="0">
              <a:latin typeface="Times New Roman" pitchFamily="18" charset="0"/>
              <a:cs typeface="Times New Roman" pitchFamily="18" charset="0"/>
            </a:rPr>
            <a:t>Instant messages</a:t>
          </a:r>
          <a:endParaRPr lang="en-US" sz="1400" dirty="0">
            <a:latin typeface="Times New Roman" pitchFamily="18" charset="0"/>
            <a:cs typeface="Times New Roman" pitchFamily="18" charset="0"/>
          </a:endParaRPr>
        </a:p>
      </dgm:t>
    </dgm:pt>
    <dgm:pt modelId="{F3432F88-A149-4729-8D8A-711496E2E717}" type="parTrans" cxnId="{9668C74A-DD03-45EC-8FB3-F5D46E79C72E}">
      <dgm:prSet/>
      <dgm:spPr/>
      <dgm:t>
        <a:bodyPr/>
        <a:lstStyle/>
        <a:p>
          <a:endParaRPr lang="en-US"/>
        </a:p>
      </dgm:t>
    </dgm:pt>
    <dgm:pt modelId="{B994F918-57E2-4EC1-B8C4-1AE3608D9DE3}" type="sibTrans" cxnId="{9668C74A-DD03-45EC-8FB3-F5D46E79C72E}">
      <dgm:prSet/>
      <dgm:spPr/>
      <dgm:t>
        <a:bodyPr/>
        <a:lstStyle/>
        <a:p>
          <a:endParaRPr lang="en-US"/>
        </a:p>
      </dgm:t>
    </dgm:pt>
    <dgm:pt modelId="{6E709DC7-8F38-4A30-9581-29F89870FDAD}">
      <dgm:prSet custT="1"/>
      <dgm:spPr/>
      <dgm:t>
        <a:bodyPr/>
        <a:lstStyle/>
        <a:p>
          <a:pPr rtl="0"/>
          <a:r>
            <a:rPr lang="en-US" sz="1400" dirty="0" smtClean="0">
              <a:latin typeface="Times New Roman" pitchFamily="18" charset="0"/>
              <a:cs typeface="Times New Roman" pitchFamily="18" charset="0"/>
            </a:rPr>
            <a:t>Mobile device communications</a:t>
          </a:r>
          <a:endParaRPr lang="en-US" sz="1400" dirty="0">
            <a:latin typeface="Times New Roman" pitchFamily="18" charset="0"/>
            <a:cs typeface="Times New Roman" pitchFamily="18" charset="0"/>
          </a:endParaRPr>
        </a:p>
      </dgm:t>
    </dgm:pt>
    <dgm:pt modelId="{4FF85CF2-D4CB-4379-816C-32012726F653}" type="parTrans" cxnId="{1E6DE495-D29A-4106-AB78-1C9A639EEED4}">
      <dgm:prSet/>
      <dgm:spPr/>
      <dgm:t>
        <a:bodyPr/>
        <a:lstStyle/>
        <a:p>
          <a:endParaRPr lang="en-US"/>
        </a:p>
      </dgm:t>
    </dgm:pt>
    <dgm:pt modelId="{D7F83781-397A-4D97-B233-ED70CF879173}" type="sibTrans" cxnId="{1E6DE495-D29A-4106-AB78-1C9A639EEED4}">
      <dgm:prSet/>
      <dgm:spPr/>
      <dgm:t>
        <a:bodyPr/>
        <a:lstStyle/>
        <a:p>
          <a:endParaRPr lang="en-US"/>
        </a:p>
      </dgm:t>
    </dgm:pt>
    <dgm:pt modelId="{0F0A6AAD-3E3A-44CF-9402-66A957EB93F9}">
      <dgm:prSet custT="1"/>
      <dgm:spPr/>
      <dgm:t>
        <a:bodyPr/>
        <a:lstStyle/>
        <a:p>
          <a:pPr rtl="0"/>
          <a:r>
            <a:rPr lang="en-US" sz="1400" dirty="0" smtClean="0">
              <a:latin typeface="Times New Roman" pitchFamily="18" charset="0"/>
              <a:cs typeface="Times New Roman" pitchFamily="18" charset="0"/>
            </a:rPr>
            <a:t>Printing device evidences</a:t>
          </a:r>
          <a:endParaRPr lang="en-US" sz="1400" dirty="0">
            <a:latin typeface="Times New Roman" pitchFamily="18" charset="0"/>
            <a:cs typeface="Times New Roman" pitchFamily="18" charset="0"/>
          </a:endParaRPr>
        </a:p>
      </dgm:t>
    </dgm:pt>
    <dgm:pt modelId="{7805710C-39BC-4054-BFC9-3D0C57CDA8F6}" type="parTrans" cxnId="{12C549FE-86E3-4509-B0EC-0DA5BEF03120}">
      <dgm:prSet/>
      <dgm:spPr/>
      <dgm:t>
        <a:bodyPr/>
        <a:lstStyle/>
        <a:p>
          <a:endParaRPr lang="en-US"/>
        </a:p>
      </dgm:t>
    </dgm:pt>
    <dgm:pt modelId="{3A653EE3-4F6F-4ED8-A95D-BB640A37D696}" type="sibTrans" cxnId="{12C549FE-86E3-4509-B0EC-0DA5BEF03120}">
      <dgm:prSet/>
      <dgm:spPr/>
      <dgm:t>
        <a:bodyPr/>
        <a:lstStyle/>
        <a:p>
          <a:endParaRPr lang="en-US"/>
        </a:p>
      </dgm:t>
    </dgm:pt>
    <dgm:pt modelId="{5739E6C1-255E-443A-9C14-2A8D24890AF8}" type="pres">
      <dgm:prSet presAssocID="{D3CF77ED-FD50-4354-8D0B-E9CA0833848E}" presName="hierChild1" presStyleCnt="0">
        <dgm:presLayoutVars>
          <dgm:chPref val="1"/>
          <dgm:dir/>
          <dgm:animOne val="branch"/>
          <dgm:animLvl val="lvl"/>
          <dgm:resizeHandles/>
        </dgm:presLayoutVars>
      </dgm:prSet>
      <dgm:spPr/>
      <dgm:t>
        <a:bodyPr/>
        <a:lstStyle/>
        <a:p>
          <a:endParaRPr lang="en-US"/>
        </a:p>
      </dgm:t>
    </dgm:pt>
    <dgm:pt modelId="{4B11D9F6-9D39-4B86-A21D-C2BD9F9EEA09}" type="pres">
      <dgm:prSet presAssocID="{121743C4-DA33-4F13-BD12-F02E4DFA9DC4}" presName="hierRoot1" presStyleCnt="0"/>
      <dgm:spPr/>
    </dgm:pt>
    <dgm:pt modelId="{C838C846-EDA7-4793-94F4-A3CB8FF72BA3}" type="pres">
      <dgm:prSet presAssocID="{121743C4-DA33-4F13-BD12-F02E4DFA9DC4}" presName="composite" presStyleCnt="0"/>
      <dgm:spPr/>
    </dgm:pt>
    <dgm:pt modelId="{95A2A1BB-F42A-47A1-9FF7-3FFAFDE240FC}" type="pres">
      <dgm:prSet presAssocID="{121743C4-DA33-4F13-BD12-F02E4DFA9DC4}" presName="background" presStyleLbl="node0" presStyleIdx="0" presStyleCnt="1"/>
      <dgm:spPr/>
    </dgm:pt>
    <dgm:pt modelId="{8333ED8D-435F-4FA6-87EF-2A3B5AB87F02}" type="pres">
      <dgm:prSet presAssocID="{121743C4-DA33-4F13-BD12-F02E4DFA9DC4}" presName="text" presStyleLbl="fgAcc0" presStyleIdx="0" presStyleCnt="1" custScaleX="234806" custScaleY="184269" custLinFactY="-13970" custLinFactNeighborX="-2378" custLinFactNeighborY="-100000">
        <dgm:presLayoutVars>
          <dgm:chPref val="3"/>
        </dgm:presLayoutVars>
      </dgm:prSet>
      <dgm:spPr/>
      <dgm:t>
        <a:bodyPr/>
        <a:lstStyle/>
        <a:p>
          <a:endParaRPr lang="en-US"/>
        </a:p>
      </dgm:t>
    </dgm:pt>
    <dgm:pt modelId="{D2B725FE-3EFF-4821-ADBA-88008F81E9C0}" type="pres">
      <dgm:prSet presAssocID="{121743C4-DA33-4F13-BD12-F02E4DFA9DC4}" presName="hierChild2" presStyleCnt="0"/>
      <dgm:spPr/>
    </dgm:pt>
    <dgm:pt modelId="{9D9D3FBF-8A92-4313-B904-91931ECBD50D}" type="pres">
      <dgm:prSet presAssocID="{8F3BD95F-0ABD-40B3-99C2-F010C750F43B}" presName="Name10" presStyleLbl="parChTrans1D2" presStyleIdx="0" presStyleCnt="6"/>
      <dgm:spPr/>
      <dgm:t>
        <a:bodyPr/>
        <a:lstStyle/>
        <a:p>
          <a:endParaRPr lang="en-US"/>
        </a:p>
      </dgm:t>
    </dgm:pt>
    <dgm:pt modelId="{179458CC-9D75-455E-AD2D-FBF26AE6CABE}" type="pres">
      <dgm:prSet presAssocID="{90CC34B7-49C1-4BA0-AA30-A8E2E9783567}" presName="hierRoot2" presStyleCnt="0"/>
      <dgm:spPr/>
    </dgm:pt>
    <dgm:pt modelId="{17C5BDF5-AE7D-4D61-8CD0-16DD8F39297C}" type="pres">
      <dgm:prSet presAssocID="{90CC34B7-49C1-4BA0-AA30-A8E2E9783567}" presName="composite2" presStyleCnt="0"/>
      <dgm:spPr/>
    </dgm:pt>
    <dgm:pt modelId="{C538FBB7-9BEA-4FF6-ACC2-DC0B60A15C96}" type="pres">
      <dgm:prSet presAssocID="{90CC34B7-49C1-4BA0-AA30-A8E2E9783567}" presName="background2" presStyleLbl="node2" presStyleIdx="0" presStyleCnt="6"/>
      <dgm:spPr/>
    </dgm:pt>
    <dgm:pt modelId="{3D95A65C-C6E8-491D-8DA8-006A2D0086B8}" type="pres">
      <dgm:prSet presAssocID="{90CC34B7-49C1-4BA0-AA30-A8E2E9783567}" presName="text2" presStyleLbl="fgAcc2" presStyleIdx="0" presStyleCnt="6">
        <dgm:presLayoutVars>
          <dgm:chPref val="3"/>
        </dgm:presLayoutVars>
      </dgm:prSet>
      <dgm:spPr/>
      <dgm:t>
        <a:bodyPr/>
        <a:lstStyle/>
        <a:p>
          <a:endParaRPr lang="en-US"/>
        </a:p>
      </dgm:t>
    </dgm:pt>
    <dgm:pt modelId="{F4674E6B-1679-4738-ABD9-E8672D12803B}" type="pres">
      <dgm:prSet presAssocID="{90CC34B7-49C1-4BA0-AA30-A8E2E9783567}" presName="hierChild3" presStyleCnt="0"/>
      <dgm:spPr/>
    </dgm:pt>
    <dgm:pt modelId="{CB65FE3D-9FA8-4A0E-9DC9-FF157D915E2C}" type="pres">
      <dgm:prSet presAssocID="{21C262D3-3D49-4FB1-9D81-3EF8A5B6BFBA}" presName="Name10" presStyleLbl="parChTrans1D2" presStyleIdx="1" presStyleCnt="6"/>
      <dgm:spPr/>
      <dgm:t>
        <a:bodyPr/>
        <a:lstStyle/>
        <a:p>
          <a:endParaRPr lang="en-US"/>
        </a:p>
      </dgm:t>
    </dgm:pt>
    <dgm:pt modelId="{E4080058-683B-4616-B0B3-F75B53A5AD5B}" type="pres">
      <dgm:prSet presAssocID="{A2B5FAC9-4DE5-4DC2-A429-6DB95255E589}" presName="hierRoot2" presStyleCnt="0"/>
      <dgm:spPr/>
    </dgm:pt>
    <dgm:pt modelId="{65DA5030-1F67-4415-9ACB-9A656A4B352E}" type="pres">
      <dgm:prSet presAssocID="{A2B5FAC9-4DE5-4DC2-A429-6DB95255E589}" presName="composite2" presStyleCnt="0"/>
      <dgm:spPr/>
    </dgm:pt>
    <dgm:pt modelId="{C79F4019-3F86-4984-8C54-F7501E9C4E78}" type="pres">
      <dgm:prSet presAssocID="{A2B5FAC9-4DE5-4DC2-A429-6DB95255E589}" presName="background2" presStyleLbl="node2" presStyleIdx="1" presStyleCnt="6"/>
      <dgm:spPr/>
    </dgm:pt>
    <dgm:pt modelId="{DD4210AC-63D0-485F-89E6-5DC6F704DC74}" type="pres">
      <dgm:prSet presAssocID="{A2B5FAC9-4DE5-4DC2-A429-6DB95255E589}" presName="text2" presStyleLbl="fgAcc2" presStyleIdx="1" presStyleCnt="6">
        <dgm:presLayoutVars>
          <dgm:chPref val="3"/>
        </dgm:presLayoutVars>
      </dgm:prSet>
      <dgm:spPr/>
      <dgm:t>
        <a:bodyPr/>
        <a:lstStyle/>
        <a:p>
          <a:endParaRPr lang="en-US"/>
        </a:p>
      </dgm:t>
    </dgm:pt>
    <dgm:pt modelId="{56F999F8-BE37-4DB1-8493-509B3A26E825}" type="pres">
      <dgm:prSet presAssocID="{A2B5FAC9-4DE5-4DC2-A429-6DB95255E589}" presName="hierChild3" presStyleCnt="0"/>
      <dgm:spPr/>
    </dgm:pt>
    <dgm:pt modelId="{B45C54D7-26A8-4AAD-97D5-4184CB5C2784}" type="pres">
      <dgm:prSet presAssocID="{E2B01A04-FC26-4C08-8A1A-6BD071D4E81D}" presName="Name10" presStyleLbl="parChTrans1D2" presStyleIdx="2" presStyleCnt="6"/>
      <dgm:spPr/>
      <dgm:t>
        <a:bodyPr/>
        <a:lstStyle/>
        <a:p>
          <a:endParaRPr lang="en-US"/>
        </a:p>
      </dgm:t>
    </dgm:pt>
    <dgm:pt modelId="{0EEBC57F-737A-4EA6-BDAE-91D4E3CB4684}" type="pres">
      <dgm:prSet presAssocID="{1CFDB23A-5C74-4585-87A5-AF68BBE91EE1}" presName="hierRoot2" presStyleCnt="0"/>
      <dgm:spPr/>
    </dgm:pt>
    <dgm:pt modelId="{6B6AF4ED-E37D-44B8-850B-234BB89680CD}" type="pres">
      <dgm:prSet presAssocID="{1CFDB23A-5C74-4585-87A5-AF68BBE91EE1}" presName="composite2" presStyleCnt="0"/>
      <dgm:spPr/>
    </dgm:pt>
    <dgm:pt modelId="{BC4B3EC7-65E2-4F90-ABAA-BC1C1FF55477}" type="pres">
      <dgm:prSet presAssocID="{1CFDB23A-5C74-4585-87A5-AF68BBE91EE1}" presName="background2" presStyleLbl="node2" presStyleIdx="2" presStyleCnt="6"/>
      <dgm:spPr/>
    </dgm:pt>
    <dgm:pt modelId="{FEF2D1EC-5000-4EBE-9DF3-92B4079CCE39}" type="pres">
      <dgm:prSet presAssocID="{1CFDB23A-5C74-4585-87A5-AF68BBE91EE1}" presName="text2" presStyleLbl="fgAcc2" presStyleIdx="2" presStyleCnt="6">
        <dgm:presLayoutVars>
          <dgm:chPref val="3"/>
        </dgm:presLayoutVars>
      </dgm:prSet>
      <dgm:spPr/>
      <dgm:t>
        <a:bodyPr/>
        <a:lstStyle/>
        <a:p>
          <a:endParaRPr lang="en-US"/>
        </a:p>
      </dgm:t>
    </dgm:pt>
    <dgm:pt modelId="{6E53AF41-3203-4798-9246-2FF7BD20DF3C}" type="pres">
      <dgm:prSet presAssocID="{1CFDB23A-5C74-4585-87A5-AF68BBE91EE1}" presName="hierChild3" presStyleCnt="0"/>
      <dgm:spPr/>
    </dgm:pt>
    <dgm:pt modelId="{03978973-9C79-47C4-B364-7AB1D5F5141A}" type="pres">
      <dgm:prSet presAssocID="{F3432F88-A149-4729-8D8A-711496E2E717}" presName="Name10" presStyleLbl="parChTrans1D2" presStyleIdx="3" presStyleCnt="6"/>
      <dgm:spPr/>
      <dgm:t>
        <a:bodyPr/>
        <a:lstStyle/>
        <a:p>
          <a:endParaRPr lang="en-US"/>
        </a:p>
      </dgm:t>
    </dgm:pt>
    <dgm:pt modelId="{99DE348D-8B1E-4A6B-9BF4-EFDA2F8C81AD}" type="pres">
      <dgm:prSet presAssocID="{DB6EB3E7-5C6A-495D-A3BC-460208C9D47C}" presName="hierRoot2" presStyleCnt="0"/>
      <dgm:spPr/>
    </dgm:pt>
    <dgm:pt modelId="{33148C21-A246-4EA9-9BDA-7B8FBF6C019D}" type="pres">
      <dgm:prSet presAssocID="{DB6EB3E7-5C6A-495D-A3BC-460208C9D47C}" presName="composite2" presStyleCnt="0"/>
      <dgm:spPr/>
    </dgm:pt>
    <dgm:pt modelId="{4A2FA921-74EB-4243-8271-41E8A5F63A6F}" type="pres">
      <dgm:prSet presAssocID="{DB6EB3E7-5C6A-495D-A3BC-460208C9D47C}" presName="background2" presStyleLbl="node2" presStyleIdx="3" presStyleCnt="6"/>
      <dgm:spPr/>
    </dgm:pt>
    <dgm:pt modelId="{3A2AD3C1-086A-429B-8EB6-2B592FDED68F}" type="pres">
      <dgm:prSet presAssocID="{DB6EB3E7-5C6A-495D-A3BC-460208C9D47C}" presName="text2" presStyleLbl="fgAcc2" presStyleIdx="3" presStyleCnt="6">
        <dgm:presLayoutVars>
          <dgm:chPref val="3"/>
        </dgm:presLayoutVars>
      </dgm:prSet>
      <dgm:spPr/>
      <dgm:t>
        <a:bodyPr/>
        <a:lstStyle/>
        <a:p>
          <a:endParaRPr lang="en-US"/>
        </a:p>
      </dgm:t>
    </dgm:pt>
    <dgm:pt modelId="{DF0B6EDF-49CC-4E6C-AC62-33B70571DA57}" type="pres">
      <dgm:prSet presAssocID="{DB6EB3E7-5C6A-495D-A3BC-460208C9D47C}" presName="hierChild3" presStyleCnt="0"/>
      <dgm:spPr/>
    </dgm:pt>
    <dgm:pt modelId="{4FF7FDDD-8D45-4679-AF01-A74E95D96881}" type="pres">
      <dgm:prSet presAssocID="{4FF85CF2-D4CB-4379-816C-32012726F653}" presName="Name10" presStyleLbl="parChTrans1D2" presStyleIdx="4" presStyleCnt="6"/>
      <dgm:spPr/>
      <dgm:t>
        <a:bodyPr/>
        <a:lstStyle/>
        <a:p>
          <a:endParaRPr lang="en-US"/>
        </a:p>
      </dgm:t>
    </dgm:pt>
    <dgm:pt modelId="{9C81E294-3936-4418-8F31-329AB9A7869A}" type="pres">
      <dgm:prSet presAssocID="{6E709DC7-8F38-4A30-9581-29F89870FDAD}" presName="hierRoot2" presStyleCnt="0"/>
      <dgm:spPr/>
    </dgm:pt>
    <dgm:pt modelId="{58F26E8A-0CA0-41BF-A702-EC752093E6D0}" type="pres">
      <dgm:prSet presAssocID="{6E709DC7-8F38-4A30-9581-29F89870FDAD}" presName="composite2" presStyleCnt="0"/>
      <dgm:spPr/>
    </dgm:pt>
    <dgm:pt modelId="{C9540A78-E963-47E8-B310-15991DB91435}" type="pres">
      <dgm:prSet presAssocID="{6E709DC7-8F38-4A30-9581-29F89870FDAD}" presName="background2" presStyleLbl="node2" presStyleIdx="4" presStyleCnt="6"/>
      <dgm:spPr/>
    </dgm:pt>
    <dgm:pt modelId="{DC1B2B44-D89F-4F3C-82AD-26DCDD2EB245}" type="pres">
      <dgm:prSet presAssocID="{6E709DC7-8F38-4A30-9581-29F89870FDAD}" presName="text2" presStyleLbl="fgAcc2" presStyleIdx="4" presStyleCnt="6">
        <dgm:presLayoutVars>
          <dgm:chPref val="3"/>
        </dgm:presLayoutVars>
      </dgm:prSet>
      <dgm:spPr/>
      <dgm:t>
        <a:bodyPr/>
        <a:lstStyle/>
        <a:p>
          <a:endParaRPr lang="en-US"/>
        </a:p>
      </dgm:t>
    </dgm:pt>
    <dgm:pt modelId="{4419FF15-4A6F-4770-ADD0-B0F7A4655E5B}" type="pres">
      <dgm:prSet presAssocID="{6E709DC7-8F38-4A30-9581-29F89870FDAD}" presName="hierChild3" presStyleCnt="0"/>
      <dgm:spPr/>
    </dgm:pt>
    <dgm:pt modelId="{0A10F2A8-FBE8-4272-B505-408DFDF828A3}" type="pres">
      <dgm:prSet presAssocID="{7805710C-39BC-4054-BFC9-3D0C57CDA8F6}" presName="Name10" presStyleLbl="parChTrans1D2" presStyleIdx="5" presStyleCnt="6"/>
      <dgm:spPr/>
      <dgm:t>
        <a:bodyPr/>
        <a:lstStyle/>
        <a:p>
          <a:endParaRPr lang="en-US"/>
        </a:p>
      </dgm:t>
    </dgm:pt>
    <dgm:pt modelId="{A2F874BD-3875-4EA2-88CF-09688E9DECB7}" type="pres">
      <dgm:prSet presAssocID="{0F0A6AAD-3E3A-44CF-9402-66A957EB93F9}" presName="hierRoot2" presStyleCnt="0"/>
      <dgm:spPr/>
    </dgm:pt>
    <dgm:pt modelId="{0632B9FA-389E-4982-A778-6EBCFA469F53}" type="pres">
      <dgm:prSet presAssocID="{0F0A6AAD-3E3A-44CF-9402-66A957EB93F9}" presName="composite2" presStyleCnt="0"/>
      <dgm:spPr/>
    </dgm:pt>
    <dgm:pt modelId="{6E1B9448-862D-4837-994A-79E00D2109AF}" type="pres">
      <dgm:prSet presAssocID="{0F0A6AAD-3E3A-44CF-9402-66A957EB93F9}" presName="background2" presStyleLbl="node2" presStyleIdx="5" presStyleCnt="6"/>
      <dgm:spPr/>
    </dgm:pt>
    <dgm:pt modelId="{E126772C-6A3D-4BFC-B760-49FFE77E7A21}" type="pres">
      <dgm:prSet presAssocID="{0F0A6AAD-3E3A-44CF-9402-66A957EB93F9}" presName="text2" presStyleLbl="fgAcc2" presStyleIdx="5" presStyleCnt="6">
        <dgm:presLayoutVars>
          <dgm:chPref val="3"/>
        </dgm:presLayoutVars>
      </dgm:prSet>
      <dgm:spPr/>
      <dgm:t>
        <a:bodyPr/>
        <a:lstStyle/>
        <a:p>
          <a:endParaRPr lang="en-US"/>
        </a:p>
      </dgm:t>
    </dgm:pt>
    <dgm:pt modelId="{055FE692-C7D1-4885-B825-41B2245CBB27}" type="pres">
      <dgm:prSet presAssocID="{0F0A6AAD-3E3A-44CF-9402-66A957EB93F9}" presName="hierChild3" presStyleCnt="0"/>
      <dgm:spPr/>
    </dgm:pt>
  </dgm:ptLst>
  <dgm:cxnLst>
    <dgm:cxn modelId="{7D612330-EFCF-436E-BFEC-76BD428732E2}" type="presOf" srcId="{6E709DC7-8F38-4A30-9581-29F89870FDAD}" destId="{DC1B2B44-D89F-4F3C-82AD-26DCDD2EB245}" srcOrd="0" destOrd="0" presId="urn:microsoft.com/office/officeart/2005/8/layout/hierarchy1"/>
    <dgm:cxn modelId="{30B8D66C-3820-4F62-8EC4-D3E6E7C4CBA6}" type="presOf" srcId="{E2B01A04-FC26-4C08-8A1A-6BD071D4E81D}" destId="{B45C54D7-26A8-4AAD-97D5-4184CB5C2784}" srcOrd="0" destOrd="0" presId="urn:microsoft.com/office/officeart/2005/8/layout/hierarchy1"/>
    <dgm:cxn modelId="{8D8915B2-360A-4834-9E69-8604278DC1DE}" type="presOf" srcId="{0F0A6AAD-3E3A-44CF-9402-66A957EB93F9}" destId="{E126772C-6A3D-4BFC-B760-49FFE77E7A21}" srcOrd="0" destOrd="0" presId="urn:microsoft.com/office/officeart/2005/8/layout/hierarchy1"/>
    <dgm:cxn modelId="{3C135EFB-F80D-4609-B9F2-C7E4640C4D22}" srcId="{D3CF77ED-FD50-4354-8D0B-E9CA0833848E}" destId="{121743C4-DA33-4F13-BD12-F02E4DFA9DC4}" srcOrd="0" destOrd="0" parTransId="{0B60DC34-9940-4078-8C34-AA6CB5DE3C8C}" sibTransId="{F9426E8B-0E59-4EA6-99A7-2A9DE4626514}"/>
    <dgm:cxn modelId="{63F0A252-F9ED-49E5-B8BF-D552470F4BAD}" srcId="{121743C4-DA33-4F13-BD12-F02E4DFA9DC4}" destId="{A2B5FAC9-4DE5-4DC2-A429-6DB95255E589}" srcOrd="1" destOrd="0" parTransId="{21C262D3-3D49-4FB1-9D81-3EF8A5B6BFBA}" sibTransId="{52BEF0FE-2C86-4D4A-A891-F923D0EB07B2}"/>
    <dgm:cxn modelId="{1E6DE495-D29A-4106-AB78-1C9A639EEED4}" srcId="{121743C4-DA33-4F13-BD12-F02E4DFA9DC4}" destId="{6E709DC7-8F38-4A30-9581-29F89870FDAD}" srcOrd="4" destOrd="0" parTransId="{4FF85CF2-D4CB-4379-816C-32012726F653}" sibTransId="{D7F83781-397A-4D97-B233-ED70CF879173}"/>
    <dgm:cxn modelId="{270A0590-0B98-4135-B817-31372F9EBF2E}" type="presOf" srcId="{21C262D3-3D49-4FB1-9D81-3EF8A5B6BFBA}" destId="{CB65FE3D-9FA8-4A0E-9DC9-FF157D915E2C}" srcOrd="0" destOrd="0" presId="urn:microsoft.com/office/officeart/2005/8/layout/hierarchy1"/>
    <dgm:cxn modelId="{8564DE90-5B40-4029-84B5-CA116F400B86}" type="presOf" srcId="{DB6EB3E7-5C6A-495D-A3BC-460208C9D47C}" destId="{3A2AD3C1-086A-429B-8EB6-2B592FDED68F}" srcOrd="0" destOrd="0" presId="urn:microsoft.com/office/officeart/2005/8/layout/hierarchy1"/>
    <dgm:cxn modelId="{65665742-6117-4D13-934C-7E6AA3AC03E7}" srcId="{121743C4-DA33-4F13-BD12-F02E4DFA9DC4}" destId="{1CFDB23A-5C74-4585-87A5-AF68BBE91EE1}" srcOrd="2" destOrd="0" parTransId="{E2B01A04-FC26-4C08-8A1A-6BD071D4E81D}" sibTransId="{4B25D8D9-E69C-47E0-AD17-90FE6550E762}"/>
    <dgm:cxn modelId="{243E2E6F-159F-4476-AB57-9965D5FEB63C}" type="presOf" srcId="{121743C4-DA33-4F13-BD12-F02E4DFA9DC4}" destId="{8333ED8D-435F-4FA6-87EF-2A3B5AB87F02}" srcOrd="0" destOrd="0" presId="urn:microsoft.com/office/officeart/2005/8/layout/hierarchy1"/>
    <dgm:cxn modelId="{588C0766-853D-4E32-B1E4-F9370F0A6926}" type="presOf" srcId="{D3CF77ED-FD50-4354-8D0B-E9CA0833848E}" destId="{5739E6C1-255E-443A-9C14-2A8D24890AF8}" srcOrd="0" destOrd="0" presId="urn:microsoft.com/office/officeart/2005/8/layout/hierarchy1"/>
    <dgm:cxn modelId="{9668C74A-DD03-45EC-8FB3-F5D46E79C72E}" srcId="{121743C4-DA33-4F13-BD12-F02E4DFA9DC4}" destId="{DB6EB3E7-5C6A-495D-A3BC-460208C9D47C}" srcOrd="3" destOrd="0" parTransId="{F3432F88-A149-4729-8D8A-711496E2E717}" sibTransId="{B994F918-57E2-4EC1-B8C4-1AE3608D9DE3}"/>
    <dgm:cxn modelId="{AF40C7A8-F627-41E7-872E-84E9FBDB8912}" srcId="{121743C4-DA33-4F13-BD12-F02E4DFA9DC4}" destId="{90CC34B7-49C1-4BA0-AA30-A8E2E9783567}" srcOrd="0" destOrd="0" parTransId="{8F3BD95F-0ABD-40B3-99C2-F010C750F43B}" sibTransId="{7E7E1027-0E9C-41D4-AA24-432FFA78AD51}"/>
    <dgm:cxn modelId="{290DE162-6475-45B9-9FBA-A0C8F2A21F67}" type="presOf" srcId="{7805710C-39BC-4054-BFC9-3D0C57CDA8F6}" destId="{0A10F2A8-FBE8-4272-B505-408DFDF828A3}" srcOrd="0" destOrd="0" presId="urn:microsoft.com/office/officeart/2005/8/layout/hierarchy1"/>
    <dgm:cxn modelId="{08A876BA-C6B1-4C5D-BB22-905830CE8131}" type="presOf" srcId="{F3432F88-A149-4729-8D8A-711496E2E717}" destId="{03978973-9C79-47C4-B364-7AB1D5F5141A}" srcOrd="0" destOrd="0" presId="urn:microsoft.com/office/officeart/2005/8/layout/hierarchy1"/>
    <dgm:cxn modelId="{29B93799-F957-4BE2-B279-A8DA00634F28}" type="presOf" srcId="{A2B5FAC9-4DE5-4DC2-A429-6DB95255E589}" destId="{DD4210AC-63D0-485F-89E6-5DC6F704DC74}" srcOrd="0" destOrd="0" presId="urn:microsoft.com/office/officeart/2005/8/layout/hierarchy1"/>
    <dgm:cxn modelId="{ED0A7D92-58FE-4D17-8AE4-EA2694C939CE}" type="presOf" srcId="{4FF85CF2-D4CB-4379-816C-32012726F653}" destId="{4FF7FDDD-8D45-4679-AF01-A74E95D96881}" srcOrd="0" destOrd="0" presId="urn:microsoft.com/office/officeart/2005/8/layout/hierarchy1"/>
    <dgm:cxn modelId="{1B0AD823-23A6-47AC-B164-14EB418BDB84}" type="presOf" srcId="{1CFDB23A-5C74-4585-87A5-AF68BBE91EE1}" destId="{FEF2D1EC-5000-4EBE-9DF3-92B4079CCE39}" srcOrd="0" destOrd="0" presId="urn:microsoft.com/office/officeart/2005/8/layout/hierarchy1"/>
    <dgm:cxn modelId="{12C549FE-86E3-4509-B0EC-0DA5BEF03120}" srcId="{121743C4-DA33-4F13-BD12-F02E4DFA9DC4}" destId="{0F0A6AAD-3E3A-44CF-9402-66A957EB93F9}" srcOrd="5" destOrd="0" parTransId="{7805710C-39BC-4054-BFC9-3D0C57CDA8F6}" sibTransId="{3A653EE3-4F6F-4ED8-A95D-BB640A37D696}"/>
    <dgm:cxn modelId="{BEFF626E-4647-4EB6-8CA8-8431C64A21BB}" type="presOf" srcId="{90CC34B7-49C1-4BA0-AA30-A8E2E9783567}" destId="{3D95A65C-C6E8-491D-8DA8-006A2D0086B8}" srcOrd="0" destOrd="0" presId="urn:microsoft.com/office/officeart/2005/8/layout/hierarchy1"/>
    <dgm:cxn modelId="{3CD950A6-4709-4D4F-B1BD-AEBEE5D9C110}" type="presOf" srcId="{8F3BD95F-0ABD-40B3-99C2-F010C750F43B}" destId="{9D9D3FBF-8A92-4313-B904-91931ECBD50D}" srcOrd="0" destOrd="0" presId="urn:microsoft.com/office/officeart/2005/8/layout/hierarchy1"/>
    <dgm:cxn modelId="{48F0B2F0-5206-4B76-860B-480F8E6FE186}" type="presParOf" srcId="{5739E6C1-255E-443A-9C14-2A8D24890AF8}" destId="{4B11D9F6-9D39-4B86-A21D-C2BD9F9EEA09}" srcOrd="0" destOrd="0" presId="urn:microsoft.com/office/officeart/2005/8/layout/hierarchy1"/>
    <dgm:cxn modelId="{7C7B07F5-D586-4118-B446-567FCD9B4804}" type="presParOf" srcId="{4B11D9F6-9D39-4B86-A21D-C2BD9F9EEA09}" destId="{C838C846-EDA7-4793-94F4-A3CB8FF72BA3}" srcOrd="0" destOrd="0" presId="urn:microsoft.com/office/officeart/2005/8/layout/hierarchy1"/>
    <dgm:cxn modelId="{114D2F74-4004-4A20-854E-900FDD3FA3E5}" type="presParOf" srcId="{C838C846-EDA7-4793-94F4-A3CB8FF72BA3}" destId="{95A2A1BB-F42A-47A1-9FF7-3FFAFDE240FC}" srcOrd="0" destOrd="0" presId="urn:microsoft.com/office/officeart/2005/8/layout/hierarchy1"/>
    <dgm:cxn modelId="{2F4A0640-8CCE-46B6-932B-67D3E764DF23}" type="presParOf" srcId="{C838C846-EDA7-4793-94F4-A3CB8FF72BA3}" destId="{8333ED8D-435F-4FA6-87EF-2A3B5AB87F02}" srcOrd="1" destOrd="0" presId="urn:microsoft.com/office/officeart/2005/8/layout/hierarchy1"/>
    <dgm:cxn modelId="{B6CA34DD-6EB6-440C-AD46-3FBBF4FEFD9A}" type="presParOf" srcId="{4B11D9F6-9D39-4B86-A21D-C2BD9F9EEA09}" destId="{D2B725FE-3EFF-4821-ADBA-88008F81E9C0}" srcOrd="1" destOrd="0" presId="urn:microsoft.com/office/officeart/2005/8/layout/hierarchy1"/>
    <dgm:cxn modelId="{6C677C93-7EB5-424F-9B19-5343511518AB}" type="presParOf" srcId="{D2B725FE-3EFF-4821-ADBA-88008F81E9C0}" destId="{9D9D3FBF-8A92-4313-B904-91931ECBD50D}" srcOrd="0" destOrd="0" presId="urn:microsoft.com/office/officeart/2005/8/layout/hierarchy1"/>
    <dgm:cxn modelId="{4C788984-2055-41F0-8C82-C25BCB24794A}" type="presParOf" srcId="{D2B725FE-3EFF-4821-ADBA-88008F81E9C0}" destId="{179458CC-9D75-455E-AD2D-FBF26AE6CABE}" srcOrd="1" destOrd="0" presId="urn:microsoft.com/office/officeart/2005/8/layout/hierarchy1"/>
    <dgm:cxn modelId="{CD89C3FE-66F3-4E34-AAA8-C9998596DF77}" type="presParOf" srcId="{179458CC-9D75-455E-AD2D-FBF26AE6CABE}" destId="{17C5BDF5-AE7D-4D61-8CD0-16DD8F39297C}" srcOrd="0" destOrd="0" presId="urn:microsoft.com/office/officeart/2005/8/layout/hierarchy1"/>
    <dgm:cxn modelId="{A720CA43-78A7-4849-BF64-53F90053CB7A}" type="presParOf" srcId="{17C5BDF5-AE7D-4D61-8CD0-16DD8F39297C}" destId="{C538FBB7-9BEA-4FF6-ACC2-DC0B60A15C96}" srcOrd="0" destOrd="0" presId="urn:microsoft.com/office/officeart/2005/8/layout/hierarchy1"/>
    <dgm:cxn modelId="{3A7F1E19-8FCB-4055-B573-809ADD7AF714}" type="presParOf" srcId="{17C5BDF5-AE7D-4D61-8CD0-16DD8F39297C}" destId="{3D95A65C-C6E8-491D-8DA8-006A2D0086B8}" srcOrd="1" destOrd="0" presId="urn:microsoft.com/office/officeart/2005/8/layout/hierarchy1"/>
    <dgm:cxn modelId="{71BCD901-EF8B-47F6-8ADA-F73DD78EB43D}" type="presParOf" srcId="{179458CC-9D75-455E-AD2D-FBF26AE6CABE}" destId="{F4674E6B-1679-4738-ABD9-E8672D12803B}" srcOrd="1" destOrd="0" presId="urn:microsoft.com/office/officeart/2005/8/layout/hierarchy1"/>
    <dgm:cxn modelId="{27737059-2A87-4A4F-AD89-22059C0712B2}" type="presParOf" srcId="{D2B725FE-3EFF-4821-ADBA-88008F81E9C0}" destId="{CB65FE3D-9FA8-4A0E-9DC9-FF157D915E2C}" srcOrd="2" destOrd="0" presId="urn:microsoft.com/office/officeart/2005/8/layout/hierarchy1"/>
    <dgm:cxn modelId="{B52C158C-388C-4977-833A-31C7352641F4}" type="presParOf" srcId="{D2B725FE-3EFF-4821-ADBA-88008F81E9C0}" destId="{E4080058-683B-4616-B0B3-F75B53A5AD5B}" srcOrd="3" destOrd="0" presId="urn:microsoft.com/office/officeart/2005/8/layout/hierarchy1"/>
    <dgm:cxn modelId="{94BBA1AA-4ECA-4E45-9A2E-EAF4E0974B76}" type="presParOf" srcId="{E4080058-683B-4616-B0B3-F75B53A5AD5B}" destId="{65DA5030-1F67-4415-9ACB-9A656A4B352E}" srcOrd="0" destOrd="0" presId="urn:microsoft.com/office/officeart/2005/8/layout/hierarchy1"/>
    <dgm:cxn modelId="{8CA36DA7-DDBA-4BA8-B4AA-3824BEBC4629}" type="presParOf" srcId="{65DA5030-1F67-4415-9ACB-9A656A4B352E}" destId="{C79F4019-3F86-4984-8C54-F7501E9C4E78}" srcOrd="0" destOrd="0" presId="urn:microsoft.com/office/officeart/2005/8/layout/hierarchy1"/>
    <dgm:cxn modelId="{8B66220F-99BD-4E75-8FB3-BA13EA607660}" type="presParOf" srcId="{65DA5030-1F67-4415-9ACB-9A656A4B352E}" destId="{DD4210AC-63D0-485F-89E6-5DC6F704DC74}" srcOrd="1" destOrd="0" presId="urn:microsoft.com/office/officeart/2005/8/layout/hierarchy1"/>
    <dgm:cxn modelId="{934BD3B1-0EE1-411C-B54A-45B03821C91C}" type="presParOf" srcId="{E4080058-683B-4616-B0B3-F75B53A5AD5B}" destId="{56F999F8-BE37-4DB1-8493-509B3A26E825}" srcOrd="1" destOrd="0" presId="urn:microsoft.com/office/officeart/2005/8/layout/hierarchy1"/>
    <dgm:cxn modelId="{3CCFA0C2-C7A8-4869-AB52-3FEE552E33D7}" type="presParOf" srcId="{D2B725FE-3EFF-4821-ADBA-88008F81E9C0}" destId="{B45C54D7-26A8-4AAD-97D5-4184CB5C2784}" srcOrd="4" destOrd="0" presId="urn:microsoft.com/office/officeart/2005/8/layout/hierarchy1"/>
    <dgm:cxn modelId="{093CFF69-F7E9-4859-B7EA-BE37C0EFD63A}" type="presParOf" srcId="{D2B725FE-3EFF-4821-ADBA-88008F81E9C0}" destId="{0EEBC57F-737A-4EA6-BDAE-91D4E3CB4684}" srcOrd="5" destOrd="0" presId="urn:microsoft.com/office/officeart/2005/8/layout/hierarchy1"/>
    <dgm:cxn modelId="{C280E86E-8342-4F4C-8EAA-C289605FA734}" type="presParOf" srcId="{0EEBC57F-737A-4EA6-BDAE-91D4E3CB4684}" destId="{6B6AF4ED-E37D-44B8-850B-234BB89680CD}" srcOrd="0" destOrd="0" presId="urn:microsoft.com/office/officeart/2005/8/layout/hierarchy1"/>
    <dgm:cxn modelId="{C23C1FE1-7045-4665-AB06-4BC94462EA79}" type="presParOf" srcId="{6B6AF4ED-E37D-44B8-850B-234BB89680CD}" destId="{BC4B3EC7-65E2-4F90-ABAA-BC1C1FF55477}" srcOrd="0" destOrd="0" presId="urn:microsoft.com/office/officeart/2005/8/layout/hierarchy1"/>
    <dgm:cxn modelId="{D05479BF-D853-42B2-9328-9757A15121A2}" type="presParOf" srcId="{6B6AF4ED-E37D-44B8-850B-234BB89680CD}" destId="{FEF2D1EC-5000-4EBE-9DF3-92B4079CCE39}" srcOrd="1" destOrd="0" presId="urn:microsoft.com/office/officeart/2005/8/layout/hierarchy1"/>
    <dgm:cxn modelId="{B982E3B2-841F-46E2-A2EF-6F9D5059F339}" type="presParOf" srcId="{0EEBC57F-737A-4EA6-BDAE-91D4E3CB4684}" destId="{6E53AF41-3203-4798-9246-2FF7BD20DF3C}" srcOrd="1" destOrd="0" presId="urn:microsoft.com/office/officeart/2005/8/layout/hierarchy1"/>
    <dgm:cxn modelId="{EFE21C7C-9662-418F-AC4B-0DFC98B4D77F}" type="presParOf" srcId="{D2B725FE-3EFF-4821-ADBA-88008F81E9C0}" destId="{03978973-9C79-47C4-B364-7AB1D5F5141A}" srcOrd="6" destOrd="0" presId="urn:microsoft.com/office/officeart/2005/8/layout/hierarchy1"/>
    <dgm:cxn modelId="{80D5AE7E-F0CC-45B6-8F21-3E31876B48A7}" type="presParOf" srcId="{D2B725FE-3EFF-4821-ADBA-88008F81E9C0}" destId="{99DE348D-8B1E-4A6B-9BF4-EFDA2F8C81AD}" srcOrd="7" destOrd="0" presId="urn:microsoft.com/office/officeart/2005/8/layout/hierarchy1"/>
    <dgm:cxn modelId="{17D290CE-7861-478B-BFEE-067CD0878A3F}" type="presParOf" srcId="{99DE348D-8B1E-4A6B-9BF4-EFDA2F8C81AD}" destId="{33148C21-A246-4EA9-9BDA-7B8FBF6C019D}" srcOrd="0" destOrd="0" presId="urn:microsoft.com/office/officeart/2005/8/layout/hierarchy1"/>
    <dgm:cxn modelId="{6C880D60-D9CB-49AB-A56F-A67F1417254F}" type="presParOf" srcId="{33148C21-A246-4EA9-9BDA-7B8FBF6C019D}" destId="{4A2FA921-74EB-4243-8271-41E8A5F63A6F}" srcOrd="0" destOrd="0" presId="urn:microsoft.com/office/officeart/2005/8/layout/hierarchy1"/>
    <dgm:cxn modelId="{C8CE3BE1-CCCC-42BD-8C4A-DBB4C4BB68CA}" type="presParOf" srcId="{33148C21-A246-4EA9-9BDA-7B8FBF6C019D}" destId="{3A2AD3C1-086A-429B-8EB6-2B592FDED68F}" srcOrd="1" destOrd="0" presId="urn:microsoft.com/office/officeart/2005/8/layout/hierarchy1"/>
    <dgm:cxn modelId="{B3214F28-2F90-46E3-AA09-0EFA20605094}" type="presParOf" srcId="{99DE348D-8B1E-4A6B-9BF4-EFDA2F8C81AD}" destId="{DF0B6EDF-49CC-4E6C-AC62-33B70571DA57}" srcOrd="1" destOrd="0" presId="urn:microsoft.com/office/officeart/2005/8/layout/hierarchy1"/>
    <dgm:cxn modelId="{51FF2610-310C-4943-A1D2-9A16E4DADBCA}" type="presParOf" srcId="{D2B725FE-3EFF-4821-ADBA-88008F81E9C0}" destId="{4FF7FDDD-8D45-4679-AF01-A74E95D96881}" srcOrd="8" destOrd="0" presId="urn:microsoft.com/office/officeart/2005/8/layout/hierarchy1"/>
    <dgm:cxn modelId="{E56D52E9-F3A8-49B7-8869-B7D447FC48BB}" type="presParOf" srcId="{D2B725FE-3EFF-4821-ADBA-88008F81E9C0}" destId="{9C81E294-3936-4418-8F31-329AB9A7869A}" srcOrd="9" destOrd="0" presId="urn:microsoft.com/office/officeart/2005/8/layout/hierarchy1"/>
    <dgm:cxn modelId="{85FBC54B-7ECA-4239-BDCF-58261F96A510}" type="presParOf" srcId="{9C81E294-3936-4418-8F31-329AB9A7869A}" destId="{58F26E8A-0CA0-41BF-A702-EC752093E6D0}" srcOrd="0" destOrd="0" presId="urn:microsoft.com/office/officeart/2005/8/layout/hierarchy1"/>
    <dgm:cxn modelId="{325C90BA-799F-416C-AB2A-031AB49824A3}" type="presParOf" srcId="{58F26E8A-0CA0-41BF-A702-EC752093E6D0}" destId="{C9540A78-E963-47E8-B310-15991DB91435}" srcOrd="0" destOrd="0" presId="urn:microsoft.com/office/officeart/2005/8/layout/hierarchy1"/>
    <dgm:cxn modelId="{70CCC258-18B9-4E60-A148-74C976F7248A}" type="presParOf" srcId="{58F26E8A-0CA0-41BF-A702-EC752093E6D0}" destId="{DC1B2B44-D89F-4F3C-82AD-26DCDD2EB245}" srcOrd="1" destOrd="0" presId="urn:microsoft.com/office/officeart/2005/8/layout/hierarchy1"/>
    <dgm:cxn modelId="{CE52CDAF-5069-4CCF-8563-A3F42FB486AC}" type="presParOf" srcId="{9C81E294-3936-4418-8F31-329AB9A7869A}" destId="{4419FF15-4A6F-4770-ADD0-B0F7A4655E5B}" srcOrd="1" destOrd="0" presId="urn:microsoft.com/office/officeart/2005/8/layout/hierarchy1"/>
    <dgm:cxn modelId="{B4BF7443-A10D-48D7-9F68-06DFD52798E0}" type="presParOf" srcId="{D2B725FE-3EFF-4821-ADBA-88008F81E9C0}" destId="{0A10F2A8-FBE8-4272-B505-408DFDF828A3}" srcOrd="10" destOrd="0" presId="urn:microsoft.com/office/officeart/2005/8/layout/hierarchy1"/>
    <dgm:cxn modelId="{CCF8A2E1-13D2-439A-88F5-BE2649A8F2D6}" type="presParOf" srcId="{D2B725FE-3EFF-4821-ADBA-88008F81E9C0}" destId="{A2F874BD-3875-4EA2-88CF-09688E9DECB7}" srcOrd="11" destOrd="0" presId="urn:microsoft.com/office/officeart/2005/8/layout/hierarchy1"/>
    <dgm:cxn modelId="{F2FE9852-216A-4B43-9D7E-650E9E9A10FE}" type="presParOf" srcId="{A2F874BD-3875-4EA2-88CF-09688E9DECB7}" destId="{0632B9FA-389E-4982-A778-6EBCFA469F53}" srcOrd="0" destOrd="0" presId="urn:microsoft.com/office/officeart/2005/8/layout/hierarchy1"/>
    <dgm:cxn modelId="{4961CE7C-FCED-4EB8-A2B8-5AA8E6204983}" type="presParOf" srcId="{0632B9FA-389E-4982-A778-6EBCFA469F53}" destId="{6E1B9448-862D-4837-994A-79E00D2109AF}" srcOrd="0" destOrd="0" presId="urn:microsoft.com/office/officeart/2005/8/layout/hierarchy1"/>
    <dgm:cxn modelId="{8187C49D-96D8-4CD3-B5B5-60B8758D448C}" type="presParOf" srcId="{0632B9FA-389E-4982-A778-6EBCFA469F53}" destId="{E126772C-6A3D-4BFC-B760-49FFE77E7A21}" srcOrd="1" destOrd="0" presId="urn:microsoft.com/office/officeart/2005/8/layout/hierarchy1"/>
    <dgm:cxn modelId="{2C39EDBE-1F34-442A-BB4C-0D2ADDEBFA0D}" type="presParOf" srcId="{A2F874BD-3875-4EA2-88CF-09688E9DECB7}" destId="{055FE692-C7D1-4885-B825-41B2245CBB2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67E95A-1362-4848-98DC-A018A2CC1A8E}"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3DEC5807-4403-4029-BFA6-59BACD738C37}">
      <dgm:prSet phldrT="[Text]"/>
      <dgm:spPr/>
      <dgm:t>
        <a:bodyPr/>
        <a:lstStyle/>
        <a:p>
          <a:r>
            <a:rPr lang="en-US" dirty="0" smtClean="0"/>
            <a:t>IT professionals</a:t>
          </a:r>
          <a:endParaRPr lang="en-US" dirty="0"/>
        </a:p>
      </dgm:t>
    </dgm:pt>
    <dgm:pt modelId="{0B9722AA-1FC7-4EA5-B9A6-E7E38CF81C72}" type="parTrans" cxnId="{9DD93999-7FD2-4C03-B36F-2EDE2ABA99B4}">
      <dgm:prSet/>
      <dgm:spPr/>
      <dgm:t>
        <a:bodyPr/>
        <a:lstStyle/>
        <a:p>
          <a:endParaRPr lang="en-US"/>
        </a:p>
      </dgm:t>
    </dgm:pt>
    <dgm:pt modelId="{7FEAA022-712D-42E5-A749-837472E99375}" type="sibTrans" cxnId="{9DD93999-7FD2-4C03-B36F-2EDE2ABA99B4}">
      <dgm:prSet/>
      <dgm:spPr/>
      <dgm:t>
        <a:bodyPr/>
        <a:lstStyle/>
        <a:p>
          <a:endParaRPr lang="en-US"/>
        </a:p>
      </dgm:t>
    </dgm:pt>
    <dgm:pt modelId="{CC590F22-02C8-426F-97CB-0EB41B14E7E2}">
      <dgm:prSet phldrT="[Text]"/>
      <dgm:spPr/>
      <dgm:t>
        <a:bodyPr/>
        <a:lstStyle/>
        <a:p>
          <a:r>
            <a:rPr lang="en-US" dirty="0" smtClean="0"/>
            <a:t>Responsible for providing the first line of defense </a:t>
          </a:r>
          <a:endParaRPr lang="en-US" dirty="0"/>
        </a:p>
      </dgm:t>
    </dgm:pt>
    <dgm:pt modelId="{1A28D048-E0D2-495B-B260-41B02540B29C}" type="parTrans" cxnId="{1E85A8EC-50AE-4AEF-A7C8-98E0D340DC3D}">
      <dgm:prSet/>
      <dgm:spPr/>
      <dgm:t>
        <a:bodyPr/>
        <a:lstStyle/>
        <a:p>
          <a:endParaRPr lang="en-US"/>
        </a:p>
      </dgm:t>
    </dgm:pt>
    <dgm:pt modelId="{7F86ED1F-2C80-4267-9F0F-0B216F1CEB11}" type="sibTrans" cxnId="{1E85A8EC-50AE-4AEF-A7C8-98E0D340DC3D}">
      <dgm:prSet/>
      <dgm:spPr/>
      <dgm:t>
        <a:bodyPr/>
        <a:lstStyle/>
        <a:p>
          <a:endParaRPr lang="en-US"/>
        </a:p>
      </dgm:t>
    </dgm:pt>
    <dgm:pt modelId="{8E279AC7-9A88-4D98-8186-05031CFF9397}">
      <dgm:prSet phldrT="[Text]"/>
      <dgm:spPr/>
      <dgm:t>
        <a:bodyPr/>
        <a:lstStyle/>
        <a:p>
          <a:r>
            <a:rPr lang="en-US" dirty="0" smtClean="0"/>
            <a:t>Law enforcement officials</a:t>
          </a:r>
          <a:endParaRPr lang="en-US" dirty="0"/>
        </a:p>
      </dgm:t>
    </dgm:pt>
    <dgm:pt modelId="{E506DD50-60DA-419E-BC00-C26FC1CC93BC}" type="parTrans" cxnId="{501307D4-B0EF-4495-9FD7-0CEE93F2652D}">
      <dgm:prSet/>
      <dgm:spPr/>
      <dgm:t>
        <a:bodyPr/>
        <a:lstStyle/>
        <a:p>
          <a:endParaRPr lang="en-US"/>
        </a:p>
      </dgm:t>
    </dgm:pt>
    <dgm:pt modelId="{5C341CF1-CB31-4CF0-B58C-2E53FEE24810}" type="sibTrans" cxnId="{501307D4-B0EF-4495-9FD7-0CEE93F2652D}">
      <dgm:prSet/>
      <dgm:spPr/>
      <dgm:t>
        <a:bodyPr/>
        <a:lstStyle/>
        <a:p>
          <a:endParaRPr lang="en-US"/>
        </a:p>
      </dgm:t>
    </dgm:pt>
    <dgm:pt modelId="{E39456B8-0260-4A92-861A-1FA5B1933DC8}">
      <dgm:prSet phldrT="[Text]"/>
      <dgm:spPr/>
      <dgm:t>
        <a:bodyPr/>
        <a:lstStyle/>
        <a:p>
          <a:r>
            <a:rPr lang="en-US" dirty="0" smtClean="0"/>
            <a:t>Responsible for brining cybercriminals to justice</a:t>
          </a:r>
          <a:endParaRPr lang="en-US" dirty="0"/>
        </a:p>
      </dgm:t>
    </dgm:pt>
    <dgm:pt modelId="{949D4D6D-02C9-4532-9A1D-78CA3E2D7698}" type="parTrans" cxnId="{FBC9CAA3-5521-475F-947E-696A782D04B5}">
      <dgm:prSet/>
      <dgm:spPr/>
      <dgm:t>
        <a:bodyPr/>
        <a:lstStyle/>
        <a:p>
          <a:endParaRPr lang="en-US"/>
        </a:p>
      </dgm:t>
    </dgm:pt>
    <dgm:pt modelId="{AD34377D-F86C-4138-9560-39ECF53A4DCA}" type="sibTrans" cxnId="{FBC9CAA3-5521-475F-947E-696A782D04B5}">
      <dgm:prSet/>
      <dgm:spPr/>
      <dgm:t>
        <a:bodyPr/>
        <a:lstStyle/>
        <a:p>
          <a:endParaRPr lang="en-US"/>
        </a:p>
      </dgm:t>
    </dgm:pt>
    <dgm:pt modelId="{ED9945BF-393A-405E-9FD9-3D589F3DE9BE}">
      <dgm:prSet phldrT="[Text]"/>
      <dgm:spPr/>
      <dgm:t>
        <a:bodyPr/>
        <a:lstStyle/>
        <a:p>
          <a:r>
            <a:rPr lang="en-US" dirty="0" smtClean="0"/>
            <a:t>Responsible for discovering cybercrime when it occurs</a:t>
          </a:r>
          <a:endParaRPr lang="en-US" dirty="0"/>
        </a:p>
      </dgm:t>
    </dgm:pt>
    <dgm:pt modelId="{E8FDB9DF-98E3-4824-89D9-AC798365CA2B}" type="parTrans" cxnId="{B399C63B-50AE-4466-9ACB-E47501198EB5}">
      <dgm:prSet/>
      <dgm:spPr/>
      <dgm:t>
        <a:bodyPr/>
        <a:lstStyle/>
        <a:p>
          <a:endParaRPr lang="en-US"/>
        </a:p>
      </dgm:t>
    </dgm:pt>
    <dgm:pt modelId="{E7F90EF8-E1C1-4301-B01B-A88F4EE9A9C4}" type="sibTrans" cxnId="{B399C63B-50AE-4466-9ACB-E47501198EB5}">
      <dgm:prSet/>
      <dgm:spPr/>
      <dgm:t>
        <a:bodyPr/>
        <a:lstStyle/>
        <a:p>
          <a:endParaRPr lang="en-US"/>
        </a:p>
      </dgm:t>
    </dgm:pt>
    <dgm:pt modelId="{199C6F4A-2345-41E5-B90A-5CCF91CBAFAE}" type="pres">
      <dgm:prSet presAssocID="{3167E95A-1362-4848-98DC-A018A2CC1A8E}" presName="linear" presStyleCnt="0">
        <dgm:presLayoutVars>
          <dgm:animLvl val="lvl"/>
          <dgm:resizeHandles val="exact"/>
        </dgm:presLayoutVars>
      </dgm:prSet>
      <dgm:spPr/>
      <dgm:t>
        <a:bodyPr/>
        <a:lstStyle/>
        <a:p>
          <a:endParaRPr lang="en-US"/>
        </a:p>
      </dgm:t>
    </dgm:pt>
    <dgm:pt modelId="{BEDFBC9B-85C0-4F1C-8957-24340F830BA1}" type="pres">
      <dgm:prSet presAssocID="{3DEC5807-4403-4029-BFA6-59BACD738C37}" presName="parentText" presStyleLbl="node1" presStyleIdx="0" presStyleCnt="2">
        <dgm:presLayoutVars>
          <dgm:chMax val="0"/>
          <dgm:bulletEnabled val="1"/>
        </dgm:presLayoutVars>
      </dgm:prSet>
      <dgm:spPr/>
      <dgm:t>
        <a:bodyPr/>
        <a:lstStyle/>
        <a:p>
          <a:endParaRPr lang="en-US"/>
        </a:p>
      </dgm:t>
    </dgm:pt>
    <dgm:pt modelId="{605EDAD8-6ABE-4D6C-ADC2-62F44889D7BF}" type="pres">
      <dgm:prSet presAssocID="{3DEC5807-4403-4029-BFA6-59BACD738C37}" presName="childText" presStyleLbl="revTx" presStyleIdx="0" presStyleCnt="2">
        <dgm:presLayoutVars>
          <dgm:bulletEnabled val="1"/>
        </dgm:presLayoutVars>
      </dgm:prSet>
      <dgm:spPr/>
      <dgm:t>
        <a:bodyPr/>
        <a:lstStyle/>
        <a:p>
          <a:endParaRPr lang="en-US"/>
        </a:p>
      </dgm:t>
    </dgm:pt>
    <dgm:pt modelId="{996DD65F-8B34-4806-A990-5399B4CF6DDF}" type="pres">
      <dgm:prSet presAssocID="{8E279AC7-9A88-4D98-8186-05031CFF9397}" presName="parentText" presStyleLbl="node1" presStyleIdx="1" presStyleCnt="2">
        <dgm:presLayoutVars>
          <dgm:chMax val="0"/>
          <dgm:bulletEnabled val="1"/>
        </dgm:presLayoutVars>
      </dgm:prSet>
      <dgm:spPr/>
      <dgm:t>
        <a:bodyPr/>
        <a:lstStyle/>
        <a:p>
          <a:endParaRPr lang="en-US"/>
        </a:p>
      </dgm:t>
    </dgm:pt>
    <dgm:pt modelId="{970B8A77-7E25-4F44-A320-390B6A1641EC}" type="pres">
      <dgm:prSet presAssocID="{8E279AC7-9A88-4D98-8186-05031CFF9397}" presName="childText" presStyleLbl="revTx" presStyleIdx="1" presStyleCnt="2">
        <dgm:presLayoutVars>
          <dgm:bulletEnabled val="1"/>
        </dgm:presLayoutVars>
      </dgm:prSet>
      <dgm:spPr/>
      <dgm:t>
        <a:bodyPr/>
        <a:lstStyle/>
        <a:p>
          <a:endParaRPr lang="en-US"/>
        </a:p>
      </dgm:t>
    </dgm:pt>
  </dgm:ptLst>
  <dgm:cxnLst>
    <dgm:cxn modelId="{FBC9CAA3-5521-475F-947E-696A782D04B5}" srcId="{8E279AC7-9A88-4D98-8186-05031CFF9397}" destId="{E39456B8-0260-4A92-861A-1FA5B1933DC8}" srcOrd="0" destOrd="0" parTransId="{949D4D6D-02C9-4532-9A1D-78CA3E2D7698}" sibTransId="{AD34377D-F86C-4138-9560-39ECF53A4DCA}"/>
    <dgm:cxn modelId="{B399C63B-50AE-4466-9ACB-E47501198EB5}" srcId="{3DEC5807-4403-4029-BFA6-59BACD738C37}" destId="{ED9945BF-393A-405E-9FD9-3D589F3DE9BE}" srcOrd="1" destOrd="0" parTransId="{E8FDB9DF-98E3-4824-89D9-AC798365CA2B}" sibTransId="{E7F90EF8-E1C1-4301-B01B-A88F4EE9A9C4}"/>
    <dgm:cxn modelId="{F89324E3-38F9-4C53-B726-ADA9F9D40037}" type="presOf" srcId="{ED9945BF-393A-405E-9FD9-3D589F3DE9BE}" destId="{605EDAD8-6ABE-4D6C-ADC2-62F44889D7BF}" srcOrd="0" destOrd="1" presId="urn:microsoft.com/office/officeart/2005/8/layout/vList2"/>
    <dgm:cxn modelId="{E1851E51-3A4C-4F56-8D86-59364894E99D}" type="presOf" srcId="{3DEC5807-4403-4029-BFA6-59BACD738C37}" destId="{BEDFBC9B-85C0-4F1C-8957-24340F830BA1}" srcOrd="0" destOrd="0" presId="urn:microsoft.com/office/officeart/2005/8/layout/vList2"/>
    <dgm:cxn modelId="{1E85A8EC-50AE-4AEF-A7C8-98E0D340DC3D}" srcId="{3DEC5807-4403-4029-BFA6-59BACD738C37}" destId="{CC590F22-02C8-426F-97CB-0EB41B14E7E2}" srcOrd="0" destOrd="0" parTransId="{1A28D048-E0D2-495B-B260-41B02540B29C}" sibTransId="{7F86ED1F-2C80-4267-9F0F-0B216F1CEB11}"/>
    <dgm:cxn modelId="{501307D4-B0EF-4495-9FD7-0CEE93F2652D}" srcId="{3167E95A-1362-4848-98DC-A018A2CC1A8E}" destId="{8E279AC7-9A88-4D98-8186-05031CFF9397}" srcOrd="1" destOrd="0" parTransId="{E506DD50-60DA-419E-BC00-C26FC1CC93BC}" sibTransId="{5C341CF1-CB31-4CF0-B58C-2E53FEE24810}"/>
    <dgm:cxn modelId="{6018550F-6FEF-4833-94F1-614E27F5E388}" type="presOf" srcId="{CC590F22-02C8-426F-97CB-0EB41B14E7E2}" destId="{605EDAD8-6ABE-4D6C-ADC2-62F44889D7BF}" srcOrd="0" destOrd="0" presId="urn:microsoft.com/office/officeart/2005/8/layout/vList2"/>
    <dgm:cxn modelId="{8F46F6B4-7F61-4872-8C1B-6202A8B98F01}" type="presOf" srcId="{3167E95A-1362-4848-98DC-A018A2CC1A8E}" destId="{199C6F4A-2345-41E5-B90A-5CCF91CBAFAE}" srcOrd="0" destOrd="0" presId="urn:microsoft.com/office/officeart/2005/8/layout/vList2"/>
    <dgm:cxn modelId="{9DD93999-7FD2-4C03-B36F-2EDE2ABA99B4}" srcId="{3167E95A-1362-4848-98DC-A018A2CC1A8E}" destId="{3DEC5807-4403-4029-BFA6-59BACD738C37}" srcOrd="0" destOrd="0" parTransId="{0B9722AA-1FC7-4EA5-B9A6-E7E38CF81C72}" sibTransId="{7FEAA022-712D-42E5-A749-837472E99375}"/>
    <dgm:cxn modelId="{2FFA537B-1A58-4783-8BE7-DD78DA07E072}" type="presOf" srcId="{E39456B8-0260-4A92-861A-1FA5B1933DC8}" destId="{970B8A77-7E25-4F44-A320-390B6A1641EC}" srcOrd="0" destOrd="0" presId="urn:microsoft.com/office/officeart/2005/8/layout/vList2"/>
    <dgm:cxn modelId="{7041EACC-A79C-48B3-A8F3-5E056DF5F553}" type="presOf" srcId="{8E279AC7-9A88-4D98-8186-05031CFF9397}" destId="{996DD65F-8B34-4806-A990-5399B4CF6DDF}" srcOrd="0" destOrd="0" presId="urn:microsoft.com/office/officeart/2005/8/layout/vList2"/>
    <dgm:cxn modelId="{D1BC4C3C-9EA3-4578-A9B9-83C8A01A7D5C}" type="presParOf" srcId="{199C6F4A-2345-41E5-B90A-5CCF91CBAFAE}" destId="{BEDFBC9B-85C0-4F1C-8957-24340F830BA1}" srcOrd="0" destOrd="0" presId="urn:microsoft.com/office/officeart/2005/8/layout/vList2"/>
    <dgm:cxn modelId="{8C93BE58-3EE4-408E-8152-3CB22C551ECF}" type="presParOf" srcId="{199C6F4A-2345-41E5-B90A-5CCF91CBAFAE}" destId="{605EDAD8-6ABE-4D6C-ADC2-62F44889D7BF}" srcOrd="1" destOrd="0" presId="urn:microsoft.com/office/officeart/2005/8/layout/vList2"/>
    <dgm:cxn modelId="{7AA93469-E51F-4446-8604-2A41E885B255}" type="presParOf" srcId="{199C6F4A-2345-41E5-B90A-5CCF91CBAFAE}" destId="{996DD65F-8B34-4806-A990-5399B4CF6DDF}" srcOrd="2" destOrd="0" presId="urn:microsoft.com/office/officeart/2005/8/layout/vList2"/>
    <dgm:cxn modelId="{A69E2494-4B45-45BF-8F7B-127E23F649AB}" type="presParOf" srcId="{199C6F4A-2345-41E5-B90A-5CCF91CBAFAE}" destId="{970B8A77-7E25-4F44-A320-390B6A1641EC}"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3FCEB1-191B-42E3-A6C3-FFCA8054938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8BAE5557-8101-4C2D-9768-1886915B4D95}">
      <dgm:prSet phldrT="[Text]"/>
      <dgm:spPr/>
      <dgm:t>
        <a:bodyPr/>
        <a:lstStyle/>
        <a:p>
          <a:pPr algn="l"/>
          <a:r>
            <a:rPr lang="en-US" dirty="0" smtClean="0"/>
            <a:t>Any illegal behavior directed by means of electronic operations that targets the security of computer systems and the data processed by them.</a:t>
          </a:r>
          <a:endParaRPr lang="en-US" dirty="0"/>
        </a:p>
      </dgm:t>
    </dgm:pt>
    <dgm:pt modelId="{6862F4F7-F297-43C0-97F7-2886C918E8BB}" type="parTrans" cxnId="{C773E68E-7BE9-4297-A6EF-74678E0D3A6F}">
      <dgm:prSet/>
      <dgm:spPr/>
      <dgm:t>
        <a:bodyPr/>
        <a:lstStyle/>
        <a:p>
          <a:endParaRPr lang="en-US"/>
        </a:p>
      </dgm:t>
    </dgm:pt>
    <dgm:pt modelId="{1685E9ED-8EA0-4FBD-88D8-010F22017F2F}" type="sibTrans" cxnId="{C773E68E-7BE9-4297-A6EF-74678E0D3A6F}">
      <dgm:prSet/>
      <dgm:spPr/>
      <dgm:t>
        <a:bodyPr/>
        <a:lstStyle/>
        <a:p>
          <a:endParaRPr lang="en-US"/>
        </a:p>
      </dgm:t>
    </dgm:pt>
    <dgm:pt modelId="{F9D9F462-4D9D-4D63-BF9F-447E80FF7672}">
      <dgm:prSet phldrT="[Text]"/>
      <dgm:spPr/>
      <dgm:t>
        <a:bodyPr/>
        <a:lstStyle/>
        <a:p>
          <a:pPr algn="l"/>
          <a:r>
            <a:rPr lang="en-US" dirty="0" smtClean="0"/>
            <a:t>Any illegal behavior committed by means of, or in relation to, a computer system or network, including such crimes as illegal possession and offering or distributing information by means of a computer system or network. </a:t>
          </a:r>
          <a:endParaRPr lang="en-US" dirty="0"/>
        </a:p>
      </dgm:t>
    </dgm:pt>
    <dgm:pt modelId="{0A075264-AAFC-4D0B-AFFA-4895E8EBF10C}" type="parTrans" cxnId="{520D5B25-4BA4-4515-A022-87381B85402D}">
      <dgm:prSet/>
      <dgm:spPr/>
      <dgm:t>
        <a:bodyPr/>
        <a:lstStyle/>
        <a:p>
          <a:endParaRPr lang="en-US"/>
        </a:p>
      </dgm:t>
    </dgm:pt>
    <dgm:pt modelId="{2FB1F824-B9E0-4DE7-BAE7-40DAD6B05840}" type="sibTrans" cxnId="{520D5B25-4BA4-4515-A022-87381B85402D}">
      <dgm:prSet/>
      <dgm:spPr/>
      <dgm:t>
        <a:bodyPr/>
        <a:lstStyle/>
        <a:p>
          <a:endParaRPr lang="en-US"/>
        </a:p>
      </dgm:t>
    </dgm:pt>
    <dgm:pt modelId="{84F89463-D200-4847-82BC-36ADAC76BE12}" type="pres">
      <dgm:prSet presAssocID="{8A3FCEB1-191B-42E3-A6C3-FFCA8054938B}" presName="diagram" presStyleCnt="0">
        <dgm:presLayoutVars>
          <dgm:dir/>
          <dgm:resizeHandles val="exact"/>
        </dgm:presLayoutVars>
      </dgm:prSet>
      <dgm:spPr/>
      <dgm:t>
        <a:bodyPr/>
        <a:lstStyle/>
        <a:p>
          <a:endParaRPr lang="en-US"/>
        </a:p>
      </dgm:t>
    </dgm:pt>
    <dgm:pt modelId="{9811284C-A78A-4C2D-93B6-13E1888DBD7B}" type="pres">
      <dgm:prSet presAssocID="{8BAE5557-8101-4C2D-9768-1886915B4D95}" presName="node" presStyleLbl="node1" presStyleIdx="0" presStyleCnt="2">
        <dgm:presLayoutVars>
          <dgm:bulletEnabled val="1"/>
        </dgm:presLayoutVars>
      </dgm:prSet>
      <dgm:spPr/>
      <dgm:t>
        <a:bodyPr/>
        <a:lstStyle/>
        <a:p>
          <a:endParaRPr lang="en-US"/>
        </a:p>
      </dgm:t>
    </dgm:pt>
    <dgm:pt modelId="{C75E49AC-AFC3-42F4-A6B3-5DFAEAA4D30B}" type="pres">
      <dgm:prSet presAssocID="{1685E9ED-8EA0-4FBD-88D8-010F22017F2F}" presName="sibTrans" presStyleCnt="0"/>
      <dgm:spPr/>
    </dgm:pt>
    <dgm:pt modelId="{AEFAA433-7242-4C33-8BC0-07D0C4119A54}" type="pres">
      <dgm:prSet presAssocID="{F9D9F462-4D9D-4D63-BF9F-447E80FF7672}" presName="node" presStyleLbl="node1" presStyleIdx="1" presStyleCnt="2">
        <dgm:presLayoutVars>
          <dgm:bulletEnabled val="1"/>
        </dgm:presLayoutVars>
      </dgm:prSet>
      <dgm:spPr/>
      <dgm:t>
        <a:bodyPr/>
        <a:lstStyle/>
        <a:p>
          <a:endParaRPr lang="en-US"/>
        </a:p>
      </dgm:t>
    </dgm:pt>
  </dgm:ptLst>
  <dgm:cxnLst>
    <dgm:cxn modelId="{C773E68E-7BE9-4297-A6EF-74678E0D3A6F}" srcId="{8A3FCEB1-191B-42E3-A6C3-FFCA8054938B}" destId="{8BAE5557-8101-4C2D-9768-1886915B4D95}" srcOrd="0" destOrd="0" parTransId="{6862F4F7-F297-43C0-97F7-2886C918E8BB}" sibTransId="{1685E9ED-8EA0-4FBD-88D8-010F22017F2F}"/>
    <dgm:cxn modelId="{4E84426E-CE8D-4EB6-91A9-541225A7DAB0}" type="presOf" srcId="{8A3FCEB1-191B-42E3-A6C3-FFCA8054938B}" destId="{84F89463-D200-4847-82BC-36ADAC76BE12}" srcOrd="0" destOrd="0" presId="urn:microsoft.com/office/officeart/2005/8/layout/default"/>
    <dgm:cxn modelId="{3726EA9A-2BD0-49B0-915E-D1EBDFF5D994}" type="presOf" srcId="{8BAE5557-8101-4C2D-9768-1886915B4D95}" destId="{9811284C-A78A-4C2D-93B6-13E1888DBD7B}" srcOrd="0" destOrd="0" presId="urn:microsoft.com/office/officeart/2005/8/layout/default"/>
    <dgm:cxn modelId="{416188E6-FFEE-433B-94A0-BC1CB6858BE0}" type="presOf" srcId="{F9D9F462-4D9D-4D63-BF9F-447E80FF7672}" destId="{AEFAA433-7242-4C33-8BC0-07D0C4119A54}" srcOrd="0" destOrd="0" presId="urn:microsoft.com/office/officeart/2005/8/layout/default"/>
    <dgm:cxn modelId="{520D5B25-4BA4-4515-A022-87381B85402D}" srcId="{8A3FCEB1-191B-42E3-A6C3-FFCA8054938B}" destId="{F9D9F462-4D9D-4D63-BF9F-447E80FF7672}" srcOrd="1" destOrd="0" parTransId="{0A075264-AAFC-4D0B-AFFA-4895E8EBF10C}" sibTransId="{2FB1F824-B9E0-4DE7-BAE7-40DAD6B05840}"/>
    <dgm:cxn modelId="{7F9D153F-D0D5-47D5-B54F-CC44DDD36B01}" type="presParOf" srcId="{84F89463-D200-4847-82BC-36ADAC76BE12}" destId="{9811284C-A78A-4C2D-93B6-13E1888DBD7B}" srcOrd="0" destOrd="0" presId="urn:microsoft.com/office/officeart/2005/8/layout/default"/>
    <dgm:cxn modelId="{09B84842-0687-4683-BEB2-2ED653263498}" type="presParOf" srcId="{84F89463-D200-4847-82BC-36ADAC76BE12}" destId="{C75E49AC-AFC3-42F4-A6B3-5DFAEAA4D30B}" srcOrd="1" destOrd="0" presId="urn:microsoft.com/office/officeart/2005/8/layout/default"/>
    <dgm:cxn modelId="{51E671C6-4ED5-43F7-832E-85B6A21ED25E}" type="presParOf" srcId="{84F89463-D200-4847-82BC-36ADAC76BE12}" destId="{AEFAA433-7242-4C33-8BC0-07D0C4119A54}"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D2CAC8-A725-4A6F-B432-63E7880E2167}" type="doc">
      <dgm:prSet loTypeId="urn:microsoft.com/office/officeart/2005/8/layout/hierarchy1" loCatId="hierarchy" qsTypeId="urn:microsoft.com/office/officeart/2005/8/quickstyle/simple1" qsCatId="simple" csTypeId="urn:microsoft.com/office/officeart/2005/8/colors/colorful5" csCatId="colorful" phldr="1"/>
      <dgm:spPr/>
      <dgm:t>
        <a:bodyPr/>
        <a:lstStyle/>
        <a:p>
          <a:endParaRPr lang="en-US"/>
        </a:p>
      </dgm:t>
    </dgm:pt>
    <dgm:pt modelId="{704A8402-6189-496E-99AC-49C5E9C7DC07}">
      <dgm:prSet phldrT="[Text]"/>
      <dgm:spPr/>
      <dgm:t>
        <a:bodyPr/>
        <a:lstStyle/>
        <a:p>
          <a:r>
            <a:rPr lang="en-US" dirty="0" smtClean="0"/>
            <a:t>Cyber crime</a:t>
          </a:r>
          <a:endParaRPr lang="en-US" dirty="0"/>
        </a:p>
      </dgm:t>
    </dgm:pt>
    <dgm:pt modelId="{70D1093C-96E6-4420-9ED1-AE79739B8EE8}" type="parTrans" cxnId="{3D47F551-B137-468E-BF84-DFFE4F61E10B}">
      <dgm:prSet/>
      <dgm:spPr/>
      <dgm:t>
        <a:bodyPr/>
        <a:lstStyle/>
        <a:p>
          <a:endParaRPr lang="en-US"/>
        </a:p>
      </dgm:t>
    </dgm:pt>
    <dgm:pt modelId="{7E479E82-7D80-4D02-96D0-63205298ED3E}" type="sibTrans" cxnId="{3D47F551-B137-468E-BF84-DFFE4F61E10B}">
      <dgm:prSet/>
      <dgm:spPr/>
      <dgm:t>
        <a:bodyPr/>
        <a:lstStyle/>
        <a:p>
          <a:endParaRPr lang="en-US"/>
        </a:p>
      </dgm:t>
    </dgm:pt>
    <dgm:pt modelId="{D4D705CF-5392-44A9-AC78-C70D3CC81084}">
      <dgm:prSet phldrT="[Text]"/>
      <dgm:spPr/>
      <dgm:t>
        <a:bodyPr/>
        <a:lstStyle/>
        <a:p>
          <a:r>
            <a:rPr lang="en-US" dirty="0" smtClean="0"/>
            <a:t>Crimes that use the Net</a:t>
          </a:r>
          <a:endParaRPr lang="en-US" dirty="0"/>
        </a:p>
      </dgm:t>
    </dgm:pt>
    <dgm:pt modelId="{A9DBE656-7940-4E86-B248-B51FAC475241}" type="parTrans" cxnId="{E3A1013B-FFC3-41DC-8333-B65BDDCF84C9}">
      <dgm:prSet/>
      <dgm:spPr/>
      <dgm:t>
        <a:bodyPr/>
        <a:lstStyle/>
        <a:p>
          <a:endParaRPr lang="en-US"/>
        </a:p>
      </dgm:t>
    </dgm:pt>
    <dgm:pt modelId="{7920D34B-36BF-4C21-83ED-CE2CC0D4C87B}" type="sibTrans" cxnId="{E3A1013B-FFC3-41DC-8333-B65BDDCF84C9}">
      <dgm:prSet/>
      <dgm:spPr/>
      <dgm:t>
        <a:bodyPr/>
        <a:lstStyle/>
        <a:p>
          <a:endParaRPr lang="en-US"/>
        </a:p>
      </dgm:t>
    </dgm:pt>
    <dgm:pt modelId="{915574EB-7D6A-4F27-93AF-0445BBEB3307}">
      <dgm:prSet phldrT="[Text]"/>
      <dgm:spPr/>
      <dgm:t>
        <a:bodyPr/>
        <a:lstStyle/>
        <a:p>
          <a:r>
            <a:rPr lang="en-US" dirty="0" smtClean="0"/>
            <a:t>Old crimes committed in a new way using the Internet</a:t>
          </a:r>
          <a:endParaRPr lang="en-US" dirty="0"/>
        </a:p>
      </dgm:t>
    </dgm:pt>
    <dgm:pt modelId="{A74F203C-D4A4-416E-BFDA-BE94D2C0C313}" type="parTrans" cxnId="{8CB0D7F9-AD93-4B6A-BC3F-D2668E02175A}">
      <dgm:prSet/>
      <dgm:spPr/>
      <dgm:t>
        <a:bodyPr/>
        <a:lstStyle/>
        <a:p>
          <a:endParaRPr lang="en-US"/>
        </a:p>
      </dgm:t>
    </dgm:pt>
    <dgm:pt modelId="{6BC4B403-ACF1-409A-B823-9346B67C8A32}" type="sibTrans" cxnId="{8CB0D7F9-AD93-4B6A-BC3F-D2668E02175A}">
      <dgm:prSet/>
      <dgm:spPr/>
      <dgm:t>
        <a:bodyPr/>
        <a:lstStyle/>
        <a:p>
          <a:endParaRPr lang="en-US"/>
        </a:p>
      </dgm:t>
    </dgm:pt>
    <dgm:pt modelId="{422E45E9-4599-4F51-AF40-FB2964AFEC27}">
      <dgm:prSet phldrT="[Text]"/>
      <dgm:spPr/>
      <dgm:t>
        <a:bodyPr/>
        <a:lstStyle/>
        <a:p>
          <a:r>
            <a:rPr lang="en-US" dirty="0" smtClean="0"/>
            <a:t>Crimes that depends on the Net</a:t>
          </a:r>
          <a:endParaRPr lang="en-US" dirty="0"/>
        </a:p>
      </dgm:t>
    </dgm:pt>
    <dgm:pt modelId="{7ADCFF5B-060C-43F9-B2D7-2D2FA77070DC}" type="parTrans" cxnId="{5C200D10-11F9-4957-9A0F-E427C0042EF9}">
      <dgm:prSet/>
      <dgm:spPr/>
      <dgm:t>
        <a:bodyPr/>
        <a:lstStyle/>
        <a:p>
          <a:endParaRPr lang="en-US"/>
        </a:p>
      </dgm:t>
    </dgm:pt>
    <dgm:pt modelId="{2956B0F8-88E4-46C7-98DE-2E90D1EC67D5}" type="sibTrans" cxnId="{5C200D10-11F9-4957-9A0F-E427C0042EF9}">
      <dgm:prSet/>
      <dgm:spPr/>
      <dgm:t>
        <a:bodyPr/>
        <a:lstStyle/>
        <a:p>
          <a:endParaRPr lang="en-US"/>
        </a:p>
      </dgm:t>
    </dgm:pt>
    <dgm:pt modelId="{650FCBFD-86B9-4AB3-913D-00F4B518FDD5}">
      <dgm:prSet phldrT="[Text]"/>
      <dgm:spPr/>
      <dgm:t>
        <a:bodyPr/>
        <a:lstStyle/>
        <a:p>
          <a:r>
            <a:rPr lang="en-US" dirty="0" smtClean="0"/>
            <a:t>New crimes that came into existence with the advent of the Internet</a:t>
          </a:r>
          <a:endParaRPr lang="en-US" dirty="0"/>
        </a:p>
      </dgm:t>
    </dgm:pt>
    <dgm:pt modelId="{7A92D063-B4EC-4D59-88F5-90EC6A959075}" type="parTrans" cxnId="{EBF38A7D-A350-41E3-827A-909692C53915}">
      <dgm:prSet/>
      <dgm:spPr/>
      <dgm:t>
        <a:bodyPr/>
        <a:lstStyle/>
        <a:p>
          <a:endParaRPr lang="en-US"/>
        </a:p>
      </dgm:t>
    </dgm:pt>
    <dgm:pt modelId="{0CE7500F-096B-4A83-8D12-EF44536C0DDB}" type="sibTrans" cxnId="{EBF38A7D-A350-41E3-827A-909692C53915}">
      <dgm:prSet/>
      <dgm:spPr/>
      <dgm:t>
        <a:bodyPr/>
        <a:lstStyle/>
        <a:p>
          <a:endParaRPr lang="en-US"/>
        </a:p>
      </dgm:t>
    </dgm:pt>
    <dgm:pt modelId="{33BE2E20-8704-42FF-9AA6-A1573B4A58AD}" type="pres">
      <dgm:prSet presAssocID="{87D2CAC8-A725-4A6F-B432-63E7880E2167}" presName="hierChild1" presStyleCnt="0">
        <dgm:presLayoutVars>
          <dgm:chPref val="1"/>
          <dgm:dir/>
          <dgm:animOne val="branch"/>
          <dgm:animLvl val="lvl"/>
          <dgm:resizeHandles/>
        </dgm:presLayoutVars>
      </dgm:prSet>
      <dgm:spPr/>
      <dgm:t>
        <a:bodyPr/>
        <a:lstStyle/>
        <a:p>
          <a:endParaRPr lang="en-US"/>
        </a:p>
      </dgm:t>
    </dgm:pt>
    <dgm:pt modelId="{B549DC65-F6A3-423B-9297-E5E1586734BE}" type="pres">
      <dgm:prSet presAssocID="{704A8402-6189-496E-99AC-49C5E9C7DC07}" presName="hierRoot1" presStyleCnt="0"/>
      <dgm:spPr/>
    </dgm:pt>
    <dgm:pt modelId="{3F8F9D0D-DC92-436C-8A40-E1CDE588F022}" type="pres">
      <dgm:prSet presAssocID="{704A8402-6189-496E-99AC-49C5E9C7DC07}" presName="composite" presStyleCnt="0"/>
      <dgm:spPr/>
    </dgm:pt>
    <dgm:pt modelId="{5AC43784-6FA2-45DB-9240-D632FE23ACA5}" type="pres">
      <dgm:prSet presAssocID="{704A8402-6189-496E-99AC-49C5E9C7DC07}" presName="background" presStyleLbl="node0" presStyleIdx="0" presStyleCnt="1"/>
      <dgm:spPr/>
    </dgm:pt>
    <dgm:pt modelId="{5D4328CD-277E-4A36-AA64-956C2591D6EF}" type="pres">
      <dgm:prSet presAssocID="{704A8402-6189-496E-99AC-49C5E9C7DC07}" presName="text" presStyleLbl="fgAcc0" presStyleIdx="0" presStyleCnt="1">
        <dgm:presLayoutVars>
          <dgm:chPref val="3"/>
        </dgm:presLayoutVars>
      </dgm:prSet>
      <dgm:spPr/>
      <dgm:t>
        <a:bodyPr/>
        <a:lstStyle/>
        <a:p>
          <a:endParaRPr lang="en-US"/>
        </a:p>
      </dgm:t>
    </dgm:pt>
    <dgm:pt modelId="{AC4FB495-C56C-4D5D-93DD-7BF7C0CEB14F}" type="pres">
      <dgm:prSet presAssocID="{704A8402-6189-496E-99AC-49C5E9C7DC07}" presName="hierChild2" presStyleCnt="0"/>
      <dgm:spPr/>
    </dgm:pt>
    <dgm:pt modelId="{51ECB347-1F28-4656-9D21-C63C017EF30D}" type="pres">
      <dgm:prSet presAssocID="{A9DBE656-7940-4E86-B248-B51FAC475241}" presName="Name10" presStyleLbl="parChTrans1D2" presStyleIdx="0" presStyleCnt="2"/>
      <dgm:spPr/>
      <dgm:t>
        <a:bodyPr/>
        <a:lstStyle/>
        <a:p>
          <a:endParaRPr lang="en-US"/>
        </a:p>
      </dgm:t>
    </dgm:pt>
    <dgm:pt modelId="{D1DBDCA6-2805-4CFF-AA99-A2711EB18F7F}" type="pres">
      <dgm:prSet presAssocID="{D4D705CF-5392-44A9-AC78-C70D3CC81084}" presName="hierRoot2" presStyleCnt="0"/>
      <dgm:spPr/>
    </dgm:pt>
    <dgm:pt modelId="{8D29412F-05AF-4519-A709-AF4DC402CBC2}" type="pres">
      <dgm:prSet presAssocID="{D4D705CF-5392-44A9-AC78-C70D3CC81084}" presName="composite2" presStyleCnt="0"/>
      <dgm:spPr/>
    </dgm:pt>
    <dgm:pt modelId="{AC025C93-9F75-4A8A-A641-E48313BB088B}" type="pres">
      <dgm:prSet presAssocID="{D4D705CF-5392-44A9-AC78-C70D3CC81084}" presName="background2" presStyleLbl="node2" presStyleIdx="0" presStyleCnt="2"/>
      <dgm:spPr/>
    </dgm:pt>
    <dgm:pt modelId="{274AE1A5-F3E7-4603-B25C-4D42055A7D1D}" type="pres">
      <dgm:prSet presAssocID="{D4D705CF-5392-44A9-AC78-C70D3CC81084}" presName="text2" presStyleLbl="fgAcc2" presStyleIdx="0" presStyleCnt="2">
        <dgm:presLayoutVars>
          <dgm:chPref val="3"/>
        </dgm:presLayoutVars>
      </dgm:prSet>
      <dgm:spPr/>
      <dgm:t>
        <a:bodyPr/>
        <a:lstStyle/>
        <a:p>
          <a:endParaRPr lang="en-US"/>
        </a:p>
      </dgm:t>
    </dgm:pt>
    <dgm:pt modelId="{4F8B0FE2-F87A-44C2-A831-07AC6FDC9842}" type="pres">
      <dgm:prSet presAssocID="{D4D705CF-5392-44A9-AC78-C70D3CC81084}" presName="hierChild3" presStyleCnt="0"/>
      <dgm:spPr/>
    </dgm:pt>
    <dgm:pt modelId="{DDEE871E-B7B6-45D6-9314-A37ECBCC8715}" type="pres">
      <dgm:prSet presAssocID="{A74F203C-D4A4-416E-BFDA-BE94D2C0C313}" presName="Name17" presStyleLbl="parChTrans1D3" presStyleIdx="0" presStyleCnt="2"/>
      <dgm:spPr/>
      <dgm:t>
        <a:bodyPr/>
        <a:lstStyle/>
        <a:p>
          <a:endParaRPr lang="en-US"/>
        </a:p>
      </dgm:t>
    </dgm:pt>
    <dgm:pt modelId="{188CB1E2-D7C6-49A1-9A1D-C7899FD82C62}" type="pres">
      <dgm:prSet presAssocID="{915574EB-7D6A-4F27-93AF-0445BBEB3307}" presName="hierRoot3" presStyleCnt="0"/>
      <dgm:spPr/>
    </dgm:pt>
    <dgm:pt modelId="{79003757-7392-4091-9B11-127D66840702}" type="pres">
      <dgm:prSet presAssocID="{915574EB-7D6A-4F27-93AF-0445BBEB3307}" presName="composite3" presStyleCnt="0"/>
      <dgm:spPr/>
    </dgm:pt>
    <dgm:pt modelId="{E197D7D0-A68C-4AB7-9282-829113A26CAD}" type="pres">
      <dgm:prSet presAssocID="{915574EB-7D6A-4F27-93AF-0445BBEB3307}" presName="background3" presStyleLbl="node3" presStyleIdx="0" presStyleCnt="2"/>
      <dgm:spPr/>
    </dgm:pt>
    <dgm:pt modelId="{D6DDF368-42B3-4362-9B88-C5F0F3BE2045}" type="pres">
      <dgm:prSet presAssocID="{915574EB-7D6A-4F27-93AF-0445BBEB3307}" presName="text3" presStyleLbl="fgAcc3" presStyleIdx="0" presStyleCnt="2">
        <dgm:presLayoutVars>
          <dgm:chPref val="3"/>
        </dgm:presLayoutVars>
      </dgm:prSet>
      <dgm:spPr/>
      <dgm:t>
        <a:bodyPr/>
        <a:lstStyle/>
        <a:p>
          <a:endParaRPr lang="en-US"/>
        </a:p>
      </dgm:t>
    </dgm:pt>
    <dgm:pt modelId="{947D40A1-0B8A-445E-A247-C5F68919DF2E}" type="pres">
      <dgm:prSet presAssocID="{915574EB-7D6A-4F27-93AF-0445BBEB3307}" presName="hierChild4" presStyleCnt="0"/>
      <dgm:spPr/>
    </dgm:pt>
    <dgm:pt modelId="{82B72F61-7176-4C61-92C4-EB6F6AA0DF11}" type="pres">
      <dgm:prSet presAssocID="{7ADCFF5B-060C-43F9-B2D7-2D2FA77070DC}" presName="Name10" presStyleLbl="parChTrans1D2" presStyleIdx="1" presStyleCnt="2"/>
      <dgm:spPr/>
      <dgm:t>
        <a:bodyPr/>
        <a:lstStyle/>
        <a:p>
          <a:endParaRPr lang="en-US"/>
        </a:p>
      </dgm:t>
    </dgm:pt>
    <dgm:pt modelId="{8DA0247F-A82A-43E8-9AB9-B404FF51823D}" type="pres">
      <dgm:prSet presAssocID="{422E45E9-4599-4F51-AF40-FB2964AFEC27}" presName="hierRoot2" presStyleCnt="0"/>
      <dgm:spPr/>
    </dgm:pt>
    <dgm:pt modelId="{EE6A0AFB-E101-4168-BD13-87CD0F79F3F1}" type="pres">
      <dgm:prSet presAssocID="{422E45E9-4599-4F51-AF40-FB2964AFEC27}" presName="composite2" presStyleCnt="0"/>
      <dgm:spPr/>
    </dgm:pt>
    <dgm:pt modelId="{E400D4E5-F864-4560-8611-981ECB103873}" type="pres">
      <dgm:prSet presAssocID="{422E45E9-4599-4F51-AF40-FB2964AFEC27}" presName="background2" presStyleLbl="node2" presStyleIdx="1" presStyleCnt="2"/>
      <dgm:spPr/>
    </dgm:pt>
    <dgm:pt modelId="{8244978C-AE23-479C-BB7D-AD38D23A3E50}" type="pres">
      <dgm:prSet presAssocID="{422E45E9-4599-4F51-AF40-FB2964AFEC27}" presName="text2" presStyleLbl="fgAcc2" presStyleIdx="1" presStyleCnt="2">
        <dgm:presLayoutVars>
          <dgm:chPref val="3"/>
        </dgm:presLayoutVars>
      </dgm:prSet>
      <dgm:spPr/>
      <dgm:t>
        <a:bodyPr/>
        <a:lstStyle/>
        <a:p>
          <a:endParaRPr lang="en-US"/>
        </a:p>
      </dgm:t>
    </dgm:pt>
    <dgm:pt modelId="{2BB77807-1382-4504-97EB-FD98AF4101C7}" type="pres">
      <dgm:prSet presAssocID="{422E45E9-4599-4F51-AF40-FB2964AFEC27}" presName="hierChild3" presStyleCnt="0"/>
      <dgm:spPr/>
    </dgm:pt>
    <dgm:pt modelId="{A2F44150-8482-4597-A871-64970CD87C07}" type="pres">
      <dgm:prSet presAssocID="{7A92D063-B4EC-4D59-88F5-90EC6A959075}" presName="Name17" presStyleLbl="parChTrans1D3" presStyleIdx="1" presStyleCnt="2"/>
      <dgm:spPr/>
      <dgm:t>
        <a:bodyPr/>
        <a:lstStyle/>
        <a:p>
          <a:endParaRPr lang="en-US"/>
        </a:p>
      </dgm:t>
    </dgm:pt>
    <dgm:pt modelId="{9FE0C24C-149E-49BA-B4C5-2CFED80855B1}" type="pres">
      <dgm:prSet presAssocID="{650FCBFD-86B9-4AB3-913D-00F4B518FDD5}" presName="hierRoot3" presStyleCnt="0"/>
      <dgm:spPr/>
    </dgm:pt>
    <dgm:pt modelId="{B2ACBD9F-848A-4449-ACB2-4BF86D7653FD}" type="pres">
      <dgm:prSet presAssocID="{650FCBFD-86B9-4AB3-913D-00F4B518FDD5}" presName="composite3" presStyleCnt="0"/>
      <dgm:spPr/>
    </dgm:pt>
    <dgm:pt modelId="{FE73A91E-8430-4F57-94CD-94F7FF9C23E6}" type="pres">
      <dgm:prSet presAssocID="{650FCBFD-86B9-4AB3-913D-00F4B518FDD5}" presName="background3" presStyleLbl="node3" presStyleIdx="1" presStyleCnt="2"/>
      <dgm:spPr/>
    </dgm:pt>
    <dgm:pt modelId="{B7CB714C-07D6-4FBC-8EEB-C7622425FF98}" type="pres">
      <dgm:prSet presAssocID="{650FCBFD-86B9-4AB3-913D-00F4B518FDD5}" presName="text3" presStyleLbl="fgAcc3" presStyleIdx="1" presStyleCnt="2">
        <dgm:presLayoutVars>
          <dgm:chPref val="3"/>
        </dgm:presLayoutVars>
      </dgm:prSet>
      <dgm:spPr/>
      <dgm:t>
        <a:bodyPr/>
        <a:lstStyle/>
        <a:p>
          <a:endParaRPr lang="en-US"/>
        </a:p>
      </dgm:t>
    </dgm:pt>
    <dgm:pt modelId="{35E76DF5-E832-4CEA-8519-F8D689C6AAD3}" type="pres">
      <dgm:prSet presAssocID="{650FCBFD-86B9-4AB3-913D-00F4B518FDD5}" presName="hierChild4" presStyleCnt="0"/>
      <dgm:spPr/>
    </dgm:pt>
  </dgm:ptLst>
  <dgm:cxnLst>
    <dgm:cxn modelId="{23C90174-F046-486E-8B95-ED322106880E}" type="presOf" srcId="{650FCBFD-86B9-4AB3-913D-00F4B518FDD5}" destId="{B7CB714C-07D6-4FBC-8EEB-C7622425FF98}" srcOrd="0" destOrd="0" presId="urn:microsoft.com/office/officeart/2005/8/layout/hierarchy1"/>
    <dgm:cxn modelId="{3588F3C9-F2F4-4F49-A559-D07065B4648D}" type="presOf" srcId="{422E45E9-4599-4F51-AF40-FB2964AFEC27}" destId="{8244978C-AE23-479C-BB7D-AD38D23A3E50}" srcOrd="0" destOrd="0" presId="urn:microsoft.com/office/officeart/2005/8/layout/hierarchy1"/>
    <dgm:cxn modelId="{5C200D10-11F9-4957-9A0F-E427C0042EF9}" srcId="{704A8402-6189-496E-99AC-49C5E9C7DC07}" destId="{422E45E9-4599-4F51-AF40-FB2964AFEC27}" srcOrd="1" destOrd="0" parTransId="{7ADCFF5B-060C-43F9-B2D7-2D2FA77070DC}" sibTransId="{2956B0F8-88E4-46C7-98DE-2E90D1EC67D5}"/>
    <dgm:cxn modelId="{6752BAF5-9371-4072-B1D9-A0D19C8F1E77}" type="presOf" srcId="{7ADCFF5B-060C-43F9-B2D7-2D2FA77070DC}" destId="{82B72F61-7176-4C61-92C4-EB6F6AA0DF11}" srcOrd="0" destOrd="0" presId="urn:microsoft.com/office/officeart/2005/8/layout/hierarchy1"/>
    <dgm:cxn modelId="{8CB0D7F9-AD93-4B6A-BC3F-D2668E02175A}" srcId="{D4D705CF-5392-44A9-AC78-C70D3CC81084}" destId="{915574EB-7D6A-4F27-93AF-0445BBEB3307}" srcOrd="0" destOrd="0" parTransId="{A74F203C-D4A4-416E-BFDA-BE94D2C0C313}" sibTransId="{6BC4B403-ACF1-409A-B823-9346B67C8A32}"/>
    <dgm:cxn modelId="{1098CF3E-2C20-44BA-B565-E08D38B1D93C}" type="presOf" srcId="{D4D705CF-5392-44A9-AC78-C70D3CC81084}" destId="{274AE1A5-F3E7-4603-B25C-4D42055A7D1D}" srcOrd="0" destOrd="0" presId="urn:microsoft.com/office/officeart/2005/8/layout/hierarchy1"/>
    <dgm:cxn modelId="{2CD8094A-3BF6-427A-A122-A37E900AD728}" type="presOf" srcId="{704A8402-6189-496E-99AC-49C5E9C7DC07}" destId="{5D4328CD-277E-4A36-AA64-956C2591D6EF}" srcOrd="0" destOrd="0" presId="urn:microsoft.com/office/officeart/2005/8/layout/hierarchy1"/>
    <dgm:cxn modelId="{1C25F797-1BF1-46F5-B7F6-2F67BC34B917}" type="presOf" srcId="{7A92D063-B4EC-4D59-88F5-90EC6A959075}" destId="{A2F44150-8482-4597-A871-64970CD87C07}" srcOrd="0" destOrd="0" presId="urn:microsoft.com/office/officeart/2005/8/layout/hierarchy1"/>
    <dgm:cxn modelId="{85ECDAFA-69ED-4A4B-86D8-02E65C8AC8AD}" type="presOf" srcId="{A9DBE656-7940-4E86-B248-B51FAC475241}" destId="{51ECB347-1F28-4656-9D21-C63C017EF30D}" srcOrd="0" destOrd="0" presId="urn:microsoft.com/office/officeart/2005/8/layout/hierarchy1"/>
    <dgm:cxn modelId="{E3A1013B-FFC3-41DC-8333-B65BDDCF84C9}" srcId="{704A8402-6189-496E-99AC-49C5E9C7DC07}" destId="{D4D705CF-5392-44A9-AC78-C70D3CC81084}" srcOrd="0" destOrd="0" parTransId="{A9DBE656-7940-4E86-B248-B51FAC475241}" sibTransId="{7920D34B-36BF-4C21-83ED-CE2CC0D4C87B}"/>
    <dgm:cxn modelId="{EBF38A7D-A350-41E3-827A-909692C53915}" srcId="{422E45E9-4599-4F51-AF40-FB2964AFEC27}" destId="{650FCBFD-86B9-4AB3-913D-00F4B518FDD5}" srcOrd="0" destOrd="0" parTransId="{7A92D063-B4EC-4D59-88F5-90EC6A959075}" sibTransId="{0CE7500F-096B-4A83-8D12-EF44536C0DDB}"/>
    <dgm:cxn modelId="{3D47F551-B137-468E-BF84-DFFE4F61E10B}" srcId="{87D2CAC8-A725-4A6F-B432-63E7880E2167}" destId="{704A8402-6189-496E-99AC-49C5E9C7DC07}" srcOrd="0" destOrd="0" parTransId="{70D1093C-96E6-4420-9ED1-AE79739B8EE8}" sibTransId="{7E479E82-7D80-4D02-96D0-63205298ED3E}"/>
    <dgm:cxn modelId="{05A73369-BBE1-4BF0-B415-A7DD7F2CD946}" type="presOf" srcId="{915574EB-7D6A-4F27-93AF-0445BBEB3307}" destId="{D6DDF368-42B3-4362-9B88-C5F0F3BE2045}" srcOrd="0" destOrd="0" presId="urn:microsoft.com/office/officeart/2005/8/layout/hierarchy1"/>
    <dgm:cxn modelId="{A90A2A02-0C2B-495D-82C7-9D126ADB37ED}" type="presOf" srcId="{87D2CAC8-A725-4A6F-B432-63E7880E2167}" destId="{33BE2E20-8704-42FF-9AA6-A1573B4A58AD}" srcOrd="0" destOrd="0" presId="urn:microsoft.com/office/officeart/2005/8/layout/hierarchy1"/>
    <dgm:cxn modelId="{E460739F-897E-432F-9094-B0F73180D650}" type="presOf" srcId="{A74F203C-D4A4-416E-BFDA-BE94D2C0C313}" destId="{DDEE871E-B7B6-45D6-9314-A37ECBCC8715}" srcOrd="0" destOrd="0" presId="urn:microsoft.com/office/officeart/2005/8/layout/hierarchy1"/>
    <dgm:cxn modelId="{1E83BCD1-D9DB-4B8B-AC21-2EE08999AF83}" type="presParOf" srcId="{33BE2E20-8704-42FF-9AA6-A1573B4A58AD}" destId="{B549DC65-F6A3-423B-9297-E5E1586734BE}" srcOrd="0" destOrd="0" presId="urn:microsoft.com/office/officeart/2005/8/layout/hierarchy1"/>
    <dgm:cxn modelId="{B652F58F-07CF-4825-A508-E7972CBE9D3E}" type="presParOf" srcId="{B549DC65-F6A3-423B-9297-E5E1586734BE}" destId="{3F8F9D0D-DC92-436C-8A40-E1CDE588F022}" srcOrd="0" destOrd="0" presId="urn:microsoft.com/office/officeart/2005/8/layout/hierarchy1"/>
    <dgm:cxn modelId="{F933D805-FE58-4157-A780-986D2EBDBBD3}" type="presParOf" srcId="{3F8F9D0D-DC92-436C-8A40-E1CDE588F022}" destId="{5AC43784-6FA2-45DB-9240-D632FE23ACA5}" srcOrd="0" destOrd="0" presId="urn:microsoft.com/office/officeart/2005/8/layout/hierarchy1"/>
    <dgm:cxn modelId="{21914EFB-E54D-4347-AAC4-06C2EED0D7A7}" type="presParOf" srcId="{3F8F9D0D-DC92-436C-8A40-E1CDE588F022}" destId="{5D4328CD-277E-4A36-AA64-956C2591D6EF}" srcOrd="1" destOrd="0" presId="urn:microsoft.com/office/officeart/2005/8/layout/hierarchy1"/>
    <dgm:cxn modelId="{037BF60D-7450-40E1-8EA9-20219A27FE11}" type="presParOf" srcId="{B549DC65-F6A3-423B-9297-E5E1586734BE}" destId="{AC4FB495-C56C-4D5D-93DD-7BF7C0CEB14F}" srcOrd="1" destOrd="0" presId="urn:microsoft.com/office/officeart/2005/8/layout/hierarchy1"/>
    <dgm:cxn modelId="{7278013D-A972-4E10-BC08-B9CAC96C0733}" type="presParOf" srcId="{AC4FB495-C56C-4D5D-93DD-7BF7C0CEB14F}" destId="{51ECB347-1F28-4656-9D21-C63C017EF30D}" srcOrd="0" destOrd="0" presId="urn:microsoft.com/office/officeart/2005/8/layout/hierarchy1"/>
    <dgm:cxn modelId="{CFC1F564-2120-4644-886A-D1809FC6FECB}" type="presParOf" srcId="{AC4FB495-C56C-4D5D-93DD-7BF7C0CEB14F}" destId="{D1DBDCA6-2805-4CFF-AA99-A2711EB18F7F}" srcOrd="1" destOrd="0" presId="urn:microsoft.com/office/officeart/2005/8/layout/hierarchy1"/>
    <dgm:cxn modelId="{57D3F596-2B71-49C6-946D-55FF8C45E479}" type="presParOf" srcId="{D1DBDCA6-2805-4CFF-AA99-A2711EB18F7F}" destId="{8D29412F-05AF-4519-A709-AF4DC402CBC2}" srcOrd="0" destOrd="0" presId="urn:microsoft.com/office/officeart/2005/8/layout/hierarchy1"/>
    <dgm:cxn modelId="{BA06F1D7-72AD-40D0-8EBB-BAD72CA59A20}" type="presParOf" srcId="{8D29412F-05AF-4519-A709-AF4DC402CBC2}" destId="{AC025C93-9F75-4A8A-A641-E48313BB088B}" srcOrd="0" destOrd="0" presId="urn:microsoft.com/office/officeart/2005/8/layout/hierarchy1"/>
    <dgm:cxn modelId="{6102EA97-52B6-417D-A298-2F9ED6277B56}" type="presParOf" srcId="{8D29412F-05AF-4519-A709-AF4DC402CBC2}" destId="{274AE1A5-F3E7-4603-B25C-4D42055A7D1D}" srcOrd="1" destOrd="0" presId="urn:microsoft.com/office/officeart/2005/8/layout/hierarchy1"/>
    <dgm:cxn modelId="{4AFC01F1-3C14-49B6-A80C-8CF6B0302426}" type="presParOf" srcId="{D1DBDCA6-2805-4CFF-AA99-A2711EB18F7F}" destId="{4F8B0FE2-F87A-44C2-A831-07AC6FDC9842}" srcOrd="1" destOrd="0" presId="urn:microsoft.com/office/officeart/2005/8/layout/hierarchy1"/>
    <dgm:cxn modelId="{BCF31F9C-8C52-4E79-A1D3-3E03211C26EB}" type="presParOf" srcId="{4F8B0FE2-F87A-44C2-A831-07AC6FDC9842}" destId="{DDEE871E-B7B6-45D6-9314-A37ECBCC8715}" srcOrd="0" destOrd="0" presId="urn:microsoft.com/office/officeart/2005/8/layout/hierarchy1"/>
    <dgm:cxn modelId="{D74240EA-DA44-427E-89DF-9DB46FB419B3}" type="presParOf" srcId="{4F8B0FE2-F87A-44C2-A831-07AC6FDC9842}" destId="{188CB1E2-D7C6-49A1-9A1D-C7899FD82C62}" srcOrd="1" destOrd="0" presId="urn:microsoft.com/office/officeart/2005/8/layout/hierarchy1"/>
    <dgm:cxn modelId="{30B66304-10D8-4F4F-AABA-5146DC14DDA1}" type="presParOf" srcId="{188CB1E2-D7C6-49A1-9A1D-C7899FD82C62}" destId="{79003757-7392-4091-9B11-127D66840702}" srcOrd="0" destOrd="0" presId="urn:microsoft.com/office/officeart/2005/8/layout/hierarchy1"/>
    <dgm:cxn modelId="{4F888C0C-48F8-4C92-85E8-5F7531AC3975}" type="presParOf" srcId="{79003757-7392-4091-9B11-127D66840702}" destId="{E197D7D0-A68C-4AB7-9282-829113A26CAD}" srcOrd="0" destOrd="0" presId="urn:microsoft.com/office/officeart/2005/8/layout/hierarchy1"/>
    <dgm:cxn modelId="{09EC4487-F06C-475D-BF06-30A14330D002}" type="presParOf" srcId="{79003757-7392-4091-9B11-127D66840702}" destId="{D6DDF368-42B3-4362-9B88-C5F0F3BE2045}" srcOrd="1" destOrd="0" presId="urn:microsoft.com/office/officeart/2005/8/layout/hierarchy1"/>
    <dgm:cxn modelId="{F88A19A4-AA7A-480B-A7D5-76AE9E6B21AC}" type="presParOf" srcId="{188CB1E2-D7C6-49A1-9A1D-C7899FD82C62}" destId="{947D40A1-0B8A-445E-A247-C5F68919DF2E}" srcOrd="1" destOrd="0" presId="urn:microsoft.com/office/officeart/2005/8/layout/hierarchy1"/>
    <dgm:cxn modelId="{BB117AB5-4666-4F68-9A82-79622ED7CEFA}" type="presParOf" srcId="{AC4FB495-C56C-4D5D-93DD-7BF7C0CEB14F}" destId="{82B72F61-7176-4C61-92C4-EB6F6AA0DF11}" srcOrd="2" destOrd="0" presId="urn:microsoft.com/office/officeart/2005/8/layout/hierarchy1"/>
    <dgm:cxn modelId="{D2A270BB-E400-4FAE-B749-0283B4E30731}" type="presParOf" srcId="{AC4FB495-C56C-4D5D-93DD-7BF7C0CEB14F}" destId="{8DA0247F-A82A-43E8-9AB9-B404FF51823D}" srcOrd="3" destOrd="0" presId="urn:microsoft.com/office/officeart/2005/8/layout/hierarchy1"/>
    <dgm:cxn modelId="{28244D66-E711-4133-9981-3E6ED6B72C09}" type="presParOf" srcId="{8DA0247F-A82A-43E8-9AB9-B404FF51823D}" destId="{EE6A0AFB-E101-4168-BD13-87CD0F79F3F1}" srcOrd="0" destOrd="0" presId="urn:microsoft.com/office/officeart/2005/8/layout/hierarchy1"/>
    <dgm:cxn modelId="{10CFC076-D593-49D8-860E-AA2C3C98A9AF}" type="presParOf" srcId="{EE6A0AFB-E101-4168-BD13-87CD0F79F3F1}" destId="{E400D4E5-F864-4560-8611-981ECB103873}" srcOrd="0" destOrd="0" presId="urn:microsoft.com/office/officeart/2005/8/layout/hierarchy1"/>
    <dgm:cxn modelId="{9CDB9F3A-5DCC-4E59-94F9-BAF768F2B182}" type="presParOf" srcId="{EE6A0AFB-E101-4168-BD13-87CD0F79F3F1}" destId="{8244978C-AE23-479C-BB7D-AD38D23A3E50}" srcOrd="1" destOrd="0" presId="urn:microsoft.com/office/officeart/2005/8/layout/hierarchy1"/>
    <dgm:cxn modelId="{A4E31FA2-6F24-4E8A-9AAC-3A006BD3FB79}" type="presParOf" srcId="{8DA0247F-A82A-43E8-9AB9-B404FF51823D}" destId="{2BB77807-1382-4504-97EB-FD98AF4101C7}" srcOrd="1" destOrd="0" presId="urn:microsoft.com/office/officeart/2005/8/layout/hierarchy1"/>
    <dgm:cxn modelId="{D6214A8F-C3FC-430C-8E60-91373C622963}" type="presParOf" srcId="{2BB77807-1382-4504-97EB-FD98AF4101C7}" destId="{A2F44150-8482-4597-A871-64970CD87C07}" srcOrd="0" destOrd="0" presId="urn:microsoft.com/office/officeart/2005/8/layout/hierarchy1"/>
    <dgm:cxn modelId="{EA1BD2DD-C5F7-4036-9431-600B56757B40}" type="presParOf" srcId="{2BB77807-1382-4504-97EB-FD98AF4101C7}" destId="{9FE0C24C-149E-49BA-B4C5-2CFED80855B1}" srcOrd="1" destOrd="0" presId="urn:microsoft.com/office/officeart/2005/8/layout/hierarchy1"/>
    <dgm:cxn modelId="{F8B42336-2649-4891-80D6-4418B8C55A72}" type="presParOf" srcId="{9FE0C24C-149E-49BA-B4C5-2CFED80855B1}" destId="{B2ACBD9F-848A-4449-ACB2-4BF86D7653FD}" srcOrd="0" destOrd="0" presId="urn:microsoft.com/office/officeart/2005/8/layout/hierarchy1"/>
    <dgm:cxn modelId="{917EBBD2-85B4-49B7-83FD-366A33062545}" type="presParOf" srcId="{B2ACBD9F-848A-4449-ACB2-4BF86D7653FD}" destId="{FE73A91E-8430-4F57-94CD-94F7FF9C23E6}" srcOrd="0" destOrd="0" presId="urn:microsoft.com/office/officeart/2005/8/layout/hierarchy1"/>
    <dgm:cxn modelId="{21B97C45-F593-4A2A-A07A-5C50CCEDBA4B}" type="presParOf" srcId="{B2ACBD9F-848A-4449-ACB2-4BF86D7653FD}" destId="{B7CB714C-07D6-4FBC-8EEB-C7622425FF98}" srcOrd="1" destOrd="0" presId="urn:microsoft.com/office/officeart/2005/8/layout/hierarchy1"/>
    <dgm:cxn modelId="{3318AC93-627F-4E32-8FFD-B63D191177FE}" type="presParOf" srcId="{9FE0C24C-149E-49BA-B4C5-2CFED80855B1}" destId="{35E76DF5-E832-4CEA-8519-F8D689C6AAD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7F736E-E255-4E15-BF59-A41EAC7103DD}" type="doc">
      <dgm:prSet loTypeId="urn:microsoft.com/office/officeart/2005/8/layout/vList5" loCatId="list" qsTypeId="urn:microsoft.com/office/officeart/2005/8/quickstyle/simple3" qsCatId="simple" csTypeId="urn:microsoft.com/office/officeart/2005/8/colors/colorful5" csCatId="colorful" phldr="1"/>
      <dgm:spPr/>
      <dgm:t>
        <a:bodyPr/>
        <a:lstStyle/>
        <a:p>
          <a:endParaRPr lang="en-US"/>
        </a:p>
      </dgm:t>
    </dgm:pt>
    <dgm:pt modelId="{CDB9DC2D-D7D7-470F-923B-F92DE83F05D3}">
      <dgm:prSet phldrT="[Text]"/>
      <dgm:spPr/>
      <dgm:t>
        <a:bodyPr/>
        <a:lstStyle/>
        <a:p>
          <a:r>
            <a:rPr lang="en-US" dirty="0" smtClean="0"/>
            <a:t>Pure computer crime</a:t>
          </a:r>
          <a:endParaRPr lang="en-US" dirty="0"/>
        </a:p>
      </dgm:t>
    </dgm:pt>
    <dgm:pt modelId="{58F693D5-C778-483F-A722-733DACB487AD}" type="parTrans" cxnId="{0C848D1E-7D66-4603-88EE-108D3B9AEEAC}">
      <dgm:prSet/>
      <dgm:spPr/>
      <dgm:t>
        <a:bodyPr/>
        <a:lstStyle/>
        <a:p>
          <a:endParaRPr lang="en-US"/>
        </a:p>
      </dgm:t>
    </dgm:pt>
    <dgm:pt modelId="{A074562C-F7C7-420E-8607-8A659A3E5D58}" type="sibTrans" cxnId="{0C848D1E-7D66-4603-88EE-108D3B9AEEAC}">
      <dgm:prSet/>
      <dgm:spPr/>
      <dgm:t>
        <a:bodyPr/>
        <a:lstStyle/>
        <a:p>
          <a:endParaRPr lang="en-US"/>
        </a:p>
      </dgm:t>
    </dgm:pt>
    <dgm:pt modelId="{DE68AC22-575D-4B8E-9A6C-AA251268F784}">
      <dgm:prSet phldrT="[Text]"/>
      <dgm:spPr/>
      <dgm:t>
        <a:bodyPr/>
        <a:lstStyle/>
        <a:p>
          <a:r>
            <a:rPr lang="en-US" dirty="0" smtClean="0"/>
            <a:t>Illegal access and/or interception of data</a:t>
          </a:r>
          <a:endParaRPr lang="en-US" dirty="0"/>
        </a:p>
      </dgm:t>
    </dgm:pt>
    <dgm:pt modelId="{0B2F090F-B1BB-493B-9C93-FCF579411C21}" type="parTrans" cxnId="{65B52F1B-B0B4-4771-A0C0-246A38175ABD}">
      <dgm:prSet/>
      <dgm:spPr/>
      <dgm:t>
        <a:bodyPr/>
        <a:lstStyle/>
        <a:p>
          <a:endParaRPr lang="en-US"/>
        </a:p>
      </dgm:t>
    </dgm:pt>
    <dgm:pt modelId="{8A0156DB-25F3-459E-8B57-F627A9FB3777}" type="sibTrans" cxnId="{65B52F1B-B0B4-4771-A0C0-246A38175ABD}">
      <dgm:prSet/>
      <dgm:spPr/>
      <dgm:t>
        <a:bodyPr/>
        <a:lstStyle/>
        <a:p>
          <a:endParaRPr lang="en-US"/>
        </a:p>
      </dgm:t>
    </dgm:pt>
    <dgm:pt modelId="{A3E7D77C-534B-4FA6-8F83-018817BC61D8}">
      <dgm:prSet phldrT="[Text]"/>
      <dgm:spPr/>
      <dgm:t>
        <a:bodyPr/>
        <a:lstStyle/>
        <a:p>
          <a:r>
            <a:rPr lang="en-US" dirty="0" smtClean="0"/>
            <a:t>Crimes committed using computer</a:t>
          </a:r>
          <a:endParaRPr lang="en-US" dirty="0"/>
        </a:p>
      </dgm:t>
    </dgm:pt>
    <dgm:pt modelId="{DBEF3D6E-7441-453D-ADD9-4D9FFEB59F92}" type="parTrans" cxnId="{721EB87A-5C95-4B0E-B0BB-21EFA738E509}">
      <dgm:prSet/>
      <dgm:spPr/>
      <dgm:t>
        <a:bodyPr/>
        <a:lstStyle/>
        <a:p>
          <a:endParaRPr lang="en-US"/>
        </a:p>
      </dgm:t>
    </dgm:pt>
    <dgm:pt modelId="{9D871E1E-596E-41F9-BD02-D7026CCBF6B6}" type="sibTrans" cxnId="{721EB87A-5C95-4B0E-B0BB-21EFA738E509}">
      <dgm:prSet/>
      <dgm:spPr/>
      <dgm:t>
        <a:bodyPr/>
        <a:lstStyle/>
        <a:p>
          <a:endParaRPr lang="en-US"/>
        </a:p>
      </dgm:t>
    </dgm:pt>
    <dgm:pt modelId="{1C1B6F00-5404-46C8-8261-72A28EFA541C}">
      <dgm:prSet phldrT="[Text]"/>
      <dgm:spPr/>
      <dgm:t>
        <a:bodyPr/>
        <a:lstStyle/>
        <a:p>
          <a:r>
            <a:rPr lang="en-US" dirty="0" smtClean="0"/>
            <a:t>E-theft</a:t>
          </a:r>
          <a:endParaRPr lang="en-US" dirty="0"/>
        </a:p>
      </dgm:t>
    </dgm:pt>
    <dgm:pt modelId="{13019363-8A87-4B63-94B4-B1F36521A25D}" type="parTrans" cxnId="{58624674-DB6A-46A5-B85D-84B8E0A4A64D}">
      <dgm:prSet/>
      <dgm:spPr/>
      <dgm:t>
        <a:bodyPr/>
        <a:lstStyle/>
        <a:p>
          <a:endParaRPr lang="en-US"/>
        </a:p>
      </dgm:t>
    </dgm:pt>
    <dgm:pt modelId="{84B5EF64-E1A0-4CC1-9871-8CD2AF898275}" type="sibTrans" cxnId="{58624674-DB6A-46A5-B85D-84B8E0A4A64D}">
      <dgm:prSet/>
      <dgm:spPr/>
      <dgm:t>
        <a:bodyPr/>
        <a:lstStyle/>
        <a:p>
          <a:endParaRPr lang="en-US"/>
        </a:p>
      </dgm:t>
    </dgm:pt>
    <dgm:pt modelId="{07F9D120-0A7A-4E4D-A172-C4DAAAC5AAB9}">
      <dgm:prSet phldrT="[Text]"/>
      <dgm:spPr/>
      <dgm:t>
        <a:bodyPr/>
        <a:lstStyle/>
        <a:p>
          <a:r>
            <a:rPr lang="en-US" dirty="0" smtClean="0"/>
            <a:t>Identity theft</a:t>
          </a:r>
          <a:endParaRPr lang="en-US" dirty="0"/>
        </a:p>
      </dgm:t>
    </dgm:pt>
    <dgm:pt modelId="{F55CE0C4-9927-4532-A1F5-47FEEDBBEC70}" type="parTrans" cxnId="{FA8AA961-0761-4DC0-8956-A9B1174CFC00}">
      <dgm:prSet/>
      <dgm:spPr/>
      <dgm:t>
        <a:bodyPr/>
        <a:lstStyle/>
        <a:p>
          <a:endParaRPr lang="en-US"/>
        </a:p>
      </dgm:t>
    </dgm:pt>
    <dgm:pt modelId="{B8873CED-6951-491C-9995-4D35F5F25048}" type="sibTrans" cxnId="{FA8AA961-0761-4DC0-8956-A9B1174CFC00}">
      <dgm:prSet/>
      <dgm:spPr/>
      <dgm:t>
        <a:bodyPr/>
        <a:lstStyle/>
        <a:p>
          <a:endParaRPr lang="en-US"/>
        </a:p>
      </dgm:t>
    </dgm:pt>
    <dgm:pt modelId="{1050AB7E-F33B-4A6A-9901-12A945157FDB}">
      <dgm:prSet phldrT="[Text]"/>
      <dgm:spPr/>
      <dgm:t>
        <a:bodyPr/>
        <a:lstStyle/>
        <a:p>
          <a:r>
            <a:rPr lang="en-US" dirty="0" smtClean="0"/>
            <a:t>Content related crime (computer is intellectual mean)</a:t>
          </a:r>
          <a:endParaRPr lang="en-US" dirty="0"/>
        </a:p>
      </dgm:t>
    </dgm:pt>
    <dgm:pt modelId="{92F41D2E-82EC-405E-98F3-6A71062B37D8}" type="parTrans" cxnId="{EECB2EC8-456B-46E5-8499-80A3B5060C89}">
      <dgm:prSet/>
      <dgm:spPr/>
      <dgm:t>
        <a:bodyPr/>
        <a:lstStyle/>
        <a:p>
          <a:endParaRPr lang="en-US"/>
        </a:p>
      </dgm:t>
    </dgm:pt>
    <dgm:pt modelId="{FC786369-2B98-40A6-88D4-32360C84D11D}" type="sibTrans" cxnId="{EECB2EC8-456B-46E5-8499-80A3B5060C89}">
      <dgm:prSet/>
      <dgm:spPr/>
      <dgm:t>
        <a:bodyPr/>
        <a:lstStyle/>
        <a:p>
          <a:endParaRPr lang="en-US"/>
        </a:p>
      </dgm:t>
    </dgm:pt>
    <dgm:pt modelId="{EA8B9BD1-3183-432E-8592-A55E26A215AD}">
      <dgm:prSet phldrT="[Text]"/>
      <dgm:spPr/>
      <dgm:t>
        <a:bodyPr/>
        <a:lstStyle/>
        <a:p>
          <a:r>
            <a:rPr lang="en-US" dirty="0" smtClean="0"/>
            <a:t> Child pornography</a:t>
          </a:r>
          <a:endParaRPr lang="en-US" dirty="0"/>
        </a:p>
      </dgm:t>
    </dgm:pt>
    <dgm:pt modelId="{6A478B81-EFB2-48A6-9E4B-B29F04611820}" type="parTrans" cxnId="{D3FB8BED-1631-4CD5-A14D-49ACB8009F3D}">
      <dgm:prSet/>
      <dgm:spPr/>
      <dgm:t>
        <a:bodyPr/>
        <a:lstStyle/>
        <a:p>
          <a:endParaRPr lang="en-US"/>
        </a:p>
      </dgm:t>
    </dgm:pt>
    <dgm:pt modelId="{06896379-F693-47DA-933E-AFB206F49615}" type="sibTrans" cxnId="{D3FB8BED-1631-4CD5-A14D-49ACB8009F3D}">
      <dgm:prSet/>
      <dgm:spPr/>
      <dgm:t>
        <a:bodyPr/>
        <a:lstStyle/>
        <a:p>
          <a:endParaRPr lang="en-US"/>
        </a:p>
      </dgm:t>
    </dgm:pt>
    <dgm:pt modelId="{74F32433-EA19-44A3-A3B8-A00D59079B95}">
      <dgm:prSet phldrT="[Text]"/>
      <dgm:spPr/>
      <dgm:t>
        <a:bodyPr/>
        <a:lstStyle/>
        <a:p>
          <a:r>
            <a:rPr lang="en-US" dirty="0" smtClean="0"/>
            <a:t> Invasion of privacy</a:t>
          </a:r>
          <a:endParaRPr lang="en-US" dirty="0"/>
        </a:p>
      </dgm:t>
    </dgm:pt>
    <dgm:pt modelId="{115EFF8C-4DC6-4CF7-81A3-7FD45177EFB4}" type="parTrans" cxnId="{BA1B23B0-D275-4C96-9466-48CF11D15738}">
      <dgm:prSet/>
      <dgm:spPr/>
      <dgm:t>
        <a:bodyPr/>
        <a:lstStyle/>
        <a:p>
          <a:endParaRPr lang="en-US"/>
        </a:p>
      </dgm:t>
    </dgm:pt>
    <dgm:pt modelId="{FC96F411-5EEA-4B93-A252-332193433D95}" type="sibTrans" cxnId="{BA1B23B0-D275-4C96-9466-48CF11D15738}">
      <dgm:prSet/>
      <dgm:spPr/>
      <dgm:t>
        <a:bodyPr/>
        <a:lstStyle/>
        <a:p>
          <a:endParaRPr lang="en-US"/>
        </a:p>
      </dgm:t>
    </dgm:pt>
    <dgm:pt modelId="{04BC11CA-3BBF-499F-8DF4-E750586BCED9}">
      <dgm:prSet phldrT="[Text]"/>
      <dgm:spPr/>
      <dgm:t>
        <a:bodyPr/>
        <a:lstStyle/>
        <a:p>
          <a:r>
            <a:rPr lang="en-US" dirty="0" smtClean="0"/>
            <a:t>Illegal access to system</a:t>
          </a:r>
          <a:endParaRPr lang="en-US" dirty="0"/>
        </a:p>
      </dgm:t>
    </dgm:pt>
    <dgm:pt modelId="{EFED90D0-4E25-492B-AEC0-4DAF72C257B2}" type="parTrans" cxnId="{B3EE5A4C-1740-40A5-B9C5-B51660A840B6}">
      <dgm:prSet/>
      <dgm:spPr/>
      <dgm:t>
        <a:bodyPr/>
        <a:lstStyle/>
        <a:p>
          <a:endParaRPr lang="en-US"/>
        </a:p>
      </dgm:t>
    </dgm:pt>
    <dgm:pt modelId="{7739205F-BE1E-4E0B-911C-EB2177E2DEF7}" type="sibTrans" cxnId="{B3EE5A4C-1740-40A5-B9C5-B51660A840B6}">
      <dgm:prSet/>
      <dgm:spPr/>
      <dgm:t>
        <a:bodyPr/>
        <a:lstStyle/>
        <a:p>
          <a:endParaRPr lang="en-US"/>
        </a:p>
      </dgm:t>
    </dgm:pt>
    <dgm:pt modelId="{ED2522E7-435A-42CF-BBD5-81C0D2A39C4B}">
      <dgm:prSet phldrT="[Text]"/>
      <dgm:spPr/>
      <dgm:t>
        <a:bodyPr/>
        <a:lstStyle/>
        <a:p>
          <a:r>
            <a:rPr lang="en-US" dirty="0" smtClean="0"/>
            <a:t>Denial of service</a:t>
          </a:r>
          <a:endParaRPr lang="en-US" dirty="0"/>
        </a:p>
      </dgm:t>
    </dgm:pt>
    <dgm:pt modelId="{072AC57D-3DDE-4F9E-935D-88A511965E96}" type="parTrans" cxnId="{B9667633-0412-40DE-A78A-336B849944A8}">
      <dgm:prSet/>
      <dgm:spPr/>
      <dgm:t>
        <a:bodyPr/>
        <a:lstStyle/>
        <a:p>
          <a:endParaRPr lang="en-US"/>
        </a:p>
      </dgm:t>
    </dgm:pt>
    <dgm:pt modelId="{9C192F6E-8548-4F10-A8B0-2860E61D4D81}" type="sibTrans" cxnId="{B9667633-0412-40DE-A78A-336B849944A8}">
      <dgm:prSet/>
      <dgm:spPr/>
      <dgm:t>
        <a:bodyPr/>
        <a:lstStyle/>
        <a:p>
          <a:endParaRPr lang="en-US"/>
        </a:p>
      </dgm:t>
    </dgm:pt>
    <dgm:pt modelId="{650F2309-573D-417D-9E9F-96A57054F5A7}">
      <dgm:prSet phldrT="[Text]"/>
      <dgm:spPr/>
      <dgm:t>
        <a:bodyPr/>
        <a:lstStyle/>
        <a:p>
          <a:r>
            <a:rPr lang="en-US" dirty="0" smtClean="0"/>
            <a:t>Fraud</a:t>
          </a:r>
          <a:endParaRPr lang="en-US" dirty="0"/>
        </a:p>
      </dgm:t>
    </dgm:pt>
    <dgm:pt modelId="{6AF6622C-E6F4-4CA8-92E1-6E1F01A17CFB}" type="parTrans" cxnId="{471B3A4C-3CB3-478F-9883-E5C1562B4486}">
      <dgm:prSet/>
      <dgm:spPr/>
      <dgm:t>
        <a:bodyPr/>
        <a:lstStyle/>
        <a:p>
          <a:endParaRPr lang="en-US"/>
        </a:p>
      </dgm:t>
    </dgm:pt>
    <dgm:pt modelId="{C2F4D6D9-85D7-442D-9C3C-7788468FD27A}" type="sibTrans" cxnId="{471B3A4C-3CB3-478F-9883-E5C1562B4486}">
      <dgm:prSet/>
      <dgm:spPr/>
      <dgm:t>
        <a:bodyPr/>
        <a:lstStyle/>
        <a:p>
          <a:endParaRPr lang="en-US"/>
        </a:p>
      </dgm:t>
    </dgm:pt>
    <dgm:pt modelId="{B26E6A5A-1E13-4276-937F-8A44CAB5A7C3}">
      <dgm:prSet phldrT="[Text]"/>
      <dgm:spPr/>
      <dgm:t>
        <a:bodyPr/>
        <a:lstStyle/>
        <a:p>
          <a:r>
            <a:rPr lang="en-US" dirty="0" smtClean="0"/>
            <a:t>Forgeries</a:t>
          </a:r>
          <a:endParaRPr lang="en-US" dirty="0"/>
        </a:p>
      </dgm:t>
    </dgm:pt>
    <dgm:pt modelId="{6345D145-E895-4C0D-B19E-2EBB6FF17477}" type="parTrans" cxnId="{B113B045-F5E3-424C-B7AD-52111A10400E}">
      <dgm:prSet/>
      <dgm:spPr/>
      <dgm:t>
        <a:bodyPr/>
        <a:lstStyle/>
        <a:p>
          <a:endParaRPr lang="en-US"/>
        </a:p>
      </dgm:t>
    </dgm:pt>
    <dgm:pt modelId="{AC01E152-41A7-483F-BF9C-C6D0C7383CD3}" type="sibTrans" cxnId="{B113B045-F5E3-424C-B7AD-52111A10400E}">
      <dgm:prSet/>
      <dgm:spPr/>
      <dgm:t>
        <a:bodyPr/>
        <a:lstStyle/>
        <a:p>
          <a:endParaRPr lang="en-US"/>
        </a:p>
      </dgm:t>
    </dgm:pt>
    <dgm:pt modelId="{A94A4E67-187F-42D9-B51A-E3A908F77A7F}">
      <dgm:prSet phldrT="[Text]"/>
      <dgm:spPr/>
      <dgm:t>
        <a:bodyPr/>
        <a:lstStyle/>
        <a:p>
          <a:r>
            <a:rPr lang="en-US" dirty="0" smtClean="0"/>
            <a:t> Information unleashing hostility</a:t>
          </a:r>
          <a:endParaRPr lang="en-US" dirty="0"/>
        </a:p>
      </dgm:t>
    </dgm:pt>
    <dgm:pt modelId="{CE46BA3E-46E7-4C71-93CF-9FB71653E0A9}" type="parTrans" cxnId="{7C0C596C-A8A4-498A-B857-A6F8B4B01F5D}">
      <dgm:prSet/>
      <dgm:spPr/>
      <dgm:t>
        <a:bodyPr/>
        <a:lstStyle/>
        <a:p>
          <a:endParaRPr lang="en-US"/>
        </a:p>
      </dgm:t>
    </dgm:pt>
    <dgm:pt modelId="{E8916225-6423-4C19-A7B8-456BAFA54346}" type="sibTrans" cxnId="{7C0C596C-A8A4-498A-B857-A6F8B4B01F5D}">
      <dgm:prSet/>
      <dgm:spPr/>
      <dgm:t>
        <a:bodyPr/>
        <a:lstStyle/>
        <a:p>
          <a:endParaRPr lang="en-US"/>
        </a:p>
      </dgm:t>
    </dgm:pt>
    <dgm:pt modelId="{DBE37482-BE76-48F4-B120-0B5456B05ABE}">
      <dgm:prSet/>
      <dgm:spPr/>
      <dgm:t>
        <a:bodyPr/>
        <a:lstStyle/>
        <a:p>
          <a:r>
            <a:rPr lang="en-US" dirty="0" smtClean="0"/>
            <a:t>All other crime</a:t>
          </a:r>
          <a:endParaRPr lang="en-US" dirty="0"/>
        </a:p>
      </dgm:t>
    </dgm:pt>
    <dgm:pt modelId="{BBA5D954-3364-44D6-BDCB-55FC10F69F99}" type="parTrans" cxnId="{103A7DF9-1D44-46C3-8338-AC761269177E}">
      <dgm:prSet/>
      <dgm:spPr/>
      <dgm:t>
        <a:bodyPr/>
        <a:lstStyle/>
        <a:p>
          <a:endParaRPr lang="en-US"/>
        </a:p>
      </dgm:t>
    </dgm:pt>
    <dgm:pt modelId="{B2BBEA35-86EA-4327-BAF8-39772C428C13}" type="sibTrans" cxnId="{103A7DF9-1D44-46C3-8338-AC761269177E}">
      <dgm:prSet/>
      <dgm:spPr/>
      <dgm:t>
        <a:bodyPr/>
        <a:lstStyle/>
        <a:p>
          <a:endParaRPr lang="en-US"/>
        </a:p>
      </dgm:t>
    </dgm:pt>
    <dgm:pt modelId="{7665B3EF-10E5-4F45-8E23-28F7CBF83ACA}">
      <dgm:prSet/>
      <dgm:spPr/>
      <dgm:t>
        <a:bodyPr/>
        <a:lstStyle/>
        <a:p>
          <a:r>
            <a:rPr lang="en-US" dirty="0" smtClean="0"/>
            <a:t>Any general crime with a suspect/victim  who use/used digital devices</a:t>
          </a:r>
          <a:endParaRPr lang="en-US" dirty="0"/>
        </a:p>
      </dgm:t>
    </dgm:pt>
    <dgm:pt modelId="{6E54830F-3DB8-4550-9908-DE06C3784C84}" type="parTrans" cxnId="{D61A3FEE-DFA5-4FD9-A55D-DA8F8303293C}">
      <dgm:prSet/>
      <dgm:spPr/>
      <dgm:t>
        <a:bodyPr/>
        <a:lstStyle/>
        <a:p>
          <a:endParaRPr lang="en-US"/>
        </a:p>
      </dgm:t>
    </dgm:pt>
    <dgm:pt modelId="{BF927107-DF93-49FD-977D-9581BCE1B011}" type="sibTrans" cxnId="{D61A3FEE-DFA5-4FD9-A55D-DA8F8303293C}">
      <dgm:prSet/>
      <dgm:spPr/>
      <dgm:t>
        <a:bodyPr/>
        <a:lstStyle/>
        <a:p>
          <a:endParaRPr lang="en-US"/>
        </a:p>
      </dgm:t>
    </dgm:pt>
    <dgm:pt modelId="{A8BE2B18-0306-41F3-95E8-9E6FDD81C074}">
      <dgm:prSet phldrT="[Text]"/>
      <dgm:spPr/>
      <dgm:t>
        <a:bodyPr/>
        <a:lstStyle/>
        <a:p>
          <a:r>
            <a:rPr lang="en-US" dirty="0" smtClean="0"/>
            <a:t>Malware</a:t>
          </a:r>
          <a:endParaRPr lang="en-US" dirty="0"/>
        </a:p>
      </dgm:t>
    </dgm:pt>
    <dgm:pt modelId="{EFC49548-1087-4A9C-ADF3-DD0EB38871E4}" type="parTrans" cxnId="{E993A75D-BCBB-4AE1-B7C6-46F27087E460}">
      <dgm:prSet/>
      <dgm:spPr/>
      <dgm:t>
        <a:bodyPr/>
        <a:lstStyle/>
        <a:p>
          <a:endParaRPr lang="en-US"/>
        </a:p>
      </dgm:t>
    </dgm:pt>
    <dgm:pt modelId="{54B5D164-8619-4C5A-85C0-6C27DC3D7B1F}" type="sibTrans" cxnId="{E993A75D-BCBB-4AE1-B7C6-46F27087E460}">
      <dgm:prSet/>
      <dgm:spPr/>
      <dgm:t>
        <a:bodyPr/>
        <a:lstStyle/>
        <a:p>
          <a:endParaRPr lang="en-US"/>
        </a:p>
      </dgm:t>
    </dgm:pt>
    <dgm:pt modelId="{AC190DF2-6E69-4F85-97DC-63E4127D1ACA}" type="pres">
      <dgm:prSet presAssocID="{B07F736E-E255-4E15-BF59-A41EAC7103DD}" presName="Name0" presStyleCnt="0">
        <dgm:presLayoutVars>
          <dgm:dir/>
          <dgm:animLvl val="lvl"/>
          <dgm:resizeHandles val="exact"/>
        </dgm:presLayoutVars>
      </dgm:prSet>
      <dgm:spPr/>
      <dgm:t>
        <a:bodyPr/>
        <a:lstStyle/>
        <a:p>
          <a:endParaRPr lang="en-US"/>
        </a:p>
      </dgm:t>
    </dgm:pt>
    <dgm:pt modelId="{BF83A7FD-48AE-4DB1-B565-196CF6E2D7E4}" type="pres">
      <dgm:prSet presAssocID="{CDB9DC2D-D7D7-470F-923B-F92DE83F05D3}" presName="linNode" presStyleCnt="0"/>
      <dgm:spPr/>
      <dgm:t>
        <a:bodyPr/>
        <a:lstStyle/>
        <a:p>
          <a:endParaRPr lang="en-US"/>
        </a:p>
      </dgm:t>
    </dgm:pt>
    <dgm:pt modelId="{1071B798-5BCA-470C-9981-676C4E8C55AC}" type="pres">
      <dgm:prSet presAssocID="{CDB9DC2D-D7D7-470F-923B-F92DE83F05D3}" presName="parentText" presStyleLbl="node1" presStyleIdx="0" presStyleCnt="4" custScaleY="68680">
        <dgm:presLayoutVars>
          <dgm:chMax val="1"/>
          <dgm:bulletEnabled val="1"/>
        </dgm:presLayoutVars>
      </dgm:prSet>
      <dgm:spPr/>
      <dgm:t>
        <a:bodyPr/>
        <a:lstStyle/>
        <a:p>
          <a:endParaRPr lang="en-US"/>
        </a:p>
      </dgm:t>
    </dgm:pt>
    <dgm:pt modelId="{950BAD36-B7CE-465D-9A4B-03B9431981D5}" type="pres">
      <dgm:prSet presAssocID="{CDB9DC2D-D7D7-470F-923B-F92DE83F05D3}" presName="descendantText" presStyleLbl="alignAccFollowNode1" presStyleIdx="0" presStyleCnt="4">
        <dgm:presLayoutVars>
          <dgm:bulletEnabled val="1"/>
        </dgm:presLayoutVars>
      </dgm:prSet>
      <dgm:spPr/>
      <dgm:t>
        <a:bodyPr/>
        <a:lstStyle/>
        <a:p>
          <a:endParaRPr lang="en-US"/>
        </a:p>
      </dgm:t>
    </dgm:pt>
    <dgm:pt modelId="{51AB23AB-2D76-4950-BA96-9E21EE856520}" type="pres">
      <dgm:prSet presAssocID="{A074562C-F7C7-420E-8607-8A659A3E5D58}" presName="sp" presStyleCnt="0"/>
      <dgm:spPr/>
      <dgm:t>
        <a:bodyPr/>
        <a:lstStyle/>
        <a:p>
          <a:endParaRPr lang="en-US"/>
        </a:p>
      </dgm:t>
    </dgm:pt>
    <dgm:pt modelId="{33481709-509A-4AFB-B8C6-0B8681C4FA99}" type="pres">
      <dgm:prSet presAssocID="{A3E7D77C-534B-4FA6-8F83-018817BC61D8}" presName="linNode" presStyleCnt="0"/>
      <dgm:spPr/>
      <dgm:t>
        <a:bodyPr/>
        <a:lstStyle/>
        <a:p>
          <a:endParaRPr lang="en-US"/>
        </a:p>
      </dgm:t>
    </dgm:pt>
    <dgm:pt modelId="{66E59494-1085-48FD-84C4-AA7937A672E8}" type="pres">
      <dgm:prSet presAssocID="{A3E7D77C-534B-4FA6-8F83-018817BC61D8}" presName="parentText" presStyleLbl="node1" presStyleIdx="1" presStyleCnt="4" custScaleY="61858">
        <dgm:presLayoutVars>
          <dgm:chMax val="1"/>
          <dgm:bulletEnabled val="1"/>
        </dgm:presLayoutVars>
      </dgm:prSet>
      <dgm:spPr/>
      <dgm:t>
        <a:bodyPr/>
        <a:lstStyle/>
        <a:p>
          <a:endParaRPr lang="en-US"/>
        </a:p>
      </dgm:t>
    </dgm:pt>
    <dgm:pt modelId="{C3121833-5659-43CA-86C1-95F2A50BED23}" type="pres">
      <dgm:prSet presAssocID="{A3E7D77C-534B-4FA6-8F83-018817BC61D8}" presName="descendantText" presStyleLbl="alignAccFollowNode1" presStyleIdx="1" presStyleCnt="4">
        <dgm:presLayoutVars>
          <dgm:bulletEnabled val="1"/>
        </dgm:presLayoutVars>
      </dgm:prSet>
      <dgm:spPr/>
      <dgm:t>
        <a:bodyPr/>
        <a:lstStyle/>
        <a:p>
          <a:endParaRPr lang="en-US"/>
        </a:p>
      </dgm:t>
    </dgm:pt>
    <dgm:pt modelId="{BD20CFAE-3E7A-400C-B9B1-01353753B911}" type="pres">
      <dgm:prSet presAssocID="{9D871E1E-596E-41F9-BD02-D7026CCBF6B6}" presName="sp" presStyleCnt="0"/>
      <dgm:spPr/>
      <dgm:t>
        <a:bodyPr/>
        <a:lstStyle/>
        <a:p>
          <a:endParaRPr lang="en-US"/>
        </a:p>
      </dgm:t>
    </dgm:pt>
    <dgm:pt modelId="{F47080A9-CDC3-47DF-8B9B-829ED00B97CC}" type="pres">
      <dgm:prSet presAssocID="{1050AB7E-F33B-4A6A-9901-12A945157FDB}" presName="linNode" presStyleCnt="0"/>
      <dgm:spPr/>
      <dgm:t>
        <a:bodyPr/>
        <a:lstStyle/>
        <a:p>
          <a:endParaRPr lang="en-US"/>
        </a:p>
      </dgm:t>
    </dgm:pt>
    <dgm:pt modelId="{D8D96DDD-1BBE-4C8D-A82E-9910FE316C5B}" type="pres">
      <dgm:prSet presAssocID="{1050AB7E-F33B-4A6A-9901-12A945157FDB}" presName="parentText" presStyleLbl="node1" presStyleIdx="2" presStyleCnt="4" custScaleY="69988" custLinFactNeighborY="-2494">
        <dgm:presLayoutVars>
          <dgm:chMax val="1"/>
          <dgm:bulletEnabled val="1"/>
        </dgm:presLayoutVars>
      </dgm:prSet>
      <dgm:spPr/>
      <dgm:t>
        <a:bodyPr/>
        <a:lstStyle/>
        <a:p>
          <a:endParaRPr lang="en-US"/>
        </a:p>
      </dgm:t>
    </dgm:pt>
    <dgm:pt modelId="{007B5969-4F7A-471B-A072-EF4D47223FF5}" type="pres">
      <dgm:prSet presAssocID="{1050AB7E-F33B-4A6A-9901-12A945157FDB}" presName="descendantText" presStyleLbl="alignAccFollowNode1" presStyleIdx="2" presStyleCnt="4">
        <dgm:presLayoutVars>
          <dgm:bulletEnabled val="1"/>
        </dgm:presLayoutVars>
      </dgm:prSet>
      <dgm:spPr/>
      <dgm:t>
        <a:bodyPr/>
        <a:lstStyle/>
        <a:p>
          <a:endParaRPr lang="en-US"/>
        </a:p>
      </dgm:t>
    </dgm:pt>
    <dgm:pt modelId="{B80D2124-C3F9-40B9-9CDD-5C2C23F4A9D8}" type="pres">
      <dgm:prSet presAssocID="{FC786369-2B98-40A6-88D4-32360C84D11D}" presName="sp" presStyleCnt="0"/>
      <dgm:spPr/>
      <dgm:t>
        <a:bodyPr/>
        <a:lstStyle/>
        <a:p>
          <a:endParaRPr lang="en-US"/>
        </a:p>
      </dgm:t>
    </dgm:pt>
    <dgm:pt modelId="{59A0C3A3-6515-4602-B0FA-600860555BD9}" type="pres">
      <dgm:prSet presAssocID="{DBE37482-BE76-48F4-B120-0B5456B05ABE}" presName="linNode" presStyleCnt="0"/>
      <dgm:spPr/>
      <dgm:t>
        <a:bodyPr/>
        <a:lstStyle/>
        <a:p>
          <a:endParaRPr lang="en-US"/>
        </a:p>
      </dgm:t>
    </dgm:pt>
    <dgm:pt modelId="{D5DEA9A6-DFFF-43AF-8B60-38B19DE95F8B}" type="pres">
      <dgm:prSet presAssocID="{DBE37482-BE76-48F4-B120-0B5456B05ABE}" presName="parentText" presStyleLbl="node1" presStyleIdx="3" presStyleCnt="4" custScaleX="103230" custScaleY="74421">
        <dgm:presLayoutVars>
          <dgm:chMax val="1"/>
          <dgm:bulletEnabled val="1"/>
        </dgm:presLayoutVars>
      </dgm:prSet>
      <dgm:spPr/>
      <dgm:t>
        <a:bodyPr/>
        <a:lstStyle/>
        <a:p>
          <a:endParaRPr lang="en-US"/>
        </a:p>
      </dgm:t>
    </dgm:pt>
    <dgm:pt modelId="{1E77A970-77BC-4663-9CD4-D4E259E7457A}" type="pres">
      <dgm:prSet presAssocID="{DBE37482-BE76-48F4-B120-0B5456B05ABE}" presName="descendantText" presStyleLbl="alignAccFollowNode1" presStyleIdx="3" presStyleCnt="4">
        <dgm:presLayoutVars>
          <dgm:bulletEnabled val="1"/>
        </dgm:presLayoutVars>
      </dgm:prSet>
      <dgm:spPr/>
      <dgm:t>
        <a:bodyPr/>
        <a:lstStyle/>
        <a:p>
          <a:endParaRPr lang="en-US"/>
        </a:p>
      </dgm:t>
    </dgm:pt>
  </dgm:ptLst>
  <dgm:cxnLst>
    <dgm:cxn modelId="{65B52F1B-B0B4-4771-A0C0-246A38175ABD}" srcId="{CDB9DC2D-D7D7-470F-923B-F92DE83F05D3}" destId="{DE68AC22-575D-4B8E-9A6C-AA251268F784}" srcOrd="0" destOrd="0" parTransId="{0B2F090F-B1BB-493B-9C93-FCF579411C21}" sibTransId="{8A0156DB-25F3-459E-8B57-F627A9FB3777}"/>
    <dgm:cxn modelId="{E993A75D-BCBB-4AE1-B7C6-46F27087E460}" srcId="{CDB9DC2D-D7D7-470F-923B-F92DE83F05D3}" destId="{A8BE2B18-0306-41F3-95E8-9E6FDD81C074}" srcOrd="2" destOrd="0" parTransId="{EFC49548-1087-4A9C-ADF3-DD0EB38871E4}" sibTransId="{54B5D164-8619-4C5A-85C0-6C27DC3D7B1F}"/>
    <dgm:cxn modelId="{58624674-DB6A-46A5-B85D-84B8E0A4A64D}" srcId="{A3E7D77C-534B-4FA6-8F83-018817BC61D8}" destId="{1C1B6F00-5404-46C8-8261-72A28EFA541C}" srcOrd="0" destOrd="0" parTransId="{13019363-8A87-4B63-94B4-B1F36521A25D}" sibTransId="{84B5EF64-E1A0-4CC1-9871-8CD2AF898275}"/>
    <dgm:cxn modelId="{53F3BFEB-AFAD-486F-982C-2C40F7394B5A}" type="presOf" srcId="{07F9D120-0A7A-4E4D-A172-C4DAAAC5AAB9}" destId="{C3121833-5659-43CA-86C1-95F2A50BED23}" srcOrd="0" destOrd="2" presId="urn:microsoft.com/office/officeart/2005/8/layout/vList5"/>
    <dgm:cxn modelId="{FA666DB5-1BBD-4619-8899-196077E731BA}" type="presOf" srcId="{74F32433-EA19-44A3-A3B8-A00D59079B95}" destId="{007B5969-4F7A-471B-A072-EF4D47223FF5}" srcOrd="0" destOrd="1" presId="urn:microsoft.com/office/officeart/2005/8/layout/vList5"/>
    <dgm:cxn modelId="{0C848D1E-7D66-4603-88EE-108D3B9AEEAC}" srcId="{B07F736E-E255-4E15-BF59-A41EAC7103DD}" destId="{CDB9DC2D-D7D7-470F-923B-F92DE83F05D3}" srcOrd="0" destOrd="0" parTransId="{58F693D5-C778-483F-A722-733DACB487AD}" sibTransId="{A074562C-F7C7-420E-8607-8A659A3E5D58}"/>
    <dgm:cxn modelId="{7C0C596C-A8A4-498A-B857-A6F8B4B01F5D}" srcId="{1050AB7E-F33B-4A6A-9901-12A945157FDB}" destId="{A94A4E67-187F-42D9-B51A-E3A908F77A7F}" srcOrd="2" destOrd="0" parTransId="{CE46BA3E-46E7-4C71-93CF-9FB71653E0A9}" sibTransId="{E8916225-6423-4C19-A7B8-456BAFA54346}"/>
    <dgm:cxn modelId="{E50A0E59-2626-43C6-A70A-4B79D9D75201}" type="presOf" srcId="{A8BE2B18-0306-41F3-95E8-9E6FDD81C074}" destId="{950BAD36-B7CE-465D-9A4B-03B9431981D5}" srcOrd="0" destOrd="2" presId="urn:microsoft.com/office/officeart/2005/8/layout/vList5"/>
    <dgm:cxn modelId="{2E321964-8E7D-4454-8D71-A4B8684E7E9E}" type="presOf" srcId="{EA8B9BD1-3183-432E-8592-A55E26A215AD}" destId="{007B5969-4F7A-471B-A072-EF4D47223FF5}" srcOrd="0" destOrd="0" presId="urn:microsoft.com/office/officeart/2005/8/layout/vList5"/>
    <dgm:cxn modelId="{CBB90E0D-533A-4FF7-B3B9-EA6018390D83}" type="presOf" srcId="{A94A4E67-187F-42D9-B51A-E3A908F77A7F}" destId="{007B5969-4F7A-471B-A072-EF4D47223FF5}" srcOrd="0" destOrd="2" presId="urn:microsoft.com/office/officeart/2005/8/layout/vList5"/>
    <dgm:cxn modelId="{471B3A4C-3CB3-478F-9883-E5C1562B4486}" srcId="{A3E7D77C-534B-4FA6-8F83-018817BC61D8}" destId="{650F2309-573D-417D-9E9F-96A57054F5A7}" srcOrd="1" destOrd="0" parTransId="{6AF6622C-E6F4-4CA8-92E1-6E1F01A17CFB}" sibTransId="{C2F4D6D9-85D7-442D-9C3C-7788468FD27A}"/>
    <dgm:cxn modelId="{80A4B293-B0FB-4329-B930-EB212DAB9B12}" type="presOf" srcId="{04BC11CA-3BBF-499F-8DF4-E750586BCED9}" destId="{950BAD36-B7CE-465D-9A4B-03B9431981D5}" srcOrd="0" destOrd="1" presId="urn:microsoft.com/office/officeart/2005/8/layout/vList5"/>
    <dgm:cxn modelId="{D61A3FEE-DFA5-4FD9-A55D-DA8F8303293C}" srcId="{DBE37482-BE76-48F4-B120-0B5456B05ABE}" destId="{7665B3EF-10E5-4F45-8E23-28F7CBF83ACA}" srcOrd="0" destOrd="0" parTransId="{6E54830F-3DB8-4550-9908-DE06C3784C84}" sibTransId="{BF927107-DF93-49FD-977D-9581BCE1B011}"/>
    <dgm:cxn modelId="{D3FB8BED-1631-4CD5-A14D-49ACB8009F3D}" srcId="{1050AB7E-F33B-4A6A-9901-12A945157FDB}" destId="{EA8B9BD1-3183-432E-8592-A55E26A215AD}" srcOrd="0" destOrd="0" parTransId="{6A478B81-EFB2-48A6-9E4B-B29F04611820}" sibTransId="{06896379-F693-47DA-933E-AFB206F49615}"/>
    <dgm:cxn modelId="{4D4565F9-C3E7-4BF3-9173-4104185D2C0A}" type="presOf" srcId="{1C1B6F00-5404-46C8-8261-72A28EFA541C}" destId="{C3121833-5659-43CA-86C1-95F2A50BED23}" srcOrd="0" destOrd="0" presId="urn:microsoft.com/office/officeart/2005/8/layout/vList5"/>
    <dgm:cxn modelId="{75771F50-82E9-456D-A4D2-DD0D7BDCE497}" type="presOf" srcId="{B07F736E-E255-4E15-BF59-A41EAC7103DD}" destId="{AC190DF2-6E69-4F85-97DC-63E4127D1ACA}" srcOrd="0" destOrd="0" presId="urn:microsoft.com/office/officeart/2005/8/layout/vList5"/>
    <dgm:cxn modelId="{94912506-38A4-4C40-9E5B-B06AC13CF601}" type="presOf" srcId="{DE68AC22-575D-4B8E-9A6C-AA251268F784}" destId="{950BAD36-B7CE-465D-9A4B-03B9431981D5}" srcOrd="0" destOrd="0" presId="urn:microsoft.com/office/officeart/2005/8/layout/vList5"/>
    <dgm:cxn modelId="{721EB87A-5C95-4B0E-B0BB-21EFA738E509}" srcId="{B07F736E-E255-4E15-BF59-A41EAC7103DD}" destId="{A3E7D77C-534B-4FA6-8F83-018817BC61D8}" srcOrd="1" destOrd="0" parTransId="{DBEF3D6E-7441-453D-ADD9-4D9FFEB59F92}" sibTransId="{9D871E1E-596E-41F9-BD02-D7026CCBF6B6}"/>
    <dgm:cxn modelId="{24467D26-44DE-441E-B114-96D554AE92F7}" type="presOf" srcId="{A3E7D77C-534B-4FA6-8F83-018817BC61D8}" destId="{66E59494-1085-48FD-84C4-AA7937A672E8}" srcOrd="0" destOrd="0" presId="urn:microsoft.com/office/officeart/2005/8/layout/vList5"/>
    <dgm:cxn modelId="{B9667633-0412-40DE-A78A-336B849944A8}" srcId="{CDB9DC2D-D7D7-470F-923B-F92DE83F05D3}" destId="{ED2522E7-435A-42CF-BBD5-81C0D2A39C4B}" srcOrd="3" destOrd="0" parTransId="{072AC57D-3DDE-4F9E-935D-88A511965E96}" sibTransId="{9C192F6E-8548-4F10-A8B0-2860E61D4D81}"/>
    <dgm:cxn modelId="{E722426E-CDDB-44ED-9B89-651AA9D02E49}" type="presOf" srcId="{7665B3EF-10E5-4F45-8E23-28F7CBF83ACA}" destId="{1E77A970-77BC-4663-9CD4-D4E259E7457A}" srcOrd="0" destOrd="0" presId="urn:microsoft.com/office/officeart/2005/8/layout/vList5"/>
    <dgm:cxn modelId="{EECB2EC8-456B-46E5-8499-80A3B5060C89}" srcId="{B07F736E-E255-4E15-BF59-A41EAC7103DD}" destId="{1050AB7E-F33B-4A6A-9901-12A945157FDB}" srcOrd="2" destOrd="0" parTransId="{92F41D2E-82EC-405E-98F3-6A71062B37D8}" sibTransId="{FC786369-2B98-40A6-88D4-32360C84D11D}"/>
    <dgm:cxn modelId="{103A7DF9-1D44-46C3-8338-AC761269177E}" srcId="{B07F736E-E255-4E15-BF59-A41EAC7103DD}" destId="{DBE37482-BE76-48F4-B120-0B5456B05ABE}" srcOrd="3" destOrd="0" parTransId="{BBA5D954-3364-44D6-BDCB-55FC10F69F99}" sibTransId="{B2BBEA35-86EA-4327-BAF8-39772C428C13}"/>
    <dgm:cxn modelId="{BA1B23B0-D275-4C96-9466-48CF11D15738}" srcId="{1050AB7E-F33B-4A6A-9901-12A945157FDB}" destId="{74F32433-EA19-44A3-A3B8-A00D59079B95}" srcOrd="1" destOrd="0" parTransId="{115EFF8C-4DC6-4CF7-81A3-7FD45177EFB4}" sibTransId="{FC96F411-5EEA-4B93-A252-332193433D95}"/>
    <dgm:cxn modelId="{FA8AA961-0761-4DC0-8956-A9B1174CFC00}" srcId="{A3E7D77C-534B-4FA6-8F83-018817BC61D8}" destId="{07F9D120-0A7A-4E4D-A172-C4DAAAC5AAB9}" srcOrd="2" destOrd="0" parTransId="{F55CE0C4-9927-4532-A1F5-47FEEDBBEC70}" sibTransId="{B8873CED-6951-491C-9995-4D35F5F25048}"/>
    <dgm:cxn modelId="{A061DC7C-C107-468B-B5AA-BCBBA45C1A36}" type="presOf" srcId="{B26E6A5A-1E13-4276-937F-8A44CAB5A7C3}" destId="{C3121833-5659-43CA-86C1-95F2A50BED23}" srcOrd="0" destOrd="3" presId="urn:microsoft.com/office/officeart/2005/8/layout/vList5"/>
    <dgm:cxn modelId="{53A880A9-631B-447E-A5A4-5AFB9437CD44}" type="presOf" srcId="{DBE37482-BE76-48F4-B120-0B5456B05ABE}" destId="{D5DEA9A6-DFFF-43AF-8B60-38B19DE95F8B}" srcOrd="0" destOrd="0" presId="urn:microsoft.com/office/officeart/2005/8/layout/vList5"/>
    <dgm:cxn modelId="{FA767CFB-F8A6-49F7-82C5-8654F06BAF30}" type="presOf" srcId="{ED2522E7-435A-42CF-BBD5-81C0D2A39C4B}" destId="{950BAD36-B7CE-465D-9A4B-03B9431981D5}" srcOrd="0" destOrd="3" presId="urn:microsoft.com/office/officeart/2005/8/layout/vList5"/>
    <dgm:cxn modelId="{B3EE5A4C-1740-40A5-B9C5-B51660A840B6}" srcId="{CDB9DC2D-D7D7-470F-923B-F92DE83F05D3}" destId="{04BC11CA-3BBF-499F-8DF4-E750586BCED9}" srcOrd="1" destOrd="0" parTransId="{EFED90D0-4E25-492B-AEC0-4DAF72C257B2}" sibTransId="{7739205F-BE1E-4E0B-911C-EB2177E2DEF7}"/>
    <dgm:cxn modelId="{F7BFF605-272A-420F-9712-98FC13F114CE}" type="presOf" srcId="{CDB9DC2D-D7D7-470F-923B-F92DE83F05D3}" destId="{1071B798-5BCA-470C-9981-676C4E8C55AC}" srcOrd="0" destOrd="0" presId="urn:microsoft.com/office/officeart/2005/8/layout/vList5"/>
    <dgm:cxn modelId="{6B181E61-76DF-43B3-9976-A99D1153392E}" type="presOf" srcId="{1050AB7E-F33B-4A6A-9901-12A945157FDB}" destId="{D8D96DDD-1BBE-4C8D-A82E-9910FE316C5B}" srcOrd="0" destOrd="0" presId="urn:microsoft.com/office/officeart/2005/8/layout/vList5"/>
    <dgm:cxn modelId="{3EC40B1A-1AC7-4F0D-A406-42889E6B1E6D}" type="presOf" srcId="{650F2309-573D-417D-9E9F-96A57054F5A7}" destId="{C3121833-5659-43CA-86C1-95F2A50BED23}" srcOrd="0" destOrd="1" presId="urn:microsoft.com/office/officeart/2005/8/layout/vList5"/>
    <dgm:cxn modelId="{B113B045-F5E3-424C-B7AD-52111A10400E}" srcId="{A3E7D77C-534B-4FA6-8F83-018817BC61D8}" destId="{B26E6A5A-1E13-4276-937F-8A44CAB5A7C3}" srcOrd="3" destOrd="0" parTransId="{6345D145-E895-4C0D-B19E-2EBB6FF17477}" sibTransId="{AC01E152-41A7-483F-BF9C-C6D0C7383CD3}"/>
    <dgm:cxn modelId="{BD46A79B-0634-410B-A037-0FFAAF90B664}" type="presParOf" srcId="{AC190DF2-6E69-4F85-97DC-63E4127D1ACA}" destId="{BF83A7FD-48AE-4DB1-B565-196CF6E2D7E4}" srcOrd="0" destOrd="0" presId="urn:microsoft.com/office/officeart/2005/8/layout/vList5"/>
    <dgm:cxn modelId="{01D1A4A6-1E2C-479F-B454-69ECDA8BB2DF}" type="presParOf" srcId="{BF83A7FD-48AE-4DB1-B565-196CF6E2D7E4}" destId="{1071B798-5BCA-470C-9981-676C4E8C55AC}" srcOrd="0" destOrd="0" presId="urn:microsoft.com/office/officeart/2005/8/layout/vList5"/>
    <dgm:cxn modelId="{39F3E40E-92C7-4802-9C7F-FA2A1E7BDF4C}" type="presParOf" srcId="{BF83A7FD-48AE-4DB1-B565-196CF6E2D7E4}" destId="{950BAD36-B7CE-465D-9A4B-03B9431981D5}" srcOrd="1" destOrd="0" presId="urn:microsoft.com/office/officeart/2005/8/layout/vList5"/>
    <dgm:cxn modelId="{E8ECDAD2-7458-4E77-89E3-7239C512B6B3}" type="presParOf" srcId="{AC190DF2-6E69-4F85-97DC-63E4127D1ACA}" destId="{51AB23AB-2D76-4950-BA96-9E21EE856520}" srcOrd="1" destOrd="0" presId="urn:microsoft.com/office/officeart/2005/8/layout/vList5"/>
    <dgm:cxn modelId="{531685E9-B7BD-430E-93F8-BB88B8B3F4AE}" type="presParOf" srcId="{AC190DF2-6E69-4F85-97DC-63E4127D1ACA}" destId="{33481709-509A-4AFB-B8C6-0B8681C4FA99}" srcOrd="2" destOrd="0" presId="urn:microsoft.com/office/officeart/2005/8/layout/vList5"/>
    <dgm:cxn modelId="{D55D87CB-63EA-4710-BBBE-F7E3508EB82E}" type="presParOf" srcId="{33481709-509A-4AFB-B8C6-0B8681C4FA99}" destId="{66E59494-1085-48FD-84C4-AA7937A672E8}" srcOrd="0" destOrd="0" presId="urn:microsoft.com/office/officeart/2005/8/layout/vList5"/>
    <dgm:cxn modelId="{0032DBE5-9901-4C90-803E-9338D90E7ADC}" type="presParOf" srcId="{33481709-509A-4AFB-B8C6-0B8681C4FA99}" destId="{C3121833-5659-43CA-86C1-95F2A50BED23}" srcOrd="1" destOrd="0" presId="urn:microsoft.com/office/officeart/2005/8/layout/vList5"/>
    <dgm:cxn modelId="{D033C920-F39A-435C-90ED-77C0CC157017}" type="presParOf" srcId="{AC190DF2-6E69-4F85-97DC-63E4127D1ACA}" destId="{BD20CFAE-3E7A-400C-B9B1-01353753B911}" srcOrd="3" destOrd="0" presId="urn:microsoft.com/office/officeart/2005/8/layout/vList5"/>
    <dgm:cxn modelId="{4F27E8DE-28D3-42AC-9D26-6F3627C6C9B1}" type="presParOf" srcId="{AC190DF2-6E69-4F85-97DC-63E4127D1ACA}" destId="{F47080A9-CDC3-47DF-8B9B-829ED00B97CC}" srcOrd="4" destOrd="0" presId="urn:microsoft.com/office/officeart/2005/8/layout/vList5"/>
    <dgm:cxn modelId="{8534FE4F-FD9C-46F8-A497-1F7D06F83CB3}" type="presParOf" srcId="{F47080A9-CDC3-47DF-8B9B-829ED00B97CC}" destId="{D8D96DDD-1BBE-4C8D-A82E-9910FE316C5B}" srcOrd="0" destOrd="0" presId="urn:microsoft.com/office/officeart/2005/8/layout/vList5"/>
    <dgm:cxn modelId="{E02B7899-D97C-4D12-BD8B-3B177411A7DD}" type="presParOf" srcId="{F47080A9-CDC3-47DF-8B9B-829ED00B97CC}" destId="{007B5969-4F7A-471B-A072-EF4D47223FF5}" srcOrd="1" destOrd="0" presId="urn:microsoft.com/office/officeart/2005/8/layout/vList5"/>
    <dgm:cxn modelId="{2A450AE1-F028-48BE-9294-9915199F381A}" type="presParOf" srcId="{AC190DF2-6E69-4F85-97DC-63E4127D1ACA}" destId="{B80D2124-C3F9-40B9-9CDD-5C2C23F4A9D8}" srcOrd="5" destOrd="0" presId="urn:microsoft.com/office/officeart/2005/8/layout/vList5"/>
    <dgm:cxn modelId="{E9A48996-32C0-4DA6-9FC2-444888B0AC60}" type="presParOf" srcId="{AC190DF2-6E69-4F85-97DC-63E4127D1ACA}" destId="{59A0C3A3-6515-4602-B0FA-600860555BD9}" srcOrd="6" destOrd="0" presId="urn:microsoft.com/office/officeart/2005/8/layout/vList5"/>
    <dgm:cxn modelId="{E87E313B-11E2-45EA-A305-605C18804DCD}" type="presParOf" srcId="{59A0C3A3-6515-4602-B0FA-600860555BD9}" destId="{D5DEA9A6-DFFF-43AF-8B60-38B19DE95F8B}" srcOrd="0" destOrd="0" presId="urn:microsoft.com/office/officeart/2005/8/layout/vList5"/>
    <dgm:cxn modelId="{493FCD83-021F-42B1-BD49-212B473FDF7F}" type="presParOf" srcId="{59A0C3A3-6515-4602-B0FA-600860555BD9}" destId="{1E77A970-77BC-4663-9CD4-D4E259E7457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10F2A8-FBE8-4272-B505-408DFDF828A3}">
      <dsp:nvSpPr>
        <dsp:cNvPr id="0" name=""/>
        <dsp:cNvSpPr/>
      </dsp:nvSpPr>
      <dsp:spPr>
        <a:xfrm>
          <a:off x="4359788" y="1783241"/>
          <a:ext cx="3800326" cy="1252086"/>
        </a:xfrm>
        <a:custGeom>
          <a:avLst/>
          <a:gdLst/>
          <a:ahLst/>
          <a:cxnLst/>
          <a:rect l="0" t="0" r="0" b="0"/>
          <a:pathLst>
            <a:path>
              <a:moveTo>
                <a:pt x="0" y="0"/>
              </a:moveTo>
              <a:lnTo>
                <a:pt x="0" y="1137757"/>
              </a:lnTo>
              <a:lnTo>
                <a:pt x="3800326" y="1137757"/>
              </a:lnTo>
              <a:lnTo>
                <a:pt x="3800326" y="1252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F7FDDD-8D45-4679-AF01-A74E95D96881}">
      <dsp:nvSpPr>
        <dsp:cNvPr id="0" name=""/>
        <dsp:cNvSpPr/>
      </dsp:nvSpPr>
      <dsp:spPr>
        <a:xfrm>
          <a:off x="4359788" y="1783241"/>
          <a:ext cx="2291935" cy="1252086"/>
        </a:xfrm>
        <a:custGeom>
          <a:avLst/>
          <a:gdLst/>
          <a:ahLst/>
          <a:cxnLst/>
          <a:rect l="0" t="0" r="0" b="0"/>
          <a:pathLst>
            <a:path>
              <a:moveTo>
                <a:pt x="0" y="0"/>
              </a:moveTo>
              <a:lnTo>
                <a:pt x="0" y="1137757"/>
              </a:lnTo>
              <a:lnTo>
                <a:pt x="2291935" y="1137757"/>
              </a:lnTo>
              <a:lnTo>
                <a:pt x="2291935" y="1252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978973-9C79-47C4-B364-7AB1D5F5141A}">
      <dsp:nvSpPr>
        <dsp:cNvPr id="0" name=""/>
        <dsp:cNvSpPr/>
      </dsp:nvSpPr>
      <dsp:spPr>
        <a:xfrm>
          <a:off x="4359788" y="1783241"/>
          <a:ext cx="783543" cy="1252086"/>
        </a:xfrm>
        <a:custGeom>
          <a:avLst/>
          <a:gdLst/>
          <a:ahLst/>
          <a:cxnLst/>
          <a:rect l="0" t="0" r="0" b="0"/>
          <a:pathLst>
            <a:path>
              <a:moveTo>
                <a:pt x="0" y="0"/>
              </a:moveTo>
              <a:lnTo>
                <a:pt x="0" y="1137757"/>
              </a:lnTo>
              <a:lnTo>
                <a:pt x="783543" y="1137757"/>
              </a:lnTo>
              <a:lnTo>
                <a:pt x="783543" y="1252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5C54D7-26A8-4AAD-97D5-4184CB5C2784}">
      <dsp:nvSpPr>
        <dsp:cNvPr id="0" name=""/>
        <dsp:cNvSpPr/>
      </dsp:nvSpPr>
      <dsp:spPr>
        <a:xfrm>
          <a:off x="3634940" y="1783241"/>
          <a:ext cx="724848" cy="1252086"/>
        </a:xfrm>
        <a:custGeom>
          <a:avLst/>
          <a:gdLst/>
          <a:ahLst/>
          <a:cxnLst/>
          <a:rect l="0" t="0" r="0" b="0"/>
          <a:pathLst>
            <a:path>
              <a:moveTo>
                <a:pt x="724848" y="0"/>
              </a:moveTo>
              <a:lnTo>
                <a:pt x="724848" y="1137757"/>
              </a:lnTo>
              <a:lnTo>
                <a:pt x="0" y="1137757"/>
              </a:lnTo>
              <a:lnTo>
                <a:pt x="0" y="1252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65FE3D-9FA8-4A0E-9DC9-FF157D915E2C}">
      <dsp:nvSpPr>
        <dsp:cNvPr id="0" name=""/>
        <dsp:cNvSpPr/>
      </dsp:nvSpPr>
      <dsp:spPr>
        <a:xfrm>
          <a:off x="2126549" y="1783241"/>
          <a:ext cx="2233239" cy="1252086"/>
        </a:xfrm>
        <a:custGeom>
          <a:avLst/>
          <a:gdLst/>
          <a:ahLst/>
          <a:cxnLst/>
          <a:rect l="0" t="0" r="0" b="0"/>
          <a:pathLst>
            <a:path>
              <a:moveTo>
                <a:pt x="2233239" y="0"/>
              </a:moveTo>
              <a:lnTo>
                <a:pt x="2233239" y="1137757"/>
              </a:lnTo>
              <a:lnTo>
                <a:pt x="0" y="1137757"/>
              </a:lnTo>
              <a:lnTo>
                <a:pt x="0" y="1252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9D3FBF-8A92-4313-B904-91931ECBD50D}">
      <dsp:nvSpPr>
        <dsp:cNvPr id="0" name=""/>
        <dsp:cNvSpPr/>
      </dsp:nvSpPr>
      <dsp:spPr>
        <a:xfrm>
          <a:off x="618157" y="1783241"/>
          <a:ext cx="3741631" cy="1252086"/>
        </a:xfrm>
        <a:custGeom>
          <a:avLst/>
          <a:gdLst/>
          <a:ahLst/>
          <a:cxnLst/>
          <a:rect l="0" t="0" r="0" b="0"/>
          <a:pathLst>
            <a:path>
              <a:moveTo>
                <a:pt x="3741631" y="0"/>
              </a:moveTo>
              <a:lnTo>
                <a:pt x="3741631" y="1137757"/>
              </a:lnTo>
              <a:lnTo>
                <a:pt x="0" y="1137757"/>
              </a:lnTo>
              <a:lnTo>
                <a:pt x="0" y="1252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A2A1BB-F42A-47A1-9FF7-3FFAFDE240FC}">
      <dsp:nvSpPr>
        <dsp:cNvPr id="0" name=""/>
        <dsp:cNvSpPr/>
      </dsp:nvSpPr>
      <dsp:spPr>
        <a:xfrm>
          <a:off x="2910873" y="339165"/>
          <a:ext cx="2897831" cy="1444075"/>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333ED8D-435F-4FA6-87EF-2A3B5AB87F02}">
      <dsp:nvSpPr>
        <dsp:cNvPr id="0" name=""/>
        <dsp:cNvSpPr/>
      </dsp:nvSpPr>
      <dsp:spPr>
        <a:xfrm>
          <a:off x="3047999" y="469436"/>
          <a:ext cx="2897831" cy="144407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dirty="0" smtClean="0">
              <a:latin typeface="Times New Roman" pitchFamily="18" charset="0"/>
              <a:cs typeface="Times New Roman" pitchFamily="18" charset="0"/>
            </a:rPr>
            <a:t>Finding evidence of an incident using digital footprints of people involved</a:t>
          </a:r>
          <a:endParaRPr lang="en-US" sz="2000" b="1" kern="1200" dirty="0">
            <a:latin typeface="Times New Roman" pitchFamily="18" charset="0"/>
            <a:cs typeface="Times New Roman" pitchFamily="18" charset="0"/>
          </a:endParaRPr>
        </a:p>
      </dsp:txBody>
      <dsp:txXfrm>
        <a:off x="3090295" y="511732"/>
        <a:ext cx="2813239" cy="1359483"/>
      </dsp:txXfrm>
    </dsp:sp>
    <dsp:sp modelId="{C538FBB7-9BEA-4FF6-ACC2-DC0B60A15C96}">
      <dsp:nvSpPr>
        <dsp:cNvPr id="0" name=""/>
        <dsp:cNvSpPr/>
      </dsp:nvSpPr>
      <dsp:spPr>
        <a:xfrm>
          <a:off x="1088" y="3035328"/>
          <a:ext cx="1234138" cy="78367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D95A65C-C6E8-491D-8DA8-006A2D0086B8}">
      <dsp:nvSpPr>
        <dsp:cNvPr id="0" name=""/>
        <dsp:cNvSpPr/>
      </dsp:nvSpPr>
      <dsp:spPr>
        <a:xfrm>
          <a:off x="138214" y="3165598"/>
          <a:ext cx="1234138" cy="7836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kern="1200" dirty="0" smtClean="0">
              <a:latin typeface="Times New Roman" pitchFamily="18" charset="0"/>
              <a:cs typeface="Times New Roman" pitchFamily="18" charset="0"/>
            </a:rPr>
            <a:t>Internet browsing history</a:t>
          </a:r>
          <a:endParaRPr lang="en-US" sz="1400" kern="1200" dirty="0">
            <a:latin typeface="Times New Roman" pitchFamily="18" charset="0"/>
            <a:cs typeface="Times New Roman" pitchFamily="18" charset="0"/>
          </a:endParaRPr>
        </a:p>
      </dsp:txBody>
      <dsp:txXfrm>
        <a:off x="161167" y="3188551"/>
        <a:ext cx="1188232" cy="737772"/>
      </dsp:txXfrm>
    </dsp:sp>
    <dsp:sp modelId="{C79F4019-3F86-4984-8C54-F7501E9C4E78}">
      <dsp:nvSpPr>
        <dsp:cNvPr id="0" name=""/>
        <dsp:cNvSpPr/>
      </dsp:nvSpPr>
      <dsp:spPr>
        <a:xfrm>
          <a:off x="1509479" y="3035328"/>
          <a:ext cx="1234138" cy="78367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D4210AC-63D0-485F-89E6-5DC6F704DC74}">
      <dsp:nvSpPr>
        <dsp:cNvPr id="0" name=""/>
        <dsp:cNvSpPr/>
      </dsp:nvSpPr>
      <dsp:spPr>
        <a:xfrm>
          <a:off x="1646606" y="3165598"/>
          <a:ext cx="1234138" cy="7836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kern="1200" dirty="0" smtClean="0">
              <a:latin typeface="Times New Roman" pitchFamily="18" charset="0"/>
              <a:cs typeface="Times New Roman" pitchFamily="18" charset="0"/>
            </a:rPr>
            <a:t>Emails</a:t>
          </a:r>
          <a:endParaRPr lang="en-US" sz="1400" kern="1200" dirty="0">
            <a:latin typeface="Times New Roman" pitchFamily="18" charset="0"/>
            <a:cs typeface="Times New Roman" pitchFamily="18" charset="0"/>
          </a:endParaRPr>
        </a:p>
      </dsp:txBody>
      <dsp:txXfrm>
        <a:off x="1669559" y="3188551"/>
        <a:ext cx="1188232" cy="737772"/>
      </dsp:txXfrm>
    </dsp:sp>
    <dsp:sp modelId="{BC4B3EC7-65E2-4F90-ABAA-BC1C1FF55477}">
      <dsp:nvSpPr>
        <dsp:cNvPr id="0" name=""/>
        <dsp:cNvSpPr/>
      </dsp:nvSpPr>
      <dsp:spPr>
        <a:xfrm>
          <a:off x="3017871" y="3035328"/>
          <a:ext cx="1234138" cy="78367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EF2D1EC-5000-4EBE-9DF3-92B4079CCE39}">
      <dsp:nvSpPr>
        <dsp:cNvPr id="0" name=""/>
        <dsp:cNvSpPr/>
      </dsp:nvSpPr>
      <dsp:spPr>
        <a:xfrm>
          <a:off x="3154998" y="3165598"/>
          <a:ext cx="1234138" cy="7836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kern="1200" dirty="0" smtClean="0">
              <a:latin typeface="Times New Roman" pitchFamily="18" charset="0"/>
              <a:cs typeface="Times New Roman" pitchFamily="18" charset="0"/>
            </a:rPr>
            <a:t>Documents saved/erased from hard drive</a:t>
          </a:r>
          <a:endParaRPr lang="en-US" sz="1400" kern="1200" dirty="0">
            <a:latin typeface="Times New Roman" pitchFamily="18" charset="0"/>
            <a:cs typeface="Times New Roman" pitchFamily="18" charset="0"/>
          </a:endParaRPr>
        </a:p>
      </dsp:txBody>
      <dsp:txXfrm>
        <a:off x="3177951" y="3188551"/>
        <a:ext cx="1188232" cy="737772"/>
      </dsp:txXfrm>
    </dsp:sp>
    <dsp:sp modelId="{4A2FA921-74EB-4243-8271-41E8A5F63A6F}">
      <dsp:nvSpPr>
        <dsp:cNvPr id="0" name=""/>
        <dsp:cNvSpPr/>
      </dsp:nvSpPr>
      <dsp:spPr>
        <a:xfrm>
          <a:off x="4526263" y="3035328"/>
          <a:ext cx="1234138" cy="78367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A2AD3C1-086A-429B-8EB6-2B592FDED68F}">
      <dsp:nvSpPr>
        <dsp:cNvPr id="0" name=""/>
        <dsp:cNvSpPr/>
      </dsp:nvSpPr>
      <dsp:spPr>
        <a:xfrm>
          <a:off x="4663389" y="3165598"/>
          <a:ext cx="1234138" cy="7836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kern="1200" dirty="0" smtClean="0">
              <a:latin typeface="Times New Roman" pitchFamily="18" charset="0"/>
              <a:cs typeface="Times New Roman" pitchFamily="18" charset="0"/>
            </a:rPr>
            <a:t>Instant messages</a:t>
          </a:r>
          <a:endParaRPr lang="en-US" sz="1400" kern="1200" dirty="0">
            <a:latin typeface="Times New Roman" pitchFamily="18" charset="0"/>
            <a:cs typeface="Times New Roman" pitchFamily="18" charset="0"/>
          </a:endParaRPr>
        </a:p>
      </dsp:txBody>
      <dsp:txXfrm>
        <a:off x="4686342" y="3188551"/>
        <a:ext cx="1188232" cy="737772"/>
      </dsp:txXfrm>
    </dsp:sp>
    <dsp:sp modelId="{C9540A78-E963-47E8-B310-15991DB91435}">
      <dsp:nvSpPr>
        <dsp:cNvPr id="0" name=""/>
        <dsp:cNvSpPr/>
      </dsp:nvSpPr>
      <dsp:spPr>
        <a:xfrm>
          <a:off x="6034654" y="3035328"/>
          <a:ext cx="1234138" cy="78367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C1B2B44-D89F-4F3C-82AD-26DCDD2EB245}">
      <dsp:nvSpPr>
        <dsp:cNvPr id="0" name=""/>
        <dsp:cNvSpPr/>
      </dsp:nvSpPr>
      <dsp:spPr>
        <a:xfrm>
          <a:off x="6171781" y="3165598"/>
          <a:ext cx="1234138" cy="7836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kern="1200" dirty="0" smtClean="0">
              <a:latin typeface="Times New Roman" pitchFamily="18" charset="0"/>
              <a:cs typeface="Times New Roman" pitchFamily="18" charset="0"/>
            </a:rPr>
            <a:t>Mobile device communications</a:t>
          </a:r>
          <a:endParaRPr lang="en-US" sz="1400" kern="1200" dirty="0">
            <a:latin typeface="Times New Roman" pitchFamily="18" charset="0"/>
            <a:cs typeface="Times New Roman" pitchFamily="18" charset="0"/>
          </a:endParaRPr>
        </a:p>
      </dsp:txBody>
      <dsp:txXfrm>
        <a:off x="6194734" y="3188551"/>
        <a:ext cx="1188232" cy="737772"/>
      </dsp:txXfrm>
    </dsp:sp>
    <dsp:sp modelId="{6E1B9448-862D-4837-994A-79E00D2109AF}">
      <dsp:nvSpPr>
        <dsp:cNvPr id="0" name=""/>
        <dsp:cNvSpPr/>
      </dsp:nvSpPr>
      <dsp:spPr>
        <a:xfrm>
          <a:off x="7543046" y="3035328"/>
          <a:ext cx="1234138" cy="78367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126772C-6A3D-4BFC-B760-49FFE77E7A21}">
      <dsp:nvSpPr>
        <dsp:cNvPr id="0" name=""/>
        <dsp:cNvSpPr/>
      </dsp:nvSpPr>
      <dsp:spPr>
        <a:xfrm>
          <a:off x="7680173" y="3165598"/>
          <a:ext cx="1234138" cy="78367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kern="1200" dirty="0" smtClean="0">
              <a:latin typeface="Times New Roman" pitchFamily="18" charset="0"/>
              <a:cs typeface="Times New Roman" pitchFamily="18" charset="0"/>
            </a:rPr>
            <a:t>Printing device evidences</a:t>
          </a:r>
          <a:endParaRPr lang="en-US" sz="1400" kern="1200" dirty="0">
            <a:latin typeface="Times New Roman" pitchFamily="18" charset="0"/>
            <a:cs typeface="Times New Roman" pitchFamily="18" charset="0"/>
          </a:endParaRPr>
        </a:p>
      </dsp:txBody>
      <dsp:txXfrm>
        <a:off x="7703126" y="3188551"/>
        <a:ext cx="1188232" cy="7377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DFBC9B-85C0-4F1C-8957-24340F830BA1}">
      <dsp:nvSpPr>
        <dsp:cNvPr id="0" name=""/>
        <dsp:cNvSpPr/>
      </dsp:nvSpPr>
      <dsp:spPr>
        <a:xfrm>
          <a:off x="0" y="163988"/>
          <a:ext cx="10515600" cy="10553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a:lnSpc>
              <a:spcPct val="90000"/>
            </a:lnSpc>
            <a:spcBef>
              <a:spcPct val="0"/>
            </a:spcBef>
            <a:spcAft>
              <a:spcPct val="35000"/>
            </a:spcAft>
          </a:pPr>
          <a:r>
            <a:rPr lang="en-US" sz="4400" kern="1200" dirty="0" smtClean="0"/>
            <a:t>IT professionals</a:t>
          </a:r>
          <a:endParaRPr lang="en-US" sz="4400" kern="1200" dirty="0"/>
        </a:p>
      </dsp:txBody>
      <dsp:txXfrm>
        <a:off x="51517" y="215505"/>
        <a:ext cx="10412566" cy="952306"/>
      </dsp:txXfrm>
    </dsp:sp>
    <dsp:sp modelId="{605EDAD8-6ABE-4D6C-ADC2-62F44889D7BF}">
      <dsp:nvSpPr>
        <dsp:cNvPr id="0" name=""/>
        <dsp:cNvSpPr/>
      </dsp:nvSpPr>
      <dsp:spPr>
        <a:xfrm>
          <a:off x="0" y="1219329"/>
          <a:ext cx="10515600" cy="1184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55880" rIns="312928" bIns="55880" numCol="1" spcCol="1270" anchor="t" anchorCtr="0">
          <a:noAutofit/>
        </a:bodyPr>
        <a:lstStyle/>
        <a:p>
          <a:pPr marL="285750" lvl="1" indent="-285750" algn="l" defTabSz="1511300">
            <a:lnSpc>
              <a:spcPct val="90000"/>
            </a:lnSpc>
            <a:spcBef>
              <a:spcPct val="0"/>
            </a:spcBef>
            <a:spcAft>
              <a:spcPct val="20000"/>
            </a:spcAft>
            <a:buChar char="••"/>
          </a:pPr>
          <a:r>
            <a:rPr lang="en-US" sz="3400" kern="1200" dirty="0" smtClean="0"/>
            <a:t>Responsible for providing the first line of defense </a:t>
          </a:r>
          <a:endParaRPr lang="en-US" sz="3400" kern="1200" dirty="0"/>
        </a:p>
        <a:p>
          <a:pPr marL="285750" lvl="1" indent="-285750" algn="l" defTabSz="1511300">
            <a:lnSpc>
              <a:spcPct val="90000"/>
            </a:lnSpc>
            <a:spcBef>
              <a:spcPct val="0"/>
            </a:spcBef>
            <a:spcAft>
              <a:spcPct val="20000"/>
            </a:spcAft>
            <a:buChar char="••"/>
          </a:pPr>
          <a:r>
            <a:rPr lang="en-US" sz="3400" kern="1200" dirty="0" smtClean="0"/>
            <a:t>Responsible for discovering cybercrime when it occurs</a:t>
          </a:r>
          <a:endParaRPr lang="en-US" sz="3400" kern="1200" dirty="0"/>
        </a:p>
      </dsp:txBody>
      <dsp:txXfrm>
        <a:off x="0" y="1219329"/>
        <a:ext cx="10515600" cy="1184040"/>
      </dsp:txXfrm>
    </dsp:sp>
    <dsp:sp modelId="{996DD65F-8B34-4806-A990-5399B4CF6DDF}">
      <dsp:nvSpPr>
        <dsp:cNvPr id="0" name=""/>
        <dsp:cNvSpPr/>
      </dsp:nvSpPr>
      <dsp:spPr>
        <a:xfrm>
          <a:off x="0" y="2403369"/>
          <a:ext cx="10515600" cy="10553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l" defTabSz="1955800">
            <a:lnSpc>
              <a:spcPct val="90000"/>
            </a:lnSpc>
            <a:spcBef>
              <a:spcPct val="0"/>
            </a:spcBef>
            <a:spcAft>
              <a:spcPct val="35000"/>
            </a:spcAft>
          </a:pPr>
          <a:r>
            <a:rPr lang="en-US" sz="4400" kern="1200" dirty="0" smtClean="0"/>
            <a:t>Law enforcement officials</a:t>
          </a:r>
          <a:endParaRPr lang="en-US" sz="4400" kern="1200" dirty="0"/>
        </a:p>
      </dsp:txBody>
      <dsp:txXfrm>
        <a:off x="51517" y="2454886"/>
        <a:ext cx="10412566" cy="952306"/>
      </dsp:txXfrm>
    </dsp:sp>
    <dsp:sp modelId="{970B8A77-7E25-4F44-A320-390B6A1641EC}">
      <dsp:nvSpPr>
        <dsp:cNvPr id="0" name=""/>
        <dsp:cNvSpPr/>
      </dsp:nvSpPr>
      <dsp:spPr>
        <a:xfrm>
          <a:off x="0" y="3458709"/>
          <a:ext cx="10515600" cy="728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55880" rIns="312928" bIns="55880" numCol="1" spcCol="1270" anchor="t" anchorCtr="0">
          <a:noAutofit/>
        </a:bodyPr>
        <a:lstStyle/>
        <a:p>
          <a:pPr marL="285750" lvl="1" indent="-285750" algn="l" defTabSz="1511300">
            <a:lnSpc>
              <a:spcPct val="90000"/>
            </a:lnSpc>
            <a:spcBef>
              <a:spcPct val="0"/>
            </a:spcBef>
            <a:spcAft>
              <a:spcPct val="20000"/>
            </a:spcAft>
            <a:buChar char="••"/>
          </a:pPr>
          <a:r>
            <a:rPr lang="en-US" sz="3400" kern="1200" dirty="0" smtClean="0"/>
            <a:t>Responsible for brining cybercriminals to justice</a:t>
          </a:r>
          <a:endParaRPr lang="en-US" sz="3400" kern="1200" dirty="0"/>
        </a:p>
      </dsp:txBody>
      <dsp:txXfrm>
        <a:off x="0" y="3458709"/>
        <a:ext cx="10515600" cy="728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11284C-A78A-4C2D-93B6-13E1888DBD7B}">
      <dsp:nvSpPr>
        <dsp:cNvPr id="0" name=""/>
        <dsp:cNvSpPr/>
      </dsp:nvSpPr>
      <dsp:spPr>
        <a:xfrm>
          <a:off x="1283" y="673807"/>
          <a:ext cx="5006206" cy="30037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Any illegal behavior directed by means of electronic operations that targets the security of computer systems and the data processed by them.</a:t>
          </a:r>
          <a:endParaRPr lang="en-US" sz="2700" kern="1200" dirty="0"/>
        </a:p>
      </dsp:txBody>
      <dsp:txXfrm>
        <a:off x="1283" y="673807"/>
        <a:ext cx="5006206" cy="3003723"/>
      </dsp:txXfrm>
    </dsp:sp>
    <dsp:sp modelId="{AEFAA433-7242-4C33-8BC0-07D0C4119A54}">
      <dsp:nvSpPr>
        <dsp:cNvPr id="0" name=""/>
        <dsp:cNvSpPr/>
      </dsp:nvSpPr>
      <dsp:spPr>
        <a:xfrm>
          <a:off x="5508110" y="673807"/>
          <a:ext cx="5006206" cy="30037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Any illegal behavior committed by means of, or in relation to, a computer system or network, including such crimes as illegal possession and offering or distributing information by means of a computer system or network. </a:t>
          </a:r>
          <a:endParaRPr lang="en-US" sz="2700" kern="1200" dirty="0"/>
        </a:p>
      </dsp:txBody>
      <dsp:txXfrm>
        <a:off x="5508110" y="673807"/>
        <a:ext cx="5006206" cy="30037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44150-8482-4597-A871-64970CD87C07}">
      <dsp:nvSpPr>
        <dsp:cNvPr id="0" name=""/>
        <dsp:cNvSpPr/>
      </dsp:nvSpPr>
      <dsp:spPr>
        <a:xfrm>
          <a:off x="4175128" y="3282285"/>
          <a:ext cx="91440" cy="611136"/>
        </a:xfrm>
        <a:custGeom>
          <a:avLst/>
          <a:gdLst/>
          <a:ahLst/>
          <a:cxnLst/>
          <a:rect l="0" t="0" r="0" b="0"/>
          <a:pathLst>
            <a:path>
              <a:moveTo>
                <a:pt x="45720" y="0"/>
              </a:moveTo>
              <a:lnTo>
                <a:pt x="45720" y="611136"/>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B72F61-7176-4C61-92C4-EB6F6AA0DF11}">
      <dsp:nvSpPr>
        <dsp:cNvPr id="0" name=""/>
        <dsp:cNvSpPr/>
      </dsp:nvSpPr>
      <dsp:spPr>
        <a:xfrm>
          <a:off x="2936702" y="1336804"/>
          <a:ext cx="1284145" cy="611136"/>
        </a:xfrm>
        <a:custGeom>
          <a:avLst/>
          <a:gdLst/>
          <a:ahLst/>
          <a:cxnLst/>
          <a:rect l="0" t="0" r="0" b="0"/>
          <a:pathLst>
            <a:path>
              <a:moveTo>
                <a:pt x="0" y="0"/>
              </a:moveTo>
              <a:lnTo>
                <a:pt x="0" y="416471"/>
              </a:lnTo>
              <a:lnTo>
                <a:pt x="1284145" y="416471"/>
              </a:lnTo>
              <a:lnTo>
                <a:pt x="1284145" y="61113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EE871E-B7B6-45D6-9314-A37ECBCC8715}">
      <dsp:nvSpPr>
        <dsp:cNvPr id="0" name=""/>
        <dsp:cNvSpPr/>
      </dsp:nvSpPr>
      <dsp:spPr>
        <a:xfrm>
          <a:off x="1606836" y="3282285"/>
          <a:ext cx="91440" cy="611136"/>
        </a:xfrm>
        <a:custGeom>
          <a:avLst/>
          <a:gdLst/>
          <a:ahLst/>
          <a:cxnLst/>
          <a:rect l="0" t="0" r="0" b="0"/>
          <a:pathLst>
            <a:path>
              <a:moveTo>
                <a:pt x="45720" y="0"/>
              </a:moveTo>
              <a:lnTo>
                <a:pt x="45720" y="611136"/>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ECB347-1F28-4656-9D21-C63C017EF30D}">
      <dsp:nvSpPr>
        <dsp:cNvPr id="0" name=""/>
        <dsp:cNvSpPr/>
      </dsp:nvSpPr>
      <dsp:spPr>
        <a:xfrm>
          <a:off x="1652556" y="1336804"/>
          <a:ext cx="1284145" cy="611136"/>
        </a:xfrm>
        <a:custGeom>
          <a:avLst/>
          <a:gdLst/>
          <a:ahLst/>
          <a:cxnLst/>
          <a:rect l="0" t="0" r="0" b="0"/>
          <a:pathLst>
            <a:path>
              <a:moveTo>
                <a:pt x="1284145" y="0"/>
              </a:moveTo>
              <a:lnTo>
                <a:pt x="1284145" y="416471"/>
              </a:lnTo>
              <a:lnTo>
                <a:pt x="0" y="416471"/>
              </a:lnTo>
              <a:lnTo>
                <a:pt x="0" y="61113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AC43784-6FA2-45DB-9240-D632FE23ACA5}">
      <dsp:nvSpPr>
        <dsp:cNvPr id="0" name=""/>
        <dsp:cNvSpPr/>
      </dsp:nvSpPr>
      <dsp:spPr>
        <a:xfrm>
          <a:off x="1886037" y="2460"/>
          <a:ext cx="2101329" cy="13343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4328CD-277E-4A36-AA64-956C2591D6EF}">
      <dsp:nvSpPr>
        <dsp:cNvPr id="0" name=""/>
        <dsp:cNvSpPr/>
      </dsp:nvSpPr>
      <dsp:spPr>
        <a:xfrm>
          <a:off x="2119518" y="224267"/>
          <a:ext cx="2101329" cy="1334344"/>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Cyber crime</a:t>
          </a:r>
          <a:endParaRPr lang="en-US" sz="1800" kern="1200" dirty="0"/>
        </a:p>
      </dsp:txBody>
      <dsp:txXfrm>
        <a:off x="2158600" y="263349"/>
        <a:ext cx="2023165" cy="1256180"/>
      </dsp:txXfrm>
    </dsp:sp>
    <dsp:sp modelId="{AC025C93-9F75-4A8A-A641-E48313BB088B}">
      <dsp:nvSpPr>
        <dsp:cNvPr id="0" name=""/>
        <dsp:cNvSpPr/>
      </dsp:nvSpPr>
      <dsp:spPr>
        <a:xfrm>
          <a:off x="601892" y="1947940"/>
          <a:ext cx="2101329" cy="1334344"/>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4AE1A5-F3E7-4603-B25C-4D42055A7D1D}">
      <dsp:nvSpPr>
        <dsp:cNvPr id="0" name=""/>
        <dsp:cNvSpPr/>
      </dsp:nvSpPr>
      <dsp:spPr>
        <a:xfrm>
          <a:off x="835373" y="2169747"/>
          <a:ext cx="2101329" cy="1334344"/>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Crimes that use the Net</a:t>
          </a:r>
          <a:endParaRPr lang="en-US" sz="1800" kern="1200" dirty="0"/>
        </a:p>
      </dsp:txBody>
      <dsp:txXfrm>
        <a:off x="874455" y="2208829"/>
        <a:ext cx="2023165" cy="1256180"/>
      </dsp:txXfrm>
    </dsp:sp>
    <dsp:sp modelId="{E197D7D0-A68C-4AB7-9282-829113A26CAD}">
      <dsp:nvSpPr>
        <dsp:cNvPr id="0" name=""/>
        <dsp:cNvSpPr/>
      </dsp:nvSpPr>
      <dsp:spPr>
        <a:xfrm>
          <a:off x="601892" y="3893421"/>
          <a:ext cx="2101329" cy="13343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DDF368-42B3-4362-9B88-C5F0F3BE2045}">
      <dsp:nvSpPr>
        <dsp:cNvPr id="0" name=""/>
        <dsp:cNvSpPr/>
      </dsp:nvSpPr>
      <dsp:spPr>
        <a:xfrm>
          <a:off x="835373" y="4115228"/>
          <a:ext cx="2101329" cy="13343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Old crimes committed in a new way using the Internet</a:t>
          </a:r>
          <a:endParaRPr lang="en-US" sz="1800" kern="1200" dirty="0"/>
        </a:p>
      </dsp:txBody>
      <dsp:txXfrm>
        <a:off x="874455" y="4154310"/>
        <a:ext cx="2023165" cy="1256180"/>
      </dsp:txXfrm>
    </dsp:sp>
    <dsp:sp modelId="{E400D4E5-F864-4560-8611-981ECB103873}">
      <dsp:nvSpPr>
        <dsp:cNvPr id="0" name=""/>
        <dsp:cNvSpPr/>
      </dsp:nvSpPr>
      <dsp:spPr>
        <a:xfrm>
          <a:off x="3170183" y="1947940"/>
          <a:ext cx="2101329" cy="1334344"/>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44978C-AE23-479C-BB7D-AD38D23A3E50}">
      <dsp:nvSpPr>
        <dsp:cNvPr id="0" name=""/>
        <dsp:cNvSpPr/>
      </dsp:nvSpPr>
      <dsp:spPr>
        <a:xfrm>
          <a:off x="3403664" y="2169747"/>
          <a:ext cx="2101329" cy="1334344"/>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Crimes that depends on the Net</a:t>
          </a:r>
          <a:endParaRPr lang="en-US" sz="1800" kern="1200" dirty="0"/>
        </a:p>
      </dsp:txBody>
      <dsp:txXfrm>
        <a:off x="3442746" y="2208829"/>
        <a:ext cx="2023165" cy="1256180"/>
      </dsp:txXfrm>
    </dsp:sp>
    <dsp:sp modelId="{FE73A91E-8430-4F57-94CD-94F7FF9C23E6}">
      <dsp:nvSpPr>
        <dsp:cNvPr id="0" name=""/>
        <dsp:cNvSpPr/>
      </dsp:nvSpPr>
      <dsp:spPr>
        <a:xfrm>
          <a:off x="3170183" y="3893421"/>
          <a:ext cx="2101329" cy="13343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CB714C-07D6-4FBC-8EEB-C7622425FF98}">
      <dsp:nvSpPr>
        <dsp:cNvPr id="0" name=""/>
        <dsp:cNvSpPr/>
      </dsp:nvSpPr>
      <dsp:spPr>
        <a:xfrm>
          <a:off x="3403664" y="4115228"/>
          <a:ext cx="2101329" cy="13343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New crimes that came into existence with the advent of the Internet</a:t>
          </a:r>
          <a:endParaRPr lang="en-US" sz="1800" kern="1200" dirty="0"/>
        </a:p>
      </dsp:txBody>
      <dsp:txXfrm>
        <a:off x="3442746" y="4154310"/>
        <a:ext cx="2023165" cy="12561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0BAD36-B7CE-465D-9A4B-03B9431981D5}">
      <dsp:nvSpPr>
        <dsp:cNvPr id="0" name=""/>
        <dsp:cNvSpPr/>
      </dsp:nvSpPr>
      <dsp:spPr>
        <a:xfrm rot="5400000">
          <a:off x="4219723" y="-1764693"/>
          <a:ext cx="831416" cy="4362759"/>
        </a:xfrm>
        <a:prstGeom prst="round2SameRect">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Illegal access and/or interception of data</a:t>
          </a:r>
          <a:endParaRPr lang="en-US" sz="1100" kern="1200" dirty="0"/>
        </a:p>
        <a:p>
          <a:pPr marL="57150" lvl="1" indent="-57150" algn="l" defTabSz="488950">
            <a:lnSpc>
              <a:spcPct val="90000"/>
            </a:lnSpc>
            <a:spcBef>
              <a:spcPct val="0"/>
            </a:spcBef>
            <a:spcAft>
              <a:spcPct val="15000"/>
            </a:spcAft>
            <a:buChar char="••"/>
          </a:pPr>
          <a:r>
            <a:rPr lang="en-US" sz="1100" kern="1200" dirty="0" smtClean="0"/>
            <a:t>Illegal access to system</a:t>
          </a:r>
          <a:endParaRPr lang="en-US" sz="1100" kern="1200" dirty="0"/>
        </a:p>
        <a:p>
          <a:pPr marL="57150" lvl="1" indent="-57150" algn="l" defTabSz="488950">
            <a:lnSpc>
              <a:spcPct val="90000"/>
            </a:lnSpc>
            <a:spcBef>
              <a:spcPct val="0"/>
            </a:spcBef>
            <a:spcAft>
              <a:spcPct val="15000"/>
            </a:spcAft>
            <a:buChar char="••"/>
          </a:pPr>
          <a:r>
            <a:rPr lang="en-US" sz="1100" kern="1200" dirty="0" smtClean="0"/>
            <a:t>Malware</a:t>
          </a:r>
          <a:endParaRPr lang="en-US" sz="1100" kern="1200" dirty="0"/>
        </a:p>
        <a:p>
          <a:pPr marL="57150" lvl="1" indent="-57150" algn="l" defTabSz="488950">
            <a:lnSpc>
              <a:spcPct val="90000"/>
            </a:lnSpc>
            <a:spcBef>
              <a:spcPct val="0"/>
            </a:spcBef>
            <a:spcAft>
              <a:spcPct val="15000"/>
            </a:spcAft>
            <a:buChar char="••"/>
          </a:pPr>
          <a:r>
            <a:rPr lang="en-US" sz="1100" kern="1200" dirty="0" smtClean="0"/>
            <a:t>Denial of service</a:t>
          </a:r>
          <a:endParaRPr lang="en-US" sz="1100" kern="1200" dirty="0"/>
        </a:p>
      </dsp:txBody>
      <dsp:txXfrm rot="-5400000">
        <a:off x="2454052" y="41564"/>
        <a:ext cx="4322173" cy="750244"/>
      </dsp:txXfrm>
    </dsp:sp>
    <dsp:sp modelId="{1071B798-5BCA-470C-9981-676C4E8C55AC}">
      <dsp:nvSpPr>
        <dsp:cNvPr id="0" name=""/>
        <dsp:cNvSpPr/>
      </dsp:nvSpPr>
      <dsp:spPr>
        <a:xfrm>
          <a:off x="0" y="59800"/>
          <a:ext cx="2454051" cy="713771"/>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dirty="0" smtClean="0"/>
            <a:t>Pure computer crime</a:t>
          </a:r>
          <a:endParaRPr lang="en-US" sz="1400" kern="1200" dirty="0"/>
        </a:p>
      </dsp:txBody>
      <dsp:txXfrm>
        <a:off x="34843" y="94643"/>
        <a:ext cx="2384365" cy="644085"/>
      </dsp:txXfrm>
    </dsp:sp>
    <dsp:sp modelId="{C3121833-5659-43CA-86C1-95F2A50BED23}">
      <dsp:nvSpPr>
        <dsp:cNvPr id="0" name=""/>
        <dsp:cNvSpPr/>
      </dsp:nvSpPr>
      <dsp:spPr>
        <a:xfrm rot="5400000">
          <a:off x="4219723" y="-881312"/>
          <a:ext cx="831416" cy="4362759"/>
        </a:xfrm>
        <a:prstGeom prst="round2SameRect">
          <a:avLst/>
        </a:prstGeom>
        <a:solidFill>
          <a:schemeClr val="accent5">
            <a:tint val="40000"/>
            <a:alpha val="90000"/>
            <a:hueOff val="-2463918"/>
            <a:satOff val="-4272"/>
            <a:lumOff val="-430"/>
            <a:alphaOff val="0"/>
          </a:schemeClr>
        </a:solidFill>
        <a:ln w="6350" cap="flat" cmpd="sng" algn="ctr">
          <a:solidFill>
            <a:schemeClr val="accent5">
              <a:tint val="40000"/>
              <a:alpha val="90000"/>
              <a:hueOff val="-2463918"/>
              <a:satOff val="-4272"/>
              <a:lumOff val="-43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E-theft</a:t>
          </a:r>
          <a:endParaRPr lang="en-US" sz="1100" kern="1200" dirty="0"/>
        </a:p>
        <a:p>
          <a:pPr marL="57150" lvl="1" indent="-57150" algn="l" defTabSz="488950">
            <a:lnSpc>
              <a:spcPct val="90000"/>
            </a:lnSpc>
            <a:spcBef>
              <a:spcPct val="0"/>
            </a:spcBef>
            <a:spcAft>
              <a:spcPct val="15000"/>
            </a:spcAft>
            <a:buChar char="••"/>
          </a:pPr>
          <a:r>
            <a:rPr lang="en-US" sz="1100" kern="1200" dirty="0" smtClean="0"/>
            <a:t>Fraud</a:t>
          </a:r>
          <a:endParaRPr lang="en-US" sz="1100" kern="1200" dirty="0"/>
        </a:p>
        <a:p>
          <a:pPr marL="57150" lvl="1" indent="-57150" algn="l" defTabSz="488950">
            <a:lnSpc>
              <a:spcPct val="90000"/>
            </a:lnSpc>
            <a:spcBef>
              <a:spcPct val="0"/>
            </a:spcBef>
            <a:spcAft>
              <a:spcPct val="15000"/>
            </a:spcAft>
            <a:buChar char="••"/>
          </a:pPr>
          <a:r>
            <a:rPr lang="en-US" sz="1100" kern="1200" dirty="0" smtClean="0"/>
            <a:t>Identity theft</a:t>
          </a:r>
          <a:endParaRPr lang="en-US" sz="1100" kern="1200" dirty="0"/>
        </a:p>
        <a:p>
          <a:pPr marL="57150" lvl="1" indent="-57150" algn="l" defTabSz="488950">
            <a:lnSpc>
              <a:spcPct val="90000"/>
            </a:lnSpc>
            <a:spcBef>
              <a:spcPct val="0"/>
            </a:spcBef>
            <a:spcAft>
              <a:spcPct val="15000"/>
            </a:spcAft>
            <a:buChar char="••"/>
          </a:pPr>
          <a:r>
            <a:rPr lang="en-US" sz="1100" kern="1200" dirty="0" smtClean="0"/>
            <a:t>Forgeries</a:t>
          </a:r>
          <a:endParaRPr lang="en-US" sz="1100" kern="1200" dirty="0"/>
        </a:p>
      </dsp:txBody>
      <dsp:txXfrm rot="-5400000">
        <a:off x="2454052" y="924945"/>
        <a:ext cx="4322173" cy="750244"/>
      </dsp:txXfrm>
    </dsp:sp>
    <dsp:sp modelId="{66E59494-1085-48FD-84C4-AA7937A672E8}">
      <dsp:nvSpPr>
        <dsp:cNvPr id="0" name=""/>
        <dsp:cNvSpPr/>
      </dsp:nvSpPr>
      <dsp:spPr>
        <a:xfrm>
          <a:off x="0" y="978630"/>
          <a:ext cx="2454051" cy="642872"/>
        </a:xfrm>
        <a:prstGeom prst="roundRect">
          <a:avLst/>
        </a:prstGeom>
        <a:gradFill rotWithShape="0">
          <a:gsLst>
            <a:gs pos="0">
              <a:schemeClr val="accent5">
                <a:hueOff val="-2451115"/>
                <a:satOff val="-3409"/>
                <a:lumOff val="-1307"/>
                <a:alphaOff val="0"/>
                <a:lumMod val="110000"/>
                <a:satMod val="105000"/>
                <a:tint val="67000"/>
              </a:schemeClr>
            </a:gs>
            <a:gs pos="50000">
              <a:schemeClr val="accent5">
                <a:hueOff val="-2451115"/>
                <a:satOff val="-3409"/>
                <a:lumOff val="-1307"/>
                <a:alphaOff val="0"/>
                <a:lumMod val="105000"/>
                <a:satMod val="103000"/>
                <a:tint val="73000"/>
              </a:schemeClr>
            </a:gs>
            <a:gs pos="100000">
              <a:schemeClr val="accent5">
                <a:hueOff val="-2451115"/>
                <a:satOff val="-3409"/>
                <a:lumOff val="-130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dirty="0" smtClean="0"/>
            <a:t>Crimes committed using computer</a:t>
          </a:r>
          <a:endParaRPr lang="en-US" sz="1400" kern="1200" dirty="0"/>
        </a:p>
      </dsp:txBody>
      <dsp:txXfrm>
        <a:off x="31382" y="1010012"/>
        <a:ext cx="2391287" cy="580108"/>
      </dsp:txXfrm>
    </dsp:sp>
    <dsp:sp modelId="{007B5969-4F7A-471B-A072-EF4D47223FF5}">
      <dsp:nvSpPr>
        <dsp:cNvPr id="0" name=""/>
        <dsp:cNvSpPr/>
      </dsp:nvSpPr>
      <dsp:spPr>
        <a:xfrm rot="5400000">
          <a:off x="4219723" y="2067"/>
          <a:ext cx="831416" cy="4362759"/>
        </a:xfrm>
        <a:prstGeom prst="round2SameRect">
          <a:avLst/>
        </a:prstGeom>
        <a:solidFill>
          <a:schemeClr val="accent5">
            <a:tint val="40000"/>
            <a:alpha val="90000"/>
            <a:hueOff val="-4927837"/>
            <a:satOff val="-8544"/>
            <a:lumOff val="-859"/>
            <a:alphaOff val="0"/>
          </a:schemeClr>
        </a:solidFill>
        <a:ln w="6350" cap="flat" cmpd="sng" algn="ctr">
          <a:solidFill>
            <a:schemeClr val="accent5">
              <a:tint val="40000"/>
              <a:alpha val="90000"/>
              <a:hueOff val="-4927837"/>
              <a:satOff val="-8544"/>
              <a:lumOff val="-85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 Child pornography</a:t>
          </a:r>
          <a:endParaRPr lang="en-US" sz="1100" kern="1200" dirty="0"/>
        </a:p>
        <a:p>
          <a:pPr marL="57150" lvl="1" indent="-57150" algn="l" defTabSz="488950">
            <a:lnSpc>
              <a:spcPct val="90000"/>
            </a:lnSpc>
            <a:spcBef>
              <a:spcPct val="0"/>
            </a:spcBef>
            <a:spcAft>
              <a:spcPct val="15000"/>
            </a:spcAft>
            <a:buChar char="••"/>
          </a:pPr>
          <a:r>
            <a:rPr lang="en-US" sz="1100" kern="1200" dirty="0" smtClean="0"/>
            <a:t> Invasion of privacy</a:t>
          </a:r>
          <a:endParaRPr lang="en-US" sz="1100" kern="1200" dirty="0"/>
        </a:p>
        <a:p>
          <a:pPr marL="57150" lvl="1" indent="-57150" algn="l" defTabSz="488950">
            <a:lnSpc>
              <a:spcPct val="90000"/>
            </a:lnSpc>
            <a:spcBef>
              <a:spcPct val="0"/>
            </a:spcBef>
            <a:spcAft>
              <a:spcPct val="15000"/>
            </a:spcAft>
            <a:buChar char="••"/>
          </a:pPr>
          <a:r>
            <a:rPr lang="en-US" sz="1100" kern="1200" dirty="0" smtClean="0"/>
            <a:t> Information unleashing hostility</a:t>
          </a:r>
          <a:endParaRPr lang="en-US" sz="1100" kern="1200" dirty="0"/>
        </a:p>
      </dsp:txBody>
      <dsp:txXfrm rot="-5400000">
        <a:off x="2454052" y="1808324"/>
        <a:ext cx="4322173" cy="750244"/>
      </dsp:txXfrm>
    </dsp:sp>
    <dsp:sp modelId="{D8D96DDD-1BBE-4C8D-A82E-9910FE316C5B}">
      <dsp:nvSpPr>
        <dsp:cNvPr id="0" name=""/>
        <dsp:cNvSpPr/>
      </dsp:nvSpPr>
      <dsp:spPr>
        <a:xfrm>
          <a:off x="0" y="1793845"/>
          <a:ext cx="2454051" cy="727365"/>
        </a:xfrm>
        <a:prstGeom prst="roundRect">
          <a:avLst/>
        </a:prstGeom>
        <a:gradFill rotWithShape="0">
          <a:gsLst>
            <a:gs pos="0">
              <a:schemeClr val="accent5">
                <a:hueOff val="-4902230"/>
                <a:satOff val="-6819"/>
                <a:lumOff val="-2615"/>
                <a:alphaOff val="0"/>
                <a:lumMod val="110000"/>
                <a:satMod val="105000"/>
                <a:tint val="67000"/>
              </a:schemeClr>
            </a:gs>
            <a:gs pos="50000">
              <a:schemeClr val="accent5">
                <a:hueOff val="-4902230"/>
                <a:satOff val="-6819"/>
                <a:lumOff val="-2615"/>
                <a:alphaOff val="0"/>
                <a:lumMod val="105000"/>
                <a:satMod val="103000"/>
                <a:tint val="73000"/>
              </a:schemeClr>
            </a:gs>
            <a:gs pos="100000">
              <a:schemeClr val="accent5">
                <a:hueOff val="-4902230"/>
                <a:satOff val="-6819"/>
                <a:lumOff val="-261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dirty="0" smtClean="0"/>
            <a:t>Content related crime (computer is intellectual mean)</a:t>
          </a:r>
          <a:endParaRPr lang="en-US" sz="1400" kern="1200" dirty="0"/>
        </a:p>
      </dsp:txBody>
      <dsp:txXfrm>
        <a:off x="35507" y="1829352"/>
        <a:ext cx="2383037" cy="656351"/>
      </dsp:txXfrm>
    </dsp:sp>
    <dsp:sp modelId="{1E77A970-77BC-4663-9CD4-D4E259E7457A}">
      <dsp:nvSpPr>
        <dsp:cNvPr id="0" name=""/>
        <dsp:cNvSpPr/>
      </dsp:nvSpPr>
      <dsp:spPr>
        <a:xfrm rot="5400000">
          <a:off x="4243738" y="911011"/>
          <a:ext cx="831416" cy="4311632"/>
        </a:xfrm>
        <a:prstGeom prst="round2SameRect">
          <a:avLst/>
        </a:prstGeom>
        <a:solidFill>
          <a:schemeClr val="accent5">
            <a:tint val="40000"/>
            <a:alpha val="90000"/>
            <a:hueOff val="-7391755"/>
            <a:satOff val="-12816"/>
            <a:lumOff val="-1289"/>
            <a:alphaOff val="0"/>
          </a:schemeClr>
        </a:solidFill>
        <a:ln w="6350" cap="flat" cmpd="sng" algn="ctr">
          <a:solidFill>
            <a:schemeClr val="accent5">
              <a:tint val="40000"/>
              <a:alpha val="90000"/>
              <a:hueOff val="-7391755"/>
              <a:satOff val="-12816"/>
              <a:lumOff val="-128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Any general crime with a suspect/victim  who use/used digital devices</a:t>
          </a:r>
          <a:endParaRPr lang="en-US" sz="1100" kern="1200" dirty="0"/>
        </a:p>
      </dsp:txBody>
      <dsp:txXfrm rot="-5400000">
        <a:off x="2503630" y="2691705"/>
        <a:ext cx="4271046" cy="750244"/>
      </dsp:txXfrm>
    </dsp:sp>
    <dsp:sp modelId="{D5DEA9A6-DFFF-43AF-8B60-38B19DE95F8B}">
      <dsp:nvSpPr>
        <dsp:cNvPr id="0" name=""/>
        <dsp:cNvSpPr/>
      </dsp:nvSpPr>
      <dsp:spPr>
        <a:xfrm>
          <a:off x="0" y="2680109"/>
          <a:ext cx="2503630" cy="773435"/>
        </a:xfrm>
        <a:prstGeom prst="roundRect">
          <a:avLst/>
        </a:prstGeom>
        <a:gradFill rotWithShape="0">
          <a:gsLst>
            <a:gs pos="0">
              <a:schemeClr val="accent5">
                <a:hueOff val="-7353344"/>
                <a:satOff val="-10228"/>
                <a:lumOff val="-3922"/>
                <a:alphaOff val="0"/>
                <a:lumMod val="110000"/>
                <a:satMod val="105000"/>
                <a:tint val="67000"/>
              </a:schemeClr>
            </a:gs>
            <a:gs pos="50000">
              <a:schemeClr val="accent5">
                <a:hueOff val="-7353344"/>
                <a:satOff val="-10228"/>
                <a:lumOff val="-3922"/>
                <a:alphaOff val="0"/>
                <a:lumMod val="105000"/>
                <a:satMod val="103000"/>
                <a:tint val="73000"/>
              </a:schemeClr>
            </a:gs>
            <a:gs pos="100000">
              <a:schemeClr val="accent5">
                <a:hueOff val="-7353344"/>
                <a:satOff val="-10228"/>
                <a:lumOff val="-3922"/>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dirty="0" smtClean="0"/>
            <a:t>All other crime</a:t>
          </a:r>
          <a:endParaRPr lang="en-US" sz="1400" kern="1200" dirty="0"/>
        </a:p>
      </dsp:txBody>
      <dsp:txXfrm>
        <a:off x="37756" y="2717865"/>
        <a:ext cx="2428118" cy="69792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156766-92E5-4A0C-A464-A64E1F210C9E}" type="datetimeFigureOut">
              <a:rPr lang="en-US" smtClean="0"/>
              <a:t>11/19/2020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789B2B-46CA-401E-A0EC-6EB519693FE4}" type="slidenum">
              <a:rPr lang="en-US" smtClean="0"/>
              <a:t>‹#›</a:t>
            </a:fld>
            <a:endParaRPr lang="en-US"/>
          </a:p>
        </p:txBody>
      </p:sp>
    </p:spTree>
    <p:extLst>
      <p:ext uri="{BB962C8B-B14F-4D97-AF65-F5344CB8AC3E}">
        <p14:creationId xmlns:p14="http://schemas.microsoft.com/office/powerpoint/2010/main" val="161924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people must understand cybercrime categories</a:t>
            </a:r>
            <a:r>
              <a:rPr lang="en-US" baseline="0" dirty="0" smtClean="0"/>
              <a:t> to know when and what to report. </a:t>
            </a:r>
          </a:p>
          <a:p>
            <a:r>
              <a:rPr lang="en-US" dirty="0" smtClean="0"/>
              <a:t>Law enforcement</a:t>
            </a:r>
            <a:r>
              <a:rPr lang="en-US" baseline="0" dirty="0" smtClean="0"/>
              <a:t> people must have statutory definitions of specific crimes in order to bring right charge.</a:t>
            </a:r>
          </a:p>
          <a:p>
            <a:r>
              <a:rPr lang="en-US" baseline="0" dirty="0" smtClean="0"/>
              <a:t>CPSC 3119 students must have a broad idea about different categories of cybercrime. </a:t>
            </a:r>
            <a:endParaRPr lang="en-US" dirty="0"/>
          </a:p>
        </p:txBody>
      </p:sp>
      <p:sp>
        <p:nvSpPr>
          <p:cNvPr id="4" name="Slide Number Placeholder 3"/>
          <p:cNvSpPr>
            <a:spLocks noGrp="1"/>
          </p:cNvSpPr>
          <p:nvPr>
            <p:ph type="sldNum" sz="quarter" idx="10"/>
          </p:nvPr>
        </p:nvSpPr>
        <p:spPr/>
        <p:txBody>
          <a:bodyPr/>
          <a:lstStyle/>
          <a:p>
            <a:fld id="{63789B2B-46CA-401E-A0EC-6EB519693FE4}" type="slidenum">
              <a:rPr lang="en-US" smtClean="0"/>
              <a:t>6</a:t>
            </a:fld>
            <a:endParaRPr lang="en-US"/>
          </a:p>
        </p:txBody>
      </p:sp>
    </p:spTree>
    <p:extLst>
      <p:ext uri="{BB962C8B-B14F-4D97-AF65-F5344CB8AC3E}">
        <p14:creationId xmlns:p14="http://schemas.microsoft.com/office/powerpoint/2010/main" val="1219193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789B2B-46CA-401E-A0EC-6EB519693FE4}" type="slidenum">
              <a:rPr lang="en-US" smtClean="0"/>
              <a:t>11</a:t>
            </a:fld>
            <a:endParaRPr lang="en-US"/>
          </a:p>
        </p:txBody>
      </p:sp>
    </p:spTree>
    <p:extLst>
      <p:ext uri="{BB962C8B-B14F-4D97-AF65-F5344CB8AC3E}">
        <p14:creationId xmlns:p14="http://schemas.microsoft.com/office/powerpoint/2010/main" val="1166167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professionals  need</a:t>
            </a:r>
            <a:r>
              <a:rPr lang="en-US" baseline="0" dirty="0" smtClean="0"/>
              <a:t> good definitions of cybercrime in order to know when and what to report to police.</a:t>
            </a:r>
          </a:p>
          <a:p>
            <a:r>
              <a:rPr lang="en-US" baseline="0" dirty="0" smtClean="0"/>
              <a:t>Law enforcement people must have statutory definitions of specific crimes in order to bring right charge. </a:t>
            </a:r>
          </a:p>
        </p:txBody>
      </p:sp>
      <p:sp>
        <p:nvSpPr>
          <p:cNvPr id="4" name="Slide Number Placeholder 3"/>
          <p:cNvSpPr>
            <a:spLocks noGrp="1"/>
          </p:cNvSpPr>
          <p:nvPr>
            <p:ph type="sldNum" sz="quarter" idx="10"/>
          </p:nvPr>
        </p:nvSpPr>
        <p:spPr/>
        <p:txBody>
          <a:bodyPr/>
          <a:lstStyle/>
          <a:p>
            <a:fld id="{63789B2B-46CA-401E-A0EC-6EB519693FE4}" type="slidenum">
              <a:rPr lang="en-US" smtClean="0"/>
              <a:t>17</a:t>
            </a:fld>
            <a:endParaRPr lang="en-US"/>
          </a:p>
        </p:txBody>
      </p:sp>
    </p:spTree>
    <p:extLst>
      <p:ext uri="{BB962C8B-B14F-4D97-AF65-F5344CB8AC3E}">
        <p14:creationId xmlns:p14="http://schemas.microsoft.com/office/powerpoint/2010/main" val="3161659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789B2B-46CA-401E-A0EC-6EB519693FE4}" type="slidenum">
              <a:rPr lang="en-US" smtClean="0"/>
              <a:t>18</a:t>
            </a:fld>
            <a:endParaRPr lang="en-US"/>
          </a:p>
        </p:txBody>
      </p:sp>
    </p:spTree>
    <p:extLst>
      <p:ext uri="{BB962C8B-B14F-4D97-AF65-F5344CB8AC3E}">
        <p14:creationId xmlns:p14="http://schemas.microsoft.com/office/powerpoint/2010/main" val="2669532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789B2B-46CA-401E-A0EC-6EB519693FE4}" type="slidenum">
              <a:rPr lang="en-US" smtClean="0"/>
              <a:t>23</a:t>
            </a:fld>
            <a:endParaRPr lang="en-US"/>
          </a:p>
        </p:txBody>
      </p:sp>
    </p:spTree>
    <p:extLst>
      <p:ext uri="{BB962C8B-B14F-4D97-AF65-F5344CB8AC3E}">
        <p14:creationId xmlns:p14="http://schemas.microsoft.com/office/powerpoint/2010/main" val="1303872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3722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90785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6216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952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40362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11977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24330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05440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22461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38573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45217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11/19/2020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355710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manytools.org/hacker-tools/steganography-encode-text-into-imag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29a.ch/photo-forensics/#forensic-magnifier"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Digital Forensics and Crime</a:t>
            </a:r>
            <a:endParaRPr lang="en-US" dirty="0"/>
          </a:p>
        </p:txBody>
      </p:sp>
      <p:sp>
        <p:nvSpPr>
          <p:cNvPr id="3" name="Subtitle 2"/>
          <p:cNvSpPr>
            <a:spLocks noGrp="1"/>
          </p:cNvSpPr>
          <p:nvPr>
            <p:ph type="subTitle" idx="1"/>
          </p:nvPr>
        </p:nvSpPr>
        <p:spPr/>
        <p:txBody>
          <a:bodyPr/>
          <a:lstStyle/>
          <a:p>
            <a:r>
              <a:rPr lang="en-US" dirty="0" smtClean="0"/>
              <a:t>Lydia Ray</a:t>
            </a:r>
            <a:endParaRPr lang="en-US" dirty="0"/>
          </a:p>
        </p:txBody>
      </p:sp>
    </p:spTree>
    <p:extLst>
      <p:ext uri="{BB962C8B-B14F-4D97-AF65-F5344CB8AC3E}">
        <p14:creationId xmlns:p14="http://schemas.microsoft.com/office/powerpoint/2010/main" val="674244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51935"/>
            <a:ext cx="10515600" cy="5625028"/>
          </a:xfrm>
        </p:spPr>
        <p:txBody>
          <a:bodyPr/>
          <a:lstStyle/>
          <a:p>
            <a:r>
              <a:rPr lang="en-US" dirty="0" smtClean="0"/>
              <a:t>A denial of service attack shut down the website of a news organization. Which of the following statement is true?</a:t>
            </a:r>
          </a:p>
          <a:p>
            <a:endParaRPr lang="en-US" dirty="0"/>
          </a:p>
          <a:p>
            <a:pPr marL="914400" lvl="1" indent="-457200">
              <a:buFont typeface="+mj-lt"/>
              <a:buAutoNum type="alphaUcPeriod"/>
            </a:pPr>
            <a:r>
              <a:rPr lang="en-US" dirty="0" smtClean="0"/>
              <a:t>The Internet is a tool.</a:t>
            </a:r>
          </a:p>
          <a:p>
            <a:pPr marL="914400" lvl="1" indent="-457200">
              <a:buFont typeface="+mj-lt"/>
              <a:buAutoNum type="alphaUcPeriod"/>
            </a:pPr>
            <a:r>
              <a:rPr lang="en-US" dirty="0" smtClean="0"/>
              <a:t>The network of the organization is a target.</a:t>
            </a:r>
          </a:p>
          <a:p>
            <a:pPr marL="914400" lvl="1" indent="-457200">
              <a:buFont typeface="+mj-lt"/>
              <a:buAutoNum type="alphaUcPeriod"/>
            </a:pPr>
            <a:r>
              <a:rPr lang="en-US" dirty="0" smtClean="0"/>
              <a:t>The Internet is used for incidental purposes. </a:t>
            </a:r>
          </a:p>
          <a:p>
            <a:pPr marL="914400" lvl="1" indent="-457200">
              <a:buFont typeface="+mj-lt"/>
              <a:buAutoNum type="alphaUcPeriod"/>
            </a:pPr>
            <a:endParaRPr lang="en-US" dirty="0" smtClean="0"/>
          </a:p>
          <a:p>
            <a:pPr marL="457200" lvl="1" indent="0">
              <a:buNone/>
            </a:pPr>
            <a:r>
              <a:rPr lang="en-US" dirty="0" err="1" smtClean="0">
                <a:solidFill>
                  <a:srgbClr val="FF0000"/>
                </a:solidFill>
              </a:rPr>
              <a:t>Ans</a:t>
            </a:r>
            <a:r>
              <a:rPr lang="en-US" dirty="0" smtClean="0">
                <a:solidFill>
                  <a:srgbClr val="FF0000"/>
                </a:solidFill>
              </a:rPr>
              <a:t>: A and B. The attack was launched using the Internet. Without the Internet, this crime could not be committed. The target of the crime was the network of the organization which crashed as a result of the attack. </a:t>
            </a:r>
          </a:p>
          <a:p>
            <a:endParaRPr lang="en-US" dirty="0"/>
          </a:p>
        </p:txBody>
      </p:sp>
    </p:spTree>
    <p:extLst>
      <p:ext uri="{BB962C8B-B14F-4D97-AF65-F5344CB8AC3E}">
        <p14:creationId xmlns:p14="http://schemas.microsoft.com/office/powerpoint/2010/main" val="97090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Definition of Cybercrime (by UN)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7342665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838200" y="2035629"/>
            <a:ext cx="4909457" cy="369332"/>
          </a:xfrm>
          <a:prstGeom prst="rect">
            <a:avLst/>
          </a:prstGeom>
          <a:noFill/>
          <a:ln>
            <a:solidFill>
              <a:schemeClr val="tx2"/>
            </a:solidFill>
          </a:ln>
        </p:spPr>
        <p:txBody>
          <a:bodyPr wrap="square" rtlCol="0">
            <a:spAutoFit/>
          </a:bodyPr>
          <a:lstStyle/>
          <a:p>
            <a:r>
              <a:rPr lang="en-US" b="1" dirty="0" smtClean="0"/>
              <a:t>Cybercrime in a narrow sense (computer crime)</a:t>
            </a:r>
            <a:endParaRPr lang="en-US" b="1" dirty="0"/>
          </a:p>
        </p:txBody>
      </p:sp>
      <p:sp>
        <p:nvSpPr>
          <p:cNvPr id="6" name="TextBox 5"/>
          <p:cNvSpPr txBox="1"/>
          <p:nvPr/>
        </p:nvSpPr>
        <p:spPr>
          <a:xfrm>
            <a:off x="6357257" y="1897129"/>
            <a:ext cx="4909457" cy="646331"/>
          </a:xfrm>
          <a:prstGeom prst="rect">
            <a:avLst/>
          </a:prstGeom>
          <a:noFill/>
          <a:ln>
            <a:solidFill>
              <a:schemeClr val="tx2"/>
            </a:solidFill>
          </a:ln>
        </p:spPr>
        <p:txBody>
          <a:bodyPr wrap="square" rtlCol="0">
            <a:spAutoFit/>
          </a:bodyPr>
          <a:lstStyle/>
          <a:p>
            <a:r>
              <a:rPr lang="en-US" b="1" dirty="0" smtClean="0"/>
              <a:t>Cybercrime in a broader sense (computer-related crime)</a:t>
            </a:r>
            <a:endParaRPr lang="en-US" b="1" dirty="0"/>
          </a:p>
        </p:txBody>
      </p:sp>
    </p:spTree>
    <p:extLst>
      <p:ext uri="{BB962C8B-B14F-4D97-AF65-F5344CB8AC3E}">
        <p14:creationId xmlns:p14="http://schemas.microsoft.com/office/powerpoint/2010/main" val="20562703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979623433"/>
              </p:ext>
            </p:extLst>
          </p:nvPr>
        </p:nvGraphicFramePr>
        <p:xfrm>
          <a:off x="838201" y="724930"/>
          <a:ext cx="6106886" cy="54520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ounded Rectangle 1"/>
          <p:cNvSpPr/>
          <p:nvPr/>
        </p:nvSpPr>
        <p:spPr>
          <a:xfrm>
            <a:off x="7336971" y="979714"/>
            <a:ext cx="4386943" cy="22424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Drug dealing, Child pornography, money embezzlement, financial fraud, blackmail, forgery, destruction of a property, gambling offenses, homicide offenses, kidnapping, assault, any other violation of law</a:t>
            </a:r>
            <a:endParaRPr lang="en-US" dirty="0"/>
          </a:p>
        </p:txBody>
      </p:sp>
      <p:sp>
        <p:nvSpPr>
          <p:cNvPr id="5" name="Rounded Rectangle 4"/>
          <p:cNvSpPr/>
          <p:nvPr/>
        </p:nvSpPr>
        <p:spPr>
          <a:xfrm>
            <a:off x="7336971" y="3614057"/>
            <a:ext cx="4386943" cy="22424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Unauthorized access to a system/network, stealing data from a system, hacking, password cracking, denial of service attack, computer sabotage, unauthorized interception of a communication, </a:t>
            </a:r>
            <a:endParaRPr lang="en-US" dirty="0"/>
          </a:p>
        </p:txBody>
      </p:sp>
      <p:cxnSp>
        <p:nvCxnSpPr>
          <p:cNvPr id="6" name="Elbow Connector 5"/>
          <p:cNvCxnSpPr>
            <a:endCxn id="2" idx="1"/>
          </p:cNvCxnSpPr>
          <p:nvPr/>
        </p:nvCxnSpPr>
        <p:spPr>
          <a:xfrm flipV="1">
            <a:off x="3788229" y="2100943"/>
            <a:ext cx="3548742" cy="3352800"/>
          </a:xfrm>
          <a:prstGeom prst="bentConnector3">
            <a:avLst>
              <a:gd name="adj1" fmla="val 7975"/>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a:endCxn id="5" idx="1"/>
          </p:cNvCxnSpPr>
          <p:nvPr/>
        </p:nvCxnSpPr>
        <p:spPr>
          <a:xfrm flipV="1">
            <a:off x="6335486" y="4735286"/>
            <a:ext cx="1001485" cy="718457"/>
          </a:xfrm>
          <a:prstGeom prst="bentConnector3">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280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990600"/>
          </a:xfrm>
        </p:spPr>
        <p:txBody>
          <a:bodyPr/>
          <a:lstStyle/>
          <a:p>
            <a:r>
              <a:rPr lang="en-US" dirty="0" smtClean="0"/>
              <a:t>Crimes that involve digital evidence</a:t>
            </a:r>
            <a:endParaRPr lang="en-US" dirty="0"/>
          </a:p>
        </p:txBody>
      </p:sp>
      <p:graphicFrame>
        <p:nvGraphicFramePr>
          <p:cNvPr id="5" name="Diagram 4"/>
          <p:cNvGraphicFramePr/>
          <p:nvPr>
            <p:extLst>
              <p:ext uri="{D42A27DB-BD31-4B8C-83A1-F6EECF244321}">
                <p14:modId xmlns:p14="http://schemas.microsoft.com/office/powerpoint/2010/main" val="288783840"/>
              </p:ext>
            </p:extLst>
          </p:nvPr>
        </p:nvGraphicFramePr>
        <p:xfrm>
          <a:off x="1981200" y="1467427"/>
          <a:ext cx="6816811" cy="3483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5033319" y="5272216"/>
            <a:ext cx="6862119" cy="646331"/>
          </a:xfrm>
          <a:prstGeom prst="rect">
            <a:avLst/>
          </a:prstGeom>
          <a:noFill/>
        </p:spPr>
        <p:txBody>
          <a:bodyPr wrap="square" rtlCol="0">
            <a:spAutoFit/>
          </a:bodyPr>
          <a:lstStyle/>
          <a:p>
            <a:r>
              <a:rPr lang="en-US" dirty="0" smtClean="0"/>
              <a:t>These categories may overlap. For example, certain malware (backdoor) can be used to commit financial or identity theft. </a:t>
            </a:r>
            <a:endParaRPr lang="en-US" dirty="0"/>
          </a:p>
        </p:txBody>
      </p:sp>
    </p:spTree>
    <p:extLst>
      <p:ext uri="{BB962C8B-B14F-4D97-AF65-F5344CB8AC3E}">
        <p14:creationId xmlns:p14="http://schemas.microsoft.com/office/powerpoint/2010/main" val="18600691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Violent cybercrimes</a:t>
            </a:r>
            <a:endParaRPr lang="en-US" dirty="0"/>
          </a:p>
        </p:txBody>
      </p:sp>
      <p:sp>
        <p:nvSpPr>
          <p:cNvPr id="3" name="Content Placeholder 2"/>
          <p:cNvSpPr>
            <a:spLocks noGrp="1"/>
          </p:cNvSpPr>
          <p:nvPr>
            <p:ph idx="1"/>
          </p:nvPr>
        </p:nvSpPr>
        <p:spPr/>
        <p:txBody>
          <a:bodyPr/>
          <a:lstStyle/>
          <a:p>
            <a:r>
              <a:rPr lang="en-US" dirty="0" smtClean="0"/>
              <a:t>Cyberterrorism</a:t>
            </a:r>
          </a:p>
          <a:p>
            <a:r>
              <a:rPr lang="en-US" dirty="0" smtClean="0"/>
              <a:t>Assault by threat</a:t>
            </a:r>
          </a:p>
          <a:p>
            <a:r>
              <a:rPr lang="en-US" dirty="0" smtClean="0"/>
              <a:t>Cyberstalking</a:t>
            </a:r>
          </a:p>
          <a:p>
            <a:r>
              <a:rPr lang="en-US" dirty="0" smtClean="0"/>
              <a:t>Child pornography</a:t>
            </a:r>
            <a:endParaRPr lang="en-US" dirty="0"/>
          </a:p>
        </p:txBody>
      </p:sp>
    </p:spTree>
    <p:extLst>
      <p:ext uri="{BB962C8B-B14F-4D97-AF65-F5344CB8AC3E}">
        <p14:creationId xmlns:p14="http://schemas.microsoft.com/office/powerpoint/2010/main" val="27281641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Nonviolent cybercrimes</a:t>
            </a:r>
            <a:endParaRPr lang="en-US" dirty="0"/>
          </a:p>
        </p:txBody>
      </p:sp>
      <p:sp>
        <p:nvSpPr>
          <p:cNvPr id="3" name="Content Placeholder 2"/>
          <p:cNvSpPr>
            <a:spLocks noGrp="1"/>
          </p:cNvSpPr>
          <p:nvPr>
            <p:ph idx="1"/>
          </p:nvPr>
        </p:nvSpPr>
        <p:spPr/>
        <p:txBody>
          <a:bodyPr/>
          <a:lstStyle/>
          <a:p>
            <a:r>
              <a:rPr lang="en-US" dirty="0" err="1" smtClean="0"/>
              <a:t>Cybertrespass</a:t>
            </a:r>
            <a:r>
              <a:rPr lang="en-US" dirty="0" smtClean="0"/>
              <a:t>: unauthorized access but no misuse or damage</a:t>
            </a:r>
          </a:p>
          <a:p>
            <a:r>
              <a:rPr lang="en-US" dirty="0" err="1" smtClean="0"/>
              <a:t>Cybertheft</a:t>
            </a:r>
            <a:r>
              <a:rPr lang="en-US" dirty="0" smtClean="0"/>
              <a:t>: using computer and network to steal valuables</a:t>
            </a:r>
          </a:p>
          <a:p>
            <a:r>
              <a:rPr lang="en-US" dirty="0" err="1" smtClean="0"/>
              <a:t>Cyberfraud</a:t>
            </a:r>
            <a:r>
              <a:rPr lang="en-US" dirty="0" smtClean="0"/>
              <a:t>: promoting falsehoods to obtain something </a:t>
            </a:r>
          </a:p>
          <a:p>
            <a:r>
              <a:rPr lang="en-US" dirty="0" smtClean="0"/>
              <a:t>Destructive cybercrimes: disrupting network services or damaging data</a:t>
            </a:r>
          </a:p>
          <a:p>
            <a:r>
              <a:rPr lang="en-US" dirty="0" smtClean="0"/>
              <a:t>Other cybercrimes</a:t>
            </a:r>
            <a:endParaRPr lang="en-US" dirty="0"/>
          </a:p>
        </p:txBody>
      </p:sp>
    </p:spTree>
    <p:extLst>
      <p:ext uri="{BB962C8B-B14F-4D97-AF65-F5344CB8AC3E}">
        <p14:creationId xmlns:p14="http://schemas.microsoft.com/office/powerpoint/2010/main" val="20748014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Cybertheft</a:t>
            </a:r>
            <a:endParaRPr lang="en-US" dirty="0"/>
          </a:p>
        </p:txBody>
      </p:sp>
      <p:sp>
        <p:nvSpPr>
          <p:cNvPr id="3" name="Content Placeholder 2"/>
          <p:cNvSpPr>
            <a:spLocks noGrp="1"/>
          </p:cNvSpPr>
          <p:nvPr>
            <p:ph idx="1"/>
          </p:nvPr>
        </p:nvSpPr>
        <p:spPr/>
        <p:txBody>
          <a:bodyPr/>
          <a:lstStyle/>
          <a:p>
            <a:r>
              <a:rPr lang="en-US" dirty="0" smtClean="0"/>
              <a:t>Money embezzlement</a:t>
            </a:r>
          </a:p>
          <a:p>
            <a:r>
              <a:rPr lang="en-US" dirty="0" smtClean="0"/>
              <a:t>Corporate espionage</a:t>
            </a:r>
          </a:p>
          <a:p>
            <a:r>
              <a:rPr lang="en-US" dirty="0" smtClean="0"/>
              <a:t>Plagiarism</a:t>
            </a:r>
          </a:p>
          <a:p>
            <a:r>
              <a:rPr lang="en-US" dirty="0" smtClean="0"/>
              <a:t>Piracy</a:t>
            </a:r>
          </a:p>
          <a:p>
            <a:r>
              <a:rPr lang="en-US" dirty="0" smtClean="0"/>
              <a:t>Identity theft</a:t>
            </a:r>
          </a:p>
          <a:p>
            <a:r>
              <a:rPr lang="en-US" dirty="0" smtClean="0"/>
              <a:t>DNS </a:t>
            </a:r>
            <a:r>
              <a:rPr lang="en-US" smtClean="0"/>
              <a:t>cache poisoning</a:t>
            </a:r>
            <a:endParaRPr lang="en-US"/>
          </a:p>
        </p:txBody>
      </p:sp>
    </p:spTree>
    <p:extLst>
      <p:ext uri="{BB962C8B-B14F-4D97-AF65-F5344CB8AC3E}">
        <p14:creationId xmlns:p14="http://schemas.microsoft.com/office/powerpoint/2010/main" val="31860706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the Jurisdictional Issues</a:t>
            </a:r>
            <a:endParaRPr lang="en-US" dirty="0"/>
          </a:p>
        </p:txBody>
      </p:sp>
      <p:sp>
        <p:nvSpPr>
          <p:cNvPr id="3" name="Content Placeholder 2"/>
          <p:cNvSpPr>
            <a:spLocks noGrp="1"/>
          </p:cNvSpPr>
          <p:nvPr>
            <p:ph idx="1"/>
          </p:nvPr>
        </p:nvSpPr>
        <p:spPr/>
        <p:txBody>
          <a:bodyPr/>
          <a:lstStyle/>
          <a:p>
            <a:r>
              <a:rPr lang="en-US" dirty="0" smtClean="0"/>
              <a:t>Laws in different jurisdictions define terms differently</a:t>
            </a:r>
          </a:p>
          <a:p>
            <a:r>
              <a:rPr lang="en-US" dirty="0" smtClean="0"/>
              <a:t>Typically criminal act is subject to the jurisdiction in which it occurs. </a:t>
            </a:r>
          </a:p>
          <a:p>
            <a:r>
              <a:rPr lang="en-US" dirty="0" smtClean="0"/>
              <a:t>For cybercrimes, victim and perpetrator may be hundreds of miles apart. </a:t>
            </a:r>
          </a:p>
          <a:p>
            <a:pPr lvl="1"/>
            <a:r>
              <a:rPr lang="en-US" dirty="0" smtClean="0"/>
              <a:t>Which law would apply? </a:t>
            </a:r>
          </a:p>
          <a:p>
            <a:pPr lvl="1"/>
            <a:r>
              <a:rPr lang="en-US" dirty="0" smtClean="0"/>
              <a:t>Is it possible to successfully prosecute a person in a state where that person has never been? </a:t>
            </a:r>
            <a:endParaRPr lang="en-US" dirty="0"/>
          </a:p>
        </p:txBody>
      </p:sp>
      <p:sp>
        <p:nvSpPr>
          <p:cNvPr id="4" name="Rectangle 3"/>
          <p:cNvSpPr/>
          <p:nvPr/>
        </p:nvSpPr>
        <p:spPr>
          <a:xfrm>
            <a:off x="914400" y="5280454"/>
            <a:ext cx="10379676" cy="92263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The challenge of jurisdictional issues remains a problem for cybercrimes. Forensic investigators must be aware of this problem while preparing a case.  </a:t>
            </a:r>
            <a:endParaRPr lang="en-US" dirty="0"/>
          </a:p>
        </p:txBody>
      </p:sp>
    </p:spTree>
    <p:extLst>
      <p:ext uri="{BB962C8B-B14F-4D97-AF65-F5344CB8AC3E}">
        <p14:creationId xmlns:p14="http://schemas.microsoft.com/office/powerpoint/2010/main" val="412590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forensics</a:t>
            </a:r>
            <a:endParaRPr lang="en-US" dirty="0"/>
          </a:p>
        </p:txBody>
      </p:sp>
      <p:sp>
        <p:nvSpPr>
          <p:cNvPr id="3" name="Content Placeholder 2"/>
          <p:cNvSpPr>
            <a:spLocks noGrp="1"/>
          </p:cNvSpPr>
          <p:nvPr>
            <p:ph idx="1"/>
          </p:nvPr>
        </p:nvSpPr>
        <p:spPr>
          <a:xfrm>
            <a:off x="838200" y="1825625"/>
            <a:ext cx="10515600" cy="4836432"/>
          </a:xfrm>
        </p:spPr>
        <p:txBody>
          <a:bodyPr>
            <a:normAutofit/>
          </a:bodyPr>
          <a:lstStyle/>
          <a:p>
            <a:r>
              <a:rPr lang="en-US" dirty="0" smtClean="0"/>
              <a:t>The  goal of digital forensics is to uncover evidence.</a:t>
            </a:r>
          </a:p>
          <a:p>
            <a:r>
              <a:rPr lang="en-US" dirty="0" smtClean="0"/>
              <a:t>For a cybercrime, evidences come from:</a:t>
            </a:r>
          </a:p>
          <a:p>
            <a:pPr lvl="1"/>
            <a:r>
              <a:rPr lang="en-US" dirty="0" smtClean="0"/>
              <a:t>network traffic analysis</a:t>
            </a:r>
          </a:p>
          <a:p>
            <a:pPr lvl="1"/>
            <a:r>
              <a:rPr lang="en-US" dirty="0" smtClean="0"/>
              <a:t>analysis of logs kept by firewall, intrusion detection system, switches and routers, and individual systems</a:t>
            </a:r>
          </a:p>
          <a:p>
            <a:pPr lvl="1"/>
            <a:r>
              <a:rPr lang="en-US" dirty="0" smtClean="0"/>
              <a:t>memory analysis of a digital device</a:t>
            </a:r>
          </a:p>
          <a:p>
            <a:pPr lvl="1"/>
            <a:r>
              <a:rPr lang="en-US" dirty="0" smtClean="0"/>
              <a:t>storage analysis (hard drive, flash drive etc.)</a:t>
            </a:r>
          </a:p>
          <a:p>
            <a:pPr marL="0" indent="0">
              <a:buNone/>
            </a:pPr>
            <a:endParaRPr lang="en-US" dirty="0"/>
          </a:p>
        </p:txBody>
      </p:sp>
    </p:spTree>
    <p:extLst>
      <p:ext uri="{BB962C8B-B14F-4D97-AF65-F5344CB8AC3E}">
        <p14:creationId xmlns:p14="http://schemas.microsoft.com/office/powerpoint/2010/main" val="11615448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forensics</a:t>
            </a:r>
            <a:endParaRPr lang="en-US" dirty="0"/>
          </a:p>
        </p:txBody>
      </p:sp>
      <p:sp>
        <p:nvSpPr>
          <p:cNvPr id="3" name="Content Placeholder 2"/>
          <p:cNvSpPr>
            <a:spLocks noGrp="1"/>
          </p:cNvSpPr>
          <p:nvPr>
            <p:ph idx="1"/>
          </p:nvPr>
        </p:nvSpPr>
        <p:spPr/>
        <p:txBody>
          <a:bodyPr/>
          <a:lstStyle/>
          <a:p>
            <a:r>
              <a:rPr lang="en-US" dirty="0"/>
              <a:t>For a regular crime committed without using the Internet, evidences mainly come from the suspect’s or victim’s digital device:</a:t>
            </a:r>
          </a:p>
          <a:p>
            <a:pPr lvl="1"/>
            <a:r>
              <a:rPr lang="en-US" dirty="0"/>
              <a:t>secondary storage such as hard drive</a:t>
            </a:r>
          </a:p>
          <a:p>
            <a:pPr lvl="1"/>
            <a:r>
              <a:rPr lang="en-US" dirty="0"/>
              <a:t>browsing history</a:t>
            </a:r>
          </a:p>
          <a:p>
            <a:pPr lvl="1"/>
            <a:r>
              <a:rPr lang="en-US" dirty="0"/>
              <a:t>emails</a:t>
            </a:r>
          </a:p>
          <a:p>
            <a:pPr lvl="1"/>
            <a:r>
              <a:rPr lang="en-US" dirty="0"/>
              <a:t>social media interactions</a:t>
            </a:r>
          </a:p>
          <a:p>
            <a:pPr marL="0" indent="0">
              <a:buNone/>
            </a:pPr>
            <a:endParaRPr lang="en-US" dirty="0"/>
          </a:p>
        </p:txBody>
      </p:sp>
    </p:spTree>
    <p:extLst>
      <p:ext uri="{BB962C8B-B14F-4D97-AF65-F5344CB8AC3E}">
        <p14:creationId xmlns:p14="http://schemas.microsoft.com/office/powerpoint/2010/main" val="6355509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goals</a:t>
            </a:r>
            <a:endParaRPr lang="en-US" dirty="0"/>
          </a:p>
        </p:txBody>
      </p:sp>
      <p:sp>
        <p:nvSpPr>
          <p:cNvPr id="3" name="Content Placeholder 2"/>
          <p:cNvSpPr>
            <a:spLocks noGrp="1"/>
          </p:cNvSpPr>
          <p:nvPr>
            <p:ph idx="1"/>
          </p:nvPr>
        </p:nvSpPr>
        <p:spPr/>
        <p:txBody>
          <a:bodyPr/>
          <a:lstStyle/>
          <a:p>
            <a:r>
              <a:rPr lang="en-US" dirty="0" smtClean="0"/>
              <a:t>After completing this lesson, you will be able to:</a:t>
            </a:r>
          </a:p>
          <a:p>
            <a:pPr lvl="1"/>
            <a:r>
              <a:rPr lang="en-US" dirty="0" smtClean="0"/>
              <a:t>Describe the purpose of digital forensics</a:t>
            </a:r>
          </a:p>
          <a:p>
            <a:pPr lvl="1"/>
            <a:r>
              <a:rPr lang="en-US" dirty="0" smtClean="0"/>
              <a:t>Describe the crimes and related digital evidences</a:t>
            </a:r>
          </a:p>
          <a:p>
            <a:pPr lvl="1"/>
            <a:r>
              <a:rPr lang="en-US" dirty="0" smtClean="0"/>
              <a:t>Use some online tools</a:t>
            </a:r>
          </a:p>
        </p:txBody>
      </p:sp>
    </p:spTree>
    <p:extLst>
      <p:ext uri="{BB962C8B-B14F-4D97-AF65-F5344CB8AC3E}">
        <p14:creationId xmlns:p14="http://schemas.microsoft.com/office/powerpoint/2010/main" val="2732629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Steganography</a:t>
            </a:r>
            <a:endParaRPr lang="en-US" dirty="0"/>
          </a:p>
        </p:txBody>
      </p:sp>
      <p:sp>
        <p:nvSpPr>
          <p:cNvPr id="3" name="Content Placeholder 2"/>
          <p:cNvSpPr>
            <a:spLocks noGrp="1"/>
          </p:cNvSpPr>
          <p:nvPr>
            <p:ph idx="1"/>
          </p:nvPr>
        </p:nvSpPr>
        <p:spPr/>
        <p:txBody>
          <a:bodyPr/>
          <a:lstStyle/>
          <a:p>
            <a:pPr marL="233363" lvl="1" indent="-233363">
              <a:buSzTx/>
              <a:buFont typeface="Wingdings" pitchFamily="2" charset="2"/>
              <a:buChar char="§"/>
            </a:pPr>
            <a:r>
              <a:rPr lang="en-US" sz="3200" dirty="0"/>
              <a:t>The art and science of writing hidden messages</a:t>
            </a:r>
          </a:p>
          <a:p>
            <a:pPr marL="233363" lvl="1" indent="-233363">
              <a:buSzTx/>
              <a:buFont typeface="Wingdings" pitchFamily="2" charset="2"/>
              <a:buChar char="§"/>
            </a:pPr>
            <a:r>
              <a:rPr lang="en-US" sz="3200" dirty="0"/>
              <a:t>Goal is to hide information so that even if it is intercepted, it is not clear that information is hidden there</a:t>
            </a:r>
          </a:p>
          <a:p>
            <a:pPr marL="233363" lvl="1" indent="-233363">
              <a:buSzTx/>
              <a:buFont typeface="Wingdings" pitchFamily="2" charset="2"/>
              <a:buChar char="§"/>
            </a:pPr>
            <a:r>
              <a:rPr lang="en-US" sz="3200" dirty="0"/>
              <a:t>Most common method today is to hide messages in pictures using the least significant bit (LSB) method</a:t>
            </a:r>
          </a:p>
          <a:p>
            <a:endParaRPr lang="en-US" dirty="0"/>
          </a:p>
        </p:txBody>
      </p:sp>
    </p:spTree>
    <p:extLst>
      <p:ext uri="{BB962C8B-B14F-4D97-AF65-F5344CB8AC3E}">
        <p14:creationId xmlns:p14="http://schemas.microsoft.com/office/powerpoint/2010/main" val="2829820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a:t>
            </a:r>
            <a:r>
              <a:rPr lang="en-US" dirty="0" err="1" smtClean="0"/>
              <a:t>Steganography</a:t>
            </a:r>
            <a:endParaRPr lang="en-US" dirty="0"/>
          </a:p>
        </p:txBody>
      </p:sp>
      <p:pic>
        <p:nvPicPr>
          <p:cNvPr id="5" name="Picture 4" descr="map_airport.jpg"/>
          <p:cNvPicPr>
            <a:picLocks noChangeAspect="1"/>
          </p:cNvPicPr>
          <p:nvPr/>
        </p:nvPicPr>
        <p:blipFill>
          <a:blip r:embed="rId2" cstate="print"/>
          <a:stretch>
            <a:fillRect/>
          </a:stretch>
        </p:blipFill>
        <p:spPr>
          <a:xfrm>
            <a:off x="6096001" y="3733800"/>
            <a:ext cx="4048125" cy="2381250"/>
          </a:xfrm>
          <a:prstGeom prst="rect">
            <a:avLst/>
          </a:prstGeom>
        </p:spPr>
      </p:pic>
      <p:cxnSp>
        <p:nvCxnSpPr>
          <p:cNvPr id="7" name="Shape 6"/>
          <p:cNvCxnSpPr>
            <a:endCxn id="5" idx="0"/>
          </p:cNvCxnSpPr>
          <p:nvPr/>
        </p:nvCxnSpPr>
        <p:spPr>
          <a:xfrm>
            <a:off x="6019801" y="1905000"/>
            <a:ext cx="2100263" cy="1828800"/>
          </a:xfrm>
          <a:prstGeom prst="curvedConnector2">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086600" y="1600201"/>
            <a:ext cx="2819400" cy="646331"/>
          </a:xfrm>
          <a:prstGeom prst="rect">
            <a:avLst/>
          </a:prstGeom>
          <a:noFill/>
        </p:spPr>
        <p:txBody>
          <a:bodyPr wrap="square" rtlCol="0">
            <a:spAutoFit/>
          </a:bodyPr>
          <a:lstStyle/>
          <a:p>
            <a:r>
              <a:rPr lang="en-US" dirty="0"/>
              <a:t>The picture hides the map of the airport</a:t>
            </a:r>
            <a:endParaRPr lang="en-US" dirty="0"/>
          </a:p>
        </p:txBody>
      </p:sp>
      <p:pic>
        <p:nvPicPr>
          <p:cNvPr id="11" name="Content Placeholder 10" descr="Pic with hidden airport map.jpg"/>
          <p:cNvPicPr>
            <a:picLocks noGrp="1" noChangeAspect="1"/>
          </p:cNvPicPr>
          <p:nvPr>
            <p:ph idx="1"/>
          </p:nvPr>
        </p:nvPicPr>
        <p:blipFill>
          <a:blip r:embed="rId3" cstate="print"/>
          <a:stretch>
            <a:fillRect/>
          </a:stretch>
        </p:blipFill>
        <p:spPr>
          <a:xfrm>
            <a:off x="1828800" y="1219201"/>
            <a:ext cx="4152900" cy="2676525"/>
          </a:xfrm>
        </p:spPr>
      </p:pic>
    </p:spTree>
    <p:extLst>
      <p:ext uri="{BB962C8B-B14F-4D97-AF65-F5344CB8AC3E}">
        <p14:creationId xmlns:p14="http://schemas.microsoft.com/office/powerpoint/2010/main" val="38157153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image is hiding something?</a:t>
            </a:r>
            <a:endParaRPr lang="en-US" dirty="0"/>
          </a:p>
        </p:txBody>
      </p:sp>
      <p:pic>
        <p:nvPicPr>
          <p:cNvPr id="4" name="Content Placeholder 3" descr="chi_in_bear.gif"/>
          <p:cNvPicPr>
            <a:picLocks noGrp="1" noChangeAspect="1"/>
          </p:cNvPicPr>
          <p:nvPr>
            <p:ph idx="1"/>
          </p:nvPr>
        </p:nvPicPr>
        <p:blipFill>
          <a:blip r:embed="rId2" cstate="print"/>
          <a:stretch>
            <a:fillRect/>
          </a:stretch>
        </p:blipFill>
        <p:spPr>
          <a:xfrm>
            <a:off x="6019800" y="2259113"/>
            <a:ext cx="4191000" cy="4063855"/>
          </a:xfrm>
        </p:spPr>
      </p:pic>
      <p:pic>
        <p:nvPicPr>
          <p:cNvPr id="5" name="Picture 4" descr="bearbones.gif"/>
          <p:cNvPicPr>
            <a:picLocks noChangeAspect="1"/>
          </p:cNvPicPr>
          <p:nvPr/>
        </p:nvPicPr>
        <p:blipFill>
          <a:blip r:embed="rId3" cstate="print"/>
          <a:stretch>
            <a:fillRect/>
          </a:stretch>
        </p:blipFill>
        <p:spPr>
          <a:xfrm>
            <a:off x="1676400" y="1219200"/>
            <a:ext cx="4343400" cy="4302905"/>
          </a:xfrm>
          <a:prstGeom prst="rect">
            <a:avLst/>
          </a:prstGeom>
        </p:spPr>
      </p:pic>
    </p:spTree>
    <p:extLst>
      <p:ext uri="{BB962C8B-B14F-4D97-AF65-F5344CB8AC3E}">
        <p14:creationId xmlns:p14="http://schemas.microsoft.com/office/powerpoint/2010/main" val="4828173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in group of two</a:t>
            </a:r>
            <a:endParaRPr lang="en-US" dirty="0"/>
          </a:p>
        </p:txBody>
      </p:sp>
      <p:sp>
        <p:nvSpPr>
          <p:cNvPr id="3" name="Content Placeholder 2"/>
          <p:cNvSpPr>
            <a:spLocks noGrp="1"/>
          </p:cNvSpPr>
          <p:nvPr>
            <p:ph idx="1"/>
          </p:nvPr>
        </p:nvSpPr>
        <p:spPr>
          <a:xfrm>
            <a:off x="838200" y="1690688"/>
            <a:ext cx="10515600" cy="4486275"/>
          </a:xfrm>
        </p:spPr>
        <p:txBody>
          <a:bodyPr>
            <a:normAutofit lnSpcReduction="10000"/>
          </a:bodyPr>
          <a:lstStyle/>
          <a:p>
            <a:r>
              <a:rPr lang="en-US" dirty="0" smtClean="0"/>
              <a:t>Each group member will do the following:</a:t>
            </a:r>
            <a:endParaRPr lang="en-US" dirty="0"/>
          </a:p>
          <a:p>
            <a:pPr lvl="1"/>
            <a:r>
              <a:rPr lang="en-US" dirty="0"/>
              <a:t>Go to </a:t>
            </a:r>
            <a:r>
              <a:rPr lang="en-US" dirty="0">
                <a:hlinkClick r:id="rId3"/>
              </a:rPr>
              <a:t>https://manytools.org/hacker-tools/steganography-encode-text-into-image/</a:t>
            </a:r>
            <a:endParaRPr lang="en-US" dirty="0"/>
          </a:p>
          <a:p>
            <a:pPr lvl="1"/>
            <a:r>
              <a:rPr lang="en-US" dirty="0" smtClean="0"/>
              <a:t>Write a secret message. </a:t>
            </a:r>
            <a:endParaRPr lang="en-US" dirty="0"/>
          </a:p>
          <a:p>
            <a:pPr lvl="1"/>
            <a:r>
              <a:rPr lang="en-US" dirty="0" smtClean="0"/>
              <a:t>Hide your message inside a digital image</a:t>
            </a:r>
          </a:p>
          <a:p>
            <a:pPr lvl="1"/>
            <a:r>
              <a:rPr lang="en-US" dirty="0"/>
              <a:t>Do you see any difference between the original container picture and the container picture after hiding the files? </a:t>
            </a:r>
          </a:p>
          <a:p>
            <a:pPr lvl="1"/>
            <a:endParaRPr lang="en-US" dirty="0" smtClean="0"/>
          </a:p>
          <a:p>
            <a:pPr lvl="1"/>
            <a:r>
              <a:rPr lang="en-US" dirty="0" smtClean="0"/>
              <a:t>Download the image and send to your partner.  Ask her/him to extract the message. </a:t>
            </a:r>
          </a:p>
          <a:p>
            <a:pPr lvl="1"/>
            <a:r>
              <a:rPr lang="en-US" dirty="0" smtClean="0"/>
              <a:t>Now go </a:t>
            </a:r>
            <a:r>
              <a:rPr lang="en-US" dirty="0"/>
              <a:t>to this link: </a:t>
            </a:r>
            <a:r>
              <a:rPr lang="en-US" dirty="0">
                <a:hlinkClick r:id="rId4"/>
              </a:rPr>
              <a:t>https://29a.ch/photo-forensics/#</a:t>
            </a:r>
            <a:r>
              <a:rPr lang="en-US" dirty="0" smtClean="0">
                <a:hlinkClick r:id="rId4"/>
              </a:rPr>
              <a:t>forensic-magnifier</a:t>
            </a:r>
            <a:endParaRPr lang="en-US" dirty="0" smtClean="0"/>
          </a:p>
          <a:p>
            <a:pPr lvl="1"/>
            <a:r>
              <a:rPr lang="en-US" dirty="0" smtClean="0"/>
              <a:t>Open the file with the secret message. See if you view the secret message using the options given.</a:t>
            </a:r>
            <a:endParaRPr lang="en-US" dirty="0"/>
          </a:p>
        </p:txBody>
      </p:sp>
    </p:spTree>
    <p:extLst>
      <p:ext uri="{BB962C8B-B14F-4D97-AF65-F5344CB8AC3E}">
        <p14:creationId xmlns:p14="http://schemas.microsoft.com/office/powerpoint/2010/main" val="24137377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6121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 Forensics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7188463"/>
              </p:ext>
            </p:extLst>
          </p:nvPr>
        </p:nvGraphicFramePr>
        <p:xfrm>
          <a:off x="1600200" y="1447800"/>
          <a:ext cx="89154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6958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95A2A1BB-F42A-47A1-9FF7-3FFAFDE240FC}"/>
                                            </p:graphicEl>
                                          </p:spTgt>
                                        </p:tgtEl>
                                        <p:attrNameLst>
                                          <p:attrName>style.visibility</p:attrName>
                                        </p:attrNameLst>
                                      </p:cBhvr>
                                      <p:to>
                                        <p:strVal val="visible"/>
                                      </p:to>
                                    </p:set>
                                    <p:animEffect transition="in" filter="fade">
                                      <p:cBhvr>
                                        <p:cTn id="7" dur="2000"/>
                                        <p:tgtEl>
                                          <p:spTgt spid="4">
                                            <p:graphicEl>
                                              <a:dgm id="{95A2A1BB-F42A-47A1-9FF7-3FFAFDE240FC}"/>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8333ED8D-435F-4FA6-87EF-2A3B5AB87F02}"/>
                                            </p:graphicEl>
                                          </p:spTgt>
                                        </p:tgtEl>
                                        <p:attrNameLst>
                                          <p:attrName>style.visibility</p:attrName>
                                        </p:attrNameLst>
                                      </p:cBhvr>
                                      <p:to>
                                        <p:strVal val="visible"/>
                                      </p:to>
                                    </p:set>
                                    <p:animEffect transition="in" filter="fade">
                                      <p:cBhvr>
                                        <p:cTn id="10" dur="2000"/>
                                        <p:tgtEl>
                                          <p:spTgt spid="4">
                                            <p:graphicEl>
                                              <a:dgm id="{8333ED8D-435F-4FA6-87EF-2A3B5AB87F02}"/>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9D9D3FBF-8A92-4313-B904-91931ECBD50D}"/>
                                            </p:graphicEl>
                                          </p:spTgt>
                                        </p:tgtEl>
                                        <p:attrNameLst>
                                          <p:attrName>style.visibility</p:attrName>
                                        </p:attrNameLst>
                                      </p:cBhvr>
                                      <p:to>
                                        <p:strVal val="visible"/>
                                      </p:to>
                                    </p:set>
                                    <p:animEffect transition="in" filter="fade">
                                      <p:cBhvr>
                                        <p:cTn id="15" dur="2000"/>
                                        <p:tgtEl>
                                          <p:spTgt spid="4">
                                            <p:graphicEl>
                                              <a:dgm id="{9D9D3FBF-8A92-4313-B904-91931ECBD50D}"/>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C538FBB7-9BEA-4FF6-ACC2-DC0B60A15C96}"/>
                                            </p:graphicEl>
                                          </p:spTgt>
                                        </p:tgtEl>
                                        <p:attrNameLst>
                                          <p:attrName>style.visibility</p:attrName>
                                        </p:attrNameLst>
                                      </p:cBhvr>
                                      <p:to>
                                        <p:strVal val="visible"/>
                                      </p:to>
                                    </p:set>
                                    <p:animEffect transition="in" filter="fade">
                                      <p:cBhvr>
                                        <p:cTn id="18" dur="2000"/>
                                        <p:tgtEl>
                                          <p:spTgt spid="4">
                                            <p:graphicEl>
                                              <a:dgm id="{C538FBB7-9BEA-4FF6-ACC2-DC0B60A15C96}"/>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graphicEl>
                                              <a:dgm id="{3D95A65C-C6E8-491D-8DA8-006A2D0086B8}"/>
                                            </p:graphicEl>
                                          </p:spTgt>
                                        </p:tgtEl>
                                        <p:attrNameLst>
                                          <p:attrName>style.visibility</p:attrName>
                                        </p:attrNameLst>
                                      </p:cBhvr>
                                      <p:to>
                                        <p:strVal val="visible"/>
                                      </p:to>
                                    </p:set>
                                    <p:animEffect transition="in" filter="fade">
                                      <p:cBhvr>
                                        <p:cTn id="21" dur="2000"/>
                                        <p:tgtEl>
                                          <p:spTgt spid="4">
                                            <p:graphicEl>
                                              <a:dgm id="{3D95A65C-C6E8-491D-8DA8-006A2D0086B8}"/>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graphicEl>
                                              <a:dgm id="{CB65FE3D-9FA8-4A0E-9DC9-FF157D915E2C}"/>
                                            </p:graphicEl>
                                          </p:spTgt>
                                        </p:tgtEl>
                                        <p:attrNameLst>
                                          <p:attrName>style.visibility</p:attrName>
                                        </p:attrNameLst>
                                      </p:cBhvr>
                                      <p:to>
                                        <p:strVal val="visible"/>
                                      </p:to>
                                    </p:set>
                                    <p:animEffect transition="in" filter="fade">
                                      <p:cBhvr>
                                        <p:cTn id="26" dur="2000"/>
                                        <p:tgtEl>
                                          <p:spTgt spid="4">
                                            <p:graphicEl>
                                              <a:dgm id="{CB65FE3D-9FA8-4A0E-9DC9-FF157D915E2C}"/>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graphicEl>
                                              <a:dgm id="{C79F4019-3F86-4984-8C54-F7501E9C4E78}"/>
                                            </p:graphicEl>
                                          </p:spTgt>
                                        </p:tgtEl>
                                        <p:attrNameLst>
                                          <p:attrName>style.visibility</p:attrName>
                                        </p:attrNameLst>
                                      </p:cBhvr>
                                      <p:to>
                                        <p:strVal val="visible"/>
                                      </p:to>
                                    </p:set>
                                    <p:animEffect transition="in" filter="fade">
                                      <p:cBhvr>
                                        <p:cTn id="29" dur="2000"/>
                                        <p:tgtEl>
                                          <p:spTgt spid="4">
                                            <p:graphicEl>
                                              <a:dgm id="{C79F4019-3F86-4984-8C54-F7501E9C4E78}"/>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graphicEl>
                                              <a:dgm id="{DD4210AC-63D0-485F-89E6-5DC6F704DC74}"/>
                                            </p:graphicEl>
                                          </p:spTgt>
                                        </p:tgtEl>
                                        <p:attrNameLst>
                                          <p:attrName>style.visibility</p:attrName>
                                        </p:attrNameLst>
                                      </p:cBhvr>
                                      <p:to>
                                        <p:strVal val="visible"/>
                                      </p:to>
                                    </p:set>
                                    <p:animEffect transition="in" filter="fade">
                                      <p:cBhvr>
                                        <p:cTn id="32" dur="2000"/>
                                        <p:tgtEl>
                                          <p:spTgt spid="4">
                                            <p:graphicEl>
                                              <a:dgm id="{DD4210AC-63D0-485F-89E6-5DC6F704DC74}"/>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B45C54D7-26A8-4AAD-97D5-4184CB5C2784}"/>
                                            </p:graphicEl>
                                          </p:spTgt>
                                        </p:tgtEl>
                                        <p:attrNameLst>
                                          <p:attrName>style.visibility</p:attrName>
                                        </p:attrNameLst>
                                      </p:cBhvr>
                                      <p:to>
                                        <p:strVal val="visible"/>
                                      </p:to>
                                    </p:set>
                                    <p:animEffect transition="in" filter="fade">
                                      <p:cBhvr>
                                        <p:cTn id="37" dur="2000"/>
                                        <p:tgtEl>
                                          <p:spTgt spid="4">
                                            <p:graphicEl>
                                              <a:dgm id="{B45C54D7-26A8-4AAD-97D5-4184CB5C2784}"/>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graphicEl>
                                              <a:dgm id="{BC4B3EC7-65E2-4F90-ABAA-BC1C1FF55477}"/>
                                            </p:graphicEl>
                                          </p:spTgt>
                                        </p:tgtEl>
                                        <p:attrNameLst>
                                          <p:attrName>style.visibility</p:attrName>
                                        </p:attrNameLst>
                                      </p:cBhvr>
                                      <p:to>
                                        <p:strVal val="visible"/>
                                      </p:to>
                                    </p:set>
                                    <p:animEffect transition="in" filter="fade">
                                      <p:cBhvr>
                                        <p:cTn id="40" dur="2000"/>
                                        <p:tgtEl>
                                          <p:spTgt spid="4">
                                            <p:graphicEl>
                                              <a:dgm id="{BC4B3EC7-65E2-4F90-ABAA-BC1C1FF55477}"/>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
                                            <p:graphicEl>
                                              <a:dgm id="{FEF2D1EC-5000-4EBE-9DF3-92B4079CCE39}"/>
                                            </p:graphicEl>
                                          </p:spTgt>
                                        </p:tgtEl>
                                        <p:attrNameLst>
                                          <p:attrName>style.visibility</p:attrName>
                                        </p:attrNameLst>
                                      </p:cBhvr>
                                      <p:to>
                                        <p:strVal val="visible"/>
                                      </p:to>
                                    </p:set>
                                    <p:animEffect transition="in" filter="fade">
                                      <p:cBhvr>
                                        <p:cTn id="43" dur="2000"/>
                                        <p:tgtEl>
                                          <p:spTgt spid="4">
                                            <p:graphicEl>
                                              <a:dgm id="{FEF2D1EC-5000-4EBE-9DF3-92B4079CCE39}"/>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
                                            <p:graphicEl>
                                              <a:dgm id="{03978973-9C79-47C4-B364-7AB1D5F5141A}"/>
                                            </p:graphicEl>
                                          </p:spTgt>
                                        </p:tgtEl>
                                        <p:attrNameLst>
                                          <p:attrName>style.visibility</p:attrName>
                                        </p:attrNameLst>
                                      </p:cBhvr>
                                      <p:to>
                                        <p:strVal val="visible"/>
                                      </p:to>
                                    </p:set>
                                    <p:animEffect transition="in" filter="fade">
                                      <p:cBhvr>
                                        <p:cTn id="48" dur="2000"/>
                                        <p:tgtEl>
                                          <p:spTgt spid="4">
                                            <p:graphicEl>
                                              <a:dgm id="{03978973-9C79-47C4-B364-7AB1D5F5141A}"/>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4A2FA921-74EB-4243-8271-41E8A5F63A6F}"/>
                                            </p:graphicEl>
                                          </p:spTgt>
                                        </p:tgtEl>
                                        <p:attrNameLst>
                                          <p:attrName>style.visibility</p:attrName>
                                        </p:attrNameLst>
                                      </p:cBhvr>
                                      <p:to>
                                        <p:strVal val="visible"/>
                                      </p:to>
                                    </p:set>
                                    <p:animEffect transition="in" filter="fade">
                                      <p:cBhvr>
                                        <p:cTn id="51" dur="2000"/>
                                        <p:tgtEl>
                                          <p:spTgt spid="4">
                                            <p:graphicEl>
                                              <a:dgm id="{4A2FA921-74EB-4243-8271-41E8A5F63A6F}"/>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
                                            <p:graphicEl>
                                              <a:dgm id="{3A2AD3C1-086A-429B-8EB6-2B592FDED68F}"/>
                                            </p:graphicEl>
                                          </p:spTgt>
                                        </p:tgtEl>
                                        <p:attrNameLst>
                                          <p:attrName>style.visibility</p:attrName>
                                        </p:attrNameLst>
                                      </p:cBhvr>
                                      <p:to>
                                        <p:strVal val="visible"/>
                                      </p:to>
                                    </p:set>
                                    <p:animEffect transition="in" filter="fade">
                                      <p:cBhvr>
                                        <p:cTn id="54" dur="2000"/>
                                        <p:tgtEl>
                                          <p:spTgt spid="4">
                                            <p:graphicEl>
                                              <a:dgm id="{3A2AD3C1-086A-429B-8EB6-2B592FDED68F}"/>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
                                            <p:graphicEl>
                                              <a:dgm id="{4FF7FDDD-8D45-4679-AF01-A74E95D96881}"/>
                                            </p:graphicEl>
                                          </p:spTgt>
                                        </p:tgtEl>
                                        <p:attrNameLst>
                                          <p:attrName>style.visibility</p:attrName>
                                        </p:attrNameLst>
                                      </p:cBhvr>
                                      <p:to>
                                        <p:strVal val="visible"/>
                                      </p:to>
                                    </p:set>
                                    <p:animEffect transition="in" filter="fade">
                                      <p:cBhvr>
                                        <p:cTn id="59" dur="2000"/>
                                        <p:tgtEl>
                                          <p:spTgt spid="4">
                                            <p:graphicEl>
                                              <a:dgm id="{4FF7FDDD-8D45-4679-AF01-A74E95D96881}"/>
                                            </p:graphic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
                                            <p:graphicEl>
                                              <a:dgm id="{C9540A78-E963-47E8-B310-15991DB91435}"/>
                                            </p:graphicEl>
                                          </p:spTgt>
                                        </p:tgtEl>
                                        <p:attrNameLst>
                                          <p:attrName>style.visibility</p:attrName>
                                        </p:attrNameLst>
                                      </p:cBhvr>
                                      <p:to>
                                        <p:strVal val="visible"/>
                                      </p:to>
                                    </p:set>
                                    <p:animEffect transition="in" filter="fade">
                                      <p:cBhvr>
                                        <p:cTn id="62" dur="2000"/>
                                        <p:tgtEl>
                                          <p:spTgt spid="4">
                                            <p:graphicEl>
                                              <a:dgm id="{C9540A78-E963-47E8-B310-15991DB91435}"/>
                                            </p:graphic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
                                            <p:graphicEl>
                                              <a:dgm id="{DC1B2B44-D89F-4F3C-82AD-26DCDD2EB245}"/>
                                            </p:graphicEl>
                                          </p:spTgt>
                                        </p:tgtEl>
                                        <p:attrNameLst>
                                          <p:attrName>style.visibility</p:attrName>
                                        </p:attrNameLst>
                                      </p:cBhvr>
                                      <p:to>
                                        <p:strVal val="visible"/>
                                      </p:to>
                                    </p:set>
                                    <p:animEffect transition="in" filter="fade">
                                      <p:cBhvr>
                                        <p:cTn id="65" dur="2000"/>
                                        <p:tgtEl>
                                          <p:spTgt spid="4">
                                            <p:graphicEl>
                                              <a:dgm id="{DC1B2B44-D89F-4F3C-82AD-26DCDD2EB245}"/>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4">
                                            <p:graphicEl>
                                              <a:dgm id="{0A10F2A8-FBE8-4272-B505-408DFDF828A3}"/>
                                            </p:graphicEl>
                                          </p:spTgt>
                                        </p:tgtEl>
                                        <p:attrNameLst>
                                          <p:attrName>style.visibility</p:attrName>
                                        </p:attrNameLst>
                                      </p:cBhvr>
                                      <p:to>
                                        <p:strVal val="visible"/>
                                      </p:to>
                                    </p:set>
                                    <p:animEffect transition="in" filter="fade">
                                      <p:cBhvr>
                                        <p:cTn id="70" dur="2000"/>
                                        <p:tgtEl>
                                          <p:spTgt spid="4">
                                            <p:graphicEl>
                                              <a:dgm id="{0A10F2A8-FBE8-4272-B505-408DFDF828A3}"/>
                                            </p:graphic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
                                            <p:graphicEl>
                                              <a:dgm id="{6E1B9448-862D-4837-994A-79E00D2109AF}"/>
                                            </p:graphicEl>
                                          </p:spTgt>
                                        </p:tgtEl>
                                        <p:attrNameLst>
                                          <p:attrName>style.visibility</p:attrName>
                                        </p:attrNameLst>
                                      </p:cBhvr>
                                      <p:to>
                                        <p:strVal val="visible"/>
                                      </p:to>
                                    </p:set>
                                    <p:animEffect transition="in" filter="fade">
                                      <p:cBhvr>
                                        <p:cTn id="73" dur="2000"/>
                                        <p:tgtEl>
                                          <p:spTgt spid="4">
                                            <p:graphicEl>
                                              <a:dgm id="{6E1B9448-862D-4837-994A-79E00D2109AF}"/>
                                            </p:graphic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
                                            <p:graphicEl>
                                              <a:dgm id="{E126772C-6A3D-4BFC-B760-49FFE77E7A21}"/>
                                            </p:graphicEl>
                                          </p:spTgt>
                                        </p:tgtEl>
                                        <p:attrNameLst>
                                          <p:attrName>style.visibility</p:attrName>
                                        </p:attrNameLst>
                                      </p:cBhvr>
                                      <p:to>
                                        <p:strVal val="visible"/>
                                      </p:to>
                                    </p:set>
                                    <p:animEffect transition="in" filter="fade">
                                      <p:cBhvr>
                                        <p:cTn id="76" dur="2000"/>
                                        <p:tgtEl>
                                          <p:spTgt spid="4">
                                            <p:graphicEl>
                                              <a:dgm id="{E126772C-6A3D-4BFC-B760-49FFE77E7A2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a:t>
            </a:r>
            <a:endParaRPr lang="en-US" dirty="0"/>
          </a:p>
        </p:txBody>
      </p:sp>
      <p:sp>
        <p:nvSpPr>
          <p:cNvPr id="3" name="Content Placeholder 2"/>
          <p:cNvSpPr>
            <a:spLocks noGrp="1"/>
          </p:cNvSpPr>
          <p:nvPr>
            <p:ph idx="1"/>
          </p:nvPr>
        </p:nvSpPr>
        <p:spPr>
          <a:xfrm>
            <a:off x="1981200" y="1600201"/>
            <a:ext cx="3733800" cy="4525963"/>
          </a:xfrm>
        </p:spPr>
        <p:txBody>
          <a:bodyPr>
            <a:normAutofit/>
          </a:bodyPr>
          <a:lstStyle/>
          <a:p>
            <a:r>
              <a:rPr lang="en-US" dirty="0" smtClean="0"/>
              <a:t>Computer forensics is the science of collecting, analyzing and preserving information found in a digital device, to be employed as evidence in a court of law. </a:t>
            </a:r>
            <a:endParaRPr lang="en-US" dirty="0"/>
          </a:p>
        </p:txBody>
      </p:sp>
      <p:pic>
        <p:nvPicPr>
          <p:cNvPr id="5" name="Picture 4" descr="CSI.jpg"/>
          <p:cNvPicPr>
            <a:picLocks noChangeAspect="1"/>
          </p:cNvPicPr>
          <p:nvPr/>
        </p:nvPicPr>
        <p:blipFill>
          <a:blip r:embed="rId2" cstate="print"/>
          <a:stretch>
            <a:fillRect/>
          </a:stretch>
        </p:blipFill>
        <p:spPr>
          <a:xfrm>
            <a:off x="6019800" y="1752601"/>
            <a:ext cx="4286250" cy="2867025"/>
          </a:xfrm>
          <a:prstGeom prst="rect">
            <a:avLst/>
          </a:prstGeom>
        </p:spPr>
      </p:pic>
    </p:spTree>
    <p:extLst>
      <p:ext uri="{BB962C8B-B14F-4D97-AF65-F5344CB8AC3E}">
        <p14:creationId xmlns:p14="http://schemas.microsoft.com/office/powerpoint/2010/main" val="13660160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Crimes and Forensics</a:t>
            </a:r>
            <a:endParaRPr lang="en-US" dirty="0"/>
          </a:p>
        </p:txBody>
      </p:sp>
      <p:sp>
        <p:nvSpPr>
          <p:cNvPr id="3" name="Content Placeholder 2"/>
          <p:cNvSpPr>
            <a:spLocks noGrp="1"/>
          </p:cNvSpPr>
          <p:nvPr>
            <p:ph idx="1"/>
          </p:nvPr>
        </p:nvSpPr>
        <p:spPr/>
        <p:txBody>
          <a:bodyPr/>
          <a:lstStyle/>
          <a:p>
            <a:r>
              <a:rPr lang="en-US" dirty="0" smtClean="0"/>
              <a:t>Virtually any type of crimes can have digital evidence. </a:t>
            </a:r>
          </a:p>
          <a:p>
            <a:r>
              <a:rPr lang="en-US" dirty="0" smtClean="0"/>
              <a:t>Computer crime is defined by US Department of Justice as:</a:t>
            </a:r>
          </a:p>
          <a:p>
            <a:pPr lvl="1"/>
            <a:r>
              <a:rPr lang="en-US" dirty="0" smtClean="0"/>
              <a:t>Any violation of criminal law that involved the knowledge of computer technology for its perpetration, investigation, or prosecution.</a:t>
            </a:r>
          </a:p>
          <a:p>
            <a:r>
              <a:rPr lang="en-US" dirty="0" smtClean="0"/>
              <a:t>Cybercrime can be generally defined as a subcategory of computer crime. </a:t>
            </a:r>
          </a:p>
        </p:txBody>
      </p:sp>
    </p:spTree>
    <p:extLst>
      <p:ext uri="{BB962C8B-B14F-4D97-AF65-F5344CB8AC3E}">
        <p14:creationId xmlns:p14="http://schemas.microsoft.com/office/powerpoint/2010/main" val="4225408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Groups of People Dealing with Cybercrime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354019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00857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Cybercrime</a:t>
            </a:r>
            <a:endParaRPr lang="en-US" dirty="0"/>
          </a:p>
        </p:txBody>
      </p:sp>
      <p:sp>
        <p:nvSpPr>
          <p:cNvPr id="3" name="Content Placeholder 2"/>
          <p:cNvSpPr>
            <a:spLocks noGrp="1"/>
          </p:cNvSpPr>
          <p:nvPr>
            <p:ph idx="1"/>
          </p:nvPr>
        </p:nvSpPr>
        <p:spPr/>
        <p:txBody>
          <a:bodyPr/>
          <a:lstStyle/>
          <a:p>
            <a:r>
              <a:rPr lang="en-US" dirty="0" smtClean="0"/>
              <a:t>“Criminal offense committed using the Internet or another computer network as a component of the crime. “ (</a:t>
            </a:r>
            <a:r>
              <a:rPr lang="en-US" sz="1400" dirty="0" smtClean="0"/>
              <a:t>From “Scene of the Cybercrime” by Debra </a:t>
            </a:r>
            <a:r>
              <a:rPr lang="en-US" sz="1400" dirty="0" err="1" smtClean="0"/>
              <a:t>Shinder</a:t>
            </a:r>
            <a:r>
              <a:rPr lang="en-US" dirty="0" smtClean="0"/>
              <a:t>)</a:t>
            </a:r>
          </a:p>
          <a:p>
            <a:pPr lvl="1"/>
            <a:r>
              <a:rPr lang="en-US" dirty="0" smtClean="0"/>
              <a:t>The computer or the network can be the tool of the crime</a:t>
            </a:r>
          </a:p>
          <a:p>
            <a:pPr lvl="2"/>
            <a:r>
              <a:rPr lang="en-US" dirty="0" smtClean="0"/>
              <a:t>phishing attack</a:t>
            </a:r>
          </a:p>
          <a:p>
            <a:pPr lvl="1"/>
            <a:r>
              <a:rPr lang="en-US" dirty="0" smtClean="0"/>
              <a:t>The computer or the network can be the target of the crime</a:t>
            </a:r>
          </a:p>
          <a:p>
            <a:pPr lvl="2"/>
            <a:r>
              <a:rPr lang="en-US" dirty="0" smtClean="0"/>
              <a:t>denial of service attack</a:t>
            </a:r>
          </a:p>
          <a:p>
            <a:pPr lvl="1"/>
            <a:r>
              <a:rPr lang="en-US" dirty="0" smtClean="0"/>
              <a:t>The computer or the network can be used for incidental purposes related to the crime</a:t>
            </a:r>
          </a:p>
          <a:p>
            <a:pPr lvl="2"/>
            <a:r>
              <a:rPr lang="en-US" dirty="0" smtClean="0"/>
              <a:t>keep records of illegal drug sales</a:t>
            </a:r>
            <a:endParaRPr lang="en-US" dirty="0"/>
          </a:p>
        </p:txBody>
      </p:sp>
    </p:spTree>
    <p:extLst>
      <p:ext uri="{BB962C8B-B14F-4D97-AF65-F5344CB8AC3E}">
        <p14:creationId xmlns:p14="http://schemas.microsoft.com/office/powerpoint/2010/main" val="3988649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33168"/>
            <a:ext cx="10515600" cy="5443795"/>
          </a:xfrm>
        </p:spPr>
        <p:txBody>
          <a:bodyPr/>
          <a:lstStyle/>
          <a:p>
            <a:r>
              <a:rPr lang="en-US" dirty="0" smtClean="0"/>
              <a:t>A person uses the Internet for uploading and downloading child pornography images. Which of the following statement is true?</a:t>
            </a:r>
          </a:p>
          <a:p>
            <a:endParaRPr lang="en-US" dirty="0" smtClean="0"/>
          </a:p>
          <a:p>
            <a:pPr marL="914400" lvl="1" indent="-457200">
              <a:buFont typeface="+mj-lt"/>
              <a:buAutoNum type="alphaUcPeriod"/>
            </a:pPr>
            <a:r>
              <a:rPr lang="en-US" dirty="0" smtClean="0"/>
              <a:t>The Internet is a tool.</a:t>
            </a:r>
          </a:p>
          <a:p>
            <a:pPr marL="914400" lvl="1" indent="-457200">
              <a:buFont typeface="+mj-lt"/>
              <a:buAutoNum type="alphaUcPeriod"/>
            </a:pPr>
            <a:r>
              <a:rPr lang="en-US" dirty="0" smtClean="0"/>
              <a:t>The Internet is a target.</a:t>
            </a:r>
          </a:p>
          <a:p>
            <a:pPr marL="914400" lvl="1" indent="-457200">
              <a:buFont typeface="+mj-lt"/>
              <a:buAutoNum type="alphaUcPeriod"/>
            </a:pPr>
            <a:r>
              <a:rPr lang="en-US" dirty="0" smtClean="0"/>
              <a:t>The Internet is used for content keeping. </a:t>
            </a:r>
          </a:p>
          <a:p>
            <a:pPr marL="457200" lvl="1" indent="0">
              <a:buNone/>
            </a:pPr>
            <a:endParaRPr lang="en-US" dirty="0" smtClean="0">
              <a:solidFill>
                <a:srgbClr val="FF0000"/>
              </a:solidFill>
            </a:endParaRPr>
          </a:p>
          <a:p>
            <a:pPr marL="457200" lvl="1" indent="0">
              <a:buNone/>
            </a:pPr>
            <a:endParaRPr lang="en-US" dirty="0">
              <a:solidFill>
                <a:srgbClr val="FF0000"/>
              </a:solidFill>
            </a:endParaRPr>
          </a:p>
          <a:p>
            <a:pPr marL="457200" lvl="1" indent="0">
              <a:buNone/>
            </a:pPr>
            <a:r>
              <a:rPr lang="en-US" dirty="0" err="1" smtClean="0">
                <a:solidFill>
                  <a:srgbClr val="FF0000"/>
                </a:solidFill>
              </a:rPr>
              <a:t>Ans</a:t>
            </a:r>
            <a:r>
              <a:rPr lang="en-US" dirty="0" smtClean="0">
                <a:solidFill>
                  <a:srgbClr val="FF0000"/>
                </a:solidFill>
              </a:rPr>
              <a:t>: C. The Internet is used for an old crime that can be committed without the Internet as well. The Internet simply gives the criminals a new way of committing the same old crime. </a:t>
            </a:r>
          </a:p>
          <a:p>
            <a:pPr marL="914400" lvl="1" indent="-457200">
              <a:buFont typeface="+mj-lt"/>
              <a:buAutoNum type="alphaUcPeriod"/>
            </a:pPr>
            <a:endParaRPr lang="en-US" dirty="0"/>
          </a:p>
        </p:txBody>
      </p:sp>
    </p:spTree>
    <p:extLst>
      <p:ext uri="{BB962C8B-B14F-4D97-AF65-F5344CB8AC3E}">
        <p14:creationId xmlns:p14="http://schemas.microsoft.com/office/powerpoint/2010/main" val="4173633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91978"/>
            <a:ext cx="10515600" cy="5484985"/>
          </a:xfrm>
        </p:spPr>
        <p:txBody>
          <a:bodyPr/>
          <a:lstStyle/>
          <a:p>
            <a:r>
              <a:rPr lang="en-US" dirty="0" smtClean="0"/>
              <a:t>The computer database of customer records of a credit card company has been hacked. Which of the following statement is true?</a:t>
            </a:r>
          </a:p>
          <a:p>
            <a:pPr marL="0" indent="0">
              <a:buNone/>
            </a:pPr>
            <a:endParaRPr lang="en-US" dirty="0" smtClean="0"/>
          </a:p>
          <a:p>
            <a:pPr marL="914400" lvl="1" indent="-457200">
              <a:buFont typeface="+mj-lt"/>
              <a:buAutoNum type="alphaUcPeriod"/>
            </a:pPr>
            <a:r>
              <a:rPr lang="en-US" dirty="0" smtClean="0"/>
              <a:t>The Internet is a tool.</a:t>
            </a:r>
          </a:p>
          <a:p>
            <a:pPr marL="914400" lvl="1" indent="-457200">
              <a:buFont typeface="+mj-lt"/>
              <a:buAutoNum type="alphaUcPeriod"/>
            </a:pPr>
            <a:r>
              <a:rPr lang="en-US" dirty="0" smtClean="0"/>
              <a:t>The Internet is a target.</a:t>
            </a:r>
          </a:p>
          <a:p>
            <a:pPr marL="914400" lvl="1" indent="-457200">
              <a:buFont typeface="+mj-lt"/>
              <a:buAutoNum type="alphaUcPeriod"/>
            </a:pPr>
            <a:r>
              <a:rPr lang="en-US" dirty="0" smtClean="0"/>
              <a:t>The Internet is used for incidental purposes. </a:t>
            </a:r>
          </a:p>
          <a:p>
            <a:pPr marL="914400" lvl="1" indent="-457200">
              <a:buFont typeface="+mj-lt"/>
              <a:buAutoNum type="alphaUcPeriod"/>
            </a:pPr>
            <a:endParaRPr lang="en-US" dirty="0" smtClean="0"/>
          </a:p>
          <a:p>
            <a:pPr marL="457200" lvl="1" indent="0">
              <a:buNone/>
            </a:pPr>
            <a:r>
              <a:rPr lang="en-US" dirty="0" err="1" smtClean="0">
                <a:solidFill>
                  <a:srgbClr val="FF0000"/>
                </a:solidFill>
              </a:rPr>
              <a:t>Ans</a:t>
            </a:r>
            <a:r>
              <a:rPr lang="en-US" dirty="0" smtClean="0">
                <a:solidFill>
                  <a:srgbClr val="FF0000"/>
                </a:solidFill>
              </a:rPr>
              <a:t>: A. This database could not be hacked without connection to the Internet. This crime depends on the Internet. </a:t>
            </a:r>
          </a:p>
          <a:p>
            <a:pPr marL="0" indent="0">
              <a:buNone/>
            </a:pPr>
            <a:endParaRPr lang="en-US" dirty="0"/>
          </a:p>
        </p:txBody>
      </p:sp>
    </p:spTree>
    <p:extLst>
      <p:ext uri="{BB962C8B-B14F-4D97-AF65-F5344CB8AC3E}">
        <p14:creationId xmlns:p14="http://schemas.microsoft.com/office/powerpoint/2010/main" val="420536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1993</TotalTime>
  <Words>1267</Words>
  <Application>Microsoft Office PowerPoint</Application>
  <PresentationFormat>Widescreen</PresentationFormat>
  <Paragraphs>153</Paragraphs>
  <Slides>24</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Calibri Light</vt:lpstr>
      <vt:lpstr>Times New Roman</vt:lpstr>
      <vt:lpstr>Wingdings</vt:lpstr>
      <vt:lpstr>Office Theme</vt:lpstr>
      <vt:lpstr>Digital Forensics and Crime</vt:lpstr>
      <vt:lpstr>Learning goals</vt:lpstr>
      <vt:lpstr>Computer Forensics</vt:lpstr>
      <vt:lpstr>Definition</vt:lpstr>
      <vt:lpstr>Crimes and Forensics</vt:lpstr>
      <vt:lpstr>Two Groups of People Dealing with Cybercrime</vt:lpstr>
      <vt:lpstr>Cybercrime</vt:lpstr>
      <vt:lpstr>PowerPoint Presentation</vt:lpstr>
      <vt:lpstr>PowerPoint Presentation</vt:lpstr>
      <vt:lpstr>PowerPoint Presentation</vt:lpstr>
      <vt:lpstr>International Definition of Cybercrime (by UN)</vt:lpstr>
      <vt:lpstr>PowerPoint Presentation</vt:lpstr>
      <vt:lpstr>Crimes that involve digital evidence</vt:lpstr>
      <vt:lpstr>Violent cybercrimes</vt:lpstr>
      <vt:lpstr>Nonviolent cybercrimes</vt:lpstr>
      <vt:lpstr>Cybertheft</vt:lpstr>
      <vt:lpstr>Understanding the Jurisdictional Issues</vt:lpstr>
      <vt:lpstr>Digital forensics</vt:lpstr>
      <vt:lpstr>Digital forensics</vt:lpstr>
      <vt:lpstr>Steganography</vt:lpstr>
      <vt:lpstr>Examples of Steganography</vt:lpstr>
      <vt:lpstr>Which image is hiding something?</vt:lpstr>
      <vt:lpstr>Work in group of two</vt:lpstr>
      <vt:lpstr>PowerPoint Presentation</vt:lpstr>
    </vt:vector>
  </TitlesOfParts>
  <Company>Columbus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Forensics and Crime</dc:title>
  <dc:creator>Lydia Ray</dc:creator>
  <cp:lastModifiedBy>csu</cp:lastModifiedBy>
  <cp:revision>31</cp:revision>
  <dcterms:created xsi:type="dcterms:W3CDTF">2017-01-10T14:59:02Z</dcterms:created>
  <dcterms:modified xsi:type="dcterms:W3CDTF">2020-11-19T14:10:56Z</dcterms:modified>
</cp:coreProperties>
</file>