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embeddedFontLst>
    <p:embeddedFont>
      <p:font typeface="Arial Black" panose="020B0A04020102020204" pitchFamily="34" charset="0"/>
      <p:regular r:id="rId8"/>
      <p:bold r:id="rId9"/>
    </p:embeddedFont>
    <p:embeddedFont>
      <p:font typeface="Calibri" panose="020F0502020204030204" pitchFamily="34" charset="0"/>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6" roundtripDataSignature="AMtx7mhLKAXJnQ6nTzgR5AVTnJvJwOjL4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presProps" Target="presProps.xml"/><Relationship Id="rId2" Type="http://schemas.openxmlformats.org/officeDocument/2006/relationships/slide" Target="slides/slide1.xml"/><Relationship Id="rId16" Type="http://customschemas.google.com/relationships/presentationmetadata" Target="meta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23" Type="http://schemas.openxmlformats.org/officeDocument/2006/relationships/customXml" Target="../customXml/item3.xml"/><Relationship Id="rId10" Type="http://schemas.openxmlformats.org/officeDocument/2006/relationships/font" Target="fonts/font3.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2.fntdata"/><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1" name="Google Shape;171;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
        <p:cNvGrpSpPr/>
        <p:nvPr/>
      </p:nvGrpSpPr>
      <p:grpSpPr>
        <a:xfrm>
          <a:off x="0" y="0"/>
          <a:ext cx="0" cy="0"/>
          <a:chOff x="0" y="0"/>
          <a:chExt cx="0" cy="0"/>
        </a:xfrm>
      </p:grpSpPr>
      <p:pic>
        <p:nvPicPr>
          <p:cNvPr id="12" name="Google Shape;12;p7"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3" name="Google Shape;13;p7"/>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7"/>
          <p:cNvSpPr txBox="1">
            <a:spLocks noGrp="1"/>
          </p:cNvSpPr>
          <p:nvPr>
            <p:ph type="body" idx="1"/>
          </p:nvPr>
        </p:nvSpPr>
        <p:spPr>
          <a:xfrm>
            <a:off x="685802" y="2142067"/>
            <a:ext cx="4995334" cy="3649134"/>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5" name="Google Shape;15;p7"/>
          <p:cNvSpPr txBox="1">
            <a:spLocks noGrp="1"/>
          </p:cNvSpPr>
          <p:nvPr>
            <p:ph type="body" idx="2"/>
          </p:nvPr>
        </p:nvSpPr>
        <p:spPr>
          <a:xfrm>
            <a:off x="5821895" y="2142067"/>
            <a:ext cx="4995332" cy="3649133"/>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6" name="Google Shape;16;p7"/>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7"/>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7"/>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76"/>
        <p:cNvGrpSpPr/>
        <p:nvPr/>
      </p:nvGrpSpPr>
      <p:grpSpPr>
        <a:xfrm>
          <a:off x="0" y="0"/>
          <a:ext cx="0" cy="0"/>
          <a:chOff x="0" y="0"/>
          <a:chExt cx="0" cy="0"/>
        </a:xfrm>
      </p:grpSpPr>
      <p:pic>
        <p:nvPicPr>
          <p:cNvPr id="77" name="Google Shape;77;p16"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78" name="Google Shape;78;p16"/>
          <p:cNvSpPr txBox="1">
            <a:spLocks noGrp="1"/>
          </p:cNvSpPr>
          <p:nvPr>
            <p:ph type="title"/>
          </p:nvPr>
        </p:nvSpPr>
        <p:spPr>
          <a:xfrm>
            <a:off x="685800" y="4732865"/>
            <a:ext cx="1013142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2400"/>
              <a:buFont typeface="Calibri"/>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6"/>
          <p:cNvSpPr>
            <a:spLocks noGrp="1"/>
          </p:cNvSpPr>
          <p:nvPr>
            <p:ph type="pic" idx="2"/>
          </p:nvPr>
        </p:nvSpPr>
        <p:spPr>
          <a:xfrm>
            <a:off x="1371600" y="932112"/>
            <a:ext cx="8759827" cy="3164976"/>
          </a:xfrm>
          <a:prstGeom prst="roundRect">
            <a:avLst>
              <a:gd name="adj" fmla="val 43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1pPr>
            <a:lvl2pPr marR="0" lvl="1"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2pPr>
            <a:lvl3pPr marR="0" lvl="2"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3pPr>
            <a:lvl4pPr marR="0" lvl="3"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4pPr>
            <a:lvl5pPr marR="0" lvl="4"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5pPr>
            <a:lvl6pPr marR="0" lvl="5"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6pPr>
            <a:lvl7pPr marR="0" lvl="6"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7pPr>
            <a:lvl8pPr marR="0" lvl="7"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8pPr>
            <a:lvl9pPr marR="0" lvl="8" algn="l" rtl="0">
              <a:spcBef>
                <a:spcPts val="1000"/>
              </a:spcBef>
              <a:spcAft>
                <a:spcPts val="1000"/>
              </a:spcAft>
              <a:buClr>
                <a:schemeClr val="lt1"/>
              </a:buClr>
              <a:buSzPts val="1600"/>
              <a:buFont typeface="Arial"/>
              <a:buNone/>
              <a:defRPr sz="1600" b="0" i="0" u="none" strike="noStrike" cap="none">
                <a:solidFill>
                  <a:schemeClr val="lt1"/>
                </a:solidFill>
                <a:latin typeface="Calibri"/>
                <a:ea typeface="Calibri"/>
                <a:cs typeface="Calibri"/>
                <a:sym typeface="Calibri"/>
              </a:defRPr>
            </a:lvl9pPr>
          </a:lstStyle>
          <a:p>
            <a:endParaRPr/>
          </a:p>
        </p:txBody>
      </p:sp>
      <p:sp>
        <p:nvSpPr>
          <p:cNvPr id="80" name="Google Shape;80;p16"/>
          <p:cNvSpPr txBox="1">
            <a:spLocks noGrp="1"/>
          </p:cNvSpPr>
          <p:nvPr>
            <p:ph type="body" idx="1"/>
          </p:nvPr>
        </p:nvSpPr>
        <p:spPr>
          <a:xfrm>
            <a:off x="685800" y="5299603"/>
            <a:ext cx="10131427" cy="493712"/>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400"/>
              <a:buNone/>
              <a:defRPr sz="1400"/>
            </a:lvl1pPr>
            <a:lvl2pPr marL="914400" lvl="1" indent="-228600" algn="l">
              <a:spcBef>
                <a:spcPts val="1000"/>
              </a:spcBef>
              <a:spcAft>
                <a:spcPts val="0"/>
              </a:spcAft>
              <a:buSzPts val="1200"/>
              <a:buNone/>
              <a:defRPr sz="1200"/>
            </a:lvl2pPr>
            <a:lvl3pPr marL="1371600" lvl="2" indent="-228600" algn="l">
              <a:spcBef>
                <a:spcPts val="1000"/>
              </a:spcBef>
              <a:spcAft>
                <a:spcPts val="0"/>
              </a:spcAft>
              <a:buSzPts val="1000"/>
              <a:buNone/>
              <a:defRPr sz="1000"/>
            </a:lvl3pPr>
            <a:lvl4pPr marL="1828800" lvl="3" indent="-228600" algn="l">
              <a:spcBef>
                <a:spcPts val="1000"/>
              </a:spcBef>
              <a:spcAft>
                <a:spcPts val="0"/>
              </a:spcAft>
              <a:buSzPts val="900"/>
              <a:buNone/>
              <a:defRPr sz="900"/>
            </a:lvl4pPr>
            <a:lvl5pPr marL="2286000" lvl="4" indent="-228600" algn="l">
              <a:spcBef>
                <a:spcPts val="1000"/>
              </a:spcBef>
              <a:spcAft>
                <a:spcPts val="0"/>
              </a:spcAft>
              <a:buSzPts val="900"/>
              <a:buNone/>
              <a:defRPr sz="900"/>
            </a:lvl5pPr>
            <a:lvl6pPr marL="2743200" lvl="5" indent="-228600" algn="l">
              <a:spcBef>
                <a:spcPts val="1000"/>
              </a:spcBef>
              <a:spcAft>
                <a:spcPts val="0"/>
              </a:spcAft>
              <a:buSzPts val="900"/>
              <a:buNone/>
              <a:defRPr sz="900"/>
            </a:lvl6pPr>
            <a:lvl7pPr marL="3200400" lvl="6" indent="-228600" algn="l">
              <a:spcBef>
                <a:spcPts val="1000"/>
              </a:spcBef>
              <a:spcAft>
                <a:spcPts val="0"/>
              </a:spcAft>
              <a:buSzPts val="900"/>
              <a:buNone/>
              <a:defRPr sz="900"/>
            </a:lvl7pPr>
            <a:lvl8pPr marL="3657600" lvl="7" indent="-228600" algn="l">
              <a:spcBef>
                <a:spcPts val="1000"/>
              </a:spcBef>
              <a:spcAft>
                <a:spcPts val="0"/>
              </a:spcAft>
              <a:buSzPts val="900"/>
              <a:buNone/>
              <a:defRPr sz="900"/>
            </a:lvl8pPr>
            <a:lvl9pPr marL="4114800" lvl="8" indent="-228600" algn="l">
              <a:spcBef>
                <a:spcPts val="1000"/>
              </a:spcBef>
              <a:spcAft>
                <a:spcPts val="1000"/>
              </a:spcAft>
              <a:buSzPts val="900"/>
              <a:buNone/>
              <a:defRPr sz="900"/>
            </a:lvl9pPr>
          </a:lstStyle>
          <a:p>
            <a:endParaRPr/>
          </a:p>
        </p:txBody>
      </p:sp>
      <p:sp>
        <p:nvSpPr>
          <p:cNvPr id="81" name="Google Shape;81;p16"/>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6"/>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6"/>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84"/>
        <p:cNvGrpSpPr/>
        <p:nvPr/>
      </p:nvGrpSpPr>
      <p:grpSpPr>
        <a:xfrm>
          <a:off x="0" y="0"/>
          <a:ext cx="0" cy="0"/>
          <a:chOff x="0" y="0"/>
          <a:chExt cx="0" cy="0"/>
        </a:xfrm>
      </p:grpSpPr>
      <p:pic>
        <p:nvPicPr>
          <p:cNvPr id="85" name="Google Shape;85;p17"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86" name="Google Shape;86;p17"/>
          <p:cNvSpPr txBox="1">
            <a:spLocks noGrp="1"/>
          </p:cNvSpPr>
          <p:nvPr>
            <p:ph type="title"/>
          </p:nvPr>
        </p:nvSpPr>
        <p:spPr>
          <a:xfrm>
            <a:off x="685801" y="609601"/>
            <a:ext cx="10131427" cy="3124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3200"/>
              <a:buFont typeface="Calibri"/>
              <a:buNone/>
              <a:defRPr sz="32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7"/>
          <p:cNvSpPr txBox="1">
            <a:spLocks noGrp="1"/>
          </p:cNvSpPr>
          <p:nvPr>
            <p:ph type="body" idx="1"/>
          </p:nvPr>
        </p:nvSpPr>
        <p:spPr>
          <a:xfrm>
            <a:off x="685800" y="4343400"/>
            <a:ext cx="10131428" cy="14478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2000"/>
              <a:buNone/>
              <a:defRPr sz="2000">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88" name="Google Shape;88;p17"/>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7"/>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7"/>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91"/>
        <p:cNvGrpSpPr/>
        <p:nvPr/>
      </p:nvGrpSpPr>
      <p:grpSpPr>
        <a:xfrm>
          <a:off x="0" y="0"/>
          <a:ext cx="0" cy="0"/>
          <a:chOff x="0" y="0"/>
          <a:chExt cx="0" cy="0"/>
        </a:xfrm>
      </p:grpSpPr>
      <p:pic>
        <p:nvPicPr>
          <p:cNvPr id="92" name="Google Shape;92;p18"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93" name="Google Shape;93;p18"/>
          <p:cNvSpPr txBox="1"/>
          <p:nvPr/>
        </p:nvSpPr>
        <p:spPr>
          <a:xfrm>
            <a:off x="10237867" y="2743200"/>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Calibri"/>
              <a:buNone/>
            </a:pPr>
            <a:r>
              <a:rPr lang="en-US" sz="8000" b="0" i="0" u="none" strike="noStrike" cap="none">
                <a:solidFill>
                  <a:schemeClr val="lt1"/>
                </a:solidFill>
                <a:latin typeface="Calibri"/>
                <a:ea typeface="Calibri"/>
                <a:cs typeface="Calibri"/>
                <a:sym typeface="Calibri"/>
              </a:rPr>
              <a:t>”</a:t>
            </a:r>
            <a:endParaRPr/>
          </a:p>
        </p:txBody>
      </p:sp>
      <p:sp>
        <p:nvSpPr>
          <p:cNvPr id="94" name="Google Shape;94;p18"/>
          <p:cNvSpPr txBox="1"/>
          <p:nvPr/>
        </p:nvSpPr>
        <p:spPr>
          <a:xfrm>
            <a:off x="488275" y="823337"/>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Calibri"/>
              <a:buNone/>
            </a:pPr>
            <a:r>
              <a:rPr lang="en-US" sz="8000" b="0" i="0" u="none" strike="noStrike" cap="none">
                <a:solidFill>
                  <a:schemeClr val="lt1"/>
                </a:solidFill>
                <a:latin typeface="Calibri"/>
                <a:ea typeface="Calibri"/>
                <a:cs typeface="Calibri"/>
                <a:sym typeface="Calibri"/>
              </a:rPr>
              <a:t>“</a:t>
            </a:r>
            <a:endParaRPr/>
          </a:p>
        </p:txBody>
      </p:sp>
      <p:sp>
        <p:nvSpPr>
          <p:cNvPr id="95" name="Google Shape;95;p18"/>
          <p:cNvSpPr txBox="1">
            <a:spLocks noGrp="1"/>
          </p:cNvSpPr>
          <p:nvPr>
            <p:ph type="title"/>
          </p:nvPr>
        </p:nvSpPr>
        <p:spPr>
          <a:xfrm>
            <a:off x="992267" y="609601"/>
            <a:ext cx="9550399"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3200"/>
              <a:buFont typeface="Calibri"/>
              <a:buNone/>
              <a:defRPr sz="32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8"/>
          <p:cNvSpPr txBox="1">
            <a:spLocks noGrp="1"/>
          </p:cNvSpPr>
          <p:nvPr>
            <p:ph type="body" idx="1"/>
          </p:nvPr>
        </p:nvSpPr>
        <p:spPr>
          <a:xfrm>
            <a:off x="1097875" y="3352800"/>
            <a:ext cx="9339184" cy="3810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800"/>
              <a:buFont typeface="Calibri"/>
              <a:buNone/>
              <a:defRPr/>
            </a:lvl1pPr>
            <a:lvl2pPr marL="914400" lvl="1" indent="-228600" algn="l">
              <a:spcBef>
                <a:spcPts val="1000"/>
              </a:spcBef>
              <a:spcAft>
                <a:spcPts val="0"/>
              </a:spcAft>
              <a:buSzPts val="1600"/>
              <a:buFont typeface="Calibri"/>
              <a:buNone/>
              <a:defRPr/>
            </a:lvl2pPr>
            <a:lvl3pPr marL="1371600" lvl="2" indent="-228600" algn="l">
              <a:spcBef>
                <a:spcPts val="1000"/>
              </a:spcBef>
              <a:spcAft>
                <a:spcPts val="0"/>
              </a:spcAft>
              <a:buSzPts val="1400"/>
              <a:buFont typeface="Calibri"/>
              <a:buNone/>
              <a:defRPr/>
            </a:lvl3pPr>
            <a:lvl4pPr marL="1828800" lvl="3" indent="-228600" algn="l">
              <a:spcBef>
                <a:spcPts val="1000"/>
              </a:spcBef>
              <a:spcAft>
                <a:spcPts val="0"/>
              </a:spcAft>
              <a:buSzPts val="1200"/>
              <a:buFont typeface="Calibri"/>
              <a:buNone/>
              <a:defRPr/>
            </a:lvl4pPr>
            <a:lvl5pPr marL="2286000" lvl="4" indent="-228600" algn="l">
              <a:spcBef>
                <a:spcPts val="1000"/>
              </a:spcBef>
              <a:spcAft>
                <a:spcPts val="0"/>
              </a:spcAft>
              <a:buSzPts val="1200"/>
              <a:buFont typeface="Calibri"/>
              <a:buNone/>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97" name="Google Shape;97;p18"/>
          <p:cNvSpPr txBox="1">
            <a:spLocks noGrp="1"/>
          </p:cNvSpPr>
          <p:nvPr>
            <p:ph type="body" idx="2"/>
          </p:nvPr>
        </p:nvSpPr>
        <p:spPr>
          <a:xfrm>
            <a:off x="687465" y="4343400"/>
            <a:ext cx="10152367" cy="14478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2000"/>
              <a:buNone/>
              <a:defRPr sz="2000">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98" name="Google Shape;98;p18"/>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18"/>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18"/>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1"/>
        <p:cNvGrpSpPr/>
        <p:nvPr/>
      </p:nvGrpSpPr>
      <p:grpSpPr>
        <a:xfrm>
          <a:off x="0" y="0"/>
          <a:ext cx="0" cy="0"/>
          <a:chOff x="0" y="0"/>
          <a:chExt cx="0" cy="0"/>
        </a:xfrm>
      </p:grpSpPr>
      <p:pic>
        <p:nvPicPr>
          <p:cNvPr id="102" name="Google Shape;102;p19"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03" name="Google Shape;103;p19"/>
          <p:cNvSpPr txBox="1">
            <a:spLocks noGrp="1"/>
          </p:cNvSpPr>
          <p:nvPr>
            <p:ph type="title"/>
          </p:nvPr>
        </p:nvSpPr>
        <p:spPr>
          <a:xfrm>
            <a:off x="685802" y="3308581"/>
            <a:ext cx="10131425" cy="1468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Calibri"/>
              <a:buNone/>
              <a:defRPr sz="32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19"/>
          <p:cNvSpPr txBox="1">
            <a:spLocks noGrp="1"/>
          </p:cNvSpPr>
          <p:nvPr>
            <p:ph type="body" idx="1"/>
          </p:nvPr>
        </p:nvSpPr>
        <p:spPr>
          <a:xfrm>
            <a:off x="685801" y="4777381"/>
            <a:ext cx="10131426"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2000"/>
              <a:buNone/>
              <a:defRPr sz="2000">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105" name="Google Shape;105;p19"/>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9"/>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19"/>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08"/>
        <p:cNvGrpSpPr/>
        <p:nvPr/>
      </p:nvGrpSpPr>
      <p:grpSpPr>
        <a:xfrm>
          <a:off x="0" y="0"/>
          <a:ext cx="0" cy="0"/>
          <a:chOff x="0" y="0"/>
          <a:chExt cx="0" cy="0"/>
        </a:xfrm>
      </p:grpSpPr>
      <p:pic>
        <p:nvPicPr>
          <p:cNvPr id="109" name="Google Shape;109;p20"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10" name="Google Shape;110;p20"/>
          <p:cNvSpPr txBox="1"/>
          <p:nvPr/>
        </p:nvSpPr>
        <p:spPr>
          <a:xfrm>
            <a:off x="10237867" y="2743200"/>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Calibri"/>
              <a:buNone/>
            </a:pPr>
            <a:r>
              <a:rPr lang="en-US" sz="8000" b="0" i="0" u="none" strike="noStrike" cap="none">
                <a:solidFill>
                  <a:schemeClr val="lt1"/>
                </a:solidFill>
                <a:latin typeface="Calibri"/>
                <a:ea typeface="Calibri"/>
                <a:cs typeface="Calibri"/>
                <a:sym typeface="Calibri"/>
              </a:rPr>
              <a:t>”</a:t>
            </a:r>
            <a:endParaRPr/>
          </a:p>
        </p:txBody>
      </p:sp>
      <p:sp>
        <p:nvSpPr>
          <p:cNvPr id="111" name="Google Shape;111;p20"/>
          <p:cNvSpPr txBox="1"/>
          <p:nvPr/>
        </p:nvSpPr>
        <p:spPr>
          <a:xfrm>
            <a:off x="488275" y="823337"/>
            <a:ext cx="609600" cy="584776"/>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chemeClr val="lt1"/>
              </a:buClr>
              <a:buSzPts val="8000"/>
              <a:buFont typeface="Calibri"/>
              <a:buNone/>
            </a:pPr>
            <a:r>
              <a:rPr lang="en-US" sz="8000" b="0" i="0" u="none" strike="noStrike" cap="none">
                <a:solidFill>
                  <a:schemeClr val="lt1"/>
                </a:solidFill>
                <a:latin typeface="Calibri"/>
                <a:ea typeface="Calibri"/>
                <a:cs typeface="Calibri"/>
                <a:sym typeface="Calibri"/>
              </a:rPr>
              <a:t>“</a:t>
            </a:r>
            <a:endParaRPr/>
          </a:p>
        </p:txBody>
      </p:sp>
      <p:sp>
        <p:nvSpPr>
          <p:cNvPr id="112" name="Google Shape;112;p20"/>
          <p:cNvSpPr txBox="1">
            <a:spLocks noGrp="1"/>
          </p:cNvSpPr>
          <p:nvPr>
            <p:ph type="title"/>
          </p:nvPr>
        </p:nvSpPr>
        <p:spPr>
          <a:xfrm>
            <a:off x="992267" y="609601"/>
            <a:ext cx="9550399"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3200"/>
              <a:buFont typeface="Calibri"/>
              <a:buNone/>
              <a:defRPr sz="32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0"/>
          <p:cNvSpPr txBox="1">
            <a:spLocks noGrp="1"/>
          </p:cNvSpPr>
          <p:nvPr>
            <p:ph type="body" idx="1"/>
          </p:nvPr>
        </p:nvSpPr>
        <p:spPr>
          <a:xfrm>
            <a:off x="685800" y="3886200"/>
            <a:ext cx="10135436" cy="889000"/>
          </a:xfrm>
          <a:prstGeom prst="rect">
            <a:avLst/>
          </a:prstGeom>
          <a:noFill/>
          <a:ln>
            <a:noFill/>
          </a:ln>
        </p:spPr>
        <p:txBody>
          <a:bodyPr spcFirstLastPara="1" wrap="square" lIns="91425" tIns="45700" rIns="91425" bIns="45700" anchor="b" anchorCtr="0">
            <a:normAutofit/>
          </a:bodyPr>
          <a:lstStyle>
            <a:lvl1pPr marL="457200" lvl="0" indent="-228600" algn="l">
              <a:spcBef>
                <a:spcPts val="0"/>
              </a:spcBef>
              <a:spcAft>
                <a:spcPts val="0"/>
              </a:spcAft>
              <a:buSzPts val="2400"/>
              <a:buNone/>
              <a:defRPr sz="2400" b="0" cap="none">
                <a:solidFill>
                  <a:schemeClr val="lt1"/>
                </a:solidFill>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14" name="Google Shape;114;p20"/>
          <p:cNvSpPr txBox="1">
            <a:spLocks noGrp="1"/>
          </p:cNvSpPr>
          <p:nvPr>
            <p:ph type="body" idx="2"/>
          </p:nvPr>
        </p:nvSpPr>
        <p:spPr>
          <a:xfrm>
            <a:off x="685799" y="4775200"/>
            <a:ext cx="10135436" cy="10160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800"/>
              <a:buNone/>
              <a:defRPr sz="1800">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115" name="Google Shape;115;p20"/>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20"/>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20"/>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18"/>
        <p:cNvGrpSpPr/>
        <p:nvPr/>
      </p:nvGrpSpPr>
      <p:grpSpPr>
        <a:xfrm>
          <a:off x="0" y="0"/>
          <a:ext cx="0" cy="0"/>
          <a:chOff x="0" y="0"/>
          <a:chExt cx="0" cy="0"/>
        </a:xfrm>
      </p:grpSpPr>
      <p:pic>
        <p:nvPicPr>
          <p:cNvPr id="119" name="Google Shape;119;p21"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20" name="Google Shape;120;p21"/>
          <p:cNvSpPr txBox="1">
            <a:spLocks noGrp="1"/>
          </p:cNvSpPr>
          <p:nvPr>
            <p:ph type="title"/>
          </p:nvPr>
        </p:nvSpPr>
        <p:spPr>
          <a:xfrm>
            <a:off x="685801" y="609601"/>
            <a:ext cx="10131427"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3600"/>
              <a:buFont typeface="Calibri"/>
              <a:buNone/>
              <a:defRPr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21"/>
          <p:cNvSpPr txBox="1">
            <a:spLocks noGrp="1"/>
          </p:cNvSpPr>
          <p:nvPr>
            <p:ph type="body" idx="1"/>
          </p:nvPr>
        </p:nvSpPr>
        <p:spPr>
          <a:xfrm>
            <a:off x="685801" y="3505200"/>
            <a:ext cx="10131428" cy="838200"/>
          </a:xfrm>
          <a:prstGeom prst="rect">
            <a:avLst/>
          </a:prstGeom>
          <a:noFill/>
          <a:ln>
            <a:noFill/>
          </a:ln>
        </p:spPr>
        <p:txBody>
          <a:bodyPr spcFirstLastPara="1" wrap="square" lIns="91425" tIns="45700" rIns="91425" bIns="45700" anchor="b" anchorCtr="0">
            <a:normAutofit/>
          </a:bodyPr>
          <a:lstStyle>
            <a:lvl1pPr marL="457200" lvl="0" indent="-228600" algn="l">
              <a:spcBef>
                <a:spcPts val="0"/>
              </a:spcBef>
              <a:spcAft>
                <a:spcPts val="0"/>
              </a:spcAft>
              <a:buSzPts val="2800"/>
              <a:buNone/>
              <a:defRPr sz="2800" b="0" cap="none">
                <a:solidFill>
                  <a:schemeClr val="lt1"/>
                </a:solidFill>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22" name="Google Shape;122;p21"/>
          <p:cNvSpPr txBox="1">
            <a:spLocks noGrp="1"/>
          </p:cNvSpPr>
          <p:nvPr>
            <p:ph type="body" idx="2"/>
          </p:nvPr>
        </p:nvSpPr>
        <p:spPr>
          <a:xfrm>
            <a:off x="685800" y="4343400"/>
            <a:ext cx="10131428" cy="1447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800"/>
              <a:buNone/>
              <a:defRPr sz="1800">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123" name="Google Shape;123;p21"/>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21"/>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21"/>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6"/>
        <p:cNvGrpSpPr/>
        <p:nvPr/>
      </p:nvGrpSpPr>
      <p:grpSpPr>
        <a:xfrm>
          <a:off x="0" y="0"/>
          <a:ext cx="0" cy="0"/>
          <a:chOff x="0" y="0"/>
          <a:chExt cx="0" cy="0"/>
        </a:xfrm>
      </p:grpSpPr>
      <p:pic>
        <p:nvPicPr>
          <p:cNvPr id="127" name="Google Shape;127;p22"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28" name="Google Shape;128;p22"/>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22"/>
          <p:cNvSpPr txBox="1">
            <a:spLocks noGrp="1"/>
          </p:cNvSpPr>
          <p:nvPr>
            <p:ph type="body" idx="1"/>
          </p:nvPr>
        </p:nvSpPr>
        <p:spPr>
          <a:xfrm rot="5400000">
            <a:off x="3926947" y="-1099079"/>
            <a:ext cx="3649133" cy="10131425"/>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30" name="Google Shape;130;p22"/>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22"/>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22"/>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3"/>
        <p:cNvGrpSpPr/>
        <p:nvPr/>
      </p:nvGrpSpPr>
      <p:grpSpPr>
        <a:xfrm>
          <a:off x="0" y="0"/>
          <a:ext cx="0" cy="0"/>
          <a:chOff x="0" y="0"/>
          <a:chExt cx="0" cy="0"/>
        </a:xfrm>
      </p:grpSpPr>
      <p:pic>
        <p:nvPicPr>
          <p:cNvPr id="134" name="Google Shape;134;p23"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135" name="Google Shape;135;p23"/>
          <p:cNvSpPr txBox="1">
            <a:spLocks noGrp="1"/>
          </p:cNvSpPr>
          <p:nvPr>
            <p:ph type="title"/>
          </p:nvPr>
        </p:nvSpPr>
        <p:spPr>
          <a:xfrm rot="5400000">
            <a:off x="7147151" y="2121124"/>
            <a:ext cx="5181601" cy="2158552"/>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23"/>
          <p:cNvSpPr txBox="1">
            <a:spLocks noGrp="1"/>
          </p:cNvSpPr>
          <p:nvPr>
            <p:ph type="body" idx="1"/>
          </p:nvPr>
        </p:nvSpPr>
        <p:spPr>
          <a:xfrm rot="5400000">
            <a:off x="2011058" y="-715658"/>
            <a:ext cx="5181600" cy="7832116"/>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137" name="Google Shape;137;p23"/>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23"/>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23"/>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pic>
        <p:nvPicPr>
          <p:cNvPr id="20" name="Google Shape;20;p8"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21" name="Google Shape;21;p8"/>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8"/>
          <p:cNvSpPr txBox="1">
            <a:spLocks noGrp="1"/>
          </p:cNvSpPr>
          <p:nvPr>
            <p:ph type="body" idx="1"/>
          </p:nvPr>
        </p:nvSpPr>
        <p:spPr>
          <a:xfrm>
            <a:off x="685801" y="2142067"/>
            <a:ext cx="10131425" cy="3649133"/>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23" name="Google Shape;23;p8"/>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8"/>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8"/>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26"/>
        <p:cNvGrpSpPr/>
        <p:nvPr/>
      </p:nvGrpSpPr>
      <p:grpSpPr>
        <a:xfrm>
          <a:off x="0" y="0"/>
          <a:ext cx="0" cy="0"/>
          <a:chOff x="0" y="0"/>
          <a:chExt cx="0" cy="0"/>
        </a:xfrm>
      </p:grpSpPr>
      <p:pic>
        <p:nvPicPr>
          <p:cNvPr id="27" name="Google Shape;27;p9" descr="Celestia-R1---OverlayTitleHD.png"/>
          <p:cNvPicPr preferRelativeResize="0"/>
          <p:nvPr/>
        </p:nvPicPr>
        <p:blipFill rotWithShape="1">
          <a:blip r:embed="rId3">
            <a:alphaModFix/>
          </a:blip>
          <a:srcRect/>
          <a:stretch/>
        </p:blipFill>
        <p:spPr>
          <a:xfrm>
            <a:off x="0" y="0"/>
            <a:ext cx="12188825" cy="6856214"/>
          </a:xfrm>
          <a:prstGeom prst="rect">
            <a:avLst/>
          </a:prstGeom>
          <a:noFill/>
          <a:ln>
            <a:noFill/>
          </a:ln>
        </p:spPr>
      </p:pic>
      <p:sp>
        <p:nvSpPr>
          <p:cNvPr id="28" name="Google Shape;28;p9"/>
          <p:cNvSpPr txBox="1">
            <a:spLocks noGrp="1"/>
          </p:cNvSpPr>
          <p:nvPr>
            <p:ph type="ctrTitle"/>
          </p:nvPr>
        </p:nvSpPr>
        <p:spPr>
          <a:xfrm>
            <a:off x="3962399" y="1964267"/>
            <a:ext cx="7197726" cy="2421464"/>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4800"/>
              <a:buFont typeface="Calibri"/>
              <a:buNone/>
              <a:defRPr sz="48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9"/>
          <p:cNvSpPr txBox="1">
            <a:spLocks noGrp="1"/>
          </p:cNvSpPr>
          <p:nvPr>
            <p:ph type="subTitle" idx="1"/>
          </p:nvPr>
        </p:nvSpPr>
        <p:spPr>
          <a:xfrm>
            <a:off x="3962399" y="4385732"/>
            <a:ext cx="7197726" cy="1405467"/>
          </a:xfrm>
          <a:prstGeom prst="rect">
            <a:avLst/>
          </a:prstGeom>
          <a:noFill/>
          <a:ln>
            <a:noFill/>
          </a:ln>
        </p:spPr>
        <p:txBody>
          <a:bodyPr spcFirstLastPara="1" wrap="square" lIns="91425" tIns="45700" rIns="91425" bIns="45700" anchor="t" anchorCtr="0">
            <a:normAutofit/>
          </a:bodyPr>
          <a:lstStyle>
            <a:lvl1pPr lvl="0" algn="r">
              <a:spcBef>
                <a:spcPts val="0"/>
              </a:spcBef>
              <a:spcAft>
                <a:spcPts val="0"/>
              </a:spcAft>
              <a:buSzPts val="1800"/>
              <a:buNone/>
              <a:defRPr sz="1800" cap="none">
                <a:solidFill>
                  <a:schemeClr val="lt1"/>
                </a:solidFill>
              </a:defRPr>
            </a:lvl1pPr>
            <a:lvl2pPr lvl="1" algn="ctr">
              <a:spcBef>
                <a:spcPts val="1000"/>
              </a:spcBef>
              <a:spcAft>
                <a:spcPts val="0"/>
              </a:spcAft>
              <a:buSzPts val="1600"/>
              <a:buNone/>
              <a:defRPr>
                <a:solidFill>
                  <a:schemeClr val="lt1"/>
                </a:solidFill>
              </a:defRPr>
            </a:lvl2pPr>
            <a:lvl3pPr lvl="2" algn="ctr">
              <a:spcBef>
                <a:spcPts val="1000"/>
              </a:spcBef>
              <a:spcAft>
                <a:spcPts val="0"/>
              </a:spcAft>
              <a:buSzPts val="1400"/>
              <a:buNone/>
              <a:defRPr>
                <a:solidFill>
                  <a:schemeClr val="lt1"/>
                </a:solidFill>
              </a:defRPr>
            </a:lvl3pPr>
            <a:lvl4pPr lvl="3" algn="ctr">
              <a:spcBef>
                <a:spcPts val="1000"/>
              </a:spcBef>
              <a:spcAft>
                <a:spcPts val="0"/>
              </a:spcAft>
              <a:buSzPts val="1200"/>
              <a:buNone/>
              <a:defRPr>
                <a:solidFill>
                  <a:schemeClr val="lt1"/>
                </a:solidFill>
              </a:defRPr>
            </a:lvl4pPr>
            <a:lvl5pPr lvl="4" algn="ctr">
              <a:spcBef>
                <a:spcPts val="1000"/>
              </a:spcBef>
              <a:spcAft>
                <a:spcPts val="0"/>
              </a:spcAft>
              <a:buSzPts val="1200"/>
              <a:buNone/>
              <a:defRPr>
                <a:solidFill>
                  <a:schemeClr val="lt1"/>
                </a:solidFill>
              </a:defRPr>
            </a:lvl5pPr>
            <a:lvl6pPr lvl="5" algn="ctr">
              <a:spcBef>
                <a:spcPts val="1000"/>
              </a:spcBef>
              <a:spcAft>
                <a:spcPts val="0"/>
              </a:spcAft>
              <a:buSzPts val="1200"/>
              <a:buNone/>
              <a:defRPr>
                <a:solidFill>
                  <a:schemeClr val="lt1"/>
                </a:solidFill>
              </a:defRPr>
            </a:lvl6pPr>
            <a:lvl7pPr lvl="6" algn="ctr">
              <a:spcBef>
                <a:spcPts val="1000"/>
              </a:spcBef>
              <a:spcAft>
                <a:spcPts val="0"/>
              </a:spcAft>
              <a:buSzPts val="1200"/>
              <a:buNone/>
              <a:defRPr>
                <a:solidFill>
                  <a:schemeClr val="lt1"/>
                </a:solidFill>
              </a:defRPr>
            </a:lvl7pPr>
            <a:lvl8pPr lvl="7" algn="ctr">
              <a:spcBef>
                <a:spcPts val="1000"/>
              </a:spcBef>
              <a:spcAft>
                <a:spcPts val="0"/>
              </a:spcAft>
              <a:buSzPts val="1200"/>
              <a:buNone/>
              <a:defRPr>
                <a:solidFill>
                  <a:schemeClr val="lt1"/>
                </a:solidFill>
              </a:defRPr>
            </a:lvl8pPr>
            <a:lvl9pPr lvl="8" algn="ctr">
              <a:spcBef>
                <a:spcPts val="1000"/>
              </a:spcBef>
              <a:spcAft>
                <a:spcPts val="1000"/>
              </a:spcAft>
              <a:buSzPts val="1200"/>
              <a:buNone/>
              <a:defRPr>
                <a:solidFill>
                  <a:schemeClr val="lt1"/>
                </a:solidFill>
              </a:defRPr>
            </a:lvl9pPr>
          </a:lstStyle>
          <a:p>
            <a:endParaRPr/>
          </a:p>
        </p:txBody>
      </p:sp>
      <p:sp>
        <p:nvSpPr>
          <p:cNvPr id="30" name="Google Shape;30;p9"/>
          <p:cNvSpPr txBox="1">
            <a:spLocks noGrp="1"/>
          </p:cNvSpPr>
          <p:nvPr>
            <p:ph type="dt" idx="10"/>
          </p:nvPr>
        </p:nvSpPr>
        <p:spPr>
          <a:xfrm>
            <a:off x="8932558"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9"/>
          <p:cNvSpPr txBox="1">
            <a:spLocks noGrp="1"/>
          </p:cNvSpPr>
          <p:nvPr>
            <p:ph type="ftr" idx="11"/>
          </p:nvPr>
        </p:nvSpPr>
        <p:spPr>
          <a:xfrm>
            <a:off x="3962399" y="5870575"/>
            <a:ext cx="4893958"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9"/>
          <p:cNvSpPr txBox="1">
            <a:spLocks noGrp="1"/>
          </p:cNvSpPr>
          <p:nvPr>
            <p:ph type="sldNum" idx="12"/>
          </p:nvPr>
        </p:nvSpPr>
        <p:spPr>
          <a:xfrm>
            <a:off x="10608958"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pic>
        <p:nvPicPr>
          <p:cNvPr id="34" name="Google Shape;34;p10"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35" name="Google Shape;35;p10"/>
          <p:cNvSpPr txBox="1">
            <a:spLocks noGrp="1"/>
          </p:cNvSpPr>
          <p:nvPr>
            <p:ph type="title"/>
          </p:nvPr>
        </p:nvSpPr>
        <p:spPr>
          <a:xfrm>
            <a:off x="685800" y="3308581"/>
            <a:ext cx="10131427" cy="1468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4000"/>
              <a:buFont typeface="Calibri"/>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0"/>
          <p:cNvSpPr txBox="1">
            <a:spLocks noGrp="1"/>
          </p:cNvSpPr>
          <p:nvPr>
            <p:ph type="body" idx="1"/>
          </p:nvPr>
        </p:nvSpPr>
        <p:spPr>
          <a:xfrm>
            <a:off x="685799" y="4777381"/>
            <a:ext cx="1013142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2000"/>
              <a:buNone/>
              <a:defRPr sz="2000" cap="none">
                <a:solidFill>
                  <a:schemeClr val="lt1"/>
                </a:solidFill>
              </a:defRPr>
            </a:lvl1pPr>
            <a:lvl2pPr marL="914400" lvl="1" indent="-228600" algn="l">
              <a:spcBef>
                <a:spcPts val="1000"/>
              </a:spcBef>
              <a:spcAft>
                <a:spcPts val="0"/>
              </a:spcAft>
              <a:buSzPts val="1800"/>
              <a:buNone/>
              <a:defRPr sz="1800">
                <a:solidFill>
                  <a:schemeClr val="lt1"/>
                </a:solidFill>
              </a:defRPr>
            </a:lvl2pPr>
            <a:lvl3pPr marL="1371600" lvl="2" indent="-228600" algn="l">
              <a:spcBef>
                <a:spcPts val="1000"/>
              </a:spcBef>
              <a:spcAft>
                <a:spcPts val="0"/>
              </a:spcAft>
              <a:buSzPts val="1600"/>
              <a:buNone/>
              <a:defRPr sz="1600">
                <a:solidFill>
                  <a:schemeClr val="lt1"/>
                </a:solidFill>
              </a:defRPr>
            </a:lvl3pPr>
            <a:lvl4pPr marL="1828800" lvl="3" indent="-228600" algn="l">
              <a:spcBef>
                <a:spcPts val="1000"/>
              </a:spcBef>
              <a:spcAft>
                <a:spcPts val="0"/>
              </a:spcAft>
              <a:buSzPts val="1400"/>
              <a:buNone/>
              <a:defRPr sz="1400">
                <a:solidFill>
                  <a:schemeClr val="lt1"/>
                </a:solidFill>
              </a:defRPr>
            </a:lvl4pPr>
            <a:lvl5pPr marL="2286000" lvl="4" indent="-228600" algn="l">
              <a:spcBef>
                <a:spcPts val="1000"/>
              </a:spcBef>
              <a:spcAft>
                <a:spcPts val="0"/>
              </a:spcAft>
              <a:buSzPts val="1400"/>
              <a:buNone/>
              <a:defRPr sz="1400">
                <a:solidFill>
                  <a:schemeClr val="lt1"/>
                </a:solidFill>
              </a:defRPr>
            </a:lvl5pPr>
            <a:lvl6pPr marL="2743200" lvl="5" indent="-228600" algn="l">
              <a:spcBef>
                <a:spcPts val="1000"/>
              </a:spcBef>
              <a:spcAft>
                <a:spcPts val="0"/>
              </a:spcAft>
              <a:buSzPts val="1400"/>
              <a:buNone/>
              <a:defRPr sz="1400">
                <a:solidFill>
                  <a:schemeClr val="lt1"/>
                </a:solidFill>
              </a:defRPr>
            </a:lvl6pPr>
            <a:lvl7pPr marL="3200400" lvl="6" indent="-228600" algn="l">
              <a:spcBef>
                <a:spcPts val="1000"/>
              </a:spcBef>
              <a:spcAft>
                <a:spcPts val="0"/>
              </a:spcAft>
              <a:buSzPts val="1400"/>
              <a:buNone/>
              <a:defRPr sz="1400">
                <a:solidFill>
                  <a:schemeClr val="lt1"/>
                </a:solidFill>
              </a:defRPr>
            </a:lvl7pPr>
            <a:lvl8pPr marL="3657600" lvl="7" indent="-228600" algn="l">
              <a:spcBef>
                <a:spcPts val="1000"/>
              </a:spcBef>
              <a:spcAft>
                <a:spcPts val="0"/>
              </a:spcAft>
              <a:buSzPts val="1400"/>
              <a:buNone/>
              <a:defRPr sz="1400">
                <a:solidFill>
                  <a:schemeClr val="lt1"/>
                </a:solidFill>
              </a:defRPr>
            </a:lvl8pPr>
            <a:lvl9pPr marL="4114800" lvl="8" indent="-228600" algn="l">
              <a:spcBef>
                <a:spcPts val="1000"/>
              </a:spcBef>
              <a:spcAft>
                <a:spcPts val="1000"/>
              </a:spcAft>
              <a:buSzPts val="1400"/>
              <a:buNone/>
              <a:defRPr sz="1400">
                <a:solidFill>
                  <a:schemeClr val="lt1"/>
                </a:solidFill>
              </a:defRPr>
            </a:lvl9pPr>
          </a:lstStyle>
          <a:p>
            <a:endParaRPr/>
          </a:p>
        </p:txBody>
      </p:sp>
      <p:sp>
        <p:nvSpPr>
          <p:cNvPr id="37" name="Google Shape;37;p10"/>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0"/>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0"/>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36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973670" y="2218267"/>
            <a:ext cx="4709054" cy="576262"/>
          </a:xfrm>
          <a:prstGeom prst="rect">
            <a:avLst/>
          </a:prstGeom>
          <a:noFill/>
          <a:ln>
            <a:noFill/>
          </a:ln>
        </p:spPr>
        <p:txBody>
          <a:bodyPr spcFirstLastPara="1" wrap="square" lIns="91425" tIns="45700" rIns="91425" bIns="45700" anchor="b" anchorCtr="0">
            <a:noAutofit/>
          </a:bodyPr>
          <a:lstStyle>
            <a:lvl1pPr marL="457200" lvl="0" indent="-228600" algn="l">
              <a:spcBef>
                <a:spcPts val="0"/>
              </a:spcBef>
              <a:spcAft>
                <a:spcPts val="0"/>
              </a:spcAft>
              <a:buSzPts val="2800"/>
              <a:buNone/>
              <a:defRPr sz="2800" b="0"/>
            </a:lvl1pPr>
            <a:lvl2pPr marL="914400" lvl="1" indent="-228600" algn="l">
              <a:spcBef>
                <a:spcPts val="1000"/>
              </a:spcBef>
              <a:spcAft>
                <a:spcPts val="0"/>
              </a:spcAft>
              <a:buSzPts val="2000"/>
              <a:buNone/>
              <a:defRPr sz="2000" b="1"/>
            </a:lvl2pPr>
            <a:lvl3pPr marL="1371600" lvl="2" indent="-228600" algn="l">
              <a:spcBef>
                <a:spcPts val="1000"/>
              </a:spcBef>
              <a:spcAft>
                <a:spcPts val="0"/>
              </a:spcAft>
              <a:buSzPts val="1800"/>
              <a:buNone/>
              <a:defRPr sz="1800" b="1"/>
            </a:lvl3pPr>
            <a:lvl4pPr marL="1828800" lvl="3" indent="-228600" algn="l">
              <a:spcBef>
                <a:spcPts val="1000"/>
              </a:spcBef>
              <a:spcAft>
                <a:spcPts val="0"/>
              </a:spcAft>
              <a:buSzPts val="1600"/>
              <a:buNone/>
              <a:defRPr sz="1600" b="1"/>
            </a:lvl4pPr>
            <a:lvl5pPr marL="2286000" lvl="4" indent="-228600" algn="l">
              <a:spcBef>
                <a:spcPts val="1000"/>
              </a:spcBef>
              <a:spcAft>
                <a:spcPts val="0"/>
              </a:spcAft>
              <a:buSzPts val="1600"/>
              <a:buNone/>
              <a:defRPr sz="1600" b="1"/>
            </a:lvl5pPr>
            <a:lvl6pPr marL="2743200" lvl="5" indent="-228600" algn="l">
              <a:spcBef>
                <a:spcPts val="1000"/>
              </a:spcBef>
              <a:spcAft>
                <a:spcPts val="0"/>
              </a:spcAft>
              <a:buSzPts val="1600"/>
              <a:buNone/>
              <a:defRPr sz="1600" b="1"/>
            </a:lvl6pPr>
            <a:lvl7pPr marL="3200400" lvl="6" indent="-228600" algn="l">
              <a:spcBef>
                <a:spcPts val="1000"/>
              </a:spcBef>
              <a:spcAft>
                <a:spcPts val="0"/>
              </a:spcAft>
              <a:buSzPts val="1600"/>
              <a:buNone/>
              <a:defRPr sz="1600" b="1"/>
            </a:lvl7pPr>
            <a:lvl8pPr marL="3657600" lvl="7" indent="-228600" algn="l">
              <a:spcBef>
                <a:spcPts val="1000"/>
              </a:spcBef>
              <a:spcAft>
                <a:spcPts val="0"/>
              </a:spcAft>
              <a:buSzPts val="1600"/>
              <a:buNone/>
              <a:defRPr sz="1600" b="1"/>
            </a:lvl8pPr>
            <a:lvl9pPr marL="4114800" lvl="8" indent="-228600" algn="l">
              <a:spcBef>
                <a:spcPts val="1000"/>
              </a:spcBef>
              <a:spcAft>
                <a:spcPts val="1000"/>
              </a:spcAft>
              <a:buSzPts val="1600"/>
              <a:buNone/>
              <a:defRPr sz="1600" b="1"/>
            </a:lvl9pPr>
          </a:lstStyle>
          <a:p>
            <a:endParaRPr/>
          </a:p>
        </p:txBody>
      </p:sp>
      <p:sp>
        <p:nvSpPr>
          <p:cNvPr id="43" name="Google Shape;43;p11"/>
          <p:cNvSpPr txBox="1">
            <a:spLocks noGrp="1"/>
          </p:cNvSpPr>
          <p:nvPr>
            <p:ph type="body" idx="2"/>
          </p:nvPr>
        </p:nvSpPr>
        <p:spPr>
          <a:xfrm>
            <a:off x="685801" y="2870201"/>
            <a:ext cx="4996923" cy="2920998"/>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44" name="Google Shape;44;p11"/>
          <p:cNvSpPr txBox="1">
            <a:spLocks noGrp="1"/>
          </p:cNvSpPr>
          <p:nvPr>
            <p:ph type="body" idx="3"/>
          </p:nvPr>
        </p:nvSpPr>
        <p:spPr>
          <a:xfrm>
            <a:off x="6096003" y="2226734"/>
            <a:ext cx="4722813" cy="576262"/>
          </a:xfrm>
          <a:prstGeom prst="rect">
            <a:avLst/>
          </a:prstGeom>
          <a:noFill/>
          <a:ln>
            <a:noFill/>
          </a:ln>
        </p:spPr>
        <p:txBody>
          <a:bodyPr spcFirstLastPara="1" wrap="square" lIns="91425" tIns="45700" rIns="91425" bIns="45700" anchor="b" anchorCtr="0">
            <a:noAutofit/>
          </a:bodyPr>
          <a:lstStyle>
            <a:lvl1pPr marL="457200" lvl="0" indent="-228600" algn="l">
              <a:spcBef>
                <a:spcPts val="0"/>
              </a:spcBef>
              <a:spcAft>
                <a:spcPts val="0"/>
              </a:spcAft>
              <a:buSzPts val="2800"/>
              <a:buNone/>
              <a:defRPr sz="2800" b="0"/>
            </a:lvl1pPr>
            <a:lvl2pPr marL="914400" lvl="1" indent="-228600" algn="l">
              <a:spcBef>
                <a:spcPts val="1000"/>
              </a:spcBef>
              <a:spcAft>
                <a:spcPts val="0"/>
              </a:spcAft>
              <a:buSzPts val="2000"/>
              <a:buNone/>
              <a:defRPr sz="2000" b="1"/>
            </a:lvl2pPr>
            <a:lvl3pPr marL="1371600" lvl="2" indent="-228600" algn="l">
              <a:spcBef>
                <a:spcPts val="1000"/>
              </a:spcBef>
              <a:spcAft>
                <a:spcPts val="0"/>
              </a:spcAft>
              <a:buSzPts val="1800"/>
              <a:buNone/>
              <a:defRPr sz="1800" b="1"/>
            </a:lvl3pPr>
            <a:lvl4pPr marL="1828800" lvl="3" indent="-228600" algn="l">
              <a:spcBef>
                <a:spcPts val="1000"/>
              </a:spcBef>
              <a:spcAft>
                <a:spcPts val="0"/>
              </a:spcAft>
              <a:buSzPts val="1600"/>
              <a:buNone/>
              <a:defRPr sz="1600" b="1"/>
            </a:lvl4pPr>
            <a:lvl5pPr marL="2286000" lvl="4" indent="-228600" algn="l">
              <a:spcBef>
                <a:spcPts val="1000"/>
              </a:spcBef>
              <a:spcAft>
                <a:spcPts val="0"/>
              </a:spcAft>
              <a:buSzPts val="1600"/>
              <a:buNone/>
              <a:defRPr sz="1600" b="1"/>
            </a:lvl5pPr>
            <a:lvl6pPr marL="2743200" lvl="5" indent="-228600" algn="l">
              <a:spcBef>
                <a:spcPts val="1000"/>
              </a:spcBef>
              <a:spcAft>
                <a:spcPts val="0"/>
              </a:spcAft>
              <a:buSzPts val="1600"/>
              <a:buNone/>
              <a:defRPr sz="1600" b="1"/>
            </a:lvl6pPr>
            <a:lvl7pPr marL="3200400" lvl="6" indent="-228600" algn="l">
              <a:spcBef>
                <a:spcPts val="1000"/>
              </a:spcBef>
              <a:spcAft>
                <a:spcPts val="0"/>
              </a:spcAft>
              <a:buSzPts val="1600"/>
              <a:buNone/>
              <a:defRPr sz="1600" b="1"/>
            </a:lvl7pPr>
            <a:lvl8pPr marL="3657600" lvl="7" indent="-228600" algn="l">
              <a:spcBef>
                <a:spcPts val="1000"/>
              </a:spcBef>
              <a:spcAft>
                <a:spcPts val="0"/>
              </a:spcAft>
              <a:buSzPts val="1600"/>
              <a:buNone/>
              <a:defRPr sz="1600" b="1"/>
            </a:lvl8pPr>
            <a:lvl9pPr marL="4114800" lvl="8" indent="-228600" algn="l">
              <a:spcBef>
                <a:spcPts val="1000"/>
              </a:spcBef>
              <a:spcAft>
                <a:spcPts val="1000"/>
              </a:spcAft>
              <a:buSzPts val="1600"/>
              <a:buNone/>
              <a:defRPr sz="1600" b="1"/>
            </a:lvl9pPr>
          </a:lstStyle>
          <a:p>
            <a:endParaRPr/>
          </a:p>
        </p:txBody>
      </p:sp>
      <p:sp>
        <p:nvSpPr>
          <p:cNvPr id="45" name="Google Shape;45;p11"/>
          <p:cNvSpPr txBox="1">
            <a:spLocks noGrp="1"/>
          </p:cNvSpPr>
          <p:nvPr>
            <p:ph type="body" idx="4"/>
          </p:nvPr>
        </p:nvSpPr>
        <p:spPr>
          <a:xfrm>
            <a:off x="5823483" y="2870201"/>
            <a:ext cx="4995334" cy="2920998"/>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46" name="Google Shape;46;p11"/>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1"/>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1"/>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pic>
        <p:nvPicPr>
          <p:cNvPr id="50" name="Google Shape;50;p12"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51" name="Google Shape;51;p12"/>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2"/>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2"/>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12"/>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pic>
        <p:nvPicPr>
          <p:cNvPr id="56" name="Google Shape;56;p13"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57" name="Google Shape;57;p13"/>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3"/>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3"/>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pic>
        <p:nvPicPr>
          <p:cNvPr id="61" name="Google Shape;61;p14"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62" name="Google Shape;62;p14"/>
          <p:cNvSpPr txBox="1">
            <a:spLocks noGrp="1"/>
          </p:cNvSpPr>
          <p:nvPr>
            <p:ph type="title"/>
          </p:nvPr>
        </p:nvSpPr>
        <p:spPr>
          <a:xfrm>
            <a:off x="685800" y="2074333"/>
            <a:ext cx="3680885" cy="13716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2400"/>
              <a:buFont typeface="Calibri"/>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4"/>
          <p:cNvSpPr txBox="1">
            <a:spLocks noGrp="1"/>
          </p:cNvSpPr>
          <p:nvPr>
            <p:ph type="body" idx="1"/>
          </p:nvPr>
        </p:nvSpPr>
        <p:spPr>
          <a:xfrm>
            <a:off x="4648201" y="609601"/>
            <a:ext cx="6169026" cy="5181600"/>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1000"/>
              </a:spcBef>
              <a:spcAft>
                <a:spcPts val="0"/>
              </a:spcAft>
              <a:buSzPts val="1800"/>
              <a:buChar char="•"/>
              <a:defRPr/>
            </a:lvl2pPr>
            <a:lvl3pPr marL="1371600" lvl="2" indent="-342900" algn="l">
              <a:spcBef>
                <a:spcPts val="1000"/>
              </a:spcBef>
              <a:spcAft>
                <a:spcPts val="0"/>
              </a:spcAft>
              <a:buSzPts val="1800"/>
              <a:buChar char="•"/>
              <a:defRPr/>
            </a:lvl3pPr>
            <a:lvl4pPr marL="1828800" lvl="3" indent="-342900" algn="l">
              <a:spcBef>
                <a:spcPts val="1000"/>
              </a:spcBef>
              <a:spcAft>
                <a:spcPts val="0"/>
              </a:spcAft>
              <a:buSzPts val="1800"/>
              <a:buChar char="•"/>
              <a:defRPr/>
            </a:lvl4pPr>
            <a:lvl5pPr marL="2286000" lvl="4" indent="-342900" algn="l">
              <a:spcBef>
                <a:spcPts val="1000"/>
              </a:spcBef>
              <a:spcAft>
                <a:spcPts val="0"/>
              </a:spcAft>
              <a:buSzPts val="1800"/>
              <a:buChar char="•"/>
              <a:defRPr/>
            </a:lvl5pPr>
            <a:lvl6pPr marL="2743200" lvl="5" indent="-342900" algn="l">
              <a:spcBef>
                <a:spcPts val="1000"/>
              </a:spcBef>
              <a:spcAft>
                <a:spcPts val="0"/>
              </a:spcAft>
              <a:buSzPts val="1800"/>
              <a:buChar char="•"/>
              <a:defRPr/>
            </a:lvl6pPr>
            <a:lvl7pPr marL="3200400" lvl="6" indent="-342900" algn="l">
              <a:spcBef>
                <a:spcPts val="1000"/>
              </a:spcBef>
              <a:spcAft>
                <a:spcPts val="0"/>
              </a:spcAft>
              <a:buSzPts val="1800"/>
              <a:buChar char="•"/>
              <a:defRPr/>
            </a:lvl7pPr>
            <a:lvl8pPr marL="3657600" lvl="7" indent="-342900" algn="l">
              <a:spcBef>
                <a:spcPts val="1000"/>
              </a:spcBef>
              <a:spcAft>
                <a:spcPts val="0"/>
              </a:spcAft>
              <a:buSzPts val="1800"/>
              <a:buChar char="•"/>
              <a:defRPr/>
            </a:lvl8pPr>
            <a:lvl9pPr marL="4114800" lvl="8" indent="-342900" algn="l">
              <a:spcBef>
                <a:spcPts val="1000"/>
              </a:spcBef>
              <a:spcAft>
                <a:spcPts val="1000"/>
              </a:spcAft>
              <a:buSzPts val="1800"/>
              <a:buChar char="•"/>
              <a:defRPr/>
            </a:lvl9pPr>
          </a:lstStyle>
          <a:p>
            <a:endParaRPr/>
          </a:p>
        </p:txBody>
      </p:sp>
      <p:sp>
        <p:nvSpPr>
          <p:cNvPr id="64" name="Google Shape;64;p14"/>
          <p:cNvSpPr txBox="1">
            <a:spLocks noGrp="1"/>
          </p:cNvSpPr>
          <p:nvPr>
            <p:ph type="body" idx="2"/>
          </p:nvPr>
        </p:nvSpPr>
        <p:spPr>
          <a:xfrm>
            <a:off x="685800" y="3445933"/>
            <a:ext cx="3680885" cy="1828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600"/>
              <a:buNone/>
              <a:defRPr sz="1600"/>
            </a:lvl1pPr>
            <a:lvl2pPr marL="914400" lvl="1" indent="-228600" algn="l">
              <a:spcBef>
                <a:spcPts val="1000"/>
              </a:spcBef>
              <a:spcAft>
                <a:spcPts val="0"/>
              </a:spcAft>
              <a:buSzPts val="1200"/>
              <a:buNone/>
              <a:defRPr sz="1200"/>
            </a:lvl2pPr>
            <a:lvl3pPr marL="1371600" lvl="2" indent="-228600" algn="l">
              <a:spcBef>
                <a:spcPts val="1000"/>
              </a:spcBef>
              <a:spcAft>
                <a:spcPts val="0"/>
              </a:spcAft>
              <a:buSzPts val="1000"/>
              <a:buNone/>
              <a:defRPr sz="1000"/>
            </a:lvl3pPr>
            <a:lvl4pPr marL="1828800" lvl="3" indent="-228600" algn="l">
              <a:spcBef>
                <a:spcPts val="1000"/>
              </a:spcBef>
              <a:spcAft>
                <a:spcPts val="0"/>
              </a:spcAft>
              <a:buSzPts val="900"/>
              <a:buNone/>
              <a:defRPr sz="900"/>
            </a:lvl4pPr>
            <a:lvl5pPr marL="2286000" lvl="4" indent="-228600" algn="l">
              <a:spcBef>
                <a:spcPts val="1000"/>
              </a:spcBef>
              <a:spcAft>
                <a:spcPts val="0"/>
              </a:spcAft>
              <a:buSzPts val="900"/>
              <a:buNone/>
              <a:defRPr sz="900"/>
            </a:lvl5pPr>
            <a:lvl6pPr marL="2743200" lvl="5" indent="-228600" algn="l">
              <a:spcBef>
                <a:spcPts val="1000"/>
              </a:spcBef>
              <a:spcAft>
                <a:spcPts val="0"/>
              </a:spcAft>
              <a:buSzPts val="900"/>
              <a:buNone/>
              <a:defRPr sz="900"/>
            </a:lvl6pPr>
            <a:lvl7pPr marL="3200400" lvl="6" indent="-228600" algn="l">
              <a:spcBef>
                <a:spcPts val="1000"/>
              </a:spcBef>
              <a:spcAft>
                <a:spcPts val="0"/>
              </a:spcAft>
              <a:buSzPts val="900"/>
              <a:buNone/>
              <a:defRPr sz="900"/>
            </a:lvl7pPr>
            <a:lvl8pPr marL="3657600" lvl="7" indent="-228600" algn="l">
              <a:spcBef>
                <a:spcPts val="1000"/>
              </a:spcBef>
              <a:spcAft>
                <a:spcPts val="0"/>
              </a:spcAft>
              <a:buSzPts val="900"/>
              <a:buNone/>
              <a:defRPr sz="900"/>
            </a:lvl8pPr>
            <a:lvl9pPr marL="4114800" lvl="8" indent="-228600" algn="l">
              <a:spcBef>
                <a:spcPts val="1000"/>
              </a:spcBef>
              <a:spcAft>
                <a:spcPts val="1000"/>
              </a:spcAft>
              <a:buSzPts val="900"/>
              <a:buNone/>
              <a:defRPr sz="900"/>
            </a:lvl9pPr>
          </a:lstStyle>
          <a:p>
            <a:endParaRPr/>
          </a:p>
        </p:txBody>
      </p:sp>
      <p:sp>
        <p:nvSpPr>
          <p:cNvPr id="65" name="Google Shape;65;p14"/>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4"/>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4"/>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pic>
        <p:nvPicPr>
          <p:cNvPr id="69" name="Google Shape;69;p15" descr="Celestia-R1---OverlayContentHD.png"/>
          <p:cNvPicPr preferRelativeResize="0"/>
          <p:nvPr/>
        </p:nvPicPr>
        <p:blipFill rotWithShape="1">
          <a:blip r:embed="rId2">
            <a:alphaModFix/>
          </a:blip>
          <a:srcRect/>
          <a:stretch/>
        </p:blipFill>
        <p:spPr>
          <a:xfrm>
            <a:off x="0" y="0"/>
            <a:ext cx="12188825" cy="6856214"/>
          </a:xfrm>
          <a:prstGeom prst="rect">
            <a:avLst/>
          </a:prstGeom>
          <a:noFill/>
          <a:ln>
            <a:noFill/>
          </a:ln>
        </p:spPr>
      </p:pic>
      <p:sp>
        <p:nvSpPr>
          <p:cNvPr id="70" name="Google Shape;70;p15"/>
          <p:cNvSpPr txBox="1">
            <a:spLocks noGrp="1"/>
          </p:cNvSpPr>
          <p:nvPr>
            <p:ph type="title"/>
          </p:nvPr>
        </p:nvSpPr>
        <p:spPr>
          <a:xfrm>
            <a:off x="685800" y="1600200"/>
            <a:ext cx="6164653" cy="13716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2800"/>
              <a:buFont typeface="Calibri"/>
              <a:buNone/>
              <a:defRPr sz="28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5"/>
          <p:cNvSpPr>
            <a:spLocks noGrp="1"/>
          </p:cNvSpPr>
          <p:nvPr>
            <p:ph type="pic" idx="2"/>
          </p:nvPr>
        </p:nvSpPr>
        <p:spPr>
          <a:xfrm>
            <a:off x="7536253" y="914400"/>
            <a:ext cx="3280974" cy="4572000"/>
          </a:xfrm>
          <a:prstGeom prst="roundRect">
            <a:avLst>
              <a:gd name="adj" fmla="val 42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1pPr>
            <a:lvl2pPr marR="0" lvl="1"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2pPr>
            <a:lvl3pPr marR="0" lvl="2"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3pPr>
            <a:lvl4pPr marR="0" lvl="3"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4pPr>
            <a:lvl5pPr marR="0" lvl="4"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5pPr>
            <a:lvl6pPr marR="0" lvl="5"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6pPr>
            <a:lvl7pPr marR="0" lvl="6"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7pPr>
            <a:lvl8pPr marR="0" lvl="7" algn="l" rtl="0">
              <a:spcBef>
                <a:spcPts val="1000"/>
              </a:spcBef>
              <a:spcAft>
                <a:spcPts val="0"/>
              </a:spcAft>
              <a:buClr>
                <a:schemeClr val="lt1"/>
              </a:buClr>
              <a:buSzPts val="1600"/>
              <a:buFont typeface="Arial"/>
              <a:buNone/>
              <a:defRPr sz="1600" b="0" i="0" u="none" strike="noStrike" cap="none">
                <a:solidFill>
                  <a:schemeClr val="lt1"/>
                </a:solidFill>
                <a:latin typeface="Calibri"/>
                <a:ea typeface="Calibri"/>
                <a:cs typeface="Calibri"/>
                <a:sym typeface="Calibri"/>
              </a:defRPr>
            </a:lvl8pPr>
            <a:lvl9pPr marR="0" lvl="8" algn="l" rtl="0">
              <a:spcBef>
                <a:spcPts val="1000"/>
              </a:spcBef>
              <a:spcAft>
                <a:spcPts val="1000"/>
              </a:spcAft>
              <a:buClr>
                <a:schemeClr val="lt1"/>
              </a:buClr>
              <a:buSzPts val="1600"/>
              <a:buFont typeface="Arial"/>
              <a:buNone/>
              <a:defRPr sz="1600" b="0" i="0" u="none" strike="noStrike" cap="none">
                <a:solidFill>
                  <a:schemeClr val="lt1"/>
                </a:solidFill>
                <a:latin typeface="Calibri"/>
                <a:ea typeface="Calibri"/>
                <a:cs typeface="Calibri"/>
                <a:sym typeface="Calibri"/>
              </a:defRPr>
            </a:lvl9pPr>
          </a:lstStyle>
          <a:p>
            <a:endParaRPr/>
          </a:p>
        </p:txBody>
      </p:sp>
      <p:sp>
        <p:nvSpPr>
          <p:cNvPr id="72" name="Google Shape;72;p15"/>
          <p:cNvSpPr txBox="1">
            <a:spLocks noGrp="1"/>
          </p:cNvSpPr>
          <p:nvPr>
            <p:ph type="body" idx="1"/>
          </p:nvPr>
        </p:nvSpPr>
        <p:spPr>
          <a:xfrm>
            <a:off x="685800" y="2971800"/>
            <a:ext cx="6164653" cy="1828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800"/>
              <a:buNone/>
              <a:defRPr sz="1800"/>
            </a:lvl1pPr>
            <a:lvl2pPr marL="914400" lvl="1" indent="-228600" algn="l">
              <a:spcBef>
                <a:spcPts val="1000"/>
              </a:spcBef>
              <a:spcAft>
                <a:spcPts val="0"/>
              </a:spcAft>
              <a:buSzPts val="1200"/>
              <a:buNone/>
              <a:defRPr sz="1200"/>
            </a:lvl2pPr>
            <a:lvl3pPr marL="1371600" lvl="2" indent="-228600" algn="l">
              <a:spcBef>
                <a:spcPts val="1000"/>
              </a:spcBef>
              <a:spcAft>
                <a:spcPts val="0"/>
              </a:spcAft>
              <a:buSzPts val="1000"/>
              <a:buNone/>
              <a:defRPr sz="1000"/>
            </a:lvl3pPr>
            <a:lvl4pPr marL="1828800" lvl="3" indent="-228600" algn="l">
              <a:spcBef>
                <a:spcPts val="1000"/>
              </a:spcBef>
              <a:spcAft>
                <a:spcPts val="0"/>
              </a:spcAft>
              <a:buSzPts val="900"/>
              <a:buNone/>
              <a:defRPr sz="900"/>
            </a:lvl4pPr>
            <a:lvl5pPr marL="2286000" lvl="4" indent="-228600" algn="l">
              <a:spcBef>
                <a:spcPts val="1000"/>
              </a:spcBef>
              <a:spcAft>
                <a:spcPts val="0"/>
              </a:spcAft>
              <a:buSzPts val="900"/>
              <a:buNone/>
              <a:defRPr sz="900"/>
            </a:lvl5pPr>
            <a:lvl6pPr marL="2743200" lvl="5" indent="-228600" algn="l">
              <a:spcBef>
                <a:spcPts val="1000"/>
              </a:spcBef>
              <a:spcAft>
                <a:spcPts val="0"/>
              </a:spcAft>
              <a:buSzPts val="900"/>
              <a:buNone/>
              <a:defRPr sz="900"/>
            </a:lvl6pPr>
            <a:lvl7pPr marL="3200400" lvl="6" indent="-228600" algn="l">
              <a:spcBef>
                <a:spcPts val="1000"/>
              </a:spcBef>
              <a:spcAft>
                <a:spcPts val="0"/>
              </a:spcAft>
              <a:buSzPts val="900"/>
              <a:buNone/>
              <a:defRPr sz="900"/>
            </a:lvl7pPr>
            <a:lvl8pPr marL="3657600" lvl="7" indent="-228600" algn="l">
              <a:spcBef>
                <a:spcPts val="1000"/>
              </a:spcBef>
              <a:spcAft>
                <a:spcPts val="0"/>
              </a:spcAft>
              <a:buSzPts val="900"/>
              <a:buNone/>
              <a:defRPr sz="900"/>
            </a:lvl8pPr>
            <a:lvl9pPr marL="4114800" lvl="8" indent="-228600" algn="l">
              <a:spcBef>
                <a:spcPts val="1000"/>
              </a:spcBef>
              <a:spcAft>
                <a:spcPts val="1000"/>
              </a:spcAft>
              <a:buSzPts val="900"/>
              <a:buNone/>
              <a:defRPr sz="900"/>
            </a:lvl9pPr>
          </a:lstStyle>
          <a:p>
            <a:endParaRPr/>
          </a:p>
        </p:txBody>
      </p:sp>
      <p:sp>
        <p:nvSpPr>
          <p:cNvPr id="73" name="Google Shape;73;p15"/>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15"/>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5"/>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Clr>
                <a:schemeClr val="lt1"/>
              </a:buClr>
              <a:buSzPts val="3600"/>
              <a:buFont typeface="Calibri"/>
              <a:buNone/>
              <a:defRPr sz="36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7" name="Google Shape;7;p6"/>
          <p:cNvSpPr txBox="1">
            <a:spLocks noGrp="1"/>
          </p:cNvSpPr>
          <p:nvPr>
            <p:ph type="body" idx="1"/>
          </p:nvPr>
        </p:nvSpPr>
        <p:spPr>
          <a:xfrm>
            <a:off x="685801" y="2142067"/>
            <a:ext cx="10131425" cy="3649133"/>
          </a:xfrm>
          <a:prstGeom prst="rect">
            <a:avLst/>
          </a:prstGeom>
          <a:noFill/>
          <a:ln>
            <a:noFill/>
          </a:ln>
        </p:spPr>
        <p:txBody>
          <a:bodyPr spcFirstLastPara="1" wrap="square" lIns="91425" tIns="45700" rIns="91425" bIns="45700" anchor="ctr" anchorCtr="0">
            <a:normAutofit/>
          </a:bodyPr>
          <a:lstStyle>
            <a:lvl1pPr marL="457200" marR="0" lvl="0" indent="-342900" algn="l" rtl="0">
              <a:spcBef>
                <a:spcPts val="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1pPr>
            <a:lvl2pPr marL="914400" marR="0" lvl="1" indent="-330200" algn="l" rtl="0">
              <a:spcBef>
                <a:spcPts val="1000"/>
              </a:spcBef>
              <a:spcAft>
                <a:spcPts val="0"/>
              </a:spcAft>
              <a:buClr>
                <a:schemeClr val="lt1"/>
              </a:buClr>
              <a:buSzPts val="1600"/>
              <a:buFont typeface="Arial"/>
              <a:buChar char="•"/>
              <a:defRPr sz="1600" b="0" i="0" u="none" strike="noStrike" cap="none">
                <a:solidFill>
                  <a:schemeClr val="lt1"/>
                </a:solidFill>
                <a:latin typeface="Calibri"/>
                <a:ea typeface="Calibri"/>
                <a:cs typeface="Calibri"/>
                <a:sym typeface="Calibri"/>
              </a:defRPr>
            </a:lvl2pPr>
            <a:lvl3pPr marL="1371600" marR="0" lvl="2" indent="-317500" algn="l" rtl="0">
              <a:spcBef>
                <a:spcPts val="100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3pPr>
            <a:lvl4pPr marL="1828800" marR="0" lvl="3" indent="-304800" algn="l" rtl="0">
              <a:spcBef>
                <a:spcPts val="10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4pPr>
            <a:lvl5pPr marL="2286000" marR="0" lvl="4" indent="-304800" algn="l" rtl="0">
              <a:spcBef>
                <a:spcPts val="10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5pPr>
            <a:lvl6pPr marL="2743200" marR="0" lvl="5" indent="-304800" algn="l" rtl="0">
              <a:spcBef>
                <a:spcPts val="10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6pPr>
            <a:lvl7pPr marL="3200400" marR="0" lvl="6" indent="-304800" algn="l" rtl="0">
              <a:spcBef>
                <a:spcPts val="10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7pPr>
            <a:lvl8pPr marL="3657600" marR="0" lvl="7" indent="-304800" algn="l" rtl="0">
              <a:spcBef>
                <a:spcPts val="10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8pPr>
            <a:lvl9pPr marL="4114800" marR="0" lvl="8" indent="-304800" algn="l" rtl="0">
              <a:spcBef>
                <a:spcPts val="1000"/>
              </a:spcBef>
              <a:spcAft>
                <a:spcPts val="100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9pPr>
          </a:lstStyle>
          <a:p>
            <a:endParaRPr/>
          </a:p>
        </p:txBody>
      </p:sp>
      <p:sp>
        <p:nvSpPr>
          <p:cNvPr id="8" name="Google Shape;8;p6"/>
          <p:cNvSpPr txBox="1">
            <a:spLocks noGrp="1"/>
          </p:cNvSpPr>
          <p:nvPr>
            <p:ph type="dt" idx="10"/>
          </p:nvPr>
        </p:nvSpPr>
        <p:spPr>
          <a:xfrm>
            <a:off x="8589660" y="5870575"/>
            <a:ext cx="1600200" cy="3778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9" name="Google Shape;9;p6"/>
          <p:cNvSpPr txBox="1">
            <a:spLocks noGrp="1"/>
          </p:cNvSpPr>
          <p:nvPr>
            <p:ph type="ftr" idx="11"/>
          </p:nvPr>
        </p:nvSpPr>
        <p:spPr>
          <a:xfrm>
            <a:off x="685800" y="5870575"/>
            <a:ext cx="7827659" cy="3778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0" name="Google Shape;10;p6"/>
          <p:cNvSpPr txBox="1">
            <a:spLocks noGrp="1"/>
          </p:cNvSpPr>
          <p:nvPr>
            <p:ph type="sldNum" idx="12"/>
          </p:nvPr>
        </p:nvSpPr>
        <p:spPr>
          <a:xfrm>
            <a:off x="10266060" y="5870575"/>
            <a:ext cx="551167" cy="3778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00" b="0" i="0" u="none" strike="noStrike" cap="none">
                <a:solidFill>
                  <a:schemeClr val="lt1"/>
                </a:solidFill>
                <a:latin typeface="Calibri"/>
                <a:ea typeface="Calibri"/>
                <a:cs typeface="Calibri"/>
                <a:sym typeface="Calibri"/>
              </a:defRPr>
            </a:lvl1pPr>
            <a:lvl2pPr marL="0" marR="0" lvl="1" indent="0" algn="r" rtl="0">
              <a:spcBef>
                <a:spcPts val="0"/>
              </a:spcBef>
              <a:buNone/>
              <a:defRPr sz="1000" b="0" i="0" u="none" strike="noStrike" cap="none">
                <a:solidFill>
                  <a:schemeClr val="lt1"/>
                </a:solidFill>
                <a:latin typeface="Calibri"/>
                <a:ea typeface="Calibri"/>
                <a:cs typeface="Calibri"/>
                <a:sym typeface="Calibri"/>
              </a:defRPr>
            </a:lvl2pPr>
            <a:lvl3pPr marL="0" marR="0" lvl="2" indent="0" algn="r" rtl="0">
              <a:spcBef>
                <a:spcPts val="0"/>
              </a:spcBef>
              <a:buNone/>
              <a:defRPr sz="1000" b="0" i="0" u="none" strike="noStrike" cap="none">
                <a:solidFill>
                  <a:schemeClr val="lt1"/>
                </a:solidFill>
                <a:latin typeface="Calibri"/>
                <a:ea typeface="Calibri"/>
                <a:cs typeface="Calibri"/>
                <a:sym typeface="Calibri"/>
              </a:defRPr>
            </a:lvl3pPr>
            <a:lvl4pPr marL="0" marR="0" lvl="3" indent="0" algn="r" rtl="0">
              <a:spcBef>
                <a:spcPts val="0"/>
              </a:spcBef>
              <a:buNone/>
              <a:defRPr sz="1000" b="0" i="0" u="none" strike="noStrike" cap="none">
                <a:solidFill>
                  <a:schemeClr val="lt1"/>
                </a:solidFill>
                <a:latin typeface="Calibri"/>
                <a:ea typeface="Calibri"/>
                <a:cs typeface="Calibri"/>
                <a:sym typeface="Calibri"/>
              </a:defRPr>
            </a:lvl4pPr>
            <a:lvl5pPr marL="0" marR="0" lvl="4" indent="0" algn="r" rtl="0">
              <a:spcBef>
                <a:spcPts val="0"/>
              </a:spcBef>
              <a:buNone/>
              <a:defRPr sz="1000" b="0" i="0" u="none" strike="noStrike" cap="none">
                <a:solidFill>
                  <a:schemeClr val="lt1"/>
                </a:solidFill>
                <a:latin typeface="Calibri"/>
                <a:ea typeface="Calibri"/>
                <a:cs typeface="Calibri"/>
                <a:sym typeface="Calibri"/>
              </a:defRPr>
            </a:lvl5pPr>
            <a:lvl6pPr marL="0" marR="0" lvl="5" indent="0" algn="r" rtl="0">
              <a:spcBef>
                <a:spcPts val="0"/>
              </a:spcBef>
              <a:buNone/>
              <a:defRPr sz="1000" b="0" i="0" u="none" strike="noStrike" cap="none">
                <a:solidFill>
                  <a:schemeClr val="lt1"/>
                </a:solidFill>
                <a:latin typeface="Calibri"/>
                <a:ea typeface="Calibri"/>
                <a:cs typeface="Calibri"/>
                <a:sym typeface="Calibri"/>
              </a:defRPr>
            </a:lvl6pPr>
            <a:lvl7pPr marL="0" marR="0" lvl="6" indent="0" algn="r" rtl="0">
              <a:spcBef>
                <a:spcPts val="0"/>
              </a:spcBef>
              <a:buNone/>
              <a:defRPr sz="1000" b="0" i="0" u="none" strike="noStrike" cap="none">
                <a:solidFill>
                  <a:schemeClr val="lt1"/>
                </a:solidFill>
                <a:latin typeface="Calibri"/>
                <a:ea typeface="Calibri"/>
                <a:cs typeface="Calibri"/>
                <a:sym typeface="Calibri"/>
              </a:defRPr>
            </a:lvl7pPr>
            <a:lvl8pPr marL="0" marR="0" lvl="7" indent="0" algn="r" rtl="0">
              <a:spcBef>
                <a:spcPts val="0"/>
              </a:spcBef>
              <a:buNone/>
              <a:defRPr sz="1000" b="0" i="0" u="none" strike="noStrike" cap="none">
                <a:solidFill>
                  <a:schemeClr val="lt1"/>
                </a:solidFill>
                <a:latin typeface="Calibri"/>
                <a:ea typeface="Calibri"/>
                <a:cs typeface="Calibri"/>
                <a:sym typeface="Calibri"/>
              </a:defRPr>
            </a:lvl8pPr>
            <a:lvl9pPr marL="0" marR="0" lvl="8" indent="0" algn="r" rtl="0">
              <a:spcBef>
                <a:spcPts val="0"/>
              </a:spcBef>
              <a:buNone/>
              <a:defRPr sz="10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search?q=youtube+how+to+use+open+street+map&amp;rlz=1C1GCEB_enUS859US859&amp;oq=youtube+how+to+use+open+street+map&amp;aqs=chrome..69i57j69i64.9002j0j7&amp;sourceid=chrome&amp;ie=UTF-8#kpvalbx=_XY6tXafAMeuc_Qab9YqYBw1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openstreetmap.org/#map=4/38.01/-95.84"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73XCpTgyhSk"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mapgive.state.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
          <p:cNvSpPr txBox="1">
            <a:spLocks noGrp="1"/>
          </p:cNvSpPr>
          <p:nvPr>
            <p:ph type="title"/>
          </p:nvPr>
        </p:nvSpPr>
        <p:spPr>
          <a:xfrm>
            <a:off x="0" y="384423"/>
            <a:ext cx="12192000" cy="1456267"/>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lt1"/>
              </a:buClr>
              <a:buSzPts val="2790"/>
              <a:buFont typeface="Arial Black"/>
              <a:buNone/>
            </a:pPr>
            <a:r>
              <a:rPr lang="en-US" sz="2790">
                <a:latin typeface="Arial Black"/>
                <a:ea typeface="Arial Black"/>
                <a:cs typeface="Arial Black"/>
                <a:sym typeface="Arial Black"/>
              </a:rPr>
              <a:t>OPEN EDUCATIONAL RESOURCES FOR INTRODUCTION </a:t>
            </a:r>
            <a:br>
              <a:rPr lang="en-US" sz="2790">
                <a:latin typeface="Arial Black"/>
                <a:ea typeface="Arial Black"/>
                <a:cs typeface="Arial Black"/>
                <a:sym typeface="Arial Black"/>
              </a:rPr>
            </a:br>
            <a:r>
              <a:rPr lang="en-US" sz="2790">
                <a:latin typeface="Arial Black"/>
                <a:ea typeface="Arial Black"/>
                <a:cs typeface="Arial Black"/>
                <a:sym typeface="Arial Black"/>
              </a:rPr>
              <a:t>TO GEOGRAPHIC INFORMATION SYSTEMS</a:t>
            </a:r>
            <a:br>
              <a:rPr lang="en-US" sz="3240"/>
            </a:br>
            <a:r>
              <a:rPr lang="en-US" sz="3240"/>
              <a:t>FUNDED BY: USG AFFORDABLE LEARNING GRANT</a:t>
            </a:r>
            <a:endParaRPr sz="3240"/>
          </a:p>
        </p:txBody>
      </p:sp>
      <p:pic>
        <p:nvPicPr>
          <p:cNvPr id="145" name="Google Shape;145;p1"/>
          <p:cNvPicPr preferRelativeResize="0">
            <a:picLocks noGrp="1"/>
          </p:cNvPicPr>
          <p:nvPr>
            <p:ph type="body" idx="2"/>
          </p:nvPr>
        </p:nvPicPr>
        <p:blipFill rotWithShape="1">
          <a:blip r:embed="rId3">
            <a:alphaModFix/>
          </a:blip>
          <a:srcRect/>
          <a:stretch/>
        </p:blipFill>
        <p:spPr>
          <a:xfrm>
            <a:off x="2014187" y="3967272"/>
            <a:ext cx="1936995" cy="1952368"/>
          </a:xfrm>
          <a:prstGeom prst="rect">
            <a:avLst/>
          </a:prstGeom>
          <a:noFill/>
          <a:ln>
            <a:noFill/>
          </a:ln>
        </p:spPr>
      </p:pic>
      <p:pic>
        <p:nvPicPr>
          <p:cNvPr id="146" name="Google Shape;146;p1"/>
          <p:cNvPicPr preferRelativeResize="0">
            <a:picLocks noGrp="1"/>
          </p:cNvPicPr>
          <p:nvPr>
            <p:ph type="body" idx="1"/>
          </p:nvPr>
        </p:nvPicPr>
        <p:blipFill rotWithShape="1">
          <a:blip r:embed="rId4">
            <a:alphaModFix/>
          </a:blip>
          <a:srcRect/>
          <a:stretch/>
        </p:blipFill>
        <p:spPr>
          <a:xfrm>
            <a:off x="7872549" y="4085875"/>
            <a:ext cx="3082834" cy="2322895"/>
          </a:xfrm>
          <a:prstGeom prst="rect">
            <a:avLst/>
          </a:prstGeom>
          <a:noFill/>
          <a:ln>
            <a:noFill/>
          </a:ln>
        </p:spPr>
      </p:pic>
      <p:sp>
        <p:nvSpPr>
          <p:cNvPr id="147" name="Google Shape;147;p1"/>
          <p:cNvSpPr txBox="1"/>
          <p:nvPr/>
        </p:nvSpPr>
        <p:spPr>
          <a:xfrm>
            <a:off x="0" y="4894218"/>
            <a:ext cx="12192000"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1" u="none" strike="noStrike" cap="none">
                <a:solidFill>
                  <a:schemeClr val="lt1"/>
                </a:solidFill>
                <a:latin typeface="Calibri"/>
                <a:ea typeface="Calibri"/>
                <a:cs typeface="Calibri"/>
                <a:sym typeface="Calibri"/>
              </a:rPr>
              <a:t>Created by:</a:t>
            </a:r>
            <a:endParaRPr/>
          </a:p>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Ulrike Ingram</a:t>
            </a:r>
            <a:endParaRPr/>
          </a:p>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Allison J. Bailey</a:t>
            </a:r>
            <a:endParaRPr/>
          </a:p>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Amber Ignatius</a:t>
            </a:r>
            <a:endParaRPr/>
          </a:p>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Katayoun Mobasher</a:t>
            </a:r>
            <a:endParaRPr/>
          </a:p>
          <a:p>
            <a:pPr marL="0" marR="0" lvl="0"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Mark Patterson</a:t>
            </a:r>
            <a:endParaRPr sz="1800" b="0" i="0" u="none" strike="noStrike" cap="none">
              <a:solidFill>
                <a:schemeClr val="lt1"/>
              </a:solidFill>
              <a:latin typeface="Calibri"/>
              <a:ea typeface="Calibri"/>
              <a:cs typeface="Calibri"/>
              <a:sym typeface="Calibri"/>
            </a:endParaRPr>
          </a:p>
        </p:txBody>
      </p:sp>
      <p:sp>
        <p:nvSpPr>
          <p:cNvPr id="148" name="Google Shape;148;p1"/>
          <p:cNvSpPr txBox="1"/>
          <p:nvPr/>
        </p:nvSpPr>
        <p:spPr>
          <a:xfrm>
            <a:off x="2090058" y="2051280"/>
            <a:ext cx="786384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0" i="0" u="none" strike="noStrike" cap="none" dirty="0">
                <a:solidFill>
                  <a:schemeClr val="lt1"/>
                </a:solidFill>
                <a:latin typeface="Arial Black" panose="020B0A04020102020204" pitchFamily="34" charset="0"/>
                <a:ea typeface="EB Garamond"/>
                <a:cs typeface="EB Garamond"/>
                <a:sym typeface="EB Garamond"/>
              </a:rPr>
              <a:t>Module 13</a:t>
            </a:r>
            <a:endParaRPr sz="4800" b="0" i="0" u="none" strike="noStrike" cap="none" dirty="0">
              <a:solidFill>
                <a:schemeClr val="lt1"/>
              </a:solidFill>
              <a:latin typeface="Arial Black" panose="020B0A04020102020204" pitchFamily="34" charset="0"/>
              <a:ea typeface="EB Garamond"/>
              <a:cs typeface="EB Garamond"/>
              <a:sym typeface="EB Garamond"/>
            </a:endParaRPr>
          </a:p>
        </p:txBody>
      </p:sp>
      <p:sp>
        <p:nvSpPr>
          <p:cNvPr id="149" name="Google Shape;149;p1"/>
          <p:cNvSpPr txBox="1"/>
          <p:nvPr/>
        </p:nvSpPr>
        <p:spPr>
          <a:xfrm>
            <a:off x="2525486" y="2883911"/>
            <a:ext cx="7141028"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i="0" u="none" strike="noStrike" cap="none" dirty="0">
                <a:solidFill>
                  <a:schemeClr val="lt1"/>
                </a:solidFill>
                <a:latin typeface="Arial Black" panose="020B0A04020102020204" pitchFamily="34" charset="0"/>
                <a:ea typeface="Bilbo"/>
                <a:cs typeface="Bilbo"/>
                <a:sym typeface="Bilbo"/>
              </a:rPr>
              <a:t>How to Use Open Street Map</a:t>
            </a:r>
            <a:endParaRPr sz="1800" i="0" u="none" strike="noStrike" cap="none" dirty="0">
              <a:solidFill>
                <a:schemeClr val="lt1"/>
              </a:solidFill>
              <a:latin typeface="Arial Black" panose="020B0A04020102020204" pitchFamily="34" charset="0"/>
              <a:ea typeface="Bilbo"/>
              <a:cs typeface="Bilbo"/>
              <a:sym typeface="Bilbo"/>
            </a:endParaRPr>
          </a:p>
        </p:txBody>
      </p:sp>
      <p:sp>
        <p:nvSpPr>
          <p:cNvPr id="150" name="Google Shape;150;p1"/>
          <p:cNvSpPr txBox="1"/>
          <p:nvPr/>
        </p:nvSpPr>
        <p:spPr>
          <a:xfrm>
            <a:off x="1907177" y="5919640"/>
            <a:ext cx="2151016"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0" i="0" u="none" strike="noStrike" cap="none">
                <a:solidFill>
                  <a:schemeClr val="lt1"/>
                </a:solidFill>
                <a:latin typeface="Calibri"/>
                <a:ea typeface="Calibri"/>
                <a:cs typeface="Calibri"/>
                <a:sym typeface="Calibri"/>
              </a:rPr>
              <a:t>Department of Geography and Anthropology</a:t>
            </a:r>
            <a:endParaRPr sz="1400" b="0" i="0" u="none" strike="noStrike" cap="none">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
          <p:cNvSpPr txBox="1">
            <a:spLocks noGrp="1"/>
          </p:cNvSpPr>
          <p:nvPr>
            <p:ph type="title"/>
          </p:nvPr>
        </p:nvSpPr>
        <p:spPr>
          <a:xfrm>
            <a:off x="685801" y="257176"/>
            <a:ext cx="10131425" cy="93345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600"/>
              <a:buFont typeface="Calibri"/>
              <a:buNone/>
            </a:pPr>
            <a:r>
              <a:rPr lang="en-US"/>
              <a:t>OPEN STREET MAP</a:t>
            </a:r>
            <a:endParaRPr/>
          </a:p>
        </p:txBody>
      </p:sp>
      <p:sp>
        <p:nvSpPr>
          <p:cNvPr id="156" name="Google Shape;156;p2"/>
          <p:cNvSpPr txBox="1">
            <a:spLocks noGrp="1"/>
          </p:cNvSpPr>
          <p:nvPr>
            <p:ph type="body" idx="1"/>
          </p:nvPr>
        </p:nvSpPr>
        <p:spPr>
          <a:xfrm>
            <a:off x="685801" y="1190626"/>
            <a:ext cx="10925174" cy="526732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2800"/>
              <a:buNone/>
            </a:pPr>
            <a:r>
              <a:rPr lang="en-US" sz="2800"/>
              <a:t>In Open Street Map, you can view existing street maps and trace points, lines, and polygons. Then labels are added. Because the maps are open for viewing and editing by anyone, people work collaboratively to add details and labels to the maps.</a:t>
            </a:r>
            <a:endParaRPr/>
          </a:p>
          <a:p>
            <a:pPr marL="0" lvl="0" indent="0" algn="l" rtl="0">
              <a:spcBef>
                <a:spcPts val="1000"/>
              </a:spcBef>
              <a:spcAft>
                <a:spcPts val="0"/>
              </a:spcAft>
              <a:buSzPts val="2800"/>
              <a:buNone/>
            </a:pPr>
            <a:endParaRPr sz="2800"/>
          </a:p>
          <a:p>
            <a:pPr marL="0" lvl="0" indent="0" algn="l" rtl="0">
              <a:spcBef>
                <a:spcPts val="1000"/>
              </a:spcBef>
              <a:spcAft>
                <a:spcPts val="0"/>
              </a:spcAft>
              <a:buSzPts val="2800"/>
              <a:buNone/>
            </a:pPr>
            <a:r>
              <a:rPr lang="en-US" sz="2800"/>
              <a:t> Click </a:t>
            </a:r>
            <a:r>
              <a:rPr lang="en-US" sz="2800" u="sng">
                <a:solidFill>
                  <a:schemeClr val="hlink"/>
                </a:solidFill>
                <a:hlinkClick r:id="rId3"/>
              </a:rPr>
              <a:t>here</a:t>
            </a:r>
            <a:r>
              <a:rPr lang="en-US" sz="2800"/>
              <a:t> to watch this video to learn How to Use Open Street Map.</a:t>
            </a:r>
            <a:endParaRPr sz="2800"/>
          </a:p>
          <a:p>
            <a:pPr marL="0" lvl="0" indent="0" algn="l" rtl="0">
              <a:spcBef>
                <a:spcPts val="1000"/>
              </a:spcBef>
              <a:spcAft>
                <a:spcPts val="0"/>
              </a:spcAft>
              <a:buSzPts val="1800"/>
              <a:buNone/>
            </a:pPr>
            <a:endParaRPr/>
          </a:p>
          <a:p>
            <a:pPr marL="0" lvl="0" indent="0" algn="l" rtl="0">
              <a:spcBef>
                <a:spcPts val="1000"/>
              </a:spcBef>
              <a:spcAft>
                <a:spcPts val="0"/>
              </a:spcAft>
              <a:buSzPts val="18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600"/>
              <a:buFont typeface="Calibri"/>
              <a:buNone/>
            </a:pPr>
            <a:r>
              <a:rPr lang="en-US"/>
              <a:t>LOG IN TO OPEN STREET MAP</a:t>
            </a:r>
            <a:endParaRPr/>
          </a:p>
        </p:txBody>
      </p:sp>
      <p:sp>
        <p:nvSpPr>
          <p:cNvPr id="162" name="Google Shape;162;p3"/>
          <p:cNvSpPr txBox="1">
            <a:spLocks noGrp="1"/>
          </p:cNvSpPr>
          <p:nvPr>
            <p:ph type="body" idx="1"/>
          </p:nvPr>
        </p:nvSpPr>
        <p:spPr>
          <a:xfrm>
            <a:off x="685801" y="2142067"/>
            <a:ext cx="10131425" cy="3649133"/>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SzPts val="3200"/>
              <a:buNone/>
            </a:pPr>
            <a:r>
              <a:rPr lang="en-US" sz="3200"/>
              <a:t>Click </a:t>
            </a:r>
            <a:r>
              <a:rPr lang="en-US" sz="3200" u="sng">
                <a:solidFill>
                  <a:schemeClr val="hlink"/>
                </a:solidFill>
                <a:hlinkClick r:id="rId3"/>
              </a:rPr>
              <a:t>here</a:t>
            </a:r>
            <a:r>
              <a:rPr lang="en-US" sz="3200"/>
              <a:t> to open this link to Open Street Map.</a:t>
            </a:r>
            <a:endParaRPr sz="3200"/>
          </a:p>
          <a:p>
            <a:pPr marL="0" lvl="0" indent="0" algn="l" rtl="0">
              <a:spcBef>
                <a:spcPts val="1000"/>
              </a:spcBef>
              <a:spcAft>
                <a:spcPts val="0"/>
              </a:spcAft>
              <a:buSzPts val="3200"/>
              <a:buNone/>
            </a:pPr>
            <a:endParaRPr sz="3200"/>
          </a:p>
          <a:p>
            <a:pPr marL="0" lvl="0" indent="0" algn="l" rtl="0">
              <a:spcBef>
                <a:spcPts val="1000"/>
              </a:spcBef>
              <a:spcAft>
                <a:spcPts val="0"/>
              </a:spcAft>
              <a:buSzPts val="1800"/>
              <a:buNone/>
            </a:pPr>
            <a:br>
              <a:rPr lang="en-US"/>
            </a:b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4"/>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600"/>
              <a:buFont typeface="Calibri"/>
              <a:buNone/>
            </a:pPr>
            <a:r>
              <a:rPr lang="en-US"/>
              <a:t>USING OPEN STREET MAP</a:t>
            </a:r>
            <a:endParaRPr/>
          </a:p>
        </p:txBody>
      </p:sp>
      <p:sp>
        <p:nvSpPr>
          <p:cNvPr id="168" name="Google Shape;168;p4"/>
          <p:cNvSpPr txBox="1">
            <a:spLocks noGrp="1"/>
          </p:cNvSpPr>
          <p:nvPr>
            <p:ph type="body" idx="1"/>
          </p:nvPr>
        </p:nvSpPr>
        <p:spPr>
          <a:xfrm>
            <a:off x="685801" y="2142067"/>
            <a:ext cx="10131425" cy="3649133"/>
          </a:xfrm>
          <a:prstGeom prst="rect">
            <a:avLst/>
          </a:prstGeom>
          <a:noFill/>
          <a:ln>
            <a:noFill/>
          </a:ln>
        </p:spPr>
        <p:txBody>
          <a:bodyPr spcFirstLastPara="1" wrap="square" lIns="91425" tIns="45700" rIns="91425" bIns="45700" anchor="ctr" anchorCtr="0">
            <a:normAutofit/>
          </a:bodyPr>
          <a:lstStyle/>
          <a:p>
            <a:pPr marL="342900" lvl="0" indent="-342900" algn="l" rtl="0">
              <a:spcBef>
                <a:spcPts val="0"/>
              </a:spcBef>
              <a:spcAft>
                <a:spcPts val="0"/>
              </a:spcAft>
              <a:buSzPts val="3200"/>
              <a:buAutoNum type="arabicPeriod"/>
            </a:pPr>
            <a:r>
              <a:rPr lang="en-US" sz="3200"/>
              <a:t>Locate the city you want to view and edit</a:t>
            </a:r>
            <a:endParaRPr/>
          </a:p>
          <a:p>
            <a:pPr marL="342900" lvl="0" indent="-342900" algn="l" rtl="0">
              <a:spcBef>
                <a:spcPts val="1000"/>
              </a:spcBef>
              <a:spcAft>
                <a:spcPts val="0"/>
              </a:spcAft>
              <a:buSzPts val="3200"/>
              <a:buAutoNum type="arabicPeriod"/>
            </a:pPr>
            <a:r>
              <a:rPr lang="en-US" sz="3200"/>
              <a:t>Choose the task you want to do</a:t>
            </a:r>
            <a:endParaRPr/>
          </a:p>
          <a:p>
            <a:pPr marL="342900" lvl="0" indent="-342900" algn="l" rtl="0">
              <a:spcBef>
                <a:spcPts val="1000"/>
              </a:spcBef>
              <a:spcAft>
                <a:spcPts val="0"/>
              </a:spcAft>
              <a:buSzPts val="3200"/>
              <a:buAutoNum type="arabicPeriod"/>
            </a:pPr>
            <a:r>
              <a:rPr lang="en-US" sz="3200"/>
              <a:t>Click </a:t>
            </a:r>
            <a:r>
              <a:rPr lang="en-US" sz="3200" u="sng">
                <a:solidFill>
                  <a:schemeClr val="hlink"/>
                </a:solidFill>
                <a:hlinkClick r:id="rId3"/>
              </a:rPr>
              <a:t>here</a:t>
            </a:r>
            <a:r>
              <a:rPr lang="en-US" sz="3200"/>
              <a:t> to watch this video on How to Select a Task from Open Street Map:</a:t>
            </a:r>
            <a:endParaRPr sz="3200"/>
          </a:p>
          <a:p>
            <a:pPr marL="0" lvl="0" indent="0" algn="l" rtl="0">
              <a:spcBef>
                <a:spcPts val="1000"/>
              </a:spcBef>
              <a:spcAft>
                <a:spcPts val="0"/>
              </a:spcAft>
              <a:buSzPts val="3200"/>
              <a:buNone/>
            </a:pPr>
            <a:endParaRPr sz="3200"/>
          </a:p>
          <a:p>
            <a:pPr marL="0" lvl="0" indent="0" algn="l" rtl="0">
              <a:spcBef>
                <a:spcPts val="1000"/>
              </a:spcBef>
              <a:spcAft>
                <a:spcPts val="0"/>
              </a:spcAft>
              <a:buSzPts val="1800"/>
              <a:buNone/>
            </a:pPr>
            <a:endParaRPr/>
          </a:p>
          <a:p>
            <a:pPr marL="285750" lvl="0" indent="-171450" algn="l" rtl="0">
              <a:spcBef>
                <a:spcPts val="1000"/>
              </a:spcBef>
              <a:spcAft>
                <a:spcPts val="0"/>
              </a:spcAft>
              <a:buSzPts val="18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5"/>
          <p:cNvSpPr txBox="1">
            <a:spLocks noGrp="1"/>
          </p:cNvSpPr>
          <p:nvPr>
            <p:ph type="title"/>
          </p:nvPr>
        </p:nvSpPr>
        <p:spPr>
          <a:xfrm>
            <a:off x="685801" y="609600"/>
            <a:ext cx="10131425" cy="1456267"/>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600"/>
              <a:buFont typeface="Calibri"/>
              <a:buNone/>
            </a:pPr>
            <a:r>
              <a:rPr lang="en-US"/>
              <a:t>MAP GIVE</a:t>
            </a:r>
            <a:endParaRPr/>
          </a:p>
        </p:txBody>
      </p:sp>
      <p:sp>
        <p:nvSpPr>
          <p:cNvPr id="174" name="Google Shape;174;p5"/>
          <p:cNvSpPr txBox="1">
            <a:spLocks noGrp="1"/>
          </p:cNvSpPr>
          <p:nvPr>
            <p:ph type="body" idx="1"/>
          </p:nvPr>
        </p:nvSpPr>
        <p:spPr>
          <a:xfrm>
            <a:off x="685801" y="2142067"/>
            <a:ext cx="10131425" cy="3649133"/>
          </a:xfrm>
          <a:prstGeom prst="rect">
            <a:avLst/>
          </a:prstGeom>
          <a:noFill/>
          <a:ln>
            <a:noFill/>
          </a:ln>
        </p:spPr>
        <p:txBody>
          <a:bodyPr spcFirstLastPara="1" wrap="square" lIns="91425" tIns="45700" rIns="91425" bIns="45700" anchor="ctr" anchorCtr="0">
            <a:normAutofit/>
          </a:bodyPr>
          <a:lstStyle/>
          <a:p>
            <a:pPr marL="285750" lvl="0" indent="-285750" algn="l" rtl="0">
              <a:spcBef>
                <a:spcPts val="0"/>
              </a:spcBef>
              <a:spcAft>
                <a:spcPts val="0"/>
              </a:spcAft>
              <a:buSzPts val="3200"/>
              <a:buChar char="•"/>
            </a:pPr>
            <a:r>
              <a:rPr lang="en-US" sz="3200"/>
              <a:t>Continue after this class to contribute to open street map and make a difference</a:t>
            </a:r>
            <a:endParaRPr/>
          </a:p>
          <a:p>
            <a:pPr marL="285750" lvl="0" indent="-285750" algn="l" rtl="0">
              <a:spcBef>
                <a:spcPts val="1000"/>
              </a:spcBef>
              <a:spcAft>
                <a:spcPts val="0"/>
              </a:spcAft>
              <a:buSzPts val="3200"/>
              <a:buChar char="•"/>
            </a:pPr>
            <a:r>
              <a:rPr lang="en-US" sz="3200"/>
              <a:t>View projects seeking assistance at Map Give</a:t>
            </a:r>
            <a:endParaRPr/>
          </a:p>
          <a:p>
            <a:pPr marL="285750" lvl="0" indent="-285750" algn="l" rtl="0">
              <a:spcBef>
                <a:spcPts val="1000"/>
              </a:spcBef>
              <a:spcAft>
                <a:spcPts val="0"/>
              </a:spcAft>
              <a:buSzPts val="3200"/>
              <a:buChar char="•"/>
            </a:pPr>
            <a:r>
              <a:rPr lang="en-US" sz="3200"/>
              <a:t>Click </a:t>
            </a:r>
            <a:r>
              <a:rPr lang="en-US" sz="3200" u="sng">
                <a:solidFill>
                  <a:schemeClr val="hlink"/>
                </a:solidFill>
                <a:hlinkClick r:id="rId3"/>
              </a:rPr>
              <a:t>here</a:t>
            </a:r>
            <a:r>
              <a:rPr lang="en-US" sz="3200"/>
              <a:t> to view the Map Give web site</a:t>
            </a:r>
            <a:endParaRPr sz="3200"/>
          </a:p>
          <a:p>
            <a:pPr marL="0" lvl="0" indent="0" algn="l" rtl="0">
              <a:spcBef>
                <a:spcPts val="1000"/>
              </a:spcBef>
              <a:spcAft>
                <a:spcPts val="0"/>
              </a:spcAft>
              <a:buSzPts val="1800"/>
              <a:buNone/>
            </a:pPr>
            <a:endParaRPr/>
          </a:p>
          <a:p>
            <a:pPr marL="285750" lvl="0" indent="-171450" algn="l" rtl="0">
              <a:spcBef>
                <a:spcPts val="1000"/>
              </a:spcBef>
              <a:spcAft>
                <a:spcPts val="0"/>
              </a:spcAft>
              <a:buSzPts val="1800"/>
              <a:buNone/>
            </a:pPr>
            <a:endParaRPr/>
          </a:p>
        </p:txBody>
      </p:sp>
    </p:spTree>
  </p:cSld>
  <p:clrMapOvr>
    <a:masterClrMapping/>
  </p:clrMapOvr>
</p:sld>
</file>

<file path=ppt/theme/theme1.xml><?xml version="1.0" encoding="utf-8"?>
<a:theme xmlns:a="http://schemas.openxmlformats.org/drawingml/2006/main" name="Celestial">
  <a:themeElements>
    <a:clrScheme name="Celestial">
      <a:dk1>
        <a:srgbClr val="000000"/>
      </a:dk1>
      <a:lt1>
        <a:srgbClr val="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7D2660CD-456C-42B1-A36C-3EC1D2FEE6E3}"/>
</file>

<file path=customXml/itemProps2.xml><?xml version="1.0" encoding="utf-8"?>
<ds:datastoreItem xmlns:ds="http://schemas.openxmlformats.org/officeDocument/2006/customXml" ds:itemID="{3F52C59F-058E-42B6-BB86-15626FF40EE5}"/>
</file>

<file path=customXml/itemProps3.xml><?xml version="1.0" encoding="utf-8"?>
<ds:datastoreItem xmlns:ds="http://schemas.openxmlformats.org/officeDocument/2006/customXml" ds:itemID="{FCAB84D3-6383-48AB-A7E4-DFD6A513F93F}"/>
</file>

<file path=docProps/app.xml><?xml version="1.0" encoding="utf-8"?>
<Properties xmlns="http://schemas.openxmlformats.org/officeDocument/2006/extended-properties" xmlns:vt="http://schemas.openxmlformats.org/officeDocument/2006/docPropsVTypes">
  <TotalTime>0</TotalTime>
  <Words>201</Words>
  <Application>Microsoft Office PowerPoint</Application>
  <PresentationFormat>Widescreen</PresentationFormat>
  <Paragraphs>27</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Arial Black</vt:lpstr>
      <vt:lpstr>Calibri</vt:lpstr>
      <vt:lpstr>Celestial</vt:lpstr>
      <vt:lpstr>OPEN EDUCATIONAL RESOURCES FOR INTRODUCTION  TO GEOGRAPHIC INFORMATION SYSTEMS FUNDED BY: USG AFFORDABLE LEARNING GRANT</vt:lpstr>
      <vt:lpstr>OPEN STREET MAP</vt:lpstr>
      <vt:lpstr>LOG IN TO OPEN STREET MAP</vt:lpstr>
      <vt:lpstr>USING OPEN STREET MAP</vt:lpstr>
      <vt:lpstr>MAP GIVE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dc:creator>Allison Bailey</dc:creator>
  <cp:lastModifiedBy>Uli Ingram</cp:lastModifiedBy>
  <cp:revision>1</cp:revision>
  <dcterms:created xsi:type="dcterms:W3CDTF">2020-04-15T19:51:56Z</dcterms:created>
  <dcterms:modified xsi:type="dcterms:W3CDTF">2021-04-29T12:41:05Z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