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gif" ContentType="image/gif"/>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Masters/slideMaster1.xml" ContentType="application/vnd.openxmlformats-officedocument.presentationml.slideMaster+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12.xml" ContentType="application/vnd.openxmlformats-officedocument.presentationml.notesSlide+xml"/>
  <Override PartName="/ppt/notesSlides/notesSlide5.xml" ContentType="application/vnd.openxmlformats-officedocument.presentationml.notesSlide+xml"/>
  <Override PartName="/ppt/notesSlides/notesSlide13.xml" ContentType="application/vnd.openxmlformats-officedocument.presentationml.notesSlide+xml"/>
  <Override PartName="/ppt/notesSlides/notesSlide19.xml" ContentType="application/vnd.openxmlformats-officedocument.presentationml.notesSlide+xml"/>
  <Override PartName="/ppt/notesSlides/notesSlide7.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16.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9.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20.xml" ContentType="application/vnd.openxmlformats-officedocument.presentationml.notesSlide+xml"/>
  <Override PartName="/ppt/notesSlides/notesSlide1.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11.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6.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6858000" type="screen4x3"/>
  <p:notesSz cx="6858000" cy="9144000"/>
  <p:embeddedFontLst>
    <p:embeddedFont>
      <p:font typeface="Arial Black" panose="020B0A04020102020204" pitchFamily="34" charset="0"/>
      <p:regular r:id="rId28"/>
      <p:bold r:id="rId29"/>
    </p:embeddedFont>
    <p:embeddedFont>
      <p:font typeface="Calibri" panose="020F0502020204030204" pitchFamily="34" charset="0"/>
      <p:regular r:id="rId30"/>
      <p:bold r:id="rId31"/>
      <p:italic r:id="rId32"/>
      <p:boldItalic r:id="rId33"/>
    </p:embeddedFont>
    <p:embeddedFont>
      <p:font typeface="Libre Baskerville" panose="020B0604020202020204" charset="0"/>
      <p:regular r:id="rId34"/>
      <p:bold r:id="rId35"/>
      <p: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ECE6FA-EB7B-546E-8D33-251F6910201C}" v="50" dt="2021-03-29T03:53:32.4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1400"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7.fntdata"/><Relationship Id="rId42"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presProps" Target="presProps.xml"/><Relationship Id="rId40" Type="http://schemas.openxmlformats.org/officeDocument/2006/relationships/tableStyles" Target="tableStyles.xml"/><Relationship Id="rId45"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viewProps" Target="viewProps.xml"/><Relationship Id="rId20" Type="http://schemas.openxmlformats.org/officeDocument/2006/relationships/slide" Target="slides/slide19.xml"/><Relationship Id="rId4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hanuja Dasoju" userId="S::bdasoju@students.kennesaw.edu::605ef41b-7345-45bd-b61e-66abab52c461" providerId="AD" clId="Web-{0AECE6FA-EB7B-546E-8D33-251F6910201C}"/>
    <pc:docChg chg="modSld">
      <pc:chgData name="Bhanuja Dasoju" userId="S::bdasoju@students.kennesaw.edu::605ef41b-7345-45bd-b61e-66abab52c461" providerId="AD" clId="Web-{0AECE6FA-EB7B-546E-8D33-251F6910201C}" dt="2021-03-29T03:53:32.447" v="49"/>
      <pc:docMkLst>
        <pc:docMk/>
      </pc:docMkLst>
      <pc:sldChg chg="modSp">
        <pc:chgData name="Bhanuja Dasoju" userId="S::bdasoju@students.kennesaw.edu::605ef41b-7345-45bd-b61e-66abab52c461" providerId="AD" clId="Web-{0AECE6FA-EB7B-546E-8D33-251F6910201C}" dt="2021-03-29T03:14:42.905" v="0"/>
        <pc:sldMkLst>
          <pc:docMk/>
          <pc:sldMk cId="0" sldId="259"/>
        </pc:sldMkLst>
        <pc:picChg chg="mod">
          <ac:chgData name="Bhanuja Dasoju" userId="S::bdasoju@students.kennesaw.edu::605ef41b-7345-45bd-b61e-66abab52c461" providerId="AD" clId="Web-{0AECE6FA-EB7B-546E-8D33-251F6910201C}" dt="2021-03-29T03:14:42.905" v="0"/>
          <ac:picMkLst>
            <pc:docMk/>
            <pc:sldMk cId="0" sldId="259"/>
            <ac:picMk id="118" creationId="{00000000-0000-0000-0000-000000000000}"/>
          </ac:picMkLst>
        </pc:picChg>
      </pc:sldChg>
      <pc:sldChg chg="modSp">
        <pc:chgData name="Bhanuja Dasoju" userId="S::bdasoju@students.kennesaw.edu::605ef41b-7345-45bd-b61e-66abab52c461" providerId="AD" clId="Web-{0AECE6FA-EB7B-546E-8D33-251F6910201C}" dt="2021-03-29T03:30:22.370" v="2"/>
        <pc:sldMkLst>
          <pc:docMk/>
          <pc:sldMk cId="0" sldId="260"/>
        </pc:sldMkLst>
        <pc:picChg chg="mod">
          <ac:chgData name="Bhanuja Dasoju" userId="S::bdasoju@students.kennesaw.edu::605ef41b-7345-45bd-b61e-66abab52c461" providerId="AD" clId="Web-{0AECE6FA-EB7B-546E-8D33-251F6910201C}" dt="2021-03-29T03:30:22.370" v="2"/>
          <ac:picMkLst>
            <pc:docMk/>
            <pc:sldMk cId="0" sldId="260"/>
            <ac:picMk id="129" creationId="{00000000-0000-0000-0000-000000000000}"/>
          </ac:picMkLst>
        </pc:picChg>
      </pc:sldChg>
      <pc:sldChg chg="modSp">
        <pc:chgData name="Bhanuja Dasoju" userId="S::bdasoju@students.kennesaw.edu::605ef41b-7345-45bd-b61e-66abab52c461" providerId="AD" clId="Web-{0AECE6FA-EB7B-546E-8D33-251F6910201C}" dt="2021-03-29T03:53:32.447" v="49"/>
        <pc:sldMkLst>
          <pc:docMk/>
          <pc:sldMk cId="0" sldId="261"/>
        </pc:sldMkLst>
        <pc:picChg chg="mod">
          <ac:chgData name="Bhanuja Dasoju" userId="S::bdasoju@students.kennesaw.edu::605ef41b-7345-45bd-b61e-66abab52c461" providerId="AD" clId="Web-{0AECE6FA-EB7B-546E-8D33-251F6910201C}" dt="2021-03-29T03:53:32.447" v="49"/>
          <ac:picMkLst>
            <pc:docMk/>
            <pc:sldMk cId="0" sldId="261"/>
            <ac:picMk id="134" creationId="{00000000-0000-0000-0000-000000000000}"/>
          </ac:picMkLst>
        </pc:picChg>
      </pc:sldChg>
      <pc:sldChg chg="modSp">
        <pc:chgData name="Bhanuja Dasoju" userId="S::bdasoju@students.kennesaw.edu::605ef41b-7345-45bd-b61e-66abab52c461" providerId="AD" clId="Web-{0AECE6FA-EB7B-546E-8D33-251F6910201C}" dt="2021-03-29T03:34:54.063" v="5"/>
        <pc:sldMkLst>
          <pc:docMk/>
          <pc:sldMk cId="0" sldId="262"/>
        </pc:sldMkLst>
        <pc:picChg chg="mod">
          <ac:chgData name="Bhanuja Dasoju" userId="S::bdasoju@students.kennesaw.edu::605ef41b-7345-45bd-b61e-66abab52c461" providerId="AD" clId="Web-{0AECE6FA-EB7B-546E-8D33-251F6910201C}" dt="2021-03-29T03:34:54.063" v="5"/>
          <ac:picMkLst>
            <pc:docMk/>
            <pc:sldMk cId="0" sldId="262"/>
            <ac:picMk id="140" creationId="{00000000-0000-0000-0000-000000000000}"/>
          </ac:picMkLst>
        </pc:picChg>
      </pc:sldChg>
      <pc:sldChg chg="modSp">
        <pc:chgData name="Bhanuja Dasoju" userId="S::bdasoju@students.kennesaw.edu::605ef41b-7345-45bd-b61e-66abab52c461" providerId="AD" clId="Web-{0AECE6FA-EB7B-546E-8D33-251F6910201C}" dt="2021-03-29T03:35:50.705" v="6"/>
        <pc:sldMkLst>
          <pc:docMk/>
          <pc:sldMk cId="0" sldId="263"/>
        </pc:sldMkLst>
        <pc:picChg chg="mod">
          <ac:chgData name="Bhanuja Dasoju" userId="S::bdasoju@students.kennesaw.edu::605ef41b-7345-45bd-b61e-66abab52c461" providerId="AD" clId="Web-{0AECE6FA-EB7B-546E-8D33-251F6910201C}" dt="2021-03-29T03:35:50.705" v="6"/>
          <ac:picMkLst>
            <pc:docMk/>
            <pc:sldMk cId="0" sldId="263"/>
            <ac:picMk id="149" creationId="{00000000-0000-0000-0000-000000000000}"/>
          </ac:picMkLst>
        </pc:picChg>
      </pc:sldChg>
      <pc:sldChg chg="modSp">
        <pc:chgData name="Bhanuja Dasoju" userId="S::bdasoju@students.kennesaw.edu::605ef41b-7345-45bd-b61e-66abab52c461" providerId="AD" clId="Web-{0AECE6FA-EB7B-546E-8D33-251F6910201C}" dt="2021-03-29T03:37:03.582" v="8"/>
        <pc:sldMkLst>
          <pc:docMk/>
          <pc:sldMk cId="0" sldId="264"/>
        </pc:sldMkLst>
        <pc:picChg chg="mod">
          <ac:chgData name="Bhanuja Dasoju" userId="S::bdasoju@students.kennesaw.edu::605ef41b-7345-45bd-b61e-66abab52c461" providerId="AD" clId="Web-{0AECE6FA-EB7B-546E-8D33-251F6910201C}" dt="2021-03-29T03:37:03.582" v="8"/>
          <ac:picMkLst>
            <pc:docMk/>
            <pc:sldMk cId="0" sldId="264"/>
            <ac:picMk id="154" creationId="{00000000-0000-0000-0000-000000000000}"/>
          </ac:picMkLst>
        </pc:picChg>
      </pc:sldChg>
      <pc:sldChg chg="modSp">
        <pc:chgData name="Bhanuja Dasoju" userId="S::bdasoju@students.kennesaw.edu::605ef41b-7345-45bd-b61e-66abab52c461" providerId="AD" clId="Web-{0AECE6FA-EB7B-546E-8D33-251F6910201C}" dt="2021-03-29T03:37:54.520" v="14" actId="1076"/>
        <pc:sldMkLst>
          <pc:docMk/>
          <pc:sldMk cId="0" sldId="265"/>
        </pc:sldMkLst>
        <pc:grpChg chg="mod">
          <ac:chgData name="Bhanuja Dasoju" userId="S::bdasoju@students.kennesaw.edu::605ef41b-7345-45bd-b61e-66abab52c461" providerId="AD" clId="Web-{0AECE6FA-EB7B-546E-8D33-251F6910201C}" dt="2021-03-29T03:37:54.520" v="14" actId="1076"/>
          <ac:grpSpMkLst>
            <pc:docMk/>
            <pc:sldMk cId="0" sldId="265"/>
            <ac:grpSpMk id="162" creationId="{00000000-0000-0000-0000-000000000000}"/>
          </ac:grpSpMkLst>
        </pc:grpChg>
        <pc:picChg chg="mod">
          <ac:chgData name="Bhanuja Dasoju" userId="S::bdasoju@students.kennesaw.edu::605ef41b-7345-45bd-b61e-66abab52c461" providerId="AD" clId="Web-{0AECE6FA-EB7B-546E-8D33-251F6910201C}" dt="2021-03-29T03:37:52.161" v="13" actId="1076"/>
          <ac:picMkLst>
            <pc:docMk/>
            <pc:sldMk cId="0" sldId="265"/>
            <ac:picMk id="163" creationId="{00000000-0000-0000-0000-000000000000}"/>
          </ac:picMkLst>
        </pc:picChg>
      </pc:sldChg>
      <pc:sldChg chg="modSp">
        <pc:chgData name="Bhanuja Dasoju" userId="S::bdasoju@students.kennesaw.edu::605ef41b-7345-45bd-b61e-66abab52c461" providerId="AD" clId="Web-{0AECE6FA-EB7B-546E-8D33-251F6910201C}" dt="2021-03-29T03:38:38.490" v="15"/>
        <pc:sldMkLst>
          <pc:docMk/>
          <pc:sldMk cId="0" sldId="268"/>
        </pc:sldMkLst>
        <pc:picChg chg="mod">
          <ac:chgData name="Bhanuja Dasoju" userId="S::bdasoju@students.kennesaw.edu::605ef41b-7345-45bd-b61e-66abab52c461" providerId="AD" clId="Web-{0AECE6FA-EB7B-546E-8D33-251F6910201C}" dt="2021-03-29T03:38:38.490" v="15"/>
          <ac:picMkLst>
            <pc:docMk/>
            <pc:sldMk cId="0" sldId="268"/>
            <ac:picMk id="187" creationId="{00000000-0000-0000-0000-000000000000}"/>
          </ac:picMkLst>
        </pc:picChg>
      </pc:sldChg>
      <pc:sldChg chg="modSp">
        <pc:chgData name="Bhanuja Dasoju" userId="S::bdasoju@students.kennesaw.edu::605ef41b-7345-45bd-b61e-66abab52c461" providerId="AD" clId="Web-{0AECE6FA-EB7B-546E-8D33-251F6910201C}" dt="2021-03-29T03:42:49.339" v="16"/>
        <pc:sldMkLst>
          <pc:docMk/>
          <pc:sldMk cId="0" sldId="269"/>
        </pc:sldMkLst>
        <pc:picChg chg="mod">
          <ac:chgData name="Bhanuja Dasoju" userId="S::bdasoju@students.kennesaw.edu::605ef41b-7345-45bd-b61e-66abab52c461" providerId="AD" clId="Web-{0AECE6FA-EB7B-546E-8D33-251F6910201C}" dt="2021-03-29T03:42:49.339" v="16"/>
          <ac:picMkLst>
            <pc:docMk/>
            <pc:sldMk cId="0" sldId="269"/>
            <ac:picMk id="193" creationId="{00000000-0000-0000-0000-000000000000}"/>
          </ac:picMkLst>
        </pc:picChg>
      </pc:sldChg>
      <pc:sldChg chg="modSp">
        <pc:chgData name="Bhanuja Dasoju" userId="S::bdasoju@students.kennesaw.edu::605ef41b-7345-45bd-b61e-66abab52c461" providerId="AD" clId="Web-{0AECE6FA-EB7B-546E-8D33-251F6910201C}" dt="2021-03-29T03:43:28.434" v="19"/>
        <pc:sldMkLst>
          <pc:docMk/>
          <pc:sldMk cId="0" sldId="270"/>
        </pc:sldMkLst>
        <pc:picChg chg="mod">
          <ac:chgData name="Bhanuja Dasoju" userId="S::bdasoju@students.kennesaw.edu::605ef41b-7345-45bd-b61e-66abab52c461" providerId="AD" clId="Web-{0AECE6FA-EB7B-546E-8D33-251F6910201C}" dt="2021-03-29T03:43:28.434" v="19"/>
          <ac:picMkLst>
            <pc:docMk/>
            <pc:sldMk cId="0" sldId="270"/>
            <ac:picMk id="205" creationId="{00000000-0000-0000-0000-000000000000}"/>
          </ac:picMkLst>
        </pc:picChg>
      </pc:sldChg>
      <pc:sldChg chg="modSp">
        <pc:chgData name="Bhanuja Dasoju" userId="S::bdasoju@students.kennesaw.edu::605ef41b-7345-45bd-b61e-66abab52c461" providerId="AD" clId="Web-{0AECE6FA-EB7B-546E-8D33-251F6910201C}" dt="2021-03-29T03:44:28.779" v="25"/>
        <pc:sldMkLst>
          <pc:docMk/>
          <pc:sldMk cId="0" sldId="271"/>
        </pc:sldMkLst>
        <pc:picChg chg="mod">
          <ac:chgData name="Bhanuja Dasoju" userId="S::bdasoju@students.kennesaw.edu::605ef41b-7345-45bd-b61e-66abab52c461" providerId="AD" clId="Web-{0AECE6FA-EB7B-546E-8D33-251F6910201C}" dt="2021-03-29T03:44:28.779" v="25"/>
          <ac:picMkLst>
            <pc:docMk/>
            <pc:sldMk cId="0" sldId="271"/>
            <ac:picMk id="216" creationId="{00000000-0000-0000-0000-000000000000}"/>
          </ac:picMkLst>
        </pc:picChg>
      </pc:sldChg>
      <pc:sldChg chg="modSp">
        <pc:chgData name="Bhanuja Dasoju" userId="S::bdasoju@students.kennesaw.edu::605ef41b-7345-45bd-b61e-66abab52c461" providerId="AD" clId="Web-{0AECE6FA-EB7B-546E-8D33-251F6910201C}" dt="2021-03-29T03:44:11.169" v="23"/>
        <pc:sldMkLst>
          <pc:docMk/>
          <pc:sldMk cId="0" sldId="272"/>
        </pc:sldMkLst>
        <pc:picChg chg="mod">
          <ac:chgData name="Bhanuja Dasoju" userId="S::bdasoju@students.kennesaw.edu::605ef41b-7345-45bd-b61e-66abab52c461" providerId="AD" clId="Web-{0AECE6FA-EB7B-546E-8D33-251F6910201C}" dt="2021-03-29T03:44:11.169" v="23"/>
          <ac:picMkLst>
            <pc:docMk/>
            <pc:sldMk cId="0" sldId="272"/>
            <ac:picMk id="227" creationId="{00000000-0000-0000-0000-000000000000}"/>
          </ac:picMkLst>
        </pc:picChg>
      </pc:sldChg>
      <pc:sldChg chg="modSp">
        <pc:chgData name="Bhanuja Dasoju" userId="S::bdasoju@students.kennesaw.edu::605ef41b-7345-45bd-b61e-66abab52c461" providerId="AD" clId="Web-{0AECE6FA-EB7B-546E-8D33-251F6910201C}" dt="2021-03-29T03:52:07.976" v="43"/>
        <pc:sldMkLst>
          <pc:docMk/>
          <pc:sldMk cId="0" sldId="273"/>
        </pc:sldMkLst>
        <pc:picChg chg="mod">
          <ac:chgData name="Bhanuja Dasoju" userId="S::bdasoju@students.kennesaw.edu::605ef41b-7345-45bd-b61e-66abab52c461" providerId="AD" clId="Web-{0AECE6FA-EB7B-546E-8D33-251F6910201C}" dt="2021-03-29T03:52:07.976" v="43"/>
          <ac:picMkLst>
            <pc:docMk/>
            <pc:sldMk cId="0" sldId="273"/>
            <ac:picMk id="235" creationId="{00000000-0000-0000-0000-000000000000}"/>
          </ac:picMkLst>
        </pc:picChg>
      </pc:sldChg>
      <pc:sldChg chg="modSp">
        <pc:chgData name="Bhanuja Dasoju" userId="S::bdasoju@students.kennesaw.edu::605ef41b-7345-45bd-b61e-66abab52c461" providerId="AD" clId="Web-{0AECE6FA-EB7B-546E-8D33-251F6910201C}" dt="2021-03-29T03:46:26.672" v="31"/>
        <pc:sldMkLst>
          <pc:docMk/>
          <pc:sldMk cId="0" sldId="274"/>
        </pc:sldMkLst>
        <pc:picChg chg="mod">
          <ac:chgData name="Bhanuja Dasoju" userId="S::bdasoju@students.kennesaw.edu::605ef41b-7345-45bd-b61e-66abab52c461" providerId="AD" clId="Web-{0AECE6FA-EB7B-546E-8D33-251F6910201C}" dt="2021-03-29T03:46:26.672" v="31"/>
          <ac:picMkLst>
            <pc:docMk/>
            <pc:sldMk cId="0" sldId="274"/>
            <ac:picMk id="243" creationId="{00000000-0000-0000-0000-000000000000}"/>
          </ac:picMkLst>
        </pc:picChg>
      </pc:sldChg>
      <pc:sldChg chg="modSp">
        <pc:chgData name="Bhanuja Dasoju" userId="S::bdasoju@students.kennesaw.edu::605ef41b-7345-45bd-b61e-66abab52c461" providerId="AD" clId="Web-{0AECE6FA-EB7B-546E-8D33-251F6910201C}" dt="2021-03-29T03:46:59.501" v="34"/>
        <pc:sldMkLst>
          <pc:docMk/>
          <pc:sldMk cId="0" sldId="275"/>
        </pc:sldMkLst>
        <pc:picChg chg="mod">
          <ac:chgData name="Bhanuja Dasoju" userId="S::bdasoju@students.kennesaw.edu::605ef41b-7345-45bd-b61e-66abab52c461" providerId="AD" clId="Web-{0AECE6FA-EB7B-546E-8D33-251F6910201C}" dt="2021-03-29T03:46:59.501" v="34"/>
          <ac:picMkLst>
            <pc:docMk/>
            <pc:sldMk cId="0" sldId="275"/>
            <ac:picMk id="250" creationId="{00000000-0000-0000-0000-000000000000}"/>
          </ac:picMkLst>
        </pc:picChg>
      </pc:sldChg>
      <pc:sldChg chg="modSp">
        <pc:chgData name="Bhanuja Dasoju" userId="S::bdasoju@students.kennesaw.edu::605ef41b-7345-45bd-b61e-66abab52c461" providerId="AD" clId="Web-{0AECE6FA-EB7B-546E-8D33-251F6910201C}" dt="2021-03-29T03:48:58.222" v="35"/>
        <pc:sldMkLst>
          <pc:docMk/>
          <pc:sldMk cId="0" sldId="277"/>
        </pc:sldMkLst>
        <pc:picChg chg="mod">
          <ac:chgData name="Bhanuja Dasoju" userId="S::bdasoju@students.kennesaw.edu::605ef41b-7345-45bd-b61e-66abab52c461" providerId="AD" clId="Web-{0AECE6FA-EB7B-546E-8D33-251F6910201C}" dt="2021-03-29T03:48:58.222" v="35"/>
          <ac:picMkLst>
            <pc:docMk/>
            <pc:sldMk cId="0" sldId="277"/>
            <ac:picMk id="273" creationId="{00000000-0000-0000-0000-000000000000}"/>
          </ac:picMkLst>
        </pc:picChg>
      </pc:sldChg>
      <pc:sldChg chg="modSp">
        <pc:chgData name="Bhanuja Dasoju" userId="S::bdasoju@students.kennesaw.edu::605ef41b-7345-45bd-b61e-66abab52c461" providerId="AD" clId="Web-{0AECE6FA-EB7B-546E-8D33-251F6910201C}" dt="2021-03-29T03:50:35.630" v="37"/>
        <pc:sldMkLst>
          <pc:docMk/>
          <pc:sldMk cId="0" sldId="278"/>
        </pc:sldMkLst>
        <pc:picChg chg="mod">
          <ac:chgData name="Bhanuja Dasoju" userId="S::bdasoju@students.kennesaw.edu::605ef41b-7345-45bd-b61e-66abab52c461" providerId="AD" clId="Web-{0AECE6FA-EB7B-546E-8D33-251F6910201C}" dt="2021-03-29T03:50:35.630" v="37"/>
          <ac:picMkLst>
            <pc:docMk/>
            <pc:sldMk cId="0" sldId="278"/>
            <ac:picMk id="281" creationId="{00000000-0000-0000-0000-000000000000}"/>
          </ac:picMkLst>
        </pc:picChg>
      </pc:sldChg>
      <pc:sldChg chg="modSp">
        <pc:chgData name="Bhanuja Dasoju" userId="S::bdasoju@students.kennesaw.edu::605ef41b-7345-45bd-b61e-66abab52c461" providerId="AD" clId="Web-{0AECE6FA-EB7B-546E-8D33-251F6910201C}" dt="2021-03-29T03:51:08.616" v="39"/>
        <pc:sldMkLst>
          <pc:docMk/>
          <pc:sldMk cId="0" sldId="279"/>
        </pc:sldMkLst>
        <pc:picChg chg="mod">
          <ac:chgData name="Bhanuja Dasoju" userId="S::bdasoju@students.kennesaw.edu::605ef41b-7345-45bd-b61e-66abab52c461" providerId="AD" clId="Web-{0AECE6FA-EB7B-546E-8D33-251F6910201C}" dt="2021-03-29T03:51:08.616" v="39"/>
          <ac:picMkLst>
            <pc:docMk/>
            <pc:sldMk cId="0" sldId="279"/>
            <ac:picMk id="288"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arcgis.com/apps/Cascade/index.html?appid=62fede405d3141c48a4f170f2ce27556"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8" name="Google Shape;88;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0" name="Google Shape;160;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8" name="Google Shape;168;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7" name="Google Shape;177;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3" name="Google Shape;183;p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0" name="Google Shape;190;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0" name="Google Shape;200;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1" name="Google Shape;201;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2" name="Google Shape;212;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3" name="Google Shape;223;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2" name="Google Shape;232;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9" name="Google Shape;239;p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0" name="Google Shape;100;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7" name="Google Shape;247;p2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6" name="Google Shape;256;p2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9" name="Google Shape;269;p2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7" name="Google Shape;277;p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4" name="Google Shape;284;p2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2" name="Google Shape;292;p2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8" name="Google Shape;108;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4" name="Google Shape;114;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u="sng">
                <a:solidFill>
                  <a:schemeClr val="hlink"/>
                </a:solidFill>
                <a:hlinkClick r:id="rId3"/>
              </a:rPr>
              <a:t>Image credit: https://www.arcgis.com/apps/Cascade/index.html?appid=62fede405d3141c48a4f170f2ce27556</a:t>
            </a:r>
            <a:endParaRPr/>
          </a:p>
        </p:txBody>
      </p:sp>
      <p:sp>
        <p:nvSpPr>
          <p:cNvPr id="124" name="Google Shape;124;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2" name="Google Shape;132;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8" name="Google Shape;138;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5" name="Google Shape;145;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2" name="Google Shape;152;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
          <p:cNvSpPr txBox="1">
            <a:spLocks noGrp="1"/>
          </p:cNvSpPr>
          <p:nvPr>
            <p:ph type="body" idx="1"/>
          </p:nvPr>
        </p:nvSpPr>
        <p:spPr>
          <a:xfrm>
            <a:off x="507492" y="1993392"/>
            <a:ext cx="3806190" cy="3767328"/>
          </a:xfrm>
          <a:prstGeom prst="rect">
            <a:avLst/>
          </a:prstGeom>
          <a:noFill/>
          <a:ln>
            <a:noFill/>
          </a:ln>
        </p:spPr>
        <p:txBody>
          <a:bodyPr spcFirstLastPara="1" wrap="square" lIns="91425" tIns="45700" rIns="91425" bIns="45700" anchor="t" anchorCtr="0">
            <a:noAutofit/>
          </a:bodyPr>
          <a:lstStyle>
            <a:lvl1pPr marL="457200" lvl="0" indent="-368300" algn="l">
              <a:lnSpc>
                <a:spcPct val="85000"/>
              </a:lnSpc>
              <a:spcBef>
                <a:spcPts val="1300"/>
              </a:spcBef>
              <a:spcAft>
                <a:spcPts val="0"/>
              </a:spcAft>
              <a:buClr>
                <a:srgbClr val="262626"/>
              </a:buClr>
              <a:buSzPts val="2200"/>
              <a:buChar char=" "/>
              <a:defRPr sz="2200"/>
            </a:lvl1pPr>
            <a:lvl2pPr marL="914400" lvl="1" indent="-349250" algn="l">
              <a:lnSpc>
                <a:spcPct val="85000"/>
              </a:lnSpc>
              <a:spcBef>
                <a:spcPts val="600"/>
              </a:spcBef>
              <a:spcAft>
                <a:spcPts val="0"/>
              </a:spcAft>
              <a:buClr>
                <a:srgbClr val="262626"/>
              </a:buClr>
              <a:buSzPts val="1900"/>
              <a:buChar char=" "/>
              <a:defRPr sz="1900"/>
            </a:lvl2pPr>
            <a:lvl3pPr marL="1371600" lvl="2" indent="-336550" algn="l">
              <a:lnSpc>
                <a:spcPct val="85000"/>
              </a:lnSpc>
              <a:spcBef>
                <a:spcPts val="600"/>
              </a:spcBef>
              <a:spcAft>
                <a:spcPts val="0"/>
              </a:spcAft>
              <a:buClr>
                <a:srgbClr val="262626"/>
              </a:buClr>
              <a:buSzPts val="1700"/>
              <a:buChar char=" "/>
              <a:defRPr sz="1700"/>
            </a:lvl3pPr>
            <a:lvl4pPr marL="1828800" lvl="3" indent="-323850" algn="l">
              <a:lnSpc>
                <a:spcPct val="85000"/>
              </a:lnSpc>
              <a:spcBef>
                <a:spcPts val="600"/>
              </a:spcBef>
              <a:spcAft>
                <a:spcPts val="0"/>
              </a:spcAft>
              <a:buClr>
                <a:srgbClr val="262626"/>
              </a:buClr>
              <a:buSzPts val="1500"/>
              <a:buChar char=" "/>
              <a:defRPr sz="1500"/>
            </a:lvl4pPr>
            <a:lvl5pPr marL="2286000" lvl="4" indent="-317500" algn="l">
              <a:lnSpc>
                <a:spcPct val="85000"/>
              </a:lnSpc>
              <a:spcBef>
                <a:spcPts val="600"/>
              </a:spcBef>
              <a:spcAft>
                <a:spcPts val="0"/>
              </a:spcAft>
              <a:buClr>
                <a:srgbClr val="262626"/>
              </a:buClr>
              <a:buSzPts val="1400"/>
              <a:buChar char=" "/>
              <a:defRPr sz="1400"/>
            </a:lvl5pPr>
            <a:lvl6pPr marL="2743200" lvl="5" indent="-317500" algn="l">
              <a:lnSpc>
                <a:spcPct val="85000"/>
              </a:lnSpc>
              <a:spcBef>
                <a:spcPts val="600"/>
              </a:spcBef>
              <a:spcAft>
                <a:spcPts val="0"/>
              </a:spcAft>
              <a:buClr>
                <a:srgbClr val="262626"/>
              </a:buClr>
              <a:buSzPts val="1400"/>
              <a:buChar char=" "/>
              <a:defRPr sz="1400"/>
            </a:lvl6pPr>
            <a:lvl7pPr marL="3200400" lvl="6" indent="-317500" algn="l">
              <a:lnSpc>
                <a:spcPct val="85000"/>
              </a:lnSpc>
              <a:spcBef>
                <a:spcPts val="600"/>
              </a:spcBef>
              <a:spcAft>
                <a:spcPts val="0"/>
              </a:spcAft>
              <a:buClr>
                <a:srgbClr val="262626"/>
              </a:buClr>
              <a:buSzPts val="1400"/>
              <a:buChar char=" "/>
              <a:defRPr sz="1400"/>
            </a:lvl7pPr>
            <a:lvl8pPr marL="3657600" lvl="7" indent="-317500" algn="l">
              <a:lnSpc>
                <a:spcPct val="85000"/>
              </a:lnSpc>
              <a:spcBef>
                <a:spcPts val="600"/>
              </a:spcBef>
              <a:spcAft>
                <a:spcPts val="0"/>
              </a:spcAft>
              <a:buClr>
                <a:srgbClr val="262626"/>
              </a:buClr>
              <a:buSzPts val="1400"/>
              <a:buChar char=" "/>
              <a:defRPr sz="1400"/>
            </a:lvl8pPr>
            <a:lvl9pPr marL="4114800" lvl="8" indent="-317500" algn="l">
              <a:lnSpc>
                <a:spcPct val="85000"/>
              </a:lnSpc>
              <a:spcBef>
                <a:spcPts val="600"/>
              </a:spcBef>
              <a:spcAft>
                <a:spcPts val="0"/>
              </a:spcAft>
              <a:buClr>
                <a:srgbClr val="262626"/>
              </a:buClr>
              <a:buSzPts val="1400"/>
              <a:buChar char=" "/>
              <a:defRPr sz="1400"/>
            </a:lvl9pPr>
          </a:lstStyle>
          <a:p>
            <a:endParaRPr/>
          </a:p>
        </p:txBody>
      </p:sp>
      <p:sp>
        <p:nvSpPr>
          <p:cNvPr id="18" name="Google Shape;18;p2"/>
          <p:cNvSpPr txBox="1">
            <a:spLocks noGrp="1"/>
          </p:cNvSpPr>
          <p:nvPr>
            <p:ph type="body" idx="2"/>
          </p:nvPr>
        </p:nvSpPr>
        <p:spPr>
          <a:xfrm>
            <a:off x="4757738" y="1993392"/>
            <a:ext cx="3806190" cy="3767328"/>
          </a:xfrm>
          <a:prstGeom prst="rect">
            <a:avLst/>
          </a:prstGeom>
          <a:noFill/>
          <a:ln>
            <a:noFill/>
          </a:ln>
        </p:spPr>
        <p:txBody>
          <a:bodyPr spcFirstLastPara="1" wrap="square" lIns="91425" tIns="45700" rIns="91425" bIns="45700" anchor="t" anchorCtr="0">
            <a:noAutofit/>
          </a:bodyPr>
          <a:lstStyle>
            <a:lvl1pPr marL="457200" lvl="0" indent="-368300" algn="l">
              <a:lnSpc>
                <a:spcPct val="85000"/>
              </a:lnSpc>
              <a:spcBef>
                <a:spcPts val="1300"/>
              </a:spcBef>
              <a:spcAft>
                <a:spcPts val="0"/>
              </a:spcAft>
              <a:buClr>
                <a:srgbClr val="262626"/>
              </a:buClr>
              <a:buSzPts val="2200"/>
              <a:buChar char=" "/>
              <a:defRPr sz="2200"/>
            </a:lvl1pPr>
            <a:lvl2pPr marL="914400" lvl="1" indent="-349250" algn="l">
              <a:lnSpc>
                <a:spcPct val="85000"/>
              </a:lnSpc>
              <a:spcBef>
                <a:spcPts val="600"/>
              </a:spcBef>
              <a:spcAft>
                <a:spcPts val="0"/>
              </a:spcAft>
              <a:buClr>
                <a:srgbClr val="262626"/>
              </a:buClr>
              <a:buSzPts val="1900"/>
              <a:buChar char=" "/>
              <a:defRPr sz="1900"/>
            </a:lvl2pPr>
            <a:lvl3pPr marL="1371600" lvl="2" indent="-336550" algn="l">
              <a:lnSpc>
                <a:spcPct val="85000"/>
              </a:lnSpc>
              <a:spcBef>
                <a:spcPts val="600"/>
              </a:spcBef>
              <a:spcAft>
                <a:spcPts val="0"/>
              </a:spcAft>
              <a:buClr>
                <a:srgbClr val="262626"/>
              </a:buClr>
              <a:buSzPts val="1700"/>
              <a:buChar char=" "/>
              <a:defRPr sz="1700"/>
            </a:lvl3pPr>
            <a:lvl4pPr marL="1828800" lvl="3" indent="-323850" algn="l">
              <a:lnSpc>
                <a:spcPct val="85000"/>
              </a:lnSpc>
              <a:spcBef>
                <a:spcPts val="600"/>
              </a:spcBef>
              <a:spcAft>
                <a:spcPts val="0"/>
              </a:spcAft>
              <a:buClr>
                <a:srgbClr val="262626"/>
              </a:buClr>
              <a:buSzPts val="1500"/>
              <a:buChar char=" "/>
              <a:defRPr sz="1500"/>
            </a:lvl4pPr>
            <a:lvl5pPr marL="2286000" lvl="4" indent="-317500" algn="l">
              <a:lnSpc>
                <a:spcPct val="85000"/>
              </a:lnSpc>
              <a:spcBef>
                <a:spcPts val="600"/>
              </a:spcBef>
              <a:spcAft>
                <a:spcPts val="0"/>
              </a:spcAft>
              <a:buClr>
                <a:srgbClr val="262626"/>
              </a:buClr>
              <a:buSzPts val="1400"/>
              <a:buChar char=" "/>
              <a:defRPr sz="1400"/>
            </a:lvl5pPr>
            <a:lvl6pPr marL="2743200" lvl="5" indent="-317500" algn="l">
              <a:lnSpc>
                <a:spcPct val="85000"/>
              </a:lnSpc>
              <a:spcBef>
                <a:spcPts val="600"/>
              </a:spcBef>
              <a:spcAft>
                <a:spcPts val="0"/>
              </a:spcAft>
              <a:buClr>
                <a:srgbClr val="262626"/>
              </a:buClr>
              <a:buSzPts val="1400"/>
              <a:buChar char=" "/>
              <a:defRPr sz="1400"/>
            </a:lvl6pPr>
            <a:lvl7pPr marL="3200400" lvl="6" indent="-317500" algn="l">
              <a:lnSpc>
                <a:spcPct val="85000"/>
              </a:lnSpc>
              <a:spcBef>
                <a:spcPts val="600"/>
              </a:spcBef>
              <a:spcAft>
                <a:spcPts val="0"/>
              </a:spcAft>
              <a:buClr>
                <a:srgbClr val="262626"/>
              </a:buClr>
              <a:buSzPts val="1400"/>
              <a:buChar char=" "/>
              <a:defRPr sz="1400"/>
            </a:lvl7pPr>
            <a:lvl8pPr marL="3657600" lvl="7" indent="-317500" algn="l">
              <a:lnSpc>
                <a:spcPct val="85000"/>
              </a:lnSpc>
              <a:spcBef>
                <a:spcPts val="600"/>
              </a:spcBef>
              <a:spcAft>
                <a:spcPts val="0"/>
              </a:spcAft>
              <a:buClr>
                <a:srgbClr val="262626"/>
              </a:buClr>
              <a:buSzPts val="1400"/>
              <a:buChar char=" "/>
              <a:defRPr sz="1400"/>
            </a:lvl8pPr>
            <a:lvl9pPr marL="4114800" lvl="8" indent="-317500" algn="l">
              <a:lnSpc>
                <a:spcPct val="85000"/>
              </a:lnSpc>
              <a:spcBef>
                <a:spcPts val="600"/>
              </a:spcBef>
              <a:spcAft>
                <a:spcPts val="0"/>
              </a:spcAft>
              <a:buClr>
                <a:srgbClr val="262626"/>
              </a:buClr>
              <a:buSzPts val="1400"/>
              <a:buChar char=" "/>
              <a:defRPr sz="1400"/>
            </a:lvl9pPr>
          </a:lstStyle>
          <a:p>
            <a:endParaRPr/>
          </a:p>
        </p:txBody>
      </p:sp>
      <p:sp>
        <p:nvSpPr>
          <p:cNvPr id="19" name="Google Shape;19;p2"/>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2"/>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2"/>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1"/>
          <p:cNvSpPr txBox="1">
            <a:spLocks noGrp="1"/>
          </p:cNvSpPr>
          <p:nvPr>
            <p:ph type="body" idx="1"/>
          </p:nvPr>
        </p:nvSpPr>
        <p:spPr>
          <a:xfrm rot="5400000">
            <a:off x="2656761" y="-156161"/>
            <a:ext cx="3766185" cy="8065294"/>
          </a:xfrm>
          <a:prstGeom prst="rect">
            <a:avLst/>
          </a:prstGeom>
          <a:noFill/>
          <a:ln>
            <a:noFill/>
          </a:ln>
        </p:spPr>
        <p:txBody>
          <a:bodyPr spcFirstLastPara="1" wrap="square" lIns="91425" tIns="45700" rIns="91425" bIns="45700" anchor="t" anchorCtr="0">
            <a:noAutofit/>
          </a:bodyPr>
          <a:lstStyle>
            <a:lvl1pPr marL="457200" lvl="0" indent="-342900" algn="l">
              <a:lnSpc>
                <a:spcPct val="85000"/>
              </a:lnSpc>
              <a:spcBef>
                <a:spcPts val="1300"/>
              </a:spcBef>
              <a:spcAft>
                <a:spcPts val="0"/>
              </a:spcAft>
              <a:buClr>
                <a:srgbClr val="262626"/>
              </a:buClr>
              <a:buSzPts val="1800"/>
              <a:buChar char=" "/>
              <a:defRPr/>
            </a:lvl1pPr>
            <a:lvl2pPr marL="914400" lvl="1" indent="-342900" algn="l">
              <a:lnSpc>
                <a:spcPct val="85000"/>
              </a:lnSpc>
              <a:spcBef>
                <a:spcPts val="600"/>
              </a:spcBef>
              <a:spcAft>
                <a:spcPts val="0"/>
              </a:spcAft>
              <a:buClr>
                <a:srgbClr val="262626"/>
              </a:buClr>
              <a:buSzPts val="1800"/>
              <a:buChar char=" "/>
              <a:defRPr/>
            </a:lvl2pPr>
            <a:lvl3pPr marL="1371600" lvl="2" indent="-342900" algn="l">
              <a:lnSpc>
                <a:spcPct val="85000"/>
              </a:lnSpc>
              <a:spcBef>
                <a:spcPts val="600"/>
              </a:spcBef>
              <a:spcAft>
                <a:spcPts val="0"/>
              </a:spcAft>
              <a:buClr>
                <a:srgbClr val="262626"/>
              </a:buClr>
              <a:buSzPts val="1800"/>
              <a:buChar char=" "/>
              <a:defRPr/>
            </a:lvl3pPr>
            <a:lvl4pPr marL="1828800" lvl="3" indent="-342900" algn="l">
              <a:lnSpc>
                <a:spcPct val="85000"/>
              </a:lnSpc>
              <a:spcBef>
                <a:spcPts val="600"/>
              </a:spcBef>
              <a:spcAft>
                <a:spcPts val="0"/>
              </a:spcAft>
              <a:buClr>
                <a:srgbClr val="262626"/>
              </a:buClr>
              <a:buSzPts val="1800"/>
              <a:buChar char=" "/>
              <a:defRPr/>
            </a:lvl4pPr>
            <a:lvl5pPr marL="2286000" lvl="4" indent="-342900" algn="l">
              <a:lnSpc>
                <a:spcPct val="85000"/>
              </a:lnSpc>
              <a:spcBef>
                <a:spcPts val="600"/>
              </a:spcBef>
              <a:spcAft>
                <a:spcPts val="0"/>
              </a:spcAft>
              <a:buClr>
                <a:srgbClr val="262626"/>
              </a:buClr>
              <a:buSzPts val="1800"/>
              <a:buChar char=" "/>
              <a:defRPr/>
            </a:lvl5pPr>
            <a:lvl6pPr marL="2743200" lvl="5" indent="-342900" algn="l">
              <a:lnSpc>
                <a:spcPct val="85000"/>
              </a:lnSpc>
              <a:spcBef>
                <a:spcPts val="600"/>
              </a:spcBef>
              <a:spcAft>
                <a:spcPts val="0"/>
              </a:spcAft>
              <a:buClr>
                <a:srgbClr val="262626"/>
              </a:buClr>
              <a:buSzPts val="1800"/>
              <a:buChar char=" "/>
              <a:defRPr/>
            </a:lvl6pPr>
            <a:lvl7pPr marL="3200400" lvl="6" indent="-342900" algn="l">
              <a:lnSpc>
                <a:spcPct val="85000"/>
              </a:lnSpc>
              <a:spcBef>
                <a:spcPts val="600"/>
              </a:spcBef>
              <a:spcAft>
                <a:spcPts val="0"/>
              </a:spcAft>
              <a:buClr>
                <a:srgbClr val="262626"/>
              </a:buClr>
              <a:buSzPts val="1800"/>
              <a:buChar char=" "/>
              <a:defRPr/>
            </a:lvl7pPr>
            <a:lvl8pPr marL="3657600" lvl="7" indent="-342900" algn="l">
              <a:lnSpc>
                <a:spcPct val="85000"/>
              </a:lnSpc>
              <a:spcBef>
                <a:spcPts val="600"/>
              </a:spcBef>
              <a:spcAft>
                <a:spcPts val="0"/>
              </a:spcAft>
              <a:buClr>
                <a:srgbClr val="262626"/>
              </a:buClr>
              <a:buSzPts val="1800"/>
              <a:buChar char=" "/>
              <a:defRPr/>
            </a:lvl8pPr>
            <a:lvl9pPr marL="4114800" lvl="8" indent="-342900" algn="l">
              <a:lnSpc>
                <a:spcPct val="85000"/>
              </a:lnSpc>
              <a:spcBef>
                <a:spcPts val="600"/>
              </a:spcBef>
              <a:spcAft>
                <a:spcPts val="0"/>
              </a:spcAft>
              <a:buClr>
                <a:srgbClr val="262626"/>
              </a:buClr>
              <a:buSzPts val="1800"/>
              <a:buChar char=" "/>
              <a:defRPr/>
            </a:lvl9pPr>
          </a:lstStyle>
          <a:p>
            <a:endParaRPr/>
          </a:p>
        </p:txBody>
      </p:sp>
      <p:sp>
        <p:nvSpPr>
          <p:cNvPr id="77" name="Google Shape;77;p11"/>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11"/>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11"/>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143501" y="2109788"/>
            <a:ext cx="4800600" cy="1971675"/>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2"/>
          <p:cNvSpPr txBox="1">
            <a:spLocks noGrp="1"/>
          </p:cNvSpPr>
          <p:nvPr>
            <p:ph type="body" idx="1"/>
          </p:nvPr>
        </p:nvSpPr>
        <p:spPr>
          <a:xfrm rot="5400000">
            <a:off x="778669" y="514351"/>
            <a:ext cx="5400675" cy="5800725"/>
          </a:xfrm>
          <a:prstGeom prst="rect">
            <a:avLst/>
          </a:prstGeom>
          <a:noFill/>
          <a:ln>
            <a:noFill/>
          </a:ln>
        </p:spPr>
        <p:txBody>
          <a:bodyPr spcFirstLastPara="1" wrap="square" lIns="91425" tIns="45700" rIns="91425" bIns="45700" anchor="t" anchorCtr="0">
            <a:noAutofit/>
          </a:bodyPr>
          <a:lstStyle>
            <a:lvl1pPr marL="457200" lvl="0" indent="-342900" algn="l">
              <a:lnSpc>
                <a:spcPct val="85000"/>
              </a:lnSpc>
              <a:spcBef>
                <a:spcPts val="1300"/>
              </a:spcBef>
              <a:spcAft>
                <a:spcPts val="0"/>
              </a:spcAft>
              <a:buClr>
                <a:srgbClr val="262626"/>
              </a:buClr>
              <a:buSzPts val="1800"/>
              <a:buChar char=" "/>
              <a:defRPr/>
            </a:lvl1pPr>
            <a:lvl2pPr marL="914400" lvl="1" indent="-342900" algn="l">
              <a:lnSpc>
                <a:spcPct val="85000"/>
              </a:lnSpc>
              <a:spcBef>
                <a:spcPts val="600"/>
              </a:spcBef>
              <a:spcAft>
                <a:spcPts val="0"/>
              </a:spcAft>
              <a:buClr>
                <a:srgbClr val="262626"/>
              </a:buClr>
              <a:buSzPts val="1800"/>
              <a:buChar char=" "/>
              <a:defRPr/>
            </a:lvl2pPr>
            <a:lvl3pPr marL="1371600" lvl="2" indent="-342900" algn="l">
              <a:lnSpc>
                <a:spcPct val="85000"/>
              </a:lnSpc>
              <a:spcBef>
                <a:spcPts val="600"/>
              </a:spcBef>
              <a:spcAft>
                <a:spcPts val="0"/>
              </a:spcAft>
              <a:buClr>
                <a:srgbClr val="262626"/>
              </a:buClr>
              <a:buSzPts val="1800"/>
              <a:buChar char=" "/>
              <a:defRPr/>
            </a:lvl3pPr>
            <a:lvl4pPr marL="1828800" lvl="3" indent="-342900" algn="l">
              <a:lnSpc>
                <a:spcPct val="85000"/>
              </a:lnSpc>
              <a:spcBef>
                <a:spcPts val="600"/>
              </a:spcBef>
              <a:spcAft>
                <a:spcPts val="0"/>
              </a:spcAft>
              <a:buClr>
                <a:srgbClr val="262626"/>
              </a:buClr>
              <a:buSzPts val="1800"/>
              <a:buChar char=" "/>
              <a:defRPr/>
            </a:lvl4pPr>
            <a:lvl5pPr marL="2286000" lvl="4" indent="-342900" algn="l">
              <a:lnSpc>
                <a:spcPct val="85000"/>
              </a:lnSpc>
              <a:spcBef>
                <a:spcPts val="600"/>
              </a:spcBef>
              <a:spcAft>
                <a:spcPts val="0"/>
              </a:spcAft>
              <a:buClr>
                <a:srgbClr val="262626"/>
              </a:buClr>
              <a:buSzPts val="1800"/>
              <a:buChar char=" "/>
              <a:defRPr/>
            </a:lvl5pPr>
            <a:lvl6pPr marL="2743200" lvl="5" indent="-342900" algn="l">
              <a:lnSpc>
                <a:spcPct val="85000"/>
              </a:lnSpc>
              <a:spcBef>
                <a:spcPts val="600"/>
              </a:spcBef>
              <a:spcAft>
                <a:spcPts val="0"/>
              </a:spcAft>
              <a:buClr>
                <a:srgbClr val="262626"/>
              </a:buClr>
              <a:buSzPts val="1800"/>
              <a:buChar char=" "/>
              <a:defRPr/>
            </a:lvl6pPr>
            <a:lvl7pPr marL="3200400" lvl="6" indent="-342900" algn="l">
              <a:lnSpc>
                <a:spcPct val="85000"/>
              </a:lnSpc>
              <a:spcBef>
                <a:spcPts val="600"/>
              </a:spcBef>
              <a:spcAft>
                <a:spcPts val="0"/>
              </a:spcAft>
              <a:buClr>
                <a:srgbClr val="262626"/>
              </a:buClr>
              <a:buSzPts val="1800"/>
              <a:buChar char=" "/>
              <a:defRPr/>
            </a:lvl7pPr>
            <a:lvl8pPr marL="3657600" lvl="7" indent="-342900" algn="l">
              <a:lnSpc>
                <a:spcPct val="85000"/>
              </a:lnSpc>
              <a:spcBef>
                <a:spcPts val="600"/>
              </a:spcBef>
              <a:spcAft>
                <a:spcPts val="0"/>
              </a:spcAft>
              <a:buClr>
                <a:srgbClr val="262626"/>
              </a:buClr>
              <a:buSzPts val="1800"/>
              <a:buChar char=" "/>
              <a:defRPr/>
            </a:lvl8pPr>
            <a:lvl9pPr marL="4114800" lvl="8" indent="-342900" algn="l">
              <a:lnSpc>
                <a:spcPct val="85000"/>
              </a:lnSpc>
              <a:spcBef>
                <a:spcPts val="600"/>
              </a:spcBef>
              <a:spcAft>
                <a:spcPts val="0"/>
              </a:spcAft>
              <a:buClr>
                <a:srgbClr val="262626"/>
              </a:buClr>
              <a:buSzPts val="1800"/>
              <a:buChar char=" "/>
              <a:defRPr/>
            </a:lvl9pPr>
          </a:lstStyle>
          <a:p>
            <a:endParaRPr/>
          </a:p>
        </p:txBody>
      </p:sp>
      <p:sp>
        <p:nvSpPr>
          <p:cNvPr id="83" name="Google Shape;83;p12"/>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12"/>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12"/>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accent1"/>
        </a:solidFill>
        <a:effectLst/>
      </p:bgPr>
    </p:bg>
    <p:spTree>
      <p:nvGrpSpPr>
        <p:cNvPr id="1" name="Shape 22"/>
        <p:cNvGrpSpPr/>
        <p:nvPr/>
      </p:nvGrpSpPr>
      <p:grpSpPr>
        <a:xfrm>
          <a:off x="0" y="0"/>
          <a:ext cx="0" cy="0"/>
          <a:chOff x="0" y="0"/>
          <a:chExt cx="0" cy="0"/>
        </a:xfrm>
      </p:grpSpPr>
      <p:sp>
        <p:nvSpPr>
          <p:cNvPr id="23" name="Google Shape;23;p3"/>
          <p:cNvSpPr/>
          <p:nvPr/>
        </p:nvSpPr>
        <p:spPr>
          <a:xfrm>
            <a:off x="0" y="0"/>
            <a:ext cx="9144000" cy="68580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 name="Google Shape;24;p3"/>
          <p:cNvSpPr txBox="1">
            <a:spLocks noGrp="1"/>
          </p:cNvSpPr>
          <p:nvPr>
            <p:ph type="ctrTitle"/>
          </p:nvPr>
        </p:nvSpPr>
        <p:spPr>
          <a:xfrm>
            <a:off x="452628" y="770467"/>
            <a:ext cx="8086725" cy="3352800"/>
          </a:xfrm>
          <a:prstGeom prst="rect">
            <a:avLst/>
          </a:prstGeom>
          <a:noFill/>
          <a:ln>
            <a:noFill/>
          </a:ln>
        </p:spPr>
        <p:txBody>
          <a:bodyPr spcFirstLastPara="1" wrap="square" lIns="91425" tIns="45700" rIns="91425" bIns="45700" anchor="b" anchorCtr="0">
            <a:noAutofit/>
          </a:bodyPr>
          <a:lstStyle>
            <a:lvl1pPr lvl="0" algn="l">
              <a:lnSpc>
                <a:spcPct val="80000"/>
              </a:lnSpc>
              <a:spcBef>
                <a:spcPts val="0"/>
              </a:spcBef>
              <a:spcAft>
                <a:spcPts val="0"/>
              </a:spcAft>
              <a:buClr>
                <a:srgbClr val="FFFFFF"/>
              </a:buClr>
              <a:buSzPts val="8000"/>
              <a:buFont typeface="Calibri"/>
              <a:buNone/>
              <a:defRPr sz="80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3"/>
          <p:cNvSpPr txBox="1">
            <a:spLocks noGrp="1"/>
          </p:cNvSpPr>
          <p:nvPr>
            <p:ph type="subTitle" idx="1"/>
          </p:nvPr>
        </p:nvSpPr>
        <p:spPr>
          <a:xfrm>
            <a:off x="500634" y="4198409"/>
            <a:ext cx="6921151" cy="1645920"/>
          </a:xfrm>
          <a:prstGeom prst="rect">
            <a:avLst/>
          </a:prstGeom>
          <a:noFill/>
          <a:ln>
            <a:noFill/>
          </a:ln>
        </p:spPr>
        <p:txBody>
          <a:bodyPr spcFirstLastPara="1" wrap="square" lIns="91425" tIns="45700" rIns="91425" bIns="45700" anchor="t" anchorCtr="0">
            <a:noAutofit/>
          </a:bodyPr>
          <a:lstStyle>
            <a:lvl1pPr lvl="0" algn="l">
              <a:lnSpc>
                <a:spcPct val="85000"/>
              </a:lnSpc>
              <a:spcBef>
                <a:spcPts val="1300"/>
              </a:spcBef>
              <a:spcAft>
                <a:spcPts val="0"/>
              </a:spcAft>
              <a:buClr>
                <a:schemeClr val="lt1"/>
              </a:buClr>
              <a:buSzPts val="2800"/>
              <a:buNone/>
              <a:defRPr sz="2800">
                <a:solidFill>
                  <a:schemeClr val="lt1"/>
                </a:solidFill>
                <a:latin typeface="Calibri"/>
                <a:ea typeface="Calibri"/>
                <a:cs typeface="Calibri"/>
                <a:sym typeface="Calibri"/>
              </a:defRPr>
            </a:lvl1pPr>
            <a:lvl2pPr lvl="1" algn="ctr">
              <a:lnSpc>
                <a:spcPct val="85000"/>
              </a:lnSpc>
              <a:spcBef>
                <a:spcPts val="600"/>
              </a:spcBef>
              <a:spcAft>
                <a:spcPts val="0"/>
              </a:spcAft>
              <a:buClr>
                <a:srgbClr val="262626"/>
              </a:buClr>
              <a:buSzPts val="2800"/>
              <a:buNone/>
              <a:defRPr sz="2800"/>
            </a:lvl2pPr>
            <a:lvl3pPr lvl="2" algn="ctr">
              <a:lnSpc>
                <a:spcPct val="85000"/>
              </a:lnSpc>
              <a:spcBef>
                <a:spcPts val="600"/>
              </a:spcBef>
              <a:spcAft>
                <a:spcPts val="0"/>
              </a:spcAft>
              <a:buClr>
                <a:srgbClr val="262626"/>
              </a:buClr>
              <a:buSzPts val="2400"/>
              <a:buNone/>
              <a:defRPr sz="2400"/>
            </a:lvl3pPr>
            <a:lvl4pPr lvl="3" algn="ctr">
              <a:lnSpc>
                <a:spcPct val="85000"/>
              </a:lnSpc>
              <a:spcBef>
                <a:spcPts val="600"/>
              </a:spcBef>
              <a:spcAft>
                <a:spcPts val="0"/>
              </a:spcAft>
              <a:buClr>
                <a:srgbClr val="262626"/>
              </a:buClr>
              <a:buSzPts val="2000"/>
              <a:buNone/>
              <a:defRPr sz="2000"/>
            </a:lvl4pPr>
            <a:lvl5pPr lvl="4" algn="ctr">
              <a:lnSpc>
                <a:spcPct val="85000"/>
              </a:lnSpc>
              <a:spcBef>
                <a:spcPts val="600"/>
              </a:spcBef>
              <a:spcAft>
                <a:spcPts val="0"/>
              </a:spcAft>
              <a:buClr>
                <a:srgbClr val="262626"/>
              </a:buClr>
              <a:buSzPts val="2000"/>
              <a:buNone/>
              <a:defRPr sz="2000"/>
            </a:lvl5pPr>
            <a:lvl6pPr lvl="5" algn="ctr">
              <a:lnSpc>
                <a:spcPct val="85000"/>
              </a:lnSpc>
              <a:spcBef>
                <a:spcPts val="600"/>
              </a:spcBef>
              <a:spcAft>
                <a:spcPts val="0"/>
              </a:spcAft>
              <a:buClr>
                <a:srgbClr val="262626"/>
              </a:buClr>
              <a:buSzPts val="2000"/>
              <a:buNone/>
              <a:defRPr sz="2000"/>
            </a:lvl6pPr>
            <a:lvl7pPr lvl="6" algn="ctr">
              <a:lnSpc>
                <a:spcPct val="85000"/>
              </a:lnSpc>
              <a:spcBef>
                <a:spcPts val="600"/>
              </a:spcBef>
              <a:spcAft>
                <a:spcPts val="0"/>
              </a:spcAft>
              <a:buClr>
                <a:srgbClr val="262626"/>
              </a:buClr>
              <a:buSzPts val="2000"/>
              <a:buNone/>
              <a:defRPr sz="2000"/>
            </a:lvl7pPr>
            <a:lvl8pPr lvl="7" algn="ctr">
              <a:lnSpc>
                <a:spcPct val="85000"/>
              </a:lnSpc>
              <a:spcBef>
                <a:spcPts val="600"/>
              </a:spcBef>
              <a:spcAft>
                <a:spcPts val="0"/>
              </a:spcAft>
              <a:buClr>
                <a:srgbClr val="262626"/>
              </a:buClr>
              <a:buSzPts val="2000"/>
              <a:buNone/>
              <a:defRPr sz="2000"/>
            </a:lvl8pPr>
            <a:lvl9pPr lvl="8" algn="ctr">
              <a:lnSpc>
                <a:spcPct val="85000"/>
              </a:lnSpc>
              <a:spcBef>
                <a:spcPts val="600"/>
              </a:spcBef>
              <a:spcAft>
                <a:spcPts val="0"/>
              </a:spcAft>
              <a:buClr>
                <a:srgbClr val="262626"/>
              </a:buClr>
              <a:buSzPts val="2000"/>
              <a:buNone/>
              <a:defRPr sz="2000"/>
            </a:lvl9pPr>
          </a:lstStyle>
          <a:p>
            <a:endParaRPr/>
          </a:p>
        </p:txBody>
      </p:sp>
      <p:sp>
        <p:nvSpPr>
          <p:cNvPr id="26" name="Google Shape;26;p3"/>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3"/>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4"/>
          <p:cNvSpPr txBox="1">
            <a:spLocks noGrp="1"/>
          </p:cNvSpPr>
          <p:nvPr>
            <p:ph type="body" idx="1"/>
          </p:nvPr>
        </p:nvSpPr>
        <p:spPr>
          <a:xfrm>
            <a:off x="507206" y="1993393"/>
            <a:ext cx="8065294" cy="3766185"/>
          </a:xfrm>
          <a:prstGeom prst="rect">
            <a:avLst/>
          </a:prstGeom>
          <a:noFill/>
          <a:ln>
            <a:noFill/>
          </a:ln>
        </p:spPr>
        <p:txBody>
          <a:bodyPr spcFirstLastPara="1" wrap="square" lIns="91425" tIns="45700" rIns="91425" bIns="45700" anchor="t" anchorCtr="0">
            <a:noAutofit/>
          </a:bodyPr>
          <a:lstStyle>
            <a:lvl1pPr marL="457200" lvl="0" indent="-342900" algn="l">
              <a:lnSpc>
                <a:spcPct val="85000"/>
              </a:lnSpc>
              <a:spcBef>
                <a:spcPts val="1300"/>
              </a:spcBef>
              <a:spcAft>
                <a:spcPts val="0"/>
              </a:spcAft>
              <a:buClr>
                <a:srgbClr val="262626"/>
              </a:buClr>
              <a:buSzPts val="1800"/>
              <a:buChar char=" "/>
              <a:defRPr/>
            </a:lvl1pPr>
            <a:lvl2pPr marL="914400" lvl="1" indent="-342900" algn="l">
              <a:lnSpc>
                <a:spcPct val="85000"/>
              </a:lnSpc>
              <a:spcBef>
                <a:spcPts val="600"/>
              </a:spcBef>
              <a:spcAft>
                <a:spcPts val="0"/>
              </a:spcAft>
              <a:buClr>
                <a:srgbClr val="262626"/>
              </a:buClr>
              <a:buSzPts val="1800"/>
              <a:buChar char=" "/>
              <a:defRPr/>
            </a:lvl2pPr>
            <a:lvl3pPr marL="1371600" lvl="2" indent="-342900" algn="l">
              <a:lnSpc>
                <a:spcPct val="85000"/>
              </a:lnSpc>
              <a:spcBef>
                <a:spcPts val="600"/>
              </a:spcBef>
              <a:spcAft>
                <a:spcPts val="0"/>
              </a:spcAft>
              <a:buClr>
                <a:srgbClr val="262626"/>
              </a:buClr>
              <a:buSzPts val="1800"/>
              <a:buChar char=" "/>
              <a:defRPr/>
            </a:lvl3pPr>
            <a:lvl4pPr marL="1828800" lvl="3" indent="-342900" algn="l">
              <a:lnSpc>
                <a:spcPct val="85000"/>
              </a:lnSpc>
              <a:spcBef>
                <a:spcPts val="600"/>
              </a:spcBef>
              <a:spcAft>
                <a:spcPts val="0"/>
              </a:spcAft>
              <a:buClr>
                <a:srgbClr val="262626"/>
              </a:buClr>
              <a:buSzPts val="1800"/>
              <a:buChar char=" "/>
              <a:defRPr/>
            </a:lvl4pPr>
            <a:lvl5pPr marL="2286000" lvl="4" indent="-342900" algn="l">
              <a:lnSpc>
                <a:spcPct val="85000"/>
              </a:lnSpc>
              <a:spcBef>
                <a:spcPts val="600"/>
              </a:spcBef>
              <a:spcAft>
                <a:spcPts val="0"/>
              </a:spcAft>
              <a:buClr>
                <a:srgbClr val="262626"/>
              </a:buClr>
              <a:buSzPts val="1800"/>
              <a:buChar char=" "/>
              <a:defRPr/>
            </a:lvl5pPr>
            <a:lvl6pPr marL="2743200" lvl="5" indent="-342900" algn="l">
              <a:lnSpc>
                <a:spcPct val="85000"/>
              </a:lnSpc>
              <a:spcBef>
                <a:spcPts val="600"/>
              </a:spcBef>
              <a:spcAft>
                <a:spcPts val="0"/>
              </a:spcAft>
              <a:buClr>
                <a:srgbClr val="262626"/>
              </a:buClr>
              <a:buSzPts val="1800"/>
              <a:buChar char=" "/>
              <a:defRPr/>
            </a:lvl6pPr>
            <a:lvl7pPr marL="3200400" lvl="6" indent="-342900" algn="l">
              <a:lnSpc>
                <a:spcPct val="85000"/>
              </a:lnSpc>
              <a:spcBef>
                <a:spcPts val="600"/>
              </a:spcBef>
              <a:spcAft>
                <a:spcPts val="0"/>
              </a:spcAft>
              <a:buClr>
                <a:srgbClr val="262626"/>
              </a:buClr>
              <a:buSzPts val="1800"/>
              <a:buChar char=" "/>
              <a:defRPr/>
            </a:lvl7pPr>
            <a:lvl8pPr marL="3657600" lvl="7" indent="-342900" algn="l">
              <a:lnSpc>
                <a:spcPct val="85000"/>
              </a:lnSpc>
              <a:spcBef>
                <a:spcPts val="600"/>
              </a:spcBef>
              <a:spcAft>
                <a:spcPts val="0"/>
              </a:spcAft>
              <a:buClr>
                <a:srgbClr val="262626"/>
              </a:buClr>
              <a:buSzPts val="1800"/>
              <a:buChar char=" "/>
              <a:defRPr/>
            </a:lvl8pPr>
            <a:lvl9pPr marL="4114800" lvl="8" indent="-342900" algn="l">
              <a:lnSpc>
                <a:spcPct val="85000"/>
              </a:lnSpc>
              <a:spcBef>
                <a:spcPts val="600"/>
              </a:spcBef>
              <a:spcAft>
                <a:spcPts val="0"/>
              </a:spcAft>
              <a:buClr>
                <a:srgbClr val="262626"/>
              </a:buClr>
              <a:buSzPts val="1800"/>
              <a:buChar char=" "/>
              <a:defRPr/>
            </a:lvl9pPr>
          </a:lstStyle>
          <a:p>
            <a:endParaRPr/>
          </a:p>
        </p:txBody>
      </p:sp>
      <p:sp>
        <p:nvSpPr>
          <p:cNvPr id="32" name="Google Shape;32;p4"/>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452628" y="767419"/>
            <a:ext cx="8085582" cy="3355848"/>
          </a:xfrm>
          <a:prstGeom prst="rect">
            <a:avLst/>
          </a:prstGeom>
          <a:noFill/>
          <a:ln>
            <a:noFill/>
          </a:ln>
        </p:spPr>
        <p:txBody>
          <a:bodyPr spcFirstLastPara="1" wrap="square" lIns="91425" tIns="45700" rIns="91425" bIns="45700" anchor="b" anchorCtr="0">
            <a:noAutofit/>
          </a:bodyPr>
          <a:lstStyle>
            <a:lvl1pPr lvl="0" algn="l">
              <a:lnSpc>
                <a:spcPct val="80000"/>
              </a:lnSpc>
              <a:spcBef>
                <a:spcPts val="0"/>
              </a:spcBef>
              <a:spcAft>
                <a:spcPts val="0"/>
              </a:spcAft>
              <a:buClr>
                <a:schemeClr val="accent1"/>
              </a:buClr>
              <a:buSzPts val="8000"/>
              <a:buFont typeface="Calibri"/>
              <a:buNone/>
              <a:defRPr sz="8000" b="0">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500634" y="4187275"/>
            <a:ext cx="6919722" cy="1645920"/>
          </a:xfrm>
          <a:prstGeom prst="rect">
            <a:avLst/>
          </a:prstGeom>
          <a:noFill/>
          <a:ln>
            <a:noFill/>
          </a:ln>
        </p:spPr>
        <p:txBody>
          <a:bodyPr spcFirstLastPara="1" wrap="square" lIns="91425" tIns="45700" rIns="91425" bIns="45700" anchor="t" anchorCtr="0">
            <a:noAutofit/>
          </a:bodyPr>
          <a:lstStyle>
            <a:lvl1pPr marL="457200" lvl="0" indent="-228600" algn="l">
              <a:lnSpc>
                <a:spcPct val="85000"/>
              </a:lnSpc>
              <a:spcBef>
                <a:spcPts val="1300"/>
              </a:spcBef>
              <a:spcAft>
                <a:spcPts val="0"/>
              </a:spcAft>
              <a:buClr>
                <a:schemeClr val="dk1"/>
              </a:buClr>
              <a:buSzPts val="2800"/>
              <a:buNone/>
              <a:defRPr sz="2800">
                <a:solidFill>
                  <a:schemeClr val="dk1"/>
                </a:solidFill>
                <a:latin typeface="Calibri"/>
                <a:ea typeface="Calibri"/>
                <a:cs typeface="Calibri"/>
                <a:sym typeface="Calibri"/>
              </a:defRPr>
            </a:lvl1pPr>
            <a:lvl2pPr marL="914400" lvl="1" indent="-228600" algn="l">
              <a:lnSpc>
                <a:spcPct val="85000"/>
              </a:lnSpc>
              <a:spcBef>
                <a:spcPts val="600"/>
              </a:spcBef>
              <a:spcAft>
                <a:spcPts val="0"/>
              </a:spcAft>
              <a:buClr>
                <a:srgbClr val="888888"/>
              </a:buClr>
              <a:buSzPts val="1800"/>
              <a:buNone/>
              <a:defRPr sz="1800">
                <a:solidFill>
                  <a:srgbClr val="888888"/>
                </a:solidFill>
              </a:defRPr>
            </a:lvl2pPr>
            <a:lvl3pPr marL="1371600" lvl="2" indent="-228600" algn="l">
              <a:lnSpc>
                <a:spcPct val="85000"/>
              </a:lnSpc>
              <a:spcBef>
                <a:spcPts val="600"/>
              </a:spcBef>
              <a:spcAft>
                <a:spcPts val="0"/>
              </a:spcAft>
              <a:buClr>
                <a:srgbClr val="888888"/>
              </a:buClr>
              <a:buSzPts val="1600"/>
              <a:buNone/>
              <a:defRPr sz="1600">
                <a:solidFill>
                  <a:srgbClr val="888888"/>
                </a:solidFill>
              </a:defRPr>
            </a:lvl3pPr>
            <a:lvl4pPr marL="1828800" lvl="3" indent="-228600" algn="l">
              <a:lnSpc>
                <a:spcPct val="85000"/>
              </a:lnSpc>
              <a:spcBef>
                <a:spcPts val="600"/>
              </a:spcBef>
              <a:spcAft>
                <a:spcPts val="0"/>
              </a:spcAft>
              <a:buClr>
                <a:srgbClr val="888888"/>
              </a:buClr>
              <a:buSzPts val="1400"/>
              <a:buNone/>
              <a:defRPr sz="1400">
                <a:solidFill>
                  <a:srgbClr val="888888"/>
                </a:solidFill>
              </a:defRPr>
            </a:lvl4pPr>
            <a:lvl5pPr marL="2286000" lvl="4" indent="-228600" algn="l">
              <a:lnSpc>
                <a:spcPct val="85000"/>
              </a:lnSpc>
              <a:spcBef>
                <a:spcPts val="600"/>
              </a:spcBef>
              <a:spcAft>
                <a:spcPts val="0"/>
              </a:spcAft>
              <a:buClr>
                <a:srgbClr val="888888"/>
              </a:buClr>
              <a:buSzPts val="1400"/>
              <a:buNone/>
              <a:defRPr sz="1400">
                <a:solidFill>
                  <a:srgbClr val="888888"/>
                </a:solidFill>
              </a:defRPr>
            </a:lvl5pPr>
            <a:lvl6pPr marL="2743200" lvl="5" indent="-228600" algn="l">
              <a:lnSpc>
                <a:spcPct val="85000"/>
              </a:lnSpc>
              <a:spcBef>
                <a:spcPts val="600"/>
              </a:spcBef>
              <a:spcAft>
                <a:spcPts val="0"/>
              </a:spcAft>
              <a:buClr>
                <a:srgbClr val="888888"/>
              </a:buClr>
              <a:buSzPts val="1400"/>
              <a:buNone/>
              <a:defRPr sz="1400">
                <a:solidFill>
                  <a:srgbClr val="888888"/>
                </a:solidFill>
              </a:defRPr>
            </a:lvl6pPr>
            <a:lvl7pPr marL="3200400" lvl="6" indent="-228600" algn="l">
              <a:lnSpc>
                <a:spcPct val="85000"/>
              </a:lnSpc>
              <a:spcBef>
                <a:spcPts val="600"/>
              </a:spcBef>
              <a:spcAft>
                <a:spcPts val="0"/>
              </a:spcAft>
              <a:buClr>
                <a:srgbClr val="888888"/>
              </a:buClr>
              <a:buSzPts val="1400"/>
              <a:buNone/>
              <a:defRPr sz="1400">
                <a:solidFill>
                  <a:srgbClr val="888888"/>
                </a:solidFill>
              </a:defRPr>
            </a:lvl7pPr>
            <a:lvl8pPr marL="3657600" lvl="7" indent="-228600" algn="l">
              <a:lnSpc>
                <a:spcPct val="85000"/>
              </a:lnSpc>
              <a:spcBef>
                <a:spcPts val="600"/>
              </a:spcBef>
              <a:spcAft>
                <a:spcPts val="0"/>
              </a:spcAft>
              <a:buClr>
                <a:srgbClr val="888888"/>
              </a:buClr>
              <a:buSzPts val="1400"/>
              <a:buNone/>
              <a:defRPr sz="1400">
                <a:solidFill>
                  <a:srgbClr val="888888"/>
                </a:solidFill>
              </a:defRPr>
            </a:lvl8pPr>
            <a:lvl9pPr marL="4114800" lvl="8" indent="-228600" algn="l">
              <a:lnSpc>
                <a:spcPct val="85000"/>
              </a:lnSpc>
              <a:spcBef>
                <a:spcPts val="600"/>
              </a:spcBef>
              <a:spcAft>
                <a:spcPts val="0"/>
              </a:spcAft>
              <a:buClr>
                <a:srgbClr val="888888"/>
              </a:buClr>
              <a:buSzPts val="1400"/>
              <a:buNone/>
              <a:defRPr sz="1400">
                <a:solidFill>
                  <a:srgbClr val="888888"/>
                </a:solidFill>
              </a:defRPr>
            </a:lvl9pPr>
          </a:lstStyle>
          <a:p>
            <a:endParaRPr/>
          </a:p>
        </p:txBody>
      </p:sp>
      <p:sp>
        <p:nvSpPr>
          <p:cNvPr id="38" name="Google Shape;38;p5"/>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5"/>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5"/>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1"/>
        <p:cNvGrpSpPr/>
        <p:nvPr/>
      </p:nvGrpSpPr>
      <p:grpSpPr>
        <a:xfrm>
          <a:off x="0" y="0"/>
          <a:ext cx="0" cy="0"/>
          <a:chOff x="0" y="0"/>
          <a:chExt cx="0" cy="0"/>
        </a:xfrm>
      </p:grpSpPr>
      <p:sp>
        <p:nvSpPr>
          <p:cNvPr id="42" name="Google Shape;42;p6"/>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6"/>
          <p:cNvSpPr txBox="1">
            <a:spLocks noGrp="1"/>
          </p:cNvSpPr>
          <p:nvPr>
            <p:ph type="body" idx="1"/>
          </p:nvPr>
        </p:nvSpPr>
        <p:spPr>
          <a:xfrm>
            <a:off x="507492" y="2032000"/>
            <a:ext cx="3806190" cy="723400"/>
          </a:xfrm>
          <a:prstGeom prst="rect">
            <a:avLst/>
          </a:prstGeom>
          <a:noFill/>
          <a:ln>
            <a:noFill/>
          </a:ln>
        </p:spPr>
        <p:txBody>
          <a:bodyPr spcFirstLastPara="1" wrap="square" lIns="91425" tIns="45700" rIns="91425" bIns="45700" anchor="ctr" anchorCtr="0">
            <a:noAutofit/>
          </a:bodyPr>
          <a:lstStyle>
            <a:lvl1pPr marL="457200" lvl="0" indent="-228600" algn="l">
              <a:lnSpc>
                <a:spcPct val="85000"/>
              </a:lnSpc>
              <a:spcBef>
                <a:spcPts val="0"/>
              </a:spcBef>
              <a:spcAft>
                <a:spcPts val="0"/>
              </a:spcAft>
              <a:buClr>
                <a:srgbClr val="262626"/>
              </a:buClr>
              <a:buSzPts val="2000"/>
              <a:buNone/>
              <a:defRPr sz="2000" b="0" cap="none">
                <a:solidFill>
                  <a:srgbClr val="262626"/>
                </a:solidFill>
                <a:latin typeface="Calibri"/>
                <a:ea typeface="Calibri"/>
                <a:cs typeface="Calibri"/>
                <a:sym typeface="Calibri"/>
              </a:defRPr>
            </a:lvl1pPr>
            <a:lvl2pPr marL="914400" lvl="1" indent="-228600" algn="l">
              <a:lnSpc>
                <a:spcPct val="85000"/>
              </a:lnSpc>
              <a:spcBef>
                <a:spcPts val="600"/>
              </a:spcBef>
              <a:spcAft>
                <a:spcPts val="0"/>
              </a:spcAft>
              <a:buClr>
                <a:srgbClr val="262626"/>
              </a:buClr>
              <a:buSzPts val="2000"/>
              <a:buNone/>
              <a:defRPr sz="2000" b="1"/>
            </a:lvl2pPr>
            <a:lvl3pPr marL="1371600" lvl="2" indent="-228600" algn="l">
              <a:lnSpc>
                <a:spcPct val="85000"/>
              </a:lnSpc>
              <a:spcBef>
                <a:spcPts val="600"/>
              </a:spcBef>
              <a:spcAft>
                <a:spcPts val="0"/>
              </a:spcAft>
              <a:buClr>
                <a:srgbClr val="262626"/>
              </a:buClr>
              <a:buSzPts val="1800"/>
              <a:buNone/>
              <a:defRPr sz="1800" b="1"/>
            </a:lvl3pPr>
            <a:lvl4pPr marL="1828800" lvl="3" indent="-228600" algn="l">
              <a:lnSpc>
                <a:spcPct val="85000"/>
              </a:lnSpc>
              <a:spcBef>
                <a:spcPts val="600"/>
              </a:spcBef>
              <a:spcAft>
                <a:spcPts val="0"/>
              </a:spcAft>
              <a:buClr>
                <a:srgbClr val="262626"/>
              </a:buClr>
              <a:buSzPts val="1600"/>
              <a:buNone/>
              <a:defRPr sz="1600" b="1"/>
            </a:lvl4pPr>
            <a:lvl5pPr marL="2286000" lvl="4" indent="-228600" algn="l">
              <a:lnSpc>
                <a:spcPct val="85000"/>
              </a:lnSpc>
              <a:spcBef>
                <a:spcPts val="600"/>
              </a:spcBef>
              <a:spcAft>
                <a:spcPts val="0"/>
              </a:spcAft>
              <a:buClr>
                <a:srgbClr val="262626"/>
              </a:buClr>
              <a:buSzPts val="1600"/>
              <a:buNone/>
              <a:defRPr sz="1600" b="1"/>
            </a:lvl5pPr>
            <a:lvl6pPr marL="2743200" lvl="5" indent="-228600" algn="l">
              <a:lnSpc>
                <a:spcPct val="85000"/>
              </a:lnSpc>
              <a:spcBef>
                <a:spcPts val="600"/>
              </a:spcBef>
              <a:spcAft>
                <a:spcPts val="0"/>
              </a:spcAft>
              <a:buClr>
                <a:srgbClr val="262626"/>
              </a:buClr>
              <a:buSzPts val="1600"/>
              <a:buNone/>
              <a:defRPr sz="1600" b="1"/>
            </a:lvl6pPr>
            <a:lvl7pPr marL="3200400" lvl="6" indent="-228600" algn="l">
              <a:lnSpc>
                <a:spcPct val="85000"/>
              </a:lnSpc>
              <a:spcBef>
                <a:spcPts val="600"/>
              </a:spcBef>
              <a:spcAft>
                <a:spcPts val="0"/>
              </a:spcAft>
              <a:buClr>
                <a:srgbClr val="262626"/>
              </a:buClr>
              <a:buSzPts val="1600"/>
              <a:buNone/>
              <a:defRPr sz="1600" b="1"/>
            </a:lvl7pPr>
            <a:lvl8pPr marL="3657600" lvl="7" indent="-228600" algn="l">
              <a:lnSpc>
                <a:spcPct val="85000"/>
              </a:lnSpc>
              <a:spcBef>
                <a:spcPts val="600"/>
              </a:spcBef>
              <a:spcAft>
                <a:spcPts val="0"/>
              </a:spcAft>
              <a:buClr>
                <a:srgbClr val="262626"/>
              </a:buClr>
              <a:buSzPts val="1600"/>
              <a:buNone/>
              <a:defRPr sz="1600" b="1"/>
            </a:lvl8pPr>
            <a:lvl9pPr marL="4114800" lvl="8" indent="-228600" algn="l">
              <a:lnSpc>
                <a:spcPct val="85000"/>
              </a:lnSpc>
              <a:spcBef>
                <a:spcPts val="600"/>
              </a:spcBef>
              <a:spcAft>
                <a:spcPts val="0"/>
              </a:spcAft>
              <a:buClr>
                <a:srgbClr val="262626"/>
              </a:buClr>
              <a:buSzPts val="1600"/>
              <a:buNone/>
              <a:defRPr sz="1600" b="1"/>
            </a:lvl9pPr>
          </a:lstStyle>
          <a:p>
            <a:endParaRPr/>
          </a:p>
        </p:txBody>
      </p:sp>
      <p:sp>
        <p:nvSpPr>
          <p:cNvPr id="44" name="Google Shape;44;p6"/>
          <p:cNvSpPr txBox="1">
            <a:spLocks noGrp="1"/>
          </p:cNvSpPr>
          <p:nvPr>
            <p:ph type="body" idx="2"/>
          </p:nvPr>
        </p:nvSpPr>
        <p:spPr>
          <a:xfrm>
            <a:off x="507492" y="2736150"/>
            <a:ext cx="3806190" cy="3200400"/>
          </a:xfrm>
          <a:prstGeom prst="rect">
            <a:avLst/>
          </a:prstGeom>
          <a:noFill/>
          <a:ln>
            <a:noFill/>
          </a:ln>
        </p:spPr>
        <p:txBody>
          <a:bodyPr spcFirstLastPara="1" wrap="square" lIns="91425" tIns="45700" rIns="91425" bIns="45700" anchor="t" anchorCtr="0">
            <a:noAutofit/>
          </a:bodyPr>
          <a:lstStyle>
            <a:lvl1pPr marL="457200" lvl="0" indent="-361950" algn="l">
              <a:lnSpc>
                <a:spcPct val="85000"/>
              </a:lnSpc>
              <a:spcBef>
                <a:spcPts val="1300"/>
              </a:spcBef>
              <a:spcAft>
                <a:spcPts val="0"/>
              </a:spcAft>
              <a:buClr>
                <a:srgbClr val="262626"/>
              </a:buClr>
              <a:buSzPts val="2100"/>
              <a:buChar char=" "/>
              <a:defRPr sz="2100"/>
            </a:lvl1pPr>
            <a:lvl2pPr marL="914400" lvl="1" indent="-342900" algn="l">
              <a:lnSpc>
                <a:spcPct val="85000"/>
              </a:lnSpc>
              <a:spcBef>
                <a:spcPts val="600"/>
              </a:spcBef>
              <a:spcAft>
                <a:spcPts val="0"/>
              </a:spcAft>
              <a:buClr>
                <a:srgbClr val="262626"/>
              </a:buClr>
              <a:buSzPts val="1800"/>
              <a:buChar char=" "/>
              <a:defRPr sz="1800"/>
            </a:lvl2pPr>
            <a:lvl3pPr marL="1371600" lvl="2" indent="-330200" algn="l">
              <a:lnSpc>
                <a:spcPct val="85000"/>
              </a:lnSpc>
              <a:spcBef>
                <a:spcPts val="600"/>
              </a:spcBef>
              <a:spcAft>
                <a:spcPts val="0"/>
              </a:spcAft>
              <a:buClr>
                <a:srgbClr val="262626"/>
              </a:buClr>
              <a:buSzPts val="1600"/>
              <a:buChar char=" "/>
              <a:defRPr sz="1600"/>
            </a:lvl3pPr>
            <a:lvl4pPr marL="1828800" lvl="3" indent="-317500" algn="l">
              <a:lnSpc>
                <a:spcPct val="85000"/>
              </a:lnSpc>
              <a:spcBef>
                <a:spcPts val="600"/>
              </a:spcBef>
              <a:spcAft>
                <a:spcPts val="0"/>
              </a:spcAft>
              <a:buClr>
                <a:srgbClr val="262626"/>
              </a:buClr>
              <a:buSzPts val="1400"/>
              <a:buChar char=" "/>
              <a:defRPr sz="1400"/>
            </a:lvl4pPr>
            <a:lvl5pPr marL="2286000" lvl="4" indent="-317500" algn="l">
              <a:lnSpc>
                <a:spcPct val="85000"/>
              </a:lnSpc>
              <a:spcBef>
                <a:spcPts val="600"/>
              </a:spcBef>
              <a:spcAft>
                <a:spcPts val="0"/>
              </a:spcAft>
              <a:buClr>
                <a:srgbClr val="262626"/>
              </a:buClr>
              <a:buSzPts val="1400"/>
              <a:buChar char=" "/>
              <a:defRPr sz="1400"/>
            </a:lvl5pPr>
            <a:lvl6pPr marL="2743200" lvl="5" indent="-317500" algn="l">
              <a:lnSpc>
                <a:spcPct val="85000"/>
              </a:lnSpc>
              <a:spcBef>
                <a:spcPts val="600"/>
              </a:spcBef>
              <a:spcAft>
                <a:spcPts val="0"/>
              </a:spcAft>
              <a:buClr>
                <a:srgbClr val="262626"/>
              </a:buClr>
              <a:buSzPts val="1400"/>
              <a:buChar char=" "/>
              <a:defRPr sz="1400"/>
            </a:lvl6pPr>
            <a:lvl7pPr marL="3200400" lvl="6" indent="-317500" algn="l">
              <a:lnSpc>
                <a:spcPct val="85000"/>
              </a:lnSpc>
              <a:spcBef>
                <a:spcPts val="600"/>
              </a:spcBef>
              <a:spcAft>
                <a:spcPts val="0"/>
              </a:spcAft>
              <a:buClr>
                <a:srgbClr val="262626"/>
              </a:buClr>
              <a:buSzPts val="1400"/>
              <a:buChar char=" "/>
              <a:defRPr sz="1400"/>
            </a:lvl7pPr>
            <a:lvl8pPr marL="3657600" lvl="7" indent="-317500" algn="l">
              <a:lnSpc>
                <a:spcPct val="85000"/>
              </a:lnSpc>
              <a:spcBef>
                <a:spcPts val="600"/>
              </a:spcBef>
              <a:spcAft>
                <a:spcPts val="0"/>
              </a:spcAft>
              <a:buClr>
                <a:srgbClr val="262626"/>
              </a:buClr>
              <a:buSzPts val="1400"/>
              <a:buChar char=" "/>
              <a:defRPr sz="1400"/>
            </a:lvl8pPr>
            <a:lvl9pPr marL="4114800" lvl="8" indent="-317500" algn="l">
              <a:lnSpc>
                <a:spcPct val="85000"/>
              </a:lnSpc>
              <a:spcBef>
                <a:spcPts val="600"/>
              </a:spcBef>
              <a:spcAft>
                <a:spcPts val="0"/>
              </a:spcAft>
              <a:buClr>
                <a:srgbClr val="262626"/>
              </a:buClr>
              <a:buSzPts val="1400"/>
              <a:buChar char=" "/>
              <a:defRPr sz="1400"/>
            </a:lvl9pPr>
          </a:lstStyle>
          <a:p>
            <a:endParaRPr/>
          </a:p>
        </p:txBody>
      </p:sp>
      <p:sp>
        <p:nvSpPr>
          <p:cNvPr id="45" name="Google Shape;45;p6"/>
          <p:cNvSpPr txBox="1">
            <a:spLocks noGrp="1"/>
          </p:cNvSpPr>
          <p:nvPr>
            <p:ph type="body" idx="3"/>
          </p:nvPr>
        </p:nvSpPr>
        <p:spPr>
          <a:xfrm>
            <a:off x="4766310" y="2029968"/>
            <a:ext cx="3806190" cy="722376"/>
          </a:xfrm>
          <a:prstGeom prst="rect">
            <a:avLst/>
          </a:prstGeom>
          <a:noFill/>
          <a:ln>
            <a:noFill/>
          </a:ln>
        </p:spPr>
        <p:txBody>
          <a:bodyPr spcFirstLastPara="1" wrap="square" lIns="91425" tIns="45700" rIns="91425" bIns="45700" anchor="ctr" anchorCtr="0">
            <a:noAutofit/>
          </a:bodyPr>
          <a:lstStyle>
            <a:lvl1pPr marL="457200" lvl="0" indent="-228600" algn="l">
              <a:lnSpc>
                <a:spcPct val="85000"/>
              </a:lnSpc>
              <a:spcBef>
                <a:spcPts val="0"/>
              </a:spcBef>
              <a:spcAft>
                <a:spcPts val="0"/>
              </a:spcAft>
              <a:buClr>
                <a:srgbClr val="262626"/>
              </a:buClr>
              <a:buSzPts val="2000"/>
              <a:buNone/>
              <a:defRPr sz="2000" b="0" cap="none">
                <a:latin typeface="Calibri"/>
                <a:ea typeface="Calibri"/>
                <a:cs typeface="Calibri"/>
                <a:sym typeface="Calibri"/>
              </a:defRPr>
            </a:lvl1pPr>
            <a:lvl2pPr marL="914400" lvl="1" indent="-228600" algn="l">
              <a:lnSpc>
                <a:spcPct val="85000"/>
              </a:lnSpc>
              <a:spcBef>
                <a:spcPts val="600"/>
              </a:spcBef>
              <a:spcAft>
                <a:spcPts val="0"/>
              </a:spcAft>
              <a:buClr>
                <a:srgbClr val="262626"/>
              </a:buClr>
              <a:buSzPts val="2000"/>
              <a:buNone/>
              <a:defRPr sz="2000" b="1"/>
            </a:lvl2pPr>
            <a:lvl3pPr marL="1371600" lvl="2" indent="-228600" algn="l">
              <a:lnSpc>
                <a:spcPct val="85000"/>
              </a:lnSpc>
              <a:spcBef>
                <a:spcPts val="600"/>
              </a:spcBef>
              <a:spcAft>
                <a:spcPts val="0"/>
              </a:spcAft>
              <a:buClr>
                <a:srgbClr val="262626"/>
              </a:buClr>
              <a:buSzPts val="1800"/>
              <a:buNone/>
              <a:defRPr sz="1800" b="1"/>
            </a:lvl3pPr>
            <a:lvl4pPr marL="1828800" lvl="3" indent="-228600" algn="l">
              <a:lnSpc>
                <a:spcPct val="85000"/>
              </a:lnSpc>
              <a:spcBef>
                <a:spcPts val="600"/>
              </a:spcBef>
              <a:spcAft>
                <a:spcPts val="0"/>
              </a:spcAft>
              <a:buClr>
                <a:srgbClr val="262626"/>
              </a:buClr>
              <a:buSzPts val="1600"/>
              <a:buNone/>
              <a:defRPr sz="1600" b="1"/>
            </a:lvl4pPr>
            <a:lvl5pPr marL="2286000" lvl="4" indent="-228600" algn="l">
              <a:lnSpc>
                <a:spcPct val="85000"/>
              </a:lnSpc>
              <a:spcBef>
                <a:spcPts val="600"/>
              </a:spcBef>
              <a:spcAft>
                <a:spcPts val="0"/>
              </a:spcAft>
              <a:buClr>
                <a:srgbClr val="262626"/>
              </a:buClr>
              <a:buSzPts val="1600"/>
              <a:buNone/>
              <a:defRPr sz="1600" b="1"/>
            </a:lvl5pPr>
            <a:lvl6pPr marL="2743200" lvl="5" indent="-228600" algn="l">
              <a:lnSpc>
                <a:spcPct val="85000"/>
              </a:lnSpc>
              <a:spcBef>
                <a:spcPts val="600"/>
              </a:spcBef>
              <a:spcAft>
                <a:spcPts val="0"/>
              </a:spcAft>
              <a:buClr>
                <a:srgbClr val="262626"/>
              </a:buClr>
              <a:buSzPts val="1600"/>
              <a:buNone/>
              <a:defRPr sz="1600" b="1"/>
            </a:lvl6pPr>
            <a:lvl7pPr marL="3200400" lvl="6" indent="-228600" algn="l">
              <a:lnSpc>
                <a:spcPct val="85000"/>
              </a:lnSpc>
              <a:spcBef>
                <a:spcPts val="600"/>
              </a:spcBef>
              <a:spcAft>
                <a:spcPts val="0"/>
              </a:spcAft>
              <a:buClr>
                <a:srgbClr val="262626"/>
              </a:buClr>
              <a:buSzPts val="1600"/>
              <a:buNone/>
              <a:defRPr sz="1600" b="1"/>
            </a:lvl7pPr>
            <a:lvl8pPr marL="3657600" lvl="7" indent="-228600" algn="l">
              <a:lnSpc>
                <a:spcPct val="85000"/>
              </a:lnSpc>
              <a:spcBef>
                <a:spcPts val="600"/>
              </a:spcBef>
              <a:spcAft>
                <a:spcPts val="0"/>
              </a:spcAft>
              <a:buClr>
                <a:srgbClr val="262626"/>
              </a:buClr>
              <a:buSzPts val="1600"/>
              <a:buNone/>
              <a:defRPr sz="1600" b="1"/>
            </a:lvl8pPr>
            <a:lvl9pPr marL="4114800" lvl="8" indent="-228600" algn="l">
              <a:lnSpc>
                <a:spcPct val="85000"/>
              </a:lnSpc>
              <a:spcBef>
                <a:spcPts val="600"/>
              </a:spcBef>
              <a:spcAft>
                <a:spcPts val="0"/>
              </a:spcAft>
              <a:buClr>
                <a:srgbClr val="262626"/>
              </a:buClr>
              <a:buSzPts val="1600"/>
              <a:buNone/>
              <a:defRPr sz="1600" b="1"/>
            </a:lvl9pPr>
          </a:lstStyle>
          <a:p>
            <a:endParaRPr/>
          </a:p>
        </p:txBody>
      </p:sp>
      <p:sp>
        <p:nvSpPr>
          <p:cNvPr id="46" name="Google Shape;46;p6"/>
          <p:cNvSpPr txBox="1">
            <a:spLocks noGrp="1"/>
          </p:cNvSpPr>
          <p:nvPr>
            <p:ph type="body" idx="4"/>
          </p:nvPr>
        </p:nvSpPr>
        <p:spPr>
          <a:xfrm>
            <a:off x="4766310" y="2734056"/>
            <a:ext cx="3806190" cy="3200400"/>
          </a:xfrm>
          <a:prstGeom prst="rect">
            <a:avLst/>
          </a:prstGeom>
          <a:noFill/>
          <a:ln>
            <a:noFill/>
          </a:ln>
        </p:spPr>
        <p:txBody>
          <a:bodyPr spcFirstLastPara="1" wrap="square" lIns="91425" tIns="45700" rIns="91425" bIns="45700" anchor="t" anchorCtr="0">
            <a:noAutofit/>
          </a:bodyPr>
          <a:lstStyle>
            <a:lvl1pPr marL="457200" lvl="0" indent="-361950" algn="l">
              <a:lnSpc>
                <a:spcPct val="85000"/>
              </a:lnSpc>
              <a:spcBef>
                <a:spcPts val="1300"/>
              </a:spcBef>
              <a:spcAft>
                <a:spcPts val="0"/>
              </a:spcAft>
              <a:buClr>
                <a:srgbClr val="262626"/>
              </a:buClr>
              <a:buSzPts val="2100"/>
              <a:buChar char=" "/>
              <a:defRPr sz="2100"/>
            </a:lvl1pPr>
            <a:lvl2pPr marL="914400" lvl="1" indent="-342900" algn="l">
              <a:lnSpc>
                <a:spcPct val="85000"/>
              </a:lnSpc>
              <a:spcBef>
                <a:spcPts val="600"/>
              </a:spcBef>
              <a:spcAft>
                <a:spcPts val="0"/>
              </a:spcAft>
              <a:buClr>
                <a:srgbClr val="262626"/>
              </a:buClr>
              <a:buSzPts val="1800"/>
              <a:buChar char=" "/>
              <a:defRPr sz="1800"/>
            </a:lvl2pPr>
            <a:lvl3pPr marL="1371600" lvl="2" indent="-330200" algn="l">
              <a:lnSpc>
                <a:spcPct val="85000"/>
              </a:lnSpc>
              <a:spcBef>
                <a:spcPts val="600"/>
              </a:spcBef>
              <a:spcAft>
                <a:spcPts val="0"/>
              </a:spcAft>
              <a:buClr>
                <a:srgbClr val="262626"/>
              </a:buClr>
              <a:buSzPts val="1600"/>
              <a:buChar char=" "/>
              <a:defRPr sz="1600"/>
            </a:lvl3pPr>
            <a:lvl4pPr marL="1828800" lvl="3" indent="-317500" algn="l">
              <a:lnSpc>
                <a:spcPct val="85000"/>
              </a:lnSpc>
              <a:spcBef>
                <a:spcPts val="600"/>
              </a:spcBef>
              <a:spcAft>
                <a:spcPts val="0"/>
              </a:spcAft>
              <a:buClr>
                <a:srgbClr val="262626"/>
              </a:buClr>
              <a:buSzPts val="1400"/>
              <a:buChar char=" "/>
              <a:defRPr sz="1400"/>
            </a:lvl4pPr>
            <a:lvl5pPr marL="2286000" lvl="4" indent="-317500" algn="l">
              <a:lnSpc>
                <a:spcPct val="85000"/>
              </a:lnSpc>
              <a:spcBef>
                <a:spcPts val="600"/>
              </a:spcBef>
              <a:spcAft>
                <a:spcPts val="0"/>
              </a:spcAft>
              <a:buClr>
                <a:srgbClr val="262626"/>
              </a:buClr>
              <a:buSzPts val="1400"/>
              <a:buChar char=" "/>
              <a:defRPr sz="1400"/>
            </a:lvl5pPr>
            <a:lvl6pPr marL="2743200" lvl="5" indent="-317500" algn="l">
              <a:lnSpc>
                <a:spcPct val="85000"/>
              </a:lnSpc>
              <a:spcBef>
                <a:spcPts val="600"/>
              </a:spcBef>
              <a:spcAft>
                <a:spcPts val="0"/>
              </a:spcAft>
              <a:buClr>
                <a:srgbClr val="262626"/>
              </a:buClr>
              <a:buSzPts val="1400"/>
              <a:buChar char=" "/>
              <a:defRPr sz="1400"/>
            </a:lvl6pPr>
            <a:lvl7pPr marL="3200400" lvl="6" indent="-317500" algn="l">
              <a:lnSpc>
                <a:spcPct val="85000"/>
              </a:lnSpc>
              <a:spcBef>
                <a:spcPts val="600"/>
              </a:spcBef>
              <a:spcAft>
                <a:spcPts val="0"/>
              </a:spcAft>
              <a:buClr>
                <a:srgbClr val="262626"/>
              </a:buClr>
              <a:buSzPts val="1400"/>
              <a:buChar char=" "/>
              <a:defRPr sz="1400"/>
            </a:lvl7pPr>
            <a:lvl8pPr marL="3657600" lvl="7" indent="-317500" algn="l">
              <a:lnSpc>
                <a:spcPct val="85000"/>
              </a:lnSpc>
              <a:spcBef>
                <a:spcPts val="600"/>
              </a:spcBef>
              <a:spcAft>
                <a:spcPts val="0"/>
              </a:spcAft>
              <a:buClr>
                <a:srgbClr val="262626"/>
              </a:buClr>
              <a:buSzPts val="1400"/>
              <a:buChar char=" "/>
              <a:defRPr sz="1400"/>
            </a:lvl8pPr>
            <a:lvl9pPr marL="4114800" lvl="8" indent="-317500" algn="l">
              <a:lnSpc>
                <a:spcPct val="85000"/>
              </a:lnSpc>
              <a:spcBef>
                <a:spcPts val="600"/>
              </a:spcBef>
              <a:spcAft>
                <a:spcPts val="0"/>
              </a:spcAft>
              <a:buClr>
                <a:srgbClr val="262626"/>
              </a:buClr>
              <a:buSzPts val="1400"/>
              <a:buChar char=" "/>
              <a:defRPr sz="1400"/>
            </a:lvl9pPr>
          </a:lstStyle>
          <a:p>
            <a:endParaRPr/>
          </a:p>
        </p:txBody>
      </p:sp>
      <p:sp>
        <p:nvSpPr>
          <p:cNvPr id="47" name="Google Shape;47;p6"/>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6"/>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6"/>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0"/>
        <p:cNvGrpSpPr/>
        <p:nvPr/>
      </p:nvGrpSpPr>
      <p:grpSpPr>
        <a:xfrm>
          <a:off x="0" y="0"/>
          <a:ext cx="0" cy="0"/>
          <a:chOff x="0" y="0"/>
          <a:chExt cx="0" cy="0"/>
        </a:xfrm>
      </p:grpSpPr>
      <p:sp>
        <p:nvSpPr>
          <p:cNvPr id="51" name="Google Shape;51;p7"/>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7"/>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7"/>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7"/>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5"/>
        <p:cNvGrpSpPr/>
        <p:nvPr/>
      </p:nvGrpSpPr>
      <p:grpSpPr>
        <a:xfrm>
          <a:off x="0" y="0"/>
          <a:ext cx="0" cy="0"/>
          <a:chOff x="0" y="0"/>
          <a:chExt cx="0" cy="0"/>
        </a:xfrm>
      </p:grpSpPr>
      <p:sp>
        <p:nvSpPr>
          <p:cNvPr id="56" name="Google Shape;56;p8"/>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8"/>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8"/>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9"/>
        <p:cNvGrpSpPr/>
        <p:nvPr/>
      </p:nvGrpSpPr>
      <p:grpSpPr>
        <a:xfrm>
          <a:off x="0" y="0"/>
          <a:ext cx="0" cy="0"/>
          <a:chOff x="0" y="0"/>
          <a:chExt cx="0" cy="0"/>
        </a:xfrm>
      </p:grpSpPr>
      <p:sp>
        <p:nvSpPr>
          <p:cNvPr id="60" name="Google Shape;60;p9"/>
          <p:cNvSpPr/>
          <p:nvPr/>
        </p:nvSpPr>
        <p:spPr>
          <a:xfrm>
            <a:off x="5715000" y="0"/>
            <a:ext cx="3429000" cy="68580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 name="Google Shape;61;p9"/>
          <p:cNvSpPr txBox="1">
            <a:spLocks noGrp="1"/>
          </p:cNvSpPr>
          <p:nvPr>
            <p:ph type="title"/>
          </p:nvPr>
        </p:nvSpPr>
        <p:spPr>
          <a:xfrm>
            <a:off x="6196053" y="542282"/>
            <a:ext cx="2537460" cy="1920240"/>
          </a:xfrm>
          <a:prstGeom prst="rect">
            <a:avLst/>
          </a:prstGeom>
          <a:noFill/>
          <a:ln>
            <a:noFill/>
          </a:ln>
        </p:spPr>
        <p:txBody>
          <a:bodyPr spcFirstLastPara="1" wrap="square" lIns="91425" tIns="45700" rIns="91425" bIns="45700" anchor="b" anchorCtr="0">
            <a:noAutofit/>
          </a:bodyPr>
          <a:lstStyle>
            <a:lvl1pPr lvl="0" algn="l">
              <a:lnSpc>
                <a:spcPct val="85000"/>
              </a:lnSpc>
              <a:spcBef>
                <a:spcPts val="0"/>
              </a:spcBef>
              <a:spcAft>
                <a:spcPts val="0"/>
              </a:spcAft>
              <a:buClr>
                <a:srgbClr val="FFFFFF"/>
              </a:buClr>
              <a:buSzPts val="3600"/>
              <a:buFont typeface="Calibri"/>
              <a:buNone/>
              <a:defRPr sz="3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9"/>
          <p:cNvSpPr txBox="1">
            <a:spLocks noGrp="1"/>
          </p:cNvSpPr>
          <p:nvPr>
            <p:ph type="body" idx="1"/>
          </p:nvPr>
        </p:nvSpPr>
        <p:spPr>
          <a:xfrm>
            <a:off x="571500" y="762000"/>
            <a:ext cx="4572000" cy="4572000"/>
          </a:xfrm>
          <a:prstGeom prst="rect">
            <a:avLst/>
          </a:prstGeom>
          <a:noFill/>
          <a:ln>
            <a:noFill/>
          </a:ln>
        </p:spPr>
        <p:txBody>
          <a:bodyPr spcFirstLastPara="1" wrap="square" lIns="91425" tIns="45700" rIns="91425" bIns="45700" anchor="t" anchorCtr="0">
            <a:noAutofit/>
          </a:bodyPr>
          <a:lstStyle>
            <a:lvl1pPr marL="457200" lvl="0" indent="-368300" algn="l">
              <a:lnSpc>
                <a:spcPct val="85000"/>
              </a:lnSpc>
              <a:spcBef>
                <a:spcPts val="1300"/>
              </a:spcBef>
              <a:spcAft>
                <a:spcPts val="0"/>
              </a:spcAft>
              <a:buClr>
                <a:srgbClr val="262626"/>
              </a:buClr>
              <a:buSzPts val="2200"/>
              <a:buChar char=" "/>
              <a:defRPr sz="2200"/>
            </a:lvl1pPr>
            <a:lvl2pPr marL="914400" lvl="1" indent="-349250" algn="l">
              <a:lnSpc>
                <a:spcPct val="85000"/>
              </a:lnSpc>
              <a:spcBef>
                <a:spcPts val="600"/>
              </a:spcBef>
              <a:spcAft>
                <a:spcPts val="0"/>
              </a:spcAft>
              <a:buClr>
                <a:srgbClr val="262626"/>
              </a:buClr>
              <a:buSzPts val="1900"/>
              <a:buChar char=" "/>
              <a:defRPr sz="1900"/>
            </a:lvl2pPr>
            <a:lvl3pPr marL="1371600" lvl="2" indent="-336550" algn="l">
              <a:lnSpc>
                <a:spcPct val="85000"/>
              </a:lnSpc>
              <a:spcBef>
                <a:spcPts val="600"/>
              </a:spcBef>
              <a:spcAft>
                <a:spcPts val="0"/>
              </a:spcAft>
              <a:buClr>
                <a:srgbClr val="262626"/>
              </a:buClr>
              <a:buSzPts val="1700"/>
              <a:buChar char=" "/>
              <a:defRPr sz="1700"/>
            </a:lvl3pPr>
            <a:lvl4pPr marL="1828800" lvl="3" indent="-323850" algn="l">
              <a:lnSpc>
                <a:spcPct val="85000"/>
              </a:lnSpc>
              <a:spcBef>
                <a:spcPts val="600"/>
              </a:spcBef>
              <a:spcAft>
                <a:spcPts val="0"/>
              </a:spcAft>
              <a:buClr>
                <a:srgbClr val="262626"/>
              </a:buClr>
              <a:buSzPts val="1500"/>
              <a:buChar char=" "/>
              <a:defRPr sz="1500"/>
            </a:lvl4pPr>
            <a:lvl5pPr marL="2286000" lvl="4" indent="-317500" algn="l">
              <a:lnSpc>
                <a:spcPct val="85000"/>
              </a:lnSpc>
              <a:spcBef>
                <a:spcPts val="600"/>
              </a:spcBef>
              <a:spcAft>
                <a:spcPts val="0"/>
              </a:spcAft>
              <a:buClr>
                <a:srgbClr val="262626"/>
              </a:buClr>
              <a:buSzPts val="1400"/>
              <a:buChar char=" "/>
              <a:defRPr sz="1400"/>
            </a:lvl5pPr>
            <a:lvl6pPr marL="2743200" lvl="5" indent="-317500" algn="l">
              <a:lnSpc>
                <a:spcPct val="85000"/>
              </a:lnSpc>
              <a:spcBef>
                <a:spcPts val="600"/>
              </a:spcBef>
              <a:spcAft>
                <a:spcPts val="0"/>
              </a:spcAft>
              <a:buClr>
                <a:srgbClr val="262626"/>
              </a:buClr>
              <a:buSzPts val="1400"/>
              <a:buChar char=" "/>
              <a:defRPr sz="1400"/>
            </a:lvl6pPr>
            <a:lvl7pPr marL="3200400" lvl="6" indent="-317500" algn="l">
              <a:lnSpc>
                <a:spcPct val="85000"/>
              </a:lnSpc>
              <a:spcBef>
                <a:spcPts val="600"/>
              </a:spcBef>
              <a:spcAft>
                <a:spcPts val="0"/>
              </a:spcAft>
              <a:buClr>
                <a:srgbClr val="262626"/>
              </a:buClr>
              <a:buSzPts val="1400"/>
              <a:buChar char=" "/>
              <a:defRPr sz="1400"/>
            </a:lvl7pPr>
            <a:lvl8pPr marL="3657600" lvl="7" indent="-317500" algn="l">
              <a:lnSpc>
                <a:spcPct val="85000"/>
              </a:lnSpc>
              <a:spcBef>
                <a:spcPts val="600"/>
              </a:spcBef>
              <a:spcAft>
                <a:spcPts val="0"/>
              </a:spcAft>
              <a:buClr>
                <a:srgbClr val="262626"/>
              </a:buClr>
              <a:buSzPts val="1400"/>
              <a:buChar char=" "/>
              <a:defRPr sz="1400"/>
            </a:lvl8pPr>
            <a:lvl9pPr marL="4114800" lvl="8" indent="-317500" algn="l">
              <a:lnSpc>
                <a:spcPct val="85000"/>
              </a:lnSpc>
              <a:spcBef>
                <a:spcPts val="600"/>
              </a:spcBef>
              <a:spcAft>
                <a:spcPts val="0"/>
              </a:spcAft>
              <a:buClr>
                <a:srgbClr val="262626"/>
              </a:buClr>
              <a:buSzPts val="1400"/>
              <a:buChar char=" "/>
              <a:defRPr sz="1400"/>
            </a:lvl9pPr>
          </a:lstStyle>
          <a:p>
            <a:endParaRPr/>
          </a:p>
        </p:txBody>
      </p:sp>
      <p:sp>
        <p:nvSpPr>
          <p:cNvPr id="63" name="Google Shape;63;p9"/>
          <p:cNvSpPr txBox="1">
            <a:spLocks noGrp="1"/>
          </p:cNvSpPr>
          <p:nvPr>
            <p:ph type="body" idx="2"/>
          </p:nvPr>
        </p:nvSpPr>
        <p:spPr>
          <a:xfrm>
            <a:off x="6206987" y="2511813"/>
            <a:ext cx="2548890" cy="3126987"/>
          </a:xfrm>
          <a:prstGeom prst="rect">
            <a:avLst/>
          </a:prstGeom>
          <a:noFill/>
          <a:ln>
            <a:noFill/>
          </a:ln>
        </p:spPr>
        <p:txBody>
          <a:bodyPr spcFirstLastPara="1" wrap="square" lIns="91425" tIns="45700" rIns="91425" bIns="45700" anchor="t" anchorCtr="0">
            <a:noAutofit/>
          </a:bodyPr>
          <a:lstStyle>
            <a:lvl1pPr marL="457200" marR="0" lvl="0" indent="-228600" algn="l">
              <a:lnSpc>
                <a:spcPct val="100000"/>
              </a:lnSpc>
              <a:spcBef>
                <a:spcPts val="1200"/>
              </a:spcBef>
              <a:spcAft>
                <a:spcPts val="0"/>
              </a:spcAft>
              <a:buClr>
                <a:srgbClr val="404040"/>
              </a:buClr>
              <a:buSzPts val="1500"/>
              <a:buFont typeface="Calibri"/>
              <a:buNone/>
              <a:defRPr sz="1500">
                <a:solidFill>
                  <a:srgbClr val="404040"/>
                </a:solidFill>
              </a:defRPr>
            </a:lvl1pPr>
            <a:lvl2pPr marL="914400" lvl="1" indent="-228600" algn="l">
              <a:lnSpc>
                <a:spcPct val="85000"/>
              </a:lnSpc>
              <a:spcBef>
                <a:spcPts val="600"/>
              </a:spcBef>
              <a:spcAft>
                <a:spcPts val="0"/>
              </a:spcAft>
              <a:buClr>
                <a:srgbClr val="262626"/>
              </a:buClr>
              <a:buSzPts val="1200"/>
              <a:buNone/>
              <a:defRPr sz="1200"/>
            </a:lvl2pPr>
            <a:lvl3pPr marL="1371600" lvl="2" indent="-228600" algn="l">
              <a:lnSpc>
                <a:spcPct val="85000"/>
              </a:lnSpc>
              <a:spcBef>
                <a:spcPts val="600"/>
              </a:spcBef>
              <a:spcAft>
                <a:spcPts val="0"/>
              </a:spcAft>
              <a:buClr>
                <a:srgbClr val="262626"/>
              </a:buClr>
              <a:buSzPts val="1000"/>
              <a:buNone/>
              <a:defRPr sz="1000"/>
            </a:lvl3pPr>
            <a:lvl4pPr marL="1828800" lvl="3" indent="-228600" algn="l">
              <a:lnSpc>
                <a:spcPct val="85000"/>
              </a:lnSpc>
              <a:spcBef>
                <a:spcPts val="600"/>
              </a:spcBef>
              <a:spcAft>
                <a:spcPts val="0"/>
              </a:spcAft>
              <a:buClr>
                <a:srgbClr val="262626"/>
              </a:buClr>
              <a:buSzPts val="900"/>
              <a:buNone/>
              <a:defRPr sz="900"/>
            </a:lvl4pPr>
            <a:lvl5pPr marL="2286000" lvl="4" indent="-228600" algn="l">
              <a:lnSpc>
                <a:spcPct val="85000"/>
              </a:lnSpc>
              <a:spcBef>
                <a:spcPts val="600"/>
              </a:spcBef>
              <a:spcAft>
                <a:spcPts val="0"/>
              </a:spcAft>
              <a:buClr>
                <a:srgbClr val="262626"/>
              </a:buClr>
              <a:buSzPts val="900"/>
              <a:buNone/>
              <a:defRPr sz="900"/>
            </a:lvl5pPr>
            <a:lvl6pPr marL="2743200" lvl="5" indent="-228600" algn="l">
              <a:lnSpc>
                <a:spcPct val="85000"/>
              </a:lnSpc>
              <a:spcBef>
                <a:spcPts val="600"/>
              </a:spcBef>
              <a:spcAft>
                <a:spcPts val="0"/>
              </a:spcAft>
              <a:buClr>
                <a:srgbClr val="262626"/>
              </a:buClr>
              <a:buSzPts val="900"/>
              <a:buNone/>
              <a:defRPr sz="900"/>
            </a:lvl6pPr>
            <a:lvl7pPr marL="3200400" lvl="6" indent="-228600" algn="l">
              <a:lnSpc>
                <a:spcPct val="85000"/>
              </a:lnSpc>
              <a:spcBef>
                <a:spcPts val="600"/>
              </a:spcBef>
              <a:spcAft>
                <a:spcPts val="0"/>
              </a:spcAft>
              <a:buClr>
                <a:srgbClr val="262626"/>
              </a:buClr>
              <a:buSzPts val="900"/>
              <a:buNone/>
              <a:defRPr sz="900"/>
            </a:lvl7pPr>
            <a:lvl8pPr marL="3657600" lvl="7" indent="-228600" algn="l">
              <a:lnSpc>
                <a:spcPct val="85000"/>
              </a:lnSpc>
              <a:spcBef>
                <a:spcPts val="600"/>
              </a:spcBef>
              <a:spcAft>
                <a:spcPts val="0"/>
              </a:spcAft>
              <a:buClr>
                <a:srgbClr val="262626"/>
              </a:buClr>
              <a:buSzPts val="900"/>
              <a:buNone/>
              <a:defRPr sz="900"/>
            </a:lvl8pPr>
            <a:lvl9pPr marL="4114800" lvl="8" indent="-228600" algn="l">
              <a:lnSpc>
                <a:spcPct val="85000"/>
              </a:lnSpc>
              <a:spcBef>
                <a:spcPts val="600"/>
              </a:spcBef>
              <a:spcAft>
                <a:spcPts val="0"/>
              </a:spcAft>
              <a:buClr>
                <a:srgbClr val="262626"/>
              </a:buClr>
              <a:buSzPts val="900"/>
              <a:buNone/>
              <a:defRPr sz="900"/>
            </a:lvl9pPr>
          </a:lstStyle>
          <a:p>
            <a:endParaRPr/>
          </a:p>
        </p:txBody>
      </p:sp>
      <p:sp>
        <p:nvSpPr>
          <p:cNvPr id="64" name="Google Shape;64;p9"/>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9"/>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9"/>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solidFill>
          <a:schemeClr val="accent1"/>
        </a:solidFill>
        <a:effectLst/>
      </p:bgPr>
    </p:bg>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486918" y="5418668"/>
            <a:ext cx="8085582" cy="613283"/>
          </a:xfrm>
          <a:prstGeom prst="rect">
            <a:avLst/>
          </a:prstGeom>
          <a:noFill/>
          <a:ln>
            <a:noFill/>
          </a:ln>
        </p:spPr>
        <p:txBody>
          <a:bodyPr spcFirstLastPara="1" wrap="square" lIns="91425" tIns="45700" rIns="91425" bIns="45700" anchor="b" anchorCtr="0">
            <a:noAutofit/>
          </a:bodyPr>
          <a:lstStyle>
            <a:lvl1pPr lvl="0" algn="l">
              <a:lnSpc>
                <a:spcPct val="85000"/>
              </a:lnSpc>
              <a:spcBef>
                <a:spcPts val="0"/>
              </a:spcBef>
              <a:spcAft>
                <a:spcPts val="0"/>
              </a:spcAft>
              <a:buClr>
                <a:srgbClr val="FFFFFF"/>
              </a:buClr>
              <a:buSzPts val="2800"/>
              <a:buFont typeface="Calibri"/>
              <a:buNone/>
              <a:defRPr sz="2800" b="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10"/>
          <p:cNvSpPr>
            <a:spLocks noGrp="1"/>
          </p:cNvSpPr>
          <p:nvPr>
            <p:ph type="pic" idx="2"/>
          </p:nvPr>
        </p:nvSpPr>
        <p:spPr>
          <a:xfrm>
            <a:off x="0" y="0"/>
            <a:ext cx="9144000" cy="5330952"/>
          </a:xfrm>
          <a:prstGeom prst="rect">
            <a:avLst/>
          </a:prstGeom>
          <a:solidFill>
            <a:srgbClr val="B7E0E9"/>
          </a:solidFill>
          <a:ln>
            <a:noFill/>
          </a:ln>
        </p:spPr>
        <p:txBody>
          <a:bodyPr spcFirstLastPara="1" wrap="square" lIns="91425" tIns="45700" rIns="91425" bIns="45700" anchor="t" anchorCtr="0">
            <a:noAutofit/>
          </a:bodyPr>
          <a:lstStyle>
            <a:lvl1pPr marR="0" lvl="0" algn="ctr" rtl="0">
              <a:lnSpc>
                <a:spcPct val="85000"/>
              </a:lnSpc>
              <a:spcBef>
                <a:spcPts val="800"/>
              </a:spcBef>
              <a:spcAft>
                <a:spcPts val="0"/>
              </a:spcAft>
              <a:buClr>
                <a:srgbClr val="4D4D4D"/>
              </a:buClr>
              <a:buSzPts val="3200"/>
              <a:buFont typeface="Arial"/>
              <a:buNone/>
              <a:defRPr sz="3200" b="0" i="0" u="none" strike="noStrike" cap="none">
                <a:solidFill>
                  <a:srgbClr val="4D4D4D"/>
                </a:solidFill>
                <a:latin typeface="Calibri"/>
                <a:ea typeface="Calibri"/>
                <a:cs typeface="Calibri"/>
                <a:sym typeface="Calibri"/>
              </a:defRPr>
            </a:lvl1pPr>
            <a:lvl2pPr marR="0" lvl="1" algn="l" rtl="0">
              <a:lnSpc>
                <a:spcPct val="85000"/>
              </a:lnSpc>
              <a:spcBef>
                <a:spcPts val="600"/>
              </a:spcBef>
              <a:spcAft>
                <a:spcPts val="0"/>
              </a:spcAft>
              <a:buClr>
                <a:srgbClr val="FEFEFE"/>
              </a:buClr>
              <a:buSzPts val="2800"/>
              <a:buFont typeface="Arial"/>
              <a:buNone/>
              <a:defRPr sz="2800" b="0" i="0" u="none" strike="noStrike" cap="none">
                <a:solidFill>
                  <a:srgbClr val="FEFEFE"/>
                </a:solidFill>
                <a:latin typeface="Calibri"/>
                <a:ea typeface="Calibri"/>
                <a:cs typeface="Calibri"/>
                <a:sym typeface="Calibri"/>
              </a:defRPr>
            </a:lvl2pPr>
            <a:lvl3pPr marR="0" lvl="2" algn="l" rtl="0">
              <a:lnSpc>
                <a:spcPct val="85000"/>
              </a:lnSpc>
              <a:spcBef>
                <a:spcPts val="600"/>
              </a:spcBef>
              <a:spcAft>
                <a:spcPts val="0"/>
              </a:spcAft>
              <a:buClr>
                <a:srgbClr val="FEFEFE"/>
              </a:buClr>
              <a:buSzPts val="2400"/>
              <a:buFont typeface="Arial"/>
              <a:buNone/>
              <a:defRPr sz="2400" b="0" i="1" u="none" strike="noStrike" cap="none">
                <a:solidFill>
                  <a:srgbClr val="FEFEFE"/>
                </a:solidFill>
                <a:latin typeface="Calibri"/>
                <a:ea typeface="Calibri"/>
                <a:cs typeface="Calibri"/>
                <a:sym typeface="Calibri"/>
              </a:defRPr>
            </a:lvl3pPr>
            <a:lvl4pPr marR="0" lvl="3"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4pPr>
            <a:lvl5pPr marR="0" lvl="4"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5pPr>
            <a:lvl6pPr marR="0" lvl="5"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6pPr>
            <a:lvl7pPr marR="0" lvl="6"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7pPr>
            <a:lvl8pPr marR="0" lvl="7"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8pPr>
            <a:lvl9pPr marR="0" lvl="8"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507492" y="5909735"/>
            <a:ext cx="6922008" cy="5334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200"/>
              </a:spcBef>
              <a:spcAft>
                <a:spcPts val="0"/>
              </a:spcAft>
              <a:buClr>
                <a:srgbClr val="262626"/>
              </a:buClr>
              <a:buSzPts val="1400"/>
              <a:buNone/>
              <a:defRPr sz="1400">
                <a:solidFill>
                  <a:srgbClr val="262626"/>
                </a:solidFill>
              </a:defRPr>
            </a:lvl1pPr>
            <a:lvl2pPr marL="914400" lvl="1" indent="-228600" algn="l">
              <a:lnSpc>
                <a:spcPct val="85000"/>
              </a:lnSpc>
              <a:spcBef>
                <a:spcPts val="600"/>
              </a:spcBef>
              <a:spcAft>
                <a:spcPts val="0"/>
              </a:spcAft>
              <a:buClr>
                <a:srgbClr val="FEFEFE"/>
              </a:buClr>
              <a:buSzPts val="1200"/>
              <a:buNone/>
              <a:defRPr sz="1200"/>
            </a:lvl2pPr>
            <a:lvl3pPr marL="1371600" lvl="2" indent="-228600" algn="l">
              <a:lnSpc>
                <a:spcPct val="85000"/>
              </a:lnSpc>
              <a:spcBef>
                <a:spcPts val="600"/>
              </a:spcBef>
              <a:spcAft>
                <a:spcPts val="0"/>
              </a:spcAft>
              <a:buClr>
                <a:srgbClr val="FEFEFE"/>
              </a:buClr>
              <a:buSzPts val="1000"/>
              <a:buNone/>
              <a:defRPr sz="1000"/>
            </a:lvl3pPr>
            <a:lvl4pPr marL="1828800" lvl="3" indent="-228600" algn="l">
              <a:lnSpc>
                <a:spcPct val="85000"/>
              </a:lnSpc>
              <a:spcBef>
                <a:spcPts val="600"/>
              </a:spcBef>
              <a:spcAft>
                <a:spcPts val="0"/>
              </a:spcAft>
              <a:buClr>
                <a:srgbClr val="FEFEFE"/>
              </a:buClr>
              <a:buSzPts val="900"/>
              <a:buNone/>
              <a:defRPr sz="900"/>
            </a:lvl4pPr>
            <a:lvl5pPr marL="2286000" lvl="4" indent="-228600" algn="l">
              <a:lnSpc>
                <a:spcPct val="85000"/>
              </a:lnSpc>
              <a:spcBef>
                <a:spcPts val="600"/>
              </a:spcBef>
              <a:spcAft>
                <a:spcPts val="0"/>
              </a:spcAft>
              <a:buClr>
                <a:srgbClr val="FEFEFE"/>
              </a:buClr>
              <a:buSzPts val="900"/>
              <a:buNone/>
              <a:defRPr sz="900"/>
            </a:lvl5pPr>
            <a:lvl6pPr marL="2743200" lvl="5" indent="-228600" algn="l">
              <a:lnSpc>
                <a:spcPct val="85000"/>
              </a:lnSpc>
              <a:spcBef>
                <a:spcPts val="600"/>
              </a:spcBef>
              <a:spcAft>
                <a:spcPts val="0"/>
              </a:spcAft>
              <a:buClr>
                <a:srgbClr val="FEFEFE"/>
              </a:buClr>
              <a:buSzPts val="900"/>
              <a:buNone/>
              <a:defRPr sz="900"/>
            </a:lvl6pPr>
            <a:lvl7pPr marL="3200400" lvl="6" indent="-228600" algn="l">
              <a:lnSpc>
                <a:spcPct val="85000"/>
              </a:lnSpc>
              <a:spcBef>
                <a:spcPts val="600"/>
              </a:spcBef>
              <a:spcAft>
                <a:spcPts val="0"/>
              </a:spcAft>
              <a:buClr>
                <a:srgbClr val="FEFEFE"/>
              </a:buClr>
              <a:buSzPts val="900"/>
              <a:buNone/>
              <a:defRPr sz="900"/>
            </a:lvl7pPr>
            <a:lvl8pPr marL="3657600" lvl="7" indent="-228600" algn="l">
              <a:lnSpc>
                <a:spcPct val="85000"/>
              </a:lnSpc>
              <a:spcBef>
                <a:spcPts val="600"/>
              </a:spcBef>
              <a:spcAft>
                <a:spcPts val="0"/>
              </a:spcAft>
              <a:buClr>
                <a:srgbClr val="FEFEFE"/>
              </a:buClr>
              <a:buSzPts val="900"/>
              <a:buNone/>
              <a:defRPr sz="900"/>
            </a:lvl8pPr>
            <a:lvl9pPr marL="4114800" lvl="8" indent="-228600" algn="l">
              <a:lnSpc>
                <a:spcPct val="85000"/>
              </a:lnSpc>
              <a:spcBef>
                <a:spcPts val="600"/>
              </a:spcBef>
              <a:spcAft>
                <a:spcPts val="0"/>
              </a:spcAft>
              <a:buClr>
                <a:srgbClr val="FEFEFE"/>
              </a:buClr>
              <a:buSzPts val="900"/>
              <a:buNone/>
              <a:defRPr sz="900"/>
            </a:lvl9pPr>
          </a:lstStyle>
          <a:p>
            <a:endParaRPr/>
          </a:p>
        </p:txBody>
      </p:sp>
      <p:sp>
        <p:nvSpPr>
          <p:cNvPr id="71" name="Google Shape;71;p10"/>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10"/>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0"/>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accent1"/>
              </a:buClr>
              <a:buSzPts val="4800"/>
              <a:buFont typeface="Calibri"/>
              <a:buNone/>
              <a:defRPr sz="4800" b="0" i="0" u="none" strike="noStrike" cap="none">
                <a:solidFill>
                  <a:schemeClr val="accen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507206" y="1993393"/>
            <a:ext cx="8065294" cy="3766185"/>
          </a:xfrm>
          <a:prstGeom prst="rect">
            <a:avLst/>
          </a:prstGeom>
          <a:noFill/>
          <a:ln>
            <a:noFill/>
          </a:ln>
        </p:spPr>
        <p:txBody>
          <a:bodyPr spcFirstLastPara="1" wrap="square" lIns="91425" tIns="45700" rIns="91425" bIns="45700" anchor="t" anchorCtr="0">
            <a:noAutofit/>
          </a:bodyPr>
          <a:lstStyle>
            <a:lvl1pPr marL="457200" marR="0" lvl="0" indent="-381000" algn="l" rtl="0">
              <a:lnSpc>
                <a:spcPct val="85000"/>
              </a:lnSpc>
              <a:spcBef>
                <a:spcPts val="1300"/>
              </a:spcBef>
              <a:spcAft>
                <a:spcPts val="0"/>
              </a:spcAft>
              <a:buClr>
                <a:srgbClr val="262626"/>
              </a:buClr>
              <a:buSzPts val="2400"/>
              <a:buFont typeface="Arial"/>
              <a:buChar char=" "/>
              <a:defRPr sz="2400" b="0" i="0" u="none" strike="noStrike" cap="none">
                <a:solidFill>
                  <a:srgbClr val="262626"/>
                </a:solidFill>
                <a:latin typeface="Calibri"/>
                <a:ea typeface="Calibri"/>
                <a:cs typeface="Calibri"/>
                <a:sym typeface="Calibri"/>
              </a:defRPr>
            </a:lvl1pPr>
            <a:lvl2pPr marL="914400" marR="0" lvl="1" indent="-381000" algn="l" rtl="0">
              <a:lnSpc>
                <a:spcPct val="85000"/>
              </a:lnSpc>
              <a:spcBef>
                <a:spcPts val="600"/>
              </a:spcBef>
              <a:spcAft>
                <a:spcPts val="0"/>
              </a:spcAft>
              <a:buClr>
                <a:srgbClr val="262626"/>
              </a:buClr>
              <a:buSzPts val="2400"/>
              <a:buFont typeface="Arial"/>
              <a:buChar char=" "/>
              <a:defRPr sz="2400" b="0" i="0" u="none" strike="noStrike" cap="none">
                <a:solidFill>
                  <a:srgbClr val="262626"/>
                </a:solidFill>
                <a:latin typeface="Calibri"/>
                <a:ea typeface="Calibri"/>
                <a:cs typeface="Calibri"/>
                <a:sym typeface="Calibri"/>
              </a:defRPr>
            </a:lvl2pPr>
            <a:lvl3pPr marL="1371600" marR="0" lvl="2" indent="-355600" algn="l" rtl="0">
              <a:lnSpc>
                <a:spcPct val="85000"/>
              </a:lnSpc>
              <a:spcBef>
                <a:spcPts val="600"/>
              </a:spcBef>
              <a:spcAft>
                <a:spcPts val="0"/>
              </a:spcAft>
              <a:buClr>
                <a:srgbClr val="262626"/>
              </a:buClr>
              <a:buSzPts val="2000"/>
              <a:buFont typeface="Arial"/>
              <a:buChar char=" "/>
              <a:defRPr sz="2000" b="0" i="1" u="none" strike="noStrike" cap="none">
                <a:solidFill>
                  <a:srgbClr val="262626"/>
                </a:solidFill>
                <a:latin typeface="Calibri"/>
                <a:ea typeface="Calibri"/>
                <a:cs typeface="Calibri"/>
                <a:sym typeface="Calibri"/>
              </a:defRPr>
            </a:lvl3pPr>
            <a:lvl4pPr marL="1828800" marR="0" lvl="3"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4pPr>
            <a:lvl5pPr marL="2286000" marR="0" lvl="4"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5pPr>
            <a:lvl6pPr marL="2743200" marR="0" lvl="5"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6pPr>
            <a:lvl7pPr marL="3200400" marR="0" lvl="6"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7pPr>
            <a:lvl8pPr marL="3657600" marR="0" lvl="7"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8pPr>
            <a:lvl9pPr marL="4114800" marR="0" lvl="8"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5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5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rtl="0">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hyperlink" Target="https://www.google.com/url?sa=t&amp;rct=j&amp;q=&amp;esrc=s&amp;source=web&amp;cd=1&amp;cad=rja&amp;uact=8&amp;ved=0ahUKEwi84KXByevVAhWGPCYKHdYoAqEQ3ywIKTAA&amp;url=https://www.youtube.com/watch?v%3DvVX-PrBRtTY&amp;usg=AFQjCNHVnmHm3obTyRbnZXahNW07-VyQVw"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hyperlink" Target="https://geodesy.noaa.gov/SPCS/"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www.youtube.com/watch?v=kIID5FDi2JQ" TargetMode="External"/><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hyperlink" Target="https://www.youtube.com/watch?v=Z41Dt7_R180" TargetMode="External"/><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hyperlink" Target="https://gis.stackexchange.com/questions/664/whats-the-difference-between-a-projection-and-a-datum/1328" TargetMode="External"/><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s://www.ngs.noaa.gov/corbin/class_description/NGS_Datums_video_2c/"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pic>
        <p:nvPicPr>
          <p:cNvPr id="90" name="Google Shape;90;p13"/>
          <p:cNvPicPr preferRelativeResize="0"/>
          <p:nvPr/>
        </p:nvPicPr>
        <p:blipFill rotWithShape="1">
          <a:blip r:embed="rId3">
            <a:alphaModFix/>
          </a:blip>
          <a:srcRect/>
          <a:stretch/>
        </p:blipFill>
        <p:spPr>
          <a:xfrm>
            <a:off x="-22302" y="0"/>
            <a:ext cx="9166302" cy="6858000"/>
          </a:xfrm>
          <a:prstGeom prst="rect">
            <a:avLst/>
          </a:prstGeom>
          <a:noFill/>
          <a:ln>
            <a:noFill/>
          </a:ln>
        </p:spPr>
      </p:pic>
      <p:sp>
        <p:nvSpPr>
          <p:cNvPr id="91" name="Google Shape;91;p13"/>
          <p:cNvSpPr txBox="1">
            <a:spLocks noGrp="1"/>
          </p:cNvSpPr>
          <p:nvPr>
            <p:ph type="title"/>
          </p:nvPr>
        </p:nvSpPr>
        <p:spPr>
          <a:xfrm>
            <a:off x="0" y="415073"/>
            <a:ext cx="9144000" cy="10922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1800"/>
              <a:buNone/>
            </a:pPr>
            <a:r>
              <a:rPr lang="en-US" sz="2430">
                <a:solidFill>
                  <a:schemeClr val="lt1"/>
                </a:solidFill>
                <a:latin typeface="Arial Black"/>
                <a:ea typeface="Arial Black"/>
                <a:cs typeface="Arial Black"/>
                <a:sym typeface="Arial Black"/>
              </a:rPr>
              <a:t>OPEN EDUCATIONAL RESOURCES FOR INTRODUCTION </a:t>
            </a:r>
            <a:br>
              <a:rPr lang="en-US" sz="2430">
                <a:solidFill>
                  <a:schemeClr val="lt1"/>
                </a:solidFill>
                <a:latin typeface="Arial Black"/>
                <a:ea typeface="Arial Black"/>
                <a:cs typeface="Arial Black"/>
                <a:sym typeface="Arial Black"/>
              </a:rPr>
            </a:br>
            <a:r>
              <a:rPr lang="en-US" sz="2430">
                <a:solidFill>
                  <a:schemeClr val="lt1"/>
                </a:solidFill>
                <a:latin typeface="Arial Black"/>
                <a:ea typeface="Arial Black"/>
                <a:cs typeface="Arial Black"/>
                <a:sym typeface="Arial Black"/>
              </a:rPr>
              <a:t>TO GEOGRAPHIC INFORMATION SYSTEMS</a:t>
            </a:r>
            <a:br>
              <a:rPr lang="en-US" sz="4320">
                <a:solidFill>
                  <a:schemeClr val="lt1"/>
                </a:solidFill>
              </a:rPr>
            </a:br>
            <a:r>
              <a:rPr lang="en-US" sz="2700">
                <a:solidFill>
                  <a:schemeClr val="lt1"/>
                </a:solidFill>
              </a:rPr>
              <a:t>FUNDED BY: USG AFFORDABLE LEARNING GRANT</a:t>
            </a:r>
            <a:endParaRPr sz="2700">
              <a:solidFill>
                <a:schemeClr val="lt1"/>
              </a:solidFill>
            </a:endParaRPr>
          </a:p>
        </p:txBody>
      </p:sp>
      <p:pic>
        <p:nvPicPr>
          <p:cNvPr id="92" name="Google Shape;92;p13"/>
          <p:cNvPicPr preferRelativeResize="0">
            <a:picLocks noGrp="1"/>
          </p:cNvPicPr>
          <p:nvPr>
            <p:ph type="body" idx="2"/>
          </p:nvPr>
        </p:nvPicPr>
        <p:blipFill rotWithShape="1">
          <a:blip r:embed="rId4">
            <a:alphaModFix/>
          </a:blip>
          <a:srcRect/>
          <a:stretch/>
        </p:blipFill>
        <p:spPr>
          <a:xfrm>
            <a:off x="1154838" y="4514030"/>
            <a:ext cx="1624305" cy="1637196"/>
          </a:xfrm>
          <a:prstGeom prst="rect">
            <a:avLst/>
          </a:prstGeom>
          <a:noFill/>
          <a:ln>
            <a:noFill/>
          </a:ln>
        </p:spPr>
      </p:pic>
      <p:pic>
        <p:nvPicPr>
          <p:cNvPr id="93" name="Google Shape;93;p13"/>
          <p:cNvPicPr preferRelativeResize="0">
            <a:picLocks noGrp="1"/>
          </p:cNvPicPr>
          <p:nvPr>
            <p:ph type="body" idx="1"/>
          </p:nvPr>
        </p:nvPicPr>
        <p:blipFill rotWithShape="1">
          <a:blip r:embed="rId5">
            <a:alphaModFix/>
          </a:blip>
          <a:srcRect/>
          <a:stretch/>
        </p:blipFill>
        <p:spPr>
          <a:xfrm>
            <a:off x="5964571" y="4622045"/>
            <a:ext cx="2529725" cy="1906130"/>
          </a:xfrm>
          <a:prstGeom prst="rect">
            <a:avLst/>
          </a:prstGeom>
          <a:noFill/>
          <a:ln>
            <a:noFill/>
          </a:ln>
        </p:spPr>
      </p:pic>
      <p:sp>
        <p:nvSpPr>
          <p:cNvPr id="94" name="Google Shape;94;p13"/>
          <p:cNvSpPr txBox="1"/>
          <p:nvPr/>
        </p:nvSpPr>
        <p:spPr>
          <a:xfrm>
            <a:off x="-22302" y="5177419"/>
            <a:ext cx="9144000" cy="156966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1600" b="0" i="1" u="none" strike="noStrike" cap="none">
                <a:solidFill>
                  <a:schemeClr val="lt1"/>
                </a:solidFill>
                <a:latin typeface="Arial"/>
                <a:ea typeface="Arial"/>
                <a:cs typeface="Arial"/>
                <a:sym typeface="Arial"/>
              </a:rPr>
              <a:t>Created by:</a:t>
            </a:r>
            <a:endParaRPr/>
          </a:p>
          <a:p>
            <a:pPr marL="0" marR="0" lvl="0" indent="0" algn="ctr" rtl="0">
              <a:lnSpc>
                <a:spcPct val="100000"/>
              </a:lnSpc>
              <a:spcBef>
                <a:spcPts val="0"/>
              </a:spcBef>
              <a:spcAft>
                <a:spcPts val="0"/>
              </a:spcAft>
              <a:buNone/>
            </a:pPr>
            <a:r>
              <a:rPr lang="en-US" sz="1600" b="0" i="0" u="none" strike="noStrike" cap="none">
                <a:solidFill>
                  <a:schemeClr val="lt1"/>
                </a:solidFill>
                <a:latin typeface="Arial"/>
                <a:ea typeface="Arial"/>
                <a:cs typeface="Arial"/>
                <a:sym typeface="Arial"/>
              </a:rPr>
              <a:t>Ulrike Ingram</a:t>
            </a:r>
            <a:endParaRPr/>
          </a:p>
          <a:p>
            <a:pPr marL="0" marR="0" lvl="0" indent="0" algn="ctr" rtl="0">
              <a:lnSpc>
                <a:spcPct val="100000"/>
              </a:lnSpc>
              <a:spcBef>
                <a:spcPts val="0"/>
              </a:spcBef>
              <a:spcAft>
                <a:spcPts val="0"/>
              </a:spcAft>
              <a:buNone/>
            </a:pPr>
            <a:r>
              <a:rPr lang="en-US" sz="1600" b="0" i="0" u="none" strike="noStrike" cap="none">
                <a:solidFill>
                  <a:schemeClr val="lt1"/>
                </a:solidFill>
                <a:latin typeface="Arial"/>
                <a:ea typeface="Arial"/>
                <a:cs typeface="Arial"/>
                <a:sym typeface="Arial"/>
              </a:rPr>
              <a:t>Allison J. Bailey</a:t>
            </a:r>
            <a:endParaRPr/>
          </a:p>
          <a:p>
            <a:pPr marL="0" marR="0" lvl="0" indent="0" algn="ctr" rtl="0">
              <a:lnSpc>
                <a:spcPct val="100000"/>
              </a:lnSpc>
              <a:spcBef>
                <a:spcPts val="0"/>
              </a:spcBef>
              <a:spcAft>
                <a:spcPts val="0"/>
              </a:spcAft>
              <a:buNone/>
            </a:pPr>
            <a:r>
              <a:rPr lang="en-US" sz="1600" b="0" i="0" u="none" strike="noStrike" cap="none">
                <a:solidFill>
                  <a:schemeClr val="lt1"/>
                </a:solidFill>
                <a:latin typeface="Arial"/>
                <a:ea typeface="Arial"/>
                <a:cs typeface="Arial"/>
                <a:sym typeface="Arial"/>
              </a:rPr>
              <a:t>Amber Ignatius</a:t>
            </a:r>
            <a:endParaRPr/>
          </a:p>
          <a:p>
            <a:pPr marL="0" marR="0" lvl="0" indent="0" algn="ctr" rtl="0">
              <a:lnSpc>
                <a:spcPct val="100000"/>
              </a:lnSpc>
              <a:spcBef>
                <a:spcPts val="0"/>
              </a:spcBef>
              <a:spcAft>
                <a:spcPts val="0"/>
              </a:spcAft>
              <a:buNone/>
            </a:pPr>
            <a:r>
              <a:rPr lang="en-US" sz="1600" b="0" i="0" u="none" strike="noStrike" cap="none">
                <a:solidFill>
                  <a:schemeClr val="lt1"/>
                </a:solidFill>
                <a:latin typeface="Arial"/>
                <a:ea typeface="Arial"/>
                <a:cs typeface="Arial"/>
                <a:sym typeface="Arial"/>
              </a:rPr>
              <a:t>Katayoun Mobasher</a:t>
            </a:r>
            <a:endParaRPr/>
          </a:p>
          <a:p>
            <a:pPr marL="0" marR="0" lvl="0" indent="0" algn="ctr" rtl="0">
              <a:lnSpc>
                <a:spcPct val="100000"/>
              </a:lnSpc>
              <a:spcBef>
                <a:spcPts val="0"/>
              </a:spcBef>
              <a:spcAft>
                <a:spcPts val="0"/>
              </a:spcAft>
              <a:buNone/>
            </a:pPr>
            <a:r>
              <a:rPr lang="en-US" sz="1600" b="0" i="0" u="none" strike="noStrike" cap="none">
                <a:solidFill>
                  <a:schemeClr val="lt1"/>
                </a:solidFill>
                <a:latin typeface="Arial"/>
                <a:ea typeface="Arial"/>
                <a:cs typeface="Arial"/>
                <a:sym typeface="Arial"/>
              </a:rPr>
              <a:t>Mark Patterson</a:t>
            </a:r>
            <a:endParaRPr/>
          </a:p>
        </p:txBody>
      </p:sp>
      <p:sp>
        <p:nvSpPr>
          <p:cNvPr id="95" name="Google Shape;95;p13"/>
          <p:cNvSpPr txBox="1"/>
          <p:nvPr/>
        </p:nvSpPr>
        <p:spPr>
          <a:xfrm>
            <a:off x="1567544" y="2239294"/>
            <a:ext cx="5897880" cy="78483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4800" b="0" i="0" u="none" strike="noStrike" cap="none" dirty="0">
                <a:solidFill>
                  <a:schemeClr val="lt1"/>
                </a:solidFill>
                <a:latin typeface="Arial Black" panose="020B0A04020102020204" pitchFamily="34" charset="0"/>
                <a:ea typeface="EB Garamond"/>
                <a:cs typeface="EB Garamond"/>
                <a:sym typeface="EB Garamond"/>
              </a:rPr>
              <a:t>Module 10</a:t>
            </a:r>
            <a:endParaRPr sz="4800" dirty="0">
              <a:latin typeface="Arial Black" panose="020B0A04020102020204" pitchFamily="34" charset="0"/>
            </a:endParaRPr>
          </a:p>
        </p:txBody>
      </p:sp>
      <p:sp>
        <p:nvSpPr>
          <p:cNvPr id="96" name="Google Shape;96;p13"/>
          <p:cNvSpPr txBox="1"/>
          <p:nvPr/>
        </p:nvSpPr>
        <p:spPr>
          <a:xfrm>
            <a:off x="1577083" y="3105194"/>
            <a:ext cx="5989834" cy="95410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1800" i="0" u="none" strike="noStrike" cap="none" dirty="0">
                <a:solidFill>
                  <a:schemeClr val="lt1"/>
                </a:solidFill>
                <a:latin typeface="Arial Black" panose="020B0A04020102020204" pitchFamily="34" charset="0"/>
                <a:ea typeface="Bilbo"/>
                <a:cs typeface="Bilbo"/>
                <a:sym typeface="Bilbo"/>
              </a:rPr>
              <a:t>Coordinate Systems &amp; Projections</a:t>
            </a:r>
            <a:endParaRPr sz="1800" dirty="0">
              <a:latin typeface="Arial Black" panose="020B0A04020102020204" pitchFamily="34" charset="0"/>
            </a:endParaRPr>
          </a:p>
        </p:txBody>
      </p:sp>
      <p:sp>
        <p:nvSpPr>
          <p:cNvPr id="97" name="Google Shape;97;p13"/>
          <p:cNvSpPr txBox="1"/>
          <p:nvPr/>
        </p:nvSpPr>
        <p:spPr>
          <a:xfrm>
            <a:off x="950494" y="6175290"/>
            <a:ext cx="2032992" cy="492443"/>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1300" b="0" i="0" u="none" strike="noStrike" cap="none">
                <a:solidFill>
                  <a:schemeClr val="lt1"/>
                </a:solidFill>
                <a:latin typeface="Arial"/>
                <a:ea typeface="Arial"/>
                <a:cs typeface="Arial"/>
                <a:sym typeface="Arial"/>
              </a:rPr>
              <a:t>Department of Geography and Anthropology</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grpSp>
        <p:nvGrpSpPr>
          <p:cNvPr id="162" name="Google Shape;162;p22"/>
          <p:cNvGrpSpPr/>
          <p:nvPr/>
        </p:nvGrpSpPr>
        <p:grpSpPr>
          <a:xfrm>
            <a:off x="152400" y="1053737"/>
            <a:ext cx="8839200" cy="5804263"/>
            <a:chOff x="152400" y="1053737"/>
            <a:chExt cx="8839200" cy="5804263"/>
          </a:xfrm>
        </p:grpSpPr>
        <p:pic>
          <p:nvPicPr>
            <p:cNvPr id="163" name="Google Shape;163;p22"/>
            <p:cNvPicPr preferRelativeResize="0"/>
            <p:nvPr/>
          </p:nvPicPr>
          <p:blipFill rotWithShape="1">
            <a:blip r:embed="rId3">
              <a:alphaModFix/>
            </a:blip>
            <a:srcRect/>
            <a:stretch/>
          </p:blipFill>
          <p:spPr>
            <a:xfrm>
              <a:off x="152400" y="1053737"/>
              <a:ext cx="8839200" cy="5804263"/>
            </a:xfrm>
            <a:prstGeom prst="rect">
              <a:avLst/>
            </a:prstGeom>
            <a:noFill/>
            <a:ln>
              <a:noFill/>
            </a:ln>
          </p:spPr>
        </p:pic>
        <p:pic>
          <p:nvPicPr>
            <p:cNvPr id="164" name="Google Shape;164;p22"/>
            <p:cNvPicPr preferRelativeResize="0"/>
            <p:nvPr/>
          </p:nvPicPr>
          <p:blipFill rotWithShape="1">
            <a:blip r:embed="rId3">
              <a:alphaModFix/>
            </a:blip>
            <a:srcRect t="28227" r="80788" b="41347"/>
            <a:stretch/>
          </p:blipFill>
          <p:spPr>
            <a:xfrm>
              <a:off x="152400" y="1276576"/>
              <a:ext cx="1937657" cy="1698173"/>
            </a:xfrm>
            <a:prstGeom prst="rect">
              <a:avLst/>
            </a:prstGeom>
            <a:noFill/>
            <a:ln>
              <a:noFill/>
            </a:ln>
          </p:spPr>
        </p:pic>
      </p:grpSp>
      <p:sp>
        <p:nvSpPr>
          <p:cNvPr id="165" name="Google Shape;165;p22"/>
          <p:cNvSpPr/>
          <p:nvPr/>
        </p:nvSpPr>
        <p:spPr>
          <a:xfrm>
            <a:off x="3863109" y="4033982"/>
            <a:ext cx="182880" cy="182880"/>
          </a:xfrm>
          <a:prstGeom prst="ellipse">
            <a:avLst/>
          </a:prstGeom>
          <a:solidFill>
            <a:srgbClr val="FF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grpSp>
        <p:nvGrpSpPr>
          <p:cNvPr id="170" name="Google Shape;170;p23"/>
          <p:cNvGrpSpPr/>
          <p:nvPr/>
        </p:nvGrpSpPr>
        <p:grpSpPr>
          <a:xfrm>
            <a:off x="152400" y="1053737"/>
            <a:ext cx="8839200" cy="5804263"/>
            <a:chOff x="152400" y="1053737"/>
            <a:chExt cx="8839200" cy="5804263"/>
          </a:xfrm>
        </p:grpSpPr>
        <p:pic>
          <p:nvPicPr>
            <p:cNvPr id="171" name="Google Shape;171;p23"/>
            <p:cNvPicPr preferRelativeResize="0"/>
            <p:nvPr/>
          </p:nvPicPr>
          <p:blipFill rotWithShape="1">
            <a:blip r:embed="rId3">
              <a:alphaModFix/>
            </a:blip>
            <a:srcRect/>
            <a:stretch/>
          </p:blipFill>
          <p:spPr>
            <a:xfrm>
              <a:off x="152400" y="1053737"/>
              <a:ext cx="8839200" cy="5804263"/>
            </a:xfrm>
            <a:prstGeom prst="rect">
              <a:avLst/>
            </a:prstGeom>
            <a:noFill/>
            <a:ln>
              <a:noFill/>
            </a:ln>
          </p:spPr>
        </p:pic>
        <p:pic>
          <p:nvPicPr>
            <p:cNvPr id="172" name="Google Shape;172;p23"/>
            <p:cNvPicPr preferRelativeResize="0"/>
            <p:nvPr/>
          </p:nvPicPr>
          <p:blipFill rotWithShape="1">
            <a:blip r:embed="rId3">
              <a:alphaModFix/>
            </a:blip>
            <a:srcRect t="28227" r="80788" b="41347"/>
            <a:stretch/>
          </p:blipFill>
          <p:spPr>
            <a:xfrm>
              <a:off x="152400" y="1276576"/>
              <a:ext cx="1937657" cy="1698173"/>
            </a:xfrm>
            <a:prstGeom prst="rect">
              <a:avLst/>
            </a:prstGeom>
            <a:noFill/>
            <a:ln>
              <a:noFill/>
            </a:ln>
          </p:spPr>
        </p:pic>
      </p:grpSp>
      <p:sp>
        <p:nvSpPr>
          <p:cNvPr id="173" name="Google Shape;173;p23"/>
          <p:cNvSpPr/>
          <p:nvPr/>
        </p:nvSpPr>
        <p:spPr>
          <a:xfrm>
            <a:off x="3863109" y="4033982"/>
            <a:ext cx="182880" cy="182880"/>
          </a:xfrm>
          <a:prstGeom prst="ellipse">
            <a:avLst/>
          </a:prstGeom>
          <a:solidFill>
            <a:srgbClr val="FF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74" name="Google Shape;174;p23"/>
          <p:cNvSpPr/>
          <p:nvPr/>
        </p:nvSpPr>
        <p:spPr>
          <a:xfrm>
            <a:off x="2819400" y="3231312"/>
            <a:ext cx="914400" cy="612648"/>
          </a:xfrm>
          <a:prstGeom prst="wedgeRectCallout">
            <a:avLst>
              <a:gd name="adj1" fmla="val 69961"/>
              <a:gd name="adj2" fmla="val 98037"/>
            </a:avLst>
          </a:prstGeom>
          <a:solidFill>
            <a:schemeClr val="accent1"/>
          </a:solidFill>
          <a:ln w="12700" cap="flat" cmpd="sng">
            <a:solidFill>
              <a:srgbClr val="3A839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alibri"/>
                <a:ea typeface="Calibri"/>
                <a:cs typeface="Calibri"/>
                <a:sym typeface="Calibri"/>
              </a:rPr>
              <a:t>30°N,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alibri"/>
                <a:ea typeface="Calibri"/>
                <a:cs typeface="Calibri"/>
                <a:sym typeface="Calibri"/>
              </a:rPr>
              <a:t>50°W</a:t>
            </a:r>
            <a:endParaRPr sz="1800" b="0" i="0" u="none" strike="noStrike" cap="none">
              <a:solidFill>
                <a:schemeClr val="lt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4"/>
          <p:cNvSpPr txBox="1">
            <a:spLocks noGrp="1"/>
          </p:cNvSpPr>
          <p:nvPr>
            <p:ph type="body" idx="1"/>
          </p:nvPr>
        </p:nvSpPr>
        <p:spPr>
          <a:xfrm>
            <a:off x="365760" y="2057400"/>
            <a:ext cx="8412480" cy="4407408"/>
          </a:xfrm>
          <a:prstGeom prst="rect">
            <a:avLst/>
          </a:prstGeom>
          <a:noFill/>
          <a:ln>
            <a:noFill/>
          </a:ln>
        </p:spPr>
        <p:txBody>
          <a:bodyPr spcFirstLastPara="1" wrap="square" lIns="91425" tIns="45700" rIns="91425" bIns="45700" anchor="t" anchorCtr="0">
            <a:noAutofit/>
          </a:bodyPr>
          <a:lstStyle/>
          <a:p>
            <a:pPr marL="45720" lvl="0" indent="0" algn="l" rtl="0">
              <a:lnSpc>
                <a:spcPct val="85000"/>
              </a:lnSpc>
              <a:spcBef>
                <a:spcPts val="0"/>
              </a:spcBef>
              <a:spcAft>
                <a:spcPts val="0"/>
              </a:spcAft>
              <a:buClr>
                <a:srgbClr val="534949"/>
              </a:buClr>
              <a:buSzPts val="3000"/>
              <a:buNone/>
            </a:pPr>
            <a:r>
              <a:rPr lang="en-US" sz="3000">
                <a:solidFill>
                  <a:srgbClr val="534949"/>
                </a:solidFill>
              </a:rPr>
              <a:t>Measure</a:t>
            </a:r>
            <a:r>
              <a:rPr lang="en-US" sz="3000"/>
              <a:t> </a:t>
            </a:r>
            <a:r>
              <a:rPr lang="en-US" sz="3000" b="1" u="sng"/>
              <a:t>angles</a:t>
            </a:r>
            <a:r>
              <a:rPr lang="en-US" sz="3000"/>
              <a:t>, not distances</a:t>
            </a:r>
            <a:endParaRPr/>
          </a:p>
          <a:p>
            <a:pPr marL="91440" lvl="0" indent="0" algn="l" rtl="0">
              <a:lnSpc>
                <a:spcPct val="85000"/>
              </a:lnSpc>
              <a:spcBef>
                <a:spcPts val="1300"/>
              </a:spcBef>
              <a:spcAft>
                <a:spcPts val="0"/>
              </a:spcAft>
              <a:buClr>
                <a:srgbClr val="262626"/>
              </a:buClr>
              <a:buSzPts val="3000"/>
              <a:buNone/>
            </a:pPr>
            <a:endParaRPr sz="3000" b="1" u="sng"/>
          </a:p>
          <a:p>
            <a:pPr marL="45720" lvl="0" indent="0" algn="l" rtl="0">
              <a:lnSpc>
                <a:spcPct val="85000"/>
              </a:lnSpc>
              <a:spcBef>
                <a:spcPts val="1300"/>
              </a:spcBef>
              <a:spcAft>
                <a:spcPts val="0"/>
              </a:spcAft>
              <a:buClr>
                <a:srgbClr val="262626"/>
              </a:buClr>
              <a:buSzPts val="3000"/>
              <a:buNone/>
            </a:pPr>
            <a:r>
              <a:rPr lang="en-US" sz="3000"/>
              <a:t>Expressed in terms of…</a:t>
            </a:r>
            <a:endParaRPr/>
          </a:p>
          <a:p>
            <a:pPr marL="274320" lvl="1" indent="-274320" algn="l" rtl="0">
              <a:lnSpc>
                <a:spcPct val="85000"/>
              </a:lnSpc>
              <a:spcBef>
                <a:spcPts val="600"/>
              </a:spcBef>
              <a:spcAft>
                <a:spcPts val="0"/>
              </a:spcAft>
              <a:buClr>
                <a:srgbClr val="0070C0"/>
              </a:buClr>
              <a:buSzPts val="2800"/>
              <a:buChar char=" "/>
            </a:pPr>
            <a:r>
              <a:rPr lang="en-US" sz="2800">
                <a:solidFill>
                  <a:srgbClr val="0070C0"/>
                </a:solidFill>
              </a:rPr>
              <a:t>degrees minutes seconds (DMS) </a:t>
            </a:r>
            <a:r>
              <a:rPr lang="en-US" sz="2800"/>
              <a:t>(40° 26′ 2″ N latitude)</a:t>
            </a:r>
            <a:r>
              <a:rPr lang="en-US" sz="2800">
                <a:solidFill>
                  <a:srgbClr val="0070C0"/>
                </a:solidFill>
              </a:rPr>
              <a:t> </a:t>
            </a:r>
            <a:endParaRPr/>
          </a:p>
          <a:p>
            <a:pPr marL="274320" lvl="1" indent="-96520" algn="l" rtl="0">
              <a:lnSpc>
                <a:spcPct val="85000"/>
              </a:lnSpc>
              <a:spcBef>
                <a:spcPts val="600"/>
              </a:spcBef>
              <a:spcAft>
                <a:spcPts val="0"/>
              </a:spcAft>
              <a:buClr>
                <a:srgbClr val="262626"/>
              </a:buClr>
              <a:buSzPts val="2800"/>
              <a:buNone/>
            </a:pPr>
            <a:endParaRPr sz="2800">
              <a:solidFill>
                <a:srgbClr val="0070C0"/>
              </a:solidFill>
            </a:endParaRPr>
          </a:p>
          <a:p>
            <a:pPr marL="274320" lvl="1" indent="-274320" algn="l" rtl="0">
              <a:lnSpc>
                <a:spcPct val="85000"/>
              </a:lnSpc>
              <a:spcBef>
                <a:spcPts val="600"/>
              </a:spcBef>
              <a:spcAft>
                <a:spcPts val="0"/>
              </a:spcAft>
              <a:buClr>
                <a:srgbClr val="0070C0"/>
              </a:buClr>
              <a:buSzPts val="2800"/>
              <a:buChar char=" "/>
            </a:pPr>
            <a:r>
              <a:rPr lang="en-US" sz="2800">
                <a:solidFill>
                  <a:srgbClr val="0070C0"/>
                </a:solidFill>
              </a:rPr>
              <a:t>decimal degrees (DD)                    </a:t>
            </a:r>
            <a:r>
              <a:rPr lang="en-US" sz="2800"/>
              <a:t>(40.434°)</a:t>
            </a:r>
            <a:endParaRPr sz="2800">
              <a:solidFill>
                <a:srgbClr val="0070C0"/>
              </a:solidFill>
            </a:endParaRPr>
          </a:p>
          <a:p>
            <a:pPr marL="45720" lvl="0" indent="0" algn="l" rtl="0">
              <a:lnSpc>
                <a:spcPct val="85000"/>
              </a:lnSpc>
              <a:spcBef>
                <a:spcPts val="1300"/>
              </a:spcBef>
              <a:spcAft>
                <a:spcPts val="0"/>
              </a:spcAft>
              <a:buClr>
                <a:srgbClr val="262626"/>
              </a:buClr>
              <a:buSzPts val="3000"/>
              <a:buNone/>
            </a:pPr>
            <a:endParaRPr sz="3000">
              <a:solidFill>
                <a:srgbClr val="0070C0"/>
              </a:solidFill>
            </a:endParaRPr>
          </a:p>
        </p:txBody>
      </p:sp>
      <p:sp>
        <p:nvSpPr>
          <p:cNvPr id="180" name="Google Shape;180;p24"/>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Latitude and longitude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5"/>
          <p:cNvSpPr txBox="1">
            <a:spLocks noGrp="1"/>
          </p:cNvSpPr>
          <p:nvPr>
            <p:ph type="body" idx="1"/>
          </p:nvPr>
        </p:nvSpPr>
        <p:spPr>
          <a:xfrm>
            <a:off x="875107" y="2157731"/>
            <a:ext cx="7511143" cy="2581872"/>
          </a:xfrm>
          <a:prstGeom prst="rect">
            <a:avLst/>
          </a:prstGeom>
          <a:noFill/>
          <a:ln>
            <a:noFill/>
          </a:ln>
        </p:spPr>
        <p:txBody>
          <a:bodyPr spcFirstLastPara="1" wrap="square" lIns="91425" tIns="45700" rIns="91425" bIns="45700" anchor="t" anchorCtr="0">
            <a:noAutofit/>
          </a:bodyPr>
          <a:lstStyle/>
          <a:p>
            <a:pPr marL="0" lvl="0" indent="0" algn="l" rtl="0">
              <a:lnSpc>
                <a:spcPct val="85000"/>
              </a:lnSpc>
              <a:spcBef>
                <a:spcPts val="1300"/>
              </a:spcBef>
              <a:spcAft>
                <a:spcPts val="0"/>
              </a:spcAft>
              <a:buClr>
                <a:srgbClr val="0070C0"/>
              </a:buClr>
              <a:buSzPts val="3200"/>
              <a:buNone/>
            </a:pPr>
            <a:r>
              <a:rPr lang="en-US" sz="3200">
                <a:solidFill>
                  <a:srgbClr val="0070C0"/>
                </a:solidFill>
              </a:rPr>
              <a:t>Projected coordinate systems: </a:t>
            </a:r>
            <a:r>
              <a:rPr lang="en-US" sz="3200"/>
              <a:t>Change 3D Geographic Coordinate System (lat/long) to… </a:t>
            </a:r>
            <a:r>
              <a:rPr lang="en-US" sz="3200" b="1"/>
              <a:t>2D flat Cartesian system</a:t>
            </a:r>
            <a:r>
              <a:rPr lang="en-US" sz="3200"/>
              <a:t> (meters, feet)</a:t>
            </a:r>
            <a:endParaRPr/>
          </a:p>
        </p:txBody>
      </p:sp>
      <p:sp>
        <p:nvSpPr>
          <p:cNvPr id="186" name="Google Shape;186;p25"/>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Map projections</a:t>
            </a:r>
            <a:endParaRPr/>
          </a:p>
        </p:txBody>
      </p:sp>
      <p:pic>
        <p:nvPicPr>
          <p:cNvPr id="187" name="Google Shape;187;p25" descr="A picture showing different map projections of the Earth"/>
          <p:cNvPicPr preferRelativeResize="0"/>
          <p:nvPr/>
        </p:nvPicPr>
        <p:blipFill rotWithShape="1">
          <a:blip r:embed="rId3">
            <a:alphaModFix/>
          </a:blip>
          <a:srcRect/>
          <a:stretch/>
        </p:blipFill>
        <p:spPr>
          <a:xfrm>
            <a:off x="2311342" y="4767943"/>
            <a:ext cx="4638675" cy="181927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6"/>
          <p:cNvSpPr txBox="1">
            <a:spLocks noGrp="1"/>
          </p:cNvSpPr>
          <p:nvPr>
            <p:ph type="title"/>
          </p:nvPr>
        </p:nvSpPr>
        <p:spPr>
          <a:xfrm>
            <a:off x="492919" y="98937"/>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Common map projections</a:t>
            </a:r>
            <a:endParaRPr/>
          </a:p>
        </p:txBody>
      </p:sp>
      <p:pic>
        <p:nvPicPr>
          <p:cNvPr id="193" name="Google Shape;193;p26" descr="A picture showing different map projections of the Earth"/>
          <p:cNvPicPr preferRelativeResize="0"/>
          <p:nvPr/>
        </p:nvPicPr>
        <p:blipFill rotWithShape="1">
          <a:blip r:embed="rId3">
            <a:alphaModFix/>
          </a:blip>
          <a:srcRect/>
          <a:stretch/>
        </p:blipFill>
        <p:spPr>
          <a:xfrm>
            <a:off x="357554" y="1575385"/>
            <a:ext cx="8348248" cy="3248552"/>
          </a:xfrm>
          <a:prstGeom prst="rect">
            <a:avLst/>
          </a:prstGeom>
          <a:noFill/>
          <a:ln>
            <a:noFill/>
          </a:ln>
        </p:spPr>
      </p:pic>
      <p:sp>
        <p:nvSpPr>
          <p:cNvPr id="194" name="Google Shape;194;p26"/>
          <p:cNvSpPr/>
          <p:nvPr/>
        </p:nvSpPr>
        <p:spPr>
          <a:xfrm>
            <a:off x="6248400" y="4800600"/>
            <a:ext cx="2105025" cy="1088760"/>
          </a:xfrm>
          <a:prstGeom prst="rect">
            <a:avLst/>
          </a:prstGeom>
          <a:noFill/>
          <a:ln>
            <a:noFill/>
          </a:ln>
        </p:spPr>
        <p:txBody>
          <a:bodyPr spcFirstLastPara="1" wrap="square" lIns="102850" tIns="51425" rIns="102850" bIns="51425"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Calibri"/>
                <a:ea typeface="Calibri"/>
                <a:cs typeface="Calibri"/>
                <a:sym typeface="Calibri"/>
              </a:rPr>
              <a:t>Conic</a:t>
            </a:r>
            <a:endParaRPr sz="1600" b="0" i="0" u="none" strike="noStrike" cap="none">
              <a:solidFill>
                <a:schemeClr val="dk1"/>
              </a:solidFill>
              <a:latin typeface="Calibri"/>
              <a:ea typeface="Calibri"/>
              <a:cs typeface="Calibri"/>
              <a:sym typeface="Calibri"/>
            </a:endParaRPr>
          </a:p>
        </p:txBody>
      </p:sp>
      <p:sp>
        <p:nvSpPr>
          <p:cNvPr id="195" name="Google Shape;195;p26"/>
          <p:cNvSpPr/>
          <p:nvPr/>
        </p:nvSpPr>
        <p:spPr>
          <a:xfrm>
            <a:off x="2979421" y="4800600"/>
            <a:ext cx="2743200" cy="1088760"/>
          </a:xfrm>
          <a:prstGeom prst="rect">
            <a:avLst/>
          </a:prstGeom>
          <a:noFill/>
          <a:ln>
            <a:noFill/>
          </a:ln>
        </p:spPr>
        <p:txBody>
          <a:bodyPr spcFirstLastPara="1" wrap="square" lIns="102850" tIns="51425" rIns="102850" bIns="51425"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Calibri"/>
                <a:ea typeface="Calibri"/>
                <a:cs typeface="Calibri"/>
                <a:sym typeface="Calibri"/>
              </a:rPr>
              <a:t>Cylindrical</a:t>
            </a:r>
            <a:endParaRPr sz="1600" b="0" i="0" u="none" strike="noStrike" cap="none">
              <a:solidFill>
                <a:schemeClr val="dk1"/>
              </a:solidFill>
              <a:latin typeface="Calibri"/>
              <a:ea typeface="Calibri"/>
              <a:cs typeface="Calibri"/>
              <a:sym typeface="Calibri"/>
            </a:endParaRPr>
          </a:p>
        </p:txBody>
      </p:sp>
      <p:sp>
        <p:nvSpPr>
          <p:cNvPr id="196" name="Google Shape;196;p26"/>
          <p:cNvSpPr/>
          <p:nvPr/>
        </p:nvSpPr>
        <p:spPr>
          <a:xfrm>
            <a:off x="152400" y="4800600"/>
            <a:ext cx="2743200" cy="809625"/>
          </a:xfrm>
          <a:prstGeom prst="rect">
            <a:avLst/>
          </a:prstGeom>
          <a:noFill/>
          <a:ln>
            <a:noFill/>
          </a:ln>
        </p:spPr>
        <p:txBody>
          <a:bodyPr spcFirstLastPara="1" wrap="square" lIns="102850" tIns="51425" rIns="102850" bIns="51425"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Calibri"/>
                <a:ea typeface="Calibri"/>
                <a:cs typeface="Calibri"/>
                <a:sym typeface="Calibri"/>
              </a:rPr>
              <a:t>Planar</a:t>
            </a:r>
            <a:endParaRPr sz="1600" b="0" i="1" u="none" strike="noStrike" cap="none">
              <a:solidFill>
                <a:schemeClr val="dk1"/>
              </a:solidFill>
              <a:latin typeface="Calibri"/>
              <a:ea typeface="Calibri"/>
              <a:cs typeface="Calibri"/>
              <a:sym typeface="Calibri"/>
            </a:endParaRPr>
          </a:p>
        </p:txBody>
      </p:sp>
      <p:sp>
        <p:nvSpPr>
          <p:cNvPr id="197" name="Google Shape;197;p26"/>
          <p:cNvSpPr txBox="1"/>
          <p:nvPr/>
        </p:nvSpPr>
        <p:spPr>
          <a:xfrm>
            <a:off x="6959558" y="6613755"/>
            <a:ext cx="2194833" cy="246221"/>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n-US" sz="1000" b="0" i="1" u="none" strike="noStrike" cap="none">
                <a:solidFill>
                  <a:schemeClr val="dk1"/>
                </a:solidFill>
                <a:latin typeface="Calibri"/>
                <a:ea typeface="Calibri"/>
                <a:cs typeface="Calibri"/>
                <a:sym typeface="Calibri"/>
              </a:rPr>
              <a:t>GIS TUTORIAL 1 - Basic Workbook. ESRI</a:t>
            </a:r>
            <a:endParaRPr sz="1000" b="0" i="1" u="none" strike="noStrike" cap="none">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27"/>
          <p:cNvSpPr txBox="1">
            <a:spLocks noGrp="1"/>
          </p:cNvSpPr>
          <p:nvPr>
            <p:ph type="title"/>
          </p:nvPr>
        </p:nvSpPr>
        <p:spPr>
          <a:xfrm>
            <a:off x="492919" y="0"/>
            <a:ext cx="8079581" cy="152200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Cylindrical projection</a:t>
            </a:r>
            <a:endParaRPr/>
          </a:p>
        </p:txBody>
      </p:sp>
      <p:sp>
        <p:nvSpPr>
          <p:cNvPr id="204" name="Google Shape;204;p27"/>
          <p:cNvSpPr txBox="1">
            <a:spLocks noGrp="1"/>
          </p:cNvSpPr>
          <p:nvPr>
            <p:ph type="body" idx="1"/>
          </p:nvPr>
        </p:nvSpPr>
        <p:spPr>
          <a:xfrm>
            <a:off x="380999" y="1905000"/>
            <a:ext cx="4448176" cy="4362450"/>
          </a:xfrm>
          <a:prstGeom prst="rect">
            <a:avLst/>
          </a:prstGeom>
          <a:noFill/>
          <a:ln>
            <a:noFill/>
          </a:ln>
        </p:spPr>
        <p:txBody>
          <a:bodyPr spcFirstLastPara="1" wrap="square" lIns="91425" tIns="45700" rIns="91425" bIns="45700" anchor="t" anchorCtr="0">
            <a:noAutofit/>
          </a:bodyPr>
          <a:lstStyle/>
          <a:p>
            <a:pPr marL="91440" lvl="0" indent="-91440" algn="l" rtl="0">
              <a:lnSpc>
                <a:spcPct val="100000"/>
              </a:lnSpc>
              <a:spcBef>
                <a:spcPts val="0"/>
              </a:spcBef>
              <a:spcAft>
                <a:spcPts val="0"/>
              </a:spcAft>
              <a:buClr>
                <a:srgbClr val="262626"/>
              </a:buClr>
              <a:buSzPts val="2000"/>
              <a:buFont typeface="Arial"/>
              <a:buChar char="•"/>
            </a:pPr>
            <a:r>
              <a:rPr lang="en-US" sz="2000"/>
              <a:t>Parallels and meridians at right angles </a:t>
            </a:r>
            <a:endParaRPr/>
          </a:p>
          <a:p>
            <a:pPr marL="91440" lvl="0" indent="-91440" algn="l" rtl="0">
              <a:lnSpc>
                <a:spcPct val="100000"/>
              </a:lnSpc>
              <a:spcBef>
                <a:spcPts val="2400"/>
              </a:spcBef>
              <a:spcAft>
                <a:spcPts val="0"/>
              </a:spcAft>
              <a:buClr>
                <a:srgbClr val="262626"/>
              </a:buClr>
              <a:buSzPts val="2000"/>
              <a:buFont typeface="Arial"/>
              <a:buChar char="•"/>
            </a:pPr>
            <a:r>
              <a:rPr lang="en-US" sz="2000"/>
              <a:t>Size/shape/area of large objects distorted (scale approaches infinity at the poles!)</a:t>
            </a:r>
            <a:endParaRPr/>
          </a:p>
          <a:p>
            <a:pPr marL="0" lvl="0" indent="0" algn="l" rtl="0">
              <a:lnSpc>
                <a:spcPct val="100000"/>
              </a:lnSpc>
              <a:spcBef>
                <a:spcPts val="2400"/>
              </a:spcBef>
              <a:spcAft>
                <a:spcPts val="0"/>
              </a:spcAft>
              <a:buClr>
                <a:srgbClr val="262626"/>
              </a:buClr>
              <a:buSzPts val="2000"/>
              <a:buNone/>
            </a:pPr>
            <a:endParaRPr/>
          </a:p>
        </p:txBody>
      </p:sp>
      <p:pic>
        <p:nvPicPr>
          <p:cNvPr id="205" name="Google Shape;205;p27" descr="A picture showing cylindrical map projection of the Earth"/>
          <p:cNvPicPr preferRelativeResize="0"/>
          <p:nvPr/>
        </p:nvPicPr>
        <p:blipFill rotWithShape="1">
          <a:blip r:embed="rId3">
            <a:alphaModFix/>
          </a:blip>
          <a:srcRect/>
          <a:stretch/>
        </p:blipFill>
        <p:spPr>
          <a:xfrm>
            <a:off x="4952405" y="1524000"/>
            <a:ext cx="3420070" cy="3200400"/>
          </a:xfrm>
          <a:prstGeom prst="rect">
            <a:avLst/>
          </a:prstGeom>
          <a:noFill/>
          <a:ln w="9525" cap="flat" cmpd="sng">
            <a:solidFill>
              <a:srgbClr val="191D22"/>
            </a:solidFill>
            <a:prstDash val="solid"/>
            <a:miter lim="800000"/>
            <a:headEnd type="none" w="sm" len="sm"/>
            <a:tailEnd type="none" w="sm" len="sm"/>
          </a:ln>
        </p:spPr>
      </p:pic>
      <p:sp>
        <p:nvSpPr>
          <p:cNvPr id="206" name="Google Shape;206;p27"/>
          <p:cNvSpPr/>
          <p:nvPr/>
        </p:nvSpPr>
        <p:spPr>
          <a:xfrm>
            <a:off x="4419599" y="4886325"/>
            <a:ext cx="4467225" cy="842538"/>
          </a:xfrm>
          <a:prstGeom prst="rect">
            <a:avLst/>
          </a:prstGeom>
          <a:noFill/>
          <a:ln>
            <a:noFill/>
          </a:ln>
        </p:spPr>
        <p:txBody>
          <a:bodyPr spcFirstLastPara="1" wrap="square" lIns="102850" tIns="51425" rIns="102850" bIns="51425" anchor="t" anchorCtr="0">
            <a:noAutofit/>
          </a:bodyPr>
          <a:lstStyle/>
          <a:p>
            <a:pPr marL="457200" marR="0" lvl="1"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alibri"/>
                <a:ea typeface="Calibri"/>
                <a:cs typeface="Calibri"/>
                <a:sym typeface="Calibri"/>
              </a:rPr>
              <a:t>Example: Mercator projection (1569) </a:t>
            </a:r>
            <a:endParaRPr sz="1400" b="0" i="0" u="none" strike="noStrike" cap="none">
              <a:solidFill>
                <a:srgbClr val="000000"/>
              </a:solidFill>
              <a:latin typeface="Arial"/>
              <a:ea typeface="Arial"/>
              <a:cs typeface="Arial"/>
              <a:sym typeface="Arial"/>
            </a:endParaRPr>
          </a:p>
          <a:p>
            <a:pPr marL="457200" marR="0" lvl="1"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libri"/>
                <a:ea typeface="Calibri"/>
                <a:cs typeface="Calibri"/>
                <a:sym typeface="Calibri"/>
              </a:rPr>
              <a:t>used for nautical purposes (constant courses are straight lines)</a:t>
            </a:r>
            <a:endParaRPr sz="1400" b="0" i="0" u="none" strike="noStrike" cap="none">
              <a:solidFill>
                <a:srgbClr val="000000"/>
              </a:solidFill>
              <a:latin typeface="Arial"/>
              <a:ea typeface="Arial"/>
              <a:cs typeface="Arial"/>
              <a:sym typeface="Arial"/>
            </a:endParaRPr>
          </a:p>
        </p:txBody>
      </p:sp>
      <p:pic>
        <p:nvPicPr>
          <p:cNvPr id="207" name="Google Shape;207;p27" descr="D:\ActiveFolders\CoreConceptsGISBook\Chapter4Done\ArtWorkImagesChapter4\Projections.tif"/>
          <p:cNvPicPr preferRelativeResize="0"/>
          <p:nvPr/>
        </p:nvPicPr>
        <p:blipFill rotWithShape="1">
          <a:blip r:embed="rId4">
            <a:alphaModFix/>
          </a:blip>
          <a:srcRect l="33611" r="37577"/>
          <a:stretch/>
        </p:blipFill>
        <p:spPr>
          <a:xfrm>
            <a:off x="6198689" y="147532"/>
            <a:ext cx="909043" cy="1226940"/>
          </a:xfrm>
          <a:prstGeom prst="rect">
            <a:avLst/>
          </a:prstGeom>
          <a:noFill/>
          <a:ln>
            <a:noFill/>
          </a:ln>
        </p:spPr>
      </p:pic>
      <p:sp>
        <p:nvSpPr>
          <p:cNvPr id="208" name="Google Shape;208;p27"/>
          <p:cNvSpPr txBox="1"/>
          <p:nvPr/>
        </p:nvSpPr>
        <p:spPr>
          <a:xfrm>
            <a:off x="6959558" y="6613755"/>
            <a:ext cx="2194833" cy="246221"/>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n-US" sz="1000" b="0" i="1" u="none" strike="noStrike" cap="none">
                <a:solidFill>
                  <a:schemeClr val="dk1"/>
                </a:solidFill>
                <a:latin typeface="Calibri"/>
                <a:ea typeface="Calibri"/>
                <a:cs typeface="Calibri"/>
                <a:sym typeface="Calibri"/>
              </a:rPr>
              <a:t>GIS TUTORIAL 1 - Basic Workbook. ESRI</a:t>
            </a:r>
            <a:endParaRPr sz="1000" b="0" i="1" u="none" strike="noStrike" cap="none">
              <a:solidFill>
                <a:schemeClr val="dk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8"/>
          <p:cNvSpPr txBox="1">
            <a:spLocks noGrp="1"/>
          </p:cNvSpPr>
          <p:nvPr>
            <p:ph type="title"/>
          </p:nvPr>
        </p:nvSpPr>
        <p:spPr>
          <a:xfrm>
            <a:off x="492919" y="29265"/>
            <a:ext cx="8079581" cy="131185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Conic projection</a:t>
            </a:r>
            <a:endParaRPr/>
          </a:p>
        </p:txBody>
      </p:sp>
      <p:sp>
        <p:nvSpPr>
          <p:cNvPr id="215" name="Google Shape;215;p28"/>
          <p:cNvSpPr txBox="1">
            <a:spLocks noGrp="1"/>
          </p:cNvSpPr>
          <p:nvPr>
            <p:ph type="body" idx="1"/>
          </p:nvPr>
        </p:nvSpPr>
        <p:spPr>
          <a:xfrm>
            <a:off x="381000" y="2133600"/>
            <a:ext cx="4286250" cy="2446026"/>
          </a:xfrm>
          <a:prstGeom prst="rect">
            <a:avLst/>
          </a:prstGeom>
          <a:noFill/>
          <a:ln>
            <a:noFill/>
          </a:ln>
        </p:spPr>
        <p:txBody>
          <a:bodyPr spcFirstLastPara="1" wrap="square" lIns="91425" tIns="45700" rIns="91425" bIns="45700" anchor="t" anchorCtr="0">
            <a:noAutofit/>
          </a:bodyPr>
          <a:lstStyle/>
          <a:p>
            <a:pPr marL="91440" lvl="0" indent="-91440" algn="l" rtl="0">
              <a:lnSpc>
                <a:spcPct val="100000"/>
              </a:lnSpc>
              <a:spcBef>
                <a:spcPts val="0"/>
              </a:spcBef>
              <a:spcAft>
                <a:spcPts val="0"/>
              </a:spcAft>
              <a:buClr>
                <a:srgbClr val="262626"/>
              </a:buClr>
              <a:buSzPts val="2000"/>
              <a:buFont typeface="Arial"/>
              <a:buChar char="•"/>
            </a:pPr>
            <a:r>
              <a:rPr lang="en-US" sz="2000"/>
              <a:t>Preserves accurate area</a:t>
            </a:r>
            <a:endParaRPr/>
          </a:p>
          <a:p>
            <a:pPr marL="91440" lvl="0" indent="0" algn="l" rtl="0">
              <a:lnSpc>
                <a:spcPct val="100000"/>
              </a:lnSpc>
              <a:spcBef>
                <a:spcPts val="1300"/>
              </a:spcBef>
              <a:spcAft>
                <a:spcPts val="0"/>
              </a:spcAft>
              <a:buClr>
                <a:srgbClr val="262626"/>
              </a:buClr>
              <a:buSzPts val="2000"/>
              <a:buFont typeface="Arial"/>
              <a:buNone/>
            </a:pPr>
            <a:endParaRPr sz="2000"/>
          </a:p>
          <a:p>
            <a:pPr marL="91440" lvl="0" indent="-91440" algn="l" rtl="0">
              <a:lnSpc>
                <a:spcPct val="100000"/>
              </a:lnSpc>
              <a:spcBef>
                <a:spcPts val="1300"/>
              </a:spcBef>
              <a:spcAft>
                <a:spcPts val="0"/>
              </a:spcAft>
              <a:buClr>
                <a:srgbClr val="262626"/>
              </a:buClr>
              <a:buSzPts val="2000"/>
              <a:buFont typeface="Arial"/>
              <a:buChar char="•"/>
            </a:pPr>
            <a:r>
              <a:rPr lang="en-US" sz="2000"/>
              <a:t>Scale and shape are </a:t>
            </a:r>
            <a:r>
              <a:rPr lang="en-US" sz="2000" i="1"/>
              <a:t>not</a:t>
            </a:r>
            <a:r>
              <a:rPr lang="en-US" sz="2000"/>
              <a:t> preserved</a:t>
            </a:r>
            <a:endParaRPr/>
          </a:p>
        </p:txBody>
      </p:sp>
      <p:pic>
        <p:nvPicPr>
          <p:cNvPr id="216" name="Google Shape;216;p28" descr="A picture showing conic map projection of the United States"/>
          <p:cNvPicPr preferRelativeResize="0"/>
          <p:nvPr/>
        </p:nvPicPr>
        <p:blipFill rotWithShape="1">
          <a:blip r:embed="rId3">
            <a:alphaModFix/>
          </a:blip>
          <a:srcRect/>
          <a:stretch/>
        </p:blipFill>
        <p:spPr>
          <a:xfrm>
            <a:off x="4784436" y="2063241"/>
            <a:ext cx="3917871" cy="2516385"/>
          </a:xfrm>
          <a:prstGeom prst="rect">
            <a:avLst/>
          </a:prstGeom>
          <a:noFill/>
          <a:ln w="9525" cap="flat" cmpd="sng">
            <a:solidFill>
              <a:schemeClr val="dk1"/>
            </a:solidFill>
            <a:prstDash val="solid"/>
            <a:miter lim="800000"/>
            <a:headEnd type="none" w="sm" len="sm"/>
            <a:tailEnd type="none" w="sm" len="sm"/>
          </a:ln>
        </p:spPr>
      </p:pic>
      <p:sp>
        <p:nvSpPr>
          <p:cNvPr id="217" name="Google Shape;217;p28"/>
          <p:cNvSpPr/>
          <p:nvPr/>
        </p:nvSpPr>
        <p:spPr>
          <a:xfrm>
            <a:off x="4281292" y="4669856"/>
            <a:ext cx="4572000" cy="842538"/>
          </a:xfrm>
          <a:prstGeom prst="rect">
            <a:avLst/>
          </a:prstGeom>
          <a:noFill/>
          <a:ln>
            <a:noFill/>
          </a:ln>
        </p:spPr>
        <p:txBody>
          <a:bodyPr spcFirstLastPara="1" wrap="square" lIns="102850" tIns="51425" rIns="102850" bIns="51425" anchor="t" anchorCtr="0">
            <a:noAutofit/>
          </a:bodyPr>
          <a:lstStyle/>
          <a:p>
            <a:pPr marL="457200" marR="0" lvl="1"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alibri"/>
                <a:ea typeface="Calibri"/>
                <a:cs typeface="Calibri"/>
                <a:sym typeface="Calibri"/>
              </a:rPr>
              <a:t>Example: Albers Equal Area </a:t>
            </a:r>
            <a:endParaRPr sz="1800" b="1" i="0" u="none" strike="noStrike" cap="none">
              <a:solidFill>
                <a:schemeClr val="dk1"/>
              </a:solidFill>
              <a:latin typeface="Calibri"/>
              <a:ea typeface="Calibri"/>
              <a:cs typeface="Calibri"/>
              <a:sym typeface="Calibri"/>
            </a:endParaRPr>
          </a:p>
          <a:p>
            <a:pPr marL="457200" marR="0" lvl="1"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libri"/>
                <a:ea typeface="Calibri"/>
                <a:cs typeface="Calibri"/>
                <a:sym typeface="Calibri"/>
              </a:rPr>
              <a:t>standard projection for US Geological Survey, US Census Bureau</a:t>
            </a:r>
            <a:endParaRPr sz="1400" b="0" i="0" u="none" strike="noStrike" cap="none">
              <a:solidFill>
                <a:srgbClr val="000000"/>
              </a:solidFill>
              <a:latin typeface="Arial"/>
              <a:ea typeface="Arial"/>
              <a:cs typeface="Arial"/>
              <a:sym typeface="Arial"/>
            </a:endParaRPr>
          </a:p>
        </p:txBody>
      </p:sp>
      <p:pic>
        <p:nvPicPr>
          <p:cNvPr id="218" name="Google Shape;218;p28" descr="D:\ActiveFolders\CoreConceptsGISBook\Chapter4Done\ArtWorkImagesChapter4\Projections.tif"/>
          <p:cNvPicPr preferRelativeResize="0"/>
          <p:nvPr/>
        </p:nvPicPr>
        <p:blipFill rotWithShape="1">
          <a:blip r:embed="rId4">
            <a:alphaModFix/>
          </a:blip>
          <a:srcRect l="64021"/>
          <a:stretch/>
        </p:blipFill>
        <p:spPr>
          <a:xfrm>
            <a:off x="6079731" y="118946"/>
            <a:ext cx="975122" cy="1055490"/>
          </a:xfrm>
          <a:prstGeom prst="rect">
            <a:avLst/>
          </a:prstGeom>
          <a:noFill/>
          <a:ln>
            <a:noFill/>
          </a:ln>
        </p:spPr>
      </p:pic>
      <p:sp>
        <p:nvSpPr>
          <p:cNvPr id="219" name="Google Shape;219;p28"/>
          <p:cNvSpPr txBox="1"/>
          <p:nvPr/>
        </p:nvSpPr>
        <p:spPr>
          <a:xfrm>
            <a:off x="6959558" y="6613755"/>
            <a:ext cx="2194833" cy="246221"/>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n-US" sz="1000" b="0" i="1" u="none" strike="noStrike" cap="none">
                <a:solidFill>
                  <a:schemeClr val="dk1"/>
                </a:solidFill>
                <a:latin typeface="Calibri"/>
                <a:ea typeface="Calibri"/>
                <a:cs typeface="Calibri"/>
                <a:sym typeface="Calibri"/>
              </a:rPr>
              <a:t>GIS TUTORIAL 1 - Basic Workbook. ESRI</a:t>
            </a:r>
            <a:endParaRPr sz="1000" b="0" i="1" u="none" strike="noStrike" cap="none">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29"/>
          <p:cNvSpPr txBox="1">
            <a:spLocks noGrp="1"/>
          </p:cNvSpPr>
          <p:nvPr>
            <p:ph type="title"/>
          </p:nvPr>
        </p:nvSpPr>
        <p:spPr>
          <a:xfrm>
            <a:off x="474637" y="0"/>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Compromise projections</a:t>
            </a:r>
            <a:endParaRPr/>
          </a:p>
        </p:txBody>
      </p:sp>
      <p:sp>
        <p:nvSpPr>
          <p:cNvPr id="226" name="Google Shape;226;p29"/>
          <p:cNvSpPr txBox="1">
            <a:spLocks noGrp="1"/>
          </p:cNvSpPr>
          <p:nvPr>
            <p:ph type="body" idx="1"/>
          </p:nvPr>
        </p:nvSpPr>
        <p:spPr>
          <a:xfrm>
            <a:off x="281075" y="2246812"/>
            <a:ext cx="3831771" cy="2480854"/>
          </a:xfrm>
          <a:prstGeom prst="rect">
            <a:avLst/>
          </a:prstGeom>
          <a:noFill/>
          <a:ln>
            <a:noFill/>
          </a:ln>
        </p:spPr>
        <p:txBody>
          <a:bodyPr spcFirstLastPara="1" wrap="square" lIns="91425" tIns="45700" rIns="91425" bIns="45700" anchor="t" anchorCtr="0">
            <a:noAutofit/>
          </a:bodyPr>
          <a:lstStyle/>
          <a:p>
            <a:pPr marL="91440" lvl="0" indent="-91440" algn="l" rtl="0">
              <a:lnSpc>
                <a:spcPct val="100000"/>
              </a:lnSpc>
              <a:spcBef>
                <a:spcPts val="0"/>
              </a:spcBef>
              <a:spcAft>
                <a:spcPts val="0"/>
              </a:spcAft>
              <a:buClr>
                <a:srgbClr val="262626"/>
              </a:buClr>
              <a:buSzPts val="2000"/>
              <a:buFont typeface="Arial"/>
              <a:buChar char="•"/>
            </a:pPr>
            <a:r>
              <a:rPr lang="en-US" sz="2000"/>
              <a:t> Neither equivalent nor conformal</a:t>
            </a:r>
            <a:endParaRPr/>
          </a:p>
          <a:p>
            <a:pPr marL="91440" lvl="0" indent="-91440" algn="l" rtl="0">
              <a:lnSpc>
                <a:spcPct val="100000"/>
              </a:lnSpc>
              <a:spcBef>
                <a:spcPts val="2400"/>
              </a:spcBef>
              <a:spcAft>
                <a:spcPts val="0"/>
              </a:spcAft>
              <a:buClr>
                <a:srgbClr val="262626"/>
              </a:buClr>
              <a:buSzPts val="2000"/>
              <a:buFont typeface="Arial"/>
              <a:buChar char="•"/>
            </a:pPr>
            <a:r>
              <a:rPr lang="en-US" sz="2000"/>
              <a:t> Meridians curve gently, avoiding extremes.</a:t>
            </a:r>
            <a:endParaRPr/>
          </a:p>
          <a:p>
            <a:pPr marL="91440" lvl="0" indent="-91440" algn="l" rtl="0">
              <a:lnSpc>
                <a:spcPct val="100000"/>
              </a:lnSpc>
              <a:spcBef>
                <a:spcPts val="2400"/>
              </a:spcBef>
              <a:spcAft>
                <a:spcPts val="0"/>
              </a:spcAft>
              <a:buClr>
                <a:srgbClr val="262626"/>
              </a:buClr>
              <a:buSzPts val="2000"/>
              <a:buFont typeface="Arial"/>
              <a:buChar char="•"/>
            </a:pPr>
            <a:r>
              <a:rPr lang="en-US" sz="2000"/>
              <a:t> Doesn’t preserve properties, but “looks right”</a:t>
            </a:r>
            <a:endParaRPr/>
          </a:p>
        </p:txBody>
      </p:sp>
      <p:pic>
        <p:nvPicPr>
          <p:cNvPr id="227" name="Google Shape;227;p29" descr="A picture showing Compromise map projection of the Earth"/>
          <p:cNvPicPr preferRelativeResize="0"/>
          <p:nvPr/>
        </p:nvPicPr>
        <p:blipFill rotWithShape="1">
          <a:blip r:embed="rId3">
            <a:alphaModFix/>
          </a:blip>
          <a:srcRect t="18333" b="16667"/>
          <a:stretch/>
        </p:blipFill>
        <p:spPr>
          <a:xfrm>
            <a:off x="4427512" y="1658198"/>
            <a:ext cx="4126706" cy="2390128"/>
          </a:xfrm>
          <a:prstGeom prst="rect">
            <a:avLst/>
          </a:prstGeom>
          <a:noFill/>
          <a:ln w="9525" cap="flat" cmpd="sng">
            <a:solidFill>
              <a:schemeClr val="dk1"/>
            </a:solidFill>
            <a:prstDash val="solid"/>
            <a:miter lim="800000"/>
            <a:headEnd type="none" w="sm" len="sm"/>
            <a:tailEnd type="none" w="sm" len="sm"/>
          </a:ln>
        </p:spPr>
      </p:pic>
      <p:sp>
        <p:nvSpPr>
          <p:cNvPr id="228" name="Google Shape;228;p29"/>
          <p:cNvSpPr/>
          <p:nvPr/>
        </p:nvSpPr>
        <p:spPr>
          <a:xfrm>
            <a:off x="4112846" y="4116468"/>
            <a:ext cx="4572000" cy="1981312"/>
          </a:xfrm>
          <a:prstGeom prst="rect">
            <a:avLst/>
          </a:prstGeom>
          <a:noFill/>
          <a:ln>
            <a:noFill/>
          </a:ln>
        </p:spPr>
        <p:txBody>
          <a:bodyPr spcFirstLastPara="1" wrap="square" lIns="102850" tIns="51425" rIns="102850" bIns="51425" anchor="t" anchorCtr="0">
            <a:noAutofit/>
          </a:bodyPr>
          <a:lstStyle/>
          <a:p>
            <a:pPr marL="457200" marR="0" lvl="1"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alibri"/>
                <a:ea typeface="Calibri"/>
                <a:cs typeface="Calibri"/>
                <a:sym typeface="Calibri"/>
              </a:rPr>
              <a:t>Example: Robinson projection (1961)</a:t>
            </a:r>
            <a:endParaRPr sz="1400" b="0" i="0" u="none" strike="noStrike" cap="none">
              <a:solidFill>
                <a:srgbClr val="000000"/>
              </a:solidFill>
              <a:latin typeface="Arial"/>
              <a:ea typeface="Arial"/>
              <a:cs typeface="Arial"/>
              <a:sym typeface="Arial"/>
            </a:endParaRPr>
          </a:p>
          <a:p>
            <a:pPr marL="457200" marR="0" lvl="1"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libri"/>
                <a:ea typeface="Calibri"/>
                <a:cs typeface="Calibri"/>
                <a:sym typeface="Calibri"/>
              </a:rPr>
              <a:t>good compromise projection for viewing entire world </a:t>
            </a:r>
            <a:endParaRPr sz="1400" b="0" i="0" u="none" strike="noStrike" cap="none">
              <a:solidFill>
                <a:srgbClr val="000000"/>
              </a:solidFill>
              <a:latin typeface="Arial"/>
              <a:ea typeface="Arial"/>
              <a:cs typeface="Arial"/>
              <a:sym typeface="Arial"/>
            </a:endParaRPr>
          </a:p>
          <a:p>
            <a:pPr marL="457200" marR="0" lvl="1"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a:p>
            <a:pPr marL="457200" marR="0" lvl="1"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libri"/>
                <a:ea typeface="Calibri"/>
                <a:cs typeface="Calibri"/>
                <a:sym typeface="Calibri"/>
              </a:rPr>
              <a:t>used by Rand McNally and National Geographic Society</a:t>
            </a:r>
            <a:endParaRPr sz="1800" b="0" i="0" u="none" strike="noStrike" cap="none">
              <a:solidFill>
                <a:schemeClr val="dk1"/>
              </a:solidFill>
              <a:latin typeface="Calibri"/>
              <a:ea typeface="Calibri"/>
              <a:cs typeface="Calibri"/>
              <a:sym typeface="Calibri"/>
            </a:endParaRPr>
          </a:p>
        </p:txBody>
      </p:sp>
      <p:sp>
        <p:nvSpPr>
          <p:cNvPr id="229" name="Google Shape;229;p29"/>
          <p:cNvSpPr txBox="1"/>
          <p:nvPr/>
        </p:nvSpPr>
        <p:spPr>
          <a:xfrm>
            <a:off x="6959558" y="6613755"/>
            <a:ext cx="2194833" cy="246221"/>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n-US" sz="1000" b="0" i="1" u="none" strike="noStrike" cap="none">
                <a:solidFill>
                  <a:schemeClr val="dk1"/>
                </a:solidFill>
                <a:latin typeface="Calibri"/>
                <a:ea typeface="Calibri"/>
                <a:cs typeface="Calibri"/>
                <a:sym typeface="Calibri"/>
              </a:rPr>
              <a:t>GIS TUTORIAL 1 - Basic Workbook. ESRI</a:t>
            </a:r>
            <a:endParaRPr sz="1000" b="0" i="1" u="none" strike="noStrike" cap="none">
              <a:solidFill>
                <a:schemeClr val="dk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0"/>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Map projections</a:t>
            </a:r>
            <a:endParaRPr/>
          </a:p>
        </p:txBody>
      </p:sp>
      <p:pic>
        <p:nvPicPr>
          <p:cNvPr id="235" name="Google Shape;235;p30" descr="A screenshot from a Youtube video that explains about Power and Limits of Maps"/>
          <p:cNvPicPr preferRelativeResize="0"/>
          <p:nvPr/>
        </p:nvPicPr>
        <p:blipFill rotWithShape="1">
          <a:blip r:embed="rId3">
            <a:alphaModFix/>
          </a:blip>
          <a:srcRect/>
          <a:stretch/>
        </p:blipFill>
        <p:spPr>
          <a:xfrm>
            <a:off x="2286000" y="2514600"/>
            <a:ext cx="4514850" cy="2562225"/>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352"/>
              </a:srgbClr>
            </a:outerShdw>
          </a:effectLst>
        </p:spPr>
      </p:pic>
      <p:sp>
        <p:nvSpPr>
          <p:cNvPr id="236" name="Google Shape;236;p30"/>
          <p:cNvSpPr txBox="1"/>
          <p:nvPr/>
        </p:nvSpPr>
        <p:spPr>
          <a:xfrm>
            <a:off x="3614738" y="5410200"/>
            <a:ext cx="1857375" cy="2762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US" sz="1200" b="0" i="1" u="sng" strike="noStrike" cap="none">
                <a:solidFill>
                  <a:schemeClr val="hlink"/>
                </a:solidFill>
                <a:latin typeface="Times New Roman"/>
                <a:ea typeface="Times New Roman"/>
                <a:cs typeface="Times New Roman"/>
                <a:sym typeface="Times New Roman"/>
                <a:hlinkClick r:id="rId4"/>
              </a:rPr>
              <a:t>Power and Limits of Maps </a:t>
            </a:r>
            <a:endParaRPr sz="1200" b="0" i="1" u="none" strike="noStrike" cap="none">
              <a:solidFill>
                <a:schemeClr val="dk1"/>
              </a:solidFill>
              <a:latin typeface="Times New Roman"/>
              <a:ea typeface="Times New Roman"/>
              <a:cs typeface="Times New Roman"/>
              <a:sym typeface="Times New Roman"/>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1"/>
          <p:cNvSpPr txBox="1">
            <a:spLocks noGrp="1"/>
          </p:cNvSpPr>
          <p:nvPr>
            <p:ph type="title"/>
          </p:nvPr>
        </p:nvSpPr>
        <p:spPr>
          <a:xfrm>
            <a:off x="0" y="114299"/>
            <a:ext cx="8609518" cy="136207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1800"/>
              <a:buNone/>
            </a:pPr>
            <a:r>
              <a:rPr lang="en-US" sz="4000"/>
              <a:t>Universal Transverse Mercator (UTM)</a:t>
            </a:r>
            <a:endParaRPr sz="4000"/>
          </a:p>
        </p:txBody>
      </p:sp>
      <p:sp>
        <p:nvSpPr>
          <p:cNvPr id="242" name="Google Shape;242;p31"/>
          <p:cNvSpPr txBox="1">
            <a:spLocks noGrp="1"/>
          </p:cNvSpPr>
          <p:nvPr>
            <p:ph type="body" idx="1"/>
          </p:nvPr>
        </p:nvSpPr>
        <p:spPr>
          <a:xfrm>
            <a:off x="488373" y="1208743"/>
            <a:ext cx="8095818" cy="1247776"/>
          </a:xfrm>
          <a:prstGeom prst="rect">
            <a:avLst/>
          </a:prstGeom>
          <a:noFill/>
          <a:ln>
            <a:noFill/>
          </a:ln>
        </p:spPr>
        <p:txBody>
          <a:bodyPr spcFirstLastPara="1" wrap="square" lIns="91425" tIns="45700" rIns="91425" bIns="45700" anchor="t" anchorCtr="0">
            <a:noAutofit/>
          </a:bodyPr>
          <a:lstStyle/>
          <a:p>
            <a:pPr marL="457200" lvl="0" indent="-342900" algn="l" rtl="0">
              <a:lnSpc>
                <a:spcPct val="85000"/>
              </a:lnSpc>
              <a:spcBef>
                <a:spcPts val="1300"/>
              </a:spcBef>
              <a:spcAft>
                <a:spcPts val="0"/>
              </a:spcAft>
              <a:buSzPts val="1800"/>
              <a:buChar char=" "/>
            </a:pPr>
            <a:r>
              <a:rPr lang="en-US">
                <a:solidFill>
                  <a:schemeClr val="dk1"/>
                </a:solidFill>
              </a:rPr>
              <a:t>UTM Projected Coordinate System divides Earth into 60 vertical zones that are 6</a:t>
            </a:r>
            <a:r>
              <a:rPr lang="en-US"/>
              <a:t>°</a:t>
            </a:r>
            <a:r>
              <a:rPr lang="en-US">
                <a:solidFill>
                  <a:schemeClr val="dk1"/>
                </a:solidFill>
              </a:rPr>
              <a:t> longitude wide, avoids poles.</a:t>
            </a:r>
            <a:endParaRPr/>
          </a:p>
          <a:p>
            <a:pPr marL="914400" lvl="1" indent="-342900" algn="l" rtl="0">
              <a:lnSpc>
                <a:spcPct val="85000"/>
              </a:lnSpc>
              <a:spcBef>
                <a:spcPts val="600"/>
              </a:spcBef>
              <a:spcAft>
                <a:spcPts val="0"/>
              </a:spcAft>
              <a:buSzPts val="1800"/>
              <a:buChar char=" "/>
            </a:pPr>
            <a:r>
              <a:rPr lang="en-US" sz="2000">
                <a:solidFill>
                  <a:schemeClr val="dk1"/>
                </a:solidFill>
              </a:rPr>
              <a:t>• coordinates measured in meters</a:t>
            </a:r>
            <a:endParaRPr sz="2000">
              <a:solidFill>
                <a:schemeClr val="dk1"/>
              </a:solidFill>
            </a:endParaRPr>
          </a:p>
          <a:p>
            <a:pPr marL="457200" lvl="0" indent="-228600" algn="l" rtl="0">
              <a:lnSpc>
                <a:spcPct val="85000"/>
              </a:lnSpc>
              <a:spcBef>
                <a:spcPts val="1300"/>
              </a:spcBef>
              <a:spcAft>
                <a:spcPts val="0"/>
              </a:spcAft>
              <a:buSzPts val="1800"/>
              <a:buNone/>
            </a:pPr>
            <a:endParaRPr>
              <a:solidFill>
                <a:schemeClr val="dk1"/>
              </a:solidFill>
            </a:endParaRPr>
          </a:p>
        </p:txBody>
      </p:sp>
      <p:pic>
        <p:nvPicPr>
          <p:cNvPr id="243" name="Google Shape;243;p31" descr="A picture showing Universal Transverse Mercator projected coordinate system of the US"/>
          <p:cNvPicPr preferRelativeResize="0"/>
          <p:nvPr/>
        </p:nvPicPr>
        <p:blipFill rotWithShape="1">
          <a:blip r:embed="rId3">
            <a:alphaModFix/>
          </a:blip>
          <a:srcRect l="7748" r="2771" b="1036"/>
          <a:stretch/>
        </p:blipFill>
        <p:spPr>
          <a:xfrm>
            <a:off x="1459577" y="2587119"/>
            <a:ext cx="6224847" cy="4131034"/>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244" name="Google Shape;244;p31"/>
          <p:cNvSpPr/>
          <p:nvPr/>
        </p:nvSpPr>
        <p:spPr>
          <a:xfrm rot="893714">
            <a:off x="8035089" y="295828"/>
            <a:ext cx="960520" cy="307777"/>
          </a:xfrm>
          <a:prstGeom prst="rect">
            <a:avLst/>
          </a:prstGeom>
          <a:noFill/>
          <a:ln>
            <a:noFill/>
          </a:ln>
        </p:spPr>
        <p:txBody>
          <a:bodyPr spcFirstLastPara="1" wrap="square" lIns="91425" tIns="45700" rIns="91425" bIns="45700" anchor="t" anchorCtr="0">
            <a:noAutofit/>
          </a:bodyPr>
          <a:lstStyle/>
          <a:p>
            <a:pPr marL="0" marR="0" lvl="1" indent="0" algn="ctr" rtl="0">
              <a:lnSpc>
                <a:spcPct val="100000"/>
              </a:lnSpc>
              <a:spcBef>
                <a:spcPts val="0"/>
              </a:spcBef>
              <a:spcAft>
                <a:spcPts val="0"/>
              </a:spcAft>
              <a:buNone/>
            </a:pPr>
            <a:r>
              <a:rPr lang="en-US" sz="1400" b="0" i="0" u="none" strike="noStrike" cap="none">
                <a:solidFill>
                  <a:srgbClr val="C00000"/>
                </a:solidFill>
                <a:latin typeface="Arial"/>
                <a:ea typeface="Arial"/>
                <a:cs typeface="Arial"/>
                <a:sym typeface="Arial"/>
              </a:rPr>
              <a:t>Common!</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4"/>
          <p:cNvSpPr/>
          <p:nvPr/>
        </p:nvSpPr>
        <p:spPr>
          <a:xfrm>
            <a:off x="0" y="0"/>
            <a:ext cx="9144000" cy="6858000"/>
          </a:xfrm>
          <a:prstGeom prst="rect">
            <a:avLst/>
          </a:prstGeom>
          <a:solidFill>
            <a:srgbClr val="252525"/>
          </a:solidFill>
          <a:ln w="12700" cap="flat" cmpd="sng">
            <a:solidFill>
              <a:srgbClr val="3A839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03" name="Google Shape;103;p14"/>
          <p:cNvPicPr preferRelativeResize="0"/>
          <p:nvPr/>
        </p:nvPicPr>
        <p:blipFill rotWithShape="1">
          <a:blip r:embed="rId3">
            <a:alphaModFix/>
          </a:blip>
          <a:srcRect/>
          <a:stretch/>
        </p:blipFill>
        <p:spPr>
          <a:xfrm>
            <a:off x="-1" y="8712"/>
            <a:ext cx="9159913" cy="6287589"/>
          </a:xfrm>
          <a:prstGeom prst="rect">
            <a:avLst/>
          </a:prstGeom>
          <a:noFill/>
          <a:ln>
            <a:noFill/>
          </a:ln>
        </p:spPr>
      </p:pic>
      <p:sp>
        <p:nvSpPr>
          <p:cNvPr id="104" name="Google Shape;104;p14"/>
          <p:cNvSpPr txBox="1">
            <a:spLocks noGrp="1"/>
          </p:cNvSpPr>
          <p:nvPr>
            <p:ph type="ctrTitle"/>
          </p:nvPr>
        </p:nvSpPr>
        <p:spPr>
          <a:xfrm>
            <a:off x="452628" y="770467"/>
            <a:ext cx="8086725" cy="3352800"/>
          </a:xfrm>
          <a:prstGeom prst="rect">
            <a:avLst/>
          </a:prstGeom>
          <a:noFill/>
          <a:ln>
            <a:noFill/>
          </a:ln>
        </p:spPr>
        <p:txBody>
          <a:bodyPr spcFirstLastPara="1" wrap="square" lIns="91425" tIns="45700" rIns="91425" bIns="45700" anchor="b" anchorCtr="0">
            <a:noAutofit/>
          </a:bodyPr>
          <a:lstStyle/>
          <a:p>
            <a:pPr marL="0" lvl="0" indent="0" algn="l" rtl="0">
              <a:lnSpc>
                <a:spcPct val="80000"/>
              </a:lnSpc>
              <a:spcBef>
                <a:spcPts val="0"/>
              </a:spcBef>
              <a:spcAft>
                <a:spcPts val="0"/>
              </a:spcAft>
              <a:buClr>
                <a:srgbClr val="FFFFFF"/>
              </a:buClr>
              <a:buSzPts val="6000"/>
              <a:buFont typeface="Calibri"/>
              <a:buNone/>
            </a:pPr>
            <a:r>
              <a:rPr lang="en-US" sz="6000"/>
              <a:t>Coordinate Systems </a:t>
            </a:r>
            <a:br>
              <a:rPr lang="en-US" sz="6000"/>
            </a:br>
            <a:r>
              <a:rPr lang="en-US" sz="6000"/>
              <a:t>&amp; Projections</a:t>
            </a:r>
            <a:endParaRPr sz="6000"/>
          </a:p>
        </p:txBody>
      </p:sp>
      <p:sp>
        <p:nvSpPr>
          <p:cNvPr id="105" name="Google Shape;105;p14"/>
          <p:cNvSpPr txBox="1">
            <a:spLocks noGrp="1"/>
          </p:cNvSpPr>
          <p:nvPr>
            <p:ph type="subTitle" idx="1"/>
          </p:nvPr>
        </p:nvSpPr>
        <p:spPr>
          <a:xfrm>
            <a:off x="370005" y="5045532"/>
            <a:ext cx="6921151" cy="1645920"/>
          </a:xfrm>
          <a:prstGeom prst="rect">
            <a:avLst/>
          </a:prstGeom>
          <a:noFill/>
          <a:ln>
            <a:noFill/>
          </a:ln>
        </p:spPr>
        <p:txBody>
          <a:bodyPr spcFirstLastPara="1" wrap="square" lIns="91425" tIns="45700" rIns="91425" bIns="45700" anchor="t" anchorCtr="0">
            <a:noAutofit/>
          </a:bodyPr>
          <a:lstStyle/>
          <a:p>
            <a:pPr marL="0" lvl="0" indent="0" algn="l" rtl="0">
              <a:lnSpc>
                <a:spcPct val="85000"/>
              </a:lnSpc>
              <a:spcBef>
                <a:spcPts val="0"/>
              </a:spcBef>
              <a:spcAft>
                <a:spcPts val="0"/>
              </a:spcAft>
              <a:buClr>
                <a:schemeClr val="lt1"/>
              </a:buClr>
              <a:buSzPts val="2800"/>
              <a:buNone/>
            </a:pPr>
            <a:r>
              <a:rPr lang="en-US"/>
              <a:t>Introduction to</a:t>
            </a:r>
            <a:endParaRPr/>
          </a:p>
          <a:p>
            <a:pPr marL="0" lvl="0" indent="0" algn="l" rtl="0">
              <a:lnSpc>
                <a:spcPct val="85000"/>
              </a:lnSpc>
              <a:spcBef>
                <a:spcPts val="0"/>
              </a:spcBef>
              <a:spcAft>
                <a:spcPts val="0"/>
              </a:spcAft>
              <a:buClr>
                <a:schemeClr val="lt1"/>
              </a:buClr>
              <a:buSzPts val="2800"/>
              <a:buNone/>
            </a:pPr>
            <a:r>
              <a:rPr lang="en-US"/>
              <a:t>Geographic Information Science (GIS)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2"/>
          <p:cNvSpPr txBox="1">
            <a:spLocks noGrp="1"/>
          </p:cNvSpPr>
          <p:nvPr>
            <p:ph type="title"/>
          </p:nvPr>
        </p:nvSpPr>
        <p:spPr>
          <a:xfrm>
            <a:off x="534988" y="0"/>
            <a:ext cx="8609012" cy="13716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4800"/>
              <a:buNone/>
            </a:pPr>
            <a:r>
              <a:rPr lang="en-US"/>
              <a:t>State Plane Coordinate System </a:t>
            </a:r>
            <a:endParaRPr/>
          </a:p>
        </p:txBody>
      </p:sp>
      <p:pic>
        <p:nvPicPr>
          <p:cNvPr id="250" name="Google Shape;250;p32" descr="A picture showing State Plane Coordinate system of the U.S."/>
          <p:cNvPicPr preferRelativeResize="0"/>
          <p:nvPr/>
        </p:nvPicPr>
        <p:blipFill rotWithShape="1">
          <a:blip r:embed="rId3">
            <a:alphaModFix/>
          </a:blip>
          <a:srcRect/>
          <a:stretch/>
        </p:blipFill>
        <p:spPr>
          <a:xfrm>
            <a:off x="1821873" y="2912674"/>
            <a:ext cx="5500255" cy="3744232"/>
          </a:xfrm>
          <a:prstGeom prst="rect">
            <a:avLst/>
          </a:prstGeom>
          <a:noFill/>
          <a:ln>
            <a:noFill/>
          </a:ln>
        </p:spPr>
      </p:pic>
      <p:sp>
        <p:nvSpPr>
          <p:cNvPr id="251" name="Google Shape;251;p32"/>
          <p:cNvSpPr/>
          <p:nvPr/>
        </p:nvSpPr>
        <p:spPr>
          <a:xfrm>
            <a:off x="6824899" y="6589457"/>
            <a:ext cx="2404826" cy="27699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200" b="0" i="0" u="sng" strike="noStrike" cap="none">
                <a:solidFill>
                  <a:schemeClr val="hlink"/>
                </a:solidFill>
                <a:latin typeface="Arial"/>
                <a:ea typeface="Arial"/>
                <a:cs typeface="Arial"/>
                <a:sym typeface="Arial"/>
                <a:hlinkClick r:id="rId4"/>
              </a:rPr>
              <a:t>https://geodesy.noaa.gov/SPCS/</a:t>
            </a:r>
            <a:endParaRPr sz="1200" b="0" i="0" u="none" strike="noStrike" cap="none">
              <a:solidFill>
                <a:srgbClr val="000000"/>
              </a:solidFill>
              <a:latin typeface="Arial"/>
              <a:ea typeface="Arial"/>
              <a:cs typeface="Arial"/>
              <a:sym typeface="Arial"/>
            </a:endParaRPr>
          </a:p>
        </p:txBody>
      </p:sp>
      <p:sp>
        <p:nvSpPr>
          <p:cNvPr id="252" name="Google Shape;252;p32"/>
          <p:cNvSpPr txBox="1">
            <a:spLocks noGrp="1"/>
          </p:cNvSpPr>
          <p:nvPr>
            <p:ph type="body" idx="1"/>
          </p:nvPr>
        </p:nvSpPr>
        <p:spPr>
          <a:xfrm>
            <a:off x="534988" y="1147328"/>
            <a:ext cx="8416637" cy="1495425"/>
          </a:xfrm>
          <a:prstGeom prst="rect">
            <a:avLst/>
          </a:prstGeom>
          <a:noFill/>
          <a:ln>
            <a:noFill/>
          </a:ln>
        </p:spPr>
        <p:txBody>
          <a:bodyPr spcFirstLastPara="1" wrap="square" lIns="91425" tIns="45700" rIns="91425" bIns="45700" anchor="t" anchorCtr="0">
            <a:noAutofit/>
          </a:bodyPr>
          <a:lstStyle/>
          <a:p>
            <a:pPr marL="114300" lvl="0" indent="0" algn="l" rtl="0">
              <a:lnSpc>
                <a:spcPct val="85000"/>
              </a:lnSpc>
              <a:spcBef>
                <a:spcPts val="1300"/>
              </a:spcBef>
              <a:spcAft>
                <a:spcPts val="0"/>
              </a:spcAft>
              <a:buSzPts val="1800"/>
              <a:buNone/>
            </a:pPr>
            <a:r>
              <a:rPr lang="en-US">
                <a:solidFill>
                  <a:schemeClr val="dk1"/>
                </a:solidFill>
              </a:rPr>
              <a:t>SPCS uses different local projections for 126 zones of the U.S.</a:t>
            </a:r>
            <a:endParaRPr/>
          </a:p>
          <a:p>
            <a:pPr marL="914400" lvl="1" indent="-228600" algn="l" rtl="0">
              <a:lnSpc>
                <a:spcPct val="85000"/>
              </a:lnSpc>
              <a:spcBef>
                <a:spcPts val="600"/>
              </a:spcBef>
              <a:spcAft>
                <a:spcPts val="0"/>
              </a:spcAft>
              <a:buSzPts val="1800"/>
              <a:buNone/>
            </a:pPr>
            <a:endParaRPr sz="600">
              <a:solidFill>
                <a:schemeClr val="dk1"/>
              </a:solidFill>
            </a:endParaRPr>
          </a:p>
          <a:p>
            <a:pPr marL="571500" lvl="1" indent="0" algn="l" rtl="0">
              <a:lnSpc>
                <a:spcPct val="85000"/>
              </a:lnSpc>
              <a:spcBef>
                <a:spcPts val="600"/>
              </a:spcBef>
              <a:spcAft>
                <a:spcPts val="0"/>
              </a:spcAft>
              <a:buSzPts val="1800"/>
              <a:buNone/>
            </a:pPr>
            <a:r>
              <a:rPr lang="en-US" sz="2000">
                <a:solidFill>
                  <a:schemeClr val="dk1"/>
                </a:solidFill>
              </a:rPr>
              <a:t>• east-west zones use Lambert Conformal Conic (conic)</a:t>
            </a:r>
            <a:endParaRPr/>
          </a:p>
          <a:p>
            <a:pPr marL="571500" lvl="1" indent="0" algn="l" rtl="0">
              <a:lnSpc>
                <a:spcPct val="85000"/>
              </a:lnSpc>
              <a:spcBef>
                <a:spcPts val="600"/>
              </a:spcBef>
              <a:spcAft>
                <a:spcPts val="0"/>
              </a:spcAft>
              <a:buSzPts val="1800"/>
              <a:buNone/>
            </a:pPr>
            <a:r>
              <a:rPr lang="en-US" sz="2000">
                <a:solidFill>
                  <a:schemeClr val="dk1"/>
                </a:solidFill>
              </a:rPr>
              <a:t>• north-south zones use Transverse Mercator (cylindrical)</a:t>
            </a:r>
            <a:endParaRPr/>
          </a:p>
          <a:p>
            <a:pPr marL="571500" lvl="1" indent="0" algn="l" rtl="0">
              <a:lnSpc>
                <a:spcPct val="85000"/>
              </a:lnSpc>
              <a:spcBef>
                <a:spcPts val="600"/>
              </a:spcBef>
              <a:spcAft>
                <a:spcPts val="0"/>
              </a:spcAft>
              <a:buSzPts val="1800"/>
              <a:buNone/>
            </a:pPr>
            <a:r>
              <a:rPr lang="en-US" sz="2000">
                <a:solidFill>
                  <a:schemeClr val="dk1"/>
                </a:solidFill>
              </a:rPr>
              <a:t>• coordinates measured in feet</a:t>
            </a:r>
            <a:endParaRPr/>
          </a:p>
        </p:txBody>
      </p:sp>
      <p:sp>
        <p:nvSpPr>
          <p:cNvPr id="253" name="Google Shape;253;p32"/>
          <p:cNvSpPr/>
          <p:nvPr/>
        </p:nvSpPr>
        <p:spPr>
          <a:xfrm rot="893714">
            <a:off x="8035089" y="295828"/>
            <a:ext cx="960520" cy="307777"/>
          </a:xfrm>
          <a:prstGeom prst="rect">
            <a:avLst/>
          </a:prstGeom>
          <a:noFill/>
          <a:ln>
            <a:noFill/>
          </a:ln>
        </p:spPr>
        <p:txBody>
          <a:bodyPr spcFirstLastPara="1" wrap="square" lIns="91425" tIns="45700" rIns="91425" bIns="45700" anchor="t" anchorCtr="0">
            <a:noAutofit/>
          </a:bodyPr>
          <a:lstStyle/>
          <a:p>
            <a:pPr marL="0" marR="0" lvl="1" indent="0" algn="ctr" rtl="0">
              <a:lnSpc>
                <a:spcPct val="100000"/>
              </a:lnSpc>
              <a:spcBef>
                <a:spcPts val="0"/>
              </a:spcBef>
              <a:spcAft>
                <a:spcPts val="0"/>
              </a:spcAft>
              <a:buNone/>
            </a:pPr>
            <a:r>
              <a:rPr lang="en-US" sz="1400" b="0" i="0" u="none" strike="noStrike" cap="none">
                <a:solidFill>
                  <a:srgbClr val="C00000"/>
                </a:solidFill>
                <a:latin typeface="Arial"/>
                <a:ea typeface="Arial"/>
                <a:cs typeface="Arial"/>
                <a:sym typeface="Arial"/>
              </a:rPr>
              <a:t>Common!</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pic>
        <p:nvPicPr>
          <p:cNvPr id="258" name="Google Shape;258;p33" descr="Image result for geographic coordinate system vs projected coordinate system"/>
          <p:cNvPicPr preferRelativeResize="0"/>
          <p:nvPr/>
        </p:nvPicPr>
        <p:blipFill rotWithShape="1">
          <a:blip r:embed="rId3">
            <a:alphaModFix/>
          </a:blip>
          <a:srcRect r="53858"/>
          <a:stretch/>
        </p:blipFill>
        <p:spPr>
          <a:xfrm>
            <a:off x="1028557" y="106939"/>
            <a:ext cx="2109644" cy="2571751"/>
          </a:xfrm>
          <a:prstGeom prst="rect">
            <a:avLst/>
          </a:prstGeom>
          <a:noFill/>
          <a:ln>
            <a:noFill/>
          </a:ln>
        </p:spPr>
      </p:pic>
      <p:pic>
        <p:nvPicPr>
          <p:cNvPr id="259" name="Google Shape;259;p33" descr="Image result for geographic coordinate system vs projected coordinate system"/>
          <p:cNvPicPr preferRelativeResize="0"/>
          <p:nvPr/>
        </p:nvPicPr>
        <p:blipFill rotWithShape="1">
          <a:blip r:embed="rId3">
            <a:alphaModFix/>
          </a:blip>
          <a:srcRect l="45309"/>
          <a:stretch/>
        </p:blipFill>
        <p:spPr>
          <a:xfrm>
            <a:off x="5818906" y="86157"/>
            <a:ext cx="2500457" cy="2571751"/>
          </a:xfrm>
          <a:prstGeom prst="rect">
            <a:avLst/>
          </a:prstGeom>
          <a:noFill/>
          <a:ln>
            <a:noFill/>
          </a:ln>
        </p:spPr>
      </p:pic>
      <p:sp>
        <p:nvSpPr>
          <p:cNvPr id="260" name="Google Shape;260;p33"/>
          <p:cNvSpPr txBox="1"/>
          <p:nvPr/>
        </p:nvSpPr>
        <p:spPr>
          <a:xfrm>
            <a:off x="176647" y="3474578"/>
            <a:ext cx="3813464" cy="2308324"/>
          </a:xfrm>
          <a:prstGeom prst="rect">
            <a:avLst/>
          </a:prstGeom>
          <a:noFill/>
          <a:ln>
            <a:noFill/>
          </a:ln>
        </p:spPr>
        <p:txBody>
          <a:bodyPr spcFirstLastPara="1" wrap="square" lIns="91425" tIns="45700" rIns="91425" bIns="45700" anchor="t" anchorCtr="0">
            <a:noAutofit/>
          </a:bodyPr>
          <a:lstStyle/>
          <a:p>
            <a:pPr marL="285750" marR="0" lvl="0" indent="-285750" algn="l"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Calibri"/>
                <a:ea typeface="Calibri"/>
                <a:cs typeface="Calibri"/>
                <a:sym typeface="Calibri"/>
              </a:rPr>
              <a:t>Based on model of Earth’s shape called a “datum” (ex: NAD83, WGS84)</a:t>
            </a:r>
            <a:endParaRPr sz="1400" b="0" i="0" u="none" strike="noStrike" cap="none">
              <a:solidFill>
                <a:srgbClr val="000000"/>
              </a:solidFill>
              <a:latin typeface="Arial"/>
              <a:ea typeface="Arial"/>
              <a:cs typeface="Arial"/>
              <a:sym typeface="Arial"/>
            </a:endParaRPr>
          </a:p>
          <a:p>
            <a:pPr marL="285750" marR="0" lvl="0" indent="-171450" algn="l" rtl="0">
              <a:lnSpc>
                <a:spcPct val="100000"/>
              </a:lnSpc>
              <a:spcBef>
                <a:spcPts val="0"/>
              </a:spcBef>
              <a:spcAft>
                <a:spcPts val="0"/>
              </a:spcAft>
              <a:buClr>
                <a:schemeClr val="dk1"/>
              </a:buClr>
              <a:buSzPts val="1800"/>
              <a:buFont typeface="Arial"/>
              <a:buNone/>
            </a:pPr>
            <a:endParaRPr sz="1800" b="0" i="0" u="none" strike="noStrike" cap="none">
              <a:solidFill>
                <a:schemeClr val="dk1"/>
              </a:solidFill>
              <a:latin typeface="Calibri"/>
              <a:ea typeface="Calibri"/>
              <a:cs typeface="Calibri"/>
              <a:sym typeface="Calibri"/>
            </a:endParaRPr>
          </a:p>
          <a:p>
            <a:pPr marL="285750" marR="0" lvl="0" indent="-285750" algn="l"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Calibri"/>
                <a:ea typeface="Calibri"/>
                <a:cs typeface="Calibri"/>
                <a:sym typeface="Calibri"/>
              </a:rPr>
              <a:t>Location described using angles (latitude and longitude)</a:t>
            </a:r>
            <a:endParaRPr sz="1800" b="0" i="0" u="none" strike="noStrike" cap="none">
              <a:solidFill>
                <a:schemeClr val="dk1"/>
              </a:solidFill>
              <a:latin typeface="Calibri"/>
              <a:ea typeface="Calibri"/>
              <a:cs typeface="Calibri"/>
              <a:sym typeface="Calibri"/>
            </a:endParaRPr>
          </a:p>
        </p:txBody>
      </p:sp>
      <p:sp>
        <p:nvSpPr>
          <p:cNvPr id="261" name="Google Shape;261;p33"/>
          <p:cNvSpPr txBox="1"/>
          <p:nvPr/>
        </p:nvSpPr>
        <p:spPr>
          <a:xfrm>
            <a:off x="516950" y="2056989"/>
            <a:ext cx="3132858" cy="1246495"/>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500" b="1" i="0" u="none" strike="noStrike" cap="none">
                <a:solidFill>
                  <a:schemeClr val="dk1"/>
                </a:solidFill>
                <a:latin typeface="Calibri"/>
                <a:ea typeface="Calibri"/>
                <a:cs typeface="Calibri"/>
                <a:sym typeface="Calibri"/>
              </a:rPr>
              <a:t>Geographic Coordinate Systems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500"/>
              <a:buFont typeface="Arial"/>
              <a:buNone/>
            </a:pPr>
            <a:r>
              <a:rPr lang="en-US" sz="2500" b="1" i="0" u="none" strike="noStrike" cap="none">
                <a:solidFill>
                  <a:schemeClr val="dk1"/>
                </a:solidFill>
                <a:latin typeface="Calibri"/>
                <a:ea typeface="Calibri"/>
                <a:cs typeface="Calibri"/>
                <a:sym typeface="Calibri"/>
              </a:rPr>
              <a:t>(3D)</a:t>
            </a:r>
            <a:endParaRPr sz="2500" b="1" i="0" u="none" strike="noStrike" cap="none">
              <a:solidFill>
                <a:schemeClr val="dk1"/>
              </a:solidFill>
              <a:latin typeface="Calibri"/>
              <a:ea typeface="Calibri"/>
              <a:cs typeface="Calibri"/>
              <a:sym typeface="Calibri"/>
            </a:endParaRPr>
          </a:p>
        </p:txBody>
      </p:sp>
      <p:sp>
        <p:nvSpPr>
          <p:cNvPr id="262" name="Google Shape;262;p33"/>
          <p:cNvSpPr txBox="1"/>
          <p:nvPr/>
        </p:nvSpPr>
        <p:spPr>
          <a:xfrm>
            <a:off x="5606974" y="2056989"/>
            <a:ext cx="2924321" cy="1246495"/>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500" b="1" i="0" u="none" strike="noStrike" cap="none">
                <a:solidFill>
                  <a:schemeClr val="dk1"/>
                </a:solidFill>
                <a:latin typeface="Calibri"/>
                <a:ea typeface="Calibri"/>
                <a:cs typeface="Calibri"/>
                <a:sym typeface="Calibri"/>
              </a:rPr>
              <a:t>Projected Coordinate Systems (2D)</a:t>
            </a:r>
            <a:endParaRPr sz="2500" b="1" i="0" u="none" strike="noStrike" cap="none">
              <a:solidFill>
                <a:schemeClr val="dk1"/>
              </a:solidFill>
              <a:latin typeface="Calibri"/>
              <a:ea typeface="Calibri"/>
              <a:cs typeface="Calibri"/>
              <a:sym typeface="Calibri"/>
            </a:endParaRPr>
          </a:p>
        </p:txBody>
      </p:sp>
      <p:sp>
        <p:nvSpPr>
          <p:cNvPr id="263" name="Google Shape;263;p33"/>
          <p:cNvSpPr txBox="1"/>
          <p:nvPr/>
        </p:nvSpPr>
        <p:spPr>
          <a:xfrm>
            <a:off x="5198773" y="3474578"/>
            <a:ext cx="3579468" cy="1754326"/>
          </a:xfrm>
          <a:prstGeom prst="rect">
            <a:avLst/>
          </a:prstGeom>
          <a:noFill/>
          <a:ln>
            <a:noFill/>
          </a:ln>
        </p:spPr>
        <p:txBody>
          <a:bodyPr spcFirstLastPara="1" wrap="square" lIns="91425" tIns="45700" rIns="91425" bIns="45700" anchor="t" anchorCtr="0">
            <a:noAutofit/>
          </a:bodyPr>
          <a:lstStyle/>
          <a:p>
            <a:pPr marL="285750" marR="0" lvl="0" indent="-285750" algn="l"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Calibri"/>
                <a:ea typeface="Calibri"/>
                <a:cs typeface="Calibri"/>
                <a:sym typeface="Calibri"/>
              </a:rPr>
              <a:t>Based on a datum and GCS and then converted to a </a:t>
            </a:r>
            <a:r>
              <a:rPr lang="en-US" sz="1800" b="0" i="1" u="none" strike="noStrike" cap="none">
                <a:solidFill>
                  <a:schemeClr val="dk1"/>
                </a:solidFill>
                <a:latin typeface="Calibri"/>
                <a:ea typeface="Calibri"/>
                <a:cs typeface="Calibri"/>
                <a:sym typeface="Calibri"/>
              </a:rPr>
              <a:t>flat</a:t>
            </a:r>
            <a:r>
              <a:rPr lang="en-US" sz="1800" b="0" i="0" u="none" strike="noStrike" cap="none">
                <a:solidFill>
                  <a:schemeClr val="dk1"/>
                </a:solidFill>
                <a:latin typeface="Calibri"/>
                <a:ea typeface="Calibri"/>
                <a:cs typeface="Calibri"/>
                <a:sym typeface="Calibri"/>
              </a:rPr>
              <a:t> map</a:t>
            </a:r>
            <a:endParaRPr sz="1400" b="0" i="0" u="none" strike="noStrike" cap="none">
              <a:solidFill>
                <a:srgbClr val="000000"/>
              </a:solidFill>
              <a:latin typeface="Arial"/>
              <a:ea typeface="Arial"/>
              <a:cs typeface="Arial"/>
              <a:sym typeface="Arial"/>
            </a:endParaRPr>
          </a:p>
          <a:p>
            <a:pPr marL="285750" marR="0" lvl="0" indent="-171450" algn="l" rtl="0">
              <a:lnSpc>
                <a:spcPct val="100000"/>
              </a:lnSpc>
              <a:spcBef>
                <a:spcPts val="0"/>
              </a:spcBef>
              <a:spcAft>
                <a:spcPts val="0"/>
              </a:spcAft>
              <a:buClr>
                <a:schemeClr val="dk1"/>
              </a:buClr>
              <a:buSzPts val="1800"/>
              <a:buFont typeface="Arial"/>
              <a:buNone/>
            </a:pPr>
            <a:endParaRPr sz="1800" b="0" i="0" u="none" strike="noStrike" cap="none">
              <a:solidFill>
                <a:schemeClr val="dk1"/>
              </a:solidFill>
              <a:latin typeface="Calibri"/>
              <a:ea typeface="Calibri"/>
              <a:cs typeface="Calibri"/>
              <a:sym typeface="Calibri"/>
            </a:endParaRPr>
          </a:p>
          <a:p>
            <a:pPr marL="285750" marR="0" lvl="0" indent="-285750" algn="l"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Calibri"/>
                <a:ea typeface="Calibri"/>
                <a:cs typeface="Calibri"/>
                <a:sym typeface="Calibri"/>
              </a:rPr>
              <a:t>Ex: Transverse Mercator, Lambert Conformal Conic </a:t>
            </a:r>
            <a:endParaRPr sz="1800" b="0" i="0" u="none" strike="noStrike" cap="none">
              <a:solidFill>
                <a:schemeClr val="dk1"/>
              </a:solidFill>
              <a:latin typeface="Calibri"/>
              <a:ea typeface="Calibri"/>
              <a:cs typeface="Calibri"/>
              <a:sym typeface="Calibri"/>
            </a:endParaRPr>
          </a:p>
          <a:p>
            <a:pPr marL="285750" marR="0" lvl="0" indent="-171450" algn="l" rtl="0">
              <a:lnSpc>
                <a:spcPct val="100000"/>
              </a:lnSpc>
              <a:spcBef>
                <a:spcPts val="0"/>
              </a:spcBef>
              <a:spcAft>
                <a:spcPts val="0"/>
              </a:spcAft>
              <a:buClr>
                <a:schemeClr val="dk1"/>
              </a:buClr>
              <a:buSzPts val="1800"/>
              <a:buFont typeface="Arial"/>
              <a:buNone/>
            </a:pPr>
            <a:endParaRPr sz="1800" b="0" i="0" u="none" strike="noStrike" cap="none">
              <a:solidFill>
                <a:schemeClr val="dk1"/>
              </a:solidFill>
              <a:latin typeface="Calibri"/>
              <a:ea typeface="Calibri"/>
              <a:cs typeface="Calibri"/>
              <a:sym typeface="Calibri"/>
            </a:endParaRPr>
          </a:p>
          <a:p>
            <a:pPr marL="285750" marR="0" lvl="0" indent="-285750" algn="l"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Calibri"/>
                <a:ea typeface="Calibri"/>
                <a:cs typeface="Calibri"/>
                <a:sym typeface="Calibri"/>
              </a:rPr>
              <a:t>Location described using linear units of measurement (e.g. m, ft)</a:t>
            </a:r>
            <a:endParaRPr sz="1400" b="0" i="0" u="none" strike="noStrike" cap="none">
              <a:solidFill>
                <a:srgbClr val="000000"/>
              </a:solidFill>
              <a:latin typeface="Arial"/>
              <a:ea typeface="Arial"/>
              <a:cs typeface="Arial"/>
              <a:sym typeface="Arial"/>
            </a:endParaRPr>
          </a:p>
          <a:p>
            <a:pPr marL="285750" marR="0" lvl="0" indent="-171450" algn="l" rtl="0">
              <a:lnSpc>
                <a:spcPct val="100000"/>
              </a:lnSpc>
              <a:spcBef>
                <a:spcPts val="0"/>
              </a:spcBef>
              <a:spcAft>
                <a:spcPts val="0"/>
              </a:spcAft>
              <a:buClr>
                <a:schemeClr val="dk1"/>
              </a:buClr>
              <a:buSzPts val="1800"/>
              <a:buFont typeface="Arial"/>
              <a:buNone/>
            </a:pPr>
            <a:endParaRPr sz="1800" b="0" i="0" u="none" strike="noStrike" cap="none">
              <a:solidFill>
                <a:schemeClr val="dk1"/>
              </a:solidFill>
              <a:latin typeface="Calibri"/>
              <a:ea typeface="Calibri"/>
              <a:cs typeface="Calibri"/>
              <a:sym typeface="Calibri"/>
            </a:endParaRPr>
          </a:p>
        </p:txBody>
      </p:sp>
      <p:cxnSp>
        <p:nvCxnSpPr>
          <p:cNvPr id="264" name="Google Shape;264;p33"/>
          <p:cNvCxnSpPr/>
          <p:nvPr/>
        </p:nvCxnSpPr>
        <p:spPr>
          <a:xfrm>
            <a:off x="4566805" y="270164"/>
            <a:ext cx="31173" cy="5766954"/>
          </a:xfrm>
          <a:prstGeom prst="straightConnector1">
            <a:avLst/>
          </a:prstGeom>
          <a:noFill/>
          <a:ln w="76200" cap="flat" cmpd="sng">
            <a:solidFill>
              <a:schemeClr val="dk1"/>
            </a:solidFill>
            <a:prstDash val="solid"/>
            <a:round/>
            <a:headEnd type="none" w="sm" len="sm"/>
            <a:tailEnd type="none" w="sm" len="sm"/>
          </a:ln>
        </p:spPr>
      </p:cxnSp>
      <p:sp>
        <p:nvSpPr>
          <p:cNvPr id="265" name="Google Shape;265;p33"/>
          <p:cNvSpPr/>
          <p:nvPr/>
        </p:nvSpPr>
        <p:spPr>
          <a:xfrm>
            <a:off x="-46749" y="6654125"/>
            <a:ext cx="5245500" cy="492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US" sz="800" b="0" i="0" u="none" strike="noStrike" cap="none">
                <a:solidFill>
                  <a:schemeClr val="dk1"/>
                </a:solidFill>
                <a:latin typeface="Calibri"/>
                <a:ea typeface="Calibri"/>
                <a:cs typeface="Calibri"/>
                <a:sym typeface="Calibri"/>
              </a:rPr>
              <a:t>https://communityhub.esriuk.com/geoxchange/2012/3/26/coordinate-systems-and-projections-for-beginners.html</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66" name="Google Shape;266;p33"/>
          <p:cNvSpPr/>
          <p:nvPr/>
        </p:nvSpPr>
        <p:spPr>
          <a:xfrm rot="893714">
            <a:off x="8104019" y="295828"/>
            <a:ext cx="822662" cy="307777"/>
          </a:xfrm>
          <a:prstGeom prst="rect">
            <a:avLst/>
          </a:prstGeom>
          <a:noFill/>
          <a:ln>
            <a:noFill/>
          </a:ln>
        </p:spPr>
        <p:txBody>
          <a:bodyPr spcFirstLastPara="1" wrap="square" lIns="91425" tIns="45700" rIns="91425" bIns="45700" anchor="t" anchorCtr="0">
            <a:noAutofit/>
          </a:bodyPr>
          <a:lstStyle/>
          <a:p>
            <a:pPr marL="0" marR="0" lvl="1" indent="0" algn="ctr" rtl="0">
              <a:lnSpc>
                <a:spcPct val="100000"/>
              </a:lnSpc>
              <a:spcBef>
                <a:spcPts val="0"/>
              </a:spcBef>
              <a:spcAft>
                <a:spcPts val="0"/>
              </a:spcAft>
              <a:buNone/>
            </a:pPr>
            <a:r>
              <a:rPr lang="en-US" sz="1400" b="0" i="0" u="none" strike="noStrike" cap="none">
                <a:solidFill>
                  <a:srgbClr val="C00000"/>
                </a:solidFill>
                <a:latin typeface="Arial"/>
                <a:ea typeface="Arial"/>
                <a:cs typeface="Arial"/>
                <a:sym typeface="Arial"/>
              </a:rPr>
              <a:t>Review!</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34"/>
          <p:cNvSpPr txBox="1">
            <a:spLocks noGrp="1"/>
          </p:cNvSpPr>
          <p:nvPr>
            <p:ph type="body" idx="1"/>
          </p:nvPr>
        </p:nvSpPr>
        <p:spPr>
          <a:xfrm>
            <a:off x="228601" y="1719071"/>
            <a:ext cx="8686800" cy="4407408"/>
          </a:xfrm>
          <a:prstGeom prst="rect">
            <a:avLst/>
          </a:prstGeom>
          <a:noFill/>
          <a:ln>
            <a:noFill/>
          </a:ln>
        </p:spPr>
        <p:txBody>
          <a:bodyPr spcFirstLastPara="1" wrap="square" lIns="91425" tIns="45700" rIns="91425" bIns="45700" anchor="t" anchorCtr="0">
            <a:noAutofit/>
          </a:bodyPr>
          <a:lstStyle/>
          <a:p>
            <a:pPr marL="0" lvl="0" indent="0" algn="l" rtl="0">
              <a:lnSpc>
                <a:spcPct val="85000"/>
              </a:lnSpc>
              <a:spcBef>
                <a:spcPts val="0"/>
              </a:spcBef>
              <a:spcAft>
                <a:spcPts val="0"/>
              </a:spcAft>
              <a:buClr>
                <a:srgbClr val="262626"/>
              </a:buClr>
              <a:buSzPts val="2700"/>
              <a:buNone/>
            </a:pPr>
            <a:r>
              <a:rPr lang="en-US" sz="2700"/>
              <a:t>Remember: all maps are </a:t>
            </a:r>
            <a:r>
              <a:rPr lang="en-US" sz="2700">
                <a:solidFill>
                  <a:srgbClr val="0070C0"/>
                </a:solidFill>
              </a:rPr>
              <a:t>distorted</a:t>
            </a:r>
            <a:r>
              <a:rPr lang="en-US" sz="2700"/>
              <a:t> in </a:t>
            </a:r>
            <a:r>
              <a:rPr lang="en-US" sz="2700">
                <a:solidFill>
                  <a:srgbClr val="0070C0"/>
                </a:solidFill>
              </a:rPr>
              <a:t>shape</a:t>
            </a:r>
            <a:r>
              <a:rPr lang="en-US" sz="2700"/>
              <a:t>,</a:t>
            </a:r>
            <a:r>
              <a:rPr lang="en-US" sz="2700">
                <a:solidFill>
                  <a:srgbClr val="0070C0"/>
                </a:solidFill>
              </a:rPr>
              <a:t> area</a:t>
            </a:r>
            <a:r>
              <a:rPr lang="en-US" sz="2700"/>
              <a:t>, or </a:t>
            </a:r>
            <a:r>
              <a:rPr lang="en-US" sz="2700">
                <a:solidFill>
                  <a:srgbClr val="0070C0"/>
                </a:solidFill>
              </a:rPr>
              <a:t>distance</a:t>
            </a:r>
            <a:endParaRPr sz="2700">
              <a:solidFill>
                <a:srgbClr val="0070C0"/>
              </a:solidFill>
            </a:endParaRPr>
          </a:p>
        </p:txBody>
      </p:sp>
      <p:sp>
        <p:nvSpPr>
          <p:cNvPr id="272" name="Google Shape;272;p34"/>
          <p:cNvSpPr txBox="1">
            <a:spLocks noGrp="1"/>
          </p:cNvSpPr>
          <p:nvPr>
            <p:ph type="title"/>
          </p:nvPr>
        </p:nvSpPr>
        <p:spPr>
          <a:xfrm>
            <a:off x="532209" y="363677"/>
            <a:ext cx="8079581" cy="121953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Map projections</a:t>
            </a:r>
            <a:endParaRPr/>
          </a:p>
        </p:txBody>
      </p:sp>
      <p:pic>
        <p:nvPicPr>
          <p:cNvPr id="273" name="Google Shape;273;p34" descr="A picture showing three map projections centered at 39N and 96W of the U.S."/>
          <p:cNvPicPr preferRelativeResize="0"/>
          <p:nvPr/>
        </p:nvPicPr>
        <p:blipFill rotWithShape="1">
          <a:blip r:embed="rId3">
            <a:alphaModFix/>
          </a:blip>
          <a:srcRect/>
          <a:stretch/>
        </p:blipFill>
        <p:spPr>
          <a:xfrm>
            <a:off x="1774658" y="2819400"/>
            <a:ext cx="5594684" cy="3429000"/>
          </a:xfrm>
          <a:prstGeom prst="rect">
            <a:avLst/>
          </a:prstGeom>
          <a:noFill/>
          <a:ln w="9525" cap="flat" cmpd="sng">
            <a:solidFill>
              <a:schemeClr val="dk1"/>
            </a:solidFill>
            <a:prstDash val="solid"/>
            <a:miter lim="800000"/>
            <a:headEnd type="none" w="sm" len="sm"/>
            <a:tailEnd type="none" w="sm" len="sm"/>
          </a:ln>
          <a:effectLst>
            <a:outerShdw blurRad="50800" dist="38100" dir="2700000" algn="tl" rotWithShape="0">
              <a:srgbClr val="000000">
                <a:alpha val="42352"/>
              </a:srgbClr>
            </a:outerShdw>
          </a:effectLst>
        </p:spPr>
      </p:pic>
      <p:sp>
        <p:nvSpPr>
          <p:cNvPr id="274" name="Google Shape;274;p34"/>
          <p:cNvSpPr/>
          <p:nvPr/>
        </p:nvSpPr>
        <p:spPr>
          <a:xfrm rot="893714">
            <a:off x="8104019" y="295828"/>
            <a:ext cx="822662" cy="307777"/>
          </a:xfrm>
          <a:prstGeom prst="rect">
            <a:avLst/>
          </a:prstGeom>
          <a:noFill/>
          <a:ln>
            <a:noFill/>
          </a:ln>
        </p:spPr>
        <p:txBody>
          <a:bodyPr spcFirstLastPara="1" wrap="square" lIns="91425" tIns="45700" rIns="91425" bIns="45700" anchor="t" anchorCtr="0">
            <a:noAutofit/>
          </a:bodyPr>
          <a:lstStyle/>
          <a:p>
            <a:pPr marL="0" marR="0" lvl="1" indent="0" algn="ctr" rtl="0">
              <a:lnSpc>
                <a:spcPct val="100000"/>
              </a:lnSpc>
              <a:spcBef>
                <a:spcPts val="0"/>
              </a:spcBef>
              <a:spcAft>
                <a:spcPts val="0"/>
              </a:spcAft>
              <a:buNone/>
            </a:pPr>
            <a:r>
              <a:rPr lang="en-US" sz="1400" b="0" i="0" u="none" strike="noStrike" cap="none">
                <a:solidFill>
                  <a:srgbClr val="C00000"/>
                </a:solidFill>
                <a:latin typeface="Arial"/>
                <a:ea typeface="Arial"/>
                <a:cs typeface="Arial"/>
                <a:sym typeface="Arial"/>
              </a:rPr>
              <a:t>Review!</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35"/>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Map projections</a:t>
            </a:r>
            <a:endParaRPr/>
          </a:p>
        </p:txBody>
      </p:sp>
      <p:sp>
        <p:nvSpPr>
          <p:cNvPr id="280" name="Google Shape;280;p35"/>
          <p:cNvSpPr/>
          <p:nvPr/>
        </p:nvSpPr>
        <p:spPr>
          <a:xfrm>
            <a:off x="2057400" y="6178644"/>
            <a:ext cx="5029200" cy="64633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sng" strike="noStrike" cap="none">
                <a:solidFill>
                  <a:schemeClr val="hlink"/>
                </a:solidFill>
                <a:latin typeface="Calibri"/>
                <a:ea typeface="Calibri"/>
                <a:cs typeface="Calibri"/>
                <a:sym typeface="Calibri"/>
                <a:hlinkClick r:id="rId3"/>
              </a:rPr>
              <a:t>https://www.youtube.com/watch?v=kIID5FDi2JQ</a:t>
            </a:r>
            <a:endParaRPr sz="18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pic>
        <p:nvPicPr>
          <p:cNvPr id="281" name="Google Shape;281;p35" descr="A screenshot from a Youtube video that explains about why all world maps are wrong"/>
          <p:cNvPicPr preferRelativeResize="0"/>
          <p:nvPr/>
        </p:nvPicPr>
        <p:blipFill rotWithShape="1">
          <a:blip r:embed="rId4">
            <a:alphaModFix/>
          </a:blip>
          <a:srcRect l="14069" t="17309" r="38488" b="15062"/>
          <a:stretch/>
        </p:blipFill>
        <p:spPr>
          <a:xfrm>
            <a:off x="2402958" y="2157731"/>
            <a:ext cx="4338084" cy="3317358"/>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352"/>
              </a:srgbClr>
            </a:outerShdw>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36"/>
          <p:cNvSpPr txBox="1">
            <a:spLocks noGrp="1"/>
          </p:cNvSpPr>
          <p:nvPr>
            <p:ph type="body" idx="1"/>
          </p:nvPr>
        </p:nvSpPr>
        <p:spPr>
          <a:xfrm>
            <a:off x="539353" y="5826034"/>
            <a:ext cx="8065294" cy="548640"/>
          </a:xfrm>
          <a:prstGeom prst="rect">
            <a:avLst/>
          </a:prstGeom>
          <a:noFill/>
          <a:ln>
            <a:noFill/>
          </a:ln>
        </p:spPr>
        <p:txBody>
          <a:bodyPr spcFirstLastPara="1" wrap="square" lIns="91425" tIns="45700" rIns="91425" bIns="45700" anchor="t" anchorCtr="0">
            <a:noAutofit/>
          </a:bodyPr>
          <a:lstStyle/>
          <a:p>
            <a:pPr marL="45720" lvl="0" indent="0" algn="ctr" rtl="0">
              <a:lnSpc>
                <a:spcPct val="85000"/>
              </a:lnSpc>
              <a:spcBef>
                <a:spcPts val="0"/>
              </a:spcBef>
              <a:spcAft>
                <a:spcPts val="0"/>
              </a:spcAft>
              <a:buClr>
                <a:srgbClr val="262626"/>
              </a:buClr>
              <a:buSzPts val="2400"/>
              <a:buNone/>
            </a:pPr>
            <a:r>
              <a:rPr lang="en-US" u="sng">
                <a:solidFill>
                  <a:schemeClr val="hlink"/>
                </a:solidFill>
                <a:hlinkClick r:id="rId3"/>
              </a:rPr>
              <a:t>https://www.youtube.com/watch?v=Z41Dt7_R180</a:t>
            </a:r>
            <a:endParaRPr/>
          </a:p>
          <a:p>
            <a:pPr marL="45720" lvl="0" indent="0" algn="ctr" rtl="0">
              <a:lnSpc>
                <a:spcPct val="85000"/>
              </a:lnSpc>
              <a:spcBef>
                <a:spcPts val="1300"/>
              </a:spcBef>
              <a:spcAft>
                <a:spcPts val="0"/>
              </a:spcAft>
              <a:buClr>
                <a:srgbClr val="262626"/>
              </a:buClr>
              <a:buSzPts val="2400"/>
              <a:buNone/>
            </a:pPr>
            <a:endParaRPr/>
          </a:p>
        </p:txBody>
      </p:sp>
      <p:sp>
        <p:nvSpPr>
          <p:cNvPr id="287" name="Google Shape;287;p36"/>
          <p:cNvSpPr txBox="1">
            <a:spLocks noGrp="1"/>
          </p:cNvSpPr>
          <p:nvPr>
            <p:ph type="title"/>
          </p:nvPr>
        </p:nvSpPr>
        <p:spPr>
          <a:xfrm>
            <a:off x="492920" y="499533"/>
            <a:ext cx="6918074" cy="83287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000"/>
              <a:buFont typeface="Calibri"/>
              <a:buNone/>
            </a:pPr>
            <a:r>
              <a:rPr lang="en-US" sz="4000"/>
              <a:t>Bonus review…</a:t>
            </a:r>
            <a:endParaRPr sz="4000"/>
          </a:p>
        </p:txBody>
      </p:sp>
      <p:pic>
        <p:nvPicPr>
          <p:cNvPr id="288" name="Google Shape;288;p36" descr="A screenshot from a Youtube video that explains about Coordinate System Jargon: geoid, datum, projection"/>
          <p:cNvPicPr preferRelativeResize="0"/>
          <p:nvPr/>
        </p:nvPicPr>
        <p:blipFill rotWithShape="1">
          <a:blip r:embed="rId4">
            <a:alphaModFix/>
          </a:blip>
          <a:srcRect l="1056" t="1426" r="6852" b="20705"/>
          <a:stretch/>
        </p:blipFill>
        <p:spPr>
          <a:xfrm>
            <a:off x="710803" y="2157731"/>
            <a:ext cx="7722394" cy="3495928"/>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352"/>
              </a:srgbClr>
            </a:outerShdw>
          </a:effectLst>
        </p:spPr>
      </p:pic>
      <p:sp>
        <p:nvSpPr>
          <p:cNvPr id="289" name="Google Shape;289;p36"/>
          <p:cNvSpPr/>
          <p:nvPr/>
        </p:nvSpPr>
        <p:spPr>
          <a:xfrm>
            <a:off x="1474458" y="1554469"/>
            <a:ext cx="6195084" cy="4308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200"/>
              <a:buFont typeface="Arial"/>
              <a:buNone/>
            </a:pPr>
            <a:r>
              <a:rPr lang="en-US" sz="2200" b="0" i="0" u="none" strike="noStrike" cap="none">
                <a:solidFill>
                  <a:schemeClr val="dk1"/>
                </a:solidFill>
                <a:latin typeface="Calibri"/>
                <a:ea typeface="Calibri"/>
                <a:cs typeface="Calibri"/>
                <a:sym typeface="Calibri"/>
              </a:rPr>
              <a:t> Detailed explanation of datum and projections</a:t>
            </a:r>
            <a:endParaRPr sz="2200" b="0" i="0" u="none" strike="noStrike" cap="none">
              <a:solidFill>
                <a:schemeClr val="dk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37"/>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Bonus review…</a:t>
            </a:r>
            <a:endParaRPr/>
          </a:p>
        </p:txBody>
      </p:sp>
      <p:sp>
        <p:nvSpPr>
          <p:cNvPr id="295" name="Google Shape;295;p37"/>
          <p:cNvSpPr txBox="1">
            <a:spLocks noGrp="1"/>
          </p:cNvSpPr>
          <p:nvPr>
            <p:ph type="body" idx="1"/>
          </p:nvPr>
        </p:nvSpPr>
        <p:spPr>
          <a:xfrm>
            <a:off x="507206" y="1993393"/>
            <a:ext cx="8065294" cy="3766185"/>
          </a:xfrm>
          <a:prstGeom prst="rect">
            <a:avLst/>
          </a:prstGeom>
          <a:noFill/>
          <a:ln>
            <a:noFill/>
          </a:ln>
        </p:spPr>
        <p:txBody>
          <a:bodyPr spcFirstLastPara="1" wrap="square" lIns="91425" tIns="45700" rIns="91425" bIns="45700" anchor="t" anchorCtr="0">
            <a:noAutofit/>
          </a:bodyPr>
          <a:lstStyle/>
          <a:p>
            <a:pPr marL="91440" lvl="0" indent="-140970" algn="l" rtl="0">
              <a:lnSpc>
                <a:spcPct val="65000"/>
              </a:lnSpc>
              <a:spcBef>
                <a:spcPts val="0"/>
              </a:spcBef>
              <a:spcAft>
                <a:spcPts val="0"/>
              </a:spcAft>
              <a:buClr>
                <a:srgbClr val="262626"/>
              </a:buClr>
              <a:buSzPts val="2220"/>
              <a:buChar char=" "/>
            </a:pPr>
            <a:r>
              <a:rPr lang="en-US" sz="2220" b="1"/>
              <a:t>Geographic coordinate systems</a:t>
            </a:r>
            <a:r>
              <a:rPr lang="en-US" sz="2220"/>
              <a:t> (lat/long) are based on a spheroidal (either truly spherical or ellipsoidal) surface that approximates the surface of the earth.</a:t>
            </a:r>
            <a:endParaRPr/>
          </a:p>
          <a:p>
            <a:pPr marL="91440" lvl="0" indent="0" algn="l" rtl="0">
              <a:lnSpc>
                <a:spcPct val="65000"/>
              </a:lnSpc>
              <a:spcBef>
                <a:spcPts val="1300"/>
              </a:spcBef>
              <a:spcAft>
                <a:spcPts val="0"/>
              </a:spcAft>
              <a:buClr>
                <a:srgbClr val="262626"/>
              </a:buClr>
              <a:buSzPts val="2220"/>
              <a:buNone/>
            </a:pPr>
            <a:endParaRPr sz="2220"/>
          </a:p>
          <a:p>
            <a:pPr marL="91440" lvl="0" indent="-140970" algn="l" rtl="0">
              <a:lnSpc>
                <a:spcPct val="65000"/>
              </a:lnSpc>
              <a:spcBef>
                <a:spcPts val="1300"/>
              </a:spcBef>
              <a:spcAft>
                <a:spcPts val="0"/>
              </a:spcAft>
              <a:buClr>
                <a:srgbClr val="262626"/>
              </a:buClr>
              <a:buSzPts val="2220"/>
              <a:buChar char=" "/>
            </a:pPr>
            <a:r>
              <a:rPr lang="en-US" sz="2220"/>
              <a:t>A </a:t>
            </a:r>
            <a:r>
              <a:rPr lang="en-US" sz="2220" b="1"/>
              <a:t>datum</a:t>
            </a:r>
            <a:r>
              <a:rPr lang="en-US" sz="2220"/>
              <a:t> typically defines the surface (e.g. radius for a sphere, major axis and minor axis or inverse flattening for an ellipsoid) and the position of the surface relative to the center of the earth. An example of a datum is NAD84</a:t>
            </a:r>
            <a:endParaRPr/>
          </a:p>
          <a:p>
            <a:pPr marL="91440" lvl="0" indent="-140970" algn="l" rtl="0">
              <a:lnSpc>
                <a:spcPct val="65000"/>
              </a:lnSpc>
              <a:spcBef>
                <a:spcPts val="1300"/>
              </a:spcBef>
              <a:spcAft>
                <a:spcPts val="0"/>
              </a:spcAft>
              <a:buClr>
                <a:srgbClr val="262626"/>
              </a:buClr>
              <a:buSzPts val="2220"/>
              <a:buChar char=" "/>
            </a:pPr>
            <a:r>
              <a:rPr lang="en-US" sz="2220"/>
              <a:t> </a:t>
            </a:r>
            <a:endParaRPr sz="2220"/>
          </a:p>
          <a:p>
            <a:pPr marL="91440" lvl="0" indent="-140970" algn="l" rtl="0">
              <a:lnSpc>
                <a:spcPct val="65000"/>
              </a:lnSpc>
              <a:spcBef>
                <a:spcPts val="1300"/>
              </a:spcBef>
              <a:spcAft>
                <a:spcPts val="0"/>
              </a:spcAft>
              <a:buClr>
                <a:srgbClr val="262626"/>
              </a:buClr>
              <a:buSzPts val="2220"/>
              <a:buChar char=" "/>
            </a:pPr>
            <a:r>
              <a:rPr lang="en-US" sz="2220"/>
              <a:t>A </a:t>
            </a:r>
            <a:r>
              <a:rPr lang="en-US" sz="2220" b="1"/>
              <a:t>projection</a:t>
            </a:r>
            <a:r>
              <a:rPr lang="en-US" sz="2220"/>
              <a:t> is a series of transformations which convert the location of points on a curved surface (the datum reference surface) to locations on a flat plane.</a:t>
            </a:r>
            <a:endParaRPr/>
          </a:p>
        </p:txBody>
      </p:sp>
      <p:sp>
        <p:nvSpPr>
          <p:cNvPr id="296" name="Google Shape;296;p37"/>
          <p:cNvSpPr/>
          <p:nvPr/>
        </p:nvSpPr>
        <p:spPr>
          <a:xfrm>
            <a:off x="4693920" y="6068080"/>
            <a:ext cx="4450080" cy="5232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Calibri"/>
                <a:ea typeface="Calibri"/>
                <a:cs typeface="Calibri"/>
                <a:sym typeface="Calibri"/>
              </a:rPr>
              <a:t>From: </a:t>
            </a:r>
            <a:r>
              <a:rPr lang="en-US" sz="1400" b="0" i="0" u="sng" strike="noStrike" cap="none">
                <a:solidFill>
                  <a:schemeClr val="hlink"/>
                </a:solidFill>
                <a:latin typeface="Calibri"/>
                <a:ea typeface="Calibri"/>
                <a:cs typeface="Calibri"/>
                <a:sym typeface="Calibri"/>
                <a:hlinkClick r:id="rId3"/>
              </a:rPr>
              <a:t>https://gis.stackexchange.com/questions/664/whats-the-difference-between-a-projection-and-a-datum/1328</a:t>
            </a:r>
            <a:endParaRPr sz="1400" b="0" i="0" u="none" strike="noStrike" cap="none">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5"/>
          <p:cNvSpPr txBox="1">
            <a:spLocks noGrp="1"/>
          </p:cNvSpPr>
          <p:nvPr>
            <p:ph type="body" idx="1"/>
          </p:nvPr>
        </p:nvSpPr>
        <p:spPr>
          <a:xfrm>
            <a:off x="507206" y="1993393"/>
            <a:ext cx="8065294" cy="3766185"/>
          </a:xfrm>
          <a:prstGeom prst="rect">
            <a:avLst/>
          </a:prstGeom>
          <a:noFill/>
          <a:ln>
            <a:noFill/>
          </a:ln>
        </p:spPr>
        <p:txBody>
          <a:bodyPr spcFirstLastPara="1" wrap="square" lIns="91425" tIns="45700" rIns="91425" bIns="45700" anchor="t" anchorCtr="0">
            <a:noAutofit/>
          </a:bodyPr>
          <a:lstStyle/>
          <a:p>
            <a:pPr marL="91440" lvl="0" indent="-91440" algn="l" rtl="0">
              <a:lnSpc>
                <a:spcPct val="85000"/>
              </a:lnSpc>
              <a:spcBef>
                <a:spcPts val="0"/>
              </a:spcBef>
              <a:spcAft>
                <a:spcPts val="0"/>
              </a:spcAft>
              <a:buClr>
                <a:srgbClr val="262626"/>
              </a:buClr>
              <a:buSzPts val="2400"/>
              <a:buChar char=" "/>
            </a:pPr>
            <a:r>
              <a:rPr lang="en-US"/>
              <a:t>  </a:t>
            </a:r>
            <a:endParaRPr/>
          </a:p>
          <a:p>
            <a:pPr marL="1571400" lvl="8" indent="0" algn="l" rtl="0">
              <a:lnSpc>
                <a:spcPct val="85000"/>
              </a:lnSpc>
              <a:spcBef>
                <a:spcPts val="600"/>
              </a:spcBef>
              <a:spcAft>
                <a:spcPts val="0"/>
              </a:spcAft>
              <a:buClr>
                <a:srgbClr val="262626"/>
              </a:buClr>
              <a:buSzPts val="1800"/>
              <a:buNone/>
            </a:pPr>
            <a:endParaRPr/>
          </a:p>
        </p:txBody>
      </p:sp>
      <p:sp>
        <p:nvSpPr>
          <p:cNvPr id="111" name="Google Shape;111;p15"/>
          <p:cNvSpPr/>
          <p:nvPr/>
        </p:nvSpPr>
        <p:spPr>
          <a:xfrm>
            <a:off x="1200150" y="2667000"/>
            <a:ext cx="6743700" cy="78483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500"/>
              <a:buFont typeface="Arial"/>
              <a:buNone/>
            </a:pPr>
            <a:r>
              <a:rPr lang="en-US" sz="1500" b="0" i="0" u="none" strike="noStrike" cap="none">
                <a:solidFill>
                  <a:schemeClr val="dk1"/>
                </a:solidFill>
                <a:latin typeface="Calibri"/>
                <a:ea typeface="Calibri"/>
                <a:cs typeface="Calibri"/>
                <a:sym typeface="Calibri"/>
              </a:rPr>
              <a:t>The University follows the section 508 Standards and WCAG 2.0 for web accessibility. If you require any content from this module in another format, please send an email to your instructor.</a:t>
            </a:r>
            <a:endParaRPr sz="1500" b="0" i="0" u="none" strike="noStrike" cap="none">
              <a:solidFill>
                <a:schemeClr val="dk1"/>
              </a:solidFill>
              <a:latin typeface="Times New Roman"/>
              <a:ea typeface="Times New Roman"/>
              <a:cs typeface="Times New Roman"/>
              <a:sym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6"/>
          <p:cNvSpPr txBox="1">
            <a:spLocks noGrp="1"/>
          </p:cNvSpPr>
          <p:nvPr>
            <p:ph type="body" idx="1"/>
          </p:nvPr>
        </p:nvSpPr>
        <p:spPr>
          <a:xfrm>
            <a:off x="507206" y="1810509"/>
            <a:ext cx="8065294" cy="3766185"/>
          </a:xfrm>
          <a:prstGeom prst="rect">
            <a:avLst/>
          </a:prstGeom>
          <a:noFill/>
          <a:ln>
            <a:noFill/>
          </a:ln>
        </p:spPr>
        <p:txBody>
          <a:bodyPr spcFirstLastPara="1" wrap="square" lIns="91425" tIns="45700" rIns="91425" bIns="45700" anchor="t" anchorCtr="0">
            <a:noAutofit/>
          </a:bodyPr>
          <a:lstStyle/>
          <a:p>
            <a:pPr marL="91440" lvl="0" indent="-91440" algn="l" rtl="0">
              <a:lnSpc>
                <a:spcPct val="85000"/>
              </a:lnSpc>
              <a:spcBef>
                <a:spcPts val="0"/>
              </a:spcBef>
              <a:spcAft>
                <a:spcPts val="0"/>
              </a:spcAft>
              <a:buClr>
                <a:srgbClr val="262626"/>
              </a:buClr>
              <a:buSzPts val="2800"/>
              <a:buFont typeface="Arial"/>
              <a:buChar char="•"/>
            </a:pPr>
            <a:r>
              <a:rPr lang="en-US" sz="2800"/>
              <a:t> imperfect sphere due to rotational axis</a:t>
            </a:r>
            <a:endParaRPr/>
          </a:p>
          <a:p>
            <a:pPr marL="0" lvl="0" indent="0" algn="l" rtl="0">
              <a:lnSpc>
                <a:spcPct val="85000"/>
              </a:lnSpc>
              <a:spcBef>
                <a:spcPts val="1300"/>
              </a:spcBef>
              <a:spcAft>
                <a:spcPts val="0"/>
              </a:spcAft>
              <a:buClr>
                <a:srgbClr val="262626"/>
              </a:buClr>
              <a:buSzPts val="2800"/>
              <a:buNone/>
            </a:pPr>
            <a:r>
              <a:rPr lang="en-US" sz="2800"/>
              <a:t>         </a:t>
            </a:r>
            <a:r>
              <a:rPr lang="en-US"/>
              <a:t>-bulges at the equator, flattens at the poles</a:t>
            </a:r>
            <a:endParaRPr>
              <a:solidFill>
                <a:srgbClr val="534949"/>
              </a:solidFill>
            </a:endParaRPr>
          </a:p>
        </p:txBody>
      </p:sp>
      <p:sp>
        <p:nvSpPr>
          <p:cNvPr id="117" name="Google Shape;117;p16"/>
          <p:cNvSpPr txBox="1">
            <a:spLocks noGrp="1"/>
          </p:cNvSpPr>
          <p:nvPr>
            <p:ph type="title"/>
          </p:nvPr>
        </p:nvSpPr>
        <p:spPr>
          <a:xfrm>
            <a:off x="492919" y="316649"/>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Earth’s shape: </a:t>
            </a:r>
            <a:r>
              <a:rPr lang="en-US" b="1">
                <a:solidFill>
                  <a:srgbClr val="0070C0"/>
                </a:solidFill>
              </a:rPr>
              <a:t>oblate spheroid</a:t>
            </a:r>
            <a:endParaRPr/>
          </a:p>
        </p:txBody>
      </p:sp>
      <p:pic>
        <p:nvPicPr>
          <p:cNvPr id="118" name="Google Shape;118;p16" descr="Picture showing Earth&amp;#39;s shape that is imperfect sphere due to rotational axis"/>
          <p:cNvPicPr preferRelativeResize="0"/>
          <p:nvPr/>
        </p:nvPicPr>
        <p:blipFill rotWithShape="1">
          <a:blip r:embed="rId3">
            <a:alphaModFix/>
          </a:blip>
          <a:srcRect/>
          <a:stretch/>
        </p:blipFill>
        <p:spPr>
          <a:xfrm>
            <a:off x="5405848" y="3540035"/>
            <a:ext cx="3505200" cy="2930109"/>
          </a:xfrm>
          <a:prstGeom prst="rect">
            <a:avLst/>
          </a:prstGeom>
          <a:noFill/>
          <a:ln>
            <a:noFill/>
          </a:ln>
        </p:spPr>
      </p:pic>
      <p:sp>
        <p:nvSpPr>
          <p:cNvPr id="119" name="Google Shape;119;p16"/>
          <p:cNvSpPr/>
          <p:nvPr/>
        </p:nvSpPr>
        <p:spPr>
          <a:xfrm>
            <a:off x="7903029" y="6670443"/>
            <a:ext cx="1240971" cy="492443"/>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dk1"/>
                </a:solidFill>
                <a:latin typeface="Calibri"/>
                <a:ea typeface="Calibri"/>
                <a:cs typeface="Calibri"/>
                <a:sym typeface="Calibri"/>
              </a:rPr>
              <a:t>https://www.quora.com</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20" name="Google Shape;120;p16"/>
          <p:cNvSpPr txBox="1"/>
          <p:nvPr/>
        </p:nvSpPr>
        <p:spPr>
          <a:xfrm>
            <a:off x="2533650" y="5005089"/>
            <a:ext cx="241925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400" b="1" i="0" u="none" strike="noStrike" cap="none">
                <a:solidFill>
                  <a:srgbClr val="FF0000"/>
                </a:solidFill>
                <a:latin typeface="Arial"/>
                <a:ea typeface="Arial"/>
                <a:cs typeface="Arial"/>
                <a:sym typeface="Arial"/>
              </a:rPr>
              <a:t>Note: this is exaggerated! </a:t>
            </a:r>
            <a:endParaRPr sz="1400" b="1" i="0" u="none" strike="noStrike" cap="none">
              <a:solidFill>
                <a:srgbClr val="FF0000"/>
              </a:solidFill>
              <a:latin typeface="Arial"/>
              <a:ea typeface="Arial"/>
              <a:cs typeface="Arial"/>
              <a:sym typeface="Arial"/>
            </a:endParaRPr>
          </a:p>
        </p:txBody>
      </p:sp>
      <p:sp>
        <p:nvSpPr>
          <p:cNvPr id="121" name="Google Shape;121;p16"/>
          <p:cNvSpPr/>
          <p:nvPr/>
        </p:nvSpPr>
        <p:spPr>
          <a:xfrm>
            <a:off x="4829077" y="5078586"/>
            <a:ext cx="247650" cy="160782"/>
          </a:xfrm>
          <a:prstGeom prst="rightArrow">
            <a:avLst>
              <a:gd name="adj1" fmla="val 50000"/>
              <a:gd name="adj2" fmla="val 50000"/>
            </a:avLst>
          </a:prstGeom>
          <a:solidFill>
            <a:srgbClr val="FF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7"/>
          <p:cNvSpPr txBox="1">
            <a:spLocks noGrp="1"/>
          </p:cNvSpPr>
          <p:nvPr>
            <p:ph type="body" idx="1"/>
          </p:nvPr>
        </p:nvSpPr>
        <p:spPr>
          <a:xfrm>
            <a:off x="340586" y="2753322"/>
            <a:ext cx="8384245" cy="3766185"/>
          </a:xfrm>
          <a:prstGeom prst="rect">
            <a:avLst/>
          </a:prstGeom>
          <a:noFill/>
          <a:ln>
            <a:noFill/>
          </a:ln>
        </p:spPr>
        <p:txBody>
          <a:bodyPr spcFirstLastPara="1" wrap="square" lIns="91425" tIns="45700" rIns="91425" bIns="45700" anchor="t" anchorCtr="0">
            <a:noAutofit/>
          </a:bodyPr>
          <a:lstStyle/>
          <a:p>
            <a:pPr marL="91440" lvl="0" indent="0" algn="l" rtl="0">
              <a:lnSpc>
                <a:spcPct val="85000"/>
              </a:lnSpc>
              <a:spcBef>
                <a:spcPts val="0"/>
              </a:spcBef>
              <a:spcAft>
                <a:spcPts val="0"/>
              </a:spcAft>
              <a:buClr>
                <a:srgbClr val="262626"/>
              </a:buClr>
              <a:buSzPts val="2400"/>
              <a:buNone/>
            </a:pPr>
            <a:endParaRPr/>
          </a:p>
          <a:p>
            <a:pPr marL="45720" lvl="0" indent="0" algn="l" rtl="0">
              <a:lnSpc>
                <a:spcPct val="85000"/>
              </a:lnSpc>
              <a:spcBef>
                <a:spcPts val="1300"/>
              </a:spcBef>
              <a:spcAft>
                <a:spcPts val="0"/>
              </a:spcAft>
              <a:buClr>
                <a:srgbClr val="0070C0"/>
              </a:buClr>
              <a:buSzPts val="3200"/>
              <a:buNone/>
            </a:pPr>
            <a:r>
              <a:rPr lang="en-US" sz="3200" b="1">
                <a:solidFill>
                  <a:srgbClr val="0070C0"/>
                </a:solidFill>
              </a:rPr>
              <a:t>Datum</a:t>
            </a:r>
            <a:r>
              <a:rPr lang="en-US" sz="3200">
                <a:solidFill>
                  <a:srgbClr val="0070C0"/>
                </a:solidFill>
              </a:rPr>
              <a:t>: defines surface of the earth and position of that surface (usually relative to earth’s center)</a:t>
            </a:r>
            <a:endParaRPr/>
          </a:p>
          <a:p>
            <a:pPr marL="91440" lvl="0" indent="0" algn="l" rtl="0">
              <a:lnSpc>
                <a:spcPct val="85000"/>
              </a:lnSpc>
              <a:spcBef>
                <a:spcPts val="1300"/>
              </a:spcBef>
              <a:spcAft>
                <a:spcPts val="0"/>
              </a:spcAft>
              <a:buClr>
                <a:srgbClr val="262626"/>
              </a:buClr>
              <a:buSzPts val="3200"/>
              <a:buNone/>
            </a:pPr>
            <a:endParaRPr sz="1000">
              <a:solidFill>
                <a:schemeClr val="dk1"/>
              </a:solidFill>
            </a:endParaRPr>
          </a:p>
          <a:p>
            <a:pPr marL="45720" lvl="0" indent="0" algn="l" rtl="0">
              <a:lnSpc>
                <a:spcPct val="85000"/>
              </a:lnSpc>
              <a:spcBef>
                <a:spcPts val="1300"/>
              </a:spcBef>
              <a:spcAft>
                <a:spcPts val="0"/>
              </a:spcAft>
              <a:buSzPts val="3200"/>
              <a:buNone/>
            </a:pPr>
            <a:r>
              <a:rPr lang="en-US" sz="2600">
                <a:solidFill>
                  <a:schemeClr val="dk1"/>
                </a:solidFill>
              </a:rPr>
              <a:t>Common Datums ...</a:t>
            </a:r>
            <a:endParaRPr/>
          </a:p>
          <a:p>
            <a:pPr marL="502919" lvl="0" indent="-457200" algn="l" rtl="0">
              <a:lnSpc>
                <a:spcPct val="85000"/>
              </a:lnSpc>
              <a:spcBef>
                <a:spcPts val="1300"/>
              </a:spcBef>
              <a:spcAft>
                <a:spcPts val="0"/>
              </a:spcAft>
              <a:buSzPts val="3200"/>
              <a:buChar char=" "/>
            </a:pPr>
            <a:r>
              <a:rPr lang="en-US" sz="2600">
                <a:solidFill>
                  <a:schemeClr val="dk1"/>
                </a:solidFill>
              </a:rPr>
              <a:t>• North American Datum </a:t>
            </a:r>
            <a:r>
              <a:rPr lang="en-US" sz="2600" b="1">
                <a:solidFill>
                  <a:srgbClr val="0070C0"/>
                </a:solidFill>
              </a:rPr>
              <a:t>NAD27</a:t>
            </a:r>
            <a:r>
              <a:rPr lang="en-US" sz="2600">
                <a:solidFill>
                  <a:schemeClr val="dk1"/>
                </a:solidFill>
              </a:rPr>
              <a:t>,</a:t>
            </a:r>
            <a:r>
              <a:rPr lang="en-US" sz="2600" b="1">
                <a:solidFill>
                  <a:srgbClr val="0070C0"/>
                </a:solidFill>
              </a:rPr>
              <a:t> NAD83</a:t>
            </a:r>
            <a:endParaRPr/>
          </a:p>
          <a:p>
            <a:pPr marL="502919" lvl="0" indent="-457200" algn="l" rtl="0">
              <a:lnSpc>
                <a:spcPct val="85000"/>
              </a:lnSpc>
              <a:spcBef>
                <a:spcPts val="1300"/>
              </a:spcBef>
              <a:spcAft>
                <a:spcPts val="0"/>
              </a:spcAft>
              <a:buSzPts val="3200"/>
              <a:buChar char=" "/>
            </a:pPr>
            <a:r>
              <a:rPr lang="en-US" sz="2600">
                <a:solidFill>
                  <a:schemeClr val="dk1"/>
                </a:solidFill>
              </a:rPr>
              <a:t>• World Geodetic System </a:t>
            </a:r>
            <a:r>
              <a:rPr lang="en-US" sz="2600" b="1">
                <a:solidFill>
                  <a:srgbClr val="0070C0"/>
                </a:solidFill>
              </a:rPr>
              <a:t>WGS84</a:t>
            </a:r>
            <a:endParaRPr/>
          </a:p>
          <a:p>
            <a:pPr marL="45720" lvl="0" indent="0" algn="l" rtl="0">
              <a:lnSpc>
                <a:spcPct val="85000"/>
              </a:lnSpc>
              <a:spcBef>
                <a:spcPts val="1300"/>
              </a:spcBef>
              <a:spcAft>
                <a:spcPts val="0"/>
              </a:spcAft>
              <a:buClr>
                <a:srgbClr val="262626"/>
              </a:buClr>
              <a:buSzPts val="3200"/>
              <a:buNone/>
            </a:pPr>
            <a:endParaRPr sz="1000">
              <a:solidFill>
                <a:schemeClr val="dk1"/>
              </a:solidFill>
            </a:endParaRPr>
          </a:p>
          <a:p>
            <a:pPr marL="45720" lvl="0" indent="0" algn="l" rtl="0">
              <a:lnSpc>
                <a:spcPct val="85000"/>
              </a:lnSpc>
              <a:spcBef>
                <a:spcPts val="1300"/>
              </a:spcBef>
              <a:spcAft>
                <a:spcPts val="0"/>
              </a:spcAft>
              <a:buClr>
                <a:srgbClr val="262626"/>
              </a:buClr>
              <a:buSzPts val="3200"/>
              <a:buNone/>
            </a:pPr>
            <a:r>
              <a:rPr lang="en-US" sz="2600">
                <a:solidFill>
                  <a:schemeClr val="dk1"/>
                </a:solidFill>
              </a:rPr>
              <a:t>New Datum coming in 2022!</a:t>
            </a:r>
            <a:endParaRPr sz="2600">
              <a:solidFill>
                <a:schemeClr val="dk1"/>
              </a:solidFill>
            </a:endParaRPr>
          </a:p>
        </p:txBody>
      </p:sp>
      <p:sp>
        <p:nvSpPr>
          <p:cNvPr id="127" name="Google Shape;127;p17"/>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Datum</a:t>
            </a:r>
            <a:endParaRPr/>
          </a:p>
        </p:txBody>
      </p:sp>
      <p:sp>
        <p:nvSpPr>
          <p:cNvPr id="128" name="Google Shape;128;p17"/>
          <p:cNvSpPr/>
          <p:nvPr/>
        </p:nvSpPr>
        <p:spPr>
          <a:xfrm>
            <a:off x="5573486" y="2794915"/>
            <a:ext cx="3481161" cy="24622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000"/>
              <a:buFont typeface="Arial"/>
              <a:buNone/>
            </a:pPr>
            <a:r>
              <a:rPr lang="en-US" sz="1000" b="0" i="1" u="none" strike="noStrike" cap="none">
                <a:solidFill>
                  <a:srgbClr val="000000"/>
                </a:solidFill>
                <a:latin typeface="Times New Roman"/>
                <a:ea typeface="Times New Roman"/>
                <a:cs typeface="Times New Roman"/>
                <a:sym typeface="Times New Roman"/>
              </a:rPr>
              <a:t>Note Exaggerated Scale!           Source: ESRI Geodesy</a:t>
            </a:r>
            <a:endParaRPr sz="1000" b="0" i="1" u="none" strike="noStrike" cap="none">
              <a:solidFill>
                <a:srgbClr val="000000"/>
              </a:solidFill>
              <a:latin typeface="Times New Roman"/>
              <a:ea typeface="Times New Roman"/>
              <a:cs typeface="Times New Roman"/>
              <a:sym typeface="Times New Roman"/>
            </a:endParaRPr>
          </a:p>
        </p:txBody>
      </p:sp>
      <p:pic>
        <p:nvPicPr>
          <p:cNvPr id="129" name="Google Shape;129;p17" descr="A picture showing datum coordinate system"/>
          <p:cNvPicPr preferRelativeResize="0"/>
          <p:nvPr/>
        </p:nvPicPr>
        <p:blipFill rotWithShape="1">
          <a:blip r:embed="rId3">
            <a:alphaModFix/>
          </a:blip>
          <a:srcRect l="32744" t="30662" r="34732" b="27737"/>
          <a:stretch/>
        </p:blipFill>
        <p:spPr>
          <a:xfrm>
            <a:off x="5811106" y="89218"/>
            <a:ext cx="3243541" cy="2705697"/>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352"/>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pic>
        <p:nvPicPr>
          <p:cNvPr id="134" name="Google Shape;134;p18" descr="A screenshot of a video from NOAA that explains about what&amp;#39;s next for Geodetic Datums?"/>
          <p:cNvPicPr preferRelativeResize="0"/>
          <p:nvPr/>
        </p:nvPicPr>
        <p:blipFill rotWithShape="1">
          <a:blip r:embed="rId3">
            <a:alphaModFix/>
          </a:blip>
          <a:srcRect l="25139" t="20371" r="25416" b="31234"/>
          <a:stretch/>
        </p:blipFill>
        <p:spPr>
          <a:xfrm>
            <a:off x="1158498" y="1301562"/>
            <a:ext cx="6827004" cy="3758688"/>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135" name="Google Shape;135;p18"/>
          <p:cNvSpPr/>
          <p:nvPr/>
        </p:nvSpPr>
        <p:spPr>
          <a:xfrm>
            <a:off x="2286000" y="5510540"/>
            <a:ext cx="4572000" cy="738664"/>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1400" b="0" i="0" u="sng" strike="noStrike" cap="none">
                <a:solidFill>
                  <a:schemeClr val="hlink"/>
                </a:solidFill>
                <a:latin typeface="Arial"/>
                <a:ea typeface="Arial"/>
                <a:cs typeface="Arial"/>
                <a:sym typeface="Arial"/>
                <a:hlinkClick r:id="rId4"/>
              </a:rPr>
              <a:t>https://www.ngs.noaa.gov/corbin/class_description/NGS_Datums_video_2c/</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pic>
        <p:nvPicPr>
          <p:cNvPr id="140" name="Google Shape;140;p19" descr="Image result for How to describe your current location on Earth?"/>
          <p:cNvPicPr preferRelativeResize="0"/>
          <p:nvPr/>
        </p:nvPicPr>
        <p:blipFill rotWithShape="1">
          <a:blip r:embed="rId3">
            <a:alphaModFix/>
          </a:blip>
          <a:srcRect/>
          <a:stretch/>
        </p:blipFill>
        <p:spPr>
          <a:xfrm>
            <a:off x="1552304" y="583474"/>
            <a:ext cx="6039393" cy="6039395"/>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352"/>
              </a:srgbClr>
            </a:outerShdw>
          </a:effectLst>
        </p:spPr>
      </p:pic>
      <p:sp>
        <p:nvSpPr>
          <p:cNvPr id="141" name="Google Shape;141;p19"/>
          <p:cNvSpPr/>
          <p:nvPr/>
        </p:nvSpPr>
        <p:spPr>
          <a:xfrm flipH="1">
            <a:off x="2978224" y="1706875"/>
            <a:ext cx="1366500" cy="865200"/>
          </a:xfrm>
          <a:prstGeom prst="wedgeEllipseCallout">
            <a:avLst>
              <a:gd name="adj1" fmla="val -20833"/>
              <a:gd name="adj2" fmla="val 62500"/>
            </a:avLst>
          </a:prstGeom>
          <a:solidFill>
            <a:schemeClr val="lt1"/>
          </a:solidFill>
          <a:ln w="127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1" u="none" strike="noStrike" cap="none">
                <a:solidFill>
                  <a:schemeClr val="dk1"/>
                </a:solidFill>
                <a:latin typeface="Libre Baskerville"/>
                <a:ea typeface="Libre Baskerville"/>
                <a:cs typeface="Libre Baskerville"/>
                <a:sym typeface="Libre Baskerville"/>
              </a:rPr>
              <a:t>Where</a:t>
            </a:r>
            <a:r>
              <a:rPr lang="en-US" sz="1800" b="1" i="0" u="none" strike="noStrike" cap="none">
                <a:solidFill>
                  <a:schemeClr val="dk1"/>
                </a:solidFill>
                <a:latin typeface="Libre Baskerville"/>
                <a:ea typeface="Libre Baskerville"/>
                <a:cs typeface="Libre Baskerville"/>
                <a:sym typeface="Libre Baskerville"/>
              </a:rPr>
              <a:t> am I?!</a:t>
            </a:r>
            <a:endParaRPr sz="1800" b="1" i="0" u="none" strike="noStrike" cap="none">
              <a:solidFill>
                <a:schemeClr val="dk1"/>
              </a:solidFill>
              <a:latin typeface="Libre Baskerville"/>
              <a:ea typeface="Libre Baskerville"/>
              <a:cs typeface="Libre Baskerville"/>
              <a:sym typeface="Libre Baskerville"/>
            </a:endParaRPr>
          </a:p>
        </p:txBody>
      </p:sp>
      <p:sp>
        <p:nvSpPr>
          <p:cNvPr id="142" name="Google Shape;142;p19"/>
          <p:cNvSpPr txBox="1">
            <a:spLocks noGrp="1"/>
          </p:cNvSpPr>
          <p:nvPr>
            <p:ph type="title"/>
          </p:nvPr>
        </p:nvSpPr>
        <p:spPr>
          <a:xfrm>
            <a:off x="532210" y="101932"/>
            <a:ext cx="8079581" cy="481542"/>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1"/>
              </a:buClr>
              <a:buSzPts val="4800"/>
              <a:buFont typeface="Calibri"/>
              <a:buNone/>
            </a:pPr>
            <a:r>
              <a:rPr lang="en-US" sz="3000"/>
              <a:t>How to describe location?</a:t>
            </a:r>
            <a:endParaRPr sz="30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0"/>
          <p:cNvSpPr txBox="1">
            <a:spLocks noGrp="1"/>
          </p:cNvSpPr>
          <p:nvPr>
            <p:ph type="body" idx="1"/>
          </p:nvPr>
        </p:nvSpPr>
        <p:spPr>
          <a:xfrm>
            <a:off x="380999" y="1719071"/>
            <a:ext cx="8407893" cy="1816609"/>
          </a:xfrm>
          <a:prstGeom prst="rect">
            <a:avLst/>
          </a:prstGeom>
          <a:noFill/>
          <a:ln>
            <a:noFill/>
          </a:ln>
        </p:spPr>
        <p:txBody>
          <a:bodyPr spcFirstLastPara="1" wrap="square" lIns="91425" tIns="45700" rIns="91425" bIns="45700" anchor="t" anchorCtr="0">
            <a:noAutofit/>
          </a:bodyPr>
          <a:lstStyle/>
          <a:p>
            <a:pPr marL="45720" lvl="0" indent="0" algn="l" rtl="0">
              <a:lnSpc>
                <a:spcPct val="85000"/>
              </a:lnSpc>
              <a:spcBef>
                <a:spcPts val="0"/>
              </a:spcBef>
              <a:spcAft>
                <a:spcPts val="0"/>
              </a:spcAft>
              <a:buClr>
                <a:srgbClr val="262626"/>
              </a:buClr>
              <a:buSzPts val="3200"/>
              <a:buNone/>
            </a:pPr>
            <a:r>
              <a:rPr lang="en-US" sz="3200"/>
              <a:t>A</a:t>
            </a:r>
            <a:r>
              <a:rPr lang="en-US" sz="3200">
                <a:solidFill>
                  <a:srgbClr val="0070C0"/>
                </a:solidFill>
              </a:rPr>
              <a:t> </a:t>
            </a:r>
            <a:r>
              <a:rPr lang="en-US" sz="3200" b="1">
                <a:solidFill>
                  <a:srgbClr val="0070C0"/>
                </a:solidFill>
              </a:rPr>
              <a:t>coordinate system </a:t>
            </a:r>
            <a:r>
              <a:rPr lang="en-US" sz="3200"/>
              <a:t>is a framework that uses points, lines, and surfaces to determine location in 2 or 3 – dimensional space</a:t>
            </a:r>
            <a:endParaRPr/>
          </a:p>
          <a:p>
            <a:pPr marL="91440" lvl="0" indent="0" algn="l" rtl="0">
              <a:lnSpc>
                <a:spcPct val="85000"/>
              </a:lnSpc>
              <a:spcBef>
                <a:spcPts val="1300"/>
              </a:spcBef>
              <a:spcAft>
                <a:spcPts val="0"/>
              </a:spcAft>
              <a:buClr>
                <a:srgbClr val="262626"/>
              </a:buClr>
              <a:buSzPts val="2400"/>
              <a:buNone/>
            </a:pPr>
            <a:endParaRPr sz="2400"/>
          </a:p>
        </p:txBody>
      </p:sp>
      <p:sp>
        <p:nvSpPr>
          <p:cNvPr id="148" name="Google Shape;148;p20"/>
          <p:cNvSpPr txBox="1">
            <a:spLocks noGrp="1"/>
          </p:cNvSpPr>
          <p:nvPr>
            <p:ph type="title"/>
          </p:nvPr>
        </p:nvSpPr>
        <p:spPr>
          <a:xfrm>
            <a:off x="380999" y="220648"/>
            <a:ext cx="8079581" cy="117272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Coordinate systems</a:t>
            </a:r>
            <a:endParaRPr/>
          </a:p>
        </p:txBody>
      </p:sp>
      <p:pic>
        <p:nvPicPr>
          <p:cNvPr id="149" name="Google Shape;149;p20" descr="picture showing 2-3 dimensional coordinate system"/>
          <p:cNvPicPr preferRelativeResize="0"/>
          <p:nvPr/>
        </p:nvPicPr>
        <p:blipFill rotWithShape="1">
          <a:blip r:embed="rId3">
            <a:alphaModFix/>
          </a:blip>
          <a:srcRect/>
          <a:stretch/>
        </p:blipFill>
        <p:spPr>
          <a:xfrm>
            <a:off x="3051549" y="3535680"/>
            <a:ext cx="3040902" cy="2978331"/>
          </a:xfrm>
          <a:prstGeom prst="rect">
            <a:avLst/>
          </a:prstGeom>
          <a:noFill/>
          <a:ln w="9525" cap="flat" cmpd="sng">
            <a:solidFill>
              <a:schemeClr val="dk1"/>
            </a:solidFill>
            <a:prstDash val="solid"/>
            <a:miter lim="800000"/>
            <a:headEnd type="none" w="sm" len="sm"/>
            <a:tailEnd type="none" w="sm" len="sm"/>
          </a:ln>
          <a:effectLst>
            <a:outerShdw blurRad="50800" dist="38100" dir="2700000" algn="tl" rotWithShape="0">
              <a:srgbClr val="000000">
                <a:alpha val="42352"/>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pic>
        <p:nvPicPr>
          <p:cNvPr id="154" name="Google Shape;154;p21" descr="A picture showing geographic coordinate system of the Earth"/>
          <p:cNvPicPr preferRelativeResize="0"/>
          <p:nvPr/>
        </p:nvPicPr>
        <p:blipFill rotWithShape="1">
          <a:blip r:embed="rId3">
            <a:alphaModFix/>
          </a:blip>
          <a:srcRect/>
          <a:stretch/>
        </p:blipFill>
        <p:spPr>
          <a:xfrm>
            <a:off x="4381881" y="1524000"/>
            <a:ext cx="4666322" cy="5155074"/>
          </a:xfrm>
          <a:prstGeom prst="rect">
            <a:avLst/>
          </a:prstGeom>
          <a:noFill/>
          <a:ln>
            <a:noFill/>
          </a:ln>
        </p:spPr>
      </p:pic>
      <p:sp>
        <p:nvSpPr>
          <p:cNvPr id="155" name="Google Shape;155;p21"/>
          <p:cNvSpPr txBox="1">
            <a:spLocks noGrp="1"/>
          </p:cNvSpPr>
          <p:nvPr>
            <p:ph type="body" idx="1"/>
          </p:nvPr>
        </p:nvSpPr>
        <p:spPr>
          <a:xfrm>
            <a:off x="285206" y="1776549"/>
            <a:ext cx="3534319" cy="4414701"/>
          </a:xfrm>
          <a:prstGeom prst="rect">
            <a:avLst/>
          </a:prstGeom>
          <a:noFill/>
          <a:ln>
            <a:noFill/>
          </a:ln>
        </p:spPr>
        <p:txBody>
          <a:bodyPr spcFirstLastPara="1" wrap="square" lIns="91425" tIns="45700" rIns="91425" bIns="45700" anchor="t" anchorCtr="0">
            <a:noAutofit/>
          </a:bodyPr>
          <a:lstStyle/>
          <a:p>
            <a:pPr marL="45720" lvl="0" indent="0" algn="l" rtl="0">
              <a:lnSpc>
                <a:spcPct val="80000"/>
              </a:lnSpc>
              <a:spcBef>
                <a:spcPts val="0"/>
              </a:spcBef>
              <a:spcAft>
                <a:spcPts val="0"/>
              </a:spcAft>
              <a:buClr>
                <a:srgbClr val="262626"/>
              </a:buClr>
              <a:buSzPts val="2720"/>
              <a:buNone/>
            </a:pPr>
            <a:r>
              <a:rPr lang="en-US" sz="2600" b="1">
                <a:solidFill>
                  <a:srgbClr val="0070C0"/>
                </a:solidFill>
              </a:rPr>
              <a:t>Geographic Coordinate System (GCS):</a:t>
            </a:r>
            <a:endParaRPr sz="2600" b="1">
              <a:solidFill>
                <a:srgbClr val="0070C0"/>
              </a:solidFill>
            </a:endParaRPr>
          </a:p>
          <a:p>
            <a:pPr marL="45720" lvl="1" indent="0" algn="l" rtl="0">
              <a:lnSpc>
                <a:spcPct val="65000"/>
              </a:lnSpc>
              <a:spcBef>
                <a:spcPts val="600"/>
              </a:spcBef>
              <a:spcAft>
                <a:spcPts val="0"/>
              </a:spcAft>
              <a:buClr>
                <a:schemeClr val="accent1"/>
              </a:buClr>
              <a:buSzPts val="2040"/>
              <a:buNone/>
            </a:pPr>
            <a:r>
              <a:rPr lang="en-US" sz="2040"/>
              <a:t>3D coordinate system. </a:t>
            </a:r>
            <a:endParaRPr/>
          </a:p>
          <a:p>
            <a:pPr marL="45720" lvl="1" indent="0" algn="l" rtl="0">
              <a:lnSpc>
                <a:spcPct val="65000"/>
              </a:lnSpc>
              <a:spcBef>
                <a:spcPts val="600"/>
              </a:spcBef>
              <a:spcAft>
                <a:spcPts val="0"/>
              </a:spcAft>
              <a:buClr>
                <a:schemeClr val="accent1"/>
              </a:buClr>
              <a:buSzPts val="2040"/>
              <a:buNone/>
            </a:pPr>
            <a:endParaRPr sz="2040"/>
          </a:p>
          <a:p>
            <a:pPr marL="45720" lvl="1" indent="0" algn="l" rtl="0">
              <a:lnSpc>
                <a:spcPct val="65000"/>
              </a:lnSpc>
              <a:spcBef>
                <a:spcPts val="600"/>
              </a:spcBef>
              <a:spcAft>
                <a:spcPts val="0"/>
              </a:spcAft>
              <a:buClr>
                <a:schemeClr val="accent1"/>
              </a:buClr>
              <a:buSzPts val="2040"/>
              <a:buNone/>
            </a:pPr>
            <a:r>
              <a:rPr lang="en-US" sz="2040"/>
              <a:t>Measurement using angles anchored at Earth’s center. </a:t>
            </a:r>
            <a:endParaRPr/>
          </a:p>
          <a:p>
            <a:pPr marL="45720" lvl="0" indent="0" algn="l" rtl="0">
              <a:lnSpc>
                <a:spcPct val="80000"/>
              </a:lnSpc>
              <a:spcBef>
                <a:spcPts val="1300"/>
              </a:spcBef>
              <a:spcAft>
                <a:spcPts val="0"/>
              </a:spcAft>
              <a:buClr>
                <a:srgbClr val="262626"/>
              </a:buClr>
              <a:buSzPts val="2720"/>
              <a:buNone/>
            </a:pPr>
            <a:endParaRPr sz="2720"/>
          </a:p>
          <a:p>
            <a:pPr marL="45720" lvl="0" indent="0" algn="l" rtl="0">
              <a:lnSpc>
                <a:spcPct val="80000"/>
              </a:lnSpc>
              <a:spcBef>
                <a:spcPts val="1300"/>
              </a:spcBef>
              <a:spcAft>
                <a:spcPts val="0"/>
              </a:spcAft>
              <a:buClr>
                <a:srgbClr val="262626"/>
              </a:buClr>
              <a:buSzPts val="2720"/>
              <a:buNone/>
            </a:pPr>
            <a:r>
              <a:rPr lang="en-US" sz="2600" b="1">
                <a:solidFill>
                  <a:srgbClr val="0070C0"/>
                </a:solidFill>
              </a:rPr>
              <a:t>Latitude:</a:t>
            </a:r>
            <a:endParaRPr sz="2600" b="1">
              <a:solidFill>
                <a:srgbClr val="0070C0"/>
              </a:solidFill>
            </a:endParaRPr>
          </a:p>
          <a:p>
            <a:pPr marL="45720" lvl="0" indent="0" algn="l" rtl="0">
              <a:lnSpc>
                <a:spcPct val="80000"/>
              </a:lnSpc>
              <a:spcBef>
                <a:spcPts val="0"/>
              </a:spcBef>
              <a:spcAft>
                <a:spcPts val="0"/>
              </a:spcAft>
              <a:buClr>
                <a:srgbClr val="262626"/>
              </a:buClr>
              <a:buSzPts val="2210"/>
              <a:buNone/>
            </a:pPr>
            <a:r>
              <a:rPr lang="en-US" sz="2210"/>
              <a:t>Measures north or south of </a:t>
            </a:r>
            <a:r>
              <a:rPr lang="en-US" sz="2210" b="1"/>
              <a:t>equator</a:t>
            </a:r>
            <a:r>
              <a:rPr lang="en-US" sz="2210"/>
              <a:t> </a:t>
            </a:r>
            <a:endParaRPr/>
          </a:p>
          <a:p>
            <a:pPr marL="45720" lvl="0" indent="0" algn="l" rtl="0">
              <a:lnSpc>
                <a:spcPct val="80000"/>
              </a:lnSpc>
              <a:spcBef>
                <a:spcPts val="1300"/>
              </a:spcBef>
              <a:spcAft>
                <a:spcPts val="0"/>
              </a:spcAft>
              <a:buClr>
                <a:srgbClr val="262626"/>
              </a:buClr>
              <a:buSzPts val="2720"/>
              <a:buNone/>
            </a:pPr>
            <a:endParaRPr sz="2720"/>
          </a:p>
          <a:p>
            <a:pPr marL="45720" lvl="0" indent="0" algn="l" rtl="0">
              <a:lnSpc>
                <a:spcPct val="80000"/>
              </a:lnSpc>
              <a:spcBef>
                <a:spcPts val="1300"/>
              </a:spcBef>
              <a:spcAft>
                <a:spcPts val="0"/>
              </a:spcAft>
              <a:buClr>
                <a:srgbClr val="262626"/>
              </a:buClr>
              <a:buSzPts val="2720"/>
              <a:buNone/>
            </a:pPr>
            <a:r>
              <a:rPr lang="en-US" sz="2600" b="1">
                <a:solidFill>
                  <a:srgbClr val="0070C0"/>
                </a:solidFill>
              </a:rPr>
              <a:t>Longitude:</a:t>
            </a:r>
            <a:endParaRPr sz="2600" b="1">
              <a:solidFill>
                <a:srgbClr val="0070C0"/>
              </a:solidFill>
            </a:endParaRPr>
          </a:p>
          <a:p>
            <a:pPr marL="45720" lvl="0" indent="0" algn="l" rtl="0">
              <a:lnSpc>
                <a:spcPct val="80000"/>
              </a:lnSpc>
              <a:spcBef>
                <a:spcPts val="0"/>
              </a:spcBef>
              <a:spcAft>
                <a:spcPts val="0"/>
              </a:spcAft>
              <a:buClr>
                <a:srgbClr val="262626"/>
              </a:buClr>
              <a:buSzPts val="2040"/>
              <a:buNone/>
            </a:pPr>
            <a:r>
              <a:rPr lang="en-US" sz="2040"/>
              <a:t>measures east or west of </a:t>
            </a:r>
            <a:r>
              <a:rPr lang="en-US" sz="2040" b="1"/>
              <a:t>Prime meridian</a:t>
            </a:r>
            <a:endParaRPr/>
          </a:p>
          <a:p>
            <a:pPr marL="45720" lvl="0" indent="0" algn="l" rtl="0">
              <a:lnSpc>
                <a:spcPct val="80000"/>
              </a:lnSpc>
              <a:spcBef>
                <a:spcPts val="1300"/>
              </a:spcBef>
              <a:spcAft>
                <a:spcPts val="0"/>
              </a:spcAft>
              <a:buClr>
                <a:srgbClr val="262626"/>
              </a:buClr>
              <a:buSzPts val="2720"/>
              <a:buNone/>
            </a:pPr>
            <a:endParaRPr sz="2720"/>
          </a:p>
          <a:p>
            <a:pPr marL="91440" lvl="0" indent="0" algn="l" rtl="0">
              <a:lnSpc>
                <a:spcPct val="65000"/>
              </a:lnSpc>
              <a:spcBef>
                <a:spcPts val="1300"/>
              </a:spcBef>
              <a:spcAft>
                <a:spcPts val="0"/>
              </a:spcAft>
              <a:buClr>
                <a:srgbClr val="262626"/>
              </a:buClr>
              <a:buSzPts val="2040"/>
              <a:buNone/>
            </a:pPr>
            <a:endParaRPr sz="2040"/>
          </a:p>
        </p:txBody>
      </p:sp>
      <p:sp>
        <p:nvSpPr>
          <p:cNvPr id="156" name="Google Shape;156;p21"/>
          <p:cNvSpPr txBox="1">
            <a:spLocks noGrp="1"/>
          </p:cNvSpPr>
          <p:nvPr>
            <p:ph type="title"/>
          </p:nvPr>
        </p:nvSpPr>
        <p:spPr>
          <a:xfrm>
            <a:off x="380999" y="220648"/>
            <a:ext cx="8079581" cy="117272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Geographic Coordinate systems</a:t>
            </a:r>
            <a:endParaRPr/>
          </a:p>
        </p:txBody>
      </p:sp>
      <p:sp>
        <p:nvSpPr>
          <p:cNvPr id="157" name="Google Shape;157;p21"/>
          <p:cNvSpPr txBox="1"/>
          <p:nvPr/>
        </p:nvSpPr>
        <p:spPr>
          <a:xfrm>
            <a:off x="8465609" y="6611779"/>
            <a:ext cx="678391" cy="24622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0" i="1" u="none" strike="noStrike" cap="none">
                <a:solidFill>
                  <a:schemeClr val="dk1"/>
                </a:solidFill>
                <a:latin typeface="Calibri"/>
                <a:ea typeface="Calibri"/>
                <a:cs typeface="Calibri"/>
                <a:sym typeface="Calibri"/>
              </a:rPr>
              <a:t>McKnight</a:t>
            </a:r>
            <a:endParaRPr sz="1000" b="0" i="1" u="none" strike="noStrike" cap="none">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Metropolitan">
  <a:themeElements>
    <a:clrScheme name="Metropolitan">
      <a:dk1>
        <a:srgbClr val="000000"/>
      </a:dk1>
      <a:lt1>
        <a:srgbClr val="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24105523-C4C6-4ECB-BC03-06B0B3CF1414}"/>
</file>

<file path=customXml/itemProps2.xml><?xml version="1.0" encoding="utf-8"?>
<ds:datastoreItem xmlns:ds="http://schemas.openxmlformats.org/officeDocument/2006/customXml" ds:itemID="{672B3E57-5544-4EB3-883A-3BC975D0834A}"/>
</file>

<file path=customXml/itemProps3.xml><?xml version="1.0" encoding="utf-8"?>
<ds:datastoreItem xmlns:ds="http://schemas.openxmlformats.org/officeDocument/2006/customXml" ds:itemID="{2215D0FA-3468-4BF8-B029-4AF6EDCC22CE}"/>
</file>

<file path=docProps/app.xml><?xml version="1.0" encoding="utf-8"?>
<Properties xmlns="http://schemas.openxmlformats.org/officeDocument/2006/extended-properties" xmlns:vt="http://schemas.openxmlformats.org/officeDocument/2006/docPropsVTypes">
  <TotalTime>0</TotalTime>
  <Words>898</Words>
  <Application>Microsoft Office PowerPoint</Application>
  <PresentationFormat>On-screen Show (4:3)</PresentationFormat>
  <Paragraphs>131</Paragraphs>
  <Slides>25</Slides>
  <Notes>25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Libre Baskerville</vt:lpstr>
      <vt:lpstr>Arial</vt:lpstr>
      <vt:lpstr>Arial Black</vt:lpstr>
      <vt:lpstr>Times New Roman</vt:lpstr>
      <vt:lpstr>Calibri</vt:lpstr>
      <vt:lpstr>Metropolitan</vt:lpstr>
      <vt:lpstr>OPEN EDUCATIONAL RESOURCES FOR INTRODUCTION  TO GEOGRAPHIC INFORMATION SYSTEMS FUNDED BY: USG AFFORDABLE LEARNING GRANT</vt:lpstr>
      <vt:lpstr>Coordinate Systems  &amp; Projections</vt:lpstr>
      <vt:lpstr>PowerPoint Presentation</vt:lpstr>
      <vt:lpstr>Earth’s shape: oblate spheroid</vt:lpstr>
      <vt:lpstr>Datum</vt:lpstr>
      <vt:lpstr>PowerPoint Presentation</vt:lpstr>
      <vt:lpstr>How to describe location?</vt:lpstr>
      <vt:lpstr>Coordinate systems</vt:lpstr>
      <vt:lpstr>Geographic Coordinate systems</vt:lpstr>
      <vt:lpstr>PowerPoint Presentation</vt:lpstr>
      <vt:lpstr>PowerPoint Presentation</vt:lpstr>
      <vt:lpstr>Latitude and longitude</vt:lpstr>
      <vt:lpstr>Map projections</vt:lpstr>
      <vt:lpstr>Common map projections</vt:lpstr>
      <vt:lpstr>Cylindrical projection</vt:lpstr>
      <vt:lpstr>Conic projection</vt:lpstr>
      <vt:lpstr>Compromise projections</vt:lpstr>
      <vt:lpstr>Map projections</vt:lpstr>
      <vt:lpstr>Universal Transverse Mercator (UTM)</vt:lpstr>
      <vt:lpstr>State Plane Coordinate System </vt:lpstr>
      <vt:lpstr>PowerPoint Presentation</vt:lpstr>
      <vt:lpstr>Map projections</vt:lpstr>
      <vt:lpstr>Map projections</vt:lpstr>
      <vt:lpstr>Bonus review…</vt:lpstr>
      <vt:lpstr>Bonus review…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 EDUCATIONAL RESOURCES FOR INTRODUCTION  TO GEOGRAPHIC INFORMATION SYSTEMS FUNDED BY: USG AFFORDABLE LEARNING GRANT</dc:title>
  <cp:lastModifiedBy>Uli Ingram</cp:lastModifiedBy>
  <cp:revision>47</cp:revision>
  <dcterms:modified xsi:type="dcterms:W3CDTF">2021-04-29T12:38:50Z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