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changesInfos/changesInfo1.xml" ContentType="application/vnd.ms-powerpoint.changesinfo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6" r:id="rId1"/>
    <p:sldMasterId id="2147483677" r:id="rId2"/>
    <p:sldMasterId id="2147483678" r:id="rId3"/>
    <p:sldMasterId id="2147483679" r:id="rId4"/>
    <p:sldMasterId id="2147483680" r:id="rId5"/>
    <p:sldMasterId id="2147483681" r:id="rId6"/>
    <p:sldMasterId id="2147483682" r:id="rId7"/>
    <p:sldMasterId id="2147483683" r:id="rId8"/>
    <p:sldMasterId id="2147483684" r:id="rId9"/>
    <p:sldMasterId id="2147483685" r:id="rId10"/>
    <p:sldMasterId id="2147483686" r:id="rId11"/>
    <p:sldMasterId id="2147483687" r:id="rId12"/>
    <p:sldMasterId id="2147483688" r:id="rId13"/>
    <p:sldMasterId id="2147483689" r:id="rId14"/>
    <p:sldMasterId id="2147483690" r:id="rId15"/>
    <p:sldMasterId id="2147483691" r:id="rId16"/>
    <p:sldMasterId id="2147483692" r:id="rId17"/>
    <p:sldMasterId id="2147483693" r:id="rId18"/>
    <p:sldMasterId id="2147483694" r:id="rId19"/>
  </p:sldMasterIdLst>
  <p:notesMasterIdLst>
    <p:notesMasterId r:id="rId42"/>
  </p:notesMasterIdLst>
  <p:sldIdLst>
    <p:sldId id="256" r:id="rId20"/>
    <p:sldId id="257" r:id="rId21"/>
    <p:sldId id="258" r:id="rId22"/>
    <p:sldId id="259" r:id="rId23"/>
    <p:sldId id="260" r:id="rId24"/>
    <p:sldId id="261" r:id="rId25"/>
    <p:sldId id="262" r:id="rId26"/>
    <p:sldId id="263" r:id="rId27"/>
    <p:sldId id="264" r:id="rId28"/>
    <p:sldId id="265" r:id="rId29"/>
    <p:sldId id="266" r:id="rId30"/>
    <p:sldId id="267" r:id="rId31"/>
    <p:sldId id="268" r:id="rId32"/>
    <p:sldId id="269" r:id="rId33"/>
    <p:sldId id="270" r:id="rId34"/>
    <p:sldId id="271" r:id="rId35"/>
    <p:sldId id="272" r:id="rId36"/>
    <p:sldId id="273" r:id="rId37"/>
    <p:sldId id="274" r:id="rId38"/>
    <p:sldId id="275" r:id="rId39"/>
    <p:sldId id="276" r:id="rId40"/>
    <p:sldId id="277" r:id="rId41"/>
  </p:sldIdLst>
  <p:sldSz cx="9144000" cy="6858000" type="screen4x3"/>
  <p:notesSz cx="6858000" cy="9144000"/>
  <p:embeddedFontLst>
    <p:embeddedFont>
      <p:font typeface="Arial Black" panose="020B0A04020102020204" pitchFamily="34" charset="0"/>
      <p:regular r:id="rId43"/>
      <p:bold r:id="rId44"/>
    </p:embeddedFont>
    <p:embeddedFont>
      <p:font typeface="Bilbo" panose="020B0604020202020204" charset="0"/>
      <p:regular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EB Garamond" panose="020B0604020202020204" charset="0"/>
      <p:regular r:id="rId50"/>
      <p:bold r:id="rId51"/>
      <p:italic r:id="rId52"/>
      <p:boldItalic r:id="rId53"/>
    </p:embeddedFont>
    <p:embeddedFont>
      <p:font typeface="Verdana" panose="020B0604030504040204" pitchFamily="34" charset="0"/>
      <p:regular r:id="rId54"/>
      <p:bold r:id="rId55"/>
      <p:italic r:id="rId56"/>
      <p:boldItalic r:id="rId5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A4893E-9FAE-A076-95A1-773FB31919FA}" v="41" dt="2021-03-29T02:52:30.727"/>
  </p1510:revLst>
</p1510:revInfo>
</file>

<file path=ppt/tableStyles.xml><?xml version="1.0" encoding="utf-8"?>
<a:tblStyleLst xmlns:a="http://schemas.openxmlformats.org/drawingml/2006/main" def="{4316A939-B39E-4424-B581-70D33DB89E30}">
  <a:tblStyle styleId="{4316A939-B39E-4424-B581-70D33DB89E3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7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font" Target="fonts/font13.fntdata"/><Relationship Id="rId63" Type="http://schemas.microsoft.com/office/2015/10/relationships/revisionInfo" Target="revisionInfo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0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8" Type="http://schemas.openxmlformats.org/officeDocument/2006/relationships/presProps" Target="presProps.xml"/><Relationship Id="rId66" Type="http://schemas.openxmlformats.org/officeDocument/2006/relationships/customXml" Target="../customXml/item3.xml"/><Relationship Id="rId5" Type="http://schemas.openxmlformats.org/officeDocument/2006/relationships/slideMaster" Target="slideMasters/slideMaster5.xml"/><Relationship Id="rId61" Type="http://schemas.openxmlformats.org/officeDocument/2006/relationships/tableStyles" Target="tableStyles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font" Target="fonts/font14.fntdata"/><Relationship Id="rId64" Type="http://schemas.openxmlformats.org/officeDocument/2006/relationships/customXml" Target="../customXml/item1.xml"/><Relationship Id="rId8" Type="http://schemas.openxmlformats.org/officeDocument/2006/relationships/slideMaster" Target="slideMasters/slideMaster8.xml"/><Relationship Id="rId51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font" Target="fonts/font4.fntdata"/><Relationship Id="rId59" Type="http://schemas.openxmlformats.org/officeDocument/2006/relationships/viewProps" Target="viewProps.xml"/><Relationship Id="rId20" Type="http://schemas.openxmlformats.org/officeDocument/2006/relationships/slide" Target="slides/slide1.xml"/><Relationship Id="rId41" Type="http://schemas.openxmlformats.org/officeDocument/2006/relationships/slide" Target="slides/slide22.xml"/><Relationship Id="rId54" Type="http://schemas.openxmlformats.org/officeDocument/2006/relationships/font" Target="fonts/font12.fntdata"/><Relationship Id="rId62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49" Type="http://schemas.openxmlformats.org/officeDocument/2006/relationships/font" Target="fonts/font7.fntdata"/><Relationship Id="rId57" Type="http://schemas.openxmlformats.org/officeDocument/2006/relationships/font" Target="fonts/font15.fntdata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2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60" Type="http://schemas.openxmlformats.org/officeDocument/2006/relationships/theme" Target="theme/theme1.xml"/><Relationship Id="rId65" Type="http://schemas.openxmlformats.org/officeDocument/2006/relationships/customXml" Target="../customXml/item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2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hanuja Dasoju" userId="S::bdasoju@students.kennesaw.edu::605ef41b-7345-45bd-b61e-66abab52c461" providerId="AD" clId="Web-{41A4893E-9FAE-A076-95A1-773FB31919FA}"/>
    <pc:docChg chg="modSld">
      <pc:chgData name="Bhanuja Dasoju" userId="S::bdasoju@students.kennesaw.edu::605ef41b-7345-45bd-b61e-66abab52c461" providerId="AD" clId="Web-{41A4893E-9FAE-A076-95A1-773FB31919FA}" dt="2021-03-29T02:52:30.727" v="40"/>
      <pc:docMkLst>
        <pc:docMk/>
      </pc:docMkLst>
      <pc:sldChg chg="delSp modSp">
        <pc:chgData name="Bhanuja Dasoju" userId="S::bdasoju@students.kennesaw.edu::605ef41b-7345-45bd-b61e-66abab52c461" providerId="AD" clId="Web-{41A4893E-9FAE-A076-95A1-773FB31919FA}" dt="2021-03-29T02:05:08.160" v="4"/>
        <pc:sldMkLst>
          <pc:docMk/>
          <pc:sldMk cId="0" sldId="265"/>
        </pc:sldMkLst>
        <pc:spChg chg="del mod">
          <ac:chgData name="Bhanuja Dasoju" userId="S::bdasoju@students.kennesaw.edu::605ef41b-7345-45bd-b61e-66abab52c461" providerId="AD" clId="Web-{41A4893E-9FAE-A076-95A1-773FB31919FA}" dt="2021-03-29T02:03:22.406" v="1"/>
          <ac:spMkLst>
            <pc:docMk/>
            <pc:sldMk cId="0" sldId="265"/>
            <ac:spMk id="641" creationId="{00000000-0000-0000-0000-000000000000}"/>
          </ac:spMkLst>
        </pc:spChg>
        <pc:picChg chg="mod">
          <ac:chgData name="Bhanuja Dasoju" userId="S::bdasoju@students.kennesaw.edu::605ef41b-7345-45bd-b61e-66abab52c461" providerId="AD" clId="Web-{41A4893E-9FAE-A076-95A1-773FB31919FA}" dt="2021-03-29T02:05:08.160" v="4"/>
          <ac:picMkLst>
            <pc:docMk/>
            <pc:sldMk cId="0" sldId="265"/>
            <ac:picMk id="637" creationId="{00000000-0000-0000-0000-000000000000}"/>
          </ac:picMkLst>
        </pc:picChg>
      </pc:sldChg>
      <pc:sldChg chg="delSp modSp">
        <pc:chgData name="Bhanuja Dasoju" userId="S::bdasoju@students.kennesaw.edu::605ef41b-7345-45bd-b61e-66abab52c461" providerId="AD" clId="Web-{41A4893E-9FAE-A076-95A1-773FB31919FA}" dt="2021-03-29T02:06:53.429" v="7"/>
        <pc:sldMkLst>
          <pc:docMk/>
          <pc:sldMk cId="0" sldId="267"/>
        </pc:sldMkLst>
        <pc:spChg chg="del mod">
          <ac:chgData name="Bhanuja Dasoju" userId="S::bdasoju@students.kennesaw.edu::605ef41b-7345-45bd-b61e-66abab52c461" providerId="AD" clId="Web-{41A4893E-9FAE-A076-95A1-773FB31919FA}" dt="2021-03-29T02:05:37.333" v="6"/>
          <ac:spMkLst>
            <pc:docMk/>
            <pc:sldMk cId="0" sldId="267"/>
            <ac:spMk id="656" creationId="{00000000-0000-0000-0000-000000000000}"/>
          </ac:spMkLst>
        </pc:spChg>
        <pc:picChg chg="mod">
          <ac:chgData name="Bhanuja Dasoju" userId="S::bdasoju@students.kennesaw.edu::605ef41b-7345-45bd-b61e-66abab52c461" providerId="AD" clId="Web-{41A4893E-9FAE-A076-95A1-773FB31919FA}" dt="2021-03-29T02:06:53.429" v="7"/>
          <ac:picMkLst>
            <pc:docMk/>
            <pc:sldMk cId="0" sldId="267"/>
            <ac:picMk id="654" creationId="{00000000-0000-0000-0000-000000000000}"/>
          </ac:picMkLst>
        </pc:picChg>
      </pc:sldChg>
      <pc:sldChg chg="delSp modSp">
        <pc:chgData name="Bhanuja Dasoju" userId="S::bdasoju@students.kennesaw.edu::605ef41b-7345-45bd-b61e-66abab52c461" providerId="AD" clId="Web-{41A4893E-9FAE-A076-95A1-773FB31919FA}" dt="2021-03-29T02:24:51.066" v="16"/>
        <pc:sldMkLst>
          <pc:docMk/>
          <pc:sldMk cId="0" sldId="268"/>
        </pc:sldMkLst>
        <pc:spChg chg="del mod">
          <ac:chgData name="Bhanuja Dasoju" userId="S::bdasoju@students.kennesaw.edu::605ef41b-7345-45bd-b61e-66abab52c461" providerId="AD" clId="Web-{41A4893E-9FAE-A076-95A1-773FB31919FA}" dt="2021-03-29T02:07:12.101" v="11"/>
          <ac:spMkLst>
            <pc:docMk/>
            <pc:sldMk cId="0" sldId="268"/>
            <ac:spMk id="665" creationId="{00000000-0000-0000-0000-000000000000}"/>
          </ac:spMkLst>
        </pc:spChg>
        <pc:spChg chg="del mod">
          <ac:chgData name="Bhanuja Dasoju" userId="S::bdasoju@students.kennesaw.edu::605ef41b-7345-45bd-b61e-66abab52c461" providerId="AD" clId="Web-{41A4893E-9FAE-A076-95A1-773FB31919FA}" dt="2021-03-29T02:06:58.272" v="9"/>
          <ac:spMkLst>
            <pc:docMk/>
            <pc:sldMk cId="0" sldId="268"/>
            <ac:spMk id="666" creationId="{00000000-0000-0000-0000-000000000000}"/>
          </ac:spMkLst>
        </pc:spChg>
        <pc:picChg chg="mod">
          <ac:chgData name="Bhanuja Dasoju" userId="S::bdasoju@students.kennesaw.edu::605ef41b-7345-45bd-b61e-66abab52c461" providerId="AD" clId="Web-{41A4893E-9FAE-A076-95A1-773FB31919FA}" dt="2021-03-29T02:22:28.499" v="14"/>
          <ac:picMkLst>
            <pc:docMk/>
            <pc:sldMk cId="0" sldId="268"/>
            <ac:picMk id="662" creationId="{00000000-0000-0000-0000-000000000000}"/>
          </ac:picMkLst>
        </pc:picChg>
        <pc:picChg chg="mod">
          <ac:chgData name="Bhanuja Dasoju" userId="S::bdasoju@students.kennesaw.edu::605ef41b-7345-45bd-b61e-66abab52c461" providerId="AD" clId="Web-{41A4893E-9FAE-A076-95A1-773FB31919FA}" dt="2021-03-29T02:24:51.066" v="16"/>
          <ac:picMkLst>
            <pc:docMk/>
            <pc:sldMk cId="0" sldId="268"/>
            <ac:picMk id="664" creationId="{00000000-0000-0000-0000-000000000000}"/>
          </ac:picMkLst>
        </pc:picChg>
      </pc:sldChg>
      <pc:sldChg chg="delSp modSp">
        <pc:chgData name="Bhanuja Dasoju" userId="S::bdasoju@students.kennesaw.edu::605ef41b-7345-45bd-b61e-66abab52c461" providerId="AD" clId="Web-{41A4893E-9FAE-A076-95A1-773FB31919FA}" dt="2021-03-29T02:37:16.547" v="24"/>
        <pc:sldMkLst>
          <pc:docMk/>
          <pc:sldMk cId="0" sldId="269"/>
        </pc:sldMkLst>
        <pc:spChg chg="del">
          <ac:chgData name="Bhanuja Dasoju" userId="S::bdasoju@students.kennesaw.edu::605ef41b-7345-45bd-b61e-66abab52c461" providerId="AD" clId="Web-{41A4893E-9FAE-A076-95A1-773FB31919FA}" dt="2021-03-29T02:25:56.958" v="17"/>
          <ac:spMkLst>
            <pc:docMk/>
            <pc:sldMk cId="0" sldId="269"/>
            <ac:spMk id="675" creationId="{00000000-0000-0000-0000-000000000000}"/>
          </ac:spMkLst>
        </pc:spChg>
        <pc:spChg chg="del">
          <ac:chgData name="Bhanuja Dasoju" userId="S::bdasoju@students.kennesaw.edu::605ef41b-7345-45bd-b61e-66abab52c461" providerId="AD" clId="Web-{41A4893E-9FAE-A076-95A1-773FB31919FA}" dt="2021-03-29T02:33:44.666" v="21"/>
          <ac:spMkLst>
            <pc:docMk/>
            <pc:sldMk cId="0" sldId="269"/>
            <ac:spMk id="676" creationId="{00000000-0000-0000-0000-000000000000}"/>
          </ac:spMkLst>
        </pc:spChg>
        <pc:picChg chg="mod">
          <ac:chgData name="Bhanuja Dasoju" userId="S::bdasoju@students.kennesaw.edu::605ef41b-7345-45bd-b61e-66abab52c461" providerId="AD" clId="Web-{41A4893E-9FAE-A076-95A1-773FB31919FA}" dt="2021-03-29T02:29:51.120" v="20"/>
          <ac:picMkLst>
            <pc:docMk/>
            <pc:sldMk cId="0" sldId="269"/>
            <ac:picMk id="672" creationId="{00000000-0000-0000-0000-000000000000}"/>
          </ac:picMkLst>
        </pc:picChg>
        <pc:picChg chg="mod">
          <ac:chgData name="Bhanuja Dasoju" userId="S::bdasoju@students.kennesaw.edu::605ef41b-7345-45bd-b61e-66abab52c461" providerId="AD" clId="Web-{41A4893E-9FAE-A076-95A1-773FB31919FA}" dt="2021-03-29T02:37:16.547" v="24"/>
          <ac:picMkLst>
            <pc:docMk/>
            <pc:sldMk cId="0" sldId="269"/>
            <ac:picMk id="674" creationId="{00000000-0000-0000-0000-000000000000}"/>
          </ac:picMkLst>
        </pc:picChg>
      </pc:sldChg>
      <pc:sldChg chg="modSp">
        <pc:chgData name="Bhanuja Dasoju" userId="S::bdasoju@students.kennesaw.edu::605ef41b-7345-45bd-b61e-66abab52c461" providerId="AD" clId="Web-{41A4893E-9FAE-A076-95A1-773FB31919FA}" dt="2021-03-29T02:45:25.106" v="28"/>
        <pc:sldMkLst>
          <pc:docMk/>
          <pc:sldMk cId="0" sldId="271"/>
        </pc:sldMkLst>
        <pc:picChg chg="mod">
          <ac:chgData name="Bhanuja Dasoju" userId="S::bdasoju@students.kennesaw.edu::605ef41b-7345-45bd-b61e-66abab52c461" providerId="AD" clId="Web-{41A4893E-9FAE-A076-95A1-773FB31919FA}" dt="2021-03-29T02:45:25.106" v="28"/>
          <ac:picMkLst>
            <pc:docMk/>
            <pc:sldMk cId="0" sldId="271"/>
            <ac:picMk id="691" creationId="{00000000-0000-0000-0000-000000000000}"/>
          </ac:picMkLst>
        </pc:picChg>
        <pc:picChg chg="mod">
          <ac:chgData name="Bhanuja Dasoju" userId="S::bdasoju@students.kennesaw.edu::605ef41b-7345-45bd-b61e-66abab52c461" providerId="AD" clId="Web-{41A4893E-9FAE-A076-95A1-773FB31919FA}" dt="2021-03-29T02:44:51.434" v="27"/>
          <ac:picMkLst>
            <pc:docMk/>
            <pc:sldMk cId="0" sldId="271"/>
            <ac:picMk id="692" creationId="{00000000-0000-0000-0000-000000000000}"/>
          </ac:picMkLst>
        </pc:picChg>
      </pc:sldChg>
      <pc:sldChg chg="delSp modSp">
        <pc:chgData name="Bhanuja Dasoju" userId="S::bdasoju@students.kennesaw.edu::605ef41b-7345-45bd-b61e-66abab52c461" providerId="AD" clId="Web-{41A4893E-9FAE-A076-95A1-773FB31919FA}" dt="2021-03-29T02:49:40.222" v="31"/>
        <pc:sldMkLst>
          <pc:docMk/>
          <pc:sldMk cId="0" sldId="272"/>
        </pc:sldMkLst>
        <pc:spChg chg="del">
          <ac:chgData name="Bhanuja Dasoju" userId="S::bdasoju@students.kennesaw.edu::605ef41b-7345-45bd-b61e-66abab52c461" providerId="AD" clId="Web-{41A4893E-9FAE-A076-95A1-773FB31919FA}" dt="2021-03-29T02:49:03.315" v="29"/>
          <ac:spMkLst>
            <pc:docMk/>
            <pc:sldMk cId="0" sldId="272"/>
            <ac:spMk id="699" creationId="{00000000-0000-0000-0000-000000000000}"/>
          </ac:spMkLst>
        </pc:spChg>
        <pc:picChg chg="mod">
          <ac:chgData name="Bhanuja Dasoju" userId="S::bdasoju@students.kennesaw.edu::605ef41b-7345-45bd-b61e-66abab52c461" providerId="AD" clId="Web-{41A4893E-9FAE-A076-95A1-773FB31919FA}" dt="2021-03-29T02:49:40.222" v="31"/>
          <ac:picMkLst>
            <pc:docMk/>
            <pc:sldMk cId="0" sldId="272"/>
            <ac:picMk id="698" creationId="{00000000-0000-0000-0000-000000000000}"/>
          </ac:picMkLst>
        </pc:picChg>
      </pc:sldChg>
      <pc:sldChg chg="delSp modSp">
        <pc:chgData name="Bhanuja Dasoju" userId="S::bdasoju@students.kennesaw.edu::605ef41b-7345-45bd-b61e-66abab52c461" providerId="AD" clId="Web-{41A4893E-9FAE-A076-95A1-773FB31919FA}" dt="2021-03-29T02:50:25.255" v="35"/>
        <pc:sldMkLst>
          <pc:docMk/>
          <pc:sldMk cId="0" sldId="274"/>
        </pc:sldMkLst>
        <pc:spChg chg="del">
          <ac:chgData name="Bhanuja Dasoju" userId="S::bdasoju@students.kennesaw.edu::605ef41b-7345-45bd-b61e-66abab52c461" providerId="AD" clId="Web-{41A4893E-9FAE-A076-95A1-773FB31919FA}" dt="2021-03-29T02:49:45.504" v="32"/>
          <ac:spMkLst>
            <pc:docMk/>
            <pc:sldMk cId="0" sldId="274"/>
            <ac:spMk id="712" creationId="{00000000-0000-0000-0000-000000000000}"/>
          </ac:spMkLst>
        </pc:spChg>
        <pc:picChg chg="mod">
          <ac:chgData name="Bhanuja Dasoju" userId="S::bdasoju@students.kennesaw.edu::605ef41b-7345-45bd-b61e-66abab52c461" providerId="AD" clId="Web-{41A4893E-9FAE-A076-95A1-773FB31919FA}" dt="2021-03-29T02:50:25.255" v="35"/>
          <ac:picMkLst>
            <pc:docMk/>
            <pc:sldMk cId="0" sldId="274"/>
            <ac:picMk id="711" creationId="{00000000-0000-0000-0000-000000000000}"/>
          </ac:picMkLst>
        </pc:picChg>
      </pc:sldChg>
      <pc:sldChg chg="delSp modSp">
        <pc:chgData name="Bhanuja Dasoju" userId="S::bdasoju@students.kennesaw.edu::605ef41b-7345-45bd-b61e-66abab52c461" providerId="AD" clId="Web-{41A4893E-9FAE-A076-95A1-773FB31919FA}" dt="2021-03-29T02:50:59.271" v="37"/>
        <pc:sldMkLst>
          <pc:docMk/>
          <pc:sldMk cId="0" sldId="275"/>
        </pc:sldMkLst>
        <pc:spChg chg="del">
          <ac:chgData name="Bhanuja Dasoju" userId="S::bdasoju@students.kennesaw.edu::605ef41b-7345-45bd-b61e-66abab52c461" providerId="AD" clId="Web-{41A4893E-9FAE-A076-95A1-773FB31919FA}" dt="2021-03-29T02:50:30.036" v="36"/>
          <ac:spMkLst>
            <pc:docMk/>
            <pc:sldMk cId="0" sldId="275"/>
            <ac:spMk id="719" creationId="{00000000-0000-0000-0000-000000000000}"/>
          </ac:spMkLst>
        </pc:spChg>
        <pc:picChg chg="mod">
          <ac:chgData name="Bhanuja Dasoju" userId="S::bdasoju@students.kennesaw.edu::605ef41b-7345-45bd-b61e-66abab52c461" providerId="AD" clId="Web-{41A4893E-9FAE-A076-95A1-773FB31919FA}" dt="2021-03-29T02:50:59.271" v="37"/>
          <ac:picMkLst>
            <pc:docMk/>
            <pc:sldMk cId="0" sldId="275"/>
            <ac:picMk id="718" creationId="{00000000-0000-0000-0000-000000000000}"/>
          </ac:picMkLst>
        </pc:picChg>
      </pc:sldChg>
      <pc:sldChg chg="delSp modSp">
        <pc:chgData name="Bhanuja Dasoju" userId="S::bdasoju@students.kennesaw.edu::605ef41b-7345-45bd-b61e-66abab52c461" providerId="AD" clId="Web-{41A4893E-9FAE-A076-95A1-773FB31919FA}" dt="2021-03-29T02:52:30.727" v="40"/>
        <pc:sldMkLst>
          <pc:docMk/>
          <pc:sldMk cId="0" sldId="276"/>
        </pc:sldMkLst>
        <pc:spChg chg="del">
          <ac:chgData name="Bhanuja Dasoju" userId="S::bdasoju@students.kennesaw.edu::605ef41b-7345-45bd-b61e-66abab52c461" providerId="AD" clId="Web-{41A4893E-9FAE-A076-95A1-773FB31919FA}" dt="2021-03-29T02:51:01.631" v="38"/>
          <ac:spMkLst>
            <pc:docMk/>
            <pc:sldMk cId="0" sldId="276"/>
            <ac:spMk id="727" creationId="{00000000-0000-0000-0000-000000000000}"/>
          </ac:spMkLst>
        </pc:spChg>
        <pc:picChg chg="mod">
          <ac:chgData name="Bhanuja Dasoju" userId="S::bdasoju@students.kennesaw.edu::605ef41b-7345-45bd-b61e-66abab52c461" providerId="AD" clId="Web-{41A4893E-9FAE-A076-95A1-773FB31919FA}" dt="2021-03-29T02:52:30.727" v="40"/>
          <ac:picMkLst>
            <pc:docMk/>
            <pc:sldMk cId="0" sldId="276"/>
            <ac:picMk id="725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1" name="Google Shape;57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5" name="Google Shape;63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4" name="Google Shape;64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9" name="Google Shape;65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9" name="Google Shape;66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9" name="Google Shape;67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5" name="Google Shape;68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5" name="Google Shape;69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2" name="Google Shape;70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8" name="Google Shape;70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82" name="Google Shape;58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3" name="Google Shape;583;p2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5" name="Google Shape;71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2" name="Google Shape;72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0" name="Google Shape;73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9" name="Google Shape;5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95" name="Google Shape;59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6" name="Google Shape;596;p4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60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" name="Google Shape;61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7" name="Google Shape;61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3" name="Google Shape;62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body" idx="1"/>
          </p:nvPr>
        </p:nvSpPr>
        <p:spPr>
          <a:xfrm>
            <a:off x="514351" y="2142067"/>
            <a:ext cx="3746501" cy="3649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750"/>
              </a:spcBef>
              <a:spcAft>
                <a:spcPts val="75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body" idx="2"/>
          </p:nvPr>
        </p:nvSpPr>
        <p:spPr>
          <a:xfrm>
            <a:off x="4366421" y="2142068"/>
            <a:ext cx="3746499" cy="3649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750"/>
              </a:spcBef>
              <a:spcAft>
                <a:spcPts val="75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2" name="Google Shape;332;p13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44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2000"/>
              <a:buFont typeface="Verdana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08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600"/>
              <a:buFont typeface="Verdana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96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96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96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96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960"/>
              <a:buNone/>
              <a:defRPr sz="1600" b="1"/>
            </a:lvl9pPr>
          </a:lstStyle>
          <a:p>
            <a:endParaRPr/>
          </a:p>
        </p:txBody>
      </p:sp>
      <p:sp>
        <p:nvSpPr>
          <p:cNvPr id="333" name="Google Shape;333;p13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0040" algn="l">
              <a:spcBef>
                <a:spcPts val="480"/>
              </a:spcBef>
              <a:spcAft>
                <a:spcPts val="0"/>
              </a:spcAft>
              <a:buSzPts val="1440"/>
              <a:buChar char="◆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SzPts val="2000"/>
              <a:buFont typeface="Verdana"/>
              <a:buChar char="•"/>
              <a:defRPr sz="2000"/>
            </a:lvl2pPr>
            <a:lvl3pPr marL="1371600" lvl="2" indent="-29718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SzPts val="1600"/>
              <a:buFont typeface="Verdana"/>
              <a:buChar char="•"/>
              <a:defRPr sz="1600"/>
            </a:lvl4pPr>
            <a:lvl5pPr marL="2286000" lvl="4" indent="-289560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5pPr>
            <a:lvl6pPr marL="2743200" lvl="5" indent="-289560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6pPr>
            <a:lvl7pPr marL="3200400" lvl="6" indent="-289560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7pPr>
            <a:lvl8pPr marL="3657600" lvl="7" indent="-289559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8pPr>
            <a:lvl9pPr marL="4114800" lvl="8" indent="-289559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9pPr>
          </a:lstStyle>
          <a:p>
            <a:endParaRPr/>
          </a:p>
        </p:txBody>
      </p:sp>
      <p:sp>
        <p:nvSpPr>
          <p:cNvPr id="334" name="Google Shape;334;p13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44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2000"/>
              <a:buFont typeface="Verdana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08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600"/>
              <a:buFont typeface="Verdana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96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96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96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96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960"/>
              <a:buNone/>
              <a:defRPr sz="1600" b="1"/>
            </a:lvl9pPr>
          </a:lstStyle>
          <a:p>
            <a:endParaRPr/>
          </a:p>
        </p:txBody>
      </p:sp>
      <p:sp>
        <p:nvSpPr>
          <p:cNvPr id="335" name="Google Shape;335;p13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0040" algn="l">
              <a:spcBef>
                <a:spcPts val="480"/>
              </a:spcBef>
              <a:spcAft>
                <a:spcPts val="0"/>
              </a:spcAft>
              <a:buSzPts val="1440"/>
              <a:buChar char="◆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SzPts val="2000"/>
              <a:buFont typeface="Verdana"/>
              <a:buChar char="•"/>
              <a:defRPr sz="2000"/>
            </a:lvl2pPr>
            <a:lvl3pPr marL="1371600" lvl="2" indent="-29718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SzPts val="1600"/>
              <a:buFont typeface="Verdana"/>
              <a:buChar char="•"/>
              <a:defRPr sz="1600"/>
            </a:lvl4pPr>
            <a:lvl5pPr marL="2286000" lvl="4" indent="-289560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5pPr>
            <a:lvl6pPr marL="2743200" lvl="5" indent="-289560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6pPr>
            <a:lvl7pPr marL="3200400" lvl="6" indent="-289560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7pPr>
            <a:lvl8pPr marL="3657600" lvl="7" indent="-289559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8pPr>
            <a:lvl9pPr marL="4114800" lvl="8" indent="-289559" algn="l">
              <a:spcBef>
                <a:spcPts val="320"/>
              </a:spcBef>
              <a:spcAft>
                <a:spcPts val="0"/>
              </a:spcAft>
              <a:buSzPts val="960"/>
              <a:buChar char="◆"/>
              <a:defRPr sz="1600"/>
            </a:lvl9pPr>
          </a:lstStyle>
          <a:p>
            <a:endParaRPr/>
          </a:p>
        </p:txBody>
      </p:sp>
      <p:sp>
        <p:nvSpPr>
          <p:cNvPr id="336" name="Google Shape;336;p13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7" name="Google Shape;337;p1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8" name="Google Shape;338;p13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4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1" name="Google Shape;341;p1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5280" algn="l">
              <a:spcBef>
                <a:spcPts val="560"/>
              </a:spcBef>
              <a:spcAft>
                <a:spcPts val="0"/>
              </a:spcAft>
              <a:buSzPts val="1680"/>
              <a:buChar char="◆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SzPts val="2400"/>
              <a:buFont typeface="Verdana"/>
              <a:buChar char="•"/>
              <a:defRPr sz="2400"/>
            </a:lvl2pPr>
            <a:lvl3pPr marL="1371600" lvl="2" indent="-304800" algn="l">
              <a:spcBef>
                <a:spcPts val="400"/>
              </a:spcBef>
              <a:spcAft>
                <a:spcPts val="0"/>
              </a:spcAft>
              <a:buSzPts val="1200"/>
              <a:buChar char="◆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Font typeface="Verdana"/>
              <a:buChar char="•"/>
              <a:defRPr sz="1800"/>
            </a:lvl4pPr>
            <a:lvl5pPr marL="2286000" lvl="4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9pPr>
          </a:lstStyle>
          <a:p>
            <a:endParaRPr/>
          </a:p>
        </p:txBody>
      </p:sp>
      <p:sp>
        <p:nvSpPr>
          <p:cNvPr id="342" name="Google Shape;342;p14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5280" algn="l">
              <a:spcBef>
                <a:spcPts val="560"/>
              </a:spcBef>
              <a:spcAft>
                <a:spcPts val="0"/>
              </a:spcAft>
              <a:buSzPts val="1680"/>
              <a:buChar char="◆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SzPts val="2400"/>
              <a:buFont typeface="Verdana"/>
              <a:buChar char="•"/>
              <a:defRPr sz="2400"/>
            </a:lvl2pPr>
            <a:lvl3pPr marL="1371600" lvl="2" indent="-304800" algn="l">
              <a:spcBef>
                <a:spcPts val="400"/>
              </a:spcBef>
              <a:spcAft>
                <a:spcPts val="0"/>
              </a:spcAft>
              <a:buSzPts val="1200"/>
              <a:buChar char="◆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Font typeface="Verdana"/>
              <a:buChar char="•"/>
              <a:defRPr sz="1800"/>
            </a:lvl4pPr>
            <a:lvl5pPr marL="2286000" lvl="4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 sz="1800"/>
            </a:lvl9pPr>
          </a:lstStyle>
          <a:p>
            <a:endParaRPr/>
          </a:p>
        </p:txBody>
      </p:sp>
      <p:sp>
        <p:nvSpPr>
          <p:cNvPr id="343" name="Google Shape;343;p14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4" name="Google Shape;344;p1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5" name="Google Shape;345;p14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8" name="Google Shape;348;p1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200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1800"/>
              <a:buFont typeface="Verdana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960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1400"/>
              <a:buFont typeface="Verdana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9pPr>
          </a:lstStyle>
          <a:p>
            <a:endParaRPr/>
          </a:p>
        </p:txBody>
      </p:sp>
      <p:sp>
        <p:nvSpPr>
          <p:cNvPr id="349" name="Google Shape;349;p15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0" name="Google Shape;350;p1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1" name="Google Shape;351;p15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7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0" name="Google Shape;360;p17"/>
          <p:cNvSpPr txBox="1">
            <a:spLocks noGrp="1"/>
          </p:cNvSpPr>
          <p:nvPr>
            <p:ph type="body" idx="1"/>
          </p:nvPr>
        </p:nvSpPr>
        <p:spPr>
          <a:xfrm>
            <a:off x="730252" y="2218267"/>
            <a:ext cx="3531791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2100"/>
              <a:buNone/>
              <a:defRPr sz="2100" b="0"/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1350"/>
              <a:buNone/>
              <a:defRPr sz="1350" b="1"/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200" b="1"/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200" b="1"/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200" b="1"/>
            </a:lvl8pPr>
            <a:lvl9pPr marL="4114800" lvl="8" indent="-228600" algn="l">
              <a:spcBef>
                <a:spcPts val="750"/>
              </a:spcBef>
              <a:spcAft>
                <a:spcPts val="750"/>
              </a:spcAft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61" name="Google Shape;361;p17"/>
          <p:cNvSpPr txBox="1">
            <a:spLocks noGrp="1"/>
          </p:cNvSpPr>
          <p:nvPr>
            <p:ph type="body" idx="2"/>
          </p:nvPr>
        </p:nvSpPr>
        <p:spPr>
          <a:xfrm>
            <a:off x="514351" y="2870201"/>
            <a:ext cx="3747692" cy="2920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750"/>
              </a:spcBef>
              <a:spcAft>
                <a:spcPts val="75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2" name="Google Shape;362;p17"/>
          <p:cNvSpPr txBox="1">
            <a:spLocks noGrp="1"/>
          </p:cNvSpPr>
          <p:nvPr>
            <p:ph type="body" idx="3"/>
          </p:nvPr>
        </p:nvSpPr>
        <p:spPr>
          <a:xfrm>
            <a:off x="4572003" y="2226734"/>
            <a:ext cx="3542110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2100"/>
              <a:buNone/>
              <a:defRPr sz="2100" b="0"/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1350"/>
              <a:buNone/>
              <a:defRPr sz="1350" b="1"/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200" b="1"/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200" b="1"/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200" b="1"/>
            </a:lvl8pPr>
            <a:lvl9pPr marL="4114800" lvl="8" indent="-228600" algn="l">
              <a:spcBef>
                <a:spcPts val="750"/>
              </a:spcBef>
              <a:spcAft>
                <a:spcPts val="750"/>
              </a:spcAft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63" name="Google Shape;363;p17"/>
          <p:cNvSpPr txBox="1">
            <a:spLocks noGrp="1"/>
          </p:cNvSpPr>
          <p:nvPr>
            <p:ph type="body" idx="4"/>
          </p:nvPr>
        </p:nvSpPr>
        <p:spPr>
          <a:xfrm>
            <a:off x="4367612" y="2870201"/>
            <a:ext cx="3746501" cy="2920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750"/>
              </a:spcBef>
              <a:spcAft>
                <a:spcPts val="75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4" name="Google Shape;364;p17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5" name="Google Shape;365;p17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6" name="Google Shape;366;p17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19"/>
          <p:cNvSpPr txBox="1">
            <a:spLocks noGrp="1"/>
          </p:cNvSpPr>
          <p:nvPr>
            <p:ph type="ctrTitle"/>
          </p:nvPr>
        </p:nvSpPr>
        <p:spPr>
          <a:xfrm>
            <a:off x="2971799" y="1964267"/>
            <a:ext cx="5398295" cy="2421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  <a:defRPr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6" name="Google Shape;376;p19"/>
          <p:cNvSpPr txBox="1">
            <a:spLocks noGrp="1"/>
          </p:cNvSpPr>
          <p:nvPr>
            <p:ph type="subTitle" idx="1"/>
          </p:nvPr>
        </p:nvSpPr>
        <p:spPr>
          <a:xfrm>
            <a:off x="2971799" y="4385733"/>
            <a:ext cx="5398295" cy="140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350"/>
              <a:buNone/>
              <a:defRPr sz="1350" cap="none">
                <a:solidFill>
                  <a:schemeClr val="lt1"/>
                </a:solidFill>
              </a:defRPr>
            </a:lvl1pPr>
            <a:lvl2pPr lvl="1" algn="ctr">
              <a:spcBef>
                <a:spcPts val="75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750"/>
              </a:spcBef>
              <a:spcAft>
                <a:spcPts val="0"/>
              </a:spcAft>
              <a:buSzPts val="105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750"/>
              </a:spcBef>
              <a:spcAft>
                <a:spcPts val="0"/>
              </a:spcAft>
              <a:buSzPts val="90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750"/>
              </a:spcBef>
              <a:spcAft>
                <a:spcPts val="0"/>
              </a:spcAft>
              <a:buSzPts val="90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750"/>
              </a:spcBef>
              <a:spcAft>
                <a:spcPts val="0"/>
              </a:spcAft>
              <a:buSzPts val="90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750"/>
              </a:spcBef>
              <a:spcAft>
                <a:spcPts val="0"/>
              </a:spcAft>
              <a:buSzPts val="90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750"/>
              </a:spcBef>
              <a:spcAft>
                <a:spcPts val="0"/>
              </a:spcAft>
              <a:buSzPts val="90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750"/>
              </a:spcBef>
              <a:spcAft>
                <a:spcPts val="750"/>
              </a:spcAft>
              <a:buSzPts val="9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77" name="Google Shape;377;p19"/>
          <p:cNvSpPr txBox="1">
            <a:spLocks noGrp="1"/>
          </p:cNvSpPr>
          <p:nvPr>
            <p:ph type="dt" idx="10"/>
          </p:nvPr>
        </p:nvSpPr>
        <p:spPr>
          <a:xfrm>
            <a:off x="6699250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8" name="Google Shape;378;p19"/>
          <p:cNvSpPr txBox="1">
            <a:spLocks noGrp="1"/>
          </p:cNvSpPr>
          <p:nvPr>
            <p:ph type="ftr" idx="11"/>
          </p:nvPr>
        </p:nvSpPr>
        <p:spPr>
          <a:xfrm>
            <a:off x="2971800" y="5870575"/>
            <a:ext cx="36703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9" name="Google Shape;379;p19"/>
          <p:cNvSpPr txBox="1">
            <a:spLocks noGrp="1"/>
          </p:cNvSpPr>
          <p:nvPr>
            <p:ph type="sldNum" idx="12"/>
          </p:nvPr>
        </p:nvSpPr>
        <p:spPr>
          <a:xfrm>
            <a:off x="7956550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21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9" name="Google Shape;389;p21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750"/>
              </a:spcBef>
              <a:spcAft>
                <a:spcPts val="75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0" name="Google Shape;390;p21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1" name="Google Shape;391;p21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2" name="Google Shape;392;p21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3"/>
          <p:cNvSpPr txBox="1">
            <a:spLocks noGrp="1"/>
          </p:cNvSpPr>
          <p:nvPr>
            <p:ph type="title"/>
          </p:nvPr>
        </p:nvSpPr>
        <p:spPr>
          <a:xfrm>
            <a:off x="514351" y="3308581"/>
            <a:ext cx="7598570" cy="1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Calibri"/>
              <a:buNone/>
              <a:defRPr sz="30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2" name="Google Shape;402;p23"/>
          <p:cNvSpPr txBox="1">
            <a:spLocks noGrp="1"/>
          </p:cNvSpPr>
          <p:nvPr>
            <p:ph type="body" idx="1"/>
          </p:nvPr>
        </p:nvSpPr>
        <p:spPr>
          <a:xfrm>
            <a:off x="514349" y="4777381"/>
            <a:ext cx="7598571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 cap="none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1350"/>
              <a:buNone/>
              <a:defRPr sz="135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750"/>
              </a:spcBef>
              <a:spcAft>
                <a:spcPts val="750"/>
              </a:spcAft>
              <a:buSzPts val="1050"/>
              <a:buNone/>
              <a:defRPr sz="10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03" name="Google Shape;403;p23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4" name="Google Shape;404;p23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5" name="Google Shape;405;p23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25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5" name="Google Shape;415;p25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6" name="Google Shape;416;p25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7" name="Google Shape;417;p25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27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7" name="Google Shape;427;p27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8" name="Google Shape;428;p27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9"/>
          <p:cNvSpPr txBox="1">
            <a:spLocks noGrp="1"/>
          </p:cNvSpPr>
          <p:nvPr>
            <p:ph type="title"/>
          </p:nvPr>
        </p:nvSpPr>
        <p:spPr>
          <a:xfrm>
            <a:off x="514350" y="2074333"/>
            <a:ext cx="2760664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8" name="Google Shape;438;p29"/>
          <p:cNvSpPr txBox="1">
            <a:spLocks noGrp="1"/>
          </p:cNvSpPr>
          <p:nvPr>
            <p:ph type="body" idx="1"/>
          </p:nvPr>
        </p:nvSpPr>
        <p:spPr>
          <a:xfrm>
            <a:off x="3486151" y="609601"/>
            <a:ext cx="4626770" cy="51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750"/>
              </a:spcBef>
              <a:spcAft>
                <a:spcPts val="75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9" name="Google Shape;439;p29"/>
          <p:cNvSpPr txBox="1">
            <a:spLocks noGrp="1"/>
          </p:cNvSpPr>
          <p:nvPr>
            <p:ph type="body" idx="2"/>
          </p:nvPr>
        </p:nvSpPr>
        <p:spPr>
          <a:xfrm>
            <a:off x="514350" y="3445933"/>
            <a:ext cx="2760664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900"/>
              <a:buNone/>
              <a:defRPr sz="900"/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750"/>
              <a:buNone/>
              <a:defRPr sz="750"/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675"/>
              <a:buNone/>
              <a:defRPr sz="675"/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675"/>
              <a:buNone/>
              <a:defRPr sz="675"/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675"/>
              <a:buNone/>
              <a:defRPr sz="675"/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675"/>
              <a:buNone/>
              <a:defRPr sz="675"/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675"/>
              <a:buNone/>
              <a:defRPr sz="675"/>
            </a:lvl8pPr>
            <a:lvl9pPr marL="4114800" lvl="8" indent="-228600" algn="l">
              <a:spcBef>
                <a:spcPts val="750"/>
              </a:spcBef>
              <a:spcAft>
                <a:spcPts val="750"/>
              </a:spcAft>
              <a:buSzPts val="675"/>
              <a:buNone/>
              <a:defRPr sz="675"/>
            </a:lvl9pPr>
          </a:lstStyle>
          <a:p>
            <a:endParaRPr/>
          </a:p>
        </p:txBody>
      </p:sp>
      <p:sp>
        <p:nvSpPr>
          <p:cNvPr id="440" name="Google Shape;440;p29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1" name="Google Shape;441;p29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2" name="Google Shape;442;p29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4"/>
          <p:cNvSpPr txBox="1">
            <a:spLocks noGrp="1"/>
          </p:cNvSpPr>
          <p:nvPr>
            <p:ph type="ctrTitle"/>
          </p:nvPr>
        </p:nvSpPr>
        <p:spPr>
          <a:xfrm>
            <a:off x="685800" y="1600200"/>
            <a:ext cx="7772400" cy="1973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SzPts val="192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>
            <a:endParaRPr/>
          </a:p>
        </p:txBody>
      </p:sp>
      <p:sp>
        <p:nvSpPr>
          <p:cNvPr id="156" name="Google Shape;156;p4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4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31"/>
          <p:cNvSpPr txBox="1">
            <a:spLocks noGrp="1"/>
          </p:cNvSpPr>
          <p:nvPr>
            <p:ph type="title"/>
          </p:nvPr>
        </p:nvSpPr>
        <p:spPr>
          <a:xfrm>
            <a:off x="514350" y="1600200"/>
            <a:ext cx="462349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alibri"/>
              <a:buNone/>
              <a:defRPr sz="21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2" name="Google Shape;452;p31"/>
          <p:cNvSpPr>
            <a:spLocks noGrp="1"/>
          </p:cNvSpPr>
          <p:nvPr>
            <p:ph type="pic" idx="2"/>
          </p:nvPr>
        </p:nvSpPr>
        <p:spPr>
          <a:xfrm>
            <a:off x="5652190" y="914400"/>
            <a:ext cx="2460731" cy="4572000"/>
          </a:xfrm>
          <a:prstGeom prst="roundRect">
            <a:avLst>
              <a:gd name="adj" fmla="val 4280"/>
            </a:avLst>
          </a:prstGeom>
          <a:noFill/>
          <a:ln w="50800" cap="sq" cmpd="dbl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254000" algn="tl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3" name="Google Shape;453;p31"/>
          <p:cNvSpPr txBox="1">
            <a:spLocks noGrp="1"/>
          </p:cNvSpPr>
          <p:nvPr>
            <p:ph type="body" idx="1"/>
          </p:nvPr>
        </p:nvSpPr>
        <p:spPr>
          <a:xfrm>
            <a:off x="514350" y="2971800"/>
            <a:ext cx="4623490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350"/>
              <a:buNone/>
              <a:defRPr sz="1350"/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900"/>
              <a:buNone/>
              <a:defRPr sz="900"/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750"/>
              <a:buNone/>
              <a:defRPr sz="750"/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675"/>
              <a:buNone/>
              <a:defRPr sz="675"/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675"/>
              <a:buNone/>
              <a:defRPr sz="675"/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675"/>
              <a:buNone/>
              <a:defRPr sz="675"/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675"/>
              <a:buNone/>
              <a:defRPr sz="675"/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675"/>
              <a:buNone/>
              <a:defRPr sz="675"/>
            </a:lvl8pPr>
            <a:lvl9pPr marL="4114800" lvl="8" indent="-228600" algn="l">
              <a:spcBef>
                <a:spcPts val="750"/>
              </a:spcBef>
              <a:spcAft>
                <a:spcPts val="750"/>
              </a:spcAft>
              <a:buSzPts val="675"/>
              <a:buNone/>
              <a:defRPr sz="675"/>
            </a:lvl9pPr>
          </a:lstStyle>
          <a:p>
            <a:endParaRPr/>
          </a:p>
        </p:txBody>
      </p:sp>
      <p:sp>
        <p:nvSpPr>
          <p:cNvPr id="454" name="Google Shape;454;p31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5" name="Google Shape;455;p31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6" name="Google Shape;456;p31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noramic Picture with Caption">
  <p:cSld name="Panoramic Picture with Caption"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33"/>
          <p:cNvSpPr txBox="1">
            <a:spLocks noGrp="1"/>
          </p:cNvSpPr>
          <p:nvPr>
            <p:ph type="title"/>
          </p:nvPr>
        </p:nvSpPr>
        <p:spPr>
          <a:xfrm>
            <a:off x="514351" y="4732865"/>
            <a:ext cx="759857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6" name="Google Shape;466;p33"/>
          <p:cNvSpPr>
            <a:spLocks noGrp="1"/>
          </p:cNvSpPr>
          <p:nvPr>
            <p:ph type="pic" idx="2"/>
          </p:nvPr>
        </p:nvSpPr>
        <p:spPr>
          <a:xfrm>
            <a:off x="1028701" y="932112"/>
            <a:ext cx="6569870" cy="3164976"/>
          </a:xfrm>
          <a:prstGeom prst="roundRect">
            <a:avLst>
              <a:gd name="adj" fmla="val 4380"/>
            </a:avLst>
          </a:prstGeom>
          <a:noFill/>
          <a:ln w="50800" cap="sq" cmpd="dbl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254000" algn="tl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7" name="Google Shape;467;p33"/>
          <p:cNvSpPr txBox="1">
            <a:spLocks noGrp="1"/>
          </p:cNvSpPr>
          <p:nvPr>
            <p:ph type="body" idx="1"/>
          </p:nvPr>
        </p:nvSpPr>
        <p:spPr>
          <a:xfrm>
            <a:off x="514351" y="5299603"/>
            <a:ext cx="7598570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050"/>
              <a:buNone/>
              <a:defRPr sz="1050"/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900"/>
              <a:buNone/>
              <a:defRPr sz="900"/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750"/>
              <a:buNone/>
              <a:defRPr sz="750"/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675"/>
              <a:buNone/>
              <a:defRPr sz="675"/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675"/>
              <a:buNone/>
              <a:defRPr sz="675"/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675"/>
              <a:buNone/>
              <a:defRPr sz="675"/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675"/>
              <a:buNone/>
              <a:defRPr sz="675"/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675"/>
              <a:buNone/>
              <a:defRPr sz="675"/>
            </a:lvl8pPr>
            <a:lvl9pPr marL="4114800" lvl="8" indent="-228600" algn="l">
              <a:spcBef>
                <a:spcPts val="750"/>
              </a:spcBef>
              <a:spcAft>
                <a:spcPts val="750"/>
              </a:spcAft>
              <a:buSzPts val="675"/>
              <a:buNone/>
              <a:defRPr sz="675"/>
            </a:lvl9pPr>
          </a:lstStyle>
          <a:p>
            <a:endParaRPr/>
          </a:p>
        </p:txBody>
      </p:sp>
      <p:sp>
        <p:nvSpPr>
          <p:cNvPr id="468" name="Google Shape;468;p33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9" name="Google Shape;469;p33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0" name="Google Shape;470;p33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aption">
  <p:cSld name="Title and Caption"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35"/>
          <p:cNvSpPr txBox="1">
            <a:spLocks noGrp="1"/>
          </p:cNvSpPr>
          <p:nvPr>
            <p:ph type="title"/>
          </p:nvPr>
        </p:nvSpPr>
        <p:spPr>
          <a:xfrm>
            <a:off x="514351" y="609602"/>
            <a:ext cx="7598570" cy="3124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 sz="24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0" name="Google Shape;480;p35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7598571" cy="14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1350"/>
              <a:buNone/>
              <a:defRPr sz="135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750"/>
              </a:spcBef>
              <a:spcAft>
                <a:spcPts val="750"/>
              </a:spcAft>
              <a:buSzPts val="1050"/>
              <a:buNone/>
              <a:defRPr sz="10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1" name="Google Shape;481;p35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2" name="Google Shape;482;p35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3" name="Google Shape;483;p35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with Caption">
  <p:cSld name="Quote with Caption"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37"/>
          <p:cNvSpPr txBox="1">
            <a:spLocks noGrp="1"/>
          </p:cNvSpPr>
          <p:nvPr>
            <p:ph type="title"/>
          </p:nvPr>
        </p:nvSpPr>
        <p:spPr>
          <a:xfrm>
            <a:off x="744201" y="609602"/>
            <a:ext cx="7162799" cy="2743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 sz="2400" b="0" cap="none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5" name="Google Shape;495;p37"/>
          <p:cNvSpPr txBox="1">
            <a:spLocks noGrp="1"/>
          </p:cNvSpPr>
          <p:nvPr>
            <p:ph type="body" idx="1"/>
          </p:nvPr>
        </p:nvSpPr>
        <p:spPr>
          <a:xfrm>
            <a:off x="823406" y="3352800"/>
            <a:ext cx="7004388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350"/>
              <a:buFont typeface="Calibri"/>
              <a:buNone/>
              <a:defRPr/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1200"/>
              <a:buFont typeface="Calibri"/>
              <a:buNone/>
              <a:defRPr/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1050"/>
              <a:buFont typeface="Calibri"/>
              <a:buNone/>
              <a:defRPr/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900"/>
              <a:buFont typeface="Calibri"/>
              <a:buNone/>
              <a:defRPr/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900"/>
              <a:buFont typeface="Calibri"/>
              <a:buNone/>
              <a:defRPr/>
            </a:lvl5pPr>
            <a:lvl6pPr marL="2743200" lvl="5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750"/>
              </a:spcBef>
              <a:spcAft>
                <a:spcPts val="75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6" name="Google Shape;496;p37"/>
          <p:cNvSpPr txBox="1">
            <a:spLocks noGrp="1"/>
          </p:cNvSpPr>
          <p:nvPr>
            <p:ph type="body" idx="2"/>
          </p:nvPr>
        </p:nvSpPr>
        <p:spPr>
          <a:xfrm>
            <a:off x="515599" y="4343400"/>
            <a:ext cx="7614275" cy="14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1350"/>
              <a:buNone/>
              <a:defRPr sz="135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750"/>
              </a:spcBef>
              <a:spcAft>
                <a:spcPts val="750"/>
              </a:spcAft>
              <a:buSzPts val="1050"/>
              <a:buNone/>
              <a:defRPr sz="10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7" name="Google Shape;497;p37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8" name="Google Shape;498;p37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9" name="Google Shape;499;p37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me Card">
  <p:cSld name="Name Card"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39"/>
          <p:cNvSpPr txBox="1">
            <a:spLocks noGrp="1"/>
          </p:cNvSpPr>
          <p:nvPr>
            <p:ph type="title"/>
          </p:nvPr>
        </p:nvSpPr>
        <p:spPr>
          <a:xfrm>
            <a:off x="514352" y="3308581"/>
            <a:ext cx="7598569" cy="1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 sz="24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9" name="Google Shape;509;p39"/>
          <p:cNvSpPr txBox="1">
            <a:spLocks noGrp="1"/>
          </p:cNvSpPr>
          <p:nvPr>
            <p:ph type="body" idx="1"/>
          </p:nvPr>
        </p:nvSpPr>
        <p:spPr>
          <a:xfrm>
            <a:off x="514351" y="4777381"/>
            <a:ext cx="7598570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500"/>
              <a:buNone/>
              <a:defRPr sz="15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1350"/>
              <a:buNone/>
              <a:defRPr sz="135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750"/>
              </a:spcBef>
              <a:spcAft>
                <a:spcPts val="750"/>
              </a:spcAft>
              <a:buSzPts val="1050"/>
              <a:buNone/>
              <a:defRPr sz="10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0" name="Google Shape;510;p39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1" name="Google Shape;511;p39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2" name="Google Shape;512;p39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Name Card">
  <p:cSld name="Quote Name Card"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41"/>
          <p:cNvSpPr txBox="1">
            <a:spLocks noGrp="1"/>
          </p:cNvSpPr>
          <p:nvPr>
            <p:ph type="title"/>
          </p:nvPr>
        </p:nvSpPr>
        <p:spPr>
          <a:xfrm>
            <a:off x="744201" y="609602"/>
            <a:ext cx="7162799" cy="2743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 sz="2400" b="0" cap="none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4" name="Google Shape;524;p41"/>
          <p:cNvSpPr txBox="1">
            <a:spLocks noGrp="1"/>
          </p:cNvSpPr>
          <p:nvPr>
            <p:ph type="body" idx="1"/>
          </p:nvPr>
        </p:nvSpPr>
        <p:spPr>
          <a:xfrm>
            <a:off x="514350" y="3886200"/>
            <a:ext cx="7601577" cy="8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cap="none">
                <a:solidFill>
                  <a:schemeClr val="lt1"/>
                </a:solidFill>
              </a:defRPr>
            </a:lvl1pPr>
            <a:lvl2pPr marL="914400" lvl="1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750"/>
              </a:spcBef>
              <a:spcAft>
                <a:spcPts val="75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5" name="Google Shape;525;p41"/>
          <p:cNvSpPr txBox="1">
            <a:spLocks noGrp="1"/>
          </p:cNvSpPr>
          <p:nvPr>
            <p:ph type="body" idx="2"/>
          </p:nvPr>
        </p:nvSpPr>
        <p:spPr>
          <a:xfrm>
            <a:off x="514349" y="4775200"/>
            <a:ext cx="7601577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350"/>
              <a:buNone/>
              <a:defRPr sz="135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1350"/>
              <a:buNone/>
              <a:defRPr sz="135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750"/>
              </a:spcBef>
              <a:spcAft>
                <a:spcPts val="750"/>
              </a:spcAft>
              <a:buSzPts val="1050"/>
              <a:buNone/>
              <a:defRPr sz="10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26" name="Google Shape;526;p41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7" name="Google Shape;527;p41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8" name="Google Shape;528;p41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rue or False">
  <p:cSld name="True or False"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43"/>
          <p:cNvSpPr txBox="1">
            <a:spLocks noGrp="1"/>
          </p:cNvSpPr>
          <p:nvPr>
            <p:ph type="title"/>
          </p:nvPr>
        </p:nvSpPr>
        <p:spPr>
          <a:xfrm>
            <a:off x="514351" y="609602"/>
            <a:ext cx="7598570" cy="2743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8" name="Google Shape;538;p43"/>
          <p:cNvSpPr txBox="1">
            <a:spLocks noGrp="1"/>
          </p:cNvSpPr>
          <p:nvPr>
            <p:ph type="body" idx="1"/>
          </p:nvPr>
        </p:nvSpPr>
        <p:spPr>
          <a:xfrm>
            <a:off x="514351" y="3505200"/>
            <a:ext cx="7598571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2100"/>
              <a:buNone/>
              <a:defRPr sz="2100" b="0" cap="none">
                <a:solidFill>
                  <a:schemeClr val="lt1"/>
                </a:solidFill>
              </a:defRPr>
            </a:lvl1pPr>
            <a:lvl2pPr marL="914400" lvl="1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750"/>
              </a:spcBef>
              <a:spcAft>
                <a:spcPts val="75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9" name="Google Shape;539;p43"/>
          <p:cNvSpPr txBox="1">
            <a:spLocks noGrp="1"/>
          </p:cNvSpPr>
          <p:nvPr>
            <p:ph type="body" idx="2"/>
          </p:nvPr>
        </p:nvSpPr>
        <p:spPr>
          <a:xfrm>
            <a:off x="514350" y="4343400"/>
            <a:ext cx="7598571" cy="14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350"/>
              <a:buNone/>
              <a:defRPr sz="135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1350"/>
              <a:buNone/>
              <a:defRPr sz="135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1050"/>
              <a:buNone/>
              <a:defRPr sz="105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750"/>
              </a:spcBef>
              <a:spcAft>
                <a:spcPts val="750"/>
              </a:spcAft>
              <a:buSzPts val="1050"/>
              <a:buNone/>
              <a:defRPr sz="10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0" name="Google Shape;540;p43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1" name="Google Shape;541;p43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2" name="Google Shape;542;p43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45"/>
          <p:cNvSpPr txBox="1">
            <a:spLocks noGrp="1"/>
          </p:cNvSpPr>
          <p:nvPr>
            <p:ph type="title"/>
          </p:nvPr>
        </p:nvSpPr>
        <p:spPr>
          <a:xfrm>
            <a:off x="514351" y="609601"/>
            <a:ext cx="7598569" cy="1456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2" name="Google Shape;552;p45"/>
          <p:cNvSpPr txBox="1">
            <a:spLocks noGrp="1"/>
          </p:cNvSpPr>
          <p:nvPr>
            <p:ph type="body" idx="1"/>
          </p:nvPr>
        </p:nvSpPr>
        <p:spPr>
          <a:xfrm rot="5400000">
            <a:off x="2489200" y="166687"/>
            <a:ext cx="3649662" cy="759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750"/>
              </a:spcBef>
              <a:spcAft>
                <a:spcPts val="75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3" name="Google Shape;553;p45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4" name="Google Shape;554;p45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5" name="Google Shape;555;p45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47"/>
          <p:cNvSpPr txBox="1">
            <a:spLocks noGrp="1"/>
          </p:cNvSpPr>
          <p:nvPr>
            <p:ph type="title"/>
          </p:nvPr>
        </p:nvSpPr>
        <p:spPr>
          <a:xfrm rot="5400000">
            <a:off x="4712663" y="2390944"/>
            <a:ext cx="5181601" cy="1618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5" name="Google Shape;565;p47"/>
          <p:cNvSpPr txBox="1">
            <a:spLocks noGrp="1"/>
          </p:cNvSpPr>
          <p:nvPr>
            <p:ph type="body" idx="1"/>
          </p:nvPr>
        </p:nvSpPr>
        <p:spPr>
          <a:xfrm rot="5400000">
            <a:off x="860594" y="263356"/>
            <a:ext cx="5181600" cy="587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75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750"/>
              </a:spcBef>
              <a:spcAft>
                <a:spcPts val="75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6" name="Google Shape;566;p47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7" name="Google Shape;567;p47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8" name="Google Shape;568;p47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6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1" name="Google Shape;291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9718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>
            <a:endParaRPr/>
          </a:p>
        </p:txBody>
      </p:sp>
      <p:sp>
        <p:nvSpPr>
          <p:cNvPr id="292" name="Google Shape;292;p6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3" name="Google Shape;293;p6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4" name="Google Shape;294;p6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7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7" name="Google Shape;297;p7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8" name="Google Shape;298;p7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9" name="Google Shape;299;p7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8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2" name="Google Shape;302;p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3" name="Google Shape;303;p8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9"/>
          <p:cNvSpPr txBox="1">
            <a:spLocks noGrp="1"/>
          </p:cNvSpPr>
          <p:nvPr>
            <p:ph type="title"/>
          </p:nvPr>
        </p:nvSpPr>
        <p:spPr>
          <a:xfrm rot="5400000">
            <a:off x="4731544" y="2175669"/>
            <a:ext cx="5853112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6" name="Google Shape;306;p9"/>
          <p:cNvSpPr txBox="1">
            <a:spLocks noGrp="1"/>
          </p:cNvSpPr>
          <p:nvPr>
            <p:ph type="body" idx="1"/>
          </p:nvPr>
        </p:nvSpPr>
        <p:spPr>
          <a:xfrm rot="5400000">
            <a:off x="540544" y="194469"/>
            <a:ext cx="5853112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9718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>
            <a:endParaRPr/>
          </a:p>
        </p:txBody>
      </p:sp>
      <p:sp>
        <p:nvSpPr>
          <p:cNvPr id="307" name="Google Shape;307;p9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8" name="Google Shape;308;p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" name="Google Shape;309;p9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0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" name="Google Shape;312;p10"/>
          <p:cNvSpPr txBox="1">
            <a:spLocks noGrp="1"/>
          </p:cNvSpPr>
          <p:nvPr>
            <p:ph type="body" idx="1"/>
          </p:nvPr>
        </p:nvSpPr>
        <p:spPr>
          <a:xfrm rot="5400000">
            <a:off x="2306637" y="-249238"/>
            <a:ext cx="4530725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9718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97180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5pPr>
            <a:lvl6pPr marL="2743200" lvl="5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6pPr>
            <a:lvl7pPr marL="3200400" lvl="6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7pPr>
            <a:lvl8pPr marL="3657600" lvl="7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8pPr>
            <a:lvl9pPr marL="4114800" lvl="8" indent="-297179" algn="l">
              <a:spcBef>
                <a:spcPts val="360"/>
              </a:spcBef>
              <a:spcAft>
                <a:spcPts val="0"/>
              </a:spcAft>
              <a:buSzPts val="1080"/>
              <a:buChar char="◆"/>
              <a:defRPr/>
            </a:lvl9pPr>
          </a:lstStyle>
          <a:p>
            <a:endParaRPr/>
          </a:p>
        </p:txBody>
      </p:sp>
      <p:sp>
        <p:nvSpPr>
          <p:cNvPr id="313" name="Google Shape;313;p10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4" name="Google Shape;314;p10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" name="Google Shape;315;p10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8" name="Google Shape;318;p1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  <a:defRPr sz="3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  <a:defRPr sz="2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440"/>
              <a:buFont typeface="Noto Sans Symbols"/>
              <a:buNone/>
              <a:defRPr sz="24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None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19" name="Google Shape;319;p1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1200"/>
              <a:buFont typeface="Verdana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6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900"/>
              <a:buFont typeface="Verdana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9pPr>
          </a:lstStyle>
          <a:p>
            <a:endParaRPr/>
          </a:p>
        </p:txBody>
      </p:sp>
      <p:sp>
        <p:nvSpPr>
          <p:cNvPr id="320" name="Google Shape;320;p11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1" name="Google Shape;321;p1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2" name="Google Shape;322;p11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2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5" name="Google Shape;325;p12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0520" algn="l">
              <a:spcBef>
                <a:spcPts val="640"/>
              </a:spcBef>
              <a:spcAft>
                <a:spcPts val="0"/>
              </a:spcAft>
              <a:buSzPts val="1920"/>
              <a:buChar char="◆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SzPts val="2800"/>
              <a:buFont typeface="Verdana"/>
              <a:buChar char="•"/>
              <a:defRPr sz="2800"/>
            </a:lvl2pPr>
            <a:lvl3pPr marL="1371600" lvl="2" indent="-320039" algn="l">
              <a:spcBef>
                <a:spcPts val="480"/>
              </a:spcBef>
              <a:spcAft>
                <a:spcPts val="0"/>
              </a:spcAft>
              <a:buSzPts val="1440"/>
              <a:buChar char="◆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SzPts val="2000"/>
              <a:buFont typeface="Verdana"/>
              <a:buChar char="•"/>
              <a:defRPr sz="2000"/>
            </a:lvl4pPr>
            <a:lvl5pPr marL="2286000" lvl="4" indent="-304800" algn="l">
              <a:spcBef>
                <a:spcPts val="400"/>
              </a:spcBef>
              <a:spcAft>
                <a:spcPts val="0"/>
              </a:spcAft>
              <a:buSzPts val="1200"/>
              <a:buChar char="◆"/>
              <a:defRPr sz="2000"/>
            </a:lvl5pPr>
            <a:lvl6pPr marL="2743200" lvl="5" indent="-304800" algn="l">
              <a:spcBef>
                <a:spcPts val="400"/>
              </a:spcBef>
              <a:spcAft>
                <a:spcPts val="0"/>
              </a:spcAft>
              <a:buSzPts val="1200"/>
              <a:buChar char="◆"/>
              <a:defRPr sz="2000"/>
            </a:lvl6pPr>
            <a:lvl7pPr marL="3200400" lvl="6" indent="-304800" algn="l">
              <a:spcBef>
                <a:spcPts val="400"/>
              </a:spcBef>
              <a:spcAft>
                <a:spcPts val="0"/>
              </a:spcAft>
              <a:buSzPts val="1200"/>
              <a:buChar char="◆"/>
              <a:defRPr sz="2000"/>
            </a:lvl7pPr>
            <a:lvl8pPr marL="3657600" lvl="7" indent="-304800" algn="l">
              <a:spcBef>
                <a:spcPts val="400"/>
              </a:spcBef>
              <a:spcAft>
                <a:spcPts val="0"/>
              </a:spcAft>
              <a:buSzPts val="1200"/>
              <a:buChar char="◆"/>
              <a:defRPr sz="2000"/>
            </a:lvl8pPr>
            <a:lvl9pPr marL="4114800" lvl="8" indent="-304800" algn="l">
              <a:spcBef>
                <a:spcPts val="400"/>
              </a:spcBef>
              <a:spcAft>
                <a:spcPts val="0"/>
              </a:spcAft>
              <a:buSzPts val="1200"/>
              <a:buChar char="◆"/>
              <a:defRPr sz="2000"/>
            </a:lvl9pPr>
          </a:lstStyle>
          <a:p>
            <a:endParaRPr/>
          </a:p>
        </p:txBody>
      </p:sp>
      <p:sp>
        <p:nvSpPr>
          <p:cNvPr id="326" name="Google Shape;326;p12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1200"/>
              <a:buFont typeface="Verdana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6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900"/>
              <a:buFont typeface="Verdana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9pPr>
          </a:lstStyle>
          <a:p>
            <a:endParaRPr/>
          </a:p>
        </p:txBody>
      </p:sp>
      <p:sp>
        <p:nvSpPr>
          <p:cNvPr id="327" name="Google Shape;327;p12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8" name="Google Shape;328;p1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9" name="Google Shape;329;p12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png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png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png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png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png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png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png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png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png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" descr="Celestia-R1---OverlayContentH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2412" cy="685641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14325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" name="Google Shape;430;p28" descr="Celestia-R1---OverlayContentH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2412" cy="6856412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p28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2" name="Google Shape;432;p28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14325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3" name="Google Shape;433;p28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34" name="Google Shape;434;p28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35" name="Google Shape;435;p28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6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4" name="Google Shape;444;p30" descr="Celestia-R1---OverlayContentH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2412" cy="6856412"/>
          </a:xfrm>
          <a:prstGeom prst="rect">
            <a:avLst/>
          </a:prstGeom>
          <a:noFill/>
          <a:ln>
            <a:noFill/>
          </a:ln>
        </p:spPr>
      </p:pic>
      <p:sp>
        <p:nvSpPr>
          <p:cNvPr id="445" name="Google Shape;445;p30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46" name="Google Shape;446;p30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14325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7" name="Google Shape;447;p30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48" name="Google Shape;448;p30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49" name="Google Shape;449;p30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8" name="Google Shape;458;p32" descr="Celestia-R1---OverlayContentH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2412" cy="6856412"/>
          </a:xfrm>
          <a:prstGeom prst="rect">
            <a:avLst/>
          </a:prstGeom>
          <a:noFill/>
          <a:ln>
            <a:noFill/>
          </a:ln>
        </p:spPr>
      </p:pic>
      <p:sp>
        <p:nvSpPr>
          <p:cNvPr id="459" name="Google Shape;459;p32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60" name="Google Shape;460;p32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14325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1" name="Google Shape;461;p32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62" name="Google Shape;462;p32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63" name="Google Shape;463;p32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2" name="Google Shape;472;p34" descr="Celestia-R1---OverlayContentH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2412" cy="6856412"/>
          </a:xfrm>
          <a:prstGeom prst="rect">
            <a:avLst/>
          </a:prstGeom>
          <a:noFill/>
          <a:ln>
            <a:noFill/>
          </a:ln>
        </p:spPr>
      </p:pic>
      <p:sp>
        <p:nvSpPr>
          <p:cNvPr id="473" name="Google Shape;473;p34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74" name="Google Shape;474;p34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14325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5" name="Google Shape;475;p34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76" name="Google Shape;476;p34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77" name="Google Shape;477;p34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5" name="Google Shape;485;p36" descr="Celestia-R1---OverlayContentH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2412" cy="6856412"/>
          </a:xfrm>
          <a:prstGeom prst="rect">
            <a:avLst/>
          </a:prstGeom>
          <a:noFill/>
          <a:ln>
            <a:noFill/>
          </a:ln>
        </p:spPr>
      </p:pic>
      <p:sp>
        <p:nvSpPr>
          <p:cNvPr id="486" name="Google Shape;486;p36"/>
          <p:cNvSpPr txBox="1"/>
          <p:nvPr/>
        </p:nvSpPr>
        <p:spPr>
          <a:xfrm>
            <a:off x="7678737" y="2743200"/>
            <a:ext cx="457200" cy="5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erdana"/>
              <a:buNone/>
            </a:pPr>
            <a:r>
              <a:rPr lang="en-US" sz="60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”</a:t>
            </a:r>
            <a:endParaRPr/>
          </a:p>
        </p:txBody>
      </p:sp>
      <p:sp>
        <p:nvSpPr>
          <p:cNvPr id="487" name="Google Shape;487;p36"/>
          <p:cNvSpPr txBox="1"/>
          <p:nvPr/>
        </p:nvSpPr>
        <p:spPr>
          <a:xfrm>
            <a:off x="366712" y="823912"/>
            <a:ext cx="457200" cy="5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erdana"/>
              <a:buNone/>
            </a:pPr>
            <a:r>
              <a:rPr lang="en-US" sz="60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“</a:t>
            </a:r>
            <a:endParaRPr/>
          </a:p>
        </p:txBody>
      </p:sp>
      <p:sp>
        <p:nvSpPr>
          <p:cNvPr id="488" name="Google Shape;488;p36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89" name="Google Shape;489;p36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14325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0" name="Google Shape;490;p36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91" name="Google Shape;491;p36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92" name="Google Shape;492;p36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" name="Google Shape;501;p38" descr="Celestia-R1---OverlayContentH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2412" cy="6856412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38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03" name="Google Shape;503;p38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14325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4" name="Google Shape;504;p38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505" name="Google Shape;505;p38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506" name="Google Shape;506;p38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" name="Google Shape;514;p40" descr="Celestia-R1---OverlayContentH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2412" cy="6856412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Google Shape;515;p40"/>
          <p:cNvSpPr txBox="1"/>
          <p:nvPr/>
        </p:nvSpPr>
        <p:spPr>
          <a:xfrm>
            <a:off x="7678737" y="2743200"/>
            <a:ext cx="457200" cy="5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erdana"/>
              <a:buNone/>
            </a:pPr>
            <a:r>
              <a:rPr lang="en-US" sz="60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”</a:t>
            </a:r>
            <a:endParaRPr/>
          </a:p>
        </p:txBody>
      </p:sp>
      <p:sp>
        <p:nvSpPr>
          <p:cNvPr id="516" name="Google Shape;516;p40"/>
          <p:cNvSpPr txBox="1"/>
          <p:nvPr/>
        </p:nvSpPr>
        <p:spPr>
          <a:xfrm>
            <a:off x="366712" y="823912"/>
            <a:ext cx="457200" cy="5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erdana"/>
              <a:buNone/>
            </a:pPr>
            <a:r>
              <a:rPr lang="en-US" sz="60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“</a:t>
            </a:r>
            <a:endParaRPr/>
          </a:p>
        </p:txBody>
      </p:sp>
      <p:sp>
        <p:nvSpPr>
          <p:cNvPr id="517" name="Google Shape;517;p40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18" name="Google Shape;518;p40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14325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9" name="Google Shape;519;p40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520" name="Google Shape;520;p40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521" name="Google Shape;521;p40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0" name="Google Shape;530;p42" descr="Celestia-R1---OverlayContentH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2412" cy="6856412"/>
          </a:xfrm>
          <a:prstGeom prst="rect">
            <a:avLst/>
          </a:prstGeom>
          <a:noFill/>
          <a:ln>
            <a:noFill/>
          </a:ln>
        </p:spPr>
      </p:pic>
      <p:sp>
        <p:nvSpPr>
          <p:cNvPr id="531" name="Google Shape;531;p42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32" name="Google Shape;532;p42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14325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3" name="Google Shape;533;p42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534" name="Google Shape;534;p42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535" name="Google Shape;535;p42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4" name="Google Shape;544;p44" descr="Celestia-R1---OverlayContentH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2412" cy="6856412"/>
          </a:xfrm>
          <a:prstGeom prst="rect">
            <a:avLst/>
          </a:prstGeom>
          <a:noFill/>
          <a:ln>
            <a:noFill/>
          </a:ln>
        </p:spPr>
      </p:pic>
      <p:sp>
        <p:nvSpPr>
          <p:cNvPr id="545" name="Google Shape;545;p44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46" name="Google Shape;546;p44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14325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7" name="Google Shape;547;p44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548" name="Google Shape;548;p44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549" name="Google Shape;549;p44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7" name="Google Shape;557;p46" descr="Celestia-R1---OverlayContentH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2412" cy="6856412"/>
          </a:xfrm>
          <a:prstGeom prst="rect">
            <a:avLst/>
          </a:prstGeom>
          <a:noFill/>
          <a:ln>
            <a:noFill/>
          </a:ln>
        </p:spPr>
      </p:pic>
      <p:sp>
        <p:nvSpPr>
          <p:cNvPr id="558" name="Google Shape;558;p46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59" name="Google Shape;559;p46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14325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0" name="Google Shape;560;p46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561" name="Google Shape;561;p46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562" name="Google Shape;562;p46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100000">
              <a:schemeClr val="dk2"/>
            </a:gs>
          </a:gsLst>
          <a:lin ang="18900000" scaled="0"/>
        </a:gra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oogle Shape;24;p3"/>
          <p:cNvGrpSpPr/>
          <p:nvPr/>
        </p:nvGrpSpPr>
        <p:grpSpPr>
          <a:xfrm>
            <a:off x="-851303" y="798512"/>
            <a:ext cx="7621990" cy="6828506"/>
            <a:chOff x="-521" y="480"/>
            <a:chExt cx="4801" cy="4301"/>
          </a:xfrm>
        </p:grpSpPr>
        <p:grpSp>
          <p:nvGrpSpPr>
            <p:cNvPr id="25" name="Google Shape;25;p3"/>
            <p:cNvGrpSpPr/>
            <p:nvPr/>
          </p:nvGrpSpPr>
          <p:grpSpPr>
            <a:xfrm>
              <a:off x="-521" y="480"/>
              <a:ext cx="4801" cy="4301"/>
              <a:chOff x="-137" y="522"/>
              <a:chExt cx="4801" cy="4301"/>
            </a:xfrm>
          </p:grpSpPr>
          <p:grpSp>
            <p:nvGrpSpPr>
              <p:cNvPr id="26" name="Google Shape;26;p3"/>
              <p:cNvGrpSpPr/>
              <p:nvPr/>
            </p:nvGrpSpPr>
            <p:grpSpPr>
              <a:xfrm>
                <a:off x="-137" y="522"/>
                <a:ext cx="4801" cy="4301"/>
                <a:chOff x="-137" y="522"/>
                <a:chExt cx="4801" cy="4301"/>
              </a:xfrm>
            </p:grpSpPr>
            <p:sp>
              <p:nvSpPr>
                <p:cNvPr id="27" name="Google Shape;27;p3"/>
                <p:cNvSpPr/>
                <p:nvPr/>
              </p:nvSpPr>
              <p:spPr>
                <a:xfrm>
                  <a:off x="628" y="1241"/>
                  <a:ext cx="3281" cy="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1" h="3075" extrusionOk="0">
                      <a:moveTo>
                        <a:pt x="849" y="2380"/>
                      </a:moveTo>
                      <a:lnTo>
                        <a:pt x="664" y="2188"/>
                      </a:lnTo>
                      <a:lnTo>
                        <a:pt x="502" y="1990"/>
                      </a:lnTo>
                      <a:lnTo>
                        <a:pt x="359" y="1786"/>
                      </a:lnTo>
                      <a:lnTo>
                        <a:pt x="239" y="1576"/>
                      </a:lnTo>
                      <a:lnTo>
                        <a:pt x="186" y="1474"/>
                      </a:lnTo>
                      <a:lnTo>
                        <a:pt x="138" y="1373"/>
                      </a:lnTo>
                      <a:lnTo>
                        <a:pt x="102" y="1271"/>
                      </a:lnTo>
                      <a:lnTo>
                        <a:pt x="66" y="1169"/>
                      </a:lnTo>
                      <a:lnTo>
                        <a:pt x="42" y="1067"/>
                      </a:lnTo>
                      <a:lnTo>
                        <a:pt x="24" y="971"/>
                      </a:lnTo>
                      <a:lnTo>
                        <a:pt x="12" y="875"/>
                      </a:lnTo>
                      <a:lnTo>
                        <a:pt x="6" y="779"/>
                      </a:lnTo>
                      <a:lnTo>
                        <a:pt x="6" y="695"/>
                      </a:lnTo>
                      <a:lnTo>
                        <a:pt x="18" y="611"/>
                      </a:lnTo>
                      <a:lnTo>
                        <a:pt x="30" y="533"/>
                      </a:lnTo>
                      <a:lnTo>
                        <a:pt x="54" y="461"/>
                      </a:lnTo>
                      <a:lnTo>
                        <a:pt x="84" y="389"/>
                      </a:lnTo>
                      <a:lnTo>
                        <a:pt x="120" y="330"/>
                      </a:lnTo>
                      <a:lnTo>
                        <a:pt x="162" y="270"/>
                      </a:lnTo>
                      <a:lnTo>
                        <a:pt x="209" y="216"/>
                      </a:lnTo>
                      <a:lnTo>
                        <a:pt x="299" y="144"/>
                      </a:lnTo>
                      <a:lnTo>
                        <a:pt x="395" y="84"/>
                      </a:lnTo>
                      <a:lnTo>
                        <a:pt x="508" y="42"/>
                      </a:lnTo>
                      <a:lnTo>
                        <a:pt x="628" y="18"/>
                      </a:lnTo>
                      <a:lnTo>
                        <a:pt x="754" y="6"/>
                      </a:lnTo>
                      <a:lnTo>
                        <a:pt x="891" y="6"/>
                      </a:lnTo>
                      <a:lnTo>
                        <a:pt x="1035" y="24"/>
                      </a:lnTo>
                      <a:lnTo>
                        <a:pt x="1184" y="60"/>
                      </a:lnTo>
                      <a:lnTo>
                        <a:pt x="1334" y="102"/>
                      </a:lnTo>
                      <a:lnTo>
                        <a:pt x="1489" y="162"/>
                      </a:lnTo>
                      <a:lnTo>
                        <a:pt x="1644" y="240"/>
                      </a:lnTo>
                      <a:lnTo>
                        <a:pt x="1806" y="324"/>
                      </a:lnTo>
                      <a:lnTo>
                        <a:pt x="1961" y="425"/>
                      </a:lnTo>
                      <a:lnTo>
                        <a:pt x="2117" y="533"/>
                      </a:lnTo>
                      <a:lnTo>
                        <a:pt x="2272" y="659"/>
                      </a:lnTo>
                      <a:lnTo>
                        <a:pt x="2422" y="797"/>
                      </a:lnTo>
                      <a:lnTo>
                        <a:pt x="2607" y="989"/>
                      </a:lnTo>
                      <a:lnTo>
                        <a:pt x="2769" y="1187"/>
                      </a:lnTo>
                      <a:lnTo>
                        <a:pt x="2912" y="1391"/>
                      </a:lnTo>
                      <a:lnTo>
                        <a:pt x="3032" y="1600"/>
                      </a:lnTo>
                      <a:lnTo>
                        <a:pt x="3085" y="1702"/>
                      </a:lnTo>
                      <a:lnTo>
                        <a:pt x="3133" y="1804"/>
                      </a:lnTo>
                      <a:lnTo>
                        <a:pt x="3169" y="1906"/>
                      </a:lnTo>
                      <a:lnTo>
                        <a:pt x="3205" y="2008"/>
                      </a:lnTo>
                      <a:lnTo>
                        <a:pt x="3229" y="2110"/>
                      </a:lnTo>
                      <a:lnTo>
                        <a:pt x="3247" y="2206"/>
                      </a:lnTo>
                      <a:lnTo>
                        <a:pt x="3259" y="2302"/>
                      </a:lnTo>
                      <a:lnTo>
                        <a:pt x="3265" y="2398"/>
                      </a:lnTo>
                      <a:lnTo>
                        <a:pt x="3265" y="2482"/>
                      </a:lnTo>
                      <a:lnTo>
                        <a:pt x="3253" y="2565"/>
                      </a:lnTo>
                      <a:lnTo>
                        <a:pt x="3241" y="2643"/>
                      </a:lnTo>
                      <a:lnTo>
                        <a:pt x="3217" y="2715"/>
                      </a:lnTo>
                      <a:lnTo>
                        <a:pt x="3187" y="2781"/>
                      </a:lnTo>
                      <a:lnTo>
                        <a:pt x="3157" y="2847"/>
                      </a:lnTo>
                      <a:lnTo>
                        <a:pt x="3115" y="2907"/>
                      </a:lnTo>
                      <a:lnTo>
                        <a:pt x="3068" y="2961"/>
                      </a:lnTo>
                      <a:lnTo>
                        <a:pt x="2996" y="3021"/>
                      </a:lnTo>
                      <a:lnTo>
                        <a:pt x="2918" y="3075"/>
                      </a:lnTo>
                      <a:lnTo>
                        <a:pt x="2930" y="3075"/>
                      </a:lnTo>
                      <a:lnTo>
                        <a:pt x="3002" y="3027"/>
                      </a:lnTo>
                      <a:lnTo>
                        <a:pt x="3068" y="2967"/>
                      </a:lnTo>
                      <a:lnTo>
                        <a:pt x="3115" y="2913"/>
                      </a:lnTo>
                      <a:lnTo>
                        <a:pt x="3157" y="2853"/>
                      </a:lnTo>
                      <a:lnTo>
                        <a:pt x="3193" y="2787"/>
                      </a:lnTo>
                      <a:lnTo>
                        <a:pt x="3223" y="2721"/>
                      </a:lnTo>
                      <a:lnTo>
                        <a:pt x="3247" y="2643"/>
                      </a:lnTo>
                      <a:lnTo>
                        <a:pt x="3259" y="2565"/>
                      </a:lnTo>
                      <a:lnTo>
                        <a:pt x="3271" y="2482"/>
                      </a:lnTo>
                      <a:lnTo>
                        <a:pt x="3271" y="2398"/>
                      </a:lnTo>
                      <a:lnTo>
                        <a:pt x="3265" y="2302"/>
                      </a:lnTo>
                      <a:lnTo>
                        <a:pt x="3253" y="2206"/>
                      </a:lnTo>
                      <a:lnTo>
                        <a:pt x="3235" y="2110"/>
                      </a:lnTo>
                      <a:lnTo>
                        <a:pt x="3211" y="2008"/>
                      </a:lnTo>
                      <a:lnTo>
                        <a:pt x="3175" y="1906"/>
                      </a:lnTo>
                      <a:lnTo>
                        <a:pt x="3139" y="1804"/>
                      </a:lnTo>
                      <a:lnTo>
                        <a:pt x="3091" y="1702"/>
                      </a:lnTo>
                      <a:lnTo>
                        <a:pt x="3038" y="1594"/>
                      </a:lnTo>
                      <a:lnTo>
                        <a:pt x="2918" y="1391"/>
                      </a:lnTo>
                      <a:lnTo>
                        <a:pt x="2775" y="1181"/>
                      </a:lnTo>
                      <a:lnTo>
                        <a:pt x="2613" y="983"/>
                      </a:lnTo>
                      <a:lnTo>
                        <a:pt x="2428" y="791"/>
                      </a:lnTo>
                      <a:lnTo>
                        <a:pt x="2278" y="653"/>
                      </a:lnTo>
                      <a:lnTo>
                        <a:pt x="2123" y="527"/>
                      </a:lnTo>
                      <a:lnTo>
                        <a:pt x="1967" y="419"/>
                      </a:lnTo>
                      <a:lnTo>
                        <a:pt x="1806" y="318"/>
                      </a:lnTo>
                      <a:lnTo>
                        <a:pt x="1650" y="234"/>
                      </a:lnTo>
                      <a:lnTo>
                        <a:pt x="1489" y="156"/>
                      </a:lnTo>
                      <a:lnTo>
                        <a:pt x="1334" y="96"/>
                      </a:lnTo>
                      <a:lnTo>
                        <a:pt x="1184" y="54"/>
                      </a:lnTo>
                      <a:lnTo>
                        <a:pt x="1035" y="18"/>
                      </a:lnTo>
                      <a:lnTo>
                        <a:pt x="891" y="0"/>
                      </a:lnTo>
                      <a:lnTo>
                        <a:pt x="754" y="0"/>
                      </a:lnTo>
                      <a:lnTo>
                        <a:pt x="622" y="12"/>
                      </a:lnTo>
                      <a:lnTo>
                        <a:pt x="502" y="36"/>
                      </a:lnTo>
                      <a:lnTo>
                        <a:pt x="395" y="78"/>
                      </a:lnTo>
                      <a:lnTo>
                        <a:pt x="293" y="138"/>
                      </a:lnTo>
                      <a:lnTo>
                        <a:pt x="204" y="210"/>
                      </a:lnTo>
                      <a:lnTo>
                        <a:pt x="156" y="264"/>
                      </a:lnTo>
                      <a:lnTo>
                        <a:pt x="114" y="324"/>
                      </a:lnTo>
                      <a:lnTo>
                        <a:pt x="78" y="389"/>
                      </a:lnTo>
                      <a:lnTo>
                        <a:pt x="48" y="461"/>
                      </a:lnTo>
                      <a:lnTo>
                        <a:pt x="30" y="533"/>
                      </a:lnTo>
                      <a:lnTo>
                        <a:pt x="12" y="611"/>
                      </a:lnTo>
                      <a:lnTo>
                        <a:pt x="6" y="695"/>
                      </a:lnTo>
                      <a:lnTo>
                        <a:pt x="0" y="779"/>
                      </a:lnTo>
                      <a:lnTo>
                        <a:pt x="6" y="875"/>
                      </a:lnTo>
                      <a:lnTo>
                        <a:pt x="18" y="971"/>
                      </a:lnTo>
                      <a:lnTo>
                        <a:pt x="36" y="1067"/>
                      </a:lnTo>
                      <a:lnTo>
                        <a:pt x="60" y="1169"/>
                      </a:lnTo>
                      <a:lnTo>
                        <a:pt x="96" y="1271"/>
                      </a:lnTo>
                      <a:lnTo>
                        <a:pt x="132" y="1373"/>
                      </a:lnTo>
                      <a:lnTo>
                        <a:pt x="180" y="1474"/>
                      </a:lnTo>
                      <a:lnTo>
                        <a:pt x="233" y="1582"/>
                      </a:lnTo>
                      <a:lnTo>
                        <a:pt x="287" y="1684"/>
                      </a:lnTo>
                      <a:lnTo>
                        <a:pt x="353" y="1786"/>
                      </a:lnTo>
                      <a:lnTo>
                        <a:pt x="496" y="1990"/>
                      </a:lnTo>
                      <a:lnTo>
                        <a:pt x="664" y="2188"/>
                      </a:lnTo>
                      <a:lnTo>
                        <a:pt x="849" y="2380"/>
                      </a:lnTo>
                      <a:lnTo>
                        <a:pt x="981" y="2500"/>
                      </a:lnTo>
                      <a:lnTo>
                        <a:pt x="1112" y="2607"/>
                      </a:lnTo>
                      <a:lnTo>
                        <a:pt x="1244" y="2709"/>
                      </a:lnTo>
                      <a:lnTo>
                        <a:pt x="1381" y="2805"/>
                      </a:lnTo>
                      <a:lnTo>
                        <a:pt x="1519" y="2889"/>
                      </a:lnTo>
                      <a:lnTo>
                        <a:pt x="1656" y="2961"/>
                      </a:lnTo>
                      <a:lnTo>
                        <a:pt x="1788" y="3021"/>
                      </a:lnTo>
                      <a:lnTo>
                        <a:pt x="1926" y="3075"/>
                      </a:lnTo>
                      <a:lnTo>
                        <a:pt x="1937" y="3075"/>
                      </a:lnTo>
                      <a:lnTo>
                        <a:pt x="1800" y="3021"/>
                      </a:lnTo>
                      <a:lnTo>
                        <a:pt x="1662" y="2961"/>
                      </a:lnTo>
                      <a:lnTo>
                        <a:pt x="1525" y="2889"/>
                      </a:lnTo>
                      <a:lnTo>
                        <a:pt x="1387" y="2805"/>
                      </a:lnTo>
                      <a:lnTo>
                        <a:pt x="1250" y="2709"/>
                      </a:lnTo>
                      <a:lnTo>
                        <a:pt x="1118" y="2607"/>
                      </a:lnTo>
                      <a:lnTo>
                        <a:pt x="981" y="2500"/>
                      </a:lnTo>
                      <a:lnTo>
                        <a:pt x="849" y="23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grpSp>
              <p:nvGrpSpPr>
                <p:cNvPr id="28" name="Google Shape;28;p3"/>
                <p:cNvGrpSpPr/>
                <p:nvPr/>
              </p:nvGrpSpPr>
              <p:grpSpPr>
                <a:xfrm>
                  <a:off x="-137" y="522"/>
                  <a:ext cx="4801" cy="4301"/>
                  <a:chOff x="-137" y="522"/>
                  <a:chExt cx="4801" cy="4301"/>
                </a:xfrm>
              </p:grpSpPr>
              <p:sp>
                <p:nvSpPr>
                  <p:cNvPr id="29" name="Google Shape;29;p3"/>
                  <p:cNvSpPr/>
                  <p:nvPr/>
                </p:nvSpPr>
                <p:spPr>
                  <a:xfrm>
                    <a:off x="400" y="815"/>
                    <a:ext cx="3964" cy="350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52" h="3501" extrusionOk="0">
                        <a:moveTo>
                          <a:pt x="3952" y="2973"/>
                        </a:moveTo>
                        <a:lnTo>
                          <a:pt x="3946" y="2860"/>
                        </a:lnTo>
                        <a:lnTo>
                          <a:pt x="3934" y="2740"/>
                        </a:lnTo>
                        <a:lnTo>
                          <a:pt x="3910" y="2614"/>
                        </a:lnTo>
                        <a:lnTo>
                          <a:pt x="3875" y="2494"/>
                        </a:lnTo>
                        <a:lnTo>
                          <a:pt x="3839" y="2368"/>
                        </a:lnTo>
                        <a:lnTo>
                          <a:pt x="3785" y="2236"/>
                        </a:lnTo>
                        <a:lnTo>
                          <a:pt x="3731" y="2110"/>
                        </a:lnTo>
                        <a:lnTo>
                          <a:pt x="3665" y="1978"/>
                        </a:lnTo>
                        <a:lnTo>
                          <a:pt x="3593" y="1853"/>
                        </a:lnTo>
                        <a:lnTo>
                          <a:pt x="3516" y="1721"/>
                        </a:lnTo>
                        <a:lnTo>
                          <a:pt x="3432" y="1595"/>
                        </a:lnTo>
                        <a:lnTo>
                          <a:pt x="3336" y="1469"/>
                        </a:lnTo>
                        <a:lnTo>
                          <a:pt x="3241" y="1343"/>
                        </a:lnTo>
                        <a:lnTo>
                          <a:pt x="3133" y="1223"/>
                        </a:lnTo>
                        <a:lnTo>
                          <a:pt x="3025" y="1103"/>
                        </a:lnTo>
                        <a:lnTo>
                          <a:pt x="2906" y="983"/>
                        </a:lnTo>
                        <a:lnTo>
                          <a:pt x="2721" y="815"/>
                        </a:lnTo>
                        <a:lnTo>
                          <a:pt x="2529" y="660"/>
                        </a:lnTo>
                        <a:lnTo>
                          <a:pt x="2332" y="522"/>
                        </a:lnTo>
                        <a:lnTo>
                          <a:pt x="2141" y="396"/>
                        </a:lnTo>
                        <a:lnTo>
                          <a:pt x="1943" y="288"/>
                        </a:lnTo>
                        <a:lnTo>
                          <a:pt x="1746" y="198"/>
                        </a:lnTo>
                        <a:lnTo>
                          <a:pt x="1555" y="126"/>
                        </a:lnTo>
                        <a:lnTo>
                          <a:pt x="1363" y="66"/>
                        </a:lnTo>
                        <a:lnTo>
                          <a:pt x="1184" y="24"/>
                        </a:lnTo>
                        <a:lnTo>
                          <a:pt x="1005" y="6"/>
                        </a:lnTo>
                        <a:lnTo>
                          <a:pt x="837" y="0"/>
                        </a:lnTo>
                        <a:lnTo>
                          <a:pt x="676" y="12"/>
                        </a:lnTo>
                        <a:lnTo>
                          <a:pt x="526" y="48"/>
                        </a:lnTo>
                        <a:lnTo>
                          <a:pt x="389" y="102"/>
                        </a:lnTo>
                        <a:lnTo>
                          <a:pt x="263" y="174"/>
                        </a:lnTo>
                        <a:lnTo>
                          <a:pt x="155" y="264"/>
                        </a:lnTo>
                        <a:lnTo>
                          <a:pt x="114" y="312"/>
                        </a:lnTo>
                        <a:lnTo>
                          <a:pt x="72" y="366"/>
                        </a:lnTo>
                        <a:lnTo>
                          <a:pt x="0" y="486"/>
                        </a:lnTo>
                        <a:lnTo>
                          <a:pt x="0" y="498"/>
                        </a:lnTo>
                        <a:lnTo>
                          <a:pt x="72" y="372"/>
                        </a:lnTo>
                        <a:lnTo>
                          <a:pt x="161" y="264"/>
                        </a:lnTo>
                        <a:lnTo>
                          <a:pt x="269" y="174"/>
                        </a:lnTo>
                        <a:lnTo>
                          <a:pt x="395" y="102"/>
                        </a:lnTo>
                        <a:lnTo>
                          <a:pt x="526" y="48"/>
                        </a:lnTo>
                        <a:lnTo>
                          <a:pt x="676" y="18"/>
                        </a:lnTo>
                        <a:lnTo>
                          <a:pt x="837" y="6"/>
                        </a:lnTo>
                        <a:lnTo>
                          <a:pt x="1005" y="6"/>
                        </a:lnTo>
                        <a:lnTo>
                          <a:pt x="1184" y="30"/>
                        </a:lnTo>
                        <a:lnTo>
                          <a:pt x="1363" y="72"/>
                        </a:lnTo>
                        <a:lnTo>
                          <a:pt x="1555" y="132"/>
                        </a:lnTo>
                        <a:lnTo>
                          <a:pt x="1746" y="204"/>
                        </a:lnTo>
                        <a:lnTo>
                          <a:pt x="1943" y="294"/>
                        </a:lnTo>
                        <a:lnTo>
                          <a:pt x="2135" y="402"/>
                        </a:lnTo>
                        <a:lnTo>
                          <a:pt x="2332" y="528"/>
                        </a:lnTo>
                        <a:lnTo>
                          <a:pt x="2523" y="666"/>
                        </a:lnTo>
                        <a:lnTo>
                          <a:pt x="2715" y="821"/>
                        </a:lnTo>
                        <a:lnTo>
                          <a:pt x="2900" y="989"/>
                        </a:lnTo>
                        <a:lnTo>
                          <a:pt x="3127" y="1223"/>
                        </a:lnTo>
                        <a:lnTo>
                          <a:pt x="3235" y="1349"/>
                        </a:lnTo>
                        <a:lnTo>
                          <a:pt x="3336" y="1469"/>
                        </a:lnTo>
                        <a:lnTo>
                          <a:pt x="3426" y="1595"/>
                        </a:lnTo>
                        <a:lnTo>
                          <a:pt x="3510" y="1727"/>
                        </a:lnTo>
                        <a:lnTo>
                          <a:pt x="3593" y="1853"/>
                        </a:lnTo>
                        <a:lnTo>
                          <a:pt x="3665" y="1984"/>
                        </a:lnTo>
                        <a:lnTo>
                          <a:pt x="3731" y="2110"/>
                        </a:lnTo>
                        <a:lnTo>
                          <a:pt x="3785" y="2236"/>
                        </a:lnTo>
                        <a:lnTo>
                          <a:pt x="3833" y="2368"/>
                        </a:lnTo>
                        <a:lnTo>
                          <a:pt x="3875" y="2494"/>
                        </a:lnTo>
                        <a:lnTo>
                          <a:pt x="3910" y="2614"/>
                        </a:lnTo>
                        <a:lnTo>
                          <a:pt x="3934" y="2740"/>
                        </a:lnTo>
                        <a:lnTo>
                          <a:pt x="3946" y="2860"/>
                        </a:lnTo>
                        <a:lnTo>
                          <a:pt x="3952" y="2973"/>
                        </a:lnTo>
                        <a:lnTo>
                          <a:pt x="3946" y="3123"/>
                        </a:lnTo>
                        <a:lnTo>
                          <a:pt x="3922" y="3255"/>
                        </a:lnTo>
                        <a:lnTo>
                          <a:pt x="3886" y="3387"/>
                        </a:lnTo>
                        <a:lnTo>
                          <a:pt x="3833" y="3501"/>
                        </a:lnTo>
                        <a:lnTo>
                          <a:pt x="3886" y="3387"/>
                        </a:lnTo>
                        <a:lnTo>
                          <a:pt x="3928" y="3255"/>
                        </a:lnTo>
                        <a:lnTo>
                          <a:pt x="3946" y="3123"/>
                        </a:lnTo>
                        <a:lnTo>
                          <a:pt x="3952" y="29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  <p:sp>
                <p:nvSpPr>
                  <p:cNvPr id="30" name="Google Shape;30;p3"/>
                  <p:cNvSpPr/>
                  <p:nvPr/>
                </p:nvSpPr>
                <p:spPr>
                  <a:xfrm>
                    <a:off x="406" y="953"/>
                    <a:ext cx="3803" cy="33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91" h="3363" extrusionOk="0">
                        <a:moveTo>
                          <a:pt x="993" y="2758"/>
                        </a:moveTo>
                        <a:lnTo>
                          <a:pt x="777" y="2536"/>
                        </a:lnTo>
                        <a:lnTo>
                          <a:pt x="676" y="2416"/>
                        </a:lnTo>
                        <a:lnTo>
                          <a:pt x="586" y="2302"/>
                        </a:lnTo>
                        <a:lnTo>
                          <a:pt x="496" y="2182"/>
                        </a:lnTo>
                        <a:lnTo>
                          <a:pt x="419" y="2062"/>
                        </a:lnTo>
                        <a:lnTo>
                          <a:pt x="341" y="1942"/>
                        </a:lnTo>
                        <a:lnTo>
                          <a:pt x="275" y="1822"/>
                        </a:lnTo>
                        <a:lnTo>
                          <a:pt x="215" y="1703"/>
                        </a:lnTo>
                        <a:lnTo>
                          <a:pt x="161" y="1583"/>
                        </a:lnTo>
                        <a:lnTo>
                          <a:pt x="114" y="1463"/>
                        </a:lnTo>
                        <a:lnTo>
                          <a:pt x="78" y="1343"/>
                        </a:lnTo>
                        <a:lnTo>
                          <a:pt x="48" y="1229"/>
                        </a:lnTo>
                        <a:lnTo>
                          <a:pt x="24" y="1115"/>
                        </a:lnTo>
                        <a:lnTo>
                          <a:pt x="12" y="1001"/>
                        </a:lnTo>
                        <a:lnTo>
                          <a:pt x="6" y="893"/>
                        </a:lnTo>
                        <a:lnTo>
                          <a:pt x="12" y="797"/>
                        </a:lnTo>
                        <a:lnTo>
                          <a:pt x="18" y="701"/>
                        </a:lnTo>
                        <a:lnTo>
                          <a:pt x="42" y="612"/>
                        </a:lnTo>
                        <a:lnTo>
                          <a:pt x="66" y="528"/>
                        </a:lnTo>
                        <a:lnTo>
                          <a:pt x="96" y="450"/>
                        </a:lnTo>
                        <a:lnTo>
                          <a:pt x="138" y="378"/>
                        </a:lnTo>
                        <a:lnTo>
                          <a:pt x="185" y="306"/>
                        </a:lnTo>
                        <a:lnTo>
                          <a:pt x="239" y="246"/>
                        </a:lnTo>
                        <a:lnTo>
                          <a:pt x="341" y="162"/>
                        </a:lnTo>
                        <a:lnTo>
                          <a:pt x="454" y="96"/>
                        </a:lnTo>
                        <a:lnTo>
                          <a:pt x="580" y="48"/>
                        </a:lnTo>
                        <a:lnTo>
                          <a:pt x="723" y="18"/>
                        </a:lnTo>
                        <a:lnTo>
                          <a:pt x="867" y="6"/>
                        </a:lnTo>
                        <a:lnTo>
                          <a:pt x="1028" y="6"/>
                        </a:lnTo>
                        <a:lnTo>
                          <a:pt x="1196" y="30"/>
                        </a:lnTo>
                        <a:lnTo>
                          <a:pt x="1363" y="66"/>
                        </a:lnTo>
                        <a:lnTo>
                          <a:pt x="1543" y="120"/>
                        </a:lnTo>
                        <a:lnTo>
                          <a:pt x="1722" y="192"/>
                        </a:lnTo>
                        <a:lnTo>
                          <a:pt x="1901" y="282"/>
                        </a:lnTo>
                        <a:lnTo>
                          <a:pt x="2087" y="378"/>
                        </a:lnTo>
                        <a:lnTo>
                          <a:pt x="2272" y="498"/>
                        </a:lnTo>
                        <a:lnTo>
                          <a:pt x="2451" y="624"/>
                        </a:lnTo>
                        <a:lnTo>
                          <a:pt x="2631" y="773"/>
                        </a:lnTo>
                        <a:lnTo>
                          <a:pt x="2804" y="929"/>
                        </a:lnTo>
                        <a:lnTo>
                          <a:pt x="3019" y="1151"/>
                        </a:lnTo>
                        <a:lnTo>
                          <a:pt x="3115" y="1265"/>
                        </a:lnTo>
                        <a:lnTo>
                          <a:pt x="3211" y="1385"/>
                        </a:lnTo>
                        <a:lnTo>
                          <a:pt x="3295" y="1505"/>
                        </a:lnTo>
                        <a:lnTo>
                          <a:pt x="3378" y="1625"/>
                        </a:lnTo>
                        <a:lnTo>
                          <a:pt x="3450" y="1745"/>
                        </a:lnTo>
                        <a:lnTo>
                          <a:pt x="3522" y="1864"/>
                        </a:lnTo>
                        <a:lnTo>
                          <a:pt x="3582" y="1984"/>
                        </a:lnTo>
                        <a:lnTo>
                          <a:pt x="3635" y="2104"/>
                        </a:lnTo>
                        <a:lnTo>
                          <a:pt x="3677" y="2224"/>
                        </a:lnTo>
                        <a:lnTo>
                          <a:pt x="3719" y="2344"/>
                        </a:lnTo>
                        <a:lnTo>
                          <a:pt x="3749" y="2458"/>
                        </a:lnTo>
                        <a:lnTo>
                          <a:pt x="3773" y="2572"/>
                        </a:lnTo>
                        <a:lnTo>
                          <a:pt x="3785" y="2686"/>
                        </a:lnTo>
                        <a:lnTo>
                          <a:pt x="3791" y="2794"/>
                        </a:lnTo>
                        <a:lnTo>
                          <a:pt x="3779" y="2955"/>
                        </a:lnTo>
                        <a:lnTo>
                          <a:pt x="3749" y="3105"/>
                        </a:lnTo>
                        <a:lnTo>
                          <a:pt x="3695" y="3243"/>
                        </a:lnTo>
                        <a:lnTo>
                          <a:pt x="3623" y="3363"/>
                        </a:lnTo>
                        <a:lnTo>
                          <a:pt x="3629" y="3363"/>
                        </a:lnTo>
                        <a:lnTo>
                          <a:pt x="3701" y="3243"/>
                        </a:lnTo>
                        <a:lnTo>
                          <a:pt x="3749" y="3111"/>
                        </a:lnTo>
                        <a:lnTo>
                          <a:pt x="3779" y="2967"/>
                        </a:lnTo>
                        <a:lnTo>
                          <a:pt x="3791" y="2806"/>
                        </a:lnTo>
                        <a:lnTo>
                          <a:pt x="3791" y="2800"/>
                        </a:lnTo>
                        <a:lnTo>
                          <a:pt x="3791" y="2794"/>
                        </a:lnTo>
                        <a:lnTo>
                          <a:pt x="3785" y="2686"/>
                        </a:lnTo>
                        <a:lnTo>
                          <a:pt x="3773" y="2572"/>
                        </a:lnTo>
                        <a:lnTo>
                          <a:pt x="3749" y="2458"/>
                        </a:lnTo>
                        <a:lnTo>
                          <a:pt x="3719" y="2338"/>
                        </a:lnTo>
                        <a:lnTo>
                          <a:pt x="3683" y="2224"/>
                        </a:lnTo>
                        <a:lnTo>
                          <a:pt x="3635" y="2104"/>
                        </a:lnTo>
                        <a:lnTo>
                          <a:pt x="3582" y="1984"/>
                        </a:lnTo>
                        <a:lnTo>
                          <a:pt x="3522" y="1864"/>
                        </a:lnTo>
                        <a:lnTo>
                          <a:pt x="3456" y="1739"/>
                        </a:lnTo>
                        <a:lnTo>
                          <a:pt x="3378" y="1619"/>
                        </a:lnTo>
                        <a:lnTo>
                          <a:pt x="3300" y="1499"/>
                        </a:lnTo>
                        <a:lnTo>
                          <a:pt x="3211" y="1385"/>
                        </a:lnTo>
                        <a:lnTo>
                          <a:pt x="3121" y="1265"/>
                        </a:lnTo>
                        <a:lnTo>
                          <a:pt x="3019" y="1151"/>
                        </a:lnTo>
                        <a:lnTo>
                          <a:pt x="2804" y="929"/>
                        </a:lnTo>
                        <a:lnTo>
                          <a:pt x="2631" y="767"/>
                        </a:lnTo>
                        <a:lnTo>
                          <a:pt x="2451" y="624"/>
                        </a:lnTo>
                        <a:lnTo>
                          <a:pt x="2272" y="492"/>
                        </a:lnTo>
                        <a:lnTo>
                          <a:pt x="2087" y="378"/>
                        </a:lnTo>
                        <a:lnTo>
                          <a:pt x="1901" y="276"/>
                        </a:lnTo>
                        <a:lnTo>
                          <a:pt x="1722" y="192"/>
                        </a:lnTo>
                        <a:lnTo>
                          <a:pt x="1543" y="120"/>
                        </a:lnTo>
                        <a:lnTo>
                          <a:pt x="1363" y="66"/>
                        </a:lnTo>
                        <a:lnTo>
                          <a:pt x="1190" y="24"/>
                        </a:lnTo>
                        <a:lnTo>
                          <a:pt x="1028" y="6"/>
                        </a:lnTo>
                        <a:lnTo>
                          <a:pt x="867" y="0"/>
                        </a:lnTo>
                        <a:lnTo>
                          <a:pt x="717" y="12"/>
                        </a:lnTo>
                        <a:lnTo>
                          <a:pt x="580" y="42"/>
                        </a:lnTo>
                        <a:lnTo>
                          <a:pt x="448" y="90"/>
                        </a:lnTo>
                        <a:lnTo>
                          <a:pt x="335" y="162"/>
                        </a:lnTo>
                        <a:lnTo>
                          <a:pt x="233" y="246"/>
                        </a:lnTo>
                        <a:lnTo>
                          <a:pt x="179" y="306"/>
                        </a:lnTo>
                        <a:lnTo>
                          <a:pt x="132" y="378"/>
                        </a:lnTo>
                        <a:lnTo>
                          <a:pt x="90" y="450"/>
                        </a:lnTo>
                        <a:lnTo>
                          <a:pt x="60" y="528"/>
                        </a:lnTo>
                        <a:lnTo>
                          <a:pt x="36" y="612"/>
                        </a:lnTo>
                        <a:lnTo>
                          <a:pt x="12" y="701"/>
                        </a:lnTo>
                        <a:lnTo>
                          <a:pt x="6" y="797"/>
                        </a:lnTo>
                        <a:lnTo>
                          <a:pt x="0" y="893"/>
                        </a:lnTo>
                        <a:lnTo>
                          <a:pt x="6" y="1001"/>
                        </a:lnTo>
                        <a:lnTo>
                          <a:pt x="24" y="1115"/>
                        </a:lnTo>
                        <a:lnTo>
                          <a:pt x="42" y="1229"/>
                        </a:lnTo>
                        <a:lnTo>
                          <a:pt x="78" y="1343"/>
                        </a:lnTo>
                        <a:lnTo>
                          <a:pt x="114" y="1463"/>
                        </a:lnTo>
                        <a:lnTo>
                          <a:pt x="161" y="1583"/>
                        </a:lnTo>
                        <a:lnTo>
                          <a:pt x="215" y="1703"/>
                        </a:lnTo>
                        <a:lnTo>
                          <a:pt x="275" y="1822"/>
                        </a:lnTo>
                        <a:lnTo>
                          <a:pt x="341" y="1942"/>
                        </a:lnTo>
                        <a:lnTo>
                          <a:pt x="413" y="2062"/>
                        </a:lnTo>
                        <a:lnTo>
                          <a:pt x="496" y="2182"/>
                        </a:lnTo>
                        <a:lnTo>
                          <a:pt x="580" y="2302"/>
                        </a:lnTo>
                        <a:lnTo>
                          <a:pt x="676" y="2422"/>
                        </a:lnTo>
                        <a:lnTo>
                          <a:pt x="771" y="2536"/>
                        </a:lnTo>
                        <a:lnTo>
                          <a:pt x="987" y="2758"/>
                        </a:lnTo>
                        <a:lnTo>
                          <a:pt x="1184" y="2931"/>
                        </a:lnTo>
                        <a:lnTo>
                          <a:pt x="1387" y="3093"/>
                        </a:lnTo>
                        <a:lnTo>
                          <a:pt x="1596" y="3237"/>
                        </a:lnTo>
                        <a:lnTo>
                          <a:pt x="1800" y="3363"/>
                        </a:lnTo>
                        <a:lnTo>
                          <a:pt x="1806" y="3363"/>
                        </a:lnTo>
                        <a:lnTo>
                          <a:pt x="1596" y="3237"/>
                        </a:lnTo>
                        <a:lnTo>
                          <a:pt x="1393" y="3093"/>
                        </a:lnTo>
                        <a:lnTo>
                          <a:pt x="1190" y="2931"/>
                        </a:lnTo>
                        <a:lnTo>
                          <a:pt x="993" y="275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  <p:sp>
                <p:nvSpPr>
                  <p:cNvPr id="31" name="Google Shape;31;p3"/>
                  <p:cNvSpPr/>
                  <p:nvPr/>
                </p:nvSpPr>
                <p:spPr>
                  <a:xfrm>
                    <a:off x="514" y="1091"/>
                    <a:ext cx="3538" cy="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27" h="3225" extrusionOk="0">
                        <a:moveTo>
                          <a:pt x="914" y="2572"/>
                        </a:moveTo>
                        <a:lnTo>
                          <a:pt x="717" y="2362"/>
                        </a:lnTo>
                        <a:lnTo>
                          <a:pt x="538" y="2146"/>
                        </a:lnTo>
                        <a:lnTo>
                          <a:pt x="460" y="2038"/>
                        </a:lnTo>
                        <a:lnTo>
                          <a:pt x="382" y="1930"/>
                        </a:lnTo>
                        <a:lnTo>
                          <a:pt x="317" y="1816"/>
                        </a:lnTo>
                        <a:lnTo>
                          <a:pt x="251" y="1702"/>
                        </a:lnTo>
                        <a:lnTo>
                          <a:pt x="197" y="1589"/>
                        </a:lnTo>
                        <a:lnTo>
                          <a:pt x="149" y="1481"/>
                        </a:lnTo>
                        <a:lnTo>
                          <a:pt x="107" y="1367"/>
                        </a:lnTo>
                        <a:lnTo>
                          <a:pt x="71" y="1259"/>
                        </a:lnTo>
                        <a:lnTo>
                          <a:pt x="41" y="1151"/>
                        </a:lnTo>
                        <a:lnTo>
                          <a:pt x="18" y="1043"/>
                        </a:lnTo>
                        <a:lnTo>
                          <a:pt x="6" y="941"/>
                        </a:lnTo>
                        <a:lnTo>
                          <a:pt x="0" y="839"/>
                        </a:lnTo>
                        <a:lnTo>
                          <a:pt x="6" y="749"/>
                        </a:lnTo>
                        <a:lnTo>
                          <a:pt x="12" y="659"/>
                        </a:lnTo>
                        <a:lnTo>
                          <a:pt x="30" y="575"/>
                        </a:lnTo>
                        <a:lnTo>
                          <a:pt x="59" y="498"/>
                        </a:lnTo>
                        <a:lnTo>
                          <a:pt x="89" y="420"/>
                        </a:lnTo>
                        <a:lnTo>
                          <a:pt x="125" y="354"/>
                        </a:lnTo>
                        <a:lnTo>
                          <a:pt x="173" y="288"/>
                        </a:lnTo>
                        <a:lnTo>
                          <a:pt x="221" y="228"/>
                        </a:lnTo>
                        <a:lnTo>
                          <a:pt x="317" y="150"/>
                        </a:lnTo>
                        <a:lnTo>
                          <a:pt x="424" y="90"/>
                        </a:lnTo>
                        <a:lnTo>
                          <a:pt x="544" y="42"/>
                        </a:lnTo>
                        <a:lnTo>
                          <a:pt x="669" y="12"/>
                        </a:lnTo>
                        <a:lnTo>
                          <a:pt x="813" y="0"/>
                        </a:lnTo>
                        <a:lnTo>
                          <a:pt x="956" y="6"/>
                        </a:lnTo>
                        <a:lnTo>
                          <a:pt x="1112" y="24"/>
                        </a:lnTo>
                        <a:lnTo>
                          <a:pt x="1273" y="60"/>
                        </a:lnTo>
                        <a:lnTo>
                          <a:pt x="1441" y="114"/>
                        </a:lnTo>
                        <a:lnTo>
                          <a:pt x="1608" y="174"/>
                        </a:lnTo>
                        <a:lnTo>
                          <a:pt x="1775" y="258"/>
                        </a:lnTo>
                        <a:lnTo>
                          <a:pt x="1949" y="348"/>
                        </a:lnTo>
                        <a:lnTo>
                          <a:pt x="2116" y="456"/>
                        </a:lnTo>
                        <a:lnTo>
                          <a:pt x="2284" y="575"/>
                        </a:lnTo>
                        <a:lnTo>
                          <a:pt x="2451" y="713"/>
                        </a:lnTo>
                        <a:lnTo>
                          <a:pt x="2613" y="857"/>
                        </a:lnTo>
                        <a:lnTo>
                          <a:pt x="2810" y="1067"/>
                        </a:lnTo>
                        <a:lnTo>
                          <a:pt x="2989" y="1283"/>
                        </a:lnTo>
                        <a:lnTo>
                          <a:pt x="3073" y="1391"/>
                        </a:lnTo>
                        <a:lnTo>
                          <a:pt x="3145" y="1505"/>
                        </a:lnTo>
                        <a:lnTo>
                          <a:pt x="3216" y="1612"/>
                        </a:lnTo>
                        <a:lnTo>
                          <a:pt x="3276" y="1726"/>
                        </a:lnTo>
                        <a:lnTo>
                          <a:pt x="3330" y="1840"/>
                        </a:lnTo>
                        <a:lnTo>
                          <a:pt x="3384" y="1948"/>
                        </a:lnTo>
                        <a:lnTo>
                          <a:pt x="3426" y="2062"/>
                        </a:lnTo>
                        <a:lnTo>
                          <a:pt x="3462" y="2170"/>
                        </a:lnTo>
                        <a:lnTo>
                          <a:pt x="3491" y="2278"/>
                        </a:lnTo>
                        <a:lnTo>
                          <a:pt x="3509" y="2386"/>
                        </a:lnTo>
                        <a:lnTo>
                          <a:pt x="3521" y="2488"/>
                        </a:lnTo>
                        <a:lnTo>
                          <a:pt x="3527" y="2590"/>
                        </a:lnTo>
                        <a:lnTo>
                          <a:pt x="3521" y="2680"/>
                        </a:lnTo>
                        <a:lnTo>
                          <a:pt x="3515" y="2769"/>
                        </a:lnTo>
                        <a:lnTo>
                          <a:pt x="3497" y="2853"/>
                        </a:lnTo>
                        <a:lnTo>
                          <a:pt x="3474" y="2931"/>
                        </a:lnTo>
                        <a:lnTo>
                          <a:pt x="3438" y="3009"/>
                        </a:lnTo>
                        <a:lnTo>
                          <a:pt x="3402" y="3075"/>
                        </a:lnTo>
                        <a:lnTo>
                          <a:pt x="3360" y="3141"/>
                        </a:lnTo>
                        <a:lnTo>
                          <a:pt x="3306" y="3201"/>
                        </a:lnTo>
                        <a:lnTo>
                          <a:pt x="3294" y="3213"/>
                        </a:lnTo>
                        <a:lnTo>
                          <a:pt x="3282" y="3225"/>
                        </a:lnTo>
                        <a:lnTo>
                          <a:pt x="3288" y="3225"/>
                        </a:lnTo>
                        <a:lnTo>
                          <a:pt x="3300" y="3213"/>
                        </a:lnTo>
                        <a:lnTo>
                          <a:pt x="3312" y="3201"/>
                        </a:lnTo>
                        <a:lnTo>
                          <a:pt x="3366" y="3141"/>
                        </a:lnTo>
                        <a:lnTo>
                          <a:pt x="3408" y="3075"/>
                        </a:lnTo>
                        <a:lnTo>
                          <a:pt x="3444" y="3009"/>
                        </a:lnTo>
                        <a:lnTo>
                          <a:pt x="3474" y="2931"/>
                        </a:lnTo>
                        <a:lnTo>
                          <a:pt x="3497" y="2853"/>
                        </a:lnTo>
                        <a:lnTo>
                          <a:pt x="3515" y="2769"/>
                        </a:lnTo>
                        <a:lnTo>
                          <a:pt x="3527" y="2680"/>
                        </a:lnTo>
                        <a:lnTo>
                          <a:pt x="3527" y="2590"/>
                        </a:lnTo>
                        <a:lnTo>
                          <a:pt x="3521" y="2488"/>
                        </a:lnTo>
                        <a:lnTo>
                          <a:pt x="3509" y="2386"/>
                        </a:lnTo>
                        <a:lnTo>
                          <a:pt x="3491" y="2278"/>
                        </a:lnTo>
                        <a:lnTo>
                          <a:pt x="3462" y="2170"/>
                        </a:lnTo>
                        <a:lnTo>
                          <a:pt x="3426" y="2056"/>
                        </a:lnTo>
                        <a:lnTo>
                          <a:pt x="3384" y="1948"/>
                        </a:lnTo>
                        <a:lnTo>
                          <a:pt x="3336" y="1834"/>
                        </a:lnTo>
                        <a:lnTo>
                          <a:pt x="3276" y="1726"/>
                        </a:lnTo>
                        <a:lnTo>
                          <a:pt x="3216" y="1612"/>
                        </a:lnTo>
                        <a:lnTo>
                          <a:pt x="3145" y="1499"/>
                        </a:lnTo>
                        <a:lnTo>
                          <a:pt x="3073" y="1391"/>
                        </a:lnTo>
                        <a:lnTo>
                          <a:pt x="2989" y="1277"/>
                        </a:lnTo>
                        <a:lnTo>
                          <a:pt x="2816" y="1061"/>
                        </a:lnTo>
                        <a:lnTo>
                          <a:pt x="2613" y="857"/>
                        </a:lnTo>
                        <a:lnTo>
                          <a:pt x="2451" y="707"/>
                        </a:lnTo>
                        <a:lnTo>
                          <a:pt x="2284" y="575"/>
                        </a:lnTo>
                        <a:lnTo>
                          <a:pt x="2116" y="456"/>
                        </a:lnTo>
                        <a:lnTo>
                          <a:pt x="1949" y="348"/>
                        </a:lnTo>
                        <a:lnTo>
                          <a:pt x="1775" y="252"/>
                        </a:lnTo>
                        <a:lnTo>
                          <a:pt x="1608" y="174"/>
                        </a:lnTo>
                        <a:lnTo>
                          <a:pt x="1435" y="108"/>
                        </a:lnTo>
                        <a:lnTo>
                          <a:pt x="1273" y="60"/>
                        </a:lnTo>
                        <a:lnTo>
                          <a:pt x="1112" y="24"/>
                        </a:lnTo>
                        <a:lnTo>
                          <a:pt x="956" y="0"/>
                        </a:lnTo>
                        <a:lnTo>
                          <a:pt x="807" y="0"/>
                        </a:lnTo>
                        <a:lnTo>
                          <a:pt x="669" y="12"/>
                        </a:lnTo>
                        <a:lnTo>
                          <a:pt x="538" y="42"/>
                        </a:lnTo>
                        <a:lnTo>
                          <a:pt x="418" y="84"/>
                        </a:lnTo>
                        <a:lnTo>
                          <a:pt x="311" y="150"/>
                        </a:lnTo>
                        <a:lnTo>
                          <a:pt x="215" y="228"/>
                        </a:lnTo>
                        <a:lnTo>
                          <a:pt x="167" y="288"/>
                        </a:lnTo>
                        <a:lnTo>
                          <a:pt x="119" y="354"/>
                        </a:lnTo>
                        <a:lnTo>
                          <a:pt x="83" y="420"/>
                        </a:lnTo>
                        <a:lnTo>
                          <a:pt x="53" y="498"/>
                        </a:lnTo>
                        <a:lnTo>
                          <a:pt x="30" y="575"/>
                        </a:lnTo>
                        <a:lnTo>
                          <a:pt x="12" y="659"/>
                        </a:lnTo>
                        <a:lnTo>
                          <a:pt x="0" y="749"/>
                        </a:lnTo>
                        <a:lnTo>
                          <a:pt x="0" y="839"/>
                        </a:lnTo>
                        <a:lnTo>
                          <a:pt x="6" y="941"/>
                        </a:lnTo>
                        <a:lnTo>
                          <a:pt x="18" y="1043"/>
                        </a:lnTo>
                        <a:lnTo>
                          <a:pt x="35" y="1151"/>
                        </a:lnTo>
                        <a:lnTo>
                          <a:pt x="65" y="1259"/>
                        </a:lnTo>
                        <a:lnTo>
                          <a:pt x="101" y="1373"/>
                        </a:lnTo>
                        <a:lnTo>
                          <a:pt x="143" y="1481"/>
                        </a:lnTo>
                        <a:lnTo>
                          <a:pt x="191" y="1595"/>
                        </a:lnTo>
                        <a:lnTo>
                          <a:pt x="251" y="1708"/>
                        </a:lnTo>
                        <a:lnTo>
                          <a:pt x="311" y="1816"/>
                        </a:lnTo>
                        <a:lnTo>
                          <a:pt x="382" y="1930"/>
                        </a:lnTo>
                        <a:lnTo>
                          <a:pt x="454" y="2038"/>
                        </a:lnTo>
                        <a:lnTo>
                          <a:pt x="538" y="2152"/>
                        </a:lnTo>
                        <a:lnTo>
                          <a:pt x="717" y="2368"/>
                        </a:lnTo>
                        <a:lnTo>
                          <a:pt x="914" y="2572"/>
                        </a:lnTo>
                        <a:lnTo>
                          <a:pt x="1028" y="2674"/>
                        </a:lnTo>
                        <a:lnTo>
                          <a:pt x="1142" y="2775"/>
                        </a:lnTo>
                        <a:lnTo>
                          <a:pt x="1255" y="2865"/>
                        </a:lnTo>
                        <a:lnTo>
                          <a:pt x="1369" y="2949"/>
                        </a:lnTo>
                        <a:lnTo>
                          <a:pt x="1488" y="3027"/>
                        </a:lnTo>
                        <a:lnTo>
                          <a:pt x="1608" y="3099"/>
                        </a:lnTo>
                        <a:lnTo>
                          <a:pt x="1722" y="3165"/>
                        </a:lnTo>
                        <a:lnTo>
                          <a:pt x="1841" y="3225"/>
                        </a:lnTo>
                        <a:lnTo>
                          <a:pt x="1853" y="3225"/>
                        </a:lnTo>
                        <a:lnTo>
                          <a:pt x="1734" y="3165"/>
                        </a:lnTo>
                        <a:lnTo>
                          <a:pt x="1614" y="3099"/>
                        </a:lnTo>
                        <a:lnTo>
                          <a:pt x="1494" y="3027"/>
                        </a:lnTo>
                        <a:lnTo>
                          <a:pt x="1375" y="2949"/>
                        </a:lnTo>
                        <a:lnTo>
                          <a:pt x="1261" y="2865"/>
                        </a:lnTo>
                        <a:lnTo>
                          <a:pt x="1142" y="2769"/>
                        </a:lnTo>
                        <a:lnTo>
                          <a:pt x="914" y="257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  <p:grpSp>
                <p:nvGrpSpPr>
                  <p:cNvPr id="32" name="Google Shape;32;p3"/>
                  <p:cNvGrpSpPr/>
                  <p:nvPr/>
                </p:nvGrpSpPr>
                <p:grpSpPr>
                  <a:xfrm>
                    <a:off x="-137" y="522"/>
                    <a:ext cx="4801" cy="4301"/>
                    <a:chOff x="-137" y="522"/>
                    <a:chExt cx="4801" cy="4301"/>
                  </a:xfrm>
                </p:grpSpPr>
                <p:sp>
                  <p:nvSpPr>
                    <p:cNvPr id="33" name="Google Shape;33;p3"/>
                    <p:cNvSpPr/>
                    <p:nvPr/>
                  </p:nvSpPr>
                  <p:spPr>
                    <a:xfrm>
                      <a:off x="400" y="522"/>
                      <a:ext cx="4264" cy="379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51" h="3794" extrusionOk="0">
                          <a:moveTo>
                            <a:pt x="4251" y="3368"/>
                          </a:moveTo>
                          <a:lnTo>
                            <a:pt x="4245" y="3237"/>
                          </a:lnTo>
                          <a:lnTo>
                            <a:pt x="4227" y="3099"/>
                          </a:lnTo>
                          <a:lnTo>
                            <a:pt x="4203" y="2961"/>
                          </a:lnTo>
                          <a:lnTo>
                            <a:pt x="4167" y="2823"/>
                          </a:lnTo>
                          <a:lnTo>
                            <a:pt x="4120" y="2679"/>
                          </a:lnTo>
                          <a:lnTo>
                            <a:pt x="4066" y="2535"/>
                          </a:lnTo>
                          <a:lnTo>
                            <a:pt x="4000" y="2391"/>
                          </a:lnTo>
                          <a:lnTo>
                            <a:pt x="3928" y="2247"/>
                          </a:lnTo>
                          <a:lnTo>
                            <a:pt x="3845" y="2098"/>
                          </a:lnTo>
                          <a:lnTo>
                            <a:pt x="3755" y="1954"/>
                          </a:lnTo>
                          <a:lnTo>
                            <a:pt x="3659" y="1810"/>
                          </a:lnTo>
                          <a:lnTo>
                            <a:pt x="3552" y="1666"/>
                          </a:lnTo>
                          <a:lnTo>
                            <a:pt x="3438" y="1528"/>
                          </a:lnTo>
                          <a:lnTo>
                            <a:pt x="3318" y="1390"/>
                          </a:lnTo>
                          <a:lnTo>
                            <a:pt x="3193" y="1252"/>
                          </a:lnTo>
                          <a:lnTo>
                            <a:pt x="3061" y="1120"/>
                          </a:lnTo>
                          <a:lnTo>
                            <a:pt x="2858" y="935"/>
                          </a:lnTo>
                          <a:lnTo>
                            <a:pt x="2649" y="761"/>
                          </a:lnTo>
                          <a:lnTo>
                            <a:pt x="2434" y="605"/>
                          </a:lnTo>
                          <a:lnTo>
                            <a:pt x="2212" y="467"/>
                          </a:lnTo>
                          <a:lnTo>
                            <a:pt x="1991" y="341"/>
                          </a:lnTo>
                          <a:lnTo>
                            <a:pt x="1770" y="233"/>
                          </a:lnTo>
                          <a:lnTo>
                            <a:pt x="1549" y="143"/>
                          </a:lnTo>
                          <a:lnTo>
                            <a:pt x="1327" y="77"/>
                          </a:lnTo>
                          <a:lnTo>
                            <a:pt x="1124" y="35"/>
                          </a:lnTo>
                          <a:lnTo>
                            <a:pt x="927" y="6"/>
                          </a:lnTo>
                          <a:lnTo>
                            <a:pt x="741" y="0"/>
                          </a:lnTo>
                          <a:lnTo>
                            <a:pt x="568" y="18"/>
                          </a:lnTo>
                          <a:lnTo>
                            <a:pt x="401" y="47"/>
                          </a:lnTo>
                          <a:lnTo>
                            <a:pt x="257" y="101"/>
                          </a:lnTo>
                          <a:lnTo>
                            <a:pt x="120" y="173"/>
                          </a:lnTo>
                          <a:lnTo>
                            <a:pt x="0" y="263"/>
                          </a:lnTo>
                          <a:lnTo>
                            <a:pt x="0" y="269"/>
                          </a:lnTo>
                          <a:lnTo>
                            <a:pt x="126" y="173"/>
                          </a:lnTo>
                          <a:lnTo>
                            <a:pt x="263" y="101"/>
                          </a:lnTo>
                          <a:lnTo>
                            <a:pt x="419" y="47"/>
                          </a:lnTo>
                          <a:lnTo>
                            <a:pt x="586" y="18"/>
                          </a:lnTo>
                          <a:lnTo>
                            <a:pt x="765" y="6"/>
                          </a:lnTo>
                          <a:lnTo>
                            <a:pt x="957" y="18"/>
                          </a:lnTo>
                          <a:lnTo>
                            <a:pt x="1154" y="47"/>
                          </a:lnTo>
                          <a:lnTo>
                            <a:pt x="1357" y="95"/>
                          </a:lnTo>
                          <a:lnTo>
                            <a:pt x="1567" y="161"/>
                          </a:lnTo>
                          <a:lnTo>
                            <a:pt x="1782" y="245"/>
                          </a:lnTo>
                          <a:lnTo>
                            <a:pt x="1997" y="347"/>
                          </a:lnTo>
                          <a:lnTo>
                            <a:pt x="2212" y="467"/>
                          </a:lnTo>
                          <a:lnTo>
                            <a:pt x="2428" y="605"/>
                          </a:lnTo>
                          <a:lnTo>
                            <a:pt x="2643" y="761"/>
                          </a:lnTo>
                          <a:lnTo>
                            <a:pt x="2858" y="935"/>
                          </a:lnTo>
                          <a:lnTo>
                            <a:pt x="3061" y="1120"/>
                          </a:lnTo>
                          <a:lnTo>
                            <a:pt x="3193" y="1252"/>
                          </a:lnTo>
                          <a:lnTo>
                            <a:pt x="3318" y="1390"/>
                          </a:lnTo>
                          <a:lnTo>
                            <a:pt x="3438" y="1528"/>
                          </a:lnTo>
                          <a:lnTo>
                            <a:pt x="3552" y="1666"/>
                          </a:lnTo>
                          <a:lnTo>
                            <a:pt x="3653" y="1810"/>
                          </a:lnTo>
                          <a:lnTo>
                            <a:pt x="3755" y="1954"/>
                          </a:lnTo>
                          <a:lnTo>
                            <a:pt x="3839" y="2104"/>
                          </a:lnTo>
                          <a:lnTo>
                            <a:pt x="3922" y="2247"/>
                          </a:lnTo>
                          <a:lnTo>
                            <a:pt x="3994" y="2391"/>
                          </a:lnTo>
                          <a:lnTo>
                            <a:pt x="4060" y="2535"/>
                          </a:lnTo>
                          <a:lnTo>
                            <a:pt x="4114" y="2679"/>
                          </a:lnTo>
                          <a:lnTo>
                            <a:pt x="4162" y="2823"/>
                          </a:lnTo>
                          <a:lnTo>
                            <a:pt x="4197" y="2967"/>
                          </a:lnTo>
                          <a:lnTo>
                            <a:pt x="4221" y="3105"/>
                          </a:lnTo>
                          <a:lnTo>
                            <a:pt x="4239" y="3237"/>
                          </a:lnTo>
                          <a:lnTo>
                            <a:pt x="4245" y="3368"/>
                          </a:lnTo>
                          <a:lnTo>
                            <a:pt x="4245" y="3482"/>
                          </a:lnTo>
                          <a:lnTo>
                            <a:pt x="4233" y="3590"/>
                          </a:lnTo>
                          <a:lnTo>
                            <a:pt x="4215" y="3692"/>
                          </a:lnTo>
                          <a:lnTo>
                            <a:pt x="4185" y="3794"/>
                          </a:lnTo>
                          <a:lnTo>
                            <a:pt x="4215" y="3692"/>
                          </a:lnTo>
                          <a:lnTo>
                            <a:pt x="4239" y="3590"/>
                          </a:lnTo>
                          <a:lnTo>
                            <a:pt x="4245" y="3482"/>
                          </a:lnTo>
                          <a:lnTo>
                            <a:pt x="4251" y="336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i="0" u="none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p:txBody>
                </p:sp>
                <p:grpSp>
                  <p:nvGrpSpPr>
                    <p:cNvPr id="34" name="Google Shape;34;p3"/>
                    <p:cNvGrpSpPr/>
                    <p:nvPr/>
                  </p:nvGrpSpPr>
                  <p:grpSpPr>
                    <a:xfrm>
                      <a:off x="-137" y="534"/>
                      <a:ext cx="4795" cy="4289"/>
                      <a:chOff x="-137" y="534"/>
                      <a:chExt cx="4795" cy="4289"/>
                    </a:xfrm>
                  </p:grpSpPr>
                  <p:sp>
                    <p:nvSpPr>
                      <p:cNvPr id="35" name="Google Shape;35;p3"/>
                      <p:cNvSpPr/>
                      <p:nvPr/>
                    </p:nvSpPr>
                    <p:spPr>
                      <a:xfrm>
                        <a:off x="400" y="659"/>
                        <a:ext cx="4121" cy="365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08" h="3657" extrusionOk="0">
                            <a:moveTo>
                              <a:pt x="48" y="282"/>
                            </a:moveTo>
                            <a:lnTo>
                              <a:pt x="161" y="186"/>
                            </a:lnTo>
                            <a:lnTo>
                              <a:pt x="293" y="108"/>
                            </a:lnTo>
                            <a:lnTo>
                              <a:pt x="442" y="54"/>
                            </a:lnTo>
                            <a:lnTo>
                              <a:pt x="598" y="18"/>
                            </a:lnTo>
                            <a:lnTo>
                              <a:pt x="771" y="6"/>
                            </a:lnTo>
                            <a:lnTo>
                              <a:pt x="951" y="12"/>
                            </a:lnTo>
                            <a:lnTo>
                              <a:pt x="1136" y="36"/>
                            </a:lnTo>
                            <a:lnTo>
                              <a:pt x="1333" y="84"/>
                            </a:lnTo>
                            <a:lnTo>
                              <a:pt x="1537" y="144"/>
                            </a:lnTo>
                            <a:lnTo>
                              <a:pt x="1740" y="222"/>
                            </a:lnTo>
                            <a:lnTo>
                              <a:pt x="1949" y="324"/>
                            </a:lnTo>
                            <a:lnTo>
                              <a:pt x="2158" y="438"/>
                            </a:lnTo>
                            <a:lnTo>
                              <a:pt x="2368" y="570"/>
                            </a:lnTo>
                            <a:lnTo>
                              <a:pt x="2577" y="720"/>
                            </a:lnTo>
                            <a:lnTo>
                              <a:pt x="2780" y="888"/>
                            </a:lnTo>
                            <a:lnTo>
                              <a:pt x="2978" y="1067"/>
                            </a:lnTo>
                            <a:lnTo>
                              <a:pt x="3103" y="1193"/>
                            </a:lnTo>
                            <a:lnTo>
                              <a:pt x="3223" y="1319"/>
                            </a:lnTo>
                            <a:lnTo>
                              <a:pt x="3336" y="1451"/>
                            </a:lnTo>
                            <a:lnTo>
                              <a:pt x="3444" y="1589"/>
                            </a:lnTo>
                            <a:lnTo>
                              <a:pt x="3540" y="1721"/>
                            </a:lnTo>
                            <a:lnTo>
                              <a:pt x="3635" y="1859"/>
                            </a:lnTo>
                            <a:lnTo>
                              <a:pt x="3719" y="1997"/>
                            </a:lnTo>
                            <a:lnTo>
                              <a:pt x="3797" y="2134"/>
                            </a:lnTo>
                            <a:lnTo>
                              <a:pt x="3863" y="2272"/>
                            </a:lnTo>
                            <a:lnTo>
                              <a:pt x="3928" y="2410"/>
                            </a:lnTo>
                            <a:lnTo>
                              <a:pt x="3976" y="2548"/>
                            </a:lnTo>
                            <a:lnTo>
                              <a:pt x="4024" y="2680"/>
                            </a:lnTo>
                            <a:lnTo>
                              <a:pt x="4060" y="2818"/>
                            </a:lnTo>
                            <a:lnTo>
                              <a:pt x="4084" y="2944"/>
                            </a:lnTo>
                            <a:lnTo>
                              <a:pt x="4102" y="3070"/>
                            </a:lnTo>
                            <a:lnTo>
                              <a:pt x="4108" y="3195"/>
                            </a:lnTo>
                            <a:lnTo>
                              <a:pt x="4102" y="3321"/>
                            </a:lnTo>
                            <a:lnTo>
                              <a:pt x="4090" y="3441"/>
                            </a:lnTo>
                            <a:lnTo>
                              <a:pt x="4060" y="3549"/>
                            </a:lnTo>
                            <a:lnTo>
                              <a:pt x="4024" y="3657"/>
                            </a:lnTo>
                            <a:lnTo>
                              <a:pt x="4030" y="3657"/>
                            </a:lnTo>
                            <a:lnTo>
                              <a:pt x="4066" y="3555"/>
                            </a:lnTo>
                            <a:lnTo>
                              <a:pt x="4090" y="3447"/>
                            </a:lnTo>
                            <a:lnTo>
                              <a:pt x="4102" y="3333"/>
                            </a:lnTo>
                            <a:lnTo>
                              <a:pt x="4108" y="3213"/>
                            </a:lnTo>
                            <a:lnTo>
                              <a:pt x="4108" y="3195"/>
                            </a:lnTo>
                            <a:lnTo>
                              <a:pt x="4102" y="3070"/>
                            </a:lnTo>
                            <a:lnTo>
                              <a:pt x="4084" y="2944"/>
                            </a:lnTo>
                            <a:lnTo>
                              <a:pt x="4060" y="2812"/>
                            </a:lnTo>
                            <a:lnTo>
                              <a:pt x="4024" y="2680"/>
                            </a:lnTo>
                            <a:lnTo>
                              <a:pt x="3982" y="2548"/>
                            </a:lnTo>
                            <a:lnTo>
                              <a:pt x="3928" y="2410"/>
                            </a:lnTo>
                            <a:lnTo>
                              <a:pt x="3869" y="2272"/>
                            </a:lnTo>
                            <a:lnTo>
                              <a:pt x="3803" y="2134"/>
                            </a:lnTo>
                            <a:lnTo>
                              <a:pt x="3725" y="1997"/>
                            </a:lnTo>
                            <a:lnTo>
                              <a:pt x="3641" y="1859"/>
                            </a:lnTo>
                            <a:lnTo>
                              <a:pt x="3546" y="1721"/>
                            </a:lnTo>
                            <a:lnTo>
                              <a:pt x="3450" y="1583"/>
                            </a:lnTo>
                            <a:lnTo>
                              <a:pt x="3342" y="1451"/>
                            </a:lnTo>
                            <a:lnTo>
                              <a:pt x="3229" y="1319"/>
                            </a:lnTo>
                            <a:lnTo>
                              <a:pt x="3109" y="1187"/>
                            </a:lnTo>
                            <a:lnTo>
                              <a:pt x="2984" y="1061"/>
                            </a:lnTo>
                            <a:lnTo>
                              <a:pt x="2792" y="888"/>
                            </a:lnTo>
                            <a:lnTo>
                              <a:pt x="2589" y="726"/>
                            </a:lnTo>
                            <a:lnTo>
                              <a:pt x="2386" y="576"/>
                            </a:lnTo>
                            <a:lnTo>
                              <a:pt x="2176" y="444"/>
                            </a:lnTo>
                            <a:lnTo>
                              <a:pt x="1967" y="330"/>
                            </a:lnTo>
                            <a:lnTo>
                              <a:pt x="1752" y="228"/>
                            </a:lnTo>
                            <a:lnTo>
                              <a:pt x="1543" y="144"/>
                            </a:lnTo>
                            <a:lnTo>
                              <a:pt x="1333" y="78"/>
                            </a:lnTo>
                            <a:lnTo>
                              <a:pt x="1130" y="30"/>
                            </a:lnTo>
                            <a:lnTo>
                              <a:pt x="939" y="6"/>
                            </a:lnTo>
                            <a:lnTo>
                              <a:pt x="753" y="0"/>
                            </a:lnTo>
                            <a:lnTo>
                              <a:pt x="586" y="18"/>
                            </a:lnTo>
                            <a:lnTo>
                              <a:pt x="431" y="54"/>
                            </a:lnTo>
                            <a:lnTo>
                              <a:pt x="287" y="108"/>
                            </a:lnTo>
                            <a:lnTo>
                              <a:pt x="161" y="186"/>
                            </a:lnTo>
                            <a:lnTo>
                              <a:pt x="48" y="282"/>
                            </a:lnTo>
                            <a:lnTo>
                              <a:pt x="24" y="306"/>
                            </a:lnTo>
                            <a:lnTo>
                              <a:pt x="0" y="330"/>
                            </a:lnTo>
                            <a:lnTo>
                              <a:pt x="0" y="336"/>
                            </a:lnTo>
                            <a:lnTo>
                              <a:pt x="24" y="312"/>
                            </a:lnTo>
                            <a:lnTo>
                              <a:pt x="48" y="28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t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 sz="1800" b="0" i="0" u="none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endParaRPr>
                      </a:p>
                    </p:txBody>
                  </p:sp>
                  <p:grpSp>
                    <p:nvGrpSpPr>
                      <p:cNvPr id="36" name="Google Shape;36;p3"/>
                      <p:cNvGrpSpPr/>
                      <p:nvPr/>
                    </p:nvGrpSpPr>
                    <p:grpSpPr>
                      <a:xfrm>
                        <a:off x="-137" y="534"/>
                        <a:ext cx="4795" cy="4289"/>
                        <a:chOff x="-537" y="534"/>
                        <a:chExt cx="4795" cy="4289"/>
                      </a:xfrm>
                    </p:grpSpPr>
                    <p:cxnSp>
                      <p:nvCxnSpPr>
                        <p:cNvPr id="37" name="Google Shape;37;p3"/>
                        <p:cNvCxnSpPr/>
                        <p:nvPr/>
                      </p:nvCxnSpPr>
                      <p:spPr>
                        <a:xfrm rot="-9180000">
                          <a:off x="876" y="809"/>
                          <a:ext cx="1242" cy="191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38" name="Google Shape;38;p3"/>
                        <p:cNvCxnSpPr/>
                        <p:nvPr/>
                      </p:nvCxnSpPr>
                      <p:spPr>
                        <a:xfrm rot="-9180000">
                          <a:off x="-210" y="2117"/>
                          <a:ext cx="1921" cy="379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39" name="Google Shape;39;p3"/>
                        <p:cNvCxnSpPr/>
                        <p:nvPr/>
                      </p:nvCxnSpPr>
                      <p:spPr>
                        <a:xfrm rot="-9180000">
                          <a:off x="-257" y="1886"/>
                          <a:ext cx="2029" cy="59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40" name="Google Shape;40;p3"/>
                        <p:cNvCxnSpPr/>
                        <p:nvPr/>
                      </p:nvCxnSpPr>
                      <p:spPr>
                        <a:xfrm rot="-9180000">
                          <a:off x="-327" y="1599"/>
                          <a:ext cx="2175" cy="852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41" name="Google Shape;41;p3"/>
                        <p:cNvCxnSpPr/>
                        <p:nvPr/>
                      </p:nvCxnSpPr>
                      <p:spPr>
                        <a:xfrm rot="-9180000">
                          <a:off x="-400" y="1259"/>
                          <a:ext cx="2334" cy="1165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42" name="Google Shape;42;p3"/>
                        <p:cNvCxnSpPr/>
                        <p:nvPr/>
                      </p:nvCxnSpPr>
                      <p:spPr>
                        <a:xfrm rot="-9180000">
                          <a:off x="179" y="872"/>
                          <a:ext cx="1891" cy="168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43" name="Google Shape;43;p3"/>
                        <p:cNvCxnSpPr/>
                        <p:nvPr/>
                      </p:nvCxnSpPr>
                      <p:spPr>
                        <a:xfrm rot="-9180000">
                          <a:off x="-150" y="2329"/>
                          <a:ext cx="1806" cy="194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44" name="Google Shape;44;p3"/>
                        <p:cNvCxnSpPr/>
                        <p:nvPr/>
                      </p:nvCxnSpPr>
                      <p:spPr>
                        <a:xfrm rot="-9180000">
                          <a:off x="-109" y="2514"/>
                          <a:ext cx="1720" cy="3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45" name="Google Shape;45;p3"/>
                        <p:cNvCxnSpPr/>
                        <p:nvPr/>
                      </p:nvCxnSpPr>
                      <p:spPr>
                        <a:xfrm rot="1680000" flipH="1">
                          <a:off x="545" y="2785"/>
                          <a:ext cx="849" cy="802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46" name="Google Shape;46;p3"/>
                        <p:cNvCxnSpPr/>
                        <p:nvPr/>
                      </p:nvCxnSpPr>
                      <p:spPr>
                        <a:xfrm rot="1680000" flipH="1">
                          <a:off x="168" y="2669"/>
                          <a:ext cx="1295" cy="56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47" name="Google Shape;47;p3"/>
                        <p:cNvCxnSpPr/>
                        <p:nvPr/>
                      </p:nvCxnSpPr>
                      <p:spPr>
                        <a:xfrm rot="1680000" flipH="1">
                          <a:off x="-34" y="2588"/>
                          <a:ext cx="1576" cy="245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48" name="Google Shape;48;p3"/>
                        <p:cNvCxnSpPr/>
                        <p:nvPr/>
                      </p:nvCxnSpPr>
                      <p:spPr>
                        <a:xfrm rot="1680000" flipH="1">
                          <a:off x="1201" y="2985"/>
                          <a:ext cx="141" cy="104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49" name="Google Shape;49;p3"/>
                        <p:cNvCxnSpPr/>
                        <p:nvPr/>
                      </p:nvCxnSpPr>
                      <p:spPr>
                        <a:xfrm rot="1680000" flipH="1">
                          <a:off x="1292" y="3013"/>
                          <a:ext cx="47" cy="1058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50" name="Google Shape;50;p3"/>
                        <p:cNvCxnSpPr/>
                        <p:nvPr/>
                      </p:nvCxnSpPr>
                      <p:spPr>
                        <a:xfrm rot="1620000">
                          <a:off x="1331" y="3034"/>
                          <a:ext cx="47" cy="108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51" name="Google Shape;51;p3"/>
                        <p:cNvCxnSpPr/>
                        <p:nvPr/>
                      </p:nvCxnSpPr>
                      <p:spPr>
                        <a:xfrm rot="1620000">
                          <a:off x="1325" y="3059"/>
                          <a:ext cx="145" cy="110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52" name="Google Shape;52;p3"/>
                        <p:cNvCxnSpPr/>
                        <p:nvPr/>
                      </p:nvCxnSpPr>
                      <p:spPr>
                        <a:xfrm rot="1620000">
                          <a:off x="1320" y="3090"/>
                          <a:ext cx="255" cy="1124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53" name="Google Shape;53;p3"/>
                        <p:cNvCxnSpPr/>
                        <p:nvPr/>
                      </p:nvCxnSpPr>
                      <p:spPr>
                        <a:xfrm rot="1620000">
                          <a:off x="1314" y="3117"/>
                          <a:ext cx="365" cy="1143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54" name="Google Shape;54;p3"/>
                        <p:cNvCxnSpPr/>
                        <p:nvPr/>
                      </p:nvCxnSpPr>
                      <p:spPr>
                        <a:xfrm rot="1620000">
                          <a:off x="1337" y="3181"/>
                          <a:ext cx="567" cy="1073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55" name="Google Shape;55;p3"/>
                        <p:cNvCxnSpPr/>
                        <p:nvPr/>
                      </p:nvCxnSpPr>
                      <p:spPr>
                        <a:xfrm rot="1620000">
                          <a:off x="1354" y="3209"/>
                          <a:ext cx="663" cy="1019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56" name="Google Shape;56;p3"/>
                        <p:cNvCxnSpPr/>
                        <p:nvPr/>
                      </p:nvCxnSpPr>
                      <p:spPr>
                        <a:xfrm rot="1620000">
                          <a:off x="1375" y="3238"/>
                          <a:ext cx="745" cy="957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57" name="Google Shape;57;p3"/>
                        <p:cNvCxnSpPr/>
                        <p:nvPr/>
                      </p:nvCxnSpPr>
                      <p:spPr>
                        <a:xfrm rot="1620000">
                          <a:off x="1393" y="3266"/>
                          <a:ext cx="849" cy="909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58" name="Google Shape;58;p3"/>
                        <p:cNvCxnSpPr/>
                        <p:nvPr/>
                      </p:nvCxnSpPr>
                      <p:spPr>
                        <a:xfrm rot="1620000">
                          <a:off x="1412" y="3293"/>
                          <a:ext cx="950" cy="85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59" name="Google Shape;59;p3"/>
                        <p:cNvCxnSpPr/>
                        <p:nvPr/>
                      </p:nvCxnSpPr>
                      <p:spPr>
                        <a:xfrm rot="1620000">
                          <a:off x="1429" y="3321"/>
                          <a:ext cx="1056" cy="788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60" name="Google Shape;60;p3"/>
                        <p:cNvCxnSpPr/>
                        <p:nvPr/>
                      </p:nvCxnSpPr>
                      <p:spPr>
                        <a:xfrm rot="1620000">
                          <a:off x="1452" y="3356"/>
                          <a:ext cx="1173" cy="727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61" name="Google Shape;61;p3"/>
                        <p:cNvCxnSpPr/>
                        <p:nvPr/>
                      </p:nvCxnSpPr>
                      <p:spPr>
                        <a:xfrm rot="1620000">
                          <a:off x="1469" y="3388"/>
                          <a:ext cx="1315" cy="665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62" name="Google Shape;62;p3"/>
                        <p:cNvCxnSpPr/>
                        <p:nvPr/>
                      </p:nvCxnSpPr>
                      <p:spPr>
                        <a:xfrm rot="1620000">
                          <a:off x="1493" y="3426"/>
                          <a:ext cx="1469" cy="585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63" name="Google Shape;63;p3"/>
                        <p:cNvCxnSpPr/>
                        <p:nvPr/>
                      </p:nvCxnSpPr>
                      <p:spPr>
                        <a:xfrm rot="1620000">
                          <a:off x="1511" y="3464"/>
                          <a:ext cx="1649" cy="495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64" name="Google Shape;64;p3"/>
                        <p:cNvCxnSpPr/>
                        <p:nvPr/>
                      </p:nvCxnSpPr>
                      <p:spPr>
                        <a:xfrm rot="1620000">
                          <a:off x="1528" y="3518"/>
                          <a:ext cx="1885" cy="38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65" name="Google Shape;65;p3"/>
                        <p:cNvCxnSpPr/>
                        <p:nvPr/>
                      </p:nvCxnSpPr>
                      <p:spPr>
                        <a:xfrm rot="1620000">
                          <a:off x="1552" y="3586"/>
                          <a:ext cx="2168" cy="24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66" name="Google Shape;66;p3"/>
                        <p:cNvCxnSpPr/>
                        <p:nvPr/>
                      </p:nvCxnSpPr>
                      <p:spPr>
                        <a:xfrm rot="1620000">
                          <a:off x="1577" y="3670"/>
                          <a:ext cx="2528" cy="6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67" name="Google Shape;67;p3"/>
                        <p:cNvCxnSpPr/>
                        <p:nvPr/>
                      </p:nvCxnSpPr>
                      <p:spPr>
                        <a:xfrm rot="-9120000" flipH="1">
                          <a:off x="1621" y="3545"/>
                          <a:ext cx="2730" cy="17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68" name="Google Shape;68;p3"/>
                        <p:cNvCxnSpPr/>
                        <p:nvPr/>
                      </p:nvCxnSpPr>
                      <p:spPr>
                        <a:xfrm rot="-9120000" flipH="1">
                          <a:off x="1682" y="3297"/>
                          <a:ext cx="2635" cy="404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69" name="Google Shape;69;p3"/>
                        <p:cNvCxnSpPr/>
                        <p:nvPr/>
                      </p:nvCxnSpPr>
                      <p:spPr>
                        <a:xfrm rot="-9120000" flipH="1">
                          <a:off x="1782" y="2845"/>
                          <a:ext cx="2370" cy="789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70" name="Google Shape;70;p3"/>
                        <p:cNvCxnSpPr/>
                        <p:nvPr/>
                      </p:nvCxnSpPr>
                      <p:spPr>
                        <a:xfrm rot="-9120000" flipH="1">
                          <a:off x="1960" y="1992"/>
                          <a:ext cx="1530" cy="1443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71" name="Google Shape;71;p3"/>
                        <p:cNvCxnSpPr/>
                        <p:nvPr/>
                      </p:nvCxnSpPr>
                      <p:spPr>
                        <a:xfrm rot="-9120000" flipH="1">
                          <a:off x="2014" y="1727"/>
                          <a:ext cx="1219" cy="1629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sp>
                      <p:nvSpPr>
                        <p:cNvPr id="72" name="Google Shape;72;p3"/>
                        <p:cNvSpPr/>
                        <p:nvPr/>
                      </p:nvSpPr>
                      <p:spPr>
                        <a:xfrm>
                          <a:off x="0" y="2548"/>
                          <a:ext cx="1542" cy="176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537" h="1768" extrusionOk="0">
                              <a:moveTo>
                                <a:pt x="909" y="1264"/>
                              </a:moveTo>
                              <a:lnTo>
                                <a:pt x="1058" y="1402"/>
                              </a:lnTo>
                              <a:lnTo>
                                <a:pt x="1214" y="1528"/>
                              </a:lnTo>
                              <a:lnTo>
                                <a:pt x="1369" y="1654"/>
                              </a:lnTo>
                              <a:lnTo>
                                <a:pt x="1531" y="1768"/>
                              </a:lnTo>
                              <a:lnTo>
                                <a:pt x="1537" y="1768"/>
                              </a:lnTo>
                              <a:lnTo>
                                <a:pt x="1375" y="1654"/>
                              </a:lnTo>
                              <a:lnTo>
                                <a:pt x="1220" y="1534"/>
                              </a:lnTo>
                              <a:lnTo>
                                <a:pt x="1064" y="1402"/>
                              </a:lnTo>
                              <a:lnTo>
                                <a:pt x="915" y="1258"/>
                              </a:lnTo>
                              <a:lnTo>
                                <a:pt x="765" y="1115"/>
                              </a:lnTo>
                              <a:lnTo>
                                <a:pt x="628" y="959"/>
                              </a:lnTo>
                              <a:lnTo>
                                <a:pt x="496" y="803"/>
                              </a:lnTo>
                              <a:lnTo>
                                <a:pt x="377" y="647"/>
                              </a:lnTo>
                              <a:lnTo>
                                <a:pt x="269" y="485"/>
                              </a:lnTo>
                              <a:lnTo>
                                <a:pt x="167" y="323"/>
                              </a:lnTo>
                              <a:lnTo>
                                <a:pt x="78" y="161"/>
                              </a:lnTo>
                              <a:lnTo>
                                <a:pt x="0" y="0"/>
                              </a:lnTo>
                              <a:lnTo>
                                <a:pt x="0" y="12"/>
                              </a:lnTo>
                              <a:lnTo>
                                <a:pt x="78" y="173"/>
                              </a:lnTo>
                              <a:lnTo>
                                <a:pt x="167" y="335"/>
                              </a:lnTo>
                              <a:lnTo>
                                <a:pt x="269" y="491"/>
                              </a:lnTo>
                              <a:lnTo>
                                <a:pt x="377" y="653"/>
                              </a:lnTo>
                              <a:lnTo>
                                <a:pt x="496" y="809"/>
                              </a:lnTo>
                              <a:lnTo>
                                <a:pt x="628" y="965"/>
                              </a:lnTo>
                              <a:lnTo>
                                <a:pt x="765" y="1121"/>
                              </a:lnTo>
                              <a:lnTo>
                                <a:pt x="909" y="126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800" b="0" i="0" u="none">
                            <a:solidFill>
                              <a:schemeClr val="lt1"/>
                            </a:solidFill>
                            <a:latin typeface="Verdana"/>
                            <a:ea typeface="Verdana"/>
                            <a:cs typeface="Verdana"/>
                            <a:sym typeface="Verdana"/>
                          </a:endParaRPr>
                        </a:p>
                      </p:txBody>
                    </p:sp>
                    <p:grpSp>
                      <p:nvGrpSpPr>
                        <p:cNvPr id="73" name="Google Shape;73;p3"/>
                        <p:cNvGrpSpPr/>
                        <p:nvPr/>
                      </p:nvGrpSpPr>
                      <p:grpSpPr>
                        <a:xfrm>
                          <a:off x="-192" y="821"/>
                          <a:ext cx="4083" cy="4003"/>
                          <a:chOff x="-187" y="825"/>
                          <a:chExt cx="4083" cy="4003"/>
                        </a:xfrm>
                      </p:grpSpPr>
                      <p:sp>
                        <p:nvSpPr>
                          <p:cNvPr id="74" name="Google Shape;74;p3"/>
                          <p:cNvSpPr/>
                          <p:nvPr/>
                        </p:nvSpPr>
                        <p:spPr>
                          <a:xfrm rot="-2820000">
                            <a:off x="1558" y="2857"/>
                            <a:ext cx="161" cy="280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75" name="Google Shape;75;p3"/>
                          <p:cNvSpPr/>
                          <p:nvPr/>
                        </p:nvSpPr>
                        <p:spPr>
                          <a:xfrm rot="-2820000">
                            <a:off x="1490" y="2750"/>
                            <a:ext cx="281" cy="503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76" name="Google Shape;76;p3"/>
                          <p:cNvSpPr/>
                          <p:nvPr/>
                        </p:nvSpPr>
                        <p:spPr>
                          <a:xfrm rot="-2820000">
                            <a:off x="1415" y="2563"/>
                            <a:ext cx="471" cy="813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77" name="Google Shape;77;p3"/>
                          <p:cNvSpPr/>
                          <p:nvPr/>
                        </p:nvSpPr>
                        <p:spPr>
                          <a:xfrm rot="-2820000">
                            <a:off x="1357" y="2400"/>
                            <a:ext cx="623" cy="1129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78" name="Google Shape;78;p3"/>
                          <p:cNvSpPr/>
                          <p:nvPr/>
                        </p:nvSpPr>
                        <p:spPr>
                          <a:xfrm rot="-2820000">
                            <a:off x="1294" y="2200"/>
                            <a:ext cx="786" cy="1467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79" name="Google Shape;79;p3"/>
                          <p:cNvSpPr/>
                          <p:nvPr/>
                        </p:nvSpPr>
                        <p:spPr>
                          <a:xfrm rot="-2820000">
                            <a:off x="1237" y="2040"/>
                            <a:ext cx="972" cy="1779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80" name="Google Shape;80;p3"/>
                          <p:cNvSpPr/>
                          <p:nvPr/>
                        </p:nvSpPr>
                        <p:spPr>
                          <a:xfrm rot="-2820000">
                            <a:off x="1169" y="1853"/>
                            <a:ext cx="1167" cy="2094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81" name="Google Shape;81;p3"/>
                          <p:cNvSpPr/>
                          <p:nvPr/>
                        </p:nvSpPr>
                        <p:spPr>
                          <a:xfrm rot="-2820000">
                            <a:off x="1085" y="1698"/>
                            <a:ext cx="1346" cy="2398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82" name="Google Shape;82;p3"/>
                          <p:cNvSpPr/>
                          <p:nvPr/>
                        </p:nvSpPr>
                        <p:spPr>
                          <a:xfrm rot="-2820000">
                            <a:off x="1011" y="1524"/>
                            <a:ext cx="1563" cy="2696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83" name="Google Shape;83;p3"/>
                          <p:cNvSpPr/>
                          <p:nvPr/>
                        </p:nvSpPr>
                        <p:spPr>
                          <a:xfrm rot="-2820000">
                            <a:off x="946" y="1345"/>
                            <a:ext cx="1711" cy="3016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84" name="Google Shape;84;p3"/>
                          <p:cNvSpPr/>
                          <p:nvPr/>
                        </p:nvSpPr>
                        <p:spPr>
                          <a:xfrm rot="-2880000">
                            <a:off x="876" y="1187"/>
                            <a:ext cx="1880" cy="3345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85" name="Google Shape;85;p3"/>
                          <p:cNvSpPr/>
                          <p:nvPr/>
                        </p:nvSpPr>
                        <p:spPr>
                          <a:xfrm rot="-2820000">
                            <a:off x="830" y="990"/>
                            <a:ext cx="2049" cy="3672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</p:grpSp>
                    <p:cxnSp>
                      <p:nvCxnSpPr>
                        <p:cNvPr id="86" name="Google Shape;86;p3"/>
                        <p:cNvCxnSpPr/>
                        <p:nvPr/>
                      </p:nvCxnSpPr>
                      <p:spPr>
                        <a:xfrm rot="10800000" flipH="1">
                          <a:off x="1656" y="1164"/>
                          <a:ext cx="831" cy="177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87" name="Google Shape;87;p3"/>
                        <p:cNvCxnSpPr/>
                        <p:nvPr/>
                      </p:nvCxnSpPr>
                      <p:spPr>
                        <a:xfrm rot="-10140000" flipH="1">
                          <a:off x="1811" y="1299"/>
                          <a:ext cx="819" cy="172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88" name="Google Shape;88;p3"/>
                        <p:cNvCxnSpPr/>
                        <p:nvPr/>
                      </p:nvCxnSpPr>
                      <p:spPr>
                        <a:xfrm rot="-9660000" flipH="1">
                          <a:off x="1963" y="1148"/>
                          <a:ext cx="383" cy="1895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89" name="Google Shape;89;p3"/>
                        <p:cNvCxnSpPr/>
                        <p:nvPr/>
                      </p:nvCxnSpPr>
                      <p:spPr>
                        <a:xfrm rot="-9720000" flipH="1">
                          <a:off x="1921" y="1332"/>
                          <a:ext cx="744" cy="176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90" name="Google Shape;90;p3"/>
                        <p:cNvCxnSpPr/>
                        <p:nvPr/>
                      </p:nvCxnSpPr>
                      <p:spPr>
                        <a:xfrm rot="-8580000" flipH="1">
                          <a:off x="2217" y="1314"/>
                          <a:ext cx="311" cy="1917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91" name="Google Shape;91;p3"/>
                        <p:cNvCxnSpPr/>
                        <p:nvPr/>
                      </p:nvCxnSpPr>
                      <p:spPr>
                        <a:xfrm rot="-9120000" flipH="1">
                          <a:off x="2039" y="1549"/>
                          <a:ext cx="895" cy="1722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92" name="Google Shape;92;p3"/>
                        <p:cNvCxnSpPr/>
                        <p:nvPr/>
                      </p:nvCxnSpPr>
                      <p:spPr>
                        <a:xfrm rot="-9120000" flipH="1">
                          <a:off x="2024" y="1649"/>
                          <a:ext cx="1049" cy="166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93" name="Google Shape;93;p3"/>
                        <p:cNvCxnSpPr/>
                        <p:nvPr/>
                      </p:nvCxnSpPr>
                      <p:spPr>
                        <a:xfrm rot="-9120000" flipH="1">
                          <a:off x="1985" y="1876"/>
                          <a:ext cx="1357" cy="151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94" name="Google Shape;94;p3"/>
                        <p:cNvCxnSpPr/>
                        <p:nvPr/>
                      </p:nvCxnSpPr>
                      <p:spPr>
                        <a:xfrm rot="-9120000" flipH="1">
                          <a:off x="1936" y="2115"/>
                          <a:ext cx="1686" cy="135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95" name="Google Shape;95;p3"/>
                        <p:cNvCxnSpPr/>
                        <p:nvPr/>
                      </p:nvCxnSpPr>
                      <p:spPr>
                        <a:xfrm rot="-9120000" flipH="1">
                          <a:off x="1897" y="2287"/>
                          <a:ext cx="1880" cy="1225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96" name="Google Shape;96;p3"/>
                        <p:cNvCxnSpPr/>
                        <p:nvPr/>
                      </p:nvCxnSpPr>
                      <p:spPr>
                        <a:xfrm rot="-9120000" flipH="1">
                          <a:off x="1855" y="2458"/>
                          <a:ext cx="2060" cy="109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97" name="Google Shape;97;p3"/>
                        <p:cNvCxnSpPr/>
                        <p:nvPr/>
                      </p:nvCxnSpPr>
                      <p:spPr>
                        <a:xfrm rot="-9120000" flipH="1">
                          <a:off x="1823" y="2640"/>
                          <a:ext cx="2224" cy="95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98" name="Google Shape;98;p3"/>
                        <p:cNvCxnSpPr/>
                        <p:nvPr/>
                      </p:nvCxnSpPr>
                      <p:spPr>
                        <a:xfrm rot="-9120000" flipH="1">
                          <a:off x="1737" y="3059"/>
                          <a:ext cx="2520" cy="614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99" name="Google Shape;99;p3"/>
                        <p:cNvCxnSpPr/>
                        <p:nvPr/>
                      </p:nvCxnSpPr>
                      <p:spPr>
                        <a:xfrm rot="1620000">
                          <a:off x="1324" y="3150"/>
                          <a:ext cx="472" cy="112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00" name="Google Shape;100;p3"/>
                        <p:cNvCxnSpPr/>
                        <p:nvPr/>
                      </p:nvCxnSpPr>
                      <p:spPr>
                        <a:xfrm rot="1680000" flipH="1">
                          <a:off x="1121" y="2961"/>
                          <a:ext cx="220" cy="1012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01" name="Google Shape;101;p3"/>
                        <p:cNvCxnSpPr/>
                        <p:nvPr/>
                      </p:nvCxnSpPr>
                      <p:spPr>
                        <a:xfrm rot="1680000" flipH="1">
                          <a:off x="1041" y="2935"/>
                          <a:ext cx="304" cy="99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02" name="Google Shape;102;p3"/>
                        <p:cNvCxnSpPr/>
                        <p:nvPr/>
                      </p:nvCxnSpPr>
                      <p:spPr>
                        <a:xfrm rot="1680000" flipH="1">
                          <a:off x="957" y="2910"/>
                          <a:ext cx="394" cy="97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03" name="Google Shape;103;p3"/>
                        <p:cNvCxnSpPr/>
                        <p:nvPr/>
                      </p:nvCxnSpPr>
                      <p:spPr>
                        <a:xfrm rot="1680000" flipH="1">
                          <a:off x="880" y="2885"/>
                          <a:ext cx="478" cy="943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04" name="Google Shape;104;p3"/>
                        <p:cNvCxnSpPr/>
                        <p:nvPr/>
                      </p:nvCxnSpPr>
                      <p:spPr>
                        <a:xfrm rot="1680000" flipH="1">
                          <a:off x="801" y="2863"/>
                          <a:ext cx="561" cy="91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05" name="Google Shape;105;p3"/>
                        <p:cNvCxnSpPr/>
                        <p:nvPr/>
                      </p:nvCxnSpPr>
                      <p:spPr>
                        <a:xfrm rot="1680000" flipH="1">
                          <a:off x="717" y="2836"/>
                          <a:ext cx="656" cy="878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06" name="Google Shape;106;p3"/>
                        <p:cNvCxnSpPr/>
                        <p:nvPr/>
                      </p:nvCxnSpPr>
                      <p:spPr>
                        <a:xfrm rot="1680000" flipH="1">
                          <a:off x="631" y="2810"/>
                          <a:ext cx="752" cy="842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07" name="Google Shape;107;p3"/>
                        <p:cNvCxnSpPr/>
                        <p:nvPr/>
                      </p:nvCxnSpPr>
                      <p:spPr>
                        <a:xfrm rot="1680000" flipH="1">
                          <a:off x="462" y="2758"/>
                          <a:ext cx="946" cy="75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08" name="Google Shape;108;p3"/>
                        <p:cNvCxnSpPr/>
                        <p:nvPr/>
                      </p:nvCxnSpPr>
                      <p:spPr>
                        <a:xfrm rot="1680000" flipH="1">
                          <a:off x="365" y="2729"/>
                          <a:ext cx="1058" cy="69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09" name="Google Shape;109;p3"/>
                        <p:cNvCxnSpPr/>
                        <p:nvPr/>
                      </p:nvCxnSpPr>
                      <p:spPr>
                        <a:xfrm rot="1680000" flipH="1">
                          <a:off x="265" y="2697"/>
                          <a:ext cx="1174" cy="63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10" name="Google Shape;110;p3"/>
                        <p:cNvCxnSpPr/>
                        <p:nvPr/>
                      </p:nvCxnSpPr>
                      <p:spPr>
                        <a:xfrm rot="1680000" flipH="1">
                          <a:off x="55" y="2632"/>
                          <a:ext cx="1431" cy="48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11" name="Google Shape;111;p3"/>
                        <p:cNvCxnSpPr/>
                        <p:nvPr/>
                      </p:nvCxnSpPr>
                      <p:spPr>
                        <a:xfrm rot="1680000" flipH="1">
                          <a:off x="-1" y="2607"/>
                          <a:ext cx="1513" cy="37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12" name="Google Shape;112;p3"/>
                        <p:cNvCxnSpPr/>
                        <p:nvPr/>
                      </p:nvCxnSpPr>
                      <p:spPr>
                        <a:xfrm rot="1680000" flipH="1">
                          <a:off x="-72" y="2570"/>
                          <a:ext cx="1648" cy="107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13" name="Google Shape;113;p3"/>
                        <p:cNvCxnSpPr/>
                        <p:nvPr/>
                      </p:nvCxnSpPr>
                      <p:spPr>
                        <a:xfrm rot="-9180000">
                          <a:off x="-237" y="1095"/>
                          <a:ext cx="2219" cy="1364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14" name="Google Shape;114;p3"/>
                        <p:cNvCxnSpPr/>
                        <p:nvPr/>
                      </p:nvCxnSpPr>
                      <p:spPr>
                        <a:xfrm rot="-9180000">
                          <a:off x="-43" y="962"/>
                          <a:ext cx="2071" cy="154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15" name="Google Shape;115;p3"/>
                        <p:cNvCxnSpPr/>
                        <p:nvPr/>
                      </p:nvCxnSpPr>
                      <p:spPr>
                        <a:xfrm rot="-9180000">
                          <a:off x="418" y="826"/>
                          <a:ext cx="1672" cy="178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16" name="Google Shape;116;p3"/>
                        <p:cNvCxnSpPr/>
                        <p:nvPr/>
                      </p:nvCxnSpPr>
                      <p:spPr>
                        <a:xfrm rot="-9180000">
                          <a:off x="634" y="808"/>
                          <a:ext cx="1473" cy="1852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17" name="Google Shape;117;p3"/>
                        <p:cNvCxnSpPr/>
                        <p:nvPr/>
                      </p:nvCxnSpPr>
                      <p:spPr>
                        <a:xfrm rot="-9180000">
                          <a:off x="1094" y="827"/>
                          <a:ext cx="1030" cy="1945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18" name="Google Shape;118;p3"/>
                        <p:cNvCxnSpPr/>
                        <p:nvPr/>
                      </p:nvCxnSpPr>
                      <p:spPr>
                        <a:xfrm rot="-9180000">
                          <a:off x="1302" y="857"/>
                          <a:ext cx="829" cy="197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19" name="Google Shape;119;p3"/>
                        <p:cNvCxnSpPr/>
                        <p:nvPr/>
                      </p:nvCxnSpPr>
                      <p:spPr>
                        <a:xfrm rot="-9180000">
                          <a:off x="1496" y="901"/>
                          <a:ext cx="633" cy="1978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20" name="Google Shape;120;p3"/>
                        <p:cNvCxnSpPr/>
                        <p:nvPr/>
                      </p:nvCxnSpPr>
                      <p:spPr>
                        <a:xfrm rot="-9180000">
                          <a:off x="1679" y="952"/>
                          <a:ext cx="447" cy="1978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21" name="Google Shape;121;p3"/>
                        <p:cNvCxnSpPr/>
                        <p:nvPr/>
                      </p:nvCxnSpPr>
                      <p:spPr>
                        <a:xfrm rot="-9180000">
                          <a:off x="1859" y="1013"/>
                          <a:ext cx="261" cy="1962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</p:grpSp>
                </p:grpSp>
              </p:grpSp>
            </p:grpSp>
          </p:grpSp>
          <p:grpSp>
            <p:nvGrpSpPr>
              <p:cNvPr id="122" name="Google Shape;122;p3"/>
              <p:cNvGrpSpPr/>
              <p:nvPr/>
            </p:nvGrpSpPr>
            <p:grpSpPr>
              <a:xfrm>
                <a:off x="402" y="1386"/>
                <a:ext cx="3162" cy="2934"/>
                <a:chOff x="2" y="1386"/>
                <a:chExt cx="3162" cy="2934"/>
              </a:xfrm>
            </p:grpSpPr>
            <p:cxnSp>
              <p:nvCxnSpPr>
                <p:cNvPr id="123" name="Google Shape;123;p3"/>
                <p:cNvCxnSpPr/>
                <p:nvPr/>
              </p:nvCxnSpPr>
              <p:spPr>
                <a:xfrm rot="-9120000" flipH="1">
                  <a:off x="2057" y="1454"/>
                  <a:ext cx="732" cy="1778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</p:cxnSp>
            <p:cxnSp>
              <p:nvCxnSpPr>
                <p:cNvPr id="124" name="Google Shape;124;p3"/>
                <p:cNvCxnSpPr/>
                <p:nvPr/>
              </p:nvCxnSpPr>
              <p:spPr>
                <a:xfrm rot="10800000">
                  <a:off x="870" y="3854"/>
                  <a:ext cx="223" cy="463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</p:cxnSp>
            <p:grpSp>
              <p:nvGrpSpPr>
                <p:cNvPr id="125" name="Google Shape;125;p3"/>
                <p:cNvGrpSpPr/>
                <p:nvPr/>
              </p:nvGrpSpPr>
              <p:grpSpPr>
                <a:xfrm>
                  <a:off x="2" y="2738"/>
                  <a:ext cx="1317" cy="1582"/>
                  <a:chOff x="2" y="2738"/>
                  <a:chExt cx="1317" cy="1582"/>
                </a:xfrm>
              </p:grpSpPr>
              <p:cxnSp>
                <p:nvCxnSpPr>
                  <p:cNvPr id="126" name="Google Shape;126;p3"/>
                  <p:cNvCxnSpPr/>
                  <p:nvPr/>
                </p:nvCxnSpPr>
                <p:spPr>
                  <a:xfrm flipH="1">
                    <a:off x="697" y="3855"/>
                    <a:ext cx="173" cy="187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27" name="Google Shape;127;p3"/>
                  <p:cNvSpPr/>
                  <p:nvPr/>
                </p:nvSpPr>
                <p:spPr>
                  <a:xfrm>
                    <a:off x="2" y="3218"/>
                    <a:ext cx="1006" cy="11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6" h="1102" extrusionOk="0">
                        <a:moveTo>
                          <a:pt x="1006" y="1102"/>
                        </a:moveTo>
                        <a:lnTo>
                          <a:pt x="696" y="823"/>
                        </a:lnTo>
                        <a:lnTo>
                          <a:pt x="333" y="447"/>
                        </a:lnTo>
                        <a:lnTo>
                          <a:pt x="51" y="7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  <p:cxnSp>
                <p:nvCxnSpPr>
                  <p:cNvPr id="128" name="Google Shape;128;p3"/>
                  <p:cNvCxnSpPr/>
                  <p:nvPr/>
                </p:nvCxnSpPr>
                <p:spPr>
                  <a:xfrm flipH="1">
                    <a:off x="1242" y="4231"/>
                    <a:ext cx="77" cy="88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29" name="Google Shape;129;p3"/>
                  <p:cNvCxnSpPr/>
                  <p:nvPr/>
                </p:nvCxnSpPr>
                <p:spPr>
                  <a:xfrm rot="10800000">
                    <a:off x="340" y="3668"/>
                    <a:ext cx="532" cy="185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0" name="Google Shape;130;p3"/>
                  <p:cNvCxnSpPr/>
                  <p:nvPr/>
                </p:nvCxnSpPr>
                <p:spPr>
                  <a:xfrm rot="10800000">
                    <a:off x="237" y="3101"/>
                    <a:ext cx="101" cy="567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1" name="Google Shape;131;p3"/>
                  <p:cNvCxnSpPr/>
                  <p:nvPr/>
                </p:nvCxnSpPr>
                <p:spPr>
                  <a:xfrm rot="10800000">
                    <a:off x="2" y="3009"/>
                    <a:ext cx="235" cy="92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2" name="Google Shape;132;p3"/>
                  <p:cNvCxnSpPr/>
                  <p:nvPr/>
                </p:nvCxnSpPr>
                <p:spPr>
                  <a:xfrm rot="10800000" flipH="1">
                    <a:off x="54" y="3101"/>
                    <a:ext cx="182" cy="194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" name="Google Shape;133;p3"/>
                  <p:cNvCxnSpPr/>
                  <p:nvPr/>
                </p:nvCxnSpPr>
                <p:spPr>
                  <a:xfrm flipH="1">
                    <a:off x="336" y="3476"/>
                    <a:ext cx="176" cy="192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4" name="Google Shape;134;p3"/>
                  <p:cNvCxnSpPr/>
                  <p:nvPr/>
                </p:nvCxnSpPr>
                <p:spPr>
                  <a:xfrm rot="10800000" flipH="1">
                    <a:off x="3" y="2738"/>
                    <a:ext cx="14" cy="23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</p:grpSp>
          </p:grpSp>
        </p:grpSp>
        <p:grpSp>
          <p:nvGrpSpPr>
            <p:cNvPr id="135" name="Google Shape;135;p3"/>
            <p:cNvGrpSpPr/>
            <p:nvPr/>
          </p:nvGrpSpPr>
          <p:grpSpPr>
            <a:xfrm>
              <a:off x="16" y="1326"/>
              <a:ext cx="3289" cy="2948"/>
              <a:chOff x="16" y="1326"/>
              <a:chExt cx="3289" cy="2948"/>
            </a:xfrm>
          </p:grpSpPr>
          <p:sp>
            <p:nvSpPr>
              <p:cNvPr id="136" name="Google Shape;136;p3"/>
              <p:cNvSpPr/>
              <p:nvPr/>
            </p:nvSpPr>
            <p:spPr>
              <a:xfrm>
                <a:off x="16" y="2656"/>
                <a:ext cx="1440" cy="1618"/>
              </a:xfrm>
              <a:custGeom>
                <a:avLst/>
                <a:gdLst/>
                <a:ahLst/>
                <a:cxnLst/>
                <a:rect l="l" t="t" r="r" b="b"/>
                <a:pathLst>
                  <a:path w="1435" h="1618" extrusionOk="0">
                    <a:moveTo>
                      <a:pt x="873" y="1150"/>
                    </a:moveTo>
                    <a:lnTo>
                      <a:pt x="741" y="1019"/>
                    </a:lnTo>
                    <a:lnTo>
                      <a:pt x="610" y="875"/>
                    </a:lnTo>
                    <a:lnTo>
                      <a:pt x="490" y="737"/>
                    </a:lnTo>
                    <a:lnTo>
                      <a:pt x="377" y="593"/>
                    </a:lnTo>
                    <a:lnTo>
                      <a:pt x="275" y="443"/>
                    </a:lnTo>
                    <a:lnTo>
                      <a:pt x="173" y="299"/>
                    </a:lnTo>
                    <a:lnTo>
                      <a:pt x="84" y="149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84" y="155"/>
                    </a:lnTo>
                    <a:lnTo>
                      <a:pt x="173" y="305"/>
                    </a:lnTo>
                    <a:lnTo>
                      <a:pt x="269" y="449"/>
                    </a:lnTo>
                    <a:lnTo>
                      <a:pt x="377" y="593"/>
                    </a:lnTo>
                    <a:lnTo>
                      <a:pt x="490" y="737"/>
                    </a:lnTo>
                    <a:lnTo>
                      <a:pt x="610" y="881"/>
                    </a:lnTo>
                    <a:lnTo>
                      <a:pt x="735" y="1019"/>
                    </a:lnTo>
                    <a:lnTo>
                      <a:pt x="873" y="1150"/>
                    </a:lnTo>
                    <a:lnTo>
                      <a:pt x="1010" y="1276"/>
                    </a:lnTo>
                    <a:lnTo>
                      <a:pt x="1148" y="1396"/>
                    </a:lnTo>
                    <a:lnTo>
                      <a:pt x="1286" y="1510"/>
                    </a:lnTo>
                    <a:lnTo>
                      <a:pt x="1429" y="1618"/>
                    </a:lnTo>
                    <a:lnTo>
                      <a:pt x="1435" y="1618"/>
                    </a:lnTo>
                    <a:lnTo>
                      <a:pt x="1292" y="1510"/>
                    </a:lnTo>
                    <a:lnTo>
                      <a:pt x="1154" y="1396"/>
                    </a:lnTo>
                    <a:lnTo>
                      <a:pt x="1010" y="1276"/>
                    </a:lnTo>
                    <a:lnTo>
                      <a:pt x="873" y="115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137" name="Google Shape;137;p3"/>
              <p:cNvSpPr/>
              <p:nvPr/>
            </p:nvSpPr>
            <p:spPr>
              <a:xfrm>
                <a:off x="16" y="2260"/>
                <a:ext cx="1673" cy="2014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2014" extrusionOk="0">
                    <a:moveTo>
                      <a:pt x="957" y="1463"/>
                    </a:moveTo>
                    <a:lnTo>
                      <a:pt x="789" y="1289"/>
                    </a:lnTo>
                    <a:lnTo>
                      <a:pt x="634" y="1115"/>
                    </a:lnTo>
                    <a:lnTo>
                      <a:pt x="490" y="929"/>
                    </a:lnTo>
                    <a:lnTo>
                      <a:pt x="365" y="743"/>
                    </a:lnTo>
                    <a:lnTo>
                      <a:pt x="251" y="557"/>
                    </a:lnTo>
                    <a:lnTo>
                      <a:pt x="149" y="372"/>
                    </a:lnTo>
                    <a:lnTo>
                      <a:pt x="66" y="186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6" y="198"/>
                    </a:lnTo>
                    <a:lnTo>
                      <a:pt x="149" y="384"/>
                    </a:lnTo>
                    <a:lnTo>
                      <a:pt x="251" y="569"/>
                    </a:lnTo>
                    <a:lnTo>
                      <a:pt x="365" y="755"/>
                    </a:lnTo>
                    <a:lnTo>
                      <a:pt x="490" y="935"/>
                    </a:lnTo>
                    <a:lnTo>
                      <a:pt x="634" y="1115"/>
                    </a:lnTo>
                    <a:lnTo>
                      <a:pt x="789" y="1295"/>
                    </a:lnTo>
                    <a:lnTo>
                      <a:pt x="957" y="1463"/>
                    </a:lnTo>
                    <a:lnTo>
                      <a:pt x="1130" y="1618"/>
                    </a:lnTo>
                    <a:lnTo>
                      <a:pt x="1303" y="1762"/>
                    </a:lnTo>
                    <a:lnTo>
                      <a:pt x="1483" y="1894"/>
                    </a:lnTo>
                    <a:lnTo>
                      <a:pt x="1662" y="2014"/>
                    </a:lnTo>
                    <a:lnTo>
                      <a:pt x="1668" y="2014"/>
                    </a:lnTo>
                    <a:lnTo>
                      <a:pt x="1483" y="1894"/>
                    </a:lnTo>
                    <a:lnTo>
                      <a:pt x="1303" y="1762"/>
                    </a:lnTo>
                    <a:lnTo>
                      <a:pt x="1130" y="1618"/>
                    </a:lnTo>
                    <a:lnTo>
                      <a:pt x="957" y="14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138" name="Google Shape;138;p3"/>
              <p:cNvSpPr txBox="1"/>
              <p:nvPr/>
            </p:nvSpPr>
            <p:spPr>
              <a:xfrm rot="-2520000">
                <a:off x="1988" y="1919"/>
                <a:ext cx="1353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139" name="Google Shape;139;p3"/>
              <p:cNvSpPr txBox="1"/>
              <p:nvPr/>
            </p:nvSpPr>
            <p:spPr>
              <a:xfrm rot="-5100000">
                <a:off x="1964" y="2613"/>
                <a:ext cx="2217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140" name="Google Shape;140;p3"/>
              <p:cNvSpPr txBox="1"/>
              <p:nvPr/>
            </p:nvSpPr>
            <p:spPr>
              <a:xfrm rot="-3420000">
                <a:off x="1017" y="2695"/>
                <a:ext cx="2678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141" name="Google Shape;141;p3"/>
              <p:cNvSpPr txBox="1"/>
              <p:nvPr/>
            </p:nvSpPr>
            <p:spPr>
              <a:xfrm rot="-840000">
                <a:off x="688" y="1748"/>
                <a:ext cx="2390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grpSp>
            <p:nvGrpSpPr>
              <p:cNvPr id="142" name="Google Shape;142;p3"/>
              <p:cNvGrpSpPr/>
              <p:nvPr/>
            </p:nvGrpSpPr>
            <p:grpSpPr>
              <a:xfrm>
                <a:off x="2993" y="1326"/>
                <a:ext cx="312" cy="311"/>
                <a:chOff x="2968" y="1265"/>
                <a:chExt cx="441" cy="441"/>
              </a:xfrm>
            </p:grpSpPr>
            <p:sp>
              <p:nvSpPr>
                <p:cNvPr id="143" name="Google Shape;143;p3"/>
                <p:cNvSpPr/>
                <p:nvPr/>
              </p:nvSpPr>
              <p:spPr>
                <a:xfrm rot="2820000">
                  <a:off x="2982" y="1467"/>
                  <a:ext cx="282" cy="162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rgbClr val="6F7D55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144" name="Google Shape;144;p3"/>
                <p:cNvSpPr/>
                <p:nvPr/>
              </p:nvSpPr>
              <p:spPr>
                <a:xfrm>
                  <a:off x="3070" y="1374"/>
                  <a:ext cx="227" cy="2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222" extrusionOk="0">
                      <a:moveTo>
                        <a:pt x="227" y="134"/>
                      </a:moveTo>
                      <a:lnTo>
                        <a:pt x="203" y="144"/>
                      </a:lnTo>
                      <a:lnTo>
                        <a:pt x="179" y="138"/>
                      </a:lnTo>
                      <a:lnTo>
                        <a:pt x="149" y="126"/>
                      </a:lnTo>
                      <a:lnTo>
                        <a:pt x="126" y="102"/>
                      </a:lnTo>
                      <a:lnTo>
                        <a:pt x="102" y="72"/>
                      </a:lnTo>
                      <a:lnTo>
                        <a:pt x="84" y="48"/>
                      </a:lnTo>
                      <a:lnTo>
                        <a:pt x="78" y="24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78" y="0"/>
                      </a:lnTo>
                      <a:lnTo>
                        <a:pt x="18" y="60"/>
                      </a:lnTo>
                      <a:lnTo>
                        <a:pt x="0" y="90"/>
                      </a:lnTo>
                      <a:lnTo>
                        <a:pt x="0" y="120"/>
                      </a:lnTo>
                      <a:lnTo>
                        <a:pt x="12" y="156"/>
                      </a:lnTo>
                      <a:lnTo>
                        <a:pt x="36" y="192"/>
                      </a:lnTo>
                      <a:lnTo>
                        <a:pt x="66" y="216"/>
                      </a:lnTo>
                      <a:lnTo>
                        <a:pt x="96" y="222"/>
                      </a:lnTo>
                      <a:lnTo>
                        <a:pt x="126" y="222"/>
                      </a:lnTo>
                      <a:lnTo>
                        <a:pt x="155" y="210"/>
                      </a:lnTo>
                      <a:lnTo>
                        <a:pt x="227" y="138"/>
                      </a:lnTo>
                      <a:lnTo>
                        <a:pt x="227" y="134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rgbClr val="6F7D55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145" name="Google Shape;145;p3"/>
                <p:cNvSpPr/>
                <p:nvPr/>
              </p:nvSpPr>
              <p:spPr>
                <a:xfrm>
                  <a:off x="3144" y="1366"/>
                  <a:ext cx="163" cy="1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3" h="234" extrusionOk="0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rgbClr val="6F7D55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146" name="Google Shape;146;p3"/>
                <p:cNvSpPr/>
                <p:nvPr/>
              </p:nvSpPr>
              <p:spPr>
                <a:xfrm>
                  <a:off x="3202" y="1272"/>
                  <a:ext cx="203" cy="1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" h="198" extrusionOk="0">
                      <a:moveTo>
                        <a:pt x="179" y="18"/>
                      </a:moveTo>
                      <a:lnTo>
                        <a:pt x="197" y="48"/>
                      </a:lnTo>
                      <a:lnTo>
                        <a:pt x="203" y="60"/>
                      </a:lnTo>
                      <a:lnTo>
                        <a:pt x="197" y="66"/>
                      </a:lnTo>
                      <a:lnTo>
                        <a:pt x="65" y="192"/>
                      </a:lnTo>
                      <a:lnTo>
                        <a:pt x="59" y="198"/>
                      </a:lnTo>
                      <a:lnTo>
                        <a:pt x="47" y="192"/>
                      </a:lnTo>
                      <a:lnTo>
                        <a:pt x="17" y="174"/>
                      </a:lnTo>
                      <a:lnTo>
                        <a:pt x="0" y="150"/>
                      </a:lnTo>
                      <a:lnTo>
                        <a:pt x="0" y="126"/>
                      </a:lnTo>
                      <a:lnTo>
                        <a:pt x="131" y="0"/>
                      </a:lnTo>
                      <a:lnTo>
                        <a:pt x="155" y="0"/>
                      </a:lnTo>
                      <a:lnTo>
                        <a:pt x="179" y="18"/>
                      </a:lnTo>
                      <a:lnTo>
                        <a:pt x="179" y="1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rgbClr val="6F7D55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147" name="Google Shape;147;p3"/>
                <p:cNvSpPr/>
                <p:nvPr/>
              </p:nvSpPr>
              <p:spPr>
                <a:xfrm>
                  <a:off x="3330" y="1265"/>
                  <a:ext cx="79" cy="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3" h="234" extrusionOk="0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rgbClr val="6F7D55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</p:grpSp>
        </p:grpSp>
      </p:grpSp>
      <p:sp>
        <p:nvSpPr>
          <p:cNvPr id="148" name="Google Shape;148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0520" algn="l" rtl="0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  <a:defRPr sz="32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Char char="•"/>
              <a:defRPr sz="2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20039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440"/>
              <a:buFont typeface="Noto Sans Symbols"/>
              <a:buChar char="◆"/>
              <a:defRPr sz="24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Char char="•"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3048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048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3200400" marR="0" lvl="6" indent="-3048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657600" marR="0" lvl="7" indent="-3048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4114800" marR="0" lvl="8" indent="-3048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49" name="Google Shape;149;p3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0" name="Google Shape;150;p3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51" name="Google Shape;151;p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52" name="Google Shape;152;p3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100000">
              <a:schemeClr val="dk2"/>
            </a:gs>
          </a:gsLst>
          <a:lin ang="18900000" scaled="0"/>
        </a:grad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Google Shape;160;p5"/>
          <p:cNvGrpSpPr/>
          <p:nvPr/>
        </p:nvGrpSpPr>
        <p:grpSpPr>
          <a:xfrm>
            <a:off x="-827491" y="762000"/>
            <a:ext cx="7621990" cy="6828506"/>
            <a:chOff x="-521" y="480"/>
            <a:chExt cx="4801" cy="4301"/>
          </a:xfrm>
        </p:grpSpPr>
        <p:grpSp>
          <p:nvGrpSpPr>
            <p:cNvPr id="161" name="Google Shape;161;p5"/>
            <p:cNvGrpSpPr/>
            <p:nvPr/>
          </p:nvGrpSpPr>
          <p:grpSpPr>
            <a:xfrm>
              <a:off x="-521" y="480"/>
              <a:ext cx="4801" cy="4301"/>
              <a:chOff x="-137" y="522"/>
              <a:chExt cx="4801" cy="4301"/>
            </a:xfrm>
          </p:grpSpPr>
          <p:grpSp>
            <p:nvGrpSpPr>
              <p:cNvPr id="162" name="Google Shape;162;p5"/>
              <p:cNvGrpSpPr/>
              <p:nvPr/>
            </p:nvGrpSpPr>
            <p:grpSpPr>
              <a:xfrm>
                <a:off x="-137" y="522"/>
                <a:ext cx="4801" cy="4301"/>
                <a:chOff x="-137" y="522"/>
                <a:chExt cx="4801" cy="4301"/>
              </a:xfrm>
            </p:grpSpPr>
            <p:sp>
              <p:nvSpPr>
                <p:cNvPr id="163" name="Google Shape;163;p5"/>
                <p:cNvSpPr/>
                <p:nvPr/>
              </p:nvSpPr>
              <p:spPr>
                <a:xfrm>
                  <a:off x="628" y="1241"/>
                  <a:ext cx="3281" cy="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1" h="3075" extrusionOk="0">
                      <a:moveTo>
                        <a:pt x="849" y="2380"/>
                      </a:moveTo>
                      <a:lnTo>
                        <a:pt x="664" y="2188"/>
                      </a:lnTo>
                      <a:lnTo>
                        <a:pt x="502" y="1990"/>
                      </a:lnTo>
                      <a:lnTo>
                        <a:pt x="359" y="1786"/>
                      </a:lnTo>
                      <a:lnTo>
                        <a:pt x="239" y="1576"/>
                      </a:lnTo>
                      <a:lnTo>
                        <a:pt x="186" y="1474"/>
                      </a:lnTo>
                      <a:lnTo>
                        <a:pt x="138" y="1373"/>
                      </a:lnTo>
                      <a:lnTo>
                        <a:pt x="102" y="1271"/>
                      </a:lnTo>
                      <a:lnTo>
                        <a:pt x="66" y="1169"/>
                      </a:lnTo>
                      <a:lnTo>
                        <a:pt x="42" y="1067"/>
                      </a:lnTo>
                      <a:lnTo>
                        <a:pt x="24" y="971"/>
                      </a:lnTo>
                      <a:lnTo>
                        <a:pt x="12" y="875"/>
                      </a:lnTo>
                      <a:lnTo>
                        <a:pt x="6" y="779"/>
                      </a:lnTo>
                      <a:lnTo>
                        <a:pt x="6" y="695"/>
                      </a:lnTo>
                      <a:lnTo>
                        <a:pt x="18" y="611"/>
                      </a:lnTo>
                      <a:lnTo>
                        <a:pt x="30" y="533"/>
                      </a:lnTo>
                      <a:lnTo>
                        <a:pt x="54" y="461"/>
                      </a:lnTo>
                      <a:lnTo>
                        <a:pt x="84" y="389"/>
                      </a:lnTo>
                      <a:lnTo>
                        <a:pt x="120" y="330"/>
                      </a:lnTo>
                      <a:lnTo>
                        <a:pt x="162" y="270"/>
                      </a:lnTo>
                      <a:lnTo>
                        <a:pt x="209" y="216"/>
                      </a:lnTo>
                      <a:lnTo>
                        <a:pt x="299" y="144"/>
                      </a:lnTo>
                      <a:lnTo>
                        <a:pt x="395" y="84"/>
                      </a:lnTo>
                      <a:lnTo>
                        <a:pt x="508" y="42"/>
                      </a:lnTo>
                      <a:lnTo>
                        <a:pt x="628" y="18"/>
                      </a:lnTo>
                      <a:lnTo>
                        <a:pt x="754" y="6"/>
                      </a:lnTo>
                      <a:lnTo>
                        <a:pt x="891" y="6"/>
                      </a:lnTo>
                      <a:lnTo>
                        <a:pt x="1035" y="24"/>
                      </a:lnTo>
                      <a:lnTo>
                        <a:pt x="1184" y="60"/>
                      </a:lnTo>
                      <a:lnTo>
                        <a:pt x="1334" y="102"/>
                      </a:lnTo>
                      <a:lnTo>
                        <a:pt x="1489" y="162"/>
                      </a:lnTo>
                      <a:lnTo>
                        <a:pt x="1644" y="240"/>
                      </a:lnTo>
                      <a:lnTo>
                        <a:pt x="1806" y="324"/>
                      </a:lnTo>
                      <a:lnTo>
                        <a:pt x="1961" y="425"/>
                      </a:lnTo>
                      <a:lnTo>
                        <a:pt x="2117" y="533"/>
                      </a:lnTo>
                      <a:lnTo>
                        <a:pt x="2272" y="659"/>
                      </a:lnTo>
                      <a:lnTo>
                        <a:pt x="2422" y="797"/>
                      </a:lnTo>
                      <a:lnTo>
                        <a:pt x="2607" y="989"/>
                      </a:lnTo>
                      <a:lnTo>
                        <a:pt x="2769" y="1187"/>
                      </a:lnTo>
                      <a:lnTo>
                        <a:pt x="2912" y="1391"/>
                      </a:lnTo>
                      <a:lnTo>
                        <a:pt x="3032" y="1600"/>
                      </a:lnTo>
                      <a:lnTo>
                        <a:pt x="3085" y="1702"/>
                      </a:lnTo>
                      <a:lnTo>
                        <a:pt x="3133" y="1804"/>
                      </a:lnTo>
                      <a:lnTo>
                        <a:pt x="3169" y="1906"/>
                      </a:lnTo>
                      <a:lnTo>
                        <a:pt x="3205" y="2008"/>
                      </a:lnTo>
                      <a:lnTo>
                        <a:pt x="3229" y="2110"/>
                      </a:lnTo>
                      <a:lnTo>
                        <a:pt x="3247" y="2206"/>
                      </a:lnTo>
                      <a:lnTo>
                        <a:pt x="3259" y="2302"/>
                      </a:lnTo>
                      <a:lnTo>
                        <a:pt x="3265" y="2398"/>
                      </a:lnTo>
                      <a:lnTo>
                        <a:pt x="3265" y="2482"/>
                      </a:lnTo>
                      <a:lnTo>
                        <a:pt x="3253" y="2565"/>
                      </a:lnTo>
                      <a:lnTo>
                        <a:pt x="3241" y="2643"/>
                      </a:lnTo>
                      <a:lnTo>
                        <a:pt x="3217" y="2715"/>
                      </a:lnTo>
                      <a:lnTo>
                        <a:pt x="3187" y="2781"/>
                      </a:lnTo>
                      <a:lnTo>
                        <a:pt x="3157" y="2847"/>
                      </a:lnTo>
                      <a:lnTo>
                        <a:pt x="3115" y="2907"/>
                      </a:lnTo>
                      <a:lnTo>
                        <a:pt x="3068" y="2961"/>
                      </a:lnTo>
                      <a:lnTo>
                        <a:pt x="2996" y="3021"/>
                      </a:lnTo>
                      <a:lnTo>
                        <a:pt x="2918" y="3075"/>
                      </a:lnTo>
                      <a:lnTo>
                        <a:pt x="2930" y="3075"/>
                      </a:lnTo>
                      <a:lnTo>
                        <a:pt x="3002" y="3027"/>
                      </a:lnTo>
                      <a:lnTo>
                        <a:pt x="3068" y="2967"/>
                      </a:lnTo>
                      <a:lnTo>
                        <a:pt x="3115" y="2913"/>
                      </a:lnTo>
                      <a:lnTo>
                        <a:pt x="3157" y="2853"/>
                      </a:lnTo>
                      <a:lnTo>
                        <a:pt x="3193" y="2787"/>
                      </a:lnTo>
                      <a:lnTo>
                        <a:pt x="3223" y="2721"/>
                      </a:lnTo>
                      <a:lnTo>
                        <a:pt x="3247" y="2643"/>
                      </a:lnTo>
                      <a:lnTo>
                        <a:pt x="3259" y="2565"/>
                      </a:lnTo>
                      <a:lnTo>
                        <a:pt x="3271" y="2482"/>
                      </a:lnTo>
                      <a:lnTo>
                        <a:pt x="3271" y="2398"/>
                      </a:lnTo>
                      <a:lnTo>
                        <a:pt x="3265" y="2302"/>
                      </a:lnTo>
                      <a:lnTo>
                        <a:pt x="3253" y="2206"/>
                      </a:lnTo>
                      <a:lnTo>
                        <a:pt x="3235" y="2110"/>
                      </a:lnTo>
                      <a:lnTo>
                        <a:pt x="3211" y="2008"/>
                      </a:lnTo>
                      <a:lnTo>
                        <a:pt x="3175" y="1906"/>
                      </a:lnTo>
                      <a:lnTo>
                        <a:pt x="3139" y="1804"/>
                      </a:lnTo>
                      <a:lnTo>
                        <a:pt x="3091" y="1702"/>
                      </a:lnTo>
                      <a:lnTo>
                        <a:pt x="3038" y="1594"/>
                      </a:lnTo>
                      <a:lnTo>
                        <a:pt x="2918" y="1391"/>
                      </a:lnTo>
                      <a:lnTo>
                        <a:pt x="2775" y="1181"/>
                      </a:lnTo>
                      <a:lnTo>
                        <a:pt x="2613" y="983"/>
                      </a:lnTo>
                      <a:lnTo>
                        <a:pt x="2428" y="791"/>
                      </a:lnTo>
                      <a:lnTo>
                        <a:pt x="2278" y="653"/>
                      </a:lnTo>
                      <a:lnTo>
                        <a:pt x="2123" y="527"/>
                      </a:lnTo>
                      <a:lnTo>
                        <a:pt x="1967" y="419"/>
                      </a:lnTo>
                      <a:lnTo>
                        <a:pt x="1806" y="318"/>
                      </a:lnTo>
                      <a:lnTo>
                        <a:pt x="1650" y="234"/>
                      </a:lnTo>
                      <a:lnTo>
                        <a:pt x="1489" y="156"/>
                      </a:lnTo>
                      <a:lnTo>
                        <a:pt x="1334" y="96"/>
                      </a:lnTo>
                      <a:lnTo>
                        <a:pt x="1184" y="54"/>
                      </a:lnTo>
                      <a:lnTo>
                        <a:pt x="1035" y="18"/>
                      </a:lnTo>
                      <a:lnTo>
                        <a:pt x="891" y="0"/>
                      </a:lnTo>
                      <a:lnTo>
                        <a:pt x="754" y="0"/>
                      </a:lnTo>
                      <a:lnTo>
                        <a:pt x="622" y="12"/>
                      </a:lnTo>
                      <a:lnTo>
                        <a:pt x="502" y="36"/>
                      </a:lnTo>
                      <a:lnTo>
                        <a:pt x="395" y="78"/>
                      </a:lnTo>
                      <a:lnTo>
                        <a:pt x="293" y="138"/>
                      </a:lnTo>
                      <a:lnTo>
                        <a:pt x="204" y="210"/>
                      </a:lnTo>
                      <a:lnTo>
                        <a:pt x="156" y="264"/>
                      </a:lnTo>
                      <a:lnTo>
                        <a:pt x="114" y="324"/>
                      </a:lnTo>
                      <a:lnTo>
                        <a:pt x="78" y="389"/>
                      </a:lnTo>
                      <a:lnTo>
                        <a:pt x="48" y="461"/>
                      </a:lnTo>
                      <a:lnTo>
                        <a:pt x="30" y="533"/>
                      </a:lnTo>
                      <a:lnTo>
                        <a:pt x="12" y="611"/>
                      </a:lnTo>
                      <a:lnTo>
                        <a:pt x="6" y="695"/>
                      </a:lnTo>
                      <a:lnTo>
                        <a:pt x="0" y="779"/>
                      </a:lnTo>
                      <a:lnTo>
                        <a:pt x="6" y="875"/>
                      </a:lnTo>
                      <a:lnTo>
                        <a:pt x="18" y="971"/>
                      </a:lnTo>
                      <a:lnTo>
                        <a:pt x="36" y="1067"/>
                      </a:lnTo>
                      <a:lnTo>
                        <a:pt x="60" y="1169"/>
                      </a:lnTo>
                      <a:lnTo>
                        <a:pt x="96" y="1271"/>
                      </a:lnTo>
                      <a:lnTo>
                        <a:pt x="132" y="1373"/>
                      </a:lnTo>
                      <a:lnTo>
                        <a:pt x="180" y="1474"/>
                      </a:lnTo>
                      <a:lnTo>
                        <a:pt x="233" y="1582"/>
                      </a:lnTo>
                      <a:lnTo>
                        <a:pt x="287" y="1684"/>
                      </a:lnTo>
                      <a:lnTo>
                        <a:pt x="353" y="1786"/>
                      </a:lnTo>
                      <a:lnTo>
                        <a:pt x="496" y="1990"/>
                      </a:lnTo>
                      <a:lnTo>
                        <a:pt x="664" y="2188"/>
                      </a:lnTo>
                      <a:lnTo>
                        <a:pt x="849" y="2380"/>
                      </a:lnTo>
                      <a:lnTo>
                        <a:pt x="981" y="2500"/>
                      </a:lnTo>
                      <a:lnTo>
                        <a:pt x="1112" y="2607"/>
                      </a:lnTo>
                      <a:lnTo>
                        <a:pt x="1244" y="2709"/>
                      </a:lnTo>
                      <a:lnTo>
                        <a:pt x="1381" y="2805"/>
                      </a:lnTo>
                      <a:lnTo>
                        <a:pt x="1519" y="2889"/>
                      </a:lnTo>
                      <a:lnTo>
                        <a:pt x="1656" y="2961"/>
                      </a:lnTo>
                      <a:lnTo>
                        <a:pt x="1788" y="3021"/>
                      </a:lnTo>
                      <a:lnTo>
                        <a:pt x="1926" y="3075"/>
                      </a:lnTo>
                      <a:lnTo>
                        <a:pt x="1937" y="3075"/>
                      </a:lnTo>
                      <a:lnTo>
                        <a:pt x="1800" y="3021"/>
                      </a:lnTo>
                      <a:lnTo>
                        <a:pt x="1662" y="2961"/>
                      </a:lnTo>
                      <a:lnTo>
                        <a:pt x="1525" y="2889"/>
                      </a:lnTo>
                      <a:lnTo>
                        <a:pt x="1387" y="2805"/>
                      </a:lnTo>
                      <a:lnTo>
                        <a:pt x="1250" y="2709"/>
                      </a:lnTo>
                      <a:lnTo>
                        <a:pt x="1118" y="2607"/>
                      </a:lnTo>
                      <a:lnTo>
                        <a:pt x="981" y="2500"/>
                      </a:lnTo>
                      <a:lnTo>
                        <a:pt x="849" y="23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grpSp>
              <p:nvGrpSpPr>
                <p:cNvPr id="164" name="Google Shape;164;p5"/>
                <p:cNvGrpSpPr/>
                <p:nvPr/>
              </p:nvGrpSpPr>
              <p:grpSpPr>
                <a:xfrm>
                  <a:off x="-137" y="522"/>
                  <a:ext cx="4801" cy="4301"/>
                  <a:chOff x="-137" y="522"/>
                  <a:chExt cx="4801" cy="4301"/>
                </a:xfrm>
              </p:grpSpPr>
              <p:sp>
                <p:nvSpPr>
                  <p:cNvPr id="165" name="Google Shape;165;p5"/>
                  <p:cNvSpPr/>
                  <p:nvPr/>
                </p:nvSpPr>
                <p:spPr>
                  <a:xfrm>
                    <a:off x="400" y="815"/>
                    <a:ext cx="3964" cy="350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52" h="3501" extrusionOk="0">
                        <a:moveTo>
                          <a:pt x="3952" y="2973"/>
                        </a:moveTo>
                        <a:lnTo>
                          <a:pt x="3946" y="2860"/>
                        </a:lnTo>
                        <a:lnTo>
                          <a:pt x="3934" y="2740"/>
                        </a:lnTo>
                        <a:lnTo>
                          <a:pt x="3910" y="2614"/>
                        </a:lnTo>
                        <a:lnTo>
                          <a:pt x="3875" y="2494"/>
                        </a:lnTo>
                        <a:lnTo>
                          <a:pt x="3839" y="2368"/>
                        </a:lnTo>
                        <a:lnTo>
                          <a:pt x="3785" y="2236"/>
                        </a:lnTo>
                        <a:lnTo>
                          <a:pt x="3731" y="2110"/>
                        </a:lnTo>
                        <a:lnTo>
                          <a:pt x="3665" y="1978"/>
                        </a:lnTo>
                        <a:lnTo>
                          <a:pt x="3593" y="1853"/>
                        </a:lnTo>
                        <a:lnTo>
                          <a:pt x="3516" y="1721"/>
                        </a:lnTo>
                        <a:lnTo>
                          <a:pt x="3432" y="1595"/>
                        </a:lnTo>
                        <a:lnTo>
                          <a:pt x="3336" y="1469"/>
                        </a:lnTo>
                        <a:lnTo>
                          <a:pt x="3241" y="1343"/>
                        </a:lnTo>
                        <a:lnTo>
                          <a:pt x="3133" y="1223"/>
                        </a:lnTo>
                        <a:lnTo>
                          <a:pt x="3025" y="1103"/>
                        </a:lnTo>
                        <a:lnTo>
                          <a:pt x="2906" y="983"/>
                        </a:lnTo>
                        <a:lnTo>
                          <a:pt x="2721" y="815"/>
                        </a:lnTo>
                        <a:lnTo>
                          <a:pt x="2529" y="660"/>
                        </a:lnTo>
                        <a:lnTo>
                          <a:pt x="2332" y="522"/>
                        </a:lnTo>
                        <a:lnTo>
                          <a:pt x="2141" y="396"/>
                        </a:lnTo>
                        <a:lnTo>
                          <a:pt x="1943" y="288"/>
                        </a:lnTo>
                        <a:lnTo>
                          <a:pt x="1746" y="198"/>
                        </a:lnTo>
                        <a:lnTo>
                          <a:pt x="1555" y="126"/>
                        </a:lnTo>
                        <a:lnTo>
                          <a:pt x="1363" y="66"/>
                        </a:lnTo>
                        <a:lnTo>
                          <a:pt x="1184" y="24"/>
                        </a:lnTo>
                        <a:lnTo>
                          <a:pt x="1005" y="6"/>
                        </a:lnTo>
                        <a:lnTo>
                          <a:pt x="837" y="0"/>
                        </a:lnTo>
                        <a:lnTo>
                          <a:pt x="676" y="12"/>
                        </a:lnTo>
                        <a:lnTo>
                          <a:pt x="526" y="48"/>
                        </a:lnTo>
                        <a:lnTo>
                          <a:pt x="389" y="102"/>
                        </a:lnTo>
                        <a:lnTo>
                          <a:pt x="263" y="174"/>
                        </a:lnTo>
                        <a:lnTo>
                          <a:pt x="155" y="264"/>
                        </a:lnTo>
                        <a:lnTo>
                          <a:pt x="114" y="312"/>
                        </a:lnTo>
                        <a:lnTo>
                          <a:pt x="72" y="366"/>
                        </a:lnTo>
                        <a:lnTo>
                          <a:pt x="0" y="486"/>
                        </a:lnTo>
                        <a:lnTo>
                          <a:pt x="0" y="498"/>
                        </a:lnTo>
                        <a:lnTo>
                          <a:pt x="72" y="372"/>
                        </a:lnTo>
                        <a:lnTo>
                          <a:pt x="161" y="264"/>
                        </a:lnTo>
                        <a:lnTo>
                          <a:pt x="269" y="174"/>
                        </a:lnTo>
                        <a:lnTo>
                          <a:pt x="395" y="102"/>
                        </a:lnTo>
                        <a:lnTo>
                          <a:pt x="526" y="48"/>
                        </a:lnTo>
                        <a:lnTo>
                          <a:pt x="676" y="18"/>
                        </a:lnTo>
                        <a:lnTo>
                          <a:pt x="837" y="6"/>
                        </a:lnTo>
                        <a:lnTo>
                          <a:pt x="1005" y="6"/>
                        </a:lnTo>
                        <a:lnTo>
                          <a:pt x="1184" y="30"/>
                        </a:lnTo>
                        <a:lnTo>
                          <a:pt x="1363" y="72"/>
                        </a:lnTo>
                        <a:lnTo>
                          <a:pt x="1555" y="132"/>
                        </a:lnTo>
                        <a:lnTo>
                          <a:pt x="1746" y="204"/>
                        </a:lnTo>
                        <a:lnTo>
                          <a:pt x="1943" y="294"/>
                        </a:lnTo>
                        <a:lnTo>
                          <a:pt x="2135" y="402"/>
                        </a:lnTo>
                        <a:lnTo>
                          <a:pt x="2332" y="528"/>
                        </a:lnTo>
                        <a:lnTo>
                          <a:pt x="2523" y="666"/>
                        </a:lnTo>
                        <a:lnTo>
                          <a:pt x="2715" y="821"/>
                        </a:lnTo>
                        <a:lnTo>
                          <a:pt x="2900" y="989"/>
                        </a:lnTo>
                        <a:lnTo>
                          <a:pt x="3127" y="1223"/>
                        </a:lnTo>
                        <a:lnTo>
                          <a:pt x="3235" y="1349"/>
                        </a:lnTo>
                        <a:lnTo>
                          <a:pt x="3336" y="1469"/>
                        </a:lnTo>
                        <a:lnTo>
                          <a:pt x="3426" y="1595"/>
                        </a:lnTo>
                        <a:lnTo>
                          <a:pt x="3510" y="1727"/>
                        </a:lnTo>
                        <a:lnTo>
                          <a:pt x="3593" y="1853"/>
                        </a:lnTo>
                        <a:lnTo>
                          <a:pt x="3665" y="1984"/>
                        </a:lnTo>
                        <a:lnTo>
                          <a:pt x="3731" y="2110"/>
                        </a:lnTo>
                        <a:lnTo>
                          <a:pt x="3785" y="2236"/>
                        </a:lnTo>
                        <a:lnTo>
                          <a:pt x="3833" y="2368"/>
                        </a:lnTo>
                        <a:lnTo>
                          <a:pt x="3875" y="2494"/>
                        </a:lnTo>
                        <a:lnTo>
                          <a:pt x="3910" y="2614"/>
                        </a:lnTo>
                        <a:lnTo>
                          <a:pt x="3934" y="2740"/>
                        </a:lnTo>
                        <a:lnTo>
                          <a:pt x="3946" y="2860"/>
                        </a:lnTo>
                        <a:lnTo>
                          <a:pt x="3952" y="2973"/>
                        </a:lnTo>
                        <a:lnTo>
                          <a:pt x="3946" y="3123"/>
                        </a:lnTo>
                        <a:lnTo>
                          <a:pt x="3922" y="3255"/>
                        </a:lnTo>
                        <a:lnTo>
                          <a:pt x="3886" y="3387"/>
                        </a:lnTo>
                        <a:lnTo>
                          <a:pt x="3833" y="3501"/>
                        </a:lnTo>
                        <a:lnTo>
                          <a:pt x="3886" y="3387"/>
                        </a:lnTo>
                        <a:lnTo>
                          <a:pt x="3928" y="3255"/>
                        </a:lnTo>
                        <a:lnTo>
                          <a:pt x="3946" y="3123"/>
                        </a:lnTo>
                        <a:lnTo>
                          <a:pt x="3952" y="29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  <p:sp>
                <p:nvSpPr>
                  <p:cNvPr id="166" name="Google Shape;166;p5"/>
                  <p:cNvSpPr/>
                  <p:nvPr/>
                </p:nvSpPr>
                <p:spPr>
                  <a:xfrm>
                    <a:off x="406" y="953"/>
                    <a:ext cx="3803" cy="33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91" h="3363" extrusionOk="0">
                        <a:moveTo>
                          <a:pt x="993" y="2758"/>
                        </a:moveTo>
                        <a:lnTo>
                          <a:pt x="777" y="2536"/>
                        </a:lnTo>
                        <a:lnTo>
                          <a:pt x="676" y="2416"/>
                        </a:lnTo>
                        <a:lnTo>
                          <a:pt x="586" y="2302"/>
                        </a:lnTo>
                        <a:lnTo>
                          <a:pt x="496" y="2182"/>
                        </a:lnTo>
                        <a:lnTo>
                          <a:pt x="419" y="2062"/>
                        </a:lnTo>
                        <a:lnTo>
                          <a:pt x="341" y="1942"/>
                        </a:lnTo>
                        <a:lnTo>
                          <a:pt x="275" y="1822"/>
                        </a:lnTo>
                        <a:lnTo>
                          <a:pt x="215" y="1703"/>
                        </a:lnTo>
                        <a:lnTo>
                          <a:pt x="161" y="1583"/>
                        </a:lnTo>
                        <a:lnTo>
                          <a:pt x="114" y="1463"/>
                        </a:lnTo>
                        <a:lnTo>
                          <a:pt x="78" y="1343"/>
                        </a:lnTo>
                        <a:lnTo>
                          <a:pt x="48" y="1229"/>
                        </a:lnTo>
                        <a:lnTo>
                          <a:pt x="24" y="1115"/>
                        </a:lnTo>
                        <a:lnTo>
                          <a:pt x="12" y="1001"/>
                        </a:lnTo>
                        <a:lnTo>
                          <a:pt x="6" y="893"/>
                        </a:lnTo>
                        <a:lnTo>
                          <a:pt x="12" y="797"/>
                        </a:lnTo>
                        <a:lnTo>
                          <a:pt x="18" y="701"/>
                        </a:lnTo>
                        <a:lnTo>
                          <a:pt x="42" y="612"/>
                        </a:lnTo>
                        <a:lnTo>
                          <a:pt x="66" y="528"/>
                        </a:lnTo>
                        <a:lnTo>
                          <a:pt x="96" y="450"/>
                        </a:lnTo>
                        <a:lnTo>
                          <a:pt x="138" y="378"/>
                        </a:lnTo>
                        <a:lnTo>
                          <a:pt x="185" y="306"/>
                        </a:lnTo>
                        <a:lnTo>
                          <a:pt x="239" y="246"/>
                        </a:lnTo>
                        <a:lnTo>
                          <a:pt x="341" y="162"/>
                        </a:lnTo>
                        <a:lnTo>
                          <a:pt x="454" y="96"/>
                        </a:lnTo>
                        <a:lnTo>
                          <a:pt x="580" y="48"/>
                        </a:lnTo>
                        <a:lnTo>
                          <a:pt x="723" y="18"/>
                        </a:lnTo>
                        <a:lnTo>
                          <a:pt x="867" y="6"/>
                        </a:lnTo>
                        <a:lnTo>
                          <a:pt x="1028" y="6"/>
                        </a:lnTo>
                        <a:lnTo>
                          <a:pt x="1196" y="30"/>
                        </a:lnTo>
                        <a:lnTo>
                          <a:pt x="1363" y="66"/>
                        </a:lnTo>
                        <a:lnTo>
                          <a:pt x="1543" y="120"/>
                        </a:lnTo>
                        <a:lnTo>
                          <a:pt x="1722" y="192"/>
                        </a:lnTo>
                        <a:lnTo>
                          <a:pt x="1901" y="282"/>
                        </a:lnTo>
                        <a:lnTo>
                          <a:pt x="2087" y="378"/>
                        </a:lnTo>
                        <a:lnTo>
                          <a:pt x="2272" y="498"/>
                        </a:lnTo>
                        <a:lnTo>
                          <a:pt x="2451" y="624"/>
                        </a:lnTo>
                        <a:lnTo>
                          <a:pt x="2631" y="773"/>
                        </a:lnTo>
                        <a:lnTo>
                          <a:pt x="2804" y="929"/>
                        </a:lnTo>
                        <a:lnTo>
                          <a:pt x="3019" y="1151"/>
                        </a:lnTo>
                        <a:lnTo>
                          <a:pt x="3115" y="1265"/>
                        </a:lnTo>
                        <a:lnTo>
                          <a:pt x="3211" y="1385"/>
                        </a:lnTo>
                        <a:lnTo>
                          <a:pt x="3295" y="1505"/>
                        </a:lnTo>
                        <a:lnTo>
                          <a:pt x="3378" y="1625"/>
                        </a:lnTo>
                        <a:lnTo>
                          <a:pt x="3450" y="1745"/>
                        </a:lnTo>
                        <a:lnTo>
                          <a:pt x="3522" y="1864"/>
                        </a:lnTo>
                        <a:lnTo>
                          <a:pt x="3582" y="1984"/>
                        </a:lnTo>
                        <a:lnTo>
                          <a:pt x="3635" y="2104"/>
                        </a:lnTo>
                        <a:lnTo>
                          <a:pt x="3677" y="2224"/>
                        </a:lnTo>
                        <a:lnTo>
                          <a:pt x="3719" y="2344"/>
                        </a:lnTo>
                        <a:lnTo>
                          <a:pt x="3749" y="2458"/>
                        </a:lnTo>
                        <a:lnTo>
                          <a:pt x="3773" y="2572"/>
                        </a:lnTo>
                        <a:lnTo>
                          <a:pt x="3785" y="2686"/>
                        </a:lnTo>
                        <a:lnTo>
                          <a:pt x="3791" y="2794"/>
                        </a:lnTo>
                        <a:lnTo>
                          <a:pt x="3779" y="2955"/>
                        </a:lnTo>
                        <a:lnTo>
                          <a:pt x="3749" y="3105"/>
                        </a:lnTo>
                        <a:lnTo>
                          <a:pt x="3695" y="3243"/>
                        </a:lnTo>
                        <a:lnTo>
                          <a:pt x="3623" y="3363"/>
                        </a:lnTo>
                        <a:lnTo>
                          <a:pt x="3629" y="3363"/>
                        </a:lnTo>
                        <a:lnTo>
                          <a:pt x="3701" y="3243"/>
                        </a:lnTo>
                        <a:lnTo>
                          <a:pt x="3749" y="3111"/>
                        </a:lnTo>
                        <a:lnTo>
                          <a:pt x="3779" y="2967"/>
                        </a:lnTo>
                        <a:lnTo>
                          <a:pt x="3791" y="2806"/>
                        </a:lnTo>
                        <a:lnTo>
                          <a:pt x="3791" y="2800"/>
                        </a:lnTo>
                        <a:lnTo>
                          <a:pt x="3791" y="2794"/>
                        </a:lnTo>
                        <a:lnTo>
                          <a:pt x="3785" y="2686"/>
                        </a:lnTo>
                        <a:lnTo>
                          <a:pt x="3773" y="2572"/>
                        </a:lnTo>
                        <a:lnTo>
                          <a:pt x="3749" y="2458"/>
                        </a:lnTo>
                        <a:lnTo>
                          <a:pt x="3719" y="2338"/>
                        </a:lnTo>
                        <a:lnTo>
                          <a:pt x="3683" y="2224"/>
                        </a:lnTo>
                        <a:lnTo>
                          <a:pt x="3635" y="2104"/>
                        </a:lnTo>
                        <a:lnTo>
                          <a:pt x="3582" y="1984"/>
                        </a:lnTo>
                        <a:lnTo>
                          <a:pt x="3522" y="1864"/>
                        </a:lnTo>
                        <a:lnTo>
                          <a:pt x="3456" y="1739"/>
                        </a:lnTo>
                        <a:lnTo>
                          <a:pt x="3378" y="1619"/>
                        </a:lnTo>
                        <a:lnTo>
                          <a:pt x="3300" y="1499"/>
                        </a:lnTo>
                        <a:lnTo>
                          <a:pt x="3211" y="1385"/>
                        </a:lnTo>
                        <a:lnTo>
                          <a:pt x="3121" y="1265"/>
                        </a:lnTo>
                        <a:lnTo>
                          <a:pt x="3019" y="1151"/>
                        </a:lnTo>
                        <a:lnTo>
                          <a:pt x="2804" y="929"/>
                        </a:lnTo>
                        <a:lnTo>
                          <a:pt x="2631" y="767"/>
                        </a:lnTo>
                        <a:lnTo>
                          <a:pt x="2451" y="624"/>
                        </a:lnTo>
                        <a:lnTo>
                          <a:pt x="2272" y="492"/>
                        </a:lnTo>
                        <a:lnTo>
                          <a:pt x="2087" y="378"/>
                        </a:lnTo>
                        <a:lnTo>
                          <a:pt x="1901" y="276"/>
                        </a:lnTo>
                        <a:lnTo>
                          <a:pt x="1722" y="192"/>
                        </a:lnTo>
                        <a:lnTo>
                          <a:pt x="1543" y="120"/>
                        </a:lnTo>
                        <a:lnTo>
                          <a:pt x="1363" y="66"/>
                        </a:lnTo>
                        <a:lnTo>
                          <a:pt x="1190" y="24"/>
                        </a:lnTo>
                        <a:lnTo>
                          <a:pt x="1028" y="6"/>
                        </a:lnTo>
                        <a:lnTo>
                          <a:pt x="867" y="0"/>
                        </a:lnTo>
                        <a:lnTo>
                          <a:pt x="717" y="12"/>
                        </a:lnTo>
                        <a:lnTo>
                          <a:pt x="580" y="42"/>
                        </a:lnTo>
                        <a:lnTo>
                          <a:pt x="448" y="90"/>
                        </a:lnTo>
                        <a:lnTo>
                          <a:pt x="335" y="162"/>
                        </a:lnTo>
                        <a:lnTo>
                          <a:pt x="233" y="246"/>
                        </a:lnTo>
                        <a:lnTo>
                          <a:pt x="179" y="306"/>
                        </a:lnTo>
                        <a:lnTo>
                          <a:pt x="132" y="378"/>
                        </a:lnTo>
                        <a:lnTo>
                          <a:pt x="90" y="450"/>
                        </a:lnTo>
                        <a:lnTo>
                          <a:pt x="60" y="528"/>
                        </a:lnTo>
                        <a:lnTo>
                          <a:pt x="36" y="612"/>
                        </a:lnTo>
                        <a:lnTo>
                          <a:pt x="12" y="701"/>
                        </a:lnTo>
                        <a:lnTo>
                          <a:pt x="6" y="797"/>
                        </a:lnTo>
                        <a:lnTo>
                          <a:pt x="0" y="893"/>
                        </a:lnTo>
                        <a:lnTo>
                          <a:pt x="6" y="1001"/>
                        </a:lnTo>
                        <a:lnTo>
                          <a:pt x="24" y="1115"/>
                        </a:lnTo>
                        <a:lnTo>
                          <a:pt x="42" y="1229"/>
                        </a:lnTo>
                        <a:lnTo>
                          <a:pt x="78" y="1343"/>
                        </a:lnTo>
                        <a:lnTo>
                          <a:pt x="114" y="1463"/>
                        </a:lnTo>
                        <a:lnTo>
                          <a:pt x="161" y="1583"/>
                        </a:lnTo>
                        <a:lnTo>
                          <a:pt x="215" y="1703"/>
                        </a:lnTo>
                        <a:lnTo>
                          <a:pt x="275" y="1822"/>
                        </a:lnTo>
                        <a:lnTo>
                          <a:pt x="341" y="1942"/>
                        </a:lnTo>
                        <a:lnTo>
                          <a:pt x="413" y="2062"/>
                        </a:lnTo>
                        <a:lnTo>
                          <a:pt x="496" y="2182"/>
                        </a:lnTo>
                        <a:lnTo>
                          <a:pt x="580" y="2302"/>
                        </a:lnTo>
                        <a:lnTo>
                          <a:pt x="676" y="2422"/>
                        </a:lnTo>
                        <a:lnTo>
                          <a:pt x="771" y="2536"/>
                        </a:lnTo>
                        <a:lnTo>
                          <a:pt x="987" y="2758"/>
                        </a:lnTo>
                        <a:lnTo>
                          <a:pt x="1184" y="2931"/>
                        </a:lnTo>
                        <a:lnTo>
                          <a:pt x="1387" y="3093"/>
                        </a:lnTo>
                        <a:lnTo>
                          <a:pt x="1596" y="3237"/>
                        </a:lnTo>
                        <a:lnTo>
                          <a:pt x="1800" y="3363"/>
                        </a:lnTo>
                        <a:lnTo>
                          <a:pt x="1806" y="3363"/>
                        </a:lnTo>
                        <a:lnTo>
                          <a:pt x="1596" y="3237"/>
                        </a:lnTo>
                        <a:lnTo>
                          <a:pt x="1393" y="3093"/>
                        </a:lnTo>
                        <a:lnTo>
                          <a:pt x="1190" y="2931"/>
                        </a:lnTo>
                        <a:lnTo>
                          <a:pt x="993" y="275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  <p:sp>
                <p:nvSpPr>
                  <p:cNvPr id="167" name="Google Shape;167;p5"/>
                  <p:cNvSpPr/>
                  <p:nvPr/>
                </p:nvSpPr>
                <p:spPr>
                  <a:xfrm>
                    <a:off x="514" y="1091"/>
                    <a:ext cx="3538" cy="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27" h="3225" extrusionOk="0">
                        <a:moveTo>
                          <a:pt x="914" y="2572"/>
                        </a:moveTo>
                        <a:lnTo>
                          <a:pt x="717" y="2362"/>
                        </a:lnTo>
                        <a:lnTo>
                          <a:pt x="538" y="2146"/>
                        </a:lnTo>
                        <a:lnTo>
                          <a:pt x="460" y="2038"/>
                        </a:lnTo>
                        <a:lnTo>
                          <a:pt x="382" y="1930"/>
                        </a:lnTo>
                        <a:lnTo>
                          <a:pt x="317" y="1816"/>
                        </a:lnTo>
                        <a:lnTo>
                          <a:pt x="251" y="1702"/>
                        </a:lnTo>
                        <a:lnTo>
                          <a:pt x="197" y="1589"/>
                        </a:lnTo>
                        <a:lnTo>
                          <a:pt x="149" y="1481"/>
                        </a:lnTo>
                        <a:lnTo>
                          <a:pt x="107" y="1367"/>
                        </a:lnTo>
                        <a:lnTo>
                          <a:pt x="71" y="1259"/>
                        </a:lnTo>
                        <a:lnTo>
                          <a:pt x="41" y="1151"/>
                        </a:lnTo>
                        <a:lnTo>
                          <a:pt x="18" y="1043"/>
                        </a:lnTo>
                        <a:lnTo>
                          <a:pt x="6" y="941"/>
                        </a:lnTo>
                        <a:lnTo>
                          <a:pt x="0" y="839"/>
                        </a:lnTo>
                        <a:lnTo>
                          <a:pt x="6" y="749"/>
                        </a:lnTo>
                        <a:lnTo>
                          <a:pt x="12" y="659"/>
                        </a:lnTo>
                        <a:lnTo>
                          <a:pt x="30" y="575"/>
                        </a:lnTo>
                        <a:lnTo>
                          <a:pt x="59" y="498"/>
                        </a:lnTo>
                        <a:lnTo>
                          <a:pt x="89" y="420"/>
                        </a:lnTo>
                        <a:lnTo>
                          <a:pt x="125" y="354"/>
                        </a:lnTo>
                        <a:lnTo>
                          <a:pt x="173" y="288"/>
                        </a:lnTo>
                        <a:lnTo>
                          <a:pt x="221" y="228"/>
                        </a:lnTo>
                        <a:lnTo>
                          <a:pt x="317" y="150"/>
                        </a:lnTo>
                        <a:lnTo>
                          <a:pt x="424" y="90"/>
                        </a:lnTo>
                        <a:lnTo>
                          <a:pt x="544" y="42"/>
                        </a:lnTo>
                        <a:lnTo>
                          <a:pt x="669" y="12"/>
                        </a:lnTo>
                        <a:lnTo>
                          <a:pt x="813" y="0"/>
                        </a:lnTo>
                        <a:lnTo>
                          <a:pt x="956" y="6"/>
                        </a:lnTo>
                        <a:lnTo>
                          <a:pt x="1112" y="24"/>
                        </a:lnTo>
                        <a:lnTo>
                          <a:pt x="1273" y="60"/>
                        </a:lnTo>
                        <a:lnTo>
                          <a:pt x="1441" y="114"/>
                        </a:lnTo>
                        <a:lnTo>
                          <a:pt x="1608" y="174"/>
                        </a:lnTo>
                        <a:lnTo>
                          <a:pt x="1775" y="258"/>
                        </a:lnTo>
                        <a:lnTo>
                          <a:pt x="1949" y="348"/>
                        </a:lnTo>
                        <a:lnTo>
                          <a:pt x="2116" y="456"/>
                        </a:lnTo>
                        <a:lnTo>
                          <a:pt x="2284" y="575"/>
                        </a:lnTo>
                        <a:lnTo>
                          <a:pt x="2451" y="713"/>
                        </a:lnTo>
                        <a:lnTo>
                          <a:pt x="2613" y="857"/>
                        </a:lnTo>
                        <a:lnTo>
                          <a:pt x="2810" y="1067"/>
                        </a:lnTo>
                        <a:lnTo>
                          <a:pt x="2989" y="1283"/>
                        </a:lnTo>
                        <a:lnTo>
                          <a:pt x="3073" y="1391"/>
                        </a:lnTo>
                        <a:lnTo>
                          <a:pt x="3145" y="1505"/>
                        </a:lnTo>
                        <a:lnTo>
                          <a:pt x="3216" y="1612"/>
                        </a:lnTo>
                        <a:lnTo>
                          <a:pt x="3276" y="1726"/>
                        </a:lnTo>
                        <a:lnTo>
                          <a:pt x="3330" y="1840"/>
                        </a:lnTo>
                        <a:lnTo>
                          <a:pt x="3384" y="1948"/>
                        </a:lnTo>
                        <a:lnTo>
                          <a:pt x="3426" y="2062"/>
                        </a:lnTo>
                        <a:lnTo>
                          <a:pt x="3462" y="2170"/>
                        </a:lnTo>
                        <a:lnTo>
                          <a:pt x="3491" y="2278"/>
                        </a:lnTo>
                        <a:lnTo>
                          <a:pt x="3509" y="2386"/>
                        </a:lnTo>
                        <a:lnTo>
                          <a:pt x="3521" y="2488"/>
                        </a:lnTo>
                        <a:lnTo>
                          <a:pt x="3527" y="2590"/>
                        </a:lnTo>
                        <a:lnTo>
                          <a:pt x="3521" y="2680"/>
                        </a:lnTo>
                        <a:lnTo>
                          <a:pt x="3515" y="2769"/>
                        </a:lnTo>
                        <a:lnTo>
                          <a:pt x="3497" y="2853"/>
                        </a:lnTo>
                        <a:lnTo>
                          <a:pt x="3474" y="2931"/>
                        </a:lnTo>
                        <a:lnTo>
                          <a:pt x="3438" y="3009"/>
                        </a:lnTo>
                        <a:lnTo>
                          <a:pt x="3402" y="3075"/>
                        </a:lnTo>
                        <a:lnTo>
                          <a:pt x="3360" y="3141"/>
                        </a:lnTo>
                        <a:lnTo>
                          <a:pt x="3306" y="3201"/>
                        </a:lnTo>
                        <a:lnTo>
                          <a:pt x="3294" y="3213"/>
                        </a:lnTo>
                        <a:lnTo>
                          <a:pt x="3282" y="3225"/>
                        </a:lnTo>
                        <a:lnTo>
                          <a:pt x="3288" y="3225"/>
                        </a:lnTo>
                        <a:lnTo>
                          <a:pt x="3300" y="3213"/>
                        </a:lnTo>
                        <a:lnTo>
                          <a:pt x="3312" y="3201"/>
                        </a:lnTo>
                        <a:lnTo>
                          <a:pt x="3366" y="3141"/>
                        </a:lnTo>
                        <a:lnTo>
                          <a:pt x="3408" y="3075"/>
                        </a:lnTo>
                        <a:lnTo>
                          <a:pt x="3444" y="3009"/>
                        </a:lnTo>
                        <a:lnTo>
                          <a:pt x="3474" y="2931"/>
                        </a:lnTo>
                        <a:lnTo>
                          <a:pt x="3497" y="2853"/>
                        </a:lnTo>
                        <a:lnTo>
                          <a:pt x="3515" y="2769"/>
                        </a:lnTo>
                        <a:lnTo>
                          <a:pt x="3527" y="2680"/>
                        </a:lnTo>
                        <a:lnTo>
                          <a:pt x="3527" y="2590"/>
                        </a:lnTo>
                        <a:lnTo>
                          <a:pt x="3521" y="2488"/>
                        </a:lnTo>
                        <a:lnTo>
                          <a:pt x="3509" y="2386"/>
                        </a:lnTo>
                        <a:lnTo>
                          <a:pt x="3491" y="2278"/>
                        </a:lnTo>
                        <a:lnTo>
                          <a:pt x="3462" y="2170"/>
                        </a:lnTo>
                        <a:lnTo>
                          <a:pt x="3426" y="2056"/>
                        </a:lnTo>
                        <a:lnTo>
                          <a:pt x="3384" y="1948"/>
                        </a:lnTo>
                        <a:lnTo>
                          <a:pt x="3336" y="1834"/>
                        </a:lnTo>
                        <a:lnTo>
                          <a:pt x="3276" y="1726"/>
                        </a:lnTo>
                        <a:lnTo>
                          <a:pt x="3216" y="1612"/>
                        </a:lnTo>
                        <a:lnTo>
                          <a:pt x="3145" y="1499"/>
                        </a:lnTo>
                        <a:lnTo>
                          <a:pt x="3073" y="1391"/>
                        </a:lnTo>
                        <a:lnTo>
                          <a:pt x="2989" y="1277"/>
                        </a:lnTo>
                        <a:lnTo>
                          <a:pt x="2816" y="1061"/>
                        </a:lnTo>
                        <a:lnTo>
                          <a:pt x="2613" y="857"/>
                        </a:lnTo>
                        <a:lnTo>
                          <a:pt x="2451" y="707"/>
                        </a:lnTo>
                        <a:lnTo>
                          <a:pt x="2284" y="575"/>
                        </a:lnTo>
                        <a:lnTo>
                          <a:pt x="2116" y="456"/>
                        </a:lnTo>
                        <a:lnTo>
                          <a:pt x="1949" y="348"/>
                        </a:lnTo>
                        <a:lnTo>
                          <a:pt x="1775" y="252"/>
                        </a:lnTo>
                        <a:lnTo>
                          <a:pt x="1608" y="174"/>
                        </a:lnTo>
                        <a:lnTo>
                          <a:pt x="1435" y="108"/>
                        </a:lnTo>
                        <a:lnTo>
                          <a:pt x="1273" y="60"/>
                        </a:lnTo>
                        <a:lnTo>
                          <a:pt x="1112" y="24"/>
                        </a:lnTo>
                        <a:lnTo>
                          <a:pt x="956" y="0"/>
                        </a:lnTo>
                        <a:lnTo>
                          <a:pt x="807" y="0"/>
                        </a:lnTo>
                        <a:lnTo>
                          <a:pt x="669" y="12"/>
                        </a:lnTo>
                        <a:lnTo>
                          <a:pt x="538" y="42"/>
                        </a:lnTo>
                        <a:lnTo>
                          <a:pt x="418" y="84"/>
                        </a:lnTo>
                        <a:lnTo>
                          <a:pt x="311" y="150"/>
                        </a:lnTo>
                        <a:lnTo>
                          <a:pt x="215" y="228"/>
                        </a:lnTo>
                        <a:lnTo>
                          <a:pt x="167" y="288"/>
                        </a:lnTo>
                        <a:lnTo>
                          <a:pt x="119" y="354"/>
                        </a:lnTo>
                        <a:lnTo>
                          <a:pt x="83" y="420"/>
                        </a:lnTo>
                        <a:lnTo>
                          <a:pt x="53" y="498"/>
                        </a:lnTo>
                        <a:lnTo>
                          <a:pt x="30" y="575"/>
                        </a:lnTo>
                        <a:lnTo>
                          <a:pt x="12" y="659"/>
                        </a:lnTo>
                        <a:lnTo>
                          <a:pt x="0" y="749"/>
                        </a:lnTo>
                        <a:lnTo>
                          <a:pt x="0" y="839"/>
                        </a:lnTo>
                        <a:lnTo>
                          <a:pt x="6" y="941"/>
                        </a:lnTo>
                        <a:lnTo>
                          <a:pt x="18" y="1043"/>
                        </a:lnTo>
                        <a:lnTo>
                          <a:pt x="35" y="1151"/>
                        </a:lnTo>
                        <a:lnTo>
                          <a:pt x="65" y="1259"/>
                        </a:lnTo>
                        <a:lnTo>
                          <a:pt x="101" y="1373"/>
                        </a:lnTo>
                        <a:lnTo>
                          <a:pt x="143" y="1481"/>
                        </a:lnTo>
                        <a:lnTo>
                          <a:pt x="191" y="1595"/>
                        </a:lnTo>
                        <a:lnTo>
                          <a:pt x="251" y="1708"/>
                        </a:lnTo>
                        <a:lnTo>
                          <a:pt x="311" y="1816"/>
                        </a:lnTo>
                        <a:lnTo>
                          <a:pt x="382" y="1930"/>
                        </a:lnTo>
                        <a:lnTo>
                          <a:pt x="454" y="2038"/>
                        </a:lnTo>
                        <a:lnTo>
                          <a:pt x="538" y="2152"/>
                        </a:lnTo>
                        <a:lnTo>
                          <a:pt x="717" y="2368"/>
                        </a:lnTo>
                        <a:lnTo>
                          <a:pt x="914" y="2572"/>
                        </a:lnTo>
                        <a:lnTo>
                          <a:pt x="1028" y="2674"/>
                        </a:lnTo>
                        <a:lnTo>
                          <a:pt x="1142" y="2775"/>
                        </a:lnTo>
                        <a:lnTo>
                          <a:pt x="1255" y="2865"/>
                        </a:lnTo>
                        <a:lnTo>
                          <a:pt x="1369" y="2949"/>
                        </a:lnTo>
                        <a:lnTo>
                          <a:pt x="1488" y="3027"/>
                        </a:lnTo>
                        <a:lnTo>
                          <a:pt x="1608" y="3099"/>
                        </a:lnTo>
                        <a:lnTo>
                          <a:pt x="1722" y="3165"/>
                        </a:lnTo>
                        <a:lnTo>
                          <a:pt x="1841" y="3225"/>
                        </a:lnTo>
                        <a:lnTo>
                          <a:pt x="1853" y="3225"/>
                        </a:lnTo>
                        <a:lnTo>
                          <a:pt x="1734" y="3165"/>
                        </a:lnTo>
                        <a:lnTo>
                          <a:pt x="1614" y="3099"/>
                        </a:lnTo>
                        <a:lnTo>
                          <a:pt x="1494" y="3027"/>
                        </a:lnTo>
                        <a:lnTo>
                          <a:pt x="1375" y="2949"/>
                        </a:lnTo>
                        <a:lnTo>
                          <a:pt x="1261" y="2865"/>
                        </a:lnTo>
                        <a:lnTo>
                          <a:pt x="1142" y="2769"/>
                        </a:lnTo>
                        <a:lnTo>
                          <a:pt x="914" y="257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  <p:grpSp>
                <p:nvGrpSpPr>
                  <p:cNvPr id="168" name="Google Shape;168;p5"/>
                  <p:cNvGrpSpPr/>
                  <p:nvPr/>
                </p:nvGrpSpPr>
                <p:grpSpPr>
                  <a:xfrm>
                    <a:off x="-137" y="522"/>
                    <a:ext cx="4801" cy="4301"/>
                    <a:chOff x="-137" y="522"/>
                    <a:chExt cx="4801" cy="4301"/>
                  </a:xfrm>
                </p:grpSpPr>
                <p:sp>
                  <p:nvSpPr>
                    <p:cNvPr id="169" name="Google Shape;169;p5"/>
                    <p:cNvSpPr/>
                    <p:nvPr/>
                  </p:nvSpPr>
                  <p:spPr>
                    <a:xfrm>
                      <a:off x="400" y="522"/>
                      <a:ext cx="4264" cy="379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51" h="3794" extrusionOk="0">
                          <a:moveTo>
                            <a:pt x="4251" y="3368"/>
                          </a:moveTo>
                          <a:lnTo>
                            <a:pt x="4245" y="3237"/>
                          </a:lnTo>
                          <a:lnTo>
                            <a:pt x="4227" y="3099"/>
                          </a:lnTo>
                          <a:lnTo>
                            <a:pt x="4203" y="2961"/>
                          </a:lnTo>
                          <a:lnTo>
                            <a:pt x="4167" y="2823"/>
                          </a:lnTo>
                          <a:lnTo>
                            <a:pt x="4120" y="2679"/>
                          </a:lnTo>
                          <a:lnTo>
                            <a:pt x="4066" y="2535"/>
                          </a:lnTo>
                          <a:lnTo>
                            <a:pt x="4000" y="2391"/>
                          </a:lnTo>
                          <a:lnTo>
                            <a:pt x="3928" y="2247"/>
                          </a:lnTo>
                          <a:lnTo>
                            <a:pt x="3845" y="2098"/>
                          </a:lnTo>
                          <a:lnTo>
                            <a:pt x="3755" y="1954"/>
                          </a:lnTo>
                          <a:lnTo>
                            <a:pt x="3659" y="1810"/>
                          </a:lnTo>
                          <a:lnTo>
                            <a:pt x="3552" y="1666"/>
                          </a:lnTo>
                          <a:lnTo>
                            <a:pt x="3438" y="1528"/>
                          </a:lnTo>
                          <a:lnTo>
                            <a:pt x="3318" y="1390"/>
                          </a:lnTo>
                          <a:lnTo>
                            <a:pt x="3193" y="1252"/>
                          </a:lnTo>
                          <a:lnTo>
                            <a:pt x="3061" y="1120"/>
                          </a:lnTo>
                          <a:lnTo>
                            <a:pt x="2858" y="935"/>
                          </a:lnTo>
                          <a:lnTo>
                            <a:pt x="2649" y="761"/>
                          </a:lnTo>
                          <a:lnTo>
                            <a:pt x="2434" y="605"/>
                          </a:lnTo>
                          <a:lnTo>
                            <a:pt x="2212" y="467"/>
                          </a:lnTo>
                          <a:lnTo>
                            <a:pt x="1991" y="341"/>
                          </a:lnTo>
                          <a:lnTo>
                            <a:pt x="1770" y="233"/>
                          </a:lnTo>
                          <a:lnTo>
                            <a:pt x="1549" y="143"/>
                          </a:lnTo>
                          <a:lnTo>
                            <a:pt x="1327" y="77"/>
                          </a:lnTo>
                          <a:lnTo>
                            <a:pt x="1124" y="35"/>
                          </a:lnTo>
                          <a:lnTo>
                            <a:pt x="927" y="6"/>
                          </a:lnTo>
                          <a:lnTo>
                            <a:pt x="741" y="0"/>
                          </a:lnTo>
                          <a:lnTo>
                            <a:pt x="568" y="18"/>
                          </a:lnTo>
                          <a:lnTo>
                            <a:pt x="401" y="47"/>
                          </a:lnTo>
                          <a:lnTo>
                            <a:pt x="257" y="101"/>
                          </a:lnTo>
                          <a:lnTo>
                            <a:pt x="120" y="173"/>
                          </a:lnTo>
                          <a:lnTo>
                            <a:pt x="0" y="263"/>
                          </a:lnTo>
                          <a:lnTo>
                            <a:pt x="0" y="269"/>
                          </a:lnTo>
                          <a:lnTo>
                            <a:pt x="126" y="173"/>
                          </a:lnTo>
                          <a:lnTo>
                            <a:pt x="263" y="101"/>
                          </a:lnTo>
                          <a:lnTo>
                            <a:pt x="419" y="47"/>
                          </a:lnTo>
                          <a:lnTo>
                            <a:pt x="586" y="18"/>
                          </a:lnTo>
                          <a:lnTo>
                            <a:pt x="765" y="6"/>
                          </a:lnTo>
                          <a:lnTo>
                            <a:pt x="957" y="18"/>
                          </a:lnTo>
                          <a:lnTo>
                            <a:pt x="1154" y="47"/>
                          </a:lnTo>
                          <a:lnTo>
                            <a:pt x="1357" y="95"/>
                          </a:lnTo>
                          <a:lnTo>
                            <a:pt x="1567" y="161"/>
                          </a:lnTo>
                          <a:lnTo>
                            <a:pt x="1782" y="245"/>
                          </a:lnTo>
                          <a:lnTo>
                            <a:pt x="1997" y="347"/>
                          </a:lnTo>
                          <a:lnTo>
                            <a:pt x="2212" y="467"/>
                          </a:lnTo>
                          <a:lnTo>
                            <a:pt x="2428" y="605"/>
                          </a:lnTo>
                          <a:lnTo>
                            <a:pt x="2643" y="761"/>
                          </a:lnTo>
                          <a:lnTo>
                            <a:pt x="2858" y="935"/>
                          </a:lnTo>
                          <a:lnTo>
                            <a:pt x="3061" y="1120"/>
                          </a:lnTo>
                          <a:lnTo>
                            <a:pt x="3193" y="1252"/>
                          </a:lnTo>
                          <a:lnTo>
                            <a:pt x="3318" y="1390"/>
                          </a:lnTo>
                          <a:lnTo>
                            <a:pt x="3438" y="1528"/>
                          </a:lnTo>
                          <a:lnTo>
                            <a:pt x="3552" y="1666"/>
                          </a:lnTo>
                          <a:lnTo>
                            <a:pt x="3653" y="1810"/>
                          </a:lnTo>
                          <a:lnTo>
                            <a:pt x="3755" y="1954"/>
                          </a:lnTo>
                          <a:lnTo>
                            <a:pt x="3839" y="2104"/>
                          </a:lnTo>
                          <a:lnTo>
                            <a:pt x="3922" y="2247"/>
                          </a:lnTo>
                          <a:lnTo>
                            <a:pt x="3994" y="2391"/>
                          </a:lnTo>
                          <a:lnTo>
                            <a:pt x="4060" y="2535"/>
                          </a:lnTo>
                          <a:lnTo>
                            <a:pt x="4114" y="2679"/>
                          </a:lnTo>
                          <a:lnTo>
                            <a:pt x="4162" y="2823"/>
                          </a:lnTo>
                          <a:lnTo>
                            <a:pt x="4197" y="2967"/>
                          </a:lnTo>
                          <a:lnTo>
                            <a:pt x="4221" y="3105"/>
                          </a:lnTo>
                          <a:lnTo>
                            <a:pt x="4239" y="3237"/>
                          </a:lnTo>
                          <a:lnTo>
                            <a:pt x="4245" y="3368"/>
                          </a:lnTo>
                          <a:lnTo>
                            <a:pt x="4245" y="3482"/>
                          </a:lnTo>
                          <a:lnTo>
                            <a:pt x="4233" y="3590"/>
                          </a:lnTo>
                          <a:lnTo>
                            <a:pt x="4215" y="3692"/>
                          </a:lnTo>
                          <a:lnTo>
                            <a:pt x="4185" y="3794"/>
                          </a:lnTo>
                          <a:lnTo>
                            <a:pt x="4215" y="3692"/>
                          </a:lnTo>
                          <a:lnTo>
                            <a:pt x="4239" y="3590"/>
                          </a:lnTo>
                          <a:lnTo>
                            <a:pt x="4245" y="3482"/>
                          </a:lnTo>
                          <a:lnTo>
                            <a:pt x="4251" y="336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0" i="0" u="none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p:txBody>
                </p:sp>
                <p:grpSp>
                  <p:nvGrpSpPr>
                    <p:cNvPr id="170" name="Google Shape;170;p5"/>
                    <p:cNvGrpSpPr/>
                    <p:nvPr/>
                  </p:nvGrpSpPr>
                  <p:grpSpPr>
                    <a:xfrm>
                      <a:off x="-137" y="534"/>
                      <a:ext cx="4795" cy="4289"/>
                      <a:chOff x="-137" y="534"/>
                      <a:chExt cx="4795" cy="4289"/>
                    </a:xfrm>
                  </p:grpSpPr>
                  <p:sp>
                    <p:nvSpPr>
                      <p:cNvPr id="171" name="Google Shape;171;p5"/>
                      <p:cNvSpPr/>
                      <p:nvPr/>
                    </p:nvSpPr>
                    <p:spPr>
                      <a:xfrm>
                        <a:off x="400" y="659"/>
                        <a:ext cx="4121" cy="365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08" h="3657" extrusionOk="0">
                            <a:moveTo>
                              <a:pt x="48" y="282"/>
                            </a:moveTo>
                            <a:lnTo>
                              <a:pt x="161" y="186"/>
                            </a:lnTo>
                            <a:lnTo>
                              <a:pt x="293" y="108"/>
                            </a:lnTo>
                            <a:lnTo>
                              <a:pt x="442" y="54"/>
                            </a:lnTo>
                            <a:lnTo>
                              <a:pt x="598" y="18"/>
                            </a:lnTo>
                            <a:lnTo>
                              <a:pt x="771" y="6"/>
                            </a:lnTo>
                            <a:lnTo>
                              <a:pt x="951" y="12"/>
                            </a:lnTo>
                            <a:lnTo>
                              <a:pt x="1136" y="36"/>
                            </a:lnTo>
                            <a:lnTo>
                              <a:pt x="1333" y="84"/>
                            </a:lnTo>
                            <a:lnTo>
                              <a:pt x="1537" y="144"/>
                            </a:lnTo>
                            <a:lnTo>
                              <a:pt x="1740" y="222"/>
                            </a:lnTo>
                            <a:lnTo>
                              <a:pt x="1949" y="324"/>
                            </a:lnTo>
                            <a:lnTo>
                              <a:pt x="2158" y="438"/>
                            </a:lnTo>
                            <a:lnTo>
                              <a:pt x="2368" y="570"/>
                            </a:lnTo>
                            <a:lnTo>
                              <a:pt x="2577" y="720"/>
                            </a:lnTo>
                            <a:lnTo>
                              <a:pt x="2780" y="888"/>
                            </a:lnTo>
                            <a:lnTo>
                              <a:pt x="2978" y="1067"/>
                            </a:lnTo>
                            <a:lnTo>
                              <a:pt x="3103" y="1193"/>
                            </a:lnTo>
                            <a:lnTo>
                              <a:pt x="3223" y="1319"/>
                            </a:lnTo>
                            <a:lnTo>
                              <a:pt x="3336" y="1451"/>
                            </a:lnTo>
                            <a:lnTo>
                              <a:pt x="3444" y="1589"/>
                            </a:lnTo>
                            <a:lnTo>
                              <a:pt x="3540" y="1721"/>
                            </a:lnTo>
                            <a:lnTo>
                              <a:pt x="3635" y="1859"/>
                            </a:lnTo>
                            <a:lnTo>
                              <a:pt x="3719" y="1997"/>
                            </a:lnTo>
                            <a:lnTo>
                              <a:pt x="3797" y="2134"/>
                            </a:lnTo>
                            <a:lnTo>
                              <a:pt x="3863" y="2272"/>
                            </a:lnTo>
                            <a:lnTo>
                              <a:pt x="3928" y="2410"/>
                            </a:lnTo>
                            <a:lnTo>
                              <a:pt x="3976" y="2548"/>
                            </a:lnTo>
                            <a:lnTo>
                              <a:pt x="4024" y="2680"/>
                            </a:lnTo>
                            <a:lnTo>
                              <a:pt x="4060" y="2818"/>
                            </a:lnTo>
                            <a:lnTo>
                              <a:pt x="4084" y="2944"/>
                            </a:lnTo>
                            <a:lnTo>
                              <a:pt x="4102" y="3070"/>
                            </a:lnTo>
                            <a:lnTo>
                              <a:pt x="4108" y="3195"/>
                            </a:lnTo>
                            <a:lnTo>
                              <a:pt x="4102" y="3321"/>
                            </a:lnTo>
                            <a:lnTo>
                              <a:pt x="4090" y="3441"/>
                            </a:lnTo>
                            <a:lnTo>
                              <a:pt x="4060" y="3549"/>
                            </a:lnTo>
                            <a:lnTo>
                              <a:pt x="4024" y="3657"/>
                            </a:lnTo>
                            <a:lnTo>
                              <a:pt x="4030" y="3657"/>
                            </a:lnTo>
                            <a:lnTo>
                              <a:pt x="4066" y="3555"/>
                            </a:lnTo>
                            <a:lnTo>
                              <a:pt x="4090" y="3447"/>
                            </a:lnTo>
                            <a:lnTo>
                              <a:pt x="4102" y="3333"/>
                            </a:lnTo>
                            <a:lnTo>
                              <a:pt x="4108" y="3213"/>
                            </a:lnTo>
                            <a:lnTo>
                              <a:pt x="4108" y="3195"/>
                            </a:lnTo>
                            <a:lnTo>
                              <a:pt x="4102" y="3070"/>
                            </a:lnTo>
                            <a:lnTo>
                              <a:pt x="4084" y="2944"/>
                            </a:lnTo>
                            <a:lnTo>
                              <a:pt x="4060" y="2812"/>
                            </a:lnTo>
                            <a:lnTo>
                              <a:pt x="4024" y="2680"/>
                            </a:lnTo>
                            <a:lnTo>
                              <a:pt x="3982" y="2548"/>
                            </a:lnTo>
                            <a:lnTo>
                              <a:pt x="3928" y="2410"/>
                            </a:lnTo>
                            <a:lnTo>
                              <a:pt x="3869" y="2272"/>
                            </a:lnTo>
                            <a:lnTo>
                              <a:pt x="3803" y="2134"/>
                            </a:lnTo>
                            <a:lnTo>
                              <a:pt x="3725" y="1997"/>
                            </a:lnTo>
                            <a:lnTo>
                              <a:pt x="3641" y="1859"/>
                            </a:lnTo>
                            <a:lnTo>
                              <a:pt x="3546" y="1721"/>
                            </a:lnTo>
                            <a:lnTo>
                              <a:pt x="3450" y="1583"/>
                            </a:lnTo>
                            <a:lnTo>
                              <a:pt x="3342" y="1451"/>
                            </a:lnTo>
                            <a:lnTo>
                              <a:pt x="3229" y="1319"/>
                            </a:lnTo>
                            <a:lnTo>
                              <a:pt x="3109" y="1187"/>
                            </a:lnTo>
                            <a:lnTo>
                              <a:pt x="2984" y="1061"/>
                            </a:lnTo>
                            <a:lnTo>
                              <a:pt x="2792" y="888"/>
                            </a:lnTo>
                            <a:lnTo>
                              <a:pt x="2589" y="726"/>
                            </a:lnTo>
                            <a:lnTo>
                              <a:pt x="2386" y="576"/>
                            </a:lnTo>
                            <a:lnTo>
                              <a:pt x="2176" y="444"/>
                            </a:lnTo>
                            <a:lnTo>
                              <a:pt x="1967" y="330"/>
                            </a:lnTo>
                            <a:lnTo>
                              <a:pt x="1752" y="228"/>
                            </a:lnTo>
                            <a:lnTo>
                              <a:pt x="1543" y="144"/>
                            </a:lnTo>
                            <a:lnTo>
                              <a:pt x="1333" y="78"/>
                            </a:lnTo>
                            <a:lnTo>
                              <a:pt x="1130" y="30"/>
                            </a:lnTo>
                            <a:lnTo>
                              <a:pt x="939" y="6"/>
                            </a:lnTo>
                            <a:lnTo>
                              <a:pt x="753" y="0"/>
                            </a:lnTo>
                            <a:lnTo>
                              <a:pt x="586" y="18"/>
                            </a:lnTo>
                            <a:lnTo>
                              <a:pt x="431" y="54"/>
                            </a:lnTo>
                            <a:lnTo>
                              <a:pt x="287" y="108"/>
                            </a:lnTo>
                            <a:lnTo>
                              <a:pt x="161" y="186"/>
                            </a:lnTo>
                            <a:lnTo>
                              <a:pt x="48" y="282"/>
                            </a:lnTo>
                            <a:lnTo>
                              <a:pt x="24" y="306"/>
                            </a:lnTo>
                            <a:lnTo>
                              <a:pt x="0" y="330"/>
                            </a:lnTo>
                            <a:lnTo>
                              <a:pt x="0" y="336"/>
                            </a:lnTo>
                            <a:lnTo>
                              <a:pt x="24" y="312"/>
                            </a:lnTo>
                            <a:lnTo>
                              <a:pt x="48" y="28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t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 sz="1800" b="0" i="0" u="none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endParaRPr>
                      </a:p>
                    </p:txBody>
                  </p:sp>
                  <p:grpSp>
                    <p:nvGrpSpPr>
                      <p:cNvPr id="172" name="Google Shape;172;p5"/>
                      <p:cNvGrpSpPr/>
                      <p:nvPr/>
                    </p:nvGrpSpPr>
                    <p:grpSpPr>
                      <a:xfrm>
                        <a:off x="-137" y="534"/>
                        <a:ext cx="4795" cy="4289"/>
                        <a:chOff x="-537" y="534"/>
                        <a:chExt cx="4795" cy="4289"/>
                      </a:xfrm>
                    </p:grpSpPr>
                    <p:cxnSp>
                      <p:nvCxnSpPr>
                        <p:cNvPr id="173" name="Google Shape;173;p5"/>
                        <p:cNvCxnSpPr/>
                        <p:nvPr/>
                      </p:nvCxnSpPr>
                      <p:spPr>
                        <a:xfrm rot="-9180000">
                          <a:off x="876" y="809"/>
                          <a:ext cx="1242" cy="191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74" name="Google Shape;174;p5"/>
                        <p:cNvCxnSpPr/>
                        <p:nvPr/>
                      </p:nvCxnSpPr>
                      <p:spPr>
                        <a:xfrm rot="-9180000">
                          <a:off x="-210" y="2117"/>
                          <a:ext cx="1921" cy="379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75" name="Google Shape;175;p5"/>
                        <p:cNvCxnSpPr/>
                        <p:nvPr/>
                      </p:nvCxnSpPr>
                      <p:spPr>
                        <a:xfrm rot="-9180000">
                          <a:off x="-257" y="1886"/>
                          <a:ext cx="2029" cy="59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76" name="Google Shape;176;p5"/>
                        <p:cNvCxnSpPr/>
                        <p:nvPr/>
                      </p:nvCxnSpPr>
                      <p:spPr>
                        <a:xfrm rot="-9180000">
                          <a:off x="-327" y="1599"/>
                          <a:ext cx="2175" cy="852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77" name="Google Shape;177;p5"/>
                        <p:cNvCxnSpPr/>
                        <p:nvPr/>
                      </p:nvCxnSpPr>
                      <p:spPr>
                        <a:xfrm rot="-9180000">
                          <a:off x="-400" y="1259"/>
                          <a:ext cx="2334" cy="1165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78" name="Google Shape;178;p5"/>
                        <p:cNvCxnSpPr/>
                        <p:nvPr/>
                      </p:nvCxnSpPr>
                      <p:spPr>
                        <a:xfrm rot="-9180000">
                          <a:off x="179" y="872"/>
                          <a:ext cx="1891" cy="168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79" name="Google Shape;179;p5"/>
                        <p:cNvCxnSpPr/>
                        <p:nvPr/>
                      </p:nvCxnSpPr>
                      <p:spPr>
                        <a:xfrm rot="-9180000">
                          <a:off x="-150" y="2329"/>
                          <a:ext cx="1806" cy="194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80" name="Google Shape;180;p5"/>
                        <p:cNvCxnSpPr/>
                        <p:nvPr/>
                      </p:nvCxnSpPr>
                      <p:spPr>
                        <a:xfrm rot="-9180000">
                          <a:off x="-109" y="2514"/>
                          <a:ext cx="1720" cy="3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81" name="Google Shape;181;p5"/>
                        <p:cNvCxnSpPr/>
                        <p:nvPr/>
                      </p:nvCxnSpPr>
                      <p:spPr>
                        <a:xfrm rot="1680000" flipH="1">
                          <a:off x="545" y="2785"/>
                          <a:ext cx="849" cy="802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82" name="Google Shape;182;p5"/>
                        <p:cNvCxnSpPr/>
                        <p:nvPr/>
                      </p:nvCxnSpPr>
                      <p:spPr>
                        <a:xfrm rot="1680000" flipH="1">
                          <a:off x="168" y="2669"/>
                          <a:ext cx="1295" cy="56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83" name="Google Shape;183;p5"/>
                        <p:cNvCxnSpPr/>
                        <p:nvPr/>
                      </p:nvCxnSpPr>
                      <p:spPr>
                        <a:xfrm rot="1680000" flipH="1">
                          <a:off x="-34" y="2588"/>
                          <a:ext cx="1576" cy="245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84" name="Google Shape;184;p5"/>
                        <p:cNvCxnSpPr/>
                        <p:nvPr/>
                      </p:nvCxnSpPr>
                      <p:spPr>
                        <a:xfrm rot="1680000" flipH="1">
                          <a:off x="1201" y="2985"/>
                          <a:ext cx="141" cy="104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85" name="Google Shape;185;p5"/>
                        <p:cNvCxnSpPr/>
                        <p:nvPr/>
                      </p:nvCxnSpPr>
                      <p:spPr>
                        <a:xfrm rot="1680000" flipH="1">
                          <a:off x="1292" y="3013"/>
                          <a:ext cx="47" cy="1058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86" name="Google Shape;186;p5"/>
                        <p:cNvCxnSpPr/>
                        <p:nvPr/>
                      </p:nvCxnSpPr>
                      <p:spPr>
                        <a:xfrm rot="1620000">
                          <a:off x="1331" y="3034"/>
                          <a:ext cx="47" cy="108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87" name="Google Shape;187;p5"/>
                        <p:cNvCxnSpPr/>
                        <p:nvPr/>
                      </p:nvCxnSpPr>
                      <p:spPr>
                        <a:xfrm rot="1620000">
                          <a:off x="1325" y="3059"/>
                          <a:ext cx="145" cy="110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88" name="Google Shape;188;p5"/>
                        <p:cNvCxnSpPr/>
                        <p:nvPr/>
                      </p:nvCxnSpPr>
                      <p:spPr>
                        <a:xfrm rot="1620000">
                          <a:off x="1320" y="3090"/>
                          <a:ext cx="255" cy="1124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89" name="Google Shape;189;p5"/>
                        <p:cNvCxnSpPr/>
                        <p:nvPr/>
                      </p:nvCxnSpPr>
                      <p:spPr>
                        <a:xfrm rot="1620000">
                          <a:off x="1314" y="3117"/>
                          <a:ext cx="365" cy="1143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90" name="Google Shape;190;p5"/>
                        <p:cNvCxnSpPr/>
                        <p:nvPr/>
                      </p:nvCxnSpPr>
                      <p:spPr>
                        <a:xfrm rot="1620000">
                          <a:off x="1337" y="3181"/>
                          <a:ext cx="567" cy="1073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91" name="Google Shape;191;p5"/>
                        <p:cNvCxnSpPr/>
                        <p:nvPr/>
                      </p:nvCxnSpPr>
                      <p:spPr>
                        <a:xfrm rot="1620000">
                          <a:off x="1354" y="3209"/>
                          <a:ext cx="663" cy="1019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92" name="Google Shape;192;p5"/>
                        <p:cNvCxnSpPr/>
                        <p:nvPr/>
                      </p:nvCxnSpPr>
                      <p:spPr>
                        <a:xfrm rot="1620000">
                          <a:off x="1375" y="3238"/>
                          <a:ext cx="745" cy="957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93" name="Google Shape;193;p5"/>
                        <p:cNvCxnSpPr/>
                        <p:nvPr/>
                      </p:nvCxnSpPr>
                      <p:spPr>
                        <a:xfrm rot="1620000">
                          <a:off x="1393" y="3266"/>
                          <a:ext cx="849" cy="909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94" name="Google Shape;194;p5"/>
                        <p:cNvCxnSpPr/>
                        <p:nvPr/>
                      </p:nvCxnSpPr>
                      <p:spPr>
                        <a:xfrm rot="1620000">
                          <a:off x="1412" y="3293"/>
                          <a:ext cx="950" cy="85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95" name="Google Shape;195;p5"/>
                        <p:cNvCxnSpPr/>
                        <p:nvPr/>
                      </p:nvCxnSpPr>
                      <p:spPr>
                        <a:xfrm rot="1620000">
                          <a:off x="1429" y="3321"/>
                          <a:ext cx="1056" cy="788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96" name="Google Shape;196;p5"/>
                        <p:cNvCxnSpPr/>
                        <p:nvPr/>
                      </p:nvCxnSpPr>
                      <p:spPr>
                        <a:xfrm rot="1620000">
                          <a:off x="1452" y="3356"/>
                          <a:ext cx="1173" cy="727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97" name="Google Shape;197;p5"/>
                        <p:cNvCxnSpPr/>
                        <p:nvPr/>
                      </p:nvCxnSpPr>
                      <p:spPr>
                        <a:xfrm rot="1620000">
                          <a:off x="1469" y="3388"/>
                          <a:ext cx="1315" cy="665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98" name="Google Shape;198;p5"/>
                        <p:cNvCxnSpPr/>
                        <p:nvPr/>
                      </p:nvCxnSpPr>
                      <p:spPr>
                        <a:xfrm rot="1620000">
                          <a:off x="1493" y="3426"/>
                          <a:ext cx="1469" cy="585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199" name="Google Shape;199;p5"/>
                        <p:cNvCxnSpPr/>
                        <p:nvPr/>
                      </p:nvCxnSpPr>
                      <p:spPr>
                        <a:xfrm rot="1620000">
                          <a:off x="1511" y="3464"/>
                          <a:ext cx="1649" cy="495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00" name="Google Shape;200;p5"/>
                        <p:cNvCxnSpPr/>
                        <p:nvPr/>
                      </p:nvCxnSpPr>
                      <p:spPr>
                        <a:xfrm rot="1620000">
                          <a:off x="1528" y="3518"/>
                          <a:ext cx="1885" cy="38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01" name="Google Shape;201;p5"/>
                        <p:cNvCxnSpPr/>
                        <p:nvPr/>
                      </p:nvCxnSpPr>
                      <p:spPr>
                        <a:xfrm rot="1620000">
                          <a:off x="1552" y="3586"/>
                          <a:ext cx="2168" cy="24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02" name="Google Shape;202;p5"/>
                        <p:cNvCxnSpPr/>
                        <p:nvPr/>
                      </p:nvCxnSpPr>
                      <p:spPr>
                        <a:xfrm rot="1620000">
                          <a:off x="1577" y="3670"/>
                          <a:ext cx="2528" cy="6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03" name="Google Shape;203;p5"/>
                        <p:cNvCxnSpPr/>
                        <p:nvPr/>
                      </p:nvCxnSpPr>
                      <p:spPr>
                        <a:xfrm rot="-9120000" flipH="1">
                          <a:off x="1621" y="3545"/>
                          <a:ext cx="2730" cy="17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04" name="Google Shape;204;p5"/>
                        <p:cNvCxnSpPr/>
                        <p:nvPr/>
                      </p:nvCxnSpPr>
                      <p:spPr>
                        <a:xfrm rot="-9120000" flipH="1">
                          <a:off x="1682" y="3297"/>
                          <a:ext cx="2635" cy="404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05" name="Google Shape;205;p5"/>
                        <p:cNvCxnSpPr/>
                        <p:nvPr/>
                      </p:nvCxnSpPr>
                      <p:spPr>
                        <a:xfrm rot="-9120000" flipH="1">
                          <a:off x="1782" y="2845"/>
                          <a:ext cx="2370" cy="789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06" name="Google Shape;206;p5"/>
                        <p:cNvCxnSpPr/>
                        <p:nvPr/>
                      </p:nvCxnSpPr>
                      <p:spPr>
                        <a:xfrm rot="-9120000" flipH="1">
                          <a:off x="1960" y="1992"/>
                          <a:ext cx="1530" cy="1443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07" name="Google Shape;207;p5"/>
                        <p:cNvCxnSpPr/>
                        <p:nvPr/>
                      </p:nvCxnSpPr>
                      <p:spPr>
                        <a:xfrm rot="-9120000" flipH="1">
                          <a:off x="2014" y="1727"/>
                          <a:ext cx="1219" cy="1629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sp>
                      <p:nvSpPr>
                        <p:cNvPr id="208" name="Google Shape;208;p5"/>
                        <p:cNvSpPr/>
                        <p:nvPr/>
                      </p:nvSpPr>
                      <p:spPr>
                        <a:xfrm>
                          <a:off x="0" y="2548"/>
                          <a:ext cx="1542" cy="176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537" h="1768" extrusionOk="0">
                              <a:moveTo>
                                <a:pt x="909" y="1264"/>
                              </a:moveTo>
                              <a:lnTo>
                                <a:pt x="1058" y="1402"/>
                              </a:lnTo>
                              <a:lnTo>
                                <a:pt x="1214" y="1528"/>
                              </a:lnTo>
                              <a:lnTo>
                                <a:pt x="1369" y="1654"/>
                              </a:lnTo>
                              <a:lnTo>
                                <a:pt x="1531" y="1768"/>
                              </a:lnTo>
                              <a:lnTo>
                                <a:pt x="1537" y="1768"/>
                              </a:lnTo>
                              <a:lnTo>
                                <a:pt x="1375" y="1654"/>
                              </a:lnTo>
                              <a:lnTo>
                                <a:pt x="1220" y="1534"/>
                              </a:lnTo>
                              <a:lnTo>
                                <a:pt x="1064" y="1402"/>
                              </a:lnTo>
                              <a:lnTo>
                                <a:pt x="915" y="1258"/>
                              </a:lnTo>
                              <a:lnTo>
                                <a:pt x="765" y="1115"/>
                              </a:lnTo>
                              <a:lnTo>
                                <a:pt x="628" y="959"/>
                              </a:lnTo>
                              <a:lnTo>
                                <a:pt x="496" y="803"/>
                              </a:lnTo>
                              <a:lnTo>
                                <a:pt x="377" y="647"/>
                              </a:lnTo>
                              <a:lnTo>
                                <a:pt x="269" y="485"/>
                              </a:lnTo>
                              <a:lnTo>
                                <a:pt x="167" y="323"/>
                              </a:lnTo>
                              <a:lnTo>
                                <a:pt x="78" y="161"/>
                              </a:lnTo>
                              <a:lnTo>
                                <a:pt x="0" y="0"/>
                              </a:lnTo>
                              <a:lnTo>
                                <a:pt x="0" y="12"/>
                              </a:lnTo>
                              <a:lnTo>
                                <a:pt x="78" y="173"/>
                              </a:lnTo>
                              <a:lnTo>
                                <a:pt x="167" y="335"/>
                              </a:lnTo>
                              <a:lnTo>
                                <a:pt x="269" y="491"/>
                              </a:lnTo>
                              <a:lnTo>
                                <a:pt x="377" y="653"/>
                              </a:lnTo>
                              <a:lnTo>
                                <a:pt x="496" y="809"/>
                              </a:lnTo>
                              <a:lnTo>
                                <a:pt x="628" y="965"/>
                              </a:lnTo>
                              <a:lnTo>
                                <a:pt x="765" y="1121"/>
                              </a:lnTo>
                              <a:lnTo>
                                <a:pt x="909" y="126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800" b="0" i="0" u="none">
                            <a:solidFill>
                              <a:schemeClr val="lt1"/>
                            </a:solidFill>
                            <a:latin typeface="Verdana"/>
                            <a:ea typeface="Verdana"/>
                            <a:cs typeface="Verdana"/>
                            <a:sym typeface="Verdana"/>
                          </a:endParaRPr>
                        </a:p>
                      </p:txBody>
                    </p:sp>
                    <p:grpSp>
                      <p:nvGrpSpPr>
                        <p:cNvPr id="209" name="Google Shape;209;p5"/>
                        <p:cNvGrpSpPr/>
                        <p:nvPr/>
                      </p:nvGrpSpPr>
                      <p:grpSpPr>
                        <a:xfrm>
                          <a:off x="-192" y="821"/>
                          <a:ext cx="4083" cy="4003"/>
                          <a:chOff x="-187" y="825"/>
                          <a:chExt cx="4083" cy="4003"/>
                        </a:xfrm>
                      </p:grpSpPr>
                      <p:sp>
                        <p:nvSpPr>
                          <p:cNvPr id="210" name="Google Shape;210;p5"/>
                          <p:cNvSpPr/>
                          <p:nvPr/>
                        </p:nvSpPr>
                        <p:spPr>
                          <a:xfrm rot="-2820000">
                            <a:off x="1544" y="2857"/>
                            <a:ext cx="161" cy="280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211" name="Google Shape;211;p5"/>
                          <p:cNvSpPr/>
                          <p:nvPr/>
                        </p:nvSpPr>
                        <p:spPr>
                          <a:xfrm rot="-2820000">
                            <a:off x="1490" y="2750"/>
                            <a:ext cx="281" cy="503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212" name="Google Shape;212;p5"/>
                          <p:cNvSpPr/>
                          <p:nvPr/>
                        </p:nvSpPr>
                        <p:spPr>
                          <a:xfrm rot="-2820000">
                            <a:off x="1415" y="2563"/>
                            <a:ext cx="471" cy="813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213" name="Google Shape;213;p5"/>
                          <p:cNvSpPr/>
                          <p:nvPr/>
                        </p:nvSpPr>
                        <p:spPr>
                          <a:xfrm rot="-2820000">
                            <a:off x="1357" y="2400"/>
                            <a:ext cx="623" cy="1129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214" name="Google Shape;214;p5"/>
                          <p:cNvSpPr/>
                          <p:nvPr/>
                        </p:nvSpPr>
                        <p:spPr>
                          <a:xfrm rot="-2820000">
                            <a:off x="1293" y="2200"/>
                            <a:ext cx="786" cy="1467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215" name="Google Shape;215;p5"/>
                          <p:cNvSpPr/>
                          <p:nvPr/>
                        </p:nvSpPr>
                        <p:spPr>
                          <a:xfrm rot="-2820000">
                            <a:off x="1237" y="2040"/>
                            <a:ext cx="972" cy="1779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216" name="Google Shape;216;p5"/>
                          <p:cNvSpPr/>
                          <p:nvPr/>
                        </p:nvSpPr>
                        <p:spPr>
                          <a:xfrm rot="-2820000">
                            <a:off x="1168" y="1853"/>
                            <a:ext cx="1167" cy="2094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217" name="Google Shape;217;p5"/>
                          <p:cNvSpPr/>
                          <p:nvPr/>
                        </p:nvSpPr>
                        <p:spPr>
                          <a:xfrm rot="-2820000">
                            <a:off x="1085" y="1698"/>
                            <a:ext cx="1346" cy="2398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218" name="Google Shape;218;p5"/>
                          <p:cNvSpPr/>
                          <p:nvPr/>
                        </p:nvSpPr>
                        <p:spPr>
                          <a:xfrm rot="-2820000">
                            <a:off x="1005" y="1524"/>
                            <a:ext cx="1563" cy="2696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219" name="Google Shape;219;p5"/>
                          <p:cNvSpPr/>
                          <p:nvPr/>
                        </p:nvSpPr>
                        <p:spPr>
                          <a:xfrm rot="-2820000">
                            <a:off x="940" y="1345"/>
                            <a:ext cx="1711" cy="3016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220" name="Google Shape;220;p5"/>
                          <p:cNvSpPr/>
                          <p:nvPr/>
                        </p:nvSpPr>
                        <p:spPr>
                          <a:xfrm rot="-2880000">
                            <a:off x="876" y="1187"/>
                            <a:ext cx="1880" cy="3345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  <p:sp>
                        <p:nvSpPr>
                          <p:cNvPr id="221" name="Google Shape;221;p5"/>
                          <p:cNvSpPr/>
                          <p:nvPr/>
                        </p:nvSpPr>
                        <p:spPr>
                          <a:xfrm rot="-2820000">
                            <a:off x="830" y="990"/>
                            <a:ext cx="2049" cy="3672"/>
                          </a:xfrm>
                          <a:prstGeom prst="ellipse">
                            <a:avLst/>
                          </a:prstGeom>
                          <a:noFill/>
                          <a:ln w="9525" cap="flat" cmpd="sng">
                            <a:solidFill>
                              <a:schemeClr val="accent2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91425" tIns="45700" rIns="91425" bIns="45700" anchor="ctr" anchorCtr="0">
                            <a:noAutofit/>
                          </a:bodyPr>
                          <a:lstStyle/>
                          <a:p>
                            <a:pPr marL="0" marR="0" lvl="0" indent="0" algn="l" rtl="0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None/>
                            </a:pPr>
                            <a:endParaRPr sz="1800" b="0" i="0" u="none">
                              <a:solidFill>
                                <a:schemeClr val="lt1"/>
                              </a:solidFill>
                              <a:latin typeface="Verdana"/>
                              <a:ea typeface="Verdana"/>
                              <a:cs typeface="Verdana"/>
                              <a:sym typeface="Verdana"/>
                            </a:endParaRPr>
                          </a:p>
                        </p:txBody>
                      </p:sp>
                    </p:grpSp>
                    <p:cxnSp>
                      <p:nvCxnSpPr>
                        <p:cNvPr id="222" name="Google Shape;222;p5"/>
                        <p:cNvCxnSpPr/>
                        <p:nvPr/>
                      </p:nvCxnSpPr>
                      <p:spPr>
                        <a:xfrm rot="10800000" flipH="1">
                          <a:off x="1656" y="1164"/>
                          <a:ext cx="831" cy="177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23" name="Google Shape;223;p5"/>
                        <p:cNvCxnSpPr/>
                        <p:nvPr/>
                      </p:nvCxnSpPr>
                      <p:spPr>
                        <a:xfrm rot="-10140000" flipH="1">
                          <a:off x="1811" y="1299"/>
                          <a:ext cx="819" cy="172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24" name="Google Shape;224;p5"/>
                        <p:cNvCxnSpPr/>
                        <p:nvPr/>
                      </p:nvCxnSpPr>
                      <p:spPr>
                        <a:xfrm rot="-9660000" flipH="1">
                          <a:off x="1963" y="1148"/>
                          <a:ext cx="383" cy="1895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25" name="Google Shape;225;p5"/>
                        <p:cNvCxnSpPr/>
                        <p:nvPr/>
                      </p:nvCxnSpPr>
                      <p:spPr>
                        <a:xfrm rot="-9720000" flipH="1">
                          <a:off x="1921" y="1332"/>
                          <a:ext cx="744" cy="176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26" name="Google Shape;226;p5"/>
                        <p:cNvCxnSpPr/>
                        <p:nvPr/>
                      </p:nvCxnSpPr>
                      <p:spPr>
                        <a:xfrm rot="-8580000" flipH="1">
                          <a:off x="2217" y="1314"/>
                          <a:ext cx="311" cy="1917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27" name="Google Shape;227;p5"/>
                        <p:cNvCxnSpPr/>
                        <p:nvPr/>
                      </p:nvCxnSpPr>
                      <p:spPr>
                        <a:xfrm rot="-9120000" flipH="1">
                          <a:off x="2039" y="1549"/>
                          <a:ext cx="895" cy="1722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28" name="Google Shape;228;p5"/>
                        <p:cNvCxnSpPr/>
                        <p:nvPr/>
                      </p:nvCxnSpPr>
                      <p:spPr>
                        <a:xfrm rot="-9120000" flipH="1">
                          <a:off x="2024" y="1649"/>
                          <a:ext cx="1049" cy="166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29" name="Google Shape;229;p5"/>
                        <p:cNvCxnSpPr/>
                        <p:nvPr/>
                      </p:nvCxnSpPr>
                      <p:spPr>
                        <a:xfrm rot="-9120000" flipH="1">
                          <a:off x="1985" y="1876"/>
                          <a:ext cx="1357" cy="151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30" name="Google Shape;230;p5"/>
                        <p:cNvCxnSpPr/>
                        <p:nvPr/>
                      </p:nvCxnSpPr>
                      <p:spPr>
                        <a:xfrm rot="-9120000" flipH="1">
                          <a:off x="1936" y="2115"/>
                          <a:ext cx="1686" cy="135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31" name="Google Shape;231;p5"/>
                        <p:cNvCxnSpPr/>
                        <p:nvPr/>
                      </p:nvCxnSpPr>
                      <p:spPr>
                        <a:xfrm rot="-9120000" flipH="1">
                          <a:off x="1897" y="2287"/>
                          <a:ext cx="1880" cy="1225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32" name="Google Shape;232;p5"/>
                        <p:cNvCxnSpPr/>
                        <p:nvPr/>
                      </p:nvCxnSpPr>
                      <p:spPr>
                        <a:xfrm rot="-9120000" flipH="1">
                          <a:off x="1855" y="2458"/>
                          <a:ext cx="2060" cy="109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33" name="Google Shape;233;p5"/>
                        <p:cNvCxnSpPr/>
                        <p:nvPr/>
                      </p:nvCxnSpPr>
                      <p:spPr>
                        <a:xfrm rot="-9120000" flipH="1">
                          <a:off x="1823" y="2640"/>
                          <a:ext cx="2224" cy="95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34" name="Google Shape;234;p5"/>
                        <p:cNvCxnSpPr/>
                        <p:nvPr/>
                      </p:nvCxnSpPr>
                      <p:spPr>
                        <a:xfrm rot="-9120000" flipH="1">
                          <a:off x="1737" y="3059"/>
                          <a:ext cx="2520" cy="614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35" name="Google Shape;235;p5"/>
                        <p:cNvCxnSpPr/>
                        <p:nvPr/>
                      </p:nvCxnSpPr>
                      <p:spPr>
                        <a:xfrm rot="1620000">
                          <a:off x="1324" y="3150"/>
                          <a:ext cx="472" cy="112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36" name="Google Shape;236;p5"/>
                        <p:cNvCxnSpPr/>
                        <p:nvPr/>
                      </p:nvCxnSpPr>
                      <p:spPr>
                        <a:xfrm rot="1680000" flipH="1">
                          <a:off x="1121" y="2961"/>
                          <a:ext cx="220" cy="1012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37" name="Google Shape;237;p5"/>
                        <p:cNvCxnSpPr/>
                        <p:nvPr/>
                      </p:nvCxnSpPr>
                      <p:spPr>
                        <a:xfrm rot="1680000" flipH="1">
                          <a:off x="1041" y="2935"/>
                          <a:ext cx="304" cy="99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38" name="Google Shape;238;p5"/>
                        <p:cNvCxnSpPr/>
                        <p:nvPr/>
                      </p:nvCxnSpPr>
                      <p:spPr>
                        <a:xfrm rot="1680000" flipH="1">
                          <a:off x="957" y="2910"/>
                          <a:ext cx="394" cy="97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39" name="Google Shape;239;p5"/>
                        <p:cNvCxnSpPr/>
                        <p:nvPr/>
                      </p:nvCxnSpPr>
                      <p:spPr>
                        <a:xfrm rot="1680000" flipH="1">
                          <a:off x="880" y="2885"/>
                          <a:ext cx="478" cy="943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40" name="Google Shape;240;p5"/>
                        <p:cNvCxnSpPr/>
                        <p:nvPr/>
                      </p:nvCxnSpPr>
                      <p:spPr>
                        <a:xfrm rot="1680000" flipH="1">
                          <a:off x="801" y="2863"/>
                          <a:ext cx="561" cy="91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41" name="Google Shape;241;p5"/>
                        <p:cNvCxnSpPr/>
                        <p:nvPr/>
                      </p:nvCxnSpPr>
                      <p:spPr>
                        <a:xfrm rot="1680000" flipH="1">
                          <a:off x="717" y="2836"/>
                          <a:ext cx="656" cy="878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42" name="Google Shape;242;p5"/>
                        <p:cNvCxnSpPr/>
                        <p:nvPr/>
                      </p:nvCxnSpPr>
                      <p:spPr>
                        <a:xfrm rot="1680000" flipH="1">
                          <a:off x="631" y="2810"/>
                          <a:ext cx="752" cy="842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43" name="Google Shape;243;p5"/>
                        <p:cNvCxnSpPr/>
                        <p:nvPr/>
                      </p:nvCxnSpPr>
                      <p:spPr>
                        <a:xfrm rot="1680000" flipH="1">
                          <a:off x="462" y="2758"/>
                          <a:ext cx="946" cy="75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44" name="Google Shape;244;p5"/>
                        <p:cNvCxnSpPr/>
                        <p:nvPr/>
                      </p:nvCxnSpPr>
                      <p:spPr>
                        <a:xfrm rot="1680000" flipH="1">
                          <a:off x="365" y="2729"/>
                          <a:ext cx="1058" cy="69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45" name="Google Shape;245;p5"/>
                        <p:cNvCxnSpPr/>
                        <p:nvPr/>
                      </p:nvCxnSpPr>
                      <p:spPr>
                        <a:xfrm rot="1680000" flipH="1">
                          <a:off x="265" y="2697"/>
                          <a:ext cx="1174" cy="636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46" name="Google Shape;246;p5"/>
                        <p:cNvCxnSpPr/>
                        <p:nvPr/>
                      </p:nvCxnSpPr>
                      <p:spPr>
                        <a:xfrm rot="1680000" flipH="1">
                          <a:off x="55" y="2632"/>
                          <a:ext cx="1431" cy="48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47" name="Google Shape;247;p5"/>
                        <p:cNvCxnSpPr/>
                        <p:nvPr/>
                      </p:nvCxnSpPr>
                      <p:spPr>
                        <a:xfrm rot="1680000" flipH="1">
                          <a:off x="-1" y="2607"/>
                          <a:ext cx="1513" cy="37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48" name="Google Shape;248;p5"/>
                        <p:cNvCxnSpPr/>
                        <p:nvPr/>
                      </p:nvCxnSpPr>
                      <p:spPr>
                        <a:xfrm rot="1680000" flipH="1">
                          <a:off x="-72" y="2570"/>
                          <a:ext cx="1648" cy="107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49" name="Google Shape;249;p5"/>
                        <p:cNvCxnSpPr/>
                        <p:nvPr/>
                      </p:nvCxnSpPr>
                      <p:spPr>
                        <a:xfrm rot="-9180000">
                          <a:off x="-237" y="1095"/>
                          <a:ext cx="2219" cy="1364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50" name="Google Shape;250;p5"/>
                        <p:cNvCxnSpPr/>
                        <p:nvPr/>
                      </p:nvCxnSpPr>
                      <p:spPr>
                        <a:xfrm rot="-9180000">
                          <a:off x="-43" y="962"/>
                          <a:ext cx="2071" cy="1541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51" name="Google Shape;251;p5"/>
                        <p:cNvCxnSpPr/>
                        <p:nvPr/>
                      </p:nvCxnSpPr>
                      <p:spPr>
                        <a:xfrm rot="-9180000">
                          <a:off x="418" y="826"/>
                          <a:ext cx="1672" cy="178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52" name="Google Shape;252;p5"/>
                        <p:cNvCxnSpPr/>
                        <p:nvPr/>
                      </p:nvCxnSpPr>
                      <p:spPr>
                        <a:xfrm rot="-9180000">
                          <a:off x="634" y="808"/>
                          <a:ext cx="1473" cy="1852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53" name="Google Shape;253;p5"/>
                        <p:cNvCxnSpPr/>
                        <p:nvPr/>
                      </p:nvCxnSpPr>
                      <p:spPr>
                        <a:xfrm rot="-9180000">
                          <a:off x="1094" y="827"/>
                          <a:ext cx="1030" cy="1945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54" name="Google Shape;254;p5"/>
                        <p:cNvCxnSpPr/>
                        <p:nvPr/>
                      </p:nvCxnSpPr>
                      <p:spPr>
                        <a:xfrm rot="-9180000">
                          <a:off x="1302" y="857"/>
                          <a:ext cx="829" cy="1970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55" name="Google Shape;255;p5"/>
                        <p:cNvCxnSpPr/>
                        <p:nvPr/>
                      </p:nvCxnSpPr>
                      <p:spPr>
                        <a:xfrm rot="-9180000">
                          <a:off x="1496" y="901"/>
                          <a:ext cx="633" cy="1978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56" name="Google Shape;256;p5"/>
                        <p:cNvCxnSpPr/>
                        <p:nvPr/>
                      </p:nvCxnSpPr>
                      <p:spPr>
                        <a:xfrm rot="-9180000">
                          <a:off x="1679" y="952"/>
                          <a:ext cx="447" cy="1978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  <p:cxnSp>
                      <p:nvCxnSpPr>
                        <p:cNvPr id="257" name="Google Shape;257;p5"/>
                        <p:cNvCxnSpPr/>
                        <p:nvPr/>
                      </p:nvCxnSpPr>
                      <p:spPr>
                        <a:xfrm rot="-9180000">
                          <a:off x="1859" y="1013"/>
                          <a:ext cx="261" cy="1962"/>
                        </a:xfrm>
                        <a:prstGeom prst="straightConnector1">
                          <a:avLst/>
                        </a:prstGeom>
                        <a:noFill/>
                        <a:ln w="9525" cap="flat" cmpd="sng">
                          <a:solidFill>
                            <a:schemeClr val="accent2"/>
                          </a:solidFill>
                          <a:prstDash val="solid"/>
                          <a:miter lim="800000"/>
                          <a:headEnd type="none" w="med" len="med"/>
                          <a:tailEnd type="none" w="med" len="med"/>
                        </a:ln>
                      </p:spPr>
                    </p:cxnSp>
                  </p:grpSp>
                </p:grpSp>
              </p:grpSp>
            </p:grpSp>
          </p:grpSp>
          <p:grpSp>
            <p:nvGrpSpPr>
              <p:cNvPr id="258" name="Google Shape;258;p5"/>
              <p:cNvGrpSpPr/>
              <p:nvPr/>
            </p:nvGrpSpPr>
            <p:grpSpPr>
              <a:xfrm>
                <a:off x="402" y="1386"/>
                <a:ext cx="3162" cy="2934"/>
                <a:chOff x="2" y="1386"/>
                <a:chExt cx="3162" cy="2934"/>
              </a:xfrm>
            </p:grpSpPr>
            <p:cxnSp>
              <p:nvCxnSpPr>
                <p:cNvPr id="259" name="Google Shape;259;p5"/>
                <p:cNvCxnSpPr/>
                <p:nvPr/>
              </p:nvCxnSpPr>
              <p:spPr>
                <a:xfrm rot="-9120000" flipH="1">
                  <a:off x="2057" y="1454"/>
                  <a:ext cx="732" cy="1778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</p:cxnSp>
            <p:cxnSp>
              <p:nvCxnSpPr>
                <p:cNvPr id="260" name="Google Shape;260;p5"/>
                <p:cNvCxnSpPr/>
                <p:nvPr/>
              </p:nvCxnSpPr>
              <p:spPr>
                <a:xfrm rot="10800000">
                  <a:off x="870" y="3854"/>
                  <a:ext cx="223" cy="463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</p:cxnSp>
            <p:grpSp>
              <p:nvGrpSpPr>
                <p:cNvPr id="261" name="Google Shape;261;p5"/>
                <p:cNvGrpSpPr/>
                <p:nvPr/>
              </p:nvGrpSpPr>
              <p:grpSpPr>
                <a:xfrm>
                  <a:off x="2" y="2738"/>
                  <a:ext cx="1317" cy="1582"/>
                  <a:chOff x="2" y="2738"/>
                  <a:chExt cx="1317" cy="1582"/>
                </a:xfrm>
              </p:grpSpPr>
              <p:cxnSp>
                <p:nvCxnSpPr>
                  <p:cNvPr id="262" name="Google Shape;262;p5"/>
                  <p:cNvCxnSpPr/>
                  <p:nvPr/>
                </p:nvCxnSpPr>
                <p:spPr>
                  <a:xfrm flipH="1">
                    <a:off x="697" y="3855"/>
                    <a:ext cx="173" cy="187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263" name="Google Shape;263;p5"/>
                  <p:cNvSpPr/>
                  <p:nvPr/>
                </p:nvSpPr>
                <p:spPr>
                  <a:xfrm>
                    <a:off x="2" y="3218"/>
                    <a:ext cx="1006" cy="11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6" h="1102" extrusionOk="0">
                        <a:moveTo>
                          <a:pt x="1006" y="1102"/>
                        </a:moveTo>
                        <a:lnTo>
                          <a:pt x="696" y="823"/>
                        </a:lnTo>
                        <a:lnTo>
                          <a:pt x="333" y="447"/>
                        </a:lnTo>
                        <a:lnTo>
                          <a:pt x="51" y="7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b="0" i="0" u="none">
                      <a:solidFill>
                        <a:schemeClr val="lt1"/>
                      </a:solidFill>
                      <a:latin typeface="Verdana"/>
                      <a:ea typeface="Verdana"/>
                      <a:cs typeface="Verdana"/>
                      <a:sym typeface="Verdana"/>
                    </a:endParaRPr>
                  </a:p>
                </p:txBody>
              </p:sp>
              <p:cxnSp>
                <p:nvCxnSpPr>
                  <p:cNvPr id="264" name="Google Shape;264;p5"/>
                  <p:cNvCxnSpPr/>
                  <p:nvPr/>
                </p:nvCxnSpPr>
                <p:spPr>
                  <a:xfrm flipH="1">
                    <a:off x="1242" y="4231"/>
                    <a:ext cx="77" cy="88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265" name="Google Shape;265;p5"/>
                  <p:cNvCxnSpPr/>
                  <p:nvPr/>
                </p:nvCxnSpPr>
                <p:spPr>
                  <a:xfrm rot="10800000">
                    <a:off x="340" y="3668"/>
                    <a:ext cx="532" cy="185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266" name="Google Shape;266;p5"/>
                  <p:cNvCxnSpPr/>
                  <p:nvPr/>
                </p:nvCxnSpPr>
                <p:spPr>
                  <a:xfrm rot="10800000">
                    <a:off x="237" y="3101"/>
                    <a:ext cx="101" cy="567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267" name="Google Shape;267;p5"/>
                  <p:cNvCxnSpPr/>
                  <p:nvPr/>
                </p:nvCxnSpPr>
                <p:spPr>
                  <a:xfrm rot="10800000">
                    <a:off x="2" y="3009"/>
                    <a:ext cx="235" cy="92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268" name="Google Shape;268;p5"/>
                  <p:cNvCxnSpPr/>
                  <p:nvPr/>
                </p:nvCxnSpPr>
                <p:spPr>
                  <a:xfrm rot="10800000" flipH="1">
                    <a:off x="54" y="3101"/>
                    <a:ext cx="182" cy="194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269" name="Google Shape;269;p5"/>
                  <p:cNvCxnSpPr/>
                  <p:nvPr/>
                </p:nvCxnSpPr>
                <p:spPr>
                  <a:xfrm flipH="1">
                    <a:off x="336" y="3476"/>
                    <a:ext cx="176" cy="192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270" name="Google Shape;270;p5"/>
                  <p:cNvCxnSpPr/>
                  <p:nvPr/>
                </p:nvCxnSpPr>
                <p:spPr>
                  <a:xfrm rot="10800000" flipH="1">
                    <a:off x="3" y="2738"/>
                    <a:ext cx="14" cy="23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accent2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</p:grpSp>
          </p:grpSp>
        </p:grpSp>
        <p:grpSp>
          <p:nvGrpSpPr>
            <p:cNvPr id="271" name="Google Shape;271;p5"/>
            <p:cNvGrpSpPr/>
            <p:nvPr/>
          </p:nvGrpSpPr>
          <p:grpSpPr>
            <a:xfrm>
              <a:off x="16" y="1326"/>
              <a:ext cx="3289" cy="2948"/>
              <a:chOff x="16" y="1326"/>
              <a:chExt cx="3289" cy="2948"/>
            </a:xfrm>
          </p:grpSpPr>
          <p:sp>
            <p:nvSpPr>
              <p:cNvPr id="272" name="Google Shape;272;p5"/>
              <p:cNvSpPr/>
              <p:nvPr/>
            </p:nvSpPr>
            <p:spPr>
              <a:xfrm>
                <a:off x="16" y="2656"/>
                <a:ext cx="1440" cy="1618"/>
              </a:xfrm>
              <a:custGeom>
                <a:avLst/>
                <a:gdLst/>
                <a:ahLst/>
                <a:cxnLst/>
                <a:rect l="l" t="t" r="r" b="b"/>
                <a:pathLst>
                  <a:path w="1435" h="1618" extrusionOk="0">
                    <a:moveTo>
                      <a:pt x="873" y="1150"/>
                    </a:moveTo>
                    <a:lnTo>
                      <a:pt x="741" y="1019"/>
                    </a:lnTo>
                    <a:lnTo>
                      <a:pt x="610" y="875"/>
                    </a:lnTo>
                    <a:lnTo>
                      <a:pt x="490" y="737"/>
                    </a:lnTo>
                    <a:lnTo>
                      <a:pt x="377" y="593"/>
                    </a:lnTo>
                    <a:lnTo>
                      <a:pt x="275" y="443"/>
                    </a:lnTo>
                    <a:lnTo>
                      <a:pt x="173" y="299"/>
                    </a:lnTo>
                    <a:lnTo>
                      <a:pt x="84" y="149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84" y="155"/>
                    </a:lnTo>
                    <a:lnTo>
                      <a:pt x="173" y="305"/>
                    </a:lnTo>
                    <a:lnTo>
                      <a:pt x="269" y="449"/>
                    </a:lnTo>
                    <a:lnTo>
                      <a:pt x="377" y="593"/>
                    </a:lnTo>
                    <a:lnTo>
                      <a:pt x="490" y="737"/>
                    </a:lnTo>
                    <a:lnTo>
                      <a:pt x="610" y="881"/>
                    </a:lnTo>
                    <a:lnTo>
                      <a:pt x="735" y="1019"/>
                    </a:lnTo>
                    <a:lnTo>
                      <a:pt x="873" y="1150"/>
                    </a:lnTo>
                    <a:lnTo>
                      <a:pt x="1010" y="1276"/>
                    </a:lnTo>
                    <a:lnTo>
                      <a:pt x="1148" y="1396"/>
                    </a:lnTo>
                    <a:lnTo>
                      <a:pt x="1286" y="1510"/>
                    </a:lnTo>
                    <a:lnTo>
                      <a:pt x="1429" y="1618"/>
                    </a:lnTo>
                    <a:lnTo>
                      <a:pt x="1435" y="1618"/>
                    </a:lnTo>
                    <a:lnTo>
                      <a:pt x="1292" y="1510"/>
                    </a:lnTo>
                    <a:lnTo>
                      <a:pt x="1154" y="1396"/>
                    </a:lnTo>
                    <a:lnTo>
                      <a:pt x="1010" y="1276"/>
                    </a:lnTo>
                    <a:lnTo>
                      <a:pt x="873" y="115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273" name="Google Shape;273;p5"/>
              <p:cNvSpPr/>
              <p:nvPr/>
            </p:nvSpPr>
            <p:spPr>
              <a:xfrm>
                <a:off x="16" y="2260"/>
                <a:ext cx="1673" cy="2014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2014" extrusionOk="0">
                    <a:moveTo>
                      <a:pt x="957" y="1463"/>
                    </a:moveTo>
                    <a:lnTo>
                      <a:pt x="789" y="1289"/>
                    </a:lnTo>
                    <a:lnTo>
                      <a:pt x="634" y="1115"/>
                    </a:lnTo>
                    <a:lnTo>
                      <a:pt x="490" y="929"/>
                    </a:lnTo>
                    <a:lnTo>
                      <a:pt x="365" y="743"/>
                    </a:lnTo>
                    <a:lnTo>
                      <a:pt x="251" y="557"/>
                    </a:lnTo>
                    <a:lnTo>
                      <a:pt x="149" y="372"/>
                    </a:lnTo>
                    <a:lnTo>
                      <a:pt x="66" y="186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6" y="198"/>
                    </a:lnTo>
                    <a:lnTo>
                      <a:pt x="149" y="384"/>
                    </a:lnTo>
                    <a:lnTo>
                      <a:pt x="251" y="569"/>
                    </a:lnTo>
                    <a:lnTo>
                      <a:pt x="365" y="755"/>
                    </a:lnTo>
                    <a:lnTo>
                      <a:pt x="490" y="935"/>
                    </a:lnTo>
                    <a:lnTo>
                      <a:pt x="634" y="1115"/>
                    </a:lnTo>
                    <a:lnTo>
                      <a:pt x="789" y="1295"/>
                    </a:lnTo>
                    <a:lnTo>
                      <a:pt x="957" y="1463"/>
                    </a:lnTo>
                    <a:lnTo>
                      <a:pt x="1130" y="1618"/>
                    </a:lnTo>
                    <a:lnTo>
                      <a:pt x="1303" y="1762"/>
                    </a:lnTo>
                    <a:lnTo>
                      <a:pt x="1483" y="1894"/>
                    </a:lnTo>
                    <a:lnTo>
                      <a:pt x="1662" y="2014"/>
                    </a:lnTo>
                    <a:lnTo>
                      <a:pt x="1668" y="2014"/>
                    </a:lnTo>
                    <a:lnTo>
                      <a:pt x="1483" y="1894"/>
                    </a:lnTo>
                    <a:lnTo>
                      <a:pt x="1303" y="1762"/>
                    </a:lnTo>
                    <a:lnTo>
                      <a:pt x="1130" y="1618"/>
                    </a:lnTo>
                    <a:lnTo>
                      <a:pt x="957" y="14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274" name="Google Shape;274;p5"/>
              <p:cNvSpPr txBox="1"/>
              <p:nvPr/>
            </p:nvSpPr>
            <p:spPr>
              <a:xfrm rot="-2520000">
                <a:off x="1988" y="1919"/>
                <a:ext cx="1353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275" name="Google Shape;275;p5"/>
              <p:cNvSpPr txBox="1"/>
              <p:nvPr/>
            </p:nvSpPr>
            <p:spPr>
              <a:xfrm rot="-5100000">
                <a:off x="1964" y="2613"/>
                <a:ext cx="2217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276" name="Google Shape;276;p5"/>
              <p:cNvSpPr txBox="1"/>
              <p:nvPr/>
            </p:nvSpPr>
            <p:spPr>
              <a:xfrm rot="-3420000">
                <a:off x="1004" y="2708"/>
                <a:ext cx="2678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277" name="Google Shape;277;p5"/>
              <p:cNvSpPr txBox="1"/>
              <p:nvPr/>
            </p:nvSpPr>
            <p:spPr>
              <a:xfrm rot="-840000">
                <a:off x="688" y="1748"/>
                <a:ext cx="2390" cy="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grpSp>
            <p:nvGrpSpPr>
              <p:cNvPr id="278" name="Google Shape;278;p5"/>
              <p:cNvGrpSpPr/>
              <p:nvPr/>
            </p:nvGrpSpPr>
            <p:grpSpPr>
              <a:xfrm>
                <a:off x="2993" y="1326"/>
                <a:ext cx="312" cy="311"/>
                <a:chOff x="2968" y="1265"/>
                <a:chExt cx="441" cy="441"/>
              </a:xfrm>
            </p:grpSpPr>
            <p:sp>
              <p:nvSpPr>
                <p:cNvPr id="279" name="Google Shape;279;p5"/>
                <p:cNvSpPr/>
                <p:nvPr/>
              </p:nvSpPr>
              <p:spPr>
                <a:xfrm rot="2820000">
                  <a:off x="2982" y="1467"/>
                  <a:ext cx="282" cy="162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rgbClr val="6F7D55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280" name="Google Shape;280;p5"/>
                <p:cNvSpPr/>
                <p:nvPr/>
              </p:nvSpPr>
              <p:spPr>
                <a:xfrm>
                  <a:off x="3070" y="1374"/>
                  <a:ext cx="227" cy="2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" h="222" extrusionOk="0">
                      <a:moveTo>
                        <a:pt x="227" y="134"/>
                      </a:moveTo>
                      <a:lnTo>
                        <a:pt x="203" y="144"/>
                      </a:lnTo>
                      <a:lnTo>
                        <a:pt x="179" y="138"/>
                      </a:lnTo>
                      <a:lnTo>
                        <a:pt x="149" y="126"/>
                      </a:lnTo>
                      <a:lnTo>
                        <a:pt x="126" y="102"/>
                      </a:lnTo>
                      <a:lnTo>
                        <a:pt x="102" y="72"/>
                      </a:lnTo>
                      <a:lnTo>
                        <a:pt x="84" y="48"/>
                      </a:lnTo>
                      <a:lnTo>
                        <a:pt x="78" y="24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78" y="0"/>
                      </a:lnTo>
                      <a:lnTo>
                        <a:pt x="18" y="60"/>
                      </a:lnTo>
                      <a:lnTo>
                        <a:pt x="0" y="90"/>
                      </a:lnTo>
                      <a:lnTo>
                        <a:pt x="0" y="120"/>
                      </a:lnTo>
                      <a:lnTo>
                        <a:pt x="12" y="156"/>
                      </a:lnTo>
                      <a:lnTo>
                        <a:pt x="36" y="192"/>
                      </a:lnTo>
                      <a:lnTo>
                        <a:pt x="66" y="216"/>
                      </a:lnTo>
                      <a:lnTo>
                        <a:pt x="96" y="222"/>
                      </a:lnTo>
                      <a:lnTo>
                        <a:pt x="126" y="222"/>
                      </a:lnTo>
                      <a:lnTo>
                        <a:pt x="155" y="210"/>
                      </a:lnTo>
                      <a:lnTo>
                        <a:pt x="227" y="138"/>
                      </a:lnTo>
                      <a:lnTo>
                        <a:pt x="227" y="134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rgbClr val="6F7D55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281" name="Google Shape;281;p5"/>
                <p:cNvSpPr/>
                <p:nvPr/>
              </p:nvSpPr>
              <p:spPr>
                <a:xfrm>
                  <a:off x="3144" y="1366"/>
                  <a:ext cx="163" cy="1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3" h="234" extrusionOk="0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rgbClr val="6F7D55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282" name="Google Shape;282;p5"/>
                <p:cNvSpPr/>
                <p:nvPr/>
              </p:nvSpPr>
              <p:spPr>
                <a:xfrm>
                  <a:off x="3202" y="1272"/>
                  <a:ext cx="203" cy="1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" h="198" extrusionOk="0">
                      <a:moveTo>
                        <a:pt x="179" y="18"/>
                      </a:moveTo>
                      <a:lnTo>
                        <a:pt x="197" y="48"/>
                      </a:lnTo>
                      <a:lnTo>
                        <a:pt x="203" y="60"/>
                      </a:lnTo>
                      <a:lnTo>
                        <a:pt x="197" y="66"/>
                      </a:lnTo>
                      <a:lnTo>
                        <a:pt x="65" y="192"/>
                      </a:lnTo>
                      <a:lnTo>
                        <a:pt x="59" y="198"/>
                      </a:lnTo>
                      <a:lnTo>
                        <a:pt x="47" y="192"/>
                      </a:lnTo>
                      <a:lnTo>
                        <a:pt x="17" y="174"/>
                      </a:lnTo>
                      <a:lnTo>
                        <a:pt x="0" y="150"/>
                      </a:lnTo>
                      <a:lnTo>
                        <a:pt x="0" y="126"/>
                      </a:lnTo>
                      <a:lnTo>
                        <a:pt x="131" y="0"/>
                      </a:lnTo>
                      <a:lnTo>
                        <a:pt x="155" y="0"/>
                      </a:lnTo>
                      <a:lnTo>
                        <a:pt x="179" y="18"/>
                      </a:lnTo>
                      <a:lnTo>
                        <a:pt x="179" y="18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rgbClr val="6F7D55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  <p:sp>
              <p:nvSpPr>
                <p:cNvPr id="283" name="Google Shape;283;p5"/>
                <p:cNvSpPr/>
                <p:nvPr/>
              </p:nvSpPr>
              <p:spPr>
                <a:xfrm>
                  <a:off x="3330" y="1265"/>
                  <a:ext cx="79" cy="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3" h="234" extrusionOk="0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rgbClr val="6F7D55"/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>
                    <a:solidFill>
                      <a:schemeClr val="lt1"/>
                    </a:solidFill>
                    <a:latin typeface="Verdana"/>
                    <a:ea typeface="Verdana"/>
                    <a:cs typeface="Verdana"/>
                    <a:sym typeface="Verdana"/>
                  </a:endParaRPr>
                </a:p>
              </p:txBody>
            </p:sp>
          </p:grpSp>
        </p:grpSp>
      </p:grpSp>
      <p:sp>
        <p:nvSpPr>
          <p:cNvPr id="284" name="Google Shape;284;p5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85" name="Google Shape;285;p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86" name="Google Shape;286;p5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  <a:defRPr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0520" algn="l" rtl="0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  <a:defRPr sz="32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Char char="•"/>
              <a:defRPr sz="2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20039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440"/>
              <a:buFont typeface="Noto Sans Symbols"/>
              <a:buChar char="◆"/>
              <a:defRPr sz="24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Char char="•"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3048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048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3200400" marR="0" lvl="6" indent="-3048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657600" marR="0" lvl="7" indent="-3048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4114800" marR="0" lvl="8" indent="-3048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200"/>
              <a:buFont typeface="Noto Sans Symbols"/>
              <a:buChar char="◆"/>
              <a:defRPr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88" name="Google Shape;288;p5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6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54" name="Google Shape;354;p16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14325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5" name="Google Shape;355;p16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56" name="Google Shape;356;p16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57" name="Google Shape;357;p16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Google Shape;368;p18" descr="Celestia-R1---OverlayTitleH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2412" cy="6856412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18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70" name="Google Shape;370;p18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14325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1" name="Google Shape;371;p18"/>
          <p:cNvSpPr txBox="1">
            <a:spLocks noGrp="1"/>
          </p:cNvSpPr>
          <p:nvPr>
            <p:ph type="dt" idx="10"/>
          </p:nvPr>
        </p:nvSpPr>
        <p:spPr>
          <a:xfrm>
            <a:off x="6699250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72" name="Google Shape;372;p18"/>
          <p:cNvSpPr txBox="1">
            <a:spLocks noGrp="1"/>
          </p:cNvSpPr>
          <p:nvPr>
            <p:ph type="ftr" idx="11"/>
          </p:nvPr>
        </p:nvSpPr>
        <p:spPr>
          <a:xfrm>
            <a:off x="2971800" y="5870575"/>
            <a:ext cx="36703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73" name="Google Shape;373;p18"/>
          <p:cNvSpPr txBox="1">
            <a:spLocks noGrp="1"/>
          </p:cNvSpPr>
          <p:nvPr>
            <p:ph type="sldNum" idx="12"/>
          </p:nvPr>
        </p:nvSpPr>
        <p:spPr>
          <a:xfrm>
            <a:off x="7956550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1" name="Google Shape;381;p20" descr="Celestia-R1---OverlayContentH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2412" cy="6856412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20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83" name="Google Shape;383;p20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14325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4" name="Google Shape;384;p20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85" name="Google Shape;385;p20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86" name="Google Shape;386;p20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Google Shape;394;p22" descr="Celestia-R1---OverlayContentH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2412" cy="6856412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22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96" name="Google Shape;396;p22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14325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7" name="Google Shape;397;p22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98" name="Google Shape;398;p22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99" name="Google Shape;399;p22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Google Shape;407;p24" descr="Celestia-R1---OverlayContentH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2412" cy="6856412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24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09" name="Google Shape;409;p24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14325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0" name="Google Shape;410;p24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11" name="Google Shape;411;p24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12" name="Google Shape;412;p24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Google Shape;419;p26" descr="Celestia-R1---OverlayContentH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2412" cy="6856412"/>
          </a:xfrm>
          <a:prstGeom prst="rect">
            <a:avLst/>
          </a:prstGeom>
          <a:noFill/>
          <a:ln>
            <a:noFill/>
          </a:ln>
        </p:spPr>
      </p:pic>
      <p:sp>
        <p:nvSpPr>
          <p:cNvPr id="420" name="Google Shape;420;p26"/>
          <p:cNvSpPr txBox="1">
            <a:spLocks noGrp="1"/>
          </p:cNvSpPr>
          <p:nvPr>
            <p:ph type="title"/>
          </p:nvPr>
        </p:nvSpPr>
        <p:spPr>
          <a:xfrm>
            <a:off x="514350" y="609600"/>
            <a:ext cx="7599362" cy="1455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alibri"/>
              <a:buNone/>
              <a:defRPr sz="2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21" name="Google Shape;421;p26"/>
          <p:cNvSpPr txBox="1">
            <a:spLocks noGrp="1"/>
          </p:cNvSpPr>
          <p:nvPr>
            <p:ph type="body" idx="1"/>
          </p:nvPr>
        </p:nvSpPr>
        <p:spPr>
          <a:xfrm>
            <a:off x="514350" y="2141537"/>
            <a:ext cx="7599362" cy="3649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314325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050"/>
              <a:buFont typeface="Arial"/>
              <a:buChar char="•"/>
              <a:defRPr sz="10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 rtl="0"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 rtl="0">
              <a:spcBef>
                <a:spcPts val="750"/>
              </a:spcBef>
              <a:spcAft>
                <a:spcPts val="75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2" name="Google Shape;422;p26"/>
          <p:cNvSpPr txBox="1">
            <a:spLocks noGrp="1"/>
          </p:cNvSpPr>
          <p:nvPr>
            <p:ph type="dt" idx="10"/>
          </p:nvPr>
        </p:nvSpPr>
        <p:spPr>
          <a:xfrm>
            <a:off x="6442075" y="5870575"/>
            <a:ext cx="120015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23" name="Google Shape;423;p26"/>
          <p:cNvSpPr txBox="1">
            <a:spLocks noGrp="1"/>
          </p:cNvSpPr>
          <p:nvPr>
            <p:ph type="ftr" idx="11"/>
          </p:nvPr>
        </p:nvSpPr>
        <p:spPr>
          <a:xfrm>
            <a:off x="514350" y="5870575"/>
            <a:ext cx="5870575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424" name="Google Shape;424;p26"/>
          <p:cNvSpPr txBox="1">
            <a:spLocks noGrp="1"/>
          </p:cNvSpPr>
          <p:nvPr>
            <p:ph type="sldNum" idx="12"/>
          </p:nvPr>
        </p:nvSpPr>
        <p:spPr>
          <a:xfrm>
            <a:off x="7699375" y="5870575"/>
            <a:ext cx="414337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  <a:defRPr sz="700" b="0" i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48"/>
          <p:cNvSpPr txBox="1">
            <a:spLocks noGrp="1"/>
          </p:cNvSpPr>
          <p:nvPr>
            <p:ph type="title"/>
          </p:nvPr>
        </p:nvSpPr>
        <p:spPr>
          <a:xfrm>
            <a:off x="0" y="1146175"/>
            <a:ext cx="9144000" cy="109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 Black"/>
              <a:buNone/>
            </a:pPr>
            <a:r>
              <a:rPr lang="en-US" sz="2100" b="0" i="0" u="none" dirty="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OPEN EDUCATIONAL RESOURCES FOR INTRODUCTION </a:t>
            </a:r>
            <a:br>
              <a:rPr lang="en-US" sz="2100" b="0" i="0" u="none" dirty="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lang="en-US" sz="2100" b="0" i="0" u="none" dirty="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TO GEOGRAPHIC INFORMATION SYSTEMS</a:t>
            </a:r>
            <a:br>
              <a:rPr lang="en-US" sz="2400" b="0" i="0" u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400" b="0" i="0" u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FUNDED BY: USG AFFORDABLE LEARNING GRANT</a:t>
            </a:r>
            <a:endParaRPr dirty="0"/>
          </a:p>
        </p:txBody>
      </p:sp>
      <p:pic>
        <p:nvPicPr>
          <p:cNvPr id="574" name="Google Shape;574;p4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511300" y="3832225"/>
            <a:ext cx="1452562" cy="1465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" name="Google Shape;575;p48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5903912" y="3921125"/>
            <a:ext cx="2312987" cy="1743075"/>
          </a:xfrm>
          <a:prstGeom prst="rect">
            <a:avLst/>
          </a:prstGeom>
          <a:noFill/>
          <a:ln>
            <a:noFill/>
          </a:ln>
        </p:spPr>
      </p:pic>
      <p:sp>
        <p:nvSpPr>
          <p:cNvPr id="576" name="Google Shape;576;p48"/>
          <p:cNvSpPr txBox="1"/>
          <p:nvPr/>
        </p:nvSpPr>
        <p:spPr>
          <a:xfrm>
            <a:off x="0" y="4527550"/>
            <a:ext cx="9144000" cy="1339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Calibri"/>
              <a:buNone/>
            </a:pPr>
            <a:r>
              <a:rPr lang="en-US" sz="1300" b="0" i="1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Created by: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Calibri"/>
              <a:buNone/>
            </a:pPr>
            <a:r>
              <a:rPr lang="en-US" sz="13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Ulrike Ingram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Calibri"/>
              <a:buNone/>
            </a:pPr>
            <a:r>
              <a:rPr lang="en-US" sz="13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Allison J. Bailey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Calibri"/>
              <a:buNone/>
            </a:pPr>
            <a:r>
              <a:rPr lang="en-US" sz="13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Amber Ignatius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Calibri"/>
              <a:buNone/>
            </a:pPr>
            <a:r>
              <a:rPr lang="en-US" sz="1300" b="0" i="0" u="none" strike="noStrike" cap="none" dirty="0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Katayoun</a:t>
            </a:r>
            <a:r>
              <a:rPr lang="en-US" sz="13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300" b="0" i="0" u="none" strike="noStrike" cap="none" dirty="0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Mobasher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Calibri"/>
              <a:buNone/>
            </a:pPr>
            <a:r>
              <a:rPr lang="en-US" sz="13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Mark Patterson</a:t>
            </a:r>
            <a:endParaRPr dirty="0"/>
          </a:p>
        </p:txBody>
      </p:sp>
      <p:sp>
        <p:nvSpPr>
          <p:cNvPr id="577" name="Google Shape;577;p48"/>
          <p:cNvSpPr txBox="1"/>
          <p:nvPr/>
        </p:nvSpPr>
        <p:spPr>
          <a:xfrm>
            <a:off x="1566862" y="2395537"/>
            <a:ext cx="5899150" cy="784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EB Garamond"/>
              <a:buNone/>
            </a:pPr>
            <a:r>
              <a:rPr lang="en-US" sz="4800" b="0" i="0" u="none" strike="noStrike" cap="none" dirty="0">
                <a:solidFill>
                  <a:srgbClr val="FFFFFF"/>
                </a:solidFill>
                <a:latin typeface="Arial Black" panose="020B0A04020102020204" pitchFamily="34" charset="0"/>
                <a:ea typeface="EB Garamond"/>
                <a:cs typeface="EB Garamond"/>
                <a:sym typeface="EB Garamond"/>
              </a:rPr>
              <a:t>Module 7</a:t>
            </a:r>
            <a:endParaRPr sz="4800" dirty="0">
              <a:latin typeface="Arial Black" panose="020B0A04020102020204" pitchFamily="34" charset="0"/>
            </a:endParaRPr>
          </a:p>
        </p:txBody>
      </p:sp>
      <p:sp>
        <p:nvSpPr>
          <p:cNvPr id="578" name="Google Shape;578;p48"/>
          <p:cNvSpPr txBox="1"/>
          <p:nvPr/>
        </p:nvSpPr>
        <p:spPr>
          <a:xfrm>
            <a:off x="1893887" y="3019425"/>
            <a:ext cx="5356225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Bilbo"/>
              <a:buNone/>
            </a:pPr>
            <a:r>
              <a:rPr lang="en-US" sz="1800" i="0" u="none" strike="noStrike" cap="none" dirty="0">
                <a:solidFill>
                  <a:srgbClr val="FFFFFF"/>
                </a:solidFill>
                <a:latin typeface="Arial Black" panose="020B0A04020102020204" pitchFamily="34" charset="0"/>
                <a:ea typeface="Bilbo"/>
                <a:cs typeface="Bilbo"/>
                <a:sym typeface="Bilbo"/>
              </a:rPr>
              <a:t>Digitizing and Editing</a:t>
            </a:r>
            <a:endParaRPr dirty="0">
              <a:latin typeface="Arial Black" panose="020B0A04020102020204" pitchFamily="34" charset="0"/>
            </a:endParaRPr>
          </a:p>
        </p:txBody>
      </p:sp>
      <p:sp>
        <p:nvSpPr>
          <p:cNvPr id="579" name="Google Shape;579;p48"/>
          <p:cNvSpPr txBox="1"/>
          <p:nvPr/>
        </p:nvSpPr>
        <p:spPr>
          <a:xfrm>
            <a:off x="1430337" y="5297487"/>
            <a:ext cx="1612900" cy="414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Calibri"/>
              <a:buNone/>
            </a:pPr>
            <a:r>
              <a:rPr lang="en-US" sz="1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Department of Geography and Anthropology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7" name="Google Shape;637;p57" descr="A picture showing Heads up digitization method, in which we draw features on an aerial photograph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04975" y="2844800"/>
            <a:ext cx="6448425" cy="3784600"/>
          </a:xfrm>
          <a:prstGeom prst="rect">
            <a:avLst/>
          </a:prstGeom>
          <a:noFill/>
          <a:ln>
            <a:noFill/>
          </a:ln>
        </p:spPr>
      </p:pic>
      <p:sp>
        <p:nvSpPr>
          <p:cNvPr id="638" name="Google Shape;638;p57"/>
          <p:cNvSpPr txBox="1">
            <a:spLocks noGrp="1"/>
          </p:cNvSpPr>
          <p:nvPr>
            <p:ph type="title"/>
          </p:nvPr>
        </p:nvSpPr>
        <p:spPr>
          <a:xfrm>
            <a:off x="531812" y="-304800"/>
            <a:ext cx="8080375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Heads up Digitizing</a:t>
            </a:r>
            <a:endParaRPr/>
          </a:p>
        </p:txBody>
      </p:sp>
      <p:sp>
        <p:nvSpPr>
          <p:cNvPr id="639" name="Google Shape;639;p57"/>
          <p:cNvSpPr txBox="1"/>
          <p:nvPr/>
        </p:nvSpPr>
        <p:spPr>
          <a:xfrm>
            <a:off x="284162" y="914400"/>
            <a:ext cx="8726487" cy="200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Verdana"/>
              <a:buNone/>
            </a:pPr>
            <a:r>
              <a:rPr lang="en-US" sz="24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“Interactive, or heads-up digitization, is one of the most common methods. In this method, you display an aerial photograph, satellite image, or orthophotograph on-screen as a basemap, then you draw features, such as roads, buildings, or parcels, on top of it.”</a:t>
            </a:r>
            <a:endParaRPr/>
          </a:p>
        </p:txBody>
      </p:sp>
      <p:sp>
        <p:nvSpPr>
          <p:cNvPr id="640" name="Google Shape;640;p57"/>
          <p:cNvSpPr txBox="1"/>
          <p:nvPr/>
        </p:nvSpPr>
        <p:spPr>
          <a:xfrm>
            <a:off x="0" y="6581775"/>
            <a:ext cx="91440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</a:pPr>
            <a:r>
              <a:rPr lang="en-US" sz="1200" b="1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http://desktop.arcgis.com/en/arcmap/10.3/manage-data/editing/what-is-editing-.htm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58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Data Editing:</a:t>
            </a:r>
            <a:endParaRPr/>
          </a:p>
        </p:txBody>
      </p:sp>
      <p:sp>
        <p:nvSpPr>
          <p:cNvPr id="647" name="Google Shape;647;p58"/>
          <p:cNvSpPr txBox="1">
            <a:spLocks noGrp="1"/>
          </p:cNvSpPr>
          <p:nvPr>
            <p:ph type="body" idx="1"/>
          </p:nvPr>
        </p:nvSpPr>
        <p:spPr>
          <a:xfrm>
            <a:off x="457200" y="12954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	Editing and cleaning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    Re-Projection and Scale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		Generalization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  Edge Matching and rubber sheeting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		   Layering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marR="0" lvl="0" indent="-220980" algn="l" rtl="0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59"/>
          <p:cNvSpPr txBox="1">
            <a:spLocks noGrp="1"/>
          </p:cNvSpPr>
          <p:nvPr>
            <p:ph type="title"/>
          </p:nvPr>
        </p:nvSpPr>
        <p:spPr>
          <a:xfrm>
            <a:off x="531812" y="0"/>
            <a:ext cx="8080375" cy="1658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Editing</a:t>
            </a:r>
            <a:endParaRPr/>
          </a:p>
        </p:txBody>
      </p:sp>
      <p:sp>
        <p:nvSpPr>
          <p:cNvPr id="653" name="Google Shape;653;p59"/>
          <p:cNvSpPr txBox="1"/>
          <p:nvPr/>
        </p:nvSpPr>
        <p:spPr>
          <a:xfrm>
            <a:off x="531812" y="1447800"/>
            <a:ext cx="8307387" cy="1908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Verdana"/>
              <a:buNone/>
            </a:pPr>
            <a:r>
              <a:rPr lang="en-US" sz="25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Editing occurs in an edit session.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Verdana"/>
              <a:buNone/>
            </a:pPr>
            <a:endParaRPr sz="25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Verdana"/>
              <a:buNone/>
            </a:pPr>
            <a:r>
              <a:rPr lang="en-US" sz="25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During an edit session, you can create or modify vector features or tabular attribute information.</a:t>
            </a:r>
            <a:br>
              <a:rPr lang="en-US" sz="1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</a:br>
            <a:endParaRPr/>
          </a:p>
        </p:txBody>
      </p:sp>
      <p:pic>
        <p:nvPicPr>
          <p:cNvPr id="654" name="Google Shape;654;p59" descr="A picture showing an edit session where you can create or modify vector features or tabular attribu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43087" y="3276600"/>
            <a:ext cx="5167312" cy="3224212"/>
          </a:xfrm>
          <a:prstGeom prst="rect">
            <a:avLst/>
          </a:prstGeom>
          <a:noFill/>
          <a:ln>
            <a:noFill/>
          </a:ln>
        </p:spPr>
      </p:pic>
      <p:sp>
        <p:nvSpPr>
          <p:cNvPr id="655" name="Google Shape;655;p59"/>
          <p:cNvSpPr txBox="1"/>
          <p:nvPr/>
        </p:nvSpPr>
        <p:spPr>
          <a:xfrm>
            <a:off x="-495300" y="6611937"/>
            <a:ext cx="98679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</a:pPr>
            <a:r>
              <a:rPr lang="en-US"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http://desktop.arcgis.com/en/arcmap/10.3/manage-data/editing/what-is-editing-.htm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60"/>
          <p:cNvSpPr txBox="1">
            <a:spLocks noGrp="1"/>
          </p:cNvSpPr>
          <p:nvPr>
            <p:ph type="title"/>
          </p:nvPr>
        </p:nvSpPr>
        <p:spPr>
          <a:xfrm>
            <a:off x="0" y="638175"/>
            <a:ext cx="2743200" cy="164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Editing</a:t>
            </a:r>
            <a:endParaRPr/>
          </a:p>
        </p:txBody>
      </p:sp>
      <p:pic>
        <p:nvPicPr>
          <p:cNvPr id="662" name="Google Shape;662;p60" descr="A picture showing the vertices of polygo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86087" y="152400"/>
            <a:ext cx="5853112" cy="2711450"/>
          </a:xfrm>
          <a:prstGeom prst="rect">
            <a:avLst/>
          </a:prstGeom>
          <a:noFill/>
          <a:ln>
            <a:noFill/>
          </a:ln>
        </p:spPr>
      </p:pic>
      <p:sp>
        <p:nvSpPr>
          <p:cNvPr id="663" name="Google Shape;663;p60"/>
          <p:cNvSpPr txBox="1"/>
          <p:nvPr/>
        </p:nvSpPr>
        <p:spPr>
          <a:xfrm>
            <a:off x="0" y="6019800"/>
            <a:ext cx="304800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Verdana"/>
              <a:buNone/>
            </a:pPr>
            <a:r>
              <a:rPr lang="en-US" sz="10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http://desktop.arcgis.com/en/arcmap/10.3/manage-data/editing/what-is-editing-.htm</a:t>
            </a:r>
            <a:endParaRPr/>
          </a:p>
        </p:txBody>
      </p:sp>
      <p:pic>
        <p:nvPicPr>
          <p:cNvPr id="664" name="Google Shape;664;p60" descr="A picture showing how to add vertice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09900" y="3124200"/>
            <a:ext cx="5829300" cy="3541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61"/>
          <p:cNvSpPr txBox="1">
            <a:spLocks noGrp="1"/>
          </p:cNvSpPr>
          <p:nvPr>
            <p:ph type="title"/>
          </p:nvPr>
        </p:nvSpPr>
        <p:spPr>
          <a:xfrm>
            <a:off x="531812" y="-152400"/>
            <a:ext cx="8080375" cy="1658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Editing Existing Features</a:t>
            </a:r>
            <a:endParaRPr/>
          </a:p>
        </p:txBody>
      </p:sp>
      <p:pic>
        <p:nvPicPr>
          <p:cNvPr id="672" name="Google Shape;672;p61" descr="A screenshot showing how to edit existing feature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200" y="1143000"/>
            <a:ext cx="4114800" cy="4260850"/>
          </a:xfrm>
          <a:prstGeom prst="rect">
            <a:avLst/>
          </a:prstGeom>
          <a:noFill/>
          <a:ln>
            <a:noFill/>
          </a:ln>
        </p:spPr>
      </p:pic>
      <p:sp>
        <p:nvSpPr>
          <p:cNvPr id="673" name="Google Shape;673;p61"/>
          <p:cNvSpPr txBox="1"/>
          <p:nvPr/>
        </p:nvSpPr>
        <p:spPr>
          <a:xfrm>
            <a:off x="0" y="6459537"/>
            <a:ext cx="894715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Verdana"/>
              <a:buNone/>
            </a:pPr>
            <a:r>
              <a:rPr lang="en-US" sz="1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http://desktop.arcgis.com/en/arcmap/10.3/manage-data/editing/what-is-editing-.htm</a:t>
            </a:r>
            <a:endParaRPr/>
          </a:p>
        </p:txBody>
      </p:sp>
      <p:pic>
        <p:nvPicPr>
          <p:cNvPr id="674" name="Google Shape;674;p61" descr="A picture after editing existing feature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43400" y="3000375"/>
            <a:ext cx="4659312" cy="347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62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Data Editing</a:t>
            </a:r>
            <a:endParaRPr/>
          </a:p>
        </p:txBody>
      </p:sp>
      <p:sp>
        <p:nvSpPr>
          <p:cNvPr id="682" name="Google Shape;682;p6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Check for errors 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Char char="•"/>
            </a:pPr>
            <a:r>
              <a:rPr lang="en-US" sz="2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Errors in source data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Char char="•"/>
            </a:pPr>
            <a:r>
              <a:rPr lang="en-US" sz="2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Errors from encoding process</a:t>
            </a:r>
            <a:endParaRPr/>
          </a:p>
          <a:p>
            <a:pPr marL="74295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Char char="•"/>
            </a:pPr>
            <a:r>
              <a:rPr lang="en-US" sz="28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Errors propagated during transfer and conversion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Compare with source data 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Common digitizing errors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63"/>
          <p:cNvSpPr txBox="1"/>
          <p:nvPr/>
        </p:nvSpPr>
        <p:spPr>
          <a:xfrm>
            <a:off x="5638800" y="1143000"/>
            <a:ext cx="3352800" cy="2590800"/>
          </a:xfrm>
          <a:prstGeom prst="rect">
            <a:avLst/>
          </a:prstGeom>
          <a:solidFill>
            <a:schemeClr val="lt1"/>
          </a:solidFill>
          <a:ln w="12700" cap="sq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88" name="Google Shape;688;p63"/>
          <p:cNvSpPr txBox="1"/>
          <p:nvPr/>
        </p:nvSpPr>
        <p:spPr>
          <a:xfrm>
            <a:off x="4724400" y="3810000"/>
            <a:ext cx="4343400" cy="2971800"/>
          </a:xfrm>
          <a:prstGeom prst="rect">
            <a:avLst/>
          </a:prstGeom>
          <a:solidFill>
            <a:schemeClr val="lt1"/>
          </a:solidFill>
          <a:ln w="12700" cap="sq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89" name="Google Shape;689;p63"/>
          <p:cNvSpPr txBox="1">
            <a:spLocks noGrp="1"/>
          </p:cNvSpPr>
          <p:nvPr>
            <p:ph type="title"/>
          </p:nvPr>
        </p:nvSpPr>
        <p:spPr>
          <a:xfrm>
            <a:off x="0" y="277812"/>
            <a:ext cx="90678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Arial"/>
              <a:buNone/>
            </a:pPr>
            <a:r>
              <a:rPr lang="en-US" sz="40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Common digitizing errors in vector data</a:t>
            </a:r>
            <a:endParaRPr/>
          </a:p>
        </p:txBody>
      </p:sp>
      <p:sp>
        <p:nvSpPr>
          <p:cNvPr id="690" name="Google Shape;690;p63"/>
          <p:cNvSpPr txBox="1">
            <a:spLocks noGrp="1"/>
          </p:cNvSpPr>
          <p:nvPr>
            <p:ph type="body" idx="1"/>
          </p:nvPr>
        </p:nvSpPr>
        <p:spPr>
          <a:xfrm>
            <a:off x="457200" y="1336675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◆"/>
            </a:pPr>
            <a:r>
              <a:rPr lang="en-US" sz="30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Unclosed polygon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◆"/>
            </a:pPr>
            <a:r>
              <a:rPr lang="en-US" sz="30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Overshoot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◆"/>
            </a:pPr>
            <a:r>
              <a:rPr lang="en-US" sz="30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Duplicate line segment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◆"/>
            </a:pPr>
            <a:r>
              <a:rPr lang="en-US" sz="30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Duplicate label points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◆"/>
            </a:pPr>
            <a:r>
              <a:rPr lang="en-US" sz="30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Unlabeled polygon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◆"/>
            </a:pPr>
            <a:r>
              <a:rPr lang="en-US" sz="30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Spike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◆"/>
            </a:pPr>
            <a:r>
              <a:rPr lang="en-US" sz="30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Loop or knot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◆"/>
            </a:pPr>
            <a:r>
              <a:rPr lang="en-US" sz="30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Dangling node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Noto Sans Symbols"/>
              <a:buChar char="◆"/>
            </a:pPr>
            <a:r>
              <a:rPr lang="en-US" sz="30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Pseudonode</a:t>
            </a:r>
            <a:endParaRPr/>
          </a:p>
          <a:p>
            <a:pPr marL="342900" marR="0" lvl="0" indent="-22098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marR="0" lvl="0" indent="-22098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marR="0" lvl="0" indent="-220980" algn="l" rtl="0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91" name="Google Shape;691;p63" descr="A picture of a polygon showing overshoot and undershoo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8200" y="3810000"/>
            <a:ext cx="4343400" cy="297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" name="Google Shape;692;p63" descr="A picture of a polygon showing node and vertex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38800" y="1153344"/>
            <a:ext cx="3352800" cy="259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64"/>
          <p:cNvSpPr txBox="1"/>
          <p:nvPr/>
        </p:nvSpPr>
        <p:spPr>
          <a:xfrm>
            <a:off x="298450" y="5641975"/>
            <a:ext cx="8534400" cy="1108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Examples of original data problems and the corrected data after processing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</a:pPr>
            <a:r>
              <a:rPr lang="en-US" sz="1200" b="0" i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Source</a:t>
            </a:r>
            <a:r>
              <a:rPr lang="en-US"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 Laser-Scan. Copyright © 2005 LS 2003 Ltd. All rights reserved</a:t>
            </a:r>
            <a:endParaRPr/>
          </a:p>
        </p:txBody>
      </p:sp>
      <p:pic>
        <p:nvPicPr>
          <p:cNvPr id="698" name="Google Shape;698;p64" descr="A picture of an example of original data problems and the corrected data after processi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1125" y="522287"/>
            <a:ext cx="6372225" cy="504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65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Data Editing ( cont.) </a:t>
            </a:r>
            <a:endParaRPr/>
          </a:p>
        </p:txBody>
      </p:sp>
      <p:sp>
        <p:nvSpPr>
          <p:cNvPr id="705" name="Google Shape;705;p65"/>
          <p:cNvSpPr txBox="1">
            <a:spLocks noGrp="1"/>
          </p:cNvSpPr>
          <p:nvPr>
            <p:ph type="body" idx="1"/>
          </p:nvPr>
        </p:nvSpPr>
        <p:spPr>
          <a:xfrm>
            <a:off x="228600" y="1219200"/>
            <a:ext cx="8686800" cy="56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Re-projection may be necessary to overlay data spatially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1920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Common coordinate system must be used which may require transformation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1920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Scale is only as good as the worst (smallest scale) used – other data generalized to decrease unnecessary detail and file size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66"/>
          <p:cNvSpPr txBox="1"/>
          <p:nvPr/>
        </p:nvSpPr>
        <p:spPr>
          <a:xfrm>
            <a:off x="298450" y="5884862"/>
            <a:ext cx="8534400" cy="677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US" sz="2000" b="0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Topological mismatch between data in different projections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</a:pPr>
            <a:r>
              <a:rPr lang="en-US" sz="1200" b="0" i="1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Source</a:t>
            </a:r>
            <a:r>
              <a:rPr lang="en-US" sz="1200" b="0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 Courtesy of Peter H. Dana</a:t>
            </a:r>
            <a:endParaRPr dirty="0"/>
          </a:p>
        </p:txBody>
      </p:sp>
      <p:pic>
        <p:nvPicPr>
          <p:cNvPr id="711" name="Google Shape;711;p66" descr="Picture showing Topological mismatch between data in different projections​ of the United State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7400" y="528637"/>
            <a:ext cx="7519987" cy="536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49"/>
          <p:cNvSpPr txBox="1">
            <a:spLocks noGrp="1"/>
          </p:cNvSpPr>
          <p:nvPr>
            <p:ph type="ctrTitle"/>
          </p:nvPr>
        </p:nvSpPr>
        <p:spPr>
          <a:xfrm>
            <a:off x="685800" y="762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100"/>
              <a:buFont typeface="Arial"/>
              <a:buNone/>
            </a:pPr>
            <a:r>
              <a:rPr lang="en-US" sz="5100" b="0" i="0" u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Data Encoding</a:t>
            </a:r>
            <a:endParaRPr dirty="0"/>
          </a:p>
        </p:txBody>
      </p:sp>
      <p:sp>
        <p:nvSpPr>
          <p:cNvPr id="586" name="Google Shape;586;p49"/>
          <p:cNvSpPr txBox="1">
            <a:spLocks noGrp="1"/>
          </p:cNvSpPr>
          <p:nvPr>
            <p:ph type="subTitle" idx="1"/>
          </p:nvPr>
        </p:nvSpPr>
        <p:spPr>
          <a:xfrm>
            <a:off x="152400" y="1295400"/>
            <a:ext cx="8839200" cy="51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-1219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Data encoding – Process of getting data 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1920"/>
              <a:buNone/>
            </a:pPr>
            <a:r>
              <a:rPr lang="en-US" sz="3200" b="0" i="0" u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  into computer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600"/>
              <a:buNone/>
            </a:pPr>
            <a:endParaRPr sz="1000" b="0" i="0" u="none" dirty="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-12192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GIS without data will not produce   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1920"/>
              <a:buNone/>
            </a:pPr>
            <a:r>
              <a:rPr lang="en-US" sz="3200" b="0" i="0" u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  output</a:t>
            </a:r>
            <a:endParaRPr sz="1000" b="0" i="0" u="none" dirty="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-12192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Data can be obtained from many 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1920"/>
              <a:buNone/>
            </a:pPr>
            <a:r>
              <a:rPr lang="en-US" sz="3200" b="0" i="0" u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  different sources </a:t>
            </a:r>
            <a:endParaRPr dirty="0"/>
          </a:p>
          <a:p>
            <a:pPr marL="0" lvl="0" indent="-12192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There are also many different methods     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1920"/>
              <a:buNone/>
            </a:pPr>
            <a:r>
              <a:rPr lang="en-US" sz="3200" b="0" i="0" u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  of data encoding possible</a:t>
            </a:r>
            <a:endParaRPr dirty="0"/>
          </a:p>
          <a:p>
            <a:pPr marL="0" lvl="0" indent="0" algn="ctr" rtl="0">
              <a:spcBef>
                <a:spcPts val="640"/>
              </a:spcBef>
              <a:spcAft>
                <a:spcPts val="0"/>
              </a:spcAft>
              <a:buSzPts val="1920"/>
              <a:buFont typeface="Noto Sans Symbols"/>
              <a:buNone/>
            </a:pPr>
            <a:endParaRPr sz="3200" b="0" i="0" u="none" dirty="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67"/>
          <p:cNvSpPr txBox="1"/>
          <p:nvPr/>
        </p:nvSpPr>
        <p:spPr>
          <a:xfrm>
            <a:off x="298450" y="5799137"/>
            <a:ext cx="8534400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 b="0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results of repeated line thinning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lang="en-US" sz="1100" b="0" i="1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Sources</a:t>
            </a:r>
            <a:r>
              <a:rPr lang="en-US" sz="1100" b="0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 (a–f): From </a:t>
            </a:r>
            <a:r>
              <a:rPr lang="en-US" sz="1100" b="0" i="1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Digital Chart of the World</a:t>
            </a:r>
            <a:r>
              <a:rPr lang="en-US" sz="1100" b="0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 Courtesy of ESRI. Copyright © ESRI. All rights reserved; (inset): From ESRI, ArcGIS online help system, courtesy of ESRI. Copyright © 2005 ESRI. All rights reserved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8" name="Google Shape;718;p67" descr="The picture showing the results of repeated line thinning​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3150" y="411162"/>
            <a:ext cx="6956425" cy="5303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68"/>
          <p:cNvSpPr txBox="1"/>
          <p:nvPr/>
        </p:nvSpPr>
        <p:spPr>
          <a:xfrm>
            <a:off x="457200" y="152400"/>
            <a:ext cx="8534400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Arial"/>
              <a:buNone/>
            </a:pPr>
            <a:r>
              <a:rPr lang="en-US" sz="40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Edge matching</a:t>
            </a:r>
            <a:endParaRPr/>
          </a:p>
        </p:txBody>
      </p:sp>
      <p:pic>
        <p:nvPicPr>
          <p:cNvPr id="725" name="Google Shape;725;p68" descr="A pictures of a map before and after Edge matchi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5787" y="914400"/>
            <a:ext cx="7924800" cy="4286250"/>
          </a:xfrm>
          <a:prstGeom prst="rect">
            <a:avLst/>
          </a:prstGeom>
          <a:noFill/>
          <a:ln>
            <a:noFill/>
          </a:ln>
        </p:spPr>
      </p:pic>
      <p:sp>
        <p:nvSpPr>
          <p:cNvPr id="726" name="Google Shape;726;p68"/>
          <p:cNvSpPr txBox="1"/>
          <p:nvPr/>
        </p:nvSpPr>
        <p:spPr>
          <a:xfrm>
            <a:off x="152400" y="5334000"/>
            <a:ext cx="8839200" cy="1477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en-US" sz="1800" b="0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When a study area extends across two or more map sheets, each map sheets would be digitized separately and then the adjacent sheets join after editing, re-projection, and generalization. Small differences or mismatches between adjacent map sheets will be resolved through this joining processes called  </a:t>
            </a:r>
            <a:r>
              <a:rPr lang="en-US" sz="1800" b="1" i="0" u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edge matching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69"/>
          <p:cNvSpPr txBox="1">
            <a:spLocks noGrp="1"/>
          </p:cNvSpPr>
          <p:nvPr>
            <p:ph type="title"/>
          </p:nvPr>
        </p:nvSpPr>
        <p:spPr>
          <a:xfrm>
            <a:off x="457200" y="-7620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Editing databases</a:t>
            </a:r>
            <a:endParaRPr/>
          </a:p>
        </p:txBody>
      </p:sp>
      <p:sp>
        <p:nvSpPr>
          <p:cNvPr id="733" name="Google Shape;733;p69"/>
          <p:cNvSpPr txBox="1">
            <a:spLocks noGrp="1"/>
          </p:cNvSpPr>
          <p:nvPr>
            <p:ph type="body" idx="1"/>
          </p:nvPr>
        </p:nvSpPr>
        <p:spPr>
          <a:xfrm>
            <a:off x="0" y="381000"/>
            <a:ext cx="9144000" cy="3165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</a:pPr>
            <a:endParaRPr sz="3200" b="0" i="0" u="none" dirty="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Attributes of databases must be maintained and updated to be useful</a:t>
            </a:r>
            <a:endParaRPr dirty="0"/>
          </a:p>
          <a:p>
            <a:pPr marL="342900" lvl="0" indent="-22098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 dirty="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In a geodatabase, the existing length and area attributes become updated automatically, but other attributes will need to be updated manually.</a:t>
            </a:r>
            <a:endParaRPr sz="3200" b="0" i="0" u="none" dirty="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74295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Char char="•"/>
            </a:pPr>
            <a:r>
              <a:rPr lang="en-US" sz="2800" b="0" i="0" u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Can edit values one-at-a-time in attribute table</a:t>
            </a:r>
            <a:endParaRPr dirty="0"/>
          </a:p>
          <a:p>
            <a:pPr marL="74295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Char char="•"/>
            </a:pPr>
            <a:r>
              <a:rPr lang="en-US" sz="2800" b="0" i="0" u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Can use </a:t>
            </a:r>
            <a:r>
              <a:rPr lang="en-US" sz="2800" b="0" i="1" u="none" dirty="0">
                <a:solidFill>
                  <a:srgbClr val="92D050"/>
                </a:solidFill>
                <a:latin typeface="Verdana"/>
                <a:ea typeface="Verdana"/>
                <a:cs typeface="Verdana"/>
                <a:sym typeface="Verdana"/>
              </a:rPr>
              <a:t>Field Calculator</a:t>
            </a:r>
            <a:r>
              <a:rPr lang="en-US" sz="2800" b="0" i="0" u="none" dirty="0">
                <a:solidFill>
                  <a:srgbClr val="92D05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800" b="0" i="0" u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to assign values to entire field</a:t>
            </a:r>
            <a:endParaRPr dirty="0"/>
          </a:p>
          <a:p>
            <a:pPr marL="342900" lvl="0" indent="-22098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 dirty="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220980" algn="l" rtl="0">
              <a:spcBef>
                <a:spcPts val="640"/>
              </a:spcBef>
              <a:spcAft>
                <a:spcPts val="0"/>
              </a:spcAft>
              <a:buSzPts val="1920"/>
              <a:buNone/>
            </a:pPr>
            <a:endParaRPr sz="3200" b="0" i="0" u="none" dirty="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50"/>
          <p:cNvSpPr txBox="1">
            <a:spLocks noGrp="1"/>
          </p:cNvSpPr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Data Editing</a:t>
            </a:r>
            <a:endParaRPr/>
          </a:p>
        </p:txBody>
      </p:sp>
      <p:sp>
        <p:nvSpPr>
          <p:cNvPr id="592" name="Google Shape;592;p5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Once geospatial data is in GIS, corrections and manipulations can be made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Data editing- Process of reviewing and correcting collected data</a:t>
            </a:r>
            <a:endParaRPr/>
          </a:p>
          <a:p>
            <a:pPr marL="342900" marR="0" lvl="0" indent="-22098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marR="0" lvl="0" indent="-220980" algn="l" rtl="0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51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Data Stream</a:t>
            </a:r>
            <a:endParaRPr/>
          </a:p>
        </p:txBody>
      </p:sp>
      <p:sp>
        <p:nvSpPr>
          <p:cNvPr id="599" name="Google Shape;599;p51"/>
          <p:cNvSpPr txBox="1">
            <a:spLocks noGrp="1"/>
          </p:cNvSpPr>
          <p:nvPr>
            <p:ph type="body" idx="1"/>
          </p:nvPr>
        </p:nvSpPr>
        <p:spPr>
          <a:xfrm>
            <a:off x="0" y="1447800"/>
            <a:ext cx="8991600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Data stream = The processes of data encoding and data editing </a:t>
            </a:r>
            <a:endParaRPr/>
          </a:p>
          <a:p>
            <a:pPr marL="342900" lvl="0" indent="-3048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Noto Sans Symbols"/>
              <a:buNone/>
            </a:pPr>
            <a:endParaRPr sz="10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Analogue data (non-digital) must be made digital (computerized) first to be use</a:t>
            </a:r>
            <a:r>
              <a:rPr lang="en-US"/>
              <a:t>d</a:t>
            </a: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in a GIS</a:t>
            </a:r>
            <a:endParaRPr/>
          </a:p>
          <a:p>
            <a:pPr marL="342900" lvl="0" indent="-3048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600"/>
              <a:buFont typeface="Noto Sans Symbols"/>
              <a:buNone/>
            </a:pPr>
            <a:endParaRPr sz="10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Data encoding and integration can be lengthy due to different type, format, scale and resolution </a:t>
            </a:r>
            <a:endParaRPr/>
          </a:p>
          <a:p>
            <a:pPr marL="342900" lvl="0" indent="-220980" algn="l" rtl="0">
              <a:spcBef>
                <a:spcPts val="640"/>
              </a:spcBef>
              <a:spcAft>
                <a:spcPts val="0"/>
              </a:spcAft>
              <a:buSzPts val="1920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52"/>
          <p:cNvSpPr txBox="1">
            <a:spLocks noGrp="1"/>
          </p:cNvSpPr>
          <p:nvPr>
            <p:ph type="title"/>
          </p:nvPr>
        </p:nvSpPr>
        <p:spPr>
          <a:xfrm>
            <a:off x="457200" y="-7620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Data Stream:</a:t>
            </a:r>
            <a:endParaRPr/>
          </a:p>
        </p:txBody>
      </p:sp>
      <p:sp>
        <p:nvSpPr>
          <p:cNvPr id="605" name="Google Shape;605;p52"/>
          <p:cNvSpPr txBox="1">
            <a:spLocks noGrp="1"/>
          </p:cNvSpPr>
          <p:nvPr>
            <p:ph type="body" idx="1"/>
          </p:nvPr>
        </p:nvSpPr>
        <p:spPr>
          <a:xfrm>
            <a:off x="457200" y="914400"/>
            <a:ext cx="8229600" cy="52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		Data Sources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		Data Capture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		Data Editing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Final Integrated GIS Database</a:t>
            </a:r>
            <a:endParaRPr/>
          </a:p>
        </p:txBody>
      </p:sp>
      <p:cxnSp>
        <p:nvCxnSpPr>
          <p:cNvPr id="606" name="Google Shape;606;p52"/>
          <p:cNvCxnSpPr/>
          <p:nvPr/>
        </p:nvCxnSpPr>
        <p:spPr>
          <a:xfrm>
            <a:off x="4419600" y="1524000"/>
            <a:ext cx="0" cy="1219200"/>
          </a:xfrm>
          <a:prstGeom prst="straightConnector1">
            <a:avLst/>
          </a:prstGeom>
          <a:noFill/>
          <a:ln w="76200" cap="sq" cmpd="sng">
            <a:solidFill>
              <a:schemeClr val="lt1"/>
            </a:solidFill>
            <a:prstDash val="solid"/>
            <a:miter lim="800000"/>
            <a:headEnd type="none" w="med" len="med"/>
            <a:tailEnd type="triangle" w="med" len="med"/>
          </a:ln>
        </p:spPr>
      </p:cxnSp>
      <p:cxnSp>
        <p:nvCxnSpPr>
          <p:cNvPr id="607" name="Google Shape;607;p52"/>
          <p:cNvCxnSpPr/>
          <p:nvPr/>
        </p:nvCxnSpPr>
        <p:spPr>
          <a:xfrm>
            <a:off x="4419600" y="3200400"/>
            <a:ext cx="0" cy="1219200"/>
          </a:xfrm>
          <a:prstGeom prst="straightConnector1">
            <a:avLst/>
          </a:prstGeom>
          <a:noFill/>
          <a:ln w="76200" cap="sq" cmpd="sng">
            <a:solidFill>
              <a:schemeClr val="lt1"/>
            </a:solidFill>
            <a:prstDash val="solid"/>
            <a:miter lim="800000"/>
            <a:headEnd type="none" w="med" len="med"/>
            <a:tailEnd type="triangle" w="med" len="med"/>
          </a:ln>
        </p:spPr>
      </p:cxnSp>
      <p:cxnSp>
        <p:nvCxnSpPr>
          <p:cNvPr id="608" name="Google Shape;608;p52"/>
          <p:cNvCxnSpPr/>
          <p:nvPr/>
        </p:nvCxnSpPr>
        <p:spPr>
          <a:xfrm>
            <a:off x="4419600" y="5029200"/>
            <a:ext cx="0" cy="1219200"/>
          </a:xfrm>
          <a:prstGeom prst="straightConnector1">
            <a:avLst/>
          </a:prstGeom>
          <a:noFill/>
          <a:ln w="76200" cap="sq" cmpd="sng">
            <a:solidFill>
              <a:schemeClr val="lt1"/>
            </a:solidFill>
            <a:prstDash val="solid"/>
            <a:miter lim="800000"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53"/>
          <p:cNvSpPr txBox="1">
            <a:spLocks noGrp="1"/>
          </p:cNvSpPr>
          <p:nvPr>
            <p:ph type="title"/>
          </p:nvPr>
        </p:nvSpPr>
        <p:spPr>
          <a:xfrm>
            <a:off x="457200" y="7620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Data Sources</a:t>
            </a:r>
            <a:endParaRPr/>
          </a:p>
        </p:txBody>
      </p:sp>
      <p:sp>
        <p:nvSpPr>
          <p:cNvPr id="614" name="Google Shape;614;p53"/>
          <p:cNvSpPr txBox="1">
            <a:spLocks noGrp="1"/>
          </p:cNvSpPr>
          <p:nvPr>
            <p:ph type="body" idx="1"/>
          </p:nvPr>
        </p:nvSpPr>
        <p:spPr>
          <a:xfrm>
            <a:off x="457200" y="12954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Map (scanned, digital, analogue map)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Aerial photo and satellite images</a:t>
            </a:r>
            <a:endParaRPr/>
          </a:p>
          <a:p>
            <a:pPr marL="342900" marR="0" lvl="0" indent="-22098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GPS/GNNS</a:t>
            </a:r>
            <a:endParaRPr/>
          </a:p>
          <a:p>
            <a:pPr marL="342900" marR="0" lvl="0" indent="-22098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Digital data via internet.</a:t>
            </a:r>
            <a:endParaRPr/>
          </a:p>
          <a:p>
            <a:pPr marL="342900" marR="0" lvl="0" indent="-22098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Tabular data</a:t>
            </a:r>
            <a:endParaRPr/>
          </a:p>
          <a:p>
            <a:pPr marL="342900" marR="0" lvl="0" indent="-220980" algn="l" rtl="0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endParaRPr sz="3200" b="0" i="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54"/>
          <p:cNvSpPr txBox="1">
            <a:spLocks noGrp="1"/>
          </p:cNvSpPr>
          <p:nvPr>
            <p:ph type="title"/>
          </p:nvPr>
        </p:nvSpPr>
        <p:spPr>
          <a:xfrm>
            <a:off x="228600" y="307975"/>
            <a:ext cx="84582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Obtaining Data from other sources</a:t>
            </a:r>
            <a:endParaRPr/>
          </a:p>
        </p:txBody>
      </p:sp>
      <p:sp>
        <p:nvSpPr>
          <p:cNvPr id="620" name="Google Shape;620;p5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What data are available?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1920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What will the data cost?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1920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How will the data be supplied?  How long will it take to get it?</a:t>
            </a:r>
            <a:endParaRPr/>
          </a:p>
          <a:p>
            <a:pPr marL="34290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1920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Char char="◆"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What format will the data be in?</a:t>
            </a:r>
            <a:endParaRPr/>
          </a:p>
          <a:p>
            <a:pPr marL="342900" lvl="0" indent="-220980" algn="l" rtl="0">
              <a:spcBef>
                <a:spcPts val="640"/>
              </a:spcBef>
              <a:spcAft>
                <a:spcPts val="0"/>
              </a:spcAft>
              <a:buSzPts val="1920"/>
              <a:buNone/>
            </a:pPr>
            <a:endParaRPr sz="32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55"/>
          <p:cNvSpPr txBox="1">
            <a:spLocks noGrp="1"/>
          </p:cNvSpPr>
          <p:nvPr>
            <p:ph type="title"/>
          </p:nvPr>
        </p:nvSpPr>
        <p:spPr>
          <a:xfrm>
            <a:off x="457200" y="-152400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Arial"/>
              <a:buNone/>
            </a:pPr>
            <a:r>
              <a:rPr lang="en-US" sz="44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Data Capture</a:t>
            </a:r>
            <a:endParaRPr/>
          </a:p>
        </p:txBody>
      </p:sp>
      <p:sp>
        <p:nvSpPr>
          <p:cNvPr id="626" name="Google Shape;626;p55"/>
          <p:cNvSpPr txBox="1">
            <a:spLocks noGrp="1"/>
          </p:cNvSpPr>
          <p:nvPr>
            <p:ph type="body" idx="1"/>
          </p:nvPr>
        </p:nvSpPr>
        <p:spPr>
          <a:xfrm>
            <a:off x="152400" y="838200"/>
            <a:ext cx="8839200" cy="453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		  Digitizing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None/>
            </a:pPr>
            <a:r>
              <a:rPr lang="en-US" sz="24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Using a computer and mouse to trace features and digitize them manually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		  Scanning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None/>
            </a:pPr>
            <a:r>
              <a:rPr lang="en-US" sz="24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Automatic digitizing, using scanner to create digital raster file of lines (automatic line follower)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Noto Sans Symbols"/>
              <a:buNone/>
            </a:pP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     Electronic Data transfer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None/>
            </a:pPr>
            <a:r>
              <a:rPr lang="en-US" sz="24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Data collected digitally from GPS receivers, total stations, data loggers, handheld devices or via internet.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None/>
            </a:pPr>
            <a:r>
              <a:rPr lang="en-US" sz="24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Often reformatting (data conversion) necessary </a:t>
            </a:r>
            <a:r>
              <a:rPr lang="en-US" sz="32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Keyboard entry/keycoding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None/>
            </a:pPr>
            <a:r>
              <a:rPr lang="en-US" sz="2400" b="0" i="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For small data sets and attributes- Tabular data</a:t>
            </a:r>
            <a:endParaRPr/>
          </a:p>
          <a:p>
            <a:pPr marL="342900" marR="0" lvl="0" indent="-251459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440"/>
              <a:buFont typeface="Noto Sans Symbols"/>
              <a:buNone/>
            </a:pPr>
            <a:endParaRPr sz="2400" b="0" i="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56"/>
          <p:cNvSpPr txBox="1">
            <a:spLocks noGrp="1"/>
          </p:cNvSpPr>
          <p:nvPr>
            <p:ph type="title"/>
          </p:nvPr>
        </p:nvSpPr>
        <p:spPr>
          <a:xfrm>
            <a:off x="0" y="-304800"/>
            <a:ext cx="9144000" cy="113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900"/>
              <a:buFont typeface="Arial"/>
              <a:buNone/>
            </a:pPr>
            <a:r>
              <a:rPr lang="en-US" sz="29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Possible encoding methods for different data sources</a:t>
            </a:r>
            <a:endParaRPr/>
          </a:p>
        </p:txBody>
      </p:sp>
      <p:graphicFrame>
        <p:nvGraphicFramePr>
          <p:cNvPr id="632" name="Google Shape;632;p56"/>
          <p:cNvGraphicFramePr/>
          <p:nvPr/>
        </p:nvGraphicFramePr>
        <p:xfrm>
          <a:off x="609600" y="609600"/>
          <a:ext cx="7924775" cy="6087385"/>
        </p:xfrm>
        <a:graphic>
          <a:graphicData uri="http://schemas.openxmlformats.org/drawingml/2006/table">
            <a:tbl>
              <a:tblPr>
                <a:noFill/>
                <a:tableStyleId>{4316A939-B39E-4424-B581-70D33DB89E30}</a:tableStyleId>
              </a:tblPr>
              <a:tblGrid>
                <a:gridCol w="171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0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6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CC"/>
                        </a:buClr>
                        <a:buSzPts val="1400"/>
                        <a:buFont typeface="Verdana"/>
                        <a:buNone/>
                      </a:pPr>
                      <a:r>
                        <a:rPr lang="en-US" sz="1400" b="1" i="0" u="none" strike="noStrike" cap="none">
                          <a:solidFill>
                            <a:srgbClr val="FFFFCC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Data Source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CC"/>
                        </a:buClr>
                        <a:buSzPts val="1400"/>
                        <a:buFont typeface="Verdana"/>
                        <a:buNone/>
                      </a:pPr>
                      <a:r>
                        <a:rPr lang="en-US" sz="1400" b="1" i="0" u="none" strike="noStrike" cap="none">
                          <a:solidFill>
                            <a:srgbClr val="FFFFCC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Analogue or digital source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CC"/>
                        </a:buClr>
                        <a:buSzPts val="1400"/>
                        <a:buFont typeface="Verdana"/>
                        <a:buNone/>
                      </a:pPr>
                      <a:r>
                        <a:rPr lang="en-US" sz="1400" b="1" i="0" u="none" strike="noStrike" cap="none">
                          <a:solidFill>
                            <a:srgbClr val="FFFFCC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Encoding method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CC"/>
                        </a:buClr>
                        <a:buSzPts val="1400"/>
                        <a:buFont typeface="Verdana"/>
                        <a:buNone/>
                      </a:pPr>
                      <a:r>
                        <a:rPr lang="en-US" sz="1400" b="1" i="0" u="none" strike="noStrike" cap="none">
                          <a:solidFill>
                            <a:srgbClr val="FFFFCC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Example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2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Tabular data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Analogue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500"/>
                        <a:buFont typeface="Verdana"/>
                        <a:buNone/>
                      </a:pPr>
                      <a:r>
                        <a:rPr lang="en-US" sz="15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Keycoding, text scanning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500"/>
                        <a:buFont typeface="Verdana"/>
                        <a:buNone/>
                      </a:pPr>
                      <a:r>
                        <a:rPr lang="en-US" sz="15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Address lists of hotel guests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1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Map data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B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Analogue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B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400"/>
                        <a:buFont typeface="Verdana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Manual digitizing, automatic digitizing, scanning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B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400"/>
                        <a:buFont typeface="Verdana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Historical maps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BED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Map data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Digital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400"/>
                        <a:buFont typeface="Verdana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Digital file transfer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400"/>
                        <a:buFont typeface="Verdana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DTM, Digital topographic data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9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Field survey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B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Analogue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B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600"/>
                        <a:buFont typeface="Verdana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Keycoding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B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400"/>
                        <a:buFont typeface="Verdana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National population census data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BED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Field Survey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Digital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400"/>
                        <a:buFont typeface="Verdana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Digital file transfer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300"/>
                        <a:buFont typeface="Verdana"/>
                        <a:buNone/>
                      </a:pPr>
                      <a:r>
                        <a:rPr lang="en-US" sz="13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Data from meteorological station recording equipment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1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Aerial photos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B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Analogue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B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400"/>
                        <a:buFont typeface="Verdana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Manual digitizing, automatic digitizing, scanning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B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600"/>
                        <a:buFont typeface="Verdana"/>
                        <a:buNone/>
                      </a:pPr>
                      <a:r>
                        <a:rPr lang="en-US" sz="16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Ski slope locations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BED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7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Aerial photos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Digital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400"/>
                        <a:buFont typeface="Verdana"/>
                        <a:buNone/>
                      </a:pPr>
                      <a:r>
                        <a:rPr lang="en-US" sz="1400" b="0" i="0" u="none" strike="noStrike" cap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Digital file transfer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>
                        <a:solidFill>
                          <a:srgbClr val="495630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600"/>
                        <a:buFont typeface="Verdana"/>
                        <a:buNone/>
                      </a:pPr>
                      <a:r>
                        <a:rPr lang="en-US" sz="1600" b="0" i="0" u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Ski slope locations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00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GPS/GNSS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B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Digital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B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400"/>
                        <a:buFont typeface="Verdana"/>
                        <a:buNone/>
                      </a:pPr>
                      <a:r>
                        <a:rPr lang="en-US" sz="1400" b="0" i="0" u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Digital file transfer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B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BED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397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Satellite imagery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800"/>
                        <a:buFont typeface="Verdana"/>
                        <a:buNone/>
                      </a:pPr>
                      <a:r>
                        <a:rPr lang="en-US" sz="1800" b="0" i="0" u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Digital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400"/>
                        <a:buFont typeface="Verdana"/>
                        <a:buNone/>
                      </a:pPr>
                      <a:r>
                        <a:rPr lang="en-US" sz="1400" b="0" i="0" u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Digital file transfer, image processing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95630"/>
                        </a:buClr>
                        <a:buSzPts val="1600"/>
                        <a:buFont typeface="Verdana"/>
                        <a:buNone/>
                      </a:pPr>
                      <a:r>
                        <a:rPr lang="en-US" sz="1600" b="0" i="0" u="none">
                          <a:solidFill>
                            <a:srgbClr val="49563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Forest condition data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8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4_Celestial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7_Celestial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8_Celestial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9_Celestial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0_Celestial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1_Celestial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2_Celestial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3_Celestial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4_Celestial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5_Celestial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6_Celestial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atellite Dish">
  <a:themeElements>
    <a:clrScheme name="Satellite Dish 3">
      <a:dk1>
        <a:srgbClr val="495630"/>
      </a:dk1>
      <a:lt1>
        <a:srgbClr val="FFFFCC"/>
      </a:lt1>
      <a:dk2>
        <a:srgbClr val="2D361C"/>
      </a:dk2>
      <a:lt2>
        <a:srgbClr val="BAD38D"/>
      </a:lt2>
      <a:accent1>
        <a:srgbClr val="68803E"/>
      </a:accent1>
      <a:accent2>
        <a:srgbClr val="556636"/>
      </a:accent2>
      <a:accent3>
        <a:srgbClr val="ADAEAB"/>
      </a:accent3>
      <a:accent4>
        <a:srgbClr val="DADAAE"/>
      </a:accent4>
      <a:accent5>
        <a:srgbClr val="B9C0AF"/>
      </a:accent5>
      <a:accent6>
        <a:srgbClr val="4C5C30"/>
      </a:accent6>
      <a:hlink>
        <a:srgbClr val="339933"/>
      </a:hlink>
      <a:folHlink>
        <a:srgbClr val="D9D4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atellite Dish">
  <a:themeElements>
    <a:clrScheme name="Satellite Dish 3">
      <a:dk1>
        <a:srgbClr val="495630"/>
      </a:dk1>
      <a:lt1>
        <a:srgbClr val="FFFFCC"/>
      </a:lt1>
      <a:dk2>
        <a:srgbClr val="2D361C"/>
      </a:dk2>
      <a:lt2>
        <a:srgbClr val="BAD38D"/>
      </a:lt2>
      <a:accent1>
        <a:srgbClr val="68803E"/>
      </a:accent1>
      <a:accent2>
        <a:srgbClr val="556636"/>
      </a:accent2>
      <a:accent3>
        <a:srgbClr val="ADAEAB"/>
      </a:accent3>
      <a:accent4>
        <a:srgbClr val="DADAAE"/>
      </a:accent4>
      <a:accent5>
        <a:srgbClr val="B9C0AF"/>
      </a:accent5>
      <a:accent6>
        <a:srgbClr val="4C5C30"/>
      </a:accent6>
      <a:hlink>
        <a:srgbClr val="339933"/>
      </a:hlink>
      <a:folHlink>
        <a:srgbClr val="D9D4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elestial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Celestial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Celestial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Celestial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Celestial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6_Celestial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3C9B5CD7-E3B6-4C77-B7E3-3157F9EF650F}"/>
</file>

<file path=customXml/itemProps2.xml><?xml version="1.0" encoding="utf-8"?>
<ds:datastoreItem xmlns:ds="http://schemas.openxmlformats.org/officeDocument/2006/customXml" ds:itemID="{C8754C25-525F-436E-A92B-DA910FF2BDDD}"/>
</file>

<file path=customXml/itemProps3.xml><?xml version="1.0" encoding="utf-8"?>
<ds:datastoreItem xmlns:ds="http://schemas.openxmlformats.org/officeDocument/2006/customXml" ds:itemID="{7F81F540-46D6-4AA1-89A9-F3CE7D943CCE}"/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947</Words>
  <Application>Microsoft Office PowerPoint</Application>
  <PresentationFormat>On-screen Show (4:3)</PresentationFormat>
  <Paragraphs>173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19</vt:i4>
      </vt:variant>
      <vt:variant>
        <vt:lpstr>Slide Titles</vt:lpstr>
      </vt:variant>
      <vt:variant>
        <vt:i4>22</vt:i4>
      </vt:variant>
    </vt:vector>
  </HeadingPairs>
  <TitlesOfParts>
    <vt:vector size="48" baseType="lpstr">
      <vt:lpstr>Noto Sans Symbols</vt:lpstr>
      <vt:lpstr>Bilbo</vt:lpstr>
      <vt:lpstr>Arial</vt:lpstr>
      <vt:lpstr>Verdana</vt:lpstr>
      <vt:lpstr>Arial Black</vt:lpstr>
      <vt:lpstr>EB Garamond</vt:lpstr>
      <vt:lpstr>Calibri</vt:lpstr>
      <vt:lpstr>4_Celestial</vt:lpstr>
      <vt:lpstr>1_Satellite Dish</vt:lpstr>
      <vt:lpstr>Satellite Dish</vt:lpstr>
      <vt:lpstr>Celestial</vt:lpstr>
      <vt:lpstr>1_Celestial</vt:lpstr>
      <vt:lpstr>2_Celestial</vt:lpstr>
      <vt:lpstr>3_Celestial</vt:lpstr>
      <vt:lpstr>5_Celestial</vt:lpstr>
      <vt:lpstr>6_Celestial</vt:lpstr>
      <vt:lpstr>7_Celestial</vt:lpstr>
      <vt:lpstr>8_Celestial</vt:lpstr>
      <vt:lpstr>9_Celestial</vt:lpstr>
      <vt:lpstr>10_Celestial</vt:lpstr>
      <vt:lpstr>11_Celestial</vt:lpstr>
      <vt:lpstr>12_Celestial</vt:lpstr>
      <vt:lpstr>13_Celestial</vt:lpstr>
      <vt:lpstr>14_Celestial</vt:lpstr>
      <vt:lpstr>15_Celestial</vt:lpstr>
      <vt:lpstr>16_Celestial</vt:lpstr>
      <vt:lpstr>OPEN EDUCATIONAL RESOURCES FOR INTRODUCTION  TO GEOGRAPHIC INFORMATION SYSTEMS FUNDED BY: USG AFFORDABLE LEARNING GRANT</vt:lpstr>
      <vt:lpstr>Data Encoding</vt:lpstr>
      <vt:lpstr>Data Editing</vt:lpstr>
      <vt:lpstr>Data Stream</vt:lpstr>
      <vt:lpstr>Data Stream:</vt:lpstr>
      <vt:lpstr>Data Sources</vt:lpstr>
      <vt:lpstr>Obtaining Data from other sources</vt:lpstr>
      <vt:lpstr>Data Capture</vt:lpstr>
      <vt:lpstr>Possible encoding methods for different data sources</vt:lpstr>
      <vt:lpstr>Heads up Digitizing</vt:lpstr>
      <vt:lpstr>Data Editing:</vt:lpstr>
      <vt:lpstr>Editing</vt:lpstr>
      <vt:lpstr>Editing</vt:lpstr>
      <vt:lpstr>Editing Existing Features</vt:lpstr>
      <vt:lpstr>Data Editing</vt:lpstr>
      <vt:lpstr>Common digitizing errors in vector data</vt:lpstr>
      <vt:lpstr>PowerPoint Presentation</vt:lpstr>
      <vt:lpstr>Data Editing ( cont.) </vt:lpstr>
      <vt:lpstr>PowerPoint Presentation</vt:lpstr>
      <vt:lpstr>PowerPoint Presentation</vt:lpstr>
      <vt:lpstr>PowerPoint Presentation</vt:lpstr>
      <vt:lpstr>Editing databases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EDUCATIONAL RESOURCES FOR INTRODUCTION  TO GEOGRAPHIC INFORMATION SYSTEMS FUNDED BY: USG AFFORDABLE LEARNING GRANT</dc:title>
  <cp:lastModifiedBy>Uli Ingram</cp:lastModifiedBy>
  <cp:revision>40</cp:revision>
  <dcterms:modified xsi:type="dcterms:W3CDTF">2021-04-29T12:35:45Z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