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gif" ContentType="image/gif"/>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2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33.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42.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28.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changesInfos/changesInfo1.xml" ContentType="application/vnd.ms-powerpoint.changesinfo+xml"/>
  <Override PartName="/docProps/app.xml" ContentType="application/vnd.openxmlformats-officedocument.extended-properties+xml"/>
  <Override PartName="/ppt/revisionInfo.xml" ContentType="application/vnd.ms-powerpoint.revisioninfo+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9144000" cy="6858000" type="screen4x3"/>
  <p:notesSz cx="6858000" cy="9144000"/>
  <p:embeddedFontLst>
    <p:embeddedFont>
      <p:font typeface="Arial Black" panose="020B0A04020102020204" pitchFamily="34" charset="0"/>
      <p:regular r:id="rId45"/>
      <p:bold r:id="rId46"/>
    </p:embeddedFont>
    <p:embeddedFont>
      <p:font typeface="Calibri" panose="020F0502020204030204" pitchFamily="3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4A3010-6D26-C1A8-4D19-A030B3B5D5DC}" v="62" dt="2021-03-26T04:13:27.9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theme" Target="theme/theme1.xml"/><Relationship Id="rId58" Type="http://schemas.openxmlformats.org/officeDocument/2006/relationships/customXml" Target="../customXml/item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59"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customXml" Target="../customXml/item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nuja Dasoju" userId="S::bdasoju@students.kennesaw.edu::605ef41b-7345-45bd-b61e-66abab52c461" providerId="AD" clId="Web-{D34A3010-6D26-C1A8-4D19-A030B3B5D5DC}"/>
    <pc:docChg chg="modSld">
      <pc:chgData name="Bhanuja Dasoju" userId="S::bdasoju@students.kennesaw.edu::605ef41b-7345-45bd-b61e-66abab52c461" providerId="AD" clId="Web-{D34A3010-6D26-C1A8-4D19-A030B3B5D5DC}" dt="2021-03-26T04:13:27.932" v="61"/>
      <pc:docMkLst>
        <pc:docMk/>
      </pc:docMkLst>
      <pc:sldChg chg="modSp">
        <pc:chgData name="Bhanuja Dasoju" userId="S::bdasoju@students.kennesaw.edu::605ef41b-7345-45bd-b61e-66abab52c461" providerId="AD" clId="Web-{D34A3010-6D26-C1A8-4D19-A030B3B5D5DC}" dt="2021-03-26T02:05:54.937" v="1"/>
        <pc:sldMkLst>
          <pc:docMk/>
          <pc:sldMk cId="0" sldId="259"/>
        </pc:sldMkLst>
        <pc:picChg chg="mod">
          <ac:chgData name="Bhanuja Dasoju" userId="S::bdasoju@students.kennesaw.edu::605ef41b-7345-45bd-b61e-66abab52c461" providerId="AD" clId="Web-{D34A3010-6D26-C1A8-4D19-A030B3B5D5DC}" dt="2021-03-26T02:05:54.937" v="1"/>
          <ac:picMkLst>
            <pc:docMk/>
            <pc:sldMk cId="0" sldId="259"/>
            <ac:picMk id="120" creationId="{00000000-0000-0000-0000-000000000000}"/>
          </ac:picMkLst>
        </pc:picChg>
        <pc:picChg chg="mod">
          <ac:chgData name="Bhanuja Dasoju" userId="S::bdasoju@students.kennesaw.edu::605ef41b-7345-45bd-b61e-66abab52c461" providerId="AD" clId="Web-{D34A3010-6D26-C1A8-4D19-A030B3B5D5DC}" dt="2021-03-26T02:05:30.531" v="0"/>
          <ac:picMkLst>
            <pc:docMk/>
            <pc:sldMk cId="0" sldId="259"/>
            <ac:picMk id="121" creationId="{00000000-0000-0000-0000-000000000000}"/>
          </ac:picMkLst>
        </pc:picChg>
      </pc:sldChg>
      <pc:sldChg chg="modSp">
        <pc:chgData name="Bhanuja Dasoju" userId="S::bdasoju@students.kennesaw.edu::605ef41b-7345-45bd-b61e-66abab52c461" providerId="AD" clId="Web-{D34A3010-6D26-C1A8-4D19-A030B3B5D5DC}" dt="2021-03-26T02:10:08.317" v="2"/>
        <pc:sldMkLst>
          <pc:docMk/>
          <pc:sldMk cId="0" sldId="260"/>
        </pc:sldMkLst>
        <pc:picChg chg="mod">
          <ac:chgData name="Bhanuja Dasoju" userId="S::bdasoju@students.kennesaw.edu::605ef41b-7345-45bd-b61e-66abab52c461" providerId="AD" clId="Web-{D34A3010-6D26-C1A8-4D19-A030B3B5D5DC}" dt="2021-03-26T02:10:08.317" v="2"/>
          <ac:picMkLst>
            <pc:docMk/>
            <pc:sldMk cId="0" sldId="260"/>
            <ac:picMk id="127" creationId="{00000000-0000-0000-0000-000000000000}"/>
          </ac:picMkLst>
        </pc:picChg>
      </pc:sldChg>
      <pc:sldChg chg="modSp">
        <pc:chgData name="Bhanuja Dasoju" userId="S::bdasoju@students.kennesaw.edu::605ef41b-7345-45bd-b61e-66abab52c461" providerId="AD" clId="Web-{D34A3010-6D26-C1A8-4D19-A030B3B5D5DC}" dt="2021-03-26T02:10:52.489" v="3"/>
        <pc:sldMkLst>
          <pc:docMk/>
          <pc:sldMk cId="0" sldId="261"/>
        </pc:sldMkLst>
        <pc:picChg chg="mod">
          <ac:chgData name="Bhanuja Dasoju" userId="S::bdasoju@students.kennesaw.edu::605ef41b-7345-45bd-b61e-66abab52c461" providerId="AD" clId="Web-{D34A3010-6D26-C1A8-4D19-A030B3B5D5DC}" dt="2021-03-26T02:10:52.489" v="3"/>
          <ac:picMkLst>
            <pc:docMk/>
            <pc:sldMk cId="0" sldId="261"/>
            <ac:picMk id="136" creationId="{00000000-0000-0000-0000-000000000000}"/>
          </ac:picMkLst>
        </pc:picChg>
      </pc:sldChg>
      <pc:sldChg chg="modSp">
        <pc:chgData name="Bhanuja Dasoju" userId="S::bdasoju@students.kennesaw.edu::605ef41b-7345-45bd-b61e-66abab52c461" providerId="AD" clId="Web-{D34A3010-6D26-C1A8-4D19-A030B3B5D5DC}" dt="2021-03-26T02:14:23.962" v="5"/>
        <pc:sldMkLst>
          <pc:docMk/>
          <pc:sldMk cId="0" sldId="262"/>
        </pc:sldMkLst>
        <pc:picChg chg="mod">
          <ac:chgData name="Bhanuja Dasoju" userId="S::bdasoju@students.kennesaw.edu::605ef41b-7345-45bd-b61e-66abab52c461" providerId="AD" clId="Web-{D34A3010-6D26-C1A8-4D19-A030B3B5D5DC}" dt="2021-03-26T02:14:23.962" v="5"/>
          <ac:picMkLst>
            <pc:docMk/>
            <pc:sldMk cId="0" sldId="262"/>
            <ac:picMk id="142" creationId="{00000000-0000-0000-0000-000000000000}"/>
          </ac:picMkLst>
        </pc:picChg>
      </pc:sldChg>
      <pc:sldChg chg="modSp">
        <pc:chgData name="Bhanuja Dasoju" userId="S::bdasoju@students.kennesaw.edu::605ef41b-7345-45bd-b61e-66abab52c461" providerId="AD" clId="Web-{D34A3010-6D26-C1A8-4D19-A030B3B5D5DC}" dt="2021-03-26T02:14:32.618" v="6"/>
        <pc:sldMkLst>
          <pc:docMk/>
          <pc:sldMk cId="0" sldId="263"/>
        </pc:sldMkLst>
        <pc:picChg chg="mod">
          <ac:chgData name="Bhanuja Dasoju" userId="S::bdasoju@students.kennesaw.edu::605ef41b-7345-45bd-b61e-66abab52c461" providerId="AD" clId="Web-{D34A3010-6D26-C1A8-4D19-A030B3B5D5DC}" dt="2021-03-26T02:14:32.618" v="6"/>
          <ac:picMkLst>
            <pc:docMk/>
            <pc:sldMk cId="0" sldId="263"/>
            <ac:picMk id="150" creationId="{00000000-0000-0000-0000-000000000000}"/>
          </ac:picMkLst>
        </pc:picChg>
      </pc:sldChg>
      <pc:sldChg chg="modSp">
        <pc:chgData name="Bhanuja Dasoju" userId="S::bdasoju@students.kennesaw.edu::605ef41b-7345-45bd-b61e-66abab52c461" providerId="AD" clId="Web-{D34A3010-6D26-C1A8-4D19-A030B3B5D5DC}" dt="2021-03-26T02:14:40.821" v="7"/>
        <pc:sldMkLst>
          <pc:docMk/>
          <pc:sldMk cId="0" sldId="264"/>
        </pc:sldMkLst>
        <pc:picChg chg="mod">
          <ac:chgData name="Bhanuja Dasoju" userId="S::bdasoju@students.kennesaw.edu::605ef41b-7345-45bd-b61e-66abab52c461" providerId="AD" clId="Web-{D34A3010-6D26-C1A8-4D19-A030B3B5D5DC}" dt="2021-03-26T02:14:40.821" v="7"/>
          <ac:picMkLst>
            <pc:docMk/>
            <pc:sldMk cId="0" sldId="264"/>
            <ac:picMk id="158" creationId="{00000000-0000-0000-0000-000000000000}"/>
          </ac:picMkLst>
        </pc:picChg>
      </pc:sldChg>
      <pc:sldChg chg="modSp">
        <pc:chgData name="Bhanuja Dasoju" userId="S::bdasoju@students.kennesaw.edu::605ef41b-7345-45bd-b61e-66abab52c461" providerId="AD" clId="Web-{D34A3010-6D26-C1A8-4D19-A030B3B5D5DC}" dt="2021-03-26T02:14:48.571" v="8"/>
        <pc:sldMkLst>
          <pc:docMk/>
          <pc:sldMk cId="0" sldId="265"/>
        </pc:sldMkLst>
        <pc:picChg chg="mod">
          <ac:chgData name="Bhanuja Dasoju" userId="S::bdasoju@students.kennesaw.edu::605ef41b-7345-45bd-b61e-66abab52c461" providerId="AD" clId="Web-{D34A3010-6D26-C1A8-4D19-A030B3B5D5DC}" dt="2021-03-26T02:14:48.571" v="8"/>
          <ac:picMkLst>
            <pc:docMk/>
            <pc:sldMk cId="0" sldId="265"/>
            <ac:picMk id="166" creationId="{00000000-0000-0000-0000-000000000000}"/>
          </ac:picMkLst>
        </pc:picChg>
      </pc:sldChg>
      <pc:sldChg chg="modSp">
        <pc:chgData name="Bhanuja Dasoju" userId="S::bdasoju@students.kennesaw.edu::605ef41b-7345-45bd-b61e-66abab52c461" providerId="AD" clId="Web-{D34A3010-6D26-C1A8-4D19-A030B3B5D5DC}" dt="2021-03-26T02:22:39.267" v="9"/>
        <pc:sldMkLst>
          <pc:docMk/>
          <pc:sldMk cId="0" sldId="268"/>
        </pc:sldMkLst>
        <pc:picChg chg="mod">
          <ac:chgData name="Bhanuja Dasoju" userId="S::bdasoju@students.kennesaw.edu::605ef41b-7345-45bd-b61e-66abab52c461" providerId="AD" clId="Web-{D34A3010-6D26-C1A8-4D19-A030B3B5D5DC}" dt="2021-03-26T02:22:39.267" v="9"/>
          <ac:picMkLst>
            <pc:docMk/>
            <pc:sldMk cId="0" sldId="268"/>
            <ac:picMk id="185" creationId="{00000000-0000-0000-0000-000000000000}"/>
          </ac:picMkLst>
        </pc:picChg>
      </pc:sldChg>
      <pc:sldChg chg="modSp">
        <pc:chgData name="Bhanuja Dasoju" userId="S::bdasoju@students.kennesaw.edu::605ef41b-7345-45bd-b61e-66abab52c461" providerId="AD" clId="Web-{D34A3010-6D26-C1A8-4D19-A030B3B5D5DC}" dt="2021-03-26T02:23:52.799" v="12"/>
        <pc:sldMkLst>
          <pc:docMk/>
          <pc:sldMk cId="0" sldId="270"/>
        </pc:sldMkLst>
        <pc:picChg chg="mod">
          <ac:chgData name="Bhanuja Dasoju" userId="S::bdasoju@students.kennesaw.edu::605ef41b-7345-45bd-b61e-66abab52c461" providerId="AD" clId="Web-{D34A3010-6D26-C1A8-4D19-A030B3B5D5DC}" dt="2021-03-26T02:23:41.127" v="10"/>
          <ac:picMkLst>
            <pc:docMk/>
            <pc:sldMk cId="0" sldId="270"/>
            <ac:picMk id="230" creationId="{00000000-0000-0000-0000-000000000000}"/>
          </ac:picMkLst>
        </pc:picChg>
        <pc:picChg chg="mod">
          <ac:chgData name="Bhanuja Dasoju" userId="S::bdasoju@students.kennesaw.edu::605ef41b-7345-45bd-b61e-66abab52c461" providerId="AD" clId="Web-{D34A3010-6D26-C1A8-4D19-A030B3B5D5DC}" dt="2021-03-26T02:23:52.799" v="12"/>
          <ac:picMkLst>
            <pc:docMk/>
            <pc:sldMk cId="0" sldId="270"/>
            <ac:picMk id="231" creationId="{00000000-0000-0000-0000-000000000000}"/>
          </ac:picMkLst>
        </pc:picChg>
      </pc:sldChg>
      <pc:sldChg chg="modSp">
        <pc:chgData name="Bhanuja Dasoju" userId="S::bdasoju@students.kennesaw.edu::605ef41b-7345-45bd-b61e-66abab52c461" providerId="AD" clId="Web-{D34A3010-6D26-C1A8-4D19-A030B3B5D5DC}" dt="2021-03-26T02:24:30.972" v="13"/>
        <pc:sldMkLst>
          <pc:docMk/>
          <pc:sldMk cId="0" sldId="271"/>
        </pc:sldMkLst>
        <pc:picChg chg="mod">
          <ac:chgData name="Bhanuja Dasoju" userId="S::bdasoju@students.kennesaw.edu::605ef41b-7345-45bd-b61e-66abab52c461" providerId="AD" clId="Web-{D34A3010-6D26-C1A8-4D19-A030B3B5D5DC}" dt="2021-03-26T02:24:30.972" v="13"/>
          <ac:picMkLst>
            <pc:docMk/>
            <pc:sldMk cId="0" sldId="271"/>
            <ac:picMk id="239" creationId="{00000000-0000-0000-0000-000000000000}"/>
          </ac:picMkLst>
        </pc:picChg>
      </pc:sldChg>
      <pc:sldChg chg="modSp">
        <pc:chgData name="Bhanuja Dasoju" userId="S::bdasoju@students.kennesaw.edu::605ef41b-7345-45bd-b61e-66abab52c461" providerId="AD" clId="Web-{D34A3010-6D26-C1A8-4D19-A030B3B5D5DC}" dt="2021-03-26T02:25:20.941" v="15"/>
        <pc:sldMkLst>
          <pc:docMk/>
          <pc:sldMk cId="0" sldId="273"/>
        </pc:sldMkLst>
        <pc:picChg chg="mod">
          <ac:chgData name="Bhanuja Dasoju" userId="S::bdasoju@students.kennesaw.edu::605ef41b-7345-45bd-b61e-66abab52c461" providerId="AD" clId="Web-{D34A3010-6D26-C1A8-4D19-A030B3B5D5DC}" dt="2021-03-26T02:25:03.613" v="14"/>
          <ac:picMkLst>
            <pc:docMk/>
            <pc:sldMk cId="0" sldId="273"/>
            <ac:picMk id="251" creationId="{00000000-0000-0000-0000-000000000000}"/>
          </ac:picMkLst>
        </pc:picChg>
        <pc:picChg chg="mod">
          <ac:chgData name="Bhanuja Dasoju" userId="S::bdasoju@students.kennesaw.edu::605ef41b-7345-45bd-b61e-66abab52c461" providerId="AD" clId="Web-{D34A3010-6D26-C1A8-4D19-A030B3B5D5DC}" dt="2021-03-26T02:25:20.941" v="15"/>
          <ac:picMkLst>
            <pc:docMk/>
            <pc:sldMk cId="0" sldId="273"/>
            <ac:picMk id="253" creationId="{00000000-0000-0000-0000-000000000000}"/>
          </ac:picMkLst>
        </pc:picChg>
      </pc:sldChg>
      <pc:sldChg chg="modSp">
        <pc:chgData name="Bhanuja Dasoju" userId="S::bdasoju@students.kennesaw.edu::605ef41b-7345-45bd-b61e-66abab52c461" providerId="AD" clId="Web-{D34A3010-6D26-C1A8-4D19-A030B3B5D5DC}" dt="2021-03-26T03:09:02.218" v="21"/>
        <pc:sldMkLst>
          <pc:docMk/>
          <pc:sldMk cId="0" sldId="274"/>
        </pc:sldMkLst>
        <pc:picChg chg="mod">
          <ac:chgData name="Bhanuja Dasoju" userId="S::bdasoju@students.kennesaw.edu::605ef41b-7345-45bd-b61e-66abab52c461" providerId="AD" clId="Web-{D34A3010-6D26-C1A8-4D19-A030B3B5D5DC}" dt="2021-03-26T02:41:20.770" v="18"/>
          <ac:picMkLst>
            <pc:docMk/>
            <pc:sldMk cId="0" sldId="274"/>
            <ac:picMk id="262" creationId="{00000000-0000-0000-0000-000000000000}"/>
          </ac:picMkLst>
        </pc:picChg>
        <pc:picChg chg="mod">
          <ac:chgData name="Bhanuja Dasoju" userId="S::bdasoju@students.kennesaw.edu::605ef41b-7345-45bd-b61e-66abab52c461" providerId="AD" clId="Web-{D34A3010-6D26-C1A8-4D19-A030B3B5D5DC}" dt="2021-03-26T03:09:02.218" v="21"/>
          <ac:picMkLst>
            <pc:docMk/>
            <pc:sldMk cId="0" sldId="274"/>
            <ac:picMk id="264" creationId="{00000000-0000-0000-0000-000000000000}"/>
          </ac:picMkLst>
        </pc:picChg>
      </pc:sldChg>
      <pc:sldChg chg="modSp">
        <pc:chgData name="Bhanuja Dasoju" userId="S::bdasoju@students.kennesaw.edu::605ef41b-7345-45bd-b61e-66abab52c461" providerId="AD" clId="Web-{D34A3010-6D26-C1A8-4D19-A030B3B5D5DC}" dt="2021-03-26T03:12:18.129" v="26"/>
        <pc:sldMkLst>
          <pc:docMk/>
          <pc:sldMk cId="0" sldId="275"/>
        </pc:sldMkLst>
        <pc:picChg chg="mod">
          <ac:chgData name="Bhanuja Dasoju" userId="S::bdasoju@students.kennesaw.edu::605ef41b-7345-45bd-b61e-66abab52c461" providerId="AD" clId="Web-{D34A3010-6D26-C1A8-4D19-A030B3B5D5DC}" dt="2021-03-26T03:11:29.269" v="22"/>
          <ac:picMkLst>
            <pc:docMk/>
            <pc:sldMk cId="0" sldId="275"/>
            <ac:picMk id="274" creationId="{00000000-0000-0000-0000-000000000000}"/>
          </ac:picMkLst>
        </pc:picChg>
        <pc:picChg chg="mod">
          <ac:chgData name="Bhanuja Dasoju" userId="S::bdasoju@students.kennesaw.edu::605ef41b-7345-45bd-b61e-66abab52c461" providerId="AD" clId="Web-{D34A3010-6D26-C1A8-4D19-A030B3B5D5DC}" dt="2021-03-26T03:11:59.644" v="24"/>
          <ac:picMkLst>
            <pc:docMk/>
            <pc:sldMk cId="0" sldId="275"/>
            <ac:picMk id="280" creationId="{00000000-0000-0000-0000-000000000000}"/>
          </ac:picMkLst>
        </pc:picChg>
        <pc:picChg chg="mod">
          <ac:chgData name="Bhanuja Dasoju" userId="S::bdasoju@students.kennesaw.edu::605ef41b-7345-45bd-b61e-66abab52c461" providerId="AD" clId="Web-{D34A3010-6D26-C1A8-4D19-A030B3B5D5DC}" dt="2021-03-26T03:12:18.129" v="26"/>
          <ac:picMkLst>
            <pc:docMk/>
            <pc:sldMk cId="0" sldId="275"/>
            <ac:picMk id="281" creationId="{00000000-0000-0000-0000-000000000000}"/>
          </ac:picMkLst>
        </pc:picChg>
      </pc:sldChg>
      <pc:sldChg chg="modSp">
        <pc:chgData name="Bhanuja Dasoju" userId="S::bdasoju@students.kennesaw.edu::605ef41b-7345-45bd-b61e-66abab52c461" providerId="AD" clId="Web-{D34A3010-6D26-C1A8-4D19-A030B3B5D5DC}" dt="2021-03-26T03:19:03.406" v="28"/>
        <pc:sldMkLst>
          <pc:docMk/>
          <pc:sldMk cId="0" sldId="276"/>
        </pc:sldMkLst>
        <pc:picChg chg="mod">
          <ac:chgData name="Bhanuja Dasoju" userId="S::bdasoju@students.kennesaw.edu::605ef41b-7345-45bd-b61e-66abab52c461" providerId="AD" clId="Web-{D34A3010-6D26-C1A8-4D19-A030B3B5D5DC}" dt="2021-03-26T03:19:03.406" v="28"/>
          <ac:picMkLst>
            <pc:docMk/>
            <pc:sldMk cId="0" sldId="276"/>
            <ac:picMk id="288" creationId="{00000000-0000-0000-0000-000000000000}"/>
          </ac:picMkLst>
        </pc:picChg>
        <pc:picChg chg="mod">
          <ac:chgData name="Bhanuja Dasoju" userId="S::bdasoju@students.kennesaw.edu::605ef41b-7345-45bd-b61e-66abab52c461" providerId="AD" clId="Web-{D34A3010-6D26-C1A8-4D19-A030B3B5D5DC}" dt="2021-03-26T03:18:30.577" v="27"/>
          <ac:picMkLst>
            <pc:docMk/>
            <pc:sldMk cId="0" sldId="276"/>
            <ac:picMk id="290" creationId="{00000000-0000-0000-0000-000000000000}"/>
          </ac:picMkLst>
        </pc:picChg>
      </pc:sldChg>
      <pc:sldChg chg="modSp">
        <pc:chgData name="Bhanuja Dasoju" userId="S::bdasoju@students.kennesaw.edu::605ef41b-7345-45bd-b61e-66abab52c461" providerId="AD" clId="Web-{D34A3010-6D26-C1A8-4D19-A030B3B5D5DC}" dt="2021-03-26T03:20:45.190" v="29"/>
        <pc:sldMkLst>
          <pc:docMk/>
          <pc:sldMk cId="0" sldId="277"/>
        </pc:sldMkLst>
        <pc:picChg chg="mod">
          <ac:chgData name="Bhanuja Dasoju" userId="S::bdasoju@students.kennesaw.edu::605ef41b-7345-45bd-b61e-66abab52c461" providerId="AD" clId="Web-{D34A3010-6D26-C1A8-4D19-A030B3B5D5DC}" dt="2021-03-26T03:20:45.190" v="29"/>
          <ac:picMkLst>
            <pc:docMk/>
            <pc:sldMk cId="0" sldId="277"/>
            <ac:picMk id="298" creationId="{00000000-0000-0000-0000-000000000000}"/>
          </ac:picMkLst>
        </pc:picChg>
      </pc:sldChg>
      <pc:sldChg chg="modSp">
        <pc:chgData name="Bhanuja Dasoju" userId="S::bdasoju@students.kennesaw.edu::605ef41b-7345-45bd-b61e-66abab52c461" providerId="AD" clId="Web-{D34A3010-6D26-C1A8-4D19-A030B3B5D5DC}" dt="2021-03-26T03:22:21.005" v="30"/>
        <pc:sldMkLst>
          <pc:docMk/>
          <pc:sldMk cId="0" sldId="278"/>
        </pc:sldMkLst>
        <pc:picChg chg="mod">
          <ac:chgData name="Bhanuja Dasoju" userId="S::bdasoju@students.kennesaw.edu::605ef41b-7345-45bd-b61e-66abab52c461" providerId="AD" clId="Web-{D34A3010-6D26-C1A8-4D19-A030B3B5D5DC}" dt="2021-03-26T03:22:21.005" v="30"/>
          <ac:picMkLst>
            <pc:docMk/>
            <pc:sldMk cId="0" sldId="278"/>
            <ac:picMk id="307" creationId="{00000000-0000-0000-0000-000000000000}"/>
          </ac:picMkLst>
        </pc:picChg>
      </pc:sldChg>
      <pc:sldChg chg="modSp">
        <pc:chgData name="Bhanuja Dasoju" userId="S::bdasoju@students.kennesaw.edu::605ef41b-7345-45bd-b61e-66abab52c461" providerId="AD" clId="Web-{D34A3010-6D26-C1A8-4D19-A030B3B5D5DC}" dt="2021-03-26T03:24:37.169" v="32"/>
        <pc:sldMkLst>
          <pc:docMk/>
          <pc:sldMk cId="0" sldId="279"/>
        </pc:sldMkLst>
        <pc:picChg chg="mod">
          <ac:chgData name="Bhanuja Dasoju" userId="S::bdasoju@students.kennesaw.edu::605ef41b-7345-45bd-b61e-66abab52c461" providerId="AD" clId="Web-{D34A3010-6D26-C1A8-4D19-A030B3B5D5DC}" dt="2021-03-26T03:24:37.169" v="32"/>
          <ac:picMkLst>
            <pc:docMk/>
            <pc:sldMk cId="0" sldId="279"/>
            <ac:picMk id="315" creationId="{00000000-0000-0000-0000-000000000000}"/>
          </ac:picMkLst>
        </pc:picChg>
      </pc:sldChg>
      <pc:sldChg chg="modSp">
        <pc:chgData name="Bhanuja Dasoju" userId="S::bdasoju@students.kennesaw.edu::605ef41b-7345-45bd-b61e-66abab52c461" providerId="AD" clId="Web-{D34A3010-6D26-C1A8-4D19-A030B3B5D5DC}" dt="2021-03-26T03:25:09.373" v="34"/>
        <pc:sldMkLst>
          <pc:docMk/>
          <pc:sldMk cId="0" sldId="280"/>
        </pc:sldMkLst>
        <pc:picChg chg="mod">
          <ac:chgData name="Bhanuja Dasoju" userId="S::bdasoju@students.kennesaw.edu::605ef41b-7345-45bd-b61e-66abab52c461" providerId="AD" clId="Web-{D34A3010-6D26-C1A8-4D19-A030B3B5D5DC}" dt="2021-03-26T03:25:09.373" v="34"/>
          <ac:picMkLst>
            <pc:docMk/>
            <pc:sldMk cId="0" sldId="280"/>
            <ac:picMk id="324" creationId="{00000000-0000-0000-0000-000000000000}"/>
          </ac:picMkLst>
        </pc:picChg>
      </pc:sldChg>
      <pc:sldChg chg="modSp">
        <pc:chgData name="Bhanuja Dasoju" userId="S::bdasoju@students.kennesaw.edu::605ef41b-7345-45bd-b61e-66abab52c461" providerId="AD" clId="Web-{D34A3010-6D26-C1A8-4D19-A030B3B5D5DC}" dt="2021-03-26T03:26:15.875" v="35"/>
        <pc:sldMkLst>
          <pc:docMk/>
          <pc:sldMk cId="0" sldId="283"/>
        </pc:sldMkLst>
        <pc:picChg chg="mod">
          <ac:chgData name="Bhanuja Dasoju" userId="S::bdasoju@students.kennesaw.edu::605ef41b-7345-45bd-b61e-66abab52c461" providerId="AD" clId="Web-{D34A3010-6D26-C1A8-4D19-A030B3B5D5DC}" dt="2021-03-26T03:26:15.875" v="35"/>
          <ac:picMkLst>
            <pc:docMk/>
            <pc:sldMk cId="0" sldId="283"/>
            <ac:picMk id="393" creationId="{00000000-0000-0000-0000-000000000000}"/>
          </ac:picMkLst>
        </pc:picChg>
      </pc:sldChg>
      <pc:sldChg chg="modSp">
        <pc:chgData name="Bhanuja Dasoju" userId="S::bdasoju@students.kennesaw.edu::605ef41b-7345-45bd-b61e-66abab52c461" providerId="AD" clId="Web-{D34A3010-6D26-C1A8-4D19-A030B3B5D5DC}" dt="2021-03-26T03:36:10.645" v="37"/>
        <pc:sldMkLst>
          <pc:docMk/>
          <pc:sldMk cId="0" sldId="286"/>
        </pc:sldMkLst>
        <pc:picChg chg="mod">
          <ac:chgData name="Bhanuja Dasoju" userId="S::bdasoju@students.kennesaw.edu::605ef41b-7345-45bd-b61e-66abab52c461" providerId="AD" clId="Web-{D34A3010-6D26-C1A8-4D19-A030B3B5D5DC}" dt="2021-03-26T03:36:10.645" v="37"/>
          <ac:picMkLst>
            <pc:docMk/>
            <pc:sldMk cId="0" sldId="286"/>
            <ac:picMk id="413" creationId="{00000000-0000-0000-0000-000000000000}"/>
          </ac:picMkLst>
        </pc:picChg>
      </pc:sldChg>
      <pc:sldChg chg="modSp">
        <pc:chgData name="Bhanuja Dasoju" userId="S::bdasoju@students.kennesaw.edu::605ef41b-7345-45bd-b61e-66abab52c461" providerId="AD" clId="Web-{D34A3010-6D26-C1A8-4D19-A030B3B5D5DC}" dt="2021-03-26T03:43:20.750" v="42"/>
        <pc:sldMkLst>
          <pc:docMk/>
          <pc:sldMk cId="0" sldId="287"/>
        </pc:sldMkLst>
        <pc:picChg chg="mod">
          <ac:chgData name="Bhanuja Dasoju" userId="S::bdasoju@students.kennesaw.edu::605ef41b-7345-45bd-b61e-66abab52c461" providerId="AD" clId="Web-{D34A3010-6D26-C1A8-4D19-A030B3B5D5DC}" dt="2021-03-26T03:43:20.750" v="42"/>
          <ac:picMkLst>
            <pc:docMk/>
            <pc:sldMk cId="0" sldId="287"/>
            <ac:picMk id="423" creationId="{00000000-0000-0000-0000-000000000000}"/>
          </ac:picMkLst>
        </pc:picChg>
      </pc:sldChg>
      <pc:sldChg chg="modSp">
        <pc:chgData name="Bhanuja Dasoju" userId="S::bdasoju@students.kennesaw.edu::605ef41b-7345-45bd-b61e-66abab52c461" providerId="AD" clId="Web-{D34A3010-6D26-C1A8-4D19-A030B3B5D5DC}" dt="2021-03-26T03:49:31.528" v="48"/>
        <pc:sldMkLst>
          <pc:docMk/>
          <pc:sldMk cId="0" sldId="288"/>
        </pc:sldMkLst>
        <pc:picChg chg="mod">
          <ac:chgData name="Bhanuja Dasoju" userId="S::bdasoju@students.kennesaw.edu::605ef41b-7345-45bd-b61e-66abab52c461" providerId="AD" clId="Web-{D34A3010-6D26-C1A8-4D19-A030B3B5D5DC}" dt="2021-03-26T03:48:02.088" v="45"/>
          <ac:picMkLst>
            <pc:docMk/>
            <pc:sldMk cId="0" sldId="288"/>
            <ac:picMk id="433" creationId="{00000000-0000-0000-0000-000000000000}"/>
          </ac:picMkLst>
        </pc:picChg>
        <pc:picChg chg="mod">
          <ac:chgData name="Bhanuja Dasoju" userId="S::bdasoju@students.kennesaw.edu::605ef41b-7345-45bd-b61e-66abab52c461" providerId="AD" clId="Web-{D34A3010-6D26-C1A8-4D19-A030B3B5D5DC}" dt="2021-03-26T03:49:31.528" v="48"/>
          <ac:picMkLst>
            <pc:docMk/>
            <pc:sldMk cId="0" sldId="288"/>
            <ac:picMk id="434" creationId="{00000000-0000-0000-0000-000000000000}"/>
          </ac:picMkLst>
        </pc:picChg>
      </pc:sldChg>
      <pc:sldChg chg="modSp">
        <pc:chgData name="Bhanuja Dasoju" userId="S::bdasoju@students.kennesaw.edu::605ef41b-7345-45bd-b61e-66abab52c461" providerId="AD" clId="Web-{D34A3010-6D26-C1A8-4D19-A030B3B5D5DC}" dt="2021-03-26T03:52:21.001" v="52"/>
        <pc:sldMkLst>
          <pc:docMk/>
          <pc:sldMk cId="0" sldId="289"/>
        </pc:sldMkLst>
        <pc:picChg chg="mod">
          <ac:chgData name="Bhanuja Dasoju" userId="S::bdasoju@students.kennesaw.edu::605ef41b-7345-45bd-b61e-66abab52c461" providerId="AD" clId="Web-{D34A3010-6D26-C1A8-4D19-A030B3B5D5DC}" dt="2021-03-26T03:52:21.001" v="52"/>
          <ac:picMkLst>
            <pc:docMk/>
            <pc:sldMk cId="0" sldId="289"/>
            <ac:picMk id="443" creationId="{00000000-0000-0000-0000-000000000000}"/>
          </ac:picMkLst>
        </pc:picChg>
      </pc:sldChg>
      <pc:sldChg chg="modSp">
        <pc:chgData name="Bhanuja Dasoju" userId="S::bdasoju@students.kennesaw.edu::605ef41b-7345-45bd-b61e-66abab52c461" providerId="AD" clId="Web-{D34A3010-6D26-C1A8-4D19-A030B3B5D5DC}" dt="2021-03-26T03:58:29.749" v="55"/>
        <pc:sldMkLst>
          <pc:docMk/>
          <pc:sldMk cId="0" sldId="290"/>
        </pc:sldMkLst>
        <pc:picChg chg="mod">
          <ac:chgData name="Bhanuja Dasoju" userId="S::bdasoju@students.kennesaw.edu::605ef41b-7345-45bd-b61e-66abab52c461" providerId="AD" clId="Web-{D34A3010-6D26-C1A8-4D19-A030B3B5D5DC}" dt="2021-03-26T03:57:33.638" v="54"/>
          <ac:picMkLst>
            <pc:docMk/>
            <pc:sldMk cId="0" sldId="290"/>
            <ac:picMk id="452" creationId="{00000000-0000-0000-0000-000000000000}"/>
          </ac:picMkLst>
        </pc:picChg>
        <pc:picChg chg="mod">
          <ac:chgData name="Bhanuja Dasoju" userId="S::bdasoju@students.kennesaw.edu::605ef41b-7345-45bd-b61e-66abab52c461" providerId="AD" clId="Web-{D34A3010-6D26-C1A8-4D19-A030B3B5D5DC}" dt="2021-03-26T03:58:29.749" v="55"/>
          <ac:picMkLst>
            <pc:docMk/>
            <pc:sldMk cId="0" sldId="290"/>
            <ac:picMk id="453" creationId="{00000000-0000-0000-0000-000000000000}"/>
          </ac:picMkLst>
        </pc:picChg>
      </pc:sldChg>
      <pc:sldChg chg="modSp">
        <pc:chgData name="Bhanuja Dasoju" userId="S::bdasoju@students.kennesaw.edu::605ef41b-7345-45bd-b61e-66abab52c461" providerId="AD" clId="Web-{D34A3010-6D26-C1A8-4D19-A030B3B5D5DC}" dt="2021-03-26T04:06:01.653" v="56"/>
        <pc:sldMkLst>
          <pc:docMk/>
          <pc:sldMk cId="0" sldId="291"/>
        </pc:sldMkLst>
        <pc:picChg chg="mod">
          <ac:chgData name="Bhanuja Dasoju" userId="S::bdasoju@students.kennesaw.edu::605ef41b-7345-45bd-b61e-66abab52c461" providerId="AD" clId="Web-{D34A3010-6D26-C1A8-4D19-A030B3B5D5DC}" dt="2021-03-26T04:06:01.653" v="56"/>
          <ac:picMkLst>
            <pc:docMk/>
            <pc:sldMk cId="0" sldId="291"/>
            <ac:picMk id="462" creationId="{00000000-0000-0000-0000-000000000000}"/>
          </ac:picMkLst>
        </pc:picChg>
      </pc:sldChg>
      <pc:sldChg chg="modSp">
        <pc:chgData name="Bhanuja Dasoju" userId="S::bdasoju@students.kennesaw.edu::605ef41b-7345-45bd-b61e-66abab52c461" providerId="AD" clId="Web-{D34A3010-6D26-C1A8-4D19-A030B3B5D5DC}" dt="2021-03-26T04:09:54.253" v="60"/>
        <pc:sldMkLst>
          <pc:docMk/>
          <pc:sldMk cId="0" sldId="292"/>
        </pc:sldMkLst>
        <pc:picChg chg="mod">
          <ac:chgData name="Bhanuja Dasoju" userId="S::bdasoju@students.kennesaw.edu::605ef41b-7345-45bd-b61e-66abab52c461" providerId="AD" clId="Web-{D34A3010-6D26-C1A8-4D19-A030B3B5D5DC}" dt="2021-03-26T04:09:23.690" v="58"/>
          <ac:picMkLst>
            <pc:docMk/>
            <pc:sldMk cId="0" sldId="292"/>
            <ac:picMk id="471" creationId="{00000000-0000-0000-0000-000000000000}"/>
          </ac:picMkLst>
        </pc:picChg>
        <pc:picChg chg="mod">
          <ac:chgData name="Bhanuja Dasoju" userId="S::bdasoju@students.kennesaw.edu::605ef41b-7345-45bd-b61e-66abab52c461" providerId="AD" clId="Web-{D34A3010-6D26-C1A8-4D19-A030B3B5D5DC}" dt="2021-03-26T04:09:54.253" v="60"/>
          <ac:picMkLst>
            <pc:docMk/>
            <pc:sldMk cId="0" sldId="292"/>
            <ac:picMk id="472" creationId="{00000000-0000-0000-0000-000000000000}"/>
          </ac:picMkLst>
        </pc:picChg>
      </pc:sldChg>
      <pc:sldChg chg="modSp">
        <pc:chgData name="Bhanuja Dasoju" userId="S::bdasoju@students.kennesaw.edu::605ef41b-7345-45bd-b61e-66abab52c461" providerId="AD" clId="Web-{D34A3010-6D26-C1A8-4D19-A030B3B5D5DC}" dt="2021-03-26T04:13:27.932" v="61"/>
        <pc:sldMkLst>
          <pc:docMk/>
          <pc:sldMk cId="0" sldId="293"/>
        </pc:sldMkLst>
        <pc:picChg chg="mod">
          <ac:chgData name="Bhanuja Dasoju" userId="S::bdasoju@students.kennesaw.edu::605ef41b-7345-45bd-b61e-66abab52c461" providerId="AD" clId="Web-{D34A3010-6D26-C1A8-4D19-A030B3B5D5DC}" dt="2021-03-26T04:13:27.932" v="61"/>
          <ac:picMkLst>
            <pc:docMk/>
            <pc:sldMk cId="0" sldId="293"/>
            <ac:picMk id="479"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 name="Google Shape;8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
        <p:nvSpPr>
          <p:cNvPr id="176" name="Google Shape;176;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0">
                <a:latin typeface="Arial"/>
                <a:ea typeface="Arial"/>
                <a:cs typeface="Arial"/>
                <a:sym typeface="Arial"/>
              </a:rPr>
              <a:t>In the above example, the first set of all dark lines are static. The middle example leads the eye in a downward direction (dark to light). Reversing the values of the lines leads the eye upward.</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
        <p:nvSpPr>
          <p:cNvPr id="182" name="Google Shape;182;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b="0">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7" name="Google Shape;227;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8" name="Google Shape;2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9" name="Google Shape;259;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 name="Google Shape;10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2" name="Google Shape;272;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4" name="Google Shape;284;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
        <p:nvSpPr>
          <p:cNvPr id="294" name="Google Shape;294;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0">
                <a:latin typeface="Arial"/>
                <a:ea typeface="Arial"/>
                <a:cs typeface="Arial"/>
                <a:sym typeface="Arial"/>
              </a:rPr>
              <a:t>In the above example, the first set of all dark lines are static. The middle example leads the eye in a downward direction (dark to light). Reversing the values of the lines leads the eye upward.</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
        <p:nvSpPr>
          <p:cNvPr id="303" name="Google Shape;303;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solidFill>
                  <a:schemeClr val="lt2"/>
                </a:solidFill>
                <a:latin typeface="Arial"/>
                <a:ea typeface="Arial"/>
                <a:cs typeface="Arial"/>
                <a:sym typeface="Arial"/>
              </a:rPr>
              <a:t>In the above examples, the lighter value recedes into the light background. </a:t>
            </a:r>
            <a:endParaRPr/>
          </a:p>
          <a:p>
            <a:pPr marL="0" lvl="0" indent="0" algn="l" rtl="0">
              <a:spcBef>
                <a:spcPts val="0"/>
              </a:spcBef>
              <a:spcAft>
                <a:spcPts val="0"/>
              </a:spcAft>
              <a:buNone/>
            </a:pPr>
            <a:r>
              <a:rPr lang="en-US" b="1">
                <a:solidFill>
                  <a:schemeClr val="lt2"/>
                </a:solidFill>
                <a:latin typeface="Arial"/>
                <a:ea typeface="Arial"/>
                <a:cs typeface="Arial"/>
                <a:sym typeface="Arial"/>
              </a:rPr>
              <a:t>The design with the greatest contrast makes the darker object more dominant.</a:t>
            </a:r>
            <a:endParaRPr/>
          </a:p>
          <a:p>
            <a:pPr marL="0" lvl="0" indent="0" algn="l" rtl="0">
              <a:spcBef>
                <a:spcPts val="0"/>
              </a:spcBef>
              <a:spcAft>
                <a:spcPts val="0"/>
              </a:spcAft>
              <a:buNone/>
            </a:pPr>
            <a:endParaRPr>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3" name="Google Shape;313;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2" name="Google Shape;322;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2" name="Google Shape;332;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 name="Google Shape;363;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1" name="Google Shape;391;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8" name="Google Shape;398;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4" name="Google Shape;404;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1" name="Google Shape;421;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9" name="Google Shape;429;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9" name="Google Shape;439;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8" name="Google Shape;448;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7" name="Google Shape;457;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6" name="Google Shape;466;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Map on the right is population by Census block (2000), City of Pittsburgh</a:t>
            </a:r>
            <a:endParaRPr/>
          </a:p>
        </p:txBody>
      </p:sp>
      <p:sp>
        <p:nvSpPr>
          <p:cNvPr id="467" name="Google Shape;467;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6" name="Google Shape;476;p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39</a:t>
            </a:fld>
            <a:endParaRPr/>
          </a:p>
        </p:txBody>
      </p:sp>
      <p:sp>
        <p:nvSpPr>
          <p:cNvPr id="485" name="Google Shape;485;p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5" name="Google Shape;495;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4" name="Google Shape;504;p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42</a:t>
            </a:fld>
            <a:endParaRPr/>
          </a:p>
        </p:txBody>
      </p:sp>
      <p:sp>
        <p:nvSpPr>
          <p:cNvPr id="511" name="Google Shape;511;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2" name="Google Shape;512;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b="0">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5" name="Google Shape;125;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 name="Google Shape;139;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 name="Google Shape;155;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507492" y="1993392"/>
            <a:ext cx="3806190" cy="3767328"/>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18" name="Google Shape;18;p2"/>
          <p:cNvSpPr txBox="1">
            <a:spLocks noGrp="1"/>
          </p:cNvSpPr>
          <p:nvPr>
            <p:ph type="body" idx="2"/>
          </p:nvPr>
        </p:nvSpPr>
        <p:spPr>
          <a:xfrm>
            <a:off x="4757738" y="1993392"/>
            <a:ext cx="3806190" cy="3767328"/>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19" name="Google Shape;19;p2"/>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656761" y="-156161"/>
            <a:ext cx="3766185" cy="8065294"/>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77" name="Google Shape;77;p11"/>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143501" y="2109788"/>
            <a:ext cx="4800600" cy="197167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778669" y="514351"/>
            <a:ext cx="5400675" cy="5800725"/>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83" name="Google Shape;83;p12"/>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1"/>
        </a:solidFill>
        <a:effectLst/>
      </p:bgPr>
    </p:bg>
    <p:spTree>
      <p:nvGrpSpPr>
        <p:cNvPr id="1" name="Shape 22"/>
        <p:cNvGrpSpPr/>
        <p:nvPr/>
      </p:nvGrpSpPr>
      <p:grpSpPr>
        <a:xfrm>
          <a:off x="0" y="0"/>
          <a:ext cx="0" cy="0"/>
          <a:chOff x="0" y="0"/>
          <a:chExt cx="0" cy="0"/>
        </a:xfrm>
      </p:grpSpPr>
      <p:sp>
        <p:nvSpPr>
          <p:cNvPr id="23" name="Google Shape;23;p3"/>
          <p:cNvSpPr/>
          <p:nvPr/>
        </p:nvSpPr>
        <p:spPr>
          <a:xfrm>
            <a:off x="0" y="0"/>
            <a:ext cx="91440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txBox="1">
            <a:spLocks noGrp="1"/>
          </p:cNvSpPr>
          <p:nvPr>
            <p:ph type="ctrTitle"/>
          </p:nvPr>
        </p:nvSpPr>
        <p:spPr>
          <a:xfrm>
            <a:off x="452628" y="770467"/>
            <a:ext cx="8086725" cy="3352800"/>
          </a:xfrm>
          <a:prstGeom prst="rect">
            <a:avLst/>
          </a:prstGeom>
          <a:noFill/>
          <a:ln>
            <a:noFill/>
          </a:ln>
        </p:spPr>
        <p:txBody>
          <a:bodyPr spcFirstLastPara="1" wrap="square" lIns="91425" tIns="45700" rIns="91425" bIns="45700" anchor="b" anchorCtr="0">
            <a:noAutofit/>
          </a:bodyPr>
          <a:lstStyle>
            <a:lvl1pPr lvl="0" algn="l">
              <a:lnSpc>
                <a:spcPct val="80000"/>
              </a:lnSpc>
              <a:spcBef>
                <a:spcPts val="0"/>
              </a:spcBef>
              <a:spcAft>
                <a:spcPts val="0"/>
              </a:spcAft>
              <a:buClr>
                <a:srgbClr val="FFFFFF"/>
              </a:buClr>
              <a:buSzPts val="8000"/>
              <a:buFont typeface="Calibri"/>
              <a:buNone/>
              <a:defRPr sz="80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
          <p:cNvSpPr txBox="1">
            <a:spLocks noGrp="1"/>
          </p:cNvSpPr>
          <p:nvPr>
            <p:ph type="subTitle" idx="1"/>
          </p:nvPr>
        </p:nvSpPr>
        <p:spPr>
          <a:xfrm>
            <a:off x="500634" y="4198409"/>
            <a:ext cx="6921151" cy="1645920"/>
          </a:xfrm>
          <a:prstGeom prst="rect">
            <a:avLst/>
          </a:prstGeom>
          <a:noFill/>
          <a:ln>
            <a:noFill/>
          </a:ln>
        </p:spPr>
        <p:txBody>
          <a:bodyPr spcFirstLastPara="1" wrap="square" lIns="91425" tIns="45700" rIns="91425" bIns="45700" anchor="t" anchorCtr="0">
            <a:noAutofit/>
          </a:bodyPr>
          <a:lstStyle>
            <a:lvl1pPr lvl="0" algn="l">
              <a:lnSpc>
                <a:spcPct val="85000"/>
              </a:lnSpc>
              <a:spcBef>
                <a:spcPts val="1300"/>
              </a:spcBef>
              <a:spcAft>
                <a:spcPts val="0"/>
              </a:spcAft>
              <a:buClr>
                <a:schemeClr val="lt1"/>
              </a:buClr>
              <a:buSzPts val="2800"/>
              <a:buNone/>
              <a:defRPr sz="2800">
                <a:solidFill>
                  <a:schemeClr val="lt1"/>
                </a:solidFill>
                <a:latin typeface="Calibri"/>
                <a:ea typeface="Calibri"/>
                <a:cs typeface="Calibri"/>
                <a:sym typeface="Calibri"/>
              </a:defRPr>
            </a:lvl1pPr>
            <a:lvl2pPr lvl="1" algn="ctr">
              <a:lnSpc>
                <a:spcPct val="85000"/>
              </a:lnSpc>
              <a:spcBef>
                <a:spcPts val="600"/>
              </a:spcBef>
              <a:spcAft>
                <a:spcPts val="0"/>
              </a:spcAft>
              <a:buClr>
                <a:srgbClr val="262626"/>
              </a:buClr>
              <a:buSzPts val="2800"/>
              <a:buNone/>
              <a:defRPr sz="2800"/>
            </a:lvl2pPr>
            <a:lvl3pPr lvl="2" algn="ctr">
              <a:lnSpc>
                <a:spcPct val="85000"/>
              </a:lnSpc>
              <a:spcBef>
                <a:spcPts val="600"/>
              </a:spcBef>
              <a:spcAft>
                <a:spcPts val="0"/>
              </a:spcAft>
              <a:buClr>
                <a:srgbClr val="262626"/>
              </a:buClr>
              <a:buSzPts val="2400"/>
              <a:buNone/>
              <a:defRPr sz="2400"/>
            </a:lvl3pPr>
            <a:lvl4pPr lvl="3" algn="ctr">
              <a:lnSpc>
                <a:spcPct val="85000"/>
              </a:lnSpc>
              <a:spcBef>
                <a:spcPts val="600"/>
              </a:spcBef>
              <a:spcAft>
                <a:spcPts val="0"/>
              </a:spcAft>
              <a:buClr>
                <a:srgbClr val="262626"/>
              </a:buClr>
              <a:buSzPts val="2000"/>
              <a:buNone/>
              <a:defRPr sz="2000"/>
            </a:lvl4pPr>
            <a:lvl5pPr lvl="4" algn="ctr">
              <a:lnSpc>
                <a:spcPct val="85000"/>
              </a:lnSpc>
              <a:spcBef>
                <a:spcPts val="600"/>
              </a:spcBef>
              <a:spcAft>
                <a:spcPts val="0"/>
              </a:spcAft>
              <a:buClr>
                <a:srgbClr val="262626"/>
              </a:buClr>
              <a:buSzPts val="2000"/>
              <a:buNone/>
              <a:defRPr sz="2000"/>
            </a:lvl5pPr>
            <a:lvl6pPr lvl="5" algn="ctr">
              <a:lnSpc>
                <a:spcPct val="85000"/>
              </a:lnSpc>
              <a:spcBef>
                <a:spcPts val="600"/>
              </a:spcBef>
              <a:spcAft>
                <a:spcPts val="0"/>
              </a:spcAft>
              <a:buClr>
                <a:srgbClr val="262626"/>
              </a:buClr>
              <a:buSzPts val="2000"/>
              <a:buNone/>
              <a:defRPr sz="2000"/>
            </a:lvl6pPr>
            <a:lvl7pPr lvl="6" algn="ctr">
              <a:lnSpc>
                <a:spcPct val="85000"/>
              </a:lnSpc>
              <a:spcBef>
                <a:spcPts val="600"/>
              </a:spcBef>
              <a:spcAft>
                <a:spcPts val="0"/>
              </a:spcAft>
              <a:buClr>
                <a:srgbClr val="262626"/>
              </a:buClr>
              <a:buSzPts val="2000"/>
              <a:buNone/>
              <a:defRPr sz="2000"/>
            </a:lvl7pPr>
            <a:lvl8pPr lvl="7" algn="ctr">
              <a:lnSpc>
                <a:spcPct val="85000"/>
              </a:lnSpc>
              <a:spcBef>
                <a:spcPts val="600"/>
              </a:spcBef>
              <a:spcAft>
                <a:spcPts val="0"/>
              </a:spcAft>
              <a:buClr>
                <a:srgbClr val="262626"/>
              </a:buClr>
              <a:buSzPts val="2000"/>
              <a:buNone/>
              <a:defRPr sz="2000"/>
            </a:lvl8pPr>
            <a:lvl9pPr lvl="8" algn="ctr">
              <a:lnSpc>
                <a:spcPct val="85000"/>
              </a:lnSpc>
              <a:spcBef>
                <a:spcPts val="600"/>
              </a:spcBef>
              <a:spcAft>
                <a:spcPts val="0"/>
              </a:spcAft>
              <a:buClr>
                <a:srgbClr val="262626"/>
              </a:buClr>
              <a:buSzPts val="2000"/>
              <a:buNone/>
              <a:defRPr sz="2000"/>
            </a:lvl9pPr>
          </a:lstStyle>
          <a:p>
            <a:endParaRPr/>
          </a:p>
        </p:txBody>
      </p:sp>
      <p:sp>
        <p:nvSpPr>
          <p:cNvPr id="26" name="Google Shape;26;p3"/>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sz="9000" b="0" i="0" u="none" strike="noStrike" cap="none">
                <a:solidFill>
                  <a:srgbClr val="FFFFFF"/>
                </a:solidFill>
                <a:latin typeface="Calibri"/>
                <a:ea typeface="Calibri"/>
                <a:cs typeface="Calibri"/>
                <a:sym typeface="Calibri"/>
              </a:defRPr>
            </a:lvl1pPr>
            <a:lvl2pPr marL="0" lvl="1" indent="0" algn="r">
              <a:spcBef>
                <a:spcPts val="0"/>
              </a:spcBef>
              <a:buNone/>
              <a:defRPr sz="9000" b="0" i="0" u="none" strike="noStrike" cap="none">
                <a:solidFill>
                  <a:srgbClr val="FFFFFF"/>
                </a:solidFill>
                <a:latin typeface="Calibri"/>
                <a:ea typeface="Calibri"/>
                <a:cs typeface="Calibri"/>
                <a:sym typeface="Calibri"/>
              </a:defRPr>
            </a:lvl2pPr>
            <a:lvl3pPr marL="0" lvl="2" indent="0" algn="r">
              <a:spcBef>
                <a:spcPts val="0"/>
              </a:spcBef>
              <a:buNone/>
              <a:defRPr sz="9000" b="0" i="0" u="none" strike="noStrike" cap="none">
                <a:solidFill>
                  <a:srgbClr val="FFFFFF"/>
                </a:solidFill>
                <a:latin typeface="Calibri"/>
                <a:ea typeface="Calibri"/>
                <a:cs typeface="Calibri"/>
                <a:sym typeface="Calibri"/>
              </a:defRPr>
            </a:lvl3pPr>
            <a:lvl4pPr marL="0" lvl="3" indent="0" algn="r">
              <a:spcBef>
                <a:spcPts val="0"/>
              </a:spcBef>
              <a:buNone/>
              <a:defRPr sz="9000" b="0" i="0" u="none" strike="noStrike" cap="none">
                <a:solidFill>
                  <a:srgbClr val="FFFFFF"/>
                </a:solidFill>
                <a:latin typeface="Calibri"/>
                <a:ea typeface="Calibri"/>
                <a:cs typeface="Calibri"/>
                <a:sym typeface="Calibri"/>
              </a:defRPr>
            </a:lvl4pPr>
            <a:lvl5pPr marL="0" lvl="4" indent="0" algn="r">
              <a:spcBef>
                <a:spcPts val="0"/>
              </a:spcBef>
              <a:buNone/>
              <a:defRPr sz="9000" b="0" i="0" u="none" strike="noStrike" cap="none">
                <a:solidFill>
                  <a:srgbClr val="FFFFFF"/>
                </a:solidFill>
                <a:latin typeface="Calibri"/>
                <a:ea typeface="Calibri"/>
                <a:cs typeface="Calibri"/>
                <a:sym typeface="Calibri"/>
              </a:defRPr>
            </a:lvl5pPr>
            <a:lvl6pPr marL="0" lvl="5" indent="0" algn="r">
              <a:spcBef>
                <a:spcPts val="0"/>
              </a:spcBef>
              <a:buNone/>
              <a:defRPr sz="9000" b="0" i="0" u="none" strike="noStrike" cap="none">
                <a:solidFill>
                  <a:srgbClr val="FFFFFF"/>
                </a:solidFill>
                <a:latin typeface="Calibri"/>
                <a:ea typeface="Calibri"/>
                <a:cs typeface="Calibri"/>
                <a:sym typeface="Calibri"/>
              </a:defRPr>
            </a:lvl6pPr>
            <a:lvl7pPr marL="0" lvl="6" indent="0" algn="r">
              <a:spcBef>
                <a:spcPts val="0"/>
              </a:spcBef>
              <a:buNone/>
              <a:defRPr sz="9000" b="0" i="0" u="none" strike="noStrike" cap="none">
                <a:solidFill>
                  <a:srgbClr val="FFFFFF"/>
                </a:solidFill>
                <a:latin typeface="Calibri"/>
                <a:ea typeface="Calibri"/>
                <a:cs typeface="Calibri"/>
                <a:sym typeface="Calibri"/>
              </a:defRPr>
            </a:lvl7pPr>
            <a:lvl8pPr marL="0" lvl="7" indent="0" algn="r">
              <a:spcBef>
                <a:spcPts val="0"/>
              </a:spcBef>
              <a:buNone/>
              <a:defRPr sz="9000" b="0" i="0" u="none" strike="noStrike" cap="none">
                <a:solidFill>
                  <a:srgbClr val="FFFFFF"/>
                </a:solidFill>
                <a:latin typeface="Calibri"/>
                <a:ea typeface="Calibri"/>
                <a:cs typeface="Calibri"/>
                <a:sym typeface="Calibri"/>
              </a:defRPr>
            </a:lvl8pPr>
            <a:lvl9pPr marL="0" lvl="8" indent="0" algn="r">
              <a:spcBef>
                <a:spcPts val="0"/>
              </a:spcBef>
              <a:buNone/>
              <a:defRPr sz="9000" b="0" i="0" u="none" strike="noStrike" cap="none">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lvl1pPr marL="457200" lvl="0" indent="-342900" algn="l">
              <a:lnSpc>
                <a:spcPct val="85000"/>
              </a:lnSpc>
              <a:spcBef>
                <a:spcPts val="1300"/>
              </a:spcBef>
              <a:spcAft>
                <a:spcPts val="0"/>
              </a:spcAft>
              <a:buClr>
                <a:srgbClr val="262626"/>
              </a:buClr>
              <a:buSzPts val="1800"/>
              <a:buChar char=" "/>
              <a:defRPr/>
            </a:lvl1pPr>
            <a:lvl2pPr marL="914400" lvl="1" indent="-342900" algn="l">
              <a:lnSpc>
                <a:spcPct val="85000"/>
              </a:lnSpc>
              <a:spcBef>
                <a:spcPts val="600"/>
              </a:spcBef>
              <a:spcAft>
                <a:spcPts val="0"/>
              </a:spcAft>
              <a:buClr>
                <a:srgbClr val="262626"/>
              </a:buClr>
              <a:buSzPts val="1800"/>
              <a:buChar char=" "/>
              <a:defRPr/>
            </a:lvl2pPr>
            <a:lvl3pPr marL="1371600" lvl="2" indent="-342900" algn="l">
              <a:lnSpc>
                <a:spcPct val="85000"/>
              </a:lnSpc>
              <a:spcBef>
                <a:spcPts val="600"/>
              </a:spcBef>
              <a:spcAft>
                <a:spcPts val="0"/>
              </a:spcAft>
              <a:buClr>
                <a:srgbClr val="262626"/>
              </a:buClr>
              <a:buSzPts val="1800"/>
              <a:buChar char=" "/>
              <a:defRPr/>
            </a:lvl3pPr>
            <a:lvl4pPr marL="1828800" lvl="3" indent="-342900" algn="l">
              <a:lnSpc>
                <a:spcPct val="85000"/>
              </a:lnSpc>
              <a:spcBef>
                <a:spcPts val="600"/>
              </a:spcBef>
              <a:spcAft>
                <a:spcPts val="0"/>
              </a:spcAft>
              <a:buClr>
                <a:srgbClr val="262626"/>
              </a:buClr>
              <a:buSzPts val="1800"/>
              <a:buChar char=" "/>
              <a:defRPr/>
            </a:lvl4pPr>
            <a:lvl5pPr marL="2286000" lvl="4" indent="-342900" algn="l">
              <a:lnSpc>
                <a:spcPct val="85000"/>
              </a:lnSpc>
              <a:spcBef>
                <a:spcPts val="600"/>
              </a:spcBef>
              <a:spcAft>
                <a:spcPts val="0"/>
              </a:spcAft>
              <a:buClr>
                <a:srgbClr val="262626"/>
              </a:buClr>
              <a:buSzPts val="1800"/>
              <a:buChar char=" "/>
              <a:defRPr/>
            </a:lvl5pPr>
            <a:lvl6pPr marL="2743200" lvl="5" indent="-342900" algn="l">
              <a:lnSpc>
                <a:spcPct val="85000"/>
              </a:lnSpc>
              <a:spcBef>
                <a:spcPts val="600"/>
              </a:spcBef>
              <a:spcAft>
                <a:spcPts val="0"/>
              </a:spcAft>
              <a:buClr>
                <a:srgbClr val="262626"/>
              </a:buClr>
              <a:buSzPts val="1800"/>
              <a:buChar char=" "/>
              <a:defRPr/>
            </a:lvl6pPr>
            <a:lvl7pPr marL="3200400" lvl="6" indent="-342900" algn="l">
              <a:lnSpc>
                <a:spcPct val="85000"/>
              </a:lnSpc>
              <a:spcBef>
                <a:spcPts val="600"/>
              </a:spcBef>
              <a:spcAft>
                <a:spcPts val="0"/>
              </a:spcAft>
              <a:buClr>
                <a:srgbClr val="262626"/>
              </a:buClr>
              <a:buSzPts val="1800"/>
              <a:buChar char=" "/>
              <a:defRPr/>
            </a:lvl7pPr>
            <a:lvl8pPr marL="3657600" lvl="7" indent="-342900" algn="l">
              <a:lnSpc>
                <a:spcPct val="85000"/>
              </a:lnSpc>
              <a:spcBef>
                <a:spcPts val="600"/>
              </a:spcBef>
              <a:spcAft>
                <a:spcPts val="0"/>
              </a:spcAft>
              <a:buClr>
                <a:srgbClr val="262626"/>
              </a:buClr>
              <a:buSzPts val="1800"/>
              <a:buChar char=" "/>
              <a:defRPr/>
            </a:lvl8pPr>
            <a:lvl9pPr marL="4114800" lvl="8" indent="-342900" algn="l">
              <a:lnSpc>
                <a:spcPct val="85000"/>
              </a:lnSpc>
              <a:spcBef>
                <a:spcPts val="600"/>
              </a:spcBef>
              <a:spcAft>
                <a:spcPts val="0"/>
              </a:spcAft>
              <a:buClr>
                <a:srgbClr val="262626"/>
              </a:buClr>
              <a:buSzPts val="1800"/>
              <a:buChar char=" "/>
              <a:defRPr/>
            </a:lvl9pPr>
          </a:lstStyle>
          <a:p>
            <a:endParaRPr/>
          </a:p>
        </p:txBody>
      </p:sp>
      <p:sp>
        <p:nvSpPr>
          <p:cNvPr id="32" name="Google Shape;32;p4"/>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2628" y="767419"/>
            <a:ext cx="8085582" cy="3355848"/>
          </a:xfrm>
          <a:prstGeom prst="rect">
            <a:avLst/>
          </a:prstGeom>
          <a:noFill/>
          <a:ln>
            <a:noFill/>
          </a:ln>
        </p:spPr>
        <p:txBody>
          <a:bodyPr spcFirstLastPara="1" wrap="square" lIns="91425" tIns="45700" rIns="91425" bIns="45700" anchor="b" anchorCtr="0">
            <a:noAutofit/>
          </a:bodyPr>
          <a:lstStyle>
            <a:lvl1pPr lvl="0" algn="l">
              <a:lnSpc>
                <a:spcPct val="80000"/>
              </a:lnSpc>
              <a:spcBef>
                <a:spcPts val="0"/>
              </a:spcBef>
              <a:spcAft>
                <a:spcPts val="0"/>
              </a:spcAft>
              <a:buClr>
                <a:schemeClr val="accent1"/>
              </a:buClr>
              <a:buSzPts val="8000"/>
              <a:buFont typeface="Calibri"/>
              <a:buNone/>
              <a:defRPr sz="8000" b="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500634" y="4187275"/>
            <a:ext cx="6919722" cy="1645920"/>
          </a:xfrm>
          <a:prstGeom prst="rect">
            <a:avLst/>
          </a:prstGeom>
          <a:noFill/>
          <a:ln>
            <a:noFill/>
          </a:ln>
        </p:spPr>
        <p:txBody>
          <a:bodyPr spcFirstLastPara="1" wrap="square" lIns="91425" tIns="45700" rIns="91425" bIns="45700" anchor="t" anchorCtr="0">
            <a:noAutofit/>
          </a:bodyPr>
          <a:lstStyle>
            <a:lvl1pPr marL="457200" lvl="0" indent="-228600" algn="l">
              <a:lnSpc>
                <a:spcPct val="85000"/>
              </a:lnSpc>
              <a:spcBef>
                <a:spcPts val="1300"/>
              </a:spcBef>
              <a:spcAft>
                <a:spcPts val="0"/>
              </a:spcAft>
              <a:buClr>
                <a:schemeClr val="dk1"/>
              </a:buClr>
              <a:buSzPts val="2800"/>
              <a:buNone/>
              <a:defRPr sz="2800">
                <a:solidFill>
                  <a:schemeClr val="dk1"/>
                </a:solidFill>
                <a:latin typeface="Calibri"/>
                <a:ea typeface="Calibri"/>
                <a:cs typeface="Calibri"/>
                <a:sym typeface="Calibri"/>
              </a:defRPr>
            </a:lvl1pPr>
            <a:lvl2pPr marL="914400" lvl="1" indent="-228600" algn="l">
              <a:lnSpc>
                <a:spcPct val="85000"/>
              </a:lnSpc>
              <a:spcBef>
                <a:spcPts val="600"/>
              </a:spcBef>
              <a:spcAft>
                <a:spcPts val="0"/>
              </a:spcAft>
              <a:buClr>
                <a:srgbClr val="888888"/>
              </a:buClr>
              <a:buSzPts val="1800"/>
              <a:buNone/>
              <a:defRPr sz="1800">
                <a:solidFill>
                  <a:srgbClr val="888888"/>
                </a:solidFill>
              </a:defRPr>
            </a:lvl2pPr>
            <a:lvl3pPr marL="1371600" lvl="2" indent="-228600" algn="l">
              <a:lnSpc>
                <a:spcPct val="85000"/>
              </a:lnSpc>
              <a:spcBef>
                <a:spcPts val="600"/>
              </a:spcBef>
              <a:spcAft>
                <a:spcPts val="0"/>
              </a:spcAft>
              <a:buClr>
                <a:srgbClr val="888888"/>
              </a:buClr>
              <a:buSzPts val="1600"/>
              <a:buNone/>
              <a:defRPr sz="1600">
                <a:solidFill>
                  <a:srgbClr val="888888"/>
                </a:solidFill>
              </a:defRPr>
            </a:lvl3pPr>
            <a:lvl4pPr marL="1828800" lvl="3" indent="-228600" algn="l">
              <a:lnSpc>
                <a:spcPct val="85000"/>
              </a:lnSpc>
              <a:spcBef>
                <a:spcPts val="600"/>
              </a:spcBef>
              <a:spcAft>
                <a:spcPts val="0"/>
              </a:spcAft>
              <a:buClr>
                <a:srgbClr val="888888"/>
              </a:buClr>
              <a:buSzPts val="1400"/>
              <a:buNone/>
              <a:defRPr sz="1400">
                <a:solidFill>
                  <a:srgbClr val="888888"/>
                </a:solidFill>
              </a:defRPr>
            </a:lvl4pPr>
            <a:lvl5pPr marL="2286000" lvl="4" indent="-228600" algn="l">
              <a:lnSpc>
                <a:spcPct val="85000"/>
              </a:lnSpc>
              <a:spcBef>
                <a:spcPts val="600"/>
              </a:spcBef>
              <a:spcAft>
                <a:spcPts val="0"/>
              </a:spcAft>
              <a:buClr>
                <a:srgbClr val="888888"/>
              </a:buClr>
              <a:buSzPts val="1400"/>
              <a:buNone/>
              <a:defRPr sz="1400">
                <a:solidFill>
                  <a:srgbClr val="888888"/>
                </a:solidFill>
              </a:defRPr>
            </a:lvl5pPr>
            <a:lvl6pPr marL="2743200" lvl="5" indent="-228600" algn="l">
              <a:lnSpc>
                <a:spcPct val="85000"/>
              </a:lnSpc>
              <a:spcBef>
                <a:spcPts val="600"/>
              </a:spcBef>
              <a:spcAft>
                <a:spcPts val="0"/>
              </a:spcAft>
              <a:buClr>
                <a:srgbClr val="888888"/>
              </a:buClr>
              <a:buSzPts val="1400"/>
              <a:buNone/>
              <a:defRPr sz="1400">
                <a:solidFill>
                  <a:srgbClr val="888888"/>
                </a:solidFill>
              </a:defRPr>
            </a:lvl6pPr>
            <a:lvl7pPr marL="3200400" lvl="6" indent="-228600" algn="l">
              <a:lnSpc>
                <a:spcPct val="85000"/>
              </a:lnSpc>
              <a:spcBef>
                <a:spcPts val="600"/>
              </a:spcBef>
              <a:spcAft>
                <a:spcPts val="0"/>
              </a:spcAft>
              <a:buClr>
                <a:srgbClr val="888888"/>
              </a:buClr>
              <a:buSzPts val="1400"/>
              <a:buNone/>
              <a:defRPr sz="1400">
                <a:solidFill>
                  <a:srgbClr val="888888"/>
                </a:solidFill>
              </a:defRPr>
            </a:lvl7pPr>
            <a:lvl8pPr marL="3657600" lvl="7" indent="-228600" algn="l">
              <a:lnSpc>
                <a:spcPct val="85000"/>
              </a:lnSpc>
              <a:spcBef>
                <a:spcPts val="600"/>
              </a:spcBef>
              <a:spcAft>
                <a:spcPts val="0"/>
              </a:spcAft>
              <a:buClr>
                <a:srgbClr val="888888"/>
              </a:buClr>
              <a:buSzPts val="1400"/>
              <a:buNone/>
              <a:defRPr sz="1400">
                <a:solidFill>
                  <a:srgbClr val="888888"/>
                </a:solidFill>
              </a:defRPr>
            </a:lvl8pPr>
            <a:lvl9pPr marL="4114800" lvl="8" indent="-228600" algn="l">
              <a:lnSpc>
                <a:spcPct val="85000"/>
              </a:lnSpc>
              <a:spcBef>
                <a:spcPts val="600"/>
              </a:spcBef>
              <a:spcAft>
                <a:spcPts val="0"/>
              </a:spcAft>
              <a:buClr>
                <a:srgbClr val="888888"/>
              </a:buClr>
              <a:buSzPts val="1400"/>
              <a:buNone/>
              <a:defRPr sz="1400">
                <a:solidFill>
                  <a:srgbClr val="888888"/>
                </a:solidFill>
              </a:defRPr>
            </a:lvl9pPr>
          </a:lstStyle>
          <a:p>
            <a:endParaRPr/>
          </a:p>
        </p:txBody>
      </p:sp>
      <p:sp>
        <p:nvSpPr>
          <p:cNvPr id="38" name="Google Shape;38;p5"/>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1"/>
        <p:cNvGrpSpPr/>
        <p:nvPr/>
      </p:nvGrpSpPr>
      <p:grpSpPr>
        <a:xfrm>
          <a:off x="0" y="0"/>
          <a:ext cx="0" cy="0"/>
          <a:chOff x="0" y="0"/>
          <a:chExt cx="0" cy="0"/>
        </a:xfrm>
      </p:grpSpPr>
      <p:sp>
        <p:nvSpPr>
          <p:cNvPr id="42" name="Google Shape;42;p6"/>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
          <p:cNvSpPr txBox="1">
            <a:spLocks noGrp="1"/>
          </p:cNvSpPr>
          <p:nvPr>
            <p:ph type="body" idx="1"/>
          </p:nvPr>
        </p:nvSpPr>
        <p:spPr>
          <a:xfrm>
            <a:off x="507492" y="2032000"/>
            <a:ext cx="3806190" cy="723400"/>
          </a:xfrm>
          <a:prstGeom prst="rect">
            <a:avLst/>
          </a:prstGeom>
          <a:noFill/>
          <a:ln>
            <a:noFill/>
          </a:ln>
        </p:spPr>
        <p:txBody>
          <a:bodyPr spcFirstLastPara="1" wrap="square" lIns="91425" tIns="45700" rIns="91425" bIns="45700" anchor="ctr" anchorCtr="0">
            <a:noAutofit/>
          </a:bodyPr>
          <a:lstStyle>
            <a:lvl1pPr marL="457200" lvl="0" indent="-228600" algn="l">
              <a:lnSpc>
                <a:spcPct val="85000"/>
              </a:lnSpc>
              <a:spcBef>
                <a:spcPts val="0"/>
              </a:spcBef>
              <a:spcAft>
                <a:spcPts val="0"/>
              </a:spcAft>
              <a:buClr>
                <a:srgbClr val="262626"/>
              </a:buClr>
              <a:buSzPts val="2000"/>
              <a:buNone/>
              <a:defRPr sz="2000" b="0" cap="none">
                <a:solidFill>
                  <a:srgbClr val="262626"/>
                </a:solidFill>
                <a:latin typeface="Calibri"/>
                <a:ea typeface="Calibri"/>
                <a:cs typeface="Calibri"/>
                <a:sym typeface="Calibri"/>
              </a:defRPr>
            </a:lvl1pPr>
            <a:lvl2pPr marL="914400" lvl="1" indent="-228600" algn="l">
              <a:lnSpc>
                <a:spcPct val="85000"/>
              </a:lnSpc>
              <a:spcBef>
                <a:spcPts val="600"/>
              </a:spcBef>
              <a:spcAft>
                <a:spcPts val="0"/>
              </a:spcAft>
              <a:buClr>
                <a:srgbClr val="262626"/>
              </a:buClr>
              <a:buSzPts val="2000"/>
              <a:buNone/>
              <a:defRPr sz="2000" b="1"/>
            </a:lvl2pPr>
            <a:lvl3pPr marL="1371600" lvl="2" indent="-228600" algn="l">
              <a:lnSpc>
                <a:spcPct val="85000"/>
              </a:lnSpc>
              <a:spcBef>
                <a:spcPts val="600"/>
              </a:spcBef>
              <a:spcAft>
                <a:spcPts val="0"/>
              </a:spcAft>
              <a:buClr>
                <a:srgbClr val="262626"/>
              </a:buClr>
              <a:buSzPts val="1800"/>
              <a:buNone/>
              <a:defRPr sz="1800" b="1"/>
            </a:lvl3pPr>
            <a:lvl4pPr marL="1828800" lvl="3" indent="-228600" algn="l">
              <a:lnSpc>
                <a:spcPct val="85000"/>
              </a:lnSpc>
              <a:spcBef>
                <a:spcPts val="600"/>
              </a:spcBef>
              <a:spcAft>
                <a:spcPts val="0"/>
              </a:spcAft>
              <a:buClr>
                <a:srgbClr val="262626"/>
              </a:buClr>
              <a:buSzPts val="1600"/>
              <a:buNone/>
              <a:defRPr sz="1600" b="1"/>
            </a:lvl4pPr>
            <a:lvl5pPr marL="2286000" lvl="4" indent="-228600" algn="l">
              <a:lnSpc>
                <a:spcPct val="85000"/>
              </a:lnSpc>
              <a:spcBef>
                <a:spcPts val="600"/>
              </a:spcBef>
              <a:spcAft>
                <a:spcPts val="0"/>
              </a:spcAft>
              <a:buClr>
                <a:srgbClr val="262626"/>
              </a:buClr>
              <a:buSzPts val="1600"/>
              <a:buNone/>
              <a:defRPr sz="1600" b="1"/>
            </a:lvl5pPr>
            <a:lvl6pPr marL="2743200" lvl="5" indent="-228600" algn="l">
              <a:lnSpc>
                <a:spcPct val="85000"/>
              </a:lnSpc>
              <a:spcBef>
                <a:spcPts val="600"/>
              </a:spcBef>
              <a:spcAft>
                <a:spcPts val="0"/>
              </a:spcAft>
              <a:buClr>
                <a:srgbClr val="262626"/>
              </a:buClr>
              <a:buSzPts val="1600"/>
              <a:buNone/>
              <a:defRPr sz="1600" b="1"/>
            </a:lvl6pPr>
            <a:lvl7pPr marL="3200400" lvl="6" indent="-228600" algn="l">
              <a:lnSpc>
                <a:spcPct val="85000"/>
              </a:lnSpc>
              <a:spcBef>
                <a:spcPts val="600"/>
              </a:spcBef>
              <a:spcAft>
                <a:spcPts val="0"/>
              </a:spcAft>
              <a:buClr>
                <a:srgbClr val="262626"/>
              </a:buClr>
              <a:buSzPts val="1600"/>
              <a:buNone/>
              <a:defRPr sz="1600" b="1"/>
            </a:lvl7pPr>
            <a:lvl8pPr marL="3657600" lvl="7" indent="-228600" algn="l">
              <a:lnSpc>
                <a:spcPct val="85000"/>
              </a:lnSpc>
              <a:spcBef>
                <a:spcPts val="600"/>
              </a:spcBef>
              <a:spcAft>
                <a:spcPts val="0"/>
              </a:spcAft>
              <a:buClr>
                <a:srgbClr val="262626"/>
              </a:buClr>
              <a:buSzPts val="1600"/>
              <a:buNone/>
              <a:defRPr sz="1600" b="1"/>
            </a:lvl8pPr>
            <a:lvl9pPr marL="4114800" lvl="8" indent="-228600" algn="l">
              <a:lnSpc>
                <a:spcPct val="85000"/>
              </a:lnSpc>
              <a:spcBef>
                <a:spcPts val="600"/>
              </a:spcBef>
              <a:spcAft>
                <a:spcPts val="0"/>
              </a:spcAft>
              <a:buClr>
                <a:srgbClr val="262626"/>
              </a:buClr>
              <a:buSzPts val="1600"/>
              <a:buNone/>
              <a:defRPr sz="1600" b="1"/>
            </a:lvl9pPr>
          </a:lstStyle>
          <a:p>
            <a:endParaRPr/>
          </a:p>
        </p:txBody>
      </p:sp>
      <p:sp>
        <p:nvSpPr>
          <p:cNvPr id="44" name="Google Shape;44;p6"/>
          <p:cNvSpPr txBox="1">
            <a:spLocks noGrp="1"/>
          </p:cNvSpPr>
          <p:nvPr>
            <p:ph type="body" idx="2"/>
          </p:nvPr>
        </p:nvSpPr>
        <p:spPr>
          <a:xfrm>
            <a:off x="507492" y="2736150"/>
            <a:ext cx="3806190" cy="3200400"/>
          </a:xfrm>
          <a:prstGeom prst="rect">
            <a:avLst/>
          </a:prstGeom>
          <a:noFill/>
          <a:ln>
            <a:noFill/>
          </a:ln>
        </p:spPr>
        <p:txBody>
          <a:bodyPr spcFirstLastPara="1" wrap="square" lIns="91425" tIns="45700" rIns="91425" bIns="45700" anchor="t" anchorCtr="0">
            <a:noAutofit/>
          </a:bodyPr>
          <a:lstStyle>
            <a:lvl1pPr marL="457200" lvl="0" indent="-361950" algn="l">
              <a:lnSpc>
                <a:spcPct val="85000"/>
              </a:lnSpc>
              <a:spcBef>
                <a:spcPts val="1300"/>
              </a:spcBef>
              <a:spcAft>
                <a:spcPts val="0"/>
              </a:spcAft>
              <a:buClr>
                <a:srgbClr val="262626"/>
              </a:buClr>
              <a:buSzPts val="2100"/>
              <a:buChar char=" "/>
              <a:defRPr sz="2100"/>
            </a:lvl1pPr>
            <a:lvl2pPr marL="914400" lvl="1" indent="-342900" algn="l">
              <a:lnSpc>
                <a:spcPct val="85000"/>
              </a:lnSpc>
              <a:spcBef>
                <a:spcPts val="600"/>
              </a:spcBef>
              <a:spcAft>
                <a:spcPts val="0"/>
              </a:spcAft>
              <a:buClr>
                <a:srgbClr val="262626"/>
              </a:buClr>
              <a:buSzPts val="1800"/>
              <a:buChar char=" "/>
              <a:defRPr sz="1800"/>
            </a:lvl2pPr>
            <a:lvl3pPr marL="1371600" lvl="2" indent="-330200" algn="l">
              <a:lnSpc>
                <a:spcPct val="85000"/>
              </a:lnSpc>
              <a:spcBef>
                <a:spcPts val="600"/>
              </a:spcBef>
              <a:spcAft>
                <a:spcPts val="0"/>
              </a:spcAft>
              <a:buClr>
                <a:srgbClr val="262626"/>
              </a:buClr>
              <a:buSzPts val="1600"/>
              <a:buChar char=" "/>
              <a:defRPr sz="1600"/>
            </a:lvl3pPr>
            <a:lvl4pPr marL="1828800" lvl="3" indent="-317500" algn="l">
              <a:lnSpc>
                <a:spcPct val="85000"/>
              </a:lnSpc>
              <a:spcBef>
                <a:spcPts val="600"/>
              </a:spcBef>
              <a:spcAft>
                <a:spcPts val="0"/>
              </a:spcAft>
              <a:buClr>
                <a:srgbClr val="262626"/>
              </a:buClr>
              <a:buSzPts val="1400"/>
              <a:buChar char=" "/>
              <a:defRPr sz="14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45" name="Google Shape;45;p6"/>
          <p:cNvSpPr txBox="1">
            <a:spLocks noGrp="1"/>
          </p:cNvSpPr>
          <p:nvPr>
            <p:ph type="body" idx="3"/>
          </p:nvPr>
        </p:nvSpPr>
        <p:spPr>
          <a:xfrm>
            <a:off x="4766310" y="2029968"/>
            <a:ext cx="3806190" cy="722376"/>
          </a:xfrm>
          <a:prstGeom prst="rect">
            <a:avLst/>
          </a:prstGeom>
          <a:noFill/>
          <a:ln>
            <a:noFill/>
          </a:ln>
        </p:spPr>
        <p:txBody>
          <a:bodyPr spcFirstLastPara="1" wrap="square" lIns="91425" tIns="45700" rIns="91425" bIns="45700" anchor="ctr" anchorCtr="0">
            <a:noAutofit/>
          </a:bodyPr>
          <a:lstStyle>
            <a:lvl1pPr marL="457200" lvl="0" indent="-228600" algn="l">
              <a:lnSpc>
                <a:spcPct val="85000"/>
              </a:lnSpc>
              <a:spcBef>
                <a:spcPts val="0"/>
              </a:spcBef>
              <a:spcAft>
                <a:spcPts val="0"/>
              </a:spcAft>
              <a:buClr>
                <a:srgbClr val="262626"/>
              </a:buClr>
              <a:buSzPts val="2000"/>
              <a:buNone/>
              <a:defRPr sz="2000" b="0" cap="none">
                <a:latin typeface="Calibri"/>
                <a:ea typeface="Calibri"/>
                <a:cs typeface="Calibri"/>
                <a:sym typeface="Calibri"/>
              </a:defRPr>
            </a:lvl1pPr>
            <a:lvl2pPr marL="914400" lvl="1" indent="-228600" algn="l">
              <a:lnSpc>
                <a:spcPct val="85000"/>
              </a:lnSpc>
              <a:spcBef>
                <a:spcPts val="600"/>
              </a:spcBef>
              <a:spcAft>
                <a:spcPts val="0"/>
              </a:spcAft>
              <a:buClr>
                <a:srgbClr val="262626"/>
              </a:buClr>
              <a:buSzPts val="2000"/>
              <a:buNone/>
              <a:defRPr sz="2000" b="1"/>
            </a:lvl2pPr>
            <a:lvl3pPr marL="1371600" lvl="2" indent="-228600" algn="l">
              <a:lnSpc>
                <a:spcPct val="85000"/>
              </a:lnSpc>
              <a:spcBef>
                <a:spcPts val="600"/>
              </a:spcBef>
              <a:spcAft>
                <a:spcPts val="0"/>
              </a:spcAft>
              <a:buClr>
                <a:srgbClr val="262626"/>
              </a:buClr>
              <a:buSzPts val="1800"/>
              <a:buNone/>
              <a:defRPr sz="1800" b="1"/>
            </a:lvl3pPr>
            <a:lvl4pPr marL="1828800" lvl="3" indent="-228600" algn="l">
              <a:lnSpc>
                <a:spcPct val="85000"/>
              </a:lnSpc>
              <a:spcBef>
                <a:spcPts val="600"/>
              </a:spcBef>
              <a:spcAft>
                <a:spcPts val="0"/>
              </a:spcAft>
              <a:buClr>
                <a:srgbClr val="262626"/>
              </a:buClr>
              <a:buSzPts val="1600"/>
              <a:buNone/>
              <a:defRPr sz="1600" b="1"/>
            </a:lvl4pPr>
            <a:lvl5pPr marL="2286000" lvl="4" indent="-228600" algn="l">
              <a:lnSpc>
                <a:spcPct val="85000"/>
              </a:lnSpc>
              <a:spcBef>
                <a:spcPts val="600"/>
              </a:spcBef>
              <a:spcAft>
                <a:spcPts val="0"/>
              </a:spcAft>
              <a:buClr>
                <a:srgbClr val="262626"/>
              </a:buClr>
              <a:buSzPts val="1600"/>
              <a:buNone/>
              <a:defRPr sz="1600" b="1"/>
            </a:lvl5pPr>
            <a:lvl6pPr marL="2743200" lvl="5" indent="-228600" algn="l">
              <a:lnSpc>
                <a:spcPct val="85000"/>
              </a:lnSpc>
              <a:spcBef>
                <a:spcPts val="600"/>
              </a:spcBef>
              <a:spcAft>
                <a:spcPts val="0"/>
              </a:spcAft>
              <a:buClr>
                <a:srgbClr val="262626"/>
              </a:buClr>
              <a:buSzPts val="1600"/>
              <a:buNone/>
              <a:defRPr sz="1600" b="1"/>
            </a:lvl6pPr>
            <a:lvl7pPr marL="3200400" lvl="6" indent="-228600" algn="l">
              <a:lnSpc>
                <a:spcPct val="85000"/>
              </a:lnSpc>
              <a:spcBef>
                <a:spcPts val="600"/>
              </a:spcBef>
              <a:spcAft>
                <a:spcPts val="0"/>
              </a:spcAft>
              <a:buClr>
                <a:srgbClr val="262626"/>
              </a:buClr>
              <a:buSzPts val="1600"/>
              <a:buNone/>
              <a:defRPr sz="1600" b="1"/>
            </a:lvl7pPr>
            <a:lvl8pPr marL="3657600" lvl="7" indent="-228600" algn="l">
              <a:lnSpc>
                <a:spcPct val="85000"/>
              </a:lnSpc>
              <a:spcBef>
                <a:spcPts val="600"/>
              </a:spcBef>
              <a:spcAft>
                <a:spcPts val="0"/>
              </a:spcAft>
              <a:buClr>
                <a:srgbClr val="262626"/>
              </a:buClr>
              <a:buSzPts val="1600"/>
              <a:buNone/>
              <a:defRPr sz="1600" b="1"/>
            </a:lvl8pPr>
            <a:lvl9pPr marL="4114800" lvl="8" indent="-228600" algn="l">
              <a:lnSpc>
                <a:spcPct val="85000"/>
              </a:lnSpc>
              <a:spcBef>
                <a:spcPts val="600"/>
              </a:spcBef>
              <a:spcAft>
                <a:spcPts val="0"/>
              </a:spcAft>
              <a:buClr>
                <a:srgbClr val="262626"/>
              </a:buClr>
              <a:buSzPts val="1600"/>
              <a:buNone/>
              <a:defRPr sz="1600" b="1"/>
            </a:lvl9pPr>
          </a:lstStyle>
          <a:p>
            <a:endParaRPr/>
          </a:p>
        </p:txBody>
      </p:sp>
      <p:sp>
        <p:nvSpPr>
          <p:cNvPr id="46" name="Google Shape;46;p6"/>
          <p:cNvSpPr txBox="1">
            <a:spLocks noGrp="1"/>
          </p:cNvSpPr>
          <p:nvPr>
            <p:ph type="body" idx="4"/>
          </p:nvPr>
        </p:nvSpPr>
        <p:spPr>
          <a:xfrm>
            <a:off x="4766310" y="2734056"/>
            <a:ext cx="3806190" cy="3200400"/>
          </a:xfrm>
          <a:prstGeom prst="rect">
            <a:avLst/>
          </a:prstGeom>
          <a:noFill/>
          <a:ln>
            <a:noFill/>
          </a:ln>
        </p:spPr>
        <p:txBody>
          <a:bodyPr spcFirstLastPara="1" wrap="square" lIns="91425" tIns="45700" rIns="91425" bIns="45700" anchor="t" anchorCtr="0">
            <a:noAutofit/>
          </a:bodyPr>
          <a:lstStyle>
            <a:lvl1pPr marL="457200" lvl="0" indent="-361950" algn="l">
              <a:lnSpc>
                <a:spcPct val="85000"/>
              </a:lnSpc>
              <a:spcBef>
                <a:spcPts val="1300"/>
              </a:spcBef>
              <a:spcAft>
                <a:spcPts val="0"/>
              </a:spcAft>
              <a:buClr>
                <a:srgbClr val="262626"/>
              </a:buClr>
              <a:buSzPts val="2100"/>
              <a:buChar char=" "/>
              <a:defRPr sz="2100"/>
            </a:lvl1pPr>
            <a:lvl2pPr marL="914400" lvl="1" indent="-342900" algn="l">
              <a:lnSpc>
                <a:spcPct val="85000"/>
              </a:lnSpc>
              <a:spcBef>
                <a:spcPts val="600"/>
              </a:spcBef>
              <a:spcAft>
                <a:spcPts val="0"/>
              </a:spcAft>
              <a:buClr>
                <a:srgbClr val="262626"/>
              </a:buClr>
              <a:buSzPts val="1800"/>
              <a:buChar char=" "/>
              <a:defRPr sz="1800"/>
            </a:lvl2pPr>
            <a:lvl3pPr marL="1371600" lvl="2" indent="-330200" algn="l">
              <a:lnSpc>
                <a:spcPct val="85000"/>
              </a:lnSpc>
              <a:spcBef>
                <a:spcPts val="600"/>
              </a:spcBef>
              <a:spcAft>
                <a:spcPts val="0"/>
              </a:spcAft>
              <a:buClr>
                <a:srgbClr val="262626"/>
              </a:buClr>
              <a:buSzPts val="1600"/>
              <a:buChar char=" "/>
              <a:defRPr sz="1600"/>
            </a:lvl3pPr>
            <a:lvl4pPr marL="1828800" lvl="3" indent="-317500" algn="l">
              <a:lnSpc>
                <a:spcPct val="85000"/>
              </a:lnSpc>
              <a:spcBef>
                <a:spcPts val="600"/>
              </a:spcBef>
              <a:spcAft>
                <a:spcPts val="0"/>
              </a:spcAft>
              <a:buClr>
                <a:srgbClr val="262626"/>
              </a:buClr>
              <a:buSzPts val="1400"/>
              <a:buChar char=" "/>
              <a:defRPr sz="14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47" name="Google Shape;47;p6"/>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8"/>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solidFill>
                  <a:srgbClr val="50B4C8"/>
                </a:solidFill>
              </a:defRPr>
            </a:lvl1pPr>
            <a:lvl2pPr marL="0" lvl="1" indent="0" algn="r">
              <a:spcBef>
                <a:spcPts val="0"/>
              </a:spcBef>
              <a:buNone/>
              <a:defRPr>
                <a:solidFill>
                  <a:srgbClr val="50B4C8"/>
                </a:solidFill>
              </a:defRPr>
            </a:lvl2pPr>
            <a:lvl3pPr marL="0" lvl="2" indent="0" algn="r">
              <a:spcBef>
                <a:spcPts val="0"/>
              </a:spcBef>
              <a:buNone/>
              <a:defRPr>
                <a:solidFill>
                  <a:srgbClr val="50B4C8"/>
                </a:solidFill>
              </a:defRPr>
            </a:lvl3pPr>
            <a:lvl4pPr marL="0" lvl="3" indent="0" algn="r">
              <a:spcBef>
                <a:spcPts val="0"/>
              </a:spcBef>
              <a:buNone/>
              <a:defRPr>
                <a:solidFill>
                  <a:srgbClr val="50B4C8"/>
                </a:solidFill>
              </a:defRPr>
            </a:lvl4pPr>
            <a:lvl5pPr marL="0" lvl="4" indent="0" algn="r">
              <a:spcBef>
                <a:spcPts val="0"/>
              </a:spcBef>
              <a:buNone/>
              <a:defRPr>
                <a:solidFill>
                  <a:srgbClr val="50B4C8"/>
                </a:solidFill>
              </a:defRPr>
            </a:lvl5pPr>
            <a:lvl6pPr marL="0" lvl="5" indent="0" algn="r">
              <a:spcBef>
                <a:spcPts val="0"/>
              </a:spcBef>
              <a:buNone/>
              <a:defRPr>
                <a:solidFill>
                  <a:srgbClr val="50B4C8"/>
                </a:solidFill>
              </a:defRPr>
            </a:lvl6pPr>
            <a:lvl7pPr marL="0" lvl="6" indent="0" algn="r">
              <a:spcBef>
                <a:spcPts val="0"/>
              </a:spcBef>
              <a:buNone/>
              <a:defRPr>
                <a:solidFill>
                  <a:srgbClr val="50B4C8"/>
                </a:solidFill>
              </a:defRPr>
            </a:lvl7pPr>
            <a:lvl8pPr marL="0" lvl="7" indent="0" algn="r">
              <a:spcBef>
                <a:spcPts val="0"/>
              </a:spcBef>
              <a:buNone/>
              <a:defRPr>
                <a:solidFill>
                  <a:srgbClr val="50B4C8"/>
                </a:solidFill>
              </a:defRPr>
            </a:lvl8pPr>
            <a:lvl9pPr marL="0" lvl="8" indent="0" algn="r">
              <a:spcBef>
                <a:spcPts val="0"/>
              </a:spcBef>
              <a:buNone/>
              <a:defRPr>
                <a:solidFill>
                  <a:srgbClr val="50B4C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9"/>
        <p:cNvGrpSpPr/>
        <p:nvPr/>
      </p:nvGrpSpPr>
      <p:grpSpPr>
        <a:xfrm>
          <a:off x="0" y="0"/>
          <a:ext cx="0" cy="0"/>
          <a:chOff x="0" y="0"/>
          <a:chExt cx="0" cy="0"/>
        </a:xfrm>
      </p:grpSpPr>
      <p:sp>
        <p:nvSpPr>
          <p:cNvPr id="60" name="Google Shape;60;p9"/>
          <p:cNvSpPr/>
          <p:nvPr/>
        </p:nvSpPr>
        <p:spPr>
          <a:xfrm>
            <a:off x="5715000" y="0"/>
            <a:ext cx="3429000"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9"/>
          <p:cNvSpPr txBox="1">
            <a:spLocks noGrp="1"/>
          </p:cNvSpPr>
          <p:nvPr>
            <p:ph type="title"/>
          </p:nvPr>
        </p:nvSpPr>
        <p:spPr>
          <a:xfrm>
            <a:off x="6196053" y="542282"/>
            <a:ext cx="2537460" cy="1920240"/>
          </a:xfrm>
          <a:prstGeom prst="rect">
            <a:avLst/>
          </a:prstGeom>
          <a:noFill/>
          <a:ln>
            <a:noFill/>
          </a:ln>
        </p:spPr>
        <p:txBody>
          <a:bodyPr spcFirstLastPara="1" wrap="square" lIns="91425" tIns="45700" rIns="91425" bIns="45700" anchor="b" anchorCtr="0">
            <a:noAutofit/>
          </a:bodyPr>
          <a:lstStyle>
            <a:lvl1pPr lvl="0" algn="l">
              <a:lnSpc>
                <a:spcPct val="85000"/>
              </a:lnSpc>
              <a:spcBef>
                <a:spcPts val="0"/>
              </a:spcBef>
              <a:spcAft>
                <a:spcPts val="0"/>
              </a:spcAft>
              <a:buClr>
                <a:srgbClr val="FFFFFF"/>
              </a:buClr>
              <a:buSzPts val="3600"/>
              <a:buFont typeface="Calibri"/>
              <a:buNone/>
              <a:defRPr sz="36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571500" y="762000"/>
            <a:ext cx="4572000" cy="4572000"/>
          </a:xfrm>
          <a:prstGeom prst="rect">
            <a:avLst/>
          </a:prstGeom>
          <a:noFill/>
          <a:ln>
            <a:noFill/>
          </a:ln>
        </p:spPr>
        <p:txBody>
          <a:bodyPr spcFirstLastPara="1" wrap="square" lIns="91425" tIns="45700" rIns="91425" bIns="45700" anchor="t" anchorCtr="0">
            <a:noAutofit/>
          </a:bodyPr>
          <a:lstStyle>
            <a:lvl1pPr marL="457200" lvl="0" indent="-368300" algn="l">
              <a:lnSpc>
                <a:spcPct val="85000"/>
              </a:lnSpc>
              <a:spcBef>
                <a:spcPts val="1300"/>
              </a:spcBef>
              <a:spcAft>
                <a:spcPts val="0"/>
              </a:spcAft>
              <a:buClr>
                <a:srgbClr val="262626"/>
              </a:buClr>
              <a:buSzPts val="2200"/>
              <a:buChar char=" "/>
              <a:defRPr sz="2200"/>
            </a:lvl1pPr>
            <a:lvl2pPr marL="914400" lvl="1" indent="-349250" algn="l">
              <a:lnSpc>
                <a:spcPct val="85000"/>
              </a:lnSpc>
              <a:spcBef>
                <a:spcPts val="600"/>
              </a:spcBef>
              <a:spcAft>
                <a:spcPts val="0"/>
              </a:spcAft>
              <a:buClr>
                <a:srgbClr val="262626"/>
              </a:buClr>
              <a:buSzPts val="1900"/>
              <a:buChar char=" "/>
              <a:defRPr sz="1900"/>
            </a:lvl2pPr>
            <a:lvl3pPr marL="1371600" lvl="2" indent="-336550" algn="l">
              <a:lnSpc>
                <a:spcPct val="85000"/>
              </a:lnSpc>
              <a:spcBef>
                <a:spcPts val="600"/>
              </a:spcBef>
              <a:spcAft>
                <a:spcPts val="0"/>
              </a:spcAft>
              <a:buClr>
                <a:srgbClr val="262626"/>
              </a:buClr>
              <a:buSzPts val="1700"/>
              <a:buChar char=" "/>
              <a:defRPr sz="1700"/>
            </a:lvl3pPr>
            <a:lvl4pPr marL="1828800" lvl="3" indent="-323850" algn="l">
              <a:lnSpc>
                <a:spcPct val="85000"/>
              </a:lnSpc>
              <a:spcBef>
                <a:spcPts val="600"/>
              </a:spcBef>
              <a:spcAft>
                <a:spcPts val="0"/>
              </a:spcAft>
              <a:buClr>
                <a:srgbClr val="262626"/>
              </a:buClr>
              <a:buSzPts val="1500"/>
              <a:buChar char=" "/>
              <a:defRPr sz="1500"/>
            </a:lvl4pPr>
            <a:lvl5pPr marL="2286000" lvl="4" indent="-317500" algn="l">
              <a:lnSpc>
                <a:spcPct val="85000"/>
              </a:lnSpc>
              <a:spcBef>
                <a:spcPts val="600"/>
              </a:spcBef>
              <a:spcAft>
                <a:spcPts val="0"/>
              </a:spcAft>
              <a:buClr>
                <a:srgbClr val="262626"/>
              </a:buClr>
              <a:buSzPts val="1400"/>
              <a:buChar char=" "/>
              <a:defRPr sz="1400"/>
            </a:lvl5pPr>
            <a:lvl6pPr marL="2743200" lvl="5" indent="-317500" algn="l">
              <a:lnSpc>
                <a:spcPct val="85000"/>
              </a:lnSpc>
              <a:spcBef>
                <a:spcPts val="600"/>
              </a:spcBef>
              <a:spcAft>
                <a:spcPts val="0"/>
              </a:spcAft>
              <a:buClr>
                <a:srgbClr val="262626"/>
              </a:buClr>
              <a:buSzPts val="1400"/>
              <a:buChar char=" "/>
              <a:defRPr sz="1400"/>
            </a:lvl6pPr>
            <a:lvl7pPr marL="3200400" lvl="6" indent="-317500" algn="l">
              <a:lnSpc>
                <a:spcPct val="85000"/>
              </a:lnSpc>
              <a:spcBef>
                <a:spcPts val="600"/>
              </a:spcBef>
              <a:spcAft>
                <a:spcPts val="0"/>
              </a:spcAft>
              <a:buClr>
                <a:srgbClr val="262626"/>
              </a:buClr>
              <a:buSzPts val="1400"/>
              <a:buChar char=" "/>
              <a:defRPr sz="1400"/>
            </a:lvl7pPr>
            <a:lvl8pPr marL="3657600" lvl="7" indent="-317500" algn="l">
              <a:lnSpc>
                <a:spcPct val="85000"/>
              </a:lnSpc>
              <a:spcBef>
                <a:spcPts val="600"/>
              </a:spcBef>
              <a:spcAft>
                <a:spcPts val="0"/>
              </a:spcAft>
              <a:buClr>
                <a:srgbClr val="262626"/>
              </a:buClr>
              <a:buSzPts val="1400"/>
              <a:buChar char=" "/>
              <a:defRPr sz="1400"/>
            </a:lvl8pPr>
            <a:lvl9pPr marL="4114800" lvl="8" indent="-317500" algn="l">
              <a:lnSpc>
                <a:spcPct val="85000"/>
              </a:lnSpc>
              <a:spcBef>
                <a:spcPts val="600"/>
              </a:spcBef>
              <a:spcAft>
                <a:spcPts val="0"/>
              </a:spcAft>
              <a:buClr>
                <a:srgbClr val="262626"/>
              </a:buClr>
              <a:buSzPts val="1400"/>
              <a:buChar char=" "/>
              <a:defRPr sz="1400"/>
            </a:lvl9pPr>
          </a:lstStyle>
          <a:p>
            <a:endParaRPr/>
          </a:p>
        </p:txBody>
      </p:sp>
      <p:sp>
        <p:nvSpPr>
          <p:cNvPr id="63" name="Google Shape;63;p9"/>
          <p:cNvSpPr txBox="1">
            <a:spLocks noGrp="1"/>
          </p:cNvSpPr>
          <p:nvPr>
            <p:ph type="body" idx="2"/>
          </p:nvPr>
        </p:nvSpPr>
        <p:spPr>
          <a:xfrm>
            <a:off x="6206987" y="2511813"/>
            <a:ext cx="2548890" cy="3126987"/>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1200"/>
              </a:spcBef>
              <a:spcAft>
                <a:spcPts val="0"/>
              </a:spcAft>
              <a:buClr>
                <a:srgbClr val="404040"/>
              </a:buClr>
              <a:buSzPts val="1500"/>
              <a:buFont typeface="Calibri"/>
              <a:buNone/>
              <a:defRPr sz="1500">
                <a:solidFill>
                  <a:srgbClr val="404040"/>
                </a:solidFill>
              </a:defRPr>
            </a:lvl1pPr>
            <a:lvl2pPr marL="914400" lvl="1" indent="-228600" algn="l">
              <a:lnSpc>
                <a:spcPct val="85000"/>
              </a:lnSpc>
              <a:spcBef>
                <a:spcPts val="600"/>
              </a:spcBef>
              <a:spcAft>
                <a:spcPts val="0"/>
              </a:spcAft>
              <a:buClr>
                <a:srgbClr val="262626"/>
              </a:buClr>
              <a:buSzPts val="1200"/>
              <a:buNone/>
              <a:defRPr sz="1200"/>
            </a:lvl2pPr>
            <a:lvl3pPr marL="1371600" lvl="2" indent="-228600" algn="l">
              <a:lnSpc>
                <a:spcPct val="85000"/>
              </a:lnSpc>
              <a:spcBef>
                <a:spcPts val="600"/>
              </a:spcBef>
              <a:spcAft>
                <a:spcPts val="0"/>
              </a:spcAft>
              <a:buClr>
                <a:srgbClr val="262626"/>
              </a:buClr>
              <a:buSzPts val="1000"/>
              <a:buNone/>
              <a:defRPr sz="1000"/>
            </a:lvl3pPr>
            <a:lvl4pPr marL="1828800" lvl="3" indent="-228600" algn="l">
              <a:lnSpc>
                <a:spcPct val="85000"/>
              </a:lnSpc>
              <a:spcBef>
                <a:spcPts val="600"/>
              </a:spcBef>
              <a:spcAft>
                <a:spcPts val="0"/>
              </a:spcAft>
              <a:buClr>
                <a:srgbClr val="262626"/>
              </a:buClr>
              <a:buSzPts val="900"/>
              <a:buNone/>
              <a:defRPr sz="900"/>
            </a:lvl4pPr>
            <a:lvl5pPr marL="2286000" lvl="4" indent="-228600" algn="l">
              <a:lnSpc>
                <a:spcPct val="85000"/>
              </a:lnSpc>
              <a:spcBef>
                <a:spcPts val="600"/>
              </a:spcBef>
              <a:spcAft>
                <a:spcPts val="0"/>
              </a:spcAft>
              <a:buClr>
                <a:srgbClr val="262626"/>
              </a:buClr>
              <a:buSzPts val="900"/>
              <a:buNone/>
              <a:defRPr sz="900"/>
            </a:lvl5pPr>
            <a:lvl6pPr marL="2743200" lvl="5" indent="-228600" algn="l">
              <a:lnSpc>
                <a:spcPct val="85000"/>
              </a:lnSpc>
              <a:spcBef>
                <a:spcPts val="600"/>
              </a:spcBef>
              <a:spcAft>
                <a:spcPts val="0"/>
              </a:spcAft>
              <a:buClr>
                <a:srgbClr val="262626"/>
              </a:buClr>
              <a:buSzPts val="900"/>
              <a:buNone/>
              <a:defRPr sz="900"/>
            </a:lvl6pPr>
            <a:lvl7pPr marL="3200400" lvl="6" indent="-228600" algn="l">
              <a:lnSpc>
                <a:spcPct val="85000"/>
              </a:lnSpc>
              <a:spcBef>
                <a:spcPts val="600"/>
              </a:spcBef>
              <a:spcAft>
                <a:spcPts val="0"/>
              </a:spcAft>
              <a:buClr>
                <a:srgbClr val="262626"/>
              </a:buClr>
              <a:buSzPts val="900"/>
              <a:buNone/>
              <a:defRPr sz="900"/>
            </a:lvl7pPr>
            <a:lvl8pPr marL="3657600" lvl="7" indent="-228600" algn="l">
              <a:lnSpc>
                <a:spcPct val="85000"/>
              </a:lnSpc>
              <a:spcBef>
                <a:spcPts val="600"/>
              </a:spcBef>
              <a:spcAft>
                <a:spcPts val="0"/>
              </a:spcAft>
              <a:buClr>
                <a:srgbClr val="262626"/>
              </a:buClr>
              <a:buSzPts val="900"/>
              <a:buNone/>
              <a:defRPr sz="900"/>
            </a:lvl8pPr>
            <a:lvl9pPr marL="4114800" lvl="8" indent="-228600" algn="l">
              <a:lnSpc>
                <a:spcPct val="85000"/>
              </a:lnSpc>
              <a:spcBef>
                <a:spcPts val="600"/>
              </a:spcBef>
              <a:spcAft>
                <a:spcPts val="0"/>
              </a:spcAft>
              <a:buClr>
                <a:srgbClr val="262626"/>
              </a:buClr>
              <a:buSzPts val="900"/>
              <a:buNone/>
              <a:defRPr sz="900"/>
            </a:lvl9pPr>
          </a:lstStyle>
          <a:p>
            <a:endParaRPr/>
          </a:p>
        </p:txBody>
      </p:sp>
      <p:sp>
        <p:nvSpPr>
          <p:cNvPr id="64" name="Google Shape;64;p9"/>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sz="9000" b="0">
                <a:solidFill>
                  <a:srgbClr val="FFFFFF"/>
                </a:solidFill>
                <a:latin typeface="Calibri"/>
                <a:ea typeface="Calibri"/>
                <a:cs typeface="Calibri"/>
                <a:sym typeface="Calibri"/>
              </a:defRPr>
            </a:lvl1pPr>
            <a:lvl2pPr marL="0" lvl="1" indent="0" algn="r">
              <a:spcBef>
                <a:spcPts val="0"/>
              </a:spcBef>
              <a:buNone/>
              <a:defRPr sz="9000" b="0">
                <a:solidFill>
                  <a:srgbClr val="FFFFFF"/>
                </a:solidFill>
                <a:latin typeface="Calibri"/>
                <a:ea typeface="Calibri"/>
                <a:cs typeface="Calibri"/>
                <a:sym typeface="Calibri"/>
              </a:defRPr>
            </a:lvl2pPr>
            <a:lvl3pPr marL="0" lvl="2" indent="0" algn="r">
              <a:spcBef>
                <a:spcPts val="0"/>
              </a:spcBef>
              <a:buNone/>
              <a:defRPr sz="9000" b="0">
                <a:solidFill>
                  <a:srgbClr val="FFFFFF"/>
                </a:solidFill>
                <a:latin typeface="Calibri"/>
                <a:ea typeface="Calibri"/>
                <a:cs typeface="Calibri"/>
                <a:sym typeface="Calibri"/>
              </a:defRPr>
            </a:lvl3pPr>
            <a:lvl4pPr marL="0" lvl="3" indent="0" algn="r">
              <a:spcBef>
                <a:spcPts val="0"/>
              </a:spcBef>
              <a:buNone/>
              <a:defRPr sz="9000" b="0">
                <a:solidFill>
                  <a:srgbClr val="FFFFFF"/>
                </a:solidFill>
                <a:latin typeface="Calibri"/>
                <a:ea typeface="Calibri"/>
                <a:cs typeface="Calibri"/>
                <a:sym typeface="Calibri"/>
              </a:defRPr>
            </a:lvl4pPr>
            <a:lvl5pPr marL="0" lvl="4" indent="0" algn="r">
              <a:spcBef>
                <a:spcPts val="0"/>
              </a:spcBef>
              <a:buNone/>
              <a:defRPr sz="9000" b="0">
                <a:solidFill>
                  <a:srgbClr val="FFFFFF"/>
                </a:solidFill>
                <a:latin typeface="Calibri"/>
                <a:ea typeface="Calibri"/>
                <a:cs typeface="Calibri"/>
                <a:sym typeface="Calibri"/>
              </a:defRPr>
            </a:lvl5pPr>
            <a:lvl6pPr marL="0" lvl="5" indent="0" algn="r">
              <a:spcBef>
                <a:spcPts val="0"/>
              </a:spcBef>
              <a:buNone/>
              <a:defRPr sz="9000" b="0">
                <a:solidFill>
                  <a:srgbClr val="FFFFFF"/>
                </a:solidFill>
                <a:latin typeface="Calibri"/>
                <a:ea typeface="Calibri"/>
                <a:cs typeface="Calibri"/>
                <a:sym typeface="Calibri"/>
              </a:defRPr>
            </a:lvl6pPr>
            <a:lvl7pPr marL="0" lvl="6" indent="0" algn="r">
              <a:spcBef>
                <a:spcPts val="0"/>
              </a:spcBef>
              <a:buNone/>
              <a:defRPr sz="9000" b="0">
                <a:solidFill>
                  <a:srgbClr val="FFFFFF"/>
                </a:solidFill>
                <a:latin typeface="Calibri"/>
                <a:ea typeface="Calibri"/>
                <a:cs typeface="Calibri"/>
                <a:sym typeface="Calibri"/>
              </a:defRPr>
            </a:lvl7pPr>
            <a:lvl8pPr marL="0" lvl="7" indent="0" algn="r">
              <a:spcBef>
                <a:spcPts val="0"/>
              </a:spcBef>
              <a:buNone/>
              <a:defRPr sz="9000" b="0">
                <a:solidFill>
                  <a:srgbClr val="FFFFFF"/>
                </a:solidFill>
                <a:latin typeface="Calibri"/>
                <a:ea typeface="Calibri"/>
                <a:cs typeface="Calibri"/>
                <a:sym typeface="Calibri"/>
              </a:defRPr>
            </a:lvl8pPr>
            <a:lvl9pPr marL="0" lvl="8" indent="0" algn="r">
              <a:spcBef>
                <a:spcPts val="0"/>
              </a:spcBef>
              <a:buNone/>
              <a:defRPr sz="9000" b="0">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solidFill>
          <a:schemeClr val="accent1"/>
        </a:solidFill>
        <a:effectLst/>
      </p:bgPr>
    </p:bg>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486918" y="5418668"/>
            <a:ext cx="8085582" cy="613283"/>
          </a:xfrm>
          <a:prstGeom prst="rect">
            <a:avLst/>
          </a:prstGeom>
          <a:noFill/>
          <a:ln>
            <a:noFill/>
          </a:ln>
        </p:spPr>
        <p:txBody>
          <a:bodyPr spcFirstLastPara="1" wrap="square" lIns="91425" tIns="45700" rIns="91425" bIns="45700" anchor="b" anchorCtr="0">
            <a:noAutofit/>
          </a:bodyPr>
          <a:lstStyle>
            <a:lvl1pPr lvl="0" algn="l">
              <a:lnSpc>
                <a:spcPct val="85000"/>
              </a:lnSpc>
              <a:spcBef>
                <a:spcPts val="0"/>
              </a:spcBef>
              <a:spcAft>
                <a:spcPts val="0"/>
              </a:spcAft>
              <a:buClr>
                <a:srgbClr val="FFFFFF"/>
              </a:buClr>
              <a:buSzPts val="2800"/>
              <a:buFont typeface="Calibri"/>
              <a:buNone/>
              <a:defRPr sz="2800" b="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10"/>
          <p:cNvSpPr>
            <a:spLocks noGrp="1"/>
          </p:cNvSpPr>
          <p:nvPr>
            <p:ph type="pic" idx="2"/>
          </p:nvPr>
        </p:nvSpPr>
        <p:spPr>
          <a:xfrm>
            <a:off x="0" y="0"/>
            <a:ext cx="9144000" cy="5330952"/>
          </a:xfrm>
          <a:prstGeom prst="rect">
            <a:avLst/>
          </a:prstGeom>
          <a:solidFill>
            <a:srgbClr val="B7E0E9"/>
          </a:solidFill>
          <a:ln>
            <a:noFill/>
          </a:ln>
        </p:spPr>
        <p:txBody>
          <a:bodyPr spcFirstLastPara="1" wrap="square" lIns="91425" tIns="45700" rIns="91425" bIns="45700" anchor="t" anchorCtr="0">
            <a:noAutofit/>
          </a:bodyPr>
          <a:lstStyle>
            <a:lvl1pPr marR="0" lvl="0" algn="ctr" rtl="0">
              <a:lnSpc>
                <a:spcPct val="85000"/>
              </a:lnSpc>
              <a:spcBef>
                <a:spcPts val="800"/>
              </a:spcBef>
              <a:spcAft>
                <a:spcPts val="0"/>
              </a:spcAft>
              <a:buClr>
                <a:srgbClr val="4D4D4D"/>
              </a:buClr>
              <a:buSzPts val="3200"/>
              <a:buFont typeface="Arial"/>
              <a:buNone/>
              <a:defRPr sz="3200" b="0" i="0" u="none" strike="noStrike" cap="none">
                <a:solidFill>
                  <a:srgbClr val="4D4D4D"/>
                </a:solidFill>
                <a:latin typeface="Calibri"/>
                <a:ea typeface="Calibri"/>
                <a:cs typeface="Calibri"/>
                <a:sym typeface="Calibri"/>
              </a:defRPr>
            </a:lvl1pPr>
            <a:lvl2pPr marR="0" lvl="1" algn="l" rtl="0">
              <a:lnSpc>
                <a:spcPct val="85000"/>
              </a:lnSpc>
              <a:spcBef>
                <a:spcPts val="600"/>
              </a:spcBef>
              <a:spcAft>
                <a:spcPts val="0"/>
              </a:spcAft>
              <a:buClr>
                <a:srgbClr val="FEFEFE"/>
              </a:buClr>
              <a:buSzPts val="2800"/>
              <a:buFont typeface="Arial"/>
              <a:buNone/>
              <a:defRPr sz="2800" b="0" i="0" u="none" strike="noStrike" cap="none">
                <a:solidFill>
                  <a:srgbClr val="FEFEFE"/>
                </a:solidFill>
                <a:latin typeface="Calibri"/>
                <a:ea typeface="Calibri"/>
                <a:cs typeface="Calibri"/>
                <a:sym typeface="Calibri"/>
              </a:defRPr>
            </a:lvl2pPr>
            <a:lvl3pPr marR="0" lvl="2" algn="l" rtl="0">
              <a:lnSpc>
                <a:spcPct val="85000"/>
              </a:lnSpc>
              <a:spcBef>
                <a:spcPts val="600"/>
              </a:spcBef>
              <a:spcAft>
                <a:spcPts val="0"/>
              </a:spcAft>
              <a:buClr>
                <a:srgbClr val="FEFEFE"/>
              </a:buClr>
              <a:buSzPts val="2400"/>
              <a:buFont typeface="Arial"/>
              <a:buNone/>
              <a:defRPr sz="2400" b="0" i="1" u="none" strike="noStrike" cap="none">
                <a:solidFill>
                  <a:srgbClr val="FEFEFE"/>
                </a:solidFill>
                <a:latin typeface="Calibri"/>
                <a:ea typeface="Calibri"/>
                <a:cs typeface="Calibri"/>
                <a:sym typeface="Calibri"/>
              </a:defRPr>
            </a:lvl3pPr>
            <a:lvl4pPr marR="0" lvl="3"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4pPr>
            <a:lvl5pPr marR="0" lvl="4"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5pPr>
            <a:lvl6pPr marR="0" lvl="5"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6pPr>
            <a:lvl7pPr marR="0" lvl="6"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7pPr>
            <a:lvl8pPr marR="0" lvl="7"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8pPr>
            <a:lvl9pPr marR="0" lvl="8" algn="l" rtl="0">
              <a:lnSpc>
                <a:spcPct val="85000"/>
              </a:lnSpc>
              <a:spcBef>
                <a:spcPts val="600"/>
              </a:spcBef>
              <a:spcAft>
                <a:spcPts val="0"/>
              </a:spcAft>
              <a:buClr>
                <a:srgbClr val="FEFEFE"/>
              </a:buClr>
              <a:buSzPts val="2000"/>
              <a:buFont typeface="Arial"/>
              <a:buNone/>
              <a:defRPr sz="2000" b="0" i="0" u="none" strike="noStrike" cap="none">
                <a:solidFill>
                  <a:srgbClr val="FEFEFE"/>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507492" y="5909735"/>
            <a:ext cx="6922008" cy="5334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200"/>
              </a:spcBef>
              <a:spcAft>
                <a:spcPts val="0"/>
              </a:spcAft>
              <a:buClr>
                <a:srgbClr val="262626"/>
              </a:buClr>
              <a:buSzPts val="1400"/>
              <a:buNone/>
              <a:defRPr sz="1400">
                <a:solidFill>
                  <a:srgbClr val="262626"/>
                </a:solidFill>
              </a:defRPr>
            </a:lvl1pPr>
            <a:lvl2pPr marL="914400" lvl="1" indent="-228600" algn="l">
              <a:lnSpc>
                <a:spcPct val="85000"/>
              </a:lnSpc>
              <a:spcBef>
                <a:spcPts val="600"/>
              </a:spcBef>
              <a:spcAft>
                <a:spcPts val="0"/>
              </a:spcAft>
              <a:buClr>
                <a:srgbClr val="FEFEFE"/>
              </a:buClr>
              <a:buSzPts val="1200"/>
              <a:buNone/>
              <a:defRPr sz="1200"/>
            </a:lvl2pPr>
            <a:lvl3pPr marL="1371600" lvl="2" indent="-228600" algn="l">
              <a:lnSpc>
                <a:spcPct val="85000"/>
              </a:lnSpc>
              <a:spcBef>
                <a:spcPts val="600"/>
              </a:spcBef>
              <a:spcAft>
                <a:spcPts val="0"/>
              </a:spcAft>
              <a:buClr>
                <a:srgbClr val="FEFEFE"/>
              </a:buClr>
              <a:buSzPts val="1000"/>
              <a:buNone/>
              <a:defRPr sz="1000"/>
            </a:lvl3pPr>
            <a:lvl4pPr marL="1828800" lvl="3" indent="-228600" algn="l">
              <a:lnSpc>
                <a:spcPct val="85000"/>
              </a:lnSpc>
              <a:spcBef>
                <a:spcPts val="600"/>
              </a:spcBef>
              <a:spcAft>
                <a:spcPts val="0"/>
              </a:spcAft>
              <a:buClr>
                <a:srgbClr val="FEFEFE"/>
              </a:buClr>
              <a:buSzPts val="900"/>
              <a:buNone/>
              <a:defRPr sz="900"/>
            </a:lvl4pPr>
            <a:lvl5pPr marL="2286000" lvl="4" indent="-228600" algn="l">
              <a:lnSpc>
                <a:spcPct val="85000"/>
              </a:lnSpc>
              <a:spcBef>
                <a:spcPts val="600"/>
              </a:spcBef>
              <a:spcAft>
                <a:spcPts val="0"/>
              </a:spcAft>
              <a:buClr>
                <a:srgbClr val="FEFEFE"/>
              </a:buClr>
              <a:buSzPts val="900"/>
              <a:buNone/>
              <a:defRPr sz="900"/>
            </a:lvl5pPr>
            <a:lvl6pPr marL="2743200" lvl="5" indent="-228600" algn="l">
              <a:lnSpc>
                <a:spcPct val="85000"/>
              </a:lnSpc>
              <a:spcBef>
                <a:spcPts val="600"/>
              </a:spcBef>
              <a:spcAft>
                <a:spcPts val="0"/>
              </a:spcAft>
              <a:buClr>
                <a:srgbClr val="FEFEFE"/>
              </a:buClr>
              <a:buSzPts val="900"/>
              <a:buNone/>
              <a:defRPr sz="900"/>
            </a:lvl6pPr>
            <a:lvl7pPr marL="3200400" lvl="6" indent="-228600" algn="l">
              <a:lnSpc>
                <a:spcPct val="85000"/>
              </a:lnSpc>
              <a:spcBef>
                <a:spcPts val="600"/>
              </a:spcBef>
              <a:spcAft>
                <a:spcPts val="0"/>
              </a:spcAft>
              <a:buClr>
                <a:srgbClr val="FEFEFE"/>
              </a:buClr>
              <a:buSzPts val="900"/>
              <a:buNone/>
              <a:defRPr sz="900"/>
            </a:lvl7pPr>
            <a:lvl8pPr marL="3657600" lvl="7" indent="-228600" algn="l">
              <a:lnSpc>
                <a:spcPct val="85000"/>
              </a:lnSpc>
              <a:spcBef>
                <a:spcPts val="600"/>
              </a:spcBef>
              <a:spcAft>
                <a:spcPts val="0"/>
              </a:spcAft>
              <a:buClr>
                <a:srgbClr val="FEFEFE"/>
              </a:buClr>
              <a:buSzPts val="900"/>
              <a:buNone/>
              <a:defRPr sz="900"/>
            </a:lvl8pPr>
            <a:lvl9pPr marL="4114800" lvl="8" indent="-228600" algn="l">
              <a:lnSpc>
                <a:spcPct val="85000"/>
              </a:lnSpc>
              <a:spcBef>
                <a:spcPts val="600"/>
              </a:spcBef>
              <a:spcAft>
                <a:spcPts val="0"/>
              </a:spcAft>
              <a:buClr>
                <a:srgbClr val="FEFEFE"/>
              </a:buClr>
              <a:buSzPts val="900"/>
              <a:buNone/>
              <a:defRPr sz="900"/>
            </a:lvl9pPr>
          </a:lstStyle>
          <a:p>
            <a:endParaRPr/>
          </a:p>
        </p:txBody>
      </p:sp>
      <p:sp>
        <p:nvSpPr>
          <p:cNvPr id="71" name="Google Shape;71;p10"/>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sz="9000" b="0">
                <a:solidFill>
                  <a:srgbClr val="FFFFFF"/>
                </a:solidFill>
                <a:latin typeface="Calibri"/>
                <a:ea typeface="Calibri"/>
                <a:cs typeface="Calibri"/>
                <a:sym typeface="Calibri"/>
              </a:defRPr>
            </a:lvl1pPr>
            <a:lvl2pPr marL="0" lvl="1" indent="0" algn="r">
              <a:spcBef>
                <a:spcPts val="0"/>
              </a:spcBef>
              <a:buNone/>
              <a:defRPr sz="9000" b="0">
                <a:solidFill>
                  <a:srgbClr val="FFFFFF"/>
                </a:solidFill>
                <a:latin typeface="Calibri"/>
                <a:ea typeface="Calibri"/>
                <a:cs typeface="Calibri"/>
                <a:sym typeface="Calibri"/>
              </a:defRPr>
            </a:lvl2pPr>
            <a:lvl3pPr marL="0" lvl="2" indent="0" algn="r">
              <a:spcBef>
                <a:spcPts val="0"/>
              </a:spcBef>
              <a:buNone/>
              <a:defRPr sz="9000" b="0">
                <a:solidFill>
                  <a:srgbClr val="FFFFFF"/>
                </a:solidFill>
                <a:latin typeface="Calibri"/>
                <a:ea typeface="Calibri"/>
                <a:cs typeface="Calibri"/>
                <a:sym typeface="Calibri"/>
              </a:defRPr>
            </a:lvl3pPr>
            <a:lvl4pPr marL="0" lvl="3" indent="0" algn="r">
              <a:spcBef>
                <a:spcPts val="0"/>
              </a:spcBef>
              <a:buNone/>
              <a:defRPr sz="9000" b="0">
                <a:solidFill>
                  <a:srgbClr val="FFFFFF"/>
                </a:solidFill>
                <a:latin typeface="Calibri"/>
                <a:ea typeface="Calibri"/>
                <a:cs typeface="Calibri"/>
                <a:sym typeface="Calibri"/>
              </a:defRPr>
            </a:lvl4pPr>
            <a:lvl5pPr marL="0" lvl="4" indent="0" algn="r">
              <a:spcBef>
                <a:spcPts val="0"/>
              </a:spcBef>
              <a:buNone/>
              <a:defRPr sz="9000" b="0">
                <a:solidFill>
                  <a:srgbClr val="FFFFFF"/>
                </a:solidFill>
                <a:latin typeface="Calibri"/>
                <a:ea typeface="Calibri"/>
                <a:cs typeface="Calibri"/>
                <a:sym typeface="Calibri"/>
              </a:defRPr>
            </a:lvl5pPr>
            <a:lvl6pPr marL="0" lvl="5" indent="0" algn="r">
              <a:spcBef>
                <a:spcPts val="0"/>
              </a:spcBef>
              <a:buNone/>
              <a:defRPr sz="9000" b="0">
                <a:solidFill>
                  <a:srgbClr val="FFFFFF"/>
                </a:solidFill>
                <a:latin typeface="Calibri"/>
                <a:ea typeface="Calibri"/>
                <a:cs typeface="Calibri"/>
                <a:sym typeface="Calibri"/>
              </a:defRPr>
            </a:lvl6pPr>
            <a:lvl7pPr marL="0" lvl="6" indent="0" algn="r">
              <a:spcBef>
                <a:spcPts val="0"/>
              </a:spcBef>
              <a:buNone/>
              <a:defRPr sz="9000" b="0">
                <a:solidFill>
                  <a:srgbClr val="FFFFFF"/>
                </a:solidFill>
                <a:latin typeface="Calibri"/>
                <a:ea typeface="Calibri"/>
                <a:cs typeface="Calibri"/>
                <a:sym typeface="Calibri"/>
              </a:defRPr>
            </a:lvl7pPr>
            <a:lvl8pPr marL="0" lvl="7" indent="0" algn="r">
              <a:spcBef>
                <a:spcPts val="0"/>
              </a:spcBef>
              <a:buNone/>
              <a:defRPr sz="9000" b="0">
                <a:solidFill>
                  <a:srgbClr val="FFFFFF"/>
                </a:solidFill>
                <a:latin typeface="Calibri"/>
                <a:ea typeface="Calibri"/>
                <a:cs typeface="Calibri"/>
                <a:sym typeface="Calibri"/>
              </a:defRPr>
            </a:lvl8pPr>
            <a:lvl9pPr marL="0" lvl="8" indent="0" algn="r">
              <a:spcBef>
                <a:spcPts val="0"/>
              </a:spcBef>
              <a:buNone/>
              <a:defRPr sz="9000" b="0">
                <a:solidFill>
                  <a:srgbClr val="FFFFF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accent1"/>
              </a:buClr>
              <a:buSzPts val="4800"/>
              <a:buFont typeface="Calibri"/>
              <a:buNone/>
              <a:defRPr sz="4800" b="0" i="0" u="none" strike="noStrike" cap="none">
                <a:solidFill>
                  <a:schemeClr val="accen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lvl1pPr marL="457200" marR="0" lvl="0" indent="-381000" algn="l" rtl="0">
              <a:lnSpc>
                <a:spcPct val="85000"/>
              </a:lnSpc>
              <a:spcBef>
                <a:spcPts val="1300"/>
              </a:spcBef>
              <a:spcAft>
                <a:spcPts val="0"/>
              </a:spcAft>
              <a:buClr>
                <a:srgbClr val="262626"/>
              </a:buClr>
              <a:buSzPts val="2400"/>
              <a:buFont typeface="Arial"/>
              <a:buChar char=" "/>
              <a:defRPr sz="2400" b="0" i="0" u="none" strike="noStrike" cap="none">
                <a:solidFill>
                  <a:srgbClr val="262626"/>
                </a:solidFill>
                <a:latin typeface="Calibri"/>
                <a:ea typeface="Calibri"/>
                <a:cs typeface="Calibri"/>
                <a:sym typeface="Calibri"/>
              </a:defRPr>
            </a:lvl1pPr>
            <a:lvl2pPr marL="914400" marR="0" lvl="1" indent="-381000" algn="l" rtl="0">
              <a:lnSpc>
                <a:spcPct val="85000"/>
              </a:lnSpc>
              <a:spcBef>
                <a:spcPts val="600"/>
              </a:spcBef>
              <a:spcAft>
                <a:spcPts val="0"/>
              </a:spcAft>
              <a:buClr>
                <a:srgbClr val="262626"/>
              </a:buClr>
              <a:buSzPts val="2400"/>
              <a:buFont typeface="Arial"/>
              <a:buChar char=" "/>
              <a:defRPr sz="2400" b="0" i="0" u="none" strike="noStrike" cap="none">
                <a:solidFill>
                  <a:srgbClr val="262626"/>
                </a:solidFill>
                <a:latin typeface="Calibri"/>
                <a:ea typeface="Calibri"/>
                <a:cs typeface="Calibri"/>
                <a:sym typeface="Calibri"/>
              </a:defRPr>
            </a:lvl2pPr>
            <a:lvl3pPr marL="1371600" marR="0" lvl="2" indent="-355600" algn="l" rtl="0">
              <a:lnSpc>
                <a:spcPct val="85000"/>
              </a:lnSpc>
              <a:spcBef>
                <a:spcPts val="600"/>
              </a:spcBef>
              <a:spcAft>
                <a:spcPts val="0"/>
              </a:spcAft>
              <a:buClr>
                <a:srgbClr val="262626"/>
              </a:buClr>
              <a:buSzPts val="2000"/>
              <a:buFont typeface="Arial"/>
              <a:buChar char=" "/>
              <a:defRPr sz="2000" b="0" i="1" u="none" strike="noStrike" cap="none">
                <a:solidFill>
                  <a:srgbClr val="262626"/>
                </a:solidFill>
                <a:latin typeface="Calibri"/>
                <a:ea typeface="Calibri"/>
                <a:cs typeface="Calibri"/>
                <a:sym typeface="Calibri"/>
              </a:defRPr>
            </a:lvl3pPr>
            <a:lvl4pPr marL="1828800" marR="0" lvl="3"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4pPr>
            <a:lvl5pPr marL="2286000" marR="0" lvl="4"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5pPr>
            <a:lvl6pPr marL="2743200" marR="0" lvl="5"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6pPr>
            <a:lvl7pPr marL="3200400" marR="0" lvl="6"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7pPr>
            <a:lvl8pPr marL="3657600" marR="0" lvl="7"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8pPr>
            <a:lvl9pPr marL="4114800" marR="0" lvl="8" indent="-342900" algn="l" rtl="0">
              <a:lnSpc>
                <a:spcPct val="85000"/>
              </a:lnSpc>
              <a:spcBef>
                <a:spcPts val="600"/>
              </a:spcBef>
              <a:spcAft>
                <a:spcPts val="0"/>
              </a:spcAft>
              <a:buClr>
                <a:srgbClr val="262626"/>
              </a:buClr>
              <a:buSzPts val="1800"/>
              <a:buFont typeface="Arial"/>
              <a:buChar char=" "/>
              <a:defRPr sz="1800" b="0" i="0" u="none" strike="noStrike" cap="none">
                <a:solidFill>
                  <a:srgbClr val="262626"/>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514350" y="6412447"/>
            <a:ext cx="3086100" cy="228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5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514350" y="6554697"/>
            <a:ext cx="3771900" cy="2286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5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41193" y="5829748"/>
            <a:ext cx="2194560" cy="1397039"/>
          </a:xfrm>
          <a:prstGeom prst="rect">
            <a:avLst/>
          </a:prstGeom>
          <a:noFill/>
          <a:ln>
            <a:noFill/>
          </a:ln>
        </p:spPr>
        <p:txBody>
          <a:bodyPr spcFirstLastPara="1" wrap="square" lIns="91425" tIns="45700" rIns="91425" bIns="45700" anchor="b" anchorCtr="0">
            <a:noAutofit/>
          </a:bodyPr>
          <a:lstStyle>
            <a:lvl1pPr marL="0" marR="0" lvl="0" indent="0" algn="r" rtl="0">
              <a:spcBef>
                <a:spcPts val="0"/>
              </a:spcBef>
              <a:buNone/>
              <a:defRPr sz="9000" b="0" i="0" u="none" strike="noStrike" cap="none">
                <a:solidFill>
                  <a:srgbClr val="50B4C8"/>
                </a:solidFill>
                <a:latin typeface="Calibri"/>
                <a:ea typeface="Calibri"/>
                <a:cs typeface="Calibri"/>
                <a:sym typeface="Calibri"/>
              </a:defRPr>
            </a:lvl1pPr>
            <a:lvl2pPr marL="0" marR="0" lvl="1" indent="0" algn="r" rtl="0">
              <a:spcBef>
                <a:spcPts val="0"/>
              </a:spcBef>
              <a:buNone/>
              <a:defRPr sz="9000" b="0" i="0" u="none" strike="noStrike" cap="none">
                <a:solidFill>
                  <a:srgbClr val="50B4C8"/>
                </a:solidFill>
                <a:latin typeface="Calibri"/>
                <a:ea typeface="Calibri"/>
                <a:cs typeface="Calibri"/>
                <a:sym typeface="Calibri"/>
              </a:defRPr>
            </a:lvl2pPr>
            <a:lvl3pPr marL="0" marR="0" lvl="2" indent="0" algn="r" rtl="0">
              <a:spcBef>
                <a:spcPts val="0"/>
              </a:spcBef>
              <a:buNone/>
              <a:defRPr sz="9000" b="0" i="0" u="none" strike="noStrike" cap="none">
                <a:solidFill>
                  <a:srgbClr val="50B4C8"/>
                </a:solidFill>
                <a:latin typeface="Calibri"/>
                <a:ea typeface="Calibri"/>
                <a:cs typeface="Calibri"/>
                <a:sym typeface="Calibri"/>
              </a:defRPr>
            </a:lvl3pPr>
            <a:lvl4pPr marL="0" marR="0" lvl="3" indent="0" algn="r" rtl="0">
              <a:spcBef>
                <a:spcPts val="0"/>
              </a:spcBef>
              <a:buNone/>
              <a:defRPr sz="9000" b="0" i="0" u="none" strike="noStrike" cap="none">
                <a:solidFill>
                  <a:srgbClr val="50B4C8"/>
                </a:solidFill>
                <a:latin typeface="Calibri"/>
                <a:ea typeface="Calibri"/>
                <a:cs typeface="Calibri"/>
                <a:sym typeface="Calibri"/>
              </a:defRPr>
            </a:lvl4pPr>
            <a:lvl5pPr marL="0" marR="0" lvl="4" indent="0" algn="r" rtl="0">
              <a:spcBef>
                <a:spcPts val="0"/>
              </a:spcBef>
              <a:buNone/>
              <a:defRPr sz="9000" b="0" i="0" u="none" strike="noStrike" cap="none">
                <a:solidFill>
                  <a:srgbClr val="50B4C8"/>
                </a:solidFill>
                <a:latin typeface="Calibri"/>
                <a:ea typeface="Calibri"/>
                <a:cs typeface="Calibri"/>
                <a:sym typeface="Calibri"/>
              </a:defRPr>
            </a:lvl5pPr>
            <a:lvl6pPr marL="0" marR="0" lvl="5" indent="0" algn="r" rtl="0">
              <a:spcBef>
                <a:spcPts val="0"/>
              </a:spcBef>
              <a:buNone/>
              <a:defRPr sz="9000" b="0" i="0" u="none" strike="noStrike" cap="none">
                <a:solidFill>
                  <a:srgbClr val="50B4C8"/>
                </a:solidFill>
                <a:latin typeface="Calibri"/>
                <a:ea typeface="Calibri"/>
                <a:cs typeface="Calibri"/>
                <a:sym typeface="Calibri"/>
              </a:defRPr>
            </a:lvl6pPr>
            <a:lvl7pPr marL="0" marR="0" lvl="6" indent="0" algn="r" rtl="0">
              <a:spcBef>
                <a:spcPts val="0"/>
              </a:spcBef>
              <a:buNone/>
              <a:defRPr sz="9000" b="0" i="0" u="none" strike="noStrike" cap="none">
                <a:solidFill>
                  <a:srgbClr val="50B4C8"/>
                </a:solidFill>
                <a:latin typeface="Calibri"/>
                <a:ea typeface="Calibri"/>
                <a:cs typeface="Calibri"/>
                <a:sym typeface="Calibri"/>
              </a:defRPr>
            </a:lvl7pPr>
            <a:lvl8pPr marL="0" marR="0" lvl="7" indent="0" algn="r" rtl="0">
              <a:spcBef>
                <a:spcPts val="0"/>
              </a:spcBef>
              <a:buNone/>
              <a:defRPr sz="9000" b="0" i="0" u="none" strike="noStrike" cap="none">
                <a:solidFill>
                  <a:srgbClr val="50B4C8"/>
                </a:solidFill>
                <a:latin typeface="Calibri"/>
                <a:ea typeface="Calibri"/>
                <a:cs typeface="Calibri"/>
                <a:sym typeface="Calibri"/>
              </a:defRPr>
            </a:lvl8pPr>
            <a:lvl9pPr marL="0" marR="0" lvl="8" indent="0" algn="r" rtl="0">
              <a:spcBef>
                <a:spcPts val="0"/>
              </a:spcBef>
              <a:buNone/>
              <a:defRPr sz="9000" b="0" i="0" u="none" strike="noStrike" cap="none">
                <a:solidFill>
                  <a:srgbClr val="50B4C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https://www.axismaps.com/guide/data/data-classification/"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32.gif"/></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42.gif"/><Relationship Id="rId4" Type="http://schemas.openxmlformats.org/officeDocument/2006/relationships/image" Target="../media/image41.jp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gif"/></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s://www.axismaps.com/guide/data/data-classificatio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s://www.axismaps.com/guide/data/data-classificatio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hyperlink" Target="https://www.axismaps.com/guide/data/data-classific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p13"/>
          <p:cNvPicPr preferRelativeResize="0"/>
          <p:nvPr/>
        </p:nvPicPr>
        <p:blipFill rotWithShape="1">
          <a:blip r:embed="rId3">
            <a:alphaModFix/>
          </a:blip>
          <a:srcRect/>
          <a:stretch/>
        </p:blipFill>
        <p:spPr>
          <a:xfrm>
            <a:off x="-22302" y="0"/>
            <a:ext cx="9166302" cy="6858000"/>
          </a:xfrm>
          <a:prstGeom prst="rect">
            <a:avLst/>
          </a:prstGeom>
          <a:noFill/>
          <a:ln>
            <a:noFill/>
          </a:ln>
        </p:spPr>
      </p:pic>
      <p:sp>
        <p:nvSpPr>
          <p:cNvPr id="91" name="Google Shape;91;p13"/>
          <p:cNvSpPr txBox="1">
            <a:spLocks noGrp="1"/>
          </p:cNvSpPr>
          <p:nvPr>
            <p:ph type="title"/>
          </p:nvPr>
        </p:nvSpPr>
        <p:spPr>
          <a:xfrm>
            <a:off x="0" y="415073"/>
            <a:ext cx="9144000" cy="10922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2430"/>
              <a:buFont typeface="Arial Black"/>
              <a:buNone/>
            </a:pPr>
            <a:r>
              <a:rPr lang="en-US" sz="2430">
                <a:solidFill>
                  <a:schemeClr val="lt1"/>
                </a:solidFill>
                <a:latin typeface="Arial Black"/>
                <a:ea typeface="Arial Black"/>
                <a:cs typeface="Arial Black"/>
                <a:sym typeface="Arial Black"/>
              </a:rPr>
              <a:t>OPEN EDUCATIONAL RESOURCES FOR INTRODUCTION </a:t>
            </a:r>
            <a:br>
              <a:rPr lang="en-US" sz="2430">
                <a:solidFill>
                  <a:schemeClr val="lt1"/>
                </a:solidFill>
                <a:latin typeface="Arial Black"/>
                <a:ea typeface="Arial Black"/>
                <a:cs typeface="Arial Black"/>
                <a:sym typeface="Arial Black"/>
              </a:rPr>
            </a:br>
            <a:r>
              <a:rPr lang="en-US" sz="2430">
                <a:solidFill>
                  <a:schemeClr val="lt1"/>
                </a:solidFill>
                <a:latin typeface="Arial Black"/>
                <a:ea typeface="Arial Black"/>
                <a:cs typeface="Arial Black"/>
                <a:sym typeface="Arial Black"/>
              </a:rPr>
              <a:t>TO GEOGRAPHIC INFORMATION SYSTEMS</a:t>
            </a:r>
            <a:br>
              <a:rPr lang="en-US" sz="4320">
                <a:solidFill>
                  <a:schemeClr val="lt1"/>
                </a:solidFill>
              </a:rPr>
            </a:br>
            <a:r>
              <a:rPr lang="en-US" sz="2700">
                <a:solidFill>
                  <a:schemeClr val="lt1"/>
                </a:solidFill>
              </a:rPr>
              <a:t>FUNDED BY: USG AFFORDABLE LEARNING GRANT</a:t>
            </a:r>
            <a:endParaRPr sz="2700">
              <a:solidFill>
                <a:schemeClr val="lt1"/>
              </a:solidFill>
            </a:endParaRPr>
          </a:p>
        </p:txBody>
      </p:sp>
      <p:pic>
        <p:nvPicPr>
          <p:cNvPr id="92" name="Google Shape;92;p13"/>
          <p:cNvPicPr preferRelativeResize="0">
            <a:picLocks noGrp="1"/>
          </p:cNvPicPr>
          <p:nvPr>
            <p:ph type="body" idx="2"/>
          </p:nvPr>
        </p:nvPicPr>
        <p:blipFill rotWithShape="1">
          <a:blip r:embed="rId4">
            <a:alphaModFix/>
          </a:blip>
          <a:srcRect/>
          <a:stretch/>
        </p:blipFill>
        <p:spPr>
          <a:xfrm>
            <a:off x="1154838" y="4514030"/>
            <a:ext cx="1624305" cy="1637196"/>
          </a:xfrm>
          <a:prstGeom prst="rect">
            <a:avLst/>
          </a:prstGeom>
          <a:noFill/>
          <a:ln>
            <a:noFill/>
          </a:ln>
        </p:spPr>
      </p:pic>
      <p:pic>
        <p:nvPicPr>
          <p:cNvPr id="93" name="Google Shape;93;p13"/>
          <p:cNvPicPr preferRelativeResize="0">
            <a:picLocks noGrp="1"/>
          </p:cNvPicPr>
          <p:nvPr>
            <p:ph type="body" idx="1"/>
          </p:nvPr>
        </p:nvPicPr>
        <p:blipFill rotWithShape="1">
          <a:blip r:embed="rId5">
            <a:alphaModFix/>
          </a:blip>
          <a:srcRect/>
          <a:stretch/>
        </p:blipFill>
        <p:spPr>
          <a:xfrm>
            <a:off x="5964571" y="4622045"/>
            <a:ext cx="2529725" cy="1906130"/>
          </a:xfrm>
          <a:prstGeom prst="rect">
            <a:avLst/>
          </a:prstGeom>
          <a:noFill/>
          <a:ln>
            <a:noFill/>
          </a:ln>
        </p:spPr>
      </p:pic>
      <p:sp>
        <p:nvSpPr>
          <p:cNvPr id="94" name="Google Shape;94;p13"/>
          <p:cNvSpPr txBox="1"/>
          <p:nvPr/>
        </p:nvSpPr>
        <p:spPr>
          <a:xfrm>
            <a:off x="-22302" y="5177419"/>
            <a:ext cx="9144000" cy="156966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0" i="1" u="none" strike="noStrike" cap="none">
                <a:solidFill>
                  <a:schemeClr val="lt1"/>
                </a:solidFill>
                <a:latin typeface="Calibri"/>
                <a:ea typeface="Calibri"/>
                <a:cs typeface="Calibri"/>
                <a:sym typeface="Calibri"/>
              </a:rPr>
              <a:t>Created by:</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Ulrike Ingram</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Allison J. Bailey</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Amber Ignatius</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Katayoun Mobasher</a:t>
            </a:r>
            <a:endParaRPr/>
          </a:p>
          <a:p>
            <a:pPr marL="0" marR="0" lvl="0" indent="0" algn="ctr" rtl="0">
              <a:spcBef>
                <a:spcPts val="0"/>
              </a:spcBef>
              <a:spcAft>
                <a:spcPts val="0"/>
              </a:spcAft>
              <a:buNone/>
            </a:pPr>
            <a:r>
              <a:rPr lang="en-US" sz="1600" b="0" i="0" u="none" strike="noStrike" cap="none">
                <a:solidFill>
                  <a:schemeClr val="lt1"/>
                </a:solidFill>
                <a:latin typeface="Calibri"/>
                <a:ea typeface="Calibri"/>
                <a:cs typeface="Calibri"/>
                <a:sym typeface="Calibri"/>
              </a:rPr>
              <a:t>Mark Patterson</a:t>
            </a:r>
            <a:endParaRPr/>
          </a:p>
        </p:txBody>
      </p:sp>
      <p:sp>
        <p:nvSpPr>
          <p:cNvPr id="95" name="Google Shape;95;p13"/>
          <p:cNvSpPr txBox="1"/>
          <p:nvPr/>
        </p:nvSpPr>
        <p:spPr>
          <a:xfrm>
            <a:off x="1567544" y="2239294"/>
            <a:ext cx="5897880" cy="78483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500" b="0" i="0" u="none" strike="noStrike" cap="none" dirty="0">
                <a:solidFill>
                  <a:schemeClr val="lt1"/>
                </a:solidFill>
                <a:latin typeface="Arial Black" panose="020B0A04020102020204" pitchFamily="34" charset="0"/>
                <a:ea typeface="EB Garamond"/>
                <a:cs typeface="EB Garamond"/>
                <a:sym typeface="EB Garamond"/>
              </a:rPr>
              <a:t>Module 3</a:t>
            </a:r>
            <a:endParaRPr sz="4500" b="0" i="0" u="none" strike="noStrike" cap="none" dirty="0">
              <a:solidFill>
                <a:schemeClr val="lt1"/>
              </a:solidFill>
              <a:latin typeface="Arial Black" panose="020B0A04020102020204" pitchFamily="34" charset="0"/>
              <a:ea typeface="EB Garamond"/>
              <a:cs typeface="EB Garamond"/>
              <a:sym typeface="EB Garamond"/>
            </a:endParaRPr>
          </a:p>
        </p:txBody>
      </p:sp>
      <p:sp>
        <p:nvSpPr>
          <p:cNvPr id="96" name="Google Shape;96;p13"/>
          <p:cNvSpPr txBox="1"/>
          <p:nvPr/>
        </p:nvSpPr>
        <p:spPr>
          <a:xfrm>
            <a:off x="1894115" y="2996119"/>
            <a:ext cx="5355771"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i="0" u="none" strike="noStrike" cap="none" dirty="0">
                <a:solidFill>
                  <a:schemeClr val="lt1"/>
                </a:solidFill>
                <a:latin typeface="Arial Black" panose="020B0A04020102020204" pitchFamily="34" charset="0"/>
                <a:ea typeface="Bilbo"/>
                <a:cs typeface="Bilbo"/>
                <a:sym typeface="Bilbo"/>
              </a:rPr>
              <a:t>Map Design &amp; Symbology</a:t>
            </a:r>
            <a:endParaRPr sz="1800" i="0" u="none" strike="noStrike" cap="none" dirty="0">
              <a:solidFill>
                <a:schemeClr val="lt1"/>
              </a:solidFill>
              <a:latin typeface="Arial Black" panose="020B0A04020102020204" pitchFamily="34" charset="0"/>
              <a:ea typeface="Bilbo"/>
              <a:cs typeface="Bilbo"/>
              <a:sym typeface="Bilbo"/>
            </a:endParaRPr>
          </a:p>
        </p:txBody>
      </p:sp>
      <p:sp>
        <p:nvSpPr>
          <p:cNvPr id="97" name="Google Shape;97;p13"/>
          <p:cNvSpPr txBox="1"/>
          <p:nvPr/>
        </p:nvSpPr>
        <p:spPr>
          <a:xfrm>
            <a:off x="950494" y="6175290"/>
            <a:ext cx="2032992" cy="49244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300" b="0" i="0" u="none" strike="noStrike" cap="none">
                <a:solidFill>
                  <a:schemeClr val="lt1"/>
                </a:solidFill>
                <a:latin typeface="Calibri"/>
                <a:ea typeface="Calibri"/>
                <a:cs typeface="Calibri"/>
                <a:sym typeface="Calibri"/>
              </a:rPr>
              <a:t>Department of Geography and Anthropology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2"/>
          <p:cNvSpPr txBox="1">
            <a:spLocks noGrp="1"/>
          </p:cNvSpPr>
          <p:nvPr>
            <p:ph type="title"/>
          </p:nvPr>
        </p:nvSpPr>
        <p:spPr>
          <a:xfrm>
            <a:off x="29572" y="0"/>
            <a:ext cx="9114427" cy="84025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Classifying Quantitative data</a:t>
            </a:r>
            <a:endParaRPr/>
          </a:p>
        </p:txBody>
      </p:sp>
      <p:pic>
        <p:nvPicPr>
          <p:cNvPr id="166" name="Google Shape;166;p22" descr="Image of graphical representation showing Price of Hotel Rooms in Chicago by classifying quantitative data into equal interval, quantile, natural breaks and manual."/>
          <p:cNvPicPr preferRelativeResize="0"/>
          <p:nvPr/>
        </p:nvPicPr>
        <p:blipFill rotWithShape="1">
          <a:blip r:embed="rId3">
            <a:alphaModFix/>
          </a:blip>
          <a:srcRect/>
          <a:stretch/>
        </p:blipFill>
        <p:spPr>
          <a:xfrm>
            <a:off x="1936287" y="2440596"/>
            <a:ext cx="5271426" cy="4318548"/>
          </a:xfrm>
          <a:prstGeom prst="rect">
            <a:avLst/>
          </a:prstGeom>
          <a:noFill/>
          <a:ln>
            <a:noFill/>
          </a:ln>
        </p:spPr>
      </p:pic>
      <p:sp>
        <p:nvSpPr>
          <p:cNvPr id="167" name="Google Shape;167;p22"/>
          <p:cNvSpPr txBox="1">
            <a:spLocks noGrp="1"/>
          </p:cNvSpPr>
          <p:nvPr>
            <p:ph type="body" idx="1"/>
          </p:nvPr>
        </p:nvSpPr>
        <p:spPr>
          <a:xfrm>
            <a:off x="523842" y="952308"/>
            <a:ext cx="8162957" cy="1704395"/>
          </a:xfrm>
          <a:prstGeom prst="rect">
            <a:avLst/>
          </a:prstGeom>
          <a:noFill/>
          <a:ln>
            <a:noFill/>
          </a:ln>
        </p:spPr>
        <p:txBody>
          <a:bodyPr spcFirstLastPara="1" wrap="square" lIns="91425" tIns="45700" rIns="91425" bIns="45700" anchor="t" anchorCtr="0">
            <a:noAutofit/>
          </a:bodyPr>
          <a:lstStyle/>
          <a:p>
            <a:pPr marL="91440" lvl="0" indent="-140970" algn="l" rtl="0">
              <a:lnSpc>
                <a:spcPct val="65000"/>
              </a:lnSpc>
              <a:spcBef>
                <a:spcPts val="0"/>
              </a:spcBef>
              <a:spcAft>
                <a:spcPts val="0"/>
              </a:spcAft>
              <a:buClr>
                <a:srgbClr val="262626"/>
              </a:buClr>
              <a:buSzPts val="2220"/>
              <a:buChar char=" "/>
            </a:pPr>
            <a:r>
              <a:rPr lang="en-US" sz="2220" b="1"/>
              <a:t>MANUAL:</a:t>
            </a:r>
            <a:r>
              <a:rPr lang="en-US" sz="2220"/>
              <a:t> Manually set one or all of the class breaks. Are there important break points that need to be “hardwired” into your class breaks? Does one of the class breaks need to be the mean? Is this map part of a series that needs the same classes across all of the maps? Do any of the other methods get you close to a good solution that could be improved with a few slight adjustments those classes? If so, do not hesitate to set these class breaks yourself.</a:t>
            </a:r>
            <a:endParaRPr/>
          </a:p>
        </p:txBody>
      </p:sp>
      <p:sp>
        <p:nvSpPr>
          <p:cNvPr id="168" name="Google Shape;168;p22"/>
          <p:cNvSpPr/>
          <p:nvPr/>
        </p:nvSpPr>
        <p:spPr>
          <a:xfrm>
            <a:off x="4572000" y="6611779"/>
            <a:ext cx="4572000" cy="246221"/>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000" b="0" i="0" u="sng" strike="noStrike" cap="none">
                <a:solidFill>
                  <a:schemeClr val="hlink"/>
                </a:solidFill>
                <a:latin typeface="Calibri"/>
                <a:ea typeface="Calibri"/>
                <a:cs typeface="Calibri"/>
                <a:sym typeface="Calibri"/>
                <a:hlinkClick r:id="rId4"/>
              </a:rPr>
              <a:t>https://www.axismaps.com/guide/data/data-classification/</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3"/>
          <p:cNvSpPr txBox="1">
            <a:spLocks noGrp="1"/>
          </p:cNvSpPr>
          <p:nvPr>
            <p:ph type="body" idx="1"/>
          </p:nvPr>
        </p:nvSpPr>
        <p:spPr>
          <a:xfrm>
            <a:off x="539353" y="2754775"/>
            <a:ext cx="8065294" cy="1730728"/>
          </a:xfrm>
          <a:prstGeom prst="rect">
            <a:avLst/>
          </a:prstGeom>
          <a:noFill/>
          <a:ln>
            <a:noFill/>
          </a:ln>
        </p:spPr>
        <p:txBody>
          <a:bodyPr spcFirstLastPara="1" wrap="square" lIns="91425" tIns="45700" rIns="91425" bIns="45700" anchor="t" anchorCtr="0">
            <a:noAutofit/>
          </a:bodyPr>
          <a:lstStyle/>
          <a:p>
            <a:pPr marL="91440" lvl="0" indent="-381000" algn="ctr" rtl="0">
              <a:lnSpc>
                <a:spcPct val="75000"/>
              </a:lnSpc>
              <a:spcBef>
                <a:spcPts val="0"/>
              </a:spcBef>
              <a:spcAft>
                <a:spcPts val="0"/>
              </a:spcAft>
              <a:buClr>
                <a:schemeClr val="accent1"/>
              </a:buClr>
              <a:buSzPts val="6000"/>
              <a:buChar char=" "/>
            </a:pPr>
            <a:r>
              <a:rPr lang="en-US" sz="6000">
                <a:solidFill>
                  <a:schemeClr val="accent1"/>
                </a:solidFill>
              </a:rPr>
              <a:t>Symbology</a:t>
            </a:r>
            <a:endParaRPr sz="6000">
              <a:solidFill>
                <a:schemeClr val="accent1"/>
              </a:solidFill>
            </a:endParaRPr>
          </a:p>
          <a:p>
            <a:pPr marL="91440" lvl="0" indent="-381000" algn="ctr" rtl="0">
              <a:lnSpc>
                <a:spcPct val="75000"/>
              </a:lnSpc>
              <a:spcBef>
                <a:spcPts val="1300"/>
              </a:spcBef>
              <a:spcAft>
                <a:spcPts val="0"/>
              </a:spcAft>
              <a:buClr>
                <a:schemeClr val="accent1"/>
              </a:buClr>
              <a:buSzPts val="6000"/>
              <a:buChar char=" "/>
            </a:pPr>
            <a:r>
              <a:rPr lang="en-US" sz="6000">
                <a:solidFill>
                  <a:schemeClr val="accent1"/>
                </a:solidFill>
              </a:rPr>
              <a:t>and Cartography</a:t>
            </a:r>
            <a:endParaRPr sz="6000">
              <a:solidFill>
                <a:schemeClr val="accen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4"/>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0"/>
              </a:spcBef>
              <a:spcAft>
                <a:spcPts val="0"/>
              </a:spcAft>
              <a:buClr>
                <a:srgbClr val="262626"/>
              </a:buClr>
              <a:buSzPts val="3000"/>
              <a:buNone/>
            </a:pPr>
            <a:r>
              <a:rPr lang="en-US" sz="3000" b="1"/>
              <a:t>Cartography</a:t>
            </a:r>
            <a:r>
              <a:rPr lang="en-US" sz="3000"/>
              <a:t>: the design, compilation, drafting, and reproduction of maps.</a:t>
            </a:r>
            <a:endParaRPr/>
          </a:p>
          <a:p>
            <a:pPr marL="0" lvl="0" indent="0" algn="l" rtl="0">
              <a:lnSpc>
                <a:spcPct val="85000"/>
              </a:lnSpc>
              <a:spcBef>
                <a:spcPts val="1300"/>
              </a:spcBef>
              <a:spcAft>
                <a:spcPts val="0"/>
              </a:spcAft>
              <a:buClr>
                <a:srgbClr val="262626"/>
              </a:buClr>
              <a:buSzPts val="2000"/>
              <a:buNone/>
            </a:pPr>
            <a:endParaRPr sz="2000"/>
          </a:p>
          <a:p>
            <a:pPr marL="91440" lvl="0" indent="-152400" algn="l" rtl="0">
              <a:lnSpc>
                <a:spcPct val="85000"/>
              </a:lnSpc>
              <a:spcBef>
                <a:spcPts val="1300"/>
              </a:spcBef>
              <a:spcAft>
                <a:spcPts val="0"/>
              </a:spcAft>
              <a:buClr>
                <a:srgbClr val="262626"/>
              </a:buClr>
              <a:buSzPts val="2400"/>
              <a:buChar char=" "/>
            </a:pPr>
            <a:r>
              <a:rPr lang="en-US" sz="2400"/>
              <a:t>Art + Science</a:t>
            </a:r>
            <a:endParaRPr/>
          </a:p>
          <a:p>
            <a:pPr marL="91440" lvl="0" indent="0" algn="l" rtl="0">
              <a:lnSpc>
                <a:spcPct val="85000"/>
              </a:lnSpc>
              <a:spcBef>
                <a:spcPts val="1300"/>
              </a:spcBef>
              <a:spcAft>
                <a:spcPts val="0"/>
              </a:spcAft>
              <a:buClr>
                <a:srgbClr val="262626"/>
              </a:buClr>
              <a:buSzPts val="2400"/>
              <a:buNone/>
            </a:pPr>
            <a:endParaRPr sz="2400"/>
          </a:p>
          <a:p>
            <a:pPr marL="91440" lvl="0" indent="-152400" algn="l" rtl="0">
              <a:lnSpc>
                <a:spcPct val="85000"/>
              </a:lnSpc>
              <a:spcBef>
                <a:spcPts val="1300"/>
              </a:spcBef>
              <a:spcAft>
                <a:spcPts val="0"/>
              </a:spcAft>
              <a:buClr>
                <a:srgbClr val="262626"/>
              </a:buClr>
              <a:buSzPts val="2400"/>
              <a:buChar char=" "/>
            </a:pPr>
            <a:r>
              <a:rPr lang="en-US" sz="2400"/>
              <a:t>Informed by aesthetics and communication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p25" descr="United States map designed using Cartography"/>
          <p:cNvPicPr preferRelativeResize="0"/>
          <p:nvPr/>
        </p:nvPicPr>
        <p:blipFill rotWithShape="1">
          <a:blip r:embed="rId3">
            <a:alphaModFix/>
          </a:blip>
          <a:srcRect/>
          <a:stretch/>
        </p:blipFill>
        <p:spPr>
          <a:xfrm>
            <a:off x="609600" y="0"/>
            <a:ext cx="7924800" cy="686816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6"/>
          <p:cNvSpPr txBox="1">
            <a:spLocks noGrp="1"/>
          </p:cNvSpPr>
          <p:nvPr>
            <p:ph type="body" idx="1"/>
          </p:nvPr>
        </p:nvSpPr>
        <p:spPr>
          <a:xfrm>
            <a:off x="539353" y="1531842"/>
            <a:ext cx="8065294" cy="775934"/>
          </a:xfrm>
          <a:prstGeom prst="rect">
            <a:avLst/>
          </a:prstGeom>
          <a:noFill/>
          <a:ln>
            <a:noFill/>
          </a:ln>
        </p:spPr>
        <p:txBody>
          <a:bodyPr spcFirstLastPara="1" wrap="square" lIns="91425" tIns="45700" rIns="91425" bIns="45700" anchor="t" anchorCtr="0">
            <a:noAutofit/>
          </a:bodyPr>
          <a:lstStyle/>
          <a:p>
            <a:pPr marL="45720" lvl="0" indent="0" algn="l" rtl="0">
              <a:lnSpc>
                <a:spcPct val="85000"/>
              </a:lnSpc>
              <a:spcBef>
                <a:spcPts val="0"/>
              </a:spcBef>
              <a:spcAft>
                <a:spcPts val="0"/>
              </a:spcAft>
              <a:buClr>
                <a:srgbClr val="262626"/>
              </a:buClr>
              <a:buSzPts val="2400"/>
              <a:buNone/>
            </a:pPr>
            <a:r>
              <a:rPr lang="en-US"/>
              <a:t>A map is an abstraction of reality that uses symbols to convey and communicate information about the world.</a:t>
            </a:r>
            <a:endParaRPr/>
          </a:p>
          <a:p>
            <a:pPr marL="45720" lvl="0" indent="0" algn="l" rtl="0">
              <a:lnSpc>
                <a:spcPct val="85000"/>
              </a:lnSpc>
              <a:spcBef>
                <a:spcPts val="1300"/>
              </a:spcBef>
              <a:spcAft>
                <a:spcPts val="0"/>
              </a:spcAft>
              <a:buClr>
                <a:srgbClr val="262626"/>
              </a:buClr>
              <a:buSzPts val="2400"/>
              <a:buNone/>
            </a:pPr>
            <a:endParaRPr/>
          </a:p>
        </p:txBody>
      </p:sp>
      <p:sp>
        <p:nvSpPr>
          <p:cNvPr id="191" name="Google Shape;191;p26"/>
          <p:cNvSpPr txBox="1">
            <a:spLocks noGrp="1"/>
          </p:cNvSpPr>
          <p:nvPr>
            <p:ph type="title"/>
          </p:nvPr>
        </p:nvSpPr>
        <p:spPr>
          <a:xfrm>
            <a:off x="492919" y="447279"/>
            <a:ext cx="8079581" cy="94826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History of maps</a:t>
            </a:r>
            <a:endParaRPr/>
          </a:p>
        </p:txBody>
      </p:sp>
      <p:grpSp>
        <p:nvGrpSpPr>
          <p:cNvPr id="192" name="Google Shape;192;p26"/>
          <p:cNvGrpSpPr/>
          <p:nvPr/>
        </p:nvGrpSpPr>
        <p:grpSpPr>
          <a:xfrm>
            <a:off x="152400" y="1447800"/>
            <a:ext cx="8839200" cy="4902199"/>
            <a:chOff x="0" y="0"/>
            <a:chExt cx="8839200" cy="4902199"/>
          </a:xfrm>
        </p:grpSpPr>
        <p:sp>
          <p:nvSpPr>
            <p:cNvPr id="193" name="Google Shape;193;p26"/>
            <p:cNvSpPr/>
            <p:nvPr/>
          </p:nvSpPr>
          <p:spPr>
            <a:xfrm>
              <a:off x="0" y="1470659"/>
              <a:ext cx="8839200" cy="1960880"/>
            </a:xfrm>
            <a:prstGeom prst="notchedRightArrow">
              <a:avLst>
                <a:gd name="adj1" fmla="val 50000"/>
                <a:gd name="adj2" fmla="val 50000"/>
              </a:avLst>
            </a:prstGeom>
            <a:solidFill>
              <a:srgbClr val="CFE5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6"/>
            <p:cNvSpPr/>
            <p:nvPr/>
          </p:nvSpPr>
          <p:spPr>
            <a:xfrm>
              <a:off x="132255" y="0"/>
              <a:ext cx="991379"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6"/>
            <p:cNvSpPr txBox="1"/>
            <p:nvPr/>
          </p:nvSpPr>
          <p:spPr>
            <a:xfrm>
              <a:off x="132255" y="0"/>
              <a:ext cx="991379" cy="1960880"/>
            </a:xfrm>
            <a:prstGeom prst="rect">
              <a:avLst/>
            </a:prstGeom>
            <a:noFill/>
            <a:ln>
              <a:noFill/>
            </a:ln>
          </p:spPr>
          <p:txBody>
            <a:bodyPr spcFirstLastPara="1" wrap="square" lIns="64000" tIns="64000" rIns="64000" bIns="64000" anchor="b"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1000 B.C. Babylonian Clay Tablets</a:t>
              </a:r>
              <a:endParaRPr sz="900" b="0" i="0" u="none" strike="noStrike" cap="none">
                <a:solidFill>
                  <a:schemeClr val="dk1"/>
                </a:solidFill>
                <a:latin typeface="Calibri"/>
                <a:ea typeface="Calibri"/>
                <a:cs typeface="Calibri"/>
                <a:sym typeface="Calibri"/>
              </a:endParaRPr>
            </a:p>
          </p:txBody>
        </p:sp>
        <p:sp>
          <p:nvSpPr>
            <p:cNvPr id="196" name="Google Shape;196;p26"/>
            <p:cNvSpPr/>
            <p:nvPr/>
          </p:nvSpPr>
          <p:spPr>
            <a:xfrm>
              <a:off x="384160" y="2191511"/>
              <a:ext cx="493774" cy="493774"/>
            </a:xfrm>
            <a:prstGeom prst="ellipse">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6"/>
            <p:cNvSpPr/>
            <p:nvPr/>
          </p:nvSpPr>
          <p:spPr>
            <a:xfrm>
              <a:off x="1027197" y="2941319"/>
              <a:ext cx="833196"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6"/>
            <p:cNvSpPr txBox="1"/>
            <p:nvPr/>
          </p:nvSpPr>
          <p:spPr>
            <a:xfrm>
              <a:off x="1027197" y="2941319"/>
              <a:ext cx="833196" cy="1960880"/>
            </a:xfrm>
            <a:prstGeom prst="rect">
              <a:avLst/>
            </a:prstGeom>
            <a:noFill/>
            <a:ln>
              <a:noFill/>
            </a:ln>
          </p:spPr>
          <p:txBody>
            <a:bodyPr spcFirstLastPara="1" wrap="square" lIns="64000" tIns="64000" rIns="64000" bIns="64000" anchor="t"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7</a:t>
              </a:r>
              <a:r>
                <a:rPr lang="en-US" sz="900" b="0" i="0" u="none" strike="noStrike" cap="none" baseline="30000">
                  <a:solidFill>
                    <a:schemeClr val="dk1"/>
                  </a:solidFill>
                  <a:latin typeface="Calibri"/>
                  <a:ea typeface="Calibri"/>
                  <a:cs typeface="Calibri"/>
                  <a:sym typeface="Calibri"/>
                </a:rPr>
                <a:t>th</a:t>
              </a:r>
              <a:r>
                <a:rPr lang="en-US" sz="900" b="0" i="0" u="none" strike="noStrike" cap="none">
                  <a:solidFill>
                    <a:schemeClr val="dk1"/>
                  </a:solidFill>
                  <a:latin typeface="Calibri"/>
                  <a:ea typeface="Calibri"/>
                  <a:cs typeface="Calibri"/>
                  <a:sym typeface="Calibri"/>
                </a:rPr>
                <a:t> Century B.C. Chinese Mapping</a:t>
              </a:r>
              <a:endParaRPr sz="900" b="0" i="0" u="none" strike="noStrike" cap="none">
                <a:solidFill>
                  <a:schemeClr val="dk1"/>
                </a:solidFill>
                <a:latin typeface="Calibri"/>
                <a:ea typeface="Calibri"/>
                <a:cs typeface="Calibri"/>
                <a:sym typeface="Calibri"/>
              </a:endParaRPr>
            </a:p>
          </p:txBody>
        </p:sp>
        <p:sp>
          <p:nvSpPr>
            <p:cNvPr id="199" name="Google Shape;199;p26"/>
            <p:cNvSpPr/>
            <p:nvPr/>
          </p:nvSpPr>
          <p:spPr>
            <a:xfrm>
              <a:off x="1207855" y="2191511"/>
              <a:ext cx="493774" cy="493774"/>
            </a:xfrm>
            <a:prstGeom prst="ellipse">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6"/>
            <p:cNvSpPr/>
            <p:nvPr/>
          </p:nvSpPr>
          <p:spPr>
            <a:xfrm>
              <a:off x="1894042" y="0"/>
              <a:ext cx="864826"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6"/>
            <p:cNvSpPr txBox="1"/>
            <p:nvPr/>
          </p:nvSpPr>
          <p:spPr>
            <a:xfrm>
              <a:off x="1894042" y="0"/>
              <a:ext cx="864826" cy="1960880"/>
            </a:xfrm>
            <a:prstGeom prst="rect">
              <a:avLst/>
            </a:prstGeom>
            <a:noFill/>
            <a:ln>
              <a:noFill/>
            </a:ln>
          </p:spPr>
          <p:txBody>
            <a:bodyPr spcFirstLastPara="1" wrap="square" lIns="64000" tIns="64000" rIns="64000" bIns="64000" anchor="b"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200 B.C. Eratosthenes</a:t>
              </a:r>
              <a:endParaRPr sz="900" b="0" i="0" u="none" strike="noStrike" cap="none">
                <a:solidFill>
                  <a:schemeClr val="dk1"/>
                </a:solidFill>
                <a:latin typeface="Calibri"/>
                <a:ea typeface="Calibri"/>
                <a:cs typeface="Calibri"/>
                <a:sym typeface="Calibri"/>
              </a:endParaRPr>
            </a:p>
          </p:txBody>
        </p:sp>
        <p:sp>
          <p:nvSpPr>
            <p:cNvPr id="202" name="Google Shape;202;p26"/>
            <p:cNvSpPr/>
            <p:nvPr/>
          </p:nvSpPr>
          <p:spPr>
            <a:xfrm>
              <a:off x="2079569" y="2204212"/>
              <a:ext cx="493774" cy="493774"/>
            </a:xfrm>
            <a:prstGeom prst="ellipse">
              <a:avLst/>
            </a:prstGeom>
            <a:blipFill rotWithShape="1">
              <a:blip r:embed="rId5">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6"/>
            <p:cNvSpPr/>
            <p:nvPr/>
          </p:nvSpPr>
          <p:spPr>
            <a:xfrm>
              <a:off x="2792518" y="2941319"/>
              <a:ext cx="672974"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6"/>
            <p:cNvSpPr txBox="1"/>
            <p:nvPr/>
          </p:nvSpPr>
          <p:spPr>
            <a:xfrm>
              <a:off x="2792518" y="2941319"/>
              <a:ext cx="672974" cy="1960880"/>
            </a:xfrm>
            <a:prstGeom prst="rect">
              <a:avLst/>
            </a:prstGeom>
            <a:noFill/>
            <a:ln>
              <a:noFill/>
            </a:ln>
          </p:spPr>
          <p:txBody>
            <a:bodyPr spcFirstLastPara="1" wrap="square" lIns="64000" tIns="64000" rIns="64000" bIns="64000" anchor="t"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150 A.D. Ptolemy’s Projections</a:t>
              </a:r>
              <a:endParaRPr sz="900" b="0" i="0" u="none" strike="noStrike" cap="none">
                <a:solidFill>
                  <a:schemeClr val="dk1"/>
                </a:solidFill>
                <a:latin typeface="Calibri"/>
                <a:ea typeface="Calibri"/>
                <a:cs typeface="Calibri"/>
                <a:sym typeface="Calibri"/>
              </a:endParaRPr>
            </a:p>
          </p:txBody>
        </p:sp>
        <p:sp>
          <p:nvSpPr>
            <p:cNvPr id="205" name="Google Shape;205;p26"/>
            <p:cNvSpPr/>
            <p:nvPr/>
          </p:nvSpPr>
          <p:spPr>
            <a:xfrm>
              <a:off x="2882118" y="2204212"/>
              <a:ext cx="493774" cy="493774"/>
            </a:xfrm>
            <a:prstGeom prst="ellipse">
              <a:avLst/>
            </a:prstGeom>
            <a:blipFill rotWithShape="1">
              <a:blip r:embed="rId6">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6"/>
            <p:cNvSpPr/>
            <p:nvPr/>
          </p:nvSpPr>
          <p:spPr>
            <a:xfrm>
              <a:off x="3499141" y="0"/>
              <a:ext cx="920851"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6"/>
            <p:cNvSpPr txBox="1"/>
            <p:nvPr/>
          </p:nvSpPr>
          <p:spPr>
            <a:xfrm>
              <a:off x="3499141" y="0"/>
              <a:ext cx="920851" cy="1960880"/>
            </a:xfrm>
            <a:prstGeom prst="rect">
              <a:avLst/>
            </a:prstGeom>
            <a:noFill/>
            <a:ln>
              <a:noFill/>
            </a:ln>
          </p:spPr>
          <p:txBody>
            <a:bodyPr spcFirstLastPara="1" wrap="square" lIns="64000" tIns="64000" rIns="64000" bIns="64000" anchor="b"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Middle Ages Ecclesiastical Mapping</a:t>
              </a:r>
              <a:endParaRPr sz="900" b="0" i="0" u="none" strike="noStrike" cap="none">
                <a:solidFill>
                  <a:schemeClr val="dk1"/>
                </a:solidFill>
                <a:latin typeface="Calibri"/>
                <a:ea typeface="Calibri"/>
                <a:cs typeface="Calibri"/>
                <a:sym typeface="Calibri"/>
              </a:endParaRPr>
            </a:p>
          </p:txBody>
        </p:sp>
        <p:sp>
          <p:nvSpPr>
            <p:cNvPr id="208" name="Google Shape;208;p26"/>
            <p:cNvSpPr/>
            <p:nvPr/>
          </p:nvSpPr>
          <p:spPr>
            <a:xfrm>
              <a:off x="3714457" y="2205990"/>
              <a:ext cx="490220" cy="490220"/>
            </a:xfrm>
            <a:prstGeom prst="ellipse">
              <a:avLst/>
            </a:prstGeom>
            <a:blipFill rotWithShape="1">
              <a:blip r:embed="rId7">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6"/>
            <p:cNvSpPr/>
            <p:nvPr/>
          </p:nvSpPr>
          <p:spPr>
            <a:xfrm>
              <a:off x="4453641" y="2941319"/>
              <a:ext cx="672974"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6"/>
            <p:cNvSpPr txBox="1"/>
            <p:nvPr/>
          </p:nvSpPr>
          <p:spPr>
            <a:xfrm>
              <a:off x="4453641" y="2941319"/>
              <a:ext cx="672974" cy="1960880"/>
            </a:xfrm>
            <a:prstGeom prst="rect">
              <a:avLst/>
            </a:prstGeom>
            <a:noFill/>
            <a:ln>
              <a:noFill/>
            </a:ln>
          </p:spPr>
          <p:txBody>
            <a:bodyPr spcFirstLastPara="1" wrap="square" lIns="64000" tIns="64000" rIns="64000" bIns="64000" anchor="t"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16</a:t>
              </a:r>
              <a:r>
                <a:rPr lang="en-US" sz="900" b="0" i="0" u="none" strike="noStrike" cap="none" baseline="30000">
                  <a:solidFill>
                    <a:schemeClr val="dk1"/>
                  </a:solidFill>
                  <a:latin typeface="Calibri"/>
                  <a:ea typeface="Calibri"/>
                  <a:cs typeface="Calibri"/>
                  <a:sym typeface="Calibri"/>
                </a:rPr>
                <a:t>th</a:t>
              </a:r>
              <a:r>
                <a:rPr lang="en-US" sz="900" b="0" i="0" u="none" strike="noStrike" cap="none">
                  <a:solidFill>
                    <a:schemeClr val="dk1"/>
                  </a:solidFill>
                  <a:latin typeface="Calibri"/>
                  <a:ea typeface="Calibri"/>
                  <a:cs typeface="Calibri"/>
                  <a:sym typeface="Calibri"/>
                </a:rPr>
                <a:t> Century Mercator Projection</a:t>
              </a:r>
              <a:endParaRPr sz="900" b="0" i="0" u="none" strike="noStrike" cap="none">
                <a:solidFill>
                  <a:schemeClr val="dk1"/>
                </a:solidFill>
                <a:latin typeface="Calibri"/>
                <a:ea typeface="Calibri"/>
                <a:cs typeface="Calibri"/>
                <a:sym typeface="Calibri"/>
              </a:endParaRPr>
            </a:p>
          </p:txBody>
        </p:sp>
        <p:sp>
          <p:nvSpPr>
            <p:cNvPr id="211" name="Google Shape;211;p26"/>
            <p:cNvSpPr/>
            <p:nvPr/>
          </p:nvSpPr>
          <p:spPr>
            <a:xfrm>
              <a:off x="4495801" y="2229863"/>
              <a:ext cx="490220" cy="490220"/>
            </a:xfrm>
            <a:prstGeom prst="ellipse">
              <a:avLst/>
            </a:prstGeom>
            <a:blipFill rotWithShape="1">
              <a:blip r:embed="rId8">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6"/>
            <p:cNvSpPr/>
            <p:nvPr/>
          </p:nvSpPr>
          <p:spPr>
            <a:xfrm>
              <a:off x="5160265" y="0"/>
              <a:ext cx="672974"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6"/>
            <p:cNvSpPr txBox="1"/>
            <p:nvPr/>
          </p:nvSpPr>
          <p:spPr>
            <a:xfrm>
              <a:off x="5160265" y="0"/>
              <a:ext cx="672974" cy="1960880"/>
            </a:xfrm>
            <a:prstGeom prst="rect">
              <a:avLst/>
            </a:prstGeom>
            <a:noFill/>
            <a:ln>
              <a:noFill/>
            </a:ln>
          </p:spPr>
          <p:txBody>
            <a:bodyPr spcFirstLastPara="1" wrap="square" lIns="64000" tIns="64000" rIns="64000" bIns="64000" anchor="b"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17</a:t>
              </a:r>
              <a:r>
                <a:rPr lang="en-US" sz="900" b="0" i="0" u="none" strike="noStrike" cap="none" baseline="30000">
                  <a:solidFill>
                    <a:schemeClr val="dk1"/>
                  </a:solidFill>
                  <a:latin typeface="Calibri"/>
                  <a:ea typeface="Calibri"/>
                  <a:cs typeface="Calibri"/>
                  <a:sym typeface="Calibri"/>
                </a:rPr>
                <a:t>th</a:t>
              </a:r>
              <a:r>
                <a:rPr lang="en-US" sz="900" b="0" i="0" u="none" strike="noStrike" cap="none">
                  <a:solidFill>
                    <a:schemeClr val="dk1"/>
                  </a:solidFill>
                  <a:latin typeface="Calibri"/>
                  <a:ea typeface="Calibri"/>
                  <a:cs typeface="Calibri"/>
                  <a:sym typeface="Calibri"/>
                </a:rPr>
                <a:t> Century Newton’s Spheroid</a:t>
              </a:r>
              <a:endParaRPr sz="900" b="0" i="0" u="none" strike="noStrike" cap="none">
                <a:solidFill>
                  <a:schemeClr val="dk1"/>
                </a:solidFill>
                <a:latin typeface="Calibri"/>
                <a:ea typeface="Calibri"/>
                <a:cs typeface="Calibri"/>
                <a:sym typeface="Calibri"/>
              </a:endParaRPr>
            </a:p>
          </p:txBody>
        </p:sp>
        <p:sp>
          <p:nvSpPr>
            <p:cNvPr id="214" name="Google Shape;214;p26"/>
            <p:cNvSpPr/>
            <p:nvPr/>
          </p:nvSpPr>
          <p:spPr>
            <a:xfrm>
              <a:off x="5251642" y="2205990"/>
              <a:ext cx="490220" cy="490220"/>
            </a:xfrm>
            <a:prstGeom prst="ellipse">
              <a:avLst/>
            </a:prstGeom>
            <a:blipFill rotWithShape="1">
              <a:blip r:embed="rId9">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6"/>
            <p:cNvSpPr/>
            <p:nvPr/>
          </p:nvSpPr>
          <p:spPr>
            <a:xfrm>
              <a:off x="5866888" y="2941319"/>
              <a:ext cx="672974"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6"/>
            <p:cNvSpPr txBox="1"/>
            <p:nvPr/>
          </p:nvSpPr>
          <p:spPr>
            <a:xfrm>
              <a:off x="5866888" y="2941319"/>
              <a:ext cx="672974" cy="1960880"/>
            </a:xfrm>
            <a:prstGeom prst="rect">
              <a:avLst/>
            </a:prstGeom>
            <a:noFill/>
            <a:ln>
              <a:noFill/>
            </a:ln>
          </p:spPr>
          <p:txBody>
            <a:bodyPr spcFirstLastPara="1" wrap="square" lIns="64000" tIns="64000" rIns="64000" bIns="64000" anchor="t"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19</a:t>
              </a:r>
              <a:r>
                <a:rPr lang="en-US" sz="900" b="0" i="0" u="none" strike="noStrike" cap="none" baseline="30000">
                  <a:solidFill>
                    <a:schemeClr val="dk1"/>
                  </a:solidFill>
                  <a:latin typeface="Calibri"/>
                  <a:ea typeface="Calibri"/>
                  <a:cs typeface="Calibri"/>
                  <a:sym typeface="Calibri"/>
                </a:rPr>
                <a:t>th</a:t>
              </a:r>
              <a:r>
                <a:rPr lang="en-US" sz="900" b="0" i="0" u="none" strike="noStrike" cap="none">
                  <a:solidFill>
                    <a:schemeClr val="dk1"/>
                  </a:solidFill>
                  <a:latin typeface="Calibri"/>
                  <a:ea typeface="Calibri"/>
                  <a:cs typeface="Calibri"/>
                  <a:sym typeface="Calibri"/>
                </a:rPr>
                <a:t> Century Imperialist Mapping</a:t>
              </a:r>
              <a:endParaRPr sz="900" b="0" i="0" u="none" strike="noStrike" cap="none">
                <a:solidFill>
                  <a:schemeClr val="dk1"/>
                </a:solidFill>
                <a:latin typeface="Calibri"/>
                <a:ea typeface="Calibri"/>
                <a:cs typeface="Calibri"/>
                <a:sym typeface="Calibri"/>
              </a:endParaRPr>
            </a:p>
          </p:txBody>
        </p:sp>
        <p:sp>
          <p:nvSpPr>
            <p:cNvPr id="217" name="Google Shape;217;p26"/>
            <p:cNvSpPr/>
            <p:nvPr/>
          </p:nvSpPr>
          <p:spPr>
            <a:xfrm>
              <a:off x="5958266" y="2205990"/>
              <a:ext cx="490220" cy="490220"/>
            </a:xfrm>
            <a:prstGeom prst="ellipse">
              <a:avLst/>
            </a:prstGeom>
            <a:blipFill rotWithShape="1">
              <a:blip r:embed="rId10">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6"/>
            <p:cNvSpPr/>
            <p:nvPr/>
          </p:nvSpPr>
          <p:spPr>
            <a:xfrm>
              <a:off x="6573512" y="0"/>
              <a:ext cx="672974"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6"/>
            <p:cNvSpPr txBox="1"/>
            <p:nvPr/>
          </p:nvSpPr>
          <p:spPr>
            <a:xfrm>
              <a:off x="6573512" y="0"/>
              <a:ext cx="672974" cy="1960880"/>
            </a:xfrm>
            <a:prstGeom prst="rect">
              <a:avLst/>
            </a:prstGeom>
            <a:noFill/>
            <a:ln>
              <a:noFill/>
            </a:ln>
          </p:spPr>
          <p:txBody>
            <a:bodyPr spcFirstLastPara="1" wrap="square" lIns="64000" tIns="64000" rIns="64000" bIns="64000" anchor="b"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20</a:t>
              </a:r>
              <a:r>
                <a:rPr lang="en-US" sz="900" b="0" i="0" u="none" strike="noStrike" cap="none" baseline="30000">
                  <a:solidFill>
                    <a:schemeClr val="dk1"/>
                  </a:solidFill>
                  <a:latin typeface="Calibri"/>
                  <a:ea typeface="Calibri"/>
                  <a:cs typeface="Calibri"/>
                  <a:sym typeface="Calibri"/>
                </a:rPr>
                <a:t>th</a:t>
              </a:r>
              <a:r>
                <a:rPr lang="en-US" sz="900" b="0" i="0" u="none" strike="noStrike" cap="none">
                  <a:solidFill>
                    <a:schemeClr val="dk1"/>
                  </a:solidFill>
                  <a:latin typeface="Calibri"/>
                  <a:ea typeface="Calibri"/>
                  <a:cs typeface="Calibri"/>
                  <a:sym typeface="Calibri"/>
                </a:rPr>
                <a:t> Century Computer Mapping and GIS</a:t>
              </a:r>
              <a:endParaRPr sz="900" b="0" i="0" u="none" strike="noStrike" cap="none">
                <a:solidFill>
                  <a:schemeClr val="dk1"/>
                </a:solidFill>
                <a:latin typeface="Calibri"/>
                <a:ea typeface="Calibri"/>
                <a:cs typeface="Calibri"/>
                <a:sym typeface="Calibri"/>
              </a:endParaRPr>
            </a:p>
          </p:txBody>
        </p:sp>
        <p:sp>
          <p:nvSpPr>
            <p:cNvPr id="220" name="Google Shape;220;p26"/>
            <p:cNvSpPr/>
            <p:nvPr/>
          </p:nvSpPr>
          <p:spPr>
            <a:xfrm>
              <a:off x="6664889" y="2205990"/>
              <a:ext cx="490220" cy="490220"/>
            </a:xfrm>
            <a:prstGeom prst="ellipse">
              <a:avLst/>
            </a:prstGeom>
            <a:blipFill rotWithShape="1">
              <a:blip r:embed="rId11">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6"/>
            <p:cNvSpPr/>
            <p:nvPr/>
          </p:nvSpPr>
          <p:spPr>
            <a:xfrm>
              <a:off x="7280135" y="2941319"/>
              <a:ext cx="672974" cy="19608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6"/>
            <p:cNvSpPr txBox="1"/>
            <p:nvPr/>
          </p:nvSpPr>
          <p:spPr>
            <a:xfrm>
              <a:off x="7280135" y="2941319"/>
              <a:ext cx="672974" cy="1960880"/>
            </a:xfrm>
            <a:prstGeom prst="rect">
              <a:avLst/>
            </a:prstGeom>
            <a:noFill/>
            <a:ln>
              <a:noFill/>
            </a:ln>
          </p:spPr>
          <p:txBody>
            <a:bodyPr spcFirstLastPara="1" wrap="square" lIns="64000" tIns="64000" rIns="64000" bIns="64000" anchor="t" anchorCtr="0">
              <a:noAutofit/>
            </a:bodyPr>
            <a:lstStyle/>
            <a:p>
              <a:pPr marL="0" marR="0" lvl="0" indent="0" algn="ctr" rtl="0">
                <a:lnSpc>
                  <a:spcPct val="90000"/>
                </a:lnSpc>
                <a:spcBef>
                  <a:spcPts val="0"/>
                </a:spcBef>
                <a:spcAft>
                  <a:spcPts val="0"/>
                </a:spcAft>
                <a:buNone/>
              </a:pPr>
              <a:r>
                <a:rPr lang="en-US" sz="900" b="0" i="0" u="none" strike="noStrike" cap="none">
                  <a:solidFill>
                    <a:schemeClr val="dk1"/>
                  </a:solidFill>
                  <a:latin typeface="Calibri"/>
                  <a:ea typeface="Calibri"/>
                  <a:cs typeface="Calibri"/>
                  <a:sym typeface="Calibri"/>
                </a:rPr>
                <a:t>21</a:t>
              </a:r>
              <a:r>
                <a:rPr lang="en-US" sz="900" b="0" i="0" u="none" strike="noStrike" cap="none" baseline="30000">
                  <a:solidFill>
                    <a:schemeClr val="dk1"/>
                  </a:solidFill>
                  <a:latin typeface="Calibri"/>
                  <a:ea typeface="Calibri"/>
                  <a:cs typeface="Calibri"/>
                  <a:sym typeface="Calibri"/>
                </a:rPr>
                <a:t>st</a:t>
              </a:r>
              <a:r>
                <a:rPr lang="en-US" sz="900" b="0" i="0" u="none" strike="noStrike" cap="none">
                  <a:solidFill>
                    <a:schemeClr val="dk1"/>
                  </a:solidFill>
                  <a:latin typeface="Calibri"/>
                  <a:ea typeface="Calibri"/>
                  <a:cs typeface="Calibri"/>
                  <a:sym typeface="Calibri"/>
                </a:rPr>
                <a:t> Century Location-Based Everything</a:t>
              </a:r>
              <a:endParaRPr sz="900" b="0" i="0" u="none" strike="noStrike" cap="none">
                <a:solidFill>
                  <a:schemeClr val="dk1"/>
                </a:solidFill>
                <a:latin typeface="Calibri"/>
                <a:ea typeface="Calibri"/>
                <a:cs typeface="Calibri"/>
                <a:sym typeface="Calibri"/>
              </a:endParaRPr>
            </a:p>
          </p:txBody>
        </p:sp>
        <p:sp>
          <p:nvSpPr>
            <p:cNvPr id="223" name="Google Shape;223;p26"/>
            <p:cNvSpPr/>
            <p:nvPr/>
          </p:nvSpPr>
          <p:spPr>
            <a:xfrm>
              <a:off x="7371513" y="2205990"/>
              <a:ext cx="490220" cy="490220"/>
            </a:xfrm>
            <a:prstGeom prst="ellipse">
              <a:avLst/>
            </a:prstGeom>
            <a:blipFill rotWithShape="1">
              <a:blip r:embed="rId12">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Google Shape;224;p26"/>
          <p:cNvSpPr txBox="1"/>
          <p:nvPr/>
        </p:nvSpPr>
        <p:spPr>
          <a:xfrm>
            <a:off x="3143564" y="6324600"/>
            <a:ext cx="2856872" cy="2308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900" b="0" i="0" u="none" strike="noStrike" cap="none">
                <a:solidFill>
                  <a:schemeClr val="dk1"/>
                </a:solidFill>
                <a:latin typeface="Calibri"/>
                <a:ea typeface="Calibri"/>
                <a:cs typeface="Calibri"/>
                <a:sym typeface="Calibri"/>
              </a:rPr>
              <a:t>http://math.rice.edu/~lanius/pres/map/maphis.html</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7"/>
          <p:cNvSpPr txBox="1">
            <a:spLocks noGrp="1"/>
          </p:cNvSpPr>
          <p:nvPr>
            <p:ph type="body" idx="1"/>
          </p:nvPr>
        </p:nvSpPr>
        <p:spPr>
          <a:xfrm>
            <a:off x="838200" y="1476375"/>
            <a:ext cx="7467600" cy="1247775"/>
          </a:xfrm>
          <a:prstGeom prst="rect">
            <a:avLst/>
          </a:prstGeom>
          <a:noFill/>
          <a:ln>
            <a:noFill/>
          </a:ln>
        </p:spPr>
        <p:txBody>
          <a:bodyPr spcFirstLastPara="1" wrap="square" lIns="91425" tIns="45700" rIns="91425" bIns="45700" anchor="t" anchorCtr="0">
            <a:noAutofit/>
          </a:bodyPr>
          <a:lstStyle/>
          <a:p>
            <a:pPr marL="274320" lvl="1" indent="-274320" algn="l" rtl="0">
              <a:lnSpc>
                <a:spcPct val="85000"/>
              </a:lnSpc>
              <a:spcBef>
                <a:spcPts val="0"/>
              </a:spcBef>
              <a:spcAft>
                <a:spcPts val="0"/>
              </a:spcAft>
              <a:buClr>
                <a:srgbClr val="262626"/>
              </a:buClr>
              <a:buSzPts val="2600"/>
              <a:buFont typeface="Arial"/>
              <a:buChar char="•"/>
            </a:pPr>
            <a:r>
              <a:rPr lang="en-US" sz="2600"/>
              <a:t>Choose map dimensions (size)</a:t>
            </a:r>
            <a:endParaRPr/>
          </a:p>
          <a:p>
            <a:pPr marL="274320" lvl="1" indent="-198120" algn="l" rtl="0">
              <a:lnSpc>
                <a:spcPct val="85000"/>
              </a:lnSpc>
              <a:spcBef>
                <a:spcPts val="600"/>
              </a:spcBef>
              <a:spcAft>
                <a:spcPts val="0"/>
              </a:spcAft>
              <a:buClr>
                <a:srgbClr val="262626"/>
              </a:buClr>
              <a:buSzPts val="1200"/>
              <a:buFont typeface="Arial"/>
              <a:buNone/>
            </a:pPr>
            <a:endParaRPr sz="1200"/>
          </a:p>
          <a:p>
            <a:pPr marL="274320" lvl="1" indent="-274320" algn="l" rtl="0">
              <a:lnSpc>
                <a:spcPct val="85000"/>
              </a:lnSpc>
              <a:spcBef>
                <a:spcPts val="600"/>
              </a:spcBef>
              <a:spcAft>
                <a:spcPts val="0"/>
              </a:spcAft>
              <a:buClr>
                <a:srgbClr val="262626"/>
              </a:buClr>
              <a:buSzPts val="2600"/>
              <a:buFont typeface="Arial"/>
              <a:buChar char="•"/>
            </a:pPr>
            <a:r>
              <a:rPr lang="en-US" sz="2600"/>
              <a:t>Choose map orientation (portrait or landscape)</a:t>
            </a:r>
            <a:endParaRPr/>
          </a:p>
        </p:txBody>
      </p:sp>
      <p:pic>
        <p:nvPicPr>
          <p:cNvPr id="230" name="Google Shape;230;p27" descr="Map representation of Clarke County, Georgia in portrait"/>
          <p:cNvPicPr preferRelativeResize="0"/>
          <p:nvPr/>
        </p:nvPicPr>
        <p:blipFill rotWithShape="1">
          <a:blip r:embed="rId3">
            <a:alphaModFix/>
          </a:blip>
          <a:srcRect/>
          <a:stretch/>
        </p:blipFill>
        <p:spPr>
          <a:xfrm>
            <a:off x="733425" y="2861665"/>
            <a:ext cx="2619375" cy="3615335"/>
          </a:xfrm>
          <a:prstGeom prst="rect">
            <a:avLst/>
          </a:prstGeom>
          <a:noFill/>
          <a:ln>
            <a:noFill/>
          </a:ln>
        </p:spPr>
      </p:pic>
      <p:pic>
        <p:nvPicPr>
          <p:cNvPr id="231" name="Google Shape;231;p27" descr="Map representation of Clarke County, Georgia in landscape"/>
          <p:cNvPicPr preferRelativeResize="0"/>
          <p:nvPr/>
        </p:nvPicPr>
        <p:blipFill rotWithShape="1">
          <a:blip r:embed="rId4">
            <a:alphaModFix/>
          </a:blip>
          <a:srcRect/>
          <a:stretch/>
        </p:blipFill>
        <p:spPr>
          <a:xfrm>
            <a:off x="4410075" y="3170146"/>
            <a:ext cx="4110842" cy="3002054"/>
          </a:xfrm>
          <a:prstGeom prst="rect">
            <a:avLst/>
          </a:prstGeom>
          <a:noFill/>
          <a:ln>
            <a:noFill/>
          </a:ln>
        </p:spPr>
      </p:pic>
      <p:sp>
        <p:nvSpPr>
          <p:cNvPr id="232" name="Google Shape;232;p27"/>
          <p:cNvSpPr txBox="1">
            <a:spLocks noGrp="1"/>
          </p:cNvSpPr>
          <p:nvPr>
            <p:ph type="title"/>
          </p:nvPr>
        </p:nvSpPr>
        <p:spPr>
          <a:xfrm>
            <a:off x="492919" y="499533"/>
            <a:ext cx="8079581" cy="102847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300"/>
              <a:buFont typeface="Calibri"/>
              <a:buNone/>
            </a:pPr>
            <a:r>
              <a:rPr lang="en-US" sz="4300"/>
              <a:t>Before getting started…</a:t>
            </a:r>
            <a:endParaRPr sz="43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8"/>
          <p:cNvSpPr txBox="1"/>
          <p:nvPr/>
        </p:nvSpPr>
        <p:spPr>
          <a:xfrm>
            <a:off x="343553" y="1219384"/>
            <a:ext cx="3484870" cy="5632311"/>
          </a:xfrm>
          <a:prstGeom prst="rect">
            <a:avLst/>
          </a:prstGeom>
          <a:solidFill>
            <a:schemeClr val="lt1"/>
          </a:solid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Title of the map</a:t>
            </a:r>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Map Body</a:t>
            </a:r>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Inset map</a:t>
            </a:r>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Location map</a:t>
            </a:r>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Map Scale</a:t>
            </a:r>
            <a:endParaRPr sz="2000" b="0" i="0" u="none" strike="noStrike" cap="none">
              <a:solidFill>
                <a:schemeClr val="dk1"/>
              </a:solidFill>
              <a:latin typeface="Calibri"/>
              <a:ea typeface="Calibri"/>
              <a:cs typeface="Calibri"/>
              <a:sym typeface="Calibri"/>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Legend</a:t>
            </a:r>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Directional Indicator</a:t>
            </a:r>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Labels</a:t>
            </a:r>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Metadata</a:t>
            </a:r>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Graticule</a:t>
            </a:r>
            <a:endParaRPr sz="2000" b="0" i="0" u="none" strike="noStrike" cap="none">
              <a:solidFill>
                <a:schemeClr val="dk1"/>
              </a:solidFill>
              <a:latin typeface="Calibri"/>
              <a:ea typeface="Calibri"/>
              <a:cs typeface="Calibri"/>
              <a:sym typeface="Calibri"/>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Neatline</a:t>
            </a:r>
            <a:endParaRPr sz="2000" b="0" i="0" u="none" strike="noStrike" cap="none">
              <a:solidFill>
                <a:schemeClr val="dk1"/>
              </a:solidFill>
              <a:latin typeface="Calibri"/>
              <a:ea typeface="Calibri"/>
              <a:cs typeface="Calibri"/>
              <a:sym typeface="Calibri"/>
            </a:endParaRPr>
          </a:p>
          <a:p>
            <a:pPr marL="457200" marR="0" lvl="0" indent="-457200" algn="l" rtl="0">
              <a:lnSpc>
                <a:spcPct val="150000"/>
              </a:lnSpc>
              <a:spcBef>
                <a:spcPts val="0"/>
              </a:spcBef>
              <a:spcAft>
                <a:spcPts val="0"/>
              </a:spcAft>
              <a:buClr>
                <a:schemeClr val="dk1"/>
              </a:buClr>
              <a:buSzPts val="2000"/>
              <a:buFont typeface="Arial"/>
              <a:buChar char="•"/>
            </a:pPr>
            <a:r>
              <a:rPr lang="en-US" sz="2000" b="0" i="0" u="none" strike="noStrike" cap="none">
                <a:solidFill>
                  <a:schemeClr val="dk1"/>
                </a:solidFill>
                <a:latin typeface="Calibri"/>
                <a:ea typeface="Calibri"/>
                <a:cs typeface="Calibri"/>
                <a:sym typeface="Calibri"/>
              </a:rPr>
              <a:t>Ancillary Text and Objects</a:t>
            </a:r>
            <a:endParaRPr/>
          </a:p>
        </p:txBody>
      </p:sp>
      <p:sp>
        <p:nvSpPr>
          <p:cNvPr id="238" name="Google Shape;238;p28"/>
          <p:cNvSpPr txBox="1">
            <a:spLocks noGrp="1"/>
          </p:cNvSpPr>
          <p:nvPr>
            <p:ph type="title"/>
          </p:nvPr>
        </p:nvSpPr>
        <p:spPr>
          <a:xfrm>
            <a:off x="343553" y="266274"/>
            <a:ext cx="3857720" cy="102847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3870"/>
              <a:buFont typeface="Calibri"/>
              <a:buNone/>
            </a:pPr>
            <a:r>
              <a:rPr lang="en-US" sz="3870"/>
              <a:t>12 Cartographic </a:t>
            </a:r>
            <a:br>
              <a:rPr lang="en-US" sz="3870"/>
            </a:br>
            <a:r>
              <a:rPr lang="en-US" sz="3870"/>
              <a:t>Map Elements</a:t>
            </a:r>
            <a:endParaRPr sz="3870"/>
          </a:p>
        </p:txBody>
      </p:sp>
      <p:pic>
        <p:nvPicPr>
          <p:cNvPr id="239" name="Google Shape;239;p28" descr="Image representing 12 Cartographic Map elements of South America"/>
          <p:cNvPicPr preferRelativeResize="0"/>
          <p:nvPr/>
        </p:nvPicPr>
        <p:blipFill rotWithShape="1">
          <a:blip r:embed="rId3">
            <a:alphaModFix/>
          </a:blip>
          <a:srcRect t="1465"/>
          <a:stretch/>
        </p:blipFill>
        <p:spPr>
          <a:xfrm>
            <a:off x="4216528" y="20100"/>
            <a:ext cx="4915280" cy="675930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9"/>
          <p:cNvSpPr txBox="1">
            <a:spLocks noGrp="1"/>
          </p:cNvSpPr>
          <p:nvPr>
            <p:ph type="body" idx="1"/>
          </p:nvPr>
        </p:nvSpPr>
        <p:spPr>
          <a:xfrm>
            <a:off x="839390" y="1752054"/>
            <a:ext cx="7386638" cy="3200946"/>
          </a:xfrm>
          <a:prstGeom prst="rect">
            <a:avLst/>
          </a:prstGeom>
          <a:noFill/>
          <a:ln>
            <a:noFill/>
          </a:ln>
        </p:spPr>
        <p:txBody>
          <a:bodyPr spcFirstLastPara="1" wrap="square" lIns="91425" tIns="45700" rIns="91425" bIns="45700" anchor="t" anchorCtr="0">
            <a:noAutofit/>
          </a:bodyPr>
          <a:lstStyle/>
          <a:p>
            <a:pPr marL="91440" lvl="0" indent="0" algn="l" rtl="0">
              <a:lnSpc>
                <a:spcPct val="75000"/>
              </a:lnSpc>
              <a:spcBef>
                <a:spcPts val="0"/>
              </a:spcBef>
              <a:spcAft>
                <a:spcPts val="0"/>
              </a:spcAft>
              <a:buClr>
                <a:srgbClr val="262626"/>
              </a:buClr>
              <a:buSzPts val="2960"/>
              <a:buNone/>
            </a:pPr>
            <a:endParaRPr sz="2960">
              <a:solidFill>
                <a:srgbClr val="0070C0"/>
              </a:solidFill>
            </a:endParaRPr>
          </a:p>
          <a:p>
            <a:pPr marL="91440" lvl="0" indent="-187960" algn="l" rtl="0">
              <a:lnSpc>
                <a:spcPct val="75000"/>
              </a:lnSpc>
              <a:spcBef>
                <a:spcPts val="1300"/>
              </a:spcBef>
              <a:spcAft>
                <a:spcPts val="0"/>
              </a:spcAft>
              <a:buClr>
                <a:srgbClr val="0070C0"/>
              </a:buClr>
              <a:buSzPts val="2960"/>
              <a:buChar char=" "/>
            </a:pPr>
            <a:r>
              <a:rPr lang="en-US" sz="2960">
                <a:solidFill>
                  <a:srgbClr val="0070C0"/>
                </a:solidFill>
              </a:rPr>
              <a:t>Symbolizing</a:t>
            </a:r>
            <a:r>
              <a:rPr lang="en-US" sz="2960"/>
              <a:t>: the coding of map features to communicate meaning</a:t>
            </a:r>
            <a:endParaRPr/>
          </a:p>
          <a:p>
            <a:pPr marL="91440" lvl="0" indent="0" algn="l" rtl="0">
              <a:lnSpc>
                <a:spcPct val="75000"/>
              </a:lnSpc>
              <a:spcBef>
                <a:spcPts val="1300"/>
              </a:spcBef>
              <a:spcAft>
                <a:spcPts val="0"/>
              </a:spcAft>
              <a:buClr>
                <a:srgbClr val="262626"/>
              </a:buClr>
              <a:buSzPts val="2960"/>
              <a:buNone/>
            </a:pPr>
            <a:endParaRPr sz="2960"/>
          </a:p>
          <a:p>
            <a:pPr marL="548640" lvl="2" indent="-548640" algn="l" rtl="0">
              <a:lnSpc>
                <a:spcPct val="75000"/>
              </a:lnSpc>
              <a:spcBef>
                <a:spcPts val="600"/>
              </a:spcBef>
              <a:spcAft>
                <a:spcPts val="0"/>
              </a:spcAft>
              <a:buClr>
                <a:srgbClr val="262626"/>
              </a:buClr>
              <a:buSzPts val="2405"/>
              <a:buChar char=" "/>
            </a:pPr>
            <a:r>
              <a:rPr lang="en-US" sz="2405" i="0"/>
              <a:t>-application of colors, markers, sizes, widths, angles, patterns, transparency, etc.</a:t>
            </a:r>
            <a:endParaRPr/>
          </a:p>
          <a:p>
            <a:pPr marL="548640" lvl="2" indent="-395922" algn="l" rtl="0">
              <a:lnSpc>
                <a:spcPct val="75000"/>
              </a:lnSpc>
              <a:spcBef>
                <a:spcPts val="600"/>
              </a:spcBef>
              <a:spcAft>
                <a:spcPts val="0"/>
              </a:spcAft>
              <a:buClr>
                <a:srgbClr val="262626"/>
              </a:buClr>
              <a:buSzPts val="2405"/>
              <a:buNone/>
            </a:pPr>
            <a:endParaRPr sz="2405" i="0"/>
          </a:p>
          <a:p>
            <a:pPr marL="548640" lvl="2" indent="-548640" algn="l" rtl="0">
              <a:lnSpc>
                <a:spcPct val="75000"/>
              </a:lnSpc>
              <a:spcBef>
                <a:spcPts val="600"/>
              </a:spcBef>
              <a:spcAft>
                <a:spcPts val="0"/>
              </a:spcAft>
              <a:buClr>
                <a:srgbClr val="262626"/>
              </a:buClr>
              <a:buSzPts val="2405"/>
              <a:buChar char=" "/>
            </a:pPr>
            <a:r>
              <a:rPr lang="en-US" sz="2405" i="0"/>
              <a:t>-symbology can be saved as a </a:t>
            </a:r>
            <a:r>
              <a:rPr lang="en-US" sz="2405" i="0">
                <a:solidFill>
                  <a:srgbClr val="0070C0"/>
                </a:solidFill>
              </a:rPr>
              <a:t>layer file (.lyr)</a:t>
            </a:r>
            <a:endParaRPr sz="2405" i="0"/>
          </a:p>
          <a:p>
            <a:pPr marL="0" lvl="0" indent="0" algn="l" rtl="0">
              <a:lnSpc>
                <a:spcPct val="75000"/>
              </a:lnSpc>
              <a:spcBef>
                <a:spcPts val="1300"/>
              </a:spcBef>
              <a:spcAft>
                <a:spcPts val="0"/>
              </a:spcAft>
              <a:buClr>
                <a:srgbClr val="262626"/>
              </a:buClr>
              <a:buSzPts val="2960"/>
              <a:buNone/>
            </a:pPr>
            <a:endParaRPr sz="2960">
              <a:solidFill>
                <a:srgbClr val="0070C0"/>
              </a:solidFill>
            </a:endParaRPr>
          </a:p>
        </p:txBody>
      </p:sp>
      <p:sp>
        <p:nvSpPr>
          <p:cNvPr id="245" name="Google Shape;245;p29"/>
          <p:cNvSpPr txBox="1">
            <a:spLocks noGrp="1"/>
          </p:cNvSpPr>
          <p:nvPr>
            <p:ph type="title"/>
          </p:nvPr>
        </p:nvSpPr>
        <p:spPr>
          <a:xfrm>
            <a:off x="492919" y="499533"/>
            <a:ext cx="8079581" cy="102847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300"/>
              <a:buFont typeface="Calibri"/>
              <a:buNone/>
            </a:pPr>
            <a:r>
              <a:rPr lang="en-US" sz="4300"/>
              <a:t>Consider Symbology</a:t>
            </a:r>
            <a:endParaRPr sz="43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0"/>
          <p:cNvSpPr txBox="1">
            <a:spLocks noGrp="1"/>
          </p:cNvSpPr>
          <p:nvPr>
            <p:ph type="body" idx="1"/>
          </p:nvPr>
        </p:nvSpPr>
        <p:spPr>
          <a:xfrm>
            <a:off x="507206" y="1923722"/>
            <a:ext cx="8065294" cy="597407"/>
          </a:xfrm>
          <a:prstGeom prst="rect">
            <a:avLst/>
          </a:prstGeom>
          <a:noFill/>
          <a:ln>
            <a:noFill/>
          </a:ln>
        </p:spPr>
        <p:txBody>
          <a:bodyPr spcFirstLastPara="1" wrap="square" lIns="91425" tIns="45700" rIns="91425" bIns="45700" anchor="t" anchorCtr="0">
            <a:noAutofit/>
          </a:bodyPr>
          <a:lstStyle/>
          <a:p>
            <a:pPr marL="91440" lvl="0" indent="-203200" algn="l" rtl="0">
              <a:lnSpc>
                <a:spcPct val="85000"/>
              </a:lnSpc>
              <a:spcBef>
                <a:spcPts val="0"/>
              </a:spcBef>
              <a:spcAft>
                <a:spcPts val="0"/>
              </a:spcAft>
              <a:buClr>
                <a:srgbClr val="262626"/>
              </a:buClr>
              <a:buSzPts val="3200"/>
              <a:buChar char=" "/>
            </a:pPr>
            <a:r>
              <a:rPr lang="en-US" sz="3200"/>
              <a:t>Some features have </a:t>
            </a:r>
            <a:r>
              <a:rPr lang="en-US" sz="3200" b="1"/>
              <a:t>standard conventions</a:t>
            </a:r>
            <a:endParaRPr sz="3200" b="1"/>
          </a:p>
        </p:txBody>
      </p:sp>
      <p:pic>
        <p:nvPicPr>
          <p:cNvPr id="251" name="Google Shape;251;p30" descr="Map showing waterbodies"/>
          <p:cNvPicPr preferRelativeResize="0"/>
          <p:nvPr/>
        </p:nvPicPr>
        <p:blipFill rotWithShape="1">
          <a:blip r:embed="rId3">
            <a:alphaModFix/>
          </a:blip>
          <a:srcRect/>
          <a:stretch/>
        </p:blipFill>
        <p:spPr>
          <a:xfrm>
            <a:off x="492680" y="2590800"/>
            <a:ext cx="3781425" cy="3371850"/>
          </a:xfrm>
          <a:prstGeom prst="rect">
            <a:avLst/>
          </a:prstGeom>
          <a:noFill/>
          <a:ln w="9525" cap="flat" cmpd="sng">
            <a:solidFill>
              <a:schemeClr val="dk1"/>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252" name="Google Shape;252;p30"/>
          <p:cNvSpPr txBox="1"/>
          <p:nvPr/>
        </p:nvSpPr>
        <p:spPr>
          <a:xfrm>
            <a:off x="324175" y="5987534"/>
            <a:ext cx="411843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0" i="0" u="none" strike="noStrike" cap="none">
                <a:solidFill>
                  <a:schemeClr val="dk1"/>
                </a:solidFill>
                <a:latin typeface="Calibri"/>
                <a:ea typeface="Calibri"/>
                <a:cs typeface="Calibri"/>
                <a:sym typeface="Calibri"/>
              </a:rPr>
              <a:t>Lakes, rivers, streams, oceans, usually blue</a:t>
            </a:r>
            <a:endParaRPr sz="1800" b="0" i="0" u="none" strike="noStrike" cap="none">
              <a:solidFill>
                <a:schemeClr val="dk1"/>
              </a:solidFill>
              <a:latin typeface="Calibri"/>
              <a:ea typeface="Calibri"/>
              <a:cs typeface="Calibri"/>
              <a:sym typeface="Calibri"/>
            </a:endParaRPr>
          </a:p>
        </p:txBody>
      </p:sp>
      <p:pic>
        <p:nvPicPr>
          <p:cNvPr id="253" name="Google Shape;253;p30" descr="Map showing cities as circles"/>
          <p:cNvPicPr preferRelativeResize="0"/>
          <p:nvPr/>
        </p:nvPicPr>
        <p:blipFill rotWithShape="1">
          <a:blip r:embed="rId4">
            <a:alphaModFix/>
          </a:blip>
          <a:srcRect/>
          <a:stretch/>
        </p:blipFill>
        <p:spPr>
          <a:xfrm>
            <a:off x="4704808" y="2856709"/>
            <a:ext cx="4183993" cy="2795244"/>
          </a:xfrm>
          <a:prstGeom prst="rect">
            <a:avLst/>
          </a:prstGeom>
          <a:noFill/>
          <a:ln w="9525" cap="flat" cmpd="sng">
            <a:solidFill>
              <a:schemeClr val="dk1"/>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254" name="Google Shape;254;p30"/>
          <p:cNvSpPr txBox="1"/>
          <p:nvPr/>
        </p:nvSpPr>
        <p:spPr>
          <a:xfrm>
            <a:off x="5599200" y="5653465"/>
            <a:ext cx="2395207"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Cities shown as circles</a:t>
            </a:r>
            <a:endParaRPr sz="1800">
              <a:solidFill>
                <a:schemeClr val="dk1"/>
              </a:solidFill>
              <a:latin typeface="Calibri"/>
              <a:ea typeface="Calibri"/>
              <a:cs typeface="Calibri"/>
              <a:sym typeface="Calibri"/>
            </a:endParaRPr>
          </a:p>
        </p:txBody>
      </p:sp>
      <p:sp>
        <p:nvSpPr>
          <p:cNvPr id="255" name="Google Shape;255;p30"/>
          <p:cNvSpPr txBox="1">
            <a:spLocks noGrp="1"/>
          </p:cNvSpPr>
          <p:nvPr>
            <p:ph type="title"/>
          </p:nvPr>
        </p:nvSpPr>
        <p:spPr>
          <a:xfrm>
            <a:off x="492919" y="499533"/>
            <a:ext cx="8079581" cy="102847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Symbology</a:t>
            </a:r>
            <a:endParaRPr/>
          </a:p>
        </p:txBody>
      </p:sp>
      <p:sp>
        <p:nvSpPr>
          <p:cNvPr id="256" name="Google Shape;256;p30"/>
          <p:cNvSpPr txBox="1"/>
          <p:nvPr/>
        </p:nvSpPr>
        <p:spPr>
          <a:xfrm>
            <a:off x="7231297" y="6457890"/>
            <a:ext cx="1912703" cy="4001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000" i="1">
                <a:solidFill>
                  <a:schemeClr val="dk1"/>
                </a:solidFill>
                <a:latin typeface="Calibri"/>
                <a:ea typeface="Calibri"/>
                <a:cs typeface="Calibri"/>
                <a:sym typeface="Calibri"/>
              </a:rPr>
              <a:t>GIS TUTORIAL 1 - Basic Workbook</a:t>
            </a:r>
            <a:endParaRPr/>
          </a:p>
          <a:p>
            <a:pPr marL="0" marR="0" lvl="0" indent="0" algn="r"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1"/>
          <p:cNvSpPr txBox="1">
            <a:spLocks noGrp="1"/>
          </p:cNvSpPr>
          <p:nvPr>
            <p:ph type="body" idx="1"/>
          </p:nvPr>
        </p:nvSpPr>
        <p:spPr>
          <a:xfrm>
            <a:off x="468485" y="1528005"/>
            <a:ext cx="8065294" cy="771525"/>
          </a:xfrm>
          <a:prstGeom prst="rect">
            <a:avLst/>
          </a:prstGeom>
          <a:noFill/>
          <a:ln>
            <a:noFill/>
          </a:ln>
        </p:spPr>
        <p:txBody>
          <a:bodyPr spcFirstLastPara="1" wrap="square" lIns="91425" tIns="45700" rIns="91425" bIns="45700" anchor="t" anchorCtr="0">
            <a:noAutofit/>
          </a:bodyPr>
          <a:lstStyle/>
          <a:p>
            <a:pPr marL="91440" lvl="0" indent="-203200" algn="l" rtl="0">
              <a:lnSpc>
                <a:spcPct val="85000"/>
              </a:lnSpc>
              <a:spcBef>
                <a:spcPts val="0"/>
              </a:spcBef>
              <a:spcAft>
                <a:spcPts val="0"/>
              </a:spcAft>
              <a:buClr>
                <a:srgbClr val="262626"/>
              </a:buClr>
              <a:buSzPts val="3200"/>
              <a:buChar char=" "/>
            </a:pPr>
            <a:r>
              <a:rPr lang="en-US" sz="3200"/>
              <a:t>Symbology can be influenced by scale</a:t>
            </a:r>
            <a:endParaRPr sz="3200"/>
          </a:p>
        </p:txBody>
      </p:sp>
      <p:pic>
        <p:nvPicPr>
          <p:cNvPr id="262" name="Google Shape;262;p31" descr="Map showing cities as dots​ if showing entire state​"/>
          <p:cNvPicPr preferRelativeResize="0"/>
          <p:nvPr/>
        </p:nvPicPr>
        <p:blipFill rotWithShape="1">
          <a:blip r:embed="rId3">
            <a:alphaModFix/>
          </a:blip>
          <a:srcRect/>
          <a:stretch/>
        </p:blipFill>
        <p:spPr>
          <a:xfrm>
            <a:off x="722871" y="2115062"/>
            <a:ext cx="3410829" cy="3684662"/>
          </a:xfrm>
          <a:prstGeom prst="rect">
            <a:avLst/>
          </a:prstGeom>
          <a:noFill/>
          <a:ln>
            <a:noFill/>
          </a:ln>
        </p:spPr>
      </p:pic>
      <p:sp>
        <p:nvSpPr>
          <p:cNvPr id="263" name="Google Shape;263;p31"/>
          <p:cNvSpPr txBox="1"/>
          <p:nvPr/>
        </p:nvSpPr>
        <p:spPr>
          <a:xfrm>
            <a:off x="1646115" y="5601895"/>
            <a:ext cx="1430200"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1:2,600,000</a:t>
            </a:r>
            <a:endParaRPr sz="1800">
              <a:solidFill>
                <a:schemeClr val="dk1"/>
              </a:solidFill>
              <a:latin typeface="Calibri"/>
              <a:ea typeface="Calibri"/>
              <a:cs typeface="Calibri"/>
              <a:sym typeface="Calibri"/>
            </a:endParaRPr>
          </a:p>
        </p:txBody>
      </p:sp>
      <p:pic>
        <p:nvPicPr>
          <p:cNvPr id="264" name="Google Shape;264;p31" descr="Map showing Precise city boundaries​ used in more local maps​"/>
          <p:cNvPicPr preferRelativeResize="0"/>
          <p:nvPr/>
        </p:nvPicPr>
        <p:blipFill rotWithShape="1">
          <a:blip r:embed="rId4">
            <a:alphaModFix/>
          </a:blip>
          <a:srcRect/>
          <a:stretch/>
        </p:blipFill>
        <p:spPr>
          <a:xfrm>
            <a:off x="4538203" y="2115062"/>
            <a:ext cx="3773878" cy="3684661"/>
          </a:xfrm>
          <a:prstGeom prst="rect">
            <a:avLst/>
          </a:prstGeom>
          <a:noFill/>
          <a:ln>
            <a:noFill/>
          </a:ln>
        </p:spPr>
      </p:pic>
      <p:sp>
        <p:nvSpPr>
          <p:cNvPr id="265" name="Google Shape;265;p31"/>
          <p:cNvSpPr txBox="1"/>
          <p:nvPr/>
        </p:nvSpPr>
        <p:spPr>
          <a:xfrm>
            <a:off x="5756859" y="5836419"/>
            <a:ext cx="1239442"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1:300,000</a:t>
            </a:r>
            <a:endParaRPr sz="1800">
              <a:solidFill>
                <a:schemeClr val="dk1"/>
              </a:solidFill>
              <a:latin typeface="Calibri"/>
              <a:ea typeface="Calibri"/>
              <a:cs typeface="Calibri"/>
              <a:sym typeface="Calibri"/>
            </a:endParaRPr>
          </a:p>
        </p:txBody>
      </p:sp>
      <p:sp>
        <p:nvSpPr>
          <p:cNvPr id="266" name="Google Shape;266;p31"/>
          <p:cNvSpPr txBox="1">
            <a:spLocks noGrp="1"/>
          </p:cNvSpPr>
          <p:nvPr>
            <p:ph type="title"/>
          </p:nvPr>
        </p:nvSpPr>
        <p:spPr>
          <a:xfrm>
            <a:off x="492919" y="499533"/>
            <a:ext cx="8079581" cy="102847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Symbology</a:t>
            </a:r>
            <a:endParaRPr/>
          </a:p>
        </p:txBody>
      </p:sp>
      <p:sp>
        <p:nvSpPr>
          <p:cNvPr id="267" name="Google Shape;267;p31"/>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
        <p:nvSpPr>
          <p:cNvPr id="268" name="Google Shape;268;p31"/>
          <p:cNvSpPr txBox="1"/>
          <p:nvPr/>
        </p:nvSpPr>
        <p:spPr>
          <a:xfrm rot="-285838">
            <a:off x="23054" y="5996058"/>
            <a:ext cx="2191755"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a:solidFill>
                  <a:srgbClr val="C00000"/>
                </a:solidFill>
                <a:latin typeface="Calibri"/>
                <a:ea typeface="Calibri"/>
                <a:cs typeface="Calibri"/>
                <a:sym typeface="Calibri"/>
              </a:rPr>
              <a:t>Cities shown as dots</a:t>
            </a:r>
            <a:endParaRPr/>
          </a:p>
          <a:p>
            <a:pPr marL="0" marR="0" lvl="0" indent="0" algn="ctr" rtl="0">
              <a:spcBef>
                <a:spcPts val="0"/>
              </a:spcBef>
              <a:spcAft>
                <a:spcPts val="0"/>
              </a:spcAft>
              <a:buNone/>
            </a:pPr>
            <a:r>
              <a:rPr lang="en-US" sz="1800" b="1">
                <a:solidFill>
                  <a:srgbClr val="C00000"/>
                </a:solidFill>
                <a:latin typeface="Calibri"/>
                <a:ea typeface="Calibri"/>
                <a:cs typeface="Calibri"/>
                <a:sym typeface="Calibri"/>
              </a:rPr>
              <a:t>if showing entire state</a:t>
            </a:r>
            <a:endParaRPr sz="1800" b="1">
              <a:solidFill>
                <a:srgbClr val="C00000"/>
              </a:solidFill>
              <a:latin typeface="Calibri"/>
              <a:ea typeface="Calibri"/>
              <a:cs typeface="Calibri"/>
              <a:sym typeface="Calibri"/>
            </a:endParaRPr>
          </a:p>
        </p:txBody>
      </p:sp>
      <p:sp>
        <p:nvSpPr>
          <p:cNvPr id="269" name="Google Shape;269;p31"/>
          <p:cNvSpPr txBox="1"/>
          <p:nvPr/>
        </p:nvSpPr>
        <p:spPr>
          <a:xfrm rot="372190">
            <a:off x="6768408" y="5913622"/>
            <a:ext cx="2386808"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a:solidFill>
                  <a:srgbClr val="C00000"/>
                </a:solidFill>
                <a:latin typeface="Calibri"/>
                <a:ea typeface="Calibri"/>
                <a:cs typeface="Calibri"/>
                <a:sym typeface="Calibri"/>
              </a:rPr>
              <a:t>Precise city boundaries</a:t>
            </a:r>
            <a:endParaRPr/>
          </a:p>
          <a:p>
            <a:pPr marL="0" marR="0" lvl="0" indent="0" algn="ctr" rtl="0">
              <a:spcBef>
                <a:spcPts val="0"/>
              </a:spcBef>
              <a:spcAft>
                <a:spcPts val="0"/>
              </a:spcAft>
              <a:buNone/>
            </a:pPr>
            <a:r>
              <a:rPr lang="en-US" sz="1800" b="1">
                <a:solidFill>
                  <a:srgbClr val="C00000"/>
                </a:solidFill>
                <a:latin typeface="Calibri"/>
                <a:ea typeface="Calibri"/>
                <a:cs typeface="Calibri"/>
                <a:sym typeface="Calibri"/>
              </a:rPr>
              <a:t>used in more local maps</a:t>
            </a:r>
            <a:endParaRPr sz="1800" b="1">
              <a:solidFill>
                <a:srgbClr val="C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p14"/>
          <p:cNvPicPr preferRelativeResize="0"/>
          <p:nvPr/>
        </p:nvPicPr>
        <p:blipFill rotWithShape="1">
          <a:blip r:embed="rId3">
            <a:alphaModFix/>
          </a:blip>
          <a:srcRect/>
          <a:stretch/>
        </p:blipFill>
        <p:spPr>
          <a:xfrm>
            <a:off x="106399" y="0"/>
            <a:ext cx="8931202" cy="6904693"/>
          </a:xfrm>
          <a:prstGeom prst="rect">
            <a:avLst/>
          </a:prstGeom>
          <a:noFill/>
          <a:ln>
            <a:noFill/>
          </a:ln>
        </p:spPr>
      </p:pic>
      <p:sp>
        <p:nvSpPr>
          <p:cNvPr id="104" name="Google Shape;104;p14"/>
          <p:cNvSpPr txBox="1">
            <a:spLocks noGrp="1"/>
          </p:cNvSpPr>
          <p:nvPr>
            <p:ph type="ctrTitle"/>
          </p:nvPr>
        </p:nvSpPr>
        <p:spPr>
          <a:xfrm>
            <a:off x="452628" y="770467"/>
            <a:ext cx="8086725" cy="3352800"/>
          </a:xfrm>
          <a:prstGeom prst="rect">
            <a:avLst/>
          </a:prstGeom>
          <a:noFill/>
          <a:ln>
            <a:noFill/>
          </a:ln>
        </p:spPr>
        <p:txBody>
          <a:bodyPr spcFirstLastPara="1" wrap="square" lIns="91425" tIns="45700" rIns="91425" bIns="45700" anchor="b" anchorCtr="0">
            <a:noAutofit/>
          </a:bodyPr>
          <a:lstStyle/>
          <a:p>
            <a:pPr marL="0" lvl="0" indent="0" algn="l" rtl="0">
              <a:lnSpc>
                <a:spcPct val="80000"/>
              </a:lnSpc>
              <a:spcBef>
                <a:spcPts val="0"/>
              </a:spcBef>
              <a:spcAft>
                <a:spcPts val="0"/>
              </a:spcAft>
              <a:buClr>
                <a:srgbClr val="FFFFFF"/>
              </a:buClr>
              <a:buSzPts val="6000"/>
              <a:buFont typeface="Calibri"/>
              <a:buNone/>
            </a:pPr>
            <a:r>
              <a:rPr lang="en-US" sz="6000"/>
              <a:t>Map Design &amp; Symbology</a:t>
            </a:r>
            <a:endParaRPr sz="6000"/>
          </a:p>
        </p:txBody>
      </p:sp>
      <p:sp>
        <p:nvSpPr>
          <p:cNvPr id="105" name="Google Shape;105;p14"/>
          <p:cNvSpPr txBox="1">
            <a:spLocks noGrp="1"/>
          </p:cNvSpPr>
          <p:nvPr>
            <p:ph type="subTitle" idx="1"/>
          </p:nvPr>
        </p:nvSpPr>
        <p:spPr>
          <a:xfrm>
            <a:off x="500634" y="5437433"/>
            <a:ext cx="6921151" cy="950595"/>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0"/>
              </a:spcBef>
              <a:spcAft>
                <a:spcPts val="0"/>
              </a:spcAft>
              <a:buClr>
                <a:schemeClr val="lt1"/>
              </a:buClr>
              <a:buSzPts val="4000"/>
              <a:buNone/>
            </a:pPr>
            <a:r>
              <a:rPr lang="en-US" sz="4000"/>
              <a:t>Introduction to Geographic Information Science (GIS)</a:t>
            </a:r>
            <a:endParaRPr/>
          </a:p>
        </p:txBody>
      </p:sp>
      <p:sp>
        <p:nvSpPr>
          <p:cNvPr id="106" name="Google Shape;106;p14"/>
          <p:cNvSpPr/>
          <p:nvPr/>
        </p:nvSpPr>
        <p:spPr>
          <a:xfrm>
            <a:off x="6551944" y="6334780"/>
            <a:ext cx="2592056" cy="52322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400" b="0" i="0" u="none" strike="noStrike" cap="none">
                <a:solidFill>
                  <a:schemeClr val="dk1"/>
                </a:solidFill>
                <a:latin typeface="Calibri"/>
                <a:ea typeface="Calibri"/>
                <a:cs typeface="Calibri"/>
                <a:sym typeface="Calibri"/>
              </a:rPr>
              <a:t>Some images/info from ESRI</a:t>
            </a:r>
            <a:endParaRPr/>
          </a:p>
          <a:p>
            <a:pPr marL="0" marR="0" lvl="0" indent="0" algn="r" rtl="0">
              <a:spcBef>
                <a:spcPts val="0"/>
              </a:spcBef>
              <a:spcAft>
                <a:spcPts val="0"/>
              </a:spcAft>
              <a:buNone/>
            </a:pPr>
            <a:r>
              <a:rPr lang="en-US" sz="1400" b="0" i="0" u="none" strike="noStrike" cap="none">
                <a:solidFill>
                  <a:schemeClr val="dk1"/>
                </a:solidFill>
                <a:latin typeface="Calibri"/>
                <a:ea typeface="Calibri"/>
                <a:cs typeface="Calibri"/>
                <a:sym typeface="Calibri"/>
              </a:rPr>
              <a:t>GIS TUTORIAL 1 - Basic Workbook</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32" descr="Picture showing default symbology of a map"/>
          <p:cNvPicPr preferRelativeResize="0"/>
          <p:nvPr/>
        </p:nvPicPr>
        <p:blipFill rotWithShape="1">
          <a:blip r:embed="rId3">
            <a:alphaModFix/>
          </a:blip>
          <a:srcRect/>
          <a:stretch/>
        </p:blipFill>
        <p:spPr>
          <a:xfrm>
            <a:off x="329853" y="2526600"/>
            <a:ext cx="2616429" cy="2813057"/>
          </a:xfrm>
          <a:prstGeom prst="rect">
            <a:avLst/>
          </a:prstGeom>
          <a:noFill/>
          <a:ln>
            <a:noFill/>
          </a:ln>
        </p:spPr>
      </p:pic>
      <p:sp>
        <p:nvSpPr>
          <p:cNvPr id="275" name="Google Shape;275;p32"/>
          <p:cNvSpPr txBox="1"/>
          <p:nvPr/>
        </p:nvSpPr>
        <p:spPr>
          <a:xfrm>
            <a:off x="584766" y="5405024"/>
            <a:ext cx="2106602"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Default Symbology</a:t>
            </a:r>
            <a:endParaRPr sz="2000">
              <a:solidFill>
                <a:schemeClr val="dk1"/>
              </a:solidFill>
              <a:latin typeface="Calibri"/>
              <a:ea typeface="Calibri"/>
              <a:cs typeface="Calibri"/>
              <a:sym typeface="Calibri"/>
            </a:endParaRPr>
          </a:p>
        </p:txBody>
      </p:sp>
      <p:sp>
        <p:nvSpPr>
          <p:cNvPr id="276" name="Google Shape;276;p32"/>
          <p:cNvSpPr txBox="1">
            <a:spLocks noGrp="1"/>
          </p:cNvSpPr>
          <p:nvPr>
            <p:ph type="title"/>
          </p:nvPr>
        </p:nvSpPr>
        <p:spPr>
          <a:xfrm>
            <a:off x="492919" y="499533"/>
            <a:ext cx="8079581" cy="102847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320"/>
              <a:buFont typeface="Calibri"/>
              <a:buNone/>
            </a:pPr>
            <a:r>
              <a:rPr lang="en-US" sz="4320"/>
              <a:t>Symbology: Graduated-color maps</a:t>
            </a:r>
            <a:endParaRPr/>
          </a:p>
        </p:txBody>
      </p:sp>
      <p:sp>
        <p:nvSpPr>
          <p:cNvPr id="277" name="Google Shape;277;p32"/>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
        <p:nvSpPr>
          <p:cNvPr id="278" name="Google Shape;278;p32"/>
          <p:cNvSpPr txBox="1"/>
          <p:nvPr/>
        </p:nvSpPr>
        <p:spPr>
          <a:xfrm>
            <a:off x="3657070" y="5405024"/>
            <a:ext cx="1829860"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Monochromatic</a:t>
            </a:r>
            <a:endParaRPr/>
          </a:p>
        </p:txBody>
      </p:sp>
      <p:sp>
        <p:nvSpPr>
          <p:cNvPr id="279" name="Google Shape;279;p32"/>
          <p:cNvSpPr txBox="1"/>
          <p:nvPr/>
        </p:nvSpPr>
        <p:spPr>
          <a:xfrm>
            <a:off x="7069647" y="5405024"/>
            <a:ext cx="1177502"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Divergent</a:t>
            </a:r>
            <a:endParaRPr/>
          </a:p>
        </p:txBody>
      </p:sp>
      <p:pic>
        <p:nvPicPr>
          <p:cNvPr id="280" name="Google Shape;280;p32" descr="Picture showing monochromatic symbology of a map"/>
          <p:cNvPicPr preferRelativeResize="0"/>
          <p:nvPr/>
        </p:nvPicPr>
        <p:blipFill rotWithShape="1">
          <a:blip r:embed="rId4">
            <a:alphaModFix/>
          </a:blip>
          <a:srcRect/>
          <a:stretch/>
        </p:blipFill>
        <p:spPr>
          <a:xfrm>
            <a:off x="3370637" y="2526600"/>
            <a:ext cx="2402727" cy="2626652"/>
          </a:xfrm>
          <a:prstGeom prst="rect">
            <a:avLst/>
          </a:prstGeom>
          <a:noFill/>
          <a:ln>
            <a:noFill/>
          </a:ln>
        </p:spPr>
      </p:pic>
      <p:pic>
        <p:nvPicPr>
          <p:cNvPr id="281" name="Google Shape;281;p32" descr="Picture showing divergent symbology of a map"/>
          <p:cNvPicPr preferRelativeResize="0"/>
          <p:nvPr/>
        </p:nvPicPr>
        <p:blipFill rotWithShape="1">
          <a:blip r:embed="rId5">
            <a:alphaModFix/>
          </a:blip>
          <a:srcRect/>
          <a:stretch/>
        </p:blipFill>
        <p:spPr>
          <a:xfrm>
            <a:off x="6453415" y="2528779"/>
            <a:ext cx="2409966" cy="262590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3"/>
          <p:cNvSpPr txBox="1">
            <a:spLocks noGrp="1"/>
          </p:cNvSpPr>
          <p:nvPr>
            <p:ph type="body" idx="1"/>
          </p:nvPr>
        </p:nvSpPr>
        <p:spPr>
          <a:xfrm>
            <a:off x="4287795" y="1643922"/>
            <a:ext cx="4491901" cy="1493862"/>
          </a:xfrm>
          <a:prstGeom prst="rect">
            <a:avLst/>
          </a:prstGeom>
          <a:noFill/>
          <a:ln>
            <a:noFill/>
          </a:ln>
        </p:spPr>
        <p:txBody>
          <a:bodyPr spcFirstLastPara="1" wrap="square" lIns="91425" tIns="45700" rIns="91425" bIns="45700" anchor="t" anchorCtr="0">
            <a:noAutofit/>
          </a:bodyPr>
          <a:lstStyle/>
          <a:p>
            <a:pPr marL="91440" lvl="0" indent="-177165" algn="l" rtl="0">
              <a:lnSpc>
                <a:spcPct val="65000"/>
              </a:lnSpc>
              <a:spcBef>
                <a:spcPts val="0"/>
              </a:spcBef>
              <a:spcAft>
                <a:spcPts val="0"/>
              </a:spcAft>
              <a:buClr>
                <a:srgbClr val="262626"/>
              </a:buClr>
              <a:buSzPts val="2790"/>
              <a:buChar char=" "/>
            </a:pPr>
            <a:r>
              <a:rPr lang="en-US" sz="2790" b="1"/>
              <a:t>Proportional-symbol</a:t>
            </a:r>
            <a:endParaRPr/>
          </a:p>
          <a:p>
            <a:pPr marL="91440" lvl="0" indent="-137795" algn="l" rtl="0">
              <a:lnSpc>
                <a:spcPct val="65000"/>
              </a:lnSpc>
              <a:spcBef>
                <a:spcPts val="1300"/>
              </a:spcBef>
              <a:spcAft>
                <a:spcPts val="0"/>
              </a:spcAft>
              <a:buClr>
                <a:srgbClr val="262626"/>
              </a:buClr>
              <a:buSzPts val="2170"/>
              <a:buChar char=" "/>
            </a:pPr>
            <a:r>
              <a:rPr lang="en-US" sz="2170"/>
              <a:t>Symbols are </a:t>
            </a:r>
            <a:r>
              <a:rPr lang="en-US" sz="2170" i="1"/>
              <a:t>proportional</a:t>
            </a:r>
            <a:r>
              <a:rPr lang="en-US" sz="2170"/>
              <a:t> in size. A city with a population 5x greater than another city will have a symbol 5x as large on the map.</a:t>
            </a:r>
            <a:endParaRPr sz="2170"/>
          </a:p>
        </p:txBody>
      </p:sp>
      <p:sp>
        <p:nvSpPr>
          <p:cNvPr id="287" name="Google Shape;287;p33"/>
          <p:cNvSpPr txBox="1">
            <a:spLocks noGrp="1"/>
          </p:cNvSpPr>
          <p:nvPr>
            <p:ph type="title"/>
          </p:nvPr>
        </p:nvSpPr>
        <p:spPr>
          <a:xfrm>
            <a:off x="0" y="-14275"/>
            <a:ext cx="9898379"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500"/>
              <a:buFont typeface="Calibri"/>
              <a:buNone/>
            </a:pPr>
            <a:r>
              <a:rPr lang="en-US" sz="4500"/>
              <a:t>Quantitative point data</a:t>
            </a:r>
            <a:endParaRPr sz="4500"/>
          </a:p>
        </p:txBody>
      </p:sp>
      <p:pic>
        <p:nvPicPr>
          <p:cNvPr id="288" name="Google Shape;288;p33" descr="Image result for proportional symbol map representing population of American Indians"/>
          <p:cNvPicPr preferRelativeResize="0"/>
          <p:nvPr/>
        </p:nvPicPr>
        <p:blipFill rotWithShape="1">
          <a:blip r:embed="rId3">
            <a:alphaModFix/>
          </a:blip>
          <a:srcRect/>
          <a:stretch/>
        </p:blipFill>
        <p:spPr>
          <a:xfrm>
            <a:off x="4423718" y="3137784"/>
            <a:ext cx="4485503" cy="3467413"/>
          </a:xfrm>
          <a:prstGeom prst="rect">
            <a:avLst/>
          </a:prstGeom>
          <a:noFill/>
          <a:ln>
            <a:noFill/>
          </a:ln>
        </p:spPr>
      </p:pic>
      <p:sp>
        <p:nvSpPr>
          <p:cNvPr id="289" name="Google Shape;289;p33"/>
          <p:cNvSpPr txBox="1"/>
          <p:nvPr/>
        </p:nvSpPr>
        <p:spPr>
          <a:xfrm>
            <a:off x="242989" y="1643923"/>
            <a:ext cx="3253842" cy="1037188"/>
          </a:xfrm>
          <a:prstGeom prst="rect">
            <a:avLst/>
          </a:prstGeom>
          <a:noFill/>
          <a:ln>
            <a:noFill/>
          </a:ln>
        </p:spPr>
        <p:txBody>
          <a:bodyPr spcFirstLastPara="1" wrap="square" lIns="91425" tIns="45700" rIns="91425" bIns="45700" anchor="t" anchorCtr="0">
            <a:noAutofit/>
          </a:bodyPr>
          <a:lstStyle/>
          <a:p>
            <a:pPr marL="91440" marR="0" lvl="0" indent="-178117" algn="l" rtl="0">
              <a:lnSpc>
                <a:spcPct val="65000"/>
              </a:lnSpc>
              <a:spcBef>
                <a:spcPts val="0"/>
              </a:spcBef>
              <a:spcAft>
                <a:spcPts val="0"/>
              </a:spcAft>
              <a:buClr>
                <a:srgbClr val="262626"/>
              </a:buClr>
              <a:buSzPts val="2805"/>
              <a:buFont typeface="Arial"/>
              <a:buChar char=" "/>
            </a:pPr>
            <a:r>
              <a:rPr lang="en-US" sz="2805" b="1">
                <a:solidFill>
                  <a:srgbClr val="262626"/>
                </a:solidFill>
                <a:latin typeface="Calibri"/>
                <a:ea typeface="Calibri"/>
                <a:cs typeface="Calibri"/>
                <a:sym typeface="Calibri"/>
              </a:rPr>
              <a:t>Graduated-symbol</a:t>
            </a:r>
            <a:endParaRPr/>
          </a:p>
          <a:p>
            <a:pPr marL="91440" marR="0" lvl="0" indent="-140335" algn="l" rtl="0">
              <a:lnSpc>
                <a:spcPct val="65000"/>
              </a:lnSpc>
              <a:spcBef>
                <a:spcPts val="1300"/>
              </a:spcBef>
              <a:spcAft>
                <a:spcPts val="0"/>
              </a:spcAft>
              <a:buClr>
                <a:srgbClr val="262626"/>
              </a:buClr>
              <a:buSzPts val="2210"/>
              <a:buFont typeface="Arial"/>
              <a:buChar char=" "/>
            </a:pPr>
            <a:r>
              <a:rPr lang="en-US" sz="2210">
                <a:solidFill>
                  <a:srgbClr val="262626"/>
                </a:solidFill>
                <a:latin typeface="Calibri"/>
                <a:ea typeface="Calibri"/>
                <a:cs typeface="Calibri"/>
                <a:sym typeface="Calibri"/>
              </a:rPr>
              <a:t>Uses symbol size to represent values.</a:t>
            </a:r>
            <a:endParaRPr sz="2210">
              <a:solidFill>
                <a:srgbClr val="262626"/>
              </a:solidFill>
              <a:latin typeface="Calibri"/>
              <a:ea typeface="Calibri"/>
              <a:cs typeface="Calibri"/>
              <a:sym typeface="Calibri"/>
            </a:endParaRPr>
          </a:p>
        </p:txBody>
      </p:sp>
      <p:pic>
        <p:nvPicPr>
          <p:cNvPr id="290" name="Google Shape;290;p33" descr="Image result for graduated symbol map representing motor vehicle deaths"/>
          <p:cNvPicPr preferRelativeResize="0"/>
          <p:nvPr/>
        </p:nvPicPr>
        <p:blipFill rotWithShape="1">
          <a:blip r:embed="rId4">
            <a:alphaModFix/>
          </a:blip>
          <a:srcRect r="52523"/>
          <a:stretch/>
        </p:blipFill>
        <p:spPr>
          <a:xfrm>
            <a:off x="419065" y="3137784"/>
            <a:ext cx="3341983" cy="3496459"/>
          </a:xfrm>
          <a:prstGeom prst="rect">
            <a:avLst/>
          </a:prstGeom>
          <a:noFill/>
          <a:ln>
            <a:noFill/>
          </a:ln>
        </p:spPr>
      </p:pic>
      <p:cxnSp>
        <p:nvCxnSpPr>
          <p:cNvPr id="291" name="Google Shape;291;p33"/>
          <p:cNvCxnSpPr/>
          <p:nvPr/>
        </p:nvCxnSpPr>
        <p:spPr>
          <a:xfrm flipH="1">
            <a:off x="4139514" y="1507524"/>
            <a:ext cx="24713" cy="5287441"/>
          </a:xfrm>
          <a:prstGeom prst="straightConnector1">
            <a:avLst/>
          </a:prstGeom>
          <a:noFill/>
          <a:ln w="9525" cap="flat" cmpd="sng">
            <a:solidFill>
              <a:schemeClr val="dk1"/>
            </a:solidFill>
            <a:prstDash val="solid"/>
            <a:round/>
            <a:headEnd type="none" w="sm" len="sm"/>
            <a:tailEnd type="none" w="sm" len="sm"/>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4"/>
          <p:cNvSpPr txBox="1">
            <a:spLocks noGrp="1"/>
          </p:cNvSpPr>
          <p:nvPr>
            <p:ph type="body" idx="1"/>
          </p:nvPr>
        </p:nvSpPr>
        <p:spPr>
          <a:xfrm>
            <a:off x="762000" y="1800225"/>
            <a:ext cx="8077200" cy="638176"/>
          </a:xfrm>
          <a:prstGeom prst="rect">
            <a:avLst/>
          </a:prstGeom>
          <a:noFill/>
          <a:ln>
            <a:noFill/>
          </a:ln>
        </p:spPr>
        <p:txBody>
          <a:bodyPr spcFirstLastPara="1" wrap="square" lIns="91425" tIns="45700" rIns="91425" bIns="45700" anchor="t" anchorCtr="0">
            <a:noAutofit/>
          </a:bodyPr>
          <a:lstStyle/>
          <a:p>
            <a:pPr marL="91440" lvl="0" indent="-177800" algn="l" rtl="0">
              <a:lnSpc>
                <a:spcPct val="100000"/>
              </a:lnSpc>
              <a:spcBef>
                <a:spcPts val="0"/>
              </a:spcBef>
              <a:spcAft>
                <a:spcPts val="0"/>
              </a:spcAft>
              <a:buClr>
                <a:srgbClr val="262626"/>
              </a:buClr>
              <a:buSzPts val="2800"/>
              <a:buChar char=" "/>
            </a:pPr>
            <a:r>
              <a:rPr lang="en-US" sz="2800" b="1"/>
              <a:t>Dark/bold</a:t>
            </a:r>
            <a:r>
              <a:rPr lang="en-US" sz="2800"/>
              <a:t> </a:t>
            </a:r>
            <a:r>
              <a:rPr lang="en-US" sz="2800" b="1"/>
              <a:t>color</a:t>
            </a:r>
            <a:r>
              <a:rPr lang="en-US" sz="2800"/>
              <a:t> </a:t>
            </a:r>
            <a:r>
              <a:rPr lang="en-US" sz="2800">
                <a:solidFill>
                  <a:srgbClr val="BFBFBF"/>
                </a:solidFill>
              </a:rPr>
              <a:t>is perceived as more important</a:t>
            </a:r>
            <a:endParaRPr/>
          </a:p>
        </p:txBody>
      </p:sp>
      <p:pic>
        <p:nvPicPr>
          <p:cNvPr id="298" name="Google Shape;298;p34" descr="Picture showing light vs dark colors"/>
          <p:cNvPicPr preferRelativeResize="0"/>
          <p:nvPr/>
        </p:nvPicPr>
        <p:blipFill rotWithShape="1">
          <a:blip r:embed="rId3">
            <a:alphaModFix/>
          </a:blip>
          <a:srcRect/>
          <a:stretch/>
        </p:blipFill>
        <p:spPr>
          <a:xfrm>
            <a:off x="751080" y="3425190"/>
            <a:ext cx="7563257" cy="1729740"/>
          </a:xfrm>
          <a:prstGeom prst="rect">
            <a:avLst/>
          </a:prstGeom>
          <a:noFill/>
          <a:ln>
            <a:noFill/>
          </a:ln>
        </p:spPr>
      </p:pic>
      <p:sp>
        <p:nvSpPr>
          <p:cNvPr id="299" name="Google Shape;299;p34"/>
          <p:cNvSpPr txBox="1">
            <a:spLocks noGrp="1"/>
          </p:cNvSpPr>
          <p:nvPr>
            <p:ph type="title"/>
          </p:nvPr>
        </p:nvSpPr>
        <p:spPr>
          <a:xfrm>
            <a:off x="492919" y="499533"/>
            <a:ext cx="8079581" cy="9292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Light vs. dark colors</a:t>
            </a:r>
            <a:endParaRPr/>
          </a:p>
        </p:txBody>
      </p:sp>
      <p:sp>
        <p:nvSpPr>
          <p:cNvPr id="300" name="Google Shape;300;p34"/>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5"/>
          <p:cNvSpPr txBox="1">
            <a:spLocks noGrp="1"/>
          </p:cNvSpPr>
          <p:nvPr>
            <p:ph type="body" idx="1"/>
          </p:nvPr>
        </p:nvSpPr>
        <p:spPr>
          <a:xfrm>
            <a:off x="1658541" y="2179977"/>
            <a:ext cx="5826919" cy="911732"/>
          </a:xfrm>
          <a:prstGeom prst="rect">
            <a:avLst/>
          </a:prstGeom>
          <a:noFill/>
          <a:ln>
            <a:noFill/>
          </a:ln>
        </p:spPr>
        <p:txBody>
          <a:bodyPr spcFirstLastPara="1" wrap="square" lIns="91425" tIns="45700" rIns="91425" bIns="45700" anchor="t" anchorCtr="0">
            <a:noAutofit/>
          </a:bodyPr>
          <a:lstStyle/>
          <a:p>
            <a:pPr marL="91440" lvl="0" indent="-177800" algn="ctr" rtl="0">
              <a:lnSpc>
                <a:spcPct val="100000"/>
              </a:lnSpc>
              <a:spcBef>
                <a:spcPts val="0"/>
              </a:spcBef>
              <a:spcAft>
                <a:spcPts val="0"/>
              </a:spcAft>
              <a:buClr>
                <a:srgbClr val="262626"/>
              </a:buClr>
              <a:buSzPts val="2800"/>
              <a:buChar char=" "/>
            </a:pPr>
            <a:r>
              <a:rPr lang="en-US" sz="2800"/>
              <a:t>Keep the background light and use lots of </a:t>
            </a:r>
            <a:r>
              <a:rPr lang="en-US" sz="2800" b="1">
                <a:solidFill>
                  <a:srgbClr val="FF0000"/>
                </a:solidFill>
              </a:rPr>
              <a:t>contrast</a:t>
            </a:r>
            <a:r>
              <a:rPr lang="en-US" sz="2800"/>
              <a:t> for important features!</a:t>
            </a:r>
            <a:endParaRPr/>
          </a:p>
          <a:p>
            <a:pPr marL="91440" lvl="0" indent="-91440" algn="ctr" rtl="0">
              <a:lnSpc>
                <a:spcPct val="100000"/>
              </a:lnSpc>
              <a:spcBef>
                <a:spcPts val="1300"/>
              </a:spcBef>
              <a:spcAft>
                <a:spcPts val="0"/>
              </a:spcAft>
              <a:buClr>
                <a:srgbClr val="262626"/>
              </a:buClr>
              <a:buSzPts val="2800"/>
              <a:buNone/>
            </a:pPr>
            <a:endParaRPr sz="2800"/>
          </a:p>
        </p:txBody>
      </p:sp>
      <p:pic>
        <p:nvPicPr>
          <p:cNvPr id="307" name="Google Shape;307;p35" descr="Image showing contrast for important features"/>
          <p:cNvPicPr preferRelativeResize="0"/>
          <p:nvPr/>
        </p:nvPicPr>
        <p:blipFill rotWithShape="1">
          <a:blip r:embed="rId3">
            <a:alphaModFix/>
          </a:blip>
          <a:srcRect/>
          <a:stretch/>
        </p:blipFill>
        <p:spPr>
          <a:xfrm>
            <a:off x="1511785" y="4114800"/>
            <a:ext cx="6341351" cy="2148840"/>
          </a:xfrm>
          <a:prstGeom prst="rect">
            <a:avLst/>
          </a:prstGeom>
          <a:noFill/>
          <a:ln>
            <a:noFill/>
          </a:ln>
        </p:spPr>
      </p:pic>
      <p:sp>
        <p:nvSpPr>
          <p:cNvPr id="308" name="Google Shape;308;p35"/>
          <p:cNvSpPr/>
          <p:nvPr/>
        </p:nvSpPr>
        <p:spPr>
          <a:xfrm>
            <a:off x="1057276" y="5359781"/>
            <a:ext cx="7590234" cy="319318"/>
          </a:xfrm>
          <a:prstGeom prst="rect">
            <a:avLst/>
          </a:prstGeom>
          <a:noFill/>
          <a:ln>
            <a:noFill/>
          </a:ln>
        </p:spPr>
        <p:txBody>
          <a:bodyPr spcFirstLastPara="1" wrap="square" lIns="102850" tIns="51425" rIns="102850" bIns="51425" anchor="ctr" anchorCtr="0">
            <a:noAutofit/>
          </a:bodyPr>
          <a:lstStyle/>
          <a:p>
            <a:pPr marL="0" marR="0" lvl="0" indent="0" algn="l" rtl="0">
              <a:lnSpc>
                <a:spcPct val="100000"/>
              </a:lnSpc>
              <a:spcBef>
                <a:spcPts val="0"/>
              </a:spcBef>
              <a:spcAft>
                <a:spcPts val="0"/>
              </a:spcAft>
              <a:buNone/>
            </a:pPr>
            <a:endParaRPr sz="1400" b="1">
              <a:solidFill>
                <a:schemeClr val="lt2"/>
              </a:solidFill>
              <a:latin typeface="Calibri"/>
              <a:ea typeface="Calibri"/>
              <a:cs typeface="Calibri"/>
              <a:sym typeface="Calibri"/>
            </a:endParaRPr>
          </a:p>
        </p:txBody>
      </p:sp>
      <p:sp>
        <p:nvSpPr>
          <p:cNvPr id="309" name="Google Shape;309;p35"/>
          <p:cNvSpPr txBox="1">
            <a:spLocks noGrp="1"/>
          </p:cNvSpPr>
          <p:nvPr>
            <p:ph type="title"/>
          </p:nvPr>
        </p:nvSpPr>
        <p:spPr>
          <a:xfrm>
            <a:off x="492919" y="499533"/>
            <a:ext cx="8079581" cy="9292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Contrast</a:t>
            </a:r>
            <a:endParaRPr/>
          </a:p>
        </p:txBody>
      </p:sp>
      <p:sp>
        <p:nvSpPr>
          <p:cNvPr id="310" name="Google Shape;310;p35"/>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pic>
        <p:nvPicPr>
          <p:cNvPr id="315" name="Google Shape;315;p36" descr="Image of U.S. counties which does not have enough contrast"/>
          <p:cNvPicPr preferRelativeResize="0"/>
          <p:nvPr/>
        </p:nvPicPr>
        <p:blipFill rotWithShape="1">
          <a:blip r:embed="rId3">
            <a:alphaModFix/>
          </a:blip>
          <a:srcRect/>
          <a:stretch/>
        </p:blipFill>
        <p:spPr>
          <a:xfrm>
            <a:off x="0" y="2057399"/>
            <a:ext cx="6823710" cy="4795040"/>
          </a:xfrm>
          <a:prstGeom prst="rect">
            <a:avLst/>
          </a:prstGeom>
          <a:noFill/>
          <a:ln>
            <a:noFill/>
          </a:ln>
        </p:spPr>
      </p:pic>
      <p:pic>
        <p:nvPicPr>
          <p:cNvPr id="316" name="Google Shape;316;p36"/>
          <p:cNvPicPr preferRelativeResize="0"/>
          <p:nvPr/>
        </p:nvPicPr>
        <p:blipFill rotWithShape="1">
          <a:blip r:embed="rId4">
            <a:alphaModFix/>
          </a:blip>
          <a:srcRect/>
          <a:stretch/>
        </p:blipFill>
        <p:spPr>
          <a:xfrm>
            <a:off x="7244701" y="4507230"/>
            <a:ext cx="1807859" cy="1600200"/>
          </a:xfrm>
          <a:prstGeom prst="rect">
            <a:avLst/>
          </a:prstGeom>
          <a:noFill/>
          <a:ln>
            <a:noFill/>
          </a:ln>
        </p:spPr>
      </p:pic>
      <p:sp>
        <p:nvSpPr>
          <p:cNvPr id="317" name="Google Shape;317;p36"/>
          <p:cNvSpPr txBox="1"/>
          <p:nvPr/>
        </p:nvSpPr>
        <p:spPr>
          <a:xfrm>
            <a:off x="492919" y="499533"/>
            <a:ext cx="8079581" cy="92921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C00000"/>
              </a:buClr>
              <a:buSzPts val="4800"/>
              <a:buFont typeface="Calibri"/>
              <a:buNone/>
            </a:pPr>
            <a:r>
              <a:rPr lang="en-US" sz="4800">
                <a:solidFill>
                  <a:srgbClr val="C00000"/>
                </a:solidFill>
                <a:latin typeface="Calibri"/>
                <a:ea typeface="Calibri"/>
                <a:cs typeface="Calibri"/>
                <a:sym typeface="Calibri"/>
              </a:rPr>
              <a:t>Bad</a:t>
            </a:r>
            <a:r>
              <a:rPr lang="en-US" sz="4800">
                <a:solidFill>
                  <a:schemeClr val="accent1"/>
                </a:solidFill>
                <a:latin typeface="Calibri"/>
                <a:ea typeface="Calibri"/>
                <a:cs typeface="Calibri"/>
                <a:sym typeface="Calibri"/>
              </a:rPr>
              <a:t> map: Not enough contrast!</a:t>
            </a:r>
            <a:endParaRPr sz="4800">
              <a:solidFill>
                <a:schemeClr val="accent1"/>
              </a:solidFill>
              <a:latin typeface="Calibri"/>
              <a:ea typeface="Calibri"/>
              <a:cs typeface="Calibri"/>
              <a:sym typeface="Calibri"/>
            </a:endParaRPr>
          </a:p>
        </p:txBody>
      </p:sp>
      <p:sp>
        <p:nvSpPr>
          <p:cNvPr id="318" name="Google Shape;318;p36"/>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
        <p:nvSpPr>
          <p:cNvPr id="319" name="Google Shape;319;p36"/>
          <p:cNvSpPr txBox="1"/>
          <p:nvPr/>
        </p:nvSpPr>
        <p:spPr>
          <a:xfrm rot="749870">
            <a:off x="6919490" y="2732556"/>
            <a:ext cx="2165145" cy="92333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a:solidFill>
                  <a:srgbClr val="C00000"/>
                </a:solidFill>
                <a:latin typeface="Calibri"/>
                <a:ea typeface="Calibri"/>
                <a:cs typeface="Calibri"/>
                <a:sym typeface="Calibri"/>
              </a:rPr>
              <a:t>Difficult to identify</a:t>
            </a:r>
            <a:endParaRPr/>
          </a:p>
          <a:p>
            <a:pPr marL="0" marR="0" lvl="0" indent="0" algn="ctr" rtl="0">
              <a:spcBef>
                <a:spcPts val="0"/>
              </a:spcBef>
              <a:spcAft>
                <a:spcPts val="0"/>
              </a:spcAft>
              <a:buNone/>
            </a:pPr>
            <a:r>
              <a:rPr lang="en-US" sz="1800" b="1">
                <a:solidFill>
                  <a:srgbClr val="C00000"/>
                </a:solidFill>
                <a:latin typeface="Calibri"/>
                <a:ea typeface="Calibri"/>
                <a:cs typeface="Calibri"/>
                <a:sym typeface="Calibri"/>
              </a:rPr>
              <a:t>counties with large</a:t>
            </a:r>
            <a:endParaRPr/>
          </a:p>
          <a:p>
            <a:pPr marL="0" marR="0" lvl="0" indent="0" algn="ctr" rtl="0">
              <a:spcBef>
                <a:spcPts val="0"/>
              </a:spcBef>
              <a:spcAft>
                <a:spcPts val="0"/>
              </a:spcAft>
              <a:buNone/>
            </a:pPr>
            <a:r>
              <a:rPr lang="en-US" sz="1800" b="1">
                <a:solidFill>
                  <a:srgbClr val="C00000"/>
                </a:solidFill>
                <a:latin typeface="Calibri"/>
                <a:ea typeface="Calibri"/>
                <a:cs typeface="Calibri"/>
                <a:sym typeface="Calibri"/>
              </a:rPr>
              <a:t>population over 65…?</a:t>
            </a:r>
            <a:endParaRPr sz="1800" b="1">
              <a:solidFill>
                <a:srgbClr val="C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pic>
        <p:nvPicPr>
          <p:cNvPr id="324" name="Google Shape;324;p37" descr="Image of U.S. counties which has better contrast"/>
          <p:cNvPicPr preferRelativeResize="0"/>
          <p:nvPr/>
        </p:nvPicPr>
        <p:blipFill rotWithShape="1">
          <a:blip r:embed="rId3">
            <a:alphaModFix/>
          </a:blip>
          <a:srcRect/>
          <a:stretch/>
        </p:blipFill>
        <p:spPr>
          <a:xfrm>
            <a:off x="-1" y="2057399"/>
            <a:ext cx="6831625" cy="4800601"/>
          </a:xfrm>
          <a:prstGeom prst="rect">
            <a:avLst/>
          </a:prstGeom>
          <a:noFill/>
          <a:ln>
            <a:noFill/>
          </a:ln>
        </p:spPr>
      </p:pic>
      <p:pic>
        <p:nvPicPr>
          <p:cNvPr id="325" name="Google Shape;325;p37"/>
          <p:cNvPicPr preferRelativeResize="0"/>
          <p:nvPr/>
        </p:nvPicPr>
        <p:blipFill rotWithShape="1">
          <a:blip r:embed="rId4">
            <a:alphaModFix/>
          </a:blip>
          <a:srcRect/>
          <a:stretch/>
        </p:blipFill>
        <p:spPr>
          <a:xfrm>
            <a:off x="7234311" y="4494530"/>
            <a:ext cx="1932549" cy="1600200"/>
          </a:xfrm>
          <a:prstGeom prst="rect">
            <a:avLst/>
          </a:prstGeom>
          <a:noFill/>
          <a:ln>
            <a:noFill/>
          </a:ln>
        </p:spPr>
      </p:pic>
      <p:sp>
        <p:nvSpPr>
          <p:cNvPr id="326" name="Google Shape;326;p37"/>
          <p:cNvSpPr txBox="1"/>
          <p:nvPr/>
        </p:nvSpPr>
        <p:spPr>
          <a:xfrm>
            <a:off x="492919" y="499533"/>
            <a:ext cx="8079581" cy="92921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C00000"/>
              </a:buClr>
              <a:buSzPts val="4800"/>
              <a:buFont typeface="Calibri"/>
              <a:buNone/>
            </a:pPr>
            <a:r>
              <a:rPr lang="en-US" sz="4800">
                <a:solidFill>
                  <a:srgbClr val="C00000"/>
                </a:solidFill>
                <a:latin typeface="Calibri"/>
                <a:ea typeface="Calibri"/>
                <a:cs typeface="Calibri"/>
                <a:sym typeface="Calibri"/>
              </a:rPr>
              <a:t>Good</a:t>
            </a:r>
            <a:r>
              <a:rPr lang="en-US" sz="4800">
                <a:solidFill>
                  <a:schemeClr val="accent1"/>
                </a:solidFill>
                <a:latin typeface="Calibri"/>
                <a:ea typeface="Calibri"/>
                <a:cs typeface="Calibri"/>
                <a:sym typeface="Calibri"/>
              </a:rPr>
              <a:t> map: better contrast!</a:t>
            </a:r>
            <a:endParaRPr sz="4800">
              <a:solidFill>
                <a:schemeClr val="accent1"/>
              </a:solidFill>
              <a:latin typeface="Calibri"/>
              <a:ea typeface="Calibri"/>
              <a:cs typeface="Calibri"/>
              <a:sym typeface="Calibri"/>
            </a:endParaRPr>
          </a:p>
        </p:txBody>
      </p:sp>
      <p:sp>
        <p:nvSpPr>
          <p:cNvPr id="327" name="Google Shape;327;p37"/>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
        <p:nvSpPr>
          <p:cNvPr id="328" name="Google Shape;328;p37"/>
          <p:cNvSpPr txBox="1"/>
          <p:nvPr/>
        </p:nvSpPr>
        <p:spPr>
          <a:xfrm rot="749870">
            <a:off x="7010929" y="2871056"/>
            <a:ext cx="1982273"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a:solidFill>
                  <a:srgbClr val="C00000"/>
                </a:solidFill>
                <a:latin typeface="Calibri"/>
                <a:ea typeface="Calibri"/>
                <a:cs typeface="Calibri"/>
                <a:sym typeface="Calibri"/>
              </a:rPr>
              <a:t>Significant locations</a:t>
            </a:r>
            <a:endParaRPr/>
          </a:p>
          <a:p>
            <a:pPr marL="0" marR="0" lvl="0" indent="0" algn="ctr" rtl="0">
              <a:spcBef>
                <a:spcPts val="0"/>
              </a:spcBef>
              <a:spcAft>
                <a:spcPts val="0"/>
              </a:spcAft>
              <a:buNone/>
            </a:pPr>
            <a:r>
              <a:rPr lang="en-US" sz="1800" b="1">
                <a:solidFill>
                  <a:srgbClr val="C00000"/>
                </a:solidFill>
                <a:latin typeface="Calibri"/>
                <a:ea typeface="Calibri"/>
                <a:cs typeface="Calibri"/>
                <a:sym typeface="Calibri"/>
              </a:rPr>
              <a:t>easy to identify!</a:t>
            </a:r>
            <a:endParaRPr sz="1800" b="1">
              <a:solidFill>
                <a:srgbClr val="C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38"/>
          <p:cNvSpPr txBox="1">
            <a:spLocks noGrp="1"/>
          </p:cNvSpPr>
          <p:nvPr>
            <p:ph type="body" idx="1"/>
          </p:nvPr>
        </p:nvSpPr>
        <p:spPr>
          <a:xfrm>
            <a:off x="1253729" y="1782494"/>
            <a:ext cx="6943725" cy="1008204"/>
          </a:xfrm>
          <a:prstGeom prst="rect">
            <a:avLst/>
          </a:prstGeom>
          <a:noFill/>
          <a:ln>
            <a:noFill/>
          </a:ln>
        </p:spPr>
        <p:txBody>
          <a:bodyPr spcFirstLastPara="1" wrap="square" lIns="91425" tIns="45700" rIns="91425" bIns="45700" anchor="t" anchorCtr="0">
            <a:noAutofit/>
          </a:bodyPr>
          <a:lstStyle/>
          <a:p>
            <a:pPr marL="91440" lvl="0" indent="-152400" algn="l" rtl="0">
              <a:lnSpc>
                <a:spcPct val="100000"/>
              </a:lnSpc>
              <a:spcBef>
                <a:spcPts val="0"/>
              </a:spcBef>
              <a:spcAft>
                <a:spcPts val="0"/>
              </a:spcAft>
              <a:buClr>
                <a:srgbClr val="262626"/>
              </a:buClr>
              <a:buSzPts val="2400"/>
              <a:buChar char=" "/>
            </a:pPr>
            <a:r>
              <a:rPr lang="en-US" b="0"/>
              <a:t>Assign </a:t>
            </a:r>
            <a:r>
              <a:rPr lang="en-US" b="1">
                <a:solidFill>
                  <a:srgbClr val="0070C0"/>
                </a:solidFill>
              </a:rPr>
              <a:t>bright colors </a:t>
            </a:r>
            <a:r>
              <a:rPr lang="en-US" b="0"/>
              <a:t>(red, orange, yellow, green, blue) only to important graphic elements</a:t>
            </a:r>
            <a:endParaRPr/>
          </a:p>
        </p:txBody>
      </p:sp>
      <p:grpSp>
        <p:nvGrpSpPr>
          <p:cNvPr id="335" name="Google Shape;335;p38"/>
          <p:cNvGrpSpPr/>
          <p:nvPr/>
        </p:nvGrpSpPr>
        <p:grpSpPr>
          <a:xfrm>
            <a:off x="2514601" y="2914651"/>
            <a:ext cx="3277196" cy="3013912"/>
            <a:chOff x="2235200" y="3057525"/>
            <a:chExt cx="2913063" cy="2679033"/>
          </a:xfrm>
        </p:grpSpPr>
        <p:sp>
          <p:nvSpPr>
            <p:cNvPr id="336" name="Google Shape;336;p38"/>
            <p:cNvSpPr/>
            <p:nvPr/>
          </p:nvSpPr>
          <p:spPr>
            <a:xfrm>
              <a:off x="2235200" y="3057525"/>
              <a:ext cx="2913063" cy="2301875"/>
            </a:xfrm>
            <a:prstGeom prst="rect">
              <a:avLst/>
            </a:prstGeom>
            <a:noFill/>
            <a:ln w="12700" cap="flat" cmpd="sng">
              <a:solidFill>
                <a:schemeClr val="dk1"/>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337" name="Google Shape;337;p38"/>
            <p:cNvCxnSpPr/>
            <p:nvPr/>
          </p:nvCxnSpPr>
          <p:spPr>
            <a:xfrm>
              <a:off x="2235200" y="3733800"/>
              <a:ext cx="2913063" cy="1588"/>
            </a:xfrm>
            <a:prstGeom prst="straightConnector1">
              <a:avLst/>
            </a:prstGeom>
            <a:noFill/>
            <a:ln w="28575" cap="flat" cmpd="sng">
              <a:solidFill>
                <a:srgbClr val="CC3399"/>
              </a:solidFill>
              <a:prstDash val="solid"/>
              <a:round/>
              <a:headEnd type="none" w="med" len="med"/>
              <a:tailEnd type="none" w="med" len="med"/>
            </a:ln>
          </p:spPr>
        </p:cxnSp>
        <p:cxnSp>
          <p:nvCxnSpPr>
            <p:cNvPr id="338" name="Google Shape;338;p38"/>
            <p:cNvCxnSpPr/>
            <p:nvPr/>
          </p:nvCxnSpPr>
          <p:spPr>
            <a:xfrm>
              <a:off x="2235200" y="4276725"/>
              <a:ext cx="2913063" cy="1588"/>
            </a:xfrm>
            <a:prstGeom prst="straightConnector1">
              <a:avLst/>
            </a:prstGeom>
            <a:noFill/>
            <a:ln w="28575" cap="flat" cmpd="sng">
              <a:solidFill>
                <a:srgbClr val="CC3399"/>
              </a:solidFill>
              <a:prstDash val="solid"/>
              <a:round/>
              <a:headEnd type="none" w="med" len="med"/>
              <a:tailEnd type="none" w="med" len="med"/>
            </a:ln>
          </p:spPr>
        </p:cxnSp>
        <p:cxnSp>
          <p:nvCxnSpPr>
            <p:cNvPr id="339" name="Google Shape;339;p38"/>
            <p:cNvCxnSpPr/>
            <p:nvPr/>
          </p:nvCxnSpPr>
          <p:spPr>
            <a:xfrm>
              <a:off x="2235200" y="4886325"/>
              <a:ext cx="2913063" cy="1588"/>
            </a:xfrm>
            <a:prstGeom prst="straightConnector1">
              <a:avLst/>
            </a:prstGeom>
            <a:noFill/>
            <a:ln w="28575" cap="flat" cmpd="sng">
              <a:solidFill>
                <a:srgbClr val="CC3399"/>
              </a:solidFill>
              <a:prstDash val="solid"/>
              <a:round/>
              <a:headEnd type="none" w="med" len="med"/>
              <a:tailEnd type="none" w="med" len="med"/>
            </a:ln>
          </p:spPr>
        </p:cxnSp>
        <p:cxnSp>
          <p:nvCxnSpPr>
            <p:cNvPr id="340" name="Google Shape;340;p38"/>
            <p:cNvCxnSpPr/>
            <p:nvPr/>
          </p:nvCxnSpPr>
          <p:spPr>
            <a:xfrm>
              <a:off x="3048000" y="3057525"/>
              <a:ext cx="0" cy="2301875"/>
            </a:xfrm>
            <a:prstGeom prst="straightConnector1">
              <a:avLst/>
            </a:prstGeom>
            <a:noFill/>
            <a:ln w="28575" cap="flat" cmpd="sng">
              <a:solidFill>
                <a:srgbClr val="CC3399"/>
              </a:solidFill>
              <a:prstDash val="solid"/>
              <a:round/>
              <a:headEnd type="none" w="med" len="med"/>
              <a:tailEnd type="none" w="med" len="med"/>
            </a:ln>
          </p:spPr>
        </p:cxnSp>
        <p:cxnSp>
          <p:nvCxnSpPr>
            <p:cNvPr id="341" name="Google Shape;341;p38"/>
            <p:cNvCxnSpPr/>
            <p:nvPr/>
          </p:nvCxnSpPr>
          <p:spPr>
            <a:xfrm>
              <a:off x="3860800" y="3057525"/>
              <a:ext cx="0" cy="2301875"/>
            </a:xfrm>
            <a:prstGeom prst="straightConnector1">
              <a:avLst/>
            </a:prstGeom>
            <a:noFill/>
            <a:ln w="28575" cap="flat" cmpd="sng">
              <a:solidFill>
                <a:srgbClr val="CC3399"/>
              </a:solidFill>
              <a:prstDash val="solid"/>
              <a:round/>
              <a:headEnd type="none" w="med" len="med"/>
              <a:tailEnd type="none" w="med" len="med"/>
            </a:ln>
          </p:spPr>
        </p:cxnSp>
        <p:cxnSp>
          <p:nvCxnSpPr>
            <p:cNvPr id="342" name="Google Shape;342;p38"/>
            <p:cNvCxnSpPr/>
            <p:nvPr/>
          </p:nvCxnSpPr>
          <p:spPr>
            <a:xfrm>
              <a:off x="4538663" y="3057525"/>
              <a:ext cx="0" cy="2301875"/>
            </a:xfrm>
            <a:prstGeom prst="straightConnector1">
              <a:avLst/>
            </a:prstGeom>
            <a:noFill/>
            <a:ln w="28575" cap="flat" cmpd="sng">
              <a:solidFill>
                <a:srgbClr val="CC3399"/>
              </a:solidFill>
              <a:prstDash val="solid"/>
              <a:round/>
              <a:headEnd type="none" w="med" len="med"/>
              <a:tailEnd type="none" w="med" len="med"/>
            </a:ln>
          </p:spPr>
        </p:cxnSp>
        <p:sp>
          <p:nvSpPr>
            <p:cNvPr id="343" name="Google Shape;343;p38"/>
            <p:cNvSpPr/>
            <p:nvPr/>
          </p:nvSpPr>
          <p:spPr>
            <a:xfrm>
              <a:off x="4470400" y="3463925"/>
              <a:ext cx="136525" cy="134938"/>
            </a:xfrm>
            <a:prstGeom prst="ellipse">
              <a:avLst/>
            </a:prstGeom>
            <a:solidFill>
              <a:srgbClr val="1950FF"/>
            </a:solidFill>
            <a:ln w="9525" cap="flat" cmpd="sng">
              <a:solidFill>
                <a:srgbClr val="0033CC"/>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4" name="Google Shape;344;p38"/>
            <p:cNvSpPr/>
            <p:nvPr/>
          </p:nvSpPr>
          <p:spPr>
            <a:xfrm>
              <a:off x="4606925" y="3802063"/>
              <a:ext cx="134938" cy="134937"/>
            </a:xfrm>
            <a:prstGeom prst="rect">
              <a:avLst/>
            </a:prstGeom>
            <a:solidFill>
              <a:srgbClr val="33CC33"/>
            </a:solidFill>
            <a:ln w="9525" cap="flat" cmpd="sng">
              <a:solidFill>
                <a:srgbClr val="33CC33"/>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5" name="Google Shape;345;p38"/>
            <p:cNvSpPr/>
            <p:nvPr/>
          </p:nvSpPr>
          <p:spPr>
            <a:xfrm>
              <a:off x="4470400" y="4953000"/>
              <a:ext cx="136525" cy="136525"/>
            </a:xfrm>
            <a:prstGeom prst="ellipse">
              <a:avLst/>
            </a:prstGeom>
            <a:solidFill>
              <a:srgbClr val="1950FF"/>
            </a:solidFill>
            <a:ln w="9525" cap="flat" cmpd="sng">
              <a:solidFill>
                <a:srgbClr val="0033CC"/>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46" name="Google Shape;346;p38"/>
            <p:cNvSpPr/>
            <p:nvPr/>
          </p:nvSpPr>
          <p:spPr>
            <a:xfrm>
              <a:off x="4470400" y="4683125"/>
              <a:ext cx="136525" cy="134938"/>
            </a:xfrm>
            <a:prstGeom prst="ellipse">
              <a:avLst/>
            </a:prstGeom>
            <a:solidFill>
              <a:srgbClr val="1950FF"/>
            </a:solidFill>
            <a:ln w="9525" cap="flat" cmpd="sng">
              <a:solidFill>
                <a:srgbClr val="0033CC"/>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47" name="Google Shape;347;p38"/>
            <p:cNvSpPr/>
            <p:nvPr/>
          </p:nvSpPr>
          <p:spPr>
            <a:xfrm>
              <a:off x="4064000" y="3667125"/>
              <a:ext cx="136525" cy="134938"/>
            </a:xfrm>
            <a:prstGeom prst="ellipse">
              <a:avLst/>
            </a:prstGeom>
            <a:solidFill>
              <a:srgbClr val="1950FF"/>
            </a:solidFill>
            <a:ln w="9525" cap="flat" cmpd="sng">
              <a:solidFill>
                <a:srgbClr val="0033CC"/>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8" name="Google Shape;348;p38"/>
            <p:cNvSpPr/>
            <p:nvPr/>
          </p:nvSpPr>
          <p:spPr>
            <a:xfrm>
              <a:off x="2981325" y="4073525"/>
              <a:ext cx="134938" cy="134938"/>
            </a:xfrm>
            <a:prstGeom prst="ellipse">
              <a:avLst/>
            </a:prstGeom>
            <a:solidFill>
              <a:srgbClr val="1950FF"/>
            </a:solidFill>
            <a:ln w="9525" cap="flat" cmpd="sng">
              <a:solidFill>
                <a:srgbClr val="0033CC"/>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9" name="Google Shape;349;p38"/>
            <p:cNvSpPr/>
            <p:nvPr/>
          </p:nvSpPr>
          <p:spPr>
            <a:xfrm>
              <a:off x="2778125" y="3667125"/>
              <a:ext cx="134938" cy="134938"/>
            </a:xfrm>
            <a:prstGeom prst="ellipse">
              <a:avLst/>
            </a:prstGeom>
            <a:solidFill>
              <a:srgbClr val="1950FF"/>
            </a:solidFill>
            <a:ln w="9525" cap="flat" cmpd="sng">
              <a:solidFill>
                <a:srgbClr val="0033CC"/>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0" name="Google Shape;350;p38"/>
            <p:cNvSpPr/>
            <p:nvPr/>
          </p:nvSpPr>
          <p:spPr>
            <a:xfrm>
              <a:off x="3184525" y="4343400"/>
              <a:ext cx="134938" cy="136525"/>
            </a:xfrm>
            <a:prstGeom prst="rect">
              <a:avLst/>
            </a:prstGeom>
            <a:solidFill>
              <a:srgbClr val="33CC33"/>
            </a:solidFill>
            <a:ln w="9525" cap="flat" cmpd="sng">
              <a:solidFill>
                <a:srgbClr val="33CC33"/>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51" name="Google Shape;351;p38"/>
            <p:cNvSpPr/>
            <p:nvPr/>
          </p:nvSpPr>
          <p:spPr>
            <a:xfrm>
              <a:off x="4335463" y="4479925"/>
              <a:ext cx="134937" cy="134938"/>
            </a:xfrm>
            <a:prstGeom prst="rect">
              <a:avLst/>
            </a:prstGeom>
            <a:solidFill>
              <a:srgbClr val="33CC33"/>
            </a:solidFill>
            <a:ln w="9525" cap="flat" cmpd="sng">
              <a:solidFill>
                <a:srgbClr val="33CC33"/>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52" name="Google Shape;352;p38"/>
            <p:cNvSpPr/>
            <p:nvPr/>
          </p:nvSpPr>
          <p:spPr>
            <a:xfrm>
              <a:off x="4741863" y="4953000"/>
              <a:ext cx="134937" cy="136525"/>
            </a:xfrm>
            <a:prstGeom prst="rect">
              <a:avLst/>
            </a:prstGeom>
            <a:solidFill>
              <a:srgbClr val="33CC33"/>
            </a:solidFill>
            <a:ln w="9525" cap="flat" cmpd="sng">
              <a:solidFill>
                <a:srgbClr val="33CC33"/>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53" name="Google Shape;353;p38"/>
            <p:cNvSpPr/>
            <p:nvPr/>
          </p:nvSpPr>
          <p:spPr>
            <a:xfrm>
              <a:off x="2844800" y="3395663"/>
              <a:ext cx="136525" cy="134937"/>
            </a:xfrm>
            <a:prstGeom prst="rect">
              <a:avLst/>
            </a:prstGeom>
            <a:solidFill>
              <a:srgbClr val="33CC33"/>
            </a:solidFill>
            <a:ln w="9525" cap="flat" cmpd="sng">
              <a:solidFill>
                <a:srgbClr val="33CC33"/>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4" name="Google Shape;354;p38"/>
            <p:cNvSpPr/>
            <p:nvPr/>
          </p:nvSpPr>
          <p:spPr>
            <a:xfrm>
              <a:off x="3657600" y="3530600"/>
              <a:ext cx="136525" cy="136525"/>
            </a:xfrm>
            <a:prstGeom prst="rect">
              <a:avLst/>
            </a:prstGeom>
            <a:solidFill>
              <a:srgbClr val="33CC33"/>
            </a:solidFill>
            <a:ln w="9525" cap="flat" cmpd="sng">
              <a:solidFill>
                <a:srgbClr val="33CC33"/>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5" name="Google Shape;355;p38"/>
            <p:cNvSpPr/>
            <p:nvPr/>
          </p:nvSpPr>
          <p:spPr>
            <a:xfrm>
              <a:off x="2981325" y="4479925"/>
              <a:ext cx="134938" cy="134938"/>
            </a:xfrm>
            <a:prstGeom prst="ellipse">
              <a:avLst/>
            </a:prstGeom>
            <a:solidFill>
              <a:srgbClr val="1950FF"/>
            </a:solidFill>
            <a:ln w="9525" cap="flat" cmpd="sng">
              <a:solidFill>
                <a:srgbClr val="0033CC"/>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56" name="Google Shape;356;p38"/>
            <p:cNvSpPr txBox="1"/>
            <p:nvPr/>
          </p:nvSpPr>
          <p:spPr>
            <a:xfrm>
              <a:off x="2913063" y="5472113"/>
              <a:ext cx="145938" cy="264445"/>
            </a:xfrm>
            <a:prstGeom prst="rect">
              <a:avLst/>
            </a:prstGeom>
            <a:noFill/>
            <a:ln>
              <a:noFill/>
            </a:ln>
          </p:spPr>
          <p:txBody>
            <a:bodyPr spcFirstLastPara="1" wrap="square" lIns="81250" tIns="40625" rIns="81250" bIns="4062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sp>
        <p:nvSpPr>
          <p:cNvPr id="357" name="Google Shape;357;p38"/>
          <p:cNvSpPr txBox="1"/>
          <p:nvPr/>
        </p:nvSpPr>
        <p:spPr>
          <a:xfrm>
            <a:off x="6052771" y="3828158"/>
            <a:ext cx="2519729" cy="92333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a:solidFill>
                  <a:srgbClr val="C00000"/>
                </a:solidFill>
                <a:latin typeface="Calibri"/>
                <a:ea typeface="Calibri"/>
                <a:cs typeface="Calibri"/>
                <a:sym typeface="Calibri"/>
              </a:rPr>
              <a:t>Bad</a:t>
            </a:r>
            <a:r>
              <a:rPr lang="en-US" sz="1800">
                <a:solidFill>
                  <a:schemeClr val="dk1"/>
                </a:solidFill>
                <a:latin typeface="Calibri"/>
                <a:ea typeface="Calibri"/>
                <a:cs typeface="Calibri"/>
                <a:sym typeface="Calibri"/>
              </a:rPr>
              <a:t> map!</a:t>
            </a:r>
            <a:endParaRPr/>
          </a:p>
          <a:p>
            <a:pPr marL="0" marR="0" lvl="0" indent="0" algn="ctr" rtl="0">
              <a:spcBef>
                <a:spcPts val="0"/>
              </a:spcBef>
              <a:spcAft>
                <a:spcPts val="0"/>
              </a:spcAft>
              <a:buNone/>
            </a:pPr>
            <a:r>
              <a:rPr lang="en-US" sz="1800">
                <a:solidFill>
                  <a:schemeClr val="dk1"/>
                </a:solidFill>
                <a:latin typeface="Calibri"/>
                <a:ea typeface="Calibri"/>
                <a:cs typeface="Calibri"/>
                <a:sym typeface="Calibri"/>
              </a:rPr>
              <a:t>Overuse of color for both</a:t>
            </a:r>
            <a:endParaRPr/>
          </a:p>
          <a:p>
            <a:pPr marL="0" marR="0" lvl="0" indent="0" algn="ctr" rtl="0">
              <a:spcBef>
                <a:spcPts val="0"/>
              </a:spcBef>
              <a:spcAft>
                <a:spcPts val="0"/>
              </a:spcAft>
              <a:buNone/>
            </a:pPr>
            <a:r>
              <a:rPr lang="en-US" sz="1800">
                <a:solidFill>
                  <a:schemeClr val="dk1"/>
                </a:solidFill>
                <a:latin typeface="Calibri"/>
                <a:ea typeface="Calibri"/>
                <a:cs typeface="Calibri"/>
                <a:sym typeface="Calibri"/>
              </a:rPr>
              <a:t>background and features</a:t>
            </a:r>
            <a:endParaRPr sz="1800">
              <a:solidFill>
                <a:schemeClr val="dk1"/>
              </a:solidFill>
              <a:latin typeface="Calibri"/>
              <a:ea typeface="Calibri"/>
              <a:cs typeface="Calibri"/>
              <a:sym typeface="Calibri"/>
            </a:endParaRPr>
          </a:p>
        </p:txBody>
      </p:sp>
      <p:sp>
        <p:nvSpPr>
          <p:cNvPr id="358" name="Google Shape;358;p38"/>
          <p:cNvSpPr txBox="1"/>
          <p:nvPr/>
        </p:nvSpPr>
        <p:spPr>
          <a:xfrm>
            <a:off x="492919" y="499533"/>
            <a:ext cx="8079581" cy="92921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800"/>
              <a:buFont typeface="Calibri"/>
              <a:buNone/>
            </a:pPr>
            <a:r>
              <a:rPr lang="en-US" sz="4800">
                <a:solidFill>
                  <a:schemeClr val="accent1"/>
                </a:solidFill>
                <a:latin typeface="Calibri"/>
                <a:ea typeface="Calibri"/>
                <a:cs typeface="Calibri"/>
                <a:sym typeface="Calibri"/>
              </a:rPr>
              <a:t>Graphic hierarchy</a:t>
            </a:r>
            <a:endParaRPr/>
          </a:p>
        </p:txBody>
      </p:sp>
      <p:sp>
        <p:nvSpPr>
          <p:cNvPr id="359" name="Google Shape;359;p38"/>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39"/>
          <p:cNvSpPr txBox="1">
            <a:spLocks noGrp="1"/>
          </p:cNvSpPr>
          <p:nvPr>
            <p:ph type="body" idx="1"/>
          </p:nvPr>
        </p:nvSpPr>
        <p:spPr>
          <a:xfrm>
            <a:off x="228600" y="1655564"/>
            <a:ext cx="8686800" cy="1096566"/>
          </a:xfrm>
          <a:prstGeom prst="rect">
            <a:avLst/>
          </a:prstGeom>
          <a:noFill/>
          <a:ln>
            <a:noFill/>
          </a:ln>
        </p:spPr>
        <p:txBody>
          <a:bodyPr spcFirstLastPara="1" wrap="square" lIns="91425" tIns="45700" rIns="91425" bIns="45700" anchor="t" anchorCtr="0">
            <a:noAutofit/>
          </a:bodyPr>
          <a:lstStyle/>
          <a:p>
            <a:pPr marL="91440" lvl="0" indent="-152400" algn="ctr" rtl="0">
              <a:lnSpc>
                <a:spcPct val="100000"/>
              </a:lnSpc>
              <a:spcBef>
                <a:spcPts val="0"/>
              </a:spcBef>
              <a:spcAft>
                <a:spcPts val="0"/>
              </a:spcAft>
              <a:buClr>
                <a:srgbClr val="262626"/>
              </a:buClr>
              <a:buSzPts val="2400"/>
              <a:buChar char=" "/>
            </a:pPr>
            <a:r>
              <a:rPr lang="en-US" b="0"/>
              <a:t>Assign </a:t>
            </a:r>
            <a:r>
              <a:rPr lang="en-US">
                <a:solidFill>
                  <a:srgbClr val="BFBFBF"/>
                </a:solidFill>
              </a:rPr>
              <a:t>drab colors </a:t>
            </a:r>
            <a:r>
              <a:rPr lang="en-US" b="0"/>
              <a:t>to background</a:t>
            </a:r>
            <a:endParaRPr/>
          </a:p>
        </p:txBody>
      </p:sp>
      <p:grpSp>
        <p:nvGrpSpPr>
          <p:cNvPr id="366" name="Google Shape;366;p39"/>
          <p:cNvGrpSpPr/>
          <p:nvPr/>
        </p:nvGrpSpPr>
        <p:grpSpPr>
          <a:xfrm>
            <a:off x="2505671" y="2914650"/>
            <a:ext cx="3289697" cy="2887111"/>
            <a:chOff x="2173288" y="3048000"/>
            <a:chExt cx="2924175" cy="2566320"/>
          </a:xfrm>
        </p:grpSpPr>
        <p:sp>
          <p:nvSpPr>
            <p:cNvPr id="367" name="Google Shape;367;p39"/>
            <p:cNvSpPr/>
            <p:nvPr/>
          </p:nvSpPr>
          <p:spPr>
            <a:xfrm>
              <a:off x="2184400" y="3048000"/>
              <a:ext cx="2913063" cy="2301875"/>
            </a:xfrm>
            <a:prstGeom prst="rect">
              <a:avLst/>
            </a:prstGeom>
            <a:noFill/>
            <a:ln w="12700" cap="flat" cmpd="sng">
              <a:solidFill>
                <a:schemeClr val="dk1"/>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cxnSp>
          <p:nvCxnSpPr>
            <p:cNvPr id="368" name="Google Shape;368;p39"/>
            <p:cNvCxnSpPr/>
            <p:nvPr/>
          </p:nvCxnSpPr>
          <p:spPr>
            <a:xfrm>
              <a:off x="2184400" y="3724275"/>
              <a:ext cx="2913063" cy="1588"/>
            </a:xfrm>
            <a:prstGeom prst="straightConnector1">
              <a:avLst/>
            </a:prstGeom>
            <a:noFill/>
            <a:ln w="19050" cap="flat" cmpd="sng">
              <a:solidFill>
                <a:srgbClr val="C0C0C0"/>
              </a:solidFill>
              <a:prstDash val="solid"/>
              <a:round/>
              <a:headEnd type="none" w="med" len="med"/>
              <a:tailEnd type="none" w="med" len="med"/>
            </a:ln>
          </p:spPr>
        </p:cxnSp>
        <p:cxnSp>
          <p:nvCxnSpPr>
            <p:cNvPr id="369" name="Google Shape;369;p39"/>
            <p:cNvCxnSpPr/>
            <p:nvPr/>
          </p:nvCxnSpPr>
          <p:spPr>
            <a:xfrm>
              <a:off x="2184400" y="4267200"/>
              <a:ext cx="2913063" cy="1588"/>
            </a:xfrm>
            <a:prstGeom prst="straightConnector1">
              <a:avLst/>
            </a:prstGeom>
            <a:noFill/>
            <a:ln w="19050" cap="flat" cmpd="sng">
              <a:solidFill>
                <a:srgbClr val="C0C0C0"/>
              </a:solidFill>
              <a:prstDash val="solid"/>
              <a:round/>
              <a:headEnd type="none" w="med" len="med"/>
              <a:tailEnd type="none" w="med" len="med"/>
            </a:ln>
          </p:spPr>
        </p:cxnSp>
        <p:cxnSp>
          <p:nvCxnSpPr>
            <p:cNvPr id="370" name="Google Shape;370;p39"/>
            <p:cNvCxnSpPr/>
            <p:nvPr/>
          </p:nvCxnSpPr>
          <p:spPr>
            <a:xfrm>
              <a:off x="2184400" y="4876800"/>
              <a:ext cx="2913063" cy="1588"/>
            </a:xfrm>
            <a:prstGeom prst="straightConnector1">
              <a:avLst/>
            </a:prstGeom>
            <a:noFill/>
            <a:ln w="19050" cap="flat" cmpd="sng">
              <a:solidFill>
                <a:srgbClr val="C0C0C0"/>
              </a:solidFill>
              <a:prstDash val="solid"/>
              <a:round/>
              <a:headEnd type="none" w="med" len="med"/>
              <a:tailEnd type="none" w="med" len="med"/>
            </a:ln>
          </p:spPr>
        </p:cxnSp>
        <p:cxnSp>
          <p:nvCxnSpPr>
            <p:cNvPr id="371" name="Google Shape;371;p39"/>
            <p:cNvCxnSpPr/>
            <p:nvPr/>
          </p:nvCxnSpPr>
          <p:spPr>
            <a:xfrm>
              <a:off x="2997200" y="3048000"/>
              <a:ext cx="0" cy="2301875"/>
            </a:xfrm>
            <a:prstGeom prst="straightConnector1">
              <a:avLst/>
            </a:prstGeom>
            <a:noFill/>
            <a:ln w="19050" cap="flat" cmpd="sng">
              <a:solidFill>
                <a:srgbClr val="C0C0C0"/>
              </a:solidFill>
              <a:prstDash val="solid"/>
              <a:round/>
              <a:headEnd type="none" w="med" len="med"/>
              <a:tailEnd type="none" w="med" len="med"/>
            </a:ln>
          </p:spPr>
        </p:cxnSp>
        <p:cxnSp>
          <p:nvCxnSpPr>
            <p:cNvPr id="372" name="Google Shape;372;p39"/>
            <p:cNvCxnSpPr/>
            <p:nvPr/>
          </p:nvCxnSpPr>
          <p:spPr>
            <a:xfrm>
              <a:off x="3810000" y="3048000"/>
              <a:ext cx="0" cy="2301875"/>
            </a:xfrm>
            <a:prstGeom prst="straightConnector1">
              <a:avLst/>
            </a:prstGeom>
            <a:noFill/>
            <a:ln w="19050" cap="flat" cmpd="sng">
              <a:solidFill>
                <a:srgbClr val="C0C0C0"/>
              </a:solidFill>
              <a:prstDash val="solid"/>
              <a:round/>
              <a:headEnd type="none" w="med" len="med"/>
              <a:tailEnd type="none" w="med" len="med"/>
            </a:ln>
          </p:spPr>
        </p:cxnSp>
        <p:cxnSp>
          <p:nvCxnSpPr>
            <p:cNvPr id="373" name="Google Shape;373;p39"/>
            <p:cNvCxnSpPr/>
            <p:nvPr/>
          </p:nvCxnSpPr>
          <p:spPr>
            <a:xfrm>
              <a:off x="4487863" y="3048000"/>
              <a:ext cx="0" cy="2301875"/>
            </a:xfrm>
            <a:prstGeom prst="straightConnector1">
              <a:avLst/>
            </a:prstGeom>
            <a:noFill/>
            <a:ln w="19050" cap="flat" cmpd="sng">
              <a:solidFill>
                <a:srgbClr val="C0C0C0"/>
              </a:solidFill>
              <a:prstDash val="solid"/>
              <a:round/>
              <a:headEnd type="none" w="med" len="med"/>
              <a:tailEnd type="none" w="med" len="med"/>
            </a:ln>
          </p:spPr>
        </p:cxnSp>
        <p:sp>
          <p:nvSpPr>
            <p:cNvPr id="374" name="Google Shape;374;p39"/>
            <p:cNvSpPr/>
            <p:nvPr/>
          </p:nvSpPr>
          <p:spPr>
            <a:xfrm>
              <a:off x="4419600" y="3454400"/>
              <a:ext cx="136525" cy="134938"/>
            </a:xfrm>
            <a:prstGeom prst="ellipse">
              <a:avLst/>
            </a:prstGeom>
            <a:solidFill>
              <a:srgbClr val="FF3300"/>
            </a:solidFill>
            <a:ln w="9525" cap="flat" cmpd="sng">
              <a:solidFill>
                <a:srgbClr val="FF3300"/>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75" name="Google Shape;375;p39"/>
            <p:cNvSpPr/>
            <p:nvPr/>
          </p:nvSpPr>
          <p:spPr>
            <a:xfrm>
              <a:off x="4556125" y="3792538"/>
              <a:ext cx="134938" cy="134937"/>
            </a:xfrm>
            <a:prstGeom prst="rect">
              <a:avLst/>
            </a:prstGeom>
            <a:solidFill>
              <a:srgbClr val="C0C0C0"/>
            </a:solidFill>
            <a:ln w="9525" cap="flat" cmpd="sng">
              <a:solidFill>
                <a:srgbClr val="C0C0C0"/>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76" name="Google Shape;376;p39"/>
            <p:cNvSpPr/>
            <p:nvPr/>
          </p:nvSpPr>
          <p:spPr>
            <a:xfrm>
              <a:off x="4419600" y="4673600"/>
              <a:ext cx="136525" cy="134938"/>
            </a:xfrm>
            <a:prstGeom prst="ellipse">
              <a:avLst/>
            </a:prstGeom>
            <a:solidFill>
              <a:srgbClr val="FF3300"/>
            </a:solidFill>
            <a:ln w="9525" cap="flat" cmpd="sng">
              <a:solidFill>
                <a:srgbClr val="FF3300"/>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77" name="Google Shape;377;p39"/>
            <p:cNvSpPr/>
            <p:nvPr/>
          </p:nvSpPr>
          <p:spPr>
            <a:xfrm>
              <a:off x="4013200" y="3657600"/>
              <a:ext cx="136525" cy="134938"/>
            </a:xfrm>
            <a:prstGeom prst="ellipse">
              <a:avLst/>
            </a:prstGeom>
            <a:solidFill>
              <a:srgbClr val="FF3300"/>
            </a:solidFill>
            <a:ln w="9525" cap="flat" cmpd="sng">
              <a:solidFill>
                <a:srgbClr val="FF3300"/>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78" name="Google Shape;378;p39"/>
            <p:cNvSpPr/>
            <p:nvPr/>
          </p:nvSpPr>
          <p:spPr>
            <a:xfrm>
              <a:off x="2930525" y="4064000"/>
              <a:ext cx="134938" cy="134938"/>
            </a:xfrm>
            <a:prstGeom prst="ellipse">
              <a:avLst/>
            </a:prstGeom>
            <a:solidFill>
              <a:srgbClr val="FF3300"/>
            </a:solidFill>
            <a:ln w="9525" cap="flat" cmpd="sng">
              <a:solidFill>
                <a:srgbClr val="FF3300"/>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79" name="Google Shape;379;p39"/>
            <p:cNvSpPr/>
            <p:nvPr/>
          </p:nvSpPr>
          <p:spPr>
            <a:xfrm>
              <a:off x="2727325" y="3657600"/>
              <a:ext cx="134938" cy="134938"/>
            </a:xfrm>
            <a:prstGeom prst="ellipse">
              <a:avLst/>
            </a:prstGeom>
            <a:solidFill>
              <a:srgbClr val="FF3300"/>
            </a:solidFill>
            <a:ln w="9525" cap="flat" cmpd="sng">
              <a:solidFill>
                <a:srgbClr val="FF3300"/>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80" name="Google Shape;380;p39"/>
            <p:cNvSpPr/>
            <p:nvPr/>
          </p:nvSpPr>
          <p:spPr>
            <a:xfrm>
              <a:off x="3133725" y="4333875"/>
              <a:ext cx="134938" cy="136525"/>
            </a:xfrm>
            <a:prstGeom prst="rect">
              <a:avLst/>
            </a:prstGeom>
            <a:solidFill>
              <a:srgbClr val="C0C0C0"/>
            </a:solidFill>
            <a:ln w="9525" cap="flat" cmpd="sng">
              <a:solidFill>
                <a:srgbClr val="C0C0C0"/>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81" name="Google Shape;381;p39"/>
            <p:cNvSpPr/>
            <p:nvPr/>
          </p:nvSpPr>
          <p:spPr>
            <a:xfrm>
              <a:off x="4284663" y="4470400"/>
              <a:ext cx="134937" cy="134938"/>
            </a:xfrm>
            <a:prstGeom prst="rect">
              <a:avLst/>
            </a:prstGeom>
            <a:solidFill>
              <a:srgbClr val="C0C0C0"/>
            </a:solidFill>
            <a:ln w="9525" cap="flat" cmpd="sng">
              <a:solidFill>
                <a:srgbClr val="C0C0C0"/>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82" name="Google Shape;382;p39"/>
            <p:cNvSpPr/>
            <p:nvPr/>
          </p:nvSpPr>
          <p:spPr>
            <a:xfrm>
              <a:off x="2794000" y="3386138"/>
              <a:ext cx="136525" cy="134937"/>
            </a:xfrm>
            <a:prstGeom prst="rect">
              <a:avLst/>
            </a:prstGeom>
            <a:solidFill>
              <a:srgbClr val="C0C0C0"/>
            </a:solidFill>
            <a:ln w="9525" cap="flat" cmpd="sng">
              <a:solidFill>
                <a:srgbClr val="C0C0C0"/>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83" name="Google Shape;383;p39"/>
            <p:cNvSpPr/>
            <p:nvPr/>
          </p:nvSpPr>
          <p:spPr>
            <a:xfrm>
              <a:off x="3606800" y="3521075"/>
              <a:ext cx="136525" cy="136525"/>
            </a:xfrm>
            <a:prstGeom prst="rect">
              <a:avLst/>
            </a:prstGeom>
            <a:solidFill>
              <a:srgbClr val="C0C0C0"/>
            </a:solidFill>
            <a:ln w="9525" cap="flat" cmpd="sng">
              <a:solidFill>
                <a:srgbClr val="C0C0C0"/>
              </a:solidFill>
              <a:prstDash val="solid"/>
              <a:miter lim="800000"/>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84" name="Google Shape;384;p39"/>
            <p:cNvSpPr/>
            <p:nvPr/>
          </p:nvSpPr>
          <p:spPr>
            <a:xfrm>
              <a:off x="2930525" y="4470400"/>
              <a:ext cx="134938" cy="134938"/>
            </a:xfrm>
            <a:prstGeom prst="ellipse">
              <a:avLst/>
            </a:prstGeom>
            <a:solidFill>
              <a:srgbClr val="FF3300"/>
            </a:solidFill>
            <a:ln w="9525" cap="flat" cmpd="sng">
              <a:solidFill>
                <a:srgbClr val="FF3300"/>
              </a:solidFill>
              <a:prstDash val="solid"/>
              <a:round/>
              <a:headEnd type="none" w="sm" len="sm"/>
              <a:tailEnd type="none" w="sm" len="sm"/>
            </a:ln>
          </p:spPr>
          <p:txBody>
            <a:bodyPr spcFirstLastPara="1" wrap="square" lIns="81250" tIns="40625" rIns="81250" bIns="40625" anchor="ctr" anchorCtr="0">
              <a:noAutofit/>
            </a:bodyPr>
            <a:lstStyle/>
            <a:p>
              <a:pPr marL="0" marR="0" lvl="0" indent="0" algn="l" rtl="0">
                <a:spcBef>
                  <a:spcPts val="0"/>
                </a:spcBef>
                <a:spcAft>
                  <a:spcPts val="0"/>
                </a:spcAft>
                <a:buNone/>
              </a:pPr>
              <a:endParaRPr sz="1800">
                <a:solidFill>
                  <a:schemeClr val="lt2"/>
                </a:solidFill>
                <a:latin typeface="Calibri"/>
                <a:ea typeface="Calibri"/>
                <a:cs typeface="Calibri"/>
                <a:sym typeface="Calibri"/>
              </a:endParaRPr>
            </a:p>
          </p:txBody>
        </p:sp>
        <p:sp>
          <p:nvSpPr>
            <p:cNvPr id="385" name="Google Shape;385;p39"/>
            <p:cNvSpPr txBox="1"/>
            <p:nvPr/>
          </p:nvSpPr>
          <p:spPr>
            <a:xfrm>
              <a:off x="2173288" y="5349875"/>
              <a:ext cx="2911475" cy="264445"/>
            </a:xfrm>
            <a:prstGeom prst="rect">
              <a:avLst/>
            </a:prstGeom>
            <a:noFill/>
            <a:ln>
              <a:noFill/>
            </a:ln>
          </p:spPr>
          <p:txBody>
            <a:bodyPr spcFirstLastPara="1" wrap="square" lIns="81250" tIns="40625" rIns="81250" bIns="4062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sp>
        <p:nvSpPr>
          <p:cNvPr id="386" name="Google Shape;386;p39"/>
          <p:cNvSpPr txBox="1"/>
          <p:nvPr/>
        </p:nvSpPr>
        <p:spPr>
          <a:xfrm>
            <a:off x="6709767" y="3870901"/>
            <a:ext cx="1221809"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rgbClr val="C00000"/>
                </a:solidFill>
                <a:latin typeface="Calibri"/>
                <a:ea typeface="Calibri"/>
                <a:cs typeface="Calibri"/>
                <a:sym typeface="Calibri"/>
              </a:rPr>
              <a:t>Good</a:t>
            </a:r>
            <a:r>
              <a:rPr lang="en-US" sz="1800">
                <a:solidFill>
                  <a:schemeClr val="dk1"/>
                </a:solidFill>
                <a:latin typeface="Calibri"/>
                <a:ea typeface="Calibri"/>
                <a:cs typeface="Calibri"/>
                <a:sym typeface="Calibri"/>
              </a:rPr>
              <a:t> map!</a:t>
            </a:r>
            <a:endParaRPr sz="1800">
              <a:solidFill>
                <a:schemeClr val="dk1"/>
              </a:solidFill>
              <a:latin typeface="Calibri"/>
              <a:ea typeface="Calibri"/>
              <a:cs typeface="Calibri"/>
              <a:sym typeface="Calibri"/>
            </a:endParaRPr>
          </a:p>
        </p:txBody>
      </p:sp>
      <p:sp>
        <p:nvSpPr>
          <p:cNvPr id="387" name="Google Shape;387;p39"/>
          <p:cNvSpPr txBox="1"/>
          <p:nvPr/>
        </p:nvSpPr>
        <p:spPr>
          <a:xfrm>
            <a:off x="492919" y="499533"/>
            <a:ext cx="8079581" cy="92921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800"/>
              <a:buFont typeface="Calibri"/>
              <a:buNone/>
            </a:pPr>
            <a:r>
              <a:rPr lang="en-US" sz="4800">
                <a:solidFill>
                  <a:schemeClr val="accent1"/>
                </a:solidFill>
                <a:latin typeface="Calibri"/>
                <a:ea typeface="Calibri"/>
                <a:cs typeface="Calibri"/>
                <a:sym typeface="Calibri"/>
              </a:rPr>
              <a:t>Graphic hierarchy</a:t>
            </a:r>
            <a:endParaRPr/>
          </a:p>
        </p:txBody>
      </p:sp>
      <p:sp>
        <p:nvSpPr>
          <p:cNvPr id="388" name="Google Shape;388;p39"/>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pic>
        <p:nvPicPr>
          <p:cNvPr id="393" name="Google Shape;393;p40" descr="A picture showing Cartography example of a bad map vs good map"/>
          <p:cNvPicPr preferRelativeResize="0"/>
          <p:nvPr/>
        </p:nvPicPr>
        <p:blipFill rotWithShape="1">
          <a:blip r:embed="rId3">
            <a:alphaModFix/>
          </a:blip>
          <a:srcRect/>
          <a:stretch/>
        </p:blipFill>
        <p:spPr>
          <a:xfrm>
            <a:off x="542925" y="1371600"/>
            <a:ext cx="8267105" cy="4402337"/>
          </a:xfrm>
          <a:prstGeom prst="rect">
            <a:avLst/>
          </a:prstGeom>
          <a:noFill/>
          <a:ln>
            <a:noFill/>
          </a:ln>
        </p:spPr>
      </p:pic>
      <p:sp>
        <p:nvSpPr>
          <p:cNvPr id="394" name="Google Shape;394;p40"/>
          <p:cNvSpPr txBox="1"/>
          <p:nvPr/>
        </p:nvSpPr>
        <p:spPr>
          <a:xfrm>
            <a:off x="492919" y="499533"/>
            <a:ext cx="8079581" cy="92921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800"/>
              <a:buFont typeface="Calibri"/>
              <a:buNone/>
            </a:pPr>
            <a:r>
              <a:rPr lang="en-US" sz="4800">
                <a:solidFill>
                  <a:schemeClr val="accent1"/>
                </a:solidFill>
                <a:latin typeface="Calibri"/>
                <a:ea typeface="Calibri"/>
                <a:cs typeface="Calibri"/>
                <a:sym typeface="Calibri"/>
              </a:rPr>
              <a:t>Cartography Examples</a:t>
            </a:r>
            <a:endParaRPr sz="4800">
              <a:solidFill>
                <a:schemeClr val="accent1"/>
              </a:solidFill>
              <a:latin typeface="Calibri"/>
              <a:ea typeface="Calibri"/>
              <a:cs typeface="Calibri"/>
              <a:sym typeface="Calibri"/>
            </a:endParaRPr>
          </a:p>
        </p:txBody>
      </p:sp>
      <p:sp>
        <p:nvSpPr>
          <p:cNvPr id="395" name="Google Shape;395;p40"/>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41"/>
          <p:cNvSpPr txBox="1">
            <a:spLocks noGrp="1"/>
          </p:cNvSpPr>
          <p:nvPr>
            <p:ph type="body" idx="1"/>
          </p:nvPr>
        </p:nvSpPr>
        <p:spPr>
          <a:xfrm>
            <a:off x="1173400" y="1614791"/>
            <a:ext cx="6797201" cy="35814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262626"/>
              </a:buClr>
              <a:buSzPts val="3400"/>
              <a:buNone/>
            </a:pPr>
            <a:r>
              <a:rPr lang="en-US" sz="3400"/>
              <a:t>Overarching principle = </a:t>
            </a:r>
            <a:r>
              <a:rPr lang="en-US" sz="3400" i="1"/>
              <a:t>Minimize ink!</a:t>
            </a:r>
            <a:endParaRPr/>
          </a:p>
          <a:p>
            <a:pPr marL="274320" lvl="1" indent="-121920" algn="l" rtl="0">
              <a:lnSpc>
                <a:spcPct val="100000"/>
              </a:lnSpc>
              <a:spcBef>
                <a:spcPts val="600"/>
              </a:spcBef>
              <a:spcAft>
                <a:spcPts val="0"/>
              </a:spcAft>
              <a:buClr>
                <a:srgbClr val="262626"/>
              </a:buClr>
              <a:buSzPts val="2400"/>
              <a:buNone/>
            </a:pPr>
            <a:endParaRPr/>
          </a:p>
          <a:p>
            <a:pPr marL="91440" lvl="0" indent="-152400" algn="l" rtl="0">
              <a:lnSpc>
                <a:spcPct val="100000"/>
              </a:lnSpc>
              <a:spcBef>
                <a:spcPts val="1300"/>
              </a:spcBef>
              <a:spcAft>
                <a:spcPts val="0"/>
              </a:spcAft>
              <a:buClr>
                <a:srgbClr val="262626"/>
              </a:buClr>
              <a:buSzPts val="2400"/>
              <a:buFont typeface="Arial"/>
              <a:buChar char="•"/>
            </a:pPr>
            <a:r>
              <a:rPr lang="en-US"/>
              <a:t> Use lots of white space and make every pixel count</a:t>
            </a:r>
            <a:endParaRPr/>
          </a:p>
          <a:p>
            <a:pPr marL="91440" lvl="0" indent="0" algn="l" rtl="0">
              <a:lnSpc>
                <a:spcPct val="100000"/>
              </a:lnSpc>
              <a:spcBef>
                <a:spcPts val="1300"/>
              </a:spcBef>
              <a:spcAft>
                <a:spcPts val="0"/>
              </a:spcAft>
              <a:buClr>
                <a:srgbClr val="262626"/>
              </a:buClr>
              <a:buSzPts val="2400"/>
              <a:buFont typeface="Arial"/>
              <a:buNone/>
            </a:pPr>
            <a:endParaRPr/>
          </a:p>
          <a:p>
            <a:pPr marL="91440" lvl="0" indent="-152400" algn="l" rtl="0">
              <a:lnSpc>
                <a:spcPct val="100000"/>
              </a:lnSpc>
              <a:spcBef>
                <a:spcPts val="1300"/>
              </a:spcBef>
              <a:spcAft>
                <a:spcPts val="0"/>
              </a:spcAft>
              <a:buClr>
                <a:srgbClr val="262626"/>
              </a:buClr>
              <a:buSzPts val="2400"/>
              <a:buFont typeface="Arial"/>
              <a:buChar char="•"/>
            </a:pPr>
            <a:r>
              <a:rPr lang="en-US"/>
              <a:t> Elements you can and should delete are </a:t>
            </a:r>
            <a:r>
              <a:rPr lang="en-US" b="1">
                <a:solidFill>
                  <a:srgbClr val="FF0000"/>
                </a:solidFill>
              </a:rPr>
              <a:t>“chart junk”</a:t>
            </a:r>
            <a:endParaRPr/>
          </a:p>
        </p:txBody>
      </p:sp>
      <p:sp>
        <p:nvSpPr>
          <p:cNvPr id="401" name="Google Shape;401;p41"/>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5"/>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91440" lvl="0" indent="-152400" algn="l" rtl="0">
              <a:lnSpc>
                <a:spcPct val="85000"/>
              </a:lnSpc>
              <a:spcBef>
                <a:spcPts val="0"/>
              </a:spcBef>
              <a:spcAft>
                <a:spcPts val="0"/>
              </a:spcAft>
              <a:buClr>
                <a:srgbClr val="262626"/>
              </a:buClr>
              <a:buSzPts val="2400"/>
              <a:buChar char=" "/>
            </a:pPr>
            <a:r>
              <a:rPr lang="en-US"/>
              <a:t>  </a:t>
            </a:r>
            <a:endParaRPr/>
          </a:p>
          <a:p>
            <a:pPr marL="1571400" lvl="8" indent="0" algn="l" rtl="0">
              <a:lnSpc>
                <a:spcPct val="85000"/>
              </a:lnSpc>
              <a:spcBef>
                <a:spcPts val="600"/>
              </a:spcBef>
              <a:spcAft>
                <a:spcPts val="0"/>
              </a:spcAft>
              <a:buClr>
                <a:srgbClr val="262626"/>
              </a:buClr>
              <a:buSzPts val="1800"/>
              <a:buNone/>
            </a:pPr>
            <a:endParaRPr/>
          </a:p>
        </p:txBody>
      </p:sp>
      <p:sp>
        <p:nvSpPr>
          <p:cNvPr id="112" name="Google Shape;112;p15"/>
          <p:cNvSpPr/>
          <p:nvPr/>
        </p:nvSpPr>
        <p:spPr>
          <a:xfrm>
            <a:off x="1200150" y="2667000"/>
            <a:ext cx="6743700" cy="78483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500" b="0" i="0" u="none" strike="noStrike" cap="none">
                <a:solidFill>
                  <a:schemeClr val="dk1"/>
                </a:solidFill>
                <a:latin typeface="Calibri"/>
                <a:ea typeface="Calibri"/>
                <a:cs typeface="Calibri"/>
                <a:sym typeface="Calibri"/>
              </a:rPr>
              <a:t>The University follows the section 508 Standards and WCAG 2.0 for web accessibility. If you require any content from this module in another format, please send an email to your instructor.</a:t>
            </a:r>
            <a:endParaRPr sz="1500" b="0" i="0"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42"/>
          <p:cNvSpPr txBox="1">
            <a:spLocks noGrp="1"/>
          </p:cNvSpPr>
          <p:nvPr>
            <p:ph type="body" idx="1"/>
          </p:nvPr>
        </p:nvSpPr>
        <p:spPr>
          <a:xfrm>
            <a:off x="269081" y="1869568"/>
            <a:ext cx="8236744" cy="4388357"/>
          </a:xfrm>
          <a:prstGeom prst="rect">
            <a:avLst/>
          </a:prstGeom>
          <a:noFill/>
          <a:ln>
            <a:noFill/>
          </a:ln>
        </p:spPr>
        <p:txBody>
          <a:bodyPr spcFirstLastPara="1" wrap="square" lIns="91425" tIns="45700" rIns="91425" bIns="45700" anchor="t" anchorCtr="0">
            <a:noAutofit/>
          </a:bodyPr>
          <a:lstStyle/>
          <a:p>
            <a:pPr marL="91440" lvl="0" indent="-152400" algn="l" rtl="0">
              <a:lnSpc>
                <a:spcPct val="90000"/>
              </a:lnSpc>
              <a:spcBef>
                <a:spcPts val="0"/>
              </a:spcBef>
              <a:spcAft>
                <a:spcPts val="0"/>
              </a:spcAft>
              <a:buClr>
                <a:srgbClr val="262626"/>
              </a:buClr>
              <a:buSzPts val="2400"/>
              <a:buChar char=" "/>
            </a:pPr>
            <a:r>
              <a:rPr lang="en-US"/>
              <a:t>Colors have political and cultural meaning!  </a:t>
            </a:r>
            <a:r>
              <a:rPr lang="en-US" i="1"/>
              <a:t>(be thoughtful)</a:t>
            </a:r>
            <a:endParaRPr/>
          </a:p>
          <a:p>
            <a:pPr marL="91440" lvl="0" indent="0" algn="l" rtl="0">
              <a:lnSpc>
                <a:spcPct val="75000"/>
              </a:lnSpc>
              <a:spcBef>
                <a:spcPts val="1300"/>
              </a:spcBef>
              <a:spcAft>
                <a:spcPts val="0"/>
              </a:spcAft>
              <a:buClr>
                <a:srgbClr val="262626"/>
              </a:buClr>
              <a:buSzPts val="2400"/>
              <a:buNone/>
            </a:pPr>
            <a:endParaRPr/>
          </a:p>
          <a:p>
            <a:pPr marL="91440" lvl="0" indent="-152400" algn="l" rtl="0">
              <a:lnSpc>
                <a:spcPct val="75000"/>
              </a:lnSpc>
              <a:spcBef>
                <a:spcPts val="1300"/>
              </a:spcBef>
              <a:spcAft>
                <a:spcPts val="0"/>
              </a:spcAft>
              <a:buClr>
                <a:srgbClr val="35757F"/>
              </a:buClr>
              <a:buSzPts val="2400"/>
              <a:buChar char=" "/>
            </a:pPr>
            <a:r>
              <a:rPr lang="en-US">
                <a:solidFill>
                  <a:srgbClr val="35757F"/>
                </a:solidFill>
              </a:rPr>
              <a:t>Cool colors </a:t>
            </a:r>
            <a:endParaRPr/>
          </a:p>
          <a:p>
            <a:pPr marL="274320" lvl="1" indent="-274320" algn="l" rtl="0">
              <a:lnSpc>
                <a:spcPct val="90000"/>
              </a:lnSpc>
              <a:spcBef>
                <a:spcPts val="600"/>
              </a:spcBef>
              <a:spcAft>
                <a:spcPts val="0"/>
              </a:spcAft>
              <a:buClr>
                <a:srgbClr val="35757F"/>
              </a:buClr>
              <a:buSzPts val="2400"/>
              <a:buChar char=" "/>
            </a:pPr>
            <a:r>
              <a:rPr lang="en-US">
                <a:solidFill>
                  <a:srgbClr val="35757F"/>
                </a:solidFill>
              </a:rPr>
              <a:t>Calming</a:t>
            </a:r>
            <a:endParaRPr/>
          </a:p>
          <a:p>
            <a:pPr marL="274320" lvl="1" indent="-274320" algn="l" rtl="0">
              <a:lnSpc>
                <a:spcPct val="90000"/>
              </a:lnSpc>
              <a:spcBef>
                <a:spcPts val="600"/>
              </a:spcBef>
              <a:spcAft>
                <a:spcPts val="0"/>
              </a:spcAft>
              <a:buClr>
                <a:srgbClr val="35757F"/>
              </a:buClr>
              <a:buSzPts val="2400"/>
              <a:buChar char=" "/>
            </a:pPr>
            <a:r>
              <a:rPr lang="en-US">
                <a:solidFill>
                  <a:srgbClr val="35757F"/>
                </a:solidFill>
              </a:rPr>
              <a:t>Appear smaller</a:t>
            </a:r>
            <a:endParaRPr/>
          </a:p>
          <a:p>
            <a:pPr marL="274320" lvl="1" indent="-274320" algn="l" rtl="0">
              <a:lnSpc>
                <a:spcPct val="90000"/>
              </a:lnSpc>
              <a:spcBef>
                <a:spcPts val="600"/>
              </a:spcBef>
              <a:spcAft>
                <a:spcPts val="0"/>
              </a:spcAft>
              <a:buClr>
                <a:srgbClr val="35757F"/>
              </a:buClr>
              <a:buSzPts val="2400"/>
              <a:buChar char=" "/>
            </a:pPr>
            <a:r>
              <a:rPr lang="en-US">
                <a:solidFill>
                  <a:srgbClr val="35757F"/>
                </a:solidFill>
              </a:rPr>
              <a:t>Recede</a:t>
            </a:r>
            <a:endParaRPr/>
          </a:p>
          <a:p>
            <a:pPr marL="91440" lvl="0" indent="0" algn="l" rtl="0">
              <a:lnSpc>
                <a:spcPct val="75000"/>
              </a:lnSpc>
              <a:spcBef>
                <a:spcPts val="1300"/>
              </a:spcBef>
              <a:spcAft>
                <a:spcPts val="0"/>
              </a:spcAft>
              <a:buClr>
                <a:srgbClr val="262626"/>
              </a:buClr>
              <a:buSzPts val="2400"/>
              <a:buNone/>
            </a:pPr>
            <a:endParaRPr/>
          </a:p>
          <a:p>
            <a:pPr marL="91440" lvl="0" indent="-152400" algn="l" rtl="0">
              <a:lnSpc>
                <a:spcPct val="75000"/>
              </a:lnSpc>
              <a:spcBef>
                <a:spcPts val="1300"/>
              </a:spcBef>
              <a:spcAft>
                <a:spcPts val="0"/>
              </a:spcAft>
              <a:buClr>
                <a:srgbClr val="C00000"/>
              </a:buClr>
              <a:buSzPts val="2400"/>
              <a:buChar char=" "/>
            </a:pPr>
            <a:r>
              <a:rPr lang="en-US">
                <a:solidFill>
                  <a:srgbClr val="C00000"/>
                </a:solidFill>
              </a:rPr>
              <a:t>Warm colors</a:t>
            </a:r>
            <a:endParaRPr/>
          </a:p>
          <a:p>
            <a:pPr marL="274320" lvl="1" indent="-274320" algn="l" rtl="0">
              <a:lnSpc>
                <a:spcPct val="90000"/>
              </a:lnSpc>
              <a:spcBef>
                <a:spcPts val="600"/>
              </a:spcBef>
              <a:spcAft>
                <a:spcPts val="0"/>
              </a:spcAft>
              <a:buClr>
                <a:srgbClr val="C00000"/>
              </a:buClr>
              <a:buSzPts val="2400"/>
              <a:buChar char=" "/>
            </a:pPr>
            <a:r>
              <a:rPr lang="en-US">
                <a:solidFill>
                  <a:srgbClr val="C00000"/>
                </a:solidFill>
              </a:rPr>
              <a:t>Exciting</a:t>
            </a:r>
            <a:endParaRPr/>
          </a:p>
          <a:p>
            <a:pPr marL="274320" lvl="1" indent="-274320" algn="l" rtl="0">
              <a:lnSpc>
                <a:spcPct val="90000"/>
              </a:lnSpc>
              <a:spcBef>
                <a:spcPts val="600"/>
              </a:spcBef>
              <a:spcAft>
                <a:spcPts val="0"/>
              </a:spcAft>
              <a:buClr>
                <a:srgbClr val="C00000"/>
              </a:buClr>
              <a:buSzPts val="2400"/>
              <a:buChar char=" "/>
            </a:pPr>
            <a:r>
              <a:rPr lang="en-US">
                <a:solidFill>
                  <a:srgbClr val="C00000"/>
                </a:solidFill>
              </a:rPr>
              <a:t>Overpower cool colors</a:t>
            </a:r>
            <a:endParaRPr/>
          </a:p>
        </p:txBody>
      </p:sp>
      <p:sp>
        <p:nvSpPr>
          <p:cNvPr id="407" name="Google Shape;407;p42"/>
          <p:cNvSpPr txBox="1"/>
          <p:nvPr/>
        </p:nvSpPr>
        <p:spPr>
          <a:xfrm>
            <a:off x="492919" y="499533"/>
            <a:ext cx="8079581" cy="929217"/>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800"/>
              <a:buFont typeface="Calibri"/>
              <a:buNone/>
            </a:pPr>
            <a:r>
              <a:rPr lang="en-US" sz="4800">
                <a:solidFill>
                  <a:schemeClr val="accent1"/>
                </a:solidFill>
                <a:latin typeface="Calibri"/>
                <a:ea typeface="Calibri"/>
                <a:cs typeface="Calibri"/>
                <a:sym typeface="Calibri"/>
              </a:rPr>
              <a:t>Color</a:t>
            </a:r>
            <a:endParaRPr sz="4800">
              <a:solidFill>
                <a:schemeClr val="accent1"/>
              </a:solidFill>
              <a:latin typeface="Calibri"/>
              <a:ea typeface="Calibri"/>
              <a:cs typeface="Calibri"/>
              <a:sym typeface="Calibri"/>
            </a:endParaRPr>
          </a:p>
        </p:txBody>
      </p:sp>
      <p:sp>
        <p:nvSpPr>
          <p:cNvPr id="408" name="Google Shape;408;p42"/>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pic>
        <p:nvPicPr>
          <p:cNvPr id="413" name="Google Shape;413;p43" descr="Image showing representation of unique-values symbolization"/>
          <p:cNvPicPr preferRelativeResize="0"/>
          <p:nvPr/>
        </p:nvPicPr>
        <p:blipFill rotWithShape="1">
          <a:blip r:embed="rId3">
            <a:alphaModFix/>
          </a:blip>
          <a:srcRect t="5289" b="5804"/>
          <a:stretch/>
        </p:blipFill>
        <p:spPr>
          <a:xfrm>
            <a:off x="1400175" y="1981200"/>
            <a:ext cx="5966818" cy="4134680"/>
          </a:xfrm>
          <a:prstGeom prst="rect">
            <a:avLst/>
          </a:prstGeom>
          <a:noFill/>
          <a:ln>
            <a:noFill/>
          </a:ln>
        </p:spPr>
      </p:pic>
      <p:sp>
        <p:nvSpPr>
          <p:cNvPr id="414" name="Google Shape;414;p43"/>
          <p:cNvSpPr txBox="1">
            <a:spLocks noGrp="1"/>
          </p:cNvSpPr>
          <p:nvPr>
            <p:ph type="title"/>
          </p:nvPr>
        </p:nvSpPr>
        <p:spPr>
          <a:xfrm>
            <a:off x="917973" y="257175"/>
            <a:ext cx="8226028" cy="85546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Unique-values symbolization</a:t>
            </a:r>
            <a:endParaRPr/>
          </a:p>
        </p:txBody>
      </p:sp>
      <p:sp>
        <p:nvSpPr>
          <p:cNvPr id="415" name="Google Shape;415;p43"/>
          <p:cNvSpPr txBox="1">
            <a:spLocks noGrp="1"/>
          </p:cNvSpPr>
          <p:nvPr>
            <p:ph type="body" idx="1"/>
          </p:nvPr>
        </p:nvSpPr>
        <p:spPr>
          <a:xfrm>
            <a:off x="714375" y="1371600"/>
            <a:ext cx="8227815" cy="1285875"/>
          </a:xfrm>
          <a:prstGeom prst="rect">
            <a:avLst/>
          </a:prstGeom>
          <a:noFill/>
          <a:ln>
            <a:noFill/>
          </a:ln>
        </p:spPr>
        <p:txBody>
          <a:bodyPr spcFirstLastPara="1" wrap="square" lIns="91425" tIns="45700" rIns="91425" bIns="45700" anchor="t" anchorCtr="0">
            <a:noAutofit/>
          </a:bodyPr>
          <a:lstStyle/>
          <a:p>
            <a:pPr marL="91440" lvl="0" indent="-146050" algn="l" rtl="0">
              <a:lnSpc>
                <a:spcPct val="100000"/>
              </a:lnSpc>
              <a:spcBef>
                <a:spcPts val="0"/>
              </a:spcBef>
              <a:spcAft>
                <a:spcPts val="0"/>
              </a:spcAft>
              <a:buClr>
                <a:srgbClr val="262626"/>
              </a:buClr>
              <a:buSzPts val="2300"/>
              <a:buChar char=" "/>
            </a:pPr>
            <a:r>
              <a:rPr lang="en-US" sz="2300"/>
              <a:t>For </a:t>
            </a:r>
            <a:r>
              <a:rPr lang="en-US" sz="2300" b="1" i="1">
                <a:solidFill>
                  <a:srgbClr val="C00000"/>
                </a:solidFill>
              </a:rPr>
              <a:t>differentiated</a:t>
            </a:r>
            <a:r>
              <a:rPr lang="en-US" sz="2300"/>
              <a:t> points, use different shape and color.</a:t>
            </a:r>
            <a:endParaRPr/>
          </a:p>
          <a:p>
            <a:pPr marL="91440" lvl="0" indent="0" algn="l" rtl="0">
              <a:lnSpc>
                <a:spcPct val="100000"/>
              </a:lnSpc>
              <a:spcBef>
                <a:spcPts val="1300"/>
              </a:spcBef>
              <a:spcAft>
                <a:spcPts val="0"/>
              </a:spcAft>
              <a:buClr>
                <a:srgbClr val="262626"/>
              </a:buClr>
              <a:buSzPts val="2300"/>
              <a:buNone/>
            </a:pPr>
            <a:endParaRPr sz="2300"/>
          </a:p>
        </p:txBody>
      </p:sp>
      <p:pic>
        <p:nvPicPr>
          <p:cNvPr id="416" name="Google Shape;416;p43" descr="C:\Users\wg0g\Desktop\legendFancy.jpg"/>
          <p:cNvPicPr preferRelativeResize="0"/>
          <p:nvPr/>
        </p:nvPicPr>
        <p:blipFill rotWithShape="1">
          <a:blip r:embed="rId4">
            <a:alphaModFix/>
          </a:blip>
          <a:srcRect/>
          <a:stretch/>
        </p:blipFill>
        <p:spPr>
          <a:xfrm>
            <a:off x="6477000" y="4495800"/>
            <a:ext cx="1273374" cy="1007269"/>
          </a:xfrm>
          <a:prstGeom prst="rect">
            <a:avLst/>
          </a:prstGeom>
          <a:noFill/>
          <a:ln>
            <a:noFill/>
          </a:ln>
        </p:spPr>
      </p:pic>
      <p:pic>
        <p:nvPicPr>
          <p:cNvPr id="417" name="Google Shape;417;p43" descr="C:\Users\wg0g\Desktop\table2.gif"/>
          <p:cNvPicPr preferRelativeResize="0"/>
          <p:nvPr/>
        </p:nvPicPr>
        <p:blipFill rotWithShape="1">
          <a:blip r:embed="rId5">
            <a:alphaModFix/>
          </a:blip>
          <a:srcRect/>
          <a:stretch/>
        </p:blipFill>
        <p:spPr>
          <a:xfrm>
            <a:off x="914400" y="2336248"/>
            <a:ext cx="2552700" cy="1095375"/>
          </a:xfrm>
          <a:prstGeom prst="rect">
            <a:avLst/>
          </a:prstGeom>
          <a:noFill/>
          <a:ln>
            <a:noFill/>
          </a:ln>
        </p:spPr>
      </p:pic>
      <p:sp>
        <p:nvSpPr>
          <p:cNvPr id="418" name="Google Shape;418;p43"/>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pic>
        <p:nvPicPr>
          <p:cNvPr id="423" name="Google Shape;423;p44" descr="Image showing representation of size-graduated point makers"/>
          <p:cNvPicPr preferRelativeResize="0"/>
          <p:nvPr/>
        </p:nvPicPr>
        <p:blipFill rotWithShape="1">
          <a:blip r:embed="rId3">
            <a:alphaModFix/>
          </a:blip>
          <a:srcRect/>
          <a:stretch/>
        </p:blipFill>
        <p:spPr>
          <a:xfrm>
            <a:off x="1515799" y="1914331"/>
            <a:ext cx="5618426" cy="4473769"/>
          </a:xfrm>
          <a:prstGeom prst="rect">
            <a:avLst/>
          </a:prstGeom>
          <a:noFill/>
          <a:ln>
            <a:noFill/>
          </a:ln>
        </p:spPr>
      </p:pic>
      <p:sp>
        <p:nvSpPr>
          <p:cNvPr id="424" name="Google Shape;424;p44"/>
          <p:cNvSpPr txBox="1">
            <a:spLocks noGrp="1"/>
          </p:cNvSpPr>
          <p:nvPr>
            <p:ph type="title"/>
          </p:nvPr>
        </p:nvSpPr>
        <p:spPr>
          <a:xfrm>
            <a:off x="917973" y="257175"/>
            <a:ext cx="8226028" cy="85546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Size-graduated point markers</a:t>
            </a:r>
            <a:endParaRPr/>
          </a:p>
        </p:txBody>
      </p:sp>
      <p:sp>
        <p:nvSpPr>
          <p:cNvPr id="425" name="Google Shape;425;p44"/>
          <p:cNvSpPr txBox="1">
            <a:spLocks noGrp="1"/>
          </p:cNvSpPr>
          <p:nvPr>
            <p:ph type="body" idx="1"/>
          </p:nvPr>
        </p:nvSpPr>
        <p:spPr>
          <a:xfrm>
            <a:off x="628650" y="1371600"/>
            <a:ext cx="8227815" cy="857250"/>
          </a:xfrm>
          <a:prstGeom prst="rect">
            <a:avLst/>
          </a:prstGeom>
          <a:noFill/>
          <a:ln>
            <a:noFill/>
          </a:ln>
        </p:spPr>
        <p:txBody>
          <a:bodyPr spcFirstLastPara="1" wrap="square" lIns="91425" tIns="45700" rIns="91425" bIns="45700" anchor="t" anchorCtr="0">
            <a:noAutofit/>
          </a:bodyPr>
          <a:lstStyle/>
          <a:p>
            <a:pPr marL="91440" lvl="0" indent="-152400" algn="l" rtl="0">
              <a:lnSpc>
                <a:spcPct val="100000"/>
              </a:lnSpc>
              <a:spcBef>
                <a:spcPts val="0"/>
              </a:spcBef>
              <a:spcAft>
                <a:spcPts val="0"/>
              </a:spcAft>
              <a:buClr>
                <a:srgbClr val="262626"/>
              </a:buClr>
              <a:buSzPts val="2400"/>
              <a:buChar char=" "/>
            </a:pPr>
            <a:r>
              <a:rPr lang="en-US"/>
              <a:t>Use </a:t>
            </a:r>
            <a:r>
              <a:rPr lang="en-US" i="1"/>
              <a:t>exaggerated</a:t>
            </a:r>
            <a:r>
              <a:rPr lang="en-US"/>
              <a:t> size differences for </a:t>
            </a:r>
            <a:r>
              <a:rPr lang="en-US" i="1"/>
              <a:t>magnitude</a:t>
            </a:r>
            <a:endParaRPr/>
          </a:p>
        </p:txBody>
      </p:sp>
      <p:sp>
        <p:nvSpPr>
          <p:cNvPr id="426" name="Google Shape;426;p44"/>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45"/>
          <p:cNvSpPr txBox="1">
            <a:spLocks noGrp="1"/>
          </p:cNvSpPr>
          <p:nvPr>
            <p:ph type="title"/>
          </p:nvPr>
        </p:nvSpPr>
        <p:spPr>
          <a:xfrm>
            <a:off x="917973" y="257175"/>
            <a:ext cx="8226028" cy="85546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Industry-specific point markers</a:t>
            </a:r>
            <a:endParaRPr/>
          </a:p>
        </p:txBody>
      </p:sp>
      <p:sp>
        <p:nvSpPr>
          <p:cNvPr id="432" name="Google Shape;432;p45"/>
          <p:cNvSpPr txBox="1">
            <a:spLocks noGrp="1"/>
          </p:cNvSpPr>
          <p:nvPr>
            <p:ph type="body" idx="1"/>
          </p:nvPr>
        </p:nvSpPr>
        <p:spPr>
          <a:xfrm>
            <a:off x="510608" y="1417948"/>
            <a:ext cx="8305800" cy="1353532"/>
          </a:xfrm>
          <a:prstGeom prst="rect">
            <a:avLst/>
          </a:prstGeom>
          <a:noFill/>
          <a:ln>
            <a:noFill/>
          </a:ln>
        </p:spPr>
        <p:txBody>
          <a:bodyPr spcFirstLastPara="1" wrap="square" lIns="91425" tIns="45700" rIns="91425" bIns="45700" anchor="t" anchorCtr="0">
            <a:noAutofit/>
          </a:bodyPr>
          <a:lstStyle/>
          <a:p>
            <a:pPr marL="91440" lvl="0" indent="-152400" algn="l" rtl="0">
              <a:lnSpc>
                <a:spcPct val="100000"/>
              </a:lnSpc>
              <a:spcBef>
                <a:spcPts val="0"/>
              </a:spcBef>
              <a:spcAft>
                <a:spcPts val="0"/>
              </a:spcAft>
              <a:buClr>
                <a:srgbClr val="262626"/>
              </a:buClr>
              <a:buSzPts val="2400"/>
              <a:buChar char=" "/>
            </a:pPr>
            <a:r>
              <a:rPr lang="en-US"/>
              <a:t>Industry symbols </a:t>
            </a:r>
            <a:r>
              <a:rPr lang="en-US" b="1">
                <a:solidFill>
                  <a:srgbClr val="C00000"/>
                </a:solidFill>
              </a:rPr>
              <a:t>not good if cluttered</a:t>
            </a:r>
            <a:endParaRPr/>
          </a:p>
          <a:p>
            <a:pPr marL="91440" lvl="0" indent="-152400" algn="l" rtl="0">
              <a:lnSpc>
                <a:spcPct val="100000"/>
              </a:lnSpc>
              <a:spcBef>
                <a:spcPts val="1300"/>
              </a:spcBef>
              <a:spcAft>
                <a:spcPts val="0"/>
              </a:spcAft>
              <a:buClr>
                <a:srgbClr val="262626"/>
              </a:buClr>
              <a:buSzPts val="2400"/>
              <a:buChar char=" "/>
            </a:pPr>
            <a:r>
              <a:rPr lang="en-US"/>
              <a:t>Simple points better for analysis</a:t>
            </a:r>
            <a:endParaRPr/>
          </a:p>
        </p:txBody>
      </p:sp>
      <p:pic>
        <p:nvPicPr>
          <p:cNvPr id="433" name="Google Shape;433;p45" descr="A pictures showing that a map is cluttered when industry symbols are used."/>
          <p:cNvPicPr preferRelativeResize="0"/>
          <p:nvPr/>
        </p:nvPicPr>
        <p:blipFill rotWithShape="1">
          <a:blip r:embed="rId3">
            <a:alphaModFix/>
          </a:blip>
          <a:srcRect/>
          <a:stretch/>
        </p:blipFill>
        <p:spPr>
          <a:xfrm>
            <a:off x="0" y="3029380"/>
            <a:ext cx="4592411" cy="3657600"/>
          </a:xfrm>
          <a:prstGeom prst="rect">
            <a:avLst/>
          </a:prstGeom>
          <a:noFill/>
          <a:ln w="9525" cap="flat" cmpd="sng">
            <a:solidFill>
              <a:schemeClr val="dk1"/>
            </a:solidFill>
            <a:prstDash val="solid"/>
            <a:miter lim="800000"/>
            <a:headEnd type="none" w="sm" len="sm"/>
            <a:tailEnd type="none" w="sm" len="sm"/>
          </a:ln>
        </p:spPr>
      </p:pic>
      <p:pic>
        <p:nvPicPr>
          <p:cNvPr id="434" name="Google Shape;434;p45" descr="A pictures showing that a map is viewed for better for analysis when point markers are used."/>
          <p:cNvPicPr preferRelativeResize="0"/>
          <p:nvPr/>
        </p:nvPicPr>
        <p:blipFill rotWithShape="1">
          <a:blip r:embed="rId4">
            <a:alphaModFix/>
          </a:blip>
          <a:srcRect/>
          <a:stretch/>
        </p:blipFill>
        <p:spPr>
          <a:xfrm>
            <a:off x="4551589" y="3029380"/>
            <a:ext cx="4592411" cy="3657600"/>
          </a:xfrm>
          <a:prstGeom prst="rect">
            <a:avLst/>
          </a:prstGeom>
          <a:noFill/>
          <a:ln w="9525" cap="flat" cmpd="sng">
            <a:solidFill>
              <a:schemeClr val="dk1"/>
            </a:solidFill>
            <a:prstDash val="solid"/>
            <a:miter lim="800000"/>
            <a:headEnd type="none" w="sm" len="sm"/>
            <a:tailEnd type="none" w="sm" len="sm"/>
          </a:ln>
        </p:spPr>
      </p:pic>
      <p:sp>
        <p:nvSpPr>
          <p:cNvPr id="435" name="Google Shape;435;p45"/>
          <p:cNvSpPr txBox="1"/>
          <p:nvPr/>
        </p:nvSpPr>
        <p:spPr>
          <a:xfrm>
            <a:off x="8064858" y="6669654"/>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
        <p:nvSpPr>
          <p:cNvPr id="436" name="Google Shape;436;p45"/>
          <p:cNvSpPr txBox="1"/>
          <p:nvPr/>
        </p:nvSpPr>
        <p:spPr>
          <a:xfrm rot="-288920">
            <a:off x="-21276" y="6282929"/>
            <a:ext cx="213930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a:solidFill>
                  <a:srgbClr val="C00000"/>
                </a:solidFill>
                <a:latin typeface="Calibri"/>
                <a:ea typeface="Calibri"/>
                <a:cs typeface="Calibri"/>
                <a:sym typeface="Calibri"/>
              </a:rPr>
              <a:t>This map is cluttered!</a:t>
            </a:r>
            <a:endParaRPr sz="1800" b="1">
              <a:solidFill>
                <a:srgbClr val="C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46"/>
          <p:cNvSpPr txBox="1">
            <a:spLocks noGrp="1"/>
          </p:cNvSpPr>
          <p:nvPr>
            <p:ph type="title"/>
          </p:nvPr>
        </p:nvSpPr>
        <p:spPr>
          <a:xfrm>
            <a:off x="917973" y="257175"/>
            <a:ext cx="8226028" cy="85546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Industry-specific point markers</a:t>
            </a:r>
            <a:endParaRPr/>
          </a:p>
        </p:txBody>
      </p:sp>
      <p:sp>
        <p:nvSpPr>
          <p:cNvPr id="442" name="Google Shape;442;p46"/>
          <p:cNvSpPr txBox="1">
            <a:spLocks noGrp="1"/>
          </p:cNvSpPr>
          <p:nvPr>
            <p:ph type="body" idx="1"/>
          </p:nvPr>
        </p:nvSpPr>
        <p:spPr>
          <a:xfrm>
            <a:off x="628650" y="1371600"/>
            <a:ext cx="8227815" cy="600075"/>
          </a:xfrm>
          <a:prstGeom prst="rect">
            <a:avLst/>
          </a:prstGeom>
          <a:noFill/>
          <a:ln>
            <a:noFill/>
          </a:ln>
        </p:spPr>
        <p:txBody>
          <a:bodyPr spcFirstLastPara="1" wrap="square" lIns="91425" tIns="45700" rIns="91425" bIns="45700" anchor="t" anchorCtr="0">
            <a:noAutofit/>
          </a:bodyPr>
          <a:lstStyle/>
          <a:p>
            <a:pPr marL="91440" lvl="0" indent="-152400" algn="l" rtl="0">
              <a:lnSpc>
                <a:spcPct val="100000"/>
              </a:lnSpc>
              <a:spcBef>
                <a:spcPts val="0"/>
              </a:spcBef>
              <a:spcAft>
                <a:spcPts val="0"/>
              </a:spcAft>
              <a:buClr>
                <a:srgbClr val="262626"/>
              </a:buClr>
              <a:buSzPts val="2400"/>
              <a:buChar char=" "/>
            </a:pPr>
            <a:r>
              <a:rPr lang="en-US"/>
              <a:t>Industry symbols are good for large scale (zoomed-in) maps</a:t>
            </a:r>
            <a:endParaRPr/>
          </a:p>
        </p:txBody>
      </p:sp>
      <p:pic>
        <p:nvPicPr>
          <p:cNvPr id="443" name="Google Shape;443;p46" descr="Image showing that using industry symbols are good zoomed-in maps"/>
          <p:cNvPicPr preferRelativeResize="0"/>
          <p:nvPr/>
        </p:nvPicPr>
        <p:blipFill rotWithShape="1">
          <a:blip r:embed="rId3">
            <a:alphaModFix/>
          </a:blip>
          <a:srcRect/>
          <a:stretch/>
        </p:blipFill>
        <p:spPr>
          <a:xfrm>
            <a:off x="628650" y="2285999"/>
            <a:ext cx="5640707" cy="4491975"/>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444" name="Google Shape;444;p46"/>
          <p:cNvPicPr preferRelativeResize="0"/>
          <p:nvPr/>
        </p:nvPicPr>
        <p:blipFill rotWithShape="1">
          <a:blip r:embed="rId4">
            <a:alphaModFix/>
          </a:blip>
          <a:srcRect/>
          <a:stretch/>
        </p:blipFill>
        <p:spPr>
          <a:xfrm>
            <a:off x="6553199" y="3399687"/>
            <a:ext cx="2303266" cy="1572363"/>
          </a:xfrm>
          <a:prstGeom prst="rect">
            <a:avLst/>
          </a:prstGeom>
          <a:noFill/>
          <a:ln w="9525" cap="flat" cmpd="sng">
            <a:solidFill>
              <a:schemeClr val="dk1"/>
            </a:solidFill>
            <a:prstDash val="solid"/>
            <a:miter lim="800000"/>
            <a:headEnd type="none" w="sm" len="sm"/>
            <a:tailEnd type="none" w="sm" len="sm"/>
          </a:ln>
        </p:spPr>
      </p:pic>
      <p:sp>
        <p:nvSpPr>
          <p:cNvPr id="445" name="Google Shape;445;p46"/>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47"/>
          <p:cNvSpPr txBox="1">
            <a:spLocks noGrp="1"/>
          </p:cNvSpPr>
          <p:nvPr>
            <p:ph type="title"/>
          </p:nvPr>
        </p:nvSpPr>
        <p:spPr>
          <a:xfrm>
            <a:off x="492919" y="499533"/>
            <a:ext cx="8079581" cy="82022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Displaying lines</a:t>
            </a:r>
            <a:endParaRPr/>
          </a:p>
        </p:txBody>
      </p:sp>
      <p:sp>
        <p:nvSpPr>
          <p:cNvPr id="451" name="Google Shape;451;p47"/>
          <p:cNvSpPr txBox="1">
            <a:spLocks noGrp="1"/>
          </p:cNvSpPr>
          <p:nvPr>
            <p:ph type="body" idx="1"/>
          </p:nvPr>
        </p:nvSpPr>
        <p:spPr>
          <a:xfrm>
            <a:off x="914399" y="1462292"/>
            <a:ext cx="6864555" cy="1635632"/>
          </a:xfrm>
          <a:prstGeom prst="rect">
            <a:avLst/>
          </a:prstGeom>
          <a:noFill/>
          <a:ln>
            <a:noFill/>
          </a:ln>
        </p:spPr>
        <p:txBody>
          <a:bodyPr spcFirstLastPara="1" wrap="square" lIns="91425" tIns="45700" rIns="91425" bIns="45700" anchor="t" anchorCtr="0">
            <a:noAutofit/>
          </a:bodyPr>
          <a:lstStyle/>
          <a:p>
            <a:pPr marL="91440" lvl="0" indent="-152400" algn="l" rtl="0">
              <a:lnSpc>
                <a:spcPct val="116666"/>
              </a:lnSpc>
              <a:spcBef>
                <a:spcPts val="0"/>
              </a:spcBef>
              <a:spcAft>
                <a:spcPts val="0"/>
              </a:spcAft>
              <a:buClr>
                <a:srgbClr val="262626"/>
              </a:buClr>
              <a:buSzPts val="2400"/>
              <a:buChar char=" "/>
            </a:pPr>
            <a:r>
              <a:rPr lang="en-US"/>
              <a:t>Dashed lines signify less important features</a:t>
            </a:r>
            <a:endParaRPr/>
          </a:p>
          <a:p>
            <a:pPr marL="91440" lvl="0" indent="-152400" algn="l" rtl="0">
              <a:lnSpc>
                <a:spcPct val="116666"/>
              </a:lnSpc>
              <a:spcBef>
                <a:spcPts val="1300"/>
              </a:spcBef>
              <a:spcAft>
                <a:spcPts val="0"/>
              </a:spcAft>
              <a:buClr>
                <a:srgbClr val="262626"/>
              </a:buClr>
              <a:buSzPts val="2400"/>
              <a:buChar char=" "/>
            </a:pPr>
            <a:r>
              <a:rPr lang="en-US"/>
              <a:t>Solid lines signify importance</a:t>
            </a:r>
            <a:endParaRPr/>
          </a:p>
          <a:p>
            <a:pPr marL="91440" lvl="0" indent="-152400" algn="l" rtl="0">
              <a:lnSpc>
                <a:spcPct val="116666"/>
              </a:lnSpc>
              <a:spcBef>
                <a:spcPts val="1300"/>
              </a:spcBef>
              <a:spcAft>
                <a:spcPts val="0"/>
              </a:spcAft>
              <a:buClr>
                <a:srgbClr val="262626"/>
              </a:buClr>
              <a:buSzPts val="2400"/>
              <a:buChar char=" "/>
            </a:pPr>
            <a:r>
              <a:rPr lang="en-US" i="1"/>
              <a:t>Use industry standards</a:t>
            </a:r>
            <a:endParaRPr/>
          </a:p>
        </p:txBody>
      </p:sp>
      <p:pic>
        <p:nvPicPr>
          <p:cNvPr id="452" name="Google Shape;452;p47" descr="Picture displaying different lines on a map by signifying the importance"/>
          <p:cNvPicPr preferRelativeResize="0"/>
          <p:nvPr/>
        </p:nvPicPr>
        <p:blipFill rotWithShape="1">
          <a:blip r:embed="rId3">
            <a:alphaModFix/>
          </a:blip>
          <a:srcRect/>
          <a:stretch/>
        </p:blipFill>
        <p:spPr>
          <a:xfrm>
            <a:off x="188493" y="3097925"/>
            <a:ext cx="5437007" cy="3547972"/>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453" name="Google Shape;453;p47" descr="Screenshot of symbol selector which is used to select appropriate symbol"/>
          <p:cNvPicPr preferRelativeResize="0"/>
          <p:nvPr/>
        </p:nvPicPr>
        <p:blipFill rotWithShape="1">
          <a:blip r:embed="rId4">
            <a:alphaModFix/>
          </a:blip>
          <a:srcRect/>
          <a:stretch/>
        </p:blipFill>
        <p:spPr>
          <a:xfrm>
            <a:off x="5722685" y="3240463"/>
            <a:ext cx="3280715" cy="3157981"/>
          </a:xfrm>
          <a:prstGeom prst="rect">
            <a:avLst/>
          </a:prstGeom>
          <a:noFill/>
          <a:ln>
            <a:noFill/>
          </a:ln>
          <a:effectLst>
            <a:outerShdw blurRad="50800" dist="38100" dir="2700000" algn="tl" rotWithShape="0">
              <a:srgbClr val="000000">
                <a:alpha val="40000"/>
              </a:srgbClr>
            </a:outerShdw>
          </a:effectLst>
        </p:spPr>
      </p:pic>
      <p:sp>
        <p:nvSpPr>
          <p:cNvPr id="454" name="Google Shape;454;p47"/>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48"/>
          <p:cNvSpPr txBox="1">
            <a:spLocks noGrp="1"/>
          </p:cNvSpPr>
          <p:nvPr>
            <p:ph type="title"/>
          </p:nvPr>
        </p:nvSpPr>
        <p:spPr>
          <a:xfrm>
            <a:off x="492919" y="499533"/>
            <a:ext cx="8079581" cy="7165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320"/>
              <a:buFont typeface="Calibri"/>
              <a:buNone/>
            </a:pPr>
            <a:r>
              <a:rPr lang="en-US" sz="4320"/>
              <a:t>Displaying lines</a:t>
            </a:r>
            <a:endParaRPr sz="4320"/>
          </a:p>
        </p:txBody>
      </p:sp>
      <p:sp>
        <p:nvSpPr>
          <p:cNvPr id="460" name="Google Shape;460;p48"/>
          <p:cNvSpPr txBox="1">
            <a:spLocks noGrp="1"/>
          </p:cNvSpPr>
          <p:nvPr>
            <p:ph type="body" idx="1"/>
          </p:nvPr>
        </p:nvSpPr>
        <p:spPr>
          <a:xfrm>
            <a:off x="507206" y="1604725"/>
            <a:ext cx="8065294" cy="749807"/>
          </a:xfrm>
          <a:prstGeom prst="rect">
            <a:avLst/>
          </a:prstGeom>
          <a:noFill/>
          <a:ln>
            <a:noFill/>
          </a:ln>
        </p:spPr>
        <p:txBody>
          <a:bodyPr spcFirstLastPara="1" wrap="square" lIns="91425" tIns="45700" rIns="91425" bIns="45700" anchor="t" anchorCtr="0">
            <a:noAutofit/>
          </a:bodyPr>
          <a:lstStyle/>
          <a:p>
            <a:pPr marL="91440" lvl="0" indent="-152400" algn="l" rtl="0">
              <a:lnSpc>
                <a:spcPct val="116666"/>
              </a:lnSpc>
              <a:spcBef>
                <a:spcPts val="0"/>
              </a:spcBef>
              <a:spcAft>
                <a:spcPts val="0"/>
              </a:spcAft>
              <a:buClr>
                <a:srgbClr val="262626"/>
              </a:buClr>
              <a:buSzPts val="2400"/>
              <a:buChar char=" "/>
            </a:pPr>
            <a:r>
              <a:rPr lang="en-US"/>
              <a:t>When most lines are ground features… should be light shades</a:t>
            </a:r>
            <a:endParaRPr/>
          </a:p>
        </p:txBody>
      </p:sp>
      <p:pic>
        <p:nvPicPr>
          <p:cNvPr id="461" name="Google Shape;461;p48"/>
          <p:cNvPicPr preferRelativeResize="0"/>
          <p:nvPr/>
        </p:nvPicPr>
        <p:blipFill rotWithShape="1">
          <a:blip r:embed="rId3">
            <a:alphaModFix/>
          </a:blip>
          <a:srcRect/>
          <a:stretch/>
        </p:blipFill>
        <p:spPr>
          <a:xfrm>
            <a:off x="2362200" y="2743200"/>
            <a:ext cx="4289603" cy="3200400"/>
          </a:xfrm>
          <a:prstGeom prst="rect">
            <a:avLst/>
          </a:prstGeom>
          <a:noFill/>
          <a:ln w="9525" cap="flat" cmpd="sng">
            <a:solidFill>
              <a:schemeClr val="dk1"/>
            </a:solidFill>
            <a:prstDash val="solid"/>
            <a:miter lim="800000"/>
            <a:headEnd type="none" w="sm" len="sm"/>
            <a:tailEnd type="none" w="sm" len="sm"/>
          </a:ln>
        </p:spPr>
      </p:pic>
      <p:pic>
        <p:nvPicPr>
          <p:cNvPr id="462" name="Google Shape;462;p48" descr="A picture showing that ground features should be light shades"/>
          <p:cNvPicPr preferRelativeResize="0"/>
          <p:nvPr/>
        </p:nvPicPr>
        <p:blipFill rotWithShape="1">
          <a:blip r:embed="rId4">
            <a:alphaModFix/>
          </a:blip>
          <a:srcRect/>
          <a:stretch/>
        </p:blipFill>
        <p:spPr>
          <a:xfrm>
            <a:off x="1828800" y="2498103"/>
            <a:ext cx="5486400" cy="4114799"/>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463" name="Google Shape;463;p48"/>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49"/>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Displaying polygons</a:t>
            </a:r>
            <a:endParaRPr/>
          </a:p>
        </p:txBody>
      </p:sp>
      <p:sp>
        <p:nvSpPr>
          <p:cNvPr id="470" name="Google Shape;470;p49"/>
          <p:cNvSpPr txBox="1">
            <a:spLocks noGrp="1"/>
          </p:cNvSpPr>
          <p:nvPr>
            <p:ph type="body" idx="1"/>
          </p:nvPr>
        </p:nvSpPr>
        <p:spPr>
          <a:xfrm>
            <a:off x="256390" y="1974343"/>
            <a:ext cx="8341519" cy="3766185"/>
          </a:xfrm>
          <a:prstGeom prst="rect">
            <a:avLst/>
          </a:prstGeom>
          <a:noFill/>
          <a:ln>
            <a:noFill/>
          </a:ln>
        </p:spPr>
        <p:txBody>
          <a:bodyPr spcFirstLastPara="1" wrap="square" lIns="91425" tIns="45700" rIns="91425" bIns="45700" anchor="t" anchorCtr="0">
            <a:noAutofit/>
          </a:bodyPr>
          <a:lstStyle/>
          <a:p>
            <a:pPr marL="91440" lvl="0" indent="-152400" algn="l" rtl="0">
              <a:lnSpc>
                <a:spcPct val="116666"/>
              </a:lnSpc>
              <a:spcBef>
                <a:spcPts val="0"/>
              </a:spcBef>
              <a:spcAft>
                <a:spcPts val="0"/>
              </a:spcAft>
              <a:buClr>
                <a:srgbClr val="262626"/>
              </a:buClr>
              <a:buSzPts val="2400"/>
              <a:buChar char=" "/>
            </a:pPr>
            <a:r>
              <a:rPr lang="en-US"/>
              <a:t>Consider using no outline or dark gray for boundaries of polygons</a:t>
            </a:r>
            <a:endParaRPr/>
          </a:p>
        </p:txBody>
      </p:sp>
      <p:pic>
        <p:nvPicPr>
          <p:cNvPr id="471" name="Google Shape;471;p49" descr="A picture showing dark grey outline for boundaries of polygons"/>
          <p:cNvPicPr preferRelativeResize="0"/>
          <p:nvPr/>
        </p:nvPicPr>
        <p:blipFill rotWithShape="1">
          <a:blip r:embed="rId3">
            <a:alphaModFix/>
          </a:blip>
          <a:srcRect/>
          <a:stretch/>
        </p:blipFill>
        <p:spPr>
          <a:xfrm>
            <a:off x="146502" y="3339246"/>
            <a:ext cx="4280647" cy="3200400"/>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472" name="Google Shape;472;p49" descr="A picture showing no outline for boundaries of polygons"/>
          <p:cNvPicPr preferRelativeResize="0"/>
          <p:nvPr/>
        </p:nvPicPr>
        <p:blipFill rotWithShape="1">
          <a:blip r:embed="rId4">
            <a:alphaModFix/>
          </a:blip>
          <a:srcRect/>
          <a:stretch/>
        </p:blipFill>
        <p:spPr>
          <a:xfrm>
            <a:off x="4672600" y="3339246"/>
            <a:ext cx="4280647" cy="3200400"/>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473" name="Google Shape;473;p49"/>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50"/>
          <p:cNvSpPr txBox="1">
            <a:spLocks noGrp="1"/>
          </p:cNvSpPr>
          <p:nvPr>
            <p:ph type="title"/>
          </p:nvPr>
        </p:nvSpPr>
        <p:spPr>
          <a:xfrm>
            <a:off x="458986" y="257175"/>
            <a:ext cx="8226028" cy="85546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320"/>
              <a:buFont typeface="Calibri"/>
              <a:buNone/>
            </a:pPr>
            <a:r>
              <a:rPr lang="en-US" sz="4320"/>
              <a:t>Bad map, good map: monochromatic</a:t>
            </a:r>
            <a:endParaRPr/>
          </a:p>
        </p:txBody>
      </p:sp>
      <p:pic>
        <p:nvPicPr>
          <p:cNvPr id="479" name="Google Shape;479;p50" descr="An image indicating bad map vs good map"/>
          <p:cNvPicPr preferRelativeResize="0"/>
          <p:nvPr/>
        </p:nvPicPr>
        <p:blipFill rotWithShape="1">
          <a:blip r:embed="rId3">
            <a:alphaModFix/>
          </a:blip>
          <a:srcRect t="1378" b="2582"/>
          <a:stretch/>
        </p:blipFill>
        <p:spPr>
          <a:xfrm>
            <a:off x="990600" y="1219200"/>
            <a:ext cx="7034807" cy="4802588"/>
          </a:xfrm>
          <a:prstGeom prst="rect">
            <a:avLst/>
          </a:prstGeom>
          <a:noFill/>
          <a:ln>
            <a:noFill/>
          </a:ln>
        </p:spPr>
      </p:pic>
      <p:sp>
        <p:nvSpPr>
          <p:cNvPr id="480" name="Google Shape;480;p50"/>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
        <p:nvSpPr>
          <p:cNvPr id="481" name="Google Shape;481;p50"/>
          <p:cNvSpPr txBox="1"/>
          <p:nvPr/>
        </p:nvSpPr>
        <p:spPr>
          <a:xfrm rot="-652008">
            <a:off x="67692" y="4799259"/>
            <a:ext cx="2157578" cy="92333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dk1"/>
                </a:solidFill>
                <a:latin typeface="Calibri"/>
                <a:ea typeface="Calibri"/>
                <a:cs typeface="Calibri"/>
                <a:sym typeface="Calibri"/>
              </a:rPr>
              <a:t>Hard to understand!</a:t>
            </a:r>
            <a:endParaRPr/>
          </a:p>
          <a:p>
            <a:pPr marL="0" marR="0" lvl="0" indent="0" algn="ctr" rtl="0">
              <a:spcBef>
                <a:spcPts val="0"/>
              </a:spcBef>
              <a:spcAft>
                <a:spcPts val="0"/>
              </a:spcAft>
              <a:buNone/>
            </a:pPr>
            <a:r>
              <a:rPr lang="en-US" sz="1800">
                <a:solidFill>
                  <a:schemeClr val="dk1"/>
                </a:solidFill>
                <a:latin typeface="Calibri"/>
                <a:ea typeface="Calibri"/>
                <a:cs typeface="Calibri"/>
                <a:sym typeface="Calibri"/>
              </a:rPr>
              <a:t>Where are</a:t>
            </a:r>
            <a:endParaRPr/>
          </a:p>
          <a:p>
            <a:pPr marL="0" marR="0" lvl="0" indent="0" algn="ctr" rtl="0">
              <a:spcBef>
                <a:spcPts val="0"/>
              </a:spcBef>
              <a:spcAft>
                <a:spcPts val="0"/>
              </a:spcAft>
              <a:buNone/>
            </a:pPr>
            <a:r>
              <a:rPr lang="en-US" sz="1800">
                <a:solidFill>
                  <a:schemeClr val="dk1"/>
                </a:solidFill>
                <a:latin typeface="Calibri"/>
                <a:ea typeface="Calibri"/>
                <a:cs typeface="Calibri"/>
                <a:sym typeface="Calibri"/>
              </a:rPr>
              <a:t>impoverished areas? </a:t>
            </a:r>
            <a:endParaRPr sz="1800">
              <a:solidFill>
                <a:schemeClr val="dk1"/>
              </a:solidFill>
              <a:latin typeface="Calibri"/>
              <a:ea typeface="Calibri"/>
              <a:cs typeface="Calibri"/>
              <a:sym typeface="Calibri"/>
            </a:endParaRPr>
          </a:p>
        </p:txBody>
      </p:sp>
      <p:sp>
        <p:nvSpPr>
          <p:cNvPr id="482" name="Google Shape;482;p50"/>
          <p:cNvSpPr txBox="1"/>
          <p:nvPr/>
        </p:nvSpPr>
        <p:spPr>
          <a:xfrm rot="748881">
            <a:off x="7262747" y="5286915"/>
            <a:ext cx="185685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dk1"/>
                </a:solidFill>
                <a:latin typeface="Calibri"/>
                <a:ea typeface="Calibri"/>
                <a:cs typeface="Calibri"/>
                <a:sym typeface="Calibri"/>
              </a:rPr>
              <a:t>Easier to interpret</a:t>
            </a:r>
            <a:endParaRPr sz="1800">
              <a:solidFill>
                <a:schemeClr val="dk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51"/>
          <p:cNvSpPr txBox="1">
            <a:spLocks noGrp="1"/>
          </p:cNvSpPr>
          <p:nvPr>
            <p:ph type="title"/>
          </p:nvPr>
        </p:nvSpPr>
        <p:spPr>
          <a:xfrm>
            <a:off x="492919" y="442383"/>
            <a:ext cx="8079581" cy="71966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320"/>
              <a:buFont typeface="Calibri"/>
              <a:buNone/>
            </a:pPr>
            <a:r>
              <a:rPr lang="en-US" sz="4320"/>
              <a:t>Original map (natural breaks)</a:t>
            </a:r>
            <a:endParaRPr sz="4320"/>
          </a:p>
        </p:txBody>
      </p:sp>
      <p:pic>
        <p:nvPicPr>
          <p:cNvPr id="489" name="Google Shape;489;p51"/>
          <p:cNvPicPr preferRelativeResize="0"/>
          <p:nvPr/>
        </p:nvPicPr>
        <p:blipFill rotWithShape="1">
          <a:blip r:embed="rId3">
            <a:alphaModFix/>
          </a:blip>
          <a:srcRect b="2913"/>
          <a:stretch/>
        </p:blipFill>
        <p:spPr>
          <a:xfrm>
            <a:off x="762000" y="1530866"/>
            <a:ext cx="7696200" cy="4953000"/>
          </a:xfrm>
          <a:prstGeom prst="rect">
            <a:avLst/>
          </a:prstGeom>
          <a:noFill/>
          <a:ln>
            <a:noFill/>
          </a:ln>
        </p:spPr>
      </p:pic>
      <p:sp>
        <p:nvSpPr>
          <p:cNvPr id="490" name="Google Shape;490;p51"/>
          <p:cNvSpPr txBox="1"/>
          <p:nvPr/>
        </p:nvSpPr>
        <p:spPr>
          <a:xfrm>
            <a:off x="883920" y="1161534"/>
            <a:ext cx="4607415"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For comparison, </a:t>
            </a:r>
            <a:r>
              <a:rPr lang="en-US" sz="1800" b="1">
                <a:solidFill>
                  <a:srgbClr val="C00000"/>
                </a:solidFill>
                <a:latin typeface="Calibri"/>
                <a:ea typeface="Calibri"/>
                <a:cs typeface="Calibri"/>
                <a:sym typeface="Calibri"/>
              </a:rPr>
              <a:t>use the SAME category breaks</a:t>
            </a:r>
            <a:r>
              <a:rPr lang="en-US"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p:txBody>
      </p:sp>
      <p:sp>
        <p:nvSpPr>
          <p:cNvPr id="491" name="Google Shape;491;p51"/>
          <p:cNvSpPr txBox="1"/>
          <p:nvPr/>
        </p:nvSpPr>
        <p:spPr>
          <a:xfrm>
            <a:off x="8064858" y="6611779"/>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
        <p:nvSpPr>
          <p:cNvPr id="492" name="Google Shape;492;p51"/>
          <p:cNvSpPr txBox="1"/>
          <p:nvPr/>
        </p:nvSpPr>
        <p:spPr>
          <a:xfrm>
            <a:off x="2528696" y="5361156"/>
            <a:ext cx="2081404"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a:solidFill>
                  <a:srgbClr val="C00000"/>
                </a:solidFill>
                <a:latin typeface="Calibri"/>
                <a:ea typeface="Calibri"/>
                <a:cs typeface="Calibri"/>
                <a:sym typeface="Calibri"/>
              </a:rPr>
              <a:t>Bad comparison</a:t>
            </a:r>
            <a:endParaRPr/>
          </a:p>
          <a:p>
            <a:pPr marL="0" marR="0" lvl="0" indent="0" algn="ctr" rtl="0">
              <a:spcBef>
                <a:spcPts val="0"/>
              </a:spcBef>
              <a:spcAft>
                <a:spcPts val="0"/>
              </a:spcAft>
              <a:buNone/>
            </a:pPr>
            <a:r>
              <a:rPr lang="en-US" sz="1800" b="1">
                <a:solidFill>
                  <a:srgbClr val="C00000"/>
                </a:solidFill>
                <a:latin typeface="Calibri"/>
                <a:ea typeface="Calibri"/>
                <a:cs typeface="Calibri"/>
                <a:sym typeface="Calibri"/>
              </a:rPr>
              <a:t>Different categories!</a:t>
            </a:r>
            <a:endParaRPr sz="1800" b="1">
              <a:solidFill>
                <a:srgbClr val="C00000"/>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6"/>
          <p:cNvSpPr txBox="1">
            <a:spLocks noGrp="1"/>
          </p:cNvSpPr>
          <p:nvPr>
            <p:ph type="body" idx="1"/>
          </p:nvPr>
        </p:nvSpPr>
        <p:spPr>
          <a:xfrm>
            <a:off x="146955" y="1358538"/>
            <a:ext cx="4459877" cy="2683600"/>
          </a:xfrm>
          <a:prstGeom prst="rect">
            <a:avLst/>
          </a:prstGeom>
          <a:noFill/>
          <a:ln>
            <a:noFill/>
          </a:ln>
        </p:spPr>
        <p:txBody>
          <a:bodyPr spcFirstLastPara="1" wrap="square" lIns="91425" tIns="45700" rIns="91425" bIns="45700" anchor="t" anchorCtr="0">
            <a:noAutofit/>
          </a:bodyPr>
          <a:lstStyle/>
          <a:p>
            <a:pPr marL="91440" lvl="0" indent="-203200" algn="l" rtl="0">
              <a:lnSpc>
                <a:spcPct val="85000"/>
              </a:lnSpc>
              <a:spcBef>
                <a:spcPts val="0"/>
              </a:spcBef>
              <a:spcAft>
                <a:spcPts val="0"/>
              </a:spcAft>
              <a:buClr>
                <a:srgbClr val="262626"/>
              </a:buClr>
              <a:buSzPts val="3200"/>
              <a:buChar char=" "/>
            </a:pPr>
            <a:r>
              <a:rPr lang="en-US" sz="3200"/>
              <a:t>Qualitative Data</a:t>
            </a:r>
            <a:endParaRPr/>
          </a:p>
          <a:p>
            <a:pPr marL="274320" lvl="1" indent="-274320" algn="l" rtl="0">
              <a:lnSpc>
                <a:spcPct val="85000"/>
              </a:lnSpc>
              <a:spcBef>
                <a:spcPts val="1800"/>
              </a:spcBef>
              <a:spcAft>
                <a:spcPts val="0"/>
              </a:spcAft>
              <a:buClr>
                <a:srgbClr val="262626"/>
              </a:buClr>
              <a:buSzPts val="2400"/>
              <a:buChar char=" "/>
            </a:pPr>
            <a:r>
              <a:rPr lang="en-US" sz="2400"/>
              <a:t>• “Categorical” or “Descriptive</a:t>
            </a:r>
            <a:r>
              <a:rPr lang="en-US"/>
              <a:t>”</a:t>
            </a:r>
            <a:endParaRPr sz="2400"/>
          </a:p>
          <a:p>
            <a:pPr marL="274320" lvl="1" indent="-274320" algn="l" rtl="0">
              <a:lnSpc>
                <a:spcPct val="85000"/>
              </a:lnSpc>
              <a:spcBef>
                <a:spcPts val="1800"/>
              </a:spcBef>
              <a:spcAft>
                <a:spcPts val="0"/>
              </a:spcAft>
              <a:buClr>
                <a:srgbClr val="262626"/>
              </a:buClr>
              <a:buSzPts val="2400"/>
              <a:buChar char=" "/>
            </a:pPr>
            <a:r>
              <a:rPr lang="en-US"/>
              <a:t>• Examples</a:t>
            </a:r>
            <a:r>
              <a:rPr lang="en-US" sz="2400"/>
              <a:t>:</a:t>
            </a:r>
            <a:endParaRPr/>
          </a:p>
          <a:p>
            <a:pPr marL="548640" lvl="2" indent="-548640" algn="l" rtl="0">
              <a:lnSpc>
                <a:spcPct val="85000"/>
              </a:lnSpc>
              <a:spcBef>
                <a:spcPts val="600"/>
              </a:spcBef>
              <a:spcAft>
                <a:spcPts val="0"/>
              </a:spcAft>
              <a:buClr>
                <a:srgbClr val="262626"/>
              </a:buClr>
              <a:buSzPts val="2000"/>
              <a:buChar char=" "/>
            </a:pPr>
            <a:r>
              <a:rPr lang="en-US"/>
              <a:t>Country names</a:t>
            </a:r>
            <a:endParaRPr/>
          </a:p>
          <a:p>
            <a:pPr marL="548640" lvl="2" indent="-548640" algn="l" rtl="0">
              <a:lnSpc>
                <a:spcPct val="85000"/>
              </a:lnSpc>
              <a:spcBef>
                <a:spcPts val="600"/>
              </a:spcBef>
              <a:spcAft>
                <a:spcPts val="0"/>
              </a:spcAft>
              <a:buClr>
                <a:srgbClr val="262626"/>
              </a:buClr>
              <a:buSzPts val="2000"/>
              <a:buChar char=" "/>
            </a:pPr>
            <a:r>
              <a:rPr lang="en-US"/>
              <a:t>Government types</a:t>
            </a:r>
            <a:endParaRPr/>
          </a:p>
          <a:p>
            <a:pPr marL="365760" lvl="1" indent="0" algn="l" rtl="0">
              <a:lnSpc>
                <a:spcPct val="85000"/>
              </a:lnSpc>
              <a:spcBef>
                <a:spcPts val="600"/>
              </a:spcBef>
              <a:spcAft>
                <a:spcPts val="0"/>
              </a:spcAft>
              <a:buClr>
                <a:srgbClr val="262626"/>
              </a:buClr>
              <a:buSzPts val="2400"/>
              <a:buNone/>
            </a:pPr>
            <a:endParaRPr/>
          </a:p>
        </p:txBody>
      </p:sp>
      <p:sp>
        <p:nvSpPr>
          <p:cNvPr id="118" name="Google Shape;118;p16"/>
          <p:cNvSpPr txBox="1">
            <a:spLocks noGrp="1"/>
          </p:cNvSpPr>
          <p:nvPr>
            <p:ph type="title"/>
          </p:nvPr>
        </p:nvSpPr>
        <p:spPr>
          <a:xfrm>
            <a:off x="492919" y="37977"/>
            <a:ext cx="8079581" cy="72837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1"/>
              </a:buClr>
              <a:buSzPts val="4320"/>
              <a:buFont typeface="Calibri"/>
              <a:buNone/>
            </a:pPr>
            <a:r>
              <a:rPr lang="en-US" sz="4320"/>
              <a:t>Classifying data</a:t>
            </a:r>
            <a:endParaRPr sz="4320"/>
          </a:p>
        </p:txBody>
      </p:sp>
      <p:sp>
        <p:nvSpPr>
          <p:cNvPr id="119" name="Google Shape;119;p16"/>
          <p:cNvSpPr txBox="1"/>
          <p:nvPr/>
        </p:nvSpPr>
        <p:spPr>
          <a:xfrm>
            <a:off x="5133976" y="1358538"/>
            <a:ext cx="3438524" cy="2847703"/>
          </a:xfrm>
          <a:prstGeom prst="rect">
            <a:avLst/>
          </a:prstGeom>
          <a:noFill/>
          <a:ln>
            <a:noFill/>
          </a:ln>
        </p:spPr>
        <p:txBody>
          <a:bodyPr spcFirstLastPara="1" wrap="square" lIns="91425" tIns="45700" rIns="91425" bIns="45700" anchor="t" anchorCtr="0">
            <a:noAutofit/>
          </a:bodyPr>
          <a:lstStyle/>
          <a:p>
            <a:pPr marL="91440" marR="0" lvl="0" indent="-203200" algn="l" rtl="0">
              <a:lnSpc>
                <a:spcPct val="85000"/>
              </a:lnSpc>
              <a:spcBef>
                <a:spcPts val="0"/>
              </a:spcBef>
              <a:spcAft>
                <a:spcPts val="0"/>
              </a:spcAft>
              <a:buClr>
                <a:srgbClr val="262626"/>
              </a:buClr>
              <a:buSzPts val="3200"/>
              <a:buFont typeface="Arial"/>
              <a:buChar char=" "/>
            </a:pPr>
            <a:r>
              <a:rPr lang="en-US" sz="3200" b="0" i="0" u="none" strike="noStrike" cap="none">
                <a:solidFill>
                  <a:srgbClr val="262626"/>
                </a:solidFill>
                <a:latin typeface="Calibri"/>
                <a:ea typeface="Calibri"/>
                <a:cs typeface="Calibri"/>
                <a:sym typeface="Calibri"/>
              </a:rPr>
              <a:t>Quantitative Data</a:t>
            </a:r>
            <a:endParaRPr/>
          </a:p>
          <a:p>
            <a:pPr marL="274320" marR="0" lvl="1" indent="-274320" algn="l" rtl="0">
              <a:lnSpc>
                <a:spcPct val="85000"/>
              </a:lnSpc>
              <a:spcBef>
                <a:spcPts val="1800"/>
              </a:spcBef>
              <a:spcAft>
                <a:spcPts val="0"/>
              </a:spcAft>
              <a:buClr>
                <a:srgbClr val="262626"/>
              </a:buClr>
              <a:buSzPts val="2400"/>
              <a:buFont typeface="Arial"/>
              <a:buChar char=" "/>
            </a:pPr>
            <a:r>
              <a:rPr lang="en-US" sz="2400" b="0" i="0" u="none" strike="noStrike" cap="none">
                <a:solidFill>
                  <a:srgbClr val="262626"/>
                </a:solidFill>
                <a:latin typeface="Calibri"/>
                <a:ea typeface="Calibri"/>
                <a:cs typeface="Calibri"/>
                <a:sym typeface="Calibri"/>
              </a:rPr>
              <a:t>• Numeric</a:t>
            </a:r>
            <a:endParaRPr/>
          </a:p>
          <a:p>
            <a:pPr marL="274320" marR="0" lvl="1" indent="-274320" algn="l" rtl="0">
              <a:lnSpc>
                <a:spcPct val="85000"/>
              </a:lnSpc>
              <a:spcBef>
                <a:spcPts val="1800"/>
              </a:spcBef>
              <a:spcAft>
                <a:spcPts val="0"/>
              </a:spcAft>
              <a:buClr>
                <a:srgbClr val="262626"/>
              </a:buClr>
              <a:buSzPts val="2400"/>
              <a:buFont typeface="Arial"/>
              <a:buChar char=" "/>
            </a:pPr>
            <a:r>
              <a:rPr lang="en-US" sz="2400" b="0" i="0" u="none" strike="noStrike" cap="none">
                <a:solidFill>
                  <a:srgbClr val="262626"/>
                </a:solidFill>
                <a:latin typeface="Calibri"/>
                <a:ea typeface="Calibri"/>
                <a:cs typeface="Calibri"/>
                <a:sym typeface="Calibri"/>
              </a:rPr>
              <a:t>• Examples:</a:t>
            </a:r>
            <a:endParaRPr/>
          </a:p>
          <a:p>
            <a:pPr marL="548640" marR="0" lvl="2" indent="-548640" algn="l" rtl="0">
              <a:lnSpc>
                <a:spcPct val="85000"/>
              </a:lnSpc>
              <a:spcBef>
                <a:spcPts val="600"/>
              </a:spcBef>
              <a:spcAft>
                <a:spcPts val="0"/>
              </a:spcAft>
              <a:buClr>
                <a:srgbClr val="262626"/>
              </a:buClr>
              <a:buSzPts val="2000"/>
              <a:buFont typeface="Arial"/>
              <a:buChar char=" "/>
            </a:pPr>
            <a:r>
              <a:rPr lang="en-US" sz="2000" b="0" i="1" u="none" strike="noStrike" cap="none">
                <a:solidFill>
                  <a:srgbClr val="262626"/>
                </a:solidFill>
                <a:latin typeface="Calibri"/>
                <a:ea typeface="Calibri"/>
                <a:cs typeface="Calibri"/>
                <a:sym typeface="Calibri"/>
              </a:rPr>
              <a:t>County population</a:t>
            </a:r>
            <a:endParaRPr/>
          </a:p>
          <a:p>
            <a:pPr marL="548640" marR="0" lvl="2" indent="-548640" algn="l" rtl="0">
              <a:lnSpc>
                <a:spcPct val="85000"/>
              </a:lnSpc>
              <a:spcBef>
                <a:spcPts val="600"/>
              </a:spcBef>
              <a:spcAft>
                <a:spcPts val="0"/>
              </a:spcAft>
              <a:buClr>
                <a:srgbClr val="262626"/>
              </a:buClr>
              <a:buSzPts val="2000"/>
              <a:buFont typeface="Arial"/>
              <a:buChar char=" "/>
            </a:pPr>
            <a:r>
              <a:rPr lang="en-US" sz="2000" b="0" i="1" u="none" strike="noStrike" cap="none">
                <a:solidFill>
                  <a:srgbClr val="262626"/>
                </a:solidFill>
                <a:latin typeface="Calibri"/>
                <a:ea typeface="Calibri"/>
                <a:cs typeface="Calibri"/>
                <a:sym typeface="Calibri"/>
              </a:rPr>
              <a:t>Area of land features</a:t>
            </a:r>
            <a:endParaRPr/>
          </a:p>
          <a:p>
            <a:pPr marL="548640" marR="0" lvl="2" indent="-548640" algn="l" rtl="0">
              <a:lnSpc>
                <a:spcPct val="85000"/>
              </a:lnSpc>
              <a:spcBef>
                <a:spcPts val="600"/>
              </a:spcBef>
              <a:spcAft>
                <a:spcPts val="0"/>
              </a:spcAft>
              <a:buClr>
                <a:srgbClr val="262626"/>
              </a:buClr>
              <a:buSzPts val="2000"/>
              <a:buFont typeface="Arial"/>
              <a:buChar char=" "/>
            </a:pPr>
            <a:r>
              <a:rPr lang="en-US" sz="2000" b="0" i="1" u="none" strike="noStrike" cap="none">
                <a:solidFill>
                  <a:srgbClr val="262626"/>
                </a:solidFill>
                <a:latin typeface="Calibri"/>
                <a:ea typeface="Calibri"/>
                <a:cs typeface="Calibri"/>
                <a:sym typeface="Calibri"/>
              </a:rPr>
              <a:t>Length of roads</a:t>
            </a:r>
            <a:endParaRPr sz="2000" b="0" i="1" u="none" strike="noStrike" cap="none">
              <a:solidFill>
                <a:srgbClr val="262626"/>
              </a:solidFill>
              <a:latin typeface="Calibri"/>
              <a:ea typeface="Calibri"/>
              <a:cs typeface="Calibri"/>
              <a:sym typeface="Calibri"/>
            </a:endParaRPr>
          </a:p>
        </p:txBody>
      </p:sp>
      <p:pic>
        <p:nvPicPr>
          <p:cNvPr id="120" name="Google Shape;120;p16" descr="Image result for precipitation data of United States map"/>
          <p:cNvPicPr preferRelativeResize="0"/>
          <p:nvPr/>
        </p:nvPicPr>
        <p:blipFill rotWithShape="1">
          <a:blip r:embed="rId3">
            <a:alphaModFix/>
          </a:blip>
          <a:srcRect/>
          <a:stretch/>
        </p:blipFill>
        <p:spPr>
          <a:xfrm>
            <a:off x="5125267" y="4119151"/>
            <a:ext cx="3496237" cy="2564674"/>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121" name="Google Shape;121;p16" descr="Image result for qualitative data of United States map"/>
          <p:cNvPicPr preferRelativeResize="0"/>
          <p:nvPr/>
        </p:nvPicPr>
        <p:blipFill rotWithShape="1">
          <a:blip r:embed="rId4">
            <a:alphaModFix/>
          </a:blip>
          <a:srcRect/>
          <a:stretch/>
        </p:blipFill>
        <p:spPr>
          <a:xfrm>
            <a:off x="243847" y="4119150"/>
            <a:ext cx="4149212" cy="2593259"/>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cxnSp>
        <p:nvCxnSpPr>
          <p:cNvPr id="122" name="Google Shape;122;p16"/>
          <p:cNvCxnSpPr/>
          <p:nvPr/>
        </p:nvCxnSpPr>
        <p:spPr>
          <a:xfrm>
            <a:off x="4650377" y="1123406"/>
            <a:ext cx="86940" cy="5653941"/>
          </a:xfrm>
          <a:prstGeom prst="straightConnector1">
            <a:avLst/>
          </a:prstGeom>
          <a:noFill/>
          <a:ln w="76200" cap="flat" cmpd="sng">
            <a:solidFill>
              <a:schemeClr val="dk1"/>
            </a:solidFill>
            <a:prstDash val="solid"/>
            <a:round/>
            <a:headEnd type="none" w="sm" len="sm"/>
            <a:tailEnd type="none" w="sm" len="sm"/>
          </a:ln>
        </p:spPr>
      </p:cxn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52"/>
          <p:cNvSpPr txBox="1">
            <a:spLocks noGrp="1"/>
          </p:cNvSpPr>
          <p:nvPr>
            <p:ph type="title"/>
          </p:nvPr>
        </p:nvSpPr>
        <p:spPr>
          <a:xfrm>
            <a:off x="492919" y="-14817"/>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New maps (same classes)</a:t>
            </a:r>
            <a:endParaRPr/>
          </a:p>
        </p:txBody>
      </p:sp>
      <p:pic>
        <p:nvPicPr>
          <p:cNvPr id="498" name="Google Shape;498;p52"/>
          <p:cNvPicPr preferRelativeResize="0"/>
          <p:nvPr/>
        </p:nvPicPr>
        <p:blipFill rotWithShape="1">
          <a:blip r:embed="rId3">
            <a:alphaModFix/>
          </a:blip>
          <a:srcRect/>
          <a:stretch/>
        </p:blipFill>
        <p:spPr>
          <a:xfrm>
            <a:off x="781251" y="1469703"/>
            <a:ext cx="7696200" cy="5094619"/>
          </a:xfrm>
          <a:prstGeom prst="rect">
            <a:avLst/>
          </a:prstGeom>
          <a:noFill/>
          <a:ln>
            <a:noFill/>
          </a:ln>
        </p:spPr>
      </p:pic>
      <p:sp>
        <p:nvSpPr>
          <p:cNvPr id="499" name="Google Shape;499;p52"/>
          <p:cNvSpPr txBox="1"/>
          <p:nvPr/>
        </p:nvSpPr>
        <p:spPr>
          <a:xfrm>
            <a:off x="883920" y="1161534"/>
            <a:ext cx="4607415"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For comparison, use the SAME category breaks!</a:t>
            </a:r>
            <a:endParaRPr sz="1800">
              <a:solidFill>
                <a:schemeClr val="dk1"/>
              </a:solidFill>
              <a:latin typeface="Calibri"/>
              <a:ea typeface="Calibri"/>
              <a:cs typeface="Calibri"/>
              <a:sym typeface="Calibri"/>
            </a:endParaRPr>
          </a:p>
        </p:txBody>
      </p:sp>
      <p:sp>
        <p:nvSpPr>
          <p:cNvPr id="500" name="Google Shape;500;p52"/>
          <p:cNvSpPr txBox="1"/>
          <p:nvPr/>
        </p:nvSpPr>
        <p:spPr>
          <a:xfrm>
            <a:off x="8064858" y="6623354"/>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
        <p:nvSpPr>
          <p:cNvPr id="501" name="Google Shape;501;p52"/>
          <p:cNvSpPr txBox="1"/>
          <p:nvPr/>
        </p:nvSpPr>
        <p:spPr>
          <a:xfrm>
            <a:off x="3070896" y="5361156"/>
            <a:ext cx="997003"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a:solidFill>
                  <a:srgbClr val="C00000"/>
                </a:solidFill>
                <a:latin typeface="Calibri"/>
                <a:ea typeface="Calibri"/>
                <a:cs typeface="Calibri"/>
                <a:sym typeface="Calibri"/>
              </a:rPr>
              <a:t>Better ☺</a:t>
            </a:r>
            <a:endParaRPr sz="1800" b="1">
              <a:solidFill>
                <a:srgbClr val="C00000"/>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p53"/>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91440" lvl="0" indent="-187960" algn="l" rtl="0">
              <a:lnSpc>
                <a:spcPct val="65000"/>
              </a:lnSpc>
              <a:spcBef>
                <a:spcPts val="0"/>
              </a:spcBef>
              <a:spcAft>
                <a:spcPts val="0"/>
              </a:spcAft>
              <a:buClr>
                <a:srgbClr val="262626"/>
              </a:buClr>
              <a:buSzPts val="2960"/>
              <a:buChar char=" "/>
            </a:pPr>
            <a:r>
              <a:rPr lang="en-US" sz="2960"/>
              <a:t>Labels: text that names or describes map features</a:t>
            </a:r>
            <a:endParaRPr/>
          </a:p>
          <a:p>
            <a:pPr marL="91440" lvl="0" indent="0" algn="l" rtl="0">
              <a:lnSpc>
                <a:spcPct val="65000"/>
              </a:lnSpc>
              <a:spcBef>
                <a:spcPts val="1300"/>
              </a:spcBef>
              <a:spcAft>
                <a:spcPts val="0"/>
              </a:spcAft>
              <a:buClr>
                <a:srgbClr val="262626"/>
              </a:buClr>
              <a:buSzPts val="2960"/>
              <a:buNone/>
            </a:pPr>
            <a:endParaRPr sz="2960"/>
          </a:p>
          <a:p>
            <a:pPr marL="91440" lvl="0" indent="-187960" algn="l" rtl="0">
              <a:lnSpc>
                <a:spcPct val="65000"/>
              </a:lnSpc>
              <a:spcBef>
                <a:spcPts val="1300"/>
              </a:spcBef>
              <a:spcAft>
                <a:spcPts val="0"/>
              </a:spcAft>
              <a:buClr>
                <a:srgbClr val="262626"/>
              </a:buClr>
              <a:buSzPts val="2960"/>
              <a:buChar char=" "/>
            </a:pPr>
            <a:r>
              <a:rPr lang="en-US" sz="2960" b="1"/>
              <a:t>Dynamic labels:</a:t>
            </a:r>
            <a:endParaRPr/>
          </a:p>
          <a:p>
            <a:pPr marL="274320" lvl="1" indent="-274320" algn="l" rtl="0">
              <a:lnSpc>
                <a:spcPct val="65000"/>
              </a:lnSpc>
              <a:spcBef>
                <a:spcPts val="600"/>
              </a:spcBef>
              <a:spcAft>
                <a:spcPts val="0"/>
              </a:spcAft>
              <a:buClr>
                <a:srgbClr val="262626"/>
              </a:buClr>
              <a:buSzPts val="2220"/>
              <a:buChar char=" "/>
            </a:pPr>
            <a:r>
              <a:rPr lang="en-US" sz="2220"/>
              <a:t>Position chosen by ArcPro</a:t>
            </a:r>
            <a:endParaRPr sz="2220"/>
          </a:p>
          <a:p>
            <a:pPr marL="274320" lvl="1" indent="-274320" algn="l" rtl="0">
              <a:lnSpc>
                <a:spcPct val="65000"/>
              </a:lnSpc>
              <a:spcBef>
                <a:spcPts val="600"/>
              </a:spcBef>
              <a:spcAft>
                <a:spcPts val="0"/>
              </a:spcAft>
              <a:buClr>
                <a:srgbClr val="262626"/>
              </a:buClr>
              <a:buSzPts val="2220"/>
              <a:buChar char=" "/>
            </a:pPr>
            <a:r>
              <a:rPr lang="en-US" sz="2220"/>
              <a:t>Can label all features in layer at once </a:t>
            </a:r>
            <a:endParaRPr/>
          </a:p>
          <a:p>
            <a:pPr marL="91440" lvl="0" indent="0" algn="l" rtl="0">
              <a:lnSpc>
                <a:spcPct val="65000"/>
              </a:lnSpc>
              <a:spcBef>
                <a:spcPts val="1300"/>
              </a:spcBef>
              <a:spcAft>
                <a:spcPts val="0"/>
              </a:spcAft>
              <a:buClr>
                <a:srgbClr val="262626"/>
              </a:buClr>
              <a:buSzPts val="2960"/>
              <a:buNone/>
            </a:pPr>
            <a:endParaRPr sz="2960"/>
          </a:p>
          <a:p>
            <a:pPr marL="91440" lvl="0" indent="-187960" algn="l" rtl="0">
              <a:lnSpc>
                <a:spcPct val="65000"/>
              </a:lnSpc>
              <a:spcBef>
                <a:spcPts val="1300"/>
              </a:spcBef>
              <a:spcAft>
                <a:spcPts val="0"/>
              </a:spcAft>
              <a:buClr>
                <a:srgbClr val="262626"/>
              </a:buClr>
              <a:buSzPts val="2960"/>
              <a:buChar char=" "/>
            </a:pPr>
            <a:r>
              <a:rPr lang="en-US" sz="2960" b="1"/>
              <a:t>Annotation:</a:t>
            </a:r>
            <a:endParaRPr/>
          </a:p>
          <a:p>
            <a:pPr marL="274320" lvl="1" indent="-274320" algn="l" rtl="0">
              <a:lnSpc>
                <a:spcPct val="65000"/>
              </a:lnSpc>
              <a:spcBef>
                <a:spcPts val="600"/>
              </a:spcBef>
              <a:spcAft>
                <a:spcPts val="0"/>
              </a:spcAft>
              <a:buClr>
                <a:srgbClr val="262626"/>
              </a:buClr>
              <a:buSzPts val="2220"/>
              <a:buChar char=" "/>
            </a:pPr>
            <a:r>
              <a:rPr lang="en-US" sz="2220"/>
              <a:t>Static text that can be manipulated</a:t>
            </a:r>
            <a:endParaRPr/>
          </a:p>
          <a:p>
            <a:pPr marL="274320" lvl="1" indent="-274320" algn="l" rtl="0">
              <a:lnSpc>
                <a:spcPct val="65000"/>
              </a:lnSpc>
              <a:spcBef>
                <a:spcPts val="600"/>
              </a:spcBef>
              <a:spcAft>
                <a:spcPts val="0"/>
              </a:spcAft>
              <a:buClr>
                <a:srgbClr val="262626"/>
              </a:buClr>
              <a:buSzPts val="2220"/>
              <a:buChar char=" "/>
            </a:pPr>
            <a:r>
              <a:rPr lang="en-US" sz="2220"/>
              <a:t>More work, but more control</a:t>
            </a:r>
            <a:endParaRPr/>
          </a:p>
          <a:p>
            <a:pPr marL="365760" lvl="1" indent="0" algn="l" rtl="0">
              <a:lnSpc>
                <a:spcPct val="65000"/>
              </a:lnSpc>
              <a:spcBef>
                <a:spcPts val="600"/>
              </a:spcBef>
              <a:spcAft>
                <a:spcPts val="0"/>
              </a:spcAft>
              <a:buClr>
                <a:srgbClr val="262626"/>
              </a:buClr>
              <a:buSzPts val="2775"/>
              <a:buNone/>
            </a:pPr>
            <a:endParaRPr sz="2775"/>
          </a:p>
        </p:txBody>
      </p:sp>
      <p:sp>
        <p:nvSpPr>
          <p:cNvPr id="507" name="Google Shape;507;p53"/>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Dynamic labels vs. annotation</a:t>
            </a:r>
            <a:endParaRPr/>
          </a:p>
        </p:txBody>
      </p:sp>
      <p:sp>
        <p:nvSpPr>
          <p:cNvPr id="508" name="Google Shape;508;p53"/>
          <p:cNvSpPr txBox="1"/>
          <p:nvPr/>
        </p:nvSpPr>
        <p:spPr>
          <a:xfrm>
            <a:off x="8064858" y="6623354"/>
            <a:ext cx="10791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i="1">
                <a:solidFill>
                  <a:schemeClr val="dk1"/>
                </a:solidFill>
                <a:latin typeface="Calibri"/>
                <a:ea typeface="Calibri"/>
                <a:cs typeface="Calibri"/>
                <a:sym typeface="Calibri"/>
              </a:rPr>
              <a:t>ESRI Cartography</a:t>
            </a:r>
            <a:endParaRPr sz="1000" i="1">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54"/>
          <p:cNvSpPr txBox="1">
            <a:spLocks noGrp="1"/>
          </p:cNvSpPr>
          <p:nvPr>
            <p:ph type="body" idx="1"/>
          </p:nvPr>
        </p:nvSpPr>
        <p:spPr>
          <a:xfrm>
            <a:off x="507206" y="1993393"/>
            <a:ext cx="8065294" cy="3766185"/>
          </a:xfrm>
          <a:prstGeom prst="rect">
            <a:avLst/>
          </a:prstGeom>
          <a:noFill/>
          <a:ln>
            <a:noFill/>
          </a:ln>
        </p:spPr>
        <p:txBody>
          <a:bodyPr spcFirstLastPara="1" wrap="square" lIns="91425" tIns="45700" rIns="91425" bIns="45700" anchor="t" anchorCtr="0">
            <a:noAutofit/>
          </a:bodyPr>
          <a:lstStyle/>
          <a:p>
            <a:pPr marL="560070" lvl="0" indent="-514350" algn="l" rtl="0">
              <a:lnSpc>
                <a:spcPct val="85000"/>
              </a:lnSpc>
              <a:spcBef>
                <a:spcPts val="0"/>
              </a:spcBef>
              <a:spcAft>
                <a:spcPts val="0"/>
              </a:spcAft>
              <a:buClr>
                <a:srgbClr val="262626"/>
              </a:buClr>
              <a:buSzPts val="2000"/>
              <a:buFont typeface="Calibri"/>
              <a:buAutoNum type="arabicPeriod"/>
            </a:pPr>
            <a:r>
              <a:rPr lang="en-US" sz="2000"/>
              <a:t>What is the </a:t>
            </a:r>
            <a:r>
              <a:rPr lang="en-US" sz="2000" b="1">
                <a:solidFill>
                  <a:srgbClr val="C00000"/>
                </a:solidFill>
              </a:rPr>
              <a:t>purpose</a:t>
            </a:r>
            <a:r>
              <a:rPr lang="en-US" sz="2000"/>
              <a:t> of the map?</a:t>
            </a:r>
            <a:endParaRPr/>
          </a:p>
          <a:p>
            <a:pPr marL="560070" lvl="0" indent="-514350" algn="l" rtl="0">
              <a:lnSpc>
                <a:spcPct val="85000"/>
              </a:lnSpc>
              <a:spcBef>
                <a:spcPts val="1300"/>
              </a:spcBef>
              <a:spcAft>
                <a:spcPts val="0"/>
              </a:spcAft>
              <a:buClr>
                <a:srgbClr val="262626"/>
              </a:buClr>
              <a:buSzPts val="2000"/>
              <a:buFont typeface="Calibri"/>
              <a:buAutoNum type="arabicPeriod"/>
            </a:pPr>
            <a:r>
              <a:rPr lang="en-US" sz="2000"/>
              <a:t>Who is the </a:t>
            </a:r>
            <a:r>
              <a:rPr lang="en-US" sz="2000" b="1">
                <a:solidFill>
                  <a:srgbClr val="C00000"/>
                </a:solidFill>
              </a:rPr>
              <a:t>audience</a:t>
            </a:r>
            <a:r>
              <a:rPr lang="en-US" sz="2000"/>
              <a:t>?</a:t>
            </a:r>
            <a:endParaRPr/>
          </a:p>
          <a:p>
            <a:pPr marL="560070" lvl="0" indent="-514350" algn="l" rtl="0">
              <a:lnSpc>
                <a:spcPct val="85000"/>
              </a:lnSpc>
              <a:spcBef>
                <a:spcPts val="1300"/>
              </a:spcBef>
              <a:spcAft>
                <a:spcPts val="0"/>
              </a:spcAft>
              <a:buClr>
                <a:srgbClr val="262626"/>
              </a:buClr>
              <a:buSzPts val="2000"/>
              <a:buFont typeface="Calibri"/>
              <a:buAutoNum type="arabicPeriod"/>
            </a:pPr>
            <a:r>
              <a:rPr lang="en-US" sz="2000"/>
              <a:t>What size and orientation will the map have?</a:t>
            </a:r>
            <a:endParaRPr/>
          </a:p>
          <a:p>
            <a:pPr marL="560070" lvl="0" indent="-514350" algn="l" rtl="0">
              <a:lnSpc>
                <a:spcPct val="85000"/>
              </a:lnSpc>
              <a:spcBef>
                <a:spcPts val="1300"/>
              </a:spcBef>
              <a:spcAft>
                <a:spcPts val="0"/>
              </a:spcAft>
              <a:buClr>
                <a:srgbClr val="262626"/>
              </a:buClr>
              <a:buSzPts val="2000"/>
              <a:buFont typeface="Calibri"/>
              <a:buAutoNum type="arabicPeriod"/>
            </a:pPr>
            <a:r>
              <a:rPr lang="en-US" sz="2000"/>
              <a:t>How will the standard elements be organized?</a:t>
            </a:r>
            <a:endParaRPr/>
          </a:p>
          <a:p>
            <a:pPr marL="560070" lvl="0" indent="-514350" algn="l" rtl="0">
              <a:lnSpc>
                <a:spcPct val="85000"/>
              </a:lnSpc>
              <a:spcBef>
                <a:spcPts val="1300"/>
              </a:spcBef>
              <a:spcAft>
                <a:spcPts val="0"/>
              </a:spcAft>
              <a:buClr>
                <a:srgbClr val="262626"/>
              </a:buClr>
              <a:buSzPts val="2000"/>
              <a:buFont typeface="Calibri"/>
              <a:buAutoNum type="arabicPeriod"/>
            </a:pPr>
            <a:r>
              <a:rPr lang="en-US" sz="2000"/>
              <a:t>Will the layout contain more than just the standard elements?</a:t>
            </a:r>
            <a:endParaRPr/>
          </a:p>
          <a:p>
            <a:pPr marL="560070" lvl="0" indent="-514350" algn="l" rtl="0">
              <a:lnSpc>
                <a:spcPct val="85000"/>
              </a:lnSpc>
              <a:spcBef>
                <a:spcPts val="1300"/>
              </a:spcBef>
              <a:spcAft>
                <a:spcPts val="0"/>
              </a:spcAft>
              <a:buClr>
                <a:srgbClr val="262626"/>
              </a:buClr>
              <a:buSzPts val="2000"/>
              <a:buFont typeface="Calibri"/>
              <a:buAutoNum type="arabicPeriod"/>
            </a:pPr>
            <a:r>
              <a:rPr lang="en-US" sz="2000"/>
              <a:t>What is the scale of the map and how large will the data frames be in the layout?.</a:t>
            </a:r>
            <a:endParaRPr/>
          </a:p>
          <a:p>
            <a:pPr marL="560070" lvl="0" indent="-387349" algn="l" rtl="0">
              <a:lnSpc>
                <a:spcPct val="85000"/>
              </a:lnSpc>
              <a:spcBef>
                <a:spcPts val="1300"/>
              </a:spcBef>
              <a:spcAft>
                <a:spcPts val="0"/>
              </a:spcAft>
              <a:buClr>
                <a:srgbClr val="262626"/>
              </a:buClr>
              <a:buSzPts val="2000"/>
              <a:buFont typeface="Calibri"/>
              <a:buNone/>
            </a:pPr>
            <a:endParaRPr sz="2000"/>
          </a:p>
          <a:p>
            <a:pPr marL="91440" lvl="0" indent="-127000" algn="l" rtl="0">
              <a:lnSpc>
                <a:spcPct val="85000"/>
              </a:lnSpc>
              <a:spcBef>
                <a:spcPts val="1300"/>
              </a:spcBef>
              <a:spcAft>
                <a:spcPts val="0"/>
              </a:spcAft>
              <a:buClr>
                <a:srgbClr val="262626"/>
              </a:buClr>
              <a:buSzPts val="2000"/>
              <a:buChar char=" "/>
            </a:pPr>
            <a:r>
              <a:rPr lang="en-US" sz="2000" u="sng"/>
              <a:t>Balance</a:t>
            </a:r>
            <a:r>
              <a:rPr lang="en-US" sz="2000"/>
              <a:t> is the key to good mapmaking!</a:t>
            </a:r>
            <a:endParaRPr/>
          </a:p>
          <a:p>
            <a:pPr marL="0" lvl="0" indent="0" algn="l" rtl="0">
              <a:lnSpc>
                <a:spcPct val="100000"/>
              </a:lnSpc>
              <a:spcBef>
                <a:spcPts val="1300"/>
              </a:spcBef>
              <a:spcAft>
                <a:spcPts val="0"/>
              </a:spcAft>
              <a:buClr>
                <a:srgbClr val="262626"/>
              </a:buClr>
              <a:buSzPts val="2400"/>
              <a:buNone/>
            </a:pPr>
            <a:endParaRPr/>
          </a:p>
        </p:txBody>
      </p:sp>
      <p:sp>
        <p:nvSpPr>
          <p:cNvPr id="515" name="Google Shape;515;p54"/>
          <p:cNvSpPr txBox="1">
            <a:spLocks noGrp="1"/>
          </p:cNvSpPr>
          <p:nvPr>
            <p:ph type="title"/>
          </p:nvPr>
        </p:nvSpPr>
        <p:spPr>
          <a:xfrm>
            <a:off x="492919" y="499533"/>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Key Questions…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17" descr="Image result for quantitative map of united states"/>
          <p:cNvPicPr preferRelativeResize="0"/>
          <p:nvPr/>
        </p:nvPicPr>
        <p:blipFill rotWithShape="1">
          <a:blip r:embed="rId3">
            <a:alphaModFix/>
          </a:blip>
          <a:srcRect t="17902" r="5159"/>
          <a:stretch/>
        </p:blipFill>
        <p:spPr>
          <a:xfrm>
            <a:off x="3641895" y="3285832"/>
            <a:ext cx="5502105" cy="3572169"/>
          </a:xfrm>
          <a:prstGeom prst="rect">
            <a:avLst/>
          </a:prstGeom>
          <a:noFill/>
          <a:ln>
            <a:noFill/>
          </a:ln>
        </p:spPr>
      </p:pic>
      <p:sp>
        <p:nvSpPr>
          <p:cNvPr id="128" name="Google Shape;128;p17"/>
          <p:cNvSpPr txBox="1">
            <a:spLocks noGrp="1"/>
          </p:cNvSpPr>
          <p:nvPr>
            <p:ph type="body" idx="1"/>
          </p:nvPr>
        </p:nvSpPr>
        <p:spPr>
          <a:xfrm>
            <a:off x="123825" y="1627634"/>
            <a:ext cx="9020175" cy="2247681"/>
          </a:xfrm>
          <a:prstGeom prst="rect">
            <a:avLst/>
          </a:prstGeom>
          <a:noFill/>
          <a:ln>
            <a:noFill/>
          </a:ln>
        </p:spPr>
        <p:txBody>
          <a:bodyPr spcFirstLastPara="1" wrap="square" lIns="91425" tIns="45700" rIns="91425" bIns="45700" anchor="t" anchorCtr="0">
            <a:noAutofit/>
          </a:bodyPr>
          <a:lstStyle/>
          <a:p>
            <a:pPr marL="91440" lvl="0" indent="-177800" algn="l" rtl="0">
              <a:lnSpc>
                <a:spcPct val="85000"/>
              </a:lnSpc>
              <a:spcBef>
                <a:spcPts val="0"/>
              </a:spcBef>
              <a:spcAft>
                <a:spcPts val="0"/>
              </a:spcAft>
              <a:buClr>
                <a:srgbClr val="262626"/>
              </a:buClr>
              <a:buSzPts val="2800"/>
              <a:buChar char=" "/>
            </a:pPr>
            <a:r>
              <a:rPr lang="en-US" sz="2800"/>
              <a:t>Show numerical relationships on a continuous scale</a:t>
            </a:r>
            <a:endParaRPr/>
          </a:p>
          <a:p>
            <a:pPr marL="91440" lvl="0" indent="-78740" algn="l" rtl="0">
              <a:lnSpc>
                <a:spcPct val="85000"/>
              </a:lnSpc>
              <a:spcBef>
                <a:spcPts val="1300"/>
              </a:spcBef>
              <a:spcAft>
                <a:spcPts val="0"/>
              </a:spcAft>
              <a:buClr>
                <a:srgbClr val="262626"/>
              </a:buClr>
              <a:buSzPts val="200"/>
              <a:buNone/>
            </a:pPr>
            <a:endParaRPr sz="200"/>
          </a:p>
          <a:p>
            <a:pPr marL="91440" lvl="0" indent="-177800" algn="l" rtl="0">
              <a:lnSpc>
                <a:spcPct val="85000"/>
              </a:lnSpc>
              <a:spcBef>
                <a:spcPts val="1300"/>
              </a:spcBef>
              <a:spcAft>
                <a:spcPts val="0"/>
              </a:spcAft>
              <a:buClr>
                <a:srgbClr val="262626"/>
              </a:buClr>
              <a:buSzPts val="2800"/>
              <a:buChar char=" "/>
            </a:pPr>
            <a:r>
              <a:rPr lang="en-US" sz="2800"/>
              <a:t>Useful to classify values</a:t>
            </a:r>
            <a:endParaRPr/>
          </a:p>
          <a:p>
            <a:pPr marL="274320" lvl="1" indent="-274320" algn="l" rtl="0">
              <a:lnSpc>
                <a:spcPct val="85000"/>
              </a:lnSpc>
              <a:spcBef>
                <a:spcPts val="600"/>
              </a:spcBef>
              <a:spcAft>
                <a:spcPts val="0"/>
              </a:spcAft>
              <a:buClr>
                <a:srgbClr val="262626"/>
              </a:buClr>
              <a:buSzPts val="2400"/>
              <a:buChar char=" "/>
            </a:pPr>
            <a:r>
              <a:rPr lang="en-US" sz="2400"/>
              <a:t>Helps readers visually sort data</a:t>
            </a:r>
            <a:endParaRPr sz="2400"/>
          </a:p>
        </p:txBody>
      </p:sp>
      <p:sp>
        <p:nvSpPr>
          <p:cNvPr id="129" name="Google Shape;129;p17"/>
          <p:cNvSpPr txBox="1">
            <a:spLocks noGrp="1"/>
          </p:cNvSpPr>
          <p:nvPr>
            <p:ph type="title"/>
          </p:nvPr>
        </p:nvSpPr>
        <p:spPr>
          <a:xfrm>
            <a:off x="0" y="11430"/>
            <a:ext cx="8079581"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Quantitative maps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8"/>
          <p:cNvSpPr txBox="1">
            <a:spLocks noGrp="1"/>
          </p:cNvSpPr>
          <p:nvPr>
            <p:ph type="body" idx="1"/>
          </p:nvPr>
        </p:nvSpPr>
        <p:spPr>
          <a:xfrm>
            <a:off x="29573" y="2317590"/>
            <a:ext cx="5505988" cy="3568860"/>
          </a:xfrm>
          <a:prstGeom prst="rect">
            <a:avLst/>
          </a:prstGeom>
          <a:noFill/>
          <a:ln>
            <a:noFill/>
          </a:ln>
        </p:spPr>
        <p:txBody>
          <a:bodyPr spcFirstLastPara="1" wrap="square" lIns="91425" tIns="45700" rIns="91425" bIns="45700" anchor="t" anchorCtr="0">
            <a:noAutofit/>
          </a:bodyPr>
          <a:lstStyle/>
          <a:p>
            <a:pPr marL="91440" lvl="0" indent="-165100" algn="l" rtl="0">
              <a:lnSpc>
                <a:spcPct val="85000"/>
              </a:lnSpc>
              <a:spcBef>
                <a:spcPts val="0"/>
              </a:spcBef>
              <a:spcAft>
                <a:spcPts val="0"/>
              </a:spcAft>
              <a:buClr>
                <a:srgbClr val="262626"/>
              </a:buClr>
              <a:buSzPts val="2600"/>
              <a:buChar char=" "/>
            </a:pPr>
            <a:r>
              <a:rPr lang="en-US" sz="2600"/>
              <a:t>Must consider…</a:t>
            </a:r>
            <a:endParaRPr sz="2600"/>
          </a:p>
          <a:p>
            <a:pPr marL="91440" lvl="0" indent="-165100" algn="l" rtl="0">
              <a:lnSpc>
                <a:spcPct val="85000"/>
              </a:lnSpc>
              <a:spcBef>
                <a:spcPts val="1300"/>
              </a:spcBef>
              <a:spcAft>
                <a:spcPts val="0"/>
              </a:spcAft>
              <a:buClr>
                <a:srgbClr val="262626"/>
              </a:buClr>
              <a:buSzPts val="2600"/>
              <a:buFont typeface="Arial"/>
              <a:buChar char="•"/>
            </a:pPr>
            <a:r>
              <a:rPr lang="en-US" sz="2600"/>
              <a:t> How many classes are appropriate?</a:t>
            </a:r>
            <a:endParaRPr/>
          </a:p>
          <a:p>
            <a:pPr marL="91440" lvl="0" indent="-165100" algn="l" rtl="0">
              <a:lnSpc>
                <a:spcPct val="85000"/>
              </a:lnSpc>
              <a:spcBef>
                <a:spcPts val="1300"/>
              </a:spcBef>
              <a:spcAft>
                <a:spcPts val="0"/>
              </a:spcAft>
              <a:buClr>
                <a:srgbClr val="262626"/>
              </a:buClr>
              <a:buSzPts val="2600"/>
              <a:buFont typeface="Arial"/>
              <a:buChar char="•"/>
            </a:pPr>
            <a:r>
              <a:rPr lang="en-US" sz="2600"/>
              <a:t> What method of classification will be used? </a:t>
            </a:r>
            <a:endParaRPr/>
          </a:p>
          <a:p>
            <a:pPr marL="91440" lvl="0" indent="0" algn="l" rtl="0">
              <a:lnSpc>
                <a:spcPct val="85000"/>
              </a:lnSpc>
              <a:spcBef>
                <a:spcPts val="1300"/>
              </a:spcBef>
              <a:spcAft>
                <a:spcPts val="0"/>
              </a:spcAft>
              <a:buClr>
                <a:srgbClr val="262626"/>
              </a:buClr>
              <a:buSzPts val="2600"/>
              <a:buFont typeface="Arial"/>
              <a:buNone/>
            </a:pPr>
            <a:endParaRPr sz="2600"/>
          </a:p>
          <a:p>
            <a:pPr marL="0" lvl="0" indent="0" algn="l" rtl="0">
              <a:lnSpc>
                <a:spcPct val="85000"/>
              </a:lnSpc>
              <a:spcBef>
                <a:spcPts val="1300"/>
              </a:spcBef>
              <a:spcAft>
                <a:spcPts val="0"/>
              </a:spcAft>
              <a:buClr>
                <a:srgbClr val="262626"/>
              </a:buClr>
              <a:buSzPts val="2600"/>
              <a:buNone/>
            </a:pPr>
            <a:r>
              <a:rPr lang="en-US" sz="2600"/>
              <a:t>ArcPro offers numerous quantitative classification options</a:t>
            </a:r>
            <a:endParaRPr/>
          </a:p>
          <a:p>
            <a:pPr marL="0" lvl="0" indent="0" algn="l" rtl="0">
              <a:lnSpc>
                <a:spcPct val="85000"/>
              </a:lnSpc>
              <a:spcBef>
                <a:spcPts val="1300"/>
              </a:spcBef>
              <a:spcAft>
                <a:spcPts val="0"/>
              </a:spcAft>
              <a:buClr>
                <a:srgbClr val="262626"/>
              </a:buClr>
              <a:buSzPts val="2600"/>
              <a:buNone/>
            </a:pPr>
            <a:endParaRPr sz="2600"/>
          </a:p>
        </p:txBody>
      </p:sp>
      <p:sp>
        <p:nvSpPr>
          <p:cNvPr id="135" name="Google Shape;135;p18"/>
          <p:cNvSpPr txBox="1">
            <a:spLocks noGrp="1"/>
          </p:cNvSpPr>
          <p:nvPr>
            <p:ph type="title"/>
          </p:nvPr>
        </p:nvSpPr>
        <p:spPr>
          <a:xfrm>
            <a:off x="29573" y="0"/>
            <a:ext cx="5505990" cy="16581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Classifying Quantitative data</a:t>
            </a:r>
            <a:endParaRPr/>
          </a:p>
        </p:txBody>
      </p:sp>
      <p:pic>
        <p:nvPicPr>
          <p:cNvPr id="136" name="Google Shape;136;p18" descr="Image showing quantitative classification options"/>
          <p:cNvPicPr preferRelativeResize="0"/>
          <p:nvPr/>
        </p:nvPicPr>
        <p:blipFill rotWithShape="1">
          <a:blip r:embed="rId3">
            <a:alphaModFix/>
          </a:blip>
          <a:srcRect l="4443" t="12533" r="1505" b="22471"/>
          <a:stretch/>
        </p:blipFill>
        <p:spPr>
          <a:xfrm rot="5400000">
            <a:off x="3908960" y="1626602"/>
            <a:ext cx="6753488" cy="3500284"/>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9"/>
          <p:cNvSpPr txBox="1">
            <a:spLocks noGrp="1"/>
          </p:cNvSpPr>
          <p:nvPr>
            <p:ph type="title"/>
          </p:nvPr>
        </p:nvSpPr>
        <p:spPr>
          <a:xfrm>
            <a:off x="29572" y="0"/>
            <a:ext cx="9114427" cy="84025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Classifying Quantitative data</a:t>
            </a:r>
            <a:endParaRPr/>
          </a:p>
        </p:txBody>
      </p:sp>
      <p:pic>
        <p:nvPicPr>
          <p:cNvPr id="142" name="Google Shape;142;p19" descr="Image of graphical representation showing Price of Hotel Rooms in Chicago by classifying quantitative data into equal interval, quantile, natural breaks and manual."/>
          <p:cNvPicPr preferRelativeResize="0"/>
          <p:nvPr/>
        </p:nvPicPr>
        <p:blipFill rotWithShape="1">
          <a:blip r:embed="rId3">
            <a:alphaModFix/>
          </a:blip>
          <a:srcRect/>
          <a:stretch/>
        </p:blipFill>
        <p:spPr>
          <a:xfrm>
            <a:off x="1936287" y="2440596"/>
            <a:ext cx="5271426" cy="4318548"/>
          </a:xfrm>
          <a:prstGeom prst="rect">
            <a:avLst/>
          </a:prstGeom>
          <a:noFill/>
          <a:ln>
            <a:noFill/>
          </a:ln>
        </p:spPr>
      </p:pic>
      <p:sp>
        <p:nvSpPr>
          <p:cNvPr id="143" name="Google Shape;143;p19"/>
          <p:cNvSpPr txBox="1">
            <a:spLocks noGrp="1"/>
          </p:cNvSpPr>
          <p:nvPr>
            <p:ph type="body" idx="1"/>
          </p:nvPr>
        </p:nvSpPr>
        <p:spPr>
          <a:xfrm>
            <a:off x="523842" y="952307"/>
            <a:ext cx="8162957" cy="1716752"/>
          </a:xfrm>
          <a:prstGeom prst="rect">
            <a:avLst/>
          </a:prstGeom>
          <a:noFill/>
          <a:ln>
            <a:noFill/>
          </a:ln>
        </p:spPr>
        <p:txBody>
          <a:bodyPr spcFirstLastPara="1" wrap="square" lIns="91425" tIns="45700" rIns="91425" bIns="45700" anchor="t" anchorCtr="0">
            <a:noAutofit/>
          </a:bodyPr>
          <a:lstStyle/>
          <a:p>
            <a:pPr marL="91440" lvl="0" indent="-140970" algn="l" rtl="0">
              <a:lnSpc>
                <a:spcPct val="75000"/>
              </a:lnSpc>
              <a:spcBef>
                <a:spcPts val="0"/>
              </a:spcBef>
              <a:spcAft>
                <a:spcPts val="0"/>
              </a:spcAft>
              <a:buClr>
                <a:srgbClr val="262626"/>
              </a:buClr>
              <a:buSzPts val="2220"/>
              <a:buChar char=" "/>
            </a:pPr>
            <a:r>
              <a:rPr lang="en-US" sz="2220" b="1"/>
              <a:t>EQUAL INTERVAL: </a:t>
            </a:r>
            <a:r>
              <a:rPr lang="en-US" sz="2220"/>
              <a:t>divides the data into equal size classes (e.g., 0-10, 10-20, 20-30, etc.) and works best on data that is generally spread across the entire range. CAUTION: Avoid equal interval if your data are skewed to one end or if you have one or two really large outlier values. Outliers in that case will likely produce empty classes, wasting perfectly good classes with no observations in them.</a:t>
            </a:r>
            <a:endParaRPr/>
          </a:p>
        </p:txBody>
      </p:sp>
      <p:sp>
        <p:nvSpPr>
          <p:cNvPr id="144" name="Google Shape;144;p19"/>
          <p:cNvSpPr/>
          <p:nvPr/>
        </p:nvSpPr>
        <p:spPr>
          <a:xfrm>
            <a:off x="4572000" y="6611779"/>
            <a:ext cx="4572000" cy="246221"/>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000" b="0" i="0" u="sng" strike="noStrike" cap="none">
                <a:solidFill>
                  <a:schemeClr val="hlink"/>
                </a:solidFill>
                <a:latin typeface="Calibri"/>
                <a:ea typeface="Calibri"/>
                <a:cs typeface="Calibri"/>
                <a:sym typeface="Calibri"/>
                <a:hlinkClick r:id="rId4"/>
              </a:rPr>
              <a:t>https://www.axismaps.com/guide/data/data-classification/</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0"/>
          <p:cNvSpPr txBox="1">
            <a:spLocks noGrp="1"/>
          </p:cNvSpPr>
          <p:nvPr>
            <p:ph type="title"/>
          </p:nvPr>
        </p:nvSpPr>
        <p:spPr>
          <a:xfrm>
            <a:off x="29572" y="0"/>
            <a:ext cx="9114427" cy="84025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Classifying Quantitative data</a:t>
            </a:r>
            <a:endParaRPr/>
          </a:p>
        </p:txBody>
      </p:sp>
      <p:pic>
        <p:nvPicPr>
          <p:cNvPr id="150" name="Google Shape;150;p20" descr="Image of graphical representation showing Price of Hotel Rooms in Chicago by classifying quantitative data into equal interval, quantile, natural breaks and manual."/>
          <p:cNvPicPr preferRelativeResize="0"/>
          <p:nvPr/>
        </p:nvPicPr>
        <p:blipFill rotWithShape="1">
          <a:blip r:embed="rId3">
            <a:alphaModFix/>
          </a:blip>
          <a:srcRect/>
          <a:stretch/>
        </p:blipFill>
        <p:spPr>
          <a:xfrm>
            <a:off x="1936287" y="2440596"/>
            <a:ext cx="5271426" cy="4318548"/>
          </a:xfrm>
          <a:prstGeom prst="rect">
            <a:avLst/>
          </a:prstGeom>
          <a:noFill/>
          <a:ln>
            <a:noFill/>
          </a:ln>
        </p:spPr>
      </p:pic>
      <p:sp>
        <p:nvSpPr>
          <p:cNvPr id="151" name="Google Shape;151;p20"/>
          <p:cNvSpPr txBox="1">
            <a:spLocks noGrp="1"/>
          </p:cNvSpPr>
          <p:nvPr>
            <p:ph type="body" idx="1"/>
          </p:nvPr>
        </p:nvSpPr>
        <p:spPr>
          <a:xfrm>
            <a:off x="523842" y="952307"/>
            <a:ext cx="8162957" cy="1580828"/>
          </a:xfrm>
          <a:prstGeom prst="rect">
            <a:avLst/>
          </a:prstGeom>
          <a:noFill/>
          <a:ln>
            <a:noFill/>
          </a:ln>
        </p:spPr>
        <p:txBody>
          <a:bodyPr spcFirstLastPara="1" wrap="square" lIns="91425" tIns="45700" rIns="91425" bIns="45700" anchor="t" anchorCtr="0">
            <a:noAutofit/>
          </a:bodyPr>
          <a:lstStyle/>
          <a:p>
            <a:pPr marL="91440" lvl="0" indent="-129540" algn="l" rtl="0">
              <a:lnSpc>
                <a:spcPct val="65000"/>
              </a:lnSpc>
              <a:spcBef>
                <a:spcPts val="0"/>
              </a:spcBef>
              <a:spcAft>
                <a:spcPts val="0"/>
              </a:spcAft>
              <a:buClr>
                <a:srgbClr val="262626"/>
              </a:buClr>
              <a:buSzPts val="2040"/>
              <a:buChar char=" "/>
            </a:pPr>
            <a:r>
              <a:rPr lang="en-US" sz="2040" b="1"/>
              <a:t>QUANTILES:</a:t>
            </a:r>
            <a:r>
              <a:rPr lang="en-US" sz="2040"/>
              <a:t> will create attractive maps that place an equal number of observations in each class: If you have 30 counties and 6 data classes, you’ll have 5 counties in each class. The problem with quantiles is that you can end up with classes that have very different numerical ranges (e.g., 1-4, 4-9, 9-250…the last class is huge). Quantiles can also separate locations with very similar rates and group together places that have very different rates, which is very undesirable, so use the histogram to see if this is happening. </a:t>
            </a:r>
            <a:endParaRPr/>
          </a:p>
        </p:txBody>
      </p:sp>
      <p:sp>
        <p:nvSpPr>
          <p:cNvPr id="152" name="Google Shape;152;p20"/>
          <p:cNvSpPr/>
          <p:nvPr/>
        </p:nvSpPr>
        <p:spPr>
          <a:xfrm>
            <a:off x="4572000" y="6611779"/>
            <a:ext cx="4572000" cy="246221"/>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000" b="0" i="0" u="sng" strike="noStrike" cap="none">
                <a:solidFill>
                  <a:schemeClr val="hlink"/>
                </a:solidFill>
                <a:latin typeface="Calibri"/>
                <a:ea typeface="Calibri"/>
                <a:cs typeface="Calibri"/>
                <a:sym typeface="Calibri"/>
                <a:hlinkClick r:id="rId4"/>
              </a:rPr>
              <a:t>https://www.axismaps.com/guide/data/data-classification/</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1"/>
          <p:cNvSpPr txBox="1">
            <a:spLocks noGrp="1"/>
          </p:cNvSpPr>
          <p:nvPr>
            <p:ph type="title"/>
          </p:nvPr>
        </p:nvSpPr>
        <p:spPr>
          <a:xfrm>
            <a:off x="29572" y="0"/>
            <a:ext cx="9114427" cy="84025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1"/>
              </a:buClr>
              <a:buSzPts val="4800"/>
              <a:buFont typeface="Calibri"/>
              <a:buNone/>
            </a:pPr>
            <a:r>
              <a:rPr lang="en-US"/>
              <a:t>Classifying Quantitative data</a:t>
            </a:r>
            <a:endParaRPr/>
          </a:p>
        </p:txBody>
      </p:sp>
      <p:pic>
        <p:nvPicPr>
          <p:cNvPr id="158" name="Google Shape;158;p21" descr="Image of graphical representation showing Price of Hotel Rooms in Chicago by classifying quantitative data into equal interval, quantile, natural breaks and manual."/>
          <p:cNvPicPr preferRelativeResize="0"/>
          <p:nvPr/>
        </p:nvPicPr>
        <p:blipFill rotWithShape="1">
          <a:blip r:embed="rId3">
            <a:alphaModFix/>
          </a:blip>
          <a:srcRect/>
          <a:stretch/>
        </p:blipFill>
        <p:spPr>
          <a:xfrm>
            <a:off x="1936287" y="2440596"/>
            <a:ext cx="5271426" cy="4318548"/>
          </a:xfrm>
          <a:prstGeom prst="rect">
            <a:avLst/>
          </a:prstGeom>
          <a:noFill/>
          <a:ln>
            <a:noFill/>
          </a:ln>
        </p:spPr>
      </p:pic>
      <p:sp>
        <p:nvSpPr>
          <p:cNvPr id="159" name="Google Shape;159;p21"/>
          <p:cNvSpPr txBox="1">
            <a:spLocks noGrp="1"/>
          </p:cNvSpPr>
          <p:nvPr>
            <p:ph type="body" idx="1"/>
          </p:nvPr>
        </p:nvSpPr>
        <p:spPr>
          <a:xfrm>
            <a:off x="523842" y="952308"/>
            <a:ext cx="8162957" cy="1803249"/>
          </a:xfrm>
          <a:prstGeom prst="rect">
            <a:avLst/>
          </a:prstGeom>
          <a:noFill/>
          <a:ln>
            <a:noFill/>
          </a:ln>
        </p:spPr>
        <p:txBody>
          <a:bodyPr spcFirstLastPara="1" wrap="square" lIns="91425" tIns="45700" rIns="91425" bIns="45700" anchor="t" anchorCtr="0">
            <a:noAutofit/>
          </a:bodyPr>
          <a:lstStyle/>
          <a:p>
            <a:pPr marL="91440" lvl="0" indent="-140970" algn="l" rtl="0">
              <a:lnSpc>
                <a:spcPct val="65000"/>
              </a:lnSpc>
              <a:spcBef>
                <a:spcPts val="0"/>
              </a:spcBef>
              <a:spcAft>
                <a:spcPts val="0"/>
              </a:spcAft>
              <a:buClr>
                <a:srgbClr val="262626"/>
              </a:buClr>
              <a:buSzPts val="2220"/>
              <a:buChar char=" "/>
            </a:pPr>
            <a:r>
              <a:rPr lang="en-US" sz="2220" b="1"/>
              <a:t>JENKS NATURAL BREAKS:</a:t>
            </a:r>
            <a:r>
              <a:rPr lang="en-US" sz="2220"/>
              <a:t> finds class breaks that (for a given number of classes) will minimize within-class variance and maximize between-class differences. One drawback of this approach is each dataset generates a unique classification solution, and if you need to make comparison across maps, such as in an atlas or a series (e.g., one map each for 1980, 1990, 2000) you might want to use a single scheme that can be applied across all of the maps.</a:t>
            </a:r>
            <a:endParaRPr sz="2220"/>
          </a:p>
        </p:txBody>
      </p:sp>
      <p:sp>
        <p:nvSpPr>
          <p:cNvPr id="160" name="Google Shape;160;p21"/>
          <p:cNvSpPr/>
          <p:nvPr/>
        </p:nvSpPr>
        <p:spPr>
          <a:xfrm>
            <a:off x="4572000" y="6611779"/>
            <a:ext cx="4572000" cy="246221"/>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000" b="0" i="0" u="sng" strike="noStrike" cap="none">
                <a:solidFill>
                  <a:schemeClr val="hlink"/>
                </a:solidFill>
                <a:latin typeface="Calibri"/>
                <a:ea typeface="Calibri"/>
                <a:cs typeface="Calibri"/>
                <a:sym typeface="Calibri"/>
                <a:hlinkClick r:id="rId4"/>
              </a:rPr>
              <a:t>https://www.axismaps.com/guide/data/data-classification/</a:t>
            </a:r>
            <a:endParaRPr sz="1000" b="0" i="0" u="none" strike="noStrike" cap="non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Metropolitan">
  <a:themeElements>
    <a:clrScheme name="Metropolitan">
      <a:dk1>
        <a:srgbClr val="000000"/>
      </a:dk1>
      <a:lt1>
        <a:srgbClr val="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C0B8685F-B185-415B-8C14-764443BC2647}"/>
</file>

<file path=customXml/itemProps2.xml><?xml version="1.0" encoding="utf-8"?>
<ds:datastoreItem xmlns:ds="http://schemas.openxmlformats.org/officeDocument/2006/customXml" ds:itemID="{17755999-CEF6-460B-A445-DF3FB44A23A5}"/>
</file>

<file path=customXml/itemProps3.xml><?xml version="1.0" encoding="utf-8"?>
<ds:datastoreItem xmlns:ds="http://schemas.openxmlformats.org/officeDocument/2006/customXml" ds:itemID="{62DD2D86-293F-4017-B235-155A9C1C19B5}"/>
</file>

<file path=docProps/app.xml><?xml version="1.0" encoding="utf-8"?>
<Properties xmlns="http://schemas.openxmlformats.org/officeDocument/2006/extended-properties" xmlns:vt="http://schemas.openxmlformats.org/officeDocument/2006/docPropsVTypes">
  <TotalTime>0</TotalTime>
  <Words>1531</Words>
  <Application>Microsoft Office PowerPoint</Application>
  <PresentationFormat>On-screen Show (4:3)</PresentationFormat>
  <Paragraphs>240</Paragraphs>
  <Slides>42</Slides>
  <Notes>42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Arial Black</vt:lpstr>
      <vt:lpstr>Times New Roman</vt:lpstr>
      <vt:lpstr>Calibri</vt:lpstr>
      <vt:lpstr>Metropolitan</vt:lpstr>
      <vt:lpstr>OPEN EDUCATIONAL RESOURCES FOR INTRODUCTION  TO GEOGRAPHIC INFORMATION SYSTEMS FUNDED BY: USG AFFORDABLE LEARNING GRANT</vt:lpstr>
      <vt:lpstr>Map Design &amp; Symbology</vt:lpstr>
      <vt:lpstr>PowerPoint Presentation</vt:lpstr>
      <vt:lpstr>Classifying data</vt:lpstr>
      <vt:lpstr>Quantitative maps</vt:lpstr>
      <vt:lpstr>Classifying Quantitative data</vt:lpstr>
      <vt:lpstr>Classifying Quantitative data</vt:lpstr>
      <vt:lpstr>Classifying Quantitative data</vt:lpstr>
      <vt:lpstr>Classifying Quantitative data</vt:lpstr>
      <vt:lpstr>Classifying Quantitative data</vt:lpstr>
      <vt:lpstr>PowerPoint Presentation</vt:lpstr>
      <vt:lpstr>PowerPoint Presentation</vt:lpstr>
      <vt:lpstr>PowerPoint Presentation</vt:lpstr>
      <vt:lpstr>History of maps</vt:lpstr>
      <vt:lpstr>Before getting started…</vt:lpstr>
      <vt:lpstr>12 Cartographic  Map Elements</vt:lpstr>
      <vt:lpstr>Consider Symbology</vt:lpstr>
      <vt:lpstr>Symbology</vt:lpstr>
      <vt:lpstr>Symbology</vt:lpstr>
      <vt:lpstr>Symbology: Graduated-color maps</vt:lpstr>
      <vt:lpstr>Quantitative point data</vt:lpstr>
      <vt:lpstr>Light vs. dark colors</vt:lpstr>
      <vt:lpstr>Contrast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Unique-values symbolization</vt:lpstr>
      <vt:lpstr>Size-graduated point markers</vt:lpstr>
      <vt:lpstr>Industry-specific point markers</vt:lpstr>
      <vt:lpstr>Industry-specific point markers</vt:lpstr>
      <vt:lpstr>Displaying lines</vt:lpstr>
      <vt:lpstr>Displaying lines</vt:lpstr>
      <vt:lpstr>Displaying polygons</vt:lpstr>
      <vt:lpstr>Bad map, good map: monochromatic</vt:lpstr>
      <vt:lpstr>Original map (natural breaks)</vt:lpstr>
      <vt:lpstr>New maps (same classes)</vt:lpstr>
      <vt:lpstr>Dynamic labels vs. annotation</vt:lpstr>
      <vt:lpstr>Key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EDUCATIONAL RESOURCES FOR INTRODUCTION  TO GEOGRAPHIC INFORMATION SYSTEMS FUNDED BY: USG AFFORDABLE LEARNING GRANT</dc:title>
  <cp:lastModifiedBy>Uli Ingram</cp:lastModifiedBy>
  <cp:revision>63</cp:revision>
  <dcterms:modified xsi:type="dcterms:W3CDTF">2021-04-29T12:27:10Z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