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notesSlides/notesSlide2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embeddedFontLst>
    <p:embeddedFont>
      <p:font typeface="Arial Black" panose="020B0A04020102020204" pitchFamily="34" charset="0"/>
      <p:regular r:id="rId37"/>
      <p:bold r:id="rId38"/>
    </p:embeddedFont>
    <p:embeddedFont>
      <p:font typeface="Calibri" panose="020F050202020403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B555EE-98C6-34C3-ED13-F8A4D14B37A3}" v="38" dt="2021-03-28T00:39:25.765"/>
    <p1510:client id="{386D47D4-29E8-7DD9-CED5-B668B0ED922D}" v="2" dt="2021-03-26T04:26:27.9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microsoft.com/office/2016/11/relationships/changesInfo" Target="changesInfos/changesInfo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30B555EE-98C6-34C3-ED13-F8A4D14B37A3}"/>
    <pc:docChg chg="modSld">
      <pc:chgData name="Bhanuja Dasoju" userId="S::bdasoju@students.kennesaw.edu::605ef41b-7345-45bd-b61e-66abab52c461" providerId="AD" clId="Web-{30B555EE-98C6-34C3-ED13-F8A4D14B37A3}" dt="2021-03-28T00:39:25.765" v="37"/>
      <pc:docMkLst>
        <pc:docMk/>
      </pc:docMkLst>
      <pc:sldChg chg="modSp">
        <pc:chgData name="Bhanuja Dasoju" userId="S::bdasoju@students.kennesaw.edu::605ef41b-7345-45bd-b61e-66abab52c461" providerId="AD" clId="Web-{30B555EE-98C6-34C3-ED13-F8A4D14B37A3}" dt="2021-03-28T00:05:29.457" v="4"/>
        <pc:sldMkLst>
          <pc:docMk/>
          <pc:sldMk cId="0" sldId="261"/>
        </pc:sldMkLst>
        <pc:picChg chg="mod">
          <ac:chgData name="Bhanuja Dasoju" userId="S::bdasoju@students.kennesaw.edu::605ef41b-7345-45bd-b61e-66abab52c461" providerId="AD" clId="Web-{30B555EE-98C6-34C3-ED13-F8A4D14B37A3}" dt="2021-03-28T00:05:29.457" v="4"/>
          <ac:picMkLst>
            <pc:docMk/>
            <pc:sldMk cId="0" sldId="261"/>
            <ac:picMk id="137" creationId="{00000000-0000-0000-0000-000000000000}"/>
          </ac:picMkLst>
        </pc:picChg>
        <pc:picChg chg="mod">
          <ac:chgData name="Bhanuja Dasoju" userId="S::bdasoju@students.kennesaw.edu::605ef41b-7345-45bd-b61e-66abab52c461" providerId="AD" clId="Web-{30B555EE-98C6-34C3-ED13-F8A4D14B37A3}" dt="2021-03-28T00:05:13.331" v="2"/>
          <ac:picMkLst>
            <pc:docMk/>
            <pc:sldMk cId="0" sldId="261"/>
            <ac:picMk id="138" creationId="{00000000-0000-0000-0000-000000000000}"/>
          </ac:picMkLst>
        </pc:picChg>
      </pc:sldChg>
      <pc:sldChg chg="modSp">
        <pc:chgData name="Bhanuja Dasoju" userId="S::bdasoju@students.kennesaw.edu::605ef41b-7345-45bd-b61e-66abab52c461" providerId="AD" clId="Web-{30B555EE-98C6-34C3-ED13-F8A4D14B37A3}" dt="2021-03-28T00:06:13.317" v="5"/>
        <pc:sldMkLst>
          <pc:docMk/>
          <pc:sldMk cId="0" sldId="263"/>
        </pc:sldMkLst>
        <pc:picChg chg="mod">
          <ac:chgData name="Bhanuja Dasoju" userId="S::bdasoju@students.kennesaw.edu::605ef41b-7345-45bd-b61e-66abab52c461" providerId="AD" clId="Web-{30B555EE-98C6-34C3-ED13-F8A4D14B37A3}" dt="2021-03-28T00:06:13.317" v="5"/>
          <ac:picMkLst>
            <pc:docMk/>
            <pc:sldMk cId="0" sldId="263"/>
            <ac:picMk id="154" creationId="{00000000-0000-0000-0000-000000000000}"/>
          </ac:picMkLst>
        </pc:picChg>
      </pc:sldChg>
      <pc:sldChg chg="modSp">
        <pc:chgData name="Bhanuja Dasoju" userId="S::bdasoju@students.kennesaw.edu::605ef41b-7345-45bd-b61e-66abab52c461" providerId="AD" clId="Web-{30B555EE-98C6-34C3-ED13-F8A4D14B37A3}" dt="2021-03-28T00:06:40.443" v="6"/>
        <pc:sldMkLst>
          <pc:docMk/>
          <pc:sldMk cId="0" sldId="265"/>
        </pc:sldMkLst>
        <pc:picChg chg="mod">
          <ac:chgData name="Bhanuja Dasoju" userId="S::bdasoju@students.kennesaw.edu::605ef41b-7345-45bd-b61e-66abab52c461" providerId="AD" clId="Web-{30B555EE-98C6-34C3-ED13-F8A4D14B37A3}" dt="2021-03-28T00:06:40.443" v="6"/>
          <ac:picMkLst>
            <pc:docMk/>
            <pc:sldMk cId="0" sldId="265"/>
            <ac:picMk id="166" creationId="{00000000-0000-0000-0000-000000000000}"/>
          </ac:picMkLst>
        </pc:picChg>
      </pc:sldChg>
      <pc:sldChg chg="modSp">
        <pc:chgData name="Bhanuja Dasoju" userId="S::bdasoju@students.kennesaw.edu::605ef41b-7345-45bd-b61e-66abab52c461" providerId="AD" clId="Web-{30B555EE-98C6-34C3-ED13-F8A4D14B37A3}" dt="2021-03-28T00:13:04.411" v="7"/>
        <pc:sldMkLst>
          <pc:docMk/>
          <pc:sldMk cId="0" sldId="266"/>
        </pc:sldMkLst>
        <pc:picChg chg="mod">
          <ac:chgData name="Bhanuja Dasoju" userId="S::bdasoju@students.kennesaw.edu::605ef41b-7345-45bd-b61e-66abab52c461" providerId="AD" clId="Web-{30B555EE-98C6-34C3-ED13-F8A4D14B37A3}" dt="2021-03-28T00:13:04.411" v="7"/>
          <ac:picMkLst>
            <pc:docMk/>
            <pc:sldMk cId="0" sldId="266"/>
            <ac:picMk id="173" creationId="{00000000-0000-0000-0000-000000000000}"/>
          </ac:picMkLst>
        </pc:picChg>
      </pc:sldChg>
      <pc:sldChg chg="modSp">
        <pc:chgData name="Bhanuja Dasoju" userId="S::bdasoju@students.kennesaw.edu::605ef41b-7345-45bd-b61e-66abab52c461" providerId="AD" clId="Web-{30B555EE-98C6-34C3-ED13-F8A4D14B37A3}" dt="2021-03-28T00:13:29.849" v="8"/>
        <pc:sldMkLst>
          <pc:docMk/>
          <pc:sldMk cId="0" sldId="267"/>
        </pc:sldMkLst>
        <pc:picChg chg="mod">
          <ac:chgData name="Bhanuja Dasoju" userId="S::bdasoju@students.kennesaw.edu::605ef41b-7345-45bd-b61e-66abab52c461" providerId="AD" clId="Web-{30B555EE-98C6-34C3-ED13-F8A4D14B37A3}" dt="2021-03-28T00:13:29.849" v="8"/>
          <ac:picMkLst>
            <pc:docMk/>
            <pc:sldMk cId="0" sldId="267"/>
            <ac:picMk id="180" creationId="{00000000-0000-0000-0000-000000000000}"/>
          </ac:picMkLst>
        </pc:picChg>
      </pc:sldChg>
      <pc:sldChg chg="modSp">
        <pc:chgData name="Bhanuja Dasoju" userId="S::bdasoju@students.kennesaw.edu::605ef41b-7345-45bd-b61e-66abab52c461" providerId="AD" clId="Web-{30B555EE-98C6-34C3-ED13-F8A4D14B37A3}" dt="2021-03-28T00:14:13.991" v="9"/>
        <pc:sldMkLst>
          <pc:docMk/>
          <pc:sldMk cId="0" sldId="269"/>
        </pc:sldMkLst>
        <pc:picChg chg="mod">
          <ac:chgData name="Bhanuja Dasoju" userId="S::bdasoju@students.kennesaw.edu::605ef41b-7345-45bd-b61e-66abab52c461" providerId="AD" clId="Web-{30B555EE-98C6-34C3-ED13-F8A4D14B37A3}" dt="2021-03-28T00:14:13.991" v="9"/>
          <ac:picMkLst>
            <pc:docMk/>
            <pc:sldMk cId="0" sldId="269"/>
            <ac:picMk id="195" creationId="{00000000-0000-0000-0000-000000000000}"/>
          </ac:picMkLst>
        </pc:picChg>
      </pc:sldChg>
      <pc:sldChg chg="modSp">
        <pc:chgData name="Bhanuja Dasoju" userId="S::bdasoju@students.kennesaw.edu::605ef41b-7345-45bd-b61e-66abab52c461" providerId="AD" clId="Web-{30B555EE-98C6-34C3-ED13-F8A4D14B37A3}" dt="2021-03-28T00:15:58.541" v="10"/>
        <pc:sldMkLst>
          <pc:docMk/>
          <pc:sldMk cId="0" sldId="270"/>
        </pc:sldMkLst>
        <pc:picChg chg="mod">
          <ac:chgData name="Bhanuja Dasoju" userId="S::bdasoju@students.kennesaw.edu::605ef41b-7345-45bd-b61e-66abab52c461" providerId="AD" clId="Web-{30B555EE-98C6-34C3-ED13-F8A4D14B37A3}" dt="2021-03-28T00:15:58.541" v="10"/>
          <ac:picMkLst>
            <pc:docMk/>
            <pc:sldMk cId="0" sldId="270"/>
            <ac:picMk id="201" creationId="{00000000-0000-0000-0000-000000000000}"/>
          </ac:picMkLst>
        </pc:picChg>
      </pc:sldChg>
      <pc:sldChg chg="modSp">
        <pc:chgData name="Bhanuja Dasoju" userId="S::bdasoju@students.kennesaw.edu::605ef41b-7345-45bd-b61e-66abab52c461" providerId="AD" clId="Web-{30B555EE-98C6-34C3-ED13-F8A4D14B37A3}" dt="2021-03-28T00:17:00.105" v="11"/>
        <pc:sldMkLst>
          <pc:docMk/>
          <pc:sldMk cId="0" sldId="271"/>
        </pc:sldMkLst>
        <pc:picChg chg="mod">
          <ac:chgData name="Bhanuja Dasoju" userId="S::bdasoju@students.kennesaw.edu::605ef41b-7345-45bd-b61e-66abab52c461" providerId="AD" clId="Web-{30B555EE-98C6-34C3-ED13-F8A4D14B37A3}" dt="2021-03-28T00:17:00.105" v="11"/>
          <ac:picMkLst>
            <pc:docMk/>
            <pc:sldMk cId="0" sldId="271"/>
            <ac:picMk id="214" creationId="{00000000-0000-0000-0000-000000000000}"/>
          </ac:picMkLst>
        </pc:picChg>
      </pc:sldChg>
      <pc:sldChg chg="modSp">
        <pc:chgData name="Bhanuja Dasoju" userId="S::bdasoju@students.kennesaw.edu::605ef41b-7345-45bd-b61e-66abab52c461" providerId="AD" clId="Web-{30B555EE-98C6-34C3-ED13-F8A4D14B37A3}" dt="2021-03-28T00:18:29.623" v="12"/>
        <pc:sldMkLst>
          <pc:docMk/>
          <pc:sldMk cId="0" sldId="272"/>
        </pc:sldMkLst>
        <pc:picChg chg="mod">
          <ac:chgData name="Bhanuja Dasoju" userId="S::bdasoju@students.kennesaw.edu::605ef41b-7345-45bd-b61e-66abab52c461" providerId="AD" clId="Web-{30B555EE-98C6-34C3-ED13-F8A4D14B37A3}" dt="2021-03-28T00:18:29.623" v="12"/>
          <ac:picMkLst>
            <pc:docMk/>
            <pc:sldMk cId="0" sldId="272"/>
            <ac:picMk id="220" creationId="{00000000-0000-0000-0000-000000000000}"/>
          </ac:picMkLst>
        </pc:picChg>
      </pc:sldChg>
      <pc:sldChg chg="modSp">
        <pc:chgData name="Bhanuja Dasoju" userId="S::bdasoju@students.kennesaw.edu::605ef41b-7345-45bd-b61e-66abab52c461" providerId="AD" clId="Web-{30B555EE-98C6-34C3-ED13-F8A4D14B37A3}" dt="2021-03-28T00:22:36.973" v="13"/>
        <pc:sldMkLst>
          <pc:docMk/>
          <pc:sldMk cId="0" sldId="273"/>
        </pc:sldMkLst>
        <pc:picChg chg="mod">
          <ac:chgData name="Bhanuja Dasoju" userId="S::bdasoju@students.kennesaw.edu::605ef41b-7345-45bd-b61e-66abab52c461" providerId="AD" clId="Web-{30B555EE-98C6-34C3-ED13-F8A4D14B37A3}" dt="2021-03-28T00:22:36.973" v="13"/>
          <ac:picMkLst>
            <pc:docMk/>
            <pc:sldMk cId="0" sldId="273"/>
            <ac:picMk id="228" creationId="{00000000-0000-0000-0000-000000000000}"/>
          </ac:picMkLst>
        </pc:picChg>
      </pc:sldChg>
      <pc:sldChg chg="modSp">
        <pc:chgData name="Bhanuja Dasoju" userId="S::bdasoju@students.kennesaw.edu::605ef41b-7345-45bd-b61e-66abab52c461" providerId="AD" clId="Web-{30B555EE-98C6-34C3-ED13-F8A4D14B37A3}" dt="2021-03-28T00:25:03.539" v="15"/>
        <pc:sldMkLst>
          <pc:docMk/>
          <pc:sldMk cId="0" sldId="274"/>
        </pc:sldMkLst>
        <pc:picChg chg="mod">
          <ac:chgData name="Bhanuja Dasoju" userId="S::bdasoju@students.kennesaw.edu::605ef41b-7345-45bd-b61e-66abab52c461" providerId="AD" clId="Web-{30B555EE-98C6-34C3-ED13-F8A4D14B37A3}" dt="2021-03-28T00:25:03.539" v="15"/>
          <ac:picMkLst>
            <pc:docMk/>
            <pc:sldMk cId="0" sldId="274"/>
            <ac:picMk id="240" creationId="{00000000-0000-0000-0000-000000000000}"/>
          </ac:picMkLst>
        </pc:picChg>
      </pc:sldChg>
      <pc:sldChg chg="modSp">
        <pc:chgData name="Bhanuja Dasoju" userId="S::bdasoju@students.kennesaw.edu::605ef41b-7345-45bd-b61e-66abab52c461" providerId="AD" clId="Web-{30B555EE-98C6-34C3-ED13-F8A4D14B37A3}" dt="2021-03-28T00:25:57.337" v="16"/>
        <pc:sldMkLst>
          <pc:docMk/>
          <pc:sldMk cId="0" sldId="275"/>
        </pc:sldMkLst>
        <pc:picChg chg="mod">
          <ac:chgData name="Bhanuja Dasoju" userId="S::bdasoju@students.kennesaw.edu::605ef41b-7345-45bd-b61e-66abab52c461" providerId="AD" clId="Web-{30B555EE-98C6-34C3-ED13-F8A4D14B37A3}" dt="2021-03-28T00:25:57.337" v="16"/>
          <ac:picMkLst>
            <pc:docMk/>
            <pc:sldMk cId="0" sldId="275"/>
            <ac:picMk id="246" creationId="{00000000-0000-0000-0000-000000000000}"/>
          </ac:picMkLst>
        </pc:picChg>
      </pc:sldChg>
      <pc:sldChg chg="modSp">
        <pc:chgData name="Bhanuja Dasoju" userId="S::bdasoju@students.kennesaw.edu::605ef41b-7345-45bd-b61e-66abab52c461" providerId="AD" clId="Web-{30B555EE-98C6-34C3-ED13-F8A4D14B37A3}" dt="2021-03-28T00:29:20.842" v="17"/>
        <pc:sldMkLst>
          <pc:docMk/>
          <pc:sldMk cId="0" sldId="276"/>
        </pc:sldMkLst>
        <pc:picChg chg="mod">
          <ac:chgData name="Bhanuja Dasoju" userId="S::bdasoju@students.kennesaw.edu::605ef41b-7345-45bd-b61e-66abab52c461" providerId="AD" clId="Web-{30B555EE-98C6-34C3-ED13-F8A4D14B37A3}" dt="2021-03-28T00:29:20.842" v="17"/>
          <ac:picMkLst>
            <pc:docMk/>
            <pc:sldMk cId="0" sldId="276"/>
            <ac:picMk id="255" creationId="{00000000-0000-0000-0000-000000000000}"/>
          </ac:picMkLst>
        </pc:picChg>
      </pc:sldChg>
      <pc:sldChg chg="modSp">
        <pc:chgData name="Bhanuja Dasoju" userId="S::bdasoju@students.kennesaw.edu::605ef41b-7345-45bd-b61e-66abab52c461" providerId="AD" clId="Web-{30B555EE-98C6-34C3-ED13-F8A4D14B37A3}" dt="2021-03-28T00:30:47.157" v="18"/>
        <pc:sldMkLst>
          <pc:docMk/>
          <pc:sldMk cId="0" sldId="278"/>
        </pc:sldMkLst>
        <pc:picChg chg="mod">
          <ac:chgData name="Bhanuja Dasoju" userId="S::bdasoju@students.kennesaw.edu::605ef41b-7345-45bd-b61e-66abab52c461" providerId="AD" clId="Web-{30B555EE-98C6-34C3-ED13-F8A4D14B37A3}" dt="2021-03-28T00:30:47.157" v="18"/>
          <ac:picMkLst>
            <pc:docMk/>
            <pc:sldMk cId="0" sldId="278"/>
            <ac:picMk id="269" creationId="{00000000-0000-0000-0000-000000000000}"/>
          </ac:picMkLst>
        </pc:picChg>
      </pc:sldChg>
      <pc:sldChg chg="modSp">
        <pc:chgData name="Bhanuja Dasoju" userId="S::bdasoju@students.kennesaw.edu::605ef41b-7345-45bd-b61e-66abab52c461" providerId="AD" clId="Web-{30B555EE-98C6-34C3-ED13-F8A4D14B37A3}" dt="2021-03-28T00:32:15.581" v="19"/>
        <pc:sldMkLst>
          <pc:docMk/>
          <pc:sldMk cId="0" sldId="280"/>
        </pc:sldMkLst>
        <pc:picChg chg="mod">
          <ac:chgData name="Bhanuja Dasoju" userId="S::bdasoju@students.kennesaw.edu::605ef41b-7345-45bd-b61e-66abab52c461" providerId="AD" clId="Web-{30B555EE-98C6-34C3-ED13-F8A4D14B37A3}" dt="2021-03-28T00:32:15.581" v="19"/>
          <ac:picMkLst>
            <pc:docMk/>
            <pc:sldMk cId="0" sldId="280"/>
            <ac:picMk id="282" creationId="{00000000-0000-0000-0000-000000000000}"/>
          </ac:picMkLst>
        </pc:picChg>
      </pc:sldChg>
      <pc:sldChg chg="modSp">
        <pc:chgData name="Bhanuja Dasoju" userId="S::bdasoju@students.kennesaw.edu::605ef41b-7345-45bd-b61e-66abab52c461" providerId="AD" clId="Web-{30B555EE-98C6-34C3-ED13-F8A4D14B37A3}" dt="2021-03-28T00:33:25.582" v="24"/>
        <pc:sldMkLst>
          <pc:docMk/>
          <pc:sldMk cId="0" sldId="281"/>
        </pc:sldMkLst>
        <pc:picChg chg="mod">
          <ac:chgData name="Bhanuja Dasoju" userId="S::bdasoju@students.kennesaw.edu::605ef41b-7345-45bd-b61e-66abab52c461" providerId="AD" clId="Web-{30B555EE-98C6-34C3-ED13-F8A4D14B37A3}" dt="2021-03-28T00:33:25.582" v="24"/>
          <ac:picMkLst>
            <pc:docMk/>
            <pc:sldMk cId="0" sldId="281"/>
            <ac:picMk id="289" creationId="{00000000-0000-0000-0000-000000000000}"/>
          </ac:picMkLst>
        </pc:picChg>
        <pc:picChg chg="mod">
          <ac:chgData name="Bhanuja Dasoju" userId="S::bdasoju@students.kennesaw.edu::605ef41b-7345-45bd-b61e-66abab52c461" providerId="AD" clId="Web-{30B555EE-98C6-34C3-ED13-F8A4D14B37A3}" dt="2021-03-28T00:32:33.237" v="20"/>
          <ac:picMkLst>
            <pc:docMk/>
            <pc:sldMk cId="0" sldId="281"/>
            <ac:picMk id="290" creationId="{00000000-0000-0000-0000-000000000000}"/>
          </ac:picMkLst>
        </pc:picChg>
        <pc:picChg chg="mod">
          <ac:chgData name="Bhanuja Dasoju" userId="S::bdasoju@students.kennesaw.edu::605ef41b-7345-45bd-b61e-66abab52c461" providerId="AD" clId="Web-{30B555EE-98C6-34C3-ED13-F8A4D14B37A3}" dt="2021-03-28T00:33:06.316" v="22"/>
          <ac:picMkLst>
            <pc:docMk/>
            <pc:sldMk cId="0" sldId="281"/>
            <ac:picMk id="291" creationId="{00000000-0000-0000-0000-000000000000}"/>
          </ac:picMkLst>
        </pc:picChg>
        <pc:picChg chg="mod">
          <ac:chgData name="Bhanuja Dasoju" userId="S::bdasoju@students.kennesaw.edu::605ef41b-7345-45bd-b61e-66abab52c461" providerId="AD" clId="Web-{30B555EE-98C6-34C3-ED13-F8A4D14B37A3}" dt="2021-03-28T00:32:54.675" v="21"/>
          <ac:picMkLst>
            <pc:docMk/>
            <pc:sldMk cId="0" sldId="281"/>
            <ac:picMk id="292" creationId="{00000000-0000-0000-0000-000000000000}"/>
          </ac:picMkLst>
        </pc:picChg>
      </pc:sldChg>
      <pc:sldChg chg="modSp">
        <pc:chgData name="Bhanuja Dasoju" userId="S::bdasoju@students.kennesaw.edu::605ef41b-7345-45bd-b61e-66abab52c461" providerId="AD" clId="Web-{30B555EE-98C6-34C3-ED13-F8A4D14B37A3}" dt="2021-03-28T00:35:37.148" v="27"/>
        <pc:sldMkLst>
          <pc:docMk/>
          <pc:sldMk cId="0" sldId="282"/>
        </pc:sldMkLst>
        <pc:picChg chg="mod">
          <ac:chgData name="Bhanuja Dasoju" userId="S::bdasoju@students.kennesaw.edu::605ef41b-7345-45bd-b61e-66abab52c461" providerId="AD" clId="Web-{30B555EE-98C6-34C3-ED13-F8A4D14B37A3}" dt="2021-03-28T00:35:37.148" v="27"/>
          <ac:picMkLst>
            <pc:docMk/>
            <pc:sldMk cId="0" sldId="282"/>
            <ac:picMk id="298" creationId="{00000000-0000-0000-0000-000000000000}"/>
          </ac:picMkLst>
        </pc:picChg>
      </pc:sldChg>
      <pc:sldChg chg="modSp">
        <pc:chgData name="Bhanuja Dasoju" userId="S::bdasoju@students.kennesaw.edu::605ef41b-7345-45bd-b61e-66abab52c461" providerId="AD" clId="Web-{30B555EE-98C6-34C3-ED13-F8A4D14B37A3}" dt="2021-03-28T00:35:25.867" v="26"/>
        <pc:sldMkLst>
          <pc:docMk/>
          <pc:sldMk cId="0" sldId="283"/>
        </pc:sldMkLst>
        <pc:picChg chg="mod">
          <ac:chgData name="Bhanuja Dasoju" userId="S::bdasoju@students.kennesaw.edu::605ef41b-7345-45bd-b61e-66abab52c461" providerId="AD" clId="Web-{30B555EE-98C6-34C3-ED13-F8A4D14B37A3}" dt="2021-03-28T00:35:25.867" v="26"/>
          <ac:picMkLst>
            <pc:docMk/>
            <pc:sldMk cId="0" sldId="283"/>
            <ac:picMk id="307" creationId="{00000000-0000-0000-0000-000000000000}"/>
          </ac:picMkLst>
        </pc:picChg>
      </pc:sldChg>
      <pc:sldChg chg="modSp">
        <pc:chgData name="Bhanuja Dasoju" userId="S::bdasoju@students.kennesaw.edu::605ef41b-7345-45bd-b61e-66abab52c461" providerId="AD" clId="Web-{30B555EE-98C6-34C3-ED13-F8A4D14B37A3}" dt="2021-03-28T00:36:02.289" v="28"/>
        <pc:sldMkLst>
          <pc:docMk/>
          <pc:sldMk cId="0" sldId="284"/>
        </pc:sldMkLst>
        <pc:picChg chg="mod">
          <ac:chgData name="Bhanuja Dasoju" userId="S::bdasoju@students.kennesaw.edu::605ef41b-7345-45bd-b61e-66abab52c461" providerId="AD" clId="Web-{30B555EE-98C6-34C3-ED13-F8A4D14B37A3}" dt="2021-03-28T00:36:02.289" v="28"/>
          <ac:picMkLst>
            <pc:docMk/>
            <pc:sldMk cId="0" sldId="284"/>
            <ac:picMk id="314" creationId="{00000000-0000-0000-0000-000000000000}"/>
          </ac:picMkLst>
        </pc:picChg>
      </pc:sldChg>
      <pc:sldChg chg="modSp">
        <pc:chgData name="Bhanuja Dasoju" userId="S::bdasoju@students.kennesaw.edu::605ef41b-7345-45bd-b61e-66abab52c461" providerId="AD" clId="Web-{30B555EE-98C6-34C3-ED13-F8A4D14B37A3}" dt="2021-03-28T00:36:51.525" v="29"/>
        <pc:sldMkLst>
          <pc:docMk/>
          <pc:sldMk cId="0" sldId="285"/>
        </pc:sldMkLst>
        <pc:picChg chg="mod">
          <ac:chgData name="Bhanuja Dasoju" userId="S::bdasoju@students.kennesaw.edu::605ef41b-7345-45bd-b61e-66abab52c461" providerId="AD" clId="Web-{30B555EE-98C6-34C3-ED13-F8A4D14B37A3}" dt="2021-03-28T00:36:51.525" v="29"/>
          <ac:picMkLst>
            <pc:docMk/>
            <pc:sldMk cId="0" sldId="285"/>
            <ac:picMk id="323" creationId="{00000000-0000-0000-0000-000000000000}"/>
          </ac:picMkLst>
        </pc:picChg>
      </pc:sldChg>
      <pc:sldChg chg="modSp">
        <pc:chgData name="Bhanuja Dasoju" userId="S::bdasoju@students.kennesaw.edu::605ef41b-7345-45bd-b61e-66abab52c461" providerId="AD" clId="Web-{30B555EE-98C6-34C3-ED13-F8A4D14B37A3}" dt="2021-03-28T00:37:58.590" v="32"/>
        <pc:sldMkLst>
          <pc:docMk/>
          <pc:sldMk cId="0" sldId="286"/>
        </pc:sldMkLst>
        <pc:picChg chg="mod">
          <ac:chgData name="Bhanuja Dasoju" userId="S::bdasoju@students.kennesaw.edu::605ef41b-7345-45bd-b61e-66abab52c461" providerId="AD" clId="Web-{30B555EE-98C6-34C3-ED13-F8A4D14B37A3}" dt="2021-03-28T00:37:58.590" v="32"/>
          <ac:picMkLst>
            <pc:docMk/>
            <pc:sldMk cId="0" sldId="286"/>
            <ac:picMk id="331" creationId="{00000000-0000-0000-0000-000000000000}"/>
          </ac:picMkLst>
        </pc:picChg>
      </pc:sldChg>
      <pc:sldChg chg="modSp">
        <pc:chgData name="Bhanuja Dasoju" userId="S::bdasoju@students.kennesaw.edu::605ef41b-7345-45bd-b61e-66abab52c461" providerId="AD" clId="Web-{30B555EE-98C6-34C3-ED13-F8A4D14B37A3}" dt="2021-03-28T00:38:40.357" v="34"/>
        <pc:sldMkLst>
          <pc:docMk/>
          <pc:sldMk cId="0" sldId="287"/>
        </pc:sldMkLst>
        <pc:picChg chg="mod">
          <ac:chgData name="Bhanuja Dasoju" userId="S::bdasoju@students.kennesaw.edu::605ef41b-7345-45bd-b61e-66abab52c461" providerId="AD" clId="Web-{30B555EE-98C6-34C3-ED13-F8A4D14B37A3}" dt="2021-03-28T00:38:40.357" v="34"/>
          <ac:picMkLst>
            <pc:docMk/>
            <pc:sldMk cId="0" sldId="287"/>
            <ac:picMk id="339" creationId="{00000000-0000-0000-0000-000000000000}"/>
          </ac:picMkLst>
        </pc:picChg>
      </pc:sldChg>
      <pc:sldChg chg="modSp">
        <pc:chgData name="Bhanuja Dasoju" userId="S::bdasoju@students.kennesaw.edu::605ef41b-7345-45bd-b61e-66abab52c461" providerId="AD" clId="Web-{30B555EE-98C6-34C3-ED13-F8A4D14B37A3}" dt="2021-03-28T00:39:25.765" v="37"/>
        <pc:sldMkLst>
          <pc:docMk/>
          <pc:sldMk cId="0" sldId="288"/>
        </pc:sldMkLst>
        <pc:picChg chg="mod">
          <ac:chgData name="Bhanuja Dasoju" userId="S::bdasoju@students.kennesaw.edu::605ef41b-7345-45bd-b61e-66abab52c461" providerId="AD" clId="Web-{30B555EE-98C6-34C3-ED13-F8A4D14B37A3}" dt="2021-03-28T00:39:25.765" v="37"/>
          <ac:picMkLst>
            <pc:docMk/>
            <pc:sldMk cId="0" sldId="288"/>
            <ac:picMk id="346" creationId="{00000000-0000-0000-0000-000000000000}"/>
          </ac:picMkLst>
        </pc:picChg>
      </pc:sldChg>
    </pc:docChg>
  </pc:docChgLst>
  <pc:docChgLst>
    <pc:chgData name="Bhanuja Dasoju" userId="S::bdasoju@students.kennesaw.edu::605ef41b-7345-45bd-b61e-66abab52c461" providerId="AD" clId="Web-{386D47D4-29E8-7DD9-CED5-B668B0ED922D}"/>
    <pc:docChg chg="modSld">
      <pc:chgData name="Bhanuja Dasoju" userId="S::bdasoju@students.kennesaw.edu::605ef41b-7345-45bd-b61e-66abab52c461" providerId="AD" clId="Web-{386D47D4-29E8-7DD9-CED5-B668B0ED922D}" dt="2021-03-26T04:26:27.901" v="1"/>
      <pc:docMkLst>
        <pc:docMk/>
      </pc:docMkLst>
      <pc:sldChg chg="modSp">
        <pc:chgData name="Bhanuja Dasoju" userId="S::bdasoju@students.kennesaw.edu::605ef41b-7345-45bd-b61e-66abab52c461" providerId="AD" clId="Web-{386D47D4-29E8-7DD9-CED5-B668B0ED922D}" dt="2021-03-26T04:25:29.291" v="0"/>
        <pc:sldMkLst>
          <pc:docMk/>
          <pc:sldMk cId="0" sldId="259"/>
        </pc:sldMkLst>
        <pc:picChg chg="mod">
          <ac:chgData name="Bhanuja Dasoju" userId="S::bdasoju@students.kennesaw.edu::605ef41b-7345-45bd-b61e-66abab52c461" providerId="AD" clId="Web-{386D47D4-29E8-7DD9-CED5-B668B0ED922D}" dt="2021-03-26T04:25:29.291" v="0"/>
          <ac:picMkLst>
            <pc:docMk/>
            <pc:sldMk cId="0" sldId="259"/>
            <ac:picMk id="119" creationId="{00000000-0000-0000-0000-000000000000}"/>
          </ac:picMkLst>
        </pc:picChg>
      </pc:sldChg>
      <pc:sldChg chg="modSp">
        <pc:chgData name="Bhanuja Dasoju" userId="S::bdasoju@students.kennesaw.edu::605ef41b-7345-45bd-b61e-66abab52c461" providerId="AD" clId="Web-{386D47D4-29E8-7DD9-CED5-B668B0ED922D}" dt="2021-03-26T04:26:27.901" v="1"/>
        <pc:sldMkLst>
          <pc:docMk/>
          <pc:sldMk cId="0" sldId="260"/>
        </pc:sldMkLst>
        <pc:picChg chg="mod">
          <ac:chgData name="Bhanuja Dasoju" userId="S::bdasoju@students.kennesaw.edu::605ef41b-7345-45bd-b61e-66abab52c461" providerId="AD" clId="Web-{386D47D4-29E8-7DD9-CED5-B668B0ED922D}" dt="2021-03-26T04:26:27.901" v="1"/>
          <ac:picMkLst>
            <pc:docMk/>
            <pc:sldMk cId="0" sldId="260"/>
            <ac:picMk id="127"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reativecommons.org/licenses/publicdomai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0" name="Google Shape;190;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 name="Google Shape;10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8" name="Google Shape;258;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7" name="Google Shape;327;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6" name="Google Shape;336;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0" name="Google Shape;350;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 name="Google Shape;11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latin typeface="Arial"/>
              <a:ea typeface="Arial"/>
              <a:cs typeface="Arial"/>
              <a:sym typeface="Arial"/>
            </a:endParaRPr>
          </a:p>
        </p:txBody>
      </p:sp>
      <p:sp>
        <p:nvSpPr>
          <p:cNvPr id="115" name="Google Shape;11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 name="Google Shape;12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a:solidFill>
                  <a:schemeClr val="dk1"/>
                </a:solidFill>
                <a:latin typeface="Calibri"/>
                <a:ea typeface="Calibri"/>
                <a:cs typeface="Calibri"/>
                <a:sym typeface="Calibri"/>
              </a:rPr>
              <a:t>Image: Ski lift in sunset. Winter sports concept wiht blue sky, clouds, sun and frozen trees around ski slope. Snowboarder looking to ski cable car. Photographed in Klínovec Ski area in Czech repbulic (Krušné hory mountains).This photo is free for commercial use. No attribution required.</a:t>
            </a:r>
            <a:br>
              <a:rPr lang="en-US" sz="1200" b="0" i="0">
                <a:solidFill>
                  <a:schemeClr val="dk1"/>
                </a:solidFill>
                <a:latin typeface="Calibri"/>
                <a:ea typeface="Calibri"/>
                <a:cs typeface="Calibri"/>
                <a:sym typeface="Calibri"/>
              </a:rPr>
            </a:br>
            <a:r>
              <a:rPr lang="en-US" sz="1200" b="0" i="0">
                <a:solidFill>
                  <a:schemeClr val="dk1"/>
                </a:solidFill>
                <a:latin typeface="Calibri"/>
                <a:ea typeface="Calibri"/>
                <a:cs typeface="Calibri"/>
                <a:sym typeface="Calibri"/>
              </a:rPr>
              <a:t>Image license: </a:t>
            </a:r>
            <a:r>
              <a:rPr lang="en-US" sz="1200" b="0" i="0" u="sng" strike="noStrike">
                <a:solidFill>
                  <a:schemeClr val="hlink"/>
                </a:solidFill>
                <a:latin typeface="Calibri"/>
                <a:ea typeface="Calibri"/>
                <a:cs typeface="Calibri"/>
                <a:sym typeface="Calibri"/>
                <a:hlinkClick r:id="rId3"/>
              </a:rPr>
              <a:t>Public domain license</a:t>
            </a:r>
            <a:endParaRPr sz="1200" b="0" i="0">
              <a:solidFill>
                <a:schemeClr val="dk1"/>
              </a:solidFill>
              <a:latin typeface="Calibri"/>
              <a:ea typeface="Calibri"/>
              <a:cs typeface="Calibri"/>
              <a:sym typeface="Calibri"/>
            </a:endParaRPr>
          </a:p>
          <a:p>
            <a:pPr marL="0" lvl="0" indent="0" algn="l" rtl="0">
              <a:spcBef>
                <a:spcPts val="0"/>
              </a:spcBef>
              <a:spcAft>
                <a:spcPts val="0"/>
              </a:spcAft>
              <a:buNone/>
            </a:pPr>
            <a:r>
              <a:rPr lang="en-US" sz="1200" b="0" i="0">
                <a:solidFill>
                  <a:schemeClr val="dk1"/>
                </a:solidFill>
                <a:latin typeface="Calibri"/>
                <a:ea typeface="Calibri"/>
                <a:cs typeface="Calibri"/>
                <a:sym typeface="Calibri"/>
              </a:rPr>
              <a:t>Please respect the personal rights and trademarks, if there are people and brands on the photo. </a:t>
            </a:r>
            <a:r>
              <a:rPr lang="en-US" sz="1200" b="1" i="0">
                <a:solidFill>
                  <a:schemeClr val="dk1"/>
                </a:solidFill>
                <a:latin typeface="Calibri"/>
                <a:ea typeface="Calibri"/>
                <a:cs typeface="Calibri"/>
                <a:sym typeface="Calibri"/>
              </a:rPr>
              <a:t>Published:</a:t>
            </a:r>
            <a:r>
              <a:rPr lang="en-US" sz="1200" b="0" i="0">
                <a:solidFill>
                  <a:schemeClr val="dk1"/>
                </a:solidFill>
                <a:latin typeface="Calibri"/>
                <a:ea typeface="Calibri"/>
                <a:cs typeface="Calibri"/>
                <a:sym typeface="Calibri"/>
              </a:rPr>
              <a:t> April 30, 2019 </a:t>
            </a:r>
            <a:br>
              <a:rPr lang="en-US" sz="1200" b="0" i="0">
                <a:solidFill>
                  <a:schemeClr val="dk1"/>
                </a:solidFill>
                <a:latin typeface="Calibri"/>
                <a:ea typeface="Calibri"/>
                <a:cs typeface="Calibri"/>
                <a:sym typeface="Calibri"/>
              </a:rPr>
            </a:br>
            <a:r>
              <a:rPr lang="en-US" sz="1200" b="1" i="0">
                <a:solidFill>
                  <a:schemeClr val="dk1"/>
                </a:solidFill>
                <a:latin typeface="Calibri"/>
                <a:ea typeface="Calibri"/>
                <a:cs typeface="Calibri"/>
                <a:sym typeface="Calibri"/>
              </a:rPr>
              <a:t>EXIF data:</a:t>
            </a:r>
            <a:r>
              <a:rPr lang="en-US" sz="1200" b="0" i="0">
                <a:solidFill>
                  <a:schemeClr val="dk1"/>
                </a:solidFill>
                <a:latin typeface="Calibri"/>
                <a:ea typeface="Calibri"/>
                <a:cs typeface="Calibri"/>
                <a:sym typeface="Calibri"/>
              </a:rPr>
              <a:t> Aperture: ƒ/13, Camera: NIKON D7100, Focal length: 40mm, ISO: 100, Shutter speed: 1/125s,</a:t>
            </a:r>
            <a:endParaRPr/>
          </a:p>
          <a:p>
            <a:pPr marL="0" lvl="0" indent="0" algn="l" rtl="0">
              <a:spcBef>
                <a:spcPts val="0"/>
              </a:spcBef>
              <a:spcAft>
                <a:spcPts val="0"/>
              </a:spcAft>
              <a:buNone/>
            </a:pPr>
            <a:br>
              <a:rPr lang="en-US"/>
            </a:br>
            <a:endParaRPr>
              <a:latin typeface="Arial"/>
              <a:ea typeface="Arial"/>
              <a:cs typeface="Arial"/>
              <a:sym typeface="Arial"/>
            </a:endParaRPr>
          </a:p>
        </p:txBody>
      </p:sp>
      <p:sp>
        <p:nvSpPr>
          <p:cNvPr id="123" name="Google Shape;12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1" name="Google Shape;13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spcBef>
                <a:spcPts val="0"/>
              </a:spcBef>
              <a:spcAft>
                <a:spcPts val="0"/>
              </a:spcAft>
              <a:buNone/>
            </a:pPr>
            <a:endParaRPr>
              <a:latin typeface="Arial"/>
              <a:ea typeface="Arial"/>
              <a:cs typeface="Arial"/>
              <a:sym typeface="Arial"/>
            </a:endParaRPr>
          </a:p>
        </p:txBody>
      </p:sp>
      <p:sp>
        <p:nvSpPr>
          <p:cNvPr id="132" name="Google Shape;13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3" name="Google Shape;14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latin typeface="Arial"/>
              <a:ea typeface="Arial"/>
              <a:cs typeface="Arial"/>
              <a:sym typeface="Arial"/>
            </a:endParaRPr>
          </a:p>
        </p:txBody>
      </p:sp>
      <p:sp>
        <p:nvSpPr>
          <p:cNvPr id="144" name="Google Shape;14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7</a:t>
            </a:fld>
            <a:endParaRPr sz="120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507492" y="1993392"/>
            <a:ext cx="3806190" cy="3767328"/>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8" name="Google Shape;18;p2"/>
          <p:cNvSpPr txBox="1">
            <a:spLocks noGrp="1"/>
          </p:cNvSpPr>
          <p:nvPr>
            <p:ph type="body" idx="2"/>
          </p:nvPr>
        </p:nvSpPr>
        <p:spPr>
          <a:xfrm>
            <a:off x="4757738" y="1993392"/>
            <a:ext cx="3806190" cy="3767328"/>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9" name="Google Shape;19;p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656761" y="-156161"/>
            <a:ext cx="3766185" cy="8065294"/>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77" name="Google Shape;77;p1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143501" y="2109788"/>
            <a:ext cx="4800600"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778669" y="514351"/>
            <a:ext cx="5400675" cy="580072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83" name="Google Shape;83;p1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1"/>
        </a:solidFill>
        <a:effectLst/>
      </p:bgPr>
    </p:bg>
    <p:spTree>
      <p:nvGrpSpPr>
        <p:cNvPr id="1" name="Shape 22"/>
        <p:cNvGrpSpPr/>
        <p:nvPr/>
      </p:nvGrpSpPr>
      <p:grpSpPr>
        <a:xfrm>
          <a:off x="0" y="0"/>
          <a:ext cx="0" cy="0"/>
          <a:chOff x="0" y="0"/>
          <a:chExt cx="0" cy="0"/>
        </a:xfrm>
      </p:grpSpPr>
      <p:sp>
        <p:nvSpPr>
          <p:cNvPr id="23" name="Google Shape;23;p3"/>
          <p:cNvSpPr/>
          <p:nvPr/>
        </p:nvSpPr>
        <p:spPr>
          <a:xfrm>
            <a:off x="0" y="0"/>
            <a:ext cx="91440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txBox="1">
            <a:spLocks noGrp="1"/>
          </p:cNvSpPr>
          <p:nvPr>
            <p:ph type="ctrTitle"/>
          </p:nvPr>
        </p:nvSpPr>
        <p:spPr>
          <a:xfrm>
            <a:off x="452628" y="770467"/>
            <a:ext cx="8086725" cy="3352800"/>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rgbClr val="FFFFFF"/>
              </a:buClr>
              <a:buSzPts val="8000"/>
              <a:buFont typeface="Calibri"/>
              <a:buNone/>
              <a:defRPr sz="80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subTitle" idx="1"/>
          </p:nvPr>
        </p:nvSpPr>
        <p:spPr>
          <a:xfrm>
            <a:off x="500634" y="4198409"/>
            <a:ext cx="6921151" cy="1645920"/>
          </a:xfrm>
          <a:prstGeom prst="rect">
            <a:avLst/>
          </a:prstGeom>
          <a:noFill/>
          <a:ln>
            <a:noFill/>
          </a:ln>
        </p:spPr>
        <p:txBody>
          <a:bodyPr spcFirstLastPara="1" wrap="square" lIns="91425" tIns="45700" rIns="91425" bIns="45700" anchor="t" anchorCtr="0">
            <a:noAutofit/>
          </a:bodyPr>
          <a:lstStyle>
            <a:lvl1pPr lvl="0" algn="l">
              <a:lnSpc>
                <a:spcPct val="85000"/>
              </a:lnSpc>
              <a:spcBef>
                <a:spcPts val="1300"/>
              </a:spcBef>
              <a:spcAft>
                <a:spcPts val="0"/>
              </a:spcAft>
              <a:buClr>
                <a:schemeClr val="lt1"/>
              </a:buClr>
              <a:buSzPts val="2800"/>
              <a:buNone/>
              <a:defRPr sz="2800">
                <a:solidFill>
                  <a:schemeClr val="lt1"/>
                </a:solidFill>
                <a:latin typeface="Calibri"/>
                <a:ea typeface="Calibri"/>
                <a:cs typeface="Calibri"/>
                <a:sym typeface="Calibri"/>
              </a:defRPr>
            </a:lvl1pPr>
            <a:lvl2pPr lvl="1" algn="ctr">
              <a:lnSpc>
                <a:spcPct val="85000"/>
              </a:lnSpc>
              <a:spcBef>
                <a:spcPts val="600"/>
              </a:spcBef>
              <a:spcAft>
                <a:spcPts val="0"/>
              </a:spcAft>
              <a:buClr>
                <a:srgbClr val="262626"/>
              </a:buClr>
              <a:buSzPts val="2800"/>
              <a:buNone/>
              <a:defRPr sz="2800"/>
            </a:lvl2pPr>
            <a:lvl3pPr lvl="2" algn="ctr">
              <a:lnSpc>
                <a:spcPct val="85000"/>
              </a:lnSpc>
              <a:spcBef>
                <a:spcPts val="600"/>
              </a:spcBef>
              <a:spcAft>
                <a:spcPts val="0"/>
              </a:spcAft>
              <a:buClr>
                <a:srgbClr val="262626"/>
              </a:buClr>
              <a:buSzPts val="2400"/>
              <a:buNone/>
              <a:defRPr sz="2400"/>
            </a:lvl3pPr>
            <a:lvl4pPr lvl="3" algn="ctr">
              <a:lnSpc>
                <a:spcPct val="85000"/>
              </a:lnSpc>
              <a:spcBef>
                <a:spcPts val="600"/>
              </a:spcBef>
              <a:spcAft>
                <a:spcPts val="0"/>
              </a:spcAft>
              <a:buClr>
                <a:srgbClr val="262626"/>
              </a:buClr>
              <a:buSzPts val="2000"/>
              <a:buNone/>
              <a:defRPr sz="2000"/>
            </a:lvl4pPr>
            <a:lvl5pPr lvl="4" algn="ctr">
              <a:lnSpc>
                <a:spcPct val="85000"/>
              </a:lnSpc>
              <a:spcBef>
                <a:spcPts val="600"/>
              </a:spcBef>
              <a:spcAft>
                <a:spcPts val="0"/>
              </a:spcAft>
              <a:buClr>
                <a:srgbClr val="262626"/>
              </a:buClr>
              <a:buSzPts val="2000"/>
              <a:buNone/>
              <a:defRPr sz="2000"/>
            </a:lvl5pPr>
            <a:lvl6pPr lvl="5" algn="ctr">
              <a:lnSpc>
                <a:spcPct val="85000"/>
              </a:lnSpc>
              <a:spcBef>
                <a:spcPts val="600"/>
              </a:spcBef>
              <a:spcAft>
                <a:spcPts val="0"/>
              </a:spcAft>
              <a:buClr>
                <a:srgbClr val="262626"/>
              </a:buClr>
              <a:buSzPts val="2000"/>
              <a:buNone/>
              <a:defRPr sz="2000"/>
            </a:lvl6pPr>
            <a:lvl7pPr lvl="6" algn="ctr">
              <a:lnSpc>
                <a:spcPct val="85000"/>
              </a:lnSpc>
              <a:spcBef>
                <a:spcPts val="600"/>
              </a:spcBef>
              <a:spcAft>
                <a:spcPts val="0"/>
              </a:spcAft>
              <a:buClr>
                <a:srgbClr val="262626"/>
              </a:buClr>
              <a:buSzPts val="2000"/>
              <a:buNone/>
              <a:defRPr sz="2000"/>
            </a:lvl7pPr>
            <a:lvl8pPr lvl="7" algn="ctr">
              <a:lnSpc>
                <a:spcPct val="85000"/>
              </a:lnSpc>
              <a:spcBef>
                <a:spcPts val="600"/>
              </a:spcBef>
              <a:spcAft>
                <a:spcPts val="0"/>
              </a:spcAft>
              <a:buClr>
                <a:srgbClr val="262626"/>
              </a:buClr>
              <a:buSzPts val="2000"/>
              <a:buNone/>
              <a:defRPr sz="2000"/>
            </a:lvl8pPr>
            <a:lvl9pPr lvl="8" algn="ctr">
              <a:lnSpc>
                <a:spcPct val="85000"/>
              </a:lnSpc>
              <a:spcBef>
                <a:spcPts val="600"/>
              </a:spcBef>
              <a:spcAft>
                <a:spcPts val="0"/>
              </a:spcAft>
              <a:buClr>
                <a:srgbClr val="262626"/>
              </a:buClr>
              <a:buSzPts val="2000"/>
              <a:buNone/>
              <a:defRPr sz="2000"/>
            </a:lvl9pPr>
          </a:lstStyle>
          <a:p>
            <a:endParaRPr/>
          </a:p>
        </p:txBody>
      </p:sp>
      <p:sp>
        <p:nvSpPr>
          <p:cNvPr id="26" name="Google Shape;26;p3"/>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sz="9000" b="0" i="0" u="none" strike="noStrike" cap="none">
                <a:solidFill>
                  <a:srgbClr val="FFFFFF"/>
                </a:solidFill>
                <a:latin typeface="Calibri"/>
                <a:ea typeface="Calibri"/>
                <a:cs typeface="Calibri"/>
                <a:sym typeface="Calibri"/>
              </a:defRPr>
            </a:lvl1pPr>
            <a:lvl2pPr marL="0" lvl="1" indent="0" algn="r">
              <a:spcBef>
                <a:spcPts val="0"/>
              </a:spcBef>
              <a:buNone/>
              <a:defRPr sz="9000" b="0" i="0" u="none" strike="noStrike" cap="none">
                <a:solidFill>
                  <a:srgbClr val="FFFFFF"/>
                </a:solidFill>
                <a:latin typeface="Calibri"/>
                <a:ea typeface="Calibri"/>
                <a:cs typeface="Calibri"/>
                <a:sym typeface="Calibri"/>
              </a:defRPr>
            </a:lvl2pPr>
            <a:lvl3pPr marL="0" lvl="2" indent="0" algn="r">
              <a:spcBef>
                <a:spcPts val="0"/>
              </a:spcBef>
              <a:buNone/>
              <a:defRPr sz="9000" b="0" i="0" u="none" strike="noStrike" cap="none">
                <a:solidFill>
                  <a:srgbClr val="FFFFFF"/>
                </a:solidFill>
                <a:latin typeface="Calibri"/>
                <a:ea typeface="Calibri"/>
                <a:cs typeface="Calibri"/>
                <a:sym typeface="Calibri"/>
              </a:defRPr>
            </a:lvl3pPr>
            <a:lvl4pPr marL="0" lvl="3" indent="0" algn="r">
              <a:spcBef>
                <a:spcPts val="0"/>
              </a:spcBef>
              <a:buNone/>
              <a:defRPr sz="9000" b="0" i="0" u="none" strike="noStrike" cap="none">
                <a:solidFill>
                  <a:srgbClr val="FFFFFF"/>
                </a:solidFill>
                <a:latin typeface="Calibri"/>
                <a:ea typeface="Calibri"/>
                <a:cs typeface="Calibri"/>
                <a:sym typeface="Calibri"/>
              </a:defRPr>
            </a:lvl4pPr>
            <a:lvl5pPr marL="0" lvl="4" indent="0" algn="r">
              <a:spcBef>
                <a:spcPts val="0"/>
              </a:spcBef>
              <a:buNone/>
              <a:defRPr sz="9000" b="0" i="0" u="none" strike="noStrike" cap="none">
                <a:solidFill>
                  <a:srgbClr val="FFFFFF"/>
                </a:solidFill>
                <a:latin typeface="Calibri"/>
                <a:ea typeface="Calibri"/>
                <a:cs typeface="Calibri"/>
                <a:sym typeface="Calibri"/>
              </a:defRPr>
            </a:lvl5pPr>
            <a:lvl6pPr marL="0" lvl="5" indent="0" algn="r">
              <a:spcBef>
                <a:spcPts val="0"/>
              </a:spcBef>
              <a:buNone/>
              <a:defRPr sz="9000" b="0" i="0" u="none" strike="noStrike" cap="none">
                <a:solidFill>
                  <a:srgbClr val="FFFFFF"/>
                </a:solidFill>
                <a:latin typeface="Calibri"/>
                <a:ea typeface="Calibri"/>
                <a:cs typeface="Calibri"/>
                <a:sym typeface="Calibri"/>
              </a:defRPr>
            </a:lvl6pPr>
            <a:lvl7pPr marL="0" lvl="6" indent="0" algn="r">
              <a:spcBef>
                <a:spcPts val="0"/>
              </a:spcBef>
              <a:buNone/>
              <a:defRPr sz="9000" b="0" i="0" u="none" strike="noStrike" cap="none">
                <a:solidFill>
                  <a:srgbClr val="FFFFFF"/>
                </a:solidFill>
                <a:latin typeface="Calibri"/>
                <a:ea typeface="Calibri"/>
                <a:cs typeface="Calibri"/>
                <a:sym typeface="Calibri"/>
              </a:defRPr>
            </a:lvl7pPr>
            <a:lvl8pPr marL="0" lvl="7" indent="0" algn="r">
              <a:spcBef>
                <a:spcPts val="0"/>
              </a:spcBef>
              <a:buNone/>
              <a:defRPr sz="9000" b="0" i="0" u="none" strike="noStrike" cap="none">
                <a:solidFill>
                  <a:srgbClr val="FFFFFF"/>
                </a:solidFill>
                <a:latin typeface="Calibri"/>
                <a:ea typeface="Calibri"/>
                <a:cs typeface="Calibri"/>
                <a:sym typeface="Calibri"/>
              </a:defRPr>
            </a:lvl8pPr>
            <a:lvl9pPr marL="0" lvl="8" indent="0" algn="r">
              <a:spcBef>
                <a:spcPts val="0"/>
              </a:spcBef>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32" name="Google Shape;32;p4"/>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2628" y="767419"/>
            <a:ext cx="8085582" cy="3355848"/>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chemeClr val="accent1"/>
              </a:buClr>
              <a:buSzPts val="8000"/>
              <a:buFont typeface="Calibri"/>
              <a:buNone/>
              <a:defRPr sz="8000" b="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500634" y="4187275"/>
            <a:ext cx="6919722" cy="1645920"/>
          </a:xfrm>
          <a:prstGeom prst="rect">
            <a:avLst/>
          </a:prstGeom>
          <a:noFill/>
          <a:ln>
            <a:noFill/>
          </a:ln>
        </p:spPr>
        <p:txBody>
          <a:bodyPr spcFirstLastPara="1" wrap="square" lIns="91425" tIns="45700" rIns="91425" bIns="45700" anchor="t" anchorCtr="0">
            <a:noAutofit/>
          </a:bodyPr>
          <a:lstStyle>
            <a:lvl1pPr marL="457200" lvl="0" indent="-228600" algn="l">
              <a:lnSpc>
                <a:spcPct val="85000"/>
              </a:lnSpc>
              <a:spcBef>
                <a:spcPts val="1300"/>
              </a:spcBef>
              <a:spcAft>
                <a:spcPts val="0"/>
              </a:spcAft>
              <a:buClr>
                <a:schemeClr val="dk1"/>
              </a:buClr>
              <a:buSzPts val="2800"/>
              <a:buNone/>
              <a:defRPr sz="2800">
                <a:solidFill>
                  <a:schemeClr val="dk1"/>
                </a:solidFill>
                <a:latin typeface="Calibri"/>
                <a:ea typeface="Calibri"/>
                <a:cs typeface="Calibri"/>
                <a:sym typeface="Calibri"/>
              </a:defRPr>
            </a:lvl1pPr>
            <a:lvl2pPr marL="914400" lvl="1" indent="-228600" algn="l">
              <a:lnSpc>
                <a:spcPct val="85000"/>
              </a:lnSpc>
              <a:spcBef>
                <a:spcPts val="600"/>
              </a:spcBef>
              <a:spcAft>
                <a:spcPts val="0"/>
              </a:spcAft>
              <a:buClr>
                <a:srgbClr val="888888"/>
              </a:buClr>
              <a:buSzPts val="1800"/>
              <a:buNone/>
              <a:defRPr sz="1800">
                <a:solidFill>
                  <a:srgbClr val="888888"/>
                </a:solidFill>
              </a:defRPr>
            </a:lvl2pPr>
            <a:lvl3pPr marL="1371600" lvl="2" indent="-228600" algn="l">
              <a:lnSpc>
                <a:spcPct val="85000"/>
              </a:lnSpc>
              <a:spcBef>
                <a:spcPts val="600"/>
              </a:spcBef>
              <a:spcAft>
                <a:spcPts val="0"/>
              </a:spcAft>
              <a:buClr>
                <a:srgbClr val="888888"/>
              </a:buClr>
              <a:buSzPts val="1600"/>
              <a:buNone/>
              <a:defRPr sz="1600">
                <a:solidFill>
                  <a:srgbClr val="888888"/>
                </a:solidFill>
              </a:defRPr>
            </a:lvl3pPr>
            <a:lvl4pPr marL="1828800" lvl="3" indent="-228600" algn="l">
              <a:lnSpc>
                <a:spcPct val="85000"/>
              </a:lnSpc>
              <a:spcBef>
                <a:spcPts val="600"/>
              </a:spcBef>
              <a:spcAft>
                <a:spcPts val="0"/>
              </a:spcAft>
              <a:buClr>
                <a:srgbClr val="888888"/>
              </a:buClr>
              <a:buSzPts val="1400"/>
              <a:buNone/>
              <a:defRPr sz="1400">
                <a:solidFill>
                  <a:srgbClr val="888888"/>
                </a:solidFill>
              </a:defRPr>
            </a:lvl4pPr>
            <a:lvl5pPr marL="2286000" lvl="4" indent="-228600" algn="l">
              <a:lnSpc>
                <a:spcPct val="85000"/>
              </a:lnSpc>
              <a:spcBef>
                <a:spcPts val="600"/>
              </a:spcBef>
              <a:spcAft>
                <a:spcPts val="0"/>
              </a:spcAft>
              <a:buClr>
                <a:srgbClr val="888888"/>
              </a:buClr>
              <a:buSzPts val="1400"/>
              <a:buNone/>
              <a:defRPr sz="1400">
                <a:solidFill>
                  <a:srgbClr val="888888"/>
                </a:solidFill>
              </a:defRPr>
            </a:lvl5pPr>
            <a:lvl6pPr marL="2743200" lvl="5" indent="-228600" algn="l">
              <a:lnSpc>
                <a:spcPct val="85000"/>
              </a:lnSpc>
              <a:spcBef>
                <a:spcPts val="600"/>
              </a:spcBef>
              <a:spcAft>
                <a:spcPts val="0"/>
              </a:spcAft>
              <a:buClr>
                <a:srgbClr val="888888"/>
              </a:buClr>
              <a:buSzPts val="1400"/>
              <a:buNone/>
              <a:defRPr sz="1400">
                <a:solidFill>
                  <a:srgbClr val="888888"/>
                </a:solidFill>
              </a:defRPr>
            </a:lvl6pPr>
            <a:lvl7pPr marL="3200400" lvl="6" indent="-228600" algn="l">
              <a:lnSpc>
                <a:spcPct val="85000"/>
              </a:lnSpc>
              <a:spcBef>
                <a:spcPts val="600"/>
              </a:spcBef>
              <a:spcAft>
                <a:spcPts val="0"/>
              </a:spcAft>
              <a:buClr>
                <a:srgbClr val="888888"/>
              </a:buClr>
              <a:buSzPts val="1400"/>
              <a:buNone/>
              <a:defRPr sz="1400">
                <a:solidFill>
                  <a:srgbClr val="888888"/>
                </a:solidFill>
              </a:defRPr>
            </a:lvl7pPr>
            <a:lvl8pPr marL="3657600" lvl="7" indent="-228600" algn="l">
              <a:lnSpc>
                <a:spcPct val="85000"/>
              </a:lnSpc>
              <a:spcBef>
                <a:spcPts val="600"/>
              </a:spcBef>
              <a:spcAft>
                <a:spcPts val="0"/>
              </a:spcAft>
              <a:buClr>
                <a:srgbClr val="888888"/>
              </a:buClr>
              <a:buSzPts val="1400"/>
              <a:buNone/>
              <a:defRPr sz="1400">
                <a:solidFill>
                  <a:srgbClr val="888888"/>
                </a:solidFill>
              </a:defRPr>
            </a:lvl8pPr>
            <a:lvl9pPr marL="4114800" lvl="8" indent="-228600" algn="l">
              <a:lnSpc>
                <a:spcPct val="85000"/>
              </a:lnSpc>
              <a:spcBef>
                <a:spcPts val="600"/>
              </a:spcBef>
              <a:spcAft>
                <a:spcPts val="0"/>
              </a:spcAft>
              <a:buClr>
                <a:srgbClr val="888888"/>
              </a:buClr>
              <a:buSzPts val="1400"/>
              <a:buNone/>
              <a:defRPr sz="1400">
                <a:solidFill>
                  <a:srgbClr val="888888"/>
                </a:solidFill>
              </a:defRPr>
            </a:lvl9pPr>
          </a:lstStyle>
          <a:p>
            <a:endParaRPr/>
          </a:p>
        </p:txBody>
      </p:sp>
      <p:sp>
        <p:nvSpPr>
          <p:cNvPr id="38" name="Google Shape;38;p5"/>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507492" y="2032000"/>
            <a:ext cx="3806190" cy="723400"/>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solidFill>
                  <a:srgbClr val="262626"/>
                </a:solidFill>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44" name="Google Shape;44;p6"/>
          <p:cNvSpPr txBox="1">
            <a:spLocks noGrp="1"/>
          </p:cNvSpPr>
          <p:nvPr>
            <p:ph type="body" idx="2"/>
          </p:nvPr>
        </p:nvSpPr>
        <p:spPr>
          <a:xfrm>
            <a:off x="507492" y="2736150"/>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45" name="Google Shape;45;p6"/>
          <p:cNvSpPr txBox="1">
            <a:spLocks noGrp="1"/>
          </p:cNvSpPr>
          <p:nvPr>
            <p:ph type="body" idx="3"/>
          </p:nvPr>
        </p:nvSpPr>
        <p:spPr>
          <a:xfrm>
            <a:off x="4766310" y="2029968"/>
            <a:ext cx="3806190" cy="722376"/>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46" name="Google Shape;46;p6"/>
          <p:cNvSpPr txBox="1">
            <a:spLocks noGrp="1"/>
          </p:cNvSpPr>
          <p:nvPr>
            <p:ph type="body" idx="4"/>
          </p:nvPr>
        </p:nvSpPr>
        <p:spPr>
          <a:xfrm>
            <a:off x="4766310" y="2734056"/>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47" name="Google Shape;47;p6"/>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9"/>
        <p:cNvGrpSpPr/>
        <p:nvPr/>
      </p:nvGrpSpPr>
      <p:grpSpPr>
        <a:xfrm>
          <a:off x="0" y="0"/>
          <a:ext cx="0" cy="0"/>
          <a:chOff x="0" y="0"/>
          <a:chExt cx="0" cy="0"/>
        </a:xfrm>
      </p:grpSpPr>
      <p:sp>
        <p:nvSpPr>
          <p:cNvPr id="60" name="Google Shape;60;p9"/>
          <p:cNvSpPr/>
          <p:nvPr/>
        </p:nvSpPr>
        <p:spPr>
          <a:xfrm>
            <a:off x="5715000" y="0"/>
            <a:ext cx="34290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9"/>
          <p:cNvSpPr txBox="1">
            <a:spLocks noGrp="1"/>
          </p:cNvSpPr>
          <p:nvPr>
            <p:ph type="title"/>
          </p:nvPr>
        </p:nvSpPr>
        <p:spPr>
          <a:xfrm>
            <a:off x="6196053" y="542282"/>
            <a:ext cx="2537460" cy="1920240"/>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3600"/>
              <a:buFont typeface="Calibri"/>
              <a:buNone/>
              <a:defRPr sz="36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571500" y="762000"/>
            <a:ext cx="4572000" cy="4572000"/>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63" name="Google Shape;63;p9"/>
          <p:cNvSpPr txBox="1">
            <a:spLocks noGrp="1"/>
          </p:cNvSpPr>
          <p:nvPr>
            <p:ph type="body" idx="2"/>
          </p:nvPr>
        </p:nvSpPr>
        <p:spPr>
          <a:xfrm>
            <a:off x="6206987" y="2511813"/>
            <a:ext cx="2548890" cy="3126987"/>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1200"/>
              </a:spcBef>
              <a:spcAft>
                <a:spcPts val="0"/>
              </a:spcAft>
              <a:buClr>
                <a:srgbClr val="404040"/>
              </a:buClr>
              <a:buSzPts val="1500"/>
              <a:buFont typeface="Calibri"/>
              <a:buNone/>
              <a:defRPr sz="1500">
                <a:solidFill>
                  <a:srgbClr val="404040"/>
                </a:solidFill>
              </a:defRPr>
            </a:lvl1pPr>
            <a:lvl2pPr marL="914400" lvl="1" indent="-228600" algn="l">
              <a:lnSpc>
                <a:spcPct val="85000"/>
              </a:lnSpc>
              <a:spcBef>
                <a:spcPts val="600"/>
              </a:spcBef>
              <a:spcAft>
                <a:spcPts val="0"/>
              </a:spcAft>
              <a:buClr>
                <a:srgbClr val="262626"/>
              </a:buClr>
              <a:buSzPts val="1200"/>
              <a:buNone/>
              <a:defRPr sz="1200"/>
            </a:lvl2pPr>
            <a:lvl3pPr marL="1371600" lvl="2" indent="-228600" algn="l">
              <a:lnSpc>
                <a:spcPct val="85000"/>
              </a:lnSpc>
              <a:spcBef>
                <a:spcPts val="600"/>
              </a:spcBef>
              <a:spcAft>
                <a:spcPts val="0"/>
              </a:spcAft>
              <a:buClr>
                <a:srgbClr val="262626"/>
              </a:buClr>
              <a:buSzPts val="1000"/>
              <a:buNone/>
              <a:defRPr sz="1000"/>
            </a:lvl3pPr>
            <a:lvl4pPr marL="1828800" lvl="3" indent="-228600" algn="l">
              <a:lnSpc>
                <a:spcPct val="85000"/>
              </a:lnSpc>
              <a:spcBef>
                <a:spcPts val="600"/>
              </a:spcBef>
              <a:spcAft>
                <a:spcPts val="0"/>
              </a:spcAft>
              <a:buClr>
                <a:srgbClr val="262626"/>
              </a:buClr>
              <a:buSzPts val="900"/>
              <a:buNone/>
              <a:defRPr sz="900"/>
            </a:lvl4pPr>
            <a:lvl5pPr marL="2286000" lvl="4" indent="-228600" algn="l">
              <a:lnSpc>
                <a:spcPct val="85000"/>
              </a:lnSpc>
              <a:spcBef>
                <a:spcPts val="600"/>
              </a:spcBef>
              <a:spcAft>
                <a:spcPts val="0"/>
              </a:spcAft>
              <a:buClr>
                <a:srgbClr val="262626"/>
              </a:buClr>
              <a:buSzPts val="900"/>
              <a:buNone/>
              <a:defRPr sz="900"/>
            </a:lvl5pPr>
            <a:lvl6pPr marL="2743200" lvl="5" indent="-228600" algn="l">
              <a:lnSpc>
                <a:spcPct val="85000"/>
              </a:lnSpc>
              <a:spcBef>
                <a:spcPts val="600"/>
              </a:spcBef>
              <a:spcAft>
                <a:spcPts val="0"/>
              </a:spcAft>
              <a:buClr>
                <a:srgbClr val="262626"/>
              </a:buClr>
              <a:buSzPts val="900"/>
              <a:buNone/>
              <a:defRPr sz="900"/>
            </a:lvl6pPr>
            <a:lvl7pPr marL="3200400" lvl="6" indent="-228600" algn="l">
              <a:lnSpc>
                <a:spcPct val="85000"/>
              </a:lnSpc>
              <a:spcBef>
                <a:spcPts val="600"/>
              </a:spcBef>
              <a:spcAft>
                <a:spcPts val="0"/>
              </a:spcAft>
              <a:buClr>
                <a:srgbClr val="262626"/>
              </a:buClr>
              <a:buSzPts val="900"/>
              <a:buNone/>
              <a:defRPr sz="900"/>
            </a:lvl7pPr>
            <a:lvl8pPr marL="3657600" lvl="7" indent="-228600" algn="l">
              <a:lnSpc>
                <a:spcPct val="85000"/>
              </a:lnSpc>
              <a:spcBef>
                <a:spcPts val="600"/>
              </a:spcBef>
              <a:spcAft>
                <a:spcPts val="0"/>
              </a:spcAft>
              <a:buClr>
                <a:srgbClr val="262626"/>
              </a:buClr>
              <a:buSzPts val="900"/>
              <a:buNone/>
              <a:defRPr sz="900"/>
            </a:lvl8pPr>
            <a:lvl9pPr marL="4114800" lvl="8" indent="-228600" algn="l">
              <a:lnSpc>
                <a:spcPct val="85000"/>
              </a:lnSpc>
              <a:spcBef>
                <a:spcPts val="600"/>
              </a:spcBef>
              <a:spcAft>
                <a:spcPts val="0"/>
              </a:spcAft>
              <a:buClr>
                <a:srgbClr val="262626"/>
              </a:buClr>
              <a:buSzPts val="900"/>
              <a:buNone/>
              <a:defRPr sz="900"/>
            </a:lvl9pPr>
          </a:lstStyle>
          <a:p>
            <a:endParaRPr/>
          </a:p>
        </p:txBody>
      </p:sp>
      <p:sp>
        <p:nvSpPr>
          <p:cNvPr id="64" name="Google Shape;64;p9"/>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sz="9000" b="0">
                <a:solidFill>
                  <a:srgbClr val="FFFFFF"/>
                </a:solidFill>
                <a:latin typeface="Calibri"/>
                <a:ea typeface="Calibri"/>
                <a:cs typeface="Calibri"/>
                <a:sym typeface="Calibri"/>
              </a:defRPr>
            </a:lvl1pPr>
            <a:lvl2pPr marL="0" lvl="1" indent="0" algn="r">
              <a:spcBef>
                <a:spcPts val="0"/>
              </a:spcBef>
              <a:buNone/>
              <a:defRPr sz="9000" b="0">
                <a:solidFill>
                  <a:srgbClr val="FFFFFF"/>
                </a:solidFill>
                <a:latin typeface="Calibri"/>
                <a:ea typeface="Calibri"/>
                <a:cs typeface="Calibri"/>
                <a:sym typeface="Calibri"/>
              </a:defRPr>
            </a:lvl2pPr>
            <a:lvl3pPr marL="0" lvl="2" indent="0" algn="r">
              <a:spcBef>
                <a:spcPts val="0"/>
              </a:spcBef>
              <a:buNone/>
              <a:defRPr sz="9000" b="0">
                <a:solidFill>
                  <a:srgbClr val="FFFFFF"/>
                </a:solidFill>
                <a:latin typeface="Calibri"/>
                <a:ea typeface="Calibri"/>
                <a:cs typeface="Calibri"/>
                <a:sym typeface="Calibri"/>
              </a:defRPr>
            </a:lvl3pPr>
            <a:lvl4pPr marL="0" lvl="3" indent="0" algn="r">
              <a:spcBef>
                <a:spcPts val="0"/>
              </a:spcBef>
              <a:buNone/>
              <a:defRPr sz="9000" b="0">
                <a:solidFill>
                  <a:srgbClr val="FFFFFF"/>
                </a:solidFill>
                <a:latin typeface="Calibri"/>
                <a:ea typeface="Calibri"/>
                <a:cs typeface="Calibri"/>
                <a:sym typeface="Calibri"/>
              </a:defRPr>
            </a:lvl4pPr>
            <a:lvl5pPr marL="0" lvl="4" indent="0" algn="r">
              <a:spcBef>
                <a:spcPts val="0"/>
              </a:spcBef>
              <a:buNone/>
              <a:defRPr sz="9000" b="0">
                <a:solidFill>
                  <a:srgbClr val="FFFFFF"/>
                </a:solidFill>
                <a:latin typeface="Calibri"/>
                <a:ea typeface="Calibri"/>
                <a:cs typeface="Calibri"/>
                <a:sym typeface="Calibri"/>
              </a:defRPr>
            </a:lvl5pPr>
            <a:lvl6pPr marL="0" lvl="5" indent="0" algn="r">
              <a:spcBef>
                <a:spcPts val="0"/>
              </a:spcBef>
              <a:buNone/>
              <a:defRPr sz="9000" b="0">
                <a:solidFill>
                  <a:srgbClr val="FFFFFF"/>
                </a:solidFill>
                <a:latin typeface="Calibri"/>
                <a:ea typeface="Calibri"/>
                <a:cs typeface="Calibri"/>
                <a:sym typeface="Calibri"/>
              </a:defRPr>
            </a:lvl6pPr>
            <a:lvl7pPr marL="0" lvl="6" indent="0" algn="r">
              <a:spcBef>
                <a:spcPts val="0"/>
              </a:spcBef>
              <a:buNone/>
              <a:defRPr sz="9000" b="0">
                <a:solidFill>
                  <a:srgbClr val="FFFFFF"/>
                </a:solidFill>
                <a:latin typeface="Calibri"/>
                <a:ea typeface="Calibri"/>
                <a:cs typeface="Calibri"/>
                <a:sym typeface="Calibri"/>
              </a:defRPr>
            </a:lvl7pPr>
            <a:lvl8pPr marL="0" lvl="7" indent="0" algn="r">
              <a:spcBef>
                <a:spcPts val="0"/>
              </a:spcBef>
              <a:buNone/>
              <a:defRPr sz="9000" b="0">
                <a:solidFill>
                  <a:srgbClr val="FFFFFF"/>
                </a:solidFill>
                <a:latin typeface="Calibri"/>
                <a:ea typeface="Calibri"/>
                <a:cs typeface="Calibri"/>
                <a:sym typeface="Calibri"/>
              </a:defRPr>
            </a:lvl8pPr>
            <a:lvl9pPr marL="0" lvl="8" indent="0" algn="r">
              <a:spcBef>
                <a:spcPts val="0"/>
              </a:spcBef>
              <a:buNone/>
              <a:defRPr sz="90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solidFill>
          <a:schemeClr val="accent1"/>
        </a:solidFill>
        <a:effectLst/>
      </p:bgPr>
    </p:bg>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486918" y="5418668"/>
            <a:ext cx="8085582" cy="613283"/>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2800"/>
              <a:buFont typeface="Calibri"/>
              <a:buNone/>
              <a:defRPr sz="28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10"/>
          <p:cNvSpPr>
            <a:spLocks noGrp="1"/>
          </p:cNvSpPr>
          <p:nvPr>
            <p:ph type="pic" idx="2"/>
          </p:nvPr>
        </p:nvSpPr>
        <p:spPr>
          <a:xfrm>
            <a:off x="0" y="0"/>
            <a:ext cx="9144000" cy="5330952"/>
          </a:xfrm>
          <a:prstGeom prst="rect">
            <a:avLst/>
          </a:prstGeom>
          <a:solidFill>
            <a:srgbClr val="B7E0E9"/>
          </a:solidFill>
          <a:ln>
            <a:noFill/>
          </a:ln>
        </p:spPr>
        <p:txBody>
          <a:bodyPr spcFirstLastPara="1" wrap="square" lIns="91425" tIns="45700" rIns="91425" bIns="45700" anchor="t" anchorCtr="0">
            <a:noAutofit/>
          </a:bodyPr>
          <a:lstStyle>
            <a:lvl1pPr marR="0" lvl="0" algn="ctr" rtl="0">
              <a:lnSpc>
                <a:spcPct val="85000"/>
              </a:lnSpc>
              <a:spcBef>
                <a:spcPts val="800"/>
              </a:spcBef>
              <a:spcAft>
                <a:spcPts val="0"/>
              </a:spcAft>
              <a:buClr>
                <a:srgbClr val="4D4D4D"/>
              </a:buClr>
              <a:buSzPts val="3200"/>
              <a:buFont typeface="Arial"/>
              <a:buNone/>
              <a:defRPr sz="3200" b="0" i="0" u="none" strike="noStrike" cap="none">
                <a:solidFill>
                  <a:srgbClr val="4D4D4D"/>
                </a:solidFill>
                <a:latin typeface="Calibri"/>
                <a:ea typeface="Calibri"/>
                <a:cs typeface="Calibri"/>
                <a:sym typeface="Calibri"/>
              </a:defRPr>
            </a:lvl1pPr>
            <a:lvl2pPr marR="0" lvl="1" algn="l" rtl="0">
              <a:lnSpc>
                <a:spcPct val="85000"/>
              </a:lnSpc>
              <a:spcBef>
                <a:spcPts val="600"/>
              </a:spcBef>
              <a:spcAft>
                <a:spcPts val="0"/>
              </a:spcAft>
              <a:buClr>
                <a:srgbClr val="FEFEFE"/>
              </a:buClr>
              <a:buSzPts val="2800"/>
              <a:buFont typeface="Arial"/>
              <a:buNone/>
              <a:defRPr sz="2800" b="0" i="0" u="none" strike="noStrike" cap="none">
                <a:solidFill>
                  <a:srgbClr val="FEFEFE"/>
                </a:solidFill>
                <a:latin typeface="Calibri"/>
                <a:ea typeface="Calibri"/>
                <a:cs typeface="Calibri"/>
                <a:sym typeface="Calibri"/>
              </a:defRPr>
            </a:lvl2pPr>
            <a:lvl3pPr marR="0" lvl="2" algn="l" rtl="0">
              <a:lnSpc>
                <a:spcPct val="85000"/>
              </a:lnSpc>
              <a:spcBef>
                <a:spcPts val="600"/>
              </a:spcBef>
              <a:spcAft>
                <a:spcPts val="0"/>
              </a:spcAft>
              <a:buClr>
                <a:srgbClr val="FEFEFE"/>
              </a:buClr>
              <a:buSzPts val="2400"/>
              <a:buFont typeface="Arial"/>
              <a:buNone/>
              <a:defRPr sz="2400" b="0" i="1" u="none" strike="noStrike" cap="none">
                <a:solidFill>
                  <a:srgbClr val="FEFEFE"/>
                </a:solidFill>
                <a:latin typeface="Calibri"/>
                <a:ea typeface="Calibri"/>
                <a:cs typeface="Calibri"/>
                <a:sym typeface="Calibri"/>
              </a:defRPr>
            </a:lvl3pPr>
            <a:lvl4pPr marR="0" lvl="3"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4pPr>
            <a:lvl5pPr marR="0" lvl="4"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5pPr>
            <a:lvl6pPr marR="0" lvl="5"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6pPr>
            <a:lvl7pPr marR="0" lvl="6"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7pPr>
            <a:lvl8pPr marR="0" lvl="7"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8pPr>
            <a:lvl9pPr marR="0" lvl="8"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507492" y="5909735"/>
            <a:ext cx="6922008" cy="533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200"/>
              </a:spcBef>
              <a:spcAft>
                <a:spcPts val="0"/>
              </a:spcAft>
              <a:buClr>
                <a:srgbClr val="262626"/>
              </a:buClr>
              <a:buSzPts val="1400"/>
              <a:buNone/>
              <a:defRPr sz="1400">
                <a:solidFill>
                  <a:srgbClr val="262626"/>
                </a:solidFill>
              </a:defRPr>
            </a:lvl1pPr>
            <a:lvl2pPr marL="914400" lvl="1" indent="-228600" algn="l">
              <a:lnSpc>
                <a:spcPct val="85000"/>
              </a:lnSpc>
              <a:spcBef>
                <a:spcPts val="600"/>
              </a:spcBef>
              <a:spcAft>
                <a:spcPts val="0"/>
              </a:spcAft>
              <a:buClr>
                <a:srgbClr val="FEFEFE"/>
              </a:buClr>
              <a:buSzPts val="1200"/>
              <a:buNone/>
              <a:defRPr sz="1200"/>
            </a:lvl2pPr>
            <a:lvl3pPr marL="1371600" lvl="2" indent="-228600" algn="l">
              <a:lnSpc>
                <a:spcPct val="85000"/>
              </a:lnSpc>
              <a:spcBef>
                <a:spcPts val="600"/>
              </a:spcBef>
              <a:spcAft>
                <a:spcPts val="0"/>
              </a:spcAft>
              <a:buClr>
                <a:srgbClr val="FEFEFE"/>
              </a:buClr>
              <a:buSzPts val="1000"/>
              <a:buNone/>
              <a:defRPr sz="1000"/>
            </a:lvl3pPr>
            <a:lvl4pPr marL="1828800" lvl="3" indent="-228600" algn="l">
              <a:lnSpc>
                <a:spcPct val="85000"/>
              </a:lnSpc>
              <a:spcBef>
                <a:spcPts val="600"/>
              </a:spcBef>
              <a:spcAft>
                <a:spcPts val="0"/>
              </a:spcAft>
              <a:buClr>
                <a:srgbClr val="FEFEFE"/>
              </a:buClr>
              <a:buSzPts val="900"/>
              <a:buNone/>
              <a:defRPr sz="900"/>
            </a:lvl4pPr>
            <a:lvl5pPr marL="2286000" lvl="4" indent="-228600" algn="l">
              <a:lnSpc>
                <a:spcPct val="85000"/>
              </a:lnSpc>
              <a:spcBef>
                <a:spcPts val="600"/>
              </a:spcBef>
              <a:spcAft>
                <a:spcPts val="0"/>
              </a:spcAft>
              <a:buClr>
                <a:srgbClr val="FEFEFE"/>
              </a:buClr>
              <a:buSzPts val="900"/>
              <a:buNone/>
              <a:defRPr sz="900"/>
            </a:lvl5pPr>
            <a:lvl6pPr marL="2743200" lvl="5" indent="-228600" algn="l">
              <a:lnSpc>
                <a:spcPct val="85000"/>
              </a:lnSpc>
              <a:spcBef>
                <a:spcPts val="600"/>
              </a:spcBef>
              <a:spcAft>
                <a:spcPts val="0"/>
              </a:spcAft>
              <a:buClr>
                <a:srgbClr val="FEFEFE"/>
              </a:buClr>
              <a:buSzPts val="900"/>
              <a:buNone/>
              <a:defRPr sz="900"/>
            </a:lvl6pPr>
            <a:lvl7pPr marL="3200400" lvl="6" indent="-228600" algn="l">
              <a:lnSpc>
                <a:spcPct val="85000"/>
              </a:lnSpc>
              <a:spcBef>
                <a:spcPts val="600"/>
              </a:spcBef>
              <a:spcAft>
                <a:spcPts val="0"/>
              </a:spcAft>
              <a:buClr>
                <a:srgbClr val="FEFEFE"/>
              </a:buClr>
              <a:buSzPts val="900"/>
              <a:buNone/>
              <a:defRPr sz="900"/>
            </a:lvl7pPr>
            <a:lvl8pPr marL="3657600" lvl="7" indent="-228600" algn="l">
              <a:lnSpc>
                <a:spcPct val="85000"/>
              </a:lnSpc>
              <a:spcBef>
                <a:spcPts val="600"/>
              </a:spcBef>
              <a:spcAft>
                <a:spcPts val="0"/>
              </a:spcAft>
              <a:buClr>
                <a:srgbClr val="FEFEFE"/>
              </a:buClr>
              <a:buSzPts val="900"/>
              <a:buNone/>
              <a:defRPr sz="900"/>
            </a:lvl8pPr>
            <a:lvl9pPr marL="4114800" lvl="8" indent="-228600" algn="l">
              <a:lnSpc>
                <a:spcPct val="85000"/>
              </a:lnSpc>
              <a:spcBef>
                <a:spcPts val="600"/>
              </a:spcBef>
              <a:spcAft>
                <a:spcPts val="0"/>
              </a:spcAft>
              <a:buClr>
                <a:srgbClr val="FEFEFE"/>
              </a:buClr>
              <a:buSzPts val="900"/>
              <a:buNone/>
              <a:defRPr sz="900"/>
            </a:lvl9pPr>
          </a:lstStyle>
          <a:p>
            <a:endParaRPr/>
          </a:p>
        </p:txBody>
      </p:sp>
      <p:sp>
        <p:nvSpPr>
          <p:cNvPr id="71" name="Google Shape;71;p10"/>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sz="9000" b="0">
                <a:solidFill>
                  <a:srgbClr val="FFFFFF"/>
                </a:solidFill>
                <a:latin typeface="Calibri"/>
                <a:ea typeface="Calibri"/>
                <a:cs typeface="Calibri"/>
                <a:sym typeface="Calibri"/>
              </a:defRPr>
            </a:lvl1pPr>
            <a:lvl2pPr marL="0" lvl="1" indent="0" algn="r">
              <a:spcBef>
                <a:spcPts val="0"/>
              </a:spcBef>
              <a:buNone/>
              <a:defRPr sz="9000" b="0">
                <a:solidFill>
                  <a:srgbClr val="FFFFFF"/>
                </a:solidFill>
                <a:latin typeface="Calibri"/>
                <a:ea typeface="Calibri"/>
                <a:cs typeface="Calibri"/>
                <a:sym typeface="Calibri"/>
              </a:defRPr>
            </a:lvl2pPr>
            <a:lvl3pPr marL="0" lvl="2" indent="0" algn="r">
              <a:spcBef>
                <a:spcPts val="0"/>
              </a:spcBef>
              <a:buNone/>
              <a:defRPr sz="9000" b="0">
                <a:solidFill>
                  <a:srgbClr val="FFFFFF"/>
                </a:solidFill>
                <a:latin typeface="Calibri"/>
                <a:ea typeface="Calibri"/>
                <a:cs typeface="Calibri"/>
                <a:sym typeface="Calibri"/>
              </a:defRPr>
            </a:lvl3pPr>
            <a:lvl4pPr marL="0" lvl="3" indent="0" algn="r">
              <a:spcBef>
                <a:spcPts val="0"/>
              </a:spcBef>
              <a:buNone/>
              <a:defRPr sz="9000" b="0">
                <a:solidFill>
                  <a:srgbClr val="FFFFFF"/>
                </a:solidFill>
                <a:latin typeface="Calibri"/>
                <a:ea typeface="Calibri"/>
                <a:cs typeface="Calibri"/>
                <a:sym typeface="Calibri"/>
              </a:defRPr>
            </a:lvl4pPr>
            <a:lvl5pPr marL="0" lvl="4" indent="0" algn="r">
              <a:spcBef>
                <a:spcPts val="0"/>
              </a:spcBef>
              <a:buNone/>
              <a:defRPr sz="9000" b="0">
                <a:solidFill>
                  <a:srgbClr val="FFFFFF"/>
                </a:solidFill>
                <a:latin typeface="Calibri"/>
                <a:ea typeface="Calibri"/>
                <a:cs typeface="Calibri"/>
                <a:sym typeface="Calibri"/>
              </a:defRPr>
            </a:lvl5pPr>
            <a:lvl6pPr marL="0" lvl="5" indent="0" algn="r">
              <a:spcBef>
                <a:spcPts val="0"/>
              </a:spcBef>
              <a:buNone/>
              <a:defRPr sz="9000" b="0">
                <a:solidFill>
                  <a:srgbClr val="FFFFFF"/>
                </a:solidFill>
                <a:latin typeface="Calibri"/>
                <a:ea typeface="Calibri"/>
                <a:cs typeface="Calibri"/>
                <a:sym typeface="Calibri"/>
              </a:defRPr>
            </a:lvl6pPr>
            <a:lvl7pPr marL="0" lvl="6" indent="0" algn="r">
              <a:spcBef>
                <a:spcPts val="0"/>
              </a:spcBef>
              <a:buNone/>
              <a:defRPr sz="9000" b="0">
                <a:solidFill>
                  <a:srgbClr val="FFFFFF"/>
                </a:solidFill>
                <a:latin typeface="Calibri"/>
                <a:ea typeface="Calibri"/>
                <a:cs typeface="Calibri"/>
                <a:sym typeface="Calibri"/>
              </a:defRPr>
            </a:lvl7pPr>
            <a:lvl8pPr marL="0" lvl="7" indent="0" algn="r">
              <a:spcBef>
                <a:spcPts val="0"/>
              </a:spcBef>
              <a:buNone/>
              <a:defRPr sz="9000" b="0">
                <a:solidFill>
                  <a:srgbClr val="FFFFFF"/>
                </a:solidFill>
                <a:latin typeface="Calibri"/>
                <a:ea typeface="Calibri"/>
                <a:cs typeface="Calibri"/>
                <a:sym typeface="Calibri"/>
              </a:defRPr>
            </a:lvl8pPr>
            <a:lvl9pPr marL="0" lvl="8" indent="0" algn="r">
              <a:spcBef>
                <a:spcPts val="0"/>
              </a:spcBef>
              <a:buNone/>
              <a:defRPr sz="90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1"/>
              </a:buClr>
              <a:buSzPts val="4800"/>
              <a:buFont typeface="Calibri"/>
              <a:buNone/>
              <a:defRPr sz="4800" b="0" i="0" u="none" strike="noStrike" cap="none">
                <a:solidFill>
                  <a:schemeClr val="accen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marR="0" lvl="0" indent="-381000" algn="l" rtl="0">
              <a:lnSpc>
                <a:spcPct val="85000"/>
              </a:lnSpc>
              <a:spcBef>
                <a:spcPts val="13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1pPr>
            <a:lvl2pPr marL="914400" marR="0" lvl="1" indent="-381000" algn="l" rtl="0">
              <a:lnSpc>
                <a:spcPct val="85000"/>
              </a:lnSpc>
              <a:spcBef>
                <a:spcPts val="6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2pPr>
            <a:lvl3pPr marL="1371600" marR="0" lvl="2" indent="-355600" algn="l" rtl="0">
              <a:lnSpc>
                <a:spcPct val="85000"/>
              </a:lnSpc>
              <a:spcBef>
                <a:spcPts val="600"/>
              </a:spcBef>
              <a:spcAft>
                <a:spcPts val="0"/>
              </a:spcAft>
              <a:buClr>
                <a:srgbClr val="262626"/>
              </a:buClr>
              <a:buSzPts val="2000"/>
              <a:buFont typeface="Arial"/>
              <a:buChar char=" "/>
              <a:defRPr sz="2000" b="0" i="1" u="none" strike="noStrike" cap="none">
                <a:solidFill>
                  <a:srgbClr val="262626"/>
                </a:solidFill>
                <a:latin typeface="Calibri"/>
                <a:ea typeface="Calibri"/>
                <a:cs typeface="Calibri"/>
                <a:sym typeface="Calibri"/>
              </a:defRPr>
            </a:lvl3pPr>
            <a:lvl4pPr marL="1828800" marR="0" lvl="3"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4pPr>
            <a:lvl5pPr marL="2286000" marR="0" lvl="4"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5pPr>
            <a:lvl6pPr marL="2743200" marR="0" lvl="5"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6pPr>
            <a:lvl7pPr marL="3200400" marR="0" lvl="6"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7pPr>
            <a:lvl8pPr marL="3657600" marR="0" lvl="7"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8pPr>
            <a:lvl9pPr marL="4114800" marR="0" lvl="8"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5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5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rtl="0">
              <a:spcBef>
                <a:spcPts val="0"/>
              </a:spcBef>
              <a:buNone/>
              <a:defRPr sz="9000" b="0" i="0" u="none" strike="noStrike" cap="none">
                <a:solidFill>
                  <a:srgbClr val="50B4C8"/>
                </a:solidFill>
                <a:latin typeface="Calibri"/>
                <a:ea typeface="Calibri"/>
                <a:cs typeface="Calibri"/>
                <a:sym typeface="Calibri"/>
              </a:defRPr>
            </a:lvl1pPr>
            <a:lvl2pPr marL="0" marR="0" lvl="1" indent="0" algn="r" rtl="0">
              <a:spcBef>
                <a:spcPts val="0"/>
              </a:spcBef>
              <a:buNone/>
              <a:defRPr sz="9000" b="0" i="0" u="none" strike="noStrike" cap="none">
                <a:solidFill>
                  <a:srgbClr val="50B4C8"/>
                </a:solidFill>
                <a:latin typeface="Calibri"/>
                <a:ea typeface="Calibri"/>
                <a:cs typeface="Calibri"/>
                <a:sym typeface="Calibri"/>
              </a:defRPr>
            </a:lvl2pPr>
            <a:lvl3pPr marL="0" marR="0" lvl="2" indent="0" algn="r" rtl="0">
              <a:spcBef>
                <a:spcPts val="0"/>
              </a:spcBef>
              <a:buNone/>
              <a:defRPr sz="9000" b="0" i="0" u="none" strike="noStrike" cap="none">
                <a:solidFill>
                  <a:srgbClr val="50B4C8"/>
                </a:solidFill>
                <a:latin typeface="Calibri"/>
                <a:ea typeface="Calibri"/>
                <a:cs typeface="Calibri"/>
                <a:sym typeface="Calibri"/>
              </a:defRPr>
            </a:lvl3pPr>
            <a:lvl4pPr marL="0" marR="0" lvl="3" indent="0" algn="r" rtl="0">
              <a:spcBef>
                <a:spcPts val="0"/>
              </a:spcBef>
              <a:buNone/>
              <a:defRPr sz="9000" b="0" i="0" u="none" strike="noStrike" cap="none">
                <a:solidFill>
                  <a:srgbClr val="50B4C8"/>
                </a:solidFill>
                <a:latin typeface="Calibri"/>
                <a:ea typeface="Calibri"/>
                <a:cs typeface="Calibri"/>
                <a:sym typeface="Calibri"/>
              </a:defRPr>
            </a:lvl4pPr>
            <a:lvl5pPr marL="0" marR="0" lvl="4" indent="0" algn="r" rtl="0">
              <a:spcBef>
                <a:spcPts val="0"/>
              </a:spcBef>
              <a:buNone/>
              <a:defRPr sz="9000" b="0" i="0" u="none" strike="noStrike" cap="none">
                <a:solidFill>
                  <a:srgbClr val="50B4C8"/>
                </a:solidFill>
                <a:latin typeface="Calibri"/>
                <a:ea typeface="Calibri"/>
                <a:cs typeface="Calibri"/>
                <a:sym typeface="Calibri"/>
              </a:defRPr>
            </a:lvl5pPr>
            <a:lvl6pPr marL="0" marR="0" lvl="5" indent="0" algn="r" rtl="0">
              <a:spcBef>
                <a:spcPts val="0"/>
              </a:spcBef>
              <a:buNone/>
              <a:defRPr sz="9000" b="0" i="0" u="none" strike="noStrike" cap="none">
                <a:solidFill>
                  <a:srgbClr val="50B4C8"/>
                </a:solidFill>
                <a:latin typeface="Calibri"/>
                <a:ea typeface="Calibri"/>
                <a:cs typeface="Calibri"/>
                <a:sym typeface="Calibri"/>
              </a:defRPr>
            </a:lvl6pPr>
            <a:lvl7pPr marL="0" marR="0" lvl="6" indent="0" algn="r" rtl="0">
              <a:spcBef>
                <a:spcPts val="0"/>
              </a:spcBef>
              <a:buNone/>
              <a:defRPr sz="9000" b="0" i="0" u="none" strike="noStrike" cap="none">
                <a:solidFill>
                  <a:srgbClr val="50B4C8"/>
                </a:solidFill>
                <a:latin typeface="Calibri"/>
                <a:ea typeface="Calibri"/>
                <a:cs typeface="Calibri"/>
                <a:sym typeface="Calibri"/>
              </a:defRPr>
            </a:lvl7pPr>
            <a:lvl8pPr marL="0" marR="0" lvl="7" indent="0" algn="r" rtl="0">
              <a:spcBef>
                <a:spcPts val="0"/>
              </a:spcBef>
              <a:buNone/>
              <a:defRPr sz="9000" b="0" i="0" u="none" strike="noStrike" cap="none">
                <a:solidFill>
                  <a:srgbClr val="50B4C8"/>
                </a:solidFill>
                <a:latin typeface="Calibri"/>
                <a:ea typeface="Calibri"/>
                <a:cs typeface="Calibri"/>
                <a:sym typeface="Calibri"/>
              </a:defRPr>
            </a:lvl8pPr>
            <a:lvl9pPr marL="0" marR="0" lvl="8" indent="0" algn="r" rtl="0">
              <a:spcBef>
                <a:spcPts val="0"/>
              </a:spcBef>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mrlc.gov/"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s://www.usgs.gov/core-science-systems/ngp/national-hydrography"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hyperlink" Target="https://waterdata.usgs.gov/nwi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tuffin.space/"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7.jp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hyperlink" Target="https://earthexplorer.usgs.gov/"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viewer.nationalmap.gov/basic"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hyperlink" Target="https://www.geoplatform.gov/"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enviroatlas.epa.gov/enviroatlas/interactivemap"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hyperlink" Target="https://www.census.gov/geographies/mapping-files.html"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3.jp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hyperlink" Target="https://data.georgiaspatial.org/"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hyperlink" Target="http://geospatialrevolution.psu.edu/episode2"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s://viewer.nationalmap.gov/basic" TargetMode="External"/><Relationship Id="rId5" Type="http://schemas.openxmlformats.org/officeDocument/2006/relationships/hyperlink" Target="https://www.ncdc.noaa.gov/data-access/radar-data" TargetMode="Externa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3"/>
          <p:cNvPicPr preferRelativeResize="0"/>
          <p:nvPr/>
        </p:nvPicPr>
        <p:blipFill rotWithShape="1">
          <a:blip r:embed="rId3">
            <a:alphaModFix/>
          </a:blip>
          <a:srcRect/>
          <a:stretch/>
        </p:blipFill>
        <p:spPr>
          <a:xfrm>
            <a:off x="-22302" y="0"/>
            <a:ext cx="9166302" cy="6858000"/>
          </a:xfrm>
          <a:prstGeom prst="rect">
            <a:avLst/>
          </a:prstGeom>
          <a:noFill/>
          <a:ln>
            <a:noFill/>
          </a:ln>
        </p:spPr>
      </p:pic>
      <p:sp>
        <p:nvSpPr>
          <p:cNvPr id="91" name="Google Shape;91;p13"/>
          <p:cNvSpPr txBox="1">
            <a:spLocks noGrp="1"/>
          </p:cNvSpPr>
          <p:nvPr>
            <p:ph type="title"/>
          </p:nvPr>
        </p:nvSpPr>
        <p:spPr>
          <a:xfrm>
            <a:off x="0" y="415073"/>
            <a:ext cx="9144000" cy="10922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2430"/>
              <a:buFont typeface="Arial Black"/>
              <a:buNone/>
            </a:pPr>
            <a:r>
              <a:rPr lang="en-US" sz="2430">
                <a:solidFill>
                  <a:schemeClr val="lt1"/>
                </a:solidFill>
                <a:latin typeface="Arial Black"/>
                <a:ea typeface="Arial Black"/>
                <a:cs typeface="Arial Black"/>
                <a:sym typeface="Arial Black"/>
              </a:rPr>
              <a:t>OPEN EDUCATIONAL RESOURCES FOR INTRODUCTION </a:t>
            </a:r>
            <a:br>
              <a:rPr lang="en-US" sz="2430">
                <a:solidFill>
                  <a:schemeClr val="lt1"/>
                </a:solidFill>
                <a:latin typeface="Arial Black"/>
                <a:ea typeface="Arial Black"/>
                <a:cs typeface="Arial Black"/>
                <a:sym typeface="Arial Black"/>
              </a:rPr>
            </a:br>
            <a:r>
              <a:rPr lang="en-US" sz="2430">
                <a:solidFill>
                  <a:schemeClr val="lt1"/>
                </a:solidFill>
                <a:latin typeface="Arial Black"/>
                <a:ea typeface="Arial Black"/>
                <a:cs typeface="Arial Black"/>
                <a:sym typeface="Arial Black"/>
              </a:rPr>
              <a:t>TO GEOGRAPHIC INFORMATION SYSTEMS</a:t>
            </a:r>
            <a:br>
              <a:rPr lang="en-US" sz="4320">
                <a:solidFill>
                  <a:schemeClr val="lt1"/>
                </a:solidFill>
              </a:rPr>
            </a:br>
            <a:r>
              <a:rPr lang="en-US" sz="2700">
                <a:solidFill>
                  <a:schemeClr val="lt1"/>
                </a:solidFill>
              </a:rPr>
              <a:t>FUNDED BY: USG AFFORDABLE LEARNING GRANT</a:t>
            </a:r>
            <a:endParaRPr sz="2700">
              <a:solidFill>
                <a:schemeClr val="lt1"/>
              </a:solidFill>
            </a:endParaRPr>
          </a:p>
        </p:txBody>
      </p:sp>
      <p:pic>
        <p:nvPicPr>
          <p:cNvPr id="92" name="Google Shape;92;p13"/>
          <p:cNvPicPr preferRelativeResize="0">
            <a:picLocks noGrp="1"/>
          </p:cNvPicPr>
          <p:nvPr>
            <p:ph type="body" idx="2"/>
          </p:nvPr>
        </p:nvPicPr>
        <p:blipFill rotWithShape="1">
          <a:blip r:embed="rId4">
            <a:alphaModFix/>
          </a:blip>
          <a:srcRect/>
          <a:stretch/>
        </p:blipFill>
        <p:spPr>
          <a:xfrm>
            <a:off x="1154838" y="4514030"/>
            <a:ext cx="1624305" cy="1637196"/>
          </a:xfrm>
          <a:prstGeom prst="rect">
            <a:avLst/>
          </a:prstGeom>
          <a:noFill/>
          <a:ln>
            <a:noFill/>
          </a:ln>
        </p:spPr>
      </p:pic>
      <p:pic>
        <p:nvPicPr>
          <p:cNvPr id="93" name="Google Shape;93;p13"/>
          <p:cNvPicPr preferRelativeResize="0">
            <a:picLocks noGrp="1"/>
          </p:cNvPicPr>
          <p:nvPr>
            <p:ph type="body" idx="1"/>
          </p:nvPr>
        </p:nvPicPr>
        <p:blipFill rotWithShape="1">
          <a:blip r:embed="rId5">
            <a:alphaModFix/>
          </a:blip>
          <a:srcRect/>
          <a:stretch/>
        </p:blipFill>
        <p:spPr>
          <a:xfrm>
            <a:off x="5964571" y="4622045"/>
            <a:ext cx="2529725" cy="1906130"/>
          </a:xfrm>
          <a:prstGeom prst="rect">
            <a:avLst/>
          </a:prstGeom>
          <a:noFill/>
          <a:ln>
            <a:noFill/>
          </a:ln>
        </p:spPr>
      </p:pic>
      <p:sp>
        <p:nvSpPr>
          <p:cNvPr id="94" name="Google Shape;94;p13"/>
          <p:cNvSpPr txBox="1"/>
          <p:nvPr/>
        </p:nvSpPr>
        <p:spPr>
          <a:xfrm>
            <a:off x="-22302" y="5177419"/>
            <a:ext cx="9144000" cy="156966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0" i="1" u="none" strike="noStrike" cap="none">
                <a:solidFill>
                  <a:schemeClr val="lt1"/>
                </a:solidFill>
                <a:latin typeface="Calibri"/>
                <a:ea typeface="Calibri"/>
                <a:cs typeface="Calibri"/>
                <a:sym typeface="Calibri"/>
              </a:rPr>
              <a:t>Created by:</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Ulrike Ingram</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Allison J. Bailey</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Amber Ignatius</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Katayoun Mobasher</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Mark Patterson</a:t>
            </a:r>
            <a:endParaRPr/>
          </a:p>
        </p:txBody>
      </p:sp>
      <p:sp>
        <p:nvSpPr>
          <p:cNvPr id="95" name="Google Shape;95;p13"/>
          <p:cNvSpPr txBox="1"/>
          <p:nvPr/>
        </p:nvSpPr>
        <p:spPr>
          <a:xfrm>
            <a:off x="1567544" y="2239294"/>
            <a:ext cx="5897880" cy="7848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800" b="0" i="0" u="none" strike="noStrike" cap="none" dirty="0">
                <a:solidFill>
                  <a:schemeClr val="lt1"/>
                </a:solidFill>
                <a:latin typeface="Arial Black" panose="020B0A04020102020204" pitchFamily="34" charset="0"/>
                <a:ea typeface="EB Garamond"/>
                <a:cs typeface="EB Garamond"/>
                <a:sym typeface="EB Garamond"/>
              </a:rPr>
              <a:t>Module 5</a:t>
            </a:r>
            <a:endParaRPr sz="4800" b="0" i="0" u="none" strike="noStrike" cap="none" dirty="0">
              <a:solidFill>
                <a:schemeClr val="lt1"/>
              </a:solidFill>
              <a:latin typeface="Arial Black" panose="020B0A04020102020204" pitchFamily="34" charset="0"/>
              <a:ea typeface="EB Garamond"/>
              <a:cs typeface="EB Garamond"/>
              <a:sym typeface="EB Garamond"/>
            </a:endParaRPr>
          </a:p>
        </p:txBody>
      </p:sp>
      <p:sp>
        <p:nvSpPr>
          <p:cNvPr id="96" name="Google Shape;96;p13"/>
          <p:cNvSpPr txBox="1"/>
          <p:nvPr/>
        </p:nvSpPr>
        <p:spPr>
          <a:xfrm>
            <a:off x="1894115" y="2996119"/>
            <a:ext cx="5355771"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i="0" u="none" strike="noStrike" cap="none" dirty="0">
                <a:solidFill>
                  <a:schemeClr val="lt1"/>
                </a:solidFill>
                <a:latin typeface="Arial Black" panose="020B0A04020102020204" pitchFamily="34" charset="0"/>
                <a:ea typeface="Bilbo"/>
                <a:cs typeface="Bilbo"/>
                <a:sym typeface="Bilbo"/>
              </a:rPr>
              <a:t>Data Acquisition</a:t>
            </a:r>
            <a:endParaRPr sz="1800" b="1" i="0" u="none" strike="noStrike" cap="none" dirty="0">
              <a:solidFill>
                <a:schemeClr val="lt1"/>
              </a:solidFill>
              <a:latin typeface="Arial Black" panose="020B0A04020102020204" pitchFamily="34" charset="0"/>
              <a:ea typeface="Bilbo"/>
              <a:cs typeface="Bilbo"/>
              <a:sym typeface="Bilbo"/>
            </a:endParaRPr>
          </a:p>
        </p:txBody>
      </p:sp>
      <p:sp>
        <p:nvSpPr>
          <p:cNvPr id="97" name="Google Shape;97;p13"/>
          <p:cNvSpPr txBox="1"/>
          <p:nvPr/>
        </p:nvSpPr>
        <p:spPr>
          <a:xfrm>
            <a:off x="950494" y="6175290"/>
            <a:ext cx="2032992" cy="49244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300" b="0" i="0" u="none" strike="noStrike" cap="none">
                <a:solidFill>
                  <a:schemeClr val="lt1"/>
                </a:solidFill>
                <a:latin typeface="Calibri"/>
                <a:ea typeface="Calibri"/>
                <a:cs typeface="Calibri"/>
                <a:sym typeface="Calibri"/>
              </a:rPr>
              <a:t>Department of Geography and Anthropology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2"/>
          <p:cNvSpPr txBox="1"/>
          <p:nvPr/>
        </p:nvSpPr>
        <p:spPr>
          <a:xfrm>
            <a:off x="680693" y="1859588"/>
            <a:ext cx="7932365" cy="1709522"/>
          </a:xfrm>
          <a:prstGeom prst="rect">
            <a:avLst/>
          </a:prstGeom>
          <a:noFill/>
          <a:ln>
            <a:noFill/>
          </a:ln>
        </p:spPr>
        <p:txBody>
          <a:bodyPr spcFirstLastPara="1" wrap="square" lIns="91425" tIns="45700" rIns="91425" bIns="45700" anchor="t" anchorCtr="0">
            <a:noAutofit/>
          </a:bodyPr>
          <a:lstStyle/>
          <a:p>
            <a:pPr marL="91440" marR="0" lvl="0" indent="-158750" algn="l" rtl="0">
              <a:lnSpc>
                <a:spcPct val="85000"/>
              </a:lnSpc>
              <a:spcBef>
                <a:spcPts val="0"/>
              </a:spcBef>
              <a:spcAft>
                <a:spcPts val="0"/>
              </a:spcAft>
              <a:buClr>
                <a:schemeClr val="dk1"/>
              </a:buClr>
              <a:buSzPts val="2500"/>
              <a:buFont typeface="Arial"/>
              <a:buChar char=" "/>
            </a:pPr>
            <a:r>
              <a:rPr lang="en-US" sz="2500" b="1">
                <a:solidFill>
                  <a:schemeClr val="dk1"/>
                </a:solidFill>
                <a:latin typeface="Calibri"/>
                <a:ea typeface="Calibri"/>
                <a:cs typeface="Calibri"/>
                <a:sym typeface="Calibri"/>
              </a:rPr>
              <a:t>Remote Sensing</a:t>
            </a:r>
            <a:r>
              <a:rPr lang="en-US" sz="2500">
                <a:solidFill>
                  <a:schemeClr val="dk1"/>
                </a:solidFill>
                <a:latin typeface="Calibri"/>
                <a:ea typeface="Calibri"/>
                <a:cs typeface="Calibri"/>
                <a:sym typeface="Calibri"/>
              </a:rPr>
              <a:t>: </a:t>
            </a:r>
            <a:r>
              <a:rPr lang="en-US" sz="2500">
                <a:solidFill>
                  <a:srgbClr val="262626"/>
                </a:solidFill>
                <a:latin typeface="Calibri"/>
                <a:ea typeface="Calibri"/>
                <a:cs typeface="Calibri"/>
                <a:sym typeface="Calibri"/>
              </a:rPr>
              <a:t>acquisition of information about an object or phenomenon without making physical contact with it.</a:t>
            </a:r>
            <a:endParaRPr/>
          </a:p>
          <a:p>
            <a:pPr marL="91440" marR="0" lvl="0" indent="0" algn="l" rtl="0">
              <a:lnSpc>
                <a:spcPct val="85000"/>
              </a:lnSpc>
              <a:spcBef>
                <a:spcPts val="1300"/>
              </a:spcBef>
              <a:spcAft>
                <a:spcPts val="0"/>
              </a:spcAft>
              <a:buClr>
                <a:srgbClr val="262626"/>
              </a:buClr>
              <a:buSzPts val="2500"/>
              <a:buFont typeface="Arial"/>
              <a:buNone/>
            </a:pPr>
            <a:endParaRPr sz="2500">
              <a:solidFill>
                <a:srgbClr val="262626"/>
              </a:solidFill>
              <a:latin typeface="Calibri"/>
              <a:ea typeface="Calibri"/>
              <a:cs typeface="Calibri"/>
              <a:sym typeface="Calibri"/>
            </a:endParaRPr>
          </a:p>
          <a:p>
            <a:pPr marL="274320" marR="0" lvl="1" indent="-274320" algn="l" rtl="0">
              <a:lnSpc>
                <a:spcPct val="85000"/>
              </a:lnSpc>
              <a:spcBef>
                <a:spcPts val="600"/>
              </a:spcBef>
              <a:spcAft>
                <a:spcPts val="0"/>
              </a:spcAft>
              <a:buClr>
                <a:srgbClr val="262626"/>
              </a:buClr>
              <a:buSzPts val="2400"/>
              <a:buFont typeface="Arial"/>
              <a:buChar char=" "/>
            </a:pPr>
            <a:r>
              <a:rPr lang="en-US" sz="2400" b="0" i="1" u="none" strike="noStrike" cap="none">
                <a:solidFill>
                  <a:srgbClr val="262626"/>
                </a:solidFill>
                <a:latin typeface="Calibri"/>
                <a:ea typeface="Calibri"/>
                <a:cs typeface="Calibri"/>
                <a:sym typeface="Calibri"/>
              </a:rPr>
              <a:t>-examples: aerial photography, satellite imagery</a:t>
            </a:r>
            <a:endParaRPr sz="2400" b="0" i="1" u="none" strike="noStrike" cap="none">
              <a:solidFill>
                <a:srgbClr val="262626"/>
              </a:solidFill>
              <a:latin typeface="Calibri"/>
              <a:ea typeface="Calibri"/>
              <a:cs typeface="Calibri"/>
              <a:sym typeface="Calibri"/>
            </a:endParaRPr>
          </a:p>
          <a:p>
            <a:pPr marL="91440" marR="0" lvl="0" indent="0" algn="l" rtl="0">
              <a:lnSpc>
                <a:spcPct val="85000"/>
              </a:lnSpc>
              <a:spcBef>
                <a:spcPts val="1300"/>
              </a:spcBef>
              <a:spcAft>
                <a:spcPts val="0"/>
              </a:spcAft>
              <a:buClr>
                <a:srgbClr val="262626"/>
              </a:buClr>
              <a:buSzPts val="2400"/>
              <a:buFont typeface="Arial"/>
              <a:buNone/>
            </a:pPr>
            <a:endParaRPr sz="2400">
              <a:solidFill>
                <a:schemeClr val="dk1"/>
              </a:solidFill>
              <a:latin typeface="Calibri"/>
              <a:ea typeface="Calibri"/>
              <a:cs typeface="Calibri"/>
              <a:sym typeface="Calibri"/>
            </a:endParaRPr>
          </a:p>
        </p:txBody>
      </p:sp>
      <p:pic>
        <p:nvPicPr>
          <p:cNvPr id="166" name="Google Shape;166;p22" descr="Picture showing example of Aerial photography"/>
          <p:cNvPicPr preferRelativeResize="0"/>
          <p:nvPr/>
        </p:nvPicPr>
        <p:blipFill rotWithShape="1">
          <a:blip r:embed="rId3">
            <a:alphaModFix/>
          </a:blip>
          <a:srcRect/>
          <a:stretch/>
        </p:blipFill>
        <p:spPr>
          <a:xfrm>
            <a:off x="2800992" y="4028062"/>
            <a:ext cx="3542017" cy="2232735"/>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67" name="Google Shape;167;p22"/>
          <p:cNvSpPr txBox="1">
            <a:spLocks noGrp="1"/>
          </p:cNvSpPr>
          <p:nvPr>
            <p:ph type="title"/>
          </p:nvPr>
        </p:nvSpPr>
        <p:spPr>
          <a:xfrm>
            <a:off x="385726" y="323002"/>
            <a:ext cx="8070015" cy="12206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50B4C8"/>
              </a:buClr>
              <a:buSzPts val="4000"/>
              <a:buFont typeface="Calibri"/>
              <a:buNone/>
            </a:pPr>
            <a:r>
              <a:rPr lang="en-US" sz="4000" b="1">
                <a:solidFill>
                  <a:srgbClr val="50B4C8"/>
                </a:solidFill>
              </a:rPr>
              <a:t>Where do GIS data come from??</a:t>
            </a:r>
            <a:endParaRPr sz="4000" b="1">
              <a:solidFill>
                <a:srgbClr val="50B4C8"/>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3"/>
          <p:cNvSpPr txBox="1">
            <a:spLocks noGrp="1"/>
          </p:cNvSpPr>
          <p:nvPr>
            <p:ph type="body" idx="1"/>
          </p:nvPr>
        </p:nvSpPr>
        <p:spPr>
          <a:xfrm>
            <a:off x="426033" y="1735082"/>
            <a:ext cx="7754406" cy="2610776"/>
          </a:xfrm>
          <a:prstGeom prst="rect">
            <a:avLst/>
          </a:prstGeom>
          <a:noFill/>
          <a:ln>
            <a:noFill/>
          </a:ln>
        </p:spPr>
        <p:txBody>
          <a:bodyPr spcFirstLastPara="1" wrap="square" lIns="91425" tIns="45700" rIns="91425" bIns="45700" anchor="t" anchorCtr="0">
            <a:noAutofit/>
          </a:bodyPr>
          <a:lstStyle/>
          <a:p>
            <a:pPr marL="91440" lvl="0" indent="-158750" algn="l" rtl="0">
              <a:lnSpc>
                <a:spcPct val="75000"/>
              </a:lnSpc>
              <a:spcBef>
                <a:spcPts val="0"/>
              </a:spcBef>
              <a:spcAft>
                <a:spcPts val="0"/>
              </a:spcAft>
              <a:buClr>
                <a:schemeClr val="dk1"/>
              </a:buClr>
              <a:buSzPts val="2500"/>
              <a:buChar char=" "/>
            </a:pPr>
            <a:r>
              <a:rPr lang="en-US" sz="2500" b="1">
                <a:solidFill>
                  <a:schemeClr val="dk1"/>
                </a:solidFill>
              </a:rPr>
              <a:t>Digitization</a:t>
            </a:r>
            <a:r>
              <a:rPr lang="en-US" sz="2500">
                <a:solidFill>
                  <a:schemeClr val="dk1"/>
                </a:solidFill>
              </a:rPr>
              <a:t>: the process by which coordinates from a map, image, or other source are converted into a digital format in a GIS. </a:t>
            </a:r>
            <a:endParaRPr/>
          </a:p>
          <a:p>
            <a:pPr marL="91440" lvl="0" indent="0" algn="l" rtl="0">
              <a:lnSpc>
                <a:spcPct val="75000"/>
              </a:lnSpc>
              <a:spcBef>
                <a:spcPts val="1300"/>
              </a:spcBef>
              <a:spcAft>
                <a:spcPts val="0"/>
              </a:spcAft>
              <a:buClr>
                <a:srgbClr val="262626"/>
              </a:buClr>
              <a:buSzPts val="2600"/>
              <a:buNone/>
            </a:pPr>
            <a:endParaRPr sz="2600">
              <a:solidFill>
                <a:schemeClr val="dk1"/>
              </a:solidFill>
            </a:endParaRPr>
          </a:p>
          <a:p>
            <a:pPr marL="274320" lvl="1" indent="-274320" algn="l" rtl="0">
              <a:lnSpc>
                <a:spcPct val="75000"/>
              </a:lnSpc>
              <a:spcBef>
                <a:spcPts val="600"/>
              </a:spcBef>
              <a:spcAft>
                <a:spcPts val="0"/>
              </a:spcAft>
              <a:buClr>
                <a:schemeClr val="dk1"/>
              </a:buClr>
              <a:buSzPts val="2400"/>
              <a:buChar char=" "/>
            </a:pPr>
            <a:r>
              <a:rPr lang="en-US" i="1">
                <a:solidFill>
                  <a:schemeClr val="dk1"/>
                </a:solidFill>
              </a:rPr>
              <a:t>- can scan map and then georeference to create raster data</a:t>
            </a:r>
            <a:endParaRPr/>
          </a:p>
          <a:p>
            <a:pPr marL="274320" lvl="2" indent="0" algn="l" rtl="0">
              <a:lnSpc>
                <a:spcPct val="75000"/>
              </a:lnSpc>
              <a:spcBef>
                <a:spcPts val="600"/>
              </a:spcBef>
              <a:spcAft>
                <a:spcPts val="0"/>
              </a:spcAft>
              <a:buClr>
                <a:schemeClr val="dk1"/>
              </a:buClr>
              <a:buSzPts val="2400"/>
              <a:buNone/>
            </a:pPr>
            <a:r>
              <a:rPr lang="en-US" sz="2400">
                <a:solidFill>
                  <a:schemeClr val="dk1"/>
                </a:solidFill>
              </a:rPr>
              <a:t> - can manually trace data in “heads up digitizing” or use automatic vectorization to create vector data</a:t>
            </a:r>
            <a:endParaRPr/>
          </a:p>
        </p:txBody>
      </p:sp>
      <p:pic>
        <p:nvPicPr>
          <p:cNvPr id="173" name="Google Shape;173;p23" descr="Picture showing GIS members doing digitization"/>
          <p:cNvPicPr preferRelativeResize="0"/>
          <p:nvPr/>
        </p:nvPicPr>
        <p:blipFill rotWithShape="1">
          <a:blip r:embed="rId3">
            <a:alphaModFix/>
          </a:blip>
          <a:srcRect/>
          <a:stretch/>
        </p:blipFill>
        <p:spPr>
          <a:xfrm>
            <a:off x="2904645" y="4413583"/>
            <a:ext cx="3487111" cy="232643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74" name="Google Shape;174;p23"/>
          <p:cNvSpPr txBox="1">
            <a:spLocks noGrp="1"/>
          </p:cNvSpPr>
          <p:nvPr>
            <p:ph type="title"/>
          </p:nvPr>
        </p:nvSpPr>
        <p:spPr>
          <a:xfrm>
            <a:off x="385726" y="323002"/>
            <a:ext cx="8070015" cy="12206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50B4C8"/>
              </a:buClr>
              <a:buSzPts val="4000"/>
              <a:buFont typeface="Calibri"/>
              <a:buNone/>
            </a:pPr>
            <a:r>
              <a:rPr lang="en-US" sz="4000" b="1">
                <a:solidFill>
                  <a:srgbClr val="50B4C8"/>
                </a:solidFill>
              </a:rPr>
              <a:t>Where do GIS data come from??</a:t>
            </a:r>
            <a:endParaRPr sz="4000" b="1">
              <a:solidFill>
                <a:srgbClr val="50B4C8"/>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4"/>
          <p:cNvSpPr txBox="1"/>
          <p:nvPr/>
        </p:nvSpPr>
        <p:spPr>
          <a:xfrm>
            <a:off x="385726" y="1589879"/>
            <a:ext cx="8325655" cy="1782586"/>
          </a:xfrm>
          <a:prstGeom prst="rect">
            <a:avLst/>
          </a:prstGeom>
          <a:noFill/>
          <a:ln>
            <a:noFill/>
          </a:ln>
        </p:spPr>
        <p:txBody>
          <a:bodyPr spcFirstLastPara="1" wrap="square" lIns="91425" tIns="45700" rIns="91425" bIns="45700" anchor="t" anchorCtr="0">
            <a:noAutofit/>
          </a:bodyPr>
          <a:lstStyle/>
          <a:p>
            <a:pPr marL="91440" marR="0" lvl="0" indent="-158750" algn="l" rtl="0">
              <a:lnSpc>
                <a:spcPct val="85000"/>
              </a:lnSpc>
              <a:spcBef>
                <a:spcPts val="0"/>
              </a:spcBef>
              <a:spcAft>
                <a:spcPts val="0"/>
              </a:spcAft>
              <a:buClr>
                <a:schemeClr val="dk1"/>
              </a:buClr>
              <a:buSzPts val="2500"/>
              <a:buFont typeface="Arial"/>
              <a:buChar char=" "/>
            </a:pPr>
            <a:r>
              <a:rPr lang="en-US" sz="2500" b="1">
                <a:solidFill>
                  <a:schemeClr val="dk1"/>
                </a:solidFill>
                <a:latin typeface="Calibri"/>
                <a:ea typeface="Calibri"/>
                <a:cs typeface="Calibri"/>
                <a:sym typeface="Calibri"/>
              </a:rPr>
              <a:t>Global Navigation Satellite Systems </a:t>
            </a:r>
            <a:r>
              <a:rPr lang="en-US" sz="2500">
                <a:solidFill>
                  <a:schemeClr val="dk1"/>
                </a:solidFill>
                <a:latin typeface="Calibri"/>
                <a:ea typeface="Calibri"/>
                <a:cs typeface="Calibri"/>
                <a:sym typeface="Calibri"/>
              </a:rPr>
              <a:t>(GNSS): </a:t>
            </a:r>
            <a:r>
              <a:rPr lang="en-US" sz="2500">
                <a:solidFill>
                  <a:srgbClr val="262626"/>
                </a:solidFill>
                <a:latin typeface="Calibri"/>
                <a:ea typeface="Calibri"/>
                <a:cs typeface="Calibri"/>
                <a:sym typeface="Calibri"/>
              </a:rPr>
              <a:t>a system that uses satellites to provide autonomous geospatial positioning.</a:t>
            </a:r>
            <a:endParaRPr/>
          </a:p>
          <a:p>
            <a:pPr marL="91440" marR="0" lvl="0" indent="0" algn="l" rtl="0">
              <a:lnSpc>
                <a:spcPct val="85000"/>
              </a:lnSpc>
              <a:spcBef>
                <a:spcPts val="1300"/>
              </a:spcBef>
              <a:spcAft>
                <a:spcPts val="0"/>
              </a:spcAft>
              <a:buClr>
                <a:srgbClr val="262626"/>
              </a:buClr>
              <a:buSzPts val="2600"/>
              <a:buFont typeface="Arial"/>
              <a:buNone/>
            </a:pPr>
            <a:endParaRPr sz="2600">
              <a:solidFill>
                <a:schemeClr val="dk1"/>
              </a:solidFill>
              <a:latin typeface="Calibri"/>
              <a:ea typeface="Calibri"/>
              <a:cs typeface="Calibri"/>
              <a:sym typeface="Calibri"/>
            </a:endParaRPr>
          </a:p>
          <a:p>
            <a:pPr marL="274320" marR="0" lvl="1" indent="-274320" algn="l" rtl="0">
              <a:lnSpc>
                <a:spcPct val="85000"/>
              </a:lnSpc>
              <a:spcBef>
                <a:spcPts val="600"/>
              </a:spcBef>
              <a:spcAft>
                <a:spcPts val="0"/>
              </a:spcAft>
              <a:buClr>
                <a:schemeClr val="dk1"/>
              </a:buClr>
              <a:buSzPts val="2400"/>
              <a:buFont typeface="Arial"/>
              <a:buChar char=" "/>
            </a:pPr>
            <a:r>
              <a:rPr lang="en-US" sz="2400" b="0" i="1" u="none" strike="noStrike" cap="none">
                <a:solidFill>
                  <a:schemeClr val="dk1"/>
                </a:solidFill>
                <a:latin typeface="Calibri"/>
                <a:ea typeface="Calibri"/>
                <a:cs typeface="Calibri"/>
                <a:sym typeface="Calibri"/>
              </a:rPr>
              <a:t>- example: Global Positioning System (GPS)</a:t>
            </a:r>
            <a:endParaRPr sz="2400" b="0" i="0" u="none" strike="noStrike" cap="none">
              <a:solidFill>
                <a:srgbClr val="262626"/>
              </a:solidFill>
              <a:latin typeface="Calibri"/>
              <a:ea typeface="Calibri"/>
              <a:cs typeface="Calibri"/>
              <a:sym typeface="Calibri"/>
            </a:endParaRPr>
          </a:p>
        </p:txBody>
      </p:sp>
      <p:pic>
        <p:nvPicPr>
          <p:cNvPr id="180" name="Google Shape;180;p24" descr="A picture showing GPS"/>
          <p:cNvPicPr preferRelativeResize="0"/>
          <p:nvPr/>
        </p:nvPicPr>
        <p:blipFill rotWithShape="1">
          <a:blip r:embed="rId3">
            <a:alphaModFix/>
          </a:blip>
          <a:srcRect/>
          <a:stretch/>
        </p:blipFill>
        <p:spPr>
          <a:xfrm>
            <a:off x="2633843" y="4010370"/>
            <a:ext cx="3876314" cy="257951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81" name="Google Shape;181;p24"/>
          <p:cNvSpPr txBox="1">
            <a:spLocks noGrp="1"/>
          </p:cNvSpPr>
          <p:nvPr>
            <p:ph type="title"/>
          </p:nvPr>
        </p:nvSpPr>
        <p:spPr>
          <a:xfrm>
            <a:off x="385726" y="323002"/>
            <a:ext cx="8070015" cy="12206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50B4C8"/>
              </a:buClr>
              <a:buSzPts val="4000"/>
              <a:buFont typeface="Calibri"/>
              <a:buNone/>
            </a:pPr>
            <a:r>
              <a:rPr lang="en-US" sz="4000" b="1">
                <a:solidFill>
                  <a:srgbClr val="50B4C8"/>
                </a:solidFill>
              </a:rPr>
              <a:t>Where do GIS data come from??</a:t>
            </a:r>
            <a:endParaRPr sz="4000" b="1">
              <a:solidFill>
                <a:srgbClr val="50B4C8"/>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5"/>
          <p:cNvSpPr txBox="1"/>
          <p:nvPr/>
        </p:nvSpPr>
        <p:spPr>
          <a:xfrm>
            <a:off x="864893" y="2111560"/>
            <a:ext cx="7364705" cy="1509359"/>
          </a:xfrm>
          <a:prstGeom prst="rect">
            <a:avLst/>
          </a:prstGeom>
          <a:noFill/>
          <a:ln>
            <a:noFill/>
          </a:ln>
        </p:spPr>
        <p:txBody>
          <a:bodyPr spcFirstLastPara="1" wrap="square" lIns="91425" tIns="45700" rIns="91425" bIns="45700" anchor="t" anchorCtr="0">
            <a:noAutofit/>
          </a:bodyPr>
          <a:lstStyle/>
          <a:p>
            <a:pPr marL="0" marR="0" lvl="0" indent="0" algn="ctr" rtl="0">
              <a:lnSpc>
                <a:spcPct val="140000"/>
              </a:lnSpc>
              <a:spcBef>
                <a:spcPts val="0"/>
              </a:spcBef>
              <a:spcAft>
                <a:spcPts val="0"/>
              </a:spcAft>
              <a:buClr>
                <a:schemeClr val="dk1"/>
              </a:buClr>
              <a:buSzPts val="3330"/>
              <a:buFont typeface="Arial"/>
              <a:buNone/>
            </a:pPr>
            <a:r>
              <a:rPr lang="en-US" sz="3330" i="1">
                <a:solidFill>
                  <a:schemeClr val="dk1"/>
                </a:solidFill>
                <a:latin typeface="Arial"/>
                <a:ea typeface="Arial"/>
                <a:cs typeface="Arial"/>
                <a:sym typeface="Arial"/>
              </a:rPr>
              <a:t>What are some common GIS datasets I should know about?</a:t>
            </a:r>
            <a:endParaRPr/>
          </a:p>
          <a:p>
            <a:pPr marL="91440" marR="0" lvl="0" indent="0" algn="l" rtl="0">
              <a:lnSpc>
                <a:spcPct val="80000"/>
              </a:lnSpc>
              <a:spcBef>
                <a:spcPts val="1300"/>
              </a:spcBef>
              <a:spcAft>
                <a:spcPts val="0"/>
              </a:spcAft>
              <a:buClr>
                <a:srgbClr val="262626"/>
              </a:buClr>
              <a:buSzPts val="3515"/>
              <a:buFont typeface="Arial"/>
              <a:buNone/>
            </a:pPr>
            <a:endParaRPr sz="3515" i="1">
              <a:solidFill>
                <a:schemeClr val="dk1"/>
              </a:solidFill>
              <a:latin typeface="Arial"/>
              <a:ea typeface="Arial"/>
              <a:cs typeface="Arial"/>
              <a:sym typeface="Arial"/>
            </a:endParaRPr>
          </a:p>
        </p:txBody>
      </p:sp>
      <p:pic>
        <p:nvPicPr>
          <p:cNvPr id="187" name="Google Shape;187;p25"/>
          <p:cNvPicPr preferRelativeResize="0"/>
          <p:nvPr/>
        </p:nvPicPr>
        <p:blipFill rotWithShape="1">
          <a:blip r:embed="rId3">
            <a:alphaModFix/>
          </a:blip>
          <a:srcRect/>
          <a:stretch/>
        </p:blipFill>
        <p:spPr>
          <a:xfrm>
            <a:off x="3500438" y="4198269"/>
            <a:ext cx="2143125" cy="2143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6"/>
          <p:cNvSpPr txBox="1">
            <a:spLocks noGrp="1"/>
          </p:cNvSpPr>
          <p:nvPr>
            <p:ph type="body" idx="1"/>
          </p:nvPr>
        </p:nvSpPr>
        <p:spPr>
          <a:xfrm>
            <a:off x="507206" y="1764794"/>
            <a:ext cx="8065200" cy="470700"/>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rgbClr val="262626"/>
              </a:buClr>
              <a:buSzPts val="2400"/>
              <a:buFont typeface="Arial"/>
              <a:buChar char="•"/>
            </a:pPr>
            <a:r>
              <a:rPr lang="en-US"/>
              <a:t> Elevation raster map, 10-30 meter resolution </a:t>
            </a:r>
            <a:endParaRPr/>
          </a:p>
        </p:txBody>
      </p:sp>
      <p:sp>
        <p:nvSpPr>
          <p:cNvPr id="193" name="Google Shape;193;p26"/>
          <p:cNvSpPr txBox="1">
            <a:spLocks noGrp="1"/>
          </p:cNvSpPr>
          <p:nvPr>
            <p:ph type="title"/>
          </p:nvPr>
        </p:nvSpPr>
        <p:spPr>
          <a:xfrm>
            <a:off x="492919" y="194733"/>
            <a:ext cx="8079600" cy="91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sp>
        <p:nvSpPr>
          <p:cNvPr id="194" name="Google Shape;194;p26"/>
          <p:cNvSpPr/>
          <p:nvPr/>
        </p:nvSpPr>
        <p:spPr>
          <a:xfrm>
            <a:off x="7960727" y="6534835"/>
            <a:ext cx="1183273" cy="323165"/>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500">
                <a:solidFill>
                  <a:schemeClr val="dk1"/>
                </a:solidFill>
                <a:latin typeface="Calibri"/>
                <a:ea typeface="Calibri"/>
                <a:cs typeface="Calibri"/>
                <a:sym typeface="Calibri"/>
              </a:rPr>
              <a:t>ned.usgs.gov</a:t>
            </a:r>
            <a:endParaRPr/>
          </a:p>
        </p:txBody>
      </p:sp>
      <p:pic>
        <p:nvPicPr>
          <p:cNvPr id="195" name="Google Shape;195;p26" descr="A picture showing Elevation raster map of the United States"/>
          <p:cNvPicPr preferRelativeResize="0"/>
          <p:nvPr/>
        </p:nvPicPr>
        <p:blipFill rotWithShape="1">
          <a:blip r:embed="rId3">
            <a:alphaModFix/>
          </a:blip>
          <a:srcRect/>
          <a:stretch/>
        </p:blipFill>
        <p:spPr>
          <a:xfrm>
            <a:off x="1344416" y="2337422"/>
            <a:ext cx="6455169" cy="4384224"/>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96" name="Google Shape;196;p26"/>
          <p:cNvSpPr/>
          <p:nvPr/>
        </p:nvSpPr>
        <p:spPr>
          <a:xfrm>
            <a:off x="605850" y="1113425"/>
            <a:ext cx="55794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National Elevation Dataset</a:t>
            </a:r>
            <a:endParaRPr sz="25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27" descr="A picture showing Roads, political boundaries etc of the United States"/>
          <p:cNvPicPr preferRelativeResize="0"/>
          <p:nvPr/>
        </p:nvPicPr>
        <p:blipFill rotWithShape="1">
          <a:blip r:embed="rId3">
            <a:alphaModFix/>
          </a:blip>
          <a:srcRect b="2964"/>
          <a:stretch/>
        </p:blipFill>
        <p:spPr>
          <a:xfrm>
            <a:off x="394310" y="1993394"/>
            <a:ext cx="8355381" cy="4864606"/>
          </a:xfrm>
          <a:prstGeom prst="rect">
            <a:avLst/>
          </a:prstGeom>
          <a:noFill/>
          <a:ln>
            <a:noFill/>
          </a:ln>
        </p:spPr>
      </p:pic>
      <p:sp>
        <p:nvSpPr>
          <p:cNvPr id="202" name="Google Shape;202;p27"/>
          <p:cNvSpPr txBox="1">
            <a:spLocks noGrp="1"/>
          </p:cNvSpPr>
          <p:nvPr>
            <p:ph type="body" idx="1"/>
          </p:nvPr>
        </p:nvSpPr>
        <p:spPr>
          <a:xfrm>
            <a:off x="507206" y="1993394"/>
            <a:ext cx="8065294" cy="1121002"/>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rgbClr val="262626"/>
              </a:buClr>
              <a:buSzPts val="2400"/>
              <a:buFont typeface="Arial"/>
              <a:buChar char="•"/>
            </a:pPr>
            <a:r>
              <a:rPr lang="en-US"/>
              <a:t> Roads, political boundaries (tracts, bloc groups, cities), etc.</a:t>
            </a:r>
            <a:endParaRPr/>
          </a:p>
        </p:txBody>
      </p:sp>
      <p:sp>
        <p:nvSpPr>
          <p:cNvPr id="203" name="Google Shape;203;p27"/>
          <p:cNvSpPr txBox="1">
            <a:spLocks noGrp="1"/>
          </p:cNvSpPr>
          <p:nvPr>
            <p:ph type="title"/>
          </p:nvPr>
        </p:nvSpPr>
        <p:spPr>
          <a:xfrm>
            <a:off x="492919" y="194733"/>
            <a:ext cx="8079600" cy="91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sp>
        <p:nvSpPr>
          <p:cNvPr id="204" name="Google Shape;204;p27"/>
          <p:cNvSpPr/>
          <p:nvPr/>
        </p:nvSpPr>
        <p:spPr>
          <a:xfrm>
            <a:off x="7299516" y="6288650"/>
            <a:ext cx="1660839" cy="323165"/>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500" dirty="0">
                <a:solidFill>
                  <a:schemeClr val="dk1"/>
                </a:solidFill>
                <a:latin typeface="Calibri"/>
                <a:ea typeface="Calibri"/>
                <a:cs typeface="Calibri"/>
                <a:sym typeface="Calibri"/>
              </a:rPr>
              <a:t>U.S. Census Bureau</a:t>
            </a:r>
            <a:endParaRPr dirty="0"/>
          </a:p>
        </p:txBody>
      </p:sp>
      <p:sp>
        <p:nvSpPr>
          <p:cNvPr id="205" name="Google Shape;205;p27"/>
          <p:cNvSpPr/>
          <p:nvPr/>
        </p:nvSpPr>
        <p:spPr>
          <a:xfrm>
            <a:off x="136293" y="1182189"/>
            <a:ext cx="89910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Topologically Integrated Geographic Encoding and Referencing (TIGER)</a:t>
            </a:r>
            <a:endParaRPr sz="25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8"/>
          <p:cNvSpPr txBox="1">
            <a:spLocks noGrp="1"/>
          </p:cNvSpPr>
          <p:nvPr>
            <p:ph type="title"/>
          </p:nvPr>
        </p:nvSpPr>
        <p:spPr>
          <a:xfrm>
            <a:off x="492919" y="194733"/>
            <a:ext cx="8079600" cy="9114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sp>
        <p:nvSpPr>
          <p:cNvPr id="211" name="Google Shape;211;p28"/>
          <p:cNvSpPr/>
          <p:nvPr/>
        </p:nvSpPr>
        <p:spPr>
          <a:xfrm>
            <a:off x="7319013" y="6578758"/>
            <a:ext cx="1824987" cy="307777"/>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400" u="sng">
                <a:solidFill>
                  <a:schemeClr val="hlink"/>
                </a:solidFill>
                <a:latin typeface="Calibri"/>
                <a:ea typeface="Calibri"/>
                <a:cs typeface="Calibri"/>
                <a:sym typeface="Calibri"/>
                <a:hlinkClick r:id="rId3"/>
              </a:rPr>
              <a:t>https://www.mrlc.gov</a:t>
            </a:r>
            <a:endParaRPr sz="1400">
              <a:solidFill>
                <a:schemeClr val="dk1"/>
              </a:solidFill>
              <a:latin typeface="Calibri"/>
              <a:ea typeface="Calibri"/>
              <a:cs typeface="Calibri"/>
              <a:sym typeface="Calibri"/>
            </a:endParaRPr>
          </a:p>
        </p:txBody>
      </p:sp>
      <p:sp>
        <p:nvSpPr>
          <p:cNvPr id="212" name="Google Shape;212;p28"/>
          <p:cNvSpPr txBox="1">
            <a:spLocks noGrp="1"/>
          </p:cNvSpPr>
          <p:nvPr>
            <p:ph type="body" idx="1"/>
          </p:nvPr>
        </p:nvSpPr>
        <p:spPr>
          <a:xfrm>
            <a:off x="507206" y="1840994"/>
            <a:ext cx="8065200" cy="1121100"/>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rgbClr val="262626"/>
              </a:buClr>
              <a:buSzPts val="2400"/>
              <a:buFont typeface="Arial"/>
              <a:buChar char="•"/>
            </a:pPr>
            <a:r>
              <a:rPr lang="en-US"/>
              <a:t> Land surface classification raster, 30 meter resolution</a:t>
            </a:r>
            <a:endParaRPr/>
          </a:p>
          <a:p>
            <a:pPr marL="91440" lvl="0" indent="-152400" algn="l" rtl="0">
              <a:lnSpc>
                <a:spcPct val="85000"/>
              </a:lnSpc>
              <a:spcBef>
                <a:spcPts val="1300"/>
              </a:spcBef>
              <a:spcAft>
                <a:spcPts val="0"/>
              </a:spcAft>
              <a:buClr>
                <a:srgbClr val="262626"/>
              </a:buClr>
              <a:buSzPts val="2400"/>
              <a:buFont typeface="Arial"/>
              <a:buChar char="•"/>
            </a:pPr>
            <a:r>
              <a:rPr lang="en-US"/>
              <a:t> years 1992, 2001, 2006, 2011, 2016</a:t>
            </a:r>
            <a:endParaRPr/>
          </a:p>
        </p:txBody>
      </p:sp>
      <p:sp>
        <p:nvSpPr>
          <p:cNvPr id="213" name="Google Shape;213;p28"/>
          <p:cNvSpPr/>
          <p:nvPr/>
        </p:nvSpPr>
        <p:spPr>
          <a:xfrm>
            <a:off x="136303" y="1258400"/>
            <a:ext cx="47916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National Land Cover Data</a:t>
            </a:r>
            <a:endParaRPr sz="2500">
              <a:solidFill>
                <a:schemeClr val="dk1"/>
              </a:solidFill>
              <a:latin typeface="Calibri"/>
              <a:ea typeface="Calibri"/>
              <a:cs typeface="Calibri"/>
              <a:sym typeface="Calibri"/>
            </a:endParaRPr>
          </a:p>
        </p:txBody>
      </p:sp>
      <p:pic>
        <p:nvPicPr>
          <p:cNvPr id="214" name="Google Shape;214;p28" descr="Screenshot showing National Land Cover Data of the united states from MRLC"/>
          <p:cNvPicPr preferRelativeResize="0"/>
          <p:nvPr/>
        </p:nvPicPr>
        <p:blipFill rotWithShape="1">
          <a:blip r:embed="rId4">
            <a:alphaModFix/>
          </a:blip>
          <a:srcRect l="10125" t="8221" r="12749" b="10445"/>
          <a:stretch/>
        </p:blipFill>
        <p:spPr>
          <a:xfrm>
            <a:off x="1398096" y="2857499"/>
            <a:ext cx="6347809" cy="3765475"/>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9"/>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pic>
        <p:nvPicPr>
          <p:cNvPr id="220" name="Google Shape;220;p29" descr="Picture showing National Hydrography Dataset"/>
          <p:cNvPicPr preferRelativeResize="0"/>
          <p:nvPr/>
        </p:nvPicPr>
        <p:blipFill rotWithShape="1">
          <a:blip r:embed="rId3">
            <a:alphaModFix/>
          </a:blip>
          <a:srcRect r="2091"/>
          <a:stretch/>
        </p:blipFill>
        <p:spPr>
          <a:xfrm>
            <a:off x="460810" y="2276050"/>
            <a:ext cx="8222381" cy="4543340"/>
          </a:xfrm>
          <a:prstGeom prst="rect">
            <a:avLst/>
          </a:prstGeom>
          <a:noFill/>
          <a:ln>
            <a:noFill/>
          </a:ln>
        </p:spPr>
      </p:pic>
      <p:sp>
        <p:nvSpPr>
          <p:cNvPr id="221" name="Google Shape;221;p29"/>
          <p:cNvSpPr/>
          <p:nvPr/>
        </p:nvSpPr>
        <p:spPr>
          <a:xfrm>
            <a:off x="521624" y="1418225"/>
            <a:ext cx="51957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National Hydrography Dataset</a:t>
            </a:r>
            <a:endParaRPr sz="2500">
              <a:solidFill>
                <a:schemeClr val="dk1"/>
              </a:solidFill>
              <a:latin typeface="Calibri"/>
              <a:ea typeface="Calibri"/>
              <a:cs typeface="Calibri"/>
              <a:sym typeface="Calibri"/>
            </a:endParaRPr>
          </a:p>
        </p:txBody>
      </p:sp>
      <p:sp>
        <p:nvSpPr>
          <p:cNvPr id="222" name="Google Shape;222;p29"/>
          <p:cNvSpPr/>
          <p:nvPr/>
        </p:nvSpPr>
        <p:spPr>
          <a:xfrm>
            <a:off x="3585411" y="6557213"/>
            <a:ext cx="5575266" cy="307777"/>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400" u="sng">
                <a:solidFill>
                  <a:schemeClr val="hlink"/>
                </a:solidFill>
                <a:latin typeface="Calibri"/>
                <a:ea typeface="Calibri"/>
                <a:cs typeface="Calibri"/>
                <a:sym typeface="Calibri"/>
                <a:hlinkClick r:id="rId4"/>
              </a:rPr>
              <a:t>https://www.usgs.gov/core-science-systems/ngp/national-hydrography</a:t>
            </a:r>
            <a:endParaRPr sz="1400">
              <a:solidFill>
                <a:schemeClr val="dk1"/>
              </a:solidFill>
              <a:latin typeface="Calibri"/>
              <a:ea typeface="Calibri"/>
              <a:cs typeface="Calibri"/>
              <a:sym typeface="Calibri"/>
            </a:endParaRPr>
          </a:p>
        </p:txBody>
      </p:sp>
      <p:sp>
        <p:nvSpPr>
          <p:cNvPr id="223" name="Google Shape;223;p29"/>
          <p:cNvSpPr txBox="1">
            <a:spLocks noGrp="1"/>
          </p:cNvSpPr>
          <p:nvPr>
            <p:ph type="body" idx="1"/>
          </p:nvPr>
        </p:nvSpPr>
        <p:spPr>
          <a:xfrm>
            <a:off x="507206" y="1993394"/>
            <a:ext cx="8065294" cy="400890"/>
          </a:xfrm>
          <a:prstGeom prst="rect">
            <a:avLst/>
          </a:prstGeom>
          <a:noFill/>
          <a:ln>
            <a:noFill/>
          </a:ln>
        </p:spPr>
        <p:txBody>
          <a:bodyPr spcFirstLastPara="1" wrap="square" lIns="91425" tIns="45700" rIns="91425" bIns="45700" anchor="t" anchorCtr="0">
            <a:noAutofit/>
          </a:bodyPr>
          <a:lstStyle/>
          <a:p>
            <a:pPr marL="91440" lvl="0" indent="-152400" algn="l" rtl="0">
              <a:lnSpc>
                <a:spcPct val="75000"/>
              </a:lnSpc>
              <a:spcBef>
                <a:spcPts val="0"/>
              </a:spcBef>
              <a:spcAft>
                <a:spcPts val="0"/>
              </a:spcAft>
              <a:buClr>
                <a:srgbClr val="262626"/>
              </a:buClr>
              <a:buSzPts val="2400"/>
              <a:buFont typeface="Arial"/>
              <a:buChar char="•"/>
            </a:pPr>
            <a:r>
              <a:rPr lang="en-US"/>
              <a:t> Rivers, waterbodies, watersheds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30" descr="Screenshot showing Water Data for the Nation"/>
          <p:cNvPicPr preferRelativeResize="0"/>
          <p:nvPr/>
        </p:nvPicPr>
        <p:blipFill rotWithShape="1">
          <a:blip r:embed="rId3">
            <a:alphaModFix/>
          </a:blip>
          <a:srcRect/>
          <a:stretch/>
        </p:blipFill>
        <p:spPr>
          <a:xfrm>
            <a:off x="550270" y="2595759"/>
            <a:ext cx="8043461" cy="3942205"/>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29" name="Google Shape;229;p30"/>
          <p:cNvSpPr/>
          <p:nvPr/>
        </p:nvSpPr>
        <p:spPr>
          <a:xfrm>
            <a:off x="6632992" y="6533498"/>
            <a:ext cx="2511008"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u="sng">
                <a:solidFill>
                  <a:schemeClr val="hlink"/>
                </a:solidFill>
                <a:latin typeface="Calibri"/>
                <a:ea typeface="Calibri"/>
                <a:cs typeface="Calibri"/>
                <a:sym typeface="Calibri"/>
                <a:hlinkClick r:id="rId4"/>
              </a:rPr>
              <a:t>https://waterdata.usgs.gov/nwis</a:t>
            </a:r>
            <a:endParaRPr sz="1400">
              <a:solidFill>
                <a:schemeClr val="dk1"/>
              </a:solidFill>
              <a:latin typeface="Calibri"/>
              <a:ea typeface="Calibri"/>
              <a:cs typeface="Calibri"/>
              <a:sym typeface="Calibri"/>
            </a:endParaRPr>
          </a:p>
        </p:txBody>
      </p:sp>
      <p:sp>
        <p:nvSpPr>
          <p:cNvPr id="230" name="Google Shape;230;p30"/>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sp>
        <p:nvSpPr>
          <p:cNvPr id="231" name="Google Shape;231;p30"/>
          <p:cNvSpPr/>
          <p:nvPr/>
        </p:nvSpPr>
        <p:spPr>
          <a:xfrm>
            <a:off x="605850" y="1418225"/>
            <a:ext cx="47898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Water Data for the Nation</a:t>
            </a:r>
            <a:endParaRPr sz="2500">
              <a:solidFill>
                <a:schemeClr val="dk1"/>
              </a:solidFill>
              <a:latin typeface="Calibri"/>
              <a:ea typeface="Calibri"/>
              <a:cs typeface="Calibri"/>
              <a:sym typeface="Calibri"/>
            </a:endParaRPr>
          </a:p>
        </p:txBody>
      </p:sp>
      <p:sp>
        <p:nvSpPr>
          <p:cNvPr id="232" name="Google Shape;232;p30"/>
          <p:cNvSpPr txBox="1">
            <a:spLocks noGrp="1"/>
          </p:cNvSpPr>
          <p:nvPr>
            <p:ph type="body" idx="1"/>
          </p:nvPr>
        </p:nvSpPr>
        <p:spPr>
          <a:xfrm>
            <a:off x="507206" y="1993394"/>
            <a:ext cx="8065294" cy="1121002"/>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rgbClr val="262626"/>
              </a:buClr>
              <a:buSzPts val="2400"/>
              <a:buFont typeface="Arial"/>
              <a:buChar char="•"/>
            </a:pPr>
            <a:r>
              <a:rPr lang="en-US"/>
              <a:t> Real-time streamflow. Water quality sampling.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1"/>
          <p:cNvSpPr/>
          <p:nvPr/>
        </p:nvSpPr>
        <p:spPr>
          <a:xfrm>
            <a:off x="673625" y="1455875"/>
            <a:ext cx="73104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National Agriculture Imagery Program (NAIP)</a:t>
            </a:r>
            <a:endParaRPr/>
          </a:p>
        </p:txBody>
      </p:sp>
      <p:sp>
        <p:nvSpPr>
          <p:cNvPr id="238" name="Google Shape;238;p31"/>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sp>
        <p:nvSpPr>
          <p:cNvPr id="239" name="Google Shape;239;p31"/>
          <p:cNvSpPr txBox="1">
            <a:spLocks noGrp="1"/>
          </p:cNvSpPr>
          <p:nvPr>
            <p:ph type="body" idx="1"/>
          </p:nvPr>
        </p:nvSpPr>
        <p:spPr>
          <a:xfrm>
            <a:off x="507206" y="2069594"/>
            <a:ext cx="8065200" cy="1121100"/>
          </a:xfrm>
          <a:prstGeom prst="rect">
            <a:avLst/>
          </a:prstGeom>
          <a:noFill/>
          <a:ln>
            <a:noFill/>
          </a:ln>
        </p:spPr>
        <p:txBody>
          <a:bodyPr spcFirstLastPara="1" wrap="square" lIns="91425" tIns="45700" rIns="91425" bIns="45700" anchor="t" anchorCtr="0">
            <a:noAutofit/>
          </a:bodyPr>
          <a:lstStyle/>
          <a:p>
            <a:pPr marL="91440" lvl="0" indent="-140970" algn="l" rtl="0">
              <a:lnSpc>
                <a:spcPct val="65000"/>
              </a:lnSpc>
              <a:spcBef>
                <a:spcPts val="0"/>
              </a:spcBef>
              <a:spcAft>
                <a:spcPts val="0"/>
              </a:spcAft>
              <a:buClr>
                <a:srgbClr val="262626"/>
              </a:buClr>
              <a:buSzPts val="2220"/>
              <a:buFont typeface="Arial"/>
              <a:buChar char="•"/>
            </a:pPr>
            <a:r>
              <a:rPr lang="en-US" sz="2220"/>
              <a:t> Raster imagery of U.S.</a:t>
            </a:r>
            <a:endParaRPr/>
          </a:p>
          <a:p>
            <a:pPr marL="91440" lvl="0" indent="-140970" algn="l" rtl="0">
              <a:lnSpc>
                <a:spcPct val="65000"/>
              </a:lnSpc>
              <a:spcBef>
                <a:spcPts val="1300"/>
              </a:spcBef>
              <a:spcAft>
                <a:spcPts val="0"/>
              </a:spcAft>
              <a:buClr>
                <a:srgbClr val="262626"/>
              </a:buClr>
              <a:buSzPts val="2220"/>
              <a:buFont typeface="Arial"/>
              <a:buChar char="•"/>
            </a:pPr>
            <a:r>
              <a:rPr lang="en-US" sz="2220"/>
              <a:t> Aerial photographs are collected using airplanes every few years </a:t>
            </a:r>
            <a:endParaRPr/>
          </a:p>
          <a:p>
            <a:pPr marL="91440" lvl="0" indent="-140970" algn="l" rtl="0">
              <a:lnSpc>
                <a:spcPct val="65000"/>
              </a:lnSpc>
              <a:spcBef>
                <a:spcPts val="1300"/>
              </a:spcBef>
              <a:spcAft>
                <a:spcPts val="0"/>
              </a:spcAft>
              <a:buClr>
                <a:srgbClr val="262626"/>
              </a:buClr>
              <a:buSzPts val="2220"/>
              <a:buFont typeface="Arial"/>
              <a:buChar char="•"/>
            </a:pPr>
            <a:r>
              <a:rPr lang="en-US" sz="2220"/>
              <a:t> Provided as Digital Ortho Quarter Quads (DOQQ) tif files </a:t>
            </a:r>
            <a:endParaRPr sz="2220"/>
          </a:p>
        </p:txBody>
      </p:sp>
      <p:pic>
        <p:nvPicPr>
          <p:cNvPr id="240" name="Google Shape;240;p31" descr="Example picture showing Raster imagery of U.S."/>
          <p:cNvPicPr preferRelativeResize="0"/>
          <p:nvPr/>
        </p:nvPicPr>
        <p:blipFill rotWithShape="1">
          <a:blip r:embed="rId3">
            <a:alphaModFix/>
          </a:blip>
          <a:srcRect/>
          <a:stretch/>
        </p:blipFill>
        <p:spPr>
          <a:xfrm>
            <a:off x="2873073" y="3371656"/>
            <a:ext cx="3397854" cy="3397854"/>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41" name="Google Shape;241;p31"/>
          <p:cNvSpPr/>
          <p:nvPr/>
        </p:nvSpPr>
        <p:spPr>
          <a:xfrm>
            <a:off x="8510189" y="6534835"/>
            <a:ext cx="617220" cy="323165"/>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500">
                <a:solidFill>
                  <a:schemeClr val="dk1"/>
                </a:solidFill>
                <a:latin typeface="Calibri"/>
                <a:ea typeface="Calibri"/>
                <a:cs typeface="Calibri"/>
                <a:sym typeface="Calibri"/>
              </a:rPr>
              <a:t>USDA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01"/>
        <p:cNvGrpSpPr/>
        <p:nvPr/>
      </p:nvGrpSpPr>
      <p:grpSpPr>
        <a:xfrm>
          <a:off x="0" y="0"/>
          <a:ext cx="0" cy="0"/>
          <a:chOff x="0" y="0"/>
          <a:chExt cx="0" cy="0"/>
        </a:xfrm>
      </p:grpSpPr>
      <p:sp>
        <p:nvSpPr>
          <p:cNvPr id="102" name="Google Shape;102;p14"/>
          <p:cNvSpPr/>
          <p:nvPr/>
        </p:nvSpPr>
        <p:spPr>
          <a:xfrm>
            <a:off x="0" y="0"/>
            <a:ext cx="9144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03" name="Google Shape;103;p14"/>
          <p:cNvPicPr preferRelativeResize="0"/>
          <p:nvPr/>
        </p:nvPicPr>
        <p:blipFill rotWithShape="1">
          <a:blip r:embed="rId3">
            <a:alphaModFix/>
          </a:blip>
          <a:srcRect/>
          <a:stretch/>
        </p:blipFill>
        <p:spPr>
          <a:xfrm>
            <a:off x="0" y="600891"/>
            <a:ext cx="9144000" cy="5568797"/>
          </a:xfrm>
          <a:prstGeom prst="rect">
            <a:avLst/>
          </a:prstGeom>
          <a:noFill/>
          <a:ln>
            <a:noFill/>
          </a:ln>
        </p:spPr>
      </p:pic>
      <p:sp>
        <p:nvSpPr>
          <p:cNvPr id="104" name="Google Shape;104;p14"/>
          <p:cNvSpPr txBox="1">
            <a:spLocks noGrp="1"/>
          </p:cNvSpPr>
          <p:nvPr>
            <p:ph type="ctrTitle"/>
          </p:nvPr>
        </p:nvSpPr>
        <p:spPr>
          <a:xfrm>
            <a:off x="165469" y="2005369"/>
            <a:ext cx="8220891" cy="1380059"/>
          </a:xfrm>
          <a:prstGeom prst="rect">
            <a:avLst/>
          </a:prstGeom>
          <a:noFill/>
          <a:ln>
            <a:noFill/>
          </a:ln>
        </p:spPr>
        <p:txBody>
          <a:bodyPr spcFirstLastPara="1" wrap="square" lIns="91425" tIns="45700" rIns="91425" bIns="45700" anchor="b" anchorCtr="0">
            <a:noAutofit/>
          </a:bodyPr>
          <a:lstStyle/>
          <a:p>
            <a:pPr marL="0" lvl="0" indent="0" algn="l" rtl="0">
              <a:lnSpc>
                <a:spcPct val="80000"/>
              </a:lnSpc>
              <a:spcBef>
                <a:spcPts val="0"/>
              </a:spcBef>
              <a:spcAft>
                <a:spcPts val="0"/>
              </a:spcAft>
              <a:buClr>
                <a:srgbClr val="FF0000"/>
              </a:buClr>
              <a:buSzPts val="8000"/>
              <a:buFont typeface="Calibri"/>
              <a:buNone/>
            </a:pPr>
            <a:r>
              <a:rPr lang="en-US">
                <a:solidFill>
                  <a:srgbClr val="FF0000"/>
                </a:solidFill>
              </a:rPr>
              <a:t>Data Acquisition</a:t>
            </a:r>
            <a:endParaRPr>
              <a:solidFill>
                <a:srgbClr val="FF0000"/>
              </a:solidFill>
            </a:endParaRPr>
          </a:p>
        </p:txBody>
      </p:sp>
      <p:sp>
        <p:nvSpPr>
          <p:cNvPr id="105" name="Google Shape;105;p14"/>
          <p:cNvSpPr txBox="1">
            <a:spLocks noGrp="1"/>
          </p:cNvSpPr>
          <p:nvPr>
            <p:ph type="subTitle" idx="1"/>
          </p:nvPr>
        </p:nvSpPr>
        <p:spPr>
          <a:xfrm>
            <a:off x="413719" y="3547664"/>
            <a:ext cx="8316562" cy="1337156"/>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rgbClr val="FF0000"/>
              </a:buClr>
              <a:buSzPts val="4070"/>
              <a:buNone/>
            </a:pPr>
            <a:r>
              <a:rPr lang="en-US" sz="4070">
                <a:solidFill>
                  <a:srgbClr val="FF0000"/>
                </a:solidFill>
              </a:rPr>
              <a:t>Introduction to</a:t>
            </a:r>
            <a:endParaRPr/>
          </a:p>
          <a:p>
            <a:pPr marL="0" lvl="0" indent="0" algn="l" rtl="0">
              <a:lnSpc>
                <a:spcPct val="85000"/>
              </a:lnSpc>
              <a:spcBef>
                <a:spcPts val="1300"/>
              </a:spcBef>
              <a:spcAft>
                <a:spcPts val="0"/>
              </a:spcAft>
              <a:buClr>
                <a:srgbClr val="FF0000"/>
              </a:buClr>
              <a:buSzPts val="4070"/>
              <a:buNone/>
            </a:pPr>
            <a:r>
              <a:rPr lang="en-US" sz="4070">
                <a:solidFill>
                  <a:srgbClr val="FF0000"/>
                </a:solidFill>
              </a:rPr>
              <a:t>Geographic Information Science (GIS)</a:t>
            </a:r>
            <a:endParaRPr/>
          </a:p>
          <a:p>
            <a:pPr marL="0" lvl="0" indent="0" algn="l" rtl="0">
              <a:lnSpc>
                <a:spcPct val="85000"/>
              </a:lnSpc>
              <a:spcBef>
                <a:spcPts val="1300"/>
              </a:spcBef>
              <a:spcAft>
                <a:spcPts val="0"/>
              </a:spcAft>
              <a:buClr>
                <a:schemeClr val="lt1"/>
              </a:buClr>
              <a:buSzPts val="2590"/>
              <a:buNone/>
            </a:pPr>
            <a:endParaRPr sz="259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32" descr="Example showing Imagery/Radar from Earth Science Division Operating Missions"/>
          <p:cNvPicPr preferRelativeResize="0"/>
          <p:nvPr/>
        </p:nvPicPr>
        <p:blipFill rotWithShape="1">
          <a:blip r:embed="rId3">
            <a:alphaModFix/>
          </a:blip>
          <a:srcRect/>
          <a:stretch/>
        </p:blipFill>
        <p:spPr>
          <a:xfrm>
            <a:off x="858019" y="2517718"/>
            <a:ext cx="7349380" cy="4123666"/>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47" name="Google Shape;247;p32"/>
          <p:cNvSpPr/>
          <p:nvPr/>
        </p:nvSpPr>
        <p:spPr>
          <a:xfrm>
            <a:off x="78774" y="1511725"/>
            <a:ext cx="9001800" cy="47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500" b="1">
                <a:solidFill>
                  <a:schemeClr val="dk1"/>
                </a:solidFill>
                <a:latin typeface="Calibri"/>
                <a:ea typeface="Calibri"/>
                <a:cs typeface="Calibri"/>
                <a:sym typeface="Calibri"/>
              </a:rPr>
              <a:t>Imagery/Radar</a:t>
            </a:r>
            <a:r>
              <a:rPr lang="en-US" sz="2500">
                <a:solidFill>
                  <a:schemeClr val="dk1"/>
                </a:solidFill>
                <a:latin typeface="Calibri"/>
                <a:ea typeface="Calibri"/>
                <a:cs typeface="Calibri"/>
                <a:sym typeface="Calibri"/>
              </a:rPr>
              <a:t> from Earth Science Division Operating Missions</a:t>
            </a:r>
            <a:endParaRPr/>
          </a:p>
        </p:txBody>
      </p:sp>
      <p:sp>
        <p:nvSpPr>
          <p:cNvPr id="248" name="Google Shape;248;p32"/>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Example GIS Data…</a:t>
            </a:r>
            <a:endParaRPr/>
          </a:p>
        </p:txBody>
      </p:sp>
      <p:sp>
        <p:nvSpPr>
          <p:cNvPr id="249" name="Google Shape;249;p32"/>
          <p:cNvSpPr/>
          <p:nvPr/>
        </p:nvSpPr>
        <p:spPr>
          <a:xfrm>
            <a:off x="8449130" y="6488668"/>
            <a:ext cx="694870"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NASA</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3"/>
          <p:cNvSpPr/>
          <p:nvPr/>
        </p:nvSpPr>
        <p:spPr>
          <a:xfrm>
            <a:off x="2796098" y="5902725"/>
            <a:ext cx="4251900" cy="892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400" u="sng">
                <a:solidFill>
                  <a:schemeClr val="hlink"/>
                </a:solidFill>
                <a:latin typeface="Calibri"/>
                <a:ea typeface="Calibri"/>
                <a:cs typeface="Calibri"/>
                <a:sym typeface="Calibri"/>
                <a:hlinkClick r:id="rId3"/>
              </a:rPr>
              <a:t>http://stuffin.space</a:t>
            </a:r>
            <a:endParaRPr sz="3400">
              <a:solidFill>
                <a:schemeClr val="dk1"/>
              </a:solidFill>
              <a:latin typeface="Calibri"/>
              <a:ea typeface="Calibri"/>
              <a:cs typeface="Calibri"/>
              <a:sym typeface="Calibri"/>
            </a:endParaRPr>
          </a:p>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pic>
        <p:nvPicPr>
          <p:cNvPr id="255" name="Google Shape;255;p33" descr="Screenshot showing stuff in space"/>
          <p:cNvPicPr preferRelativeResize="0"/>
          <p:nvPr/>
        </p:nvPicPr>
        <p:blipFill rotWithShape="1">
          <a:blip r:embed="rId4">
            <a:alphaModFix/>
          </a:blip>
          <a:srcRect/>
          <a:stretch/>
        </p:blipFill>
        <p:spPr>
          <a:xfrm>
            <a:off x="1016000" y="2057400"/>
            <a:ext cx="7112000" cy="342900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4"/>
          <p:cNvSpPr txBox="1"/>
          <p:nvPr/>
        </p:nvSpPr>
        <p:spPr>
          <a:xfrm>
            <a:off x="864893" y="2111560"/>
            <a:ext cx="7364705" cy="1509359"/>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chemeClr val="dk1"/>
              </a:buClr>
              <a:buSzPts val="3600"/>
              <a:buFont typeface="Arial"/>
              <a:buNone/>
            </a:pPr>
            <a:r>
              <a:rPr lang="en-US" sz="3600" i="1">
                <a:solidFill>
                  <a:schemeClr val="dk1"/>
                </a:solidFill>
                <a:latin typeface="Arial"/>
                <a:ea typeface="Arial"/>
                <a:cs typeface="Arial"/>
                <a:sym typeface="Arial"/>
              </a:rPr>
              <a:t>Where can I find GIS data??</a:t>
            </a:r>
            <a:endParaRPr/>
          </a:p>
          <a:p>
            <a:pPr marL="91440" marR="0" lvl="0" indent="0" algn="l" rtl="0">
              <a:lnSpc>
                <a:spcPct val="90000"/>
              </a:lnSpc>
              <a:spcBef>
                <a:spcPts val="1300"/>
              </a:spcBef>
              <a:spcAft>
                <a:spcPts val="0"/>
              </a:spcAft>
              <a:buClr>
                <a:srgbClr val="262626"/>
              </a:buClr>
              <a:buSzPts val="3800"/>
              <a:buFont typeface="Arial"/>
              <a:buNone/>
            </a:pPr>
            <a:endParaRPr sz="3800" i="1">
              <a:solidFill>
                <a:schemeClr val="dk1"/>
              </a:solidFill>
              <a:latin typeface="Arial"/>
              <a:ea typeface="Arial"/>
              <a:cs typeface="Arial"/>
              <a:sym typeface="Arial"/>
            </a:endParaRPr>
          </a:p>
        </p:txBody>
      </p:sp>
      <p:pic>
        <p:nvPicPr>
          <p:cNvPr id="261" name="Google Shape;261;p34"/>
          <p:cNvPicPr preferRelativeResize="0"/>
          <p:nvPr/>
        </p:nvPicPr>
        <p:blipFill rotWithShape="1">
          <a:blip r:embed="rId3">
            <a:alphaModFix/>
          </a:blip>
          <a:srcRect/>
          <a:stretch/>
        </p:blipFill>
        <p:spPr>
          <a:xfrm flipH="1">
            <a:off x="3502152" y="4142513"/>
            <a:ext cx="2139696" cy="212073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5"/>
          <p:cNvSpPr txBox="1">
            <a:spLocks noGrp="1"/>
          </p:cNvSpPr>
          <p:nvPr>
            <p:ph type="body" idx="1"/>
          </p:nvPr>
        </p:nvSpPr>
        <p:spPr>
          <a:xfrm>
            <a:off x="507206" y="1341120"/>
            <a:ext cx="7940108" cy="1871312"/>
          </a:xfrm>
          <a:prstGeom prst="rect">
            <a:avLst/>
          </a:prstGeom>
          <a:noFill/>
          <a:ln>
            <a:noFill/>
          </a:ln>
        </p:spPr>
        <p:txBody>
          <a:bodyPr spcFirstLastPara="1" wrap="square" lIns="91425" tIns="45700" rIns="91425" bIns="45700" anchor="t" anchorCtr="0">
            <a:noAutofit/>
          </a:bodyPr>
          <a:lstStyle/>
          <a:p>
            <a:pPr marL="91440" lvl="0" indent="0" algn="l" rtl="0">
              <a:lnSpc>
                <a:spcPct val="85000"/>
              </a:lnSpc>
              <a:spcBef>
                <a:spcPts val="0"/>
              </a:spcBef>
              <a:spcAft>
                <a:spcPts val="0"/>
              </a:spcAft>
              <a:buClr>
                <a:srgbClr val="262626"/>
              </a:buClr>
              <a:buSzPts val="2400"/>
              <a:buNone/>
            </a:pPr>
            <a:endParaRPr sz="2400"/>
          </a:p>
          <a:p>
            <a:pPr marL="45720" lvl="0" indent="0" algn="l" rtl="0">
              <a:lnSpc>
                <a:spcPct val="85000"/>
              </a:lnSpc>
              <a:spcBef>
                <a:spcPts val="1300"/>
              </a:spcBef>
              <a:spcAft>
                <a:spcPts val="0"/>
              </a:spcAft>
              <a:buClr>
                <a:srgbClr val="C00000"/>
              </a:buClr>
              <a:buSzPts val="3400"/>
              <a:buNone/>
            </a:pPr>
            <a:r>
              <a:rPr lang="en-US" sz="3400" b="1">
                <a:solidFill>
                  <a:srgbClr val="C00000"/>
                </a:solidFill>
              </a:rPr>
              <a:t>ArcGIS Online</a:t>
            </a:r>
            <a:r>
              <a:rPr lang="en-US" sz="3000" b="1"/>
              <a:t>:</a:t>
            </a:r>
            <a:r>
              <a:rPr lang="en-US" sz="3000"/>
              <a:t> web portal for working with maps and other kinds of data</a:t>
            </a:r>
            <a:endParaRPr/>
          </a:p>
        </p:txBody>
      </p:sp>
      <p:sp>
        <p:nvSpPr>
          <p:cNvPr id="267" name="Google Shape;267;p35"/>
          <p:cNvSpPr txBox="1">
            <a:spLocks noGrp="1"/>
          </p:cNvSpPr>
          <p:nvPr>
            <p:ph type="title"/>
          </p:nvPr>
        </p:nvSpPr>
        <p:spPr>
          <a:xfrm>
            <a:off x="492919" y="386319"/>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sp>
        <p:nvSpPr>
          <p:cNvPr id="268" name="Google Shape;268;p35"/>
          <p:cNvSpPr txBox="1"/>
          <p:nvPr/>
        </p:nvSpPr>
        <p:spPr>
          <a:xfrm>
            <a:off x="368054" y="6172205"/>
            <a:ext cx="8407893" cy="643129"/>
          </a:xfrm>
          <a:prstGeom prst="rect">
            <a:avLst/>
          </a:prstGeom>
          <a:noFill/>
          <a:ln>
            <a:noFill/>
          </a:ln>
        </p:spPr>
        <p:txBody>
          <a:bodyPr spcFirstLastPara="1" wrap="square" lIns="91425" tIns="45700" rIns="91425" bIns="45700" anchor="t" anchorCtr="0">
            <a:noAutofit/>
          </a:bodyPr>
          <a:lstStyle/>
          <a:p>
            <a:pPr marL="45720" marR="0" lvl="0" indent="0" algn="ctr" rtl="0">
              <a:lnSpc>
                <a:spcPct val="85000"/>
              </a:lnSpc>
              <a:spcBef>
                <a:spcPts val="0"/>
              </a:spcBef>
              <a:spcAft>
                <a:spcPts val="0"/>
              </a:spcAft>
              <a:buClr>
                <a:srgbClr val="262626"/>
              </a:buClr>
              <a:buSzPts val="3200"/>
              <a:buFont typeface="Arial"/>
              <a:buNone/>
            </a:pPr>
            <a:r>
              <a:rPr lang="en-US" sz="3200">
                <a:solidFill>
                  <a:srgbClr val="262626"/>
                </a:solidFill>
                <a:latin typeface="Calibri"/>
                <a:ea typeface="Calibri"/>
                <a:cs typeface="Calibri"/>
                <a:sym typeface="Calibri"/>
              </a:rPr>
              <a:t>www.arcgis.com</a:t>
            </a:r>
            <a:endParaRPr sz="3200">
              <a:solidFill>
                <a:srgbClr val="262626"/>
              </a:solidFill>
              <a:latin typeface="Calibri"/>
              <a:ea typeface="Calibri"/>
              <a:cs typeface="Calibri"/>
              <a:sym typeface="Calibri"/>
            </a:endParaRPr>
          </a:p>
        </p:txBody>
      </p:sp>
      <p:pic>
        <p:nvPicPr>
          <p:cNvPr id="269" name="Google Shape;269;p35" descr="Screenshot showing ArcGIS Online"/>
          <p:cNvPicPr preferRelativeResize="0"/>
          <p:nvPr/>
        </p:nvPicPr>
        <p:blipFill rotWithShape="1">
          <a:blip r:embed="rId3">
            <a:alphaModFix/>
          </a:blip>
          <a:srcRect t="22111" r="2864" b="1200"/>
          <a:stretch/>
        </p:blipFill>
        <p:spPr>
          <a:xfrm>
            <a:off x="2000435" y="2780822"/>
            <a:ext cx="5143130" cy="3315177"/>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3"/>
        <p:cNvGrpSpPr/>
        <p:nvPr/>
      </p:nvGrpSpPr>
      <p:grpSpPr>
        <a:xfrm>
          <a:off x="0" y="0"/>
          <a:ext cx="0" cy="0"/>
          <a:chOff x="0" y="0"/>
          <a:chExt cx="0" cy="0"/>
        </a:xfrm>
      </p:grpSpPr>
      <p:sp>
        <p:nvSpPr>
          <p:cNvPr id="274" name="Google Shape;274;p36"/>
          <p:cNvSpPr txBox="1">
            <a:spLocks noGrp="1"/>
          </p:cNvSpPr>
          <p:nvPr>
            <p:ph type="body" idx="1"/>
          </p:nvPr>
        </p:nvSpPr>
        <p:spPr>
          <a:xfrm>
            <a:off x="507206" y="1341120"/>
            <a:ext cx="7940108" cy="5059680"/>
          </a:xfrm>
          <a:prstGeom prst="rect">
            <a:avLst/>
          </a:prstGeom>
          <a:noFill/>
          <a:ln>
            <a:noFill/>
          </a:ln>
        </p:spPr>
        <p:txBody>
          <a:bodyPr spcFirstLastPara="1" wrap="square" lIns="91425" tIns="45700" rIns="91425" bIns="45700" anchor="t" anchorCtr="0">
            <a:noAutofit/>
          </a:bodyPr>
          <a:lstStyle/>
          <a:p>
            <a:pPr marL="91440" lvl="0" indent="0" algn="l" rtl="0">
              <a:lnSpc>
                <a:spcPct val="75000"/>
              </a:lnSpc>
              <a:spcBef>
                <a:spcPts val="0"/>
              </a:spcBef>
              <a:spcAft>
                <a:spcPts val="0"/>
              </a:spcAft>
              <a:buClr>
                <a:srgbClr val="262626"/>
              </a:buClr>
              <a:buSzPts val="2400"/>
              <a:buNone/>
            </a:pPr>
            <a:endParaRPr sz="2400"/>
          </a:p>
          <a:p>
            <a:pPr marL="45720" lvl="0" indent="0" algn="l" rtl="0">
              <a:lnSpc>
                <a:spcPct val="75000"/>
              </a:lnSpc>
              <a:spcBef>
                <a:spcPts val="1300"/>
              </a:spcBef>
              <a:spcAft>
                <a:spcPts val="0"/>
              </a:spcAft>
              <a:buClr>
                <a:srgbClr val="C00000"/>
              </a:buClr>
              <a:buSzPts val="3400"/>
              <a:buNone/>
            </a:pPr>
            <a:r>
              <a:rPr lang="en-US" sz="3400" b="1">
                <a:solidFill>
                  <a:srgbClr val="C00000"/>
                </a:solidFill>
              </a:rPr>
              <a:t>ArcGIS Online</a:t>
            </a:r>
            <a:endParaRPr sz="3400"/>
          </a:p>
          <a:p>
            <a:pPr marL="91440" lvl="0" indent="0" algn="l" rtl="0">
              <a:lnSpc>
                <a:spcPct val="75000"/>
              </a:lnSpc>
              <a:spcBef>
                <a:spcPts val="1300"/>
              </a:spcBef>
              <a:spcAft>
                <a:spcPts val="0"/>
              </a:spcAft>
              <a:buClr>
                <a:srgbClr val="262626"/>
              </a:buClr>
              <a:buSzPts val="2700"/>
              <a:buNone/>
            </a:pPr>
            <a:endParaRPr sz="2700"/>
          </a:p>
          <a:p>
            <a:pPr marL="91440" lvl="0" indent="-171450" algn="l" rtl="0">
              <a:lnSpc>
                <a:spcPct val="75000"/>
              </a:lnSpc>
              <a:spcBef>
                <a:spcPts val="1300"/>
              </a:spcBef>
              <a:spcAft>
                <a:spcPts val="0"/>
              </a:spcAft>
              <a:buClr>
                <a:srgbClr val="262626"/>
              </a:buClr>
              <a:buSzPts val="2700"/>
              <a:buChar char=" "/>
            </a:pPr>
            <a:r>
              <a:rPr lang="en-US" sz="2700"/>
              <a:t>Terminology:</a:t>
            </a:r>
            <a:endParaRPr/>
          </a:p>
          <a:p>
            <a:pPr marL="274320" lvl="1" indent="-274320" algn="l" rtl="0">
              <a:lnSpc>
                <a:spcPct val="75000"/>
              </a:lnSpc>
              <a:spcBef>
                <a:spcPts val="1800"/>
              </a:spcBef>
              <a:spcAft>
                <a:spcPts val="0"/>
              </a:spcAft>
              <a:buClr>
                <a:srgbClr val="0070C0"/>
              </a:buClr>
              <a:buSzPts val="2700"/>
              <a:buChar char=" "/>
            </a:pPr>
            <a:r>
              <a:rPr lang="en-US" sz="2700">
                <a:solidFill>
                  <a:srgbClr val="0070C0"/>
                </a:solidFill>
              </a:rPr>
              <a:t>Basemaps</a:t>
            </a:r>
            <a:r>
              <a:rPr lang="en-US" sz="2700"/>
              <a:t>: non-editable, background maps</a:t>
            </a:r>
            <a:endParaRPr/>
          </a:p>
          <a:p>
            <a:pPr marL="274320" lvl="1" indent="-274320" algn="l" rtl="0">
              <a:lnSpc>
                <a:spcPct val="75000"/>
              </a:lnSpc>
              <a:spcBef>
                <a:spcPts val="1800"/>
              </a:spcBef>
              <a:spcAft>
                <a:spcPts val="0"/>
              </a:spcAft>
              <a:buClr>
                <a:srgbClr val="0070C0"/>
              </a:buClr>
              <a:buSzPts val="2700"/>
              <a:buChar char=" "/>
            </a:pPr>
            <a:r>
              <a:rPr lang="en-US" sz="2700">
                <a:solidFill>
                  <a:srgbClr val="0070C0"/>
                </a:solidFill>
              </a:rPr>
              <a:t>Groups:</a:t>
            </a:r>
            <a:r>
              <a:rPr lang="en-US" sz="2700"/>
              <a:t> can collaborate, discuss, and share work</a:t>
            </a:r>
            <a:endParaRPr/>
          </a:p>
          <a:p>
            <a:pPr marL="274320" lvl="1" indent="-274320" algn="l" rtl="0">
              <a:lnSpc>
                <a:spcPct val="75000"/>
              </a:lnSpc>
              <a:spcBef>
                <a:spcPts val="1800"/>
              </a:spcBef>
              <a:spcAft>
                <a:spcPts val="0"/>
              </a:spcAft>
              <a:buClr>
                <a:srgbClr val="0070C0"/>
              </a:buClr>
              <a:buSzPts val="2700"/>
              <a:buChar char=" "/>
            </a:pPr>
            <a:r>
              <a:rPr lang="en-US" sz="2700">
                <a:solidFill>
                  <a:srgbClr val="0070C0"/>
                </a:solidFill>
              </a:rPr>
              <a:t>Operational Layers:</a:t>
            </a:r>
            <a:r>
              <a:rPr lang="en-US" sz="2700"/>
              <a:t> layers the user can manipulate</a:t>
            </a:r>
            <a:endParaRPr/>
          </a:p>
          <a:p>
            <a:pPr marL="274320" lvl="1" indent="-274320" algn="l" rtl="0">
              <a:lnSpc>
                <a:spcPct val="75000"/>
              </a:lnSpc>
              <a:spcBef>
                <a:spcPts val="1800"/>
              </a:spcBef>
              <a:spcAft>
                <a:spcPts val="0"/>
              </a:spcAft>
              <a:buClr>
                <a:srgbClr val="0070C0"/>
              </a:buClr>
              <a:buSzPts val="2700"/>
              <a:buChar char=" "/>
            </a:pPr>
            <a:r>
              <a:rPr lang="en-US" sz="2700">
                <a:solidFill>
                  <a:srgbClr val="0070C0"/>
                </a:solidFill>
              </a:rPr>
              <a:t>Mashup:</a:t>
            </a:r>
            <a:r>
              <a:rPr lang="en-US" sz="2700"/>
              <a:t> layers of info from different sources</a:t>
            </a:r>
            <a:endParaRPr/>
          </a:p>
          <a:p>
            <a:pPr marL="274320" lvl="1" indent="-274320" algn="l" rtl="0">
              <a:lnSpc>
                <a:spcPct val="75000"/>
              </a:lnSpc>
              <a:spcBef>
                <a:spcPts val="1800"/>
              </a:spcBef>
              <a:spcAft>
                <a:spcPts val="0"/>
              </a:spcAft>
              <a:buClr>
                <a:srgbClr val="0070C0"/>
              </a:buClr>
              <a:buSzPts val="2700"/>
              <a:buChar char=" "/>
            </a:pPr>
            <a:r>
              <a:rPr lang="en-US" sz="2700">
                <a:solidFill>
                  <a:srgbClr val="0070C0"/>
                </a:solidFill>
              </a:rPr>
              <a:t>Layer package:</a:t>
            </a:r>
            <a:r>
              <a:rPr lang="en-US" sz="2700"/>
              <a:t> captures the data, symbology, and other specific authored properties</a:t>
            </a:r>
            <a:endParaRPr/>
          </a:p>
        </p:txBody>
      </p:sp>
      <p:sp>
        <p:nvSpPr>
          <p:cNvPr id="275" name="Google Shape;275;p36"/>
          <p:cNvSpPr txBox="1">
            <a:spLocks noGrp="1"/>
          </p:cNvSpPr>
          <p:nvPr>
            <p:ph type="title"/>
          </p:nvPr>
        </p:nvSpPr>
        <p:spPr>
          <a:xfrm>
            <a:off x="492919" y="386319"/>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7"/>
          <p:cNvSpPr txBox="1">
            <a:spLocks noGrp="1"/>
          </p:cNvSpPr>
          <p:nvPr>
            <p:ph type="body" idx="1"/>
          </p:nvPr>
        </p:nvSpPr>
        <p:spPr>
          <a:xfrm>
            <a:off x="507206" y="1341121"/>
            <a:ext cx="7940108" cy="2136006"/>
          </a:xfrm>
          <a:prstGeom prst="rect">
            <a:avLst/>
          </a:prstGeom>
          <a:noFill/>
          <a:ln>
            <a:noFill/>
          </a:ln>
        </p:spPr>
        <p:txBody>
          <a:bodyPr spcFirstLastPara="1" wrap="square" lIns="91425" tIns="45700" rIns="91425" bIns="45700" anchor="t" anchorCtr="0">
            <a:noAutofit/>
          </a:bodyPr>
          <a:lstStyle/>
          <a:p>
            <a:pPr marL="91440" lvl="0" indent="0" algn="l" rtl="0">
              <a:lnSpc>
                <a:spcPct val="85000"/>
              </a:lnSpc>
              <a:spcBef>
                <a:spcPts val="0"/>
              </a:spcBef>
              <a:spcAft>
                <a:spcPts val="0"/>
              </a:spcAft>
              <a:buClr>
                <a:srgbClr val="262626"/>
              </a:buClr>
              <a:buSzPts val="2400"/>
              <a:buNone/>
            </a:pPr>
            <a:endParaRPr sz="2400"/>
          </a:p>
          <a:p>
            <a:pPr marL="45720" lvl="0" indent="0" algn="l" rtl="0">
              <a:lnSpc>
                <a:spcPct val="85000"/>
              </a:lnSpc>
              <a:spcBef>
                <a:spcPts val="1300"/>
              </a:spcBef>
              <a:spcAft>
                <a:spcPts val="0"/>
              </a:spcAft>
              <a:buClr>
                <a:srgbClr val="C00000"/>
              </a:buClr>
              <a:buSzPts val="3400"/>
              <a:buNone/>
            </a:pPr>
            <a:r>
              <a:rPr lang="en-US" sz="3400" b="1">
                <a:solidFill>
                  <a:srgbClr val="C00000"/>
                </a:solidFill>
              </a:rPr>
              <a:t>ArcPro Living Atlas</a:t>
            </a:r>
            <a:endParaRPr sz="3400"/>
          </a:p>
          <a:p>
            <a:pPr marL="91440" lvl="0" indent="-171450" algn="l" rtl="0">
              <a:lnSpc>
                <a:spcPct val="85000"/>
              </a:lnSpc>
              <a:spcBef>
                <a:spcPts val="1300"/>
              </a:spcBef>
              <a:spcAft>
                <a:spcPts val="0"/>
              </a:spcAft>
              <a:buClr>
                <a:srgbClr val="262626"/>
              </a:buClr>
              <a:buSzPts val="2700"/>
              <a:buChar char=" "/>
            </a:pPr>
            <a:r>
              <a:rPr lang="en-US" sz="2700"/>
              <a:t>Searchable data collection available within ArcPro</a:t>
            </a:r>
            <a:endParaRPr sz="2700"/>
          </a:p>
        </p:txBody>
      </p:sp>
      <p:sp>
        <p:nvSpPr>
          <p:cNvPr id="281" name="Google Shape;281;p37"/>
          <p:cNvSpPr txBox="1">
            <a:spLocks noGrp="1"/>
          </p:cNvSpPr>
          <p:nvPr>
            <p:ph type="title"/>
          </p:nvPr>
        </p:nvSpPr>
        <p:spPr>
          <a:xfrm>
            <a:off x="492919" y="386319"/>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pic>
        <p:nvPicPr>
          <p:cNvPr id="282" name="Google Shape;282;p37" descr="A screenshot showing that how to add data in ArcPro Living Atlas"/>
          <p:cNvPicPr preferRelativeResize="0"/>
          <p:nvPr/>
        </p:nvPicPr>
        <p:blipFill rotWithShape="1">
          <a:blip r:embed="rId3">
            <a:alphaModFix/>
          </a:blip>
          <a:srcRect/>
          <a:stretch/>
        </p:blipFill>
        <p:spPr>
          <a:xfrm>
            <a:off x="1744579" y="3170853"/>
            <a:ext cx="7243011" cy="359326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8"/>
          <p:cNvSpPr txBox="1">
            <a:spLocks noGrp="1"/>
          </p:cNvSpPr>
          <p:nvPr>
            <p:ph type="body" idx="1"/>
          </p:nvPr>
        </p:nvSpPr>
        <p:spPr>
          <a:xfrm>
            <a:off x="507206" y="1828800"/>
            <a:ext cx="7493794" cy="3765883"/>
          </a:xfrm>
          <a:prstGeom prst="rect">
            <a:avLst/>
          </a:prstGeom>
          <a:noFill/>
          <a:ln>
            <a:noFill/>
          </a:ln>
        </p:spPr>
        <p:txBody>
          <a:bodyPr spcFirstLastPara="1" wrap="square" lIns="91425" tIns="45700" rIns="91425" bIns="45700" anchor="t" anchorCtr="0">
            <a:noAutofit/>
          </a:bodyPr>
          <a:lstStyle/>
          <a:p>
            <a:pPr marL="0" lvl="0" indent="0" algn="l" rtl="0">
              <a:lnSpc>
                <a:spcPct val="65000"/>
              </a:lnSpc>
              <a:spcBef>
                <a:spcPts val="0"/>
              </a:spcBef>
              <a:spcAft>
                <a:spcPts val="0"/>
              </a:spcAft>
              <a:buClr>
                <a:srgbClr val="C00000"/>
              </a:buClr>
              <a:buSzPts val="3400"/>
              <a:buNone/>
            </a:pPr>
            <a:r>
              <a:rPr lang="en-US" sz="3400" b="1">
                <a:solidFill>
                  <a:srgbClr val="C00000"/>
                </a:solidFill>
              </a:rPr>
              <a:t>United States Government Agencies</a:t>
            </a:r>
            <a:endParaRPr sz="3400" b="1">
              <a:solidFill>
                <a:srgbClr val="C00000"/>
              </a:solidFill>
            </a:endParaRPr>
          </a:p>
          <a:p>
            <a:pPr marL="91440" lvl="0" indent="0" algn="l" rtl="0">
              <a:lnSpc>
                <a:spcPct val="65000"/>
              </a:lnSpc>
              <a:spcBef>
                <a:spcPts val="1300"/>
              </a:spcBef>
              <a:spcAft>
                <a:spcPts val="0"/>
              </a:spcAft>
              <a:buClr>
                <a:srgbClr val="262626"/>
              </a:buClr>
              <a:buSzPts val="2040"/>
              <a:buNone/>
            </a:pPr>
            <a:endParaRPr sz="2040"/>
          </a:p>
          <a:p>
            <a:pPr marL="91440" lvl="0" indent="-172720" algn="l" rtl="0">
              <a:lnSpc>
                <a:spcPct val="130000"/>
              </a:lnSpc>
              <a:spcBef>
                <a:spcPts val="1300"/>
              </a:spcBef>
              <a:spcAft>
                <a:spcPts val="0"/>
              </a:spcAft>
              <a:buClr>
                <a:srgbClr val="262626"/>
              </a:buClr>
              <a:buSzPts val="2720"/>
              <a:buFont typeface="Arial"/>
              <a:buChar char="•"/>
            </a:pPr>
            <a:r>
              <a:rPr lang="en-US" sz="2720"/>
              <a:t> USGS</a:t>
            </a:r>
            <a:endParaRPr/>
          </a:p>
          <a:p>
            <a:pPr marL="91440" lvl="0" indent="-172720" algn="l" rtl="0">
              <a:lnSpc>
                <a:spcPct val="130000"/>
              </a:lnSpc>
              <a:spcBef>
                <a:spcPts val="1300"/>
              </a:spcBef>
              <a:spcAft>
                <a:spcPts val="0"/>
              </a:spcAft>
              <a:buClr>
                <a:srgbClr val="262626"/>
              </a:buClr>
              <a:buSzPts val="2720"/>
              <a:buFont typeface="Arial"/>
              <a:buChar char="•"/>
            </a:pPr>
            <a:r>
              <a:rPr lang="en-US" sz="2720"/>
              <a:t> Census</a:t>
            </a:r>
            <a:endParaRPr/>
          </a:p>
          <a:p>
            <a:pPr marL="91440" lvl="0" indent="-172720" algn="l" rtl="0">
              <a:lnSpc>
                <a:spcPct val="130000"/>
              </a:lnSpc>
              <a:spcBef>
                <a:spcPts val="1300"/>
              </a:spcBef>
              <a:spcAft>
                <a:spcPts val="0"/>
              </a:spcAft>
              <a:buClr>
                <a:srgbClr val="262626"/>
              </a:buClr>
              <a:buSzPts val="2720"/>
              <a:buFont typeface="Arial"/>
              <a:buChar char="•"/>
            </a:pPr>
            <a:r>
              <a:rPr lang="en-US" sz="2720"/>
              <a:t> EPA</a:t>
            </a:r>
            <a:endParaRPr/>
          </a:p>
          <a:p>
            <a:pPr marL="91440" lvl="0" indent="-172720" algn="l" rtl="0">
              <a:lnSpc>
                <a:spcPct val="130000"/>
              </a:lnSpc>
              <a:spcBef>
                <a:spcPts val="1300"/>
              </a:spcBef>
              <a:spcAft>
                <a:spcPts val="0"/>
              </a:spcAft>
              <a:buClr>
                <a:srgbClr val="262626"/>
              </a:buClr>
              <a:buSzPts val="2720"/>
              <a:buFont typeface="Arial"/>
              <a:buChar char="•"/>
            </a:pPr>
            <a:r>
              <a:rPr lang="en-US" sz="2720"/>
              <a:t> NASA</a:t>
            </a:r>
            <a:endParaRPr/>
          </a:p>
          <a:p>
            <a:pPr marL="91440" lvl="0" indent="0" algn="l" rtl="0">
              <a:lnSpc>
                <a:spcPct val="130000"/>
              </a:lnSpc>
              <a:spcBef>
                <a:spcPts val="1300"/>
              </a:spcBef>
              <a:spcAft>
                <a:spcPts val="0"/>
              </a:spcAft>
              <a:buClr>
                <a:srgbClr val="262626"/>
              </a:buClr>
              <a:buSzPts val="2720"/>
              <a:buFont typeface="Arial"/>
              <a:buNone/>
            </a:pPr>
            <a:endParaRPr sz="2720"/>
          </a:p>
        </p:txBody>
      </p:sp>
      <p:sp>
        <p:nvSpPr>
          <p:cNvPr id="288" name="Google Shape;288;p38"/>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pic>
        <p:nvPicPr>
          <p:cNvPr id="289" name="Google Shape;289;p38" descr="Logo of NASA"/>
          <p:cNvPicPr preferRelativeResize="0"/>
          <p:nvPr/>
        </p:nvPicPr>
        <p:blipFill rotWithShape="1">
          <a:blip r:embed="rId3">
            <a:alphaModFix/>
          </a:blip>
          <a:srcRect/>
          <a:stretch/>
        </p:blipFill>
        <p:spPr>
          <a:xfrm>
            <a:off x="6148137" y="2498925"/>
            <a:ext cx="1949116" cy="1949116"/>
          </a:xfrm>
          <a:prstGeom prst="rect">
            <a:avLst/>
          </a:prstGeom>
          <a:noFill/>
          <a:ln>
            <a:noFill/>
          </a:ln>
        </p:spPr>
      </p:pic>
      <p:pic>
        <p:nvPicPr>
          <p:cNvPr id="290" name="Google Shape;290;p38" descr="Logo of USGS"/>
          <p:cNvPicPr preferRelativeResize="0"/>
          <p:nvPr/>
        </p:nvPicPr>
        <p:blipFill rotWithShape="1">
          <a:blip r:embed="rId4">
            <a:alphaModFix/>
          </a:blip>
          <a:srcRect/>
          <a:stretch/>
        </p:blipFill>
        <p:spPr>
          <a:xfrm>
            <a:off x="3207860" y="2916936"/>
            <a:ext cx="2438611" cy="899238"/>
          </a:xfrm>
          <a:prstGeom prst="rect">
            <a:avLst/>
          </a:prstGeom>
          <a:noFill/>
          <a:ln>
            <a:noFill/>
          </a:ln>
        </p:spPr>
      </p:pic>
      <p:pic>
        <p:nvPicPr>
          <p:cNvPr id="291" name="Google Shape;291;p38" descr="Logo of EPA"/>
          <p:cNvPicPr preferRelativeResize="0"/>
          <p:nvPr/>
        </p:nvPicPr>
        <p:blipFill rotWithShape="1">
          <a:blip r:embed="rId5">
            <a:alphaModFix/>
          </a:blip>
          <a:srcRect/>
          <a:stretch/>
        </p:blipFill>
        <p:spPr>
          <a:xfrm>
            <a:off x="6894428" y="4673696"/>
            <a:ext cx="1890630" cy="1871912"/>
          </a:xfrm>
          <a:prstGeom prst="rect">
            <a:avLst/>
          </a:prstGeom>
          <a:noFill/>
          <a:ln>
            <a:noFill/>
          </a:ln>
        </p:spPr>
      </p:pic>
      <p:pic>
        <p:nvPicPr>
          <p:cNvPr id="292" name="Google Shape;292;p38" descr="Logo of United States Census Bureau"/>
          <p:cNvPicPr preferRelativeResize="0"/>
          <p:nvPr/>
        </p:nvPicPr>
        <p:blipFill rotWithShape="1">
          <a:blip r:embed="rId6">
            <a:alphaModFix/>
          </a:blip>
          <a:srcRect/>
          <a:stretch/>
        </p:blipFill>
        <p:spPr>
          <a:xfrm>
            <a:off x="3642017" y="4860548"/>
            <a:ext cx="2621864" cy="149820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9"/>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pic>
        <p:nvPicPr>
          <p:cNvPr id="298" name="Google Shape;298;p39" descr="Screenshot showing Earth Explorer from USGS"/>
          <p:cNvPicPr preferRelativeResize="0"/>
          <p:nvPr/>
        </p:nvPicPr>
        <p:blipFill rotWithShape="1">
          <a:blip r:embed="rId3">
            <a:alphaModFix/>
          </a:blip>
          <a:srcRect t="8594" r="1315" b="6025"/>
          <a:stretch/>
        </p:blipFill>
        <p:spPr>
          <a:xfrm>
            <a:off x="187201" y="2253244"/>
            <a:ext cx="8769598" cy="4267871"/>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99" name="Google Shape;299;p39"/>
          <p:cNvSpPr/>
          <p:nvPr/>
        </p:nvSpPr>
        <p:spPr>
          <a:xfrm>
            <a:off x="2773816" y="1757592"/>
            <a:ext cx="3596369" cy="4308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200" u="sng">
                <a:solidFill>
                  <a:schemeClr val="hlink"/>
                </a:solidFill>
                <a:latin typeface="Calibri"/>
                <a:ea typeface="Calibri"/>
                <a:cs typeface="Calibri"/>
                <a:sym typeface="Calibri"/>
                <a:hlinkClick r:id="rId4"/>
              </a:rPr>
              <a:t>https://earthexplorer.usgs.gov</a:t>
            </a:r>
            <a:endParaRPr sz="2200">
              <a:solidFill>
                <a:schemeClr val="dk1"/>
              </a:solidFill>
              <a:latin typeface="Calibri"/>
              <a:ea typeface="Calibri"/>
              <a:cs typeface="Calibri"/>
              <a:sym typeface="Calibri"/>
            </a:endParaRPr>
          </a:p>
        </p:txBody>
      </p:sp>
      <p:sp>
        <p:nvSpPr>
          <p:cNvPr id="300" name="Google Shape;300;p39"/>
          <p:cNvSpPr txBox="1">
            <a:spLocks noGrp="1"/>
          </p:cNvSpPr>
          <p:nvPr>
            <p:ph type="body" idx="1"/>
          </p:nvPr>
        </p:nvSpPr>
        <p:spPr>
          <a:xfrm>
            <a:off x="492670" y="1443896"/>
            <a:ext cx="3823692" cy="434065"/>
          </a:xfrm>
          <a:prstGeom prst="rect">
            <a:avLst/>
          </a:prstGeom>
          <a:noFill/>
          <a:ln>
            <a:noFill/>
          </a:ln>
        </p:spPr>
        <p:txBody>
          <a:bodyPr spcFirstLastPara="1" wrap="square" lIns="91425" tIns="45700" rIns="91425" bIns="45700" anchor="t" anchorCtr="0">
            <a:noAutofit/>
          </a:bodyPr>
          <a:lstStyle/>
          <a:p>
            <a:pPr marL="91440" lvl="0" indent="-177800" algn="l" rtl="0">
              <a:lnSpc>
                <a:spcPct val="75000"/>
              </a:lnSpc>
              <a:spcBef>
                <a:spcPts val="0"/>
              </a:spcBef>
              <a:spcAft>
                <a:spcPts val="0"/>
              </a:spcAft>
              <a:buClr>
                <a:srgbClr val="C00000"/>
              </a:buClr>
              <a:buSzPts val="2800"/>
              <a:buChar char=" "/>
            </a:pPr>
            <a:r>
              <a:rPr lang="en-US" sz="2800" b="1">
                <a:solidFill>
                  <a:srgbClr val="C00000"/>
                </a:solidFill>
              </a:rPr>
              <a:t>Earth Explorer</a:t>
            </a:r>
            <a:endParaRPr sz="2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0"/>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sp>
        <p:nvSpPr>
          <p:cNvPr id="306" name="Google Shape;306;p40"/>
          <p:cNvSpPr/>
          <p:nvPr/>
        </p:nvSpPr>
        <p:spPr>
          <a:xfrm>
            <a:off x="2369538" y="1764448"/>
            <a:ext cx="4404924" cy="109260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200" u="sng">
                <a:solidFill>
                  <a:schemeClr val="hlink"/>
                </a:solidFill>
                <a:latin typeface="Calibri"/>
                <a:ea typeface="Calibri"/>
                <a:cs typeface="Calibri"/>
                <a:sym typeface="Calibri"/>
                <a:hlinkClick r:id="rId3"/>
              </a:rPr>
              <a:t>https://viewer.nationalmap.gov/basic</a:t>
            </a:r>
            <a:endParaRPr sz="2200">
              <a:solidFill>
                <a:schemeClr val="dk1"/>
              </a:solidFill>
              <a:latin typeface="Calibri"/>
              <a:ea typeface="Calibri"/>
              <a:cs typeface="Calibri"/>
              <a:sym typeface="Calibri"/>
            </a:endParaRPr>
          </a:p>
          <a:p>
            <a:pPr marL="0" marR="0" lvl="0" indent="0" algn="l" rtl="0">
              <a:spcBef>
                <a:spcPts val="0"/>
              </a:spcBef>
              <a:spcAft>
                <a:spcPts val="0"/>
              </a:spcAft>
              <a:buNone/>
            </a:pPr>
            <a:endParaRPr sz="2500">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07" name="Google Shape;307;p40" descr="Screenshot showing National Map of united states from USGS"/>
          <p:cNvPicPr preferRelativeResize="0"/>
          <p:nvPr/>
        </p:nvPicPr>
        <p:blipFill rotWithShape="1">
          <a:blip r:embed="rId4">
            <a:alphaModFix/>
          </a:blip>
          <a:srcRect t="8060" b="3829"/>
          <a:stretch/>
        </p:blipFill>
        <p:spPr>
          <a:xfrm>
            <a:off x="325991" y="2384542"/>
            <a:ext cx="8492018" cy="4208763"/>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08" name="Google Shape;308;p40"/>
          <p:cNvSpPr txBox="1">
            <a:spLocks noGrp="1"/>
          </p:cNvSpPr>
          <p:nvPr>
            <p:ph type="body" idx="1"/>
          </p:nvPr>
        </p:nvSpPr>
        <p:spPr>
          <a:xfrm>
            <a:off x="492670" y="1443896"/>
            <a:ext cx="3823692" cy="434065"/>
          </a:xfrm>
          <a:prstGeom prst="rect">
            <a:avLst/>
          </a:prstGeom>
          <a:noFill/>
          <a:ln>
            <a:noFill/>
          </a:ln>
        </p:spPr>
        <p:txBody>
          <a:bodyPr spcFirstLastPara="1" wrap="square" lIns="91425" tIns="45700" rIns="91425" bIns="45700" anchor="t" anchorCtr="0">
            <a:noAutofit/>
          </a:bodyPr>
          <a:lstStyle/>
          <a:p>
            <a:pPr marL="91440" lvl="0" indent="-177800" algn="l" rtl="0">
              <a:lnSpc>
                <a:spcPct val="75000"/>
              </a:lnSpc>
              <a:spcBef>
                <a:spcPts val="0"/>
              </a:spcBef>
              <a:spcAft>
                <a:spcPts val="0"/>
              </a:spcAft>
              <a:buClr>
                <a:srgbClr val="C00000"/>
              </a:buClr>
              <a:buSzPts val="2800"/>
              <a:buChar char=" "/>
            </a:pPr>
            <a:r>
              <a:rPr lang="en-US" sz="2800" b="1">
                <a:solidFill>
                  <a:srgbClr val="C00000"/>
                </a:solidFill>
              </a:rPr>
              <a:t>National Map</a:t>
            </a:r>
            <a:endParaRPr sz="28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1"/>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pic>
        <p:nvPicPr>
          <p:cNvPr id="314" name="Google Shape;314;p41" descr="Screenshot showing home page of GeoPlatform"/>
          <p:cNvPicPr preferRelativeResize="0"/>
          <p:nvPr/>
        </p:nvPicPr>
        <p:blipFill rotWithShape="1">
          <a:blip r:embed="rId3">
            <a:alphaModFix/>
          </a:blip>
          <a:srcRect t="9208" r="1375" b="5681"/>
          <a:stretch/>
        </p:blipFill>
        <p:spPr>
          <a:xfrm>
            <a:off x="164851" y="2331720"/>
            <a:ext cx="8735711" cy="424053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15" name="Google Shape;315;p41"/>
          <p:cNvSpPr/>
          <p:nvPr/>
        </p:nvSpPr>
        <p:spPr>
          <a:xfrm>
            <a:off x="2794302" y="1782302"/>
            <a:ext cx="3555397" cy="4308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200" u="sng">
                <a:solidFill>
                  <a:schemeClr val="hlink"/>
                </a:solidFill>
                <a:latin typeface="Calibri"/>
                <a:ea typeface="Calibri"/>
                <a:cs typeface="Calibri"/>
                <a:sym typeface="Calibri"/>
                <a:hlinkClick r:id="rId4"/>
              </a:rPr>
              <a:t>https://www.geoplatform.gov</a:t>
            </a:r>
            <a:endParaRPr sz="2200">
              <a:solidFill>
                <a:srgbClr val="C00000"/>
              </a:solidFill>
              <a:latin typeface="Calibri"/>
              <a:ea typeface="Calibri"/>
              <a:cs typeface="Calibri"/>
              <a:sym typeface="Calibri"/>
            </a:endParaRPr>
          </a:p>
        </p:txBody>
      </p:sp>
      <p:sp>
        <p:nvSpPr>
          <p:cNvPr id="316" name="Google Shape;316;p41"/>
          <p:cNvSpPr txBox="1">
            <a:spLocks noGrp="1"/>
          </p:cNvSpPr>
          <p:nvPr>
            <p:ph type="body" idx="1"/>
          </p:nvPr>
        </p:nvSpPr>
        <p:spPr>
          <a:xfrm>
            <a:off x="492670" y="1443896"/>
            <a:ext cx="3823692" cy="434065"/>
          </a:xfrm>
          <a:prstGeom prst="rect">
            <a:avLst/>
          </a:prstGeom>
          <a:noFill/>
          <a:ln>
            <a:noFill/>
          </a:ln>
        </p:spPr>
        <p:txBody>
          <a:bodyPr spcFirstLastPara="1" wrap="square" lIns="91425" tIns="45700" rIns="91425" bIns="45700" anchor="t" anchorCtr="0">
            <a:noAutofit/>
          </a:bodyPr>
          <a:lstStyle/>
          <a:p>
            <a:pPr marL="91440" lvl="0" indent="-177800" algn="l" rtl="0">
              <a:lnSpc>
                <a:spcPct val="75000"/>
              </a:lnSpc>
              <a:spcBef>
                <a:spcPts val="0"/>
              </a:spcBef>
              <a:spcAft>
                <a:spcPts val="0"/>
              </a:spcAft>
              <a:buClr>
                <a:srgbClr val="C00000"/>
              </a:buClr>
              <a:buSzPts val="2800"/>
              <a:buChar char=" "/>
            </a:pPr>
            <a:r>
              <a:rPr lang="en-US" sz="2800" b="1">
                <a:solidFill>
                  <a:srgbClr val="C00000"/>
                </a:solidFill>
              </a:rPr>
              <a:t>GeoPlatform</a:t>
            </a:r>
            <a:endParaRPr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5"/>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rgbClr val="262626"/>
              </a:buClr>
              <a:buSzPts val="2400"/>
              <a:buChar char=" "/>
            </a:pPr>
            <a:r>
              <a:rPr lang="en-US"/>
              <a:t>  </a:t>
            </a:r>
            <a:endParaRPr/>
          </a:p>
          <a:p>
            <a:pPr marL="1571400" lvl="8" indent="0" algn="l" rtl="0">
              <a:lnSpc>
                <a:spcPct val="85000"/>
              </a:lnSpc>
              <a:spcBef>
                <a:spcPts val="600"/>
              </a:spcBef>
              <a:spcAft>
                <a:spcPts val="0"/>
              </a:spcAft>
              <a:buClr>
                <a:srgbClr val="262626"/>
              </a:buClr>
              <a:buSzPts val="1800"/>
              <a:buNone/>
            </a:pPr>
            <a:endParaRPr/>
          </a:p>
        </p:txBody>
      </p:sp>
      <p:sp>
        <p:nvSpPr>
          <p:cNvPr id="111" name="Google Shape;111;p15"/>
          <p:cNvSpPr/>
          <p:nvPr/>
        </p:nvSpPr>
        <p:spPr>
          <a:xfrm>
            <a:off x="1200150" y="2667000"/>
            <a:ext cx="6743700" cy="7848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0" i="0" u="none" strike="noStrike" cap="none">
                <a:solidFill>
                  <a:schemeClr val="dk1"/>
                </a:solidFill>
                <a:latin typeface="Calibri"/>
                <a:ea typeface="Calibri"/>
                <a:cs typeface="Calibri"/>
                <a:sym typeface="Calibri"/>
              </a:rPr>
              <a:t>The University follows the section 508 Standards and WCAG 2.0 for web accessibility. If you require any content from this module in another format, please send an email to your instructor.</a:t>
            </a:r>
            <a:endParaRPr sz="15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2"/>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sp>
        <p:nvSpPr>
          <p:cNvPr id="322" name="Google Shape;322;p42"/>
          <p:cNvSpPr/>
          <p:nvPr/>
        </p:nvSpPr>
        <p:spPr>
          <a:xfrm>
            <a:off x="1389174" y="1989427"/>
            <a:ext cx="6365653" cy="4308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200" u="sng">
                <a:solidFill>
                  <a:schemeClr val="hlink"/>
                </a:solidFill>
                <a:latin typeface="Calibri"/>
                <a:ea typeface="Calibri"/>
                <a:cs typeface="Calibri"/>
                <a:sym typeface="Calibri"/>
                <a:hlinkClick r:id="rId3"/>
              </a:rPr>
              <a:t>https://enviroatlas.epa.gov/enviroatlas/interactivemap</a:t>
            </a:r>
            <a:endParaRPr sz="2200">
              <a:solidFill>
                <a:schemeClr val="dk1"/>
              </a:solidFill>
              <a:latin typeface="Calibri"/>
              <a:ea typeface="Calibri"/>
              <a:cs typeface="Calibri"/>
              <a:sym typeface="Calibri"/>
            </a:endParaRPr>
          </a:p>
        </p:txBody>
      </p:sp>
      <p:pic>
        <p:nvPicPr>
          <p:cNvPr id="323" name="Google Shape;323;p42" descr="Screenshot showing home page of EnviroAtlas"/>
          <p:cNvPicPr preferRelativeResize="0"/>
          <p:nvPr/>
        </p:nvPicPr>
        <p:blipFill rotWithShape="1">
          <a:blip r:embed="rId4">
            <a:alphaModFix/>
          </a:blip>
          <a:srcRect/>
          <a:stretch/>
        </p:blipFill>
        <p:spPr>
          <a:xfrm>
            <a:off x="228524" y="2631526"/>
            <a:ext cx="8686953" cy="3969474"/>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24" name="Google Shape;324;p42"/>
          <p:cNvSpPr txBox="1">
            <a:spLocks noGrp="1"/>
          </p:cNvSpPr>
          <p:nvPr>
            <p:ph type="body" idx="1"/>
          </p:nvPr>
        </p:nvSpPr>
        <p:spPr>
          <a:xfrm>
            <a:off x="492670" y="1443896"/>
            <a:ext cx="3823692" cy="434065"/>
          </a:xfrm>
          <a:prstGeom prst="rect">
            <a:avLst/>
          </a:prstGeom>
          <a:noFill/>
          <a:ln>
            <a:noFill/>
          </a:ln>
        </p:spPr>
        <p:txBody>
          <a:bodyPr spcFirstLastPara="1" wrap="square" lIns="91425" tIns="45700" rIns="91425" bIns="45700" anchor="t" anchorCtr="0">
            <a:noAutofit/>
          </a:bodyPr>
          <a:lstStyle/>
          <a:p>
            <a:pPr marL="91440" lvl="0" indent="-177800" algn="l" rtl="0">
              <a:lnSpc>
                <a:spcPct val="75000"/>
              </a:lnSpc>
              <a:spcBef>
                <a:spcPts val="0"/>
              </a:spcBef>
              <a:spcAft>
                <a:spcPts val="0"/>
              </a:spcAft>
              <a:buClr>
                <a:srgbClr val="C00000"/>
              </a:buClr>
              <a:buSzPts val="2800"/>
              <a:buChar char=" "/>
            </a:pPr>
            <a:r>
              <a:rPr lang="en-US" sz="2800" b="1">
                <a:solidFill>
                  <a:srgbClr val="C00000"/>
                </a:solidFill>
              </a:rPr>
              <a:t>EnviroAtlas</a:t>
            </a:r>
            <a:endParaRPr sz="28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3"/>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sp>
        <p:nvSpPr>
          <p:cNvPr id="330" name="Google Shape;330;p43"/>
          <p:cNvSpPr/>
          <p:nvPr/>
        </p:nvSpPr>
        <p:spPr>
          <a:xfrm>
            <a:off x="1256573" y="1893432"/>
            <a:ext cx="6630854" cy="43088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200" u="sng">
                <a:solidFill>
                  <a:schemeClr val="hlink"/>
                </a:solidFill>
                <a:latin typeface="Calibri"/>
                <a:ea typeface="Calibri"/>
                <a:cs typeface="Calibri"/>
                <a:sym typeface="Calibri"/>
                <a:hlinkClick r:id="rId3"/>
              </a:rPr>
              <a:t>https://www.census.gov/geographies/mapping-files.html</a:t>
            </a:r>
            <a:endParaRPr sz="2200">
              <a:solidFill>
                <a:schemeClr val="dk1"/>
              </a:solidFill>
              <a:latin typeface="Calibri"/>
              <a:ea typeface="Calibri"/>
              <a:cs typeface="Calibri"/>
              <a:sym typeface="Calibri"/>
            </a:endParaRPr>
          </a:p>
        </p:txBody>
      </p:sp>
      <p:pic>
        <p:nvPicPr>
          <p:cNvPr id="331" name="Google Shape;331;p43" descr="Screenshot showing home page of U.S. Census Bureau"/>
          <p:cNvPicPr preferRelativeResize="0"/>
          <p:nvPr/>
        </p:nvPicPr>
        <p:blipFill rotWithShape="1">
          <a:blip r:embed="rId4">
            <a:alphaModFix/>
          </a:blip>
          <a:srcRect/>
          <a:stretch/>
        </p:blipFill>
        <p:spPr>
          <a:xfrm>
            <a:off x="231607" y="2700090"/>
            <a:ext cx="6722645" cy="3297136"/>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332" name="Google Shape;332;p43"/>
          <p:cNvPicPr preferRelativeResize="0"/>
          <p:nvPr/>
        </p:nvPicPr>
        <p:blipFill rotWithShape="1">
          <a:blip r:embed="rId5">
            <a:alphaModFix/>
          </a:blip>
          <a:srcRect/>
          <a:stretch/>
        </p:blipFill>
        <p:spPr>
          <a:xfrm>
            <a:off x="5007689" y="4343400"/>
            <a:ext cx="4003963" cy="2298421"/>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33" name="Google Shape;333;p43"/>
          <p:cNvSpPr txBox="1">
            <a:spLocks noGrp="1"/>
          </p:cNvSpPr>
          <p:nvPr>
            <p:ph type="body" idx="1"/>
          </p:nvPr>
        </p:nvSpPr>
        <p:spPr>
          <a:xfrm>
            <a:off x="492670" y="1443896"/>
            <a:ext cx="3823692" cy="434065"/>
          </a:xfrm>
          <a:prstGeom prst="rect">
            <a:avLst/>
          </a:prstGeom>
          <a:noFill/>
          <a:ln>
            <a:noFill/>
          </a:ln>
        </p:spPr>
        <p:txBody>
          <a:bodyPr spcFirstLastPara="1" wrap="square" lIns="91425" tIns="45700" rIns="91425" bIns="45700" anchor="t" anchorCtr="0">
            <a:noAutofit/>
          </a:bodyPr>
          <a:lstStyle/>
          <a:p>
            <a:pPr marL="91440" lvl="0" indent="-177800" algn="l" rtl="0">
              <a:lnSpc>
                <a:spcPct val="75000"/>
              </a:lnSpc>
              <a:spcBef>
                <a:spcPts val="0"/>
              </a:spcBef>
              <a:spcAft>
                <a:spcPts val="0"/>
              </a:spcAft>
              <a:buClr>
                <a:srgbClr val="C00000"/>
              </a:buClr>
              <a:buSzPts val="2800"/>
              <a:buChar char=" "/>
            </a:pPr>
            <a:r>
              <a:rPr lang="en-US" sz="2800" b="1">
                <a:solidFill>
                  <a:srgbClr val="C00000"/>
                </a:solidFill>
              </a:rPr>
              <a:t>U.S. Census Bureau </a:t>
            </a:r>
            <a:endParaRPr sz="2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7"/>
        <p:cNvGrpSpPr/>
        <p:nvPr/>
      </p:nvGrpSpPr>
      <p:grpSpPr>
        <a:xfrm>
          <a:off x="0" y="0"/>
          <a:ext cx="0" cy="0"/>
          <a:chOff x="0" y="0"/>
          <a:chExt cx="0" cy="0"/>
        </a:xfrm>
      </p:grpSpPr>
      <p:sp>
        <p:nvSpPr>
          <p:cNvPr id="338" name="Google Shape;338;p44"/>
          <p:cNvSpPr txBox="1">
            <a:spLocks noGrp="1"/>
          </p:cNvSpPr>
          <p:nvPr>
            <p:ph type="body" idx="1"/>
          </p:nvPr>
        </p:nvSpPr>
        <p:spPr>
          <a:xfrm>
            <a:off x="380999" y="1679744"/>
            <a:ext cx="8407893" cy="947928"/>
          </a:xfrm>
          <a:prstGeom prst="rect">
            <a:avLst/>
          </a:prstGeom>
          <a:noFill/>
          <a:ln>
            <a:noFill/>
          </a:ln>
        </p:spPr>
        <p:txBody>
          <a:bodyPr spcFirstLastPara="1" wrap="square" lIns="91425" tIns="45700" rIns="91425" bIns="45700" anchor="t" anchorCtr="0">
            <a:noAutofit/>
          </a:bodyPr>
          <a:lstStyle/>
          <a:p>
            <a:pPr marL="91440" lvl="0" indent="-176212" algn="l" rtl="0">
              <a:lnSpc>
                <a:spcPct val="75000"/>
              </a:lnSpc>
              <a:spcBef>
                <a:spcPts val="0"/>
              </a:spcBef>
              <a:spcAft>
                <a:spcPts val="0"/>
              </a:spcAft>
              <a:buClr>
                <a:srgbClr val="C00000"/>
              </a:buClr>
              <a:buSzPts val="2775"/>
              <a:buChar char=" "/>
            </a:pPr>
            <a:r>
              <a:rPr lang="en-US" sz="2775" b="1">
                <a:solidFill>
                  <a:srgbClr val="C00000"/>
                </a:solidFill>
              </a:rPr>
              <a:t>Georgia GIS Clearinghouse</a:t>
            </a:r>
            <a:endParaRPr/>
          </a:p>
          <a:p>
            <a:pPr marL="91440" lvl="0" indent="0" algn="l" rtl="0">
              <a:lnSpc>
                <a:spcPct val="75000"/>
              </a:lnSpc>
              <a:spcBef>
                <a:spcPts val="0"/>
              </a:spcBef>
              <a:spcAft>
                <a:spcPts val="0"/>
              </a:spcAft>
              <a:buClr>
                <a:srgbClr val="262626"/>
              </a:buClr>
              <a:buSzPts val="2220"/>
              <a:buNone/>
            </a:pPr>
            <a:endParaRPr sz="2220" u="sng">
              <a:solidFill>
                <a:schemeClr val="hlink"/>
              </a:solidFill>
              <a:hlinkClick r:id="rId3"/>
            </a:endParaRPr>
          </a:p>
          <a:p>
            <a:pPr marL="91440" lvl="0" indent="-140970" algn="ctr" rtl="0">
              <a:lnSpc>
                <a:spcPct val="75000"/>
              </a:lnSpc>
              <a:spcBef>
                <a:spcPts val="0"/>
              </a:spcBef>
              <a:spcAft>
                <a:spcPts val="0"/>
              </a:spcAft>
              <a:buClr>
                <a:srgbClr val="262626"/>
              </a:buClr>
              <a:buSzPts val="2220"/>
              <a:buChar char=" "/>
            </a:pPr>
            <a:r>
              <a:rPr lang="en-US" sz="2220" u="sng">
                <a:solidFill>
                  <a:schemeClr val="hlink"/>
                </a:solidFill>
                <a:hlinkClick r:id="rId3"/>
              </a:rPr>
              <a:t>https://data.georgiaspatial.org</a:t>
            </a:r>
            <a:endParaRPr sz="2220"/>
          </a:p>
        </p:txBody>
      </p:sp>
      <p:pic>
        <p:nvPicPr>
          <p:cNvPr id="339" name="Google Shape;339;p44" descr="Screenshot showing home page of Georgia GIS Clearinghouse"/>
          <p:cNvPicPr preferRelativeResize="0"/>
          <p:nvPr/>
        </p:nvPicPr>
        <p:blipFill rotWithShape="1">
          <a:blip r:embed="rId4">
            <a:alphaModFix/>
          </a:blip>
          <a:srcRect/>
          <a:stretch/>
        </p:blipFill>
        <p:spPr>
          <a:xfrm>
            <a:off x="2209800" y="2787320"/>
            <a:ext cx="4648200" cy="3861582"/>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40" name="Google Shape;340;p44"/>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Sources of GIS data</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4"/>
        <p:cNvGrpSpPr/>
        <p:nvPr/>
      </p:nvGrpSpPr>
      <p:grpSpPr>
        <a:xfrm>
          <a:off x="0" y="0"/>
          <a:ext cx="0" cy="0"/>
          <a:chOff x="0" y="0"/>
          <a:chExt cx="0" cy="0"/>
        </a:xfrm>
      </p:grpSpPr>
      <p:sp>
        <p:nvSpPr>
          <p:cNvPr id="345" name="Google Shape;345;p45"/>
          <p:cNvSpPr/>
          <p:nvPr/>
        </p:nvSpPr>
        <p:spPr>
          <a:xfrm>
            <a:off x="2367839" y="5813362"/>
            <a:ext cx="4408323"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u="sng">
                <a:solidFill>
                  <a:schemeClr val="hlink"/>
                </a:solidFill>
                <a:latin typeface="Calibri"/>
                <a:ea typeface="Calibri"/>
                <a:cs typeface="Calibri"/>
                <a:sym typeface="Calibri"/>
                <a:hlinkClick r:id="rId3"/>
              </a:rPr>
              <a:t>http://geospatialrevolution.psu.edu/episode2</a:t>
            </a:r>
            <a:endParaRPr sz="1800">
              <a:solidFill>
                <a:schemeClr val="dk1"/>
              </a:solidFill>
              <a:latin typeface="Calibri"/>
              <a:ea typeface="Calibri"/>
              <a:cs typeface="Calibri"/>
              <a:sym typeface="Calibri"/>
            </a:endParaRPr>
          </a:p>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pic>
        <p:nvPicPr>
          <p:cNvPr id="346" name="Google Shape;346;p45" descr="Screenshot of a video of Geospational Revolution- Episode 2"/>
          <p:cNvPicPr preferRelativeResize="0"/>
          <p:nvPr/>
        </p:nvPicPr>
        <p:blipFill rotWithShape="1">
          <a:blip r:embed="rId4">
            <a:alphaModFix/>
          </a:blip>
          <a:srcRect/>
          <a:stretch/>
        </p:blipFill>
        <p:spPr>
          <a:xfrm>
            <a:off x="1095962" y="2076011"/>
            <a:ext cx="7168386" cy="3526971"/>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47" name="Google Shape;347;p45"/>
          <p:cNvSpPr txBox="1">
            <a:spLocks noGrp="1"/>
          </p:cNvSpPr>
          <p:nvPr>
            <p:ph type="title"/>
          </p:nvPr>
        </p:nvSpPr>
        <p:spPr>
          <a:xfrm>
            <a:off x="532210" y="843662"/>
            <a:ext cx="8079581" cy="9112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1"/>
              </a:buClr>
              <a:buSzPts val="4320"/>
              <a:buFont typeface="Calibri"/>
              <a:buNone/>
            </a:pPr>
            <a:r>
              <a:rPr lang="en-US" sz="4320"/>
              <a:t>Examine </a:t>
            </a:r>
            <a:r>
              <a:rPr lang="en-US" sz="4320">
                <a:solidFill>
                  <a:srgbClr val="C00000"/>
                </a:solidFill>
              </a:rPr>
              <a:t>Data Sources</a:t>
            </a:r>
            <a:br>
              <a:rPr lang="en-US" sz="4320">
                <a:solidFill>
                  <a:srgbClr val="C00000"/>
                </a:solidFill>
              </a:rPr>
            </a:br>
            <a:r>
              <a:rPr lang="en-US" sz="4320"/>
              <a:t>presented in the following video…</a:t>
            </a:r>
            <a:endParaRPr sz="432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1"/>
        <p:cNvGrpSpPr/>
        <p:nvPr/>
      </p:nvGrpSpPr>
      <p:grpSpPr>
        <a:xfrm>
          <a:off x="0" y="0"/>
          <a:ext cx="0" cy="0"/>
          <a:chOff x="0" y="0"/>
          <a:chExt cx="0" cy="0"/>
        </a:xfrm>
      </p:grpSpPr>
      <p:sp>
        <p:nvSpPr>
          <p:cNvPr id="352" name="Google Shape;352;p46"/>
          <p:cNvSpPr txBox="1">
            <a:spLocks noGrp="1"/>
          </p:cNvSpPr>
          <p:nvPr>
            <p:ph type="body" idx="1"/>
          </p:nvPr>
        </p:nvSpPr>
        <p:spPr>
          <a:xfrm>
            <a:off x="507206" y="1739590"/>
            <a:ext cx="8065294" cy="4661210"/>
          </a:xfrm>
          <a:prstGeom prst="rect">
            <a:avLst/>
          </a:prstGeom>
          <a:noFill/>
          <a:ln>
            <a:noFill/>
          </a:ln>
        </p:spPr>
        <p:txBody>
          <a:bodyPr spcFirstLastPara="1" wrap="square" lIns="91425" tIns="45700" rIns="91425" bIns="45700" anchor="t" anchorCtr="0">
            <a:noAutofit/>
          </a:bodyPr>
          <a:lstStyle/>
          <a:p>
            <a:pPr marL="91440" lvl="0" indent="-172720" algn="l" rtl="0">
              <a:lnSpc>
                <a:spcPct val="130000"/>
              </a:lnSpc>
              <a:spcBef>
                <a:spcPts val="0"/>
              </a:spcBef>
              <a:spcAft>
                <a:spcPts val="0"/>
              </a:spcAft>
              <a:buClr>
                <a:srgbClr val="262626"/>
              </a:buClr>
              <a:buSzPts val="2720"/>
              <a:buFont typeface="Arial"/>
              <a:buChar char="•"/>
            </a:pPr>
            <a:r>
              <a:rPr lang="en-US" sz="2720"/>
              <a:t> What </a:t>
            </a:r>
            <a:r>
              <a:rPr lang="en-US" sz="2720" b="1">
                <a:solidFill>
                  <a:srgbClr val="05897A"/>
                </a:solidFill>
              </a:rPr>
              <a:t>sources of GIS </a:t>
            </a:r>
            <a:r>
              <a:rPr lang="en-US" sz="2720"/>
              <a:t>data are described in the video?</a:t>
            </a:r>
            <a:endParaRPr/>
          </a:p>
          <a:p>
            <a:pPr marL="91440" lvl="0" indent="-172720" algn="l" rtl="0">
              <a:lnSpc>
                <a:spcPct val="130000"/>
              </a:lnSpc>
              <a:spcBef>
                <a:spcPts val="3000"/>
              </a:spcBef>
              <a:spcAft>
                <a:spcPts val="0"/>
              </a:spcAft>
              <a:buClr>
                <a:srgbClr val="262626"/>
              </a:buClr>
              <a:buSzPts val="2720"/>
              <a:buFont typeface="Arial"/>
              <a:buChar char="•"/>
            </a:pPr>
            <a:r>
              <a:rPr lang="en-US" sz="2720"/>
              <a:t> How can GIS be used in your </a:t>
            </a:r>
            <a:r>
              <a:rPr lang="en-US" sz="2720" b="1">
                <a:solidFill>
                  <a:srgbClr val="05897A"/>
                </a:solidFill>
              </a:rPr>
              <a:t>local community</a:t>
            </a:r>
            <a:r>
              <a:rPr lang="en-US" sz="2720"/>
              <a:t>?</a:t>
            </a:r>
            <a:endParaRPr/>
          </a:p>
          <a:p>
            <a:pPr marL="91440" lvl="0" indent="-172720" algn="l" rtl="0">
              <a:lnSpc>
                <a:spcPct val="130000"/>
              </a:lnSpc>
              <a:spcBef>
                <a:spcPts val="3000"/>
              </a:spcBef>
              <a:spcAft>
                <a:spcPts val="0"/>
              </a:spcAft>
              <a:buClr>
                <a:srgbClr val="262626"/>
              </a:buClr>
              <a:buSzPts val="2720"/>
              <a:buFont typeface="Arial"/>
              <a:buChar char="•"/>
            </a:pPr>
            <a:r>
              <a:rPr lang="en-US" sz="2720"/>
              <a:t> Has geospatial tech made the public more or less </a:t>
            </a:r>
            <a:r>
              <a:rPr lang="en-US" sz="2720" b="1">
                <a:solidFill>
                  <a:srgbClr val="05897A"/>
                </a:solidFill>
              </a:rPr>
              <a:t>geographically aware</a:t>
            </a:r>
            <a:r>
              <a:rPr lang="en-US" sz="2720"/>
              <a:t>?</a:t>
            </a:r>
            <a:endParaRPr/>
          </a:p>
          <a:p>
            <a:pPr marL="91440" lvl="0" indent="-172720" algn="l" rtl="0">
              <a:lnSpc>
                <a:spcPct val="130000"/>
              </a:lnSpc>
              <a:spcBef>
                <a:spcPts val="3000"/>
              </a:spcBef>
              <a:spcAft>
                <a:spcPts val="0"/>
              </a:spcAft>
              <a:buClr>
                <a:srgbClr val="262626"/>
              </a:buClr>
              <a:buSzPts val="2720"/>
              <a:buFont typeface="Arial"/>
              <a:buChar char="•"/>
            </a:pPr>
            <a:r>
              <a:rPr lang="en-US" sz="2720"/>
              <a:t>What is the </a:t>
            </a:r>
            <a:r>
              <a:rPr lang="en-US" sz="2720" b="1">
                <a:solidFill>
                  <a:srgbClr val="05897A"/>
                </a:solidFill>
              </a:rPr>
              <a:t>future of GIS</a:t>
            </a:r>
            <a:r>
              <a:rPr lang="en-US" sz="2720"/>
              <a:t>? Do you think issues of </a:t>
            </a:r>
            <a:r>
              <a:rPr lang="en-US" sz="2720" b="1">
                <a:solidFill>
                  <a:srgbClr val="05897A"/>
                </a:solidFill>
              </a:rPr>
              <a:t>privacy</a:t>
            </a:r>
            <a:r>
              <a:rPr lang="en-US" sz="2720"/>
              <a:t> will be of concern?</a:t>
            </a:r>
            <a:endParaRPr sz="2720"/>
          </a:p>
        </p:txBody>
      </p:sp>
      <p:sp>
        <p:nvSpPr>
          <p:cNvPr id="353" name="Google Shape;353;p46"/>
          <p:cNvSpPr txBox="1">
            <a:spLocks noGrp="1"/>
          </p:cNvSpPr>
          <p:nvPr>
            <p:ph type="title"/>
          </p:nvPr>
        </p:nvSpPr>
        <p:spPr>
          <a:xfrm>
            <a:off x="492919" y="499533"/>
            <a:ext cx="8079581" cy="9112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10 minute write!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6"/>
        <p:cNvGrpSpPr/>
        <p:nvPr/>
      </p:nvGrpSpPr>
      <p:grpSpPr>
        <a:xfrm>
          <a:off x="0" y="0"/>
          <a:ext cx="0" cy="0"/>
          <a:chOff x="0" y="0"/>
          <a:chExt cx="0" cy="0"/>
        </a:xfrm>
      </p:grpSpPr>
      <p:sp>
        <p:nvSpPr>
          <p:cNvPr id="117" name="Google Shape;117;p16"/>
          <p:cNvSpPr txBox="1">
            <a:spLocks noGrp="1"/>
          </p:cNvSpPr>
          <p:nvPr>
            <p:ph type="title"/>
          </p:nvPr>
        </p:nvSpPr>
        <p:spPr>
          <a:xfrm>
            <a:off x="395594" y="0"/>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b="1"/>
              <a:t>GIS Data</a:t>
            </a:r>
            <a:endParaRPr/>
          </a:p>
        </p:txBody>
      </p:sp>
      <p:sp>
        <p:nvSpPr>
          <p:cNvPr id="118" name="Google Shape;118;p16"/>
          <p:cNvSpPr txBox="1">
            <a:spLocks noGrp="1"/>
          </p:cNvSpPr>
          <p:nvPr>
            <p:ph type="body" idx="1"/>
          </p:nvPr>
        </p:nvSpPr>
        <p:spPr>
          <a:xfrm>
            <a:off x="816478" y="2037412"/>
            <a:ext cx="7432462" cy="3190214"/>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chemeClr val="dk1"/>
              </a:buClr>
              <a:buSzPts val="2400"/>
              <a:buChar char=" "/>
            </a:pPr>
            <a:r>
              <a:rPr lang="en-US" b="1">
                <a:solidFill>
                  <a:schemeClr val="dk1"/>
                </a:solidFill>
              </a:rPr>
              <a:t>Data</a:t>
            </a:r>
            <a:r>
              <a:rPr lang="en-US">
                <a:solidFill>
                  <a:schemeClr val="dk1"/>
                </a:solidFill>
              </a:rPr>
              <a:t> – observations made from monitoring real world, often numbers</a:t>
            </a:r>
            <a:endParaRPr/>
          </a:p>
          <a:p>
            <a:pPr marL="91440" lvl="0" indent="0" algn="l" rtl="0">
              <a:lnSpc>
                <a:spcPct val="85000"/>
              </a:lnSpc>
              <a:spcBef>
                <a:spcPts val="1300"/>
              </a:spcBef>
              <a:spcAft>
                <a:spcPts val="0"/>
              </a:spcAft>
              <a:buClr>
                <a:srgbClr val="262626"/>
              </a:buClr>
              <a:buSzPts val="2400"/>
              <a:buNone/>
            </a:pPr>
            <a:endParaRPr>
              <a:solidFill>
                <a:schemeClr val="dk1"/>
              </a:solidFill>
            </a:endParaRPr>
          </a:p>
          <a:p>
            <a:pPr marL="91440" lvl="0" indent="-152400" algn="l" rtl="0">
              <a:lnSpc>
                <a:spcPct val="85000"/>
              </a:lnSpc>
              <a:spcBef>
                <a:spcPts val="1300"/>
              </a:spcBef>
              <a:spcAft>
                <a:spcPts val="0"/>
              </a:spcAft>
              <a:buClr>
                <a:schemeClr val="dk1"/>
              </a:buClr>
              <a:buSzPts val="2400"/>
              <a:buChar char=" "/>
            </a:pPr>
            <a:r>
              <a:rPr lang="en-US" b="1">
                <a:solidFill>
                  <a:schemeClr val="dk1"/>
                </a:solidFill>
              </a:rPr>
              <a:t>Information</a:t>
            </a:r>
            <a:r>
              <a:rPr lang="en-US">
                <a:solidFill>
                  <a:schemeClr val="dk1"/>
                </a:solidFill>
              </a:rPr>
              <a:t> – data with </a:t>
            </a:r>
            <a:r>
              <a:rPr lang="en-US" i="1">
                <a:solidFill>
                  <a:schemeClr val="dk1"/>
                </a:solidFill>
              </a:rPr>
              <a:t>meaning</a:t>
            </a:r>
            <a:r>
              <a:rPr lang="en-US">
                <a:solidFill>
                  <a:schemeClr val="dk1"/>
                </a:solidFill>
              </a:rPr>
              <a:t> and </a:t>
            </a:r>
            <a:r>
              <a:rPr lang="en-US" i="1">
                <a:solidFill>
                  <a:schemeClr val="dk1"/>
                </a:solidFill>
              </a:rPr>
              <a:t>context</a:t>
            </a:r>
            <a:r>
              <a:rPr lang="en-US">
                <a:solidFill>
                  <a:schemeClr val="dk1"/>
                </a:solidFill>
              </a:rPr>
              <a:t> added</a:t>
            </a:r>
            <a:endParaRPr/>
          </a:p>
          <a:p>
            <a:pPr marL="91440" lvl="0" indent="0" algn="l" rtl="0">
              <a:lnSpc>
                <a:spcPct val="85000"/>
              </a:lnSpc>
              <a:spcBef>
                <a:spcPts val="1300"/>
              </a:spcBef>
              <a:spcAft>
                <a:spcPts val="0"/>
              </a:spcAft>
              <a:buClr>
                <a:srgbClr val="262626"/>
              </a:buClr>
              <a:buSzPts val="2400"/>
              <a:buNone/>
            </a:pPr>
            <a:endParaRPr>
              <a:solidFill>
                <a:schemeClr val="dk1"/>
              </a:solidFill>
            </a:endParaRPr>
          </a:p>
          <a:p>
            <a:pPr marL="91440" lvl="0" indent="0" algn="l" rtl="0">
              <a:lnSpc>
                <a:spcPct val="85000"/>
              </a:lnSpc>
              <a:spcBef>
                <a:spcPts val="1300"/>
              </a:spcBef>
              <a:spcAft>
                <a:spcPts val="0"/>
              </a:spcAft>
              <a:buClr>
                <a:srgbClr val="262626"/>
              </a:buClr>
              <a:buSzPts val="2400"/>
              <a:buNone/>
            </a:pPr>
            <a:endParaRPr>
              <a:solidFill>
                <a:schemeClr val="dk1"/>
              </a:solidFill>
            </a:endParaRPr>
          </a:p>
          <a:p>
            <a:pPr marL="91440" lvl="0" indent="-152400" algn="l" rtl="0">
              <a:lnSpc>
                <a:spcPct val="85000"/>
              </a:lnSpc>
              <a:spcBef>
                <a:spcPts val="1300"/>
              </a:spcBef>
              <a:spcAft>
                <a:spcPts val="0"/>
              </a:spcAft>
              <a:buClr>
                <a:schemeClr val="dk1"/>
              </a:buClr>
              <a:buSzPts val="2400"/>
              <a:buChar char=" "/>
            </a:pPr>
            <a:r>
              <a:rPr lang="en-US">
                <a:solidFill>
                  <a:schemeClr val="dk1"/>
                </a:solidFill>
              </a:rPr>
              <a:t>Wide variety of data sources – Can you think of some?</a:t>
            </a:r>
            <a:endParaRPr/>
          </a:p>
        </p:txBody>
      </p:sp>
      <p:pic>
        <p:nvPicPr>
          <p:cNvPr id="119" name="Google Shape;119;p16" descr="A screenshot showing variety of data dources"/>
          <p:cNvPicPr preferRelativeResize="0"/>
          <p:nvPr/>
        </p:nvPicPr>
        <p:blipFill rotWithShape="1">
          <a:blip r:embed="rId3">
            <a:alphaModFix/>
          </a:blip>
          <a:srcRect/>
          <a:stretch/>
        </p:blipFill>
        <p:spPr>
          <a:xfrm>
            <a:off x="765810" y="5239657"/>
            <a:ext cx="7612380" cy="1407886"/>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4"/>
        <p:cNvGrpSpPr/>
        <p:nvPr/>
      </p:nvGrpSpPr>
      <p:grpSpPr>
        <a:xfrm>
          <a:off x="0" y="0"/>
          <a:ext cx="0" cy="0"/>
          <a:chOff x="0" y="0"/>
          <a:chExt cx="0" cy="0"/>
        </a:xfrm>
      </p:grpSpPr>
      <p:sp>
        <p:nvSpPr>
          <p:cNvPr id="125" name="Google Shape;125;p17"/>
          <p:cNvSpPr txBox="1">
            <a:spLocks noGrp="1"/>
          </p:cNvSpPr>
          <p:nvPr>
            <p:ph type="title"/>
          </p:nvPr>
        </p:nvSpPr>
        <p:spPr>
          <a:xfrm>
            <a:off x="430747" y="249385"/>
            <a:ext cx="8079581" cy="124690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50B4C8"/>
              </a:buClr>
              <a:buSzPts val="4800"/>
              <a:buFont typeface="Calibri"/>
              <a:buNone/>
            </a:pPr>
            <a:r>
              <a:rPr lang="en-US" b="1">
                <a:solidFill>
                  <a:srgbClr val="50B4C8"/>
                </a:solidFill>
              </a:rPr>
              <a:t>Primary Data</a:t>
            </a:r>
            <a:endParaRPr/>
          </a:p>
        </p:txBody>
      </p:sp>
      <p:sp>
        <p:nvSpPr>
          <p:cNvPr id="126" name="Google Shape;126;p17"/>
          <p:cNvSpPr txBox="1">
            <a:spLocks noGrp="1"/>
          </p:cNvSpPr>
          <p:nvPr>
            <p:ph type="body" idx="1"/>
          </p:nvPr>
        </p:nvSpPr>
        <p:spPr>
          <a:xfrm>
            <a:off x="93786" y="2558562"/>
            <a:ext cx="4818300" cy="380718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800"/>
              <a:buNone/>
            </a:pPr>
            <a:r>
              <a:rPr lang="en-US" sz="1800" dirty="0">
                <a:solidFill>
                  <a:schemeClr val="dk1"/>
                </a:solidFill>
              </a:rPr>
              <a:t>Example of primary GIS data used by a Ski Resort…</a:t>
            </a:r>
            <a:endParaRPr dirty="0"/>
          </a:p>
          <a:p>
            <a:pPr marL="91440" lvl="0" indent="-114300" algn="l" rtl="0">
              <a:lnSpc>
                <a:spcPct val="100000"/>
              </a:lnSpc>
              <a:spcBef>
                <a:spcPts val="1300"/>
              </a:spcBef>
              <a:spcAft>
                <a:spcPts val="0"/>
              </a:spcAft>
              <a:buClr>
                <a:schemeClr val="dk1"/>
              </a:buClr>
              <a:buSzPts val="1800"/>
              <a:buFont typeface="Arial"/>
              <a:buChar char="•"/>
            </a:pPr>
            <a:r>
              <a:rPr lang="en-US" sz="1800" dirty="0">
                <a:solidFill>
                  <a:schemeClr val="dk1"/>
                </a:solidFill>
              </a:rPr>
              <a:t> GIS database showing the number passes purchased at each ski lift</a:t>
            </a:r>
            <a:endParaRPr dirty="0"/>
          </a:p>
          <a:p>
            <a:pPr marL="91440" lvl="0" indent="0" algn="l" rtl="0">
              <a:lnSpc>
                <a:spcPct val="100000"/>
              </a:lnSpc>
              <a:spcBef>
                <a:spcPts val="1300"/>
              </a:spcBef>
              <a:spcAft>
                <a:spcPts val="0"/>
              </a:spcAft>
              <a:buClr>
                <a:srgbClr val="262626"/>
              </a:buClr>
              <a:buSzPts val="1800"/>
              <a:buFont typeface="Arial"/>
              <a:buNone/>
            </a:pPr>
            <a:endParaRPr sz="1800" dirty="0">
              <a:solidFill>
                <a:schemeClr val="dk1"/>
              </a:solidFill>
            </a:endParaRPr>
          </a:p>
          <a:p>
            <a:pPr marL="91440" lvl="0" indent="-114300" algn="l" rtl="0">
              <a:lnSpc>
                <a:spcPct val="100000"/>
              </a:lnSpc>
              <a:spcBef>
                <a:spcPts val="1300"/>
              </a:spcBef>
              <a:spcAft>
                <a:spcPts val="0"/>
              </a:spcAft>
              <a:buClr>
                <a:schemeClr val="dk1"/>
              </a:buClr>
              <a:buSzPts val="1800"/>
              <a:buFont typeface="Arial"/>
              <a:buChar char="•"/>
            </a:pPr>
            <a:r>
              <a:rPr lang="en-US" sz="1800" dirty="0">
                <a:solidFill>
                  <a:schemeClr val="dk1"/>
                </a:solidFill>
              </a:rPr>
              <a:t> GIS database showing the GPS locations of avalanches recorded by ski patrol</a:t>
            </a:r>
            <a:endParaRPr dirty="0"/>
          </a:p>
          <a:p>
            <a:pPr marL="91440" lvl="0" indent="0" algn="l" rtl="0">
              <a:lnSpc>
                <a:spcPct val="100000"/>
              </a:lnSpc>
              <a:spcBef>
                <a:spcPts val="1300"/>
              </a:spcBef>
              <a:spcAft>
                <a:spcPts val="0"/>
              </a:spcAft>
              <a:buClr>
                <a:srgbClr val="262626"/>
              </a:buClr>
              <a:buSzPts val="1800"/>
              <a:buFont typeface="Arial"/>
              <a:buNone/>
            </a:pPr>
            <a:endParaRPr sz="1800" dirty="0">
              <a:solidFill>
                <a:schemeClr val="dk1"/>
              </a:solidFill>
            </a:endParaRPr>
          </a:p>
          <a:p>
            <a:pPr marL="91440" lvl="0" indent="-114300" algn="l" rtl="0">
              <a:lnSpc>
                <a:spcPct val="100000"/>
              </a:lnSpc>
              <a:spcBef>
                <a:spcPts val="1300"/>
              </a:spcBef>
              <a:spcAft>
                <a:spcPts val="0"/>
              </a:spcAft>
              <a:buClr>
                <a:schemeClr val="dk1"/>
              </a:buClr>
              <a:buSzPts val="1800"/>
              <a:buFont typeface="Arial"/>
              <a:buChar char="•"/>
            </a:pPr>
            <a:r>
              <a:rPr lang="en-US" sz="1800" dirty="0">
                <a:solidFill>
                  <a:schemeClr val="dk1"/>
                </a:solidFill>
              </a:rPr>
              <a:t> Meteorological data collected by ski patrol in a geodatabase</a:t>
            </a:r>
            <a:endParaRPr sz="1800" dirty="0">
              <a:solidFill>
                <a:schemeClr val="dk1"/>
              </a:solidFill>
            </a:endParaRPr>
          </a:p>
        </p:txBody>
      </p:sp>
      <p:pic>
        <p:nvPicPr>
          <p:cNvPr id="127" name="Google Shape;127;p17" descr="A picture showing example of primary GIS data used by a Ski Resort."/>
          <p:cNvPicPr preferRelativeResize="0"/>
          <p:nvPr/>
        </p:nvPicPr>
        <p:blipFill rotWithShape="1">
          <a:blip r:embed="rId3">
            <a:alphaModFix/>
          </a:blip>
          <a:srcRect/>
          <a:stretch/>
        </p:blipFill>
        <p:spPr>
          <a:xfrm>
            <a:off x="5111261" y="2989384"/>
            <a:ext cx="3856207" cy="2572125"/>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28" name="Google Shape;128;p17"/>
          <p:cNvSpPr/>
          <p:nvPr/>
        </p:nvSpPr>
        <p:spPr>
          <a:xfrm>
            <a:off x="254467" y="1447996"/>
            <a:ext cx="8975558" cy="45243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600" b="1" i="0" u="none" strike="noStrike" cap="none">
                <a:solidFill>
                  <a:srgbClr val="05897A"/>
                </a:solidFill>
                <a:latin typeface="Calibri"/>
                <a:ea typeface="Calibri"/>
                <a:cs typeface="Calibri"/>
                <a:sym typeface="Calibri"/>
              </a:rPr>
              <a:t>Primary data </a:t>
            </a:r>
            <a:r>
              <a:rPr lang="en-US" sz="2600" b="0" i="0" u="none" strike="noStrike" cap="none">
                <a:solidFill>
                  <a:schemeClr val="dk1"/>
                </a:solidFill>
                <a:latin typeface="Calibri"/>
                <a:ea typeface="Calibri"/>
                <a:cs typeface="Calibri"/>
                <a:sym typeface="Calibri"/>
              </a:rPr>
              <a:t>– collected in digital format specifically for GIS </a:t>
            </a:r>
            <a:endParaRPr sz="26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457200" y="274638"/>
            <a:ext cx="8229600" cy="10969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b="1"/>
              <a:t>Secondary Data</a:t>
            </a:r>
            <a:endParaRPr/>
          </a:p>
        </p:txBody>
      </p:sp>
      <p:sp>
        <p:nvSpPr>
          <p:cNvPr id="135" name="Google Shape;135;p18"/>
          <p:cNvSpPr txBox="1">
            <a:spLocks noGrp="1"/>
          </p:cNvSpPr>
          <p:nvPr>
            <p:ph type="body" idx="1"/>
          </p:nvPr>
        </p:nvSpPr>
        <p:spPr>
          <a:xfrm>
            <a:off x="666839" y="2204024"/>
            <a:ext cx="6765592" cy="1643471"/>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chemeClr val="dk1"/>
              </a:buClr>
              <a:buSzPts val="1800"/>
              <a:buNone/>
            </a:pPr>
            <a:r>
              <a:rPr lang="en-US" sz="1800">
                <a:solidFill>
                  <a:schemeClr val="dk1"/>
                </a:solidFill>
              </a:rPr>
              <a:t>Example: Data used by a Ski Resort… </a:t>
            </a:r>
            <a:endParaRPr/>
          </a:p>
          <a:p>
            <a:pPr marL="91440" lvl="0" indent="-114300" algn="l" rtl="0">
              <a:lnSpc>
                <a:spcPct val="85000"/>
              </a:lnSpc>
              <a:spcBef>
                <a:spcPts val="1300"/>
              </a:spcBef>
              <a:spcAft>
                <a:spcPts val="0"/>
              </a:spcAft>
              <a:buClr>
                <a:schemeClr val="dk1"/>
              </a:buClr>
              <a:buSzPts val="1800"/>
              <a:buFont typeface="Arial"/>
              <a:buChar char="•"/>
            </a:pPr>
            <a:r>
              <a:rPr lang="en-US" sz="1800">
                <a:solidFill>
                  <a:schemeClr val="dk1"/>
                </a:solidFill>
              </a:rPr>
              <a:t> Historical topographic paper maps provided by local historian</a:t>
            </a:r>
            <a:endParaRPr/>
          </a:p>
          <a:p>
            <a:pPr marL="91440" lvl="0" indent="-114300" algn="l" rtl="0">
              <a:lnSpc>
                <a:spcPct val="85000"/>
              </a:lnSpc>
              <a:spcBef>
                <a:spcPts val="1300"/>
              </a:spcBef>
              <a:spcAft>
                <a:spcPts val="0"/>
              </a:spcAft>
              <a:buClr>
                <a:schemeClr val="dk1"/>
              </a:buClr>
              <a:buSzPts val="1800"/>
              <a:buFont typeface="Arial"/>
              <a:buChar char="•"/>
            </a:pPr>
            <a:r>
              <a:rPr lang="en-US" sz="1800">
                <a:solidFill>
                  <a:schemeClr val="dk1"/>
                </a:solidFill>
              </a:rPr>
              <a:t> Meteorological maps published as a jpg without spatial referencing</a:t>
            </a:r>
            <a:endParaRPr sz="1800">
              <a:solidFill>
                <a:schemeClr val="dk1"/>
              </a:solidFill>
            </a:endParaRPr>
          </a:p>
        </p:txBody>
      </p:sp>
      <p:sp>
        <p:nvSpPr>
          <p:cNvPr id="136" name="Google Shape;136;p18"/>
          <p:cNvSpPr/>
          <p:nvPr/>
        </p:nvSpPr>
        <p:spPr>
          <a:xfrm>
            <a:off x="315349" y="1406013"/>
            <a:ext cx="8708167" cy="4924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600" b="1" i="0" u="none" strike="noStrike" cap="none">
                <a:solidFill>
                  <a:srgbClr val="05897A"/>
                </a:solidFill>
                <a:latin typeface="Calibri"/>
                <a:ea typeface="Calibri"/>
                <a:cs typeface="Calibri"/>
                <a:sym typeface="Calibri"/>
              </a:rPr>
              <a:t>Secondary data </a:t>
            </a:r>
            <a:r>
              <a:rPr lang="en-US" sz="2600" b="0" i="0" u="none" strike="noStrike" cap="none">
                <a:solidFill>
                  <a:schemeClr val="dk1"/>
                </a:solidFill>
                <a:latin typeface="Calibri"/>
                <a:ea typeface="Calibri"/>
                <a:cs typeface="Calibri"/>
                <a:sym typeface="Calibri"/>
              </a:rPr>
              <a:t>– data that has to be </a:t>
            </a:r>
            <a:r>
              <a:rPr lang="en-US" sz="2600" b="0" i="1" u="none" strike="noStrike" cap="none">
                <a:solidFill>
                  <a:schemeClr val="dk1"/>
                </a:solidFill>
                <a:latin typeface="Calibri"/>
                <a:ea typeface="Calibri"/>
                <a:cs typeface="Calibri"/>
                <a:sym typeface="Calibri"/>
              </a:rPr>
              <a:t>adapted</a:t>
            </a:r>
            <a:r>
              <a:rPr lang="en-US" sz="2600" b="0" i="0" u="none" strike="noStrike" cap="none">
                <a:solidFill>
                  <a:schemeClr val="dk1"/>
                </a:solidFill>
                <a:latin typeface="Calibri"/>
                <a:ea typeface="Calibri"/>
                <a:cs typeface="Calibri"/>
                <a:sym typeface="Calibri"/>
              </a:rPr>
              <a:t> for use in a GIS</a:t>
            </a:r>
            <a:endParaRPr sz="2600">
              <a:solidFill>
                <a:schemeClr val="dk1"/>
              </a:solidFill>
              <a:latin typeface="Calibri"/>
              <a:ea typeface="Calibri"/>
              <a:cs typeface="Calibri"/>
              <a:sym typeface="Calibri"/>
            </a:endParaRPr>
          </a:p>
        </p:txBody>
      </p:sp>
      <p:pic>
        <p:nvPicPr>
          <p:cNvPr id="137" name="Google Shape;137;p18" descr="Example: Meteorological maps published as a jpg without spatial referencing"/>
          <p:cNvPicPr preferRelativeResize="0"/>
          <p:nvPr/>
        </p:nvPicPr>
        <p:blipFill rotWithShape="1">
          <a:blip r:embed="rId3">
            <a:alphaModFix/>
          </a:blip>
          <a:srcRect/>
          <a:stretch/>
        </p:blipFill>
        <p:spPr>
          <a:xfrm>
            <a:off x="4696613" y="3667574"/>
            <a:ext cx="4326903" cy="2743200"/>
          </a:xfrm>
          <a:prstGeom prst="rect">
            <a:avLst/>
          </a:prstGeom>
          <a:noFill/>
          <a:ln w="9525" cap="flat"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38" name="Google Shape;138;p18" descr="Example: Historical topographic paper maps provided by local historian​"/>
          <p:cNvPicPr preferRelativeResize="0"/>
          <p:nvPr/>
        </p:nvPicPr>
        <p:blipFill rotWithShape="1">
          <a:blip r:embed="rId4">
            <a:alphaModFix/>
          </a:blip>
          <a:srcRect l="26499" t="21553" r="7375" b="5558"/>
          <a:stretch/>
        </p:blipFill>
        <p:spPr>
          <a:xfrm>
            <a:off x="169218" y="3667574"/>
            <a:ext cx="4424245" cy="2743200"/>
          </a:xfrm>
          <a:prstGeom prst="rect">
            <a:avLst/>
          </a:prstGeom>
          <a:noFill/>
          <a:ln w="9525" cap="flat"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39" name="Google Shape;139;p18"/>
          <p:cNvSpPr/>
          <p:nvPr/>
        </p:nvSpPr>
        <p:spPr>
          <a:xfrm>
            <a:off x="4572000" y="6581001"/>
            <a:ext cx="45720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100" u="sng">
                <a:solidFill>
                  <a:schemeClr val="hlink"/>
                </a:solidFill>
                <a:latin typeface="Calibri"/>
                <a:ea typeface="Calibri"/>
                <a:cs typeface="Calibri"/>
                <a:sym typeface="Calibri"/>
                <a:hlinkClick r:id="rId5"/>
              </a:rPr>
              <a:t>https://www.ncdc.noaa.gov/data-access/radar-data</a:t>
            </a:r>
            <a:endParaRPr sz="1100">
              <a:solidFill>
                <a:schemeClr val="dk1"/>
              </a:solidFill>
              <a:latin typeface="Calibri"/>
              <a:ea typeface="Calibri"/>
              <a:cs typeface="Calibri"/>
              <a:sym typeface="Calibri"/>
            </a:endParaRPr>
          </a:p>
        </p:txBody>
      </p:sp>
      <p:sp>
        <p:nvSpPr>
          <p:cNvPr id="140" name="Google Shape;140;p18"/>
          <p:cNvSpPr/>
          <p:nvPr/>
        </p:nvSpPr>
        <p:spPr>
          <a:xfrm>
            <a:off x="6828943" y="6410774"/>
            <a:ext cx="2315057" cy="2616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u="sng">
                <a:solidFill>
                  <a:schemeClr val="hlink"/>
                </a:solidFill>
                <a:latin typeface="Calibri"/>
                <a:ea typeface="Calibri"/>
                <a:cs typeface="Calibri"/>
                <a:sym typeface="Calibri"/>
                <a:hlinkClick r:id="rId6"/>
              </a:rPr>
              <a:t>https://viewer.nationalmap.gov/basic</a:t>
            </a:r>
            <a:endParaRPr sz="11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5"/>
        <p:cNvGrpSpPr/>
        <p:nvPr/>
      </p:nvGrpSpPr>
      <p:grpSpPr>
        <a:xfrm>
          <a:off x="0" y="0"/>
          <a:ext cx="0" cy="0"/>
          <a:chOff x="0" y="0"/>
          <a:chExt cx="0" cy="0"/>
        </a:xfrm>
      </p:grpSpPr>
      <p:sp>
        <p:nvSpPr>
          <p:cNvPr id="146" name="Google Shape;146;p19"/>
          <p:cNvSpPr txBox="1">
            <a:spLocks noGrp="1"/>
          </p:cNvSpPr>
          <p:nvPr>
            <p:ph type="title"/>
          </p:nvPr>
        </p:nvSpPr>
        <p:spPr>
          <a:xfrm>
            <a:off x="395931" y="41565"/>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50B4C8"/>
              </a:buClr>
              <a:buSzPts val="4800"/>
              <a:buFont typeface="Calibri"/>
              <a:buNone/>
            </a:pPr>
            <a:r>
              <a:rPr lang="en-US" b="1">
                <a:solidFill>
                  <a:srgbClr val="50B4C8"/>
                </a:solidFill>
              </a:rPr>
              <a:t>Data Dimensions</a:t>
            </a:r>
            <a:endParaRPr/>
          </a:p>
        </p:txBody>
      </p:sp>
      <p:sp>
        <p:nvSpPr>
          <p:cNvPr id="147" name="Google Shape;147;p19"/>
          <p:cNvSpPr txBox="1">
            <a:spLocks noGrp="1"/>
          </p:cNvSpPr>
          <p:nvPr>
            <p:ph type="body" idx="1"/>
          </p:nvPr>
        </p:nvSpPr>
        <p:spPr>
          <a:xfrm>
            <a:off x="838279" y="1703073"/>
            <a:ext cx="7194883" cy="4842529"/>
          </a:xfrm>
          <a:prstGeom prst="rect">
            <a:avLst/>
          </a:prstGeom>
          <a:noFill/>
          <a:ln>
            <a:noFill/>
          </a:ln>
        </p:spPr>
        <p:txBody>
          <a:bodyPr spcFirstLastPara="1" wrap="square" lIns="91425" tIns="45700" rIns="91425" bIns="45700" anchor="t" anchorCtr="0">
            <a:noAutofit/>
          </a:bodyPr>
          <a:lstStyle/>
          <a:p>
            <a:pPr marL="91440" lvl="0" indent="-177800" algn="l" rtl="0">
              <a:lnSpc>
                <a:spcPct val="90000"/>
              </a:lnSpc>
              <a:spcBef>
                <a:spcPts val="0"/>
              </a:spcBef>
              <a:spcAft>
                <a:spcPts val="0"/>
              </a:spcAft>
              <a:buClr>
                <a:schemeClr val="dk1"/>
              </a:buClr>
              <a:buSzPts val="2800"/>
              <a:buChar char=" "/>
            </a:pPr>
            <a:r>
              <a:rPr lang="en-US" sz="2800">
                <a:solidFill>
                  <a:schemeClr val="dk1"/>
                </a:solidFill>
              </a:rPr>
              <a:t>All data have three “modes” or “dimensions”</a:t>
            </a:r>
            <a:endParaRPr/>
          </a:p>
          <a:p>
            <a:pPr marL="91440" lvl="0" indent="0" algn="l" rtl="0">
              <a:lnSpc>
                <a:spcPct val="90000"/>
              </a:lnSpc>
              <a:spcBef>
                <a:spcPts val="1300"/>
              </a:spcBef>
              <a:spcAft>
                <a:spcPts val="0"/>
              </a:spcAft>
              <a:buClr>
                <a:srgbClr val="262626"/>
              </a:buClr>
              <a:buSzPts val="2400"/>
              <a:buNone/>
            </a:pPr>
            <a:endParaRPr b="1">
              <a:solidFill>
                <a:schemeClr val="dk1"/>
              </a:solidFill>
            </a:endParaRPr>
          </a:p>
          <a:p>
            <a:pPr marL="274320" lvl="1" indent="-274320" algn="l" rtl="0">
              <a:lnSpc>
                <a:spcPct val="90000"/>
              </a:lnSpc>
              <a:spcBef>
                <a:spcPts val="600"/>
              </a:spcBef>
              <a:spcAft>
                <a:spcPts val="0"/>
              </a:spcAft>
              <a:buClr>
                <a:srgbClr val="C00000"/>
              </a:buClr>
              <a:buSzPts val="2400"/>
              <a:buChar char=" "/>
            </a:pPr>
            <a:r>
              <a:rPr lang="en-US" b="1">
                <a:solidFill>
                  <a:srgbClr val="C00000"/>
                </a:solidFill>
              </a:rPr>
              <a:t>Temporal</a:t>
            </a:r>
            <a:r>
              <a:rPr lang="en-US" b="1">
                <a:solidFill>
                  <a:schemeClr val="dk1"/>
                </a:solidFill>
              </a:rPr>
              <a:t> </a:t>
            </a:r>
            <a:r>
              <a:rPr lang="en-US">
                <a:solidFill>
                  <a:schemeClr val="dk1"/>
                </a:solidFill>
              </a:rPr>
              <a:t>– </a:t>
            </a:r>
            <a:r>
              <a:rPr lang="en-US" i="1">
                <a:solidFill>
                  <a:schemeClr val="dk1"/>
                </a:solidFill>
              </a:rPr>
              <a:t>when</a:t>
            </a:r>
            <a:r>
              <a:rPr lang="en-US">
                <a:solidFill>
                  <a:schemeClr val="dk1"/>
                </a:solidFill>
              </a:rPr>
              <a:t> data were collected</a:t>
            </a:r>
            <a:endParaRPr/>
          </a:p>
          <a:p>
            <a:pPr marL="274320" lvl="1" indent="-121920" algn="l" rtl="0">
              <a:lnSpc>
                <a:spcPct val="90000"/>
              </a:lnSpc>
              <a:spcBef>
                <a:spcPts val="600"/>
              </a:spcBef>
              <a:spcAft>
                <a:spcPts val="0"/>
              </a:spcAft>
              <a:buClr>
                <a:srgbClr val="262626"/>
              </a:buClr>
              <a:buSzPts val="2400"/>
              <a:buNone/>
            </a:pPr>
            <a:endParaRPr b="1">
              <a:solidFill>
                <a:schemeClr val="dk1"/>
              </a:solidFill>
            </a:endParaRPr>
          </a:p>
          <a:p>
            <a:pPr marL="274320" lvl="1" indent="-274320" algn="l" rtl="0">
              <a:lnSpc>
                <a:spcPct val="90000"/>
              </a:lnSpc>
              <a:spcBef>
                <a:spcPts val="600"/>
              </a:spcBef>
              <a:spcAft>
                <a:spcPts val="0"/>
              </a:spcAft>
              <a:buClr>
                <a:srgbClr val="C00000"/>
              </a:buClr>
              <a:buSzPts val="2400"/>
              <a:buChar char=" "/>
            </a:pPr>
            <a:r>
              <a:rPr lang="en-US" b="1">
                <a:solidFill>
                  <a:srgbClr val="C00000"/>
                </a:solidFill>
              </a:rPr>
              <a:t>Thematic</a:t>
            </a:r>
            <a:r>
              <a:rPr lang="en-US">
                <a:solidFill>
                  <a:schemeClr val="dk1"/>
                </a:solidFill>
              </a:rPr>
              <a:t> – </a:t>
            </a:r>
            <a:r>
              <a:rPr lang="en-US" i="1">
                <a:solidFill>
                  <a:schemeClr val="dk1"/>
                </a:solidFill>
              </a:rPr>
              <a:t>descriptive</a:t>
            </a:r>
            <a:r>
              <a:rPr lang="en-US">
                <a:solidFill>
                  <a:schemeClr val="dk1"/>
                </a:solidFill>
              </a:rPr>
              <a:t> information about data</a:t>
            </a:r>
            <a:endParaRPr/>
          </a:p>
          <a:p>
            <a:pPr marL="274320" lvl="1" indent="-121920" algn="l" rtl="0">
              <a:lnSpc>
                <a:spcPct val="90000"/>
              </a:lnSpc>
              <a:spcBef>
                <a:spcPts val="600"/>
              </a:spcBef>
              <a:spcAft>
                <a:spcPts val="0"/>
              </a:spcAft>
              <a:buClr>
                <a:srgbClr val="262626"/>
              </a:buClr>
              <a:buSzPts val="2400"/>
              <a:buNone/>
            </a:pPr>
            <a:endParaRPr b="1">
              <a:solidFill>
                <a:schemeClr val="dk1"/>
              </a:solidFill>
            </a:endParaRPr>
          </a:p>
          <a:p>
            <a:pPr marL="274320" lvl="1" indent="-274320" algn="l" rtl="0">
              <a:lnSpc>
                <a:spcPct val="90000"/>
              </a:lnSpc>
              <a:spcBef>
                <a:spcPts val="600"/>
              </a:spcBef>
              <a:spcAft>
                <a:spcPts val="0"/>
              </a:spcAft>
              <a:buClr>
                <a:srgbClr val="C00000"/>
              </a:buClr>
              <a:buSzPts val="2400"/>
              <a:buChar char=" "/>
            </a:pPr>
            <a:r>
              <a:rPr lang="en-US" b="1">
                <a:solidFill>
                  <a:srgbClr val="C00000"/>
                </a:solidFill>
              </a:rPr>
              <a:t>Spatial</a:t>
            </a:r>
            <a:r>
              <a:rPr lang="en-US">
                <a:solidFill>
                  <a:schemeClr val="dk1"/>
                </a:solidFill>
              </a:rPr>
              <a:t> –</a:t>
            </a:r>
            <a:r>
              <a:rPr lang="en-US" i="1">
                <a:solidFill>
                  <a:schemeClr val="dk1"/>
                </a:solidFill>
              </a:rPr>
              <a:t>location</a:t>
            </a:r>
            <a:r>
              <a:rPr lang="en-US">
                <a:solidFill>
                  <a:schemeClr val="dk1"/>
                </a:solidFill>
              </a:rPr>
              <a:t> of observed feature</a:t>
            </a:r>
            <a:endParaRPr/>
          </a:p>
          <a:p>
            <a:pPr marL="91440" lvl="0" indent="0" algn="l" rtl="0">
              <a:lnSpc>
                <a:spcPct val="90000"/>
              </a:lnSpc>
              <a:spcBef>
                <a:spcPts val="1300"/>
              </a:spcBef>
              <a:spcAft>
                <a:spcPts val="0"/>
              </a:spcAft>
              <a:buClr>
                <a:srgbClr val="262626"/>
              </a:buClr>
              <a:buSzPts val="2400"/>
              <a:buNone/>
            </a:pPr>
            <a:endParaRPr>
              <a:solidFill>
                <a:schemeClr val="dk1"/>
              </a:solidFill>
            </a:endParaRPr>
          </a:p>
          <a:p>
            <a:pPr marL="91440" lvl="0" indent="-152400" algn="ctr" rtl="0">
              <a:lnSpc>
                <a:spcPct val="90000"/>
              </a:lnSpc>
              <a:spcBef>
                <a:spcPts val="1300"/>
              </a:spcBef>
              <a:spcAft>
                <a:spcPts val="0"/>
              </a:spcAft>
              <a:buClr>
                <a:schemeClr val="dk1"/>
              </a:buClr>
              <a:buSzPts val="2400"/>
              <a:buChar char=" "/>
            </a:pPr>
            <a:r>
              <a:rPr lang="en-US" b="1">
                <a:solidFill>
                  <a:schemeClr val="dk1"/>
                </a:solidFill>
              </a:rPr>
              <a:t>GIS data must have a mathematical spatial reference </a:t>
            </a:r>
            <a:r>
              <a:rPr lang="en-US">
                <a:solidFill>
                  <a:schemeClr val="dk1"/>
                </a:solidFill>
              </a:rPr>
              <a:t>(e.g., coordinates) to locate the position of the feature </a:t>
            </a:r>
            <a:endParaRPr/>
          </a:p>
          <a:p>
            <a:pPr marL="91440" lvl="0" indent="0" algn="l" rtl="0">
              <a:lnSpc>
                <a:spcPct val="90000"/>
              </a:lnSpc>
              <a:spcBef>
                <a:spcPts val="1300"/>
              </a:spcBef>
              <a:spcAft>
                <a:spcPts val="0"/>
              </a:spcAft>
              <a:buClr>
                <a:srgbClr val="262626"/>
              </a:buClr>
              <a:buSzPts val="2400"/>
              <a:buNone/>
            </a:pPr>
            <a:endParaRPr>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1"/>
        <p:cNvGrpSpPr/>
        <p:nvPr/>
      </p:nvGrpSpPr>
      <p:grpSpPr>
        <a:xfrm>
          <a:off x="0" y="0"/>
          <a:ext cx="0" cy="0"/>
          <a:chOff x="0" y="0"/>
          <a:chExt cx="0" cy="0"/>
        </a:xfrm>
      </p:grpSpPr>
      <p:sp>
        <p:nvSpPr>
          <p:cNvPr id="152" name="Google Shape;152;p20"/>
          <p:cNvSpPr txBox="1">
            <a:spLocks noGrp="1"/>
          </p:cNvSpPr>
          <p:nvPr>
            <p:ph type="title"/>
          </p:nvPr>
        </p:nvSpPr>
        <p:spPr>
          <a:xfrm>
            <a:off x="385727" y="323002"/>
            <a:ext cx="5575372"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50B4C8"/>
              </a:buClr>
              <a:buSzPts val="4800"/>
              <a:buFont typeface="Calibri"/>
              <a:buNone/>
            </a:pPr>
            <a:r>
              <a:rPr lang="en-US" b="1">
                <a:solidFill>
                  <a:srgbClr val="50B4C8"/>
                </a:solidFill>
              </a:rPr>
              <a:t>Data Dimensions</a:t>
            </a:r>
            <a:br>
              <a:rPr lang="en-US" b="1">
                <a:solidFill>
                  <a:srgbClr val="50B4C8"/>
                </a:solidFill>
              </a:rPr>
            </a:br>
            <a:r>
              <a:rPr lang="en-US" sz="4000" b="1">
                <a:solidFill>
                  <a:srgbClr val="50B4C8"/>
                </a:solidFill>
              </a:rPr>
              <a:t>Example</a:t>
            </a:r>
            <a:endParaRPr/>
          </a:p>
        </p:txBody>
      </p:sp>
      <p:sp>
        <p:nvSpPr>
          <p:cNvPr id="153" name="Google Shape;153;p20"/>
          <p:cNvSpPr txBox="1">
            <a:spLocks noGrp="1"/>
          </p:cNvSpPr>
          <p:nvPr>
            <p:ph type="body" idx="1"/>
          </p:nvPr>
        </p:nvSpPr>
        <p:spPr>
          <a:xfrm>
            <a:off x="169158" y="2553979"/>
            <a:ext cx="8072473" cy="4114801"/>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chemeClr val="dk1"/>
              </a:buClr>
              <a:buSzPts val="2800"/>
              <a:buChar char=" "/>
            </a:pPr>
            <a:r>
              <a:rPr lang="en-US" sz="2800">
                <a:solidFill>
                  <a:schemeClr val="dk1"/>
                </a:solidFill>
              </a:rPr>
              <a:t>Gainesville, GA tornado</a:t>
            </a:r>
            <a:endParaRPr/>
          </a:p>
          <a:p>
            <a:pPr marL="91440" lvl="0" indent="0" algn="l" rtl="0">
              <a:lnSpc>
                <a:spcPct val="85000"/>
              </a:lnSpc>
              <a:spcBef>
                <a:spcPts val="1300"/>
              </a:spcBef>
              <a:spcAft>
                <a:spcPts val="0"/>
              </a:spcAft>
              <a:buClr>
                <a:srgbClr val="262626"/>
              </a:buClr>
              <a:buSzPts val="2800"/>
              <a:buNone/>
            </a:pPr>
            <a:endParaRPr sz="2800">
              <a:solidFill>
                <a:schemeClr val="dk1"/>
              </a:solidFill>
            </a:endParaRPr>
          </a:p>
          <a:p>
            <a:pPr marL="274320" lvl="1" indent="-274320" algn="l" rtl="0">
              <a:lnSpc>
                <a:spcPct val="85000"/>
              </a:lnSpc>
              <a:spcBef>
                <a:spcPts val="600"/>
              </a:spcBef>
              <a:spcAft>
                <a:spcPts val="0"/>
              </a:spcAft>
              <a:buClr>
                <a:srgbClr val="C00000"/>
              </a:buClr>
              <a:buSzPts val="2400"/>
              <a:buChar char=" "/>
            </a:pPr>
            <a:r>
              <a:rPr lang="en-US" sz="2400" b="1">
                <a:solidFill>
                  <a:srgbClr val="C00000"/>
                </a:solidFill>
              </a:rPr>
              <a:t>Temporal</a:t>
            </a:r>
            <a:r>
              <a:rPr lang="en-US" sz="2400">
                <a:solidFill>
                  <a:schemeClr val="dk1"/>
                </a:solidFill>
              </a:rPr>
              <a:t> – 08:45 hrs 6 April 1936</a:t>
            </a:r>
            <a:endParaRPr/>
          </a:p>
          <a:p>
            <a:pPr marL="274320" lvl="1" indent="-121920" algn="l" rtl="0">
              <a:lnSpc>
                <a:spcPct val="85000"/>
              </a:lnSpc>
              <a:spcBef>
                <a:spcPts val="600"/>
              </a:spcBef>
              <a:spcAft>
                <a:spcPts val="0"/>
              </a:spcAft>
              <a:buClr>
                <a:srgbClr val="262626"/>
              </a:buClr>
              <a:buSzPts val="2400"/>
              <a:buNone/>
            </a:pPr>
            <a:endParaRPr sz="2400">
              <a:solidFill>
                <a:schemeClr val="dk1"/>
              </a:solidFill>
            </a:endParaRPr>
          </a:p>
          <a:p>
            <a:pPr marL="274320" lvl="1" indent="-274320" algn="l" rtl="0">
              <a:lnSpc>
                <a:spcPct val="85000"/>
              </a:lnSpc>
              <a:spcBef>
                <a:spcPts val="600"/>
              </a:spcBef>
              <a:spcAft>
                <a:spcPts val="0"/>
              </a:spcAft>
              <a:buClr>
                <a:srgbClr val="C00000"/>
              </a:buClr>
              <a:buSzPts val="2400"/>
              <a:buChar char=" "/>
            </a:pPr>
            <a:r>
              <a:rPr lang="en-US" sz="2400" b="1">
                <a:solidFill>
                  <a:srgbClr val="C00000"/>
                </a:solidFill>
              </a:rPr>
              <a:t>Thematic</a:t>
            </a:r>
            <a:r>
              <a:rPr lang="en-US" sz="2400">
                <a:solidFill>
                  <a:schemeClr val="dk1"/>
                </a:solidFill>
              </a:rPr>
              <a:t> – damage created by F4 tornado triggered by two thunderstorm cells that merged over downtown Gainesville in Hall County, GA</a:t>
            </a:r>
            <a:endParaRPr/>
          </a:p>
          <a:p>
            <a:pPr marL="274320" lvl="1" indent="-121920" algn="l" rtl="0">
              <a:lnSpc>
                <a:spcPct val="85000"/>
              </a:lnSpc>
              <a:spcBef>
                <a:spcPts val="600"/>
              </a:spcBef>
              <a:spcAft>
                <a:spcPts val="0"/>
              </a:spcAft>
              <a:buClr>
                <a:srgbClr val="262626"/>
              </a:buClr>
              <a:buSzPts val="2400"/>
              <a:buNone/>
            </a:pPr>
            <a:endParaRPr sz="2400">
              <a:solidFill>
                <a:schemeClr val="dk1"/>
              </a:solidFill>
            </a:endParaRPr>
          </a:p>
          <a:p>
            <a:pPr marL="274320" lvl="1" indent="-274320" algn="l" rtl="0">
              <a:lnSpc>
                <a:spcPct val="85000"/>
              </a:lnSpc>
              <a:spcBef>
                <a:spcPts val="600"/>
              </a:spcBef>
              <a:spcAft>
                <a:spcPts val="0"/>
              </a:spcAft>
              <a:buClr>
                <a:srgbClr val="C00000"/>
              </a:buClr>
              <a:buSzPts val="2400"/>
              <a:buChar char=" "/>
            </a:pPr>
            <a:r>
              <a:rPr lang="en-US" sz="2400" b="1">
                <a:solidFill>
                  <a:srgbClr val="C00000"/>
                </a:solidFill>
              </a:rPr>
              <a:t>Spatial</a:t>
            </a:r>
            <a:r>
              <a:rPr lang="en-US" sz="2400">
                <a:solidFill>
                  <a:schemeClr val="dk1"/>
                </a:solidFill>
              </a:rPr>
              <a:t> – Gainesville, GA, downtown square, (tornado track: 2.5 mile long path, 0.5 miles wide)</a:t>
            </a:r>
            <a:endParaRPr/>
          </a:p>
        </p:txBody>
      </p:sp>
      <p:pic>
        <p:nvPicPr>
          <p:cNvPr id="154" name="Google Shape;154;p20" descr="Example of Data Dimensions"/>
          <p:cNvPicPr preferRelativeResize="0"/>
          <p:nvPr/>
        </p:nvPicPr>
        <p:blipFill rotWithShape="1">
          <a:blip r:embed="rId3">
            <a:alphaModFix/>
          </a:blip>
          <a:srcRect/>
          <a:stretch/>
        </p:blipFill>
        <p:spPr>
          <a:xfrm>
            <a:off x="4944979" y="180475"/>
            <a:ext cx="4066672" cy="3050004"/>
          </a:xfrm>
          <a:prstGeom prst="rect">
            <a:avLst/>
          </a:prstGeom>
          <a:noFill/>
          <a:ln w="9525" cap="flat"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1"/>
          <p:cNvSpPr txBox="1"/>
          <p:nvPr/>
        </p:nvSpPr>
        <p:spPr>
          <a:xfrm>
            <a:off x="864893" y="2111560"/>
            <a:ext cx="7364705" cy="1509359"/>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chemeClr val="dk1"/>
              </a:buClr>
              <a:buSzPts val="3600"/>
              <a:buFont typeface="Arial"/>
              <a:buNone/>
            </a:pPr>
            <a:r>
              <a:rPr lang="en-US" sz="3600" i="1">
                <a:solidFill>
                  <a:schemeClr val="dk1"/>
                </a:solidFill>
                <a:latin typeface="Arial"/>
                <a:ea typeface="Arial"/>
                <a:cs typeface="Arial"/>
                <a:sym typeface="Arial"/>
              </a:rPr>
              <a:t>Where do GIS data come from??</a:t>
            </a:r>
            <a:endParaRPr sz="3600" i="1">
              <a:solidFill>
                <a:schemeClr val="dk1"/>
              </a:solidFill>
              <a:latin typeface="Arial"/>
              <a:ea typeface="Arial"/>
              <a:cs typeface="Arial"/>
              <a:sym typeface="Arial"/>
            </a:endParaRPr>
          </a:p>
          <a:p>
            <a:pPr marL="91440" marR="0" lvl="0" indent="0" algn="l" rtl="0">
              <a:lnSpc>
                <a:spcPct val="90000"/>
              </a:lnSpc>
              <a:spcBef>
                <a:spcPts val="1300"/>
              </a:spcBef>
              <a:spcAft>
                <a:spcPts val="0"/>
              </a:spcAft>
              <a:buClr>
                <a:srgbClr val="262626"/>
              </a:buClr>
              <a:buSzPts val="3800"/>
              <a:buFont typeface="Arial"/>
              <a:buNone/>
            </a:pPr>
            <a:endParaRPr sz="3800" i="1">
              <a:solidFill>
                <a:schemeClr val="dk1"/>
              </a:solidFill>
              <a:latin typeface="Arial"/>
              <a:ea typeface="Arial"/>
              <a:cs typeface="Arial"/>
              <a:sym typeface="Arial"/>
            </a:endParaRPr>
          </a:p>
        </p:txBody>
      </p:sp>
      <p:pic>
        <p:nvPicPr>
          <p:cNvPr id="160" name="Google Shape;160;p21"/>
          <p:cNvPicPr preferRelativeResize="0"/>
          <p:nvPr/>
        </p:nvPicPr>
        <p:blipFill rotWithShape="1">
          <a:blip r:embed="rId3">
            <a:alphaModFix/>
          </a:blip>
          <a:srcRect/>
          <a:stretch/>
        </p:blipFill>
        <p:spPr>
          <a:xfrm flipH="1">
            <a:off x="3502152" y="4142513"/>
            <a:ext cx="2139696" cy="2120730"/>
          </a:xfrm>
          <a:prstGeom prst="rect">
            <a:avLst/>
          </a:prstGeom>
          <a:noFill/>
          <a:ln>
            <a:noFill/>
          </a:ln>
        </p:spPr>
      </p:pic>
    </p:spTree>
  </p:cSld>
  <p:clrMapOvr>
    <a:masterClrMapping/>
  </p:clrMapOvr>
</p:sld>
</file>

<file path=ppt/theme/theme1.xml><?xml version="1.0" encoding="utf-8"?>
<a:theme xmlns:a="http://schemas.openxmlformats.org/drawingml/2006/main" name="Metropolitan">
  <a:themeElements>
    <a:clrScheme name="Metropolitan">
      <a:dk1>
        <a:srgbClr val="000000"/>
      </a:dk1>
      <a:lt1>
        <a:srgbClr val="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6027D673-B113-44B8-9BC9-12049615D33A}"/>
</file>

<file path=customXml/itemProps2.xml><?xml version="1.0" encoding="utf-8"?>
<ds:datastoreItem xmlns:ds="http://schemas.openxmlformats.org/officeDocument/2006/customXml" ds:itemID="{5730B03F-36C3-4B84-B272-69AE3D0804A3}"/>
</file>

<file path=customXml/itemProps3.xml><?xml version="1.0" encoding="utf-8"?>
<ds:datastoreItem xmlns:ds="http://schemas.openxmlformats.org/officeDocument/2006/customXml" ds:itemID="{207777F0-2744-4C64-9CD8-378EF8031878}"/>
</file>

<file path=docProps/app.xml><?xml version="1.0" encoding="utf-8"?>
<Properties xmlns="http://schemas.openxmlformats.org/officeDocument/2006/extended-properties" xmlns:vt="http://schemas.openxmlformats.org/officeDocument/2006/docPropsVTypes">
  <TotalTime>0</TotalTime>
  <Words>1111</Words>
  <Application>Microsoft Office PowerPoint</Application>
  <PresentationFormat>On-screen Show (4:3)</PresentationFormat>
  <Paragraphs>160</Paragraphs>
  <Slides>34</Slides>
  <Notes>34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Arial Black</vt:lpstr>
      <vt:lpstr>Times New Roman</vt:lpstr>
      <vt:lpstr>Calibri</vt:lpstr>
      <vt:lpstr>Metropolitan</vt:lpstr>
      <vt:lpstr>OPEN EDUCATIONAL RESOURCES FOR INTRODUCTION  TO GEOGRAPHIC INFORMATION SYSTEMS FUNDED BY: USG AFFORDABLE LEARNING GRANT</vt:lpstr>
      <vt:lpstr>Data Acquisition</vt:lpstr>
      <vt:lpstr>PowerPoint Presentation</vt:lpstr>
      <vt:lpstr>GIS Data</vt:lpstr>
      <vt:lpstr>Primary Data</vt:lpstr>
      <vt:lpstr>Secondary Data</vt:lpstr>
      <vt:lpstr>Data Dimensions</vt:lpstr>
      <vt:lpstr>Data Dimensions Example</vt:lpstr>
      <vt:lpstr>PowerPoint Presentation</vt:lpstr>
      <vt:lpstr>Where do GIS data come from??</vt:lpstr>
      <vt:lpstr>Where do GIS data come from??</vt:lpstr>
      <vt:lpstr>Where do GIS data come from??</vt:lpstr>
      <vt:lpstr>PowerPoint Presentation</vt:lpstr>
      <vt:lpstr>Example GIS Data…</vt:lpstr>
      <vt:lpstr>Example GIS Data…</vt:lpstr>
      <vt:lpstr>Example GIS Data…</vt:lpstr>
      <vt:lpstr>Example GIS Data…</vt:lpstr>
      <vt:lpstr>Example GIS Data…</vt:lpstr>
      <vt:lpstr>Example GIS Data…</vt:lpstr>
      <vt:lpstr>Example GIS Data…</vt:lpstr>
      <vt:lpstr>PowerPoint Presentation</vt:lpstr>
      <vt:lpstr>PowerPoint Presentation</vt:lpstr>
      <vt:lpstr>Sources of GIS data</vt:lpstr>
      <vt:lpstr>Sources of GIS data</vt:lpstr>
      <vt:lpstr>Sources of GIS data</vt:lpstr>
      <vt:lpstr>Sources of GIS data</vt:lpstr>
      <vt:lpstr>Sources of GIS data</vt:lpstr>
      <vt:lpstr>Sources of GIS data</vt:lpstr>
      <vt:lpstr>Sources of GIS data</vt:lpstr>
      <vt:lpstr>Sources of GIS data</vt:lpstr>
      <vt:lpstr>Sources of GIS data</vt:lpstr>
      <vt:lpstr>Sources of GIS data</vt:lpstr>
      <vt:lpstr>Examine Data Sources presented in the following video…</vt:lpstr>
      <vt:lpstr>10 minute write!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cp:lastModifiedBy>Uli Ingram</cp:lastModifiedBy>
  <cp:revision>39</cp:revision>
  <dcterms:modified xsi:type="dcterms:W3CDTF">2021-04-29T12:28:15Z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