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notesMasterIdLst>
    <p:notesMasterId r:id="rId28"/>
  </p:notesMasterIdLst>
  <p:sldIdLst>
    <p:sldId id="283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2" roundtripDataSignature="AMtx7miW9hObLc63CiNszu5maeNWjJO47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084270-E020-433B-3361-ABF51B765548}" v="17" dt="2021-03-24T03:20:14.611"/>
    <p1510:client id="{653FB79F-D01E-B000-D280-A60B3DDEF660}" v="1" dt="2021-03-24T01:29:17.473"/>
    <p1510:client id="{6F3DB79F-00FD-B000-C884-6A18D174DE99}" v="12" dt="2021-03-24T01:11:31.0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1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41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customschemas.google.com/relationships/presentationmetadata" Target="metadata"/><Relationship Id="rId37" Type="http://schemas.microsoft.com/office/2016/11/relationships/changesInfo" Target="changesInfos/changesInfo1.xml"/><Relationship Id="rId40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hanuja Dasoju" userId="S::bdasoju@students.kennesaw.edu::605ef41b-7345-45bd-b61e-66abab52c461" providerId="AD" clId="Web-{5C084270-E020-433B-3361-ABF51B765548}"/>
    <pc:docChg chg="modSld">
      <pc:chgData name="Bhanuja Dasoju" userId="S::bdasoju@students.kennesaw.edu::605ef41b-7345-45bd-b61e-66abab52c461" providerId="AD" clId="Web-{5C084270-E020-433B-3361-ABF51B765548}" dt="2021-03-24T03:20:14.611" v="16"/>
      <pc:docMkLst>
        <pc:docMk/>
      </pc:docMkLst>
      <pc:sldChg chg="modSp">
        <pc:chgData name="Bhanuja Dasoju" userId="S::bdasoju@students.kennesaw.edu::605ef41b-7345-45bd-b61e-66abab52c461" providerId="AD" clId="Web-{5C084270-E020-433B-3361-ABF51B765548}" dt="2021-03-24T02:53:38.120" v="0"/>
        <pc:sldMkLst>
          <pc:docMk/>
          <pc:sldMk cId="0" sldId="268"/>
        </pc:sldMkLst>
        <pc:picChg chg="mod">
          <ac:chgData name="Bhanuja Dasoju" userId="S::bdasoju@students.kennesaw.edu::605ef41b-7345-45bd-b61e-66abab52c461" providerId="AD" clId="Web-{5C084270-E020-433B-3361-ABF51B765548}" dt="2021-03-24T02:53:38.120" v="0"/>
          <ac:picMkLst>
            <pc:docMk/>
            <pc:sldMk cId="0" sldId="268"/>
            <ac:picMk id="160" creationId="{00000000-0000-0000-0000-000000000000}"/>
          </ac:picMkLst>
        </pc:picChg>
      </pc:sldChg>
      <pc:sldChg chg="modSp">
        <pc:chgData name="Bhanuja Dasoju" userId="S::bdasoju@students.kennesaw.edu::605ef41b-7345-45bd-b61e-66abab52c461" providerId="AD" clId="Web-{5C084270-E020-433B-3361-ABF51B765548}" dt="2021-03-24T03:06:20.716" v="1"/>
        <pc:sldMkLst>
          <pc:docMk/>
          <pc:sldMk cId="0" sldId="269"/>
        </pc:sldMkLst>
        <pc:picChg chg="mod">
          <ac:chgData name="Bhanuja Dasoju" userId="S::bdasoju@students.kennesaw.edu::605ef41b-7345-45bd-b61e-66abab52c461" providerId="AD" clId="Web-{5C084270-E020-433B-3361-ABF51B765548}" dt="2021-03-24T03:06:20.716" v="1"/>
          <ac:picMkLst>
            <pc:docMk/>
            <pc:sldMk cId="0" sldId="269"/>
            <ac:picMk id="166" creationId="{00000000-0000-0000-0000-000000000000}"/>
          </ac:picMkLst>
        </pc:picChg>
      </pc:sldChg>
      <pc:sldChg chg="modSp">
        <pc:chgData name="Bhanuja Dasoju" userId="S::bdasoju@students.kennesaw.edu::605ef41b-7345-45bd-b61e-66abab52c461" providerId="AD" clId="Web-{5C084270-E020-433B-3361-ABF51B765548}" dt="2021-03-24T03:16:40.965" v="7"/>
        <pc:sldMkLst>
          <pc:docMk/>
          <pc:sldMk cId="0" sldId="275"/>
        </pc:sldMkLst>
        <pc:picChg chg="mod">
          <ac:chgData name="Bhanuja Dasoju" userId="S::bdasoju@students.kennesaw.edu::605ef41b-7345-45bd-b61e-66abab52c461" providerId="AD" clId="Web-{5C084270-E020-433B-3361-ABF51B765548}" dt="2021-03-24T03:16:40.965" v="7"/>
          <ac:picMkLst>
            <pc:docMk/>
            <pc:sldMk cId="0" sldId="275"/>
            <ac:picMk id="225" creationId="{00000000-0000-0000-0000-000000000000}"/>
          </ac:picMkLst>
        </pc:picChg>
      </pc:sldChg>
      <pc:sldChg chg="modSp">
        <pc:chgData name="Bhanuja Dasoju" userId="S::bdasoju@students.kennesaw.edu::605ef41b-7345-45bd-b61e-66abab52c461" providerId="AD" clId="Web-{5C084270-E020-433B-3361-ABF51B765548}" dt="2021-03-24T03:17:09.341" v="8"/>
        <pc:sldMkLst>
          <pc:docMk/>
          <pc:sldMk cId="0" sldId="276"/>
        </pc:sldMkLst>
        <pc:picChg chg="mod">
          <ac:chgData name="Bhanuja Dasoju" userId="S::bdasoju@students.kennesaw.edu::605ef41b-7345-45bd-b61e-66abab52c461" providerId="AD" clId="Web-{5C084270-E020-433B-3361-ABF51B765548}" dt="2021-03-24T03:17:09.341" v="8"/>
          <ac:picMkLst>
            <pc:docMk/>
            <pc:sldMk cId="0" sldId="276"/>
            <ac:picMk id="237" creationId="{00000000-0000-0000-0000-000000000000}"/>
          </ac:picMkLst>
        </pc:picChg>
      </pc:sldChg>
      <pc:sldChg chg="modSp">
        <pc:chgData name="Bhanuja Dasoju" userId="S::bdasoju@students.kennesaw.edu::605ef41b-7345-45bd-b61e-66abab52c461" providerId="AD" clId="Web-{5C084270-E020-433B-3361-ABF51B765548}" dt="2021-03-24T03:16:06.074" v="5"/>
        <pc:sldMkLst>
          <pc:docMk/>
          <pc:sldMk cId="0" sldId="277"/>
        </pc:sldMkLst>
        <pc:picChg chg="mod">
          <ac:chgData name="Bhanuja Dasoju" userId="S::bdasoju@students.kennesaw.edu::605ef41b-7345-45bd-b61e-66abab52c461" providerId="AD" clId="Web-{5C084270-E020-433B-3361-ABF51B765548}" dt="2021-03-24T03:16:06.074" v="5"/>
          <ac:picMkLst>
            <pc:docMk/>
            <pc:sldMk cId="0" sldId="277"/>
            <ac:picMk id="242" creationId="{00000000-0000-0000-0000-000000000000}"/>
          </ac:picMkLst>
        </pc:picChg>
      </pc:sldChg>
      <pc:sldChg chg="modSp">
        <pc:chgData name="Bhanuja Dasoju" userId="S::bdasoju@students.kennesaw.edu::605ef41b-7345-45bd-b61e-66abab52c461" providerId="AD" clId="Web-{5C084270-E020-433B-3361-ABF51B765548}" dt="2021-03-24T03:17:51.436" v="9"/>
        <pc:sldMkLst>
          <pc:docMk/>
          <pc:sldMk cId="0" sldId="278"/>
        </pc:sldMkLst>
        <pc:picChg chg="mod">
          <ac:chgData name="Bhanuja Dasoju" userId="S::bdasoju@students.kennesaw.edu::605ef41b-7345-45bd-b61e-66abab52c461" providerId="AD" clId="Web-{5C084270-E020-433B-3361-ABF51B765548}" dt="2021-03-24T03:17:51.436" v="9"/>
          <ac:picMkLst>
            <pc:docMk/>
            <pc:sldMk cId="0" sldId="278"/>
            <ac:picMk id="254" creationId="{00000000-0000-0000-0000-000000000000}"/>
          </ac:picMkLst>
        </pc:picChg>
      </pc:sldChg>
      <pc:sldChg chg="modSp">
        <pc:chgData name="Bhanuja Dasoju" userId="S::bdasoju@students.kennesaw.edu::605ef41b-7345-45bd-b61e-66abab52c461" providerId="AD" clId="Web-{5C084270-E020-433B-3361-ABF51B765548}" dt="2021-03-24T03:19:00.875" v="12"/>
        <pc:sldMkLst>
          <pc:docMk/>
          <pc:sldMk cId="0" sldId="279"/>
        </pc:sldMkLst>
        <pc:picChg chg="mod">
          <ac:chgData name="Bhanuja Dasoju" userId="S::bdasoju@students.kennesaw.edu::605ef41b-7345-45bd-b61e-66abab52c461" providerId="AD" clId="Web-{5C084270-E020-433B-3361-ABF51B765548}" dt="2021-03-24T03:19:00.875" v="12"/>
          <ac:picMkLst>
            <pc:docMk/>
            <pc:sldMk cId="0" sldId="279"/>
            <ac:picMk id="263" creationId="{00000000-0000-0000-0000-000000000000}"/>
          </ac:picMkLst>
        </pc:picChg>
      </pc:sldChg>
      <pc:sldChg chg="modSp">
        <pc:chgData name="Bhanuja Dasoju" userId="S::bdasoju@students.kennesaw.edu::605ef41b-7345-45bd-b61e-66abab52c461" providerId="AD" clId="Web-{5C084270-E020-433B-3361-ABF51B765548}" dt="2021-03-24T03:18:48.859" v="11"/>
        <pc:sldMkLst>
          <pc:docMk/>
          <pc:sldMk cId="0" sldId="280"/>
        </pc:sldMkLst>
        <pc:picChg chg="mod">
          <ac:chgData name="Bhanuja Dasoju" userId="S::bdasoju@students.kennesaw.edu::605ef41b-7345-45bd-b61e-66abab52c461" providerId="AD" clId="Web-{5C084270-E020-433B-3361-ABF51B765548}" dt="2021-03-24T03:18:48.859" v="11"/>
          <ac:picMkLst>
            <pc:docMk/>
            <pc:sldMk cId="0" sldId="280"/>
            <ac:picMk id="269" creationId="{00000000-0000-0000-0000-000000000000}"/>
          </ac:picMkLst>
        </pc:picChg>
      </pc:sldChg>
      <pc:sldChg chg="modSp">
        <pc:chgData name="Bhanuja Dasoju" userId="S::bdasoju@students.kennesaw.edu::605ef41b-7345-45bd-b61e-66abab52c461" providerId="AD" clId="Web-{5C084270-E020-433B-3361-ABF51B765548}" dt="2021-03-24T03:19:31.173" v="14"/>
        <pc:sldMkLst>
          <pc:docMk/>
          <pc:sldMk cId="0" sldId="281"/>
        </pc:sldMkLst>
        <pc:picChg chg="mod">
          <ac:chgData name="Bhanuja Dasoju" userId="S::bdasoju@students.kennesaw.edu::605ef41b-7345-45bd-b61e-66abab52c461" providerId="AD" clId="Web-{5C084270-E020-433B-3361-ABF51B765548}" dt="2021-03-24T03:19:31.173" v="14"/>
          <ac:picMkLst>
            <pc:docMk/>
            <pc:sldMk cId="0" sldId="281"/>
            <ac:picMk id="276" creationId="{00000000-0000-0000-0000-000000000000}"/>
          </ac:picMkLst>
        </pc:picChg>
      </pc:sldChg>
      <pc:sldChg chg="modSp">
        <pc:chgData name="Bhanuja Dasoju" userId="S::bdasoju@students.kennesaw.edu::605ef41b-7345-45bd-b61e-66abab52c461" providerId="AD" clId="Web-{5C084270-E020-433B-3361-ABF51B765548}" dt="2021-03-24T03:20:14.611" v="16"/>
        <pc:sldMkLst>
          <pc:docMk/>
          <pc:sldMk cId="0" sldId="282"/>
        </pc:sldMkLst>
        <pc:picChg chg="mod">
          <ac:chgData name="Bhanuja Dasoju" userId="S::bdasoju@students.kennesaw.edu::605ef41b-7345-45bd-b61e-66abab52c461" providerId="AD" clId="Web-{5C084270-E020-433B-3361-ABF51B765548}" dt="2021-03-24T03:20:14.611" v="16"/>
          <ac:picMkLst>
            <pc:docMk/>
            <pc:sldMk cId="0" sldId="282"/>
            <ac:picMk id="284" creationId="{00000000-0000-0000-0000-000000000000}"/>
          </ac:picMkLst>
        </pc:picChg>
      </pc:sldChg>
    </pc:docChg>
  </pc:docChgLst>
  <pc:docChgLst>
    <pc:chgData name="Bhanuja Dasoju" userId="S::bdasoju@students.kennesaw.edu::605ef41b-7345-45bd-b61e-66abab52c461" providerId="AD" clId="Web-{653FB79F-D01E-B000-D280-A60B3DDEF660}"/>
    <pc:docChg chg="modSld">
      <pc:chgData name="Bhanuja Dasoju" userId="S::bdasoju@students.kennesaw.edu::605ef41b-7345-45bd-b61e-66abab52c461" providerId="AD" clId="Web-{653FB79F-D01E-B000-D280-A60B3DDEF660}" dt="2021-03-24T01:29:17.473" v="0"/>
      <pc:docMkLst>
        <pc:docMk/>
      </pc:docMkLst>
      <pc:sldChg chg="modSp">
        <pc:chgData name="Bhanuja Dasoju" userId="S::bdasoju@students.kennesaw.edu::605ef41b-7345-45bd-b61e-66abab52c461" providerId="AD" clId="Web-{653FB79F-D01E-B000-D280-A60B3DDEF660}" dt="2021-03-24T01:29:17.473" v="0"/>
        <pc:sldMkLst>
          <pc:docMk/>
          <pc:sldMk cId="0" sldId="267"/>
        </pc:sldMkLst>
        <pc:picChg chg="mod">
          <ac:chgData name="Bhanuja Dasoju" userId="S::bdasoju@students.kennesaw.edu::605ef41b-7345-45bd-b61e-66abab52c461" providerId="AD" clId="Web-{653FB79F-D01E-B000-D280-A60B3DDEF660}" dt="2021-03-24T01:29:17.473" v="0"/>
          <ac:picMkLst>
            <pc:docMk/>
            <pc:sldMk cId="0" sldId="267"/>
            <ac:picMk id="154" creationId="{00000000-0000-0000-0000-000000000000}"/>
          </ac:picMkLst>
        </pc:picChg>
      </pc:sldChg>
    </pc:docChg>
  </pc:docChgLst>
  <pc:docChgLst>
    <pc:chgData name="Bhanuja Dasoju" userId="S::bdasoju@students.kennesaw.edu::605ef41b-7345-45bd-b61e-66abab52c461" providerId="AD" clId="Web-{6F3DB79F-00FD-B000-C884-6A18D174DE99}"/>
    <pc:docChg chg="modSld">
      <pc:chgData name="Bhanuja Dasoju" userId="S::bdasoju@students.kennesaw.edu::605ef41b-7345-45bd-b61e-66abab52c461" providerId="AD" clId="Web-{6F3DB79F-00FD-B000-C884-6A18D174DE99}" dt="2021-03-24T01:11:31.005" v="11"/>
      <pc:docMkLst>
        <pc:docMk/>
      </pc:docMkLst>
      <pc:sldChg chg="modSp">
        <pc:chgData name="Bhanuja Dasoju" userId="S::bdasoju@students.kennesaw.edu::605ef41b-7345-45bd-b61e-66abab52c461" providerId="AD" clId="Web-{6F3DB79F-00FD-B000-C884-6A18D174DE99}" dt="2021-03-24T00:43:47.215" v="1"/>
        <pc:sldMkLst>
          <pc:docMk/>
          <pc:sldMk cId="0" sldId="260"/>
        </pc:sldMkLst>
        <pc:picChg chg="mod">
          <ac:chgData name="Bhanuja Dasoju" userId="S::bdasoju@students.kennesaw.edu::605ef41b-7345-45bd-b61e-66abab52c461" providerId="AD" clId="Web-{6F3DB79F-00FD-B000-C884-6A18D174DE99}" dt="2021-03-24T00:43:47.215" v="1"/>
          <ac:picMkLst>
            <pc:docMk/>
            <pc:sldMk cId="0" sldId="260"/>
            <ac:picMk id="112" creationId="{00000000-0000-0000-0000-000000000000}"/>
          </ac:picMkLst>
        </pc:picChg>
      </pc:sldChg>
      <pc:sldChg chg="modSp">
        <pc:chgData name="Bhanuja Dasoju" userId="S::bdasoju@students.kennesaw.edu::605ef41b-7345-45bd-b61e-66abab52c461" providerId="AD" clId="Web-{6F3DB79F-00FD-B000-C884-6A18D174DE99}" dt="2021-03-24T00:57:40.173" v="4"/>
        <pc:sldMkLst>
          <pc:docMk/>
          <pc:sldMk cId="0" sldId="263"/>
        </pc:sldMkLst>
        <pc:picChg chg="mod">
          <ac:chgData name="Bhanuja Dasoju" userId="S::bdasoju@students.kennesaw.edu::605ef41b-7345-45bd-b61e-66abab52c461" providerId="AD" clId="Web-{6F3DB79F-00FD-B000-C884-6A18D174DE99}" dt="2021-03-24T00:57:40.173" v="4"/>
          <ac:picMkLst>
            <pc:docMk/>
            <pc:sldMk cId="0" sldId="263"/>
            <ac:picMk id="128" creationId="{00000000-0000-0000-0000-000000000000}"/>
          </ac:picMkLst>
        </pc:picChg>
      </pc:sldChg>
      <pc:sldChg chg="modSp">
        <pc:chgData name="Bhanuja Dasoju" userId="S::bdasoju@students.kennesaw.edu::605ef41b-7345-45bd-b61e-66abab52c461" providerId="AD" clId="Web-{6F3DB79F-00FD-B000-C884-6A18D174DE99}" dt="2021-03-24T01:10:51.411" v="9"/>
        <pc:sldMkLst>
          <pc:docMk/>
          <pc:sldMk cId="0" sldId="264"/>
        </pc:sldMkLst>
        <pc:picChg chg="mod">
          <ac:chgData name="Bhanuja Dasoju" userId="S::bdasoju@students.kennesaw.edu::605ef41b-7345-45bd-b61e-66abab52c461" providerId="AD" clId="Web-{6F3DB79F-00FD-B000-C884-6A18D174DE99}" dt="2021-03-24T01:10:51.411" v="9"/>
          <ac:picMkLst>
            <pc:docMk/>
            <pc:sldMk cId="0" sldId="264"/>
            <ac:picMk id="134" creationId="{00000000-0000-0000-0000-000000000000}"/>
          </ac:picMkLst>
        </pc:picChg>
      </pc:sldChg>
      <pc:sldChg chg="modSp">
        <pc:chgData name="Bhanuja Dasoju" userId="S::bdasoju@students.kennesaw.edu::605ef41b-7345-45bd-b61e-66abab52c461" providerId="AD" clId="Web-{6F3DB79F-00FD-B000-C884-6A18D174DE99}" dt="2021-03-24T01:11:31.005" v="11"/>
        <pc:sldMkLst>
          <pc:docMk/>
          <pc:sldMk cId="0" sldId="265"/>
        </pc:sldMkLst>
        <pc:picChg chg="mod">
          <ac:chgData name="Bhanuja Dasoju" userId="S::bdasoju@students.kennesaw.edu::605ef41b-7345-45bd-b61e-66abab52c461" providerId="AD" clId="Web-{6F3DB79F-00FD-B000-C884-6A18D174DE99}" dt="2021-03-24T01:11:31.005" v="11"/>
          <ac:picMkLst>
            <pc:docMk/>
            <pc:sldMk cId="0" sldId="265"/>
            <ac:picMk id="141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Google Shape;206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Google Shape;266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71799" y="1964267"/>
            <a:ext cx="5398295" cy="2421464"/>
          </a:xfrm>
        </p:spPr>
        <p:txBody>
          <a:bodyPr anchor="b">
            <a:normAutofit/>
          </a:bodyPr>
          <a:lstStyle>
            <a:lvl1pPr algn="r">
              <a:defRPr sz="36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799" y="4385733"/>
            <a:ext cx="5398295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350" cap="all"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419" y="5870576"/>
            <a:ext cx="1200150" cy="377825"/>
          </a:xfrm>
        </p:spPr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799" y="5870576"/>
            <a:ext cx="3670469" cy="3778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56719" y="5870576"/>
            <a:ext cx="413375" cy="377825"/>
          </a:xfrm>
        </p:spPr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3093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4732865"/>
            <a:ext cx="7598570" cy="566738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8701" y="932112"/>
            <a:ext cx="6569870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5299603"/>
            <a:ext cx="7598570" cy="493712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618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09602"/>
            <a:ext cx="7598570" cy="3124199"/>
          </a:xfrm>
        </p:spPr>
        <p:txBody>
          <a:bodyPr anchor="ctr">
            <a:normAutofit/>
          </a:bodyPr>
          <a:lstStyle>
            <a:lvl1pPr algn="l">
              <a:defRPr sz="2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4343400"/>
            <a:ext cx="7598571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2347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678400" y="2743200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6206" y="823337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744201" y="609602"/>
            <a:ext cx="7162799" cy="2743199"/>
          </a:xfrm>
        </p:spPr>
        <p:txBody>
          <a:bodyPr anchor="ctr">
            <a:normAutofit/>
          </a:bodyPr>
          <a:lstStyle>
            <a:lvl1pPr algn="l">
              <a:defRPr sz="24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23406" y="3352800"/>
            <a:ext cx="7004388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599" y="4343400"/>
            <a:ext cx="7614275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426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2" y="3308581"/>
            <a:ext cx="7598569" cy="1468800"/>
          </a:xfrm>
        </p:spPr>
        <p:txBody>
          <a:bodyPr anchor="b">
            <a:normAutofit/>
          </a:bodyPr>
          <a:lstStyle>
            <a:lvl1pPr algn="l">
              <a:defRPr sz="2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4777381"/>
            <a:ext cx="759857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0063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678400" y="2743200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6206" y="823337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744201" y="609602"/>
            <a:ext cx="7162799" cy="2743199"/>
          </a:xfrm>
        </p:spPr>
        <p:txBody>
          <a:bodyPr anchor="ctr">
            <a:normAutofit/>
          </a:bodyPr>
          <a:lstStyle>
            <a:lvl1pPr algn="l">
              <a:defRPr sz="24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14350" y="3886200"/>
            <a:ext cx="7601577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1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49" y="4775200"/>
            <a:ext cx="7601577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195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09602"/>
            <a:ext cx="7598570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14351" y="3505200"/>
            <a:ext cx="759857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1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4343400"/>
            <a:ext cx="7598571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2983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14351" y="609601"/>
            <a:ext cx="7598569" cy="14562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9597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94006" y="609600"/>
            <a:ext cx="1618914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0" y="609600"/>
            <a:ext cx="5874087" cy="51816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364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39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3308581"/>
            <a:ext cx="7598570" cy="1468800"/>
          </a:xfrm>
        </p:spPr>
        <p:txBody>
          <a:bodyPr anchor="b"/>
          <a:lstStyle>
            <a:lvl1pPr algn="l">
              <a:defRPr sz="3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49" y="4777381"/>
            <a:ext cx="759857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500" cap="all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883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1" y="2142067"/>
            <a:ext cx="3746501" cy="3649134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66421" y="2142068"/>
            <a:ext cx="3746499" cy="3649133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855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0252" y="2218267"/>
            <a:ext cx="3531791" cy="576262"/>
          </a:xfrm>
        </p:spPr>
        <p:txBody>
          <a:bodyPr anchor="b">
            <a:noAutofit/>
          </a:bodyPr>
          <a:lstStyle>
            <a:lvl1pPr marL="0" indent="0">
              <a:buNone/>
              <a:defRPr sz="21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1" y="2870201"/>
            <a:ext cx="3747692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3" y="2226734"/>
            <a:ext cx="3542110" cy="576262"/>
          </a:xfrm>
        </p:spPr>
        <p:txBody>
          <a:bodyPr anchor="b">
            <a:noAutofit/>
          </a:bodyPr>
          <a:lstStyle>
            <a:lvl1pPr marL="0" indent="0">
              <a:buNone/>
              <a:defRPr sz="21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67612" y="2870201"/>
            <a:ext cx="3746501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019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658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356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2074333"/>
            <a:ext cx="2760664" cy="1371600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6151" y="609601"/>
            <a:ext cx="4626770" cy="5181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0" y="3445933"/>
            <a:ext cx="2760664" cy="18288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22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619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1600200"/>
            <a:ext cx="4623490" cy="1371600"/>
          </a:xfrm>
        </p:spPr>
        <p:txBody>
          <a:bodyPr anchor="b">
            <a:normAutofit/>
          </a:bodyPr>
          <a:lstStyle>
            <a:lvl1pPr algn="l">
              <a:defRPr sz="21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52190" y="914400"/>
            <a:ext cx="2460731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0" y="2971800"/>
            <a:ext cx="4623490" cy="1828800"/>
          </a:xfrm>
        </p:spPr>
        <p:txBody>
          <a:bodyPr anchor="t"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423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4351" y="609601"/>
            <a:ext cx="7598569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2142068"/>
            <a:ext cx="7598569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42245" y="5870576"/>
            <a:ext cx="120015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9E48D69-0226-4565-8385-AE53AB2A798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1" y="5870576"/>
            <a:ext cx="5870744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99546" y="5870576"/>
            <a:ext cx="413375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43A2C81-FE62-463E-A82C-7241F583C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7506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14313" indent="-214313" algn="l" defTabSz="342900" rtl="0" eaLnBrk="1" latinLnBrk="0" hangingPunct="1">
        <a:spcBef>
          <a:spcPts val="0"/>
        </a:spcBef>
        <a:spcAft>
          <a:spcPts val="750"/>
        </a:spcAft>
        <a:buClr>
          <a:schemeClr val="tx1"/>
        </a:buClr>
        <a:buSzPct val="100000"/>
        <a:buFont typeface="Arial"/>
        <a:buChar char="•"/>
        <a:defRPr sz="13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0"/>
        </a:spcBef>
        <a:spcAft>
          <a:spcPts val="75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00113" indent="-214313" algn="l" defTabSz="342900" rtl="0" eaLnBrk="1" latinLnBrk="0" hangingPunct="1">
        <a:spcBef>
          <a:spcPts val="0"/>
        </a:spcBef>
        <a:spcAft>
          <a:spcPts val="750"/>
        </a:spcAft>
        <a:buClr>
          <a:schemeClr val="tx1"/>
        </a:buClr>
        <a:buSzPct val="100000"/>
        <a:buFont typeface="Arial"/>
        <a:buChar char="•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157288" indent="-128588" algn="l" defTabSz="342900" rtl="0" eaLnBrk="1" latinLnBrk="0" hangingPunct="1">
        <a:spcBef>
          <a:spcPts val="0"/>
        </a:spcBef>
        <a:spcAft>
          <a:spcPts val="750"/>
        </a:spcAft>
        <a:buClr>
          <a:schemeClr val="tx1"/>
        </a:buClr>
        <a:buSzPct val="100000"/>
        <a:buFont typeface="Arial"/>
        <a:buChar char="•"/>
        <a:defRPr sz="9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500188" indent="-128588" algn="l" defTabSz="342900" rtl="0" eaLnBrk="1" latinLnBrk="0" hangingPunct="1">
        <a:spcBef>
          <a:spcPts val="0"/>
        </a:spcBef>
        <a:spcAft>
          <a:spcPts val="750"/>
        </a:spcAft>
        <a:buClr>
          <a:schemeClr val="tx1"/>
        </a:buClr>
        <a:buSzPct val="100000"/>
        <a:buFont typeface="Arial"/>
        <a:buChar char="•"/>
        <a:defRPr sz="9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0"/>
        </a:spcBef>
        <a:spcAft>
          <a:spcPts val="750"/>
        </a:spcAft>
        <a:buClr>
          <a:schemeClr val="tx1"/>
        </a:buClr>
        <a:buSzPct val="100000"/>
        <a:buFont typeface="Arial"/>
        <a:buChar char="•"/>
        <a:defRPr sz="9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0"/>
        </a:spcBef>
        <a:spcAft>
          <a:spcPts val="750"/>
        </a:spcAft>
        <a:buClr>
          <a:schemeClr val="tx1"/>
        </a:buClr>
        <a:buSzPct val="100000"/>
        <a:buFont typeface="Arial"/>
        <a:buChar char="•"/>
        <a:defRPr sz="9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0"/>
        </a:spcBef>
        <a:spcAft>
          <a:spcPts val="750"/>
        </a:spcAft>
        <a:buClr>
          <a:schemeClr val="tx1"/>
        </a:buClr>
        <a:buSzPct val="100000"/>
        <a:buFont typeface="Arial"/>
        <a:buChar char="•"/>
        <a:defRPr sz="9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0"/>
        </a:spcBef>
        <a:spcAft>
          <a:spcPts val="750"/>
        </a:spcAft>
        <a:buClr>
          <a:schemeClr val="tx1"/>
        </a:buClr>
        <a:buSzPct val="100000"/>
        <a:buFont typeface="Arial"/>
        <a:buChar char="•"/>
        <a:defRPr sz="9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projects.sfchronicle.com/trackers/california-fire-map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s.fed.us/foresthealth/applied-sciences/mapping-reporting/data-app-development.shtml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eolounge.com/tag/biogeography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rcgis.com/home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20.png"/><Relationship Id="rId7" Type="http://schemas.openxmlformats.org/officeDocument/2006/relationships/image" Target="../media/image2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g"/><Relationship Id="rId9" Type="http://schemas.openxmlformats.org/officeDocument/2006/relationships/image" Target="../media/image26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soBtBP6aZ60&amp;list=PLGZUzt4E4O2IJFxX_Bhp98MJEw5ItRtvb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geospatialrevolution.psu.edu/episode1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Gtak1xThxOk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145568"/>
            <a:ext cx="9144000" cy="10922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325" dirty="0">
                <a:latin typeface="Arial Black" panose="020B0A04020102020204" pitchFamily="34" charset="0"/>
              </a:rPr>
              <a:t>Open educational resources for introduction </a:t>
            </a:r>
            <a:br>
              <a:rPr lang="en-US" sz="2325" dirty="0">
                <a:latin typeface="Arial Black" panose="020B0A04020102020204" pitchFamily="34" charset="0"/>
              </a:rPr>
            </a:br>
            <a:r>
              <a:rPr lang="en-US" sz="2325" dirty="0">
                <a:latin typeface="Arial Black" panose="020B0A04020102020204" pitchFamily="34" charset="0"/>
              </a:rPr>
              <a:t>to geographic information systems</a:t>
            </a:r>
            <a:br>
              <a:rPr lang="en-US" dirty="0"/>
            </a:br>
            <a:r>
              <a:rPr lang="en-US" dirty="0"/>
              <a:t>funded by: USG affordable learning grant</a:t>
            </a:r>
          </a:p>
        </p:txBody>
      </p:sp>
      <p:pic>
        <p:nvPicPr>
          <p:cNvPr id="13" name="Content Placeholder 12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641" y="3832704"/>
            <a:ext cx="1452746" cy="1464276"/>
          </a:xfrm>
        </p:spPr>
      </p:pic>
      <p:pic>
        <p:nvPicPr>
          <p:cNvPr id="11" name="Content Placeholder 10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4412" y="3921657"/>
            <a:ext cx="2312126" cy="1742171"/>
          </a:xfrm>
        </p:spPr>
      </p:pic>
      <p:sp>
        <p:nvSpPr>
          <p:cNvPr id="12" name="TextBox 11"/>
          <p:cNvSpPr txBox="1"/>
          <p:nvPr/>
        </p:nvSpPr>
        <p:spPr>
          <a:xfrm>
            <a:off x="0" y="4527914"/>
            <a:ext cx="91440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>
              <a:buClrTx/>
            </a:pPr>
            <a:r>
              <a:rPr lang="en-US" sz="1350" i="1" kern="1200" dirty="0">
                <a:solidFill>
                  <a:prstClr val="white"/>
                </a:solidFill>
                <a:latin typeface="Calibri" panose="020F0502020204030204"/>
                <a:ea typeface="+mn-ea"/>
                <a:cs typeface="+mn-cs"/>
              </a:rPr>
              <a:t>Created by:</a:t>
            </a:r>
          </a:p>
          <a:p>
            <a:pPr algn="ctr" defTabSz="342900">
              <a:buClrTx/>
            </a:pPr>
            <a:r>
              <a:rPr lang="en-US" sz="1350" kern="1200" dirty="0">
                <a:solidFill>
                  <a:prstClr val="white"/>
                </a:solidFill>
                <a:latin typeface="Calibri" panose="020F0502020204030204"/>
                <a:ea typeface="+mn-ea"/>
                <a:cs typeface="+mn-cs"/>
              </a:rPr>
              <a:t>Ulrike Ingram</a:t>
            </a:r>
          </a:p>
          <a:p>
            <a:pPr algn="ctr" defTabSz="342900">
              <a:buClrTx/>
            </a:pPr>
            <a:r>
              <a:rPr lang="en-US" sz="1350" kern="1200" dirty="0">
                <a:solidFill>
                  <a:prstClr val="white"/>
                </a:solidFill>
                <a:latin typeface="Calibri" panose="020F0502020204030204"/>
                <a:ea typeface="+mn-ea"/>
                <a:cs typeface="+mn-cs"/>
              </a:rPr>
              <a:t>Allison J. Bailey</a:t>
            </a:r>
          </a:p>
          <a:p>
            <a:pPr algn="ctr" defTabSz="342900">
              <a:buClrTx/>
            </a:pPr>
            <a:r>
              <a:rPr lang="en-US" sz="1350" kern="1200" dirty="0">
                <a:solidFill>
                  <a:prstClr val="white"/>
                </a:solidFill>
                <a:latin typeface="Calibri" panose="020F0502020204030204"/>
                <a:ea typeface="+mn-ea"/>
                <a:cs typeface="+mn-cs"/>
              </a:rPr>
              <a:t>Amber Ignatius</a:t>
            </a:r>
          </a:p>
          <a:p>
            <a:pPr algn="ctr" defTabSz="342900">
              <a:buClrTx/>
            </a:pPr>
            <a:r>
              <a:rPr lang="en-US" sz="1350" kern="1200" dirty="0">
                <a:solidFill>
                  <a:prstClr val="white"/>
                </a:solidFill>
                <a:latin typeface="Calibri" panose="020F0502020204030204"/>
                <a:ea typeface="+mn-ea"/>
                <a:cs typeface="+mn-cs"/>
              </a:rPr>
              <a:t>Katayoun Mobasher</a:t>
            </a:r>
          </a:p>
          <a:p>
            <a:pPr algn="ctr" defTabSz="342900">
              <a:buClrTx/>
            </a:pPr>
            <a:r>
              <a:rPr lang="en-US" sz="1350" kern="1200" dirty="0">
                <a:solidFill>
                  <a:prstClr val="white"/>
                </a:solidFill>
                <a:latin typeface="Calibri" panose="020F0502020204030204"/>
                <a:ea typeface="+mn-ea"/>
                <a:cs typeface="+mn-cs"/>
              </a:rPr>
              <a:t>Mark Patterson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567544" y="2395710"/>
            <a:ext cx="589788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>
              <a:buClrTx/>
            </a:pPr>
            <a:r>
              <a:rPr lang="en-US" sz="4500" kern="1200" dirty="0">
                <a:solidFill>
                  <a:prstClr val="white"/>
                </a:solidFill>
                <a:latin typeface="Arial Black" panose="020B0A04020102020204" pitchFamily="34" charset="0"/>
                <a:ea typeface="+mn-ea"/>
                <a:cs typeface="+mn-cs"/>
              </a:rPr>
              <a:t>Module 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30383" y="3181766"/>
            <a:ext cx="6427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>
              <a:buClrTx/>
            </a:pPr>
            <a:r>
              <a:rPr lang="en-US" sz="1800" kern="1200" dirty="0">
                <a:solidFill>
                  <a:prstClr val="white"/>
                </a:solidFill>
                <a:latin typeface="Arial Black" panose="020B0A04020102020204" pitchFamily="34" charset="0"/>
                <a:ea typeface="+mn-ea"/>
                <a:cs typeface="+mn-cs"/>
              </a:rPr>
              <a:t>Basics of </a:t>
            </a:r>
            <a:r>
              <a:rPr lang="en-US" sz="1800" kern="1200" dirty="0" err="1">
                <a:solidFill>
                  <a:prstClr val="white"/>
                </a:solidFill>
                <a:latin typeface="Arial Black" panose="020B0A04020102020204" pitchFamily="34" charset="0"/>
                <a:ea typeface="+mn-ea"/>
                <a:cs typeface="+mn-cs"/>
              </a:rPr>
              <a:t>ArcPro</a:t>
            </a:r>
            <a:r>
              <a:rPr lang="en-US" sz="1800" kern="1200" dirty="0">
                <a:solidFill>
                  <a:prstClr val="white"/>
                </a:solidFill>
                <a:latin typeface="Arial Black" panose="020B0A04020102020204" pitchFamily="34" charset="0"/>
                <a:ea typeface="+mn-ea"/>
                <a:cs typeface="+mn-cs"/>
              </a:rPr>
              <a:t> &amp; Other Geospatial Applications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30383" y="5296980"/>
            <a:ext cx="161326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>
              <a:buClrTx/>
            </a:pPr>
            <a:r>
              <a:rPr lang="en-US" sz="1050" kern="1200" dirty="0">
                <a:solidFill>
                  <a:prstClr val="white"/>
                </a:solidFill>
                <a:latin typeface="Calibri" panose="020F0502020204030204"/>
                <a:ea typeface="+mn-ea"/>
                <a:cs typeface="+mn-cs"/>
              </a:rPr>
              <a:t>Department of Geography and Anthropology</a:t>
            </a:r>
          </a:p>
        </p:txBody>
      </p:sp>
    </p:spTree>
    <p:extLst>
      <p:ext uri="{BB962C8B-B14F-4D97-AF65-F5344CB8AC3E}">
        <p14:creationId xmlns:p14="http://schemas.microsoft.com/office/powerpoint/2010/main" val="40731792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1"/>
          <p:cNvSpPr txBox="1">
            <a:spLocks noGrp="1"/>
          </p:cNvSpPr>
          <p:nvPr>
            <p:ph type="title"/>
          </p:nvPr>
        </p:nvSpPr>
        <p:spPr>
          <a:xfrm>
            <a:off x="532210" y="9307"/>
            <a:ext cx="8079581" cy="695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320"/>
              <a:buFont typeface="Calibri"/>
              <a:buNone/>
            </a:pPr>
            <a:r>
              <a:rPr lang="en-US" sz="4320"/>
              <a:t>Applications…  forestry</a:t>
            </a:r>
            <a:endParaRPr sz="4320"/>
          </a:p>
        </p:txBody>
      </p:sp>
      <p:sp>
        <p:nvSpPr>
          <p:cNvPr id="147" name="Google Shape;147;p11"/>
          <p:cNvSpPr txBox="1"/>
          <p:nvPr/>
        </p:nvSpPr>
        <p:spPr>
          <a:xfrm>
            <a:off x="766675" y="1189350"/>
            <a:ext cx="7491300" cy="49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Mapping wildfires in California </a:t>
            </a:r>
            <a:endParaRPr sz="30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u="sng" dirty="0">
                <a:solidFill>
                  <a:schemeClr val="tx1"/>
                </a:solidFill>
                <a:hlinkClick r:id="rId3"/>
              </a:rPr>
              <a:t>https://projects.sfchronicle.com/trackers/california-fire-map/</a:t>
            </a:r>
            <a:endParaRPr sz="30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Mapping forest health</a:t>
            </a:r>
            <a:endParaRPr sz="30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u="sng" dirty="0">
                <a:solidFill>
                  <a:schemeClr val="tx1"/>
                </a:solidFill>
                <a:hlinkClick r:id="rId4"/>
              </a:rPr>
              <a:t>https://www.fs.fed.us/foresthealth/applied-sciences/mapping-reporting/data-app-development.shtml</a:t>
            </a:r>
            <a:endParaRPr sz="30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2"/>
          <p:cNvSpPr txBox="1">
            <a:spLocks noGrp="1"/>
          </p:cNvSpPr>
          <p:nvPr>
            <p:ph type="title"/>
          </p:nvPr>
        </p:nvSpPr>
        <p:spPr>
          <a:xfrm>
            <a:off x="532210" y="13106"/>
            <a:ext cx="8079581" cy="695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320"/>
              <a:buFont typeface="Calibri"/>
              <a:buNone/>
            </a:pPr>
            <a:r>
              <a:rPr lang="en-US" sz="4320"/>
              <a:t>Applications…  wildlife ecology</a:t>
            </a:r>
            <a:endParaRPr sz="4320"/>
          </a:p>
        </p:txBody>
      </p:sp>
      <p:sp>
        <p:nvSpPr>
          <p:cNvPr id="153" name="Google Shape;153;p12"/>
          <p:cNvSpPr/>
          <p:nvPr/>
        </p:nvSpPr>
        <p:spPr>
          <a:xfrm>
            <a:off x="1981200" y="6398905"/>
            <a:ext cx="51816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https://www.geolounge.com/tag/biogeography/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4" name="Google Shape;154;p12" descr="picture displaying the number of elephants found in 18th countries by &amp;#34;The Great Elephant Census&amp;#34;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2174" y="1275666"/>
            <a:ext cx="8739652" cy="5115610"/>
          </a:xfrm>
          <a:prstGeom prst="rect">
            <a:avLst/>
          </a:prstGeom>
          <a:noFill/>
          <a:ln w="9525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2745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3"/>
          <p:cNvSpPr txBox="1">
            <a:spLocks noGrp="1"/>
          </p:cNvSpPr>
          <p:nvPr>
            <p:ph type="title"/>
          </p:nvPr>
        </p:nvSpPr>
        <p:spPr>
          <a:xfrm>
            <a:off x="532210" y="3056"/>
            <a:ext cx="8079581" cy="695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320"/>
              <a:buFont typeface="Calibri"/>
              <a:buNone/>
            </a:pPr>
            <a:r>
              <a:rPr lang="en-US" sz="4320"/>
              <a:t>Applications…  demographics</a:t>
            </a:r>
            <a:endParaRPr sz="4320"/>
          </a:p>
        </p:txBody>
      </p:sp>
      <p:pic>
        <p:nvPicPr>
          <p:cNvPr id="160" name="Google Shape;160;p13" descr="Picture displaying Median household income by county in the year 200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2040" y="881086"/>
            <a:ext cx="8619919" cy="56796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4"/>
          <p:cNvSpPr txBox="1">
            <a:spLocks noGrp="1"/>
          </p:cNvSpPr>
          <p:nvPr>
            <p:ph type="title"/>
          </p:nvPr>
        </p:nvSpPr>
        <p:spPr>
          <a:xfrm>
            <a:off x="532210" y="3059"/>
            <a:ext cx="8079581" cy="695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320"/>
              <a:buFont typeface="Calibri"/>
              <a:buNone/>
            </a:pPr>
            <a:r>
              <a:rPr lang="en-US" sz="4320"/>
              <a:t>Applications…  demographics</a:t>
            </a:r>
            <a:endParaRPr sz="4320"/>
          </a:p>
        </p:txBody>
      </p:sp>
      <p:sp>
        <p:nvSpPr>
          <p:cNvPr id="167" name="Google Shape;167;p14"/>
          <p:cNvSpPr txBox="1">
            <a:spLocks noGrp="1"/>
          </p:cNvSpPr>
          <p:nvPr>
            <p:ph idx="1"/>
          </p:nvPr>
        </p:nvSpPr>
        <p:spPr>
          <a:xfrm>
            <a:off x="539353" y="1383799"/>
            <a:ext cx="8065294" cy="4188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" lvl="0" indent="0" algn="ctr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05897A"/>
              </a:buClr>
              <a:buSzPts val="2800"/>
              <a:buNone/>
            </a:pPr>
            <a:r>
              <a:rPr lang="en-US" sz="2800" b="1" i="1">
                <a:solidFill>
                  <a:srgbClr val="05897A"/>
                </a:solidFill>
                <a:latin typeface="Arial"/>
                <a:ea typeface="Arial"/>
                <a:cs typeface="Arial"/>
                <a:sym typeface="Arial"/>
              </a:rPr>
              <a:t>Nobody Lives Here</a:t>
            </a:r>
            <a:endParaRPr sz="2800" b="1" i="1">
              <a:solidFill>
                <a:srgbClr val="05897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6" name="Google Shape;166;p14" descr="picture displaying U.S. Census blocks where the reported population equals zer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321536"/>
            <a:ext cx="9144000" cy="55364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5"/>
          <p:cNvSpPr txBox="1">
            <a:spLocks noGrp="1"/>
          </p:cNvSpPr>
          <p:nvPr>
            <p:ph type="title"/>
          </p:nvPr>
        </p:nvSpPr>
        <p:spPr>
          <a:xfrm>
            <a:off x="532210" y="3058"/>
            <a:ext cx="8079581" cy="695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0B4C8"/>
              </a:buClr>
              <a:buSzPts val="4320"/>
              <a:buFont typeface="Calibri"/>
              <a:buNone/>
            </a:pPr>
            <a:r>
              <a:rPr lang="en-US" sz="4320" dirty="0"/>
              <a:t>Applications…  elevation</a:t>
            </a:r>
            <a:endParaRPr sz="4320" dirty="0"/>
          </a:p>
        </p:txBody>
      </p:sp>
      <p:pic>
        <p:nvPicPr>
          <p:cNvPr id="173" name="Google Shape;173;p15" descr="http://www1.udel.edu/johnmack/data_library/usa_dem_small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34175" y="1167291"/>
            <a:ext cx="9178175" cy="56863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6"/>
          <p:cNvSpPr txBox="1">
            <a:spLocks noGrp="1"/>
          </p:cNvSpPr>
          <p:nvPr>
            <p:ph type="title"/>
          </p:nvPr>
        </p:nvSpPr>
        <p:spPr>
          <a:xfrm>
            <a:off x="532210" y="13107"/>
            <a:ext cx="8079581" cy="695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320"/>
              <a:buFont typeface="Calibri"/>
              <a:buNone/>
            </a:pPr>
            <a:r>
              <a:rPr lang="en-US" sz="4320"/>
              <a:t>Applications…  elevation</a:t>
            </a:r>
            <a:endParaRPr sz="4320"/>
          </a:p>
        </p:txBody>
      </p:sp>
      <p:pic>
        <p:nvPicPr>
          <p:cNvPr id="179" name="Google Shape;179;p16" descr="http://www1.udel.edu/johnmack/frec682/AT/AT_dem_small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637215"/>
            <a:ext cx="9123868" cy="44394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7"/>
          <p:cNvSpPr txBox="1">
            <a:spLocks noGrp="1"/>
          </p:cNvSpPr>
          <p:nvPr>
            <p:ph type="title"/>
          </p:nvPr>
        </p:nvSpPr>
        <p:spPr>
          <a:xfrm>
            <a:off x="532209" y="229931"/>
            <a:ext cx="8079581" cy="695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320"/>
              <a:buFont typeface="Calibri"/>
              <a:buNone/>
            </a:pPr>
            <a:r>
              <a:rPr lang="en-US" sz="4320" dirty="0"/>
              <a:t>Applications…  and thousands more!</a:t>
            </a:r>
            <a:endParaRPr sz="4320" dirty="0"/>
          </a:p>
        </p:txBody>
      </p:sp>
      <p:sp>
        <p:nvSpPr>
          <p:cNvPr id="186" name="Google Shape;186;p17"/>
          <p:cNvSpPr txBox="1">
            <a:spLocks noGrp="1"/>
          </p:cNvSpPr>
          <p:nvPr>
            <p:ph idx="1"/>
          </p:nvPr>
        </p:nvSpPr>
        <p:spPr>
          <a:xfrm>
            <a:off x="381000" y="1077974"/>
            <a:ext cx="4025538" cy="2382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200"/>
              <a:buNone/>
            </a:pPr>
            <a:r>
              <a:rPr lang="en-US" sz="2200" dirty="0"/>
              <a:t>crime distribution</a:t>
            </a:r>
            <a:endParaRPr dirty="0"/>
          </a:p>
          <a:p>
            <a:pPr marL="0" lvl="0" indent="0" algn="ctr" rtl="0">
              <a:lnSpc>
                <a:spcPct val="85000"/>
              </a:lnSpc>
              <a:spcBef>
                <a:spcPts val="1300"/>
              </a:spcBef>
              <a:spcAft>
                <a:spcPts val="0"/>
              </a:spcAft>
              <a:buClr>
                <a:srgbClr val="0070C0"/>
              </a:buClr>
              <a:buSzPts val="2200"/>
              <a:buNone/>
            </a:pPr>
            <a:r>
              <a:rPr lang="en-US" sz="2200" dirty="0"/>
              <a:t>public health concerns </a:t>
            </a:r>
            <a:endParaRPr dirty="0"/>
          </a:p>
          <a:p>
            <a:pPr marL="0" lvl="0" indent="0" algn="ctr" rtl="0">
              <a:lnSpc>
                <a:spcPct val="85000"/>
              </a:lnSpc>
              <a:spcBef>
                <a:spcPts val="1300"/>
              </a:spcBef>
              <a:spcAft>
                <a:spcPts val="0"/>
              </a:spcAft>
              <a:buClr>
                <a:srgbClr val="0070C0"/>
              </a:buClr>
              <a:buSzPts val="2200"/>
              <a:buNone/>
            </a:pPr>
            <a:r>
              <a:rPr lang="en-US" sz="2200" dirty="0"/>
              <a:t>marketing solutions</a:t>
            </a:r>
            <a:endParaRPr dirty="0"/>
          </a:p>
          <a:p>
            <a:pPr marL="0" lvl="0" indent="0" algn="ctr" rtl="0">
              <a:lnSpc>
                <a:spcPct val="85000"/>
              </a:lnSpc>
              <a:spcBef>
                <a:spcPts val="1300"/>
              </a:spcBef>
              <a:spcAft>
                <a:spcPts val="0"/>
              </a:spcAft>
              <a:buClr>
                <a:srgbClr val="0070C0"/>
              </a:buClr>
              <a:buSzPts val="2200"/>
              <a:buNone/>
            </a:pPr>
            <a:r>
              <a:rPr lang="en-US" sz="2200" dirty="0"/>
              <a:t>hotspot analysis</a:t>
            </a:r>
            <a:endParaRPr dirty="0"/>
          </a:p>
          <a:p>
            <a:pPr marL="0" lvl="0" indent="0" algn="ctr" rtl="0">
              <a:lnSpc>
                <a:spcPct val="85000"/>
              </a:lnSpc>
              <a:spcBef>
                <a:spcPts val="1300"/>
              </a:spcBef>
              <a:spcAft>
                <a:spcPts val="0"/>
              </a:spcAft>
              <a:buClr>
                <a:srgbClr val="0070C0"/>
              </a:buClr>
              <a:buSzPts val="2200"/>
              <a:buNone/>
            </a:pPr>
            <a:r>
              <a:rPr lang="en-US" sz="2200" dirty="0"/>
              <a:t>disaster management</a:t>
            </a:r>
            <a:endParaRPr dirty="0"/>
          </a:p>
          <a:p>
            <a:pPr marL="0" lvl="0" indent="0" algn="ctr" rtl="0">
              <a:lnSpc>
                <a:spcPct val="85000"/>
              </a:lnSpc>
              <a:spcBef>
                <a:spcPts val="1300"/>
              </a:spcBef>
              <a:spcAft>
                <a:spcPts val="0"/>
              </a:spcAft>
              <a:buClr>
                <a:srgbClr val="0070C0"/>
              </a:buClr>
              <a:buSzPts val="2200"/>
              <a:buNone/>
            </a:pPr>
            <a:r>
              <a:rPr lang="en-US" sz="2200" dirty="0"/>
              <a:t>transportation network</a:t>
            </a:r>
            <a:endParaRPr dirty="0"/>
          </a:p>
        </p:txBody>
      </p:sp>
      <p:pic>
        <p:nvPicPr>
          <p:cNvPr id="185" name="Google Shape;185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3997237"/>
            <a:ext cx="9144000" cy="2847704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17"/>
          <p:cNvSpPr txBox="1"/>
          <p:nvPr/>
        </p:nvSpPr>
        <p:spPr>
          <a:xfrm>
            <a:off x="4586253" y="1077974"/>
            <a:ext cx="4025538" cy="2766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91440" marR="0" lvl="0" indent="-13970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200"/>
              <a:buFont typeface="Arial"/>
              <a:buChar char=" "/>
            </a:pPr>
            <a:r>
              <a:rPr lang="en-US" sz="22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wildlife distribution</a:t>
            </a:r>
            <a:endParaRPr dirty="0">
              <a:solidFill>
                <a:schemeClr val="tx1"/>
              </a:solidFill>
            </a:endParaRPr>
          </a:p>
          <a:p>
            <a:pPr marL="91440" marR="0" lvl="0" indent="-139700" algn="ctr" rtl="0">
              <a:lnSpc>
                <a:spcPct val="85000"/>
              </a:lnSpc>
              <a:spcBef>
                <a:spcPts val="1300"/>
              </a:spcBef>
              <a:spcAft>
                <a:spcPts val="0"/>
              </a:spcAft>
              <a:buClr>
                <a:srgbClr val="0070C0"/>
              </a:buClr>
              <a:buSzPts val="2200"/>
              <a:buFont typeface="Arial"/>
              <a:buChar char=" "/>
            </a:pPr>
            <a:r>
              <a:rPr lang="en-US" sz="22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hydrologic modeling </a:t>
            </a:r>
            <a:endParaRPr dirty="0">
              <a:solidFill>
                <a:schemeClr val="tx1"/>
              </a:solidFill>
            </a:endParaRPr>
          </a:p>
          <a:p>
            <a:pPr marL="91440" marR="0" lvl="0" indent="-139700" algn="ctr" rtl="0">
              <a:lnSpc>
                <a:spcPct val="85000"/>
              </a:lnSpc>
              <a:spcBef>
                <a:spcPts val="1300"/>
              </a:spcBef>
              <a:spcAft>
                <a:spcPts val="0"/>
              </a:spcAft>
              <a:buClr>
                <a:srgbClr val="0070C0"/>
              </a:buClr>
              <a:buSzPts val="2200"/>
              <a:buFont typeface="Arial"/>
              <a:buChar char=" "/>
            </a:pPr>
            <a:r>
              <a:rPr lang="en-US" sz="22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flood hazard analysis</a:t>
            </a:r>
            <a:endParaRPr dirty="0">
              <a:solidFill>
                <a:schemeClr val="tx1"/>
              </a:solidFill>
            </a:endParaRPr>
          </a:p>
          <a:p>
            <a:pPr marL="91440" marR="0" lvl="0" indent="-139700" algn="ctr" rtl="0">
              <a:lnSpc>
                <a:spcPct val="85000"/>
              </a:lnSpc>
              <a:spcBef>
                <a:spcPts val="1300"/>
              </a:spcBef>
              <a:spcAft>
                <a:spcPts val="0"/>
              </a:spcAft>
              <a:buClr>
                <a:srgbClr val="0070C0"/>
              </a:buClr>
              <a:buSzPts val="2200"/>
              <a:buFont typeface="Arial"/>
              <a:buChar char=" "/>
            </a:pPr>
            <a:r>
              <a:rPr lang="en-US" sz="22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real estate analytics</a:t>
            </a:r>
            <a:endParaRPr dirty="0">
              <a:solidFill>
                <a:schemeClr val="tx1"/>
              </a:solidFill>
            </a:endParaRPr>
          </a:p>
          <a:p>
            <a:pPr marL="91440" marR="0" lvl="0" indent="-139700" algn="ctr" rtl="0">
              <a:lnSpc>
                <a:spcPct val="85000"/>
              </a:lnSpc>
              <a:spcBef>
                <a:spcPts val="1300"/>
              </a:spcBef>
              <a:spcAft>
                <a:spcPts val="0"/>
              </a:spcAft>
              <a:buClr>
                <a:srgbClr val="0070C0"/>
              </a:buClr>
              <a:buSzPts val="2200"/>
              <a:buFont typeface="Arial"/>
              <a:buChar char=" "/>
            </a:pPr>
            <a:r>
              <a:rPr lang="en-US" sz="22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environmental modeling</a:t>
            </a:r>
            <a:endParaRPr dirty="0">
              <a:solidFill>
                <a:schemeClr val="tx1"/>
              </a:solidFill>
            </a:endParaRPr>
          </a:p>
          <a:p>
            <a:pPr marL="91440" marR="0" lvl="0" indent="-139700" algn="ctr" rtl="0">
              <a:lnSpc>
                <a:spcPct val="85000"/>
              </a:lnSpc>
              <a:spcBef>
                <a:spcPts val="1300"/>
              </a:spcBef>
              <a:spcAft>
                <a:spcPts val="0"/>
              </a:spcAft>
              <a:buClr>
                <a:srgbClr val="0070C0"/>
              </a:buClr>
              <a:buSzPts val="2200"/>
              <a:buFont typeface="Arial"/>
              <a:buChar char=" "/>
            </a:pPr>
            <a:r>
              <a:rPr lang="en-US" sz="22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geo-intelligence</a:t>
            </a:r>
            <a:endParaRPr sz="2200" b="0" i="0" u="none" strike="noStrike" cap="none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8"/>
          <p:cNvSpPr txBox="1">
            <a:spLocks noGrp="1"/>
          </p:cNvSpPr>
          <p:nvPr>
            <p:ph type="title"/>
          </p:nvPr>
        </p:nvSpPr>
        <p:spPr>
          <a:xfrm>
            <a:off x="492919" y="3144"/>
            <a:ext cx="8079581" cy="16581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Calibri"/>
              <a:buNone/>
            </a:pPr>
            <a:r>
              <a:rPr lang="en-US" sz="3600" b="1" dirty="0"/>
              <a:t>ArcGIS online (AGOL)</a:t>
            </a:r>
            <a:endParaRPr sz="3600" b="1" dirty="0"/>
          </a:p>
        </p:txBody>
      </p:sp>
      <p:sp>
        <p:nvSpPr>
          <p:cNvPr id="192" name="Google Shape;192;p18"/>
          <p:cNvSpPr txBox="1">
            <a:spLocks noGrp="1"/>
          </p:cNvSpPr>
          <p:nvPr>
            <p:ph idx="1"/>
          </p:nvPr>
        </p:nvSpPr>
        <p:spPr>
          <a:xfrm>
            <a:off x="782521" y="1993393"/>
            <a:ext cx="7578959" cy="3766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200"/>
              <a:buNone/>
            </a:pPr>
            <a:r>
              <a:rPr lang="en-US" sz="3200" dirty="0"/>
              <a:t>ArcGIS </a:t>
            </a:r>
            <a:r>
              <a:rPr lang="en-US" sz="3200" dirty="0" err="1"/>
              <a:t>Online</a:t>
            </a:r>
            <a:r>
              <a:rPr lang="en-US" sz="3200" dirty="0" err="1">
                <a:solidFill>
                  <a:srgbClr val="0070C0"/>
                </a:solidFill>
              </a:rPr>
              <a:t>:</a:t>
            </a:r>
            <a:r>
              <a:rPr lang="en-US" sz="3200" dirty="0" err="1"/>
              <a:t>create</a:t>
            </a:r>
            <a:r>
              <a:rPr lang="en-US" sz="3200" dirty="0"/>
              <a:t>, collaborate, and share maps and analyses online. Later in the semester, we will learn how AGOL links to </a:t>
            </a:r>
            <a:r>
              <a:rPr lang="en-US" sz="3200" dirty="0" err="1"/>
              <a:t>ArcPro</a:t>
            </a:r>
            <a:r>
              <a:rPr lang="en-US" sz="3200" dirty="0"/>
              <a:t> and create mapping projects and geospatial applications in AGOL.</a:t>
            </a:r>
            <a:endParaRPr sz="3200" dirty="0"/>
          </a:p>
          <a:p>
            <a:pPr marL="45720" lvl="0" indent="0" algn="l" rtl="0">
              <a:lnSpc>
                <a:spcPct val="85000"/>
              </a:lnSpc>
              <a:spcBef>
                <a:spcPts val="1300"/>
              </a:spcBef>
              <a:spcAft>
                <a:spcPts val="0"/>
              </a:spcAft>
              <a:buClr>
                <a:srgbClr val="262626"/>
              </a:buClr>
              <a:buSzPts val="3200"/>
              <a:buNone/>
            </a:pPr>
            <a:endParaRPr sz="3200" dirty="0"/>
          </a:p>
          <a:p>
            <a:pPr marL="45720" lvl="0" indent="0" algn="ctr" rtl="0">
              <a:lnSpc>
                <a:spcPct val="85000"/>
              </a:lnSpc>
              <a:spcBef>
                <a:spcPts val="1300"/>
              </a:spcBef>
              <a:spcAft>
                <a:spcPts val="0"/>
              </a:spcAft>
              <a:buClr>
                <a:srgbClr val="262626"/>
              </a:buClr>
              <a:buSzPts val="3200"/>
              <a:buNone/>
            </a:pPr>
            <a:r>
              <a:rPr lang="en-US" sz="3200" u="sng" dirty="0">
                <a:solidFill>
                  <a:schemeClr val="hlink"/>
                </a:solidFill>
                <a:hlinkClick r:id="rId3"/>
              </a:rPr>
              <a:t>http://www.arcgis.com/home/</a:t>
            </a:r>
            <a:endParaRPr sz="3200" dirty="0"/>
          </a:p>
          <a:p>
            <a:pPr marL="45720" lvl="0" indent="0" algn="l" rtl="0">
              <a:lnSpc>
                <a:spcPct val="85000"/>
              </a:lnSpc>
              <a:spcBef>
                <a:spcPts val="1300"/>
              </a:spcBef>
              <a:spcAft>
                <a:spcPts val="0"/>
              </a:spcAft>
              <a:buClr>
                <a:srgbClr val="262626"/>
              </a:buClr>
              <a:buSzPts val="3200"/>
              <a:buNone/>
            </a:pPr>
            <a:endParaRPr sz="32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9"/>
          <p:cNvSpPr txBox="1">
            <a:spLocks noGrp="1"/>
          </p:cNvSpPr>
          <p:nvPr>
            <p:ph idx="1"/>
          </p:nvPr>
        </p:nvSpPr>
        <p:spPr>
          <a:xfrm>
            <a:off x="470267" y="1510910"/>
            <a:ext cx="6383449" cy="4990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9144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400"/>
              <a:buNone/>
            </a:pPr>
            <a:endParaRPr sz="2400" dirty="0"/>
          </a:p>
          <a:p>
            <a:pPr marL="45720" lvl="0" indent="0" algn="l" rtl="0">
              <a:lnSpc>
                <a:spcPct val="85000"/>
              </a:lnSpc>
              <a:spcBef>
                <a:spcPts val="1300"/>
              </a:spcBef>
              <a:spcAft>
                <a:spcPts val="0"/>
              </a:spcAft>
              <a:buClr>
                <a:srgbClr val="0070C0"/>
              </a:buClr>
              <a:buSzPts val="2500"/>
              <a:buNone/>
            </a:pPr>
            <a:r>
              <a:rPr lang="en-US" sz="2500" dirty="0"/>
              <a:t>ArcMap: classic, standard mapping application</a:t>
            </a:r>
            <a:endParaRPr dirty="0"/>
          </a:p>
          <a:p>
            <a:pPr marL="45720" lvl="0" indent="0" algn="l" rtl="0">
              <a:lnSpc>
                <a:spcPct val="85000"/>
              </a:lnSpc>
              <a:spcBef>
                <a:spcPts val="1300"/>
              </a:spcBef>
              <a:spcAft>
                <a:spcPts val="0"/>
              </a:spcAft>
              <a:buClr>
                <a:srgbClr val="262626"/>
              </a:buClr>
              <a:buSzPts val="2500"/>
              <a:buNone/>
            </a:pPr>
            <a:endParaRPr sz="2500" dirty="0"/>
          </a:p>
          <a:p>
            <a:pPr marL="45720" lvl="0" indent="0" algn="l" rtl="0">
              <a:lnSpc>
                <a:spcPct val="85000"/>
              </a:lnSpc>
              <a:spcBef>
                <a:spcPts val="1300"/>
              </a:spcBef>
              <a:spcAft>
                <a:spcPts val="0"/>
              </a:spcAft>
              <a:buClr>
                <a:srgbClr val="262626"/>
              </a:buClr>
              <a:buSzPts val="2500"/>
              <a:buNone/>
            </a:pPr>
            <a:endParaRPr sz="2500" dirty="0"/>
          </a:p>
          <a:p>
            <a:pPr marL="45720" lvl="0" indent="0" algn="l" rtl="0">
              <a:lnSpc>
                <a:spcPct val="85000"/>
              </a:lnSpc>
              <a:spcBef>
                <a:spcPts val="1300"/>
              </a:spcBef>
              <a:spcAft>
                <a:spcPts val="0"/>
              </a:spcAft>
              <a:buClr>
                <a:srgbClr val="0070C0"/>
              </a:buClr>
              <a:buSzPts val="2500"/>
              <a:buNone/>
            </a:pPr>
            <a:r>
              <a:rPr lang="en-US" sz="2500" dirty="0" err="1"/>
              <a:t>ArcCatalog</a:t>
            </a:r>
            <a:r>
              <a:rPr lang="en-US" sz="2500" dirty="0"/>
              <a:t>: data management</a:t>
            </a:r>
            <a:endParaRPr dirty="0"/>
          </a:p>
          <a:p>
            <a:pPr marL="45720" lvl="0" indent="0" algn="l" rtl="0">
              <a:lnSpc>
                <a:spcPct val="85000"/>
              </a:lnSpc>
              <a:spcBef>
                <a:spcPts val="1300"/>
              </a:spcBef>
              <a:spcAft>
                <a:spcPts val="0"/>
              </a:spcAft>
              <a:buClr>
                <a:srgbClr val="262626"/>
              </a:buClr>
              <a:buSzPts val="2500"/>
              <a:buNone/>
            </a:pPr>
            <a:endParaRPr sz="2500" dirty="0"/>
          </a:p>
          <a:p>
            <a:pPr marL="45720" lvl="0" indent="0" algn="l" rtl="0">
              <a:lnSpc>
                <a:spcPct val="85000"/>
              </a:lnSpc>
              <a:spcBef>
                <a:spcPts val="1300"/>
              </a:spcBef>
              <a:spcAft>
                <a:spcPts val="0"/>
              </a:spcAft>
              <a:buClr>
                <a:srgbClr val="262626"/>
              </a:buClr>
              <a:buSzPts val="2500"/>
              <a:buNone/>
            </a:pPr>
            <a:endParaRPr sz="2500" dirty="0"/>
          </a:p>
          <a:p>
            <a:pPr marL="45720" lvl="0" indent="0" algn="l" rtl="0">
              <a:lnSpc>
                <a:spcPct val="85000"/>
              </a:lnSpc>
              <a:spcBef>
                <a:spcPts val="1300"/>
              </a:spcBef>
              <a:spcAft>
                <a:spcPts val="0"/>
              </a:spcAft>
              <a:buClr>
                <a:srgbClr val="0070C0"/>
              </a:buClr>
              <a:buSzPts val="2500"/>
              <a:buNone/>
            </a:pPr>
            <a:r>
              <a:rPr lang="en-US" sz="2500" dirty="0" err="1"/>
              <a:t>ArcPro</a:t>
            </a:r>
            <a:r>
              <a:rPr lang="en-US" sz="2500" dirty="0"/>
              <a:t>: newest ArcGIS desktop application</a:t>
            </a:r>
            <a:endParaRPr dirty="0"/>
          </a:p>
          <a:p>
            <a:pPr marL="45720" lvl="0" indent="0" algn="l" rtl="0">
              <a:lnSpc>
                <a:spcPct val="85000"/>
              </a:lnSpc>
              <a:spcBef>
                <a:spcPts val="1300"/>
              </a:spcBef>
              <a:spcAft>
                <a:spcPts val="0"/>
              </a:spcAft>
              <a:buClr>
                <a:srgbClr val="262626"/>
              </a:buClr>
              <a:buSzPts val="2500"/>
              <a:buNone/>
            </a:pPr>
            <a:r>
              <a:rPr lang="en-US" sz="2500" dirty="0"/>
              <a:t>		</a:t>
            </a:r>
            <a:r>
              <a:rPr lang="en-US" sz="2500" i="1" dirty="0"/>
              <a:t>*this class!*</a:t>
            </a:r>
            <a:endParaRPr dirty="0"/>
          </a:p>
        </p:txBody>
      </p:sp>
      <p:pic>
        <p:nvPicPr>
          <p:cNvPr id="199" name="Google Shape;199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52327" y="1750940"/>
            <a:ext cx="1901734" cy="801189"/>
          </a:xfrm>
          <a:prstGeom prst="rect">
            <a:avLst/>
          </a:prstGeom>
          <a:noFill/>
          <a:ln w="38100" cap="sq" cmpd="sng">
            <a:solidFill>
              <a:srgbClr val="E6E6E6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200" name="Google Shape;200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04281" y="3242682"/>
            <a:ext cx="2209800" cy="776416"/>
          </a:xfrm>
          <a:prstGeom prst="rect">
            <a:avLst/>
          </a:prstGeom>
          <a:noFill/>
          <a:ln w="38100" cap="sq" cmpd="sng">
            <a:solidFill>
              <a:srgbClr val="E6E6E6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201" name="Google Shape;201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645930" y="4595978"/>
            <a:ext cx="1926503" cy="951058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19"/>
          <p:cNvSpPr txBox="1"/>
          <p:nvPr/>
        </p:nvSpPr>
        <p:spPr>
          <a:xfrm>
            <a:off x="400594" y="334169"/>
            <a:ext cx="8342812" cy="554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700"/>
              <a:buFont typeface="Calibri"/>
              <a:buNone/>
            </a:pPr>
            <a:r>
              <a:rPr lang="en-US" sz="37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What computer programs will we use for GIS?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03" name="Google Shape;203;p19"/>
          <p:cNvSpPr/>
          <p:nvPr/>
        </p:nvSpPr>
        <p:spPr>
          <a:xfrm>
            <a:off x="400594" y="4283901"/>
            <a:ext cx="8652971" cy="186569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0"/>
          <p:cNvSpPr txBox="1"/>
          <p:nvPr/>
        </p:nvSpPr>
        <p:spPr>
          <a:xfrm>
            <a:off x="430157" y="501842"/>
            <a:ext cx="6841537" cy="554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Calibri"/>
              <a:buNone/>
            </a:pPr>
            <a:r>
              <a:rPr lang="en-US" sz="4200" b="0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ArcPro</a:t>
            </a:r>
            <a:r>
              <a:rPr lang="en-US" sz="42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is a “Fusion of Geospatial Applications”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09" name="Google Shape;209;p20"/>
          <p:cNvSpPr txBox="1"/>
          <p:nvPr/>
        </p:nvSpPr>
        <p:spPr>
          <a:xfrm>
            <a:off x="213397" y="1481227"/>
            <a:ext cx="2197100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ArcMap / </a:t>
            </a:r>
            <a:r>
              <a:rPr lang="en-US" sz="20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ArcCatalog</a:t>
            </a:r>
            <a:endParaRPr sz="2000" b="1" i="0" u="none" strike="noStrike" cap="none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10" name="Google Shape;210;p20"/>
          <p:cNvGrpSpPr/>
          <p:nvPr/>
        </p:nvGrpSpPr>
        <p:grpSpPr>
          <a:xfrm>
            <a:off x="1348557" y="2710073"/>
            <a:ext cx="2049908" cy="2813558"/>
            <a:chOff x="6872881" y="2413207"/>
            <a:chExt cx="1447800" cy="3045429"/>
          </a:xfrm>
        </p:grpSpPr>
        <p:cxnSp>
          <p:nvCxnSpPr>
            <p:cNvPr id="211" name="Google Shape;211;p20"/>
            <p:cNvCxnSpPr/>
            <p:nvPr/>
          </p:nvCxnSpPr>
          <p:spPr>
            <a:xfrm>
              <a:off x="6872881" y="2432259"/>
              <a:ext cx="1219200" cy="0"/>
            </a:xfrm>
            <a:prstGeom prst="straightConnector1">
              <a:avLst/>
            </a:prstGeom>
            <a:noFill/>
            <a:ln w="381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12" name="Google Shape;212;p20"/>
            <p:cNvCxnSpPr/>
            <p:nvPr/>
          </p:nvCxnSpPr>
          <p:spPr>
            <a:xfrm>
              <a:off x="7025281" y="3813385"/>
              <a:ext cx="1295400" cy="0"/>
            </a:xfrm>
            <a:prstGeom prst="straightConnector1">
              <a:avLst/>
            </a:prstGeom>
            <a:noFill/>
            <a:ln w="38100" cap="flat" cmpd="sng">
              <a:solidFill>
                <a:schemeClr val="dk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213" name="Google Shape;213;p20"/>
            <p:cNvCxnSpPr/>
            <p:nvPr/>
          </p:nvCxnSpPr>
          <p:spPr>
            <a:xfrm>
              <a:off x="7364919" y="5442163"/>
              <a:ext cx="730149" cy="0"/>
            </a:xfrm>
            <a:prstGeom prst="straightConnector1">
              <a:avLst/>
            </a:prstGeom>
            <a:noFill/>
            <a:ln w="381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14" name="Google Shape;214;p20"/>
            <p:cNvCxnSpPr/>
            <p:nvPr/>
          </p:nvCxnSpPr>
          <p:spPr>
            <a:xfrm>
              <a:off x="8092081" y="2413207"/>
              <a:ext cx="0" cy="3045429"/>
            </a:xfrm>
            <a:prstGeom prst="straightConnector1">
              <a:avLst/>
            </a:prstGeom>
            <a:noFill/>
            <a:ln w="381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pic>
        <p:nvPicPr>
          <p:cNvPr id="215" name="Google Shape;215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0610" y="1908175"/>
            <a:ext cx="2044700" cy="1149350"/>
          </a:xfrm>
          <a:prstGeom prst="rect">
            <a:avLst/>
          </a:prstGeom>
          <a:noFill/>
          <a:ln>
            <a:noFill/>
          </a:ln>
          <a:effectLst>
            <a:outerShdw blurRad="241300" dist="76200" dir="5400000" algn="ctr" rotWithShape="0">
              <a:srgbClr val="000000">
                <a:alpha val="49803"/>
              </a:srgbClr>
            </a:outerShdw>
          </a:effectLst>
        </p:spPr>
      </p:pic>
      <p:pic>
        <p:nvPicPr>
          <p:cNvPr id="216" name="Google Shape;216;p20" descr="C:\Users\jvmk\Pictures\Desktop 11\Map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9747" y="1798638"/>
            <a:ext cx="2124075" cy="1117600"/>
          </a:xfrm>
          <a:prstGeom prst="rect">
            <a:avLst/>
          </a:prstGeom>
          <a:noFill/>
          <a:ln>
            <a:noFill/>
          </a:ln>
          <a:effectLst>
            <a:outerShdw blurRad="241300" dist="76200" dir="5400000" algn="ctr" rotWithShape="0">
              <a:srgbClr val="000000">
                <a:alpha val="49803"/>
              </a:srgbClr>
            </a:outerShdw>
          </a:effectLst>
        </p:spPr>
      </p:pic>
      <p:grpSp>
        <p:nvGrpSpPr>
          <p:cNvPr id="217" name="Google Shape;217;p20"/>
          <p:cNvGrpSpPr/>
          <p:nvPr/>
        </p:nvGrpSpPr>
        <p:grpSpPr>
          <a:xfrm>
            <a:off x="237209" y="3057620"/>
            <a:ext cx="2578101" cy="1775552"/>
            <a:chOff x="914399" y="4698607"/>
            <a:chExt cx="2578107" cy="1775642"/>
          </a:xfrm>
        </p:grpSpPr>
        <p:sp>
          <p:nvSpPr>
            <p:cNvPr id="218" name="Google Shape;218;p20"/>
            <p:cNvSpPr txBox="1"/>
            <p:nvPr/>
          </p:nvSpPr>
          <p:spPr>
            <a:xfrm>
              <a:off x="914399" y="4698607"/>
              <a:ext cx="2173292" cy="4001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45700" rIns="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i="0" u="none" strike="noStrike" cap="none" dirty="0" err="1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rPr>
                <a:t>ArcGlobe</a:t>
              </a:r>
              <a:r>
                <a:rPr lang="en-US" sz="2000" b="1" i="0" u="none" strike="noStrike" cap="none" dirty="0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rPr>
                <a:t> / </a:t>
              </a:r>
              <a:r>
                <a:rPr lang="en-US" sz="2000" b="1" i="0" u="none" strike="noStrike" cap="none" dirty="0" err="1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rPr>
                <a:t>ArcScene</a:t>
              </a:r>
              <a:endParaRPr dirty="0">
                <a:solidFill>
                  <a:schemeClr val="tx1"/>
                </a:solidFill>
              </a:endParaRPr>
            </a:p>
          </p:txBody>
        </p:sp>
        <p:grpSp>
          <p:nvGrpSpPr>
            <p:cNvPr id="219" name="Google Shape;219;p20"/>
            <p:cNvGrpSpPr/>
            <p:nvPr/>
          </p:nvGrpSpPr>
          <p:grpSpPr>
            <a:xfrm>
              <a:off x="914400" y="5000973"/>
              <a:ext cx="2578106" cy="1473276"/>
              <a:chOff x="4713125" y="1727112"/>
              <a:chExt cx="5555180" cy="3174546"/>
            </a:xfrm>
          </p:grpSpPr>
          <p:pic>
            <p:nvPicPr>
              <p:cNvPr id="220" name="Google Shape;220;p20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4713125" y="1727112"/>
                <a:ext cx="4682906" cy="2558794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241300" dist="76200" dir="5400000" algn="ctr" rotWithShape="0">
                  <a:srgbClr val="000000">
                    <a:alpha val="49803"/>
                  </a:srgbClr>
                </a:outerShdw>
              </a:effectLst>
            </p:spPr>
          </p:pic>
          <p:pic>
            <p:nvPicPr>
              <p:cNvPr id="221" name="Google Shape;221;p20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5605921" y="2359970"/>
                <a:ext cx="4662384" cy="2541688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241300" dist="76200" dir="5400000" algn="ctr" rotWithShape="0">
                  <a:srgbClr val="000000">
                    <a:alpha val="49803"/>
                  </a:srgbClr>
                </a:outerShdw>
              </a:effectLst>
            </p:spPr>
          </p:pic>
        </p:grpSp>
      </p:grpSp>
      <p:grpSp>
        <p:nvGrpSpPr>
          <p:cNvPr id="222" name="Google Shape;222;p20"/>
          <p:cNvGrpSpPr/>
          <p:nvPr/>
        </p:nvGrpSpPr>
        <p:grpSpPr>
          <a:xfrm>
            <a:off x="219747" y="4862463"/>
            <a:ext cx="2124075" cy="1512707"/>
            <a:chOff x="914400" y="3162319"/>
            <a:chExt cx="2123901" cy="1511426"/>
          </a:xfrm>
        </p:grpSpPr>
        <p:sp>
          <p:nvSpPr>
            <p:cNvPr id="223" name="Google Shape;223;p20"/>
            <p:cNvSpPr txBox="1"/>
            <p:nvPr/>
          </p:nvSpPr>
          <p:spPr>
            <a:xfrm>
              <a:off x="914400" y="3162319"/>
              <a:ext cx="1219100" cy="3997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45700" rIns="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i="0" u="none" strike="noStrike" cap="none" dirty="0" err="1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rPr>
                <a:t>CityEngine</a:t>
              </a:r>
              <a:endParaRPr dirty="0">
                <a:solidFill>
                  <a:schemeClr val="tx1"/>
                </a:solidFill>
              </a:endParaRPr>
            </a:p>
          </p:txBody>
        </p:sp>
        <p:pic>
          <p:nvPicPr>
            <p:cNvPr id="224" name="Google Shape;224;p20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914400" y="3511094"/>
              <a:ext cx="2123901" cy="1162651"/>
            </a:xfrm>
            <a:prstGeom prst="rect">
              <a:avLst/>
            </a:prstGeom>
            <a:noFill/>
            <a:ln>
              <a:noFill/>
            </a:ln>
            <a:effectLst>
              <a:outerShdw blurRad="241300" dist="76200" dir="2700000" algn="tl" rotWithShape="0">
                <a:srgbClr val="333333">
                  <a:alpha val="49803"/>
                </a:srgbClr>
              </a:outerShdw>
            </a:effectLst>
          </p:spPr>
        </p:pic>
      </p:grpSp>
      <p:pic>
        <p:nvPicPr>
          <p:cNvPr id="225" name="Google Shape;225;p20" descr="Screenshots displaying ArcPro a fusion of geospatial applications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452436" y="2336283"/>
            <a:ext cx="5578040" cy="3172129"/>
          </a:xfrm>
          <a:prstGeom prst="rect">
            <a:avLst/>
          </a:prstGeom>
          <a:noFill/>
          <a:ln>
            <a:noFill/>
          </a:ln>
          <a:effectLst>
            <a:outerShdw blurRad="241300" dist="76200" dir="5400000" algn="ctr" rotWithShape="0">
              <a:srgbClr val="000000">
                <a:alpha val="49803"/>
              </a:srgbClr>
            </a:outerShdw>
          </a:effectLst>
        </p:spPr>
      </p:pic>
      <p:sp>
        <p:nvSpPr>
          <p:cNvPr id="226" name="Google Shape;226;p20"/>
          <p:cNvSpPr txBox="1"/>
          <p:nvPr/>
        </p:nvSpPr>
        <p:spPr>
          <a:xfrm>
            <a:off x="7271694" y="1908175"/>
            <a:ext cx="167640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ArcPro</a:t>
            </a:r>
            <a:endParaRPr sz="2000" b="1" i="0" u="none" strike="noStrike" cap="none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7" name="Google Shape;227;p20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513906" y="361008"/>
            <a:ext cx="1550173" cy="15501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"/>
          <p:cNvSpPr txBox="1">
            <a:spLocks noGrp="1"/>
          </p:cNvSpPr>
          <p:nvPr>
            <p:ph type="title"/>
          </p:nvPr>
        </p:nvSpPr>
        <p:spPr>
          <a:xfrm>
            <a:off x="532210" y="424419"/>
            <a:ext cx="8079581" cy="695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320"/>
              <a:buFont typeface="Calibri"/>
              <a:buNone/>
            </a:pPr>
            <a:r>
              <a:rPr lang="en-US" sz="4320"/>
              <a:t>The Basics…</a:t>
            </a:r>
            <a:endParaRPr sz="4320"/>
          </a:p>
        </p:txBody>
      </p:sp>
      <p:sp>
        <p:nvSpPr>
          <p:cNvPr id="100" name="Google Shape;100;p3"/>
          <p:cNvSpPr txBox="1">
            <a:spLocks noGrp="1"/>
          </p:cNvSpPr>
          <p:nvPr>
            <p:ph idx="1"/>
          </p:nvPr>
        </p:nvSpPr>
        <p:spPr>
          <a:xfrm>
            <a:off x="857250" y="1265383"/>
            <a:ext cx="7715250" cy="4494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91440" lvl="0" indent="-25400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Char char=" "/>
            </a:pPr>
            <a:r>
              <a:rPr lang="en-US" sz="4000" dirty="0"/>
              <a:t>GIS =</a:t>
            </a:r>
            <a:endParaRPr sz="4000" dirty="0"/>
          </a:p>
          <a:p>
            <a:pPr marL="91440" lvl="0" indent="0" algn="l" rtl="0">
              <a:lnSpc>
                <a:spcPct val="85000"/>
              </a:lnSpc>
              <a:spcBef>
                <a:spcPts val="1300"/>
              </a:spcBef>
              <a:spcAft>
                <a:spcPts val="0"/>
              </a:spcAft>
              <a:buClr>
                <a:srgbClr val="262626"/>
              </a:buClr>
              <a:buSzPts val="4000"/>
              <a:buNone/>
            </a:pPr>
            <a:endParaRPr sz="4000" dirty="0"/>
          </a:p>
          <a:p>
            <a:pPr marL="45720" lvl="0" indent="0" algn="l" rtl="0">
              <a:lnSpc>
                <a:spcPct val="85000"/>
              </a:lnSpc>
              <a:spcBef>
                <a:spcPts val="1300"/>
              </a:spcBef>
              <a:spcAft>
                <a:spcPts val="0"/>
              </a:spcAft>
              <a:buClr>
                <a:srgbClr val="262626"/>
              </a:buClr>
              <a:buSzPts val="4000"/>
              <a:buNone/>
            </a:pPr>
            <a:r>
              <a:rPr lang="en-US" sz="4000" dirty="0"/>
              <a:t>Geographic Information </a:t>
            </a:r>
            <a:r>
              <a:rPr lang="en-US" sz="4000" u="sng" dirty="0"/>
              <a:t>Systems</a:t>
            </a:r>
            <a:endParaRPr dirty="0"/>
          </a:p>
          <a:p>
            <a:pPr marL="45720" lvl="0" indent="0" algn="l" rtl="0">
              <a:lnSpc>
                <a:spcPct val="85000"/>
              </a:lnSpc>
              <a:spcBef>
                <a:spcPts val="1300"/>
              </a:spcBef>
              <a:spcAft>
                <a:spcPts val="0"/>
              </a:spcAft>
              <a:buClr>
                <a:srgbClr val="262626"/>
              </a:buClr>
              <a:buSzPts val="4000"/>
              <a:buNone/>
            </a:pPr>
            <a:r>
              <a:rPr lang="en-US" sz="4000" dirty="0"/>
              <a:t>										or</a:t>
            </a:r>
            <a:endParaRPr sz="4000" dirty="0"/>
          </a:p>
          <a:p>
            <a:pPr marL="45720" lvl="0" indent="0" algn="l" rtl="0">
              <a:lnSpc>
                <a:spcPct val="85000"/>
              </a:lnSpc>
              <a:spcBef>
                <a:spcPts val="1300"/>
              </a:spcBef>
              <a:spcAft>
                <a:spcPts val="0"/>
              </a:spcAft>
              <a:buClr>
                <a:srgbClr val="262626"/>
              </a:buClr>
              <a:buSzPts val="4000"/>
              <a:buNone/>
            </a:pPr>
            <a:r>
              <a:rPr lang="en-US" sz="4000" dirty="0"/>
              <a:t>Geographic Information </a:t>
            </a:r>
            <a:r>
              <a:rPr lang="en-US" sz="4000" u="sng" dirty="0"/>
              <a:t>Science</a:t>
            </a:r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1"/>
          <p:cNvSpPr txBox="1">
            <a:spLocks noGrp="1"/>
          </p:cNvSpPr>
          <p:nvPr>
            <p:ph idx="1"/>
          </p:nvPr>
        </p:nvSpPr>
        <p:spPr>
          <a:xfrm>
            <a:off x="349793" y="147576"/>
            <a:ext cx="8065294" cy="2687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91440" lvl="0" indent="0" algn="l" rt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040"/>
              <a:buNone/>
            </a:pPr>
            <a:endParaRPr sz="2040" dirty="0"/>
          </a:p>
          <a:p>
            <a:pPr marL="45720" lvl="0" indent="0" algn="l" rtl="0">
              <a:lnSpc>
                <a:spcPct val="65000"/>
              </a:lnSpc>
              <a:spcBef>
                <a:spcPts val="1300"/>
              </a:spcBef>
              <a:spcAft>
                <a:spcPts val="0"/>
              </a:spcAft>
              <a:buClr>
                <a:schemeClr val="accent1"/>
              </a:buClr>
              <a:buSzPts val="4165"/>
              <a:buNone/>
            </a:pPr>
            <a:r>
              <a:rPr lang="en-US" sz="4165" dirty="0">
                <a:latin typeface="Calibri"/>
                <a:ea typeface="Calibri"/>
                <a:cs typeface="Calibri"/>
                <a:sym typeface="Calibri"/>
              </a:rPr>
              <a:t>Mapping &amp; Visualization</a:t>
            </a:r>
            <a:endParaRPr dirty="0"/>
          </a:p>
          <a:p>
            <a:pPr marL="45720" lvl="0" indent="0" algn="l" rtl="0">
              <a:lnSpc>
                <a:spcPct val="65000"/>
              </a:lnSpc>
              <a:spcBef>
                <a:spcPts val="1300"/>
              </a:spcBef>
              <a:spcAft>
                <a:spcPts val="0"/>
              </a:spcAft>
              <a:buClr>
                <a:srgbClr val="262626"/>
              </a:buClr>
              <a:buSzPts val="2040"/>
              <a:buNone/>
            </a:pPr>
            <a:endParaRPr sz="2040" dirty="0"/>
          </a:p>
          <a:p>
            <a:pPr marL="342900" lvl="2" indent="-342900" algn="l" rtl="0">
              <a:lnSpc>
                <a:spcPct val="65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2550"/>
              <a:buFont typeface="Arial"/>
              <a:buChar char="•"/>
            </a:pPr>
            <a:r>
              <a:rPr lang="en-US" sz="2550" i="0" dirty="0"/>
              <a:t>displaying maps</a:t>
            </a:r>
            <a:endParaRPr dirty="0"/>
          </a:p>
          <a:p>
            <a:pPr marL="342900" lvl="2" indent="-342900" algn="l" rtl="0">
              <a:lnSpc>
                <a:spcPct val="65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2550"/>
              <a:buFont typeface="Arial"/>
              <a:buChar char="•"/>
            </a:pPr>
            <a:r>
              <a:rPr lang="en-US" sz="2550" i="0" dirty="0"/>
              <a:t>investigating maps</a:t>
            </a:r>
            <a:endParaRPr dirty="0"/>
          </a:p>
          <a:p>
            <a:pPr marL="342900" lvl="2" indent="-342900" algn="l" rtl="0">
              <a:lnSpc>
                <a:spcPct val="65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2550"/>
              <a:buFont typeface="Arial"/>
              <a:buChar char="•"/>
            </a:pPr>
            <a:r>
              <a:rPr lang="en-US" sz="2550" i="0" dirty="0"/>
              <a:t>analyzing maps</a:t>
            </a:r>
            <a:endParaRPr dirty="0"/>
          </a:p>
          <a:p>
            <a:pPr marL="342900" lvl="2" indent="-342900" algn="l" rtl="0">
              <a:lnSpc>
                <a:spcPct val="65000"/>
              </a:lnSpc>
              <a:spcBef>
                <a:spcPts val="600"/>
              </a:spcBef>
              <a:spcAft>
                <a:spcPts val="0"/>
              </a:spcAft>
              <a:buClr>
                <a:srgbClr val="262626"/>
              </a:buClr>
              <a:buSzPts val="2550"/>
              <a:buFont typeface="Arial"/>
              <a:buChar char="•"/>
            </a:pPr>
            <a:r>
              <a:rPr lang="en-US" sz="2550" i="0" dirty="0"/>
              <a:t>creating </a:t>
            </a:r>
            <a:r>
              <a:rPr lang="en-US" sz="2550" dirty="0"/>
              <a:t>messages</a:t>
            </a:r>
            <a:endParaRPr dirty="0"/>
          </a:p>
        </p:txBody>
      </p:sp>
      <p:pic>
        <p:nvPicPr>
          <p:cNvPr id="233" name="Google Shape;233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34730" y="99738"/>
            <a:ext cx="1926503" cy="9510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813530" y="4992987"/>
            <a:ext cx="3164976" cy="1684904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235" name="Google Shape;235;p2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813529" y="1059935"/>
            <a:ext cx="3164976" cy="180994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236" name="Google Shape;236;p2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813529" y="2973327"/>
            <a:ext cx="3152995" cy="1916208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2745"/>
              </a:srgbClr>
            </a:outerShdw>
          </a:effectLst>
        </p:spPr>
      </p:pic>
      <p:pic>
        <p:nvPicPr>
          <p:cNvPr id="237" name="Google Shape;237;p21" descr="Screenshots of displaying maps, investigating maps, analyzing maps and creating maps in ArcPro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85067" y="2743579"/>
            <a:ext cx="5523005" cy="3934312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2745"/>
              </a:srgbClr>
            </a:out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Google Shape;242;p22" descr="Screenshot displaying ArcPro interfa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1406586"/>
            <a:ext cx="9144000" cy="491212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2745"/>
              </a:srgbClr>
            </a:outerShdw>
          </a:effectLst>
        </p:spPr>
      </p:pic>
      <p:sp>
        <p:nvSpPr>
          <p:cNvPr id="243" name="Google Shape;243;p22"/>
          <p:cNvSpPr txBox="1">
            <a:spLocks noGrp="1"/>
          </p:cNvSpPr>
          <p:nvPr>
            <p:ph type="title"/>
          </p:nvPr>
        </p:nvSpPr>
        <p:spPr>
          <a:xfrm>
            <a:off x="492919" y="499533"/>
            <a:ext cx="8079581" cy="615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320"/>
              <a:buFont typeface="Calibri"/>
              <a:buNone/>
            </a:pPr>
            <a:r>
              <a:rPr lang="en-US" sz="4320"/>
              <a:t>ArcPro Interface</a:t>
            </a:r>
            <a:endParaRPr sz="4320"/>
          </a:p>
        </p:txBody>
      </p:sp>
      <p:sp>
        <p:nvSpPr>
          <p:cNvPr id="244" name="Google Shape;244;p22"/>
          <p:cNvSpPr/>
          <p:nvPr/>
        </p:nvSpPr>
        <p:spPr>
          <a:xfrm>
            <a:off x="4267200" y="1905000"/>
            <a:ext cx="1143000" cy="841248"/>
          </a:xfrm>
          <a:prstGeom prst="wedgeRectCallout">
            <a:avLst>
              <a:gd name="adj1" fmla="val -97500"/>
              <a:gd name="adj2" fmla="val -48913"/>
            </a:avLst>
          </a:prstGeom>
          <a:gradFill>
            <a:gsLst>
              <a:gs pos="0">
                <a:srgbClr val="8DB1A3"/>
              </a:gs>
              <a:gs pos="50000">
                <a:srgbClr val="83AB9C"/>
              </a:gs>
              <a:gs pos="100000">
                <a:srgbClr val="75998B"/>
              </a:gs>
            </a:gsLst>
            <a:lin ang="2700000" scaled="0"/>
          </a:gra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Main Menu Bar</a:t>
            </a: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22"/>
          <p:cNvSpPr/>
          <p:nvPr/>
        </p:nvSpPr>
        <p:spPr>
          <a:xfrm>
            <a:off x="1752600" y="3810000"/>
            <a:ext cx="1143000" cy="841248"/>
          </a:xfrm>
          <a:prstGeom prst="wedgeRectCallout">
            <a:avLst>
              <a:gd name="adj1" fmla="val -97500"/>
              <a:gd name="adj2" fmla="val -48913"/>
            </a:avLst>
          </a:prstGeom>
          <a:gradFill>
            <a:gsLst>
              <a:gs pos="0">
                <a:srgbClr val="8DB1A3"/>
              </a:gs>
              <a:gs pos="50000">
                <a:srgbClr val="83AB9C"/>
              </a:gs>
              <a:gs pos="100000">
                <a:srgbClr val="75998B"/>
              </a:gs>
            </a:gsLst>
            <a:lin ang="2700000" scaled="0"/>
          </a:gra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Table of Contents</a:t>
            </a: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22"/>
          <p:cNvSpPr/>
          <p:nvPr/>
        </p:nvSpPr>
        <p:spPr>
          <a:xfrm>
            <a:off x="6934200" y="4724400"/>
            <a:ext cx="1143000" cy="841248"/>
          </a:xfrm>
          <a:prstGeom prst="wedgeRectCallout">
            <a:avLst>
              <a:gd name="adj1" fmla="val -97500"/>
              <a:gd name="adj2" fmla="val -48913"/>
            </a:avLst>
          </a:prstGeom>
          <a:gradFill>
            <a:gsLst>
              <a:gs pos="0">
                <a:srgbClr val="8DB1A3"/>
              </a:gs>
              <a:gs pos="50000">
                <a:srgbClr val="83AB9C"/>
              </a:gs>
              <a:gs pos="100000">
                <a:srgbClr val="75998B"/>
              </a:gs>
            </a:gsLst>
            <a:lin ang="2700000" scaled="0"/>
          </a:gra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Display</a:t>
            </a: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7" name="Google Shape;247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80548" y="293399"/>
            <a:ext cx="1926503" cy="9510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23"/>
          <p:cNvSpPr txBox="1">
            <a:spLocks noGrp="1"/>
          </p:cNvSpPr>
          <p:nvPr>
            <p:ph type="title"/>
          </p:nvPr>
        </p:nvSpPr>
        <p:spPr>
          <a:xfrm>
            <a:off x="492919" y="20556"/>
            <a:ext cx="8079581" cy="16581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Calibri"/>
              <a:buNone/>
            </a:pPr>
            <a:r>
              <a:rPr lang="en-US"/>
              <a:t>Toolbars</a:t>
            </a:r>
            <a:endParaRPr/>
          </a:p>
        </p:txBody>
      </p:sp>
      <p:pic>
        <p:nvPicPr>
          <p:cNvPr id="253" name="Google Shape;253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05601" y="2841657"/>
            <a:ext cx="2153058" cy="4016343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23" descr="Screenshot showing ArcPro toolbars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4069" y="1775037"/>
            <a:ext cx="8891451" cy="1048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2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80548" y="293399"/>
            <a:ext cx="1926503" cy="951058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23"/>
          <p:cNvSpPr txBox="1"/>
          <p:nvPr/>
        </p:nvSpPr>
        <p:spPr>
          <a:xfrm>
            <a:off x="391886" y="3526971"/>
            <a:ext cx="5477691" cy="1477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Watch tutorials on ArcGIS PRO</a:t>
            </a:r>
            <a:endParaRPr dirty="0">
              <a:solidFill>
                <a:schemeClr val="tx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https://www.youtube.com/watch?v=soBtBP6aZ60&amp;list=PLGZUzt4E4O2IJFxX_Bhp98MJEw5ItRtvb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24"/>
          <p:cNvSpPr txBox="1">
            <a:spLocks noGrp="1"/>
          </p:cNvSpPr>
          <p:nvPr>
            <p:ph type="title"/>
          </p:nvPr>
        </p:nvSpPr>
        <p:spPr>
          <a:xfrm>
            <a:off x="492919" y="20554"/>
            <a:ext cx="8079581" cy="102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Calibri"/>
              <a:buNone/>
            </a:pPr>
            <a:r>
              <a:rPr lang="en-US" sz="3600" b="1" dirty="0"/>
              <a:t>Map views</a:t>
            </a:r>
            <a:endParaRPr sz="3600" b="1" dirty="0"/>
          </a:p>
        </p:txBody>
      </p:sp>
      <p:sp>
        <p:nvSpPr>
          <p:cNvPr id="261" name="Google Shape;261;p24"/>
          <p:cNvSpPr txBox="1">
            <a:spLocks noGrp="1"/>
          </p:cNvSpPr>
          <p:nvPr>
            <p:ph idx="1"/>
          </p:nvPr>
        </p:nvSpPr>
        <p:spPr>
          <a:xfrm>
            <a:off x="620420" y="890048"/>
            <a:ext cx="8065294" cy="8804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91440" lvl="0" indent="-20320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200"/>
              <a:buChar char=" "/>
            </a:pPr>
            <a:r>
              <a:rPr lang="en-US" sz="3200" dirty="0"/>
              <a:t>Data view – navigable map display</a:t>
            </a:r>
            <a:endParaRPr dirty="0"/>
          </a:p>
        </p:txBody>
      </p:sp>
      <p:pic>
        <p:nvPicPr>
          <p:cNvPr id="263" name="Google Shape;263;p24" descr="Screenshot showing map view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364" y="1510804"/>
            <a:ext cx="8911800" cy="4779160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2745"/>
              </a:srgbClr>
            </a:outerShdw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25"/>
          <p:cNvSpPr txBox="1">
            <a:spLocks noGrp="1"/>
          </p:cNvSpPr>
          <p:nvPr>
            <p:ph type="title"/>
          </p:nvPr>
        </p:nvSpPr>
        <p:spPr>
          <a:xfrm>
            <a:off x="492919" y="20554"/>
            <a:ext cx="8079581" cy="102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Calibri"/>
              <a:buNone/>
            </a:pPr>
            <a:r>
              <a:rPr lang="en-US" sz="3600" b="1" dirty="0"/>
              <a:t>Map views</a:t>
            </a:r>
            <a:endParaRPr sz="3600" b="1" dirty="0"/>
          </a:p>
        </p:txBody>
      </p:sp>
      <p:sp>
        <p:nvSpPr>
          <p:cNvPr id="268" name="Google Shape;268;p25"/>
          <p:cNvSpPr txBox="1">
            <a:spLocks noGrp="1"/>
          </p:cNvSpPr>
          <p:nvPr>
            <p:ph idx="1"/>
          </p:nvPr>
        </p:nvSpPr>
        <p:spPr>
          <a:xfrm>
            <a:off x="93392" y="841758"/>
            <a:ext cx="8944524" cy="16859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91440" lvl="0" indent="-20320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200"/>
              <a:buChar char=" "/>
            </a:pPr>
            <a:r>
              <a:rPr lang="en-US" sz="3200" dirty="0"/>
              <a:t>Layout view – for creating static presentation maps</a:t>
            </a:r>
            <a:endParaRPr dirty="0"/>
          </a:p>
        </p:txBody>
      </p:sp>
      <p:pic>
        <p:nvPicPr>
          <p:cNvPr id="269" name="Google Shape;269;p25" descr="Screenshot showing a map in layout view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3392" y="1749894"/>
            <a:ext cx="8944524" cy="4693921"/>
          </a:xfrm>
          <a:prstGeom prst="rect">
            <a:avLst/>
          </a:prstGeom>
          <a:noFill/>
          <a:ln w="9525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2745"/>
              </a:srgbClr>
            </a:outerShdw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26"/>
          <p:cNvSpPr txBox="1">
            <a:spLocks noGrp="1"/>
          </p:cNvSpPr>
          <p:nvPr>
            <p:ph type="title"/>
          </p:nvPr>
        </p:nvSpPr>
        <p:spPr>
          <a:xfrm>
            <a:off x="492919" y="20554"/>
            <a:ext cx="8079581" cy="102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Calibri"/>
              <a:buNone/>
            </a:pPr>
            <a:r>
              <a:rPr lang="en-US" sz="3600" b="1" dirty="0"/>
              <a:t>Map views</a:t>
            </a:r>
            <a:endParaRPr sz="3600" b="1" dirty="0"/>
          </a:p>
        </p:txBody>
      </p:sp>
      <p:sp>
        <p:nvSpPr>
          <p:cNvPr id="275" name="Google Shape;275;p26"/>
          <p:cNvSpPr txBox="1">
            <a:spLocks noGrp="1"/>
          </p:cNvSpPr>
          <p:nvPr>
            <p:ph idx="1"/>
          </p:nvPr>
        </p:nvSpPr>
        <p:spPr>
          <a:xfrm>
            <a:off x="263669" y="885073"/>
            <a:ext cx="8308831" cy="1472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91440" lvl="0" indent="-20320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200"/>
              <a:buChar char=" "/>
            </a:pPr>
            <a:r>
              <a:rPr lang="en-US" sz="3200" dirty="0"/>
              <a:t>Data frames – map docs can have one or many</a:t>
            </a:r>
            <a:endParaRPr sz="3200" dirty="0"/>
          </a:p>
        </p:txBody>
      </p:sp>
      <p:pic>
        <p:nvPicPr>
          <p:cNvPr id="276" name="Google Shape;276;p26" descr="Screenshot showing a map in data frame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600" y="1909548"/>
            <a:ext cx="8924934" cy="4521068"/>
          </a:xfrm>
          <a:prstGeom prst="rect">
            <a:avLst/>
          </a:prstGeom>
          <a:noFill/>
          <a:ln w="9525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2745"/>
              </a:srgbClr>
            </a:outerShdw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27"/>
          <p:cNvSpPr txBox="1">
            <a:spLocks noGrp="1"/>
          </p:cNvSpPr>
          <p:nvPr>
            <p:ph type="title"/>
          </p:nvPr>
        </p:nvSpPr>
        <p:spPr>
          <a:xfrm>
            <a:off x="532210" y="354747"/>
            <a:ext cx="8079581" cy="695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320"/>
              <a:buFont typeface="Calibri"/>
              <a:buNone/>
            </a:pPr>
            <a:r>
              <a:rPr lang="en-US" sz="4320"/>
              <a:t>Geospatial Revolution</a:t>
            </a:r>
            <a:endParaRPr sz="4320"/>
          </a:p>
        </p:txBody>
      </p:sp>
      <p:sp>
        <p:nvSpPr>
          <p:cNvPr id="283" name="Google Shape;283;p27"/>
          <p:cNvSpPr txBox="1">
            <a:spLocks noGrp="1"/>
          </p:cNvSpPr>
          <p:nvPr>
            <p:ph idx="1"/>
          </p:nvPr>
        </p:nvSpPr>
        <p:spPr>
          <a:xfrm>
            <a:off x="368054" y="6435309"/>
            <a:ext cx="8407893" cy="3573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600"/>
              <a:buNone/>
            </a:pPr>
            <a:r>
              <a:rPr lang="en-US" sz="1600" u="sng">
                <a:solidFill>
                  <a:schemeClr val="hlink"/>
                </a:solidFill>
                <a:hlinkClick r:id="rId3"/>
              </a:rPr>
              <a:t>http://geospatialrevolution.psu.edu/episode1</a:t>
            </a:r>
            <a:endParaRPr sz="1600" u="sng"/>
          </a:p>
          <a:p>
            <a:pPr marL="91440" lvl="0" indent="0" algn="l" rtl="0">
              <a:lnSpc>
                <a:spcPct val="85000"/>
              </a:lnSpc>
              <a:spcBef>
                <a:spcPts val="1300"/>
              </a:spcBef>
              <a:spcAft>
                <a:spcPts val="0"/>
              </a:spcAft>
              <a:buClr>
                <a:srgbClr val="262626"/>
              </a:buClr>
              <a:buSzPts val="2400"/>
              <a:buNone/>
            </a:pPr>
            <a:endParaRPr/>
          </a:p>
        </p:txBody>
      </p:sp>
      <p:pic>
        <p:nvPicPr>
          <p:cNvPr id="284" name="Google Shape;284;p27" descr="Screenshot displaying eposide 1 of Geospatial revolution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82840" y="1480459"/>
            <a:ext cx="6578320" cy="4770337"/>
          </a:xfrm>
          <a:prstGeom prst="rect">
            <a:avLst/>
          </a:prstGeom>
          <a:noFill/>
          <a:ln w="9525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2745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4"/>
          <p:cNvSpPr txBox="1">
            <a:spLocks noGrp="1"/>
          </p:cNvSpPr>
          <p:nvPr>
            <p:ph idx="1"/>
          </p:nvPr>
        </p:nvSpPr>
        <p:spPr>
          <a:xfrm>
            <a:off x="592183" y="1193075"/>
            <a:ext cx="7959634" cy="39972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91440" lvl="0" indent="-254000" algn="l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Char char=" "/>
            </a:pPr>
            <a:r>
              <a:rPr lang="en-US" sz="4000" dirty="0"/>
              <a:t>GIS allows you to … </a:t>
            </a:r>
            <a:endParaRPr dirty="0"/>
          </a:p>
          <a:p>
            <a:pPr marL="91440" lvl="0" indent="0" algn="l" rtl="0">
              <a:lnSpc>
                <a:spcPct val="75000"/>
              </a:lnSpc>
              <a:spcBef>
                <a:spcPts val="1300"/>
              </a:spcBef>
              <a:spcAft>
                <a:spcPts val="0"/>
              </a:spcAft>
              <a:buClr>
                <a:srgbClr val="262626"/>
              </a:buClr>
              <a:buSzPts val="4000"/>
              <a:buNone/>
            </a:pPr>
            <a:endParaRPr sz="4000" dirty="0"/>
          </a:p>
          <a:p>
            <a:pPr marL="0" lvl="0" indent="0" algn="l" rtl="0">
              <a:lnSpc>
                <a:spcPct val="75000"/>
              </a:lnSpc>
              <a:spcBef>
                <a:spcPts val="1300"/>
              </a:spcBef>
              <a:spcAft>
                <a:spcPts val="0"/>
              </a:spcAft>
              <a:buClr>
                <a:srgbClr val="262626"/>
              </a:buClr>
              <a:buSzPts val="4000"/>
              <a:buNone/>
            </a:pPr>
            <a:r>
              <a:rPr lang="en-US" sz="4000" dirty="0"/>
              <a:t>visualize, question, analyze, interpret, and understand data to reveal </a:t>
            </a:r>
            <a:r>
              <a:rPr lang="en-US" sz="4000" u="sng" dirty="0"/>
              <a:t>relationships</a:t>
            </a:r>
            <a:r>
              <a:rPr lang="en-US" sz="4000" dirty="0"/>
              <a:t>, </a:t>
            </a:r>
            <a:r>
              <a:rPr lang="en-US" sz="4000" u="sng" dirty="0"/>
              <a:t>patterns</a:t>
            </a:r>
            <a:r>
              <a:rPr lang="en-US" sz="4000" dirty="0"/>
              <a:t>, and </a:t>
            </a:r>
            <a:r>
              <a:rPr lang="en-US" sz="4000" u="sng" dirty="0"/>
              <a:t>trends</a:t>
            </a:r>
            <a:endParaRPr sz="4000" u="sng" dirty="0"/>
          </a:p>
          <a:p>
            <a:pPr marL="91440" lvl="0" indent="0" algn="l" rtl="0">
              <a:lnSpc>
                <a:spcPct val="75000"/>
              </a:lnSpc>
              <a:spcBef>
                <a:spcPts val="1300"/>
              </a:spcBef>
              <a:spcAft>
                <a:spcPts val="0"/>
              </a:spcAft>
              <a:buClr>
                <a:srgbClr val="262626"/>
              </a:buClr>
              <a:buSzPts val="4000"/>
              <a:buNone/>
            </a:pPr>
            <a:endParaRPr sz="4000" dirty="0"/>
          </a:p>
          <a:p>
            <a:pPr marL="91440" lvl="0" indent="-190500" algn="r" rtl="0">
              <a:lnSpc>
                <a:spcPct val="75000"/>
              </a:lnSpc>
              <a:spcBef>
                <a:spcPts val="1300"/>
              </a:spcBef>
              <a:spcAft>
                <a:spcPts val="0"/>
              </a:spcAft>
              <a:buClr>
                <a:srgbClr val="262626"/>
              </a:buClr>
              <a:buSzPts val="3000"/>
              <a:buChar char=" "/>
            </a:pPr>
            <a:r>
              <a:rPr lang="en-US" sz="3000" dirty="0"/>
              <a:t>(Esri, 2014)</a:t>
            </a:r>
            <a:endParaRPr sz="3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"/>
          <p:cNvSpPr txBox="1">
            <a:spLocks noGrp="1"/>
          </p:cNvSpPr>
          <p:nvPr>
            <p:ph idx="1"/>
          </p:nvPr>
        </p:nvSpPr>
        <p:spPr>
          <a:xfrm>
            <a:off x="539353" y="843860"/>
            <a:ext cx="8065294" cy="8804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91440" lvl="0" indent="-21590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400"/>
              <a:buChar char=" "/>
            </a:pPr>
            <a:r>
              <a:rPr lang="en-US" sz="3400" dirty="0"/>
              <a:t>A GIS map contains layers</a:t>
            </a:r>
            <a:endParaRPr sz="3400" dirty="0"/>
          </a:p>
        </p:txBody>
      </p:sp>
      <p:pic>
        <p:nvPicPr>
          <p:cNvPr id="112" name="Google Shape;112;p5" descr="GIS map consisting of different layer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6465" y="1724296"/>
            <a:ext cx="8771070" cy="43855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6"/>
          <p:cNvSpPr txBox="1">
            <a:spLocks noGrp="1"/>
          </p:cNvSpPr>
          <p:nvPr>
            <p:ph idx="1"/>
          </p:nvPr>
        </p:nvSpPr>
        <p:spPr>
          <a:xfrm>
            <a:off x="0" y="287017"/>
            <a:ext cx="9144000" cy="708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" lvl="0" indent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None/>
            </a:pPr>
            <a:r>
              <a:rPr lang="en-US" sz="3600"/>
              <a:t>GIS portrays map features </a:t>
            </a:r>
            <a:r>
              <a:rPr lang="en-US" sz="3600" i="1"/>
              <a:t>…with data attached!</a:t>
            </a:r>
            <a:endParaRPr sz="3600" i="1"/>
          </a:p>
        </p:txBody>
      </p:sp>
      <p:pic>
        <p:nvPicPr>
          <p:cNvPr id="118" name="Google Shape;118;p6" descr="Image result for gis attribute tabl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766" y="995680"/>
            <a:ext cx="8922467" cy="5429794"/>
          </a:xfrm>
          <a:prstGeom prst="rect">
            <a:avLst/>
          </a:prstGeom>
          <a:noFill/>
          <a:ln w="9525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2745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7"/>
          <p:cNvSpPr txBox="1">
            <a:spLocks noGrp="1"/>
          </p:cNvSpPr>
          <p:nvPr>
            <p:ph idx="1"/>
          </p:nvPr>
        </p:nvSpPr>
        <p:spPr>
          <a:xfrm>
            <a:off x="507206" y="891537"/>
            <a:ext cx="8065294" cy="48920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91440" lvl="0" indent="0" algn="l" rt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520"/>
              <a:buNone/>
            </a:pPr>
            <a:endParaRPr sz="1520" dirty="0"/>
          </a:p>
          <a:p>
            <a:pPr marL="91440" lvl="0" indent="-241300" algn="l" rtl="0">
              <a:lnSpc>
                <a:spcPct val="65000"/>
              </a:lnSpc>
              <a:spcBef>
                <a:spcPts val="1300"/>
              </a:spcBef>
              <a:spcAft>
                <a:spcPts val="0"/>
              </a:spcAft>
              <a:buClr>
                <a:srgbClr val="0070C0"/>
              </a:buClr>
              <a:buSzPts val="3800"/>
              <a:buChar char=" "/>
            </a:pPr>
            <a:r>
              <a:rPr lang="en-US" sz="3200" dirty="0"/>
              <a:t>Three Geospatial Technologies</a:t>
            </a:r>
            <a:endParaRPr sz="3200" dirty="0"/>
          </a:p>
          <a:p>
            <a:pPr marL="91440" lvl="0" indent="0" algn="l" rtl="0">
              <a:lnSpc>
                <a:spcPct val="65000"/>
              </a:lnSpc>
              <a:spcBef>
                <a:spcPts val="1300"/>
              </a:spcBef>
              <a:spcAft>
                <a:spcPts val="0"/>
              </a:spcAft>
              <a:buClr>
                <a:srgbClr val="262626"/>
              </a:buClr>
              <a:buSzPts val="1520"/>
              <a:buNone/>
            </a:pPr>
            <a:endParaRPr sz="3200" dirty="0"/>
          </a:p>
          <a:p>
            <a:pPr marL="45720" lvl="0" indent="0" algn="l" rtl="0">
              <a:lnSpc>
                <a:spcPct val="65000"/>
              </a:lnSpc>
              <a:spcBef>
                <a:spcPts val="1300"/>
              </a:spcBef>
              <a:spcAft>
                <a:spcPts val="0"/>
              </a:spcAft>
              <a:buClr>
                <a:srgbClr val="0070C0"/>
              </a:buClr>
              <a:buSzPts val="2422"/>
              <a:buNone/>
            </a:pPr>
            <a:r>
              <a:rPr lang="en-US" sz="3200" dirty="0"/>
              <a:t>1. GIS </a:t>
            </a:r>
            <a:endParaRPr sz="3200" dirty="0"/>
          </a:p>
          <a:p>
            <a:pPr marL="560070" lvl="0" indent="-360553" algn="l" rtl="0">
              <a:lnSpc>
                <a:spcPct val="65000"/>
              </a:lnSpc>
              <a:spcBef>
                <a:spcPts val="1300"/>
              </a:spcBef>
              <a:spcAft>
                <a:spcPts val="0"/>
              </a:spcAft>
              <a:buClr>
                <a:srgbClr val="262626"/>
              </a:buClr>
              <a:buSzPts val="2422"/>
              <a:buFont typeface="Calibri"/>
              <a:buNone/>
            </a:pPr>
            <a:endParaRPr sz="3200" dirty="0"/>
          </a:p>
          <a:p>
            <a:pPr marL="45720" lvl="0" indent="0" algn="l" rtl="0">
              <a:lnSpc>
                <a:spcPct val="65000"/>
              </a:lnSpc>
              <a:spcBef>
                <a:spcPts val="1300"/>
              </a:spcBef>
              <a:spcAft>
                <a:spcPts val="0"/>
              </a:spcAft>
              <a:buClr>
                <a:srgbClr val="0070C0"/>
              </a:buClr>
              <a:buSzPts val="2422"/>
              <a:buNone/>
            </a:pPr>
            <a:r>
              <a:rPr lang="en-US" sz="3200" dirty="0"/>
              <a:t>2. Global Navigation Satellite Systems (GNSS): any satellite constellation that provides positioning, navigation, and timing services on a global or regional basis (includes GPS) </a:t>
            </a:r>
            <a:endParaRPr sz="3200" dirty="0"/>
          </a:p>
          <a:p>
            <a:pPr marL="560070" lvl="0" indent="-360553" algn="l" rtl="0">
              <a:lnSpc>
                <a:spcPct val="65000"/>
              </a:lnSpc>
              <a:spcBef>
                <a:spcPts val="1300"/>
              </a:spcBef>
              <a:spcAft>
                <a:spcPts val="0"/>
              </a:spcAft>
              <a:buClr>
                <a:srgbClr val="262626"/>
              </a:buClr>
              <a:buSzPts val="2422"/>
              <a:buFont typeface="Calibri"/>
              <a:buNone/>
            </a:pPr>
            <a:endParaRPr sz="3200" dirty="0"/>
          </a:p>
          <a:p>
            <a:pPr marL="45720" lvl="0" indent="0" algn="l" rtl="0">
              <a:lnSpc>
                <a:spcPct val="65000"/>
              </a:lnSpc>
              <a:spcBef>
                <a:spcPts val="1300"/>
              </a:spcBef>
              <a:spcAft>
                <a:spcPts val="0"/>
              </a:spcAft>
              <a:buClr>
                <a:srgbClr val="0070C0"/>
              </a:buClr>
              <a:buSzPts val="2422"/>
              <a:buNone/>
            </a:pPr>
            <a:r>
              <a:rPr lang="en-US" sz="3200" dirty="0"/>
              <a:t>3. Remote Sensing (RS): use of sensors to capture information about the Earth’s surface without being in contact with it</a:t>
            </a:r>
            <a:endParaRPr sz="3200" dirty="0"/>
          </a:p>
          <a:p>
            <a:pPr marL="45720" lvl="0" indent="0" algn="l" rtl="0">
              <a:lnSpc>
                <a:spcPct val="65000"/>
              </a:lnSpc>
              <a:spcBef>
                <a:spcPts val="1300"/>
              </a:spcBef>
              <a:spcAft>
                <a:spcPts val="0"/>
              </a:spcAft>
              <a:buClr>
                <a:srgbClr val="262626"/>
              </a:buClr>
              <a:buSzPts val="2422"/>
              <a:buNone/>
            </a:pPr>
            <a:r>
              <a:rPr lang="en-US" sz="2422" dirty="0"/>
              <a:t> </a:t>
            </a: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8" descr="Screenshot showing Esri - Leading the location Intelligence Revolution across Europ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8012" y="837111"/>
            <a:ext cx="8307977" cy="4673237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2745"/>
              </a:srgbClr>
            </a:outerShdw>
          </a:effectLst>
        </p:spPr>
      </p:pic>
      <p:sp>
        <p:nvSpPr>
          <p:cNvPr id="129" name="Google Shape;129;p8"/>
          <p:cNvSpPr/>
          <p:nvPr/>
        </p:nvSpPr>
        <p:spPr>
          <a:xfrm>
            <a:off x="1952897" y="5934670"/>
            <a:ext cx="523820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https://www.youtube.com/watch?v=Gtak1xThxOk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9" descr="Picture displaying Digital Data of Geology of Georgia"/>
          <p:cNvPicPr preferRelativeResize="0"/>
          <p:nvPr/>
        </p:nvPicPr>
        <p:blipFill rotWithShape="1">
          <a:blip r:embed="rId3">
            <a:alphaModFix/>
          </a:blip>
          <a:srcRect l="4799" t="3663" r="5547" b="3777"/>
          <a:stretch/>
        </p:blipFill>
        <p:spPr>
          <a:xfrm>
            <a:off x="1937380" y="694868"/>
            <a:ext cx="5269240" cy="6081627"/>
          </a:xfrm>
          <a:prstGeom prst="rect">
            <a:avLst/>
          </a:prstGeom>
          <a:noFill/>
          <a:ln w="9525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2745"/>
              </a:srgbClr>
            </a:outerShdw>
          </a:effectLst>
        </p:spPr>
      </p:pic>
      <p:sp>
        <p:nvSpPr>
          <p:cNvPr id="135" name="Google Shape;135;p9"/>
          <p:cNvSpPr txBox="1">
            <a:spLocks noGrp="1"/>
          </p:cNvSpPr>
          <p:nvPr>
            <p:ph type="title"/>
          </p:nvPr>
        </p:nvSpPr>
        <p:spPr>
          <a:xfrm>
            <a:off x="532210" y="-853"/>
            <a:ext cx="8079581" cy="695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320"/>
              <a:buFont typeface="Calibri"/>
              <a:buNone/>
            </a:pPr>
            <a:r>
              <a:rPr lang="en-US" sz="4320"/>
              <a:t>Applications…  geology</a:t>
            </a:r>
            <a:endParaRPr sz="432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0"/>
          <p:cNvSpPr txBox="1">
            <a:spLocks noGrp="1"/>
          </p:cNvSpPr>
          <p:nvPr>
            <p:ph type="title"/>
          </p:nvPr>
        </p:nvSpPr>
        <p:spPr>
          <a:xfrm>
            <a:off x="532210" y="9307"/>
            <a:ext cx="8079581" cy="695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320"/>
              <a:buFont typeface="Calibri"/>
              <a:buNone/>
            </a:pPr>
            <a:r>
              <a:rPr lang="en-US" sz="4320"/>
              <a:t>Applications…  land use</a:t>
            </a:r>
            <a:endParaRPr sz="4320"/>
          </a:p>
        </p:txBody>
      </p:sp>
      <p:pic>
        <p:nvPicPr>
          <p:cNvPr id="141" name="Google Shape;141;p10" descr="Picture displaying digital data of Level-2 LAnduse of Georgia from 1972 to 1976"/>
          <p:cNvPicPr preferRelativeResize="0"/>
          <p:nvPr/>
        </p:nvPicPr>
        <p:blipFill rotWithShape="1">
          <a:blip r:embed="rId3">
            <a:alphaModFix/>
          </a:blip>
          <a:srcRect l="4785" t="4446" r="5116" b="4790"/>
          <a:stretch/>
        </p:blipFill>
        <p:spPr>
          <a:xfrm>
            <a:off x="1833837" y="579584"/>
            <a:ext cx="5476325" cy="6167580"/>
          </a:xfrm>
          <a:prstGeom prst="rect">
            <a:avLst/>
          </a:prstGeom>
          <a:noFill/>
          <a:ln w="9525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2745"/>
              </a:srgbClr>
            </a:outerShd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61DDDE80-2DFA-4F2A-B66F-72059846BDA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4C4F0DCD-2F1E-406F-BE82-FDE80B9C4D50}"/>
</file>

<file path=customXml/itemProps2.xml><?xml version="1.0" encoding="utf-8"?>
<ds:datastoreItem xmlns:ds="http://schemas.openxmlformats.org/officeDocument/2006/customXml" ds:itemID="{F069B4AE-DA5E-429B-AF5F-3B9847F7B188}"/>
</file>

<file path=customXml/itemProps3.xml><?xml version="1.0" encoding="utf-8"?>
<ds:datastoreItem xmlns:ds="http://schemas.openxmlformats.org/officeDocument/2006/customXml" ds:itemID="{C5E3BDA5-B894-4BBB-8ABF-C21D7545B604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Words>484</Words>
  <Application>Microsoft Office PowerPoint</Application>
  <PresentationFormat>On-screen Show (4:3)</PresentationFormat>
  <Paragraphs>106</Paragraphs>
  <Slides>26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Arial Black</vt:lpstr>
      <vt:lpstr>Calibri</vt:lpstr>
      <vt:lpstr>Calibri Light</vt:lpstr>
      <vt:lpstr>Celestial</vt:lpstr>
      <vt:lpstr>Open educational resources for introduction  to geographic information systems funded by: USG affordable learning grant</vt:lpstr>
      <vt:lpstr>The Basics…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Applications…  geology</vt:lpstr>
      <vt:lpstr>Applications…  land use</vt:lpstr>
      <vt:lpstr>Applications…  forestry</vt:lpstr>
      <vt:lpstr>Applications…  wildlife ecology</vt:lpstr>
      <vt:lpstr>Applications…  demographics</vt:lpstr>
      <vt:lpstr>Applications…  demographics</vt:lpstr>
      <vt:lpstr>Applications…  elevation</vt:lpstr>
      <vt:lpstr>Applications…  elevation</vt:lpstr>
      <vt:lpstr>Applications…  and thousands more!</vt:lpstr>
      <vt:lpstr>ArcGIS online (AGOL)</vt:lpstr>
      <vt:lpstr>PowerPoint Presentation</vt:lpstr>
      <vt:lpstr>PowerPoint Presentation</vt:lpstr>
      <vt:lpstr>PowerPoint Presentation</vt:lpstr>
      <vt:lpstr>ArcPro Interface</vt:lpstr>
      <vt:lpstr>Toolbars</vt:lpstr>
      <vt:lpstr>Map views</vt:lpstr>
      <vt:lpstr>Map views</vt:lpstr>
      <vt:lpstr>Map views</vt:lpstr>
      <vt:lpstr>Geospatial Revolution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educational resources for introduction  to geographic information systems funded by: USG affordable learning grant</dc:title>
  <dc:creator>Allison Bailey</dc:creator>
  <cp:lastModifiedBy>Uli Ingram</cp:lastModifiedBy>
  <cp:revision>31</cp:revision>
  <dcterms:created xsi:type="dcterms:W3CDTF">2016-08-15T14:29:32Z</dcterms:created>
  <dcterms:modified xsi:type="dcterms:W3CDTF">2021-04-29T12:24:22Z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