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Masters/notesMaster1.xml" ContentType="application/vnd.openxmlformats-officedocument.presentationml.notesMaster+xml"/>
  <Override PartName="/ppt/theme/theme2.xml" ContentType="application/vnd.openxmlformats-officedocument.theme+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ppt/revisionInfo.xml" ContentType="application/vnd.ms-powerpoint.revisioninfo+xml"/>
  <Override PartName="/ppt/metadata" ContentType="application/binary"/>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9144000" cy="6858000" type="screen4x3"/>
  <p:notesSz cx="6997700" cy="9271000"/>
  <p:embeddedFontLst>
    <p:embeddedFont>
      <p:font typeface="Arial Black" panose="020B0A04020102020204" pitchFamily="34" charset="0"/>
      <p:regular r:id="rId27"/>
      <p:bold r:id="rId28"/>
    </p:embeddedFont>
    <p:embeddedFont>
      <p:font typeface="Calibri" panose="020F0502020204030204" pitchFamily="34" charset="0"/>
      <p:regular r:id="rId29"/>
      <p:bold r:id="rId30"/>
      <p:italic r:id="rId31"/>
      <p:boldItalic r:id="rId32"/>
    </p:embeddedFont>
    <p:embeddedFont>
      <p:font typeface="Verdana" panose="020B0604030504040204" pitchFamily="34" charset="0"/>
      <p:regular r:id="rId33"/>
      <p:bold r:id="rId34"/>
      <p:italic r:id="rId35"/>
      <p:boldItalic r:id="rId3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r:id="rId42" roundtripDataSignature="AMtx7miksN5CDMM+q3uM5dZAi+hQPb/TL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F207367-1028-3D6F-D1FA-13FDC3A00D32}" v="13" dt="2021-03-26T01:12:10.946"/>
  </p1510:revLst>
</p1510:revInfo>
</file>

<file path=ppt/tableStyles.xml><?xml version="1.0" encoding="utf-8"?>
<a:tblStyleLst xmlns:a="http://schemas.openxmlformats.org/drawingml/2006/main" def="{6384A056-37F8-4846-8057-3CD820B98082}">
  <a:tblStyle styleId="{6384A056-37F8-4846-8057-3CD820B98082}"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2" d="100"/>
          <a:sy n="62" d="100"/>
        </p:scale>
        <p:origin x="1400" y="4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font" Target="fonts/font8.fntdata"/><Relationship Id="rId42" Type="http://customschemas.google.com/relationships/presentationmetadata" Target="metadata"/><Relationship Id="rId47" Type="http://schemas.microsoft.com/office/2016/11/relationships/changesInfo" Target="changesInfos/changesInfo1.xml"/><Relationship Id="rId50"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font" Target="fonts/font10.fntdata"/><Relationship Id="rId49"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openxmlformats.org/officeDocument/2006/relationships/presProps" Target="presProps.xml"/><Relationship Id="rId48" Type="http://schemas.microsoft.com/office/2015/10/relationships/revisionInfo" Target="revisionInfo.xml"/><Relationship Id="rId8" Type="http://schemas.openxmlformats.org/officeDocument/2006/relationships/slide" Target="slides/slide7.xml"/><Relationship Id="rId51" Type="http://schemas.openxmlformats.org/officeDocument/2006/relationships/customXml" Target="../customXml/item3.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46" Type="http://schemas.openxmlformats.org/officeDocument/2006/relationships/tableStyles" Target="tableStyles.xml"/><Relationship Id="rId20" Type="http://schemas.openxmlformats.org/officeDocument/2006/relationships/slide" Target="slides/slide19.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hanuja Dasoju" userId="S::bdasoju@students.kennesaw.edu::605ef41b-7345-45bd-b61e-66abab52c461" providerId="AD" clId="Web-{3F207367-1028-3D6F-D1FA-13FDC3A00D32}"/>
    <pc:docChg chg="modSld">
      <pc:chgData name="Bhanuja Dasoju" userId="S::bdasoju@students.kennesaw.edu::605ef41b-7345-45bd-b61e-66abab52c461" providerId="AD" clId="Web-{3F207367-1028-3D6F-D1FA-13FDC3A00D32}" dt="2021-03-26T01:12:10.946" v="12"/>
      <pc:docMkLst>
        <pc:docMk/>
      </pc:docMkLst>
      <pc:sldChg chg="modSp">
        <pc:chgData name="Bhanuja Dasoju" userId="S::bdasoju@students.kennesaw.edu::605ef41b-7345-45bd-b61e-66abab52c461" providerId="AD" clId="Web-{3F207367-1028-3D6F-D1FA-13FDC3A00D32}" dt="2021-03-26T01:05:12.496" v="0"/>
        <pc:sldMkLst>
          <pc:docMk/>
          <pc:sldMk cId="0" sldId="260"/>
        </pc:sldMkLst>
        <pc:picChg chg="mod">
          <ac:chgData name="Bhanuja Dasoju" userId="S::bdasoju@students.kennesaw.edu::605ef41b-7345-45bd-b61e-66abab52c461" providerId="AD" clId="Web-{3F207367-1028-3D6F-D1FA-13FDC3A00D32}" dt="2021-03-26T01:05:12.496" v="0"/>
          <ac:picMkLst>
            <pc:docMk/>
            <pc:sldMk cId="0" sldId="260"/>
            <ac:picMk id="187" creationId="{00000000-0000-0000-0000-000000000000}"/>
          </ac:picMkLst>
        </pc:picChg>
      </pc:sldChg>
      <pc:sldChg chg="modSp">
        <pc:chgData name="Bhanuja Dasoju" userId="S::bdasoju@students.kennesaw.edu::605ef41b-7345-45bd-b61e-66abab52c461" providerId="AD" clId="Web-{3F207367-1028-3D6F-D1FA-13FDC3A00D32}" dt="2021-03-26T01:05:50.405" v="2"/>
        <pc:sldMkLst>
          <pc:docMk/>
          <pc:sldMk cId="0" sldId="262"/>
        </pc:sldMkLst>
        <pc:picChg chg="mod">
          <ac:chgData name="Bhanuja Dasoju" userId="S::bdasoju@students.kennesaw.edu::605ef41b-7345-45bd-b61e-66abab52c461" providerId="AD" clId="Web-{3F207367-1028-3D6F-D1FA-13FDC3A00D32}" dt="2021-03-26T01:05:35.170" v="1"/>
          <ac:picMkLst>
            <pc:docMk/>
            <pc:sldMk cId="0" sldId="262"/>
            <ac:picMk id="200" creationId="{00000000-0000-0000-0000-000000000000}"/>
          </ac:picMkLst>
        </pc:picChg>
        <pc:picChg chg="mod">
          <ac:chgData name="Bhanuja Dasoju" userId="S::bdasoju@students.kennesaw.edu::605ef41b-7345-45bd-b61e-66abab52c461" providerId="AD" clId="Web-{3F207367-1028-3D6F-D1FA-13FDC3A00D32}" dt="2021-03-26T01:05:50.405" v="2"/>
          <ac:picMkLst>
            <pc:docMk/>
            <pc:sldMk cId="0" sldId="262"/>
            <ac:picMk id="202" creationId="{00000000-0000-0000-0000-000000000000}"/>
          </ac:picMkLst>
        </pc:picChg>
      </pc:sldChg>
      <pc:sldChg chg="modSp">
        <pc:chgData name="Bhanuja Dasoju" userId="S::bdasoju@students.kennesaw.edu::605ef41b-7345-45bd-b61e-66abab52c461" providerId="AD" clId="Web-{3F207367-1028-3D6F-D1FA-13FDC3A00D32}" dt="2021-03-26T01:07:55.132" v="3"/>
        <pc:sldMkLst>
          <pc:docMk/>
          <pc:sldMk cId="0" sldId="271"/>
        </pc:sldMkLst>
        <pc:picChg chg="mod">
          <ac:chgData name="Bhanuja Dasoju" userId="S::bdasoju@students.kennesaw.edu::605ef41b-7345-45bd-b61e-66abab52c461" providerId="AD" clId="Web-{3F207367-1028-3D6F-D1FA-13FDC3A00D32}" dt="2021-03-26T01:07:55.132" v="3"/>
          <ac:picMkLst>
            <pc:docMk/>
            <pc:sldMk cId="0" sldId="271"/>
            <ac:picMk id="262" creationId="{00000000-0000-0000-0000-000000000000}"/>
          </ac:picMkLst>
        </pc:picChg>
      </pc:sldChg>
      <pc:sldChg chg="modSp">
        <pc:chgData name="Bhanuja Dasoju" userId="S::bdasoju@students.kennesaw.edu::605ef41b-7345-45bd-b61e-66abab52c461" providerId="AD" clId="Web-{3F207367-1028-3D6F-D1FA-13FDC3A00D32}" dt="2021-03-26T01:10:11.141" v="8"/>
        <pc:sldMkLst>
          <pc:docMk/>
          <pc:sldMk cId="0" sldId="273"/>
        </pc:sldMkLst>
        <pc:picChg chg="mod">
          <ac:chgData name="Bhanuja Dasoju" userId="S::bdasoju@students.kennesaw.edu::605ef41b-7345-45bd-b61e-66abab52c461" providerId="AD" clId="Web-{3F207367-1028-3D6F-D1FA-13FDC3A00D32}" dt="2021-03-26T01:10:11.141" v="8"/>
          <ac:picMkLst>
            <pc:docMk/>
            <pc:sldMk cId="0" sldId="273"/>
            <ac:picMk id="278" creationId="{00000000-0000-0000-0000-000000000000}"/>
          </ac:picMkLst>
        </pc:picChg>
      </pc:sldChg>
      <pc:sldChg chg="modSp">
        <pc:chgData name="Bhanuja Dasoju" userId="S::bdasoju@students.kennesaw.edu::605ef41b-7345-45bd-b61e-66abab52c461" providerId="AD" clId="Web-{3F207367-1028-3D6F-D1FA-13FDC3A00D32}" dt="2021-03-26T01:08:42.245" v="4"/>
        <pc:sldMkLst>
          <pc:docMk/>
          <pc:sldMk cId="0" sldId="274"/>
        </pc:sldMkLst>
        <pc:picChg chg="mod">
          <ac:chgData name="Bhanuja Dasoju" userId="S::bdasoju@students.kennesaw.edu::605ef41b-7345-45bd-b61e-66abab52c461" providerId="AD" clId="Web-{3F207367-1028-3D6F-D1FA-13FDC3A00D32}" dt="2021-03-26T01:08:42.245" v="4"/>
          <ac:picMkLst>
            <pc:docMk/>
            <pc:sldMk cId="0" sldId="274"/>
            <ac:picMk id="286" creationId="{00000000-0000-0000-0000-000000000000}"/>
          </ac:picMkLst>
        </pc:picChg>
      </pc:sldChg>
      <pc:sldChg chg="modSp">
        <pc:chgData name="Bhanuja Dasoju" userId="S::bdasoju@students.kennesaw.edu::605ef41b-7345-45bd-b61e-66abab52c461" providerId="AD" clId="Web-{3F207367-1028-3D6F-D1FA-13FDC3A00D32}" dt="2021-03-26T01:09:32.592" v="5"/>
        <pc:sldMkLst>
          <pc:docMk/>
          <pc:sldMk cId="0" sldId="275"/>
        </pc:sldMkLst>
        <pc:picChg chg="mod">
          <ac:chgData name="Bhanuja Dasoju" userId="S::bdasoju@students.kennesaw.edu::605ef41b-7345-45bd-b61e-66abab52c461" providerId="AD" clId="Web-{3F207367-1028-3D6F-D1FA-13FDC3A00D32}" dt="2021-03-26T01:09:32.592" v="5"/>
          <ac:picMkLst>
            <pc:docMk/>
            <pc:sldMk cId="0" sldId="275"/>
            <ac:picMk id="294" creationId="{00000000-0000-0000-0000-000000000000}"/>
          </ac:picMkLst>
        </pc:picChg>
      </pc:sldChg>
      <pc:sldChg chg="modSp">
        <pc:chgData name="Bhanuja Dasoju" userId="S::bdasoju@students.kennesaw.edu::605ef41b-7345-45bd-b61e-66abab52c461" providerId="AD" clId="Web-{3F207367-1028-3D6F-D1FA-13FDC3A00D32}" dt="2021-03-26T01:09:45.046" v="6"/>
        <pc:sldMkLst>
          <pc:docMk/>
          <pc:sldMk cId="0" sldId="276"/>
        </pc:sldMkLst>
        <pc:picChg chg="mod">
          <ac:chgData name="Bhanuja Dasoju" userId="S::bdasoju@students.kennesaw.edu::605ef41b-7345-45bd-b61e-66abab52c461" providerId="AD" clId="Web-{3F207367-1028-3D6F-D1FA-13FDC3A00D32}" dt="2021-03-26T01:09:45.046" v="6"/>
          <ac:picMkLst>
            <pc:docMk/>
            <pc:sldMk cId="0" sldId="276"/>
            <ac:picMk id="302" creationId="{00000000-0000-0000-0000-000000000000}"/>
          </ac:picMkLst>
        </pc:picChg>
      </pc:sldChg>
      <pc:sldChg chg="modSp">
        <pc:chgData name="Bhanuja Dasoju" userId="S::bdasoju@students.kennesaw.edu::605ef41b-7345-45bd-b61e-66abab52c461" providerId="AD" clId="Web-{3F207367-1028-3D6F-D1FA-13FDC3A00D32}" dt="2021-03-26T01:10:50.488" v="9"/>
        <pc:sldMkLst>
          <pc:docMk/>
          <pc:sldMk cId="0" sldId="277"/>
        </pc:sldMkLst>
        <pc:picChg chg="mod">
          <ac:chgData name="Bhanuja Dasoju" userId="S::bdasoju@students.kennesaw.edu::605ef41b-7345-45bd-b61e-66abab52c461" providerId="AD" clId="Web-{3F207367-1028-3D6F-D1FA-13FDC3A00D32}" dt="2021-03-26T01:10:50.488" v="9"/>
          <ac:picMkLst>
            <pc:docMk/>
            <pc:sldMk cId="0" sldId="277"/>
            <ac:picMk id="312" creationId="{00000000-0000-0000-0000-000000000000}"/>
          </ac:picMkLst>
        </pc:picChg>
      </pc:sldChg>
      <pc:sldChg chg="modSp">
        <pc:chgData name="Bhanuja Dasoju" userId="S::bdasoju@students.kennesaw.edu::605ef41b-7345-45bd-b61e-66abab52c461" providerId="AD" clId="Web-{3F207367-1028-3D6F-D1FA-13FDC3A00D32}" dt="2021-03-26T01:11:14.708" v="11"/>
        <pc:sldMkLst>
          <pc:docMk/>
          <pc:sldMk cId="0" sldId="278"/>
        </pc:sldMkLst>
        <pc:picChg chg="mod">
          <ac:chgData name="Bhanuja Dasoju" userId="S::bdasoju@students.kennesaw.edu::605ef41b-7345-45bd-b61e-66abab52c461" providerId="AD" clId="Web-{3F207367-1028-3D6F-D1FA-13FDC3A00D32}" dt="2021-03-26T01:11:14.708" v="11"/>
          <ac:picMkLst>
            <pc:docMk/>
            <pc:sldMk cId="0" sldId="278"/>
            <ac:picMk id="320" creationId="{00000000-0000-0000-0000-000000000000}"/>
          </ac:picMkLst>
        </pc:picChg>
      </pc:sldChg>
      <pc:sldChg chg="modSp">
        <pc:chgData name="Bhanuja Dasoju" userId="S::bdasoju@students.kennesaw.edu::605ef41b-7345-45bd-b61e-66abab52c461" providerId="AD" clId="Web-{3F207367-1028-3D6F-D1FA-13FDC3A00D32}" dt="2021-03-26T01:12:10.946" v="12"/>
        <pc:sldMkLst>
          <pc:docMk/>
          <pc:sldMk cId="0" sldId="279"/>
        </pc:sldMkLst>
        <pc:picChg chg="mod">
          <ac:chgData name="Bhanuja Dasoju" userId="S::bdasoju@students.kennesaw.edu::605ef41b-7345-45bd-b61e-66abab52c461" providerId="AD" clId="Web-{3F207367-1028-3D6F-D1FA-13FDC3A00D32}" dt="2021-03-26T01:12:10.946" v="12"/>
          <ac:picMkLst>
            <pc:docMk/>
            <pc:sldMk cId="0" sldId="279"/>
            <ac:picMk id="326"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48000"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lt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2pPr>
            <a:lvl3pPr marR="0" lvl="2"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3pPr>
            <a:lvl4pPr marR="0" lvl="3"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4pPr>
            <a:lvl5pPr marR="0" lvl="4"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5pPr>
            <a:lvl6pPr marR="0" lvl="5"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6pPr>
            <a:lvl7pPr marR="0" lvl="6"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7pPr>
            <a:lvl8pPr marR="0" lvl="7"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8pPr>
            <a:lvl9pPr marR="0" lvl="8"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9pPr>
          </a:lstStyle>
          <a:p>
            <a:endParaRPr/>
          </a:p>
        </p:txBody>
      </p:sp>
      <p:sp>
        <p:nvSpPr>
          <p:cNvPr id="4" name="Google Shape;4;n"/>
          <p:cNvSpPr txBox="1">
            <a:spLocks noGrp="1"/>
          </p:cNvSpPr>
          <p:nvPr>
            <p:ph type="dt" idx="10"/>
          </p:nvPr>
        </p:nvSpPr>
        <p:spPr>
          <a:xfrm>
            <a:off x="3962400" y="0"/>
            <a:ext cx="3048000" cy="4572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lt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2pPr>
            <a:lvl3pPr marR="0" lvl="2"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3pPr>
            <a:lvl4pPr marR="0" lvl="3"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4pPr>
            <a:lvl5pPr marR="0" lvl="4"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5pPr>
            <a:lvl6pPr marR="0" lvl="5"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6pPr>
            <a:lvl7pPr marR="0" lvl="6"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7pPr>
            <a:lvl8pPr marR="0" lvl="7"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8pPr>
            <a:lvl9pPr marR="0" lvl="8"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9pPr>
          </a:lstStyle>
          <a:p>
            <a:endParaRPr/>
          </a:p>
        </p:txBody>
      </p:sp>
      <p:sp>
        <p:nvSpPr>
          <p:cNvPr id="5" name="Google Shape;5;n"/>
          <p:cNvSpPr>
            <a:spLocks noGrp="1" noRot="1" noChangeAspect="1"/>
          </p:cNvSpPr>
          <p:nvPr>
            <p:ph type="sldImg" idx="3"/>
          </p:nvPr>
        </p:nvSpPr>
        <p:spPr>
          <a:xfrm>
            <a:off x="1168400" y="685800"/>
            <a:ext cx="4673600" cy="35052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914400" y="4419600"/>
            <a:ext cx="5181600" cy="41910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1pPr>
            <a:lvl2pPr marL="914400" marR="0" lvl="1" indent="-228600" algn="l" rtl="0">
              <a:spcBef>
                <a:spcPts val="36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2pPr>
            <a:lvl3pPr marL="1371600" marR="0" lvl="2" indent="-228600" algn="l" rtl="0">
              <a:spcBef>
                <a:spcPts val="36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3pPr>
            <a:lvl4pPr marL="1828800" marR="0" lvl="3" indent="-228600" algn="l" rtl="0">
              <a:spcBef>
                <a:spcPts val="36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4pPr>
            <a:lvl5pPr marL="2286000" marR="0" lvl="4" indent="-228600" algn="l" rtl="0">
              <a:spcBef>
                <a:spcPts val="36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839200"/>
            <a:ext cx="3048000" cy="45720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lt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2pPr>
            <a:lvl3pPr marR="0" lvl="2"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3pPr>
            <a:lvl4pPr marR="0" lvl="3"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4pPr>
            <a:lvl5pPr marR="0" lvl="4"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5pPr>
            <a:lvl6pPr marR="0" lvl="5"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6pPr>
            <a:lvl7pPr marR="0" lvl="6"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7pPr>
            <a:lvl8pPr marR="0" lvl="7"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8pPr>
            <a:lvl9pPr marR="0" lvl="8" algn="l" rtl="0">
              <a:spcBef>
                <a:spcPts val="0"/>
              </a:spcBef>
              <a:spcAft>
                <a:spcPts val="0"/>
              </a:spcAft>
              <a:buSzPts val="1400"/>
              <a:buNone/>
              <a:defRPr sz="1800" b="0" i="0" u="none" strike="noStrike" cap="none">
                <a:solidFill>
                  <a:schemeClr val="dk1"/>
                </a:solidFill>
                <a:latin typeface="Verdana"/>
                <a:ea typeface="Verdana"/>
                <a:cs typeface="Verdana"/>
                <a:sym typeface="Verdana"/>
              </a:defRPr>
            </a:lvl9pPr>
          </a:lstStyle>
          <a:p>
            <a:endParaRPr/>
          </a:p>
        </p:txBody>
      </p:sp>
      <p:sp>
        <p:nvSpPr>
          <p:cNvPr id="8" name="Google Shape;8;n"/>
          <p:cNvSpPr txBox="1">
            <a:spLocks noGrp="1"/>
          </p:cNvSpPr>
          <p:nvPr>
            <p:ph type="sldNum" idx="12"/>
          </p:nvPr>
        </p:nvSpPr>
        <p:spPr>
          <a:xfrm>
            <a:off x="3962400" y="8839200"/>
            <a:ext cx="30480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lt1"/>
                </a:solidFill>
                <a:latin typeface="Arial"/>
                <a:ea typeface="Arial"/>
                <a:cs typeface="Arial"/>
                <a:sym typeface="Arial"/>
              </a:rPr>
              <a:t>‹#›</a:t>
            </a:fld>
            <a:endParaRPr sz="1200" b="0" i="0" u="none" strike="noStrike" cap="none">
              <a:solidFill>
                <a:schemeClr val="lt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p1:notes"/>
          <p:cNvSpPr txBox="1">
            <a:spLocks noGrp="1"/>
          </p:cNvSpPr>
          <p:nvPr>
            <p:ph type="body" idx="1"/>
          </p:nvPr>
        </p:nvSpPr>
        <p:spPr>
          <a:xfrm>
            <a:off x="914400" y="4419600"/>
            <a:ext cx="5181600" cy="41910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146" name="Google Shape;146;p1:notes"/>
          <p:cNvSpPr>
            <a:spLocks noGrp="1" noRot="1" noChangeAspect="1"/>
          </p:cNvSpPr>
          <p:nvPr>
            <p:ph type="sldImg" idx="2"/>
          </p:nvPr>
        </p:nvSpPr>
        <p:spPr>
          <a:xfrm>
            <a:off x="1168400" y="685800"/>
            <a:ext cx="4673600" cy="35052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p10:notes"/>
          <p:cNvSpPr txBox="1">
            <a:spLocks noGrp="1"/>
          </p:cNvSpPr>
          <p:nvPr>
            <p:ph type="sldNum" idx="12"/>
          </p:nvPr>
        </p:nvSpPr>
        <p:spPr>
          <a:xfrm>
            <a:off x="3962400" y="8839200"/>
            <a:ext cx="30480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a:t>
            </a:fld>
            <a:endParaRPr/>
          </a:p>
        </p:txBody>
      </p:sp>
      <p:sp>
        <p:nvSpPr>
          <p:cNvPr id="219" name="Google Shape;219;p10:notes"/>
          <p:cNvSpPr>
            <a:spLocks noGrp="1" noRot="1" noChangeAspect="1"/>
          </p:cNvSpPr>
          <p:nvPr>
            <p:ph type="sldImg" idx="2"/>
          </p:nvPr>
        </p:nvSpPr>
        <p:spPr>
          <a:xfrm>
            <a:off x="1168400" y="685800"/>
            <a:ext cx="4673600" cy="35052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20" name="Google Shape;220;p10:notes"/>
          <p:cNvSpPr txBox="1">
            <a:spLocks noGrp="1"/>
          </p:cNvSpPr>
          <p:nvPr>
            <p:ph type="body" idx="1"/>
          </p:nvPr>
        </p:nvSpPr>
        <p:spPr>
          <a:xfrm>
            <a:off x="914400" y="4419600"/>
            <a:ext cx="5181600" cy="4191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11:notes"/>
          <p:cNvSpPr>
            <a:spLocks noGrp="1" noRot="1" noChangeAspect="1"/>
          </p:cNvSpPr>
          <p:nvPr>
            <p:ph type="sldImg" idx="2"/>
          </p:nvPr>
        </p:nvSpPr>
        <p:spPr>
          <a:xfrm>
            <a:off x="1168400" y="685800"/>
            <a:ext cx="4673600" cy="35052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25" name="Google Shape;225;p11:notes"/>
          <p:cNvSpPr txBox="1">
            <a:spLocks noGrp="1"/>
          </p:cNvSpPr>
          <p:nvPr>
            <p:ph type="body" idx="1"/>
          </p:nvPr>
        </p:nvSpPr>
        <p:spPr>
          <a:xfrm>
            <a:off x="914400" y="4419600"/>
            <a:ext cx="5181600" cy="41910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a:p>
        </p:txBody>
      </p:sp>
      <p:sp>
        <p:nvSpPr>
          <p:cNvPr id="226" name="Google Shape;226;p11:notes"/>
          <p:cNvSpPr txBox="1">
            <a:spLocks noGrp="1"/>
          </p:cNvSpPr>
          <p:nvPr>
            <p:ph type="sldNum" idx="12"/>
          </p:nvPr>
        </p:nvSpPr>
        <p:spPr>
          <a:xfrm>
            <a:off x="3962400" y="8839200"/>
            <a:ext cx="30480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12:notes"/>
          <p:cNvSpPr>
            <a:spLocks noGrp="1" noRot="1" noChangeAspect="1"/>
          </p:cNvSpPr>
          <p:nvPr>
            <p:ph type="sldImg" idx="2"/>
          </p:nvPr>
        </p:nvSpPr>
        <p:spPr>
          <a:xfrm>
            <a:off x="1168400" y="685800"/>
            <a:ext cx="4673600" cy="35052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31" name="Google Shape;231;p12:notes"/>
          <p:cNvSpPr txBox="1">
            <a:spLocks noGrp="1"/>
          </p:cNvSpPr>
          <p:nvPr>
            <p:ph type="body" idx="1"/>
          </p:nvPr>
        </p:nvSpPr>
        <p:spPr>
          <a:xfrm>
            <a:off x="914400" y="4419600"/>
            <a:ext cx="5181600" cy="41910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a:p>
        </p:txBody>
      </p:sp>
      <p:sp>
        <p:nvSpPr>
          <p:cNvPr id="232" name="Google Shape;232;p12:notes"/>
          <p:cNvSpPr txBox="1">
            <a:spLocks noGrp="1"/>
          </p:cNvSpPr>
          <p:nvPr>
            <p:ph type="sldNum" idx="12"/>
          </p:nvPr>
        </p:nvSpPr>
        <p:spPr>
          <a:xfrm>
            <a:off x="3962400" y="8839200"/>
            <a:ext cx="30480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p13:notes"/>
          <p:cNvSpPr>
            <a:spLocks noGrp="1" noRot="1" noChangeAspect="1"/>
          </p:cNvSpPr>
          <p:nvPr>
            <p:ph type="sldImg" idx="2"/>
          </p:nvPr>
        </p:nvSpPr>
        <p:spPr>
          <a:xfrm>
            <a:off x="1168400" y="685800"/>
            <a:ext cx="4673600" cy="35052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37" name="Google Shape;237;p13:notes"/>
          <p:cNvSpPr txBox="1">
            <a:spLocks noGrp="1"/>
          </p:cNvSpPr>
          <p:nvPr>
            <p:ph type="body" idx="1"/>
          </p:nvPr>
        </p:nvSpPr>
        <p:spPr>
          <a:xfrm>
            <a:off x="914400" y="4419600"/>
            <a:ext cx="5181600" cy="41910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a:p>
        </p:txBody>
      </p:sp>
      <p:sp>
        <p:nvSpPr>
          <p:cNvPr id="238" name="Google Shape;238;p13:notes"/>
          <p:cNvSpPr txBox="1">
            <a:spLocks noGrp="1"/>
          </p:cNvSpPr>
          <p:nvPr>
            <p:ph type="sldNum" idx="12"/>
          </p:nvPr>
        </p:nvSpPr>
        <p:spPr>
          <a:xfrm>
            <a:off x="3962400" y="8839200"/>
            <a:ext cx="30480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p14:notes"/>
          <p:cNvSpPr txBox="1">
            <a:spLocks noGrp="1"/>
          </p:cNvSpPr>
          <p:nvPr>
            <p:ph type="sldNum" idx="12"/>
          </p:nvPr>
        </p:nvSpPr>
        <p:spPr>
          <a:xfrm>
            <a:off x="3962400" y="8839200"/>
            <a:ext cx="30480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a:t>
            </a:fld>
            <a:endParaRPr/>
          </a:p>
        </p:txBody>
      </p:sp>
      <p:sp>
        <p:nvSpPr>
          <p:cNvPr id="243" name="Google Shape;243;p14:notes"/>
          <p:cNvSpPr>
            <a:spLocks noGrp="1" noRot="1" noChangeAspect="1"/>
          </p:cNvSpPr>
          <p:nvPr>
            <p:ph type="sldImg" idx="2"/>
          </p:nvPr>
        </p:nvSpPr>
        <p:spPr>
          <a:xfrm>
            <a:off x="1168400" y="685800"/>
            <a:ext cx="4673600" cy="35052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44" name="Google Shape;244;p14:notes"/>
          <p:cNvSpPr txBox="1">
            <a:spLocks noGrp="1"/>
          </p:cNvSpPr>
          <p:nvPr>
            <p:ph type="body" idx="1"/>
          </p:nvPr>
        </p:nvSpPr>
        <p:spPr>
          <a:xfrm>
            <a:off x="914400" y="4419600"/>
            <a:ext cx="5181600" cy="4191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p15:notes"/>
          <p:cNvSpPr txBox="1">
            <a:spLocks noGrp="1"/>
          </p:cNvSpPr>
          <p:nvPr>
            <p:ph type="sldNum" idx="12"/>
          </p:nvPr>
        </p:nvSpPr>
        <p:spPr>
          <a:xfrm>
            <a:off x="3962400" y="8839200"/>
            <a:ext cx="30480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15</a:t>
            </a:fld>
            <a:endParaRPr/>
          </a:p>
        </p:txBody>
      </p:sp>
      <p:sp>
        <p:nvSpPr>
          <p:cNvPr id="250" name="Google Shape;250;p15:notes"/>
          <p:cNvSpPr>
            <a:spLocks noGrp="1" noRot="1" noChangeAspect="1"/>
          </p:cNvSpPr>
          <p:nvPr>
            <p:ph type="sldImg" idx="2"/>
          </p:nvPr>
        </p:nvSpPr>
        <p:spPr>
          <a:xfrm>
            <a:off x="1168400" y="685800"/>
            <a:ext cx="4673600" cy="35052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51" name="Google Shape;251;p15:notes"/>
          <p:cNvSpPr txBox="1">
            <a:spLocks noGrp="1"/>
          </p:cNvSpPr>
          <p:nvPr>
            <p:ph type="body" idx="1"/>
          </p:nvPr>
        </p:nvSpPr>
        <p:spPr>
          <a:xfrm>
            <a:off x="914400" y="4419600"/>
            <a:ext cx="5181600" cy="4191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p16:notes"/>
          <p:cNvSpPr txBox="1">
            <a:spLocks noGrp="1"/>
          </p:cNvSpPr>
          <p:nvPr>
            <p:ph type="sldNum" idx="12"/>
          </p:nvPr>
        </p:nvSpPr>
        <p:spPr>
          <a:xfrm>
            <a:off x="3962400" y="8839200"/>
            <a:ext cx="30480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16</a:t>
            </a:fld>
            <a:endParaRPr/>
          </a:p>
        </p:txBody>
      </p:sp>
      <p:sp>
        <p:nvSpPr>
          <p:cNvPr id="257" name="Google Shape;257;p16:notes"/>
          <p:cNvSpPr>
            <a:spLocks noGrp="1" noRot="1" noChangeAspect="1"/>
          </p:cNvSpPr>
          <p:nvPr>
            <p:ph type="sldImg" idx="2"/>
          </p:nvPr>
        </p:nvSpPr>
        <p:spPr>
          <a:xfrm>
            <a:off x="1179513" y="704850"/>
            <a:ext cx="4637087" cy="3476625"/>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258" name="Google Shape;258;p16:notes"/>
          <p:cNvSpPr txBox="1">
            <a:spLocks noGrp="1"/>
          </p:cNvSpPr>
          <p:nvPr>
            <p:ph type="body" idx="1"/>
          </p:nvPr>
        </p:nvSpPr>
        <p:spPr>
          <a:xfrm>
            <a:off x="700088" y="4403725"/>
            <a:ext cx="5597525" cy="4171950"/>
          </a:xfrm>
          <a:prstGeom prst="rect">
            <a:avLst/>
          </a:prstGeom>
          <a:noFill/>
          <a:ln>
            <a:noFill/>
          </a:ln>
        </p:spPr>
        <p:txBody>
          <a:bodyPr spcFirstLastPara="1" wrap="square" lIns="91425" tIns="17625" rIns="91425" bIns="45700" anchor="ctr" anchorCtr="0">
            <a:noAutofit/>
          </a:bodyPr>
          <a:lstStyle/>
          <a:p>
            <a:pPr marL="0" lvl="0" indent="0" algn="l" rtl="0">
              <a:lnSpc>
                <a:spcPct val="93000"/>
              </a:lnSpc>
              <a:spcBef>
                <a:spcPts val="0"/>
              </a:spcBef>
              <a:spcAft>
                <a:spcPts val="0"/>
              </a:spcAft>
              <a:buNone/>
            </a:pPr>
            <a:endParaRPr sz="2000">
              <a:latin typeface="Arial"/>
              <a:ea typeface="Arial"/>
              <a:cs typeface="Arial"/>
              <a:sym typeface="Arial"/>
            </a:endParaRPr>
          </a:p>
        </p:txBody>
      </p:sp>
      <p:sp>
        <p:nvSpPr>
          <p:cNvPr id="259" name="Google Shape;259;p16:notes"/>
          <p:cNvSpPr txBox="1"/>
          <p:nvPr/>
        </p:nvSpPr>
        <p:spPr>
          <a:xfrm>
            <a:off x="0" y="0"/>
            <a:ext cx="1588" cy="1588"/>
          </a:xfrm>
          <a:prstGeom prst="rect">
            <a:avLst/>
          </a:prstGeom>
          <a:noFill/>
          <a:ln>
            <a:noFill/>
          </a:ln>
        </p:spPr>
        <p:txBody>
          <a:bodyPr spcFirstLastPara="1" wrap="square" lIns="90000" tIns="45000" rIns="90000" bIns="45000" anchor="b" anchorCtr="0">
            <a:noAutofit/>
          </a:bodyPr>
          <a:lstStyle/>
          <a:p>
            <a:pPr marL="0" marR="0" lvl="0" indent="0" algn="l" rtl="0">
              <a:lnSpc>
                <a:spcPct val="101000"/>
              </a:lnSpc>
              <a:spcBef>
                <a:spcPts val="0"/>
              </a:spcBef>
              <a:spcAft>
                <a:spcPts val="0"/>
              </a:spcAft>
              <a:buNone/>
            </a:pPr>
            <a:fld id="{00000000-1234-1234-1234-123412341234}" type="slidenum">
              <a:rPr lang="en-US" sz="1800">
                <a:solidFill>
                  <a:srgbClr val="FFFFFF"/>
                </a:solidFill>
                <a:latin typeface="Verdana"/>
                <a:ea typeface="Verdana"/>
                <a:cs typeface="Verdana"/>
                <a:sym typeface="Verdana"/>
              </a:rPr>
              <a:t>16</a:t>
            </a:fld>
            <a:fld id="{00000000-1234-1234-1234-123412341234}" type="slidenum">
              <a:rPr lang="en-US" sz="1800">
                <a:solidFill>
                  <a:srgbClr val="FFFFFF"/>
                </a:solidFill>
                <a:latin typeface="Verdana"/>
                <a:ea typeface="Verdana"/>
                <a:cs typeface="Verdana"/>
                <a:sym typeface="Verdana"/>
              </a:rPr>
              <a:t>16</a:t>
            </a:fld>
            <a:endParaRPr sz="1800">
              <a:solidFill>
                <a:srgbClr val="FFFFFF"/>
              </a:solidFill>
              <a:latin typeface="Verdana"/>
              <a:ea typeface="Verdana"/>
              <a:cs typeface="Verdana"/>
              <a:sym typeface="Verdana"/>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p17:notes"/>
          <p:cNvSpPr txBox="1">
            <a:spLocks noGrp="1"/>
          </p:cNvSpPr>
          <p:nvPr>
            <p:ph type="sldNum" idx="12"/>
          </p:nvPr>
        </p:nvSpPr>
        <p:spPr>
          <a:xfrm>
            <a:off x="3962400" y="8839200"/>
            <a:ext cx="30480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17</a:t>
            </a:fld>
            <a:endParaRPr/>
          </a:p>
        </p:txBody>
      </p:sp>
      <p:sp>
        <p:nvSpPr>
          <p:cNvPr id="265" name="Google Shape;265;p17:notes"/>
          <p:cNvSpPr>
            <a:spLocks noGrp="1" noRot="1" noChangeAspect="1"/>
          </p:cNvSpPr>
          <p:nvPr>
            <p:ph type="sldImg" idx="2"/>
          </p:nvPr>
        </p:nvSpPr>
        <p:spPr>
          <a:xfrm>
            <a:off x="1179513" y="704850"/>
            <a:ext cx="4637087" cy="3476625"/>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266" name="Google Shape;266;p17:notes"/>
          <p:cNvSpPr txBox="1">
            <a:spLocks noGrp="1"/>
          </p:cNvSpPr>
          <p:nvPr>
            <p:ph type="body" idx="1"/>
          </p:nvPr>
        </p:nvSpPr>
        <p:spPr>
          <a:xfrm>
            <a:off x="700088" y="4403725"/>
            <a:ext cx="5597525" cy="4171950"/>
          </a:xfrm>
          <a:prstGeom prst="rect">
            <a:avLst/>
          </a:prstGeom>
          <a:noFill/>
          <a:ln>
            <a:noFill/>
          </a:ln>
        </p:spPr>
        <p:txBody>
          <a:bodyPr spcFirstLastPara="1" wrap="square" lIns="91425" tIns="17625" rIns="91425" bIns="45700" anchor="ctr" anchorCtr="0">
            <a:noAutofit/>
          </a:bodyPr>
          <a:lstStyle/>
          <a:p>
            <a:pPr marL="0" lvl="0" indent="0" algn="l" rtl="0">
              <a:lnSpc>
                <a:spcPct val="93000"/>
              </a:lnSpc>
              <a:spcBef>
                <a:spcPts val="0"/>
              </a:spcBef>
              <a:spcAft>
                <a:spcPts val="0"/>
              </a:spcAft>
              <a:buNone/>
            </a:pPr>
            <a:endParaRPr sz="2000">
              <a:latin typeface="Arial"/>
              <a:ea typeface="Arial"/>
              <a:cs typeface="Arial"/>
              <a:sym typeface="Arial"/>
            </a:endParaRPr>
          </a:p>
        </p:txBody>
      </p:sp>
      <p:sp>
        <p:nvSpPr>
          <p:cNvPr id="267" name="Google Shape;267;p17:notes"/>
          <p:cNvSpPr txBox="1"/>
          <p:nvPr/>
        </p:nvSpPr>
        <p:spPr>
          <a:xfrm>
            <a:off x="0" y="0"/>
            <a:ext cx="1588" cy="1588"/>
          </a:xfrm>
          <a:prstGeom prst="rect">
            <a:avLst/>
          </a:prstGeom>
          <a:noFill/>
          <a:ln>
            <a:noFill/>
          </a:ln>
        </p:spPr>
        <p:txBody>
          <a:bodyPr spcFirstLastPara="1" wrap="square" lIns="90000" tIns="45000" rIns="90000" bIns="45000" anchor="b" anchorCtr="0">
            <a:noAutofit/>
          </a:bodyPr>
          <a:lstStyle/>
          <a:p>
            <a:pPr marL="0" marR="0" lvl="0" indent="0" algn="l" rtl="0">
              <a:lnSpc>
                <a:spcPct val="101000"/>
              </a:lnSpc>
              <a:spcBef>
                <a:spcPts val="0"/>
              </a:spcBef>
              <a:spcAft>
                <a:spcPts val="0"/>
              </a:spcAft>
              <a:buNone/>
            </a:pPr>
            <a:fld id="{00000000-1234-1234-1234-123412341234}" type="slidenum">
              <a:rPr lang="en-US" sz="1800">
                <a:solidFill>
                  <a:srgbClr val="FFFFFF"/>
                </a:solidFill>
                <a:latin typeface="Verdana"/>
                <a:ea typeface="Verdana"/>
                <a:cs typeface="Verdana"/>
                <a:sym typeface="Verdana"/>
              </a:rPr>
              <a:t>17</a:t>
            </a:fld>
            <a:fld id="{00000000-1234-1234-1234-123412341234}" type="slidenum">
              <a:rPr lang="en-US" sz="1800">
                <a:solidFill>
                  <a:srgbClr val="FFFFFF"/>
                </a:solidFill>
                <a:latin typeface="Verdana"/>
                <a:ea typeface="Verdana"/>
                <a:cs typeface="Verdana"/>
                <a:sym typeface="Verdana"/>
              </a:rPr>
              <a:t>17</a:t>
            </a:fld>
            <a:endParaRPr sz="1800">
              <a:solidFill>
                <a:srgbClr val="FFFFFF"/>
              </a:solidFill>
              <a:latin typeface="Verdana"/>
              <a:ea typeface="Verdana"/>
              <a:cs typeface="Verdana"/>
              <a:sym typeface="Verdana"/>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p18:notes"/>
          <p:cNvSpPr txBox="1">
            <a:spLocks noGrp="1"/>
          </p:cNvSpPr>
          <p:nvPr>
            <p:ph type="sldNum" idx="12"/>
          </p:nvPr>
        </p:nvSpPr>
        <p:spPr>
          <a:xfrm>
            <a:off x="3962400" y="8839200"/>
            <a:ext cx="30480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18</a:t>
            </a:fld>
            <a:endParaRPr/>
          </a:p>
        </p:txBody>
      </p:sp>
      <p:sp>
        <p:nvSpPr>
          <p:cNvPr id="272" name="Google Shape;272;p18:notes"/>
          <p:cNvSpPr txBox="1"/>
          <p:nvPr/>
        </p:nvSpPr>
        <p:spPr>
          <a:xfrm>
            <a:off x="0" y="0"/>
            <a:ext cx="1588" cy="1588"/>
          </a:xfrm>
          <a:prstGeom prst="rect">
            <a:avLst/>
          </a:prstGeom>
          <a:noFill/>
          <a:ln>
            <a:noFill/>
          </a:ln>
        </p:spPr>
        <p:txBody>
          <a:bodyPr spcFirstLastPara="1" wrap="square" lIns="90000" tIns="45000" rIns="90000" bIns="45000" anchor="b" anchorCtr="0">
            <a:noAutofit/>
          </a:bodyPr>
          <a:lstStyle/>
          <a:p>
            <a:pPr marL="0" marR="0" lvl="0" indent="0" algn="l" rtl="0">
              <a:lnSpc>
                <a:spcPct val="101000"/>
              </a:lnSpc>
              <a:spcBef>
                <a:spcPts val="0"/>
              </a:spcBef>
              <a:spcAft>
                <a:spcPts val="0"/>
              </a:spcAft>
              <a:buNone/>
            </a:pPr>
            <a:fld id="{00000000-1234-1234-1234-123412341234}" type="slidenum">
              <a:rPr lang="en-US" sz="1800">
                <a:solidFill>
                  <a:srgbClr val="FFFFFF"/>
                </a:solidFill>
                <a:latin typeface="Verdana"/>
                <a:ea typeface="Verdana"/>
                <a:cs typeface="Verdana"/>
                <a:sym typeface="Verdana"/>
              </a:rPr>
              <a:t>18</a:t>
            </a:fld>
            <a:fld id="{00000000-1234-1234-1234-123412341234}" type="slidenum">
              <a:rPr lang="en-US" sz="1800">
                <a:solidFill>
                  <a:srgbClr val="FFFFFF"/>
                </a:solidFill>
                <a:latin typeface="Verdana"/>
                <a:ea typeface="Verdana"/>
                <a:cs typeface="Verdana"/>
                <a:sym typeface="Verdana"/>
              </a:rPr>
              <a:t>18</a:t>
            </a:fld>
            <a:endParaRPr sz="1800">
              <a:solidFill>
                <a:srgbClr val="FFFFFF"/>
              </a:solidFill>
              <a:latin typeface="Verdana"/>
              <a:ea typeface="Verdana"/>
              <a:cs typeface="Verdana"/>
              <a:sym typeface="Verdana"/>
            </a:endParaRPr>
          </a:p>
        </p:txBody>
      </p:sp>
      <p:sp>
        <p:nvSpPr>
          <p:cNvPr id="273" name="Google Shape;273;p18:notes"/>
          <p:cNvSpPr>
            <a:spLocks noGrp="1" noRot="1" noChangeAspect="1"/>
          </p:cNvSpPr>
          <p:nvPr>
            <p:ph type="sldImg" idx="2"/>
          </p:nvPr>
        </p:nvSpPr>
        <p:spPr>
          <a:xfrm>
            <a:off x="1179513" y="704850"/>
            <a:ext cx="4637087" cy="3476625"/>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274" name="Google Shape;274;p18:notes"/>
          <p:cNvSpPr txBox="1">
            <a:spLocks noGrp="1"/>
          </p:cNvSpPr>
          <p:nvPr>
            <p:ph type="body" idx="1"/>
          </p:nvPr>
        </p:nvSpPr>
        <p:spPr>
          <a:xfrm>
            <a:off x="700088" y="4403725"/>
            <a:ext cx="5597525" cy="4171950"/>
          </a:xfrm>
          <a:prstGeom prst="rect">
            <a:avLst/>
          </a:prstGeom>
          <a:noFill/>
          <a:ln>
            <a:noFill/>
          </a:ln>
        </p:spPr>
        <p:txBody>
          <a:bodyPr spcFirstLastPara="1" wrap="square" lIns="91425" tIns="17625" rIns="91425" bIns="45700" anchor="ctr" anchorCtr="0">
            <a:noAutofit/>
          </a:bodyPr>
          <a:lstStyle/>
          <a:p>
            <a:pPr marL="0" lvl="0" indent="0" algn="l" rtl="0">
              <a:lnSpc>
                <a:spcPct val="93000"/>
              </a:lnSpc>
              <a:spcBef>
                <a:spcPts val="0"/>
              </a:spcBef>
              <a:spcAft>
                <a:spcPts val="0"/>
              </a:spcAft>
              <a:buNone/>
            </a:pPr>
            <a:endParaRPr sz="2000">
              <a:latin typeface="Arial"/>
              <a:ea typeface="Arial"/>
              <a:cs typeface="Arial"/>
              <a:sym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p19:notes"/>
          <p:cNvSpPr txBox="1">
            <a:spLocks noGrp="1"/>
          </p:cNvSpPr>
          <p:nvPr>
            <p:ph type="sldNum" idx="12"/>
          </p:nvPr>
        </p:nvSpPr>
        <p:spPr>
          <a:xfrm>
            <a:off x="3962400" y="8839200"/>
            <a:ext cx="30480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19</a:t>
            </a:fld>
            <a:endParaRPr/>
          </a:p>
        </p:txBody>
      </p:sp>
      <p:sp>
        <p:nvSpPr>
          <p:cNvPr id="281" name="Google Shape;281;p19:notes"/>
          <p:cNvSpPr>
            <a:spLocks noGrp="1" noRot="1" noChangeAspect="1"/>
          </p:cNvSpPr>
          <p:nvPr>
            <p:ph type="sldImg" idx="2"/>
          </p:nvPr>
        </p:nvSpPr>
        <p:spPr>
          <a:xfrm>
            <a:off x="1179513" y="704850"/>
            <a:ext cx="4637087" cy="3476625"/>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282" name="Google Shape;282;p19:notes"/>
          <p:cNvSpPr txBox="1">
            <a:spLocks noGrp="1"/>
          </p:cNvSpPr>
          <p:nvPr>
            <p:ph type="body" idx="1"/>
          </p:nvPr>
        </p:nvSpPr>
        <p:spPr>
          <a:xfrm>
            <a:off x="700088" y="4403725"/>
            <a:ext cx="5597525" cy="4171950"/>
          </a:xfrm>
          <a:prstGeom prst="rect">
            <a:avLst/>
          </a:prstGeom>
          <a:noFill/>
          <a:ln>
            <a:noFill/>
          </a:ln>
        </p:spPr>
        <p:txBody>
          <a:bodyPr spcFirstLastPara="1" wrap="square" lIns="91425" tIns="17625" rIns="91425" bIns="45700" anchor="ctr" anchorCtr="0">
            <a:noAutofit/>
          </a:bodyPr>
          <a:lstStyle/>
          <a:p>
            <a:pPr marL="0" lvl="0" indent="0" algn="l" rtl="0">
              <a:lnSpc>
                <a:spcPct val="93000"/>
              </a:lnSpc>
              <a:spcBef>
                <a:spcPts val="0"/>
              </a:spcBef>
              <a:spcAft>
                <a:spcPts val="0"/>
              </a:spcAft>
              <a:buNone/>
            </a:pPr>
            <a:endParaRPr sz="2000">
              <a:latin typeface="Arial"/>
              <a:ea typeface="Arial"/>
              <a:cs typeface="Arial"/>
              <a:sym typeface="Arial"/>
            </a:endParaRPr>
          </a:p>
        </p:txBody>
      </p:sp>
      <p:sp>
        <p:nvSpPr>
          <p:cNvPr id="283" name="Google Shape;283;p19:notes"/>
          <p:cNvSpPr txBox="1"/>
          <p:nvPr/>
        </p:nvSpPr>
        <p:spPr>
          <a:xfrm>
            <a:off x="0" y="0"/>
            <a:ext cx="1588" cy="1588"/>
          </a:xfrm>
          <a:prstGeom prst="rect">
            <a:avLst/>
          </a:prstGeom>
          <a:noFill/>
          <a:ln>
            <a:noFill/>
          </a:ln>
        </p:spPr>
        <p:txBody>
          <a:bodyPr spcFirstLastPara="1" wrap="square" lIns="90000" tIns="45000" rIns="90000" bIns="45000" anchor="b" anchorCtr="0">
            <a:noAutofit/>
          </a:bodyPr>
          <a:lstStyle/>
          <a:p>
            <a:pPr marL="0" marR="0" lvl="0" indent="0" algn="l" rtl="0">
              <a:lnSpc>
                <a:spcPct val="101000"/>
              </a:lnSpc>
              <a:spcBef>
                <a:spcPts val="0"/>
              </a:spcBef>
              <a:spcAft>
                <a:spcPts val="0"/>
              </a:spcAft>
              <a:buNone/>
            </a:pPr>
            <a:fld id="{00000000-1234-1234-1234-123412341234}" type="slidenum">
              <a:rPr lang="en-US" sz="1800">
                <a:solidFill>
                  <a:srgbClr val="FFFFFF"/>
                </a:solidFill>
                <a:latin typeface="Verdana"/>
                <a:ea typeface="Verdana"/>
                <a:cs typeface="Verdana"/>
                <a:sym typeface="Verdana"/>
              </a:rPr>
              <a:t>19</a:t>
            </a:fld>
            <a:fld id="{00000000-1234-1234-1234-123412341234}" type="slidenum">
              <a:rPr lang="en-US" sz="1800">
                <a:solidFill>
                  <a:srgbClr val="FFFFFF"/>
                </a:solidFill>
                <a:latin typeface="Verdana"/>
                <a:ea typeface="Verdana"/>
                <a:cs typeface="Verdana"/>
                <a:sym typeface="Verdana"/>
              </a:rPr>
              <a:t>19</a:t>
            </a:fld>
            <a:endParaRPr sz="1800">
              <a:solidFill>
                <a:srgbClr val="FFFFFF"/>
              </a:solidFill>
              <a:latin typeface="Verdana"/>
              <a:ea typeface="Verdana"/>
              <a:cs typeface="Verdana"/>
              <a:sym typeface="Verdana"/>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2:notes"/>
          <p:cNvSpPr>
            <a:spLocks noGrp="1" noRot="1" noChangeAspect="1"/>
          </p:cNvSpPr>
          <p:nvPr>
            <p:ph type="sldImg" idx="2"/>
          </p:nvPr>
        </p:nvSpPr>
        <p:spPr>
          <a:xfrm>
            <a:off x="1168400" y="685800"/>
            <a:ext cx="4673600" cy="35052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57" name="Google Shape;157;p2:notes"/>
          <p:cNvSpPr txBox="1">
            <a:spLocks noGrp="1"/>
          </p:cNvSpPr>
          <p:nvPr>
            <p:ph type="body" idx="1"/>
          </p:nvPr>
        </p:nvSpPr>
        <p:spPr>
          <a:xfrm>
            <a:off x="914400" y="4419600"/>
            <a:ext cx="5181600" cy="4191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8" name="Google Shape;158;p2:notes"/>
          <p:cNvSpPr txBox="1">
            <a:spLocks noGrp="1"/>
          </p:cNvSpPr>
          <p:nvPr>
            <p:ph type="sldNum" idx="12"/>
          </p:nvPr>
        </p:nvSpPr>
        <p:spPr>
          <a:xfrm>
            <a:off x="3962400" y="8839200"/>
            <a:ext cx="30480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p20:notes"/>
          <p:cNvSpPr txBox="1">
            <a:spLocks noGrp="1"/>
          </p:cNvSpPr>
          <p:nvPr>
            <p:ph type="sldNum" idx="12"/>
          </p:nvPr>
        </p:nvSpPr>
        <p:spPr>
          <a:xfrm>
            <a:off x="3962400" y="8839200"/>
            <a:ext cx="30480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20</a:t>
            </a:fld>
            <a:endParaRPr/>
          </a:p>
        </p:txBody>
      </p:sp>
      <p:sp>
        <p:nvSpPr>
          <p:cNvPr id="289" name="Google Shape;289;p20:notes"/>
          <p:cNvSpPr>
            <a:spLocks noGrp="1" noRot="1" noChangeAspect="1"/>
          </p:cNvSpPr>
          <p:nvPr>
            <p:ph type="sldImg" idx="2"/>
          </p:nvPr>
        </p:nvSpPr>
        <p:spPr>
          <a:xfrm>
            <a:off x="1179513" y="704850"/>
            <a:ext cx="4637087" cy="3476625"/>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290" name="Google Shape;290;p20:notes"/>
          <p:cNvSpPr txBox="1">
            <a:spLocks noGrp="1"/>
          </p:cNvSpPr>
          <p:nvPr>
            <p:ph type="body" idx="1"/>
          </p:nvPr>
        </p:nvSpPr>
        <p:spPr>
          <a:xfrm>
            <a:off x="700088" y="4403725"/>
            <a:ext cx="5597525" cy="4171950"/>
          </a:xfrm>
          <a:prstGeom prst="rect">
            <a:avLst/>
          </a:prstGeom>
          <a:noFill/>
          <a:ln>
            <a:noFill/>
          </a:ln>
        </p:spPr>
        <p:txBody>
          <a:bodyPr spcFirstLastPara="1" wrap="square" lIns="91425" tIns="21150" rIns="91425" bIns="45700" anchor="ctr" anchorCtr="0">
            <a:noAutofit/>
          </a:bodyPr>
          <a:lstStyle/>
          <a:p>
            <a:pPr marL="0" lvl="0" indent="0" algn="l" rtl="0">
              <a:lnSpc>
                <a:spcPct val="93000"/>
              </a:lnSpc>
              <a:spcBef>
                <a:spcPts val="0"/>
              </a:spcBef>
              <a:spcAft>
                <a:spcPts val="0"/>
              </a:spcAft>
              <a:buNone/>
            </a:pPr>
            <a:endParaRPr sz="2400">
              <a:latin typeface="Arial"/>
              <a:ea typeface="Arial"/>
              <a:cs typeface="Arial"/>
              <a:sym typeface="Arial"/>
            </a:endParaRPr>
          </a:p>
        </p:txBody>
      </p:sp>
      <p:sp>
        <p:nvSpPr>
          <p:cNvPr id="291" name="Google Shape;291;p20:notes"/>
          <p:cNvSpPr txBox="1"/>
          <p:nvPr/>
        </p:nvSpPr>
        <p:spPr>
          <a:xfrm>
            <a:off x="0" y="0"/>
            <a:ext cx="1588" cy="1588"/>
          </a:xfrm>
          <a:prstGeom prst="rect">
            <a:avLst/>
          </a:prstGeom>
          <a:noFill/>
          <a:ln>
            <a:noFill/>
          </a:ln>
        </p:spPr>
        <p:txBody>
          <a:bodyPr spcFirstLastPara="1" wrap="square" lIns="90000" tIns="45000" rIns="90000" bIns="45000" anchor="b" anchorCtr="0">
            <a:noAutofit/>
          </a:bodyPr>
          <a:lstStyle/>
          <a:p>
            <a:pPr marL="0" marR="0" lvl="0" indent="0" algn="l" rtl="0">
              <a:lnSpc>
                <a:spcPct val="101000"/>
              </a:lnSpc>
              <a:spcBef>
                <a:spcPts val="0"/>
              </a:spcBef>
              <a:spcAft>
                <a:spcPts val="0"/>
              </a:spcAft>
              <a:buNone/>
            </a:pPr>
            <a:fld id="{00000000-1234-1234-1234-123412341234}" type="slidenum">
              <a:rPr lang="en-US" sz="1800">
                <a:solidFill>
                  <a:srgbClr val="FFFFFF"/>
                </a:solidFill>
                <a:latin typeface="Verdana"/>
                <a:ea typeface="Verdana"/>
                <a:cs typeface="Verdana"/>
                <a:sym typeface="Verdana"/>
              </a:rPr>
              <a:t>20</a:t>
            </a:fld>
            <a:fld id="{00000000-1234-1234-1234-123412341234}" type="slidenum">
              <a:rPr lang="en-US" sz="1800">
                <a:solidFill>
                  <a:srgbClr val="FFFFFF"/>
                </a:solidFill>
                <a:latin typeface="Verdana"/>
                <a:ea typeface="Verdana"/>
                <a:cs typeface="Verdana"/>
                <a:sym typeface="Verdana"/>
              </a:rPr>
              <a:t>20</a:t>
            </a:fld>
            <a:endParaRPr sz="1800">
              <a:solidFill>
                <a:srgbClr val="FFFFFF"/>
              </a:solidFill>
              <a:latin typeface="Verdana"/>
              <a:ea typeface="Verdana"/>
              <a:cs typeface="Verdana"/>
              <a:sym typeface="Verdana"/>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p21:notes"/>
          <p:cNvSpPr txBox="1">
            <a:spLocks noGrp="1"/>
          </p:cNvSpPr>
          <p:nvPr>
            <p:ph type="sldNum" idx="12"/>
          </p:nvPr>
        </p:nvSpPr>
        <p:spPr>
          <a:xfrm>
            <a:off x="3962400" y="8839200"/>
            <a:ext cx="30480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21</a:t>
            </a:fld>
            <a:endParaRPr/>
          </a:p>
        </p:txBody>
      </p:sp>
      <p:sp>
        <p:nvSpPr>
          <p:cNvPr id="297" name="Google Shape;297;p21:notes"/>
          <p:cNvSpPr>
            <a:spLocks noGrp="1" noRot="1" noChangeAspect="1"/>
          </p:cNvSpPr>
          <p:nvPr>
            <p:ph type="sldImg" idx="2"/>
          </p:nvPr>
        </p:nvSpPr>
        <p:spPr>
          <a:xfrm>
            <a:off x="1179513" y="704850"/>
            <a:ext cx="4637087" cy="3476625"/>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298" name="Google Shape;298;p21:notes"/>
          <p:cNvSpPr txBox="1">
            <a:spLocks noGrp="1"/>
          </p:cNvSpPr>
          <p:nvPr>
            <p:ph type="body" idx="1"/>
          </p:nvPr>
        </p:nvSpPr>
        <p:spPr>
          <a:xfrm>
            <a:off x="700088" y="4403725"/>
            <a:ext cx="5597525" cy="4171950"/>
          </a:xfrm>
          <a:prstGeom prst="rect">
            <a:avLst/>
          </a:prstGeom>
          <a:noFill/>
          <a:ln>
            <a:noFill/>
          </a:ln>
        </p:spPr>
        <p:txBody>
          <a:bodyPr spcFirstLastPara="1" wrap="square" lIns="91425" tIns="21150" rIns="91425" bIns="45700" anchor="ctr" anchorCtr="0">
            <a:noAutofit/>
          </a:bodyPr>
          <a:lstStyle/>
          <a:p>
            <a:pPr marL="0" lvl="0" indent="0" algn="l" rtl="0">
              <a:lnSpc>
                <a:spcPct val="93000"/>
              </a:lnSpc>
              <a:spcBef>
                <a:spcPts val="0"/>
              </a:spcBef>
              <a:spcAft>
                <a:spcPts val="0"/>
              </a:spcAft>
              <a:buNone/>
            </a:pPr>
            <a:endParaRPr sz="2400">
              <a:latin typeface="Arial"/>
              <a:ea typeface="Arial"/>
              <a:cs typeface="Arial"/>
              <a:sym typeface="Arial"/>
            </a:endParaRPr>
          </a:p>
        </p:txBody>
      </p:sp>
      <p:sp>
        <p:nvSpPr>
          <p:cNvPr id="299" name="Google Shape;299;p21:notes"/>
          <p:cNvSpPr txBox="1"/>
          <p:nvPr/>
        </p:nvSpPr>
        <p:spPr>
          <a:xfrm>
            <a:off x="0" y="0"/>
            <a:ext cx="1588" cy="1588"/>
          </a:xfrm>
          <a:prstGeom prst="rect">
            <a:avLst/>
          </a:prstGeom>
          <a:noFill/>
          <a:ln>
            <a:noFill/>
          </a:ln>
        </p:spPr>
        <p:txBody>
          <a:bodyPr spcFirstLastPara="1" wrap="square" lIns="90000" tIns="45000" rIns="90000" bIns="45000" anchor="b" anchorCtr="0">
            <a:noAutofit/>
          </a:bodyPr>
          <a:lstStyle/>
          <a:p>
            <a:pPr marL="0" marR="0" lvl="0" indent="0" algn="l" rtl="0">
              <a:lnSpc>
                <a:spcPct val="101000"/>
              </a:lnSpc>
              <a:spcBef>
                <a:spcPts val="0"/>
              </a:spcBef>
              <a:spcAft>
                <a:spcPts val="0"/>
              </a:spcAft>
              <a:buNone/>
            </a:pPr>
            <a:fld id="{00000000-1234-1234-1234-123412341234}" type="slidenum">
              <a:rPr lang="en-US" sz="1800">
                <a:solidFill>
                  <a:srgbClr val="FFFFFF"/>
                </a:solidFill>
                <a:latin typeface="Verdana"/>
                <a:ea typeface="Verdana"/>
                <a:cs typeface="Verdana"/>
                <a:sym typeface="Verdana"/>
              </a:rPr>
              <a:t>21</a:t>
            </a:fld>
            <a:fld id="{00000000-1234-1234-1234-123412341234}" type="slidenum">
              <a:rPr lang="en-US" sz="1800">
                <a:solidFill>
                  <a:srgbClr val="FFFFFF"/>
                </a:solidFill>
                <a:latin typeface="Verdana"/>
                <a:ea typeface="Verdana"/>
                <a:cs typeface="Verdana"/>
                <a:sym typeface="Verdana"/>
              </a:rPr>
              <a:t>21</a:t>
            </a:fld>
            <a:endParaRPr sz="1800">
              <a:solidFill>
                <a:srgbClr val="FFFFFF"/>
              </a:solidFill>
              <a:latin typeface="Verdana"/>
              <a:ea typeface="Verdana"/>
              <a:cs typeface="Verdana"/>
              <a:sym typeface="Verdana"/>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p22:notes"/>
          <p:cNvSpPr txBox="1">
            <a:spLocks noGrp="1"/>
          </p:cNvSpPr>
          <p:nvPr>
            <p:ph type="sldNum" idx="12"/>
          </p:nvPr>
        </p:nvSpPr>
        <p:spPr>
          <a:xfrm>
            <a:off x="3962400" y="8839200"/>
            <a:ext cx="30480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22</a:t>
            </a:fld>
            <a:endParaRPr/>
          </a:p>
        </p:txBody>
      </p:sp>
      <p:sp>
        <p:nvSpPr>
          <p:cNvPr id="305" name="Google Shape;305;p22:notes"/>
          <p:cNvSpPr>
            <a:spLocks noGrp="1" noRot="1" noChangeAspect="1"/>
          </p:cNvSpPr>
          <p:nvPr>
            <p:ph type="sldImg" idx="2"/>
          </p:nvPr>
        </p:nvSpPr>
        <p:spPr>
          <a:xfrm>
            <a:off x="1179513" y="704850"/>
            <a:ext cx="4637087" cy="3476625"/>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w="9525" cap="flat" cmpd="sng">
            <a:solidFill>
              <a:srgbClr val="000000"/>
            </a:solidFill>
            <a:prstDash val="solid"/>
            <a:miter lim="800000"/>
            <a:headEnd type="none" w="sm" len="sm"/>
            <a:tailEnd type="none" w="sm" len="sm"/>
          </a:ln>
        </p:spPr>
      </p:sp>
      <p:sp>
        <p:nvSpPr>
          <p:cNvPr id="306" name="Google Shape;306;p22:notes"/>
          <p:cNvSpPr txBox="1">
            <a:spLocks noGrp="1"/>
          </p:cNvSpPr>
          <p:nvPr>
            <p:ph type="body" idx="1"/>
          </p:nvPr>
        </p:nvSpPr>
        <p:spPr>
          <a:xfrm>
            <a:off x="700088" y="4403725"/>
            <a:ext cx="5597525" cy="4171950"/>
          </a:xfrm>
          <a:prstGeom prst="rect">
            <a:avLst/>
          </a:prstGeom>
          <a:noFill/>
          <a:ln>
            <a:noFill/>
          </a:ln>
        </p:spPr>
        <p:txBody>
          <a:bodyPr spcFirstLastPara="1" wrap="square" lIns="91425" tIns="21150" rIns="91425" bIns="45700" anchor="ctr" anchorCtr="0">
            <a:noAutofit/>
          </a:bodyPr>
          <a:lstStyle/>
          <a:p>
            <a:pPr marL="0" lvl="0" indent="0" algn="l" rtl="0">
              <a:lnSpc>
                <a:spcPct val="93000"/>
              </a:lnSpc>
              <a:spcBef>
                <a:spcPts val="0"/>
              </a:spcBef>
              <a:spcAft>
                <a:spcPts val="0"/>
              </a:spcAft>
              <a:buNone/>
            </a:pPr>
            <a:endParaRPr sz="2400">
              <a:latin typeface="Arial"/>
              <a:ea typeface="Arial"/>
              <a:cs typeface="Arial"/>
              <a:sym typeface="Arial"/>
            </a:endParaRPr>
          </a:p>
        </p:txBody>
      </p:sp>
      <p:sp>
        <p:nvSpPr>
          <p:cNvPr id="307" name="Google Shape;307;p22:notes"/>
          <p:cNvSpPr txBox="1"/>
          <p:nvPr/>
        </p:nvSpPr>
        <p:spPr>
          <a:xfrm>
            <a:off x="0" y="0"/>
            <a:ext cx="1588" cy="1588"/>
          </a:xfrm>
          <a:prstGeom prst="rect">
            <a:avLst/>
          </a:prstGeom>
          <a:noFill/>
          <a:ln>
            <a:noFill/>
          </a:ln>
        </p:spPr>
        <p:txBody>
          <a:bodyPr spcFirstLastPara="1" wrap="square" lIns="90000" tIns="45000" rIns="90000" bIns="45000" anchor="b" anchorCtr="0">
            <a:noAutofit/>
          </a:bodyPr>
          <a:lstStyle/>
          <a:p>
            <a:pPr marL="0" marR="0" lvl="0" indent="0" algn="l" rtl="0">
              <a:lnSpc>
                <a:spcPct val="101000"/>
              </a:lnSpc>
              <a:spcBef>
                <a:spcPts val="0"/>
              </a:spcBef>
              <a:spcAft>
                <a:spcPts val="0"/>
              </a:spcAft>
              <a:buNone/>
            </a:pPr>
            <a:fld id="{00000000-1234-1234-1234-123412341234}" type="slidenum">
              <a:rPr lang="en-US" sz="1800">
                <a:solidFill>
                  <a:srgbClr val="FFFFFF"/>
                </a:solidFill>
                <a:latin typeface="Verdana"/>
                <a:ea typeface="Verdana"/>
                <a:cs typeface="Verdana"/>
                <a:sym typeface="Verdana"/>
              </a:rPr>
              <a:t>22</a:t>
            </a:fld>
            <a:fld id="{00000000-1234-1234-1234-123412341234}" type="slidenum">
              <a:rPr lang="en-US" sz="1800">
                <a:solidFill>
                  <a:srgbClr val="FFFFFF"/>
                </a:solidFill>
                <a:latin typeface="Verdana"/>
                <a:ea typeface="Verdana"/>
                <a:cs typeface="Verdana"/>
                <a:sym typeface="Verdana"/>
              </a:rPr>
              <a:t>22</a:t>
            </a:fld>
            <a:endParaRPr sz="1800">
              <a:solidFill>
                <a:srgbClr val="FFFFFF"/>
              </a:solidFill>
              <a:latin typeface="Verdana"/>
              <a:ea typeface="Verdana"/>
              <a:cs typeface="Verdana"/>
              <a:sym typeface="Verdana"/>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p23:notes"/>
          <p:cNvSpPr txBox="1">
            <a:spLocks noGrp="1"/>
          </p:cNvSpPr>
          <p:nvPr>
            <p:ph type="body" idx="1"/>
          </p:nvPr>
        </p:nvSpPr>
        <p:spPr>
          <a:xfrm>
            <a:off x="914400" y="4419600"/>
            <a:ext cx="5181600" cy="41910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315" name="Google Shape;315;p23:notes"/>
          <p:cNvSpPr>
            <a:spLocks noGrp="1" noRot="1" noChangeAspect="1"/>
          </p:cNvSpPr>
          <p:nvPr>
            <p:ph type="sldImg" idx="2"/>
          </p:nvPr>
        </p:nvSpPr>
        <p:spPr>
          <a:xfrm>
            <a:off x="1168400" y="685800"/>
            <a:ext cx="4673600" cy="35052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p24:notes"/>
          <p:cNvSpPr txBox="1">
            <a:spLocks noGrp="1"/>
          </p:cNvSpPr>
          <p:nvPr>
            <p:ph type="body" idx="1"/>
          </p:nvPr>
        </p:nvSpPr>
        <p:spPr>
          <a:xfrm>
            <a:off x="914400" y="4419600"/>
            <a:ext cx="5181600" cy="41910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323" name="Google Shape;323;p24:notes"/>
          <p:cNvSpPr>
            <a:spLocks noGrp="1" noRot="1" noChangeAspect="1"/>
          </p:cNvSpPr>
          <p:nvPr>
            <p:ph type="sldImg" idx="2"/>
          </p:nvPr>
        </p:nvSpPr>
        <p:spPr>
          <a:xfrm>
            <a:off x="1168400" y="685800"/>
            <a:ext cx="4673600" cy="35052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p3:notes"/>
          <p:cNvSpPr txBox="1">
            <a:spLocks noGrp="1"/>
          </p:cNvSpPr>
          <p:nvPr>
            <p:ph type="sldNum" idx="12"/>
          </p:nvPr>
        </p:nvSpPr>
        <p:spPr>
          <a:xfrm>
            <a:off x="3962400" y="8839200"/>
            <a:ext cx="30480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a:p>
        </p:txBody>
      </p:sp>
      <p:sp>
        <p:nvSpPr>
          <p:cNvPr id="167" name="Google Shape;167;p3:notes"/>
          <p:cNvSpPr>
            <a:spLocks noGrp="1" noRot="1" noChangeAspect="1"/>
          </p:cNvSpPr>
          <p:nvPr>
            <p:ph type="sldImg" idx="2"/>
          </p:nvPr>
        </p:nvSpPr>
        <p:spPr>
          <a:xfrm>
            <a:off x="1168400" y="685800"/>
            <a:ext cx="4673600" cy="35052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8" name="Google Shape;168;p3:notes"/>
          <p:cNvSpPr txBox="1">
            <a:spLocks noGrp="1"/>
          </p:cNvSpPr>
          <p:nvPr>
            <p:ph type="body" idx="1"/>
          </p:nvPr>
        </p:nvSpPr>
        <p:spPr>
          <a:xfrm>
            <a:off x="914400" y="4419600"/>
            <a:ext cx="5181600" cy="4191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4:notes"/>
          <p:cNvSpPr txBox="1">
            <a:spLocks noGrp="1"/>
          </p:cNvSpPr>
          <p:nvPr>
            <p:ph type="sldNum" idx="12"/>
          </p:nvPr>
        </p:nvSpPr>
        <p:spPr>
          <a:xfrm>
            <a:off x="3962400" y="8839200"/>
            <a:ext cx="30480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a:p>
        </p:txBody>
      </p:sp>
      <p:sp>
        <p:nvSpPr>
          <p:cNvPr id="173" name="Google Shape;173;p4:notes"/>
          <p:cNvSpPr>
            <a:spLocks noGrp="1" noRot="1" noChangeAspect="1"/>
          </p:cNvSpPr>
          <p:nvPr>
            <p:ph type="sldImg" idx="2"/>
          </p:nvPr>
        </p:nvSpPr>
        <p:spPr>
          <a:xfrm>
            <a:off x="1168400" y="685800"/>
            <a:ext cx="4673600" cy="35052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74" name="Google Shape;174;p4:notes"/>
          <p:cNvSpPr txBox="1">
            <a:spLocks noGrp="1"/>
          </p:cNvSpPr>
          <p:nvPr>
            <p:ph type="body" idx="1"/>
          </p:nvPr>
        </p:nvSpPr>
        <p:spPr>
          <a:xfrm>
            <a:off x="914400" y="4419600"/>
            <a:ext cx="5181600" cy="4191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p5:notes"/>
          <p:cNvSpPr>
            <a:spLocks noGrp="1" noRot="1" noChangeAspect="1"/>
          </p:cNvSpPr>
          <p:nvPr>
            <p:ph type="sldImg" idx="2"/>
          </p:nvPr>
        </p:nvSpPr>
        <p:spPr>
          <a:xfrm>
            <a:off x="1168400" y="685800"/>
            <a:ext cx="4673600" cy="35052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79" name="Google Shape;179;p5:notes"/>
          <p:cNvSpPr txBox="1">
            <a:spLocks noGrp="1"/>
          </p:cNvSpPr>
          <p:nvPr>
            <p:ph type="body" idx="1"/>
          </p:nvPr>
        </p:nvSpPr>
        <p:spPr>
          <a:xfrm>
            <a:off x="914400" y="4419600"/>
            <a:ext cx="5181600" cy="41910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a:p>
        </p:txBody>
      </p:sp>
      <p:sp>
        <p:nvSpPr>
          <p:cNvPr id="180" name="Google Shape;180;p5:notes"/>
          <p:cNvSpPr txBox="1">
            <a:spLocks noGrp="1"/>
          </p:cNvSpPr>
          <p:nvPr>
            <p:ph type="sldNum" idx="12"/>
          </p:nvPr>
        </p:nvSpPr>
        <p:spPr>
          <a:xfrm>
            <a:off x="3962400" y="8839200"/>
            <a:ext cx="30480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p6:notes"/>
          <p:cNvSpPr>
            <a:spLocks noGrp="1" noRot="1" noChangeAspect="1"/>
          </p:cNvSpPr>
          <p:nvPr>
            <p:ph type="sldImg" idx="2"/>
          </p:nvPr>
        </p:nvSpPr>
        <p:spPr>
          <a:xfrm>
            <a:off x="1168400" y="685800"/>
            <a:ext cx="4673600" cy="35052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91" name="Google Shape;191;p6:notes"/>
          <p:cNvSpPr txBox="1">
            <a:spLocks noGrp="1"/>
          </p:cNvSpPr>
          <p:nvPr>
            <p:ph type="body" idx="1"/>
          </p:nvPr>
        </p:nvSpPr>
        <p:spPr>
          <a:xfrm>
            <a:off x="914400" y="4419600"/>
            <a:ext cx="5181600" cy="41910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a:p>
        </p:txBody>
      </p:sp>
      <p:sp>
        <p:nvSpPr>
          <p:cNvPr id="192" name="Google Shape;192;p6:notes"/>
          <p:cNvSpPr txBox="1">
            <a:spLocks noGrp="1"/>
          </p:cNvSpPr>
          <p:nvPr>
            <p:ph type="sldNum" idx="12"/>
          </p:nvPr>
        </p:nvSpPr>
        <p:spPr>
          <a:xfrm>
            <a:off x="3962400" y="8839200"/>
            <a:ext cx="30480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p7:notes"/>
          <p:cNvSpPr>
            <a:spLocks noGrp="1" noRot="1" noChangeAspect="1"/>
          </p:cNvSpPr>
          <p:nvPr>
            <p:ph type="sldImg" idx="2"/>
          </p:nvPr>
        </p:nvSpPr>
        <p:spPr>
          <a:xfrm>
            <a:off x="1168400" y="685800"/>
            <a:ext cx="4673600" cy="35052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97" name="Google Shape;197;p7:notes"/>
          <p:cNvSpPr txBox="1">
            <a:spLocks noGrp="1"/>
          </p:cNvSpPr>
          <p:nvPr>
            <p:ph type="body" idx="1"/>
          </p:nvPr>
        </p:nvSpPr>
        <p:spPr>
          <a:xfrm>
            <a:off x="914400" y="4419600"/>
            <a:ext cx="5181600" cy="41910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a:p>
        </p:txBody>
      </p:sp>
      <p:sp>
        <p:nvSpPr>
          <p:cNvPr id="198" name="Google Shape;198;p7:notes"/>
          <p:cNvSpPr txBox="1">
            <a:spLocks noGrp="1"/>
          </p:cNvSpPr>
          <p:nvPr>
            <p:ph type="sldNum" idx="12"/>
          </p:nvPr>
        </p:nvSpPr>
        <p:spPr>
          <a:xfrm>
            <a:off x="3962400" y="8839200"/>
            <a:ext cx="30480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p8:notes"/>
          <p:cNvSpPr>
            <a:spLocks noGrp="1" noRot="1" noChangeAspect="1"/>
          </p:cNvSpPr>
          <p:nvPr>
            <p:ph type="sldImg" idx="2"/>
          </p:nvPr>
        </p:nvSpPr>
        <p:spPr>
          <a:xfrm>
            <a:off x="1168400" y="685800"/>
            <a:ext cx="4673600" cy="35052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07" name="Google Shape;207;p8:notes"/>
          <p:cNvSpPr txBox="1">
            <a:spLocks noGrp="1"/>
          </p:cNvSpPr>
          <p:nvPr>
            <p:ph type="body" idx="1"/>
          </p:nvPr>
        </p:nvSpPr>
        <p:spPr>
          <a:xfrm>
            <a:off x="914400" y="4419600"/>
            <a:ext cx="5181600" cy="41910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a:p>
        </p:txBody>
      </p:sp>
      <p:sp>
        <p:nvSpPr>
          <p:cNvPr id="208" name="Google Shape;208;p8:notes"/>
          <p:cNvSpPr txBox="1">
            <a:spLocks noGrp="1"/>
          </p:cNvSpPr>
          <p:nvPr>
            <p:ph type="sldNum" idx="12"/>
          </p:nvPr>
        </p:nvSpPr>
        <p:spPr>
          <a:xfrm>
            <a:off x="3962400" y="8839200"/>
            <a:ext cx="30480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9:notes"/>
          <p:cNvSpPr txBox="1">
            <a:spLocks noGrp="1"/>
          </p:cNvSpPr>
          <p:nvPr>
            <p:ph type="sldNum" idx="12"/>
          </p:nvPr>
        </p:nvSpPr>
        <p:spPr>
          <a:xfrm>
            <a:off x="3962400" y="8839200"/>
            <a:ext cx="30480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a:t>
            </a:fld>
            <a:endParaRPr/>
          </a:p>
        </p:txBody>
      </p:sp>
      <p:sp>
        <p:nvSpPr>
          <p:cNvPr id="213" name="Google Shape;213;p9:notes"/>
          <p:cNvSpPr>
            <a:spLocks noGrp="1" noRot="1" noChangeAspect="1"/>
          </p:cNvSpPr>
          <p:nvPr>
            <p:ph type="sldImg" idx="2"/>
          </p:nvPr>
        </p:nvSpPr>
        <p:spPr>
          <a:xfrm>
            <a:off x="1168400" y="685800"/>
            <a:ext cx="4673600" cy="35052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14" name="Google Shape;214;p9:notes"/>
          <p:cNvSpPr txBox="1">
            <a:spLocks noGrp="1"/>
          </p:cNvSpPr>
          <p:nvPr>
            <p:ph type="body" idx="1"/>
          </p:nvPr>
        </p:nvSpPr>
        <p:spPr>
          <a:xfrm>
            <a:off x="914400" y="4419600"/>
            <a:ext cx="5181600" cy="4191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
        <p:cNvGrpSpPr/>
        <p:nvPr/>
      </p:nvGrpSpPr>
      <p:grpSpPr>
        <a:xfrm>
          <a:off x="0" y="0"/>
          <a:ext cx="0" cy="0"/>
          <a:chOff x="0" y="0"/>
          <a:chExt cx="0" cy="0"/>
        </a:xfrm>
      </p:grpSpPr>
      <p:pic>
        <p:nvPicPr>
          <p:cNvPr id="16" name="Google Shape;16;p26" descr="Celestia-R1---OverlayContentHD.png"/>
          <p:cNvPicPr preferRelativeResize="0"/>
          <p:nvPr/>
        </p:nvPicPr>
        <p:blipFill rotWithShape="1">
          <a:blip r:embed="rId2">
            <a:alphaModFix/>
          </a:blip>
          <a:srcRect/>
          <a:stretch/>
        </p:blipFill>
        <p:spPr>
          <a:xfrm>
            <a:off x="0" y="0"/>
            <a:ext cx="9141619" cy="6856214"/>
          </a:xfrm>
          <a:prstGeom prst="rect">
            <a:avLst/>
          </a:prstGeom>
          <a:noFill/>
          <a:ln>
            <a:noFill/>
          </a:ln>
        </p:spPr>
      </p:pic>
      <p:sp>
        <p:nvSpPr>
          <p:cNvPr id="17" name="Google Shape;17;p26"/>
          <p:cNvSpPr txBox="1">
            <a:spLocks noGrp="1"/>
          </p:cNvSpPr>
          <p:nvPr>
            <p:ph type="title"/>
          </p:nvPr>
        </p:nvSpPr>
        <p:spPr>
          <a:xfrm>
            <a:off x="514351" y="609601"/>
            <a:ext cx="7598569" cy="1456267"/>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chemeClr val="lt1"/>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26"/>
          <p:cNvSpPr txBox="1">
            <a:spLocks noGrp="1"/>
          </p:cNvSpPr>
          <p:nvPr>
            <p:ph type="body" idx="1"/>
          </p:nvPr>
        </p:nvSpPr>
        <p:spPr>
          <a:xfrm>
            <a:off x="514351" y="2142067"/>
            <a:ext cx="3746501" cy="3649134"/>
          </a:xfrm>
          <a:prstGeom prst="rect">
            <a:avLst/>
          </a:prstGeom>
          <a:noFill/>
          <a:ln>
            <a:noFill/>
          </a:ln>
        </p:spPr>
        <p:txBody>
          <a:bodyPr spcFirstLastPara="1" wrap="square" lIns="91425" tIns="45700" rIns="91425" bIns="45700" anchor="ctr" anchorCtr="0">
            <a:normAutofit/>
          </a:bodyPr>
          <a:lstStyle>
            <a:lvl1pPr marL="457200" lvl="0" indent="-342900" algn="l">
              <a:spcBef>
                <a:spcPts val="0"/>
              </a:spcBef>
              <a:spcAft>
                <a:spcPts val="0"/>
              </a:spcAft>
              <a:buSzPts val="1800"/>
              <a:buChar char="•"/>
              <a:defRPr/>
            </a:lvl1pPr>
            <a:lvl2pPr marL="914400" lvl="1" indent="-342900" algn="l">
              <a:spcBef>
                <a:spcPts val="750"/>
              </a:spcBef>
              <a:spcAft>
                <a:spcPts val="0"/>
              </a:spcAft>
              <a:buSzPts val="1800"/>
              <a:buChar char="•"/>
              <a:defRPr/>
            </a:lvl2pPr>
            <a:lvl3pPr marL="1371600" lvl="2" indent="-342900" algn="l">
              <a:spcBef>
                <a:spcPts val="750"/>
              </a:spcBef>
              <a:spcAft>
                <a:spcPts val="0"/>
              </a:spcAft>
              <a:buSzPts val="1800"/>
              <a:buChar char="•"/>
              <a:defRPr/>
            </a:lvl3pPr>
            <a:lvl4pPr marL="1828800" lvl="3" indent="-342900" algn="l">
              <a:spcBef>
                <a:spcPts val="750"/>
              </a:spcBef>
              <a:spcAft>
                <a:spcPts val="0"/>
              </a:spcAft>
              <a:buSzPts val="1800"/>
              <a:buChar char="•"/>
              <a:defRPr/>
            </a:lvl4pPr>
            <a:lvl5pPr marL="2286000" lvl="4" indent="-342900" algn="l">
              <a:spcBef>
                <a:spcPts val="750"/>
              </a:spcBef>
              <a:spcAft>
                <a:spcPts val="0"/>
              </a:spcAft>
              <a:buSzPts val="1800"/>
              <a:buChar char="•"/>
              <a:defRPr/>
            </a:lvl5pPr>
            <a:lvl6pPr marL="2743200" lvl="5" indent="-342900" algn="l">
              <a:spcBef>
                <a:spcPts val="750"/>
              </a:spcBef>
              <a:spcAft>
                <a:spcPts val="0"/>
              </a:spcAft>
              <a:buSzPts val="1800"/>
              <a:buChar char="•"/>
              <a:defRPr/>
            </a:lvl6pPr>
            <a:lvl7pPr marL="3200400" lvl="6" indent="-342900" algn="l">
              <a:spcBef>
                <a:spcPts val="750"/>
              </a:spcBef>
              <a:spcAft>
                <a:spcPts val="0"/>
              </a:spcAft>
              <a:buSzPts val="1800"/>
              <a:buChar char="•"/>
              <a:defRPr/>
            </a:lvl7pPr>
            <a:lvl8pPr marL="3657600" lvl="7" indent="-342900" algn="l">
              <a:spcBef>
                <a:spcPts val="750"/>
              </a:spcBef>
              <a:spcAft>
                <a:spcPts val="0"/>
              </a:spcAft>
              <a:buSzPts val="1800"/>
              <a:buChar char="•"/>
              <a:defRPr/>
            </a:lvl8pPr>
            <a:lvl9pPr marL="4114800" lvl="8" indent="-342900" algn="l">
              <a:spcBef>
                <a:spcPts val="750"/>
              </a:spcBef>
              <a:spcAft>
                <a:spcPts val="750"/>
              </a:spcAft>
              <a:buSzPts val="1800"/>
              <a:buChar char="•"/>
              <a:defRPr/>
            </a:lvl9pPr>
          </a:lstStyle>
          <a:p>
            <a:endParaRPr/>
          </a:p>
        </p:txBody>
      </p:sp>
      <p:sp>
        <p:nvSpPr>
          <p:cNvPr id="19" name="Google Shape;19;p26"/>
          <p:cNvSpPr txBox="1">
            <a:spLocks noGrp="1"/>
          </p:cNvSpPr>
          <p:nvPr>
            <p:ph type="body" idx="2"/>
          </p:nvPr>
        </p:nvSpPr>
        <p:spPr>
          <a:xfrm>
            <a:off x="4366421" y="2142068"/>
            <a:ext cx="3746499" cy="3649133"/>
          </a:xfrm>
          <a:prstGeom prst="rect">
            <a:avLst/>
          </a:prstGeom>
          <a:noFill/>
          <a:ln>
            <a:noFill/>
          </a:ln>
        </p:spPr>
        <p:txBody>
          <a:bodyPr spcFirstLastPara="1" wrap="square" lIns="91425" tIns="45700" rIns="91425" bIns="45700" anchor="ctr" anchorCtr="0">
            <a:normAutofit/>
          </a:bodyPr>
          <a:lstStyle>
            <a:lvl1pPr marL="457200" lvl="0" indent="-342900" algn="l">
              <a:spcBef>
                <a:spcPts val="0"/>
              </a:spcBef>
              <a:spcAft>
                <a:spcPts val="0"/>
              </a:spcAft>
              <a:buSzPts val="1800"/>
              <a:buChar char="•"/>
              <a:defRPr/>
            </a:lvl1pPr>
            <a:lvl2pPr marL="914400" lvl="1" indent="-342900" algn="l">
              <a:spcBef>
                <a:spcPts val="750"/>
              </a:spcBef>
              <a:spcAft>
                <a:spcPts val="0"/>
              </a:spcAft>
              <a:buSzPts val="1800"/>
              <a:buChar char="•"/>
              <a:defRPr/>
            </a:lvl2pPr>
            <a:lvl3pPr marL="1371600" lvl="2" indent="-342900" algn="l">
              <a:spcBef>
                <a:spcPts val="750"/>
              </a:spcBef>
              <a:spcAft>
                <a:spcPts val="0"/>
              </a:spcAft>
              <a:buSzPts val="1800"/>
              <a:buChar char="•"/>
              <a:defRPr/>
            </a:lvl3pPr>
            <a:lvl4pPr marL="1828800" lvl="3" indent="-342900" algn="l">
              <a:spcBef>
                <a:spcPts val="750"/>
              </a:spcBef>
              <a:spcAft>
                <a:spcPts val="0"/>
              </a:spcAft>
              <a:buSzPts val="1800"/>
              <a:buChar char="•"/>
              <a:defRPr/>
            </a:lvl4pPr>
            <a:lvl5pPr marL="2286000" lvl="4" indent="-342900" algn="l">
              <a:spcBef>
                <a:spcPts val="750"/>
              </a:spcBef>
              <a:spcAft>
                <a:spcPts val="0"/>
              </a:spcAft>
              <a:buSzPts val="1800"/>
              <a:buChar char="•"/>
              <a:defRPr/>
            </a:lvl5pPr>
            <a:lvl6pPr marL="2743200" lvl="5" indent="-342900" algn="l">
              <a:spcBef>
                <a:spcPts val="750"/>
              </a:spcBef>
              <a:spcAft>
                <a:spcPts val="0"/>
              </a:spcAft>
              <a:buSzPts val="1800"/>
              <a:buChar char="•"/>
              <a:defRPr/>
            </a:lvl6pPr>
            <a:lvl7pPr marL="3200400" lvl="6" indent="-342900" algn="l">
              <a:spcBef>
                <a:spcPts val="750"/>
              </a:spcBef>
              <a:spcAft>
                <a:spcPts val="0"/>
              </a:spcAft>
              <a:buSzPts val="1800"/>
              <a:buChar char="•"/>
              <a:defRPr/>
            </a:lvl7pPr>
            <a:lvl8pPr marL="3657600" lvl="7" indent="-342900" algn="l">
              <a:spcBef>
                <a:spcPts val="750"/>
              </a:spcBef>
              <a:spcAft>
                <a:spcPts val="0"/>
              </a:spcAft>
              <a:buSzPts val="1800"/>
              <a:buChar char="•"/>
              <a:defRPr/>
            </a:lvl8pPr>
            <a:lvl9pPr marL="4114800" lvl="8" indent="-342900" algn="l">
              <a:spcBef>
                <a:spcPts val="750"/>
              </a:spcBef>
              <a:spcAft>
                <a:spcPts val="750"/>
              </a:spcAft>
              <a:buSzPts val="1800"/>
              <a:buChar char="•"/>
              <a:defRPr/>
            </a:lvl9pPr>
          </a:lstStyle>
          <a:p>
            <a:endParaRPr/>
          </a:p>
        </p:txBody>
      </p:sp>
      <p:sp>
        <p:nvSpPr>
          <p:cNvPr id="20" name="Google Shape;20;p26"/>
          <p:cNvSpPr txBox="1">
            <a:spLocks noGrp="1"/>
          </p:cNvSpPr>
          <p:nvPr>
            <p:ph type="dt" idx="10"/>
          </p:nvPr>
        </p:nvSpPr>
        <p:spPr>
          <a:xfrm>
            <a:off x="6442245" y="5870576"/>
            <a:ext cx="1200150" cy="3778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26"/>
          <p:cNvSpPr txBox="1">
            <a:spLocks noGrp="1"/>
          </p:cNvSpPr>
          <p:nvPr>
            <p:ph type="ftr" idx="11"/>
          </p:nvPr>
        </p:nvSpPr>
        <p:spPr>
          <a:xfrm>
            <a:off x="514351" y="5870576"/>
            <a:ext cx="5870744" cy="3778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26"/>
          <p:cNvSpPr txBox="1">
            <a:spLocks noGrp="1"/>
          </p:cNvSpPr>
          <p:nvPr>
            <p:ph type="sldNum" idx="12"/>
          </p:nvPr>
        </p:nvSpPr>
        <p:spPr>
          <a:xfrm>
            <a:off x="7699546" y="5870576"/>
            <a:ext cx="413375" cy="3778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a:lvl1pPr>
            <a:lvl2pPr marL="0" lvl="1" indent="0" algn="r">
              <a:spcBef>
                <a:spcPts val="0"/>
              </a:spcBef>
              <a:spcAft>
                <a:spcPts val="0"/>
              </a:spcAft>
              <a:buNone/>
              <a:defRPr/>
            </a:lvl2pPr>
            <a:lvl3pPr marL="0" lvl="2" indent="0" algn="r">
              <a:spcBef>
                <a:spcPts val="0"/>
              </a:spcBef>
              <a:spcAft>
                <a:spcPts val="0"/>
              </a:spcAft>
              <a:buNone/>
              <a:defRPr/>
            </a:lvl3pPr>
            <a:lvl4pPr marL="0" lvl="3" indent="0" algn="r">
              <a:spcBef>
                <a:spcPts val="0"/>
              </a:spcBef>
              <a:spcAft>
                <a:spcPts val="0"/>
              </a:spcAft>
              <a:buNone/>
              <a:defRPr/>
            </a:lvl4pPr>
            <a:lvl5pPr marL="0" lvl="4" indent="0" algn="r">
              <a:spcBef>
                <a:spcPts val="0"/>
              </a:spcBef>
              <a:spcAft>
                <a:spcPts val="0"/>
              </a:spcAft>
              <a:buNone/>
              <a:defRPr/>
            </a:lvl5pPr>
            <a:lvl6pPr marL="0" lvl="5" indent="0" algn="r">
              <a:spcBef>
                <a:spcPts val="0"/>
              </a:spcBef>
              <a:spcAft>
                <a:spcPts val="0"/>
              </a:spcAft>
              <a:buNone/>
              <a:defRPr/>
            </a:lvl6pPr>
            <a:lvl7pPr marL="0" lvl="6" indent="0" algn="r">
              <a:spcBef>
                <a:spcPts val="0"/>
              </a:spcBef>
              <a:spcAft>
                <a:spcPts val="0"/>
              </a:spcAft>
              <a:buNone/>
              <a:defRPr/>
            </a:lvl7pPr>
            <a:lvl8pPr marL="0" lvl="7" indent="0" algn="r">
              <a:spcBef>
                <a:spcPts val="0"/>
              </a:spcBef>
              <a:spcAft>
                <a:spcPts val="0"/>
              </a:spcAft>
              <a:buNone/>
              <a:defRPr/>
            </a:lvl8pPr>
            <a:lvl9pPr marL="0" lvl="8" indent="0" algn="r">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anoramic Picture with Caption">
  <p:cSld name="Panoramic Picture with Caption">
    <p:spTree>
      <p:nvGrpSpPr>
        <p:cNvPr id="1" name="Shape 80"/>
        <p:cNvGrpSpPr/>
        <p:nvPr/>
      </p:nvGrpSpPr>
      <p:grpSpPr>
        <a:xfrm>
          <a:off x="0" y="0"/>
          <a:ext cx="0" cy="0"/>
          <a:chOff x="0" y="0"/>
          <a:chExt cx="0" cy="0"/>
        </a:xfrm>
      </p:grpSpPr>
      <p:pic>
        <p:nvPicPr>
          <p:cNvPr id="81" name="Google Shape;81;p35" descr="Celestia-R1---OverlayContentHD.png"/>
          <p:cNvPicPr preferRelativeResize="0"/>
          <p:nvPr/>
        </p:nvPicPr>
        <p:blipFill rotWithShape="1">
          <a:blip r:embed="rId2">
            <a:alphaModFix/>
          </a:blip>
          <a:srcRect/>
          <a:stretch/>
        </p:blipFill>
        <p:spPr>
          <a:xfrm>
            <a:off x="0" y="0"/>
            <a:ext cx="9141619" cy="6856214"/>
          </a:xfrm>
          <a:prstGeom prst="rect">
            <a:avLst/>
          </a:prstGeom>
          <a:noFill/>
          <a:ln>
            <a:noFill/>
          </a:ln>
        </p:spPr>
      </p:pic>
      <p:sp>
        <p:nvSpPr>
          <p:cNvPr id="82" name="Google Shape;82;p35"/>
          <p:cNvSpPr txBox="1">
            <a:spLocks noGrp="1"/>
          </p:cNvSpPr>
          <p:nvPr>
            <p:ph type="title"/>
          </p:nvPr>
        </p:nvSpPr>
        <p:spPr>
          <a:xfrm>
            <a:off x="514351" y="4732865"/>
            <a:ext cx="7598570" cy="566738"/>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1800"/>
              <a:buFont typeface="Calibri"/>
              <a:buNone/>
              <a:defRPr sz="1800" b="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35"/>
          <p:cNvSpPr>
            <a:spLocks noGrp="1"/>
          </p:cNvSpPr>
          <p:nvPr>
            <p:ph type="pic" idx="2"/>
          </p:nvPr>
        </p:nvSpPr>
        <p:spPr>
          <a:xfrm>
            <a:off x="1028701" y="932112"/>
            <a:ext cx="6569870" cy="3164976"/>
          </a:xfrm>
          <a:prstGeom prst="roundRect">
            <a:avLst>
              <a:gd name="adj" fmla="val 4380"/>
            </a:avLst>
          </a:prstGeom>
          <a:noFill/>
          <a:ln w="50800" cap="sq" cmpd="dbl">
            <a:solidFill>
              <a:srgbClr val="FFFFFF"/>
            </a:solidFill>
            <a:prstDash val="solid"/>
            <a:miter lim="800000"/>
            <a:headEnd type="none" w="sm" len="sm"/>
            <a:tailEnd type="none" w="sm" len="sm"/>
          </a:ln>
          <a:effectLst>
            <a:outerShdw blurRad="254000" algn="tl" rotWithShape="0">
              <a:srgbClr val="000000">
                <a:alpha val="42745"/>
              </a:srgbClr>
            </a:outerShdw>
          </a:effectLst>
        </p:spPr>
        <p:txBody>
          <a:bodyPr spcFirstLastPara="1" wrap="square" lIns="91425" tIns="45700" rIns="91425" bIns="45700" anchor="t" anchorCtr="0">
            <a:normAutofit/>
          </a:bodyPr>
          <a:lstStyle>
            <a:lvl1pPr marR="0" lvl="0" algn="ctr" rtl="0">
              <a:spcBef>
                <a:spcPts val="0"/>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1pPr>
            <a:lvl2pPr marR="0" lvl="1" algn="l" rtl="0">
              <a:spcBef>
                <a:spcPts val="750"/>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2pPr>
            <a:lvl3pPr marR="0" lvl="2" algn="l" rtl="0">
              <a:spcBef>
                <a:spcPts val="750"/>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3pPr>
            <a:lvl4pPr marR="0" lvl="3" algn="l" rtl="0">
              <a:spcBef>
                <a:spcPts val="750"/>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4pPr>
            <a:lvl5pPr marR="0" lvl="4" algn="l" rtl="0">
              <a:spcBef>
                <a:spcPts val="750"/>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5pPr>
            <a:lvl6pPr marR="0" lvl="5" algn="l" rtl="0">
              <a:spcBef>
                <a:spcPts val="750"/>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6pPr>
            <a:lvl7pPr marR="0" lvl="6" algn="l" rtl="0">
              <a:spcBef>
                <a:spcPts val="750"/>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7pPr>
            <a:lvl8pPr marR="0" lvl="7" algn="l" rtl="0">
              <a:spcBef>
                <a:spcPts val="750"/>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8pPr>
            <a:lvl9pPr marR="0" lvl="8" algn="l" rtl="0">
              <a:spcBef>
                <a:spcPts val="750"/>
              </a:spcBef>
              <a:spcAft>
                <a:spcPts val="750"/>
              </a:spcAft>
              <a:buClr>
                <a:schemeClr val="lt1"/>
              </a:buClr>
              <a:buSzPts val="1200"/>
              <a:buFont typeface="Arial"/>
              <a:buNone/>
              <a:defRPr sz="1200" b="0" i="0" u="none" strike="noStrike" cap="none">
                <a:solidFill>
                  <a:schemeClr val="lt1"/>
                </a:solidFill>
                <a:latin typeface="Calibri"/>
                <a:ea typeface="Calibri"/>
                <a:cs typeface="Calibri"/>
                <a:sym typeface="Calibri"/>
              </a:defRPr>
            </a:lvl9pPr>
          </a:lstStyle>
          <a:p>
            <a:endParaRPr/>
          </a:p>
        </p:txBody>
      </p:sp>
      <p:sp>
        <p:nvSpPr>
          <p:cNvPr id="84" name="Google Shape;84;p35"/>
          <p:cNvSpPr txBox="1">
            <a:spLocks noGrp="1"/>
          </p:cNvSpPr>
          <p:nvPr>
            <p:ph type="body" idx="1"/>
          </p:nvPr>
        </p:nvSpPr>
        <p:spPr>
          <a:xfrm>
            <a:off x="514351" y="5299603"/>
            <a:ext cx="7598570" cy="493712"/>
          </a:xfrm>
          <a:prstGeom prst="rect">
            <a:avLst/>
          </a:prstGeom>
          <a:noFill/>
          <a:ln>
            <a:noFill/>
          </a:ln>
        </p:spPr>
        <p:txBody>
          <a:bodyPr spcFirstLastPara="1" wrap="square" lIns="91425" tIns="45700" rIns="91425" bIns="45700" anchor="t" anchorCtr="0">
            <a:normAutofit/>
          </a:bodyPr>
          <a:lstStyle>
            <a:lvl1pPr marL="457200" lvl="0" indent="-228600" algn="l">
              <a:spcBef>
                <a:spcPts val="0"/>
              </a:spcBef>
              <a:spcAft>
                <a:spcPts val="0"/>
              </a:spcAft>
              <a:buSzPts val="1050"/>
              <a:buNone/>
              <a:defRPr sz="1050"/>
            </a:lvl1pPr>
            <a:lvl2pPr marL="914400" lvl="1" indent="-228600" algn="l">
              <a:spcBef>
                <a:spcPts val="750"/>
              </a:spcBef>
              <a:spcAft>
                <a:spcPts val="0"/>
              </a:spcAft>
              <a:buSzPts val="900"/>
              <a:buNone/>
              <a:defRPr sz="900"/>
            </a:lvl2pPr>
            <a:lvl3pPr marL="1371600" lvl="2" indent="-228600" algn="l">
              <a:spcBef>
                <a:spcPts val="750"/>
              </a:spcBef>
              <a:spcAft>
                <a:spcPts val="0"/>
              </a:spcAft>
              <a:buSzPts val="750"/>
              <a:buNone/>
              <a:defRPr sz="750"/>
            </a:lvl3pPr>
            <a:lvl4pPr marL="1828800" lvl="3" indent="-228600" algn="l">
              <a:spcBef>
                <a:spcPts val="750"/>
              </a:spcBef>
              <a:spcAft>
                <a:spcPts val="0"/>
              </a:spcAft>
              <a:buSzPts val="675"/>
              <a:buNone/>
              <a:defRPr sz="675"/>
            </a:lvl4pPr>
            <a:lvl5pPr marL="2286000" lvl="4" indent="-228600" algn="l">
              <a:spcBef>
                <a:spcPts val="750"/>
              </a:spcBef>
              <a:spcAft>
                <a:spcPts val="0"/>
              </a:spcAft>
              <a:buSzPts val="675"/>
              <a:buNone/>
              <a:defRPr sz="675"/>
            </a:lvl5pPr>
            <a:lvl6pPr marL="2743200" lvl="5" indent="-228600" algn="l">
              <a:spcBef>
                <a:spcPts val="750"/>
              </a:spcBef>
              <a:spcAft>
                <a:spcPts val="0"/>
              </a:spcAft>
              <a:buSzPts val="675"/>
              <a:buNone/>
              <a:defRPr sz="675"/>
            </a:lvl6pPr>
            <a:lvl7pPr marL="3200400" lvl="6" indent="-228600" algn="l">
              <a:spcBef>
                <a:spcPts val="750"/>
              </a:spcBef>
              <a:spcAft>
                <a:spcPts val="0"/>
              </a:spcAft>
              <a:buSzPts val="675"/>
              <a:buNone/>
              <a:defRPr sz="675"/>
            </a:lvl7pPr>
            <a:lvl8pPr marL="3657600" lvl="7" indent="-228600" algn="l">
              <a:spcBef>
                <a:spcPts val="750"/>
              </a:spcBef>
              <a:spcAft>
                <a:spcPts val="0"/>
              </a:spcAft>
              <a:buSzPts val="675"/>
              <a:buNone/>
              <a:defRPr sz="675"/>
            </a:lvl8pPr>
            <a:lvl9pPr marL="4114800" lvl="8" indent="-228600" algn="l">
              <a:spcBef>
                <a:spcPts val="750"/>
              </a:spcBef>
              <a:spcAft>
                <a:spcPts val="750"/>
              </a:spcAft>
              <a:buSzPts val="675"/>
              <a:buNone/>
              <a:defRPr sz="675"/>
            </a:lvl9pPr>
          </a:lstStyle>
          <a:p>
            <a:endParaRPr/>
          </a:p>
        </p:txBody>
      </p:sp>
      <p:sp>
        <p:nvSpPr>
          <p:cNvPr id="85" name="Google Shape;85;p35"/>
          <p:cNvSpPr txBox="1">
            <a:spLocks noGrp="1"/>
          </p:cNvSpPr>
          <p:nvPr>
            <p:ph type="dt" idx="10"/>
          </p:nvPr>
        </p:nvSpPr>
        <p:spPr>
          <a:xfrm>
            <a:off x="6442245" y="5870576"/>
            <a:ext cx="1200150" cy="3778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6" name="Google Shape;86;p35"/>
          <p:cNvSpPr txBox="1">
            <a:spLocks noGrp="1"/>
          </p:cNvSpPr>
          <p:nvPr>
            <p:ph type="ftr" idx="11"/>
          </p:nvPr>
        </p:nvSpPr>
        <p:spPr>
          <a:xfrm>
            <a:off x="514351" y="5870576"/>
            <a:ext cx="5870744" cy="3778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7" name="Google Shape;87;p35"/>
          <p:cNvSpPr txBox="1">
            <a:spLocks noGrp="1"/>
          </p:cNvSpPr>
          <p:nvPr>
            <p:ph type="sldNum" idx="12"/>
          </p:nvPr>
        </p:nvSpPr>
        <p:spPr>
          <a:xfrm>
            <a:off x="7699546" y="5870576"/>
            <a:ext cx="413375" cy="3778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a:lvl1pPr>
            <a:lvl2pPr marL="0" lvl="1" indent="0" algn="r">
              <a:spcBef>
                <a:spcPts val="0"/>
              </a:spcBef>
              <a:spcAft>
                <a:spcPts val="0"/>
              </a:spcAft>
              <a:buNone/>
              <a:defRPr/>
            </a:lvl2pPr>
            <a:lvl3pPr marL="0" lvl="2" indent="0" algn="r">
              <a:spcBef>
                <a:spcPts val="0"/>
              </a:spcBef>
              <a:spcAft>
                <a:spcPts val="0"/>
              </a:spcAft>
              <a:buNone/>
              <a:defRPr/>
            </a:lvl3pPr>
            <a:lvl4pPr marL="0" lvl="3" indent="0" algn="r">
              <a:spcBef>
                <a:spcPts val="0"/>
              </a:spcBef>
              <a:spcAft>
                <a:spcPts val="0"/>
              </a:spcAft>
              <a:buNone/>
              <a:defRPr/>
            </a:lvl4pPr>
            <a:lvl5pPr marL="0" lvl="4" indent="0" algn="r">
              <a:spcBef>
                <a:spcPts val="0"/>
              </a:spcBef>
              <a:spcAft>
                <a:spcPts val="0"/>
              </a:spcAft>
              <a:buNone/>
              <a:defRPr/>
            </a:lvl5pPr>
            <a:lvl6pPr marL="0" lvl="5" indent="0" algn="r">
              <a:spcBef>
                <a:spcPts val="0"/>
              </a:spcBef>
              <a:spcAft>
                <a:spcPts val="0"/>
              </a:spcAft>
              <a:buNone/>
              <a:defRPr/>
            </a:lvl6pPr>
            <a:lvl7pPr marL="0" lvl="6" indent="0" algn="r">
              <a:spcBef>
                <a:spcPts val="0"/>
              </a:spcBef>
              <a:spcAft>
                <a:spcPts val="0"/>
              </a:spcAft>
              <a:buNone/>
              <a:defRPr/>
            </a:lvl7pPr>
            <a:lvl8pPr marL="0" lvl="7" indent="0" algn="r">
              <a:spcBef>
                <a:spcPts val="0"/>
              </a:spcBef>
              <a:spcAft>
                <a:spcPts val="0"/>
              </a:spcAft>
              <a:buNone/>
              <a:defRPr/>
            </a:lvl8pPr>
            <a:lvl9pPr marL="0" lvl="8" indent="0" algn="r">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Caption">
  <p:cSld name="Title and Caption">
    <p:spTree>
      <p:nvGrpSpPr>
        <p:cNvPr id="1" name="Shape 88"/>
        <p:cNvGrpSpPr/>
        <p:nvPr/>
      </p:nvGrpSpPr>
      <p:grpSpPr>
        <a:xfrm>
          <a:off x="0" y="0"/>
          <a:ext cx="0" cy="0"/>
          <a:chOff x="0" y="0"/>
          <a:chExt cx="0" cy="0"/>
        </a:xfrm>
      </p:grpSpPr>
      <p:pic>
        <p:nvPicPr>
          <p:cNvPr id="89" name="Google Shape;89;p36" descr="Celestia-R1---OverlayContentHD.png"/>
          <p:cNvPicPr preferRelativeResize="0"/>
          <p:nvPr/>
        </p:nvPicPr>
        <p:blipFill rotWithShape="1">
          <a:blip r:embed="rId2">
            <a:alphaModFix/>
          </a:blip>
          <a:srcRect/>
          <a:stretch/>
        </p:blipFill>
        <p:spPr>
          <a:xfrm>
            <a:off x="0" y="0"/>
            <a:ext cx="9141619" cy="6856214"/>
          </a:xfrm>
          <a:prstGeom prst="rect">
            <a:avLst/>
          </a:prstGeom>
          <a:noFill/>
          <a:ln>
            <a:noFill/>
          </a:ln>
        </p:spPr>
      </p:pic>
      <p:sp>
        <p:nvSpPr>
          <p:cNvPr id="90" name="Google Shape;90;p36"/>
          <p:cNvSpPr txBox="1">
            <a:spLocks noGrp="1"/>
          </p:cNvSpPr>
          <p:nvPr>
            <p:ph type="title"/>
          </p:nvPr>
        </p:nvSpPr>
        <p:spPr>
          <a:xfrm>
            <a:off x="514351" y="609602"/>
            <a:ext cx="7598570" cy="3124199"/>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chemeClr val="lt1"/>
              </a:buClr>
              <a:buSzPts val="2400"/>
              <a:buFont typeface="Calibri"/>
              <a:buNone/>
              <a:defRPr sz="2400" b="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1" name="Google Shape;91;p36"/>
          <p:cNvSpPr txBox="1">
            <a:spLocks noGrp="1"/>
          </p:cNvSpPr>
          <p:nvPr>
            <p:ph type="body" idx="1"/>
          </p:nvPr>
        </p:nvSpPr>
        <p:spPr>
          <a:xfrm>
            <a:off x="514350" y="4343400"/>
            <a:ext cx="7598571" cy="1447800"/>
          </a:xfrm>
          <a:prstGeom prst="rect">
            <a:avLst/>
          </a:prstGeom>
          <a:noFill/>
          <a:ln>
            <a:noFill/>
          </a:ln>
        </p:spPr>
        <p:txBody>
          <a:bodyPr spcFirstLastPara="1" wrap="square" lIns="91425" tIns="45700" rIns="91425" bIns="45700" anchor="ctr" anchorCtr="0">
            <a:normAutofit/>
          </a:bodyPr>
          <a:lstStyle>
            <a:lvl1pPr marL="457200" lvl="0" indent="-228600" algn="l">
              <a:spcBef>
                <a:spcPts val="0"/>
              </a:spcBef>
              <a:spcAft>
                <a:spcPts val="0"/>
              </a:spcAft>
              <a:buSzPts val="1500"/>
              <a:buNone/>
              <a:defRPr sz="1500">
                <a:solidFill>
                  <a:schemeClr val="lt1"/>
                </a:solidFill>
              </a:defRPr>
            </a:lvl1pPr>
            <a:lvl2pPr marL="914400" lvl="1" indent="-228600" algn="l">
              <a:spcBef>
                <a:spcPts val="750"/>
              </a:spcBef>
              <a:spcAft>
                <a:spcPts val="0"/>
              </a:spcAft>
              <a:buSzPts val="1350"/>
              <a:buNone/>
              <a:defRPr sz="1350">
                <a:solidFill>
                  <a:schemeClr val="lt1"/>
                </a:solidFill>
              </a:defRPr>
            </a:lvl2pPr>
            <a:lvl3pPr marL="1371600" lvl="2" indent="-228600" algn="l">
              <a:spcBef>
                <a:spcPts val="750"/>
              </a:spcBef>
              <a:spcAft>
                <a:spcPts val="0"/>
              </a:spcAft>
              <a:buSzPts val="1200"/>
              <a:buNone/>
              <a:defRPr sz="1200">
                <a:solidFill>
                  <a:schemeClr val="lt1"/>
                </a:solidFill>
              </a:defRPr>
            </a:lvl3pPr>
            <a:lvl4pPr marL="1828800" lvl="3" indent="-228600" algn="l">
              <a:spcBef>
                <a:spcPts val="750"/>
              </a:spcBef>
              <a:spcAft>
                <a:spcPts val="0"/>
              </a:spcAft>
              <a:buSzPts val="1050"/>
              <a:buNone/>
              <a:defRPr sz="1050">
                <a:solidFill>
                  <a:schemeClr val="lt1"/>
                </a:solidFill>
              </a:defRPr>
            </a:lvl4pPr>
            <a:lvl5pPr marL="2286000" lvl="4" indent="-228600" algn="l">
              <a:spcBef>
                <a:spcPts val="750"/>
              </a:spcBef>
              <a:spcAft>
                <a:spcPts val="0"/>
              </a:spcAft>
              <a:buSzPts val="1050"/>
              <a:buNone/>
              <a:defRPr sz="1050">
                <a:solidFill>
                  <a:schemeClr val="lt1"/>
                </a:solidFill>
              </a:defRPr>
            </a:lvl5pPr>
            <a:lvl6pPr marL="2743200" lvl="5" indent="-228600" algn="l">
              <a:spcBef>
                <a:spcPts val="750"/>
              </a:spcBef>
              <a:spcAft>
                <a:spcPts val="0"/>
              </a:spcAft>
              <a:buSzPts val="1050"/>
              <a:buNone/>
              <a:defRPr sz="1050">
                <a:solidFill>
                  <a:schemeClr val="lt1"/>
                </a:solidFill>
              </a:defRPr>
            </a:lvl6pPr>
            <a:lvl7pPr marL="3200400" lvl="6" indent="-228600" algn="l">
              <a:spcBef>
                <a:spcPts val="750"/>
              </a:spcBef>
              <a:spcAft>
                <a:spcPts val="0"/>
              </a:spcAft>
              <a:buSzPts val="1050"/>
              <a:buNone/>
              <a:defRPr sz="1050">
                <a:solidFill>
                  <a:schemeClr val="lt1"/>
                </a:solidFill>
              </a:defRPr>
            </a:lvl7pPr>
            <a:lvl8pPr marL="3657600" lvl="7" indent="-228600" algn="l">
              <a:spcBef>
                <a:spcPts val="750"/>
              </a:spcBef>
              <a:spcAft>
                <a:spcPts val="0"/>
              </a:spcAft>
              <a:buSzPts val="1050"/>
              <a:buNone/>
              <a:defRPr sz="1050">
                <a:solidFill>
                  <a:schemeClr val="lt1"/>
                </a:solidFill>
              </a:defRPr>
            </a:lvl8pPr>
            <a:lvl9pPr marL="4114800" lvl="8" indent="-228600" algn="l">
              <a:spcBef>
                <a:spcPts val="750"/>
              </a:spcBef>
              <a:spcAft>
                <a:spcPts val="750"/>
              </a:spcAft>
              <a:buSzPts val="1050"/>
              <a:buNone/>
              <a:defRPr sz="1050">
                <a:solidFill>
                  <a:schemeClr val="lt1"/>
                </a:solidFill>
              </a:defRPr>
            </a:lvl9pPr>
          </a:lstStyle>
          <a:p>
            <a:endParaRPr/>
          </a:p>
        </p:txBody>
      </p:sp>
      <p:sp>
        <p:nvSpPr>
          <p:cNvPr id="92" name="Google Shape;92;p36"/>
          <p:cNvSpPr txBox="1">
            <a:spLocks noGrp="1"/>
          </p:cNvSpPr>
          <p:nvPr>
            <p:ph type="dt" idx="10"/>
          </p:nvPr>
        </p:nvSpPr>
        <p:spPr>
          <a:xfrm>
            <a:off x="6442245" y="5870576"/>
            <a:ext cx="1200150" cy="3778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3" name="Google Shape;93;p36"/>
          <p:cNvSpPr txBox="1">
            <a:spLocks noGrp="1"/>
          </p:cNvSpPr>
          <p:nvPr>
            <p:ph type="ftr" idx="11"/>
          </p:nvPr>
        </p:nvSpPr>
        <p:spPr>
          <a:xfrm>
            <a:off x="514351" y="5870576"/>
            <a:ext cx="5870744" cy="3778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4" name="Google Shape;94;p36"/>
          <p:cNvSpPr txBox="1">
            <a:spLocks noGrp="1"/>
          </p:cNvSpPr>
          <p:nvPr>
            <p:ph type="sldNum" idx="12"/>
          </p:nvPr>
        </p:nvSpPr>
        <p:spPr>
          <a:xfrm>
            <a:off x="7699546" y="5870576"/>
            <a:ext cx="413375" cy="3778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a:lvl1pPr>
            <a:lvl2pPr marL="0" lvl="1" indent="0" algn="r">
              <a:spcBef>
                <a:spcPts val="0"/>
              </a:spcBef>
              <a:spcAft>
                <a:spcPts val="0"/>
              </a:spcAft>
              <a:buNone/>
              <a:defRPr/>
            </a:lvl2pPr>
            <a:lvl3pPr marL="0" lvl="2" indent="0" algn="r">
              <a:spcBef>
                <a:spcPts val="0"/>
              </a:spcBef>
              <a:spcAft>
                <a:spcPts val="0"/>
              </a:spcAft>
              <a:buNone/>
              <a:defRPr/>
            </a:lvl3pPr>
            <a:lvl4pPr marL="0" lvl="3" indent="0" algn="r">
              <a:spcBef>
                <a:spcPts val="0"/>
              </a:spcBef>
              <a:spcAft>
                <a:spcPts val="0"/>
              </a:spcAft>
              <a:buNone/>
              <a:defRPr/>
            </a:lvl4pPr>
            <a:lvl5pPr marL="0" lvl="4" indent="0" algn="r">
              <a:spcBef>
                <a:spcPts val="0"/>
              </a:spcBef>
              <a:spcAft>
                <a:spcPts val="0"/>
              </a:spcAft>
              <a:buNone/>
              <a:defRPr/>
            </a:lvl5pPr>
            <a:lvl6pPr marL="0" lvl="5" indent="0" algn="r">
              <a:spcBef>
                <a:spcPts val="0"/>
              </a:spcBef>
              <a:spcAft>
                <a:spcPts val="0"/>
              </a:spcAft>
              <a:buNone/>
              <a:defRPr/>
            </a:lvl6pPr>
            <a:lvl7pPr marL="0" lvl="6" indent="0" algn="r">
              <a:spcBef>
                <a:spcPts val="0"/>
              </a:spcBef>
              <a:spcAft>
                <a:spcPts val="0"/>
              </a:spcAft>
              <a:buNone/>
              <a:defRPr/>
            </a:lvl7pPr>
            <a:lvl8pPr marL="0" lvl="7" indent="0" algn="r">
              <a:spcBef>
                <a:spcPts val="0"/>
              </a:spcBef>
              <a:spcAft>
                <a:spcPts val="0"/>
              </a:spcAft>
              <a:buNone/>
              <a:defRPr/>
            </a:lvl8pPr>
            <a:lvl9pPr marL="0" lvl="8" indent="0" algn="r">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Quote with Caption">
  <p:cSld name="Quote with Caption">
    <p:spTree>
      <p:nvGrpSpPr>
        <p:cNvPr id="1" name="Shape 95"/>
        <p:cNvGrpSpPr/>
        <p:nvPr/>
      </p:nvGrpSpPr>
      <p:grpSpPr>
        <a:xfrm>
          <a:off x="0" y="0"/>
          <a:ext cx="0" cy="0"/>
          <a:chOff x="0" y="0"/>
          <a:chExt cx="0" cy="0"/>
        </a:xfrm>
      </p:grpSpPr>
      <p:pic>
        <p:nvPicPr>
          <p:cNvPr id="96" name="Google Shape;96;p37" descr="Celestia-R1---OverlayContentHD.png"/>
          <p:cNvPicPr preferRelativeResize="0"/>
          <p:nvPr/>
        </p:nvPicPr>
        <p:blipFill rotWithShape="1">
          <a:blip r:embed="rId2">
            <a:alphaModFix/>
          </a:blip>
          <a:srcRect/>
          <a:stretch/>
        </p:blipFill>
        <p:spPr>
          <a:xfrm>
            <a:off x="0" y="0"/>
            <a:ext cx="9141619" cy="6856214"/>
          </a:xfrm>
          <a:prstGeom prst="rect">
            <a:avLst/>
          </a:prstGeom>
          <a:noFill/>
          <a:ln>
            <a:noFill/>
          </a:ln>
        </p:spPr>
      </p:pic>
      <p:sp>
        <p:nvSpPr>
          <p:cNvPr id="97" name="Google Shape;97;p37"/>
          <p:cNvSpPr txBox="1"/>
          <p:nvPr/>
        </p:nvSpPr>
        <p:spPr>
          <a:xfrm>
            <a:off x="7678400" y="2743200"/>
            <a:ext cx="457200" cy="584776"/>
          </a:xfrm>
          <a:prstGeom prst="rect">
            <a:avLst/>
          </a:prstGeom>
          <a:noFill/>
          <a:ln>
            <a:noFill/>
          </a:ln>
        </p:spPr>
        <p:txBody>
          <a:bodyPr spcFirstLastPara="1" wrap="square" lIns="68575" tIns="34275" rIns="68575" bIns="34275" anchor="ctr" anchorCtr="0">
            <a:noAutofit/>
          </a:bodyPr>
          <a:lstStyle/>
          <a:p>
            <a:pPr marL="0" marR="0" lvl="0" indent="0" algn="r" rtl="0">
              <a:spcBef>
                <a:spcPts val="0"/>
              </a:spcBef>
              <a:spcAft>
                <a:spcPts val="0"/>
              </a:spcAft>
              <a:buClr>
                <a:schemeClr val="lt1"/>
              </a:buClr>
              <a:buSzPts val="6000"/>
              <a:buFont typeface="Verdana"/>
              <a:buNone/>
            </a:pPr>
            <a:r>
              <a:rPr lang="en-US" sz="6000" b="0" cap="none">
                <a:solidFill>
                  <a:schemeClr val="lt1"/>
                </a:solidFill>
                <a:latin typeface="Verdana"/>
                <a:ea typeface="Verdana"/>
                <a:cs typeface="Verdana"/>
                <a:sym typeface="Verdana"/>
              </a:rPr>
              <a:t>”</a:t>
            </a:r>
            <a:endParaRPr/>
          </a:p>
        </p:txBody>
      </p:sp>
      <p:sp>
        <p:nvSpPr>
          <p:cNvPr id="98" name="Google Shape;98;p37"/>
          <p:cNvSpPr txBox="1"/>
          <p:nvPr/>
        </p:nvSpPr>
        <p:spPr>
          <a:xfrm>
            <a:off x="366206" y="823337"/>
            <a:ext cx="457200" cy="584776"/>
          </a:xfrm>
          <a:prstGeom prst="rect">
            <a:avLst/>
          </a:prstGeom>
          <a:noFill/>
          <a:ln>
            <a:noFill/>
          </a:ln>
        </p:spPr>
        <p:txBody>
          <a:bodyPr spcFirstLastPara="1" wrap="square" lIns="68575" tIns="34275" rIns="68575" bIns="34275" anchor="ctr" anchorCtr="0">
            <a:noAutofit/>
          </a:bodyPr>
          <a:lstStyle/>
          <a:p>
            <a:pPr marL="0" marR="0" lvl="0" indent="0" algn="r" rtl="0">
              <a:spcBef>
                <a:spcPts val="0"/>
              </a:spcBef>
              <a:spcAft>
                <a:spcPts val="0"/>
              </a:spcAft>
              <a:buClr>
                <a:schemeClr val="lt1"/>
              </a:buClr>
              <a:buSzPts val="6000"/>
              <a:buFont typeface="Verdana"/>
              <a:buNone/>
            </a:pPr>
            <a:r>
              <a:rPr lang="en-US" sz="6000" b="0" cap="none">
                <a:solidFill>
                  <a:schemeClr val="lt1"/>
                </a:solidFill>
                <a:latin typeface="Verdana"/>
                <a:ea typeface="Verdana"/>
                <a:cs typeface="Verdana"/>
                <a:sym typeface="Verdana"/>
              </a:rPr>
              <a:t>“</a:t>
            </a:r>
            <a:endParaRPr/>
          </a:p>
        </p:txBody>
      </p:sp>
      <p:sp>
        <p:nvSpPr>
          <p:cNvPr id="99" name="Google Shape;99;p37"/>
          <p:cNvSpPr txBox="1">
            <a:spLocks noGrp="1"/>
          </p:cNvSpPr>
          <p:nvPr>
            <p:ph type="title"/>
          </p:nvPr>
        </p:nvSpPr>
        <p:spPr>
          <a:xfrm>
            <a:off x="744201" y="609602"/>
            <a:ext cx="7162799" cy="2743199"/>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chemeClr val="lt1"/>
              </a:buClr>
              <a:buSzPts val="2400"/>
              <a:buFont typeface="Calibri"/>
              <a:buNone/>
              <a:defRPr sz="2400" b="0" cap="none">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0" name="Google Shape;100;p37"/>
          <p:cNvSpPr txBox="1">
            <a:spLocks noGrp="1"/>
          </p:cNvSpPr>
          <p:nvPr>
            <p:ph type="body" idx="1"/>
          </p:nvPr>
        </p:nvSpPr>
        <p:spPr>
          <a:xfrm>
            <a:off x="823406" y="3352800"/>
            <a:ext cx="7004388" cy="381000"/>
          </a:xfrm>
          <a:prstGeom prst="rect">
            <a:avLst/>
          </a:prstGeom>
          <a:noFill/>
          <a:ln>
            <a:noFill/>
          </a:ln>
        </p:spPr>
        <p:txBody>
          <a:bodyPr spcFirstLastPara="1" wrap="square" lIns="91425" tIns="45700" rIns="91425" bIns="45700" anchor="ctr" anchorCtr="0">
            <a:normAutofit/>
          </a:bodyPr>
          <a:lstStyle>
            <a:lvl1pPr marL="457200" lvl="0" indent="-228600" algn="l">
              <a:spcBef>
                <a:spcPts val="0"/>
              </a:spcBef>
              <a:spcAft>
                <a:spcPts val="0"/>
              </a:spcAft>
              <a:buSzPts val="1350"/>
              <a:buFont typeface="Calibri"/>
              <a:buNone/>
              <a:defRPr/>
            </a:lvl1pPr>
            <a:lvl2pPr marL="914400" lvl="1" indent="-228600" algn="l">
              <a:spcBef>
                <a:spcPts val="750"/>
              </a:spcBef>
              <a:spcAft>
                <a:spcPts val="0"/>
              </a:spcAft>
              <a:buSzPts val="1200"/>
              <a:buFont typeface="Calibri"/>
              <a:buNone/>
              <a:defRPr/>
            </a:lvl2pPr>
            <a:lvl3pPr marL="1371600" lvl="2" indent="-228600" algn="l">
              <a:spcBef>
                <a:spcPts val="750"/>
              </a:spcBef>
              <a:spcAft>
                <a:spcPts val="0"/>
              </a:spcAft>
              <a:buSzPts val="1050"/>
              <a:buFont typeface="Calibri"/>
              <a:buNone/>
              <a:defRPr/>
            </a:lvl3pPr>
            <a:lvl4pPr marL="1828800" lvl="3" indent="-228600" algn="l">
              <a:spcBef>
                <a:spcPts val="750"/>
              </a:spcBef>
              <a:spcAft>
                <a:spcPts val="0"/>
              </a:spcAft>
              <a:buSzPts val="900"/>
              <a:buFont typeface="Calibri"/>
              <a:buNone/>
              <a:defRPr/>
            </a:lvl4pPr>
            <a:lvl5pPr marL="2286000" lvl="4" indent="-228600" algn="l">
              <a:spcBef>
                <a:spcPts val="750"/>
              </a:spcBef>
              <a:spcAft>
                <a:spcPts val="0"/>
              </a:spcAft>
              <a:buSzPts val="900"/>
              <a:buFont typeface="Calibri"/>
              <a:buNone/>
              <a:defRPr/>
            </a:lvl5pPr>
            <a:lvl6pPr marL="2743200" lvl="5" indent="-342900" algn="l">
              <a:spcBef>
                <a:spcPts val="750"/>
              </a:spcBef>
              <a:spcAft>
                <a:spcPts val="0"/>
              </a:spcAft>
              <a:buSzPts val="1800"/>
              <a:buChar char="•"/>
              <a:defRPr/>
            </a:lvl6pPr>
            <a:lvl7pPr marL="3200400" lvl="6" indent="-342900" algn="l">
              <a:spcBef>
                <a:spcPts val="750"/>
              </a:spcBef>
              <a:spcAft>
                <a:spcPts val="0"/>
              </a:spcAft>
              <a:buSzPts val="1800"/>
              <a:buChar char="•"/>
              <a:defRPr/>
            </a:lvl7pPr>
            <a:lvl8pPr marL="3657600" lvl="7" indent="-342900" algn="l">
              <a:spcBef>
                <a:spcPts val="750"/>
              </a:spcBef>
              <a:spcAft>
                <a:spcPts val="0"/>
              </a:spcAft>
              <a:buSzPts val="1800"/>
              <a:buChar char="•"/>
              <a:defRPr/>
            </a:lvl8pPr>
            <a:lvl9pPr marL="4114800" lvl="8" indent="-342900" algn="l">
              <a:spcBef>
                <a:spcPts val="750"/>
              </a:spcBef>
              <a:spcAft>
                <a:spcPts val="750"/>
              </a:spcAft>
              <a:buSzPts val="1800"/>
              <a:buChar char="•"/>
              <a:defRPr/>
            </a:lvl9pPr>
          </a:lstStyle>
          <a:p>
            <a:endParaRPr/>
          </a:p>
        </p:txBody>
      </p:sp>
      <p:sp>
        <p:nvSpPr>
          <p:cNvPr id="101" name="Google Shape;101;p37"/>
          <p:cNvSpPr txBox="1">
            <a:spLocks noGrp="1"/>
          </p:cNvSpPr>
          <p:nvPr>
            <p:ph type="body" idx="2"/>
          </p:nvPr>
        </p:nvSpPr>
        <p:spPr>
          <a:xfrm>
            <a:off x="515599" y="4343400"/>
            <a:ext cx="7614275" cy="1447800"/>
          </a:xfrm>
          <a:prstGeom prst="rect">
            <a:avLst/>
          </a:prstGeom>
          <a:noFill/>
          <a:ln>
            <a:noFill/>
          </a:ln>
        </p:spPr>
        <p:txBody>
          <a:bodyPr spcFirstLastPara="1" wrap="square" lIns="91425" tIns="45700" rIns="91425" bIns="45700" anchor="ctr" anchorCtr="0">
            <a:normAutofit/>
          </a:bodyPr>
          <a:lstStyle>
            <a:lvl1pPr marL="457200" lvl="0" indent="-228600" algn="l">
              <a:spcBef>
                <a:spcPts val="0"/>
              </a:spcBef>
              <a:spcAft>
                <a:spcPts val="0"/>
              </a:spcAft>
              <a:buSzPts val="1500"/>
              <a:buNone/>
              <a:defRPr sz="1500">
                <a:solidFill>
                  <a:schemeClr val="lt1"/>
                </a:solidFill>
              </a:defRPr>
            </a:lvl1pPr>
            <a:lvl2pPr marL="914400" lvl="1" indent="-228600" algn="l">
              <a:spcBef>
                <a:spcPts val="750"/>
              </a:spcBef>
              <a:spcAft>
                <a:spcPts val="0"/>
              </a:spcAft>
              <a:buSzPts val="1350"/>
              <a:buNone/>
              <a:defRPr sz="1350">
                <a:solidFill>
                  <a:schemeClr val="lt1"/>
                </a:solidFill>
              </a:defRPr>
            </a:lvl2pPr>
            <a:lvl3pPr marL="1371600" lvl="2" indent="-228600" algn="l">
              <a:spcBef>
                <a:spcPts val="750"/>
              </a:spcBef>
              <a:spcAft>
                <a:spcPts val="0"/>
              </a:spcAft>
              <a:buSzPts val="1200"/>
              <a:buNone/>
              <a:defRPr sz="1200">
                <a:solidFill>
                  <a:schemeClr val="lt1"/>
                </a:solidFill>
              </a:defRPr>
            </a:lvl3pPr>
            <a:lvl4pPr marL="1828800" lvl="3" indent="-228600" algn="l">
              <a:spcBef>
                <a:spcPts val="750"/>
              </a:spcBef>
              <a:spcAft>
                <a:spcPts val="0"/>
              </a:spcAft>
              <a:buSzPts val="1050"/>
              <a:buNone/>
              <a:defRPr sz="1050">
                <a:solidFill>
                  <a:schemeClr val="lt1"/>
                </a:solidFill>
              </a:defRPr>
            </a:lvl4pPr>
            <a:lvl5pPr marL="2286000" lvl="4" indent="-228600" algn="l">
              <a:spcBef>
                <a:spcPts val="750"/>
              </a:spcBef>
              <a:spcAft>
                <a:spcPts val="0"/>
              </a:spcAft>
              <a:buSzPts val="1050"/>
              <a:buNone/>
              <a:defRPr sz="1050">
                <a:solidFill>
                  <a:schemeClr val="lt1"/>
                </a:solidFill>
              </a:defRPr>
            </a:lvl5pPr>
            <a:lvl6pPr marL="2743200" lvl="5" indent="-228600" algn="l">
              <a:spcBef>
                <a:spcPts val="750"/>
              </a:spcBef>
              <a:spcAft>
                <a:spcPts val="0"/>
              </a:spcAft>
              <a:buSzPts val="1050"/>
              <a:buNone/>
              <a:defRPr sz="1050">
                <a:solidFill>
                  <a:schemeClr val="lt1"/>
                </a:solidFill>
              </a:defRPr>
            </a:lvl6pPr>
            <a:lvl7pPr marL="3200400" lvl="6" indent="-228600" algn="l">
              <a:spcBef>
                <a:spcPts val="750"/>
              </a:spcBef>
              <a:spcAft>
                <a:spcPts val="0"/>
              </a:spcAft>
              <a:buSzPts val="1050"/>
              <a:buNone/>
              <a:defRPr sz="1050">
                <a:solidFill>
                  <a:schemeClr val="lt1"/>
                </a:solidFill>
              </a:defRPr>
            </a:lvl7pPr>
            <a:lvl8pPr marL="3657600" lvl="7" indent="-228600" algn="l">
              <a:spcBef>
                <a:spcPts val="750"/>
              </a:spcBef>
              <a:spcAft>
                <a:spcPts val="0"/>
              </a:spcAft>
              <a:buSzPts val="1050"/>
              <a:buNone/>
              <a:defRPr sz="1050">
                <a:solidFill>
                  <a:schemeClr val="lt1"/>
                </a:solidFill>
              </a:defRPr>
            </a:lvl8pPr>
            <a:lvl9pPr marL="4114800" lvl="8" indent="-228600" algn="l">
              <a:spcBef>
                <a:spcPts val="750"/>
              </a:spcBef>
              <a:spcAft>
                <a:spcPts val="750"/>
              </a:spcAft>
              <a:buSzPts val="1050"/>
              <a:buNone/>
              <a:defRPr sz="1050">
                <a:solidFill>
                  <a:schemeClr val="lt1"/>
                </a:solidFill>
              </a:defRPr>
            </a:lvl9pPr>
          </a:lstStyle>
          <a:p>
            <a:endParaRPr/>
          </a:p>
        </p:txBody>
      </p:sp>
      <p:sp>
        <p:nvSpPr>
          <p:cNvPr id="102" name="Google Shape;102;p37"/>
          <p:cNvSpPr txBox="1">
            <a:spLocks noGrp="1"/>
          </p:cNvSpPr>
          <p:nvPr>
            <p:ph type="dt" idx="10"/>
          </p:nvPr>
        </p:nvSpPr>
        <p:spPr>
          <a:xfrm>
            <a:off x="6442245" y="5870576"/>
            <a:ext cx="1200150" cy="3778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3" name="Google Shape;103;p37"/>
          <p:cNvSpPr txBox="1">
            <a:spLocks noGrp="1"/>
          </p:cNvSpPr>
          <p:nvPr>
            <p:ph type="ftr" idx="11"/>
          </p:nvPr>
        </p:nvSpPr>
        <p:spPr>
          <a:xfrm>
            <a:off x="514351" y="5870576"/>
            <a:ext cx="5870744" cy="3778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4" name="Google Shape;104;p37"/>
          <p:cNvSpPr txBox="1">
            <a:spLocks noGrp="1"/>
          </p:cNvSpPr>
          <p:nvPr>
            <p:ph type="sldNum" idx="12"/>
          </p:nvPr>
        </p:nvSpPr>
        <p:spPr>
          <a:xfrm>
            <a:off x="7699546" y="5870576"/>
            <a:ext cx="413375" cy="3778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a:lvl1pPr>
            <a:lvl2pPr marL="0" lvl="1" indent="0" algn="r">
              <a:spcBef>
                <a:spcPts val="0"/>
              </a:spcBef>
              <a:spcAft>
                <a:spcPts val="0"/>
              </a:spcAft>
              <a:buNone/>
              <a:defRPr/>
            </a:lvl2pPr>
            <a:lvl3pPr marL="0" lvl="2" indent="0" algn="r">
              <a:spcBef>
                <a:spcPts val="0"/>
              </a:spcBef>
              <a:spcAft>
                <a:spcPts val="0"/>
              </a:spcAft>
              <a:buNone/>
              <a:defRPr/>
            </a:lvl3pPr>
            <a:lvl4pPr marL="0" lvl="3" indent="0" algn="r">
              <a:spcBef>
                <a:spcPts val="0"/>
              </a:spcBef>
              <a:spcAft>
                <a:spcPts val="0"/>
              </a:spcAft>
              <a:buNone/>
              <a:defRPr/>
            </a:lvl4pPr>
            <a:lvl5pPr marL="0" lvl="4" indent="0" algn="r">
              <a:spcBef>
                <a:spcPts val="0"/>
              </a:spcBef>
              <a:spcAft>
                <a:spcPts val="0"/>
              </a:spcAft>
              <a:buNone/>
              <a:defRPr/>
            </a:lvl5pPr>
            <a:lvl6pPr marL="0" lvl="5" indent="0" algn="r">
              <a:spcBef>
                <a:spcPts val="0"/>
              </a:spcBef>
              <a:spcAft>
                <a:spcPts val="0"/>
              </a:spcAft>
              <a:buNone/>
              <a:defRPr/>
            </a:lvl6pPr>
            <a:lvl7pPr marL="0" lvl="6" indent="0" algn="r">
              <a:spcBef>
                <a:spcPts val="0"/>
              </a:spcBef>
              <a:spcAft>
                <a:spcPts val="0"/>
              </a:spcAft>
              <a:buNone/>
              <a:defRPr/>
            </a:lvl7pPr>
            <a:lvl8pPr marL="0" lvl="7" indent="0" algn="r">
              <a:spcBef>
                <a:spcPts val="0"/>
              </a:spcBef>
              <a:spcAft>
                <a:spcPts val="0"/>
              </a:spcAft>
              <a:buNone/>
              <a:defRPr/>
            </a:lvl8pPr>
            <a:lvl9pPr marL="0" lvl="8" indent="0" algn="r">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Name Card">
  <p:cSld name="Name Card">
    <p:spTree>
      <p:nvGrpSpPr>
        <p:cNvPr id="1" name="Shape 105"/>
        <p:cNvGrpSpPr/>
        <p:nvPr/>
      </p:nvGrpSpPr>
      <p:grpSpPr>
        <a:xfrm>
          <a:off x="0" y="0"/>
          <a:ext cx="0" cy="0"/>
          <a:chOff x="0" y="0"/>
          <a:chExt cx="0" cy="0"/>
        </a:xfrm>
      </p:grpSpPr>
      <p:pic>
        <p:nvPicPr>
          <p:cNvPr id="106" name="Google Shape;106;p38" descr="Celestia-R1---OverlayContentHD.png"/>
          <p:cNvPicPr preferRelativeResize="0"/>
          <p:nvPr/>
        </p:nvPicPr>
        <p:blipFill rotWithShape="1">
          <a:blip r:embed="rId2">
            <a:alphaModFix/>
          </a:blip>
          <a:srcRect/>
          <a:stretch/>
        </p:blipFill>
        <p:spPr>
          <a:xfrm>
            <a:off x="0" y="0"/>
            <a:ext cx="9141619" cy="6856214"/>
          </a:xfrm>
          <a:prstGeom prst="rect">
            <a:avLst/>
          </a:prstGeom>
          <a:noFill/>
          <a:ln>
            <a:noFill/>
          </a:ln>
        </p:spPr>
      </p:pic>
      <p:sp>
        <p:nvSpPr>
          <p:cNvPr id="107" name="Google Shape;107;p38"/>
          <p:cNvSpPr txBox="1">
            <a:spLocks noGrp="1"/>
          </p:cNvSpPr>
          <p:nvPr>
            <p:ph type="title"/>
          </p:nvPr>
        </p:nvSpPr>
        <p:spPr>
          <a:xfrm>
            <a:off x="514352" y="3308581"/>
            <a:ext cx="7598569" cy="14688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2400"/>
              <a:buFont typeface="Calibri"/>
              <a:buNone/>
              <a:defRPr sz="2400" b="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8" name="Google Shape;108;p38"/>
          <p:cNvSpPr txBox="1">
            <a:spLocks noGrp="1"/>
          </p:cNvSpPr>
          <p:nvPr>
            <p:ph type="body" idx="1"/>
          </p:nvPr>
        </p:nvSpPr>
        <p:spPr>
          <a:xfrm>
            <a:off x="514351" y="4777381"/>
            <a:ext cx="7598570" cy="860400"/>
          </a:xfrm>
          <a:prstGeom prst="rect">
            <a:avLst/>
          </a:prstGeom>
          <a:noFill/>
          <a:ln>
            <a:noFill/>
          </a:ln>
        </p:spPr>
        <p:txBody>
          <a:bodyPr spcFirstLastPara="1" wrap="square" lIns="91425" tIns="45700" rIns="91425" bIns="45700" anchor="t" anchorCtr="0">
            <a:normAutofit/>
          </a:bodyPr>
          <a:lstStyle>
            <a:lvl1pPr marL="457200" lvl="0" indent="-228600" algn="l">
              <a:spcBef>
                <a:spcPts val="0"/>
              </a:spcBef>
              <a:spcAft>
                <a:spcPts val="0"/>
              </a:spcAft>
              <a:buSzPts val="1500"/>
              <a:buNone/>
              <a:defRPr sz="1500">
                <a:solidFill>
                  <a:schemeClr val="lt1"/>
                </a:solidFill>
              </a:defRPr>
            </a:lvl1pPr>
            <a:lvl2pPr marL="914400" lvl="1" indent="-228600" algn="l">
              <a:spcBef>
                <a:spcPts val="750"/>
              </a:spcBef>
              <a:spcAft>
                <a:spcPts val="0"/>
              </a:spcAft>
              <a:buSzPts val="1350"/>
              <a:buNone/>
              <a:defRPr sz="1350">
                <a:solidFill>
                  <a:schemeClr val="lt1"/>
                </a:solidFill>
              </a:defRPr>
            </a:lvl2pPr>
            <a:lvl3pPr marL="1371600" lvl="2" indent="-228600" algn="l">
              <a:spcBef>
                <a:spcPts val="750"/>
              </a:spcBef>
              <a:spcAft>
                <a:spcPts val="0"/>
              </a:spcAft>
              <a:buSzPts val="1200"/>
              <a:buNone/>
              <a:defRPr sz="1200">
                <a:solidFill>
                  <a:schemeClr val="lt1"/>
                </a:solidFill>
              </a:defRPr>
            </a:lvl3pPr>
            <a:lvl4pPr marL="1828800" lvl="3" indent="-228600" algn="l">
              <a:spcBef>
                <a:spcPts val="750"/>
              </a:spcBef>
              <a:spcAft>
                <a:spcPts val="0"/>
              </a:spcAft>
              <a:buSzPts val="1050"/>
              <a:buNone/>
              <a:defRPr sz="1050">
                <a:solidFill>
                  <a:schemeClr val="lt1"/>
                </a:solidFill>
              </a:defRPr>
            </a:lvl4pPr>
            <a:lvl5pPr marL="2286000" lvl="4" indent="-228600" algn="l">
              <a:spcBef>
                <a:spcPts val="750"/>
              </a:spcBef>
              <a:spcAft>
                <a:spcPts val="0"/>
              </a:spcAft>
              <a:buSzPts val="1050"/>
              <a:buNone/>
              <a:defRPr sz="1050">
                <a:solidFill>
                  <a:schemeClr val="lt1"/>
                </a:solidFill>
              </a:defRPr>
            </a:lvl5pPr>
            <a:lvl6pPr marL="2743200" lvl="5" indent="-228600" algn="l">
              <a:spcBef>
                <a:spcPts val="750"/>
              </a:spcBef>
              <a:spcAft>
                <a:spcPts val="0"/>
              </a:spcAft>
              <a:buSzPts val="1050"/>
              <a:buNone/>
              <a:defRPr sz="1050">
                <a:solidFill>
                  <a:schemeClr val="lt1"/>
                </a:solidFill>
              </a:defRPr>
            </a:lvl6pPr>
            <a:lvl7pPr marL="3200400" lvl="6" indent="-228600" algn="l">
              <a:spcBef>
                <a:spcPts val="750"/>
              </a:spcBef>
              <a:spcAft>
                <a:spcPts val="0"/>
              </a:spcAft>
              <a:buSzPts val="1050"/>
              <a:buNone/>
              <a:defRPr sz="1050">
                <a:solidFill>
                  <a:schemeClr val="lt1"/>
                </a:solidFill>
              </a:defRPr>
            </a:lvl7pPr>
            <a:lvl8pPr marL="3657600" lvl="7" indent="-228600" algn="l">
              <a:spcBef>
                <a:spcPts val="750"/>
              </a:spcBef>
              <a:spcAft>
                <a:spcPts val="0"/>
              </a:spcAft>
              <a:buSzPts val="1050"/>
              <a:buNone/>
              <a:defRPr sz="1050">
                <a:solidFill>
                  <a:schemeClr val="lt1"/>
                </a:solidFill>
              </a:defRPr>
            </a:lvl8pPr>
            <a:lvl9pPr marL="4114800" lvl="8" indent="-228600" algn="l">
              <a:spcBef>
                <a:spcPts val="750"/>
              </a:spcBef>
              <a:spcAft>
                <a:spcPts val="750"/>
              </a:spcAft>
              <a:buSzPts val="1050"/>
              <a:buNone/>
              <a:defRPr sz="1050">
                <a:solidFill>
                  <a:schemeClr val="lt1"/>
                </a:solidFill>
              </a:defRPr>
            </a:lvl9pPr>
          </a:lstStyle>
          <a:p>
            <a:endParaRPr/>
          </a:p>
        </p:txBody>
      </p:sp>
      <p:sp>
        <p:nvSpPr>
          <p:cNvPr id="109" name="Google Shape;109;p38"/>
          <p:cNvSpPr txBox="1">
            <a:spLocks noGrp="1"/>
          </p:cNvSpPr>
          <p:nvPr>
            <p:ph type="dt" idx="10"/>
          </p:nvPr>
        </p:nvSpPr>
        <p:spPr>
          <a:xfrm>
            <a:off x="6442245" y="5870576"/>
            <a:ext cx="1200150" cy="3778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0" name="Google Shape;110;p38"/>
          <p:cNvSpPr txBox="1">
            <a:spLocks noGrp="1"/>
          </p:cNvSpPr>
          <p:nvPr>
            <p:ph type="ftr" idx="11"/>
          </p:nvPr>
        </p:nvSpPr>
        <p:spPr>
          <a:xfrm>
            <a:off x="514351" y="5870576"/>
            <a:ext cx="5870744" cy="3778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1" name="Google Shape;111;p38"/>
          <p:cNvSpPr txBox="1">
            <a:spLocks noGrp="1"/>
          </p:cNvSpPr>
          <p:nvPr>
            <p:ph type="sldNum" idx="12"/>
          </p:nvPr>
        </p:nvSpPr>
        <p:spPr>
          <a:xfrm>
            <a:off x="7699546" y="5870576"/>
            <a:ext cx="413375" cy="3778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a:lvl1pPr>
            <a:lvl2pPr marL="0" lvl="1" indent="0" algn="r">
              <a:spcBef>
                <a:spcPts val="0"/>
              </a:spcBef>
              <a:spcAft>
                <a:spcPts val="0"/>
              </a:spcAft>
              <a:buNone/>
              <a:defRPr/>
            </a:lvl2pPr>
            <a:lvl3pPr marL="0" lvl="2" indent="0" algn="r">
              <a:spcBef>
                <a:spcPts val="0"/>
              </a:spcBef>
              <a:spcAft>
                <a:spcPts val="0"/>
              </a:spcAft>
              <a:buNone/>
              <a:defRPr/>
            </a:lvl3pPr>
            <a:lvl4pPr marL="0" lvl="3" indent="0" algn="r">
              <a:spcBef>
                <a:spcPts val="0"/>
              </a:spcBef>
              <a:spcAft>
                <a:spcPts val="0"/>
              </a:spcAft>
              <a:buNone/>
              <a:defRPr/>
            </a:lvl4pPr>
            <a:lvl5pPr marL="0" lvl="4" indent="0" algn="r">
              <a:spcBef>
                <a:spcPts val="0"/>
              </a:spcBef>
              <a:spcAft>
                <a:spcPts val="0"/>
              </a:spcAft>
              <a:buNone/>
              <a:defRPr/>
            </a:lvl5pPr>
            <a:lvl6pPr marL="0" lvl="5" indent="0" algn="r">
              <a:spcBef>
                <a:spcPts val="0"/>
              </a:spcBef>
              <a:spcAft>
                <a:spcPts val="0"/>
              </a:spcAft>
              <a:buNone/>
              <a:defRPr/>
            </a:lvl6pPr>
            <a:lvl7pPr marL="0" lvl="6" indent="0" algn="r">
              <a:spcBef>
                <a:spcPts val="0"/>
              </a:spcBef>
              <a:spcAft>
                <a:spcPts val="0"/>
              </a:spcAft>
              <a:buNone/>
              <a:defRPr/>
            </a:lvl7pPr>
            <a:lvl8pPr marL="0" lvl="7" indent="0" algn="r">
              <a:spcBef>
                <a:spcPts val="0"/>
              </a:spcBef>
              <a:spcAft>
                <a:spcPts val="0"/>
              </a:spcAft>
              <a:buNone/>
              <a:defRPr/>
            </a:lvl8pPr>
            <a:lvl9pPr marL="0" lvl="8" indent="0" algn="r">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Quote Name Card">
  <p:cSld name="Quote Name Card">
    <p:spTree>
      <p:nvGrpSpPr>
        <p:cNvPr id="1" name="Shape 112"/>
        <p:cNvGrpSpPr/>
        <p:nvPr/>
      </p:nvGrpSpPr>
      <p:grpSpPr>
        <a:xfrm>
          <a:off x="0" y="0"/>
          <a:ext cx="0" cy="0"/>
          <a:chOff x="0" y="0"/>
          <a:chExt cx="0" cy="0"/>
        </a:xfrm>
      </p:grpSpPr>
      <p:pic>
        <p:nvPicPr>
          <p:cNvPr id="113" name="Google Shape;113;p39" descr="Celestia-R1---OverlayContentHD.png"/>
          <p:cNvPicPr preferRelativeResize="0"/>
          <p:nvPr/>
        </p:nvPicPr>
        <p:blipFill rotWithShape="1">
          <a:blip r:embed="rId2">
            <a:alphaModFix/>
          </a:blip>
          <a:srcRect/>
          <a:stretch/>
        </p:blipFill>
        <p:spPr>
          <a:xfrm>
            <a:off x="0" y="0"/>
            <a:ext cx="9141619" cy="6856214"/>
          </a:xfrm>
          <a:prstGeom prst="rect">
            <a:avLst/>
          </a:prstGeom>
          <a:noFill/>
          <a:ln>
            <a:noFill/>
          </a:ln>
        </p:spPr>
      </p:pic>
      <p:sp>
        <p:nvSpPr>
          <p:cNvPr id="114" name="Google Shape;114;p39"/>
          <p:cNvSpPr txBox="1"/>
          <p:nvPr/>
        </p:nvSpPr>
        <p:spPr>
          <a:xfrm>
            <a:off x="7678400" y="2743200"/>
            <a:ext cx="457200" cy="584776"/>
          </a:xfrm>
          <a:prstGeom prst="rect">
            <a:avLst/>
          </a:prstGeom>
          <a:noFill/>
          <a:ln>
            <a:noFill/>
          </a:ln>
        </p:spPr>
        <p:txBody>
          <a:bodyPr spcFirstLastPara="1" wrap="square" lIns="68575" tIns="34275" rIns="68575" bIns="34275" anchor="ctr" anchorCtr="0">
            <a:noAutofit/>
          </a:bodyPr>
          <a:lstStyle/>
          <a:p>
            <a:pPr marL="0" marR="0" lvl="0" indent="0" algn="r" rtl="0">
              <a:spcBef>
                <a:spcPts val="0"/>
              </a:spcBef>
              <a:spcAft>
                <a:spcPts val="0"/>
              </a:spcAft>
              <a:buClr>
                <a:schemeClr val="lt1"/>
              </a:buClr>
              <a:buSzPts val="6000"/>
              <a:buFont typeface="Verdana"/>
              <a:buNone/>
            </a:pPr>
            <a:r>
              <a:rPr lang="en-US" sz="6000" b="0" cap="none">
                <a:solidFill>
                  <a:schemeClr val="lt1"/>
                </a:solidFill>
                <a:latin typeface="Verdana"/>
                <a:ea typeface="Verdana"/>
                <a:cs typeface="Verdana"/>
                <a:sym typeface="Verdana"/>
              </a:rPr>
              <a:t>”</a:t>
            </a:r>
            <a:endParaRPr/>
          </a:p>
        </p:txBody>
      </p:sp>
      <p:sp>
        <p:nvSpPr>
          <p:cNvPr id="115" name="Google Shape;115;p39"/>
          <p:cNvSpPr txBox="1"/>
          <p:nvPr/>
        </p:nvSpPr>
        <p:spPr>
          <a:xfrm>
            <a:off x="366206" y="823337"/>
            <a:ext cx="457200" cy="584776"/>
          </a:xfrm>
          <a:prstGeom prst="rect">
            <a:avLst/>
          </a:prstGeom>
          <a:noFill/>
          <a:ln>
            <a:noFill/>
          </a:ln>
        </p:spPr>
        <p:txBody>
          <a:bodyPr spcFirstLastPara="1" wrap="square" lIns="68575" tIns="34275" rIns="68575" bIns="34275" anchor="ctr" anchorCtr="0">
            <a:noAutofit/>
          </a:bodyPr>
          <a:lstStyle/>
          <a:p>
            <a:pPr marL="0" marR="0" lvl="0" indent="0" algn="r" rtl="0">
              <a:spcBef>
                <a:spcPts val="0"/>
              </a:spcBef>
              <a:spcAft>
                <a:spcPts val="0"/>
              </a:spcAft>
              <a:buClr>
                <a:schemeClr val="lt1"/>
              </a:buClr>
              <a:buSzPts val="6000"/>
              <a:buFont typeface="Verdana"/>
              <a:buNone/>
            </a:pPr>
            <a:r>
              <a:rPr lang="en-US" sz="6000" b="0" cap="none">
                <a:solidFill>
                  <a:schemeClr val="lt1"/>
                </a:solidFill>
                <a:latin typeface="Verdana"/>
                <a:ea typeface="Verdana"/>
                <a:cs typeface="Verdana"/>
                <a:sym typeface="Verdana"/>
              </a:rPr>
              <a:t>“</a:t>
            </a:r>
            <a:endParaRPr/>
          </a:p>
        </p:txBody>
      </p:sp>
      <p:sp>
        <p:nvSpPr>
          <p:cNvPr id="116" name="Google Shape;116;p39"/>
          <p:cNvSpPr txBox="1">
            <a:spLocks noGrp="1"/>
          </p:cNvSpPr>
          <p:nvPr>
            <p:ph type="title"/>
          </p:nvPr>
        </p:nvSpPr>
        <p:spPr>
          <a:xfrm>
            <a:off x="744201" y="609602"/>
            <a:ext cx="7162799" cy="2743199"/>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chemeClr val="lt1"/>
              </a:buClr>
              <a:buSzPts val="2400"/>
              <a:buFont typeface="Calibri"/>
              <a:buNone/>
              <a:defRPr sz="2400" b="0" cap="none">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7" name="Google Shape;117;p39"/>
          <p:cNvSpPr txBox="1">
            <a:spLocks noGrp="1"/>
          </p:cNvSpPr>
          <p:nvPr>
            <p:ph type="body" idx="1"/>
          </p:nvPr>
        </p:nvSpPr>
        <p:spPr>
          <a:xfrm>
            <a:off x="514350" y="3886200"/>
            <a:ext cx="7601577" cy="889000"/>
          </a:xfrm>
          <a:prstGeom prst="rect">
            <a:avLst/>
          </a:prstGeom>
          <a:noFill/>
          <a:ln>
            <a:noFill/>
          </a:ln>
        </p:spPr>
        <p:txBody>
          <a:bodyPr spcFirstLastPara="1" wrap="square" lIns="91425" tIns="45700" rIns="91425" bIns="45700" anchor="b" anchorCtr="0">
            <a:normAutofit/>
          </a:bodyPr>
          <a:lstStyle>
            <a:lvl1pPr marL="457200" lvl="0" indent="-228600" algn="l">
              <a:spcBef>
                <a:spcPts val="0"/>
              </a:spcBef>
              <a:spcAft>
                <a:spcPts val="0"/>
              </a:spcAft>
              <a:buSzPts val="1800"/>
              <a:buNone/>
              <a:defRPr sz="1800" b="0" cap="none">
                <a:solidFill>
                  <a:schemeClr val="lt1"/>
                </a:solidFill>
              </a:defRPr>
            </a:lvl1pPr>
            <a:lvl2pPr marL="914400" lvl="1" indent="-342900" algn="l">
              <a:spcBef>
                <a:spcPts val="750"/>
              </a:spcBef>
              <a:spcAft>
                <a:spcPts val="0"/>
              </a:spcAft>
              <a:buSzPts val="1800"/>
              <a:buChar char="•"/>
              <a:defRPr/>
            </a:lvl2pPr>
            <a:lvl3pPr marL="1371600" lvl="2" indent="-342900" algn="l">
              <a:spcBef>
                <a:spcPts val="750"/>
              </a:spcBef>
              <a:spcAft>
                <a:spcPts val="0"/>
              </a:spcAft>
              <a:buSzPts val="1800"/>
              <a:buChar char="•"/>
              <a:defRPr/>
            </a:lvl3pPr>
            <a:lvl4pPr marL="1828800" lvl="3" indent="-342900" algn="l">
              <a:spcBef>
                <a:spcPts val="750"/>
              </a:spcBef>
              <a:spcAft>
                <a:spcPts val="0"/>
              </a:spcAft>
              <a:buSzPts val="1800"/>
              <a:buChar char="•"/>
              <a:defRPr/>
            </a:lvl4pPr>
            <a:lvl5pPr marL="2286000" lvl="4" indent="-342900" algn="l">
              <a:spcBef>
                <a:spcPts val="750"/>
              </a:spcBef>
              <a:spcAft>
                <a:spcPts val="0"/>
              </a:spcAft>
              <a:buSzPts val="1800"/>
              <a:buChar char="•"/>
              <a:defRPr/>
            </a:lvl5pPr>
            <a:lvl6pPr marL="2743200" lvl="5" indent="-342900" algn="l">
              <a:spcBef>
                <a:spcPts val="750"/>
              </a:spcBef>
              <a:spcAft>
                <a:spcPts val="0"/>
              </a:spcAft>
              <a:buSzPts val="1800"/>
              <a:buChar char="•"/>
              <a:defRPr/>
            </a:lvl6pPr>
            <a:lvl7pPr marL="3200400" lvl="6" indent="-342900" algn="l">
              <a:spcBef>
                <a:spcPts val="750"/>
              </a:spcBef>
              <a:spcAft>
                <a:spcPts val="0"/>
              </a:spcAft>
              <a:buSzPts val="1800"/>
              <a:buChar char="•"/>
              <a:defRPr/>
            </a:lvl7pPr>
            <a:lvl8pPr marL="3657600" lvl="7" indent="-342900" algn="l">
              <a:spcBef>
                <a:spcPts val="750"/>
              </a:spcBef>
              <a:spcAft>
                <a:spcPts val="0"/>
              </a:spcAft>
              <a:buSzPts val="1800"/>
              <a:buChar char="•"/>
              <a:defRPr/>
            </a:lvl8pPr>
            <a:lvl9pPr marL="4114800" lvl="8" indent="-342900" algn="l">
              <a:spcBef>
                <a:spcPts val="750"/>
              </a:spcBef>
              <a:spcAft>
                <a:spcPts val="750"/>
              </a:spcAft>
              <a:buSzPts val="1800"/>
              <a:buChar char="•"/>
              <a:defRPr/>
            </a:lvl9pPr>
          </a:lstStyle>
          <a:p>
            <a:endParaRPr/>
          </a:p>
        </p:txBody>
      </p:sp>
      <p:sp>
        <p:nvSpPr>
          <p:cNvPr id="118" name="Google Shape;118;p39"/>
          <p:cNvSpPr txBox="1">
            <a:spLocks noGrp="1"/>
          </p:cNvSpPr>
          <p:nvPr>
            <p:ph type="body" idx="2"/>
          </p:nvPr>
        </p:nvSpPr>
        <p:spPr>
          <a:xfrm>
            <a:off x="514349" y="4775200"/>
            <a:ext cx="7601577" cy="1016000"/>
          </a:xfrm>
          <a:prstGeom prst="rect">
            <a:avLst/>
          </a:prstGeom>
          <a:noFill/>
          <a:ln>
            <a:noFill/>
          </a:ln>
        </p:spPr>
        <p:txBody>
          <a:bodyPr spcFirstLastPara="1" wrap="square" lIns="91425" tIns="45700" rIns="91425" bIns="45700" anchor="t" anchorCtr="0">
            <a:normAutofit/>
          </a:bodyPr>
          <a:lstStyle>
            <a:lvl1pPr marL="457200" lvl="0" indent="-228600" algn="l">
              <a:spcBef>
                <a:spcPts val="0"/>
              </a:spcBef>
              <a:spcAft>
                <a:spcPts val="0"/>
              </a:spcAft>
              <a:buSzPts val="1350"/>
              <a:buNone/>
              <a:defRPr sz="1350">
                <a:solidFill>
                  <a:schemeClr val="lt1"/>
                </a:solidFill>
              </a:defRPr>
            </a:lvl1pPr>
            <a:lvl2pPr marL="914400" lvl="1" indent="-228600" algn="l">
              <a:spcBef>
                <a:spcPts val="750"/>
              </a:spcBef>
              <a:spcAft>
                <a:spcPts val="0"/>
              </a:spcAft>
              <a:buSzPts val="1350"/>
              <a:buNone/>
              <a:defRPr sz="1350">
                <a:solidFill>
                  <a:schemeClr val="lt1"/>
                </a:solidFill>
              </a:defRPr>
            </a:lvl2pPr>
            <a:lvl3pPr marL="1371600" lvl="2" indent="-228600" algn="l">
              <a:spcBef>
                <a:spcPts val="750"/>
              </a:spcBef>
              <a:spcAft>
                <a:spcPts val="0"/>
              </a:spcAft>
              <a:buSzPts val="1200"/>
              <a:buNone/>
              <a:defRPr sz="1200">
                <a:solidFill>
                  <a:schemeClr val="lt1"/>
                </a:solidFill>
              </a:defRPr>
            </a:lvl3pPr>
            <a:lvl4pPr marL="1828800" lvl="3" indent="-228600" algn="l">
              <a:spcBef>
                <a:spcPts val="750"/>
              </a:spcBef>
              <a:spcAft>
                <a:spcPts val="0"/>
              </a:spcAft>
              <a:buSzPts val="1050"/>
              <a:buNone/>
              <a:defRPr sz="1050">
                <a:solidFill>
                  <a:schemeClr val="lt1"/>
                </a:solidFill>
              </a:defRPr>
            </a:lvl4pPr>
            <a:lvl5pPr marL="2286000" lvl="4" indent="-228600" algn="l">
              <a:spcBef>
                <a:spcPts val="750"/>
              </a:spcBef>
              <a:spcAft>
                <a:spcPts val="0"/>
              </a:spcAft>
              <a:buSzPts val="1050"/>
              <a:buNone/>
              <a:defRPr sz="1050">
                <a:solidFill>
                  <a:schemeClr val="lt1"/>
                </a:solidFill>
              </a:defRPr>
            </a:lvl5pPr>
            <a:lvl6pPr marL="2743200" lvl="5" indent="-228600" algn="l">
              <a:spcBef>
                <a:spcPts val="750"/>
              </a:spcBef>
              <a:spcAft>
                <a:spcPts val="0"/>
              </a:spcAft>
              <a:buSzPts val="1050"/>
              <a:buNone/>
              <a:defRPr sz="1050">
                <a:solidFill>
                  <a:schemeClr val="lt1"/>
                </a:solidFill>
              </a:defRPr>
            </a:lvl6pPr>
            <a:lvl7pPr marL="3200400" lvl="6" indent="-228600" algn="l">
              <a:spcBef>
                <a:spcPts val="750"/>
              </a:spcBef>
              <a:spcAft>
                <a:spcPts val="0"/>
              </a:spcAft>
              <a:buSzPts val="1050"/>
              <a:buNone/>
              <a:defRPr sz="1050">
                <a:solidFill>
                  <a:schemeClr val="lt1"/>
                </a:solidFill>
              </a:defRPr>
            </a:lvl7pPr>
            <a:lvl8pPr marL="3657600" lvl="7" indent="-228600" algn="l">
              <a:spcBef>
                <a:spcPts val="750"/>
              </a:spcBef>
              <a:spcAft>
                <a:spcPts val="0"/>
              </a:spcAft>
              <a:buSzPts val="1050"/>
              <a:buNone/>
              <a:defRPr sz="1050">
                <a:solidFill>
                  <a:schemeClr val="lt1"/>
                </a:solidFill>
              </a:defRPr>
            </a:lvl8pPr>
            <a:lvl9pPr marL="4114800" lvl="8" indent="-228600" algn="l">
              <a:spcBef>
                <a:spcPts val="750"/>
              </a:spcBef>
              <a:spcAft>
                <a:spcPts val="750"/>
              </a:spcAft>
              <a:buSzPts val="1050"/>
              <a:buNone/>
              <a:defRPr sz="1050">
                <a:solidFill>
                  <a:schemeClr val="lt1"/>
                </a:solidFill>
              </a:defRPr>
            </a:lvl9pPr>
          </a:lstStyle>
          <a:p>
            <a:endParaRPr/>
          </a:p>
        </p:txBody>
      </p:sp>
      <p:sp>
        <p:nvSpPr>
          <p:cNvPr id="119" name="Google Shape;119;p39"/>
          <p:cNvSpPr txBox="1">
            <a:spLocks noGrp="1"/>
          </p:cNvSpPr>
          <p:nvPr>
            <p:ph type="dt" idx="10"/>
          </p:nvPr>
        </p:nvSpPr>
        <p:spPr>
          <a:xfrm>
            <a:off x="6442245" y="5870576"/>
            <a:ext cx="1200150" cy="3778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0" name="Google Shape;120;p39"/>
          <p:cNvSpPr txBox="1">
            <a:spLocks noGrp="1"/>
          </p:cNvSpPr>
          <p:nvPr>
            <p:ph type="ftr" idx="11"/>
          </p:nvPr>
        </p:nvSpPr>
        <p:spPr>
          <a:xfrm>
            <a:off x="514351" y="5870576"/>
            <a:ext cx="5870744" cy="3778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1" name="Google Shape;121;p39"/>
          <p:cNvSpPr txBox="1">
            <a:spLocks noGrp="1"/>
          </p:cNvSpPr>
          <p:nvPr>
            <p:ph type="sldNum" idx="12"/>
          </p:nvPr>
        </p:nvSpPr>
        <p:spPr>
          <a:xfrm>
            <a:off x="7699546" y="5870576"/>
            <a:ext cx="413375" cy="3778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a:lvl1pPr>
            <a:lvl2pPr marL="0" lvl="1" indent="0" algn="r">
              <a:spcBef>
                <a:spcPts val="0"/>
              </a:spcBef>
              <a:spcAft>
                <a:spcPts val="0"/>
              </a:spcAft>
              <a:buNone/>
              <a:defRPr/>
            </a:lvl2pPr>
            <a:lvl3pPr marL="0" lvl="2" indent="0" algn="r">
              <a:spcBef>
                <a:spcPts val="0"/>
              </a:spcBef>
              <a:spcAft>
                <a:spcPts val="0"/>
              </a:spcAft>
              <a:buNone/>
              <a:defRPr/>
            </a:lvl3pPr>
            <a:lvl4pPr marL="0" lvl="3" indent="0" algn="r">
              <a:spcBef>
                <a:spcPts val="0"/>
              </a:spcBef>
              <a:spcAft>
                <a:spcPts val="0"/>
              </a:spcAft>
              <a:buNone/>
              <a:defRPr/>
            </a:lvl4pPr>
            <a:lvl5pPr marL="0" lvl="4" indent="0" algn="r">
              <a:spcBef>
                <a:spcPts val="0"/>
              </a:spcBef>
              <a:spcAft>
                <a:spcPts val="0"/>
              </a:spcAft>
              <a:buNone/>
              <a:defRPr/>
            </a:lvl5pPr>
            <a:lvl6pPr marL="0" lvl="5" indent="0" algn="r">
              <a:spcBef>
                <a:spcPts val="0"/>
              </a:spcBef>
              <a:spcAft>
                <a:spcPts val="0"/>
              </a:spcAft>
              <a:buNone/>
              <a:defRPr/>
            </a:lvl6pPr>
            <a:lvl7pPr marL="0" lvl="6" indent="0" algn="r">
              <a:spcBef>
                <a:spcPts val="0"/>
              </a:spcBef>
              <a:spcAft>
                <a:spcPts val="0"/>
              </a:spcAft>
              <a:buNone/>
              <a:defRPr/>
            </a:lvl7pPr>
            <a:lvl8pPr marL="0" lvl="7" indent="0" algn="r">
              <a:spcBef>
                <a:spcPts val="0"/>
              </a:spcBef>
              <a:spcAft>
                <a:spcPts val="0"/>
              </a:spcAft>
              <a:buNone/>
              <a:defRPr/>
            </a:lvl8pPr>
            <a:lvl9pPr marL="0" lvl="8" indent="0" algn="r">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rue or False">
  <p:cSld name="True or False">
    <p:spTree>
      <p:nvGrpSpPr>
        <p:cNvPr id="1" name="Shape 122"/>
        <p:cNvGrpSpPr/>
        <p:nvPr/>
      </p:nvGrpSpPr>
      <p:grpSpPr>
        <a:xfrm>
          <a:off x="0" y="0"/>
          <a:ext cx="0" cy="0"/>
          <a:chOff x="0" y="0"/>
          <a:chExt cx="0" cy="0"/>
        </a:xfrm>
      </p:grpSpPr>
      <p:pic>
        <p:nvPicPr>
          <p:cNvPr id="123" name="Google Shape;123;p40" descr="Celestia-R1---OverlayContentHD.png"/>
          <p:cNvPicPr preferRelativeResize="0"/>
          <p:nvPr/>
        </p:nvPicPr>
        <p:blipFill rotWithShape="1">
          <a:blip r:embed="rId2">
            <a:alphaModFix/>
          </a:blip>
          <a:srcRect/>
          <a:stretch/>
        </p:blipFill>
        <p:spPr>
          <a:xfrm>
            <a:off x="0" y="0"/>
            <a:ext cx="9141619" cy="6856214"/>
          </a:xfrm>
          <a:prstGeom prst="rect">
            <a:avLst/>
          </a:prstGeom>
          <a:noFill/>
          <a:ln>
            <a:noFill/>
          </a:ln>
        </p:spPr>
      </p:pic>
      <p:sp>
        <p:nvSpPr>
          <p:cNvPr id="124" name="Google Shape;124;p40"/>
          <p:cNvSpPr txBox="1">
            <a:spLocks noGrp="1"/>
          </p:cNvSpPr>
          <p:nvPr>
            <p:ph type="title"/>
          </p:nvPr>
        </p:nvSpPr>
        <p:spPr>
          <a:xfrm>
            <a:off x="514351" y="609602"/>
            <a:ext cx="7598570" cy="2743199"/>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chemeClr val="lt1"/>
              </a:buClr>
              <a:buSzPts val="2700"/>
              <a:buFont typeface="Calibri"/>
              <a:buNone/>
              <a:defRPr b="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5" name="Google Shape;125;p40"/>
          <p:cNvSpPr txBox="1">
            <a:spLocks noGrp="1"/>
          </p:cNvSpPr>
          <p:nvPr>
            <p:ph type="body" idx="1"/>
          </p:nvPr>
        </p:nvSpPr>
        <p:spPr>
          <a:xfrm>
            <a:off x="514351" y="3505200"/>
            <a:ext cx="7598571" cy="838200"/>
          </a:xfrm>
          <a:prstGeom prst="rect">
            <a:avLst/>
          </a:prstGeom>
          <a:noFill/>
          <a:ln>
            <a:noFill/>
          </a:ln>
        </p:spPr>
        <p:txBody>
          <a:bodyPr spcFirstLastPara="1" wrap="square" lIns="91425" tIns="45700" rIns="91425" bIns="45700" anchor="b" anchorCtr="0">
            <a:normAutofit/>
          </a:bodyPr>
          <a:lstStyle>
            <a:lvl1pPr marL="457200" lvl="0" indent="-228600" algn="l">
              <a:spcBef>
                <a:spcPts val="0"/>
              </a:spcBef>
              <a:spcAft>
                <a:spcPts val="0"/>
              </a:spcAft>
              <a:buSzPts val="2100"/>
              <a:buNone/>
              <a:defRPr sz="2100" b="0" cap="none">
                <a:solidFill>
                  <a:schemeClr val="lt1"/>
                </a:solidFill>
              </a:defRPr>
            </a:lvl1pPr>
            <a:lvl2pPr marL="914400" lvl="1" indent="-342900" algn="l">
              <a:spcBef>
                <a:spcPts val="750"/>
              </a:spcBef>
              <a:spcAft>
                <a:spcPts val="0"/>
              </a:spcAft>
              <a:buSzPts val="1800"/>
              <a:buChar char="•"/>
              <a:defRPr/>
            </a:lvl2pPr>
            <a:lvl3pPr marL="1371600" lvl="2" indent="-342900" algn="l">
              <a:spcBef>
                <a:spcPts val="750"/>
              </a:spcBef>
              <a:spcAft>
                <a:spcPts val="0"/>
              </a:spcAft>
              <a:buSzPts val="1800"/>
              <a:buChar char="•"/>
              <a:defRPr/>
            </a:lvl3pPr>
            <a:lvl4pPr marL="1828800" lvl="3" indent="-342900" algn="l">
              <a:spcBef>
                <a:spcPts val="750"/>
              </a:spcBef>
              <a:spcAft>
                <a:spcPts val="0"/>
              </a:spcAft>
              <a:buSzPts val="1800"/>
              <a:buChar char="•"/>
              <a:defRPr/>
            </a:lvl4pPr>
            <a:lvl5pPr marL="2286000" lvl="4" indent="-342900" algn="l">
              <a:spcBef>
                <a:spcPts val="750"/>
              </a:spcBef>
              <a:spcAft>
                <a:spcPts val="0"/>
              </a:spcAft>
              <a:buSzPts val="1800"/>
              <a:buChar char="•"/>
              <a:defRPr/>
            </a:lvl5pPr>
            <a:lvl6pPr marL="2743200" lvl="5" indent="-342900" algn="l">
              <a:spcBef>
                <a:spcPts val="750"/>
              </a:spcBef>
              <a:spcAft>
                <a:spcPts val="0"/>
              </a:spcAft>
              <a:buSzPts val="1800"/>
              <a:buChar char="•"/>
              <a:defRPr/>
            </a:lvl6pPr>
            <a:lvl7pPr marL="3200400" lvl="6" indent="-342900" algn="l">
              <a:spcBef>
                <a:spcPts val="750"/>
              </a:spcBef>
              <a:spcAft>
                <a:spcPts val="0"/>
              </a:spcAft>
              <a:buSzPts val="1800"/>
              <a:buChar char="•"/>
              <a:defRPr/>
            </a:lvl7pPr>
            <a:lvl8pPr marL="3657600" lvl="7" indent="-342900" algn="l">
              <a:spcBef>
                <a:spcPts val="750"/>
              </a:spcBef>
              <a:spcAft>
                <a:spcPts val="0"/>
              </a:spcAft>
              <a:buSzPts val="1800"/>
              <a:buChar char="•"/>
              <a:defRPr/>
            </a:lvl8pPr>
            <a:lvl9pPr marL="4114800" lvl="8" indent="-342900" algn="l">
              <a:spcBef>
                <a:spcPts val="750"/>
              </a:spcBef>
              <a:spcAft>
                <a:spcPts val="750"/>
              </a:spcAft>
              <a:buSzPts val="1800"/>
              <a:buChar char="•"/>
              <a:defRPr/>
            </a:lvl9pPr>
          </a:lstStyle>
          <a:p>
            <a:endParaRPr/>
          </a:p>
        </p:txBody>
      </p:sp>
      <p:sp>
        <p:nvSpPr>
          <p:cNvPr id="126" name="Google Shape;126;p40"/>
          <p:cNvSpPr txBox="1">
            <a:spLocks noGrp="1"/>
          </p:cNvSpPr>
          <p:nvPr>
            <p:ph type="body" idx="2"/>
          </p:nvPr>
        </p:nvSpPr>
        <p:spPr>
          <a:xfrm>
            <a:off x="514350" y="4343400"/>
            <a:ext cx="7598571" cy="1447800"/>
          </a:xfrm>
          <a:prstGeom prst="rect">
            <a:avLst/>
          </a:prstGeom>
          <a:noFill/>
          <a:ln>
            <a:noFill/>
          </a:ln>
        </p:spPr>
        <p:txBody>
          <a:bodyPr spcFirstLastPara="1" wrap="square" lIns="91425" tIns="45700" rIns="91425" bIns="45700" anchor="t" anchorCtr="0">
            <a:normAutofit/>
          </a:bodyPr>
          <a:lstStyle>
            <a:lvl1pPr marL="457200" lvl="0" indent="-228600" algn="l">
              <a:spcBef>
                <a:spcPts val="0"/>
              </a:spcBef>
              <a:spcAft>
                <a:spcPts val="0"/>
              </a:spcAft>
              <a:buSzPts val="1350"/>
              <a:buNone/>
              <a:defRPr sz="1350">
                <a:solidFill>
                  <a:schemeClr val="lt1"/>
                </a:solidFill>
              </a:defRPr>
            </a:lvl1pPr>
            <a:lvl2pPr marL="914400" lvl="1" indent="-228600" algn="l">
              <a:spcBef>
                <a:spcPts val="750"/>
              </a:spcBef>
              <a:spcAft>
                <a:spcPts val="0"/>
              </a:spcAft>
              <a:buSzPts val="1350"/>
              <a:buNone/>
              <a:defRPr sz="1350">
                <a:solidFill>
                  <a:schemeClr val="lt1"/>
                </a:solidFill>
              </a:defRPr>
            </a:lvl2pPr>
            <a:lvl3pPr marL="1371600" lvl="2" indent="-228600" algn="l">
              <a:spcBef>
                <a:spcPts val="750"/>
              </a:spcBef>
              <a:spcAft>
                <a:spcPts val="0"/>
              </a:spcAft>
              <a:buSzPts val="1200"/>
              <a:buNone/>
              <a:defRPr sz="1200">
                <a:solidFill>
                  <a:schemeClr val="lt1"/>
                </a:solidFill>
              </a:defRPr>
            </a:lvl3pPr>
            <a:lvl4pPr marL="1828800" lvl="3" indent="-228600" algn="l">
              <a:spcBef>
                <a:spcPts val="750"/>
              </a:spcBef>
              <a:spcAft>
                <a:spcPts val="0"/>
              </a:spcAft>
              <a:buSzPts val="1050"/>
              <a:buNone/>
              <a:defRPr sz="1050">
                <a:solidFill>
                  <a:schemeClr val="lt1"/>
                </a:solidFill>
              </a:defRPr>
            </a:lvl4pPr>
            <a:lvl5pPr marL="2286000" lvl="4" indent="-228600" algn="l">
              <a:spcBef>
                <a:spcPts val="750"/>
              </a:spcBef>
              <a:spcAft>
                <a:spcPts val="0"/>
              </a:spcAft>
              <a:buSzPts val="1050"/>
              <a:buNone/>
              <a:defRPr sz="1050">
                <a:solidFill>
                  <a:schemeClr val="lt1"/>
                </a:solidFill>
              </a:defRPr>
            </a:lvl5pPr>
            <a:lvl6pPr marL="2743200" lvl="5" indent="-228600" algn="l">
              <a:spcBef>
                <a:spcPts val="750"/>
              </a:spcBef>
              <a:spcAft>
                <a:spcPts val="0"/>
              </a:spcAft>
              <a:buSzPts val="1050"/>
              <a:buNone/>
              <a:defRPr sz="1050">
                <a:solidFill>
                  <a:schemeClr val="lt1"/>
                </a:solidFill>
              </a:defRPr>
            </a:lvl6pPr>
            <a:lvl7pPr marL="3200400" lvl="6" indent="-228600" algn="l">
              <a:spcBef>
                <a:spcPts val="750"/>
              </a:spcBef>
              <a:spcAft>
                <a:spcPts val="0"/>
              </a:spcAft>
              <a:buSzPts val="1050"/>
              <a:buNone/>
              <a:defRPr sz="1050">
                <a:solidFill>
                  <a:schemeClr val="lt1"/>
                </a:solidFill>
              </a:defRPr>
            </a:lvl7pPr>
            <a:lvl8pPr marL="3657600" lvl="7" indent="-228600" algn="l">
              <a:spcBef>
                <a:spcPts val="750"/>
              </a:spcBef>
              <a:spcAft>
                <a:spcPts val="0"/>
              </a:spcAft>
              <a:buSzPts val="1050"/>
              <a:buNone/>
              <a:defRPr sz="1050">
                <a:solidFill>
                  <a:schemeClr val="lt1"/>
                </a:solidFill>
              </a:defRPr>
            </a:lvl8pPr>
            <a:lvl9pPr marL="4114800" lvl="8" indent="-228600" algn="l">
              <a:spcBef>
                <a:spcPts val="750"/>
              </a:spcBef>
              <a:spcAft>
                <a:spcPts val="750"/>
              </a:spcAft>
              <a:buSzPts val="1050"/>
              <a:buNone/>
              <a:defRPr sz="1050">
                <a:solidFill>
                  <a:schemeClr val="lt1"/>
                </a:solidFill>
              </a:defRPr>
            </a:lvl9pPr>
          </a:lstStyle>
          <a:p>
            <a:endParaRPr/>
          </a:p>
        </p:txBody>
      </p:sp>
      <p:sp>
        <p:nvSpPr>
          <p:cNvPr id="127" name="Google Shape;127;p40"/>
          <p:cNvSpPr txBox="1">
            <a:spLocks noGrp="1"/>
          </p:cNvSpPr>
          <p:nvPr>
            <p:ph type="dt" idx="10"/>
          </p:nvPr>
        </p:nvSpPr>
        <p:spPr>
          <a:xfrm>
            <a:off x="6442245" y="5870576"/>
            <a:ext cx="1200150" cy="3778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8" name="Google Shape;128;p40"/>
          <p:cNvSpPr txBox="1">
            <a:spLocks noGrp="1"/>
          </p:cNvSpPr>
          <p:nvPr>
            <p:ph type="ftr" idx="11"/>
          </p:nvPr>
        </p:nvSpPr>
        <p:spPr>
          <a:xfrm>
            <a:off x="514351" y="5870576"/>
            <a:ext cx="5870744" cy="3778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9" name="Google Shape;129;p40"/>
          <p:cNvSpPr txBox="1">
            <a:spLocks noGrp="1"/>
          </p:cNvSpPr>
          <p:nvPr>
            <p:ph type="sldNum" idx="12"/>
          </p:nvPr>
        </p:nvSpPr>
        <p:spPr>
          <a:xfrm>
            <a:off x="7699546" y="5870576"/>
            <a:ext cx="413375" cy="3778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a:lvl1pPr>
            <a:lvl2pPr marL="0" lvl="1" indent="0" algn="r">
              <a:spcBef>
                <a:spcPts val="0"/>
              </a:spcBef>
              <a:spcAft>
                <a:spcPts val="0"/>
              </a:spcAft>
              <a:buNone/>
              <a:defRPr/>
            </a:lvl2pPr>
            <a:lvl3pPr marL="0" lvl="2" indent="0" algn="r">
              <a:spcBef>
                <a:spcPts val="0"/>
              </a:spcBef>
              <a:spcAft>
                <a:spcPts val="0"/>
              </a:spcAft>
              <a:buNone/>
              <a:defRPr/>
            </a:lvl3pPr>
            <a:lvl4pPr marL="0" lvl="3" indent="0" algn="r">
              <a:spcBef>
                <a:spcPts val="0"/>
              </a:spcBef>
              <a:spcAft>
                <a:spcPts val="0"/>
              </a:spcAft>
              <a:buNone/>
              <a:defRPr/>
            </a:lvl4pPr>
            <a:lvl5pPr marL="0" lvl="4" indent="0" algn="r">
              <a:spcBef>
                <a:spcPts val="0"/>
              </a:spcBef>
              <a:spcAft>
                <a:spcPts val="0"/>
              </a:spcAft>
              <a:buNone/>
              <a:defRPr/>
            </a:lvl5pPr>
            <a:lvl6pPr marL="0" lvl="5" indent="0" algn="r">
              <a:spcBef>
                <a:spcPts val="0"/>
              </a:spcBef>
              <a:spcAft>
                <a:spcPts val="0"/>
              </a:spcAft>
              <a:buNone/>
              <a:defRPr/>
            </a:lvl6pPr>
            <a:lvl7pPr marL="0" lvl="6" indent="0" algn="r">
              <a:spcBef>
                <a:spcPts val="0"/>
              </a:spcBef>
              <a:spcAft>
                <a:spcPts val="0"/>
              </a:spcAft>
              <a:buNone/>
              <a:defRPr/>
            </a:lvl7pPr>
            <a:lvl8pPr marL="0" lvl="7" indent="0" algn="r">
              <a:spcBef>
                <a:spcPts val="0"/>
              </a:spcBef>
              <a:spcAft>
                <a:spcPts val="0"/>
              </a:spcAft>
              <a:buNone/>
              <a:defRPr/>
            </a:lvl8pPr>
            <a:lvl9pPr marL="0" lvl="8" indent="0" algn="r">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30"/>
        <p:cNvGrpSpPr/>
        <p:nvPr/>
      </p:nvGrpSpPr>
      <p:grpSpPr>
        <a:xfrm>
          <a:off x="0" y="0"/>
          <a:ext cx="0" cy="0"/>
          <a:chOff x="0" y="0"/>
          <a:chExt cx="0" cy="0"/>
        </a:xfrm>
      </p:grpSpPr>
      <p:pic>
        <p:nvPicPr>
          <p:cNvPr id="131" name="Google Shape;131;p41" descr="Celestia-R1---OverlayContentHD.png"/>
          <p:cNvPicPr preferRelativeResize="0"/>
          <p:nvPr/>
        </p:nvPicPr>
        <p:blipFill rotWithShape="1">
          <a:blip r:embed="rId2">
            <a:alphaModFix/>
          </a:blip>
          <a:srcRect/>
          <a:stretch/>
        </p:blipFill>
        <p:spPr>
          <a:xfrm>
            <a:off x="0" y="0"/>
            <a:ext cx="9141619" cy="6856214"/>
          </a:xfrm>
          <a:prstGeom prst="rect">
            <a:avLst/>
          </a:prstGeom>
          <a:noFill/>
          <a:ln>
            <a:noFill/>
          </a:ln>
        </p:spPr>
      </p:pic>
      <p:sp>
        <p:nvSpPr>
          <p:cNvPr id="132" name="Google Shape;132;p41"/>
          <p:cNvSpPr txBox="1">
            <a:spLocks noGrp="1"/>
          </p:cNvSpPr>
          <p:nvPr>
            <p:ph type="title"/>
          </p:nvPr>
        </p:nvSpPr>
        <p:spPr>
          <a:xfrm>
            <a:off x="514351" y="609601"/>
            <a:ext cx="7598569" cy="1456267"/>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chemeClr val="lt1"/>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3" name="Google Shape;133;p41"/>
          <p:cNvSpPr txBox="1">
            <a:spLocks noGrp="1"/>
          </p:cNvSpPr>
          <p:nvPr>
            <p:ph type="body" idx="1"/>
          </p:nvPr>
        </p:nvSpPr>
        <p:spPr>
          <a:xfrm rot="5400000">
            <a:off x="2489070" y="167350"/>
            <a:ext cx="3649133" cy="7598569"/>
          </a:xfrm>
          <a:prstGeom prst="rect">
            <a:avLst/>
          </a:prstGeom>
          <a:noFill/>
          <a:ln>
            <a:noFill/>
          </a:ln>
        </p:spPr>
        <p:txBody>
          <a:bodyPr spcFirstLastPara="1" wrap="square" lIns="91425" tIns="45700" rIns="91425" bIns="45700" anchor="t" anchorCtr="0">
            <a:normAutofit/>
          </a:bodyPr>
          <a:lstStyle>
            <a:lvl1pPr marL="457200" lvl="0" indent="-342900" algn="l">
              <a:spcBef>
                <a:spcPts val="0"/>
              </a:spcBef>
              <a:spcAft>
                <a:spcPts val="0"/>
              </a:spcAft>
              <a:buSzPts val="1800"/>
              <a:buChar char="•"/>
              <a:defRPr/>
            </a:lvl1pPr>
            <a:lvl2pPr marL="914400" lvl="1" indent="-342900" algn="l">
              <a:spcBef>
                <a:spcPts val="750"/>
              </a:spcBef>
              <a:spcAft>
                <a:spcPts val="0"/>
              </a:spcAft>
              <a:buSzPts val="1800"/>
              <a:buChar char="•"/>
              <a:defRPr/>
            </a:lvl2pPr>
            <a:lvl3pPr marL="1371600" lvl="2" indent="-342900" algn="l">
              <a:spcBef>
                <a:spcPts val="750"/>
              </a:spcBef>
              <a:spcAft>
                <a:spcPts val="0"/>
              </a:spcAft>
              <a:buSzPts val="1800"/>
              <a:buChar char="•"/>
              <a:defRPr/>
            </a:lvl3pPr>
            <a:lvl4pPr marL="1828800" lvl="3" indent="-342900" algn="l">
              <a:spcBef>
                <a:spcPts val="750"/>
              </a:spcBef>
              <a:spcAft>
                <a:spcPts val="0"/>
              </a:spcAft>
              <a:buSzPts val="1800"/>
              <a:buChar char="•"/>
              <a:defRPr/>
            </a:lvl4pPr>
            <a:lvl5pPr marL="2286000" lvl="4" indent="-342900" algn="l">
              <a:spcBef>
                <a:spcPts val="750"/>
              </a:spcBef>
              <a:spcAft>
                <a:spcPts val="0"/>
              </a:spcAft>
              <a:buSzPts val="1800"/>
              <a:buChar char="•"/>
              <a:defRPr/>
            </a:lvl5pPr>
            <a:lvl6pPr marL="2743200" lvl="5" indent="-342900" algn="l">
              <a:spcBef>
                <a:spcPts val="750"/>
              </a:spcBef>
              <a:spcAft>
                <a:spcPts val="0"/>
              </a:spcAft>
              <a:buSzPts val="1800"/>
              <a:buChar char="•"/>
              <a:defRPr/>
            </a:lvl6pPr>
            <a:lvl7pPr marL="3200400" lvl="6" indent="-342900" algn="l">
              <a:spcBef>
                <a:spcPts val="750"/>
              </a:spcBef>
              <a:spcAft>
                <a:spcPts val="0"/>
              </a:spcAft>
              <a:buSzPts val="1800"/>
              <a:buChar char="•"/>
              <a:defRPr/>
            </a:lvl7pPr>
            <a:lvl8pPr marL="3657600" lvl="7" indent="-342900" algn="l">
              <a:spcBef>
                <a:spcPts val="750"/>
              </a:spcBef>
              <a:spcAft>
                <a:spcPts val="0"/>
              </a:spcAft>
              <a:buSzPts val="1800"/>
              <a:buChar char="•"/>
              <a:defRPr/>
            </a:lvl8pPr>
            <a:lvl9pPr marL="4114800" lvl="8" indent="-342900" algn="l">
              <a:spcBef>
                <a:spcPts val="750"/>
              </a:spcBef>
              <a:spcAft>
                <a:spcPts val="750"/>
              </a:spcAft>
              <a:buSzPts val="1800"/>
              <a:buChar char="•"/>
              <a:defRPr/>
            </a:lvl9pPr>
          </a:lstStyle>
          <a:p>
            <a:endParaRPr/>
          </a:p>
        </p:txBody>
      </p:sp>
      <p:sp>
        <p:nvSpPr>
          <p:cNvPr id="134" name="Google Shape;134;p41"/>
          <p:cNvSpPr txBox="1">
            <a:spLocks noGrp="1"/>
          </p:cNvSpPr>
          <p:nvPr>
            <p:ph type="dt" idx="10"/>
          </p:nvPr>
        </p:nvSpPr>
        <p:spPr>
          <a:xfrm>
            <a:off x="6442245" y="5870576"/>
            <a:ext cx="1200150" cy="3778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5" name="Google Shape;135;p41"/>
          <p:cNvSpPr txBox="1">
            <a:spLocks noGrp="1"/>
          </p:cNvSpPr>
          <p:nvPr>
            <p:ph type="ftr" idx="11"/>
          </p:nvPr>
        </p:nvSpPr>
        <p:spPr>
          <a:xfrm>
            <a:off x="514351" y="5870576"/>
            <a:ext cx="5870744" cy="3778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6" name="Google Shape;136;p41"/>
          <p:cNvSpPr txBox="1">
            <a:spLocks noGrp="1"/>
          </p:cNvSpPr>
          <p:nvPr>
            <p:ph type="sldNum" idx="12"/>
          </p:nvPr>
        </p:nvSpPr>
        <p:spPr>
          <a:xfrm>
            <a:off x="7699546" y="5870576"/>
            <a:ext cx="413375" cy="3778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a:lvl1pPr>
            <a:lvl2pPr marL="0" lvl="1" indent="0" algn="r">
              <a:spcBef>
                <a:spcPts val="0"/>
              </a:spcBef>
              <a:spcAft>
                <a:spcPts val="0"/>
              </a:spcAft>
              <a:buNone/>
              <a:defRPr/>
            </a:lvl2pPr>
            <a:lvl3pPr marL="0" lvl="2" indent="0" algn="r">
              <a:spcBef>
                <a:spcPts val="0"/>
              </a:spcBef>
              <a:spcAft>
                <a:spcPts val="0"/>
              </a:spcAft>
              <a:buNone/>
              <a:defRPr/>
            </a:lvl3pPr>
            <a:lvl4pPr marL="0" lvl="3" indent="0" algn="r">
              <a:spcBef>
                <a:spcPts val="0"/>
              </a:spcBef>
              <a:spcAft>
                <a:spcPts val="0"/>
              </a:spcAft>
              <a:buNone/>
              <a:defRPr/>
            </a:lvl4pPr>
            <a:lvl5pPr marL="0" lvl="4" indent="0" algn="r">
              <a:spcBef>
                <a:spcPts val="0"/>
              </a:spcBef>
              <a:spcAft>
                <a:spcPts val="0"/>
              </a:spcAft>
              <a:buNone/>
              <a:defRPr/>
            </a:lvl5pPr>
            <a:lvl6pPr marL="0" lvl="5" indent="0" algn="r">
              <a:spcBef>
                <a:spcPts val="0"/>
              </a:spcBef>
              <a:spcAft>
                <a:spcPts val="0"/>
              </a:spcAft>
              <a:buNone/>
              <a:defRPr/>
            </a:lvl6pPr>
            <a:lvl7pPr marL="0" lvl="6" indent="0" algn="r">
              <a:spcBef>
                <a:spcPts val="0"/>
              </a:spcBef>
              <a:spcAft>
                <a:spcPts val="0"/>
              </a:spcAft>
              <a:buNone/>
              <a:defRPr/>
            </a:lvl7pPr>
            <a:lvl8pPr marL="0" lvl="7" indent="0" algn="r">
              <a:spcBef>
                <a:spcPts val="0"/>
              </a:spcBef>
              <a:spcAft>
                <a:spcPts val="0"/>
              </a:spcAft>
              <a:buNone/>
              <a:defRPr/>
            </a:lvl8pPr>
            <a:lvl9pPr marL="0" lvl="8" indent="0" algn="r">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37"/>
        <p:cNvGrpSpPr/>
        <p:nvPr/>
      </p:nvGrpSpPr>
      <p:grpSpPr>
        <a:xfrm>
          <a:off x="0" y="0"/>
          <a:ext cx="0" cy="0"/>
          <a:chOff x="0" y="0"/>
          <a:chExt cx="0" cy="0"/>
        </a:xfrm>
      </p:grpSpPr>
      <p:pic>
        <p:nvPicPr>
          <p:cNvPr id="138" name="Google Shape;138;p42" descr="Celestia-R1---OverlayContentHD.png"/>
          <p:cNvPicPr preferRelativeResize="0"/>
          <p:nvPr/>
        </p:nvPicPr>
        <p:blipFill rotWithShape="1">
          <a:blip r:embed="rId2">
            <a:alphaModFix/>
          </a:blip>
          <a:srcRect/>
          <a:stretch/>
        </p:blipFill>
        <p:spPr>
          <a:xfrm>
            <a:off x="0" y="0"/>
            <a:ext cx="9141619" cy="6856214"/>
          </a:xfrm>
          <a:prstGeom prst="rect">
            <a:avLst/>
          </a:prstGeom>
          <a:noFill/>
          <a:ln>
            <a:noFill/>
          </a:ln>
        </p:spPr>
      </p:pic>
      <p:sp>
        <p:nvSpPr>
          <p:cNvPr id="139" name="Google Shape;139;p42"/>
          <p:cNvSpPr txBox="1">
            <a:spLocks noGrp="1"/>
          </p:cNvSpPr>
          <p:nvPr>
            <p:ph type="title"/>
          </p:nvPr>
        </p:nvSpPr>
        <p:spPr>
          <a:xfrm rot="5400000">
            <a:off x="4712663" y="2390944"/>
            <a:ext cx="5181601" cy="1618914"/>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chemeClr val="lt1"/>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0" name="Google Shape;140;p42"/>
          <p:cNvSpPr txBox="1">
            <a:spLocks noGrp="1"/>
          </p:cNvSpPr>
          <p:nvPr>
            <p:ph type="body" idx="1"/>
          </p:nvPr>
        </p:nvSpPr>
        <p:spPr>
          <a:xfrm rot="5400000">
            <a:off x="860594" y="263356"/>
            <a:ext cx="5181600" cy="5874087"/>
          </a:xfrm>
          <a:prstGeom prst="rect">
            <a:avLst/>
          </a:prstGeom>
          <a:noFill/>
          <a:ln>
            <a:noFill/>
          </a:ln>
        </p:spPr>
        <p:txBody>
          <a:bodyPr spcFirstLastPara="1" wrap="square" lIns="91425" tIns="45700" rIns="91425" bIns="45700" anchor="t" anchorCtr="0">
            <a:normAutofit/>
          </a:bodyPr>
          <a:lstStyle>
            <a:lvl1pPr marL="457200" lvl="0" indent="-342900" algn="l">
              <a:spcBef>
                <a:spcPts val="0"/>
              </a:spcBef>
              <a:spcAft>
                <a:spcPts val="0"/>
              </a:spcAft>
              <a:buSzPts val="1800"/>
              <a:buChar char="•"/>
              <a:defRPr/>
            </a:lvl1pPr>
            <a:lvl2pPr marL="914400" lvl="1" indent="-342900" algn="l">
              <a:spcBef>
                <a:spcPts val="750"/>
              </a:spcBef>
              <a:spcAft>
                <a:spcPts val="0"/>
              </a:spcAft>
              <a:buSzPts val="1800"/>
              <a:buChar char="•"/>
              <a:defRPr/>
            </a:lvl2pPr>
            <a:lvl3pPr marL="1371600" lvl="2" indent="-342900" algn="l">
              <a:spcBef>
                <a:spcPts val="750"/>
              </a:spcBef>
              <a:spcAft>
                <a:spcPts val="0"/>
              </a:spcAft>
              <a:buSzPts val="1800"/>
              <a:buChar char="•"/>
              <a:defRPr/>
            </a:lvl3pPr>
            <a:lvl4pPr marL="1828800" lvl="3" indent="-342900" algn="l">
              <a:spcBef>
                <a:spcPts val="750"/>
              </a:spcBef>
              <a:spcAft>
                <a:spcPts val="0"/>
              </a:spcAft>
              <a:buSzPts val="1800"/>
              <a:buChar char="•"/>
              <a:defRPr/>
            </a:lvl4pPr>
            <a:lvl5pPr marL="2286000" lvl="4" indent="-342900" algn="l">
              <a:spcBef>
                <a:spcPts val="750"/>
              </a:spcBef>
              <a:spcAft>
                <a:spcPts val="0"/>
              </a:spcAft>
              <a:buSzPts val="1800"/>
              <a:buChar char="•"/>
              <a:defRPr/>
            </a:lvl5pPr>
            <a:lvl6pPr marL="2743200" lvl="5" indent="-342900" algn="l">
              <a:spcBef>
                <a:spcPts val="750"/>
              </a:spcBef>
              <a:spcAft>
                <a:spcPts val="0"/>
              </a:spcAft>
              <a:buSzPts val="1800"/>
              <a:buChar char="•"/>
              <a:defRPr/>
            </a:lvl6pPr>
            <a:lvl7pPr marL="3200400" lvl="6" indent="-342900" algn="l">
              <a:spcBef>
                <a:spcPts val="750"/>
              </a:spcBef>
              <a:spcAft>
                <a:spcPts val="0"/>
              </a:spcAft>
              <a:buSzPts val="1800"/>
              <a:buChar char="•"/>
              <a:defRPr/>
            </a:lvl7pPr>
            <a:lvl8pPr marL="3657600" lvl="7" indent="-342900" algn="l">
              <a:spcBef>
                <a:spcPts val="750"/>
              </a:spcBef>
              <a:spcAft>
                <a:spcPts val="0"/>
              </a:spcAft>
              <a:buSzPts val="1800"/>
              <a:buChar char="•"/>
              <a:defRPr/>
            </a:lvl8pPr>
            <a:lvl9pPr marL="4114800" lvl="8" indent="-342900" algn="l">
              <a:spcBef>
                <a:spcPts val="750"/>
              </a:spcBef>
              <a:spcAft>
                <a:spcPts val="750"/>
              </a:spcAft>
              <a:buSzPts val="1800"/>
              <a:buChar char="•"/>
              <a:defRPr/>
            </a:lvl9pPr>
          </a:lstStyle>
          <a:p>
            <a:endParaRPr/>
          </a:p>
        </p:txBody>
      </p:sp>
      <p:sp>
        <p:nvSpPr>
          <p:cNvPr id="141" name="Google Shape;141;p42"/>
          <p:cNvSpPr txBox="1">
            <a:spLocks noGrp="1"/>
          </p:cNvSpPr>
          <p:nvPr>
            <p:ph type="dt" idx="10"/>
          </p:nvPr>
        </p:nvSpPr>
        <p:spPr>
          <a:xfrm>
            <a:off x="6442245" y="5870576"/>
            <a:ext cx="1200150" cy="3778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2" name="Google Shape;142;p42"/>
          <p:cNvSpPr txBox="1">
            <a:spLocks noGrp="1"/>
          </p:cNvSpPr>
          <p:nvPr>
            <p:ph type="ftr" idx="11"/>
          </p:nvPr>
        </p:nvSpPr>
        <p:spPr>
          <a:xfrm>
            <a:off x="514351" y="5870576"/>
            <a:ext cx="5870744" cy="3778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3" name="Google Shape;143;p42"/>
          <p:cNvSpPr txBox="1">
            <a:spLocks noGrp="1"/>
          </p:cNvSpPr>
          <p:nvPr>
            <p:ph type="sldNum" idx="12"/>
          </p:nvPr>
        </p:nvSpPr>
        <p:spPr>
          <a:xfrm>
            <a:off x="7699546" y="5870576"/>
            <a:ext cx="413375" cy="3778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a:lvl1pPr>
            <a:lvl2pPr marL="0" lvl="1" indent="0" algn="r">
              <a:spcBef>
                <a:spcPts val="0"/>
              </a:spcBef>
              <a:spcAft>
                <a:spcPts val="0"/>
              </a:spcAft>
              <a:buNone/>
              <a:defRPr/>
            </a:lvl2pPr>
            <a:lvl3pPr marL="0" lvl="2" indent="0" algn="r">
              <a:spcBef>
                <a:spcPts val="0"/>
              </a:spcBef>
              <a:spcAft>
                <a:spcPts val="0"/>
              </a:spcAft>
              <a:buNone/>
              <a:defRPr/>
            </a:lvl3pPr>
            <a:lvl4pPr marL="0" lvl="3" indent="0" algn="r">
              <a:spcBef>
                <a:spcPts val="0"/>
              </a:spcBef>
              <a:spcAft>
                <a:spcPts val="0"/>
              </a:spcAft>
              <a:buNone/>
              <a:defRPr/>
            </a:lvl4pPr>
            <a:lvl5pPr marL="0" lvl="4" indent="0" algn="r">
              <a:spcBef>
                <a:spcPts val="0"/>
              </a:spcBef>
              <a:spcAft>
                <a:spcPts val="0"/>
              </a:spcAft>
              <a:buNone/>
              <a:defRPr/>
            </a:lvl5pPr>
            <a:lvl6pPr marL="0" lvl="5" indent="0" algn="r">
              <a:spcBef>
                <a:spcPts val="0"/>
              </a:spcBef>
              <a:spcAft>
                <a:spcPts val="0"/>
              </a:spcAft>
              <a:buNone/>
              <a:defRPr/>
            </a:lvl6pPr>
            <a:lvl7pPr marL="0" lvl="6" indent="0" algn="r">
              <a:spcBef>
                <a:spcPts val="0"/>
              </a:spcBef>
              <a:spcAft>
                <a:spcPts val="0"/>
              </a:spcAft>
              <a:buNone/>
              <a:defRPr/>
            </a:lvl7pPr>
            <a:lvl8pPr marL="0" lvl="7" indent="0" algn="r">
              <a:spcBef>
                <a:spcPts val="0"/>
              </a:spcBef>
              <a:spcAft>
                <a:spcPts val="0"/>
              </a:spcAft>
              <a:buNone/>
              <a:defRPr/>
            </a:lvl8pPr>
            <a:lvl9pPr marL="0" lvl="8" indent="0" algn="r">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3"/>
        <p:cNvGrpSpPr/>
        <p:nvPr/>
      </p:nvGrpSpPr>
      <p:grpSpPr>
        <a:xfrm>
          <a:off x="0" y="0"/>
          <a:ext cx="0" cy="0"/>
          <a:chOff x="0" y="0"/>
          <a:chExt cx="0" cy="0"/>
        </a:xfrm>
      </p:grpSpPr>
      <p:pic>
        <p:nvPicPr>
          <p:cNvPr id="24" name="Google Shape;24;p27" descr="Celestia-R1---OverlayContentHD.png"/>
          <p:cNvPicPr preferRelativeResize="0"/>
          <p:nvPr/>
        </p:nvPicPr>
        <p:blipFill rotWithShape="1">
          <a:blip r:embed="rId2">
            <a:alphaModFix/>
          </a:blip>
          <a:srcRect/>
          <a:stretch/>
        </p:blipFill>
        <p:spPr>
          <a:xfrm>
            <a:off x="0" y="0"/>
            <a:ext cx="9141619" cy="6856214"/>
          </a:xfrm>
          <a:prstGeom prst="rect">
            <a:avLst/>
          </a:prstGeom>
          <a:noFill/>
          <a:ln>
            <a:noFill/>
          </a:ln>
        </p:spPr>
      </p:pic>
      <p:sp>
        <p:nvSpPr>
          <p:cNvPr id="25" name="Google Shape;25;p27"/>
          <p:cNvSpPr txBox="1">
            <a:spLocks noGrp="1"/>
          </p:cNvSpPr>
          <p:nvPr>
            <p:ph type="dt" idx="10"/>
          </p:nvPr>
        </p:nvSpPr>
        <p:spPr>
          <a:xfrm>
            <a:off x="6442245" y="5870576"/>
            <a:ext cx="1200150" cy="3778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27"/>
          <p:cNvSpPr txBox="1">
            <a:spLocks noGrp="1"/>
          </p:cNvSpPr>
          <p:nvPr>
            <p:ph type="ftr" idx="11"/>
          </p:nvPr>
        </p:nvSpPr>
        <p:spPr>
          <a:xfrm>
            <a:off x="514351" y="5870576"/>
            <a:ext cx="5870744" cy="3778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27"/>
          <p:cNvSpPr txBox="1">
            <a:spLocks noGrp="1"/>
          </p:cNvSpPr>
          <p:nvPr>
            <p:ph type="sldNum" idx="12"/>
          </p:nvPr>
        </p:nvSpPr>
        <p:spPr>
          <a:xfrm>
            <a:off x="7699546" y="5870576"/>
            <a:ext cx="413375" cy="3778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a:lvl1pPr>
            <a:lvl2pPr marL="0" lvl="1" indent="0" algn="r">
              <a:spcBef>
                <a:spcPts val="0"/>
              </a:spcBef>
              <a:spcAft>
                <a:spcPts val="0"/>
              </a:spcAft>
              <a:buNone/>
              <a:defRPr/>
            </a:lvl2pPr>
            <a:lvl3pPr marL="0" lvl="2" indent="0" algn="r">
              <a:spcBef>
                <a:spcPts val="0"/>
              </a:spcBef>
              <a:spcAft>
                <a:spcPts val="0"/>
              </a:spcAft>
              <a:buNone/>
              <a:defRPr/>
            </a:lvl3pPr>
            <a:lvl4pPr marL="0" lvl="3" indent="0" algn="r">
              <a:spcBef>
                <a:spcPts val="0"/>
              </a:spcBef>
              <a:spcAft>
                <a:spcPts val="0"/>
              </a:spcAft>
              <a:buNone/>
              <a:defRPr/>
            </a:lvl4pPr>
            <a:lvl5pPr marL="0" lvl="4" indent="0" algn="r">
              <a:spcBef>
                <a:spcPts val="0"/>
              </a:spcBef>
              <a:spcAft>
                <a:spcPts val="0"/>
              </a:spcAft>
              <a:buNone/>
              <a:defRPr/>
            </a:lvl5pPr>
            <a:lvl6pPr marL="0" lvl="5" indent="0" algn="r">
              <a:spcBef>
                <a:spcPts val="0"/>
              </a:spcBef>
              <a:spcAft>
                <a:spcPts val="0"/>
              </a:spcAft>
              <a:buNone/>
              <a:defRPr/>
            </a:lvl6pPr>
            <a:lvl7pPr marL="0" lvl="6" indent="0" algn="r">
              <a:spcBef>
                <a:spcPts val="0"/>
              </a:spcBef>
              <a:spcAft>
                <a:spcPts val="0"/>
              </a:spcAft>
              <a:buNone/>
              <a:defRPr/>
            </a:lvl7pPr>
            <a:lvl8pPr marL="0" lvl="7" indent="0" algn="r">
              <a:spcBef>
                <a:spcPts val="0"/>
              </a:spcBef>
              <a:spcAft>
                <a:spcPts val="0"/>
              </a:spcAft>
              <a:buNone/>
              <a:defRPr/>
            </a:lvl8pPr>
            <a:lvl9pPr marL="0" lvl="8" indent="0" algn="r">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type="title">
  <p:cSld name="TITLE">
    <p:bg>
      <p:bgPr>
        <a:blipFill>
          <a:blip r:embed="rId2">
            <a:alphaModFix/>
          </a:blip>
          <a:stretch>
            <a:fillRect/>
          </a:stretch>
        </a:blipFill>
        <a:effectLst/>
      </p:bgPr>
    </p:bg>
    <p:spTree>
      <p:nvGrpSpPr>
        <p:cNvPr id="1" name="Shape 28"/>
        <p:cNvGrpSpPr/>
        <p:nvPr/>
      </p:nvGrpSpPr>
      <p:grpSpPr>
        <a:xfrm>
          <a:off x="0" y="0"/>
          <a:ext cx="0" cy="0"/>
          <a:chOff x="0" y="0"/>
          <a:chExt cx="0" cy="0"/>
        </a:xfrm>
      </p:grpSpPr>
      <p:pic>
        <p:nvPicPr>
          <p:cNvPr id="29" name="Google Shape;29;p28" descr="Celestia-R1---OverlayTitleHD.png"/>
          <p:cNvPicPr preferRelativeResize="0"/>
          <p:nvPr/>
        </p:nvPicPr>
        <p:blipFill rotWithShape="1">
          <a:blip r:embed="rId3">
            <a:alphaModFix/>
          </a:blip>
          <a:srcRect/>
          <a:stretch/>
        </p:blipFill>
        <p:spPr>
          <a:xfrm>
            <a:off x="0" y="0"/>
            <a:ext cx="9141619" cy="6856214"/>
          </a:xfrm>
          <a:prstGeom prst="rect">
            <a:avLst/>
          </a:prstGeom>
          <a:noFill/>
          <a:ln>
            <a:noFill/>
          </a:ln>
        </p:spPr>
      </p:pic>
      <p:sp>
        <p:nvSpPr>
          <p:cNvPr id="30" name="Google Shape;30;p28"/>
          <p:cNvSpPr txBox="1">
            <a:spLocks noGrp="1"/>
          </p:cNvSpPr>
          <p:nvPr>
            <p:ph type="ctrTitle"/>
          </p:nvPr>
        </p:nvSpPr>
        <p:spPr>
          <a:xfrm>
            <a:off x="2971799" y="1964267"/>
            <a:ext cx="5398295" cy="2421464"/>
          </a:xfrm>
          <a:prstGeom prst="rect">
            <a:avLst/>
          </a:prstGeom>
          <a:noFill/>
          <a:ln>
            <a:noFill/>
          </a:ln>
        </p:spPr>
        <p:txBody>
          <a:bodyPr spcFirstLastPara="1" wrap="square" lIns="91425" tIns="45700" rIns="91425" bIns="45700" anchor="b" anchorCtr="0">
            <a:normAutofit/>
          </a:bodyPr>
          <a:lstStyle>
            <a:lvl1pPr lvl="0" algn="r">
              <a:spcBef>
                <a:spcPts val="0"/>
              </a:spcBef>
              <a:spcAft>
                <a:spcPts val="0"/>
              </a:spcAft>
              <a:buClr>
                <a:schemeClr val="lt1"/>
              </a:buClr>
              <a:buSzPts val="3600"/>
              <a:buFont typeface="Calibri"/>
              <a:buNone/>
              <a:defRPr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28"/>
          <p:cNvSpPr txBox="1">
            <a:spLocks noGrp="1"/>
          </p:cNvSpPr>
          <p:nvPr>
            <p:ph type="subTitle" idx="1"/>
          </p:nvPr>
        </p:nvSpPr>
        <p:spPr>
          <a:xfrm>
            <a:off x="2971799" y="4385733"/>
            <a:ext cx="5398295" cy="1405467"/>
          </a:xfrm>
          <a:prstGeom prst="rect">
            <a:avLst/>
          </a:prstGeom>
          <a:noFill/>
          <a:ln>
            <a:noFill/>
          </a:ln>
        </p:spPr>
        <p:txBody>
          <a:bodyPr spcFirstLastPara="1" wrap="square" lIns="91425" tIns="45700" rIns="91425" bIns="45700" anchor="t" anchorCtr="0">
            <a:normAutofit/>
          </a:bodyPr>
          <a:lstStyle>
            <a:lvl1pPr lvl="0" algn="r">
              <a:spcBef>
                <a:spcPts val="0"/>
              </a:spcBef>
              <a:spcAft>
                <a:spcPts val="0"/>
              </a:spcAft>
              <a:buSzPts val="1350"/>
              <a:buNone/>
              <a:defRPr sz="1350" cap="none">
                <a:solidFill>
                  <a:schemeClr val="lt1"/>
                </a:solidFill>
              </a:defRPr>
            </a:lvl1pPr>
            <a:lvl2pPr lvl="1" algn="ctr">
              <a:spcBef>
                <a:spcPts val="750"/>
              </a:spcBef>
              <a:spcAft>
                <a:spcPts val="0"/>
              </a:spcAft>
              <a:buSzPts val="1200"/>
              <a:buNone/>
              <a:defRPr>
                <a:solidFill>
                  <a:schemeClr val="lt1"/>
                </a:solidFill>
              </a:defRPr>
            </a:lvl2pPr>
            <a:lvl3pPr lvl="2" algn="ctr">
              <a:spcBef>
                <a:spcPts val="750"/>
              </a:spcBef>
              <a:spcAft>
                <a:spcPts val="0"/>
              </a:spcAft>
              <a:buSzPts val="1050"/>
              <a:buNone/>
              <a:defRPr>
                <a:solidFill>
                  <a:schemeClr val="lt1"/>
                </a:solidFill>
              </a:defRPr>
            </a:lvl3pPr>
            <a:lvl4pPr lvl="3" algn="ctr">
              <a:spcBef>
                <a:spcPts val="750"/>
              </a:spcBef>
              <a:spcAft>
                <a:spcPts val="0"/>
              </a:spcAft>
              <a:buSzPts val="900"/>
              <a:buNone/>
              <a:defRPr>
                <a:solidFill>
                  <a:schemeClr val="lt1"/>
                </a:solidFill>
              </a:defRPr>
            </a:lvl4pPr>
            <a:lvl5pPr lvl="4" algn="ctr">
              <a:spcBef>
                <a:spcPts val="750"/>
              </a:spcBef>
              <a:spcAft>
                <a:spcPts val="0"/>
              </a:spcAft>
              <a:buSzPts val="900"/>
              <a:buNone/>
              <a:defRPr>
                <a:solidFill>
                  <a:schemeClr val="lt1"/>
                </a:solidFill>
              </a:defRPr>
            </a:lvl5pPr>
            <a:lvl6pPr lvl="5" algn="ctr">
              <a:spcBef>
                <a:spcPts val="750"/>
              </a:spcBef>
              <a:spcAft>
                <a:spcPts val="0"/>
              </a:spcAft>
              <a:buSzPts val="900"/>
              <a:buNone/>
              <a:defRPr>
                <a:solidFill>
                  <a:schemeClr val="lt1"/>
                </a:solidFill>
              </a:defRPr>
            </a:lvl6pPr>
            <a:lvl7pPr lvl="6" algn="ctr">
              <a:spcBef>
                <a:spcPts val="750"/>
              </a:spcBef>
              <a:spcAft>
                <a:spcPts val="0"/>
              </a:spcAft>
              <a:buSzPts val="900"/>
              <a:buNone/>
              <a:defRPr>
                <a:solidFill>
                  <a:schemeClr val="lt1"/>
                </a:solidFill>
              </a:defRPr>
            </a:lvl7pPr>
            <a:lvl8pPr lvl="7" algn="ctr">
              <a:spcBef>
                <a:spcPts val="750"/>
              </a:spcBef>
              <a:spcAft>
                <a:spcPts val="0"/>
              </a:spcAft>
              <a:buSzPts val="900"/>
              <a:buNone/>
              <a:defRPr>
                <a:solidFill>
                  <a:schemeClr val="lt1"/>
                </a:solidFill>
              </a:defRPr>
            </a:lvl8pPr>
            <a:lvl9pPr lvl="8" algn="ctr">
              <a:spcBef>
                <a:spcPts val="750"/>
              </a:spcBef>
              <a:spcAft>
                <a:spcPts val="750"/>
              </a:spcAft>
              <a:buSzPts val="900"/>
              <a:buNone/>
              <a:defRPr>
                <a:solidFill>
                  <a:schemeClr val="lt1"/>
                </a:solidFill>
              </a:defRPr>
            </a:lvl9pPr>
          </a:lstStyle>
          <a:p>
            <a:endParaRPr/>
          </a:p>
        </p:txBody>
      </p:sp>
      <p:sp>
        <p:nvSpPr>
          <p:cNvPr id="32" name="Google Shape;32;p28"/>
          <p:cNvSpPr txBox="1">
            <a:spLocks noGrp="1"/>
          </p:cNvSpPr>
          <p:nvPr>
            <p:ph type="dt" idx="10"/>
          </p:nvPr>
        </p:nvSpPr>
        <p:spPr>
          <a:xfrm>
            <a:off x="6699419" y="5870576"/>
            <a:ext cx="1200150" cy="3778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28"/>
          <p:cNvSpPr txBox="1">
            <a:spLocks noGrp="1"/>
          </p:cNvSpPr>
          <p:nvPr>
            <p:ph type="ftr" idx="11"/>
          </p:nvPr>
        </p:nvSpPr>
        <p:spPr>
          <a:xfrm>
            <a:off x="2971799" y="5870576"/>
            <a:ext cx="3670469" cy="3778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28"/>
          <p:cNvSpPr txBox="1">
            <a:spLocks noGrp="1"/>
          </p:cNvSpPr>
          <p:nvPr>
            <p:ph type="sldNum" idx="12"/>
          </p:nvPr>
        </p:nvSpPr>
        <p:spPr>
          <a:xfrm>
            <a:off x="7956719" y="5870576"/>
            <a:ext cx="413375" cy="3778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a:lvl1pPr>
            <a:lvl2pPr marL="0" lvl="1" indent="0" algn="r">
              <a:spcBef>
                <a:spcPts val="0"/>
              </a:spcBef>
              <a:spcAft>
                <a:spcPts val="0"/>
              </a:spcAft>
              <a:buNone/>
              <a:defRPr/>
            </a:lvl2pPr>
            <a:lvl3pPr marL="0" lvl="2" indent="0" algn="r">
              <a:spcBef>
                <a:spcPts val="0"/>
              </a:spcBef>
              <a:spcAft>
                <a:spcPts val="0"/>
              </a:spcAft>
              <a:buNone/>
              <a:defRPr/>
            </a:lvl3pPr>
            <a:lvl4pPr marL="0" lvl="3" indent="0" algn="r">
              <a:spcBef>
                <a:spcPts val="0"/>
              </a:spcBef>
              <a:spcAft>
                <a:spcPts val="0"/>
              </a:spcAft>
              <a:buNone/>
              <a:defRPr/>
            </a:lvl4pPr>
            <a:lvl5pPr marL="0" lvl="4" indent="0" algn="r">
              <a:spcBef>
                <a:spcPts val="0"/>
              </a:spcBef>
              <a:spcAft>
                <a:spcPts val="0"/>
              </a:spcAft>
              <a:buNone/>
              <a:defRPr/>
            </a:lvl5pPr>
            <a:lvl6pPr marL="0" lvl="5" indent="0" algn="r">
              <a:spcBef>
                <a:spcPts val="0"/>
              </a:spcBef>
              <a:spcAft>
                <a:spcPts val="0"/>
              </a:spcAft>
              <a:buNone/>
              <a:defRPr/>
            </a:lvl6pPr>
            <a:lvl7pPr marL="0" lvl="6" indent="0" algn="r">
              <a:spcBef>
                <a:spcPts val="0"/>
              </a:spcBef>
              <a:spcAft>
                <a:spcPts val="0"/>
              </a:spcAft>
              <a:buNone/>
              <a:defRPr/>
            </a:lvl7pPr>
            <a:lvl8pPr marL="0" lvl="7" indent="0" algn="r">
              <a:spcBef>
                <a:spcPts val="0"/>
              </a:spcBef>
              <a:spcAft>
                <a:spcPts val="0"/>
              </a:spcAft>
              <a:buNone/>
              <a:defRPr/>
            </a:lvl8pPr>
            <a:lvl9pPr marL="0" lvl="8" indent="0" algn="r">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35"/>
        <p:cNvGrpSpPr/>
        <p:nvPr/>
      </p:nvGrpSpPr>
      <p:grpSpPr>
        <a:xfrm>
          <a:off x="0" y="0"/>
          <a:ext cx="0" cy="0"/>
          <a:chOff x="0" y="0"/>
          <a:chExt cx="0" cy="0"/>
        </a:xfrm>
      </p:grpSpPr>
      <p:pic>
        <p:nvPicPr>
          <p:cNvPr id="36" name="Google Shape;36;p29" descr="Celestia-R1---OverlayContentHD.png"/>
          <p:cNvPicPr preferRelativeResize="0"/>
          <p:nvPr/>
        </p:nvPicPr>
        <p:blipFill rotWithShape="1">
          <a:blip r:embed="rId2">
            <a:alphaModFix/>
          </a:blip>
          <a:srcRect/>
          <a:stretch/>
        </p:blipFill>
        <p:spPr>
          <a:xfrm>
            <a:off x="0" y="0"/>
            <a:ext cx="9141619" cy="6856214"/>
          </a:xfrm>
          <a:prstGeom prst="rect">
            <a:avLst/>
          </a:prstGeom>
          <a:noFill/>
          <a:ln>
            <a:noFill/>
          </a:ln>
        </p:spPr>
      </p:pic>
      <p:sp>
        <p:nvSpPr>
          <p:cNvPr id="37" name="Google Shape;37;p29"/>
          <p:cNvSpPr txBox="1">
            <a:spLocks noGrp="1"/>
          </p:cNvSpPr>
          <p:nvPr>
            <p:ph type="title"/>
          </p:nvPr>
        </p:nvSpPr>
        <p:spPr>
          <a:xfrm>
            <a:off x="514351" y="609601"/>
            <a:ext cx="7598569" cy="1456267"/>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chemeClr val="lt1"/>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29"/>
          <p:cNvSpPr txBox="1">
            <a:spLocks noGrp="1"/>
          </p:cNvSpPr>
          <p:nvPr>
            <p:ph type="body" idx="1"/>
          </p:nvPr>
        </p:nvSpPr>
        <p:spPr>
          <a:xfrm>
            <a:off x="514351" y="2142068"/>
            <a:ext cx="7598569" cy="3649133"/>
          </a:xfrm>
          <a:prstGeom prst="rect">
            <a:avLst/>
          </a:prstGeom>
          <a:noFill/>
          <a:ln>
            <a:noFill/>
          </a:ln>
        </p:spPr>
        <p:txBody>
          <a:bodyPr spcFirstLastPara="1" wrap="square" lIns="91425" tIns="45700" rIns="91425" bIns="45700" anchor="ctr" anchorCtr="0">
            <a:normAutofit/>
          </a:bodyPr>
          <a:lstStyle>
            <a:lvl1pPr marL="457200" lvl="0" indent="-342900" algn="l">
              <a:spcBef>
                <a:spcPts val="0"/>
              </a:spcBef>
              <a:spcAft>
                <a:spcPts val="0"/>
              </a:spcAft>
              <a:buSzPts val="1800"/>
              <a:buChar char="•"/>
              <a:defRPr/>
            </a:lvl1pPr>
            <a:lvl2pPr marL="914400" lvl="1" indent="-342900" algn="l">
              <a:spcBef>
                <a:spcPts val="750"/>
              </a:spcBef>
              <a:spcAft>
                <a:spcPts val="0"/>
              </a:spcAft>
              <a:buSzPts val="1800"/>
              <a:buChar char="•"/>
              <a:defRPr/>
            </a:lvl2pPr>
            <a:lvl3pPr marL="1371600" lvl="2" indent="-342900" algn="l">
              <a:spcBef>
                <a:spcPts val="750"/>
              </a:spcBef>
              <a:spcAft>
                <a:spcPts val="0"/>
              </a:spcAft>
              <a:buSzPts val="1800"/>
              <a:buChar char="•"/>
              <a:defRPr/>
            </a:lvl3pPr>
            <a:lvl4pPr marL="1828800" lvl="3" indent="-342900" algn="l">
              <a:spcBef>
                <a:spcPts val="750"/>
              </a:spcBef>
              <a:spcAft>
                <a:spcPts val="0"/>
              </a:spcAft>
              <a:buSzPts val="1800"/>
              <a:buChar char="•"/>
              <a:defRPr/>
            </a:lvl4pPr>
            <a:lvl5pPr marL="2286000" lvl="4" indent="-342900" algn="l">
              <a:spcBef>
                <a:spcPts val="750"/>
              </a:spcBef>
              <a:spcAft>
                <a:spcPts val="0"/>
              </a:spcAft>
              <a:buSzPts val="1800"/>
              <a:buChar char="•"/>
              <a:defRPr/>
            </a:lvl5pPr>
            <a:lvl6pPr marL="2743200" lvl="5" indent="-342900" algn="l">
              <a:spcBef>
                <a:spcPts val="750"/>
              </a:spcBef>
              <a:spcAft>
                <a:spcPts val="0"/>
              </a:spcAft>
              <a:buSzPts val="1800"/>
              <a:buChar char="•"/>
              <a:defRPr/>
            </a:lvl6pPr>
            <a:lvl7pPr marL="3200400" lvl="6" indent="-342900" algn="l">
              <a:spcBef>
                <a:spcPts val="750"/>
              </a:spcBef>
              <a:spcAft>
                <a:spcPts val="0"/>
              </a:spcAft>
              <a:buSzPts val="1800"/>
              <a:buChar char="•"/>
              <a:defRPr/>
            </a:lvl7pPr>
            <a:lvl8pPr marL="3657600" lvl="7" indent="-342900" algn="l">
              <a:spcBef>
                <a:spcPts val="750"/>
              </a:spcBef>
              <a:spcAft>
                <a:spcPts val="0"/>
              </a:spcAft>
              <a:buSzPts val="1800"/>
              <a:buChar char="•"/>
              <a:defRPr/>
            </a:lvl8pPr>
            <a:lvl9pPr marL="4114800" lvl="8" indent="-342900" algn="l">
              <a:spcBef>
                <a:spcPts val="750"/>
              </a:spcBef>
              <a:spcAft>
                <a:spcPts val="750"/>
              </a:spcAft>
              <a:buSzPts val="1800"/>
              <a:buChar char="•"/>
              <a:defRPr/>
            </a:lvl9pPr>
          </a:lstStyle>
          <a:p>
            <a:endParaRPr/>
          </a:p>
        </p:txBody>
      </p:sp>
      <p:sp>
        <p:nvSpPr>
          <p:cNvPr id="39" name="Google Shape;39;p29"/>
          <p:cNvSpPr txBox="1">
            <a:spLocks noGrp="1"/>
          </p:cNvSpPr>
          <p:nvPr>
            <p:ph type="dt" idx="10"/>
          </p:nvPr>
        </p:nvSpPr>
        <p:spPr>
          <a:xfrm>
            <a:off x="6442245" y="5870576"/>
            <a:ext cx="1200150" cy="3778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 name="Google Shape;40;p29"/>
          <p:cNvSpPr txBox="1">
            <a:spLocks noGrp="1"/>
          </p:cNvSpPr>
          <p:nvPr>
            <p:ph type="ftr" idx="11"/>
          </p:nvPr>
        </p:nvSpPr>
        <p:spPr>
          <a:xfrm>
            <a:off x="514351" y="5870576"/>
            <a:ext cx="5870744" cy="3778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 name="Google Shape;41;p29"/>
          <p:cNvSpPr txBox="1">
            <a:spLocks noGrp="1"/>
          </p:cNvSpPr>
          <p:nvPr>
            <p:ph type="sldNum" idx="12"/>
          </p:nvPr>
        </p:nvSpPr>
        <p:spPr>
          <a:xfrm>
            <a:off x="7699546" y="5870576"/>
            <a:ext cx="413375" cy="3778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a:lvl1pPr>
            <a:lvl2pPr marL="0" lvl="1" indent="0" algn="r">
              <a:spcBef>
                <a:spcPts val="0"/>
              </a:spcBef>
              <a:spcAft>
                <a:spcPts val="0"/>
              </a:spcAft>
              <a:buNone/>
              <a:defRPr/>
            </a:lvl2pPr>
            <a:lvl3pPr marL="0" lvl="2" indent="0" algn="r">
              <a:spcBef>
                <a:spcPts val="0"/>
              </a:spcBef>
              <a:spcAft>
                <a:spcPts val="0"/>
              </a:spcAft>
              <a:buNone/>
              <a:defRPr/>
            </a:lvl3pPr>
            <a:lvl4pPr marL="0" lvl="3" indent="0" algn="r">
              <a:spcBef>
                <a:spcPts val="0"/>
              </a:spcBef>
              <a:spcAft>
                <a:spcPts val="0"/>
              </a:spcAft>
              <a:buNone/>
              <a:defRPr/>
            </a:lvl4pPr>
            <a:lvl5pPr marL="0" lvl="4" indent="0" algn="r">
              <a:spcBef>
                <a:spcPts val="0"/>
              </a:spcBef>
              <a:spcAft>
                <a:spcPts val="0"/>
              </a:spcAft>
              <a:buNone/>
              <a:defRPr/>
            </a:lvl5pPr>
            <a:lvl6pPr marL="0" lvl="5" indent="0" algn="r">
              <a:spcBef>
                <a:spcPts val="0"/>
              </a:spcBef>
              <a:spcAft>
                <a:spcPts val="0"/>
              </a:spcAft>
              <a:buNone/>
              <a:defRPr/>
            </a:lvl6pPr>
            <a:lvl7pPr marL="0" lvl="6" indent="0" algn="r">
              <a:spcBef>
                <a:spcPts val="0"/>
              </a:spcBef>
              <a:spcAft>
                <a:spcPts val="0"/>
              </a:spcAft>
              <a:buNone/>
              <a:defRPr/>
            </a:lvl7pPr>
            <a:lvl8pPr marL="0" lvl="7" indent="0" algn="r">
              <a:spcBef>
                <a:spcPts val="0"/>
              </a:spcBef>
              <a:spcAft>
                <a:spcPts val="0"/>
              </a:spcAft>
              <a:buNone/>
              <a:defRPr/>
            </a:lvl8pPr>
            <a:lvl9pPr marL="0" lvl="8" indent="0" algn="r">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42"/>
        <p:cNvGrpSpPr/>
        <p:nvPr/>
      </p:nvGrpSpPr>
      <p:grpSpPr>
        <a:xfrm>
          <a:off x="0" y="0"/>
          <a:ext cx="0" cy="0"/>
          <a:chOff x="0" y="0"/>
          <a:chExt cx="0" cy="0"/>
        </a:xfrm>
      </p:grpSpPr>
      <p:pic>
        <p:nvPicPr>
          <p:cNvPr id="43" name="Google Shape;43;p30" descr="Celestia-R1---OverlayContentHD.png"/>
          <p:cNvPicPr preferRelativeResize="0"/>
          <p:nvPr/>
        </p:nvPicPr>
        <p:blipFill rotWithShape="1">
          <a:blip r:embed="rId2">
            <a:alphaModFix/>
          </a:blip>
          <a:srcRect/>
          <a:stretch/>
        </p:blipFill>
        <p:spPr>
          <a:xfrm>
            <a:off x="0" y="0"/>
            <a:ext cx="9141619" cy="6856214"/>
          </a:xfrm>
          <a:prstGeom prst="rect">
            <a:avLst/>
          </a:prstGeom>
          <a:noFill/>
          <a:ln>
            <a:noFill/>
          </a:ln>
        </p:spPr>
      </p:pic>
      <p:sp>
        <p:nvSpPr>
          <p:cNvPr id="44" name="Google Shape;44;p30"/>
          <p:cNvSpPr txBox="1">
            <a:spLocks noGrp="1"/>
          </p:cNvSpPr>
          <p:nvPr>
            <p:ph type="title"/>
          </p:nvPr>
        </p:nvSpPr>
        <p:spPr>
          <a:xfrm>
            <a:off x="514351" y="3308581"/>
            <a:ext cx="7598570" cy="14688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3000"/>
              <a:buFont typeface="Calibri"/>
              <a:buNone/>
              <a:defRPr sz="3000" b="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 name="Google Shape;45;p30"/>
          <p:cNvSpPr txBox="1">
            <a:spLocks noGrp="1"/>
          </p:cNvSpPr>
          <p:nvPr>
            <p:ph type="body" idx="1"/>
          </p:nvPr>
        </p:nvSpPr>
        <p:spPr>
          <a:xfrm>
            <a:off x="514349" y="4777381"/>
            <a:ext cx="7598571" cy="860400"/>
          </a:xfrm>
          <a:prstGeom prst="rect">
            <a:avLst/>
          </a:prstGeom>
          <a:noFill/>
          <a:ln>
            <a:noFill/>
          </a:ln>
        </p:spPr>
        <p:txBody>
          <a:bodyPr spcFirstLastPara="1" wrap="square" lIns="91425" tIns="45700" rIns="91425" bIns="45700" anchor="t" anchorCtr="0">
            <a:normAutofit/>
          </a:bodyPr>
          <a:lstStyle>
            <a:lvl1pPr marL="457200" lvl="0" indent="-228600" algn="l">
              <a:spcBef>
                <a:spcPts val="0"/>
              </a:spcBef>
              <a:spcAft>
                <a:spcPts val="0"/>
              </a:spcAft>
              <a:buSzPts val="1500"/>
              <a:buNone/>
              <a:defRPr sz="1500" cap="none">
                <a:solidFill>
                  <a:schemeClr val="lt1"/>
                </a:solidFill>
              </a:defRPr>
            </a:lvl1pPr>
            <a:lvl2pPr marL="914400" lvl="1" indent="-228600" algn="l">
              <a:spcBef>
                <a:spcPts val="750"/>
              </a:spcBef>
              <a:spcAft>
                <a:spcPts val="0"/>
              </a:spcAft>
              <a:buSzPts val="1350"/>
              <a:buNone/>
              <a:defRPr sz="1350">
                <a:solidFill>
                  <a:schemeClr val="lt1"/>
                </a:solidFill>
              </a:defRPr>
            </a:lvl2pPr>
            <a:lvl3pPr marL="1371600" lvl="2" indent="-228600" algn="l">
              <a:spcBef>
                <a:spcPts val="750"/>
              </a:spcBef>
              <a:spcAft>
                <a:spcPts val="0"/>
              </a:spcAft>
              <a:buSzPts val="1200"/>
              <a:buNone/>
              <a:defRPr sz="1200">
                <a:solidFill>
                  <a:schemeClr val="lt1"/>
                </a:solidFill>
              </a:defRPr>
            </a:lvl3pPr>
            <a:lvl4pPr marL="1828800" lvl="3" indent="-228600" algn="l">
              <a:spcBef>
                <a:spcPts val="750"/>
              </a:spcBef>
              <a:spcAft>
                <a:spcPts val="0"/>
              </a:spcAft>
              <a:buSzPts val="1050"/>
              <a:buNone/>
              <a:defRPr sz="1050">
                <a:solidFill>
                  <a:schemeClr val="lt1"/>
                </a:solidFill>
              </a:defRPr>
            </a:lvl4pPr>
            <a:lvl5pPr marL="2286000" lvl="4" indent="-228600" algn="l">
              <a:spcBef>
                <a:spcPts val="750"/>
              </a:spcBef>
              <a:spcAft>
                <a:spcPts val="0"/>
              </a:spcAft>
              <a:buSzPts val="1050"/>
              <a:buNone/>
              <a:defRPr sz="1050">
                <a:solidFill>
                  <a:schemeClr val="lt1"/>
                </a:solidFill>
              </a:defRPr>
            </a:lvl5pPr>
            <a:lvl6pPr marL="2743200" lvl="5" indent="-228600" algn="l">
              <a:spcBef>
                <a:spcPts val="750"/>
              </a:spcBef>
              <a:spcAft>
                <a:spcPts val="0"/>
              </a:spcAft>
              <a:buSzPts val="1050"/>
              <a:buNone/>
              <a:defRPr sz="1050">
                <a:solidFill>
                  <a:schemeClr val="lt1"/>
                </a:solidFill>
              </a:defRPr>
            </a:lvl6pPr>
            <a:lvl7pPr marL="3200400" lvl="6" indent="-228600" algn="l">
              <a:spcBef>
                <a:spcPts val="750"/>
              </a:spcBef>
              <a:spcAft>
                <a:spcPts val="0"/>
              </a:spcAft>
              <a:buSzPts val="1050"/>
              <a:buNone/>
              <a:defRPr sz="1050">
                <a:solidFill>
                  <a:schemeClr val="lt1"/>
                </a:solidFill>
              </a:defRPr>
            </a:lvl7pPr>
            <a:lvl8pPr marL="3657600" lvl="7" indent="-228600" algn="l">
              <a:spcBef>
                <a:spcPts val="750"/>
              </a:spcBef>
              <a:spcAft>
                <a:spcPts val="0"/>
              </a:spcAft>
              <a:buSzPts val="1050"/>
              <a:buNone/>
              <a:defRPr sz="1050">
                <a:solidFill>
                  <a:schemeClr val="lt1"/>
                </a:solidFill>
              </a:defRPr>
            </a:lvl8pPr>
            <a:lvl9pPr marL="4114800" lvl="8" indent="-228600" algn="l">
              <a:spcBef>
                <a:spcPts val="750"/>
              </a:spcBef>
              <a:spcAft>
                <a:spcPts val="750"/>
              </a:spcAft>
              <a:buSzPts val="1050"/>
              <a:buNone/>
              <a:defRPr sz="1050">
                <a:solidFill>
                  <a:schemeClr val="lt1"/>
                </a:solidFill>
              </a:defRPr>
            </a:lvl9pPr>
          </a:lstStyle>
          <a:p>
            <a:endParaRPr/>
          </a:p>
        </p:txBody>
      </p:sp>
      <p:sp>
        <p:nvSpPr>
          <p:cNvPr id="46" name="Google Shape;46;p30"/>
          <p:cNvSpPr txBox="1">
            <a:spLocks noGrp="1"/>
          </p:cNvSpPr>
          <p:nvPr>
            <p:ph type="dt" idx="10"/>
          </p:nvPr>
        </p:nvSpPr>
        <p:spPr>
          <a:xfrm>
            <a:off x="6442245" y="5870576"/>
            <a:ext cx="1200150" cy="3778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30"/>
          <p:cNvSpPr txBox="1">
            <a:spLocks noGrp="1"/>
          </p:cNvSpPr>
          <p:nvPr>
            <p:ph type="ftr" idx="11"/>
          </p:nvPr>
        </p:nvSpPr>
        <p:spPr>
          <a:xfrm>
            <a:off x="514351" y="5870576"/>
            <a:ext cx="5870744" cy="3778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30"/>
          <p:cNvSpPr txBox="1">
            <a:spLocks noGrp="1"/>
          </p:cNvSpPr>
          <p:nvPr>
            <p:ph type="sldNum" idx="12"/>
          </p:nvPr>
        </p:nvSpPr>
        <p:spPr>
          <a:xfrm>
            <a:off x="7699546" y="5870576"/>
            <a:ext cx="413375" cy="3778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a:lvl1pPr>
            <a:lvl2pPr marL="0" lvl="1" indent="0" algn="r">
              <a:spcBef>
                <a:spcPts val="0"/>
              </a:spcBef>
              <a:spcAft>
                <a:spcPts val="0"/>
              </a:spcAft>
              <a:buNone/>
              <a:defRPr/>
            </a:lvl2pPr>
            <a:lvl3pPr marL="0" lvl="2" indent="0" algn="r">
              <a:spcBef>
                <a:spcPts val="0"/>
              </a:spcBef>
              <a:spcAft>
                <a:spcPts val="0"/>
              </a:spcAft>
              <a:buNone/>
              <a:defRPr/>
            </a:lvl3pPr>
            <a:lvl4pPr marL="0" lvl="3" indent="0" algn="r">
              <a:spcBef>
                <a:spcPts val="0"/>
              </a:spcBef>
              <a:spcAft>
                <a:spcPts val="0"/>
              </a:spcAft>
              <a:buNone/>
              <a:defRPr/>
            </a:lvl4pPr>
            <a:lvl5pPr marL="0" lvl="4" indent="0" algn="r">
              <a:spcBef>
                <a:spcPts val="0"/>
              </a:spcBef>
              <a:spcAft>
                <a:spcPts val="0"/>
              </a:spcAft>
              <a:buNone/>
              <a:defRPr/>
            </a:lvl5pPr>
            <a:lvl6pPr marL="0" lvl="5" indent="0" algn="r">
              <a:spcBef>
                <a:spcPts val="0"/>
              </a:spcBef>
              <a:spcAft>
                <a:spcPts val="0"/>
              </a:spcAft>
              <a:buNone/>
              <a:defRPr/>
            </a:lvl6pPr>
            <a:lvl7pPr marL="0" lvl="6" indent="0" algn="r">
              <a:spcBef>
                <a:spcPts val="0"/>
              </a:spcBef>
              <a:spcAft>
                <a:spcPts val="0"/>
              </a:spcAft>
              <a:buNone/>
              <a:defRPr/>
            </a:lvl7pPr>
            <a:lvl8pPr marL="0" lvl="7" indent="0" algn="r">
              <a:spcBef>
                <a:spcPts val="0"/>
              </a:spcBef>
              <a:spcAft>
                <a:spcPts val="0"/>
              </a:spcAft>
              <a:buNone/>
              <a:defRPr/>
            </a:lvl8pPr>
            <a:lvl9pPr marL="0" lvl="8" indent="0" algn="r">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9"/>
        <p:cNvGrpSpPr/>
        <p:nvPr/>
      </p:nvGrpSpPr>
      <p:grpSpPr>
        <a:xfrm>
          <a:off x="0" y="0"/>
          <a:ext cx="0" cy="0"/>
          <a:chOff x="0" y="0"/>
          <a:chExt cx="0" cy="0"/>
        </a:xfrm>
      </p:grpSpPr>
      <p:sp>
        <p:nvSpPr>
          <p:cNvPr id="50" name="Google Shape;50;p31"/>
          <p:cNvSpPr txBox="1">
            <a:spLocks noGrp="1"/>
          </p:cNvSpPr>
          <p:nvPr>
            <p:ph type="title"/>
          </p:nvPr>
        </p:nvSpPr>
        <p:spPr>
          <a:xfrm>
            <a:off x="514351" y="609601"/>
            <a:ext cx="7598569" cy="1456267"/>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chemeClr val="lt1"/>
              </a:buClr>
              <a:buSzPts val="27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31"/>
          <p:cNvSpPr txBox="1">
            <a:spLocks noGrp="1"/>
          </p:cNvSpPr>
          <p:nvPr>
            <p:ph type="body" idx="1"/>
          </p:nvPr>
        </p:nvSpPr>
        <p:spPr>
          <a:xfrm>
            <a:off x="730252" y="2218267"/>
            <a:ext cx="3531791" cy="576262"/>
          </a:xfrm>
          <a:prstGeom prst="rect">
            <a:avLst/>
          </a:prstGeom>
          <a:noFill/>
          <a:ln>
            <a:noFill/>
          </a:ln>
        </p:spPr>
        <p:txBody>
          <a:bodyPr spcFirstLastPara="1" wrap="square" lIns="91425" tIns="45700" rIns="91425" bIns="45700" anchor="b" anchorCtr="0">
            <a:noAutofit/>
          </a:bodyPr>
          <a:lstStyle>
            <a:lvl1pPr marL="457200" lvl="0" indent="-228600" algn="l">
              <a:spcBef>
                <a:spcPts val="0"/>
              </a:spcBef>
              <a:spcAft>
                <a:spcPts val="0"/>
              </a:spcAft>
              <a:buSzPts val="2100"/>
              <a:buNone/>
              <a:defRPr sz="2100" b="0"/>
            </a:lvl1pPr>
            <a:lvl2pPr marL="914400" lvl="1" indent="-228600" algn="l">
              <a:spcBef>
                <a:spcPts val="750"/>
              </a:spcBef>
              <a:spcAft>
                <a:spcPts val="0"/>
              </a:spcAft>
              <a:buSzPts val="1500"/>
              <a:buNone/>
              <a:defRPr sz="1500" b="1"/>
            </a:lvl2pPr>
            <a:lvl3pPr marL="1371600" lvl="2" indent="-228600" algn="l">
              <a:spcBef>
                <a:spcPts val="750"/>
              </a:spcBef>
              <a:spcAft>
                <a:spcPts val="0"/>
              </a:spcAft>
              <a:buSzPts val="1350"/>
              <a:buNone/>
              <a:defRPr sz="1350" b="1"/>
            </a:lvl3pPr>
            <a:lvl4pPr marL="1828800" lvl="3" indent="-228600" algn="l">
              <a:spcBef>
                <a:spcPts val="750"/>
              </a:spcBef>
              <a:spcAft>
                <a:spcPts val="0"/>
              </a:spcAft>
              <a:buSzPts val="1200"/>
              <a:buNone/>
              <a:defRPr sz="1200" b="1"/>
            </a:lvl4pPr>
            <a:lvl5pPr marL="2286000" lvl="4" indent="-228600" algn="l">
              <a:spcBef>
                <a:spcPts val="750"/>
              </a:spcBef>
              <a:spcAft>
                <a:spcPts val="0"/>
              </a:spcAft>
              <a:buSzPts val="1200"/>
              <a:buNone/>
              <a:defRPr sz="1200" b="1"/>
            </a:lvl5pPr>
            <a:lvl6pPr marL="2743200" lvl="5" indent="-228600" algn="l">
              <a:spcBef>
                <a:spcPts val="750"/>
              </a:spcBef>
              <a:spcAft>
                <a:spcPts val="0"/>
              </a:spcAft>
              <a:buSzPts val="1200"/>
              <a:buNone/>
              <a:defRPr sz="1200" b="1"/>
            </a:lvl6pPr>
            <a:lvl7pPr marL="3200400" lvl="6" indent="-228600" algn="l">
              <a:spcBef>
                <a:spcPts val="750"/>
              </a:spcBef>
              <a:spcAft>
                <a:spcPts val="0"/>
              </a:spcAft>
              <a:buSzPts val="1200"/>
              <a:buNone/>
              <a:defRPr sz="1200" b="1"/>
            </a:lvl7pPr>
            <a:lvl8pPr marL="3657600" lvl="7" indent="-228600" algn="l">
              <a:spcBef>
                <a:spcPts val="750"/>
              </a:spcBef>
              <a:spcAft>
                <a:spcPts val="0"/>
              </a:spcAft>
              <a:buSzPts val="1200"/>
              <a:buNone/>
              <a:defRPr sz="1200" b="1"/>
            </a:lvl8pPr>
            <a:lvl9pPr marL="4114800" lvl="8" indent="-228600" algn="l">
              <a:spcBef>
                <a:spcPts val="750"/>
              </a:spcBef>
              <a:spcAft>
                <a:spcPts val="750"/>
              </a:spcAft>
              <a:buSzPts val="1200"/>
              <a:buNone/>
              <a:defRPr sz="1200" b="1"/>
            </a:lvl9pPr>
          </a:lstStyle>
          <a:p>
            <a:endParaRPr/>
          </a:p>
        </p:txBody>
      </p:sp>
      <p:sp>
        <p:nvSpPr>
          <p:cNvPr id="52" name="Google Shape;52;p31"/>
          <p:cNvSpPr txBox="1">
            <a:spLocks noGrp="1"/>
          </p:cNvSpPr>
          <p:nvPr>
            <p:ph type="body" idx="2"/>
          </p:nvPr>
        </p:nvSpPr>
        <p:spPr>
          <a:xfrm>
            <a:off x="514351" y="2870201"/>
            <a:ext cx="3747692" cy="2920998"/>
          </a:xfrm>
          <a:prstGeom prst="rect">
            <a:avLst/>
          </a:prstGeom>
          <a:noFill/>
          <a:ln>
            <a:noFill/>
          </a:ln>
        </p:spPr>
        <p:txBody>
          <a:bodyPr spcFirstLastPara="1" wrap="square" lIns="91425" tIns="45700" rIns="91425" bIns="45700" anchor="t" anchorCtr="0">
            <a:normAutofit/>
          </a:bodyPr>
          <a:lstStyle>
            <a:lvl1pPr marL="457200" lvl="0" indent="-342900" algn="l">
              <a:spcBef>
                <a:spcPts val="0"/>
              </a:spcBef>
              <a:spcAft>
                <a:spcPts val="0"/>
              </a:spcAft>
              <a:buSzPts val="1800"/>
              <a:buChar char="•"/>
              <a:defRPr/>
            </a:lvl1pPr>
            <a:lvl2pPr marL="914400" lvl="1" indent="-342900" algn="l">
              <a:spcBef>
                <a:spcPts val="750"/>
              </a:spcBef>
              <a:spcAft>
                <a:spcPts val="0"/>
              </a:spcAft>
              <a:buSzPts val="1800"/>
              <a:buChar char="•"/>
              <a:defRPr/>
            </a:lvl2pPr>
            <a:lvl3pPr marL="1371600" lvl="2" indent="-342900" algn="l">
              <a:spcBef>
                <a:spcPts val="750"/>
              </a:spcBef>
              <a:spcAft>
                <a:spcPts val="0"/>
              </a:spcAft>
              <a:buSzPts val="1800"/>
              <a:buChar char="•"/>
              <a:defRPr/>
            </a:lvl3pPr>
            <a:lvl4pPr marL="1828800" lvl="3" indent="-342900" algn="l">
              <a:spcBef>
                <a:spcPts val="750"/>
              </a:spcBef>
              <a:spcAft>
                <a:spcPts val="0"/>
              </a:spcAft>
              <a:buSzPts val="1800"/>
              <a:buChar char="•"/>
              <a:defRPr/>
            </a:lvl4pPr>
            <a:lvl5pPr marL="2286000" lvl="4" indent="-342900" algn="l">
              <a:spcBef>
                <a:spcPts val="750"/>
              </a:spcBef>
              <a:spcAft>
                <a:spcPts val="0"/>
              </a:spcAft>
              <a:buSzPts val="1800"/>
              <a:buChar char="•"/>
              <a:defRPr/>
            </a:lvl5pPr>
            <a:lvl6pPr marL="2743200" lvl="5" indent="-342900" algn="l">
              <a:spcBef>
                <a:spcPts val="750"/>
              </a:spcBef>
              <a:spcAft>
                <a:spcPts val="0"/>
              </a:spcAft>
              <a:buSzPts val="1800"/>
              <a:buChar char="•"/>
              <a:defRPr/>
            </a:lvl6pPr>
            <a:lvl7pPr marL="3200400" lvl="6" indent="-342900" algn="l">
              <a:spcBef>
                <a:spcPts val="750"/>
              </a:spcBef>
              <a:spcAft>
                <a:spcPts val="0"/>
              </a:spcAft>
              <a:buSzPts val="1800"/>
              <a:buChar char="•"/>
              <a:defRPr/>
            </a:lvl7pPr>
            <a:lvl8pPr marL="3657600" lvl="7" indent="-342900" algn="l">
              <a:spcBef>
                <a:spcPts val="750"/>
              </a:spcBef>
              <a:spcAft>
                <a:spcPts val="0"/>
              </a:spcAft>
              <a:buSzPts val="1800"/>
              <a:buChar char="•"/>
              <a:defRPr/>
            </a:lvl8pPr>
            <a:lvl9pPr marL="4114800" lvl="8" indent="-342900" algn="l">
              <a:spcBef>
                <a:spcPts val="750"/>
              </a:spcBef>
              <a:spcAft>
                <a:spcPts val="750"/>
              </a:spcAft>
              <a:buSzPts val="1800"/>
              <a:buChar char="•"/>
              <a:defRPr/>
            </a:lvl9pPr>
          </a:lstStyle>
          <a:p>
            <a:endParaRPr/>
          </a:p>
        </p:txBody>
      </p:sp>
      <p:sp>
        <p:nvSpPr>
          <p:cNvPr id="53" name="Google Shape;53;p31"/>
          <p:cNvSpPr txBox="1">
            <a:spLocks noGrp="1"/>
          </p:cNvSpPr>
          <p:nvPr>
            <p:ph type="body" idx="3"/>
          </p:nvPr>
        </p:nvSpPr>
        <p:spPr>
          <a:xfrm>
            <a:off x="4572003" y="2226734"/>
            <a:ext cx="3542110" cy="576262"/>
          </a:xfrm>
          <a:prstGeom prst="rect">
            <a:avLst/>
          </a:prstGeom>
          <a:noFill/>
          <a:ln>
            <a:noFill/>
          </a:ln>
        </p:spPr>
        <p:txBody>
          <a:bodyPr spcFirstLastPara="1" wrap="square" lIns="91425" tIns="45700" rIns="91425" bIns="45700" anchor="b" anchorCtr="0">
            <a:noAutofit/>
          </a:bodyPr>
          <a:lstStyle>
            <a:lvl1pPr marL="457200" lvl="0" indent="-228600" algn="l">
              <a:spcBef>
                <a:spcPts val="0"/>
              </a:spcBef>
              <a:spcAft>
                <a:spcPts val="0"/>
              </a:spcAft>
              <a:buSzPts val="2100"/>
              <a:buNone/>
              <a:defRPr sz="2100" b="0"/>
            </a:lvl1pPr>
            <a:lvl2pPr marL="914400" lvl="1" indent="-228600" algn="l">
              <a:spcBef>
                <a:spcPts val="750"/>
              </a:spcBef>
              <a:spcAft>
                <a:spcPts val="0"/>
              </a:spcAft>
              <a:buSzPts val="1500"/>
              <a:buNone/>
              <a:defRPr sz="1500" b="1"/>
            </a:lvl2pPr>
            <a:lvl3pPr marL="1371600" lvl="2" indent="-228600" algn="l">
              <a:spcBef>
                <a:spcPts val="750"/>
              </a:spcBef>
              <a:spcAft>
                <a:spcPts val="0"/>
              </a:spcAft>
              <a:buSzPts val="1350"/>
              <a:buNone/>
              <a:defRPr sz="1350" b="1"/>
            </a:lvl3pPr>
            <a:lvl4pPr marL="1828800" lvl="3" indent="-228600" algn="l">
              <a:spcBef>
                <a:spcPts val="750"/>
              </a:spcBef>
              <a:spcAft>
                <a:spcPts val="0"/>
              </a:spcAft>
              <a:buSzPts val="1200"/>
              <a:buNone/>
              <a:defRPr sz="1200" b="1"/>
            </a:lvl4pPr>
            <a:lvl5pPr marL="2286000" lvl="4" indent="-228600" algn="l">
              <a:spcBef>
                <a:spcPts val="750"/>
              </a:spcBef>
              <a:spcAft>
                <a:spcPts val="0"/>
              </a:spcAft>
              <a:buSzPts val="1200"/>
              <a:buNone/>
              <a:defRPr sz="1200" b="1"/>
            </a:lvl5pPr>
            <a:lvl6pPr marL="2743200" lvl="5" indent="-228600" algn="l">
              <a:spcBef>
                <a:spcPts val="750"/>
              </a:spcBef>
              <a:spcAft>
                <a:spcPts val="0"/>
              </a:spcAft>
              <a:buSzPts val="1200"/>
              <a:buNone/>
              <a:defRPr sz="1200" b="1"/>
            </a:lvl6pPr>
            <a:lvl7pPr marL="3200400" lvl="6" indent="-228600" algn="l">
              <a:spcBef>
                <a:spcPts val="750"/>
              </a:spcBef>
              <a:spcAft>
                <a:spcPts val="0"/>
              </a:spcAft>
              <a:buSzPts val="1200"/>
              <a:buNone/>
              <a:defRPr sz="1200" b="1"/>
            </a:lvl7pPr>
            <a:lvl8pPr marL="3657600" lvl="7" indent="-228600" algn="l">
              <a:spcBef>
                <a:spcPts val="750"/>
              </a:spcBef>
              <a:spcAft>
                <a:spcPts val="0"/>
              </a:spcAft>
              <a:buSzPts val="1200"/>
              <a:buNone/>
              <a:defRPr sz="1200" b="1"/>
            </a:lvl8pPr>
            <a:lvl9pPr marL="4114800" lvl="8" indent="-228600" algn="l">
              <a:spcBef>
                <a:spcPts val="750"/>
              </a:spcBef>
              <a:spcAft>
                <a:spcPts val="750"/>
              </a:spcAft>
              <a:buSzPts val="1200"/>
              <a:buNone/>
              <a:defRPr sz="1200" b="1"/>
            </a:lvl9pPr>
          </a:lstStyle>
          <a:p>
            <a:endParaRPr/>
          </a:p>
        </p:txBody>
      </p:sp>
      <p:sp>
        <p:nvSpPr>
          <p:cNvPr id="54" name="Google Shape;54;p31"/>
          <p:cNvSpPr txBox="1">
            <a:spLocks noGrp="1"/>
          </p:cNvSpPr>
          <p:nvPr>
            <p:ph type="body" idx="4"/>
          </p:nvPr>
        </p:nvSpPr>
        <p:spPr>
          <a:xfrm>
            <a:off x="4367612" y="2870201"/>
            <a:ext cx="3746501" cy="2920998"/>
          </a:xfrm>
          <a:prstGeom prst="rect">
            <a:avLst/>
          </a:prstGeom>
          <a:noFill/>
          <a:ln>
            <a:noFill/>
          </a:ln>
        </p:spPr>
        <p:txBody>
          <a:bodyPr spcFirstLastPara="1" wrap="square" lIns="91425" tIns="45700" rIns="91425" bIns="45700" anchor="t" anchorCtr="0">
            <a:normAutofit/>
          </a:bodyPr>
          <a:lstStyle>
            <a:lvl1pPr marL="457200" lvl="0" indent="-342900" algn="l">
              <a:spcBef>
                <a:spcPts val="0"/>
              </a:spcBef>
              <a:spcAft>
                <a:spcPts val="0"/>
              </a:spcAft>
              <a:buSzPts val="1800"/>
              <a:buChar char="•"/>
              <a:defRPr/>
            </a:lvl1pPr>
            <a:lvl2pPr marL="914400" lvl="1" indent="-342900" algn="l">
              <a:spcBef>
                <a:spcPts val="750"/>
              </a:spcBef>
              <a:spcAft>
                <a:spcPts val="0"/>
              </a:spcAft>
              <a:buSzPts val="1800"/>
              <a:buChar char="•"/>
              <a:defRPr/>
            </a:lvl2pPr>
            <a:lvl3pPr marL="1371600" lvl="2" indent="-342900" algn="l">
              <a:spcBef>
                <a:spcPts val="750"/>
              </a:spcBef>
              <a:spcAft>
                <a:spcPts val="0"/>
              </a:spcAft>
              <a:buSzPts val="1800"/>
              <a:buChar char="•"/>
              <a:defRPr/>
            </a:lvl3pPr>
            <a:lvl4pPr marL="1828800" lvl="3" indent="-342900" algn="l">
              <a:spcBef>
                <a:spcPts val="750"/>
              </a:spcBef>
              <a:spcAft>
                <a:spcPts val="0"/>
              </a:spcAft>
              <a:buSzPts val="1800"/>
              <a:buChar char="•"/>
              <a:defRPr/>
            </a:lvl4pPr>
            <a:lvl5pPr marL="2286000" lvl="4" indent="-342900" algn="l">
              <a:spcBef>
                <a:spcPts val="750"/>
              </a:spcBef>
              <a:spcAft>
                <a:spcPts val="0"/>
              </a:spcAft>
              <a:buSzPts val="1800"/>
              <a:buChar char="•"/>
              <a:defRPr/>
            </a:lvl5pPr>
            <a:lvl6pPr marL="2743200" lvl="5" indent="-342900" algn="l">
              <a:spcBef>
                <a:spcPts val="750"/>
              </a:spcBef>
              <a:spcAft>
                <a:spcPts val="0"/>
              </a:spcAft>
              <a:buSzPts val="1800"/>
              <a:buChar char="•"/>
              <a:defRPr/>
            </a:lvl6pPr>
            <a:lvl7pPr marL="3200400" lvl="6" indent="-342900" algn="l">
              <a:spcBef>
                <a:spcPts val="750"/>
              </a:spcBef>
              <a:spcAft>
                <a:spcPts val="0"/>
              </a:spcAft>
              <a:buSzPts val="1800"/>
              <a:buChar char="•"/>
              <a:defRPr/>
            </a:lvl7pPr>
            <a:lvl8pPr marL="3657600" lvl="7" indent="-342900" algn="l">
              <a:spcBef>
                <a:spcPts val="750"/>
              </a:spcBef>
              <a:spcAft>
                <a:spcPts val="0"/>
              </a:spcAft>
              <a:buSzPts val="1800"/>
              <a:buChar char="•"/>
              <a:defRPr/>
            </a:lvl8pPr>
            <a:lvl9pPr marL="4114800" lvl="8" indent="-342900" algn="l">
              <a:spcBef>
                <a:spcPts val="750"/>
              </a:spcBef>
              <a:spcAft>
                <a:spcPts val="750"/>
              </a:spcAft>
              <a:buSzPts val="1800"/>
              <a:buChar char="•"/>
              <a:defRPr/>
            </a:lvl9pPr>
          </a:lstStyle>
          <a:p>
            <a:endParaRPr/>
          </a:p>
        </p:txBody>
      </p:sp>
      <p:sp>
        <p:nvSpPr>
          <p:cNvPr id="55" name="Google Shape;55;p31"/>
          <p:cNvSpPr txBox="1">
            <a:spLocks noGrp="1"/>
          </p:cNvSpPr>
          <p:nvPr>
            <p:ph type="dt" idx="10"/>
          </p:nvPr>
        </p:nvSpPr>
        <p:spPr>
          <a:xfrm>
            <a:off x="6442245" y="5870576"/>
            <a:ext cx="1200150" cy="3778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31"/>
          <p:cNvSpPr txBox="1">
            <a:spLocks noGrp="1"/>
          </p:cNvSpPr>
          <p:nvPr>
            <p:ph type="ftr" idx="11"/>
          </p:nvPr>
        </p:nvSpPr>
        <p:spPr>
          <a:xfrm>
            <a:off x="514351" y="5870576"/>
            <a:ext cx="5870744" cy="3778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31"/>
          <p:cNvSpPr txBox="1">
            <a:spLocks noGrp="1"/>
          </p:cNvSpPr>
          <p:nvPr>
            <p:ph type="sldNum" idx="12"/>
          </p:nvPr>
        </p:nvSpPr>
        <p:spPr>
          <a:xfrm>
            <a:off x="7699546" y="5870576"/>
            <a:ext cx="413375" cy="3778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a:lvl1pPr>
            <a:lvl2pPr marL="0" lvl="1" indent="0" algn="r">
              <a:spcBef>
                <a:spcPts val="0"/>
              </a:spcBef>
              <a:spcAft>
                <a:spcPts val="0"/>
              </a:spcAft>
              <a:buNone/>
              <a:defRPr/>
            </a:lvl2pPr>
            <a:lvl3pPr marL="0" lvl="2" indent="0" algn="r">
              <a:spcBef>
                <a:spcPts val="0"/>
              </a:spcBef>
              <a:spcAft>
                <a:spcPts val="0"/>
              </a:spcAft>
              <a:buNone/>
              <a:defRPr/>
            </a:lvl3pPr>
            <a:lvl4pPr marL="0" lvl="3" indent="0" algn="r">
              <a:spcBef>
                <a:spcPts val="0"/>
              </a:spcBef>
              <a:spcAft>
                <a:spcPts val="0"/>
              </a:spcAft>
              <a:buNone/>
              <a:defRPr/>
            </a:lvl4pPr>
            <a:lvl5pPr marL="0" lvl="4" indent="0" algn="r">
              <a:spcBef>
                <a:spcPts val="0"/>
              </a:spcBef>
              <a:spcAft>
                <a:spcPts val="0"/>
              </a:spcAft>
              <a:buNone/>
              <a:defRPr/>
            </a:lvl5pPr>
            <a:lvl6pPr marL="0" lvl="5" indent="0" algn="r">
              <a:spcBef>
                <a:spcPts val="0"/>
              </a:spcBef>
              <a:spcAft>
                <a:spcPts val="0"/>
              </a:spcAft>
              <a:buNone/>
              <a:defRPr/>
            </a:lvl6pPr>
            <a:lvl7pPr marL="0" lvl="6" indent="0" algn="r">
              <a:spcBef>
                <a:spcPts val="0"/>
              </a:spcBef>
              <a:spcAft>
                <a:spcPts val="0"/>
              </a:spcAft>
              <a:buNone/>
              <a:defRPr/>
            </a:lvl7pPr>
            <a:lvl8pPr marL="0" lvl="7" indent="0" algn="r">
              <a:spcBef>
                <a:spcPts val="0"/>
              </a:spcBef>
              <a:spcAft>
                <a:spcPts val="0"/>
              </a:spcAft>
              <a:buNone/>
              <a:defRPr/>
            </a:lvl8pPr>
            <a:lvl9pPr marL="0" lvl="8" indent="0" algn="r">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8"/>
        <p:cNvGrpSpPr/>
        <p:nvPr/>
      </p:nvGrpSpPr>
      <p:grpSpPr>
        <a:xfrm>
          <a:off x="0" y="0"/>
          <a:ext cx="0" cy="0"/>
          <a:chOff x="0" y="0"/>
          <a:chExt cx="0" cy="0"/>
        </a:xfrm>
      </p:grpSpPr>
      <p:pic>
        <p:nvPicPr>
          <p:cNvPr id="59" name="Google Shape;59;p32" descr="Celestia-R1---OverlayContentHD.png"/>
          <p:cNvPicPr preferRelativeResize="0"/>
          <p:nvPr/>
        </p:nvPicPr>
        <p:blipFill rotWithShape="1">
          <a:blip r:embed="rId2">
            <a:alphaModFix/>
          </a:blip>
          <a:srcRect/>
          <a:stretch/>
        </p:blipFill>
        <p:spPr>
          <a:xfrm>
            <a:off x="0" y="0"/>
            <a:ext cx="9141619" cy="6856214"/>
          </a:xfrm>
          <a:prstGeom prst="rect">
            <a:avLst/>
          </a:prstGeom>
          <a:noFill/>
          <a:ln>
            <a:noFill/>
          </a:ln>
        </p:spPr>
      </p:pic>
      <p:sp>
        <p:nvSpPr>
          <p:cNvPr id="60" name="Google Shape;60;p32"/>
          <p:cNvSpPr txBox="1">
            <a:spLocks noGrp="1"/>
          </p:cNvSpPr>
          <p:nvPr>
            <p:ph type="title"/>
          </p:nvPr>
        </p:nvSpPr>
        <p:spPr>
          <a:xfrm>
            <a:off x="514351" y="609601"/>
            <a:ext cx="7598569" cy="1456267"/>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chemeClr val="lt1"/>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 name="Google Shape;61;p32"/>
          <p:cNvSpPr txBox="1">
            <a:spLocks noGrp="1"/>
          </p:cNvSpPr>
          <p:nvPr>
            <p:ph type="dt" idx="10"/>
          </p:nvPr>
        </p:nvSpPr>
        <p:spPr>
          <a:xfrm>
            <a:off x="6442245" y="5870576"/>
            <a:ext cx="1200150" cy="3778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2" name="Google Shape;62;p32"/>
          <p:cNvSpPr txBox="1">
            <a:spLocks noGrp="1"/>
          </p:cNvSpPr>
          <p:nvPr>
            <p:ph type="ftr" idx="11"/>
          </p:nvPr>
        </p:nvSpPr>
        <p:spPr>
          <a:xfrm>
            <a:off x="514351" y="5870576"/>
            <a:ext cx="5870744" cy="3778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32"/>
          <p:cNvSpPr txBox="1">
            <a:spLocks noGrp="1"/>
          </p:cNvSpPr>
          <p:nvPr>
            <p:ph type="sldNum" idx="12"/>
          </p:nvPr>
        </p:nvSpPr>
        <p:spPr>
          <a:xfrm>
            <a:off x="7699546" y="5870576"/>
            <a:ext cx="413375" cy="3778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a:lvl1pPr>
            <a:lvl2pPr marL="0" lvl="1" indent="0" algn="r">
              <a:spcBef>
                <a:spcPts val="0"/>
              </a:spcBef>
              <a:spcAft>
                <a:spcPts val="0"/>
              </a:spcAft>
              <a:buNone/>
              <a:defRPr/>
            </a:lvl2pPr>
            <a:lvl3pPr marL="0" lvl="2" indent="0" algn="r">
              <a:spcBef>
                <a:spcPts val="0"/>
              </a:spcBef>
              <a:spcAft>
                <a:spcPts val="0"/>
              </a:spcAft>
              <a:buNone/>
              <a:defRPr/>
            </a:lvl3pPr>
            <a:lvl4pPr marL="0" lvl="3" indent="0" algn="r">
              <a:spcBef>
                <a:spcPts val="0"/>
              </a:spcBef>
              <a:spcAft>
                <a:spcPts val="0"/>
              </a:spcAft>
              <a:buNone/>
              <a:defRPr/>
            </a:lvl4pPr>
            <a:lvl5pPr marL="0" lvl="4" indent="0" algn="r">
              <a:spcBef>
                <a:spcPts val="0"/>
              </a:spcBef>
              <a:spcAft>
                <a:spcPts val="0"/>
              </a:spcAft>
              <a:buNone/>
              <a:defRPr/>
            </a:lvl5pPr>
            <a:lvl6pPr marL="0" lvl="5" indent="0" algn="r">
              <a:spcBef>
                <a:spcPts val="0"/>
              </a:spcBef>
              <a:spcAft>
                <a:spcPts val="0"/>
              </a:spcAft>
              <a:buNone/>
              <a:defRPr/>
            </a:lvl6pPr>
            <a:lvl7pPr marL="0" lvl="6" indent="0" algn="r">
              <a:spcBef>
                <a:spcPts val="0"/>
              </a:spcBef>
              <a:spcAft>
                <a:spcPts val="0"/>
              </a:spcAft>
              <a:buNone/>
              <a:defRPr/>
            </a:lvl7pPr>
            <a:lvl8pPr marL="0" lvl="7" indent="0" algn="r">
              <a:spcBef>
                <a:spcPts val="0"/>
              </a:spcBef>
              <a:spcAft>
                <a:spcPts val="0"/>
              </a:spcAft>
              <a:buNone/>
              <a:defRPr/>
            </a:lvl8pPr>
            <a:lvl9pPr marL="0" lvl="8" indent="0" algn="r">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pic>
        <p:nvPicPr>
          <p:cNvPr id="65" name="Google Shape;65;p33" descr="Celestia-R1---OverlayContentHD.png"/>
          <p:cNvPicPr preferRelativeResize="0"/>
          <p:nvPr/>
        </p:nvPicPr>
        <p:blipFill rotWithShape="1">
          <a:blip r:embed="rId2">
            <a:alphaModFix/>
          </a:blip>
          <a:srcRect/>
          <a:stretch/>
        </p:blipFill>
        <p:spPr>
          <a:xfrm>
            <a:off x="0" y="0"/>
            <a:ext cx="9141619" cy="6856214"/>
          </a:xfrm>
          <a:prstGeom prst="rect">
            <a:avLst/>
          </a:prstGeom>
          <a:noFill/>
          <a:ln>
            <a:noFill/>
          </a:ln>
        </p:spPr>
      </p:pic>
      <p:sp>
        <p:nvSpPr>
          <p:cNvPr id="66" name="Google Shape;66;p33"/>
          <p:cNvSpPr txBox="1">
            <a:spLocks noGrp="1"/>
          </p:cNvSpPr>
          <p:nvPr>
            <p:ph type="title"/>
          </p:nvPr>
        </p:nvSpPr>
        <p:spPr>
          <a:xfrm>
            <a:off x="514350" y="2074333"/>
            <a:ext cx="2760664" cy="13716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1800"/>
              <a:buFont typeface="Calibri"/>
              <a:buNone/>
              <a:defRPr sz="1800" b="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33"/>
          <p:cNvSpPr txBox="1">
            <a:spLocks noGrp="1"/>
          </p:cNvSpPr>
          <p:nvPr>
            <p:ph type="body" idx="1"/>
          </p:nvPr>
        </p:nvSpPr>
        <p:spPr>
          <a:xfrm>
            <a:off x="3486151" y="609601"/>
            <a:ext cx="4626770" cy="5181600"/>
          </a:xfrm>
          <a:prstGeom prst="rect">
            <a:avLst/>
          </a:prstGeom>
          <a:noFill/>
          <a:ln>
            <a:noFill/>
          </a:ln>
        </p:spPr>
        <p:txBody>
          <a:bodyPr spcFirstLastPara="1" wrap="square" lIns="91425" tIns="45700" rIns="91425" bIns="45700" anchor="ctr" anchorCtr="0">
            <a:normAutofit/>
          </a:bodyPr>
          <a:lstStyle>
            <a:lvl1pPr marL="457200" lvl="0" indent="-342900" algn="l">
              <a:spcBef>
                <a:spcPts val="0"/>
              </a:spcBef>
              <a:spcAft>
                <a:spcPts val="0"/>
              </a:spcAft>
              <a:buSzPts val="1800"/>
              <a:buChar char="•"/>
              <a:defRPr/>
            </a:lvl1pPr>
            <a:lvl2pPr marL="914400" lvl="1" indent="-342900" algn="l">
              <a:spcBef>
                <a:spcPts val="750"/>
              </a:spcBef>
              <a:spcAft>
                <a:spcPts val="0"/>
              </a:spcAft>
              <a:buSzPts val="1800"/>
              <a:buChar char="•"/>
              <a:defRPr/>
            </a:lvl2pPr>
            <a:lvl3pPr marL="1371600" lvl="2" indent="-342900" algn="l">
              <a:spcBef>
                <a:spcPts val="750"/>
              </a:spcBef>
              <a:spcAft>
                <a:spcPts val="0"/>
              </a:spcAft>
              <a:buSzPts val="1800"/>
              <a:buChar char="•"/>
              <a:defRPr/>
            </a:lvl3pPr>
            <a:lvl4pPr marL="1828800" lvl="3" indent="-342900" algn="l">
              <a:spcBef>
                <a:spcPts val="750"/>
              </a:spcBef>
              <a:spcAft>
                <a:spcPts val="0"/>
              </a:spcAft>
              <a:buSzPts val="1800"/>
              <a:buChar char="•"/>
              <a:defRPr/>
            </a:lvl4pPr>
            <a:lvl5pPr marL="2286000" lvl="4" indent="-342900" algn="l">
              <a:spcBef>
                <a:spcPts val="750"/>
              </a:spcBef>
              <a:spcAft>
                <a:spcPts val="0"/>
              </a:spcAft>
              <a:buSzPts val="1800"/>
              <a:buChar char="•"/>
              <a:defRPr/>
            </a:lvl5pPr>
            <a:lvl6pPr marL="2743200" lvl="5" indent="-342900" algn="l">
              <a:spcBef>
                <a:spcPts val="750"/>
              </a:spcBef>
              <a:spcAft>
                <a:spcPts val="0"/>
              </a:spcAft>
              <a:buSzPts val="1800"/>
              <a:buChar char="•"/>
              <a:defRPr/>
            </a:lvl6pPr>
            <a:lvl7pPr marL="3200400" lvl="6" indent="-342900" algn="l">
              <a:spcBef>
                <a:spcPts val="750"/>
              </a:spcBef>
              <a:spcAft>
                <a:spcPts val="0"/>
              </a:spcAft>
              <a:buSzPts val="1800"/>
              <a:buChar char="•"/>
              <a:defRPr/>
            </a:lvl7pPr>
            <a:lvl8pPr marL="3657600" lvl="7" indent="-342900" algn="l">
              <a:spcBef>
                <a:spcPts val="750"/>
              </a:spcBef>
              <a:spcAft>
                <a:spcPts val="0"/>
              </a:spcAft>
              <a:buSzPts val="1800"/>
              <a:buChar char="•"/>
              <a:defRPr/>
            </a:lvl8pPr>
            <a:lvl9pPr marL="4114800" lvl="8" indent="-342900" algn="l">
              <a:spcBef>
                <a:spcPts val="750"/>
              </a:spcBef>
              <a:spcAft>
                <a:spcPts val="750"/>
              </a:spcAft>
              <a:buSzPts val="1800"/>
              <a:buChar char="•"/>
              <a:defRPr/>
            </a:lvl9pPr>
          </a:lstStyle>
          <a:p>
            <a:endParaRPr/>
          </a:p>
        </p:txBody>
      </p:sp>
      <p:sp>
        <p:nvSpPr>
          <p:cNvPr id="68" name="Google Shape;68;p33"/>
          <p:cNvSpPr txBox="1">
            <a:spLocks noGrp="1"/>
          </p:cNvSpPr>
          <p:nvPr>
            <p:ph type="body" idx="2"/>
          </p:nvPr>
        </p:nvSpPr>
        <p:spPr>
          <a:xfrm>
            <a:off x="514350" y="3445933"/>
            <a:ext cx="2760664" cy="1828800"/>
          </a:xfrm>
          <a:prstGeom prst="rect">
            <a:avLst/>
          </a:prstGeom>
          <a:noFill/>
          <a:ln>
            <a:noFill/>
          </a:ln>
        </p:spPr>
        <p:txBody>
          <a:bodyPr spcFirstLastPara="1" wrap="square" lIns="91425" tIns="45700" rIns="91425" bIns="45700" anchor="t" anchorCtr="0">
            <a:normAutofit/>
          </a:bodyPr>
          <a:lstStyle>
            <a:lvl1pPr marL="457200" lvl="0" indent="-228600" algn="l">
              <a:spcBef>
                <a:spcPts val="0"/>
              </a:spcBef>
              <a:spcAft>
                <a:spcPts val="0"/>
              </a:spcAft>
              <a:buSzPts val="1200"/>
              <a:buNone/>
              <a:defRPr sz="1200"/>
            </a:lvl1pPr>
            <a:lvl2pPr marL="914400" lvl="1" indent="-228600" algn="l">
              <a:spcBef>
                <a:spcPts val="750"/>
              </a:spcBef>
              <a:spcAft>
                <a:spcPts val="0"/>
              </a:spcAft>
              <a:buSzPts val="900"/>
              <a:buNone/>
              <a:defRPr sz="900"/>
            </a:lvl2pPr>
            <a:lvl3pPr marL="1371600" lvl="2" indent="-228600" algn="l">
              <a:spcBef>
                <a:spcPts val="750"/>
              </a:spcBef>
              <a:spcAft>
                <a:spcPts val="0"/>
              </a:spcAft>
              <a:buSzPts val="750"/>
              <a:buNone/>
              <a:defRPr sz="750"/>
            </a:lvl3pPr>
            <a:lvl4pPr marL="1828800" lvl="3" indent="-228600" algn="l">
              <a:spcBef>
                <a:spcPts val="750"/>
              </a:spcBef>
              <a:spcAft>
                <a:spcPts val="0"/>
              </a:spcAft>
              <a:buSzPts val="675"/>
              <a:buNone/>
              <a:defRPr sz="675"/>
            </a:lvl4pPr>
            <a:lvl5pPr marL="2286000" lvl="4" indent="-228600" algn="l">
              <a:spcBef>
                <a:spcPts val="750"/>
              </a:spcBef>
              <a:spcAft>
                <a:spcPts val="0"/>
              </a:spcAft>
              <a:buSzPts val="675"/>
              <a:buNone/>
              <a:defRPr sz="675"/>
            </a:lvl5pPr>
            <a:lvl6pPr marL="2743200" lvl="5" indent="-228600" algn="l">
              <a:spcBef>
                <a:spcPts val="750"/>
              </a:spcBef>
              <a:spcAft>
                <a:spcPts val="0"/>
              </a:spcAft>
              <a:buSzPts val="675"/>
              <a:buNone/>
              <a:defRPr sz="675"/>
            </a:lvl6pPr>
            <a:lvl7pPr marL="3200400" lvl="6" indent="-228600" algn="l">
              <a:spcBef>
                <a:spcPts val="750"/>
              </a:spcBef>
              <a:spcAft>
                <a:spcPts val="0"/>
              </a:spcAft>
              <a:buSzPts val="675"/>
              <a:buNone/>
              <a:defRPr sz="675"/>
            </a:lvl7pPr>
            <a:lvl8pPr marL="3657600" lvl="7" indent="-228600" algn="l">
              <a:spcBef>
                <a:spcPts val="750"/>
              </a:spcBef>
              <a:spcAft>
                <a:spcPts val="0"/>
              </a:spcAft>
              <a:buSzPts val="675"/>
              <a:buNone/>
              <a:defRPr sz="675"/>
            </a:lvl8pPr>
            <a:lvl9pPr marL="4114800" lvl="8" indent="-228600" algn="l">
              <a:spcBef>
                <a:spcPts val="750"/>
              </a:spcBef>
              <a:spcAft>
                <a:spcPts val="750"/>
              </a:spcAft>
              <a:buSzPts val="675"/>
              <a:buNone/>
              <a:defRPr sz="675"/>
            </a:lvl9pPr>
          </a:lstStyle>
          <a:p>
            <a:endParaRPr/>
          </a:p>
        </p:txBody>
      </p:sp>
      <p:sp>
        <p:nvSpPr>
          <p:cNvPr id="69" name="Google Shape;69;p33"/>
          <p:cNvSpPr txBox="1">
            <a:spLocks noGrp="1"/>
          </p:cNvSpPr>
          <p:nvPr>
            <p:ph type="dt" idx="10"/>
          </p:nvPr>
        </p:nvSpPr>
        <p:spPr>
          <a:xfrm>
            <a:off x="6442245" y="5870576"/>
            <a:ext cx="1200150" cy="3778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33"/>
          <p:cNvSpPr txBox="1">
            <a:spLocks noGrp="1"/>
          </p:cNvSpPr>
          <p:nvPr>
            <p:ph type="ftr" idx="11"/>
          </p:nvPr>
        </p:nvSpPr>
        <p:spPr>
          <a:xfrm>
            <a:off x="514351" y="5870576"/>
            <a:ext cx="5870744" cy="3778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33"/>
          <p:cNvSpPr txBox="1">
            <a:spLocks noGrp="1"/>
          </p:cNvSpPr>
          <p:nvPr>
            <p:ph type="sldNum" idx="12"/>
          </p:nvPr>
        </p:nvSpPr>
        <p:spPr>
          <a:xfrm>
            <a:off x="7699546" y="5870576"/>
            <a:ext cx="413375" cy="3778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a:lvl1pPr>
            <a:lvl2pPr marL="0" lvl="1" indent="0" algn="r">
              <a:spcBef>
                <a:spcPts val="0"/>
              </a:spcBef>
              <a:spcAft>
                <a:spcPts val="0"/>
              </a:spcAft>
              <a:buNone/>
              <a:defRPr/>
            </a:lvl2pPr>
            <a:lvl3pPr marL="0" lvl="2" indent="0" algn="r">
              <a:spcBef>
                <a:spcPts val="0"/>
              </a:spcBef>
              <a:spcAft>
                <a:spcPts val="0"/>
              </a:spcAft>
              <a:buNone/>
              <a:defRPr/>
            </a:lvl3pPr>
            <a:lvl4pPr marL="0" lvl="3" indent="0" algn="r">
              <a:spcBef>
                <a:spcPts val="0"/>
              </a:spcBef>
              <a:spcAft>
                <a:spcPts val="0"/>
              </a:spcAft>
              <a:buNone/>
              <a:defRPr/>
            </a:lvl4pPr>
            <a:lvl5pPr marL="0" lvl="4" indent="0" algn="r">
              <a:spcBef>
                <a:spcPts val="0"/>
              </a:spcBef>
              <a:spcAft>
                <a:spcPts val="0"/>
              </a:spcAft>
              <a:buNone/>
              <a:defRPr/>
            </a:lvl5pPr>
            <a:lvl6pPr marL="0" lvl="5" indent="0" algn="r">
              <a:spcBef>
                <a:spcPts val="0"/>
              </a:spcBef>
              <a:spcAft>
                <a:spcPts val="0"/>
              </a:spcAft>
              <a:buNone/>
              <a:defRPr/>
            </a:lvl6pPr>
            <a:lvl7pPr marL="0" lvl="6" indent="0" algn="r">
              <a:spcBef>
                <a:spcPts val="0"/>
              </a:spcBef>
              <a:spcAft>
                <a:spcPts val="0"/>
              </a:spcAft>
              <a:buNone/>
              <a:defRPr/>
            </a:lvl7pPr>
            <a:lvl8pPr marL="0" lvl="7" indent="0" algn="r">
              <a:spcBef>
                <a:spcPts val="0"/>
              </a:spcBef>
              <a:spcAft>
                <a:spcPts val="0"/>
              </a:spcAft>
              <a:buNone/>
              <a:defRPr/>
            </a:lvl8pPr>
            <a:lvl9pPr marL="0" lvl="8" indent="0" algn="r">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2"/>
        <p:cNvGrpSpPr/>
        <p:nvPr/>
      </p:nvGrpSpPr>
      <p:grpSpPr>
        <a:xfrm>
          <a:off x="0" y="0"/>
          <a:ext cx="0" cy="0"/>
          <a:chOff x="0" y="0"/>
          <a:chExt cx="0" cy="0"/>
        </a:xfrm>
      </p:grpSpPr>
      <p:pic>
        <p:nvPicPr>
          <p:cNvPr id="73" name="Google Shape;73;p34" descr="Celestia-R1---OverlayContentHD.png"/>
          <p:cNvPicPr preferRelativeResize="0"/>
          <p:nvPr/>
        </p:nvPicPr>
        <p:blipFill rotWithShape="1">
          <a:blip r:embed="rId2">
            <a:alphaModFix/>
          </a:blip>
          <a:srcRect/>
          <a:stretch/>
        </p:blipFill>
        <p:spPr>
          <a:xfrm>
            <a:off x="0" y="0"/>
            <a:ext cx="9141619" cy="6856214"/>
          </a:xfrm>
          <a:prstGeom prst="rect">
            <a:avLst/>
          </a:prstGeom>
          <a:noFill/>
          <a:ln>
            <a:noFill/>
          </a:ln>
        </p:spPr>
      </p:pic>
      <p:sp>
        <p:nvSpPr>
          <p:cNvPr id="74" name="Google Shape;74;p34"/>
          <p:cNvSpPr txBox="1">
            <a:spLocks noGrp="1"/>
          </p:cNvSpPr>
          <p:nvPr>
            <p:ph type="title"/>
          </p:nvPr>
        </p:nvSpPr>
        <p:spPr>
          <a:xfrm>
            <a:off x="514350" y="1600200"/>
            <a:ext cx="4623490" cy="13716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2100"/>
              <a:buFont typeface="Calibri"/>
              <a:buNone/>
              <a:defRPr sz="2100" b="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 name="Google Shape;75;p34"/>
          <p:cNvSpPr>
            <a:spLocks noGrp="1"/>
          </p:cNvSpPr>
          <p:nvPr>
            <p:ph type="pic" idx="2"/>
          </p:nvPr>
        </p:nvSpPr>
        <p:spPr>
          <a:xfrm>
            <a:off x="5652190" y="914400"/>
            <a:ext cx="2460731" cy="4572000"/>
          </a:xfrm>
          <a:prstGeom prst="roundRect">
            <a:avLst>
              <a:gd name="adj" fmla="val 4280"/>
            </a:avLst>
          </a:prstGeom>
          <a:noFill/>
          <a:ln w="50800" cap="sq" cmpd="dbl">
            <a:solidFill>
              <a:srgbClr val="FFFFFF"/>
            </a:solidFill>
            <a:prstDash val="solid"/>
            <a:miter lim="800000"/>
            <a:headEnd type="none" w="sm" len="sm"/>
            <a:tailEnd type="none" w="sm" len="sm"/>
          </a:ln>
          <a:effectLst>
            <a:outerShdw blurRad="254000" algn="tl" rotWithShape="0">
              <a:srgbClr val="000000">
                <a:alpha val="42745"/>
              </a:srgbClr>
            </a:outerShdw>
          </a:effectLst>
        </p:spPr>
        <p:txBody>
          <a:bodyPr spcFirstLastPara="1" wrap="square" lIns="91425" tIns="45700" rIns="91425" bIns="45700" anchor="t" anchorCtr="0">
            <a:normAutofit/>
          </a:bodyPr>
          <a:lstStyle>
            <a:lvl1pPr marR="0" lvl="0" algn="ctr" rtl="0">
              <a:spcBef>
                <a:spcPts val="0"/>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1pPr>
            <a:lvl2pPr marR="0" lvl="1" algn="l" rtl="0">
              <a:spcBef>
                <a:spcPts val="750"/>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2pPr>
            <a:lvl3pPr marR="0" lvl="2" algn="l" rtl="0">
              <a:spcBef>
                <a:spcPts val="750"/>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3pPr>
            <a:lvl4pPr marR="0" lvl="3" algn="l" rtl="0">
              <a:spcBef>
                <a:spcPts val="750"/>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4pPr>
            <a:lvl5pPr marR="0" lvl="4" algn="l" rtl="0">
              <a:spcBef>
                <a:spcPts val="750"/>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5pPr>
            <a:lvl6pPr marR="0" lvl="5" algn="l" rtl="0">
              <a:spcBef>
                <a:spcPts val="750"/>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6pPr>
            <a:lvl7pPr marR="0" lvl="6" algn="l" rtl="0">
              <a:spcBef>
                <a:spcPts val="750"/>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7pPr>
            <a:lvl8pPr marR="0" lvl="7" algn="l" rtl="0">
              <a:spcBef>
                <a:spcPts val="750"/>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8pPr>
            <a:lvl9pPr marR="0" lvl="8" algn="l" rtl="0">
              <a:spcBef>
                <a:spcPts val="750"/>
              </a:spcBef>
              <a:spcAft>
                <a:spcPts val="750"/>
              </a:spcAft>
              <a:buClr>
                <a:schemeClr val="lt1"/>
              </a:buClr>
              <a:buSzPts val="1200"/>
              <a:buFont typeface="Arial"/>
              <a:buNone/>
              <a:defRPr sz="1200" b="0" i="0" u="none" strike="noStrike" cap="none">
                <a:solidFill>
                  <a:schemeClr val="lt1"/>
                </a:solidFill>
                <a:latin typeface="Calibri"/>
                <a:ea typeface="Calibri"/>
                <a:cs typeface="Calibri"/>
                <a:sym typeface="Calibri"/>
              </a:defRPr>
            </a:lvl9pPr>
          </a:lstStyle>
          <a:p>
            <a:endParaRPr/>
          </a:p>
        </p:txBody>
      </p:sp>
      <p:sp>
        <p:nvSpPr>
          <p:cNvPr id="76" name="Google Shape;76;p34"/>
          <p:cNvSpPr txBox="1">
            <a:spLocks noGrp="1"/>
          </p:cNvSpPr>
          <p:nvPr>
            <p:ph type="body" idx="1"/>
          </p:nvPr>
        </p:nvSpPr>
        <p:spPr>
          <a:xfrm>
            <a:off x="514350" y="2971800"/>
            <a:ext cx="4623490" cy="1828800"/>
          </a:xfrm>
          <a:prstGeom prst="rect">
            <a:avLst/>
          </a:prstGeom>
          <a:noFill/>
          <a:ln>
            <a:noFill/>
          </a:ln>
        </p:spPr>
        <p:txBody>
          <a:bodyPr spcFirstLastPara="1" wrap="square" lIns="91425" tIns="45700" rIns="91425" bIns="45700" anchor="t" anchorCtr="0">
            <a:normAutofit/>
          </a:bodyPr>
          <a:lstStyle>
            <a:lvl1pPr marL="457200" lvl="0" indent="-228600" algn="l">
              <a:spcBef>
                <a:spcPts val="0"/>
              </a:spcBef>
              <a:spcAft>
                <a:spcPts val="0"/>
              </a:spcAft>
              <a:buSzPts val="1350"/>
              <a:buNone/>
              <a:defRPr sz="1350"/>
            </a:lvl1pPr>
            <a:lvl2pPr marL="914400" lvl="1" indent="-228600" algn="l">
              <a:spcBef>
                <a:spcPts val="750"/>
              </a:spcBef>
              <a:spcAft>
                <a:spcPts val="0"/>
              </a:spcAft>
              <a:buSzPts val="900"/>
              <a:buNone/>
              <a:defRPr sz="900"/>
            </a:lvl2pPr>
            <a:lvl3pPr marL="1371600" lvl="2" indent="-228600" algn="l">
              <a:spcBef>
                <a:spcPts val="750"/>
              </a:spcBef>
              <a:spcAft>
                <a:spcPts val="0"/>
              </a:spcAft>
              <a:buSzPts val="750"/>
              <a:buNone/>
              <a:defRPr sz="750"/>
            </a:lvl3pPr>
            <a:lvl4pPr marL="1828800" lvl="3" indent="-228600" algn="l">
              <a:spcBef>
                <a:spcPts val="750"/>
              </a:spcBef>
              <a:spcAft>
                <a:spcPts val="0"/>
              </a:spcAft>
              <a:buSzPts val="675"/>
              <a:buNone/>
              <a:defRPr sz="675"/>
            </a:lvl4pPr>
            <a:lvl5pPr marL="2286000" lvl="4" indent="-228600" algn="l">
              <a:spcBef>
                <a:spcPts val="750"/>
              </a:spcBef>
              <a:spcAft>
                <a:spcPts val="0"/>
              </a:spcAft>
              <a:buSzPts val="675"/>
              <a:buNone/>
              <a:defRPr sz="675"/>
            </a:lvl5pPr>
            <a:lvl6pPr marL="2743200" lvl="5" indent="-228600" algn="l">
              <a:spcBef>
                <a:spcPts val="750"/>
              </a:spcBef>
              <a:spcAft>
                <a:spcPts val="0"/>
              </a:spcAft>
              <a:buSzPts val="675"/>
              <a:buNone/>
              <a:defRPr sz="675"/>
            </a:lvl6pPr>
            <a:lvl7pPr marL="3200400" lvl="6" indent="-228600" algn="l">
              <a:spcBef>
                <a:spcPts val="750"/>
              </a:spcBef>
              <a:spcAft>
                <a:spcPts val="0"/>
              </a:spcAft>
              <a:buSzPts val="675"/>
              <a:buNone/>
              <a:defRPr sz="675"/>
            </a:lvl7pPr>
            <a:lvl8pPr marL="3657600" lvl="7" indent="-228600" algn="l">
              <a:spcBef>
                <a:spcPts val="750"/>
              </a:spcBef>
              <a:spcAft>
                <a:spcPts val="0"/>
              </a:spcAft>
              <a:buSzPts val="675"/>
              <a:buNone/>
              <a:defRPr sz="675"/>
            </a:lvl8pPr>
            <a:lvl9pPr marL="4114800" lvl="8" indent="-228600" algn="l">
              <a:spcBef>
                <a:spcPts val="750"/>
              </a:spcBef>
              <a:spcAft>
                <a:spcPts val="750"/>
              </a:spcAft>
              <a:buSzPts val="675"/>
              <a:buNone/>
              <a:defRPr sz="675"/>
            </a:lvl9pPr>
          </a:lstStyle>
          <a:p>
            <a:endParaRPr/>
          </a:p>
        </p:txBody>
      </p:sp>
      <p:sp>
        <p:nvSpPr>
          <p:cNvPr id="77" name="Google Shape;77;p34"/>
          <p:cNvSpPr txBox="1">
            <a:spLocks noGrp="1"/>
          </p:cNvSpPr>
          <p:nvPr>
            <p:ph type="dt" idx="10"/>
          </p:nvPr>
        </p:nvSpPr>
        <p:spPr>
          <a:xfrm>
            <a:off x="6442245" y="5870576"/>
            <a:ext cx="1200150" cy="3778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34"/>
          <p:cNvSpPr txBox="1">
            <a:spLocks noGrp="1"/>
          </p:cNvSpPr>
          <p:nvPr>
            <p:ph type="ftr" idx="11"/>
          </p:nvPr>
        </p:nvSpPr>
        <p:spPr>
          <a:xfrm>
            <a:off x="514351" y="5870576"/>
            <a:ext cx="5870744" cy="3778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34"/>
          <p:cNvSpPr txBox="1">
            <a:spLocks noGrp="1"/>
          </p:cNvSpPr>
          <p:nvPr>
            <p:ph type="sldNum" idx="12"/>
          </p:nvPr>
        </p:nvSpPr>
        <p:spPr>
          <a:xfrm>
            <a:off x="7699546" y="5870576"/>
            <a:ext cx="413375" cy="3778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a:lvl1pPr>
            <a:lvl2pPr marL="0" lvl="1" indent="0" algn="r">
              <a:spcBef>
                <a:spcPts val="0"/>
              </a:spcBef>
              <a:spcAft>
                <a:spcPts val="0"/>
              </a:spcAft>
              <a:buNone/>
              <a:defRPr/>
            </a:lvl2pPr>
            <a:lvl3pPr marL="0" lvl="2" indent="0" algn="r">
              <a:spcBef>
                <a:spcPts val="0"/>
              </a:spcBef>
              <a:spcAft>
                <a:spcPts val="0"/>
              </a:spcAft>
              <a:buNone/>
              <a:defRPr/>
            </a:lvl3pPr>
            <a:lvl4pPr marL="0" lvl="3" indent="0" algn="r">
              <a:spcBef>
                <a:spcPts val="0"/>
              </a:spcBef>
              <a:spcAft>
                <a:spcPts val="0"/>
              </a:spcAft>
              <a:buNone/>
              <a:defRPr/>
            </a:lvl4pPr>
            <a:lvl5pPr marL="0" lvl="4" indent="0" algn="r">
              <a:spcBef>
                <a:spcPts val="0"/>
              </a:spcBef>
              <a:spcAft>
                <a:spcPts val="0"/>
              </a:spcAft>
              <a:buNone/>
              <a:defRPr/>
            </a:lvl5pPr>
            <a:lvl6pPr marL="0" lvl="5" indent="0" algn="r">
              <a:spcBef>
                <a:spcPts val="0"/>
              </a:spcBef>
              <a:spcAft>
                <a:spcPts val="0"/>
              </a:spcAft>
              <a:buNone/>
              <a:defRPr/>
            </a:lvl6pPr>
            <a:lvl7pPr marL="0" lvl="6" indent="0" algn="r">
              <a:spcBef>
                <a:spcPts val="0"/>
              </a:spcBef>
              <a:spcAft>
                <a:spcPts val="0"/>
              </a:spcAft>
              <a:buNone/>
              <a:defRPr/>
            </a:lvl7pPr>
            <a:lvl8pPr marL="0" lvl="7" indent="0" algn="r">
              <a:spcBef>
                <a:spcPts val="0"/>
              </a:spcBef>
              <a:spcAft>
                <a:spcPts val="0"/>
              </a:spcAft>
              <a:buNone/>
              <a:defRPr/>
            </a:lvl8pPr>
            <a:lvl9pPr marL="0" lvl="8" indent="0" algn="r">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9">
            <a:alphaModFix/>
          </a:blip>
          <a:stretch>
            <a:fillRect/>
          </a:stretch>
        </a:blipFill>
        <a:effectLst/>
      </p:bgPr>
    </p:bg>
    <p:spTree>
      <p:nvGrpSpPr>
        <p:cNvPr id="1" name="Shape 9"/>
        <p:cNvGrpSpPr/>
        <p:nvPr/>
      </p:nvGrpSpPr>
      <p:grpSpPr>
        <a:xfrm>
          <a:off x="0" y="0"/>
          <a:ext cx="0" cy="0"/>
          <a:chOff x="0" y="0"/>
          <a:chExt cx="0" cy="0"/>
        </a:xfrm>
      </p:grpSpPr>
      <p:sp>
        <p:nvSpPr>
          <p:cNvPr id="10" name="Google Shape;10;p25"/>
          <p:cNvSpPr txBox="1">
            <a:spLocks noGrp="1"/>
          </p:cNvSpPr>
          <p:nvPr>
            <p:ph type="title"/>
          </p:nvPr>
        </p:nvSpPr>
        <p:spPr>
          <a:xfrm>
            <a:off x="514351" y="609601"/>
            <a:ext cx="7598569" cy="1456267"/>
          </a:xfrm>
          <a:prstGeom prst="rect">
            <a:avLst/>
          </a:prstGeom>
          <a:noFill/>
          <a:ln>
            <a:noFill/>
          </a:ln>
        </p:spPr>
        <p:txBody>
          <a:bodyPr spcFirstLastPara="1" wrap="square" lIns="91425" tIns="45700" rIns="91425" bIns="45700" anchor="ctr" anchorCtr="0">
            <a:normAutofit/>
          </a:bodyPr>
          <a:lstStyle>
            <a:lvl1pPr marR="0" lvl="0" algn="l" rtl="0">
              <a:spcBef>
                <a:spcPts val="0"/>
              </a:spcBef>
              <a:spcAft>
                <a:spcPts val="0"/>
              </a:spcAft>
              <a:buClr>
                <a:schemeClr val="lt1"/>
              </a:buClr>
              <a:buSzPts val="2700"/>
              <a:buFont typeface="Calibri"/>
              <a:buNone/>
              <a:defRPr sz="2700" b="0" i="0" u="none" strike="noStrike" cap="none">
                <a:solidFill>
                  <a:schemeClr val="lt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lt2"/>
                </a:solidFill>
              </a:defRPr>
            </a:lvl2pPr>
            <a:lvl3pPr marR="0" lvl="2" algn="l" rtl="0">
              <a:spcBef>
                <a:spcPts val="0"/>
              </a:spcBef>
              <a:spcAft>
                <a:spcPts val="0"/>
              </a:spcAft>
              <a:buSzPts val="1400"/>
              <a:buNone/>
              <a:defRPr sz="1800" b="0" i="0" u="none" strike="noStrike" cap="none">
                <a:solidFill>
                  <a:schemeClr val="lt2"/>
                </a:solidFill>
              </a:defRPr>
            </a:lvl3pPr>
            <a:lvl4pPr marR="0" lvl="3" algn="l" rtl="0">
              <a:spcBef>
                <a:spcPts val="0"/>
              </a:spcBef>
              <a:spcAft>
                <a:spcPts val="0"/>
              </a:spcAft>
              <a:buSzPts val="1400"/>
              <a:buNone/>
              <a:defRPr sz="1800" b="0" i="0" u="none" strike="noStrike" cap="none">
                <a:solidFill>
                  <a:schemeClr val="lt2"/>
                </a:solidFill>
              </a:defRPr>
            </a:lvl4pPr>
            <a:lvl5pPr marR="0" lvl="4" algn="l" rtl="0">
              <a:spcBef>
                <a:spcPts val="0"/>
              </a:spcBef>
              <a:spcAft>
                <a:spcPts val="0"/>
              </a:spcAft>
              <a:buSzPts val="1400"/>
              <a:buNone/>
              <a:defRPr sz="1800" b="0" i="0" u="none" strike="noStrike" cap="none">
                <a:solidFill>
                  <a:schemeClr val="lt2"/>
                </a:solidFill>
              </a:defRPr>
            </a:lvl5pPr>
            <a:lvl6pPr marR="0" lvl="5" algn="l" rtl="0">
              <a:spcBef>
                <a:spcPts val="0"/>
              </a:spcBef>
              <a:spcAft>
                <a:spcPts val="0"/>
              </a:spcAft>
              <a:buSzPts val="1400"/>
              <a:buNone/>
              <a:defRPr sz="1800" b="0" i="0" u="none" strike="noStrike" cap="none">
                <a:solidFill>
                  <a:schemeClr val="lt2"/>
                </a:solidFill>
              </a:defRPr>
            </a:lvl6pPr>
            <a:lvl7pPr marR="0" lvl="6" algn="l" rtl="0">
              <a:spcBef>
                <a:spcPts val="0"/>
              </a:spcBef>
              <a:spcAft>
                <a:spcPts val="0"/>
              </a:spcAft>
              <a:buSzPts val="1400"/>
              <a:buNone/>
              <a:defRPr sz="1800" b="0" i="0" u="none" strike="noStrike" cap="none">
                <a:solidFill>
                  <a:schemeClr val="lt2"/>
                </a:solidFill>
              </a:defRPr>
            </a:lvl7pPr>
            <a:lvl8pPr marR="0" lvl="7" algn="l" rtl="0">
              <a:spcBef>
                <a:spcPts val="0"/>
              </a:spcBef>
              <a:spcAft>
                <a:spcPts val="0"/>
              </a:spcAft>
              <a:buSzPts val="1400"/>
              <a:buNone/>
              <a:defRPr sz="1800" b="0" i="0" u="none" strike="noStrike" cap="none">
                <a:solidFill>
                  <a:schemeClr val="lt2"/>
                </a:solidFill>
              </a:defRPr>
            </a:lvl8pPr>
            <a:lvl9pPr marR="0" lvl="8" algn="l" rtl="0">
              <a:spcBef>
                <a:spcPts val="0"/>
              </a:spcBef>
              <a:spcAft>
                <a:spcPts val="0"/>
              </a:spcAft>
              <a:buSzPts val="1400"/>
              <a:buNone/>
              <a:defRPr sz="1800" b="0" i="0" u="none" strike="noStrike" cap="none">
                <a:solidFill>
                  <a:schemeClr val="lt2"/>
                </a:solidFill>
              </a:defRPr>
            </a:lvl9pPr>
          </a:lstStyle>
          <a:p>
            <a:endParaRPr/>
          </a:p>
        </p:txBody>
      </p:sp>
      <p:sp>
        <p:nvSpPr>
          <p:cNvPr id="11" name="Google Shape;11;p25"/>
          <p:cNvSpPr txBox="1">
            <a:spLocks noGrp="1"/>
          </p:cNvSpPr>
          <p:nvPr>
            <p:ph type="body" idx="1"/>
          </p:nvPr>
        </p:nvSpPr>
        <p:spPr>
          <a:xfrm>
            <a:off x="514351" y="2142068"/>
            <a:ext cx="7598569" cy="3649133"/>
          </a:xfrm>
          <a:prstGeom prst="rect">
            <a:avLst/>
          </a:prstGeom>
          <a:noFill/>
          <a:ln>
            <a:noFill/>
          </a:ln>
        </p:spPr>
        <p:txBody>
          <a:bodyPr spcFirstLastPara="1" wrap="square" lIns="91425" tIns="45700" rIns="91425" bIns="45700" anchor="ctr" anchorCtr="0">
            <a:normAutofit/>
          </a:bodyPr>
          <a:lstStyle>
            <a:lvl1pPr marL="457200" marR="0" lvl="0" indent="-314325" algn="l" rtl="0">
              <a:spcBef>
                <a:spcPts val="0"/>
              </a:spcBef>
              <a:spcAft>
                <a:spcPts val="0"/>
              </a:spcAft>
              <a:buClr>
                <a:schemeClr val="lt1"/>
              </a:buClr>
              <a:buSzPts val="1350"/>
              <a:buFont typeface="Arial"/>
              <a:buChar char="•"/>
              <a:defRPr sz="1350" b="0" i="0" u="none" strike="noStrike" cap="none">
                <a:solidFill>
                  <a:schemeClr val="lt1"/>
                </a:solidFill>
                <a:latin typeface="Calibri"/>
                <a:ea typeface="Calibri"/>
                <a:cs typeface="Calibri"/>
                <a:sym typeface="Calibri"/>
              </a:defRPr>
            </a:lvl1pPr>
            <a:lvl2pPr marL="914400" marR="0" lvl="1" indent="-304800" algn="l" rtl="0">
              <a:spcBef>
                <a:spcPts val="750"/>
              </a:spcBef>
              <a:spcAft>
                <a:spcPts val="0"/>
              </a:spcAft>
              <a:buClr>
                <a:schemeClr val="lt1"/>
              </a:buClr>
              <a:buSzPts val="1200"/>
              <a:buFont typeface="Arial"/>
              <a:buChar char="•"/>
              <a:defRPr sz="1200" b="0" i="0" u="none" strike="noStrike" cap="none">
                <a:solidFill>
                  <a:schemeClr val="lt1"/>
                </a:solidFill>
                <a:latin typeface="Calibri"/>
                <a:ea typeface="Calibri"/>
                <a:cs typeface="Calibri"/>
                <a:sym typeface="Calibri"/>
              </a:defRPr>
            </a:lvl2pPr>
            <a:lvl3pPr marL="1371600" marR="0" lvl="2" indent="-295275" algn="l" rtl="0">
              <a:spcBef>
                <a:spcPts val="750"/>
              </a:spcBef>
              <a:spcAft>
                <a:spcPts val="0"/>
              </a:spcAft>
              <a:buClr>
                <a:schemeClr val="lt1"/>
              </a:buClr>
              <a:buSzPts val="1050"/>
              <a:buFont typeface="Arial"/>
              <a:buChar char="•"/>
              <a:defRPr sz="1050" b="0" i="0" u="none" strike="noStrike" cap="none">
                <a:solidFill>
                  <a:schemeClr val="lt1"/>
                </a:solidFill>
                <a:latin typeface="Calibri"/>
                <a:ea typeface="Calibri"/>
                <a:cs typeface="Calibri"/>
                <a:sym typeface="Calibri"/>
              </a:defRPr>
            </a:lvl3pPr>
            <a:lvl4pPr marL="1828800" marR="0" lvl="3" indent="-285750" algn="l" rtl="0">
              <a:spcBef>
                <a:spcPts val="750"/>
              </a:spcBef>
              <a:spcAft>
                <a:spcPts val="0"/>
              </a:spcAft>
              <a:buClr>
                <a:schemeClr val="lt1"/>
              </a:buClr>
              <a:buSzPts val="900"/>
              <a:buFont typeface="Arial"/>
              <a:buChar char="•"/>
              <a:defRPr sz="900" b="0" i="0" u="none" strike="noStrike" cap="none">
                <a:solidFill>
                  <a:schemeClr val="lt1"/>
                </a:solidFill>
                <a:latin typeface="Calibri"/>
                <a:ea typeface="Calibri"/>
                <a:cs typeface="Calibri"/>
                <a:sym typeface="Calibri"/>
              </a:defRPr>
            </a:lvl4pPr>
            <a:lvl5pPr marL="2286000" marR="0" lvl="4" indent="-285750" algn="l" rtl="0">
              <a:spcBef>
                <a:spcPts val="750"/>
              </a:spcBef>
              <a:spcAft>
                <a:spcPts val="0"/>
              </a:spcAft>
              <a:buClr>
                <a:schemeClr val="lt1"/>
              </a:buClr>
              <a:buSzPts val="900"/>
              <a:buFont typeface="Arial"/>
              <a:buChar char="•"/>
              <a:defRPr sz="900" b="0" i="0" u="none" strike="noStrike" cap="none">
                <a:solidFill>
                  <a:schemeClr val="lt1"/>
                </a:solidFill>
                <a:latin typeface="Calibri"/>
                <a:ea typeface="Calibri"/>
                <a:cs typeface="Calibri"/>
                <a:sym typeface="Calibri"/>
              </a:defRPr>
            </a:lvl5pPr>
            <a:lvl6pPr marL="2743200" marR="0" lvl="5" indent="-285750" algn="l" rtl="0">
              <a:spcBef>
                <a:spcPts val="750"/>
              </a:spcBef>
              <a:spcAft>
                <a:spcPts val="0"/>
              </a:spcAft>
              <a:buClr>
                <a:schemeClr val="lt1"/>
              </a:buClr>
              <a:buSzPts val="900"/>
              <a:buFont typeface="Arial"/>
              <a:buChar char="•"/>
              <a:defRPr sz="900" b="0" i="0" u="none" strike="noStrike" cap="none">
                <a:solidFill>
                  <a:schemeClr val="lt1"/>
                </a:solidFill>
                <a:latin typeface="Calibri"/>
                <a:ea typeface="Calibri"/>
                <a:cs typeface="Calibri"/>
                <a:sym typeface="Calibri"/>
              </a:defRPr>
            </a:lvl6pPr>
            <a:lvl7pPr marL="3200400" marR="0" lvl="6" indent="-285750" algn="l" rtl="0">
              <a:spcBef>
                <a:spcPts val="750"/>
              </a:spcBef>
              <a:spcAft>
                <a:spcPts val="0"/>
              </a:spcAft>
              <a:buClr>
                <a:schemeClr val="lt1"/>
              </a:buClr>
              <a:buSzPts val="900"/>
              <a:buFont typeface="Arial"/>
              <a:buChar char="•"/>
              <a:defRPr sz="900" b="0" i="0" u="none" strike="noStrike" cap="none">
                <a:solidFill>
                  <a:schemeClr val="lt1"/>
                </a:solidFill>
                <a:latin typeface="Calibri"/>
                <a:ea typeface="Calibri"/>
                <a:cs typeface="Calibri"/>
                <a:sym typeface="Calibri"/>
              </a:defRPr>
            </a:lvl7pPr>
            <a:lvl8pPr marL="3657600" marR="0" lvl="7" indent="-285750" algn="l" rtl="0">
              <a:spcBef>
                <a:spcPts val="750"/>
              </a:spcBef>
              <a:spcAft>
                <a:spcPts val="0"/>
              </a:spcAft>
              <a:buClr>
                <a:schemeClr val="lt1"/>
              </a:buClr>
              <a:buSzPts val="900"/>
              <a:buFont typeface="Arial"/>
              <a:buChar char="•"/>
              <a:defRPr sz="900" b="0" i="0" u="none" strike="noStrike" cap="none">
                <a:solidFill>
                  <a:schemeClr val="lt1"/>
                </a:solidFill>
                <a:latin typeface="Calibri"/>
                <a:ea typeface="Calibri"/>
                <a:cs typeface="Calibri"/>
                <a:sym typeface="Calibri"/>
              </a:defRPr>
            </a:lvl8pPr>
            <a:lvl9pPr marL="4114800" marR="0" lvl="8" indent="-285750" algn="l" rtl="0">
              <a:spcBef>
                <a:spcPts val="750"/>
              </a:spcBef>
              <a:spcAft>
                <a:spcPts val="750"/>
              </a:spcAft>
              <a:buClr>
                <a:schemeClr val="lt1"/>
              </a:buClr>
              <a:buSzPts val="900"/>
              <a:buFont typeface="Arial"/>
              <a:buChar char="•"/>
              <a:defRPr sz="900" b="0" i="0" u="none" strike="noStrike" cap="none">
                <a:solidFill>
                  <a:schemeClr val="lt1"/>
                </a:solidFill>
                <a:latin typeface="Calibri"/>
                <a:ea typeface="Calibri"/>
                <a:cs typeface="Calibri"/>
                <a:sym typeface="Calibri"/>
              </a:defRPr>
            </a:lvl9pPr>
          </a:lstStyle>
          <a:p>
            <a:endParaRPr/>
          </a:p>
        </p:txBody>
      </p:sp>
      <p:sp>
        <p:nvSpPr>
          <p:cNvPr id="12" name="Google Shape;12;p25"/>
          <p:cNvSpPr txBox="1">
            <a:spLocks noGrp="1"/>
          </p:cNvSpPr>
          <p:nvPr>
            <p:ph type="dt" idx="10"/>
          </p:nvPr>
        </p:nvSpPr>
        <p:spPr>
          <a:xfrm>
            <a:off x="6442245" y="5870576"/>
            <a:ext cx="1200150" cy="377825"/>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750" b="0" i="0" u="none" strike="noStrike" cap="none">
                <a:solidFill>
                  <a:schemeClr val="lt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lt1"/>
                </a:solidFill>
                <a:latin typeface="Verdana"/>
                <a:ea typeface="Verdana"/>
                <a:cs typeface="Verdana"/>
                <a:sym typeface="Verdana"/>
              </a:defRPr>
            </a:lvl2pPr>
            <a:lvl3pPr marR="0" lvl="2" algn="l" rtl="0">
              <a:spcBef>
                <a:spcPts val="0"/>
              </a:spcBef>
              <a:spcAft>
                <a:spcPts val="0"/>
              </a:spcAft>
              <a:buSzPts val="1400"/>
              <a:buNone/>
              <a:defRPr sz="1800" b="0" i="0" u="none" strike="noStrike" cap="none">
                <a:solidFill>
                  <a:schemeClr val="lt1"/>
                </a:solidFill>
                <a:latin typeface="Verdana"/>
                <a:ea typeface="Verdana"/>
                <a:cs typeface="Verdana"/>
                <a:sym typeface="Verdana"/>
              </a:defRPr>
            </a:lvl3pPr>
            <a:lvl4pPr marR="0" lvl="3" algn="l" rtl="0">
              <a:spcBef>
                <a:spcPts val="0"/>
              </a:spcBef>
              <a:spcAft>
                <a:spcPts val="0"/>
              </a:spcAft>
              <a:buSzPts val="1400"/>
              <a:buNone/>
              <a:defRPr sz="1800" b="0" i="0" u="none" strike="noStrike" cap="none">
                <a:solidFill>
                  <a:schemeClr val="lt1"/>
                </a:solidFill>
                <a:latin typeface="Verdana"/>
                <a:ea typeface="Verdana"/>
                <a:cs typeface="Verdana"/>
                <a:sym typeface="Verdana"/>
              </a:defRPr>
            </a:lvl4pPr>
            <a:lvl5pPr marR="0" lvl="4" algn="l" rtl="0">
              <a:spcBef>
                <a:spcPts val="0"/>
              </a:spcBef>
              <a:spcAft>
                <a:spcPts val="0"/>
              </a:spcAft>
              <a:buSzPts val="1400"/>
              <a:buNone/>
              <a:defRPr sz="1800" b="0" i="0" u="none" strike="noStrike" cap="none">
                <a:solidFill>
                  <a:schemeClr val="lt1"/>
                </a:solidFill>
                <a:latin typeface="Verdana"/>
                <a:ea typeface="Verdana"/>
                <a:cs typeface="Verdana"/>
                <a:sym typeface="Verdana"/>
              </a:defRPr>
            </a:lvl5pPr>
            <a:lvl6pPr marR="0" lvl="5" algn="l" rtl="0">
              <a:spcBef>
                <a:spcPts val="0"/>
              </a:spcBef>
              <a:spcAft>
                <a:spcPts val="0"/>
              </a:spcAft>
              <a:buSzPts val="1400"/>
              <a:buNone/>
              <a:defRPr sz="1800" b="0" i="0" u="none" strike="noStrike" cap="none">
                <a:solidFill>
                  <a:schemeClr val="lt1"/>
                </a:solidFill>
                <a:latin typeface="Verdana"/>
                <a:ea typeface="Verdana"/>
                <a:cs typeface="Verdana"/>
                <a:sym typeface="Verdana"/>
              </a:defRPr>
            </a:lvl6pPr>
            <a:lvl7pPr marR="0" lvl="6" algn="l" rtl="0">
              <a:spcBef>
                <a:spcPts val="0"/>
              </a:spcBef>
              <a:spcAft>
                <a:spcPts val="0"/>
              </a:spcAft>
              <a:buSzPts val="1400"/>
              <a:buNone/>
              <a:defRPr sz="1800" b="0" i="0" u="none" strike="noStrike" cap="none">
                <a:solidFill>
                  <a:schemeClr val="lt1"/>
                </a:solidFill>
                <a:latin typeface="Verdana"/>
                <a:ea typeface="Verdana"/>
                <a:cs typeface="Verdana"/>
                <a:sym typeface="Verdana"/>
              </a:defRPr>
            </a:lvl7pPr>
            <a:lvl8pPr marR="0" lvl="7" algn="l" rtl="0">
              <a:spcBef>
                <a:spcPts val="0"/>
              </a:spcBef>
              <a:spcAft>
                <a:spcPts val="0"/>
              </a:spcAft>
              <a:buSzPts val="1400"/>
              <a:buNone/>
              <a:defRPr sz="1800" b="0" i="0" u="none" strike="noStrike" cap="none">
                <a:solidFill>
                  <a:schemeClr val="lt1"/>
                </a:solidFill>
                <a:latin typeface="Verdana"/>
                <a:ea typeface="Verdana"/>
                <a:cs typeface="Verdana"/>
                <a:sym typeface="Verdana"/>
              </a:defRPr>
            </a:lvl8pPr>
            <a:lvl9pPr marR="0" lvl="8" algn="l" rtl="0">
              <a:spcBef>
                <a:spcPts val="0"/>
              </a:spcBef>
              <a:spcAft>
                <a:spcPts val="0"/>
              </a:spcAft>
              <a:buSzPts val="1400"/>
              <a:buNone/>
              <a:defRPr sz="1800" b="0" i="0" u="none" strike="noStrike" cap="none">
                <a:solidFill>
                  <a:schemeClr val="lt1"/>
                </a:solidFill>
                <a:latin typeface="Verdana"/>
                <a:ea typeface="Verdana"/>
                <a:cs typeface="Verdana"/>
                <a:sym typeface="Verdana"/>
              </a:defRPr>
            </a:lvl9pPr>
          </a:lstStyle>
          <a:p>
            <a:endParaRPr/>
          </a:p>
        </p:txBody>
      </p:sp>
      <p:sp>
        <p:nvSpPr>
          <p:cNvPr id="13" name="Google Shape;13;p25"/>
          <p:cNvSpPr txBox="1">
            <a:spLocks noGrp="1"/>
          </p:cNvSpPr>
          <p:nvPr>
            <p:ph type="ftr" idx="11"/>
          </p:nvPr>
        </p:nvSpPr>
        <p:spPr>
          <a:xfrm>
            <a:off x="514351" y="5870576"/>
            <a:ext cx="5870744" cy="3778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750" b="0" i="0" u="none" strike="noStrike" cap="none">
                <a:solidFill>
                  <a:schemeClr val="lt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lt1"/>
                </a:solidFill>
                <a:latin typeface="Verdana"/>
                <a:ea typeface="Verdana"/>
                <a:cs typeface="Verdana"/>
                <a:sym typeface="Verdana"/>
              </a:defRPr>
            </a:lvl2pPr>
            <a:lvl3pPr marR="0" lvl="2" algn="l" rtl="0">
              <a:spcBef>
                <a:spcPts val="0"/>
              </a:spcBef>
              <a:spcAft>
                <a:spcPts val="0"/>
              </a:spcAft>
              <a:buSzPts val="1400"/>
              <a:buNone/>
              <a:defRPr sz="1800" b="0" i="0" u="none" strike="noStrike" cap="none">
                <a:solidFill>
                  <a:schemeClr val="lt1"/>
                </a:solidFill>
                <a:latin typeface="Verdana"/>
                <a:ea typeface="Verdana"/>
                <a:cs typeface="Verdana"/>
                <a:sym typeface="Verdana"/>
              </a:defRPr>
            </a:lvl3pPr>
            <a:lvl4pPr marR="0" lvl="3" algn="l" rtl="0">
              <a:spcBef>
                <a:spcPts val="0"/>
              </a:spcBef>
              <a:spcAft>
                <a:spcPts val="0"/>
              </a:spcAft>
              <a:buSzPts val="1400"/>
              <a:buNone/>
              <a:defRPr sz="1800" b="0" i="0" u="none" strike="noStrike" cap="none">
                <a:solidFill>
                  <a:schemeClr val="lt1"/>
                </a:solidFill>
                <a:latin typeface="Verdana"/>
                <a:ea typeface="Verdana"/>
                <a:cs typeface="Verdana"/>
                <a:sym typeface="Verdana"/>
              </a:defRPr>
            </a:lvl4pPr>
            <a:lvl5pPr marR="0" lvl="4" algn="l" rtl="0">
              <a:spcBef>
                <a:spcPts val="0"/>
              </a:spcBef>
              <a:spcAft>
                <a:spcPts val="0"/>
              </a:spcAft>
              <a:buSzPts val="1400"/>
              <a:buNone/>
              <a:defRPr sz="1800" b="0" i="0" u="none" strike="noStrike" cap="none">
                <a:solidFill>
                  <a:schemeClr val="lt1"/>
                </a:solidFill>
                <a:latin typeface="Verdana"/>
                <a:ea typeface="Verdana"/>
                <a:cs typeface="Verdana"/>
                <a:sym typeface="Verdana"/>
              </a:defRPr>
            </a:lvl5pPr>
            <a:lvl6pPr marR="0" lvl="5" algn="l" rtl="0">
              <a:spcBef>
                <a:spcPts val="0"/>
              </a:spcBef>
              <a:spcAft>
                <a:spcPts val="0"/>
              </a:spcAft>
              <a:buSzPts val="1400"/>
              <a:buNone/>
              <a:defRPr sz="1800" b="0" i="0" u="none" strike="noStrike" cap="none">
                <a:solidFill>
                  <a:schemeClr val="lt1"/>
                </a:solidFill>
                <a:latin typeface="Verdana"/>
                <a:ea typeface="Verdana"/>
                <a:cs typeface="Verdana"/>
                <a:sym typeface="Verdana"/>
              </a:defRPr>
            </a:lvl6pPr>
            <a:lvl7pPr marR="0" lvl="6" algn="l" rtl="0">
              <a:spcBef>
                <a:spcPts val="0"/>
              </a:spcBef>
              <a:spcAft>
                <a:spcPts val="0"/>
              </a:spcAft>
              <a:buSzPts val="1400"/>
              <a:buNone/>
              <a:defRPr sz="1800" b="0" i="0" u="none" strike="noStrike" cap="none">
                <a:solidFill>
                  <a:schemeClr val="lt1"/>
                </a:solidFill>
                <a:latin typeface="Verdana"/>
                <a:ea typeface="Verdana"/>
                <a:cs typeface="Verdana"/>
                <a:sym typeface="Verdana"/>
              </a:defRPr>
            </a:lvl7pPr>
            <a:lvl8pPr marR="0" lvl="7" algn="l" rtl="0">
              <a:spcBef>
                <a:spcPts val="0"/>
              </a:spcBef>
              <a:spcAft>
                <a:spcPts val="0"/>
              </a:spcAft>
              <a:buSzPts val="1400"/>
              <a:buNone/>
              <a:defRPr sz="1800" b="0" i="0" u="none" strike="noStrike" cap="none">
                <a:solidFill>
                  <a:schemeClr val="lt1"/>
                </a:solidFill>
                <a:latin typeface="Verdana"/>
                <a:ea typeface="Verdana"/>
                <a:cs typeface="Verdana"/>
                <a:sym typeface="Verdana"/>
              </a:defRPr>
            </a:lvl8pPr>
            <a:lvl9pPr marR="0" lvl="8" algn="l" rtl="0">
              <a:spcBef>
                <a:spcPts val="0"/>
              </a:spcBef>
              <a:spcAft>
                <a:spcPts val="0"/>
              </a:spcAft>
              <a:buSzPts val="1400"/>
              <a:buNone/>
              <a:defRPr sz="1800" b="0" i="0" u="none" strike="noStrike" cap="none">
                <a:solidFill>
                  <a:schemeClr val="lt1"/>
                </a:solidFill>
                <a:latin typeface="Verdana"/>
                <a:ea typeface="Verdana"/>
                <a:cs typeface="Verdana"/>
                <a:sym typeface="Verdana"/>
              </a:defRPr>
            </a:lvl9pPr>
          </a:lstStyle>
          <a:p>
            <a:endParaRPr/>
          </a:p>
        </p:txBody>
      </p:sp>
      <p:sp>
        <p:nvSpPr>
          <p:cNvPr id="14" name="Google Shape;14;p25"/>
          <p:cNvSpPr txBox="1">
            <a:spLocks noGrp="1"/>
          </p:cNvSpPr>
          <p:nvPr>
            <p:ph type="sldNum" idx="12"/>
          </p:nvPr>
        </p:nvSpPr>
        <p:spPr>
          <a:xfrm>
            <a:off x="7699546" y="5870576"/>
            <a:ext cx="413375" cy="3778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750" b="0" i="0" u="none" strike="noStrike" cap="none">
                <a:solidFill>
                  <a:schemeClr val="lt1"/>
                </a:solidFill>
                <a:latin typeface="Calibri"/>
                <a:ea typeface="Calibri"/>
                <a:cs typeface="Calibri"/>
                <a:sym typeface="Calibri"/>
              </a:defRPr>
            </a:lvl1pPr>
            <a:lvl2pPr marL="0" marR="0" lvl="1" indent="0" algn="r" rtl="0">
              <a:spcBef>
                <a:spcPts val="0"/>
              </a:spcBef>
              <a:spcAft>
                <a:spcPts val="0"/>
              </a:spcAft>
              <a:buNone/>
              <a:defRPr sz="750" b="0" i="0" u="none" strike="noStrike" cap="none">
                <a:solidFill>
                  <a:schemeClr val="lt1"/>
                </a:solidFill>
                <a:latin typeface="Calibri"/>
                <a:ea typeface="Calibri"/>
                <a:cs typeface="Calibri"/>
                <a:sym typeface="Calibri"/>
              </a:defRPr>
            </a:lvl2pPr>
            <a:lvl3pPr marL="0" marR="0" lvl="2" indent="0" algn="r" rtl="0">
              <a:spcBef>
                <a:spcPts val="0"/>
              </a:spcBef>
              <a:spcAft>
                <a:spcPts val="0"/>
              </a:spcAft>
              <a:buNone/>
              <a:defRPr sz="750" b="0" i="0" u="none" strike="noStrike" cap="none">
                <a:solidFill>
                  <a:schemeClr val="lt1"/>
                </a:solidFill>
                <a:latin typeface="Calibri"/>
                <a:ea typeface="Calibri"/>
                <a:cs typeface="Calibri"/>
                <a:sym typeface="Calibri"/>
              </a:defRPr>
            </a:lvl3pPr>
            <a:lvl4pPr marL="0" marR="0" lvl="3" indent="0" algn="r" rtl="0">
              <a:spcBef>
                <a:spcPts val="0"/>
              </a:spcBef>
              <a:spcAft>
                <a:spcPts val="0"/>
              </a:spcAft>
              <a:buNone/>
              <a:defRPr sz="750" b="0" i="0" u="none" strike="noStrike" cap="none">
                <a:solidFill>
                  <a:schemeClr val="lt1"/>
                </a:solidFill>
                <a:latin typeface="Calibri"/>
                <a:ea typeface="Calibri"/>
                <a:cs typeface="Calibri"/>
                <a:sym typeface="Calibri"/>
              </a:defRPr>
            </a:lvl4pPr>
            <a:lvl5pPr marL="0" marR="0" lvl="4" indent="0" algn="r" rtl="0">
              <a:spcBef>
                <a:spcPts val="0"/>
              </a:spcBef>
              <a:spcAft>
                <a:spcPts val="0"/>
              </a:spcAft>
              <a:buNone/>
              <a:defRPr sz="750" b="0" i="0" u="none" strike="noStrike" cap="none">
                <a:solidFill>
                  <a:schemeClr val="lt1"/>
                </a:solidFill>
                <a:latin typeface="Calibri"/>
                <a:ea typeface="Calibri"/>
                <a:cs typeface="Calibri"/>
                <a:sym typeface="Calibri"/>
              </a:defRPr>
            </a:lvl5pPr>
            <a:lvl6pPr marL="0" marR="0" lvl="5" indent="0" algn="r" rtl="0">
              <a:spcBef>
                <a:spcPts val="0"/>
              </a:spcBef>
              <a:spcAft>
                <a:spcPts val="0"/>
              </a:spcAft>
              <a:buNone/>
              <a:defRPr sz="750" b="0" i="0" u="none" strike="noStrike" cap="none">
                <a:solidFill>
                  <a:schemeClr val="lt1"/>
                </a:solidFill>
                <a:latin typeface="Calibri"/>
                <a:ea typeface="Calibri"/>
                <a:cs typeface="Calibri"/>
                <a:sym typeface="Calibri"/>
              </a:defRPr>
            </a:lvl6pPr>
            <a:lvl7pPr marL="0" marR="0" lvl="6" indent="0" algn="r" rtl="0">
              <a:spcBef>
                <a:spcPts val="0"/>
              </a:spcBef>
              <a:spcAft>
                <a:spcPts val="0"/>
              </a:spcAft>
              <a:buNone/>
              <a:defRPr sz="750" b="0" i="0" u="none" strike="noStrike" cap="none">
                <a:solidFill>
                  <a:schemeClr val="lt1"/>
                </a:solidFill>
                <a:latin typeface="Calibri"/>
                <a:ea typeface="Calibri"/>
                <a:cs typeface="Calibri"/>
                <a:sym typeface="Calibri"/>
              </a:defRPr>
            </a:lvl7pPr>
            <a:lvl8pPr marL="0" marR="0" lvl="7" indent="0" algn="r" rtl="0">
              <a:spcBef>
                <a:spcPts val="0"/>
              </a:spcBef>
              <a:spcAft>
                <a:spcPts val="0"/>
              </a:spcAft>
              <a:buNone/>
              <a:defRPr sz="750" b="0" i="0" u="none" strike="noStrike" cap="none">
                <a:solidFill>
                  <a:schemeClr val="lt1"/>
                </a:solidFill>
                <a:latin typeface="Calibri"/>
                <a:ea typeface="Calibri"/>
                <a:cs typeface="Calibri"/>
                <a:sym typeface="Calibri"/>
              </a:defRPr>
            </a:lvl8pPr>
            <a:lvl9pPr marL="0" marR="0" lvl="8" indent="0" algn="r" rtl="0">
              <a:spcBef>
                <a:spcPts val="0"/>
              </a:spcBef>
              <a:spcAft>
                <a:spcPts val="0"/>
              </a:spcAft>
              <a:buNone/>
              <a:defRPr sz="75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www.osgeo.org/"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http://creativecommons.org/licenses/by/3.0/deed.en_US" TargetMode="Externa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www.qgis.org/en/docs/user_manual/index.html"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hyperlink" Target="http://www.qgis.org/en/site/about/case_studies/index.html"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1"/>
          <p:cNvSpPr txBox="1">
            <a:spLocks noGrp="1"/>
          </p:cNvSpPr>
          <p:nvPr>
            <p:ph type="title"/>
          </p:nvPr>
        </p:nvSpPr>
        <p:spPr>
          <a:xfrm>
            <a:off x="0" y="1145568"/>
            <a:ext cx="9144000" cy="10922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chemeClr val="lt1"/>
              </a:buClr>
              <a:buSzPts val="2092"/>
              <a:buFont typeface="Arial Black"/>
              <a:buNone/>
            </a:pPr>
            <a:r>
              <a:rPr lang="en-US" sz="2092">
                <a:latin typeface="Arial Black"/>
                <a:ea typeface="Arial Black"/>
                <a:cs typeface="Arial Black"/>
                <a:sym typeface="Arial Black"/>
              </a:rPr>
              <a:t>OPEN EDUCATIONAL RESOURCES FOR INTRODUCTION </a:t>
            </a:r>
            <a:br>
              <a:rPr lang="en-US" sz="2092">
                <a:latin typeface="Arial Black"/>
                <a:ea typeface="Arial Black"/>
                <a:cs typeface="Arial Black"/>
                <a:sym typeface="Arial Black"/>
              </a:rPr>
            </a:br>
            <a:r>
              <a:rPr lang="en-US" sz="2092">
                <a:latin typeface="Arial Black"/>
                <a:ea typeface="Arial Black"/>
                <a:cs typeface="Arial Black"/>
                <a:sym typeface="Arial Black"/>
              </a:rPr>
              <a:t>TO GEOGRAPHIC INFORMATION SYSTEMS</a:t>
            </a:r>
            <a:br>
              <a:rPr lang="en-US" sz="2430"/>
            </a:br>
            <a:r>
              <a:rPr lang="en-US" sz="2430"/>
              <a:t>FUNDED BY: USG AFFORDABLE LEARNING GRANT</a:t>
            </a:r>
            <a:endParaRPr sz="2430"/>
          </a:p>
        </p:txBody>
      </p:sp>
      <p:pic>
        <p:nvPicPr>
          <p:cNvPr id="149" name="Google Shape;149;p1"/>
          <p:cNvPicPr preferRelativeResize="0">
            <a:picLocks noGrp="1"/>
          </p:cNvPicPr>
          <p:nvPr>
            <p:ph type="body" idx="2"/>
          </p:nvPr>
        </p:nvPicPr>
        <p:blipFill rotWithShape="1">
          <a:blip r:embed="rId3">
            <a:alphaModFix/>
          </a:blip>
          <a:srcRect/>
          <a:stretch/>
        </p:blipFill>
        <p:spPr>
          <a:xfrm>
            <a:off x="1510641" y="3832704"/>
            <a:ext cx="1452746" cy="1464276"/>
          </a:xfrm>
          <a:prstGeom prst="rect">
            <a:avLst/>
          </a:prstGeom>
          <a:noFill/>
          <a:ln>
            <a:noFill/>
          </a:ln>
        </p:spPr>
      </p:pic>
      <p:pic>
        <p:nvPicPr>
          <p:cNvPr id="150" name="Google Shape;150;p1"/>
          <p:cNvPicPr preferRelativeResize="0">
            <a:picLocks noGrp="1"/>
          </p:cNvPicPr>
          <p:nvPr>
            <p:ph type="body" idx="1"/>
          </p:nvPr>
        </p:nvPicPr>
        <p:blipFill rotWithShape="1">
          <a:blip r:embed="rId4">
            <a:alphaModFix/>
          </a:blip>
          <a:srcRect/>
          <a:stretch/>
        </p:blipFill>
        <p:spPr>
          <a:xfrm>
            <a:off x="5904412" y="3921657"/>
            <a:ext cx="2312126" cy="1742171"/>
          </a:xfrm>
          <a:prstGeom prst="rect">
            <a:avLst/>
          </a:prstGeom>
          <a:noFill/>
          <a:ln>
            <a:noFill/>
          </a:ln>
        </p:spPr>
      </p:pic>
      <p:sp>
        <p:nvSpPr>
          <p:cNvPr id="151" name="Google Shape;151;p1"/>
          <p:cNvSpPr txBox="1"/>
          <p:nvPr/>
        </p:nvSpPr>
        <p:spPr>
          <a:xfrm>
            <a:off x="0" y="4527914"/>
            <a:ext cx="9144000" cy="133882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350" b="0" i="1" u="none" strike="noStrike" cap="none">
                <a:solidFill>
                  <a:srgbClr val="FFFFFF"/>
                </a:solidFill>
                <a:latin typeface="Calibri"/>
                <a:ea typeface="Calibri"/>
                <a:cs typeface="Calibri"/>
                <a:sym typeface="Calibri"/>
              </a:rPr>
              <a:t>Created by:</a:t>
            </a:r>
            <a:endParaRPr/>
          </a:p>
          <a:p>
            <a:pPr marL="0" marR="0" lvl="0" indent="0" algn="ctr" rtl="0">
              <a:spcBef>
                <a:spcPts val="0"/>
              </a:spcBef>
              <a:spcAft>
                <a:spcPts val="0"/>
              </a:spcAft>
              <a:buNone/>
            </a:pPr>
            <a:r>
              <a:rPr lang="en-US" sz="1350" b="0" i="0" u="none" strike="noStrike" cap="none">
                <a:solidFill>
                  <a:srgbClr val="FFFFFF"/>
                </a:solidFill>
                <a:latin typeface="Calibri"/>
                <a:ea typeface="Calibri"/>
                <a:cs typeface="Calibri"/>
                <a:sym typeface="Calibri"/>
              </a:rPr>
              <a:t>Ulrike Ingram</a:t>
            </a:r>
            <a:endParaRPr/>
          </a:p>
          <a:p>
            <a:pPr marL="0" marR="0" lvl="0" indent="0" algn="ctr" rtl="0">
              <a:spcBef>
                <a:spcPts val="0"/>
              </a:spcBef>
              <a:spcAft>
                <a:spcPts val="0"/>
              </a:spcAft>
              <a:buNone/>
            </a:pPr>
            <a:r>
              <a:rPr lang="en-US" sz="1350" b="0" i="0" u="none" strike="noStrike" cap="none">
                <a:solidFill>
                  <a:srgbClr val="FFFFFF"/>
                </a:solidFill>
                <a:latin typeface="Calibri"/>
                <a:ea typeface="Calibri"/>
                <a:cs typeface="Calibri"/>
                <a:sym typeface="Calibri"/>
              </a:rPr>
              <a:t>Allison J. Bailey</a:t>
            </a:r>
            <a:endParaRPr/>
          </a:p>
          <a:p>
            <a:pPr marL="0" marR="0" lvl="0" indent="0" algn="ctr" rtl="0">
              <a:spcBef>
                <a:spcPts val="0"/>
              </a:spcBef>
              <a:spcAft>
                <a:spcPts val="0"/>
              </a:spcAft>
              <a:buNone/>
            </a:pPr>
            <a:r>
              <a:rPr lang="en-US" sz="1350" b="0" i="0" u="none" strike="noStrike" cap="none">
                <a:solidFill>
                  <a:srgbClr val="FFFFFF"/>
                </a:solidFill>
                <a:latin typeface="Calibri"/>
                <a:ea typeface="Calibri"/>
                <a:cs typeface="Calibri"/>
                <a:sym typeface="Calibri"/>
              </a:rPr>
              <a:t>Amber Ignatius</a:t>
            </a:r>
            <a:endParaRPr/>
          </a:p>
          <a:p>
            <a:pPr marL="0" marR="0" lvl="0" indent="0" algn="ctr" rtl="0">
              <a:spcBef>
                <a:spcPts val="0"/>
              </a:spcBef>
              <a:spcAft>
                <a:spcPts val="0"/>
              </a:spcAft>
              <a:buNone/>
            </a:pPr>
            <a:r>
              <a:rPr lang="en-US" sz="1350" b="0" i="0" u="none" strike="noStrike" cap="none">
                <a:solidFill>
                  <a:srgbClr val="FFFFFF"/>
                </a:solidFill>
                <a:latin typeface="Calibri"/>
                <a:ea typeface="Calibri"/>
                <a:cs typeface="Calibri"/>
                <a:sym typeface="Calibri"/>
              </a:rPr>
              <a:t>Katayoun Mobasher</a:t>
            </a:r>
            <a:endParaRPr/>
          </a:p>
          <a:p>
            <a:pPr marL="0" marR="0" lvl="0" indent="0" algn="ctr" rtl="0">
              <a:spcBef>
                <a:spcPts val="0"/>
              </a:spcBef>
              <a:spcAft>
                <a:spcPts val="0"/>
              </a:spcAft>
              <a:buNone/>
            </a:pPr>
            <a:r>
              <a:rPr lang="en-US" sz="1350" b="0" i="0" u="none" strike="noStrike" cap="none">
                <a:solidFill>
                  <a:srgbClr val="FFFFFF"/>
                </a:solidFill>
                <a:latin typeface="Calibri"/>
                <a:ea typeface="Calibri"/>
                <a:cs typeface="Calibri"/>
                <a:sym typeface="Calibri"/>
              </a:rPr>
              <a:t>Mark Patterson</a:t>
            </a:r>
            <a:endParaRPr sz="1350" b="0" i="0" u="none" strike="noStrike" cap="none">
              <a:solidFill>
                <a:srgbClr val="FFFFFF"/>
              </a:solidFill>
              <a:latin typeface="Calibri"/>
              <a:ea typeface="Calibri"/>
              <a:cs typeface="Calibri"/>
              <a:sym typeface="Calibri"/>
            </a:endParaRPr>
          </a:p>
        </p:txBody>
      </p:sp>
      <p:sp>
        <p:nvSpPr>
          <p:cNvPr id="152" name="Google Shape;152;p1"/>
          <p:cNvSpPr txBox="1"/>
          <p:nvPr/>
        </p:nvSpPr>
        <p:spPr>
          <a:xfrm>
            <a:off x="1567544" y="2395710"/>
            <a:ext cx="5897880" cy="83095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800" b="0" i="0" u="none" strike="noStrike" cap="none" dirty="0">
                <a:solidFill>
                  <a:srgbClr val="FFFFFF"/>
                </a:solidFill>
                <a:latin typeface="Arial Black" panose="020B0A04020102020204" pitchFamily="34" charset="0"/>
                <a:ea typeface="EB Garamond"/>
                <a:cs typeface="EB Garamond"/>
                <a:sym typeface="EB Garamond"/>
              </a:rPr>
              <a:t>Module 13</a:t>
            </a:r>
            <a:endParaRPr sz="4800" b="0" i="0" u="none" strike="noStrike" cap="none" dirty="0">
              <a:solidFill>
                <a:srgbClr val="FFFFFF"/>
              </a:solidFill>
              <a:latin typeface="Arial Black" panose="020B0A04020102020204" pitchFamily="34" charset="0"/>
              <a:ea typeface="EB Garamond"/>
              <a:cs typeface="EB Garamond"/>
              <a:sym typeface="EB Garamond"/>
            </a:endParaRPr>
          </a:p>
        </p:txBody>
      </p:sp>
      <p:sp>
        <p:nvSpPr>
          <p:cNvPr id="153" name="Google Shape;153;p1"/>
          <p:cNvSpPr txBox="1"/>
          <p:nvPr/>
        </p:nvSpPr>
        <p:spPr>
          <a:xfrm>
            <a:off x="1383708" y="3153870"/>
            <a:ext cx="6376583"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i="0" u="none" strike="noStrike" cap="none" dirty="0">
                <a:solidFill>
                  <a:srgbClr val="FFFFFF"/>
                </a:solidFill>
                <a:latin typeface="Arial Black" panose="020B0A04020102020204" pitchFamily="34" charset="0"/>
                <a:ea typeface="Bilbo"/>
                <a:cs typeface="Bilbo"/>
                <a:sym typeface="Bilbo"/>
              </a:rPr>
              <a:t>Getting to Know Free &amp; Open Source Software</a:t>
            </a:r>
            <a:endParaRPr sz="1800" i="0" u="none" strike="noStrike" cap="none" dirty="0">
              <a:solidFill>
                <a:srgbClr val="FFFFFF"/>
              </a:solidFill>
              <a:latin typeface="Arial Black" panose="020B0A04020102020204" pitchFamily="34" charset="0"/>
              <a:ea typeface="Bilbo"/>
              <a:cs typeface="Bilbo"/>
              <a:sym typeface="Bilbo"/>
            </a:endParaRPr>
          </a:p>
        </p:txBody>
      </p:sp>
      <p:sp>
        <p:nvSpPr>
          <p:cNvPr id="154" name="Google Shape;154;p1"/>
          <p:cNvSpPr txBox="1"/>
          <p:nvPr/>
        </p:nvSpPr>
        <p:spPr>
          <a:xfrm>
            <a:off x="1430383" y="5296980"/>
            <a:ext cx="1613262" cy="41549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50" b="0" i="0" u="none" strike="noStrike" cap="none">
                <a:solidFill>
                  <a:srgbClr val="FFFFFF"/>
                </a:solidFill>
                <a:latin typeface="Calibri"/>
                <a:ea typeface="Calibri"/>
                <a:cs typeface="Calibri"/>
                <a:sym typeface="Calibri"/>
              </a:rPr>
              <a:t>Department of Geography and Anthropology</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Shape 221"/>
        <p:cNvGrpSpPr/>
        <p:nvPr/>
      </p:nvGrpSpPr>
      <p:grpSpPr>
        <a:xfrm>
          <a:off x="0" y="0"/>
          <a:ext cx="0" cy="0"/>
          <a:chOff x="0" y="0"/>
          <a:chExt cx="0" cy="0"/>
        </a:xfrm>
      </p:grpSpPr>
      <p:sp>
        <p:nvSpPr>
          <p:cNvPr id="222" name="Google Shape;222;p10"/>
          <p:cNvSpPr txBox="1"/>
          <p:nvPr/>
        </p:nvSpPr>
        <p:spPr>
          <a:xfrm>
            <a:off x="381000" y="228600"/>
            <a:ext cx="8763000" cy="347787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b="1">
                <a:solidFill>
                  <a:schemeClr val="lt1"/>
                </a:solidFill>
                <a:latin typeface="Times New Roman"/>
                <a:ea typeface="Times New Roman"/>
                <a:cs typeface="Times New Roman"/>
                <a:sym typeface="Times New Roman"/>
              </a:rPr>
              <a:t>Other Related Terms</a:t>
            </a:r>
            <a:endParaRPr/>
          </a:p>
          <a:p>
            <a:pPr marL="0" marR="0" lvl="0" indent="0" algn="l" rtl="0">
              <a:spcBef>
                <a:spcPts val="1200"/>
              </a:spcBef>
              <a:spcAft>
                <a:spcPts val="0"/>
              </a:spcAft>
              <a:buNone/>
            </a:pPr>
            <a:r>
              <a:rPr lang="en-US" sz="2400" b="1">
                <a:solidFill>
                  <a:schemeClr val="lt1"/>
                </a:solidFill>
                <a:latin typeface="Times New Roman"/>
                <a:ea typeface="Times New Roman"/>
                <a:cs typeface="Times New Roman"/>
                <a:sym typeface="Times New Roman"/>
              </a:rPr>
              <a:t>FreeWare</a:t>
            </a:r>
            <a:r>
              <a:rPr lang="en-US" sz="2400">
                <a:solidFill>
                  <a:schemeClr val="lt1"/>
                </a:solidFill>
                <a:latin typeface="Times New Roman"/>
                <a:ea typeface="Times New Roman"/>
                <a:cs typeface="Times New Roman"/>
                <a:sym typeface="Times New Roman"/>
              </a:rPr>
              <a:t> – software available at no monetary cost.  It is considered neither Free nor Open Source software.</a:t>
            </a:r>
            <a:endParaRPr/>
          </a:p>
          <a:p>
            <a:pPr marL="0" marR="0" lvl="0" indent="0" algn="l" rtl="0">
              <a:spcBef>
                <a:spcPts val="1200"/>
              </a:spcBef>
              <a:spcAft>
                <a:spcPts val="0"/>
              </a:spcAft>
              <a:buNone/>
            </a:pPr>
            <a:r>
              <a:rPr lang="en-US" sz="2400" b="1">
                <a:solidFill>
                  <a:schemeClr val="lt1"/>
                </a:solidFill>
                <a:latin typeface="Times New Roman"/>
                <a:ea typeface="Times New Roman"/>
                <a:cs typeface="Times New Roman"/>
                <a:sym typeface="Times New Roman"/>
              </a:rPr>
              <a:t>Source Available/Shared Source </a:t>
            </a:r>
            <a:r>
              <a:rPr lang="en-US" sz="2400">
                <a:solidFill>
                  <a:schemeClr val="lt1"/>
                </a:solidFill>
                <a:latin typeface="Times New Roman"/>
                <a:ea typeface="Times New Roman"/>
                <a:cs typeface="Times New Roman"/>
                <a:sym typeface="Times New Roman"/>
              </a:rPr>
              <a:t>- source is available for viewing, but it may not legally be modified or redistributed.  Has been used by Microsoft.</a:t>
            </a:r>
            <a:endParaRPr sz="2400">
              <a:solidFill>
                <a:schemeClr val="lt1"/>
              </a:solidFill>
              <a:latin typeface="Times New Roman"/>
              <a:ea typeface="Times New Roman"/>
              <a:cs typeface="Times New Roman"/>
              <a:sym typeface="Times New Roman"/>
            </a:endParaRPr>
          </a:p>
          <a:p>
            <a:pPr marL="0" marR="0" lvl="0" indent="0" algn="l" rtl="0">
              <a:spcBef>
                <a:spcPts val="1200"/>
              </a:spcBef>
              <a:spcAft>
                <a:spcPts val="0"/>
              </a:spcAft>
              <a:buNone/>
            </a:pPr>
            <a:r>
              <a:rPr lang="en-US" sz="2400" b="1">
                <a:solidFill>
                  <a:schemeClr val="lt1"/>
                </a:solidFill>
                <a:latin typeface="Times New Roman"/>
                <a:ea typeface="Times New Roman"/>
                <a:cs typeface="Times New Roman"/>
                <a:sym typeface="Times New Roman"/>
              </a:rPr>
              <a:t>Closed Source </a:t>
            </a:r>
            <a:r>
              <a:rPr lang="en-US" sz="2400">
                <a:solidFill>
                  <a:schemeClr val="lt1"/>
                </a:solidFill>
                <a:latin typeface="Times New Roman"/>
                <a:ea typeface="Times New Roman"/>
                <a:cs typeface="Times New Roman"/>
                <a:sym typeface="Times New Roman"/>
              </a:rPr>
              <a:t>– Most proprietary software.</a:t>
            </a:r>
            <a:endParaRPr sz="2400">
              <a:solidFill>
                <a:srgbClr val="FFC000"/>
              </a:solidFill>
              <a:latin typeface="Times New Roman"/>
              <a:ea typeface="Times New Roman"/>
              <a:cs typeface="Times New Roman"/>
              <a:sym typeface="Times New Roman"/>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Shape 227"/>
        <p:cNvGrpSpPr/>
        <p:nvPr/>
      </p:nvGrpSpPr>
      <p:grpSpPr>
        <a:xfrm>
          <a:off x="0" y="0"/>
          <a:ext cx="0" cy="0"/>
          <a:chOff x="0" y="0"/>
          <a:chExt cx="0" cy="0"/>
        </a:xfrm>
      </p:grpSpPr>
      <p:sp>
        <p:nvSpPr>
          <p:cNvPr id="228" name="Google Shape;228;p11"/>
          <p:cNvSpPr txBox="1"/>
          <p:nvPr/>
        </p:nvSpPr>
        <p:spPr>
          <a:xfrm>
            <a:off x="381000" y="152400"/>
            <a:ext cx="8763000" cy="667875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b="1">
                <a:solidFill>
                  <a:schemeClr val="lt1"/>
                </a:solidFill>
                <a:latin typeface="Times New Roman"/>
                <a:ea typeface="Times New Roman"/>
                <a:cs typeface="Times New Roman"/>
                <a:sym typeface="Times New Roman"/>
              </a:rPr>
              <a:t>FOSS Software Projects</a:t>
            </a:r>
            <a:endParaRPr/>
          </a:p>
          <a:p>
            <a:pPr marL="0" marR="0" lvl="0" indent="0" algn="l" rtl="0">
              <a:spcBef>
                <a:spcPts val="1200"/>
              </a:spcBef>
              <a:spcAft>
                <a:spcPts val="0"/>
              </a:spcAft>
              <a:buNone/>
            </a:pPr>
            <a:r>
              <a:rPr lang="en-US" sz="2400">
                <a:solidFill>
                  <a:schemeClr val="lt1"/>
                </a:solidFill>
                <a:latin typeface="Times New Roman"/>
                <a:ea typeface="Times New Roman"/>
                <a:cs typeface="Times New Roman"/>
                <a:sym typeface="Times New Roman"/>
              </a:rPr>
              <a:t>FOSS projects are established to solve a particular problem. </a:t>
            </a:r>
            <a:endParaRPr/>
          </a:p>
          <a:p>
            <a:pPr marL="0" marR="0" lvl="0" indent="0" algn="l" rtl="0">
              <a:spcBef>
                <a:spcPts val="1200"/>
              </a:spcBef>
              <a:spcAft>
                <a:spcPts val="0"/>
              </a:spcAft>
              <a:buNone/>
            </a:pPr>
            <a:r>
              <a:rPr lang="en-US" sz="2400">
                <a:solidFill>
                  <a:schemeClr val="lt1"/>
                </a:solidFill>
                <a:latin typeface="Times New Roman"/>
                <a:ea typeface="Times New Roman"/>
                <a:cs typeface="Times New Roman"/>
                <a:sym typeface="Times New Roman"/>
              </a:rPr>
              <a:t>Developers then program the software.</a:t>
            </a:r>
            <a:endParaRPr/>
          </a:p>
          <a:p>
            <a:pPr marL="0" marR="0" lvl="0" indent="0" algn="l" rtl="0">
              <a:spcBef>
                <a:spcPts val="1200"/>
              </a:spcBef>
              <a:spcAft>
                <a:spcPts val="0"/>
              </a:spcAft>
              <a:buNone/>
            </a:pPr>
            <a:r>
              <a:rPr lang="en-US" sz="2400">
                <a:solidFill>
                  <a:schemeClr val="lt1"/>
                </a:solidFill>
                <a:latin typeface="Times New Roman"/>
                <a:ea typeface="Times New Roman"/>
                <a:cs typeface="Times New Roman"/>
                <a:sym typeface="Times New Roman"/>
              </a:rPr>
              <a:t>FOSS development is not purely altruistic.</a:t>
            </a:r>
            <a:endParaRPr/>
          </a:p>
          <a:p>
            <a:pPr marL="0" marR="0" lvl="0" indent="0" algn="l" rtl="0">
              <a:spcBef>
                <a:spcPts val="1200"/>
              </a:spcBef>
              <a:spcAft>
                <a:spcPts val="0"/>
              </a:spcAft>
              <a:buNone/>
            </a:pPr>
            <a:r>
              <a:rPr lang="en-US" sz="2400">
                <a:solidFill>
                  <a:schemeClr val="lt1"/>
                </a:solidFill>
                <a:latin typeface="Times New Roman"/>
                <a:ea typeface="Times New Roman"/>
                <a:cs typeface="Times New Roman"/>
                <a:sym typeface="Times New Roman"/>
              </a:rPr>
              <a:t>Developers often earn a living:</a:t>
            </a:r>
            <a:endParaRPr/>
          </a:p>
          <a:p>
            <a:pPr marL="914400" marR="0" lvl="2" indent="-152400" algn="l" rtl="0">
              <a:spcBef>
                <a:spcPts val="1200"/>
              </a:spcBef>
              <a:spcAft>
                <a:spcPts val="0"/>
              </a:spcAft>
              <a:buClr>
                <a:schemeClr val="lt1"/>
              </a:buClr>
              <a:buSzPts val="2400"/>
              <a:buFont typeface="Arial"/>
              <a:buChar char="•"/>
            </a:pPr>
            <a:r>
              <a:rPr lang="en-US" sz="2400" b="0" i="0" u="none" strike="noStrike" cap="none">
                <a:solidFill>
                  <a:schemeClr val="lt1"/>
                </a:solidFill>
                <a:latin typeface="Times New Roman"/>
                <a:ea typeface="Times New Roman"/>
                <a:cs typeface="Times New Roman"/>
                <a:sym typeface="Times New Roman"/>
              </a:rPr>
              <a:t> Via selling services provided with the software</a:t>
            </a:r>
            <a:endParaRPr/>
          </a:p>
          <a:p>
            <a:pPr marL="914400" marR="0" lvl="2" indent="-152400" algn="l" rtl="0">
              <a:spcBef>
                <a:spcPts val="1200"/>
              </a:spcBef>
              <a:spcAft>
                <a:spcPts val="0"/>
              </a:spcAft>
              <a:buClr>
                <a:schemeClr val="lt1"/>
              </a:buClr>
              <a:buSzPts val="2400"/>
              <a:buFont typeface="Arial"/>
              <a:buChar char="•"/>
            </a:pPr>
            <a:r>
              <a:rPr lang="en-US" sz="2400" b="0" i="0" u="none" strike="noStrike" cap="none">
                <a:solidFill>
                  <a:schemeClr val="lt1"/>
                </a:solidFill>
                <a:latin typeface="Times New Roman"/>
                <a:ea typeface="Times New Roman"/>
                <a:cs typeface="Times New Roman"/>
                <a:sym typeface="Times New Roman"/>
              </a:rPr>
              <a:t> Being paid by a third party to develop the software</a:t>
            </a:r>
            <a:endParaRPr/>
          </a:p>
          <a:p>
            <a:pPr marL="914400" marR="0" lvl="2" indent="-152400" algn="l" rtl="0">
              <a:spcBef>
                <a:spcPts val="1200"/>
              </a:spcBef>
              <a:spcAft>
                <a:spcPts val="0"/>
              </a:spcAft>
              <a:buClr>
                <a:schemeClr val="lt1"/>
              </a:buClr>
              <a:buSzPts val="2400"/>
              <a:buFont typeface="Arial"/>
              <a:buChar char="•"/>
            </a:pPr>
            <a:r>
              <a:rPr lang="en-US" sz="2400" b="0" i="0" u="none" strike="noStrike" cap="none">
                <a:solidFill>
                  <a:schemeClr val="lt1"/>
                </a:solidFill>
                <a:latin typeface="Times New Roman"/>
                <a:ea typeface="Times New Roman"/>
                <a:cs typeface="Times New Roman"/>
                <a:sym typeface="Times New Roman"/>
              </a:rPr>
              <a:t> Being paid via crowd funding</a:t>
            </a:r>
            <a:endParaRPr/>
          </a:p>
          <a:p>
            <a:pPr marL="914400" marR="0" lvl="2" indent="-152400" algn="l" rtl="0">
              <a:spcBef>
                <a:spcPts val="1200"/>
              </a:spcBef>
              <a:spcAft>
                <a:spcPts val="0"/>
              </a:spcAft>
              <a:buClr>
                <a:schemeClr val="lt1"/>
              </a:buClr>
              <a:buSzPts val="2400"/>
              <a:buFont typeface="Arial"/>
              <a:buChar char="•"/>
            </a:pPr>
            <a:r>
              <a:rPr lang="en-US" sz="2400" b="0" i="0" u="none" strike="noStrike" cap="none">
                <a:solidFill>
                  <a:schemeClr val="lt1"/>
                </a:solidFill>
                <a:latin typeface="Times New Roman"/>
                <a:ea typeface="Times New Roman"/>
                <a:cs typeface="Times New Roman"/>
                <a:sym typeface="Times New Roman"/>
              </a:rPr>
              <a:t> Training others in the use of the software</a:t>
            </a:r>
            <a:endParaRPr/>
          </a:p>
          <a:p>
            <a:pPr marL="914400" marR="0" lvl="2" indent="-152400" algn="l" rtl="0">
              <a:spcBef>
                <a:spcPts val="1200"/>
              </a:spcBef>
              <a:spcAft>
                <a:spcPts val="0"/>
              </a:spcAft>
              <a:buClr>
                <a:schemeClr val="lt1"/>
              </a:buClr>
              <a:buSzPts val="2400"/>
              <a:buFont typeface="Arial"/>
              <a:buChar char="•"/>
            </a:pPr>
            <a:r>
              <a:rPr lang="en-US" sz="2400" b="0" i="0" u="none" strike="noStrike" cap="none">
                <a:solidFill>
                  <a:schemeClr val="lt1"/>
                </a:solidFill>
                <a:latin typeface="Times New Roman"/>
                <a:ea typeface="Times New Roman"/>
                <a:cs typeface="Times New Roman"/>
                <a:sym typeface="Times New Roman"/>
              </a:rPr>
              <a:t> Selling repackaged software with support agreements</a:t>
            </a:r>
            <a:endParaRPr/>
          </a:p>
          <a:p>
            <a:pPr marL="0" marR="0" lvl="0" indent="0" algn="l" rtl="0">
              <a:spcBef>
                <a:spcPts val="1200"/>
              </a:spcBef>
              <a:spcAft>
                <a:spcPts val="0"/>
              </a:spcAft>
              <a:buNone/>
            </a:pPr>
            <a:endParaRPr sz="2400">
              <a:solidFill>
                <a:schemeClr val="lt1"/>
              </a:solidFill>
              <a:latin typeface="Times New Roman"/>
              <a:ea typeface="Times New Roman"/>
              <a:cs typeface="Times New Roman"/>
              <a:sym typeface="Times New Roman"/>
            </a:endParaRPr>
          </a:p>
          <a:p>
            <a:pPr marL="0" marR="0" lvl="0" indent="0" algn="l" rtl="0">
              <a:spcBef>
                <a:spcPts val="0"/>
              </a:spcBef>
              <a:spcAft>
                <a:spcPts val="0"/>
              </a:spcAft>
              <a:buNone/>
            </a:pPr>
            <a:endParaRPr sz="2800" b="1">
              <a:solidFill>
                <a:schemeClr val="dk1"/>
              </a:solidFill>
              <a:latin typeface="Times New Roman"/>
              <a:ea typeface="Times New Roman"/>
              <a:cs typeface="Times New Roman"/>
              <a:sym typeface="Times New Roman"/>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Shape 233"/>
        <p:cNvGrpSpPr/>
        <p:nvPr/>
      </p:nvGrpSpPr>
      <p:grpSpPr>
        <a:xfrm>
          <a:off x="0" y="0"/>
          <a:ext cx="0" cy="0"/>
          <a:chOff x="0" y="0"/>
          <a:chExt cx="0" cy="0"/>
        </a:xfrm>
      </p:grpSpPr>
      <p:sp>
        <p:nvSpPr>
          <p:cNvPr id="234" name="Google Shape;234;p12"/>
          <p:cNvSpPr txBox="1"/>
          <p:nvPr/>
        </p:nvSpPr>
        <p:spPr>
          <a:xfrm>
            <a:off x="381000" y="152400"/>
            <a:ext cx="8763000" cy="557075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b="1" u="sng">
                <a:solidFill>
                  <a:schemeClr val="lt1"/>
                </a:solidFill>
                <a:latin typeface="Times New Roman"/>
                <a:ea typeface="Times New Roman"/>
                <a:cs typeface="Times New Roman"/>
                <a:sym typeface="Times New Roman"/>
              </a:rPr>
              <a:t>Governance of FOSS Projects</a:t>
            </a:r>
            <a:endParaRPr/>
          </a:p>
          <a:p>
            <a:pPr marL="0" marR="0" lvl="0" indent="0" algn="l" rtl="0">
              <a:spcBef>
                <a:spcPts val="1200"/>
              </a:spcBef>
              <a:spcAft>
                <a:spcPts val="0"/>
              </a:spcAft>
              <a:buNone/>
            </a:pPr>
            <a:endParaRPr sz="2400" b="1">
              <a:solidFill>
                <a:schemeClr val="lt1"/>
              </a:solidFill>
              <a:latin typeface="Times New Roman"/>
              <a:ea typeface="Times New Roman"/>
              <a:cs typeface="Times New Roman"/>
              <a:sym typeface="Times New Roman"/>
            </a:endParaRPr>
          </a:p>
          <a:p>
            <a:pPr marL="0" marR="0" lvl="0" indent="0" algn="l" rtl="0">
              <a:spcBef>
                <a:spcPts val="1200"/>
              </a:spcBef>
              <a:spcAft>
                <a:spcPts val="0"/>
              </a:spcAft>
              <a:buNone/>
            </a:pPr>
            <a:r>
              <a:rPr lang="en-US" sz="2400">
                <a:solidFill>
                  <a:schemeClr val="lt1"/>
                </a:solidFill>
                <a:latin typeface="Times New Roman"/>
                <a:ea typeface="Times New Roman"/>
                <a:cs typeface="Times New Roman"/>
                <a:sym typeface="Times New Roman"/>
              </a:rPr>
              <a:t>Can be led by one individual – Centralized</a:t>
            </a:r>
            <a:endParaRPr/>
          </a:p>
          <a:p>
            <a:pPr marL="0" marR="0" lvl="0" indent="0" algn="l" rtl="0">
              <a:spcBef>
                <a:spcPts val="1200"/>
              </a:spcBef>
              <a:spcAft>
                <a:spcPts val="0"/>
              </a:spcAft>
              <a:buNone/>
            </a:pPr>
            <a:r>
              <a:rPr lang="en-US" sz="2400">
                <a:solidFill>
                  <a:schemeClr val="lt1"/>
                </a:solidFill>
                <a:latin typeface="Times New Roman"/>
                <a:ea typeface="Times New Roman"/>
                <a:cs typeface="Times New Roman"/>
                <a:sym typeface="Times New Roman"/>
              </a:rPr>
              <a:t>                                 or</a:t>
            </a:r>
            <a:endParaRPr/>
          </a:p>
          <a:p>
            <a:pPr marL="0" marR="0" lvl="0" indent="0" algn="l" rtl="0">
              <a:spcBef>
                <a:spcPts val="1200"/>
              </a:spcBef>
              <a:spcAft>
                <a:spcPts val="0"/>
              </a:spcAft>
              <a:buNone/>
            </a:pPr>
            <a:r>
              <a:rPr lang="en-US" sz="2400">
                <a:solidFill>
                  <a:schemeClr val="lt1"/>
                </a:solidFill>
                <a:latin typeface="Times New Roman"/>
                <a:ea typeface="Times New Roman"/>
                <a:cs typeface="Times New Roman"/>
                <a:sym typeface="Times New Roman"/>
              </a:rPr>
              <a:t>Can be led by a Steering Committee – Democracy</a:t>
            </a:r>
            <a:endParaRPr/>
          </a:p>
          <a:p>
            <a:pPr marL="0" marR="0" lvl="0" indent="0" algn="l" rtl="0">
              <a:spcBef>
                <a:spcPts val="1200"/>
              </a:spcBef>
              <a:spcAft>
                <a:spcPts val="0"/>
              </a:spcAft>
              <a:buNone/>
            </a:pPr>
            <a:r>
              <a:rPr lang="en-US" sz="2400">
                <a:solidFill>
                  <a:schemeClr val="lt1"/>
                </a:solidFill>
                <a:latin typeface="Times New Roman"/>
                <a:ea typeface="Times New Roman"/>
                <a:cs typeface="Times New Roman"/>
                <a:sym typeface="Times New Roman"/>
              </a:rPr>
              <a:t>	</a:t>
            </a:r>
            <a:r>
              <a:rPr lang="en-US" sz="2400" u="sng">
                <a:solidFill>
                  <a:schemeClr val="lt1"/>
                </a:solidFill>
                <a:latin typeface="Times New Roman"/>
                <a:ea typeface="Times New Roman"/>
                <a:cs typeface="Times New Roman"/>
                <a:sym typeface="Times New Roman"/>
              </a:rPr>
              <a:t>Steering Committees may include:</a:t>
            </a:r>
            <a:endParaRPr/>
          </a:p>
          <a:p>
            <a:pPr marL="914400" marR="0" lvl="2" indent="-152400" algn="l" rtl="0">
              <a:spcBef>
                <a:spcPts val="1200"/>
              </a:spcBef>
              <a:spcAft>
                <a:spcPts val="0"/>
              </a:spcAft>
              <a:buClr>
                <a:schemeClr val="lt1"/>
              </a:buClr>
              <a:buSzPts val="2400"/>
              <a:buFont typeface="Arial"/>
              <a:buChar char="•"/>
            </a:pPr>
            <a:r>
              <a:rPr lang="en-US" sz="2400" b="0" i="0" u="none" strike="noStrike" cap="none">
                <a:solidFill>
                  <a:schemeClr val="lt1"/>
                </a:solidFill>
                <a:latin typeface="Times New Roman"/>
                <a:ea typeface="Times New Roman"/>
                <a:cs typeface="Times New Roman"/>
                <a:sym typeface="Times New Roman"/>
              </a:rPr>
              <a:t> Individuals – developers or users</a:t>
            </a:r>
            <a:endParaRPr/>
          </a:p>
          <a:p>
            <a:pPr marL="914400" marR="0" lvl="2" indent="-152400" algn="l" rtl="0">
              <a:spcBef>
                <a:spcPts val="1200"/>
              </a:spcBef>
              <a:spcAft>
                <a:spcPts val="0"/>
              </a:spcAft>
              <a:buClr>
                <a:schemeClr val="lt1"/>
              </a:buClr>
              <a:buSzPts val="2400"/>
              <a:buFont typeface="Arial"/>
              <a:buChar char="•"/>
            </a:pPr>
            <a:r>
              <a:rPr lang="en-US" sz="2400" b="0" i="0" u="none" strike="noStrike" cap="none">
                <a:solidFill>
                  <a:schemeClr val="lt1"/>
                </a:solidFill>
                <a:latin typeface="Times New Roman"/>
                <a:ea typeface="Times New Roman"/>
                <a:cs typeface="Times New Roman"/>
                <a:sym typeface="Times New Roman"/>
              </a:rPr>
              <a:t> Companies </a:t>
            </a:r>
            <a:endParaRPr/>
          </a:p>
          <a:p>
            <a:pPr marL="914400" marR="0" lvl="2" indent="-152400" algn="l" rtl="0">
              <a:spcBef>
                <a:spcPts val="1200"/>
              </a:spcBef>
              <a:spcAft>
                <a:spcPts val="0"/>
              </a:spcAft>
              <a:buClr>
                <a:schemeClr val="lt1"/>
              </a:buClr>
              <a:buSzPts val="2400"/>
              <a:buFont typeface="Arial"/>
              <a:buChar char="•"/>
            </a:pPr>
            <a:r>
              <a:rPr lang="en-US" sz="2400" b="0" i="0" u="none" strike="noStrike" cap="none">
                <a:solidFill>
                  <a:schemeClr val="lt1"/>
                </a:solidFill>
                <a:latin typeface="Times New Roman"/>
                <a:ea typeface="Times New Roman"/>
                <a:cs typeface="Times New Roman"/>
                <a:sym typeface="Times New Roman"/>
              </a:rPr>
              <a:t> Organizations</a:t>
            </a:r>
            <a:endParaRPr/>
          </a:p>
          <a:p>
            <a:pPr marL="0" marR="0" lvl="0" indent="0" algn="l" rtl="0">
              <a:spcBef>
                <a:spcPts val="0"/>
              </a:spcBef>
              <a:spcAft>
                <a:spcPts val="0"/>
              </a:spcAft>
              <a:buNone/>
            </a:pPr>
            <a:endParaRPr sz="2800" b="1">
              <a:solidFill>
                <a:schemeClr val="dk1"/>
              </a:solidFill>
              <a:latin typeface="Times New Roman"/>
              <a:ea typeface="Times New Roman"/>
              <a:cs typeface="Times New Roman"/>
              <a:sym typeface="Times New Roman"/>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Shape 239"/>
        <p:cNvGrpSpPr/>
        <p:nvPr/>
      </p:nvGrpSpPr>
      <p:grpSpPr>
        <a:xfrm>
          <a:off x="0" y="0"/>
          <a:ext cx="0" cy="0"/>
          <a:chOff x="0" y="0"/>
          <a:chExt cx="0" cy="0"/>
        </a:xfrm>
      </p:grpSpPr>
      <p:sp>
        <p:nvSpPr>
          <p:cNvPr id="240" name="Google Shape;240;p13"/>
          <p:cNvSpPr txBox="1"/>
          <p:nvPr/>
        </p:nvSpPr>
        <p:spPr>
          <a:xfrm>
            <a:off x="304800" y="228600"/>
            <a:ext cx="8839200" cy="384720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b="1">
                <a:solidFill>
                  <a:schemeClr val="lt1"/>
                </a:solidFill>
                <a:latin typeface="Times New Roman"/>
                <a:ea typeface="Times New Roman"/>
                <a:cs typeface="Times New Roman"/>
                <a:sym typeface="Times New Roman"/>
              </a:rPr>
              <a:t>Development Community</a:t>
            </a:r>
            <a:endParaRPr/>
          </a:p>
          <a:p>
            <a:pPr marL="0" marR="0" lvl="0" indent="0" algn="l" rtl="0">
              <a:spcBef>
                <a:spcPts val="1200"/>
              </a:spcBef>
              <a:spcAft>
                <a:spcPts val="0"/>
              </a:spcAft>
              <a:buNone/>
            </a:pPr>
            <a:r>
              <a:rPr lang="en-US" sz="2400">
                <a:solidFill>
                  <a:schemeClr val="lt1"/>
                </a:solidFill>
                <a:latin typeface="Times New Roman"/>
                <a:ea typeface="Times New Roman"/>
                <a:cs typeface="Times New Roman"/>
                <a:sym typeface="Times New Roman"/>
              </a:rPr>
              <a:t>In the Open Source development community, any skilled individual can contribute to projects in many ways:</a:t>
            </a:r>
            <a:endParaRPr/>
          </a:p>
          <a:p>
            <a:pPr marL="1371600" marR="0" lvl="3" indent="-152400" algn="l" rtl="0">
              <a:spcBef>
                <a:spcPts val="1200"/>
              </a:spcBef>
              <a:spcAft>
                <a:spcPts val="0"/>
              </a:spcAft>
              <a:buClr>
                <a:schemeClr val="lt1"/>
              </a:buClr>
              <a:buSzPts val="2400"/>
              <a:buFont typeface="Arial"/>
              <a:buChar char="•"/>
            </a:pPr>
            <a:r>
              <a:rPr lang="en-US" sz="2400" b="1" i="0" u="none" strike="noStrike" cap="none">
                <a:solidFill>
                  <a:schemeClr val="lt1"/>
                </a:solidFill>
                <a:latin typeface="Times New Roman"/>
                <a:ea typeface="Times New Roman"/>
                <a:cs typeface="Times New Roman"/>
                <a:sym typeface="Times New Roman"/>
              </a:rPr>
              <a:t>	</a:t>
            </a:r>
            <a:r>
              <a:rPr lang="en-US" sz="2400" b="0" i="0" u="none" strike="noStrike" cap="none">
                <a:solidFill>
                  <a:schemeClr val="lt1"/>
                </a:solidFill>
                <a:latin typeface="Times New Roman"/>
                <a:ea typeface="Times New Roman"/>
                <a:cs typeface="Times New Roman"/>
                <a:sym typeface="Times New Roman"/>
              </a:rPr>
              <a:t>Writing code – development</a:t>
            </a:r>
            <a:endParaRPr/>
          </a:p>
          <a:p>
            <a:pPr marL="1371600" marR="0" lvl="3" indent="-152400" algn="l" rtl="0">
              <a:spcBef>
                <a:spcPts val="1200"/>
              </a:spcBef>
              <a:spcAft>
                <a:spcPts val="0"/>
              </a:spcAft>
              <a:buClr>
                <a:schemeClr val="lt1"/>
              </a:buClr>
              <a:buSzPts val="2400"/>
              <a:buFont typeface="Arial"/>
              <a:buChar char="•"/>
            </a:pPr>
            <a:r>
              <a:rPr lang="en-US" sz="2400" b="0" i="0" u="none" strike="noStrike" cap="none">
                <a:solidFill>
                  <a:schemeClr val="lt1"/>
                </a:solidFill>
                <a:latin typeface="Times New Roman"/>
                <a:ea typeface="Times New Roman"/>
                <a:cs typeface="Times New Roman"/>
                <a:sym typeface="Times New Roman"/>
              </a:rPr>
              <a:t>	Testing features &amp; reporting bugs </a:t>
            </a:r>
            <a:endParaRPr/>
          </a:p>
          <a:p>
            <a:pPr marL="1371600" marR="0" lvl="3" indent="-152400" algn="l" rtl="0">
              <a:spcBef>
                <a:spcPts val="1200"/>
              </a:spcBef>
              <a:spcAft>
                <a:spcPts val="0"/>
              </a:spcAft>
              <a:buClr>
                <a:schemeClr val="lt1"/>
              </a:buClr>
              <a:buSzPts val="2400"/>
              <a:buFont typeface="Arial"/>
              <a:buChar char="•"/>
            </a:pPr>
            <a:r>
              <a:rPr lang="en-US" sz="2400" b="0" i="0" u="none" strike="noStrike" cap="none">
                <a:solidFill>
                  <a:schemeClr val="lt1"/>
                </a:solidFill>
                <a:latin typeface="Times New Roman"/>
                <a:ea typeface="Times New Roman"/>
                <a:cs typeface="Times New Roman"/>
                <a:sym typeface="Times New Roman"/>
              </a:rPr>
              <a:t>	Writing user manuals</a:t>
            </a:r>
            <a:endParaRPr/>
          </a:p>
          <a:p>
            <a:pPr marL="1371600" marR="0" lvl="3" indent="-152400" algn="l" rtl="0">
              <a:spcBef>
                <a:spcPts val="1200"/>
              </a:spcBef>
              <a:spcAft>
                <a:spcPts val="0"/>
              </a:spcAft>
              <a:buClr>
                <a:schemeClr val="lt1"/>
              </a:buClr>
              <a:buSzPts val="2400"/>
              <a:buFont typeface="Arial"/>
              <a:buChar char="•"/>
            </a:pPr>
            <a:r>
              <a:rPr lang="en-US" sz="2400" b="0" i="0" u="none" strike="noStrike" cap="none">
                <a:solidFill>
                  <a:schemeClr val="lt1"/>
                </a:solidFill>
                <a:latin typeface="Times New Roman"/>
                <a:ea typeface="Times New Roman"/>
                <a:cs typeface="Times New Roman"/>
                <a:sym typeface="Times New Roman"/>
              </a:rPr>
              <a:t>	Creating training materials</a:t>
            </a:r>
            <a:endParaRPr sz="2800" b="0" i="0" u="none" strike="noStrike" cap="none">
              <a:solidFill>
                <a:schemeClr val="lt1"/>
              </a:solidFill>
              <a:latin typeface="Times New Roman"/>
              <a:ea typeface="Times New Roman"/>
              <a:cs typeface="Times New Roman"/>
              <a:sym typeface="Times New Roman"/>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Shape 245"/>
        <p:cNvGrpSpPr/>
        <p:nvPr/>
      </p:nvGrpSpPr>
      <p:grpSpPr>
        <a:xfrm>
          <a:off x="0" y="0"/>
          <a:ext cx="0" cy="0"/>
          <a:chOff x="0" y="0"/>
          <a:chExt cx="0" cy="0"/>
        </a:xfrm>
      </p:grpSpPr>
      <p:sp>
        <p:nvSpPr>
          <p:cNvPr id="246" name="Google Shape;246;p14"/>
          <p:cNvSpPr txBox="1"/>
          <p:nvPr/>
        </p:nvSpPr>
        <p:spPr>
          <a:xfrm>
            <a:off x="0" y="76200"/>
            <a:ext cx="3810000" cy="501675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600" b="1">
                <a:solidFill>
                  <a:schemeClr val="lt1"/>
                </a:solidFill>
                <a:latin typeface="Times New Roman"/>
                <a:ea typeface="Times New Roman"/>
                <a:cs typeface="Times New Roman"/>
                <a:sym typeface="Times New Roman"/>
              </a:rPr>
              <a:t>Software Examples:</a:t>
            </a:r>
            <a:endParaRPr/>
          </a:p>
          <a:p>
            <a:pPr marL="0" marR="0" lvl="0" indent="0" algn="ctr" rtl="0">
              <a:spcBef>
                <a:spcPts val="1800"/>
              </a:spcBef>
              <a:spcAft>
                <a:spcPts val="0"/>
              </a:spcAft>
              <a:buNone/>
            </a:pPr>
            <a:r>
              <a:rPr lang="en-US" sz="3600" b="1">
                <a:solidFill>
                  <a:schemeClr val="lt1"/>
                </a:solidFill>
                <a:latin typeface="Times New Roman"/>
                <a:ea typeface="Times New Roman"/>
                <a:cs typeface="Times New Roman"/>
                <a:sym typeface="Times New Roman"/>
              </a:rPr>
              <a:t> </a:t>
            </a:r>
            <a:endParaRPr/>
          </a:p>
          <a:p>
            <a:pPr marL="0" marR="0" lvl="0" indent="0" algn="ctr" rtl="0">
              <a:spcBef>
                <a:spcPts val="1800"/>
              </a:spcBef>
              <a:spcAft>
                <a:spcPts val="0"/>
              </a:spcAft>
              <a:buNone/>
            </a:pPr>
            <a:r>
              <a:rPr lang="en-US" sz="3600" b="1">
                <a:solidFill>
                  <a:schemeClr val="lt1"/>
                </a:solidFill>
                <a:latin typeface="Times New Roman"/>
                <a:ea typeface="Times New Roman"/>
                <a:cs typeface="Times New Roman"/>
                <a:sym typeface="Times New Roman"/>
              </a:rPr>
              <a:t>FOSS </a:t>
            </a:r>
            <a:endParaRPr/>
          </a:p>
          <a:p>
            <a:pPr marL="0" marR="0" lvl="0" indent="0" algn="ctr" rtl="0">
              <a:spcBef>
                <a:spcPts val="1800"/>
              </a:spcBef>
              <a:spcAft>
                <a:spcPts val="0"/>
              </a:spcAft>
              <a:buNone/>
            </a:pPr>
            <a:r>
              <a:rPr lang="en-US" sz="3600" b="1">
                <a:solidFill>
                  <a:schemeClr val="lt1"/>
                </a:solidFill>
                <a:latin typeface="Times New Roman"/>
                <a:ea typeface="Times New Roman"/>
                <a:cs typeface="Times New Roman"/>
                <a:sym typeface="Times New Roman"/>
              </a:rPr>
              <a:t>vs. </a:t>
            </a:r>
            <a:endParaRPr sz="3600" b="1">
              <a:solidFill>
                <a:schemeClr val="lt1"/>
              </a:solidFill>
              <a:latin typeface="Times New Roman"/>
              <a:ea typeface="Times New Roman"/>
              <a:cs typeface="Times New Roman"/>
              <a:sym typeface="Times New Roman"/>
            </a:endParaRPr>
          </a:p>
          <a:p>
            <a:pPr marL="0" marR="0" lvl="0" indent="0" algn="ctr" rtl="0">
              <a:spcBef>
                <a:spcPts val="1800"/>
              </a:spcBef>
              <a:spcAft>
                <a:spcPts val="0"/>
              </a:spcAft>
              <a:buNone/>
            </a:pPr>
            <a:r>
              <a:rPr lang="en-US" sz="3600" b="1">
                <a:solidFill>
                  <a:schemeClr val="lt1"/>
                </a:solidFill>
                <a:latin typeface="Times New Roman"/>
                <a:ea typeface="Times New Roman"/>
                <a:cs typeface="Times New Roman"/>
                <a:sym typeface="Times New Roman"/>
              </a:rPr>
              <a:t>Proprietary</a:t>
            </a:r>
            <a:endParaRPr sz="3600" b="1">
              <a:solidFill>
                <a:schemeClr val="lt1"/>
              </a:solidFill>
              <a:latin typeface="Times New Roman"/>
              <a:ea typeface="Times New Roman"/>
              <a:cs typeface="Times New Roman"/>
              <a:sym typeface="Times New Roman"/>
            </a:endParaRPr>
          </a:p>
          <a:p>
            <a:pPr marL="0" marR="0" lvl="0" indent="0" algn="l" rtl="0">
              <a:spcBef>
                <a:spcPts val="0"/>
              </a:spcBef>
              <a:spcAft>
                <a:spcPts val="0"/>
              </a:spcAft>
              <a:buNone/>
            </a:pPr>
            <a:endParaRPr sz="3200" b="1">
              <a:solidFill>
                <a:schemeClr val="dk1"/>
              </a:solidFill>
              <a:latin typeface="Times New Roman"/>
              <a:ea typeface="Times New Roman"/>
              <a:cs typeface="Times New Roman"/>
              <a:sym typeface="Times New Roman"/>
            </a:endParaRPr>
          </a:p>
        </p:txBody>
      </p:sp>
      <p:graphicFrame>
        <p:nvGraphicFramePr>
          <p:cNvPr id="247" name="Google Shape;247;p14"/>
          <p:cNvGraphicFramePr/>
          <p:nvPr/>
        </p:nvGraphicFramePr>
        <p:xfrm>
          <a:off x="4038600" y="152400"/>
          <a:ext cx="4876800" cy="6553375"/>
        </p:xfrm>
        <a:graphic>
          <a:graphicData uri="http://schemas.openxmlformats.org/drawingml/2006/table">
            <a:tbl>
              <a:tblPr>
                <a:noFill/>
                <a:tableStyleId>{6384A056-37F8-4846-8057-3CD820B98082}</a:tableStyleId>
              </a:tblPr>
              <a:tblGrid>
                <a:gridCol w="2378625">
                  <a:extLst>
                    <a:ext uri="{9D8B030D-6E8A-4147-A177-3AD203B41FA5}">
                      <a16:colId xmlns:a16="http://schemas.microsoft.com/office/drawing/2014/main" val="20000"/>
                    </a:ext>
                  </a:extLst>
                </a:gridCol>
                <a:gridCol w="2498175">
                  <a:extLst>
                    <a:ext uri="{9D8B030D-6E8A-4147-A177-3AD203B41FA5}">
                      <a16:colId xmlns:a16="http://schemas.microsoft.com/office/drawing/2014/main" val="20001"/>
                    </a:ext>
                  </a:extLst>
                </a:gridCol>
              </a:tblGrid>
              <a:tr h="329375">
                <a:tc>
                  <a:txBody>
                    <a:bodyPr/>
                    <a:lstStyle/>
                    <a:p>
                      <a:pPr marL="0" marR="0" lvl="0" indent="0" algn="ctr" rtl="0">
                        <a:spcBef>
                          <a:spcPts val="0"/>
                        </a:spcBef>
                        <a:spcAft>
                          <a:spcPts val="0"/>
                        </a:spcAft>
                        <a:buNone/>
                      </a:pPr>
                      <a:r>
                        <a:rPr lang="en-US" sz="1200" b="1" i="0" u="none" strike="noStrike" cap="none">
                          <a:solidFill>
                            <a:srgbClr val="000000"/>
                          </a:solidFill>
                          <a:latin typeface="Times New Roman"/>
                          <a:ea typeface="Times New Roman"/>
                          <a:cs typeface="Times New Roman"/>
                          <a:sym typeface="Times New Roman"/>
                        </a:rPr>
                        <a:t>FOSS</a:t>
                      </a:r>
                      <a:endParaRPr/>
                    </a:p>
                  </a:txBody>
                  <a:tcPr marL="7050" marR="7050" marT="7050" marB="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C2D69A"/>
                    </a:solidFill>
                  </a:tcPr>
                </a:tc>
                <a:tc>
                  <a:txBody>
                    <a:bodyPr/>
                    <a:lstStyle/>
                    <a:p>
                      <a:pPr marL="0" marR="0" lvl="0" indent="0" algn="ctr" rtl="0">
                        <a:spcBef>
                          <a:spcPts val="0"/>
                        </a:spcBef>
                        <a:spcAft>
                          <a:spcPts val="0"/>
                        </a:spcAft>
                        <a:buNone/>
                      </a:pPr>
                      <a:r>
                        <a:rPr lang="en-US" sz="1200" b="1" i="0" u="none" strike="noStrike" cap="none">
                          <a:solidFill>
                            <a:srgbClr val="000000"/>
                          </a:solidFill>
                          <a:latin typeface="Times New Roman"/>
                          <a:ea typeface="Times New Roman"/>
                          <a:cs typeface="Times New Roman"/>
                          <a:sym typeface="Times New Roman"/>
                        </a:rPr>
                        <a:t>Proprietary</a:t>
                      </a:r>
                      <a:endParaRPr/>
                    </a:p>
                  </a:txBody>
                  <a:tcPr marL="7050" marR="7050" marT="7050"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AC090"/>
                    </a:solidFill>
                  </a:tcPr>
                </a:tc>
                <a:extLst>
                  <a:ext uri="{0D108BD9-81ED-4DB2-BD59-A6C34878D82A}">
                    <a16:rowId xmlns:a16="http://schemas.microsoft.com/office/drawing/2014/main" val="10000"/>
                  </a:ext>
                </a:extLst>
              </a:tr>
              <a:tr h="329375">
                <a:tc gridSpan="2">
                  <a:txBody>
                    <a:bodyPr/>
                    <a:lstStyle/>
                    <a:p>
                      <a:pPr marL="0" marR="0" lvl="0" indent="0" algn="ctr" rtl="0">
                        <a:spcBef>
                          <a:spcPts val="0"/>
                        </a:spcBef>
                        <a:spcAft>
                          <a:spcPts val="0"/>
                        </a:spcAft>
                        <a:buNone/>
                      </a:pPr>
                      <a:r>
                        <a:rPr lang="en-US" sz="1200" b="1" i="0" u="none" strike="noStrike" cap="none">
                          <a:solidFill>
                            <a:srgbClr val="FFFFFF"/>
                          </a:solidFill>
                          <a:latin typeface="Times New Roman"/>
                          <a:ea typeface="Times New Roman"/>
                          <a:cs typeface="Times New Roman"/>
                          <a:sym typeface="Times New Roman"/>
                        </a:rPr>
                        <a:t>Operating Systems</a:t>
                      </a:r>
                      <a:endParaRPr/>
                    </a:p>
                  </a:txBody>
                  <a:tcPr marL="7050" marR="7050" marT="705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808080"/>
                    </a:solidFill>
                  </a:tcPr>
                </a:tc>
                <a:tc hMerge="1">
                  <a:txBody>
                    <a:bodyPr/>
                    <a:lstStyle/>
                    <a:p>
                      <a:endParaRPr lang="en-US"/>
                    </a:p>
                  </a:txBody>
                  <a:tcPr/>
                </a:tc>
                <a:extLst>
                  <a:ext uri="{0D108BD9-81ED-4DB2-BD59-A6C34878D82A}">
                    <a16:rowId xmlns:a16="http://schemas.microsoft.com/office/drawing/2014/main" val="10001"/>
                  </a:ext>
                </a:extLst>
              </a:tr>
              <a:tr h="329375">
                <a:tc>
                  <a:txBody>
                    <a:bodyPr/>
                    <a:lstStyle/>
                    <a:p>
                      <a:pPr marL="0" marR="0" lvl="0" indent="0" algn="ctr" rtl="0">
                        <a:spcBef>
                          <a:spcPts val="0"/>
                        </a:spcBef>
                        <a:spcAft>
                          <a:spcPts val="0"/>
                        </a:spcAft>
                        <a:buNone/>
                      </a:pPr>
                      <a:r>
                        <a:rPr lang="en-US" sz="1200" b="0" i="0" u="none" strike="noStrike" cap="none">
                          <a:solidFill>
                            <a:srgbClr val="000000"/>
                          </a:solidFill>
                          <a:latin typeface="Times New Roman"/>
                          <a:ea typeface="Times New Roman"/>
                          <a:cs typeface="Times New Roman"/>
                          <a:sym typeface="Times New Roman"/>
                        </a:rPr>
                        <a:t>Linux</a:t>
                      </a:r>
                      <a:endParaRPr/>
                    </a:p>
                  </a:txBody>
                  <a:tcPr marL="7050" marR="7050" marT="7050" marB="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AF1DD"/>
                    </a:solidFill>
                  </a:tcPr>
                </a:tc>
                <a:tc>
                  <a:txBody>
                    <a:bodyPr/>
                    <a:lstStyle/>
                    <a:p>
                      <a:pPr marL="0" marR="0" lvl="0" indent="0" algn="ctr" rtl="0">
                        <a:spcBef>
                          <a:spcPts val="0"/>
                        </a:spcBef>
                        <a:spcAft>
                          <a:spcPts val="0"/>
                        </a:spcAft>
                        <a:buNone/>
                      </a:pPr>
                      <a:r>
                        <a:rPr lang="en-US" sz="1200" b="0" i="0" u="none" strike="noStrike" cap="none">
                          <a:solidFill>
                            <a:srgbClr val="000000"/>
                          </a:solidFill>
                          <a:latin typeface="Times New Roman"/>
                          <a:ea typeface="Times New Roman"/>
                          <a:cs typeface="Times New Roman"/>
                          <a:sym typeface="Times New Roman"/>
                        </a:rPr>
                        <a:t>Windows / Mac</a:t>
                      </a:r>
                      <a:endParaRPr/>
                    </a:p>
                  </a:txBody>
                  <a:tcPr marL="7050" marR="7050" marT="7050"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DE9D9"/>
                    </a:solidFill>
                  </a:tcPr>
                </a:tc>
                <a:extLst>
                  <a:ext uri="{0D108BD9-81ED-4DB2-BD59-A6C34878D82A}">
                    <a16:rowId xmlns:a16="http://schemas.microsoft.com/office/drawing/2014/main" val="10002"/>
                  </a:ext>
                </a:extLst>
              </a:tr>
              <a:tr h="329375">
                <a:tc gridSpan="2">
                  <a:txBody>
                    <a:bodyPr/>
                    <a:lstStyle/>
                    <a:p>
                      <a:pPr marL="0" marR="0" lvl="0" indent="0" algn="ctr" rtl="0">
                        <a:spcBef>
                          <a:spcPts val="0"/>
                        </a:spcBef>
                        <a:spcAft>
                          <a:spcPts val="0"/>
                        </a:spcAft>
                        <a:buNone/>
                      </a:pPr>
                      <a:r>
                        <a:rPr lang="en-US" sz="1200" b="1" i="0" u="none" strike="noStrike" cap="none">
                          <a:solidFill>
                            <a:srgbClr val="FFFFFF"/>
                          </a:solidFill>
                          <a:latin typeface="Times New Roman"/>
                          <a:ea typeface="Times New Roman"/>
                          <a:cs typeface="Times New Roman"/>
                          <a:sym typeface="Times New Roman"/>
                        </a:rPr>
                        <a:t>Mobile Operating Systems</a:t>
                      </a:r>
                      <a:endParaRPr/>
                    </a:p>
                  </a:txBody>
                  <a:tcPr marL="7050" marR="7050" marT="705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808080"/>
                    </a:solidFill>
                  </a:tcPr>
                </a:tc>
                <a:tc hMerge="1">
                  <a:txBody>
                    <a:bodyPr/>
                    <a:lstStyle/>
                    <a:p>
                      <a:endParaRPr lang="en-US"/>
                    </a:p>
                  </a:txBody>
                  <a:tcPr/>
                </a:tc>
                <a:extLst>
                  <a:ext uri="{0D108BD9-81ED-4DB2-BD59-A6C34878D82A}">
                    <a16:rowId xmlns:a16="http://schemas.microsoft.com/office/drawing/2014/main" val="10003"/>
                  </a:ext>
                </a:extLst>
              </a:tr>
              <a:tr h="329375">
                <a:tc>
                  <a:txBody>
                    <a:bodyPr/>
                    <a:lstStyle/>
                    <a:p>
                      <a:pPr marL="0" marR="0" lvl="0" indent="0" algn="ctr" rtl="0">
                        <a:spcBef>
                          <a:spcPts val="0"/>
                        </a:spcBef>
                        <a:spcAft>
                          <a:spcPts val="0"/>
                        </a:spcAft>
                        <a:buNone/>
                      </a:pPr>
                      <a:r>
                        <a:rPr lang="en-US" sz="1200" b="0" i="0" u="none" strike="noStrike" cap="none">
                          <a:solidFill>
                            <a:srgbClr val="000000"/>
                          </a:solidFill>
                          <a:latin typeface="Times New Roman"/>
                          <a:ea typeface="Times New Roman"/>
                          <a:cs typeface="Times New Roman"/>
                          <a:sym typeface="Times New Roman"/>
                        </a:rPr>
                        <a:t>Android</a:t>
                      </a:r>
                      <a:endParaRPr/>
                    </a:p>
                  </a:txBody>
                  <a:tcPr marL="7050" marR="7050" marT="7050" marB="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AF1DD"/>
                    </a:solidFill>
                  </a:tcPr>
                </a:tc>
                <a:tc>
                  <a:txBody>
                    <a:bodyPr/>
                    <a:lstStyle/>
                    <a:p>
                      <a:pPr marL="0" marR="0" lvl="0" indent="0" algn="ctr" rtl="0">
                        <a:spcBef>
                          <a:spcPts val="0"/>
                        </a:spcBef>
                        <a:spcAft>
                          <a:spcPts val="0"/>
                        </a:spcAft>
                        <a:buNone/>
                      </a:pPr>
                      <a:r>
                        <a:rPr lang="en-US" sz="1200" b="0" i="0" u="none" strike="noStrike" cap="none">
                          <a:solidFill>
                            <a:srgbClr val="000000"/>
                          </a:solidFill>
                          <a:latin typeface="Times New Roman"/>
                          <a:ea typeface="Times New Roman"/>
                          <a:cs typeface="Times New Roman"/>
                          <a:sym typeface="Times New Roman"/>
                        </a:rPr>
                        <a:t>iOS / Windows Mobile</a:t>
                      </a:r>
                      <a:endParaRPr/>
                    </a:p>
                  </a:txBody>
                  <a:tcPr marL="7050" marR="7050" marT="7050"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DE9D9"/>
                    </a:solidFill>
                  </a:tcPr>
                </a:tc>
                <a:extLst>
                  <a:ext uri="{0D108BD9-81ED-4DB2-BD59-A6C34878D82A}">
                    <a16:rowId xmlns:a16="http://schemas.microsoft.com/office/drawing/2014/main" val="10004"/>
                  </a:ext>
                </a:extLst>
              </a:tr>
              <a:tr h="329375">
                <a:tc gridSpan="2">
                  <a:txBody>
                    <a:bodyPr/>
                    <a:lstStyle/>
                    <a:p>
                      <a:pPr marL="0" marR="0" lvl="0" indent="0" algn="ctr" rtl="0">
                        <a:spcBef>
                          <a:spcPts val="0"/>
                        </a:spcBef>
                        <a:spcAft>
                          <a:spcPts val="0"/>
                        </a:spcAft>
                        <a:buNone/>
                      </a:pPr>
                      <a:r>
                        <a:rPr lang="en-US" sz="1200" b="1" i="0" u="none" strike="noStrike" cap="none">
                          <a:solidFill>
                            <a:srgbClr val="FFFFFF"/>
                          </a:solidFill>
                          <a:latin typeface="Times New Roman"/>
                          <a:ea typeface="Times New Roman"/>
                          <a:cs typeface="Times New Roman"/>
                          <a:sym typeface="Times New Roman"/>
                        </a:rPr>
                        <a:t>Office Software</a:t>
                      </a:r>
                      <a:endParaRPr/>
                    </a:p>
                  </a:txBody>
                  <a:tcPr marL="7050" marR="7050" marT="705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808080"/>
                    </a:solidFill>
                  </a:tcPr>
                </a:tc>
                <a:tc hMerge="1">
                  <a:txBody>
                    <a:bodyPr/>
                    <a:lstStyle/>
                    <a:p>
                      <a:endParaRPr lang="en-US"/>
                    </a:p>
                  </a:txBody>
                  <a:tcPr/>
                </a:tc>
                <a:extLst>
                  <a:ext uri="{0D108BD9-81ED-4DB2-BD59-A6C34878D82A}">
                    <a16:rowId xmlns:a16="http://schemas.microsoft.com/office/drawing/2014/main" val="10005"/>
                  </a:ext>
                </a:extLst>
              </a:tr>
              <a:tr h="329375">
                <a:tc>
                  <a:txBody>
                    <a:bodyPr/>
                    <a:lstStyle/>
                    <a:p>
                      <a:pPr marL="0" marR="0" lvl="0" indent="0" algn="ctr" rtl="0">
                        <a:spcBef>
                          <a:spcPts val="0"/>
                        </a:spcBef>
                        <a:spcAft>
                          <a:spcPts val="0"/>
                        </a:spcAft>
                        <a:buNone/>
                      </a:pPr>
                      <a:r>
                        <a:rPr lang="en-US" sz="1200" b="0" i="0" u="none" strike="noStrike" cap="none">
                          <a:solidFill>
                            <a:srgbClr val="000000"/>
                          </a:solidFill>
                          <a:latin typeface="Times New Roman"/>
                          <a:ea typeface="Times New Roman"/>
                          <a:cs typeface="Times New Roman"/>
                          <a:sym typeface="Times New Roman"/>
                        </a:rPr>
                        <a:t>Open Office</a:t>
                      </a:r>
                      <a:endParaRPr/>
                    </a:p>
                  </a:txBody>
                  <a:tcPr marL="7050" marR="7050" marT="7050" marB="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AF1DD"/>
                    </a:solidFill>
                  </a:tcPr>
                </a:tc>
                <a:tc>
                  <a:txBody>
                    <a:bodyPr/>
                    <a:lstStyle/>
                    <a:p>
                      <a:pPr marL="0" marR="0" lvl="0" indent="0" algn="ctr" rtl="0">
                        <a:spcBef>
                          <a:spcPts val="0"/>
                        </a:spcBef>
                        <a:spcAft>
                          <a:spcPts val="0"/>
                        </a:spcAft>
                        <a:buNone/>
                      </a:pPr>
                      <a:r>
                        <a:rPr lang="en-US" sz="1200" b="0" i="0" u="none" strike="noStrike" cap="none">
                          <a:solidFill>
                            <a:srgbClr val="000000"/>
                          </a:solidFill>
                          <a:latin typeface="Times New Roman"/>
                          <a:ea typeface="Times New Roman"/>
                          <a:cs typeface="Times New Roman"/>
                          <a:sym typeface="Times New Roman"/>
                        </a:rPr>
                        <a:t>Microsoft Office</a:t>
                      </a:r>
                      <a:endParaRPr/>
                    </a:p>
                  </a:txBody>
                  <a:tcPr marL="7050" marR="7050" marT="7050"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DE9D9"/>
                    </a:solidFill>
                  </a:tcPr>
                </a:tc>
                <a:extLst>
                  <a:ext uri="{0D108BD9-81ED-4DB2-BD59-A6C34878D82A}">
                    <a16:rowId xmlns:a16="http://schemas.microsoft.com/office/drawing/2014/main" val="10006"/>
                  </a:ext>
                </a:extLst>
              </a:tr>
              <a:tr h="329375">
                <a:tc gridSpan="2">
                  <a:txBody>
                    <a:bodyPr/>
                    <a:lstStyle/>
                    <a:p>
                      <a:pPr marL="0" marR="0" lvl="0" indent="0" algn="ctr" rtl="0">
                        <a:spcBef>
                          <a:spcPts val="0"/>
                        </a:spcBef>
                        <a:spcAft>
                          <a:spcPts val="0"/>
                        </a:spcAft>
                        <a:buNone/>
                      </a:pPr>
                      <a:r>
                        <a:rPr lang="en-US" sz="1200" b="1" i="0" u="none" strike="noStrike" cap="none">
                          <a:solidFill>
                            <a:srgbClr val="FFFFFF"/>
                          </a:solidFill>
                          <a:latin typeface="Times New Roman"/>
                          <a:ea typeface="Times New Roman"/>
                          <a:cs typeface="Times New Roman"/>
                          <a:sym typeface="Times New Roman"/>
                        </a:rPr>
                        <a:t>Image Manipulation</a:t>
                      </a:r>
                      <a:endParaRPr/>
                    </a:p>
                  </a:txBody>
                  <a:tcPr marL="7050" marR="7050" marT="705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808080"/>
                    </a:solidFill>
                  </a:tcPr>
                </a:tc>
                <a:tc hMerge="1">
                  <a:txBody>
                    <a:bodyPr/>
                    <a:lstStyle/>
                    <a:p>
                      <a:endParaRPr lang="en-US"/>
                    </a:p>
                  </a:txBody>
                  <a:tcPr/>
                </a:tc>
                <a:extLst>
                  <a:ext uri="{0D108BD9-81ED-4DB2-BD59-A6C34878D82A}">
                    <a16:rowId xmlns:a16="http://schemas.microsoft.com/office/drawing/2014/main" val="10007"/>
                  </a:ext>
                </a:extLst>
              </a:tr>
              <a:tr h="329375">
                <a:tc>
                  <a:txBody>
                    <a:bodyPr/>
                    <a:lstStyle/>
                    <a:p>
                      <a:pPr marL="0" marR="0" lvl="0" indent="0" algn="ctr" rtl="0">
                        <a:spcBef>
                          <a:spcPts val="0"/>
                        </a:spcBef>
                        <a:spcAft>
                          <a:spcPts val="0"/>
                        </a:spcAft>
                        <a:buNone/>
                      </a:pPr>
                      <a:r>
                        <a:rPr lang="en-US" sz="1200" b="0" i="0" u="none" strike="noStrike" cap="none">
                          <a:solidFill>
                            <a:srgbClr val="000000"/>
                          </a:solidFill>
                          <a:latin typeface="Times New Roman"/>
                          <a:ea typeface="Times New Roman"/>
                          <a:cs typeface="Times New Roman"/>
                          <a:sym typeface="Times New Roman"/>
                        </a:rPr>
                        <a:t>GIMP</a:t>
                      </a:r>
                      <a:endParaRPr/>
                    </a:p>
                  </a:txBody>
                  <a:tcPr marL="7050" marR="7050" marT="7050" marB="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AF1DD"/>
                    </a:solidFill>
                  </a:tcPr>
                </a:tc>
                <a:tc>
                  <a:txBody>
                    <a:bodyPr/>
                    <a:lstStyle/>
                    <a:p>
                      <a:pPr marL="0" marR="0" lvl="0" indent="0" algn="ctr" rtl="0">
                        <a:spcBef>
                          <a:spcPts val="0"/>
                        </a:spcBef>
                        <a:spcAft>
                          <a:spcPts val="0"/>
                        </a:spcAft>
                        <a:buNone/>
                      </a:pPr>
                      <a:r>
                        <a:rPr lang="en-US" sz="1200" b="0" i="0" u="none" strike="noStrike" cap="none">
                          <a:solidFill>
                            <a:srgbClr val="000000"/>
                          </a:solidFill>
                          <a:latin typeface="Times New Roman"/>
                          <a:ea typeface="Times New Roman"/>
                          <a:cs typeface="Times New Roman"/>
                          <a:sym typeface="Times New Roman"/>
                        </a:rPr>
                        <a:t>Adobe Photoshop</a:t>
                      </a:r>
                      <a:endParaRPr/>
                    </a:p>
                  </a:txBody>
                  <a:tcPr marL="7050" marR="7050" marT="7050"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DE9D9"/>
                    </a:solidFill>
                  </a:tcPr>
                </a:tc>
                <a:extLst>
                  <a:ext uri="{0D108BD9-81ED-4DB2-BD59-A6C34878D82A}">
                    <a16:rowId xmlns:a16="http://schemas.microsoft.com/office/drawing/2014/main" val="10008"/>
                  </a:ext>
                </a:extLst>
              </a:tr>
              <a:tr h="329375">
                <a:tc gridSpan="2">
                  <a:txBody>
                    <a:bodyPr/>
                    <a:lstStyle/>
                    <a:p>
                      <a:pPr marL="0" marR="0" lvl="0" indent="0" algn="ctr" rtl="0">
                        <a:spcBef>
                          <a:spcPts val="0"/>
                        </a:spcBef>
                        <a:spcAft>
                          <a:spcPts val="0"/>
                        </a:spcAft>
                        <a:buNone/>
                      </a:pPr>
                      <a:r>
                        <a:rPr lang="en-US" sz="1200" b="1" i="0" u="none" strike="noStrike" cap="none">
                          <a:solidFill>
                            <a:srgbClr val="FFFFFF"/>
                          </a:solidFill>
                          <a:latin typeface="Times New Roman"/>
                          <a:ea typeface="Times New Roman"/>
                          <a:cs typeface="Times New Roman"/>
                          <a:sym typeface="Times New Roman"/>
                        </a:rPr>
                        <a:t>Vector Drawing</a:t>
                      </a:r>
                      <a:endParaRPr sz="1200" b="1" i="0" u="none" strike="noStrike" cap="none">
                        <a:solidFill>
                          <a:srgbClr val="FFFFFF"/>
                        </a:solidFill>
                        <a:latin typeface="Times New Roman"/>
                        <a:ea typeface="Times New Roman"/>
                        <a:cs typeface="Times New Roman"/>
                        <a:sym typeface="Times New Roman"/>
                      </a:endParaRPr>
                    </a:p>
                  </a:txBody>
                  <a:tcPr marL="7050" marR="7050" marT="705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808080"/>
                    </a:solidFill>
                  </a:tcPr>
                </a:tc>
                <a:tc hMerge="1">
                  <a:txBody>
                    <a:bodyPr/>
                    <a:lstStyle/>
                    <a:p>
                      <a:endParaRPr lang="en-US"/>
                    </a:p>
                  </a:txBody>
                  <a:tcPr/>
                </a:tc>
                <a:extLst>
                  <a:ext uri="{0D108BD9-81ED-4DB2-BD59-A6C34878D82A}">
                    <a16:rowId xmlns:a16="http://schemas.microsoft.com/office/drawing/2014/main" val="10009"/>
                  </a:ext>
                </a:extLst>
              </a:tr>
              <a:tr h="329375">
                <a:tc>
                  <a:txBody>
                    <a:bodyPr/>
                    <a:lstStyle/>
                    <a:p>
                      <a:pPr marL="0" marR="0" lvl="0" indent="0" algn="ctr" rtl="0">
                        <a:spcBef>
                          <a:spcPts val="0"/>
                        </a:spcBef>
                        <a:spcAft>
                          <a:spcPts val="0"/>
                        </a:spcAft>
                        <a:buNone/>
                      </a:pPr>
                      <a:r>
                        <a:rPr lang="en-US" sz="1200" b="0" i="0" u="none" strike="noStrike" cap="none">
                          <a:solidFill>
                            <a:srgbClr val="000000"/>
                          </a:solidFill>
                          <a:latin typeface="Times New Roman"/>
                          <a:ea typeface="Times New Roman"/>
                          <a:cs typeface="Times New Roman"/>
                          <a:sym typeface="Times New Roman"/>
                        </a:rPr>
                        <a:t>Inkscape</a:t>
                      </a:r>
                      <a:endParaRPr/>
                    </a:p>
                  </a:txBody>
                  <a:tcPr marL="7050" marR="7050" marT="7050" marB="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AF1DD"/>
                    </a:solidFill>
                  </a:tcPr>
                </a:tc>
                <a:tc>
                  <a:txBody>
                    <a:bodyPr/>
                    <a:lstStyle/>
                    <a:p>
                      <a:pPr marL="0" marR="0" lvl="0" indent="0" algn="ctr" rtl="0">
                        <a:spcBef>
                          <a:spcPts val="0"/>
                        </a:spcBef>
                        <a:spcAft>
                          <a:spcPts val="0"/>
                        </a:spcAft>
                        <a:buNone/>
                      </a:pPr>
                      <a:r>
                        <a:rPr lang="en-US" sz="1200" b="0" i="0" u="none" strike="noStrike" cap="none">
                          <a:solidFill>
                            <a:srgbClr val="000000"/>
                          </a:solidFill>
                          <a:latin typeface="Times New Roman"/>
                          <a:ea typeface="Times New Roman"/>
                          <a:cs typeface="Times New Roman"/>
                          <a:sym typeface="Times New Roman"/>
                        </a:rPr>
                        <a:t>Adobe Illustrator</a:t>
                      </a:r>
                      <a:endParaRPr/>
                    </a:p>
                  </a:txBody>
                  <a:tcPr marL="7050" marR="7050" marT="7050"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DE9D9"/>
                    </a:solidFill>
                  </a:tcPr>
                </a:tc>
                <a:extLst>
                  <a:ext uri="{0D108BD9-81ED-4DB2-BD59-A6C34878D82A}">
                    <a16:rowId xmlns:a16="http://schemas.microsoft.com/office/drawing/2014/main" val="10010"/>
                  </a:ext>
                </a:extLst>
              </a:tr>
              <a:tr h="329375">
                <a:tc gridSpan="2">
                  <a:txBody>
                    <a:bodyPr/>
                    <a:lstStyle/>
                    <a:p>
                      <a:pPr marL="0" marR="0" lvl="0" indent="0" algn="ctr" rtl="0">
                        <a:spcBef>
                          <a:spcPts val="0"/>
                        </a:spcBef>
                        <a:spcAft>
                          <a:spcPts val="0"/>
                        </a:spcAft>
                        <a:buNone/>
                      </a:pPr>
                      <a:r>
                        <a:rPr lang="en-US" sz="1200" b="1" i="0" u="none" strike="noStrike" cap="none">
                          <a:solidFill>
                            <a:srgbClr val="FFFFFF"/>
                          </a:solidFill>
                          <a:latin typeface="Times New Roman"/>
                          <a:ea typeface="Times New Roman"/>
                          <a:cs typeface="Times New Roman"/>
                          <a:sym typeface="Times New Roman"/>
                        </a:rPr>
                        <a:t>Web Browsers</a:t>
                      </a:r>
                      <a:endParaRPr/>
                    </a:p>
                  </a:txBody>
                  <a:tcPr marL="7050" marR="7050" marT="705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808080"/>
                    </a:solidFill>
                  </a:tcPr>
                </a:tc>
                <a:tc hMerge="1">
                  <a:txBody>
                    <a:bodyPr/>
                    <a:lstStyle/>
                    <a:p>
                      <a:endParaRPr lang="en-US"/>
                    </a:p>
                  </a:txBody>
                  <a:tcPr/>
                </a:tc>
                <a:extLst>
                  <a:ext uri="{0D108BD9-81ED-4DB2-BD59-A6C34878D82A}">
                    <a16:rowId xmlns:a16="http://schemas.microsoft.com/office/drawing/2014/main" val="10011"/>
                  </a:ext>
                </a:extLst>
              </a:tr>
              <a:tr h="329375">
                <a:tc>
                  <a:txBody>
                    <a:bodyPr/>
                    <a:lstStyle/>
                    <a:p>
                      <a:pPr marL="0" marR="0" lvl="0" indent="0" algn="ctr" rtl="0">
                        <a:spcBef>
                          <a:spcPts val="0"/>
                        </a:spcBef>
                        <a:spcAft>
                          <a:spcPts val="0"/>
                        </a:spcAft>
                        <a:buNone/>
                      </a:pPr>
                      <a:r>
                        <a:rPr lang="en-US" sz="1200" b="0" i="0" u="none" strike="noStrike" cap="none">
                          <a:solidFill>
                            <a:srgbClr val="000000"/>
                          </a:solidFill>
                          <a:latin typeface="Times New Roman"/>
                          <a:ea typeface="Times New Roman"/>
                          <a:cs typeface="Times New Roman"/>
                          <a:sym typeface="Times New Roman"/>
                        </a:rPr>
                        <a:t>Chrome/FireFox</a:t>
                      </a:r>
                      <a:endParaRPr sz="1200" b="0" i="0" u="none" strike="noStrike" cap="none">
                        <a:solidFill>
                          <a:srgbClr val="000000"/>
                        </a:solidFill>
                        <a:latin typeface="Times New Roman"/>
                        <a:ea typeface="Times New Roman"/>
                        <a:cs typeface="Times New Roman"/>
                        <a:sym typeface="Times New Roman"/>
                      </a:endParaRPr>
                    </a:p>
                  </a:txBody>
                  <a:tcPr marL="7050" marR="7050" marT="7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AF1DD"/>
                    </a:solidFill>
                  </a:tcPr>
                </a:tc>
                <a:tc>
                  <a:txBody>
                    <a:bodyPr/>
                    <a:lstStyle/>
                    <a:p>
                      <a:pPr marL="0" marR="0" lvl="0" indent="0" algn="ctr" rtl="0">
                        <a:spcBef>
                          <a:spcPts val="0"/>
                        </a:spcBef>
                        <a:spcAft>
                          <a:spcPts val="0"/>
                        </a:spcAft>
                        <a:buNone/>
                      </a:pPr>
                      <a:r>
                        <a:rPr lang="en-US" sz="1200" b="0" i="0" u="none" strike="noStrike" cap="none">
                          <a:solidFill>
                            <a:srgbClr val="000000"/>
                          </a:solidFill>
                          <a:latin typeface="Times New Roman"/>
                          <a:ea typeface="Times New Roman"/>
                          <a:cs typeface="Times New Roman"/>
                          <a:sym typeface="Times New Roman"/>
                        </a:rPr>
                        <a:t>Internet Explorer</a:t>
                      </a:r>
                      <a:endParaRPr/>
                    </a:p>
                  </a:txBody>
                  <a:tcPr marL="7050" marR="7050" marT="7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DE9D9"/>
                    </a:solidFill>
                  </a:tcPr>
                </a:tc>
                <a:extLst>
                  <a:ext uri="{0D108BD9-81ED-4DB2-BD59-A6C34878D82A}">
                    <a16:rowId xmlns:a16="http://schemas.microsoft.com/office/drawing/2014/main" val="10012"/>
                  </a:ext>
                </a:extLst>
              </a:tr>
              <a:tr h="329375">
                <a:tc gridSpan="2">
                  <a:txBody>
                    <a:bodyPr/>
                    <a:lstStyle/>
                    <a:p>
                      <a:pPr marL="0" marR="0" lvl="0" indent="0" algn="ctr" rtl="0">
                        <a:spcBef>
                          <a:spcPts val="0"/>
                        </a:spcBef>
                        <a:spcAft>
                          <a:spcPts val="0"/>
                        </a:spcAft>
                        <a:buNone/>
                      </a:pPr>
                      <a:r>
                        <a:rPr lang="en-US" sz="1200" b="1" i="0" u="none" strike="noStrike" cap="none">
                          <a:solidFill>
                            <a:srgbClr val="FFFFFF"/>
                          </a:solidFill>
                          <a:latin typeface="Times New Roman"/>
                          <a:ea typeface="Times New Roman"/>
                          <a:cs typeface="Times New Roman"/>
                          <a:sym typeface="Times New Roman"/>
                        </a:rPr>
                        <a:t>Web Servers</a:t>
                      </a:r>
                      <a:endParaRPr/>
                    </a:p>
                  </a:txBody>
                  <a:tcPr marL="7050" marR="7050" marT="705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808080"/>
                    </a:solidFill>
                  </a:tcPr>
                </a:tc>
                <a:tc hMerge="1">
                  <a:txBody>
                    <a:bodyPr/>
                    <a:lstStyle/>
                    <a:p>
                      <a:endParaRPr lang="en-US"/>
                    </a:p>
                  </a:txBody>
                  <a:tcPr/>
                </a:tc>
                <a:extLst>
                  <a:ext uri="{0D108BD9-81ED-4DB2-BD59-A6C34878D82A}">
                    <a16:rowId xmlns:a16="http://schemas.microsoft.com/office/drawing/2014/main" val="10013"/>
                  </a:ext>
                </a:extLst>
              </a:tr>
              <a:tr h="329375">
                <a:tc>
                  <a:txBody>
                    <a:bodyPr/>
                    <a:lstStyle/>
                    <a:p>
                      <a:pPr marL="0" marR="0" lvl="0" indent="0" algn="ctr" rtl="0">
                        <a:spcBef>
                          <a:spcPts val="0"/>
                        </a:spcBef>
                        <a:spcAft>
                          <a:spcPts val="0"/>
                        </a:spcAft>
                        <a:buNone/>
                      </a:pPr>
                      <a:r>
                        <a:rPr lang="en-US" sz="1200" b="0" i="0" u="none" strike="noStrike" cap="none">
                          <a:solidFill>
                            <a:srgbClr val="000000"/>
                          </a:solidFill>
                          <a:latin typeface="Times New Roman"/>
                          <a:ea typeface="Times New Roman"/>
                          <a:cs typeface="Times New Roman"/>
                          <a:sym typeface="Times New Roman"/>
                        </a:rPr>
                        <a:t>Apache</a:t>
                      </a:r>
                      <a:endParaRPr/>
                    </a:p>
                  </a:txBody>
                  <a:tcPr marL="7050" marR="7050" marT="7050" marB="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AF1DD"/>
                    </a:solidFill>
                  </a:tcPr>
                </a:tc>
                <a:tc>
                  <a:txBody>
                    <a:bodyPr/>
                    <a:lstStyle/>
                    <a:p>
                      <a:pPr marL="0" marR="0" lvl="0" indent="0" algn="ctr" rtl="0">
                        <a:spcBef>
                          <a:spcPts val="0"/>
                        </a:spcBef>
                        <a:spcAft>
                          <a:spcPts val="0"/>
                        </a:spcAft>
                        <a:buNone/>
                      </a:pPr>
                      <a:r>
                        <a:rPr lang="en-US" sz="1200" b="0" i="0" u="none" strike="noStrike" cap="none">
                          <a:solidFill>
                            <a:srgbClr val="000000"/>
                          </a:solidFill>
                          <a:latin typeface="Times New Roman"/>
                          <a:ea typeface="Times New Roman"/>
                          <a:cs typeface="Times New Roman"/>
                          <a:sym typeface="Times New Roman"/>
                        </a:rPr>
                        <a:t>IIS</a:t>
                      </a:r>
                      <a:endParaRPr/>
                    </a:p>
                  </a:txBody>
                  <a:tcPr marL="7050" marR="7050" marT="7050"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DE9D9"/>
                    </a:solidFill>
                  </a:tcPr>
                </a:tc>
                <a:extLst>
                  <a:ext uri="{0D108BD9-81ED-4DB2-BD59-A6C34878D82A}">
                    <a16:rowId xmlns:a16="http://schemas.microsoft.com/office/drawing/2014/main" val="10014"/>
                  </a:ext>
                </a:extLst>
              </a:tr>
              <a:tr h="329375">
                <a:tc gridSpan="2">
                  <a:txBody>
                    <a:bodyPr/>
                    <a:lstStyle/>
                    <a:p>
                      <a:pPr marL="0" marR="0" lvl="0" indent="0" algn="ctr" rtl="0">
                        <a:spcBef>
                          <a:spcPts val="0"/>
                        </a:spcBef>
                        <a:spcAft>
                          <a:spcPts val="0"/>
                        </a:spcAft>
                        <a:buNone/>
                      </a:pPr>
                      <a:r>
                        <a:rPr lang="en-US" sz="1200" b="1" i="0" u="none" strike="noStrike" cap="none">
                          <a:solidFill>
                            <a:srgbClr val="FFFFFF"/>
                          </a:solidFill>
                          <a:latin typeface="Times New Roman"/>
                          <a:ea typeface="Times New Roman"/>
                          <a:cs typeface="Times New Roman"/>
                          <a:sym typeface="Times New Roman"/>
                        </a:rPr>
                        <a:t>Databases</a:t>
                      </a:r>
                      <a:endParaRPr/>
                    </a:p>
                  </a:txBody>
                  <a:tcPr marL="7050" marR="7050" marT="705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808080"/>
                    </a:solidFill>
                  </a:tcPr>
                </a:tc>
                <a:tc hMerge="1">
                  <a:txBody>
                    <a:bodyPr/>
                    <a:lstStyle/>
                    <a:p>
                      <a:endParaRPr lang="en-US"/>
                    </a:p>
                  </a:txBody>
                  <a:tcPr/>
                </a:tc>
                <a:extLst>
                  <a:ext uri="{0D108BD9-81ED-4DB2-BD59-A6C34878D82A}">
                    <a16:rowId xmlns:a16="http://schemas.microsoft.com/office/drawing/2014/main" val="10015"/>
                  </a:ext>
                </a:extLst>
              </a:tr>
              <a:tr h="318000">
                <a:tc>
                  <a:txBody>
                    <a:bodyPr/>
                    <a:lstStyle/>
                    <a:p>
                      <a:pPr marL="0" marR="0" lvl="0" indent="0" algn="ctr" rtl="0">
                        <a:spcBef>
                          <a:spcPts val="0"/>
                        </a:spcBef>
                        <a:spcAft>
                          <a:spcPts val="0"/>
                        </a:spcAft>
                        <a:buNone/>
                      </a:pPr>
                      <a:r>
                        <a:rPr lang="en-US" sz="1200" b="0" i="0" u="none" strike="noStrike" cap="none">
                          <a:solidFill>
                            <a:srgbClr val="000000"/>
                          </a:solidFill>
                          <a:latin typeface="Times New Roman"/>
                          <a:ea typeface="Times New Roman"/>
                          <a:cs typeface="Times New Roman"/>
                          <a:sym typeface="Times New Roman"/>
                        </a:rPr>
                        <a:t>mySQL</a:t>
                      </a:r>
                      <a:endParaRPr sz="1200" b="0" i="0" u="none" strike="noStrike" cap="none">
                        <a:solidFill>
                          <a:srgbClr val="000000"/>
                        </a:solidFill>
                        <a:latin typeface="Times New Roman"/>
                        <a:ea typeface="Times New Roman"/>
                        <a:cs typeface="Times New Roman"/>
                        <a:sym typeface="Times New Roman"/>
                      </a:endParaRPr>
                    </a:p>
                  </a:txBody>
                  <a:tcPr marL="7050" marR="7050" marT="7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AF1DD"/>
                    </a:solidFill>
                  </a:tcPr>
                </a:tc>
                <a:tc>
                  <a:txBody>
                    <a:bodyPr/>
                    <a:lstStyle/>
                    <a:p>
                      <a:pPr marL="0" marR="0" lvl="0" indent="0" algn="ctr" rtl="0">
                        <a:spcBef>
                          <a:spcPts val="0"/>
                        </a:spcBef>
                        <a:spcAft>
                          <a:spcPts val="0"/>
                        </a:spcAft>
                        <a:buNone/>
                      </a:pPr>
                      <a:r>
                        <a:rPr lang="en-US" sz="1200" b="0" i="0" u="none" strike="noStrike" cap="none">
                          <a:solidFill>
                            <a:srgbClr val="000000"/>
                          </a:solidFill>
                          <a:latin typeface="Times New Roman"/>
                          <a:ea typeface="Times New Roman"/>
                          <a:cs typeface="Times New Roman"/>
                          <a:sym typeface="Times New Roman"/>
                        </a:rPr>
                        <a:t>Oracle</a:t>
                      </a:r>
                      <a:endParaRPr sz="1200" b="0" i="0" u="none" strike="noStrike" cap="none">
                        <a:solidFill>
                          <a:srgbClr val="000000"/>
                        </a:solidFill>
                        <a:latin typeface="Times New Roman"/>
                        <a:ea typeface="Times New Roman"/>
                        <a:cs typeface="Times New Roman"/>
                        <a:sym typeface="Times New Roman"/>
                      </a:endParaRPr>
                    </a:p>
                  </a:txBody>
                  <a:tcPr marL="7050" marR="7050" marT="7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DE9D9"/>
                    </a:solidFill>
                  </a:tcPr>
                </a:tc>
                <a:extLst>
                  <a:ext uri="{0D108BD9-81ED-4DB2-BD59-A6C34878D82A}">
                    <a16:rowId xmlns:a16="http://schemas.microsoft.com/office/drawing/2014/main" val="10016"/>
                  </a:ext>
                </a:extLst>
              </a:tr>
              <a:tr h="318000">
                <a:tc>
                  <a:txBody>
                    <a:bodyPr/>
                    <a:lstStyle/>
                    <a:p>
                      <a:pPr marL="0" marR="0" lvl="0" indent="0" algn="ctr" rtl="0">
                        <a:spcBef>
                          <a:spcPts val="0"/>
                        </a:spcBef>
                        <a:spcAft>
                          <a:spcPts val="0"/>
                        </a:spcAft>
                        <a:buNone/>
                      </a:pPr>
                      <a:r>
                        <a:rPr lang="en-US" sz="1200" b="0" i="0" u="none" strike="noStrike" cap="none">
                          <a:solidFill>
                            <a:srgbClr val="000000"/>
                          </a:solidFill>
                          <a:latin typeface="Times New Roman"/>
                          <a:ea typeface="Times New Roman"/>
                          <a:cs typeface="Times New Roman"/>
                          <a:sym typeface="Times New Roman"/>
                        </a:rPr>
                        <a:t>PostgreSQL</a:t>
                      </a:r>
                      <a:endParaRPr/>
                    </a:p>
                  </a:txBody>
                  <a:tcPr marL="7050" marR="7050" marT="7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AF1DD"/>
                    </a:solidFill>
                  </a:tcPr>
                </a:tc>
                <a:tc>
                  <a:txBody>
                    <a:bodyPr/>
                    <a:lstStyle/>
                    <a:p>
                      <a:pPr marL="0" marR="0" lvl="0" indent="0" algn="ctr" rtl="0">
                        <a:spcBef>
                          <a:spcPts val="0"/>
                        </a:spcBef>
                        <a:spcAft>
                          <a:spcPts val="0"/>
                        </a:spcAft>
                        <a:buNone/>
                      </a:pPr>
                      <a:r>
                        <a:rPr lang="en-US" sz="1200" b="0" i="0" u="none" strike="noStrike" cap="none">
                          <a:solidFill>
                            <a:srgbClr val="000000"/>
                          </a:solidFill>
                          <a:latin typeface="Times New Roman"/>
                          <a:ea typeface="Times New Roman"/>
                          <a:cs typeface="Times New Roman"/>
                          <a:sym typeface="Times New Roman"/>
                        </a:rPr>
                        <a:t>SQL Server</a:t>
                      </a:r>
                      <a:endParaRPr/>
                    </a:p>
                  </a:txBody>
                  <a:tcPr marL="7050" marR="7050" marT="7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DE9D9"/>
                    </a:solidFill>
                  </a:tcPr>
                </a:tc>
                <a:extLst>
                  <a:ext uri="{0D108BD9-81ED-4DB2-BD59-A6C34878D82A}">
                    <a16:rowId xmlns:a16="http://schemas.microsoft.com/office/drawing/2014/main" val="10017"/>
                  </a:ext>
                </a:extLst>
              </a:tr>
              <a:tr h="318000">
                <a:tc gridSpan="2">
                  <a:txBody>
                    <a:bodyPr/>
                    <a:lstStyle/>
                    <a:p>
                      <a:pPr marL="0" marR="0" lvl="0" indent="0" algn="ctr" rtl="0">
                        <a:spcBef>
                          <a:spcPts val="0"/>
                        </a:spcBef>
                        <a:spcAft>
                          <a:spcPts val="0"/>
                        </a:spcAft>
                        <a:buNone/>
                      </a:pPr>
                      <a:r>
                        <a:rPr lang="en-US" sz="1200" b="1" i="0" u="none" strike="noStrike" cap="none">
                          <a:solidFill>
                            <a:srgbClr val="FFFFFF"/>
                          </a:solidFill>
                          <a:latin typeface="Times New Roman"/>
                          <a:ea typeface="Times New Roman"/>
                          <a:cs typeface="Times New Roman"/>
                          <a:sym typeface="Times New Roman"/>
                        </a:rPr>
                        <a:t>Statistics</a:t>
                      </a:r>
                      <a:endParaRPr/>
                    </a:p>
                  </a:txBody>
                  <a:tcPr marL="7050" marR="7050" marT="7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808080"/>
                    </a:solidFill>
                  </a:tcPr>
                </a:tc>
                <a:tc hMerge="1">
                  <a:txBody>
                    <a:bodyPr/>
                    <a:lstStyle/>
                    <a:p>
                      <a:endParaRPr lang="en-US"/>
                    </a:p>
                  </a:txBody>
                  <a:tcPr/>
                </a:tc>
                <a:extLst>
                  <a:ext uri="{0D108BD9-81ED-4DB2-BD59-A6C34878D82A}">
                    <a16:rowId xmlns:a16="http://schemas.microsoft.com/office/drawing/2014/main" val="10018"/>
                  </a:ext>
                </a:extLst>
              </a:tr>
              <a:tr h="329375">
                <a:tc>
                  <a:txBody>
                    <a:bodyPr/>
                    <a:lstStyle/>
                    <a:p>
                      <a:pPr marL="0" marR="0" lvl="0" indent="0" algn="ctr" rtl="0">
                        <a:spcBef>
                          <a:spcPts val="0"/>
                        </a:spcBef>
                        <a:spcAft>
                          <a:spcPts val="0"/>
                        </a:spcAft>
                        <a:buNone/>
                      </a:pPr>
                      <a:r>
                        <a:rPr lang="en-US" sz="1200" b="0" i="0" u="none" strike="noStrike" cap="none">
                          <a:solidFill>
                            <a:srgbClr val="000000"/>
                          </a:solidFill>
                          <a:latin typeface="Times New Roman"/>
                          <a:ea typeface="Times New Roman"/>
                          <a:cs typeface="Times New Roman"/>
                          <a:sym typeface="Times New Roman"/>
                        </a:rPr>
                        <a:t>R</a:t>
                      </a:r>
                      <a:endParaRPr/>
                    </a:p>
                  </a:txBody>
                  <a:tcPr marL="7050" marR="7050" marT="7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AF1DD"/>
                    </a:solidFill>
                  </a:tcPr>
                </a:tc>
                <a:tc>
                  <a:txBody>
                    <a:bodyPr/>
                    <a:lstStyle/>
                    <a:p>
                      <a:pPr marL="0" marR="0" lvl="0" indent="0" algn="ctr" rtl="0">
                        <a:spcBef>
                          <a:spcPts val="0"/>
                        </a:spcBef>
                        <a:spcAft>
                          <a:spcPts val="0"/>
                        </a:spcAft>
                        <a:buNone/>
                      </a:pPr>
                      <a:r>
                        <a:rPr lang="en-US" sz="1200" b="0" i="0" u="none" strike="noStrike" cap="none">
                          <a:solidFill>
                            <a:srgbClr val="000000"/>
                          </a:solidFill>
                          <a:latin typeface="Times New Roman"/>
                          <a:ea typeface="Times New Roman"/>
                          <a:cs typeface="Times New Roman"/>
                          <a:sym typeface="Times New Roman"/>
                        </a:rPr>
                        <a:t>S</a:t>
                      </a:r>
                      <a:endParaRPr/>
                    </a:p>
                  </a:txBody>
                  <a:tcPr marL="7050" marR="7050" marT="70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DE9D9"/>
                    </a:solidFill>
                  </a:tcPr>
                </a:tc>
                <a:extLst>
                  <a:ext uri="{0D108BD9-81ED-4DB2-BD59-A6C34878D82A}">
                    <a16:rowId xmlns:a16="http://schemas.microsoft.com/office/drawing/2014/main" val="10019"/>
                  </a:ext>
                </a:extLst>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Shape 252"/>
        <p:cNvGrpSpPr/>
        <p:nvPr/>
      </p:nvGrpSpPr>
      <p:grpSpPr>
        <a:xfrm>
          <a:off x="0" y="0"/>
          <a:ext cx="0" cy="0"/>
          <a:chOff x="0" y="0"/>
          <a:chExt cx="0" cy="0"/>
        </a:xfrm>
      </p:grpSpPr>
      <p:sp>
        <p:nvSpPr>
          <p:cNvPr id="253" name="Google Shape;253;p15"/>
          <p:cNvSpPr txBox="1"/>
          <p:nvPr/>
        </p:nvSpPr>
        <p:spPr>
          <a:xfrm>
            <a:off x="0" y="0"/>
            <a:ext cx="3810000" cy="489364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b="1">
                <a:solidFill>
                  <a:schemeClr val="lt1"/>
                </a:solidFill>
                <a:latin typeface="Times New Roman"/>
                <a:ea typeface="Times New Roman"/>
                <a:cs typeface="Times New Roman"/>
                <a:sym typeface="Times New Roman"/>
              </a:rPr>
              <a:t>GIS Software</a:t>
            </a:r>
            <a:endParaRPr/>
          </a:p>
          <a:p>
            <a:pPr marL="0" marR="0" lvl="0" indent="0" algn="ctr" rtl="0">
              <a:spcBef>
                <a:spcPts val="2000"/>
              </a:spcBef>
              <a:spcAft>
                <a:spcPts val="0"/>
              </a:spcAft>
              <a:buNone/>
            </a:pPr>
            <a:r>
              <a:rPr lang="en-US" sz="4000" b="1">
                <a:solidFill>
                  <a:schemeClr val="lt1"/>
                </a:solidFill>
                <a:latin typeface="Times New Roman"/>
                <a:ea typeface="Times New Roman"/>
                <a:cs typeface="Times New Roman"/>
                <a:sym typeface="Times New Roman"/>
              </a:rPr>
              <a:t>Examples:</a:t>
            </a:r>
            <a:endParaRPr/>
          </a:p>
          <a:p>
            <a:pPr marL="0" marR="0" lvl="0" indent="0" algn="ctr" rtl="0">
              <a:spcBef>
                <a:spcPts val="2000"/>
              </a:spcBef>
              <a:spcAft>
                <a:spcPts val="0"/>
              </a:spcAft>
              <a:buNone/>
            </a:pPr>
            <a:r>
              <a:rPr lang="en-US" sz="4000" b="1">
                <a:solidFill>
                  <a:schemeClr val="lt1"/>
                </a:solidFill>
                <a:latin typeface="Times New Roman"/>
                <a:ea typeface="Times New Roman"/>
                <a:cs typeface="Times New Roman"/>
                <a:sym typeface="Times New Roman"/>
              </a:rPr>
              <a:t> FOSS </a:t>
            </a:r>
            <a:endParaRPr sz="4000" b="1">
              <a:solidFill>
                <a:schemeClr val="lt1"/>
              </a:solidFill>
              <a:latin typeface="Times New Roman"/>
              <a:ea typeface="Times New Roman"/>
              <a:cs typeface="Times New Roman"/>
              <a:sym typeface="Times New Roman"/>
            </a:endParaRPr>
          </a:p>
          <a:p>
            <a:pPr marL="0" marR="0" lvl="0" indent="0" algn="ctr" rtl="0">
              <a:spcBef>
                <a:spcPts val="2000"/>
              </a:spcBef>
              <a:spcAft>
                <a:spcPts val="0"/>
              </a:spcAft>
              <a:buNone/>
            </a:pPr>
            <a:r>
              <a:rPr lang="en-US" sz="4000" b="1">
                <a:solidFill>
                  <a:schemeClr val="lt1"/>
                </a:solidFill>
                <a:latin typeface="Times New Roman"/>
                <a:ea typeface="Times New Roman"/>
                <a:cs typeface="Times New Roman"/>
                <a:sym typeface="Times New Roman"/>
              </a:rPr>
              <a:t>vs. </a:t>
            </a:r>
            <a:endParaRPr sz="4000" b="1">
              <a:solidFill>
                <a:schemeClr val="lt1"/>
              </a:solidFill>
              <a:latin typeface="Times New Roman"/>
              <a:ea typeface="Times New Roman"/>
              <a:cs typeface="Times New Roman"/>
              <a:sym typeface="Times New Roman"/>
            </a:endParaRPr>
          </a:p>
          <a:p>
            <a:pPr marL="0" marR="0" lvl="0" indent="0" algn="ctr" rtl="0">
              <a:spcBef>
                <a:spcPts val="2000"/>
              </a:spcBef>
              <a:spcAft>
                <a:spcPts val="0"/>
              </a:spcAft>
              <a:buNone/>
            </a:pPr>
            <a:r>
              <a:rPr lang="en-US" sz="4000" b="1">
                <a:solidFill>
                  <a:schemeClr val="lt1"/>
                </a:solidFill>
                <a:latin typeface="Times New Roman"/>
                <a:ea typeface="Times New Roman"/>
                <a:cs typeface="Times New Roman"/>
                <a:sym typeface="Times New Roman"/>
              </a:rPr>
              <a:t>Proprietary</a:t>
            </a:r>
            <a:endParaRPr sz="4000" b="1">
              <a:solidFill>
                <a:schemeClr val="lt1"/>
              </a:solidFill>
              <a:latin typeface="Times New Roman"/>
              <a:ea typeface="Times New Roman"/>
              <a:cs typeface="Times New Roman"/>
              <a:sym typeface="Times New Roman"/>
            </a:endParaRPr>
          </a:p>
          <a:p>
            <a:pPr marL="0" marR="0" lvl="0" indent="0" algn="l" rtl="0">
              <a:spcBef>
                <a:spcPts val="0"/>
              </a:spcBef>
              <a:spcAft>
                <a:spcPts val="0"/>
              </a:spcAft>
              <a:buNone/>
            </a:pPr>
            <a:endParaRPr sz="3200" b="1">
              <a:solidFill>
                <a:schemeClr val="dk1"/>
              </a:solidFill>
              <a:latin typeface="Times New Roman"/>
              <a:ea typeface="Times New Roman"/>
              <a:cs typeface="Times New Roman"/>
              <a:sym typeface="Times New Roman"/>
            </a:endParaRPr>
          </a:p>
        </p:txBody>
      </p:sp>
      <p:graphicFrame>
        <p:nvGraphicFramePr>
          <p:cNvPr id="254" name="Google Shape;254;p15"/>
          <p:cNvGraphicFramePr/>
          <p:nvPr/>
        </p:nvGraphicFramePr>
        <p:xfrm>
          <a:off x="4114800" y="152400"/>
          <a:ext cx="4876800" cy="6553200"/>
        </p:xfrm>
        <a:graphic>
          <a:graphicData uri="http://schemas.openxmlformats.org/drawingml/2006/table">
            <a:tbl>
              <a:tblPr>
                <a:noFill/>
                <a:tableStyleId>{6384A056-37F8-4846-8057-3CD820B98082}</a:tableStyleId>
              </a:tblPr>
              <a:tblGrid>
                <a:gridCol w="2378625">
                  <a:extLst>
                    <a:ext uri="{9D8B030D-6E8A-4147-A177-3AD203B41FA5}">
                      <a16:colId xmlns:a16="http://schemas.microsoft.com/office/drawing/2014/main" val="20000"/>
                    </a:ext>
                  </a:extLst>
                </a:gridCol>
                <a:gridCol w="2498175">
                  <a:extLst>
                    <a:ext uri="{9D8B030D-6E8A-4147-A177-3AD203B41FA5}">
                      <a16:colId xmlns:a16="http://schemas.microsoft.com/office/drawing/2014/main" val="20001"/>
                    </a:ext>
                  </a:extLst>
                </a:gridCol>
              </a:tblGrid>
              <a:tr h="350625">
                <a:tc>
                  <a:txBody>
                    <a:bodyPr/>
                    <a:lstStyle/>
                    <a:p>
                      <a:pPr marL="0" marR="0" lvl="0" indent="0" algn="ctr" rtl="0">
                        <a:spcBef>
                          <a:spcPts val="0"/>
                        </a:spcBef>
                        <a:spcAft>
                          <a:spcPts val="0"/>
                        </a:spcAft>
                        <a:buNone/>
                      </a:pPr>
                      <a:r>
                        <a:rPr lang="en-US" sz="1300" b="1" i="0" u="none" strike="noStrike" cap="none">
                          <a:solidFill>
                            <a:srgbClr val="000000"/>
                          </a:solidFill>
                          <a:latin typeface="Times New Roman"/>
                          <a:ea typeface="Times New Roman"/>
                          <a:cs typeface="Times New Roman"/>
                          <a:sym typeface="Times New Roman"/>
                        </a:rPr>
                        <a:t>FOSS</a:t>
                      </a:r>
                      <a:endParaRPr/>
                    </a:p>
                  </a:txBody>
                  <a:tcPr marL="7900" marR="7900" marT="7900" marB="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C2D69A"/>
                    </a:solidFill>
                  </a:tcPr>
                </a:tc>
                <a:tc>
                  <a:txBody>
                    <a:bodyPr/>
                    <a:lstStyle/>
                    <a:p>
                      <a:pPr marL="0" marR="0" lvl="0" indent="0" algn="ctr" rtl="0">
                        <a:spcBef>
                          <a:spcPts val="0"/>
                        </a:spcBef>
                        <a:spcAft>
                          <a:spcPts val="0"/>
                        </a:spcAft>
                        <a:buNone/>
                      </a:pPr>
                      <a:r>
                        <a:rPr lang="en-US" sz="1300" b="1" i="0" u="none" strike="noStrike" cap="none">
                          <a:solidFill>
                            <a:srgbClr val="000000"/>
                          </a:solidFill>
                          <a:latin typeface="Times New Roman"/>
                          <a:ea typeface="Times New Roman"/>
                          <a:cs typeface="Times New Roman"/>
                          <a:sym typeface="Times New Roman"/>
                        </a:rPr>
                        <a:t>Proprietary</a:t>
                      </a:r>
                      <a:endParaRPr/>
                    </a:p>
                  </a:txBody>
                  <a:tcPr marL="7900" marR="7900" marT="7900"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AC090"/>
                    </a:solidFill>
                  </a:tcPr>
                </a:tc>
                <a:extLst>
                  <a:ext uri="{0D108BD9-81ED-4DB2-BD59-A6C34878D82A}">
                    <a16:rowId xmlns:a16="http://schemas.microsoft.com/office/drawing/2014/main" val="10000"/>
                  </a:ext>
                </a:extLst>
              </a:tr>
              <a:tr h="350625">
                <a:tc gridSpan="2">
                  <a:txBody>
                    <a:bodyPr/>
                    <a:lstStyle/>
                    <a:p>
                      <a:pPr marL="0" marR="0" lvl="0" indent="0" algn="ctr" rtl="0">
                        <a:spcBef>
                          <a:spcPts val="0"/>
                        </a:spcBef>
                        <a:spcAft>
                          <a:spcPts val="0"/>
                        </a:spcAft>
                        <a:buNone/>
                      </a:pPr>
                      <a:r>
                        <a:rPr lang="en-US" sz="1300" b="1" i="0" u="none" strike="noStrike" cap="none">
                          <a:solidFill>
                            <a:srgbClr val="FFFFFF"/>
                          </a:solidFill>
                          <a:latin typeface="Times New Roman"/>
                          <a:ea typeface="Times New Roman"/>
                          <a:cs typeface="Times New Roman"/>
                          <a:sym typeface="Times New Roman"/>
                        </a:rPr>
                        <a:t>GeoSpatial Desktop</a:t>
                      </a:r>
                      <a:endParaRPr/>
                    </a:p>
                  </a:txBody>
                  <a:tcPr marL="7900" marR="7900" marT="790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808080"/>
                    </a:solidFill>
                  </a:tcPr>
                </a:tc>
                <a:tc hMerge="1">
                  <a:txBody>
                    <a:bodyPr/>
                    <a:lstStyle/>
                    <a:p>
                      <a:endParaRPr lang="en-US"/>
                    </a:p>
                  </a:txBody>
                  <a:tcPr/>
                </a:tc>
                <a:extLst>
                  <a:ext uri="{0D108BD9-81ED-4DB2-BD59-A6C34878D82A}">
                    <a16:rowId xmlns:a16="http://schemas.microsoft.com/office/drawing/2014/main" val="10001"/>
                  </a:ext>
                </a:extLst>
              </a:tr>
              <a:tr h="338550">
                <a:tc>
                  <a:txBody>
                    <a:bodyPr/>
                    <a:lstStyle/>
                    <a:p>
                      <a:pPr marL="0" marR="0" lvl="0" indent="0" algn="ctr" rtl="0">
                        <a:spcBef>
                          <a:spcPts val="0"/>
                        </a:spcBef>
                        <a:spcAft>
                          <a:spcPts val="0"/>
                        </a:spcAft>
                        <a:buNone/>
                      </a:pPr>
                      <a:r>
                        <a:rPr lang="en-US" sz="1600" b="1" i="0" u="none" strike="noStrike" cap="none">
                          <a:solidFill>
                            <a:srgbClr val="000000"/>
                          </a:solidFill>
                          <a:latin typeface="Times New Roman"/>
                          <a:ea typeface="Times New Roman"/>
                          <a:cs typeface="Times New Roman"/>
                          <a:sym typeface="Times New Roman"/>
                        </a:rPr>
                        <a:t>QGIS</a:t>
                      </a:r>
                      <a:endParaRPr sz="1600" b="1" i="0" u="none" strike="noStrike" cap="none">
                        <a:solidFill>
                          <a:srgbClr val="000000"/>
                        </a:solidFill>
                        <a:latin typeface="Times New Roman"/>
                        <a:ea typeface="Times New Roman"/>
                        <a:cs typeface="Times New Roman"/>
                        <a:sym typeface="Times New Roman"/>
                      </a:endParaRPr>
                    </a:p>
                  </a:txBody>
                  <a:tcPr marL="7900" marR="7900" marT="7900" marB="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AF1DD"/>
                    </a:solidFill>
                  </a:tcPr>
                </a:tc>
                <a:tc>
                  <a:txBody>
                    <a:bodyPr/>
                    <a:lstStyle/>
                    <a:p>
                      <a:pPr marL="0" marR="0" lvl="0" indent="0" algn="ctr" rtl="0">
                        <a:spcBef>
                          <a:spcPts val="0"/>
                        </a:spcBef>
                        <a:spcAft>
                          <a:spcPts val="0"/>
                        </a:spcAft>
                        <a:buNone/>
                      </a:pPr>
                      <a:r>
                        <a:rPr lang="en-US" sz="1300" b="0" i="0" u="none" strike="noStrike" cap="none">
                          <a:solidFill>
                            <a:srgbClr val="000000"/>
                          </a:solidFill>
                          <a:latin typeface="Times New Roman"/>
                          <a:ea typeface="Times New Roman"/>
                          <a:cs typeface="Times New Roman"/>
                          <a:sym typeface="Times New Roman"/>
                        </a:rPr>
                        <a:t>ArcGIS</a:t>
                      </a:r>
                      <a:endParaRPr/>
                    </a:p>
                  </a:txBody>
                  <a:tcPr marL="7900" marR="7900" marT="7900"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DE9D9"/>
                    </a:solidFill>
                  </a:tcPr>
                </a:tc>
                <a:extLst>
                  <a:ext uri="{0D108BD9-81ED-4DB2-BD59-A6C34878D82A}">
                    <a16:rowId xmlns:a16="http://schemas.microsoft.com/office/drawing/2014/main" val="10002"/>
                  </a:ext>
                </a:extLst>
              </a:tr>
              <a:tr h="338550">
                <a:tc>
                  <a:txBody>
                    <a:bodyPr/>
                    <a:lstStyle/>
                    <a:p>
                      <a:pPr marL="0" marR="0" lvl="0" indent="0" algn="ctr" rtl="0">
                        <a:spcBef>
                          <a:spcPts val="0"/>
                        </a:spcBef>
                        <a:spcAft>
                          <a:spcPts val="0"/>
                        </a:spcAft>
                        <a:buNone/>
                      </a:pPr>
                      <a:r>
                        <a:rPr lang="en-US" sz="1300" b="0" i="0" u="none" strike="noStrike" cap="none">
                          <a:solidFill>
                            <a:srgbClr val="000000"/>
                          </a:solidFill>
                          <a:latin typeface="Times New Roman"/>
                          <a:ea typeface="Times New Roman"/>
                          <a:cs typeface="Times New Roman"/>
                          <a:sym typeface="Times New Roman"/>
                        </a:rPr>
                        <a:t>MapWindow</a:t>
                      </a:r>
                      <a:endParaRPr/>
                    </a:p>
                  </a:txBody>
                  <a:tcPr marL="7900" marR="7900" marT="7900" marB="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AF1DD"/>
                    </a:solidFill>
                  </a:tcPr>
                </a:tc>
                <a:tc>
                  <a:txBody>
                    <a:bodyPr/>
                    <a:lstStyle/>
                    <a:p>
                      <a:pPr marL="0" marR="0" lvl="0" indent="0" algn="ctr" rtl="0">
                        <a:spcBef>
                          <a:spcPts val="0"/>
                        </a:spcBef>
                        <a:spcAft>
                          <a:spcPts val="0"/>
                        </a:spcAft>
                        <a:buNone/>
                      </a:pPr>
                      <a:r>
                        <a:rPr lang="en-US" sz="1300" b="0" i="0" u="none" strike="noStrike" cap="none">
                          <a:solidFill>
                            <a:srgbClr val="000000"/>
                          </a:solidFill>
                          <a:latin typeface="Times New Roman"/>
                          <a:ea typeface="Times New Roman"/>
                          <a:cs typeface="Times New Roman"/>
                          <a:sym typeface="Times New Roman"/>
                        </a:rPr>
                        <a:t>MapInfo</a:t>
                      </a:r>
                      <a:endParaRPr/>
                    </a:p>
                  </a:txBody>
                  <a:tcPr marL="7900" marR="7900" marT="7900"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DE9D9"/>
                    </a:solidFill>
                  </a:tcPr>
                </a:tc>
                <a:extLst>
                  <a:ext uri="{0D108BD9-81ED-4DB2-BD59-A6C34878D82A}">
                    <a16:rowId xmlns:a16="http://schemas.microsoft.com/office/drawing/2014/main" val="10003"/>
                  </a:ext>
                </a:extLst>
              </a:tr>
              <a:tr h="338550">
                <a:tc>
                  <a:txBody>
                    <a:bodyPr/>
                    <a:lstStyle/>
                    <a:p>
                      <a:pPr marL="0" marR="0" lvl="0" indent="0" algn="ctr" rtl="0">
                        <a:spcBef>
                          <a:spcPts val="0"/>
                        </a:spcBef>
                        <a:spcAft>
                          <a:spcPts val="0"/>
                        </a:spcAft>
                        <a:buNone/>
                      </a:pPr>
                      <a:r>
                        <a:rPr lang="en-US" sz="1300" b="0" i="0" u="none" strike="noStrike" cap="none">
                          <a:solidFill>
                            <a:srgbClr val="000000"/>
                          </a:solidFill>
                          <a:latin typeface="Times New Roman"/>
                          <a:ea typeface="Times New Roman"/>
                          <a:cs typeface="Times New Roman"/>
                          <a:sym typeface="Times New Roman"/>
                        </a:rPr>
                        <a:t>gvSIG</a:t>
                      </a:r>
                      <a:endParaRPr/>
                    </a:p>
                  </a:txBody>
                  <a:tcPr marL="7900" marR="7900" marT="7900" marB="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AF1DD"/>
                    </a:solidFill>
                  </a:tcPr>
                </a:tc>
                <a:tc>
                  <a:txBody>
                    <a:bodyPr/>
                    <a:lstStyle/>
                    <a:p>
                      <a:pPr marL="0" marR="0" lvl="0" indent="0" algn="ctr" rtl="0">
                        <a:spcBef>
                          <a:spcPts val="0"/>
                        </a:spcBef>
                        <a:spcAft>
                          <a:spcPts val="0"/>
                        </a:spcAft>
                        <a:buNone/>
                      </a:pPr>
                      <a:r>
                        <a:rPr lang="en-US" sz="1300" b="0" i="0" u="none" strike="noStrike" cap="none">
                          <a:solidFill>
                            <a:srgbClr val="000000"/>
                          </a:solidFill>
                          <a:latin typeface="Times New Roman"/>
                          <a:ea typeface="Times New Roman"/>
                          <a:cs typeface="Times New Roman"/>
                          <a:sym typeface="Times New Roman"/>
                        </a:rPr>
                        <a:t>Manifold GIS</a:t>
                      </a:r>
                      <a:endParaRPr/>
                    </a:p>
                  </a:txBody>
                  <a:tcPr marL="7900" marR="7900" marT="7900"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DE9D9"/>
                    </a:solidFill>
                  </a:tcPr>
                </a:tc>
                <a:extLst>
                  <a:ext uri="{0D108BD9-81ED-4DB2-BD59-A6C34878D82A}">
                    <a16:rowId xmlns:a16="http://schemas.microsoft.com/office/drawing/2014/main" val="10004"/>
                  </a:ext>
                </a:extLst>
              </a:tr>
              <a:tr h="338550">
                <a:tc>
                  <a:txBody>
                    <a:bodyPr/>
                    <a:lstStyle/>
                    <a:p>
                      <a:pPr marL="0" marR="0" lvl="0" indent="0" algn="ctr" rtl="0">
                        <a:spcBef>
                          <a:spcPts val="0"/>
                        </a:spcBef>
                        <a:spcAft>
                          <a:spcPts val="0"/>
                        </a:spcAft>
                        <a:buNone/>
                      </a:pPr>
                      <a:r>
                        <a:rPr lang="en-US" sz="1300" b="0" i="0" u="none" strike="noStrike" cap="none">
                          <a:solidFill>
                            <a:srgbClr val="000000"/>
                          </a:solidFill>
                          <a:latin typeface="Times New Roman"/>
                          <a:ea typeface="Times New Roman"/>
                          <a:cs typeface="Times New Roman"/>
                          <a:sym typeface="Times New Roman"/>
                        </a:rPr>
                        <a:t>GRASS GIS</a:t>
                      </a:r>
                      <a:endParaRPr/>
                    </a:p>
                  </a:txBody>
                  <a:tcPr marL="7900" marR="7900" marT="7900" marB="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AF1DD"/>
                    </a:solidFill>
                  </a:tcPr>
                </a:tc>
                <a:tc>
                  <a:txBody>
                    <a:bodyPr/>
                    <a:lstStyle/>
                    <a:p>
                      <a:pPr marL="0" marR="0" lvl="0" indent="0" algn="ctr" rtl="0">
                        <a:spcBef>
                          <a:spcPts val="0"/>
                        </a:spcBef>
                        <a:spcAft>
                          <a:spcPts val="0"/>
                        </a:spcAft>
                        <a:buNone/>
                      </a:pPr>
                      <a:r>
                        <a:rPr lang="en-US" sz="1300" b="0" i="0" u="none" strike="noStrike" cap="none">
                          <a:solidFill>
                            <a:srgbClr val="000000"/>
                          </a:solidFill>
                          <a:latin typeface="Times New Roman"/>
                          <a:ea typeface="Times New Roman"/>
                          <a:cs typeface="Times New Roman"/>
                          <a:sym typeface="Times New Roman"/>
                        </a:rPr>
                        <a:t>IDRISI</a:t>
                      </a:r>
                      <a:endParaRPr/>
                    </a:p>
                  </a:txBody>
                  <a:tcPr marL="7900" marR="7900" marT="7900"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DE9D9"/>
                    </a:solidFill>
                  </a:tcPr>
                </a:tc>
                <a:extLst>
                  <a:ext uri="{0D108BD9-81ED-4DB2-BD59-A6C34878D82A}">
                    <a16:rowId xmlns:a16="http://schemas.microsoft.com/office/drawing/2014/main" val="10005"/>
                  </a:ext>
                </a:extLst>
              </a:tr>
              <a:tr h="350625">
                <a:tc>
                  <a:txBody>
                    <a:bodyPr/>
                    <a:lstStyle/>
                    <a:p>
                      <a:pPr marL="0" marR="0" lvl="0" indent="0" algn="ctr" rtl="0">
                        <a:spcBef>
                          <a:spcPts val="0"/>
                        </a:spcBef>
                        <a:spcAft>
                          <a:spcPts val="0"/>
                        </a:spcAft>
                        <a:buNone/>
                      </a:pPr>
                      <a:r>
                        <a:rPr lang="en-US" sz="1300" b="0" i="0" u="none" strike="noStrike" cap="none">
                          <a:solidFill>
                            <a:srgbClr val="000000"/>
                          </a:solidFill>
                          <a:latin typeface="Times New Roman"/>
                          <a:ea typeface="Times New Roman"/>
                          <a:cs typeface="Times New Roman"/>
                          <a:sym typeface="Times New Roman"/>
                        </a:rPr>
                        <a:t>uDig</a:t>
                      </a:r>
                      <a:endParaRPr/>
                    </a:p>
                  </a:txBody>
                  <a:tcPr marL="7900" marR="7900" marT="7900" marB="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AF1DD"/>
                    </a:solidFill>
                  </a:tcPr>
                </a:tc>
                <a:tc>
                  <a:txBody>
                    <a:bodyPr/>
                    <a:lstStyle/>
                    <a:p>
                      <a:pPr marL="0" marR="0" lvl="0" indent="0" algn="ctr" rtl="0">
                        <a:spcBef>
                          <a:spcPts val="0"/>
                        </a:spcBef>
                        <a:spcAft>
                          <a:spcPts val="0"/>
                        </a:spcAft>
                        <a:buNone/>
                      </a:pPr>
                      <a:r>
                        <a:rPr lang="en-US" sz="1300" b="0" i="0" u="none" strike="noStrike" cap="none">
                          <a:solidFill>
                            <a:srgbClr val="000000"/>
                          </a:solidFill>
                          <a:latin typeface="Times New Roman"/>
                          <a:ea typeface="Times New Roman"/>
                          <a:cs typeface="Times New Roman"/>
                          <a:sym typeface="Times New Roman"/>
                        </a:rPr>
                        <a:t>Intergraph</a:t>
                      </a:r>
                      <a:endParaRPr/>
                    </a:p>
                  </a:txBody>
                  <a:tcPr marL="7900" marR="7900" marT="7900"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DE9D9"/>
                    </a:solidFill>
                  </a:tcPr>
                </a:tc>
                <a:extLst>
                  <a:ext uri="{0D108BD9-81ED-4DB2-BD59-A6C34878D82A}">
                    <a16:rowId xmlns:a16="http://schemas.microsoft.com/office/drawing/2014/main" val="10006"/>
                  </a:ext>
                </a:extLst>
              </a:tr>
              <a:tr h="350625">
                <a:tc gridSpan="2">
                  <a:txBody>
                    <a:bodyPr/>
                    <a:lstStyle/>
                    <a:p>
                      <a:pPr marL="0" marR="0" lvl="0" indent="0" algn="ctr" rtl="0">
                        <a:spcBef>
                          <a:spcPts val="0"/>
                        </a:spcBef>
                        <a:spcAft>
                          <a:spcPts val="0"/>
                        </a:spcAft>
                        <a:buNone/>
                      </a:pPr>
                      <a:r>
                        <a:rPr lang="en-US" sz="1300" b="1" i="0" u="none" strike="noStrike" cap="none">
                          <a:solidFill>
                            <a:srgbClr val="FFFFFF"/>
                          </a:solidFill>
                          <a:latin typeface="Times New Roman"/>
                          <a:ea typeface="Times New Roman"/>
                          <a:cs typeface="Times New Roman"/>
                          <a:sym typeface="Times New Roman"/>
                        </a:rPr>
                        <a:t>Field GIS</a:t>
                      </a:r>
                      <a:endParaRPr/>
                    </a:p>
                  </a:txBody>
                  <a:tcPr marL="7900" marR="7900" marT="790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808080"/>
                    </a:solidFill>
                  </a:tcPr>
                </a:tc>
                <a:tc hMerge="1">
                  <a:txBody>
                    <a:bodyPr/>
                    <a:lstStyle/>
                    <a:p>
                      <a:endParaRPr lang="en-US"/>
                    </a:p>
                  </a:txBody>
                  <a:tcPr/>
                </a:tc>
                <a:extLst>
                  <a:ext uri="{0D108BD9-81ED-4DB2-BD59-A6C34878D82A}">
                    <a16:rowId xmlns:a16="http://schemas.microsoft.com/office/drawing/2014/main" val="10007"/>
                  </a:ext>
                </a:extLst>
              </a:tr>
              <a:tr h="350625">
                <a:tc>
                  <a:txBody>
                    <a:bodyPr/>
                    <a:lstStyle/>
                    <a:p>
                      <a:pPr marL="0" marR="0" lvl="0" indent="0" algn="ctr" rtl="0">
                        <a:spcBef>
                          <a:spcPts val="0"/>
                        </a:spcBef>
                        <a:spcAft>
                          <a:spcPts val="0"/>
                        </a:spcAft>
                        <a:buNone/>
                      </a:pPr>
                      <a:r>
                        <a:rPr lang="en-US" sz="1300" b="0" i="0" u="none" strike="noStrike" cap="none">
                          <a:solidFill>
                            <a:srgbClr val="000000"/>
                          </a:solidFill>
                          <a:latin typeface="Times New Roman"/>
                          <a:ea typeface="Times New Roman"/>
                          <a:cs typeface="Times New Roman"/>
                          <a:sym typeface="Times New Roman"/>
                        </a:rPr>
                        <a:t>BeeGIS / Geopaparazzi</a:t>
                      </a:r>
                      <a:endParaRPr/>
                    </a:p>
                  </a:txBody>
                  <a:tcPr marL="7900" marR="7900" marT="7900" marB="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AF1DD"/>
                    </a:solidFill>
                  </a:tcPr>
                </a:tc>
                <a:tc>
                  <a:txBody>
                    <a:bodyPr/>
                    <a:lstStyle/>
                    <a:p>
                      <a:pPr marL="0" marR="0" lvl="0" indent="0" algn="ctr" rtl="0">
                        <a:spcBef>
                          <a:spcPts val="0"/>
                        </a:spcBef>
                        <a:spcAft>
                          <a:spcPts val="0"/>
                        </a:spcAft>
                        <a:buNone/>
                      </a:pPr>
                      <a:r>
                        <a:rPr lang="en-US" sz="1300" b="0" i="0" u="none" strike="noStrike" cap="none">
                          <a:solidFill>
                            <a:srgbClr val="000000"/>
                          </a:solidFill>
                          <a:latin typeface="Times New Roman"/>
                          <a:ea typeface="Times New Roman"/>
                          <a:cs typeface="Times New Roman"/>
                          <a:sym typeface="Times New Roman"/>
                        </a:rPr>
                        <a:t>ArcPAD</a:t>
                      </a:r>
                      <a:endParaRPr sz="1300" b="0" i="0" u="none" strike="noStrike" cap="none">
                        <a:solidFill>
                          <a:srgbClr val="000000"/>
                        </a:solidFill>
                        <a:latin typeface="Times New Roman"/>
                        <a:ea typeface="Times New Roman"/>
                        <a:cs typeface="Times New Roman"/>
                        <a:sym typeface="Times New Roman"/>
                      </a:endParaRPr>
                    </a:p>
                  </a:txBody>
                  <a:tcPr marL="7900" marR="7900" marT="7900"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DE9D9"/>
                    </a:solidFill>
                  </a:tcPr>
                </a:tc>
                <a:extLst>
                  <a:ext uri="{0D108BD9-81ED-4DB2-BD59-A6C34878D82A}">
                    <a16:rowId xmlns:a16="http://schemas.microsoft.com/office/drawing/2014/main" val="10008"/>
                  </a:ext>
                </a:extLst>
              </a:tr>
              <a:tr h="350625">
                <a:tc gridSpan="2">
                  <a:txBody>
                    <a:bodyPr/>
                    <a:lstStyle/>
                    <a:p>
                      <a:pPr marL="0" marR="0" lvl="0" indent="0" algn="ctr" rtl="0">
                        <a:spcBef>
                          <a:spcPts val="0"/>
                        </a:spcBef>
                        <a:spcAft>
                          <a:spcPts val="0"/>
                        </a:spcAft>
                        <a:buNone/>
                      </a:pPr>
                      <a:r>
                        <a:rPr lang="en-US" sz="1300" b="1" i="0" u="none" strike="noStrike" cap="none">
                          <a:solidFill>
                            <a:srgbClr val="FFFFFF"/>
                          </a:solidFill>
                          <a:latin typeface="Times New Roman"/>
                          <a:ea typeface="Times New Roman"/>
                          <a:cs typeface="Times New Roman"/>
                          <a:sym typeface="Times New Roman"/>
                        </a:rPr>
                        <a:t>Remote Sensing</a:t>
                      </a:r>
                      <a:endParaRPr/>
                    </a:p>
                  </a:txBody>
                  <a:tcPr marL="7900" marR="7900" marT="790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808080"/>
                    </a:solidFill>
                  </a:tcPr>
                </a:tc>
                <a:tc hMerge="1">
                  <a:txBody>
                    <a:bodyPr/>
                    <a:lstStyle/>
                    <a:p>
                      <a:endParaRPr lang="en-US"/>
                    </a:p>
                  </a:txBody>
                  <a:tcPr/>
                </a:tc>
                <a:extLst>
                  <a:ext uri="{0D108BD9-81ED-4DB2-BD59-A6C34878D82A}">
                    <a16:rowId xmlns:a16="http://schemas.microsoft.com/office/drawing/2014/main" val="10009"/>
                  </a:ext>
                </a:extLst>
              </a:tr>
              <a:tr h="338550">
                <a:tc>
                  <a:txBody>
                    <a:bodyPr/>
                    <a:lstStyle/>
                    <a:p>
                      <a:pPr marL="0" marR="0" lvl="0" indent="0" algn="ctr" rtl="0">
                        <a:spcBef>
                          <a:spcPts val="0"/>
                        </a:spcBef>
                        <a:spcAft>
                          <a:spcPts val="0"/>
                        </a:spcAft>
                        <a:buNone/>
                      </a:pPr>
                      <a:r>
                        <a:rPr lang="en-US" sz="1300" b="0" i="0" u="none" strike="noStrike" cap="none">
                          <a:solidFill>
                            <a:srgbClr val="000000"/>
                          </a:solidFill>
                          <a:latin typeface="Times New Roman"/>
                          <a:ea typeface="Times New Roman"/>
                          <a:cs typeface="Times New Roman"/>
                          <a:sym typeface="Times New Roman"/>
                        </a:rPr>
                        <a:t>OSSIM</a:t>
                      </a:r>
                      <a:endParaRPr/>
                    </a:p>
                  </a:txBody>
                  <a:tcPr marL="7900" marR="7900" marT="7900" marB="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AF1DD"/>
                    </a:solidFill>
                  </a:tcPr>
                </a:tc>
                <a:tc>
                  <a:txBody>
                    <a:bodyPr/>
                    <a:lstStyle/>
                    <a:p>
                      <a:pPr marL="0" marR="0" lvl="0" indent="0" algn="ctr" rtl="0">
                        <a:spcBef>
                          <a:spcPts val="0"/>
                        </a:spcBef>
                        <a:spcAft>
                          <a:spcPts val="0"/>
                        </a:spcAft>
                        <a:buNone/>
                      </a:pPr>
                      <a:r>
                        <a:rPr lang="en-US" sz="1300" b="0" i="0" u="none" strike="noStrike" cap="none">
                          <a:solidFill>
                            <a:srgbClr val="000000"/>
                          </a:solidFill>
                          <a:latin typeface="Times New Roman"/>
                          <a:ea typeface="Times New Roman"/>
                          <a:cs typeface="Times New Roman"/>
                          <a:sym typeface="Times New Roman"/>
                        </a:rPr>
                        <a:t>ERDAS</a:t>
                      </a:r>
                      <a:endParaRPr/>
                    </a:p>
                  </a:txBody>
                  <a:tcPr marL="7900" marR="7900" marT="7900"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DE9D9"/>
                    </a:solidFill>
                  </a:tcPr>
                </a:tc>
                <a:extLst>
                  <a:ext uri="{0D108BD9-81ED-4DB2-BD59-A6C34878D82A}">
                    <a16:rowId xmlns:a16="http://schemas.microsoft.com/office/drawing/2014/main" val="10010"/>
                  </a:ext>
                </a:extLst>
              </a:tr>
              <a:tr h="350625">
                <a:tc>
                  <a:txBody>
                    <a:bodyPr/>
                    <a:lstStyle/>
                    <a:p>
                      <a:pPr marL="0" marR="0" lvl="0" indent="0" algn="ctr" rtl="0">
                        <a:spcBef>
                          <a:spcPts val="0"/>
                        </a:spcBef>
                        <a:spcAft>
                          <a:spcPts val="0"/>
                        </a:spcAft>
                        <a:buNone/>
                      </a:pPr>
                      <a:r>
                        <a:rPr lang="en-US" sz="1300" b="0" i="0" u="none" strike="noStrike" cap="none">
                          <a:solidFill>
                            <a:srgbClr val="000000"/>
                          </a:solidFill>
                          <a:latin typeface="Times New Roman"/>
                          <a:ea typeface="Times New Roman"/>
                          <a:cs typeface="Times New Roman"/>
                          <a:sym typeface="Times New Roman"/>
                        </a:rPr>
                        <a:t>GRASS GIS</a:t>
                      </a:r>
                      <a:endParaRPr/>
                    </a:p>
                  </a:txBody>
                  <a:tcPr marL="7900" marR="7900" marT="7900" marB="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AF1DD"/>
                    </a:solidFill>
                  </a:tcPr>
                </a:tc>
                <a:tc>
                  <a:txBody>
                    <a:bodyPr/>
                    <a:lstStyle/>
                    <a:p>
                      <a:pPr marL="0" marR="0" lvl="0" indent="0" algn="ctr" rtl="0">
                        <a:spcBef>
                          <a:spcPts val="0"/>
                        </a:spcBef>
                        <a:spcAft>
                          <a:spcPts val="0"/>
                        </a:spcAft>
                        <a:buNone/>
                      </a:pPr>
                      <a:r>
                        <a:rPr lang="en-US" sz="1300" b="0" i="0" u="none" strike="noStrike" cap="none">
                          <a:solidFill>
                            <a:srgbClr val="000000"/>
                          </a:solidFill>
                          <a:latin typeface="Times New Roman"/>
                          <a:ea typeface="Times New Roman"/>
                          <a:cs typeface="Times New Roman"/>
                          <a:sym typeface="Times New Roman"/>
                        </a:rPr>
                        <a:t>ENVI</a:t>
                      </a:r>
                      <a:endParaRPr/>
                    </a:p>
                  </a:txBody>
                  <a:tcPr marL="7900" marR="7900" marT="7900"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DE9D9"/>
                    </a:solidFill>
                  </a:tcPr>
                </a:tc>
                <a:extLst>
                  <a:ext uri="{0D108BD9-81ED-4DB2-BD59-A6C34878D82A}">
                    <a16:rowId xmlns:a16="http://schemas.microsoft.com/office/drawing/2014/main" val="10011"/>
                  </a:ext>
                </a:extLst>
              </a:tr>
              <a:tr h="350625">
                <a:tc gridSpan="2">
                  <a:txBody>
                    <a:bodyPr/>
                    <a:lstStyle/>
                    <a:p>
                      <a:pPr marL="0" marR="0" lvl="0" indent="0" algn="ctr" rtl="0">
                        <a:spcBef>
                          <a:spcPts val="0"/>
                        </a:spcBef>
                        <a:spcAft>
                          <a:spcPts val="0"/>
                        </a:spcAft>
                        <a:buNone/>
                      </a:pPr>
                      <a:r>
                        <a:rPr lang="en-US" sz="1300" b="1" i="0" u="none" strike="noStrike" cap="none">
                          <a:solidFill>
                            <a:srgbClr val="FFFFFF"/>
                          </a:solidFill>
                          <a:latin typeface="Times New Roman"/>
                          <a:ea typeface="Times New Roman"/>
                          <a:cs typeface="Times New Roman"/>
                          <a:sym typeface="Times New Roman"/>
                        </a:rPr>
                        <a:t>Web Mapping</a:t>
                      </a:r>
                      <a:endParaRPr/>
                    </a:p>
                  </a:txBody>
                  <a:tcPr marL="7900" marR="7900" marT="790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808080"/>
                    </a:solidFill>
                  </a:tcPr>
                </a:tc>
                <a:tc hMerge="1">
                  <a:txBody>
                    <a:bodyPr/>
                    <a:lstStyle/>
                    <a:p>
                      <a:endParaRPr lang="en-US"/>
                    </a:p>
                  </a:txBody>
                  <a:tcPr/>
                </a:tc>
                <a:extLst>
                  <a:ext uri="{0D108BD9-81ED-4DB2-BD59-A6C34878D82A}">
                    <a16:rowId xmlns:a16="http://schemas.microsoft.com/office/drawing/2014/main" val="10012"/>
                  </a:ext>
                </a:extLst>
              </a:tr>
              <a:tr h="338550">
                <a:tc>
                  <a:txBody>
                    <a:bodyPr/>
                    <a:lstStyle/>
                    <a:p>
                      <a:pPr marL="0" marR="0" lvl="0" indent="0" algn="ctr" rtl="0">
                        <a:spcBef>
                          <a:spcPts val="0"/>
                        </a:spcBef>
                        <a:spcAft>
                          <a:spcPts val="0"/>
                        </a:spcAft>
                        <a:buNone/>
                      </a:pPr>
                      <a:r>
                        <a:rPr lang="en-US" sz="1300" b="0" i="0" u="none" strike="noStrike" cap="none">
                          <a:solidFill>
                            <a:srgbClr val="000000"/>
                          </a:solidFill>
                          <a:latin typeface="Times New Roman"/>
                          <a:ea typeface="Times New Roman"/>
                          <a:cs typeface="Times New Roman"/>
                          <a:sym typeface="Times New Roman"/>
                        </a:rPr>
                        <a:t>MapServer</a:t>
                      </a:r>
                      <a:endParaRPr/>
                    </a:p>
                  </a:txBody>
                  <a:tcPr marL="7900" marR="7900" marT="7900" marB="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AF1DD"/>
                    </a:solidFill>
                  </a:tcPr>
                </a:tc>
                <a:tc>
                  <a:txBody>
                    <a:bodyPr/>
                    <a:lstStyle/>
                    <a:p>
                      <a:pPr marL="0" marR="0" lvl="0" indent="0" algn="ctr" rtl="0">
                        <a:spcBef>
                          <a:spcPts val="0"/>
                        </a:spcBef>
                        <a:spcAft>
                          <a:spcPts val="0"/>
                        </a:spcAft>
                        <a:buNone/>
                      </a:pPr>
                      <a:r>
                        <a:rPr lang="en-US" sz="1300" b="0" i="0" u="none" strike="noStrike" cap="none">
                          <a:solidFill>
                            <a:srgbClr val="000000"/>
                          </a:solidFill>
                          <a:latin typeface="Times New Roman"/>
                          <a:ea typeface="Times New Roman"/>
                          <a:cs typeface="Times New Roman"/>
                          <a:sym typeface="Times New Roman"/>
                        </a:rPr>
                        <a:t>ArcIMS</a:t>
                      </a:r>
                      <a:endParaRPr sz="1300" b="0" i="0" u="none" strike="noStrike" cap="none">
                        <a:solidFill>
                          <a:srgbClr val="000000"/>
                        </a:solidFill>
                        <a:latin typeface="Times New Roman"/>
                        <a:ea typeface="Times New Roman"/>
                        <a:cs typeface="Times New Roman"/>
                        <a:sym typeface="Times New Roman"/>
                      </a:endParaRPr>
                    </a:p>
                  </a:txBody>
                  <a:tcPr marL="7900" marR="7900" marT="7900"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DE9D9"/>
                    </a:solidFill>
                  </a:tcPr>
                </a:tc>
                <a:extLst>
                  <a:ext uri="{0D108BD9-81ED-4DB2-BD59-A6C34878D82A}">
                    <a16:rowId xmlns:a16="http://schemas.microsoft.com/office/drawing/2014/main" val="10013"/>
                  </a:ext>
                </a:extLst>
              </a:tr>
              <a:tr h="338550">
                <a:tc>
                  <a:txBody>
                    <a:bodyPr/>
                    <a:lstStyle/>
                    <a:p>
                      <a:pPr marL="0" marR="0" lvl="0" indent="0" algn="ctr" rtl="0">
                        <a:spcBef>
                          <a:spcPts val="0"/>
                        </a:spcBef>
                        <a:spcAft>
                          <a:spcPts val="0"/>
                        </a:spcAft>
                        <a:buNone/>
                      </a:pPr>
                      <a:r>
                        <a:rPr lang="en-US" sz="1300" b="0" i="0" u="none" strike="noStrike" cap="none">
                          <a:solidFill>
                            <a:srgbClr val="000000"/>
                          </a:solidFill>
                          <a:latin typeface="Times New Roman"/>
                          <a:ea typeface="Times New Roman"/>
                          <a:cs typeface="Times New Roman"/>
                          <a:sym typeface="Times New Roman"/>
                        </a:rPr>
                        <a:t>MapGuide</a:t>
                      </a:r>
                      <a:endParaRPr/>
                    </a:p>
                  </a:txBody>
                  <a:tcPr marL="7900" marR="7900" marT="7900" marB="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AF1DD"/>
                    </a:solidFill>
                  </a:tcPr>
                </a:tc>
                <a:tc>
                  <a:txBody>
                    <a:bodyPr/>
                    <a:lstStyle/>
                    <a:p>
                      <a:pPr marL="0" marR="0" lvl="0" indent="0" algn="ctr" rtl="0">
                        <a:spcBef>
                          <a:spcPts val="0"/>
                        </a:spcBef>
                        <a:spcAft>
                          <a:spcPts val="0"/>
                        </a:spcAft>
                        <a:buNone/>
                      </a:pPr>
                      <a:r>
                        <a:rPr lang="en-US" sz="1300" b="0" i="0" u="none" strike="noStrike" cap="none">
                          <a:solidFill>
                            <a:srgbClr val="000000"/>
                          </a:solidFill>
                          <a:latin typeface="Times New Roman"/>
                          <a:ea typeface="Times New Roman"/>
                          <a:cs typeface="Times New Roman"/>
                          <a:sym typeface="Times New Roman"/>
                        </a:rPr>
                        <a:t>MapGuide</a:t>
                      </a:r>
                      <a:endParaRPr/>
                    </a:p>
                  </a:txBody>
                  <a:tcPr marL="7900" marR="7900" marT="7900"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DE9D9"/>
                    </a:solidFill>
                  </a:tcPr>
                </a:tc>
                <a:extLst>
                  <a:ext uri="{0D108BD9-81ED-4DB2-BD59-A6C34878D82A}">
                    <a16:rowId xmlns:a16="http://schemas.microsoft.com/office/drawing/2014/main" val="10014"/>
                  </a:ext>
                </a:extLst>
              </a:tr>
              <a:tr h="350625">
                <a:tc>
                  <a:txBody>
                    <a:bodyPr/>
                    <a:lstStyle/>
                    <a:p>
                      <a:pPr marL="0" marR="0" lvl="0" indent="0" algn="ctr" rtl="0">
                        <a:spcBef>
                          <a:spcPts val="0"/>
                        </a:spcBef>
                        <a:spcAft>
                          <a:spcPts val="0"/>
                        </a:spcAft>
                        <a:buNone/>
                      </a:pPr>
                      <a:r>
                        <a:rPr lang="en-US" sz="1300" b="0" i="0" u="none" strike="noStrike" cap="none">
                          <a:solidFill>
                            <a:srgbClr val="000000"/>
                          </a:solidFill>
                          <a:latin typeface="Times New Roman"/>
                          <a:ea typeface="Times New Roman"/>
                          <a:cs typeface="Times New Roman"/>
                          <a:sym typeface="Times New Roman"/>
                        </a:rPr>
                        <a:t>GeoServer</a:t>
                      </a:r>
                      <a:endParaRPr/>
                    </a:p>
                  </a:txBody>
                  <a:tcPr marL="7900" marR="7900" marT="7900" marB="0" anchor="ctr">
                    <a:lnL w="12700"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AF1DD"/>
                    </a:solidFill>
                  </a:tcPr>
                </a:tc>
                <a:tc>
                  <a:txBody>
                    <a:bodyPr/>
                    <a:lstStyle/>
                    <a:p>
                      <a:pPr marL="0" marR="0" lvl="0" indent="0" algn="ctr" rtl="0">
                        <a:spcBef>
                          <a:spcPts val="0"/>
                        </a:spcBef>
                        <a:spcAft>
                          <a:spcPts val="0"/>
                        </a:spcAft>
                        <a:buNone/>
                      </a:pPr>
                      <a:r>
                        <a:rPr lang="en-US" sz="1300" b="0" i="0" u="none" strike="noStrike" cap="none">
                          <a:solidFill>
                            <a:srgbClr val="000000"/>
                          </a:solidFill>
                          <a:latin typeface="Times New Roman"/>
                          <a:ea typeface="Times New Roman"/>
                          <a:cs typeface="Times New Roman"/>
                          <a:sym typeface="Times New Roman"/>
                        </a:rPr>
                        <a:t>ArcGIS Server</a:t>
                      </a:r>
                      <a:endParaRPr/>
                    </a:p>
                  </a:txBody>
                  <a:tcPr marL="7900" marR="7900" marT="7900" marB="0" anchor="ctr">
                    <a:lnL w="9525"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DE9D9"/>
                    </a:solidFill>
                  </a:tcPr>
                </a:tc>
                <a:extLst>
                  <a:ext uri="{0D108BD9-81ED-4DB2-BD59-A6C34878D82A}">
                    <a16:rowId xmlns:a16="http://schemas.microsoft.com/office/drawing/2014/main" val="10015"/>
                  </a:ext>
                </a:extLst>
              </a:tr>
              <a:tr h="350625">
                <a:tc gridSpan="2">
                  <a:txBody>
                    <a:bodyPr/>
                    <a:lstStyle/>
                    <a:p>
                      <a:pPr marL="0" marR="0" lvl="0" indent="0" algn="ctr" rtl="0">
                        <a:spcBef>
                          <a:spcPts val="0"/>
                        </a:spcBef>
                        <a:spcAft>
                          <a:spcPts val="0"/>
                        </a:spcAft>
                        <a:buNone/>
                      </a:pPr>
                      <a:r>
                        <a:rPr lang="en-US" sz="1300" b="1" i="0" u="none" strike="noStrike" cap="none">
                          <a:solidFill>
                            <a:srgbClr val="FFFFFF"/>
                          </a:solidFill>
                          <a:latin typeface="Times New Roman"/>
                          <a:ea typeface="Times New Roman"/>
                          <a:cs typeface="Times New Roman"/>
                          <a:sym typeface="Times New Roman"/>
                        </a:rPr>
                        <a:t>Spatial Databases</a:t>
                      </a:r>
                      <a:endParaRPr/>
                    </a:p>
                  </a:txBody>
                  <a:tcPr marL="7900" marR="7900" marT="790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808080"/>
                    </a:solidFill>
                  </a:tcPr>
                </a:tc>
                <a:tc hMerge="1">
                  <a:txBody>
                    <a:bodyPr/>
                    <a:lstStyle/>
                    <a:p>
                      <a:endParaRPr lang="en-US"/>
                    </a:p>
                  </a:txBody>
                  <a:tcPr/>
                </a:tc>
                <a:extLst>
                  <a:ext uri="{0D108BD9-81ED-4DB2-BD59-A6C34878D82A}">
                    <a16:rowId xmlns:a16="http://schemas.microsoft.com/office/drawing/2014/main" val="10016"/>
                  </a:ext>
                </a:extLst>
              </a:tr>
              <a:tr h="338550">
                <a:tc>
                  <a:txBody>
                    <a:bodyPr/>
                    <a:lstStyle/>
                    <a:p>
                      <a:pPr marL="0" marR="0" lvl="0" indent="0" algn="ctr" rtl="0">
                        <a:spcBef>
                          <a:spcPts val="0"/>
                        </a:spcBef>
                        <a:spcAft>
                          <a:spcPts val="0"/>
                        </a:spcAft>
                        <a:buNone/>
                      </a:pPr>
                      <a:r>
                        <a:rPr lang="en-US" sz="1300" b="0" i="0" u="none" strike="noStrike" cap="none">
                          <a:solidFill>
                            <a:srgbClr val="000000"/>
                          </a:solidFill>
                          <a:latin typeface="Times New Roman"/>
                          <a:ea typeface="Times New Roman"/>
                          <a:cs typeface="Times New Roman"/>
                          <a:sym typeface="Times New Roman"/>
                        </a:rPr>
                        <a:t>SpatiaLite</a:t>
                      </a:r>
                      <a:endParaRPr sz="1300" b="0" i="0" u="none" strike="noStrike" cap="none">
                        <a:solidFill>
                          <a:srgbClr val="000000"/>
                        </a:solidFill>
                        <a:latin typeface="Times New Roman"/>
                        <a:ea typeface="Times New Roman"/>
                        <a:cs typeface="Times New Roman"/>
                        <a:sym typeface="Times New Roman"/>
                      </a:endParaRPr>
                    </a:p>
                  </a:txBody>
                  <a:tcPr marL="7900" marR="7900" marT="790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AF1DD"/>
                    </a:solidFill>
                  </a:tcPr>
                </a:tc>
                <a:tc>
                  <a:txBody>
                    <a:bodyPr/>
                    <a:lstStyle/>
                    <a:p>
                      <a:pPr marL="0" marR="0" lvl="0" indent="0" algn="ctr" rtl="0">
                        <a:spcBef>
                          <a:spcPts val="0"/>
                        </a:spcBef>
                        <a:spcAft>
                          <a:spcPts val="0"/>
                        </a:spcAft>
                        <a:buNone/>
                      </a:pPr>
                      <a:r>
                        <a:rPr lang="en-US" sz="1300" b="0" i="0" u="none" strike="noStrike" cap="none">
                          <a:solidFill>
                            <a:srgbClr val="000000"/>
                          </a:solidFill>
                          <a:latin typeface="Times New Roman"/>
                          <a:ea typeface="Times New Roman"/>
                          <a:cs typeface="Times New Roman"/>
                          <a:sym typeface="Times New Roman"/>
                        </a:rPr>
                        <a:t>ESRI File Geodatabase</a:t>
                      </a:r>
                      <a:endParaRPr sz="1300" b="0" i="0" u="none" strike="noStrike" cap="none">
                        <a:solidFill>
                          <a:srgbClr val="000000"/>
                        </a:solidFill>
                        <a:latin typeface="Times New Roman"/>
                        <a:ea typeface="Times New Roman"/>
                        <a:cs typeface="Times New Roman"/>
                        <a:sym typeface="Times New Roman"/>
                      </a:endParaRPr>
                    </a:p>
                  </a:txBody>
                  <a:tcPr marL="7900" marR="7900" marT="790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DE9D9"/>
                    </a:solidFill>
                  </a:tcPr>
                </a:tc>
                <a:extLst>
                  <a:ext uri="{0D108BD9-81ED-4DB2-BD59-A6C34878D82A}">
                    <a16:rowId xmlns:a16="http://schemas.microsoft.com/office/drawing/2014/main" val="10017"/>
                  </a:ext>
                </a:extLst>
              </a:tr>
              <a:tr h="338550">
                <a:tc>
                  <a:txBody>
                    <a:bodyPr/>
                    <a:lstStyle/>
                    <a:p>
                      <a:pPr marL="0" marR="0" lvl="0" indent="0" algn="ctr" rtl="0">
                        <a:spcBef>
                          <a:spcPts val="0"/>
                        </a:spcBef>
                        <a:spcAft>
                          <a:spcPts val="0"/>
                        </a:spcAft>
                        <a:buNone/>
                      </a:pPr>
                      <a:r>
                        <a:rPr lang="en-US" sz="1300" b="0" i="0" u="none" strike="noStrike" cap="none">
                          <a:solidFill>
                            <a:srgbClr val="000000"/>
                          </a:solidFill>
                          <a:latin typeface="Times New Roman"/>
                          <a:ea typeface="Times New Roman"/>
                          <a:cs typeface="Times New Roman"/>
                          <a:sym typeface="Times New Roman"/>
                        </a:rPr>
                        <a:t>PostGIS</a:t>
                      </a:r>
                      <a:endParaRPr/>
                    </a:p>
                  </a:txBody>
                  <a:tcPr marL="7900" marR="7900" marT="790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AF1DD"/>
                    </a:solidFill>
                  </a:tcPr>
                </a:tc>
                <a:tc>
                  <a:txBody>
                    <a:bodyPr/>
                    <a:lstStyle/>
                    <a:p>
                      <a:pPr marL="0" marR="0" lvl="0" indent="0" algn="ctr" rtl="0">
                        <a:spcBef>
                          <a:spcPts val="0"/>
                        </a:spcBef>
                        <a:spcAft>
                          <a:spcPts val="0"/>
                        </a:spcAft>
                        <a:buNone/>
                      </a:pPr>
                      <a:r>
                        <a:rPr lang="en-US" sz="1300" b="0" i="0" u="none" strike="noStrike" cap="none">
                          <a:solidFill>
                            <a:srgbClr val="000000"/>
                          </a:solidFill>
                          <a:latin typeface="Times New Roman"/>
                          <a:ea typeface="Times New Roman"/>
                          <a:cs typeface="Times New Roman"/>
                          <a:sym typeface="Times New Roman"/>
                        </a:rPr>
                        <a:t>ArcSDE</a:t>
                      </a:r>
                      <a:endParaRPr sz="1300" b="0" i="0" u="none" strike="noStrike" cap="none">
                        <a:solidFill>
                          <a:srgbClr val="000000"/>
                        </a:solidFill>
                        <a:latin typeface="Times New Roman"/>
                        <a:ea typeface="Times New Roman"/>
                        <a:cs typeface="Times New Roman"/>
                        <a:sym typeface="Times New Roman"/>
                      </a:endParaRPr>
                    </a:p>
                  </a:txBody>
                  <a:tcPr marL="7900" marR="7900" marT="790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DE9D9"/>
                    </a:solidFill>
                  </a:tcPr>
                </a:tc>
                <a:extLst>
                  <a:ext uri="{0D108BD9-81ED-4DB2-BD59-A6C34878D82A}">
                    <a16:rowId xmlns:a16="http://schemas.microsoft.com/office/drawing/2014/main" val="10018"/>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Shape 260"/>
        <p:cNvGrpSpPr/>
        <p:nvPr/>
      </p:nvGrpSpPr>
      <p:grpSpPr>
        <a:xfrm>
          <a:off x="0" y="0"/>
          <a:ext cx="0" cy="0"/>
          <a:chOff x="0" y="0"/>
          <a:chExt cx="0" cy="0"/>
        </a:xfrm>
      </p:grpSpPr>
      <p:sp>
        <p:nvSpPr>
          <p:cNvPr id="261" name="Google Shape;261;p16"/>
          <p:cNvSpPr/>
          <p:nvPr/>
        </p:nvSpPr>
        <p:spPr>
          <a:xfrm>
            <a:off x="381000" y="381000"/>
            <a:ext cx="8763000" cy="5715000"/>
          </a:xfrm>
          <a:prstGeom prst="rect">
            <a:avLst/>
          </a:prstGeom>
          <a:noFill/>
          <a:ln>
            <a:noFill/>
          </a:ln>
        </p:spPr>
        <p:txBody>
          <a:bodyPr spcFirstLastPara="1" wrap="square" lIns="90000" tIns="45000" rIns="90000" bIns="45000" anchor="t" anchorCtr="0">
            <a:noAutofit/>
          </a:bodyPr>
          <a:lstStyle/>
          <a:p>
            <a:pPr marL="0" marR="0" lvl="0" indent="0" algn="ctr" rtl="0">
              <a:lnSpc>
                <a:spcPct val="102000"/>
              </a:lnSpc>
              <a:spcBef>
                <a:spcPts val="0"/>
              </a:spcBef>
              <a:spcAft>
                <a:spcPts val="0"/>
              </a:spcAft>
              <a:buNone/>
            </a:pPr>
            <a:r>
              <a:rPr lang="en-US" sz="4000" b="1">
                <a:solidFill>
                  <a:srgbClr val="FFFFFF"/>
                </a:solidFill>
                <a:latin typeface="Times New Roman"/>
                <a:ea typeface="Times New Roman"/>
                <a:cs typeface="Times New Roman"/>
                <a:sym typeface="Times New Roman"/>
              </a:rPr>
              <a:t>FOSS4G</a:t>
            </a:r>
            <a:endParaRPr sz="4000" b="1">
              <a:solidFill>
                <a:srgbClr val="FFFFFF"/>
              </a:solidFill>
              <a:latin typeface="Times New Roman"/>
              <a:ea typeface="Times New Roman"/>
              <a:cs typeface="Times New Roman"/>
              <a:sym typeface="Times New Roman"/>
            </a:endParaRPr>
          </a:p>
          <a:p>
            <a:pPr marL="0" marR="0" lvl="0" indent="-112776" algn="l" rtl="0">
              <a:lnSpc>
                <a:spcPct val="102000"/>
              </a:lnSpc>
              <a:spcBef>
                <a:spcPts val="900"/>
              </a:spcBef>
              <a:spcAft>
                <a:spcPts val="0"/>
              </a:spcAft>
              <a:buClr>
                <a:schemeClr val="lt1"/>
              </a:buClr>
              <a:buSzPts val="1776"/>
              <a:buFont typeface="Noto Sans Symbols"/>
              <a:buChar char="⮚"/>
            </a:pPr>
            <a:r>
              <a:rPr lang="en-US" sz="2400" b="1">
                <a:solidFill>
                  <a:srgbClr val="FFFFFF"/>
                </a:solidFill>
                <a:latin typeface="Times New Roman"/>
                <a:ea typeface="Times New Roman"/>
                <a:cs typeface="Times New Roman"/>
                <a:sym typeface="Times New Roman"/>
              </a:rPr>
              <a:t> </a:t>
            </a:r>
            <a:r>
              <a:rPr lang="en-US" sz="2400">
                <a:solidFill>
                  <a:srgbClr val="FFFFFF"/>
                </a:solidFill>
                <a:latin typeface="Times New Roman"/>
                <a:ea typeface="Times New Roman"/>
                <a:cs typeface="Times New Roman"/>
                <a:sym typeface="Times New Roman"/>
              </a:rPr>
              <a:t>Free and open source software for geospatial.</a:t>
            </a:r>
            <a:endParaRPr/>
          </a:p>
          <a:p>
            <a:pPr marL="0" marR="0" lvl="0" indent="-112776" algn="l" rtl="0">
              <a:lnSpc>
                <a:spcPct val="102000"/>
              </a:lnSpc>
              <a:spcBef>
                <a:spcPts val="900"/>
              </a:spcBef>
              <a:spcAft>
                <a:spcPts val="0"/>
              </a:spcAft>
              <a:buClr>
                <a:schemeClr val="lt1"/>
              </a:buClr>
              <a:buSzPts val="1776"/>
              <a:buFont typeface="Noto Sans Symbols"/>
              <a:buChar char="⮚"/>
            </a:pPr>
            <a:r>
              <a:rPr lang="en-US" sz="2400">
                <a:solidFill>
                  <a:srgbClr val="FFFFFF"/>
                </a:solidFill>
                <a:latin typeface="Times New Roman"/>
                <a:ea typeface="Times New Roman"/>
                <a:cs typeface="Times New Roman"/>
                <a:sym typeface="Times New Roman"/>
              </a:rPr>
              <a:t> An acronym used for all geospatial FOSS software.</a:t>
            </a:r>
            <a:endParaRPr/>
          </a:p>
          <a:p>
            <a:pPr marL="0" marR="0" lvl="0" indent="-112776" algn="l" rtl="0">
              <a:lnSpc>
                <a:spcPct val="102000"/>
              </a:lnSpc>
              <a:spcBef>
                <a:spcPts val="900"/>
              </a:spcBef>
              <a:spcAft>
                <a:spcPts val="0"/>
              </a:spcAft>
              <a:buClr>
                <a:schemeClr val="lt1"/>
              </a:buClr>
              <a:buSzPts val="1776"/>
              <a:buFont typeface="Noto Sans Symbols"/>
              <a:buChar char="⮚"/>
            </a:pPr>
            <a:r>
              <a:rPr lang="en-US" sz="2400">
                <a:solidFill>
                  <a:srgbClr val="FFFFFF"/>
                </a:solidFill>
                <a:latin typeface="Times New Roman"/>
                <a:ea typeface="Times New Roman"/>
                <a:cs typeface="Times New Roman"/>
                <a:sym typeface="Times New Roman"/>
              </a:rPr>
              <a:t> In this course you will be using the leading FOSS4G desktop software: QGIS.</a:t>
            </a:r>
            <a:endParaRPr sz="2400">
              <a:solidFill>
                <a:srgbClr val="FFFFFF"/>
              </a:solidFill>
              <a:latin typeface="Times New Roman"/>
              <a:ea typeface="Times New Roman"/>
              <a:cs typeface="Times New Roman"/>
              <a:sym typeface="Times New Roman"/>
            </a:endParaRPr>
          </a:p>
        </p:txBody>
      </p:sp>
      <p:pic>
        <p:nvPicPr>
          <p:cNvPr id="262" name="Google Shape;262;p16" descr="Logo of QGIS software"/>
          <p:cNvPicPr preferRelativeResize="0"/>
          <p:nvPr/>
        </p:nvPicPr>
        <p:blipFill rotWithShape="1">
          <a:blip r:embed="rId3">
            <a:alphaModFix/>
          </a:blip>
          <a:srcRect/>
          <a:stretch/>
        </p:blipFill>
        <p:spPr>
          <a:xfrm>
            <a:off x="3390900" y="3048000"/>
            <a:ext cx="2362200" cy="2362200"/>
          </a:xfrm>
          <a:prstGeom prst="rect">
            <a:avLst/>
          </a:prstGeom>
          <a:noFill/>
          <a:ln w="9525" cap="flat" cmpd="sng">
            <a:solidFill>
              <a:srgbClr val="000000"/>
            </a:solidFill>
            <a:prstDash val="solid"/>
            <a:miter lim="800000"/>
            <a:headEnd type="none" w="sm" len="sm"/>
            <a:tailEnd type="none" w="sm" len="sm"/>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Shape 268"/>
        <p:cNvGrpSpPr/>
        <p:nvPr/>
      </p:nvGrpSpPr>
      <p:grpSpPr>
        <a:xfrm>
          <a:off x="0" y="0"/>
          <a:ext cx="0" cy="0"/>
          <a:chOff x="0" y="0"/>
          <a:chExt cx="0" cy="0"/>
        </a:xfrm>
      </p:grpSpPr>
      <p:sp>
        <p:nvSpPr>
          <p:cNvPr id="269" name="Google Shape;269;p17"/>
          <p:cNvSpPr/>
          <p:nvPr/>
        </p:nvSpPr>
        <p:spPr>
          <a:xfrm>
            <a:off x="381000" y="381000"/>
            <a:ext cx="8763000" cy="5715000"/>
          </a:xfrm>
          <a:prstGeom prst="rect">
            <a:avLst/>
          </a:prstGeom>
          <a:noFill/>
          <a:ln>
            <a:noFill/>
          </a:ln>
        </p:spPr>
        <p:txBody>
          <a:bodyPr spcFirstLastPara="1" wrap="square" lIns="90000" tIns="45000" rIns="90000" bIns="45000" anchor="t" anchorCtr="0">
            <a:noAutofit/>
          </a:bodyPr>
          <a:lstStyle/>
          <a:p>
            <a:pPr marL="0" marR="0" lvl="0" indent="0" algn="ctr" rtl="0">
              <a:lnSpc>
                <a:spcPct val="102000"/>
              </a:lnSpc>
              <a:spcBef>
                <a:spcPts val="0"/>
              </a:spcBef>
              <a:spcAft>
                <a:spcPts val="0"/>
              </a:spcAft>
              <a:buNone/>
            </a:pPr>
            <a:r>
              <a:rPr lang="en-US" sz="4000" b="1">
                <a:solidFill>
                  <a:srgbClr val="FFFFFF"/>
                </a:solidFill>
                <a:latin typeface="Times New Roman"/>
                <a:ea typeface="Times New Roman"/>
                <a:cs typeface="Times New Roman"/>
                <a:sym typeface="Times New Roman"/>
              </a:rPr>
              <a:t>Why Use Open Source for GIS?</a:t>
            </a:r>
            <a:endParaRPr/>
          </a:p>
          <a:p>
            <a:pPr marL="0" marR="0" lvl="0" indent="0" algn="ctr" rtl="0">
              <a:lnSpc>
                <a:spcPct val="102000"/>
              </a:lnSpc>
              <a:spcBef>
                <a:spcPts val="900"/>
              </a:spcBef>
              <a:spcAft>
                <a:spcPts val="0"/>
              </a:spcAft>
              <a:buNone/>
            </a:pPr>
            <a:endParaRPr sz="4000" b="1">
              <a:solidFill>
                <a:srgbClr val="FFFFFF"/>
              </a:solidFill>
              <a:latin typeface="Times New Roman"/>
              <a:ea typeface="Times New Roman"/>
              <a:cs typeface="Times New Roman"/>
              <a:sym typeface="Times New Roman"/>
            </a:endParaRPr>
          </a:p>
          <a:p>
            <a:pPr marL="0" marR="0" lvl="0" indent="-112776" algn="l" rtl="0">
              <a:lnSpc>
                <a:spcPct val="102000"/>
              </a:lnSpc>
              <a:spcBef>
                <a:spcPts val="900"/>
              </a:spcBef>
              <a:spcAft>
                <a:spcPts val="0"/>
              </a:spcAft>
              <a:buClr>
                <a:schemeClr val="lt1"/>
              </a:buClr>
              <a:buSzPts val="1776"/>
              <a:buFont typeface="Noto Sans Symbols"/>
              <a:buChar char="⮚"/>
            </a:pPr>
            <a:r>
              <a:rPr lang="en-US" sz="2400" b="1">
                <a:solidFill>
                  <a:srgbClr val="FFFFFF"/>
                </a:solidFill>
                <a:latin typeface="Times New Roman"/>
                <a:ea typeface="Times New Roman"/>
                <a:cs typeface="Times New Roman"/>
                <a:sym typeface="Times New Roman"/>
              </a:rPr>
              <a:t> </a:t>
            </a:r>
            <a:r>
              <a:rPr lang="en-US" sz="2400">
                <a:solidFill>
                  <a:schemeClr val="lt1"/>
                </a:solidFill>
                <a:latin typeface="Times New Roman"/>
                <a:ea typeface="Times New Roman"/>
                <a:cs typeface="Times New Roman"/>
                <a:sym typeface="Times New Roman"/>
              </a:rPr>
              <a:t>It’s free to try.</a:t>
            </a:r>
            <a:endParaRPr/>
          </a:p>
          <a:p>
            <a:pPr marL="0" marR="0" lvl="0" indent="-112776" algn="l" rtl="0">
              <a:lnSpc>
                <a:spcPct val="102000"/>
              </a:lnSpc>
              <a:spcBef>
                <a:spcPts val="900"/>
              </a:spcBef>
              <a:spcAft>
                <a:spcPts val="0"/>
              </a:spcAft>
              <a:buClr>
                <a:schemeClr val="lt1"/>
              </a:buClr>
              <a:buSzPts val="1776"/>
              <a:buFont typeface="Noto Sans Symbols"/>
              <a:buChar char="⮚"/>
            </a:pPr>
            <a:r>
              <a:rPr lang="en-US" sz="2400">
                <a:solidFill>
                  <a:srgbClr val="FFFFFF"/>
                </a:solidFill>
                <a:latin typeface="Times New Roman"/>
                <a:ea typeface="Times New Roman"/>
                <a:cs typeface="Times New Roman"/>
                <a:sym typeface="Times New Roman"/>
              </a:rPr>
              <a:t> GIS is a tool – why not have a full toolbox?</a:t>
            </a:r>
            <a:endParaRPr/>
          </a:p>
          <a:p>
            <a:pPr marL="0" marR="0" lvl="0" indent="-112776" algn="l" rtl="0">
              <a:lnSpc>
                <a:spcPct val="102000"/>
              </a:lnSpc>
              <a:spcBef>
                <a:spcPts val="900"/>
              </a:spcBef>
              <a:spcAft>
                <a:spcPts val="0"/>
              </a:spcAft>
              <a:buClr>
                <a:schemeClr val="lt1"/>
              </a:buClr>
              <a:buSzPts val="1776"/>
              <a:buFont typeface="Noto Sans Symbols"/>
              <a:buChar char="⮚"/>
            </a:pPr>
            <a:r>
              <a:rPr lang="en-US" sz="2400">
                <a:solidFill>
                  <a:srgbClr val="FFC000"/>
                </a:solidFill>
                <a:latin typeface="Times New Roman"/>
                <a:ea typeface="Times New Roman"/>
                <a:cs typeface="Times New Roman"/>
                <a:sym typeface="Times New Roman"/>
              </a:rPr>
              <a:t> </a:t>
            </a:r>
            <a:r>
              <a:rPr lang="en-US" sz="2400">
                <a:solidFill>
                  <a:schemeClr val="lt1"/>
                </a:solidFill>
                <a:latin typeface="Times New Roman"/>
                <a:ea typeface="Times New Roman"/>
                <a:cs typeface="Times New Roman"/>
                <a:sym typeface="Times New Roman"/>
              </a:rPr>
              <a:t>Increase your marketability by learning a new skill set.</a:t>
            </a:r>
            <a:endParaRPr/>
          </a:p>
          <a:p>
            <a:pPr marL="0" marR="0" lvl="0" indent="-112776" algn="l" rtl="0">
              <a:lnSpc>
                <a:spcPct val="102000"/>
              </a:lnSpc>
              <a:spcBef>
                <a:spcPts val="900"/>
              </a:spcBef>
              <a:spcAft>
                <a:spcPts val="0"/>
              </a:spcAft>
              <a:buClr>
                <a:schemeClr val="lt1"/>
              </a:buClr>
              <a:buSzPts val="1776"/>
              <a:buFont typeface="Noto Sans Symbols"/>
              <a:buChar char="⮚"/>
            </a:pPr>
            <a:r>
              <a:rPr lang="en-US" sz="2400">
                <a:solidFill>
                  <a:srgbClr val="FFFFFF"/>
                </a:solidFill>
                <a:latin typeface="Times New Roman"/>
                <a:ea typeface="Times New Roman"/>
                <a:cs typeface="Times New Roman"/>
                <a:sym typeface="Times New Roman"/>
              </a:rPr>
              <a:t> Eliminate licensing fees.</a:t>
            </a:r>
            <a:endParaRPr/>
          </a:p>
          <a:p>
            <a:pPr marL="0" marR="0" lvl="0" indent="-112776" algn="l" rtl="0">
              <a:lnSpc>
                <a:spcPct val="102000"/>
              </a:lnSpc>
              <a:spcBef>
                <a:spcPts val="900"/>
              </a:spcBef>
              <a:spcAft>
                <a:spcPts val="0"/>
              </a:spcAft>
              <a:buClr>
                <a:schemeClr val="lt1"/>
              </a:buClr>
              <a:buSzPts val="1776"/>
              <a:buFont typeface="Noto Sans Symbols"/>
              <a:buChar char="⮚"/>
            </a:pPr>
            <a:r>
              <a:rPr lang="en-US" sz="2400">
                <a:solidFill>
                  <a:srgbClr val="FFFFFF"/>
                </a:solidFill>
                <a:latin typeface="Times New Roman"/>
                <a:ea typeface="Times New Roman"/>
                <a:cs typeface="Times New Roman"/>
                <a:sym typeface="Times New Roman"/>
              </a:rPr>
              <a:t> QGIS will run on multiple operating systems.</a:t>
            </a:r>
            <a:endParaRPr/>
          </a:p>
          <a:p>
            <a:pPr marL="0" marR="0" lvl="0" indent="-112776" algn="l" rtl="0">
              <a:lnSpc>
                <a:spcPct val="102000"/>
              </a:lnSpc>
              <a:spcBef>
                <a:spcPts val="900"/>
              </a:spcBef>
              <a:spcAft>
                <a:spcPts val="0"/>
              </a:spcAft>
              <a:buClr>
                <a:schemeClr val="lt1"/>
              </a:buClr>
              <a:buSzPts val="1776"/>
              <a:buFont typeface="Noto Sans Symbols"/>
              <a:buChar char="⮚"/>
            </a:pPr>
            <a:r>
              <a:rPr lang="en-US" sz="2400">
                <a:solidFill>
                  <a:srgbClr val="FFFFFF"/>
                </a:solidFill>
                <a:latin typeface="Times New Roman"/>
                <a:ea typeface="Times New Roman"/>
                <a:cs typeface="Times New Roman"/>
                <a:sym typeface="Times New Roman"/>
              </a:rPr>
              <a:t> You can have more direct involvement in software development.</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18"/>
          <p:cNvSpPr/>
          <p:nvPr/>
        </p:nvSpPr>
        <p:spPr>
          <a:xfrm>
            <a:off x="228600" y="304800"/>
            <a:ext cx="8686800" cy="5418138"/>
          </a:xfrm>
          <a:prstGeom prst="rect">
            <a:avLst/>
          </a:prstGeom>
          <a:noFill/>
          <a:ln>
            <a:noFill/>
          </a:ln>
        </p:spPr>
        <p:txBody>
          <a:bodyPr spcFirstLastPara="1" wrap="square" lIns="90000" tIns="45000" rIns="90000" bIns="45000" anchor="t" anchorCtr="0">
            <a:noAutofit/>
          </a:bodyPr>
          <a:lstStyle/>
          <a:p>
            <a:pPr marL="344488" marR="0" lvl="0" indent="-342900" algn="ctr" rtl="0">
              <a:lnSpc>
                <a:spcPct val="102000"/>
              </a:lnSpc>
              <a:spcBef>
                <a:spcPts val="0"/>
              </a:spcBef>
              <a:spcAft>
                <a:spcPts val="0"/>
              </a:spcAft>
              <a:buNone/>
            </a:pPr>
            <a:r>
              <a:rPr lang="en-US" sz="4000" b="1" u="sng">
                <a:solidFill>
                  <a:srgbClr val="FFFFFF"/>
                </a:solidFill>
                <a:latin typeface="Times New Roman"/>
                <a:ea typeface="Times New Roman"/>
                <a:cs typeface="Times New Roman"/>
                <a:sym typeface="Times New Roman"/>
              </a:rPr>
              <a:t>The Open Source Geospatial Foundation (OSGeo)</a:t>
            </a:r>
            <a:endParaRPr/>
          </a:p>
          <a:p>
            <a:pPr marL="344488" marR="0" lvl="0" indent="-342900" algn="l" rtl="0">
              <a:lnSpc>
                <a:spcPct val="102000"/>
              </a:lnSpc>
              <a:spcBef>
                <a:spcPts val="900"/>
              </a:spcBef>
              <a:spcAft>
                <a:spcPts val="0"/>
              </a:spcAft>
              <a:buClr>
                <a:srgbClr val="FFFFFF"/>
              </a:buClr>
              <a:buSzPts val="1080"/>
              <a:buFont typeface="Noto Sans Symbols"/>
              <a:buChar char="⮚"/>
            </a:pPr>
            <a:r>
              <a:rPr lang="en-US" sz="2400">
                <a:solidFill>
                  <a:srgbClr val="FFFFFF"/>
                </a:solidFill>
                <a:latin typeface="Times New Roman"/>
                <a:ea typeface="Times New Roman"/>
                <a:cs typeface="Times New Roman"/>
                <a:sym typeface="Times New Roman"/>
              </a:rPr>
              <a:t>Non-profit  formed in 2006. </a:t>
            </a:r>
            <a:endParaRPr sz="2400">
              <a:solidFill>
                <a:srgbClr val="FFFFFF"/>
              </a:solidFill>
              <a:latin typeface="Times New Roman"/>
              <a:ea typeface="Times New Roman"/>
              <a:cs typeface="Times New Roman"/>
              <a:sym typeface="Times New Roman"/>
            </a:endParaRPr>
          </a:p>
          <a:p>
            <a:pPr marL="344488" marR="0" lvl="0" indent="-342900" algn="l" rtl="0">
              <a:lnSpc>
                <a:spcPct val="102000"/>
              </a:lnSpc>
              <a:spcBef>
                <a:spcPts val="900"/>
              </a:spcBef>
              <a:spcAft>
                <a:spcPts val="0"/>
              </a:spcAft>
              <a:buClr>
                <a:srgbClr val="FFFFFF"/>
              </a:buClr>
              <a:buSzPts val="1080"/>
              <a:buFont typeface="Noto Sans Symbols"/>
              <a:buChar char="⮚"/>
            </a:pPr>
            <a:r>
              <a:rPr lang="en-US" sz="2400">
                <a:solidFill>
                  <a:srgbClr val="FFFFFF"/>
                </a:solidFill>
                <a:latin typeface="Times New Roman"/>
                <a:ea typeface="Times New Roman"/>
                <a:cs typeface="Times New Roman"/>
                <a:sym typeface="Times New Roman"/>
              </a:rPr>
              <a:t>Goal is to support and build the best open source geospatial tools.</a:t>
            </a:r>
            <a:endParaRPr sz="2400">
              <a:solidFill>
                <a:srgbClr val="FFFFFF"/>
              </a:solidFill>
              <a:latin typeface="Times New Roman"/>
              <a:ea typeface="Times New Roman"/>
              <a:cs typeface="Times New Roman"/>
              <a:sym typeface="Times New Roman"/>
            </a:endParaRPr>
          </a:p>
          <a:p>
            <a:pPr marL="344488" marR="0" lvl="0" indent="-342900" algn="l" rtl="0">
              <a:lnSpc>
                <a:spcPct val="102000"/>
              </a:lnSpc>
              <a:spcBef>
                <a:spcPts val="900"/>
              </a:spcBef>
              <a:spcAft>
                <a:spcPts val="0"/>
              </a:spcAft>
              <a:buClr>
                <a:srgbClr val="FFFFFF"/>
              </a:buClr>
              <a:buSzPts val="1080"/>
              <a:buFont typeface="Noto Sans Symbols"/>
              <a:buChar char="⮚"/>
            </a:pPr>
            <a:r>
              <a:rPr lang="en-US" sz="2400">
                <a:solidFill>
                  <a:srgbClr val="FFFFFF"/>
                </a:solidFill>
                <a:latin typeface="Times New Roman"/>
                <a:ea typeface="Times New Roman"/>
                <a:cs typeface="Times New Roman"/>
                <a:sym typeface="Times New Roman"/>
              </a:rPr>
              <a:t>Provides financial, organizational and legal support to the broader </a:t>
            </a:r>
            <a:r>
              <a:rPr lang="en-US" sz="2400" u="sng">
                <a:solidFill>
                  <a:srgbClr val="FFFFFF"/>
                </a:solidFill>
                <a:latin typeface="Times New Roman"/>
                <a:ea typeface="Times New Roman"/>
                <a:cs typeface="Times New Roman"/>
                <a:sym typeface="Times New Roman"/>
              </a:rPr>
              <a:t>Free</a:t>
            </a:r>
            <a:r>
              <a:rPr lang="en-US" sz="2400">
                <a:solidFill>
                  <a:srgbClr val="FFFFFF"/>
                </a:solidFill>
                <a:latin typeface="Times New Roman"/>
                <a:ea typeface="Times New Roman"/>
                <a:cs typeface="Times New Roman"/>
                <a:sym typeface="Times New Roman"/>
              </a:rPr>
              <a:t> and </a:t>
            </a:r>
            <a:r>
              <a:rPr lang="en-US" sz="2400" u="sng">
                <a:solidFill>
                  <a:srgbClr val="FFFFFF"/>
                </a:solidFill>
                <a:latin typeface="Times New Roman"/>
                <a:ea typeface="Times New Roman"/>
                <a:cs typeface="Times New Roman"/>
                <a:sym typeface="Times New Roman"/>
              </a:rPr>
              <a:t>Open Source</a:t>
            </a:r>
            <a:r>
              <a:rPr lang="en-US" sz="2400">
                <a:solidFill>
                  <a:srgbClr val="FFFFFF"/>
                </a:solidFill>
                <a:latin typeface="Times New Roman"/>
                <a:ea typeface="Times New Roman"/>
                <a:cs typeface="Times New Roman"/>
                <a:sym typeface="Times New Roman"/>
              </a:rPr>
              <a:t> geospatial community.</a:t>
            </a:r>
            <a:endParaRPr sz="2400">
              <a:solidFill>
                <a:srgbClr val="FFFFFF"/>
              </a:solidFill>
              <a:latin typeface="Times New Roman"/>
              <a:ea typeface="Times New Roman"/>
              <a:cs typeface="Times New Roman"/>
              <a:sym typeface="Times New Roman"/>
            </a:endParaRPr>
          </a:p>
          <a:p>
            <a:pPr marL="344488" marR="0" lvl="0" indent="-342900" algn="l" rtl="0">
              <a:lnSpc>
                <a:spcPct val="102000"/>
              </a:lnSpc>
              <a:spcBef>
                <a:spcPts val="900"/>
              </a:spcBef>
              <a:spcAft>
                <a:spcPts val="0"/>
              </a:spcAft>
              <a:buClr>
                <a:srgbClr val="FFFFFF"/>
              </a:buClr>
              <a:buSzPts val="1080"/>
              <a:buFont typeface="Noto Sans Symbols"/>
              <a:buChar char="⮚"/>
            </a:pPr>
            <a:r>
              <a:rPr lang="en-US" sz="2400">
                <a:solidFill>
                  <a:srgbClr val="FFFFFF"/>
                </a:solidFill>
                <a:latin typeface="Times New Roman"/>
                <a:ea typeface="Times New Roman"/>
                <a:cs typeface="Times New Roman"/>
                <a:sym typeface="Times New Roman"/>
              </a:rPr>
              <a:t>Serves as an independent legal entity to which community members can contribute code, funding and other resources. Maintains these contributions for the public benefit.</a:t>
            </a:r>
            <a:endParaRPr/>
          </a:p>
          <a:p>
            <a:pPr marL="344488" marR="0" lvl="0" indent="-342900" algn="l" rtl="0">
              <a:lnSpc>
                <a:spcPct val="102000"/>
              </a:lnSpc>
              <a:spcBef>
                <a:spcPts val="900"/>
              </a:spcBef>
              <a:spcAft>
                <a:spcPts val="0"/>
              </a:spcAft>
              <a:buClr>
                <a:srgbClr val="FFFFFF"/>
              </a:buClr>
              <a:buSzPts val="1080"/>
              <a:buFont typeface="Noto Sans Symbols"/>
              <a:buChar char="⮚"/>
            </a:pPr>
            <a:r>
              <a:rPr lang="en-US" sz="2400">
                <a:solidFill>
                  <a:srgbClr val="FFFFFF"/>
                </a:solidFill>
                <a:latin typeface="Times New Roman"/>
                <a:ea typeface="Times New Roman"/>
                <a:cs typeface="Times New Roman"/>
                <a:sym typeface="Times New Roman"/>
              </a:rPr>
              <a:t>Provides a common forum.</a:t>
            </a:r>
            <a:endParaRPr sz="2400">
              <a:solidFill>
                <a:srgbClr val="FFFFFF"/>
              </a:solidFill>
              <a:latin typeface="Times New Roman"/>
              <a:ea typeface="Times New Roman"/>
              <a:cs typeface="Times New Roman"/>
              <a:sym typeface="Times New Roman"/>
            </a:endParaRPr>
          </a:p>
        </p:txBody>
      </p:sp>
      <p:sp>
        <p:nvSpPr>
          <p:cNvPr id="277" name="Google Shape;277;p18"/>
          <p:cNvSpPr/>
          <p:nvPr/>
        </p:nvSpPr>
        <p:spPr>
          <a:xfrm>
            <a:off x="2518475" y="6019800"/>
            <a:ext cx="5867400" cy="460500"/>
          </a:xfrm>
          <a:prstGeom prst="rect">
            <a:avLst/>
          </a:prstGeom>
          <a:noFill/>
          <a:ln>
            <a:noFill/>
          </a:ln>
        </p:spPr>
        <p:txBody>
          <a:bodyPr spcFirstLastPara="1" wrap="square" lIns="90000" tIns="45000" rIns="90000" bIns="45000" anchor="t" anchorCtr="0">
            <a:noAutofit/>
          </a:bodyPr>
          <a:lstStyle/>
          <a:p>
            <a:pPr marL="0" marR="0" lvl="0" indent="0" algn="ctr" rtl="0">
              <a:lnSpc>
                <a:spcPct val="102000"/>
              </a:lnSpc>
              <a:spcBef>
                <a:spcPts val="0"/>
              </a:spcBef>
              <a:spcAft>
                <a:spcPts val="0"/>
              </a:spcAft>
              <a:buNone/>
            </a:pPr>
            <a:r>
              <a:rPr lang="en-US" sz="2400">
                <a:solidFill>
                  <a:srgbClr val="FFFFFF"/>
                </a:solidFill>
                <a:latin typeface="Calibri"/>
                <a:ea typeface="Calibri"/>
                <a:cs typeface="Calibri"/>
                <a:sym typeface="Calibri"/>
              </a:rPr>
              <a:t>Click </a:t>
            </a:r>
            <a:r>
              <a:rPr lang="en-US" sz="2400" u="sng">
                <a:solidFill>
                  <a:schemeClr val="hlink"/>
                </a:solidFill>
                <a:latin typeface="Calibri"/>
                <a:ea typeface="Calibri"/>
                <a:cs typeface="Calibri"/>
                <a:sym typeface="Calibri"/>
                <a:hlinkClick r:id="rId3"/>
              </a:rPr>
              <a:t>here</a:t>
            </a:r>
            <a:r>
              <a:rPr lang="en-US" sz="2400">
                <a:solidFill>
                  <a:srgbClr val="FFFFFF"/>
                </a:solidFill>
                <a:latin typeface="Calibri"/>
                <a:ea typeface="Calibri"/>
                <a:cs typeface="Calibri"/>
                <a:sym typeface="Calibri"/>
              </a:rPr>
              <a:t> to learn more about OSGeo</a:t>
            </a:r>
            <a:endParaRPr/>
          </a:p>
        </p:txBody>
      </p:sp>
      <p:pic>
        <p:nvPicPr>
          <p:cNvPr id="278" name="Google Shape;278;p18" descr="Logo of OSGeo"/>
          <p:cNvPicPr preferRelativeResize="0"/>
          <p:nvPr/>
        </p:nvPicPr>
        <p:blipFill rotWithShape="1">
          <a:blip r:embed="rId4">
            <a:alphaModFix/>
          </a:blip>
          <a:srcRect/>
          <a:stretch/>
        </p:blipFill>
        <p:spPr>
          <a:xfrm>
            <a:off x="304800" y="5748909"/>
            <a:ext cx="2057400" cy="870966"/>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Shape 284"/>
        <p:cNvGrpSpPr/>
        <p:nvPr/>
      </p:nvGrpSpPr>
      <p:grpSpPr>
        <a:xfrm>
          <a:off x="0" y="0"/>
          <a:ext cx="0" cy="0"/>
          <a:chOff x="0" y="0"/>
          <a:chExt cx="0" cy="0"/>
        </a:xfrm>
      </p:grpSpPr>
      <p:sp>
        <p:nvSpPr>
          <p:cNvPr id="285" name="Google Shape;285;p19"/>
          <p:cNvSpPr/>
          <p:nvPr/>
        </p:nvSpPr>
        <p:spPr>
          <a:xfrm>
            <a:off x="228600" y="228600"/>
            <a:ext cx="8915400" cy="6102350"/>
          </a:xfrm>
          <a:prstGeom prst="rect">
            <a:avLst/>
          </a:prstGeom>
          <a:noFill/>
          <a:ln>
            <a:noFill/>
          </a:ln>
        </p:spPr>
        <p:txBody>
          <a:bodyPr spcFirstLastPara="1" wrap="square" lIns="90000" tIns="45000" rIns="90000" bIns="45000" anchor="t" anchorCtr="0">
            <a:noAutofit/>
          </a:bodyPr>
          <a:lstStyle/>
          <a:p>
            <a:pPr marL="0" marR="0" lvl="0" indent="0" algn="ctr" rtl="0">
              <a:lnSpc>
                <a:spcPct val="102000"/>
              </a:lnSpc>
              <a:spcBef>
                <a:spcPts val="0"/>
              </a:spcBef>
              <a:spcAft>
                <a:spcPts val="0"/>
              </a:spcAft>
              <a:buNone/>
            </a:pPr>
            <a:r>
              <a:rPr lang="en-US" sz="4000" b="1">
                <a:solidFill>
                  <a:srgbClr val="FFFFFF"/>
                </a:solidFill>
                <a:latin typeface="Times New Roman"/>
                <a:ea typeface="Times New Roman"/>
                <a:cs typeface="Times New Roman"/>
                <a:sym typeface="Times New Roman"/>
              </a:rPr>
              <a:t>QGIS</a:t>
            </a:r>
            <a:endParaRPr sz="4000" b="1">
              <a:solidFill>
                <a:srgbClr val="FFFFFF"/>
              </a:solidFill>
              <a:latin typeface="Times New Roman"/>
              <a:ea typeface="Times New Roman"/>
              <a:cs typeface="Times New Roman"/>
              <a:sym typeface="Times New Roman"/>
            </a:endParaRPr>
          </a:p>
          <a:p>
            <a:pPr marL="0" marR="0" lvl="0" indent="0" algn="ctr" rtl="0">
              <a:lnSpc>
                <a:spcPct val="102000"/>
              </a:lnSpc>
              <a:spcBef>
                <a:spcPts val="900"/>
              </a:spcBef>
              <a:spcAft>
                <a:spcPts val="0"/>
              </a:spcAft>
              <a:buNone/>
            </a:pPr>
            <a:endParaRPr sz="3600" b="1">
              <a:solidFill>
                <a:srgbClr val="FFFFFF"/>
              </a:solidFill>
              <a:latin typeface="Calibri"/>
              <a:ea typeface="Calibri"/>
              <a:cs typeface="Calibri"/>
              <a:sym typeface="Calibri"/>
            </a:endParaRPr>
          </a:p>
          <a:p>
            <a:pPr marL="0" marR="0" lvl="0" indent="-103632" algn="l" rtl="0">
              <a:lnSpc>
                <a:spcPct val="102000"/>
              </a:lnSpc>
              <a:spcBef>
                <a:spcPts val="900"/>
              </a:spcBef>
              <a:spcAft>
                <a:spcPts val="0"/>
              </a:spcAft>
              <a:buClr>
                <a:srgbClr val="FFFFFF"/>
              </a:buClr>
              <a:buSzPts val="1632"/>
              <a:buFont typeface="Noto Sans Symbols"/>
              <a:buChar char="●"/>
            </a:pPr>
            <a:r>
              <a:rPr lang="en-US" sz="3200" b="1">
                <a:solidFill>
                  <a:srgbClr val="FFFFFF"/>
                </a:solidFill>
                <a:latin typeface="Calibri"/>
                <a:ea typeface="Calibri"/>
                <a:cs typeface="Calibri"/>
                <a:sym typeface="Calibri"/>
              </a:rPr>
              <a:t> </a:t>
            </a:r>
            <a:r>
              <a:rPr lang="en-US" sz="2400">
                <a:solidFill>
                  <a:srgbClr val="FFFFFF"/>
                </a:solidFill>
                <a:latin typeface="Times New Roman"/>
                <a:ea typeface="Times New Roman"/>
                <a:cs typeface="Times New Roman"/>
                <a:sym typeface="Times New Roman"/>
              </a:rPr>
              <a:t>Available for Windows, Mac, Linux, &amp; Android. </a:t>
            </a:r>
            <a:endParaRPr sz="2400">
              <a:solidFill>
                <a:srgbClr val="FFFFFF"/>
              </a:solidFill>
              <a:latin typeface="Times New Roman"/>
              <a:ea typeface="Times New Roman"/>
              <a:cs typeface="Times New Roman"/>
              <a:sym typeface="Times New Roman"/>
            </a:endParaRPr>
          </a:p>
          <a:p>
            <a:pPr marL="0" marR="0" lvl="0" indent="-77724" algn="l" rtl="0">
              <a:lnSpc>
                <a:spcPct val="102000"/>
              </a:lnSpc>
              <a:spcBef>
                <a:spcPts val="900"/>
              </a:spcBef>
              <a:spcAft>
                <a:spcPts val="0"/>
              </a:spcAft>
              <a:buClr>
                <a:srgbClr val="FFFFFF"/>
              </a:buClr>
              <a:buSzPts val="1224"/>
              <a:buFont typeface="Noto Sans Symbols"/>
              <a:buChar char="●"/>
            </a:pPr>
            <a:r>
              <a:rPr lang="en-US" sz="2400">
                <a:solidFill>
                  <a:srgbClr val="FFFFFF"/>
                </a:solidFill>
                <a:latin typeface="Times New Roman"/>
                <a:ea typeface="Times New Roman"/>
                <a:cs typeface="Times New Roman"/>
                <a:sym typeface="Times New Roman"/>
              </a:rPr>
              <a:t>  Easy intuitive interface</a:t>
            </a:r>
            <a:endParaRPr/>
          </a:p>
          <a:p>
            <a:pPr marL="0" marR="0" lvl="0" indent="-77724" algn="l" rtl="0">
              <a:lnSpc>
                <a:spcPct val="102000"/>
              </a:lnSpc>
              <a:spcBef>
                <a:spcPts val="900"/>
              </a:spcBef>
              <a:spcAft>
                <a:spcPts val="0"/>
              </a:spcAft>
              <a:buClr>
                <a:srgbClr val="FFFFFF"/>
              </a:buClr>
              <a:buSzPts val="1224"/>
              <a:buFont typeface="Noto Sans Symbols"/>
              <a:buChar char="●"/>
            </a:pPr>
            <a:r>
              <a:rPr lang="en-US" sz="2400">
                <a:solidFill>
                  <a:srgbClr val="FFFFFF"/>
                </a:solidFill>
                <a:latin typeface="Times New Roman"/>
                <a:ea typeface="Times New Roman"/>
                <a:cs typeface="Times New Roman"/>
                <a:sym typeface="Times New Roman"/>
              </a:rPr>
              <a:t>  Active Development community:</a:t>
            </a:r>
            <a:endParaRPr sz="2400">
              <a:solidFill>
                <a:srgbClr val="FFFFFF"/>
              </a:solidFill>
              <a:latin typeface="Times New Roman"/>
              <a:ea typeface="Times New Roman"/>
              <a:cs typeface="Times New Roman"/>
              <a:sym typeface="Times New Roman"/>
            </a:endParaRPr>
          </a:p>
          <a:p>
            <a:pPr marL="431800" marR="0" lvl="1" indent="-215900" algn="l" rtl="0">
              <a:lnSpc>
                <a:spcPct val="102000"/>
              </a:lnSpc>
              <a:spcBef>
                <a:spcPts val="900"/>
              </a:spcBef>
              <a:spcAft>
                <a:spcPts val="0"/>
              </a:spcAft>
              <a:buClr>
                <a:srgbClr val="FFFFFF"/>
              </a:buClr>
              <a:buSzPts val="1080"/>
              <a:buFont typeface="Noto Sans Symbols"/>
              <a:buChar char="●"/>
            </a:pPr>
            <a:r>
              <a:rPr lang="en-US" sz="2400" b="0" i="0" u="none" strike="noStrike" cap="none">
                <a:solidFill>
                  <a:srgbClr val="FFFFFF"/>
                </a:solidFill>
                <a:latin typeface="Times New Roman"/>
                <a:ea typeface="Times New Roman"/>
                <a:cs typeface="Times New Roman"/>
                <a:sym typeface="Times New Roman"/>
              </a:rPr>
              <a:t>Rapid development (quick bug fixes and new features)</a:t>
            </a:r>
            <a:endParaRPr/>
          </a:p>
          <a:p>
            <a:pPr marL="431800" marR="0" lvl="1" indent="-215900" algn="l" rtl="0">
              <a:lnSpc>
                <a:spcPct val="102000"/>
              </a:lnSpc>
              <a:spcBef>
                <a:spcPts val="900"/>
              </a:spcBef>
              <a:spcAft>
                <a:spcPts val="0"/>
              </a:spcAft>
              <a:buClr>
                <a:srgbClr val="FFFFFF"/>
              </a:buClr>
              <a:buSzPts val="1080"/>
              <a:buFont typeface="Noto Sans Symbols"/>
              <a:buChar char="●"/>
            </a:pPr>
            <a:r>
              <a:rPr lang="en-US" sz="2400" b="0" i="0" u="none" strike="noStrike" cap="none">
                <a:solidFill>
                  <a:srgbClr val="FFFFFF"/>
                </a:solidFill>
                <a:latin typeface="Times New Roman"/>
                <a:ea typeface="Times New Roman"/>
                <a:cs typeface="Times New Roman"/>
                <a:sym typeface="Times New Roman"/>
              </a:rPr>
              <a:t>Many user created tools </a:t>
            </a:r>
            <a:endParaRPr/>
          </a:p>
          <a:p>
            <a:pPr marL="431800" marR="0" lvl="1" indent="-215900" algn="l" rtl="0">
              <a:lnSpc>
                <a:spcPct val="102000"/>
              </a:lnSpc>
              <a:spcBef>
                <a:spcPts val="900"/>
              </a:spcBef>
              <a:spcAft>
                <a:spcPts val="0"/>
              </a:spcAft>
              <a:buClr>
                <a:srgbClr val="FFFFFF"/>
              </a:buClr>
              <a:buSzPts val="1080"/>
              <a:buFont typeface="Noto Sans Symbols"/>
              <a:buChar char="●"/>
            </a:pPr>
            <a:r>
              <a:rPr lang="en-US" sz="2400" b="0" i="0" u="none" strike="noStrike" cap="none">
                <a:solidFill>
                  <a:srgbClr val="FFFFFF"/>
                </a:solidFill>
                <a:latin typeface="Times New Roman"/>
                <a:ea typeface="Times New Roman"/>
                <a:cs typeface="Times New Roman"/>
                <a:sym typeface="Times New Roman"/>
              </a:rPr>
              <a:t>Active email listserv</a:t>
            </a:r>
            <a:endParaRPr sz="2400" b="0" i="0" u="none" strike="noStrike" cap="none">
              <a:solidFill>
                <a:srgbClr val="FFFFFF"/>
              </a:solidFill>
              <a:latin typeface="Times New Roman"/>
              <a:ea typeface="Times New Roman"/>
              <a:cs typeface="Times New Roman"/>
              <a:sym typeface="Times New Roman"/>
            </a:endParaRPr>
          </a:p>
        </p:txBody>
      </p:sp>
      <p:pic>
        <p:nvPicPr>
          <p:cNvPr id="286" name="Google Shape;286;p19" descr="Logo of QGIS software"/>
          <p:cNvPicPr preferRelativeResize="0"/>
          <p:nvPr/>
        </p:nvPicPr>
        <p:blipFill rotWithShape="1">
          <a:blip r:embed="rId3">
            <a:alphaModFix/>
          </a:blip>
          <a:srcRect/>
          <a:stretch/>
        </p:blipFill>
        <p:spPr>
          <a:xfrm>
            <a:off x="7010400" y="228600"/>
            <a:ext cx="1905000" cy="17748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59"/>
        <p:cNvGrpSpPr/>
        <p:nvPr/>
      </p:nvGrpSpPr>
      <p:grpSpPr>
        <a:xfrm>
          <a:off x="0" y="0"/>
          <a:ext cx="0" cy="0"/>
          <a:chOff x="0" y="0"/>
          <a:chExt cx="0" cy="0"/>
        </a:xfrm>
      </p:grpSpPr>
      <p:sp>
        <p:nvSpPr>
          <p:cNvPr id="160" name="Google Shape;160;p2"/>
          <p:cNvSpPr txBox="1"/>
          <p:nvPr/>
        </p:nvSpPr>
        <p:spPr>
          <a:xfrm>
            <a:off x="838200" y="457200"/>
            <a:ext cx="716280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lt1"/>
              </a:solidFill>
              <a:latin typeface="Verdana"/>
              <a:ea typeface="Verdana"/>
              <a:cs typeface="Verdana"/>
              <a:sym typeface="Verdana"/>
            </a:endParaRPr>
          </a:p>
        </p:txBody>
      </p:sp>
      <p:pic>
        <p:nvPicPr>
          <p:cNvPr id="161" name="Google Shape;161;p2" descr="C:\Users\karina.whetstine\Dropbox\TAACCCT - Davis\DOL\NISGTC Logo.jpg"/>
          <p:cNvPicPr preferRelativeResize="0"/>
          <p:nvPr/>
        </p:nvPicPr>
        <p:blipFill rotWithShape="1">
          <a:blip r:embed="rId3">
            <a:alphaModFix/>
          </a:blip>
          <a:srcRect/>
          <a:stretch/>
        </p:blipFill>
        <p:spPr>
          <a:xfrm>
            <a:off x="458739" y="228600"/>
            <a:ext cx="4037061" cy="1413510"/>
          </a:xfrm>
          <a:prstGeom prst="rect">
            <a:avLst/>
          </a:prstGeom>
          <a:noFill/>
          <a:ln>
            <a:noFill/>
          </a:ln>
        </p:spPr>
      </p:pic>
      <p:pic>
        <p:nvPicPr>
          <p:cNvPr id="162" name="Google Shape;162;p2"/>
          <p:cNvPicPr preferRelativeResize="0"/>
          <p:nvPr/>
        </p:nvPicPr>
        <p:blipFill rotWithShape="1">
          <a:blip r:embed="rId4">
            <a:alphaModFix/>
          </a:blip>
          <a:srcRect/>
          <a:stretch/>
        </p:blipFill>
        <p:spPr>
          <a:xfrm>
            <a:off x="549348" y="1642110"/>
            <a:ext cx="841375" cy="292100"/>
          </a:xfrm>
          <a:prstGeom prst="rect">
            <a:avLst/>
          </a:prstGeom>
          <a:noFill/>
          <a:ln>
            <a:noFill/>
          </a:ln>
        </p:spPr>
      </p:pic>
      <p:sp>
        <p:nvSpPr>
          <p:cNvPr id="163" name="Google Shape;163;p2"/>
          <p:cNvSpPr/>
          <p:nvPr/>
        </p:nvSpPr>
        <p:spPr>
          <a:xfrm>
            <a:off x="543486" y="2057400"/>
            <a:ext cx="8407083" cy="440120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a:solidFill>
                  <a:schemeClr val="dk1"/>
                </a:solidFill>
                <a:latin typeface="Verdana"/>
                <a:ea typeface="Verdana"/>
                <a:cs typeface="Verdana"/>
                <a:sym typeface="Verdana"/>
              </a:rPr>
              <a:t>This work by the National Information Security and Geospatial Technologies Consortium (NISGTC), and except where otherwise noted, is licensed under the </a:t>
            </a:r>
            <a:r>
              <a:rPr lang="en-US" sz="1400" u="sng">
                <a:solidFill>
                  <a:schemeClr val="dk1"/>
                </a:solidFill>
                <a:latin typeface="Verdana"/>
                <a:ea typeface="Verdana"/>
                <a:cs typeface="Verdana"/>
                <a:sym typeface="Verdana"/>
                <a:hlinkClick r:id="rId5"/>
              </a:rPr>
              <a:t>Creative Commons Attribution 3.0 Unported License</a:t>
            </a:r>
            <a:r>
              <a:rPr lang="en-US" sz="1400" u="sng">
                <a:solidFill>
                  <a:schemeClr val="dk1"/>
                </a:solidFill>
                <a:latin typeface="Verdana"/>
                <a:ea typeface="Verdana"/>
                <a:cs typeface="Verdana"/>
                <a:sym typeface="Verdana"/>
              </a:rPr>
              <a:t>.</a:t>
            </a:r>
            <a:endParaRPr/>
          </a:p>
          <a:p>
            <a:pPr marL="0" marR="0" lvl="0" indent="0" algn="l" rtl="0">
              <a:spcBef>
                <a:spcPts val="0"/>
              </a:spcBef>
              <a:spcAft>
                <a:spcPts val="0"/>
              </a:spcAft>
              <a:buNone/>
            </a:pPr>
            <a:endParaRPr sz="1400">
              <a:solidFill>
                <a:schemeClr val="dk1"/>
              </a:solidFill>
              <a:latin typeface="Verdana"/>
              <a:ea typeface="Verdana"/>
              <a:cs typeface="Verdana"/>
              <a:sym typeface="Verdana"/>
            </a:endParaRPr>
          </a:p>
          <a:p>
            <a:pPr marL="0" marR="0" lvl="0" indent="0" algn="l" rtl="0">
              <a:spcBef>
                <a:spcPts val="0"/>
              </a:spcBef>
              <a:spcAft>
                <a:spcPts val="0"/>
              </a:spcAft>
              <a:buNone/>
            </a:pPr>
            <a:r>
              <a:rPr lang="en-US" sz="1400">
                <a:solidFill>
                  <a:schemeClr val="dk1"/>
                </a:solidFill>
                <a:latin typeface="Verdana"/>
                <a:ea typeface="Verdana"/>
                <a:cs typeface="Verdana"/>
                <a:sym typeface="Verdana"/>
              </a:rPr>
              <a:t>Copyright: © National Information Security, Geospatial Technologies Consortium (NISGTC)</a:t>
            </a:r>
            <a:endParaRPr/>
          </a:p>
          <a:p>
            <a:pPr marL="0" marR="0" lvl="0" indent="0" algn="l" rtl="0">
              <a:spcBef>
                <a:spcPts val="0"/>
              </a:spcBef>
              <a:spcAft>
                <a:spcPts val="0"/>
              </a:spcAft>
              <a:buNone/>
            </a:pPr>
            <a:endParaRPr sz="1400">
              <a:solidFill>
                <a:schemeClr val="dk1"/>
              </a:solidFill>
              <a:latin typeface="Verdana"/>
              <a:ea typeface="Verdana"/>
              <a:cs typeface="Verdana"/>
              <a:sym typeface="Verdana"/>
            </a:endParaRPr>
          </a:p>
          <a:p>
            <a:pPr marL="0" marR="0" lvl="0" indent="0" algn="l" rtl="0">
              <a:spcBef>
                <a:spcPts val="0"/>
              </a:spcBef>
              <a:spcAft>
                <a:spcPts val="0"/>
              </a:spcAft>
              <a:buNone/>
            </a:pPr>
            <a:r>
              <a:rPr lang="en-US" sz="1400">
                <a:solidFill>
                  <a:schemeClr val="dk1"/>
                </a:solidFill>
                <a:latin typeface="Verdana"/>
                <a:ea typeface="Verdana"/>
                <a:cs typeface="Verdana"/>
                <a:sym typeface="Verdana"/>
              </a:rPr>
              <a:t>Development was funded by the Department of Labor (DOL) Trade Adjustment Assistance Community College and Career Training (TAACCCT) Grant No. TC-22525-11-60-A-48; The National Information Security, Geospatial Technologies Consortium (NISGTC) is an entity of Collin College of Texas, Bellevue College of Washington, Bunker Hill Community College of Massachusetts, Del Mar College of Texas, Moraine Valley Community College of Illinois, Rio Salado College of Arizona, and Salt Lake Community College of Utah. </a:t>
            </a:r>
            <a:endParaRPr/>
          </a:p>
          <a:p>
            <a:pPr marL="0" marR="0" lvl="0" indent="0" algn="l" rtl="0">
              <a:spcBef>
                <a:spcPts val="0"/>
              </a:spcBef>
              <a:spcAft>
                <a:spcPts val="0"/>
              </a:spcAft>
              <a:buNone/>
            </a:pPr>
            <a:endParaRPr sz="1400">
              <a:solidFill>
                <a:schemeClr val="dk1"/>
              </a:solidFill>
              <a:latin typeface="Verdana"/>
              <a:ea typeface="Verdana"/>
              <a:cs typeface="Verdana"/>
              <a:sym typeface="Verdana"/>
            </a:endParaRPr>
          </a:p>
          <a:p>
            <a:pPr marL="0" marR="0" lvl="0" indent="0" algn="l" rtl="0">
              <a:spcBef>
                <a:spcPts val="0"/>
              </a:spcBef>
              <a:spcAft>
                <a:spcPts val="0"/>
              </a:spcAft>
              <a:buNone/>
            </a:pPr>
            <a:r>
              <a:rPr lang="en-US" sz="1400">
                <a:solidFill>
                  <a:schemeClr val="dk1"/>
                </a:solidFill>
                <a:latin typeface="Verdana"/>
                <a:ea typeface="Verdana"/>
                <a:cs typeface="Verdana"/>
                <a:sym typeface="Verdana"/>
              </a:rPr>
              <a:t>This workforce solution was funded by a grant awarded by the U.S. Department of Labor's Employment and Training Administration. The solution was created by the grantee and does not necessarily reflect the official position of the U.S. Department of Labor. The Department of Labor makes no guarantees, warranties or assurances of any kind, express or implied, with respect to such information, including any information on linked sites, and including, but not limited to accuracy of the information or its completeness, timeliness, usefulness, adequacy, continued availability or ownership.</a:t>
            </a:r>
            <a:endParaRPr/>
          </a:p>
        </p:txBody>
      </p:sp>
      <p:sp>
        <p:nvSpPr>
          <p:cNvPr id="164" name="Google Shape;164;p2"/>
          <p:cNvSpPr txBox="1"/>
          <p:nvPr/>
        </p:nvSpPr>
        <p:spPr>
          <a:xfrm>
            <a:off x="4875261" y="304800"/>
            <a:ext cx="3963939" cy="923330"/>
          </a:xfrm>
          <a:prstGeom prst="rect">
            <a:avLst/>
          </a:prstGeom>
          <a:solidFill>
            <a:srgbClr val="7030A0"/>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a:solidFill>
                  <a:schemeClr val="lt1"/>
                </a:solidFill>
                <a:latin typeface="Verdana"/>
                <a:ea typeface="Verdana"/>
                <a:cs typeface="Verdana"/>
                <a:sym typeface="Verdana"/>
              </a:rPr>
              <a:t>Special thanks to NISGTC for sharing info provided in these slides with KSU and UNG.</a:t>
            </a:r>
            <a:endParaRPr sz="1800">
              <a:solidFill>
                <a:schemeClr val="lt1"/>
              </a:solidFill>
              <a:latin typeface="Verdana"/>
              <a:ea typeface="Verdana"/>
              <a:cs typeface="Verdana"/>
              <a:sym typeface="Verdana"/>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Shape 292"/>
        <p:cNvGrpSpPr/>
        <p:nvPr/>
      </p:nvGrpSpPr>
      <p:grpSpPr>
        <a:xfrm>
          <a:off x="0" y="0"/>
          <a:ext cx="0" cy="0"/>
          <a:chOff x="0" y="0"/>
          <a:chExt cx="0" cy="0"/>
        </a:xfrm>
      </p:grpSpPr>
      <p:sp>
        <p:nvSpPr>
          <p:cNvPr id="293" name="Google Shape;293;p20"/>
          <p:cNvSpPr/>
          <p:nvPr/>
        </p:nvSpPr>
        <p:spPr>
          <a:xfrm>
            <a:off x="457200" y="609600"/>
            <a:ext cx="8686800" cy="6832600"/>
          </a:xfrm>
          <a:prstGeom prst="rect">
            <a:avLst/>
          </a:prstGeom>
          <a:noFill/>
          <a:ln>
            <a:noFill/>
          </a:ln>
        </p:spPr>
        <p:txBody>
          <a:bodyPr spcFirstLastPara="1" wrap="square" lIns="90000" tIns="45000" rIns="90000" bIns="45000" anchor="t" anchorCtr="0">
            <a:noAutofit/>
          </a:bodyPr>
          <a:lstStyle/>
          <a:p>
            <a:pPr marL="0" marR="0" lvl="0" indent="0" algn="ctr" rtl="0">
              <a:lnSpc>
                <a:spcPct val="102000"/>
              </a:lnSpc>
              <a:spcBef>
                <a:spcPts val="0"/>
              </a:spcBef>
              <a:spcAft>
                <a:spcPts val="0"/>
              </a:spcAft>
              <a:buClr>
                <a:srgbClr val="008000"/>
              </a:buClr>
              <a:buSzPts val="1800"/>
              <a:buFont typeface="Noto Sans Symbols"/>
              <a:buNone/>
            </a:pPr>
            <a:r>
              <a:rPr lang="en-US" sz="4000" b="1">
                <a:solidFill>
                  <a:srgbClr val="FFFFCC"/>
                </a:solidFill>
                <a:latin typeface="Times New Roman"/>
                <a:ea typeface="Times New Roman"/>
                <a:cs typeface="Times New Roman"/>
                <a:sym typeface="Times New Roman"/>
              </a:rPr>
              <a:t>FOSS Help Resources</a:t>
            </a:r>
            <a:endParaRPr sz="4000" b="1">
              <a:solidFill>
                <a:srgbClr val="FFFFCC"/>
              </a:solidFill>
              <a:latin typeface="Times New Roman"/>
              <a:ea typeface="Times New Roman"/>
              <a:cs typeface="Times New Roman"/>
              <a:sym typeface="Times New Roman"/>
            </a:endParaRPr>
          </a:p>
          <a:p>
            <a:pPr marL="0" marR="0" lvl="0" indent="-68580" algn="l" rtl="0">
              <a:lnSpc>
                <a:spcPct val="102000"/>
              </a:lnSpc>
              <a:spcBef>
                <a:spcPts val="1200"/>
              </a:spcBef>
              <a:spcAft>
                <a:spcPts val="0"/>
              </a:spcAft>
              <a:buClr>
                <a:srgbClr val="FFFFFF"/>
              </a:buClr>
              <a:buSzPts val="1080"/>
              <a:buFont typeface="Noto Sans Symbols"/>
              <a:buChar char="●"/>
            </a:pPr>
            <a:r>
              <a:rPr lang="en-US" sz="2400">
                <a:solidFill>
                  <a:schemeClr val="lt1"/>
                </a:solidFill>
                <a:latin typeface="Times New Roman"/>
                <a:ea typeface="Times New Roman"/>
                <a:cs typeface="Times New Roman"/>
                <a:sym typeface="Times New Roman"/>
              </a:rPr>
              <a:t> With proprietary software there is often a dedicated support phone number to call.</a:t>
            </a:r>
            <a:endParaRPr/>
          </a:p>
          <a:p>
            <a:pPr marL="0" marR="0" lvl="0" indent="-68580" algn="l" rtl="0">
              <a:lnSpc>
                <a:spcPct val="102000"/>
              </a:lnSpc>
              <a:spcBef>
                <a:spcPts val="2400"/>
              </a:spcBef>
              <a:spcAft>
                <a:spcPts val="0"/>
              </a:spcAft>
              <a:buClr>
                <a:srgbClr val="FFFFFF"/>
              </a:buClr>
              <a:buSzPts val="1080"/>
              <a:buFont typeface="Noto Sans Symbols"/>
              <a:buChar char="●"/>
            </a:pPr>
            <a:r>
              <a:rPr lang="en-US" sz="2400">
                <a:solidFill>
                  <a:schemeClr val="lt1"/>
                </a:solidFill>
                <a:latin typeface="Times New Roman"/>
                <a:ea typeface="Times New Roman"/>
                <a:cs typeface="Times New Roman"/>
                <a:sym typeface="Times New Roman"/>
              </a:rPr>
              <a:t> There is a common misconception that FOSS software has poor support</a:t>
            </a:r>
            <a:endParaRPr/>
          </a:p>
          <a:p>
            <a:pPr marL="0" marR="0" lvl="0" indent="-68580" algn="l" rtl="0">
              <a:lnSpc>
                <a:spcPct val="102000"/>
              </a:lnSpc>
              <a:spcBef>
                <a:spcPts val="2400"/>
              </a:spcBef>
              <a:spcAft>
                <a:spcPts val="0"/>
              </a:spcAft>
              <a:buClr>
                <a:srgbClr val="FFFFFF"/>
              </a:buClr>
              <a:buSzPts val="1080"/>
              <a:buFont typeface="Noto Sans Symbols"/>
              <a:buChar char="●"/>
            </a:pPr>
            <a:r>
              <a:rPr lang="en-US" sz="2400">
                <a:solidFill>
                  <a:schemeClr val="lt1"/>
                </a:solidFill>
                <a:latin typeface="Times New Roman"/>
                <a:ea typeface="Times New Roman"/>
                <a:cs typeface="Times New Roman"/>
                <a:sym typeface="Times New Roman"/>
              </a:rPr>
              <a:t> There is actually very good support.</a:t>
            </a:r>
            <a:endParaRPr/>
          </a:p>
          <a:p>
            <a:pPr marL="0" marR="0" lvl="0" indent="-68580" algn="l" rtl="0">
              <a:lnSpc>
                <a:spcPct val="102000"/>
              </a:lnSpc>
              <a:spcBef>
                <a:spcPts val="2400"/>
              </a:spcBef>
              <a:spcAft>
                <a:spcPts val="0"/>
              </a:spcAft>
              <a:buClr>
                <a:srgbClr val="FFFFFF"/>
              </a:buClr>
              <a:buSzPts val="1080"/>
              <a:buFont typeface="Noto Sans Symbols"/>
              <a:buChar char="●"/>
            </a:pPr>
            <a:r>
              <a:rPr lang="en-US" sz="2400">
                <a:solidFill>
                  <a:schemeClr val="lt1"/>
                </a:solidFill>
                <a:latin typeface="Times New Roman"/>
                <a:ea typeface="Times New Roman"/>
                <a:cs typeface="Times New Roman"/>
                <a:sym typeface="Times New Roman"/>
              </a:rPr>
              <a:t> However, with FOSS software support comes from the community. </a:t>
            </a:r>
            <a:endParaRPr/>
          </a:p>
        </p:txBody>
      </p:sp>
      <p:pic>
        <p:nvPicPr>
          <p:cNvPr id="294" name="Google Shape;294;p20" descr="Logo of QGIS software"/>
          <p:cNvPicPr preferRelativeResize="0"/>
          <p:nvPr/>
        </p:nvPicPr>
        <p:blipFill rotWithShape="1">
          <a:blip r:embed="rId3">
            <a:alphaModFix/>
          </a:blip>
          <a:srcRect/>
          <a:stretch/>
        </p:blipFill>
        <p:spPr>
          <a:xfrm>
            <a:off x="7772400" y="228600"/>
            <a:ext cx="1143000" cy="1143000"/>
          </a:xfrm>
          <a:prstGeom prst="rect">
            <a:avLst/>
          </a:prstGeom>
          <a:noFill/>
          <a:ln w="9525" cap="flat" cmpd="sng">
            <a:solidFill>
              <a:srgbClr val="000000"/>
            </a:solidFill>
            <a:prstDash val="solid"/>
            <a:miter lim="800000"/>
            <a:headEnd type="none" w="sm" len="sm"/>
            <a:tailEnd type="none" w="sm" len="sm"/>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Shape 300"/>
        <p:cNvGrpSpPr/>
        <p:nvPr/>
      </p:nvGrpSpPr>
      <p:grpSpPr>
        <a:xfrm>
          <a:off x="0" y="0"/>
          <a:ext cx="0" cy="0"/>
          <a:chOff x="0" y="0"/>
          <a:chExt cx="0" cy="0"/>
        </a:xfrm>
      </p:grpSpPr>
      <p:sp>
        <p:nvSpPr>
          <p:cNvPr id="301" name="Google Shape;301;p21"/>
          <p:cNvSpPr/>
          <p:nvPr/>
        </p:nvSpPr>
        <p:spPr>
          <a:xfrm>
            <a:off x="457200" y="609600"/>
            <a:ext cx="8686800" cy="6832600"/>
          </a:xfrm>
          <a:prstGeom prst="rect">
            <a:avLst/>
          </a:prstGeom>
          <a:noFill/>
          <a:ln>
            <a:noFill/>
          </a:ln>
        </p:spPr>
        <p:txBody>
          <a:bodyPr spcFirstLastPara="1" wrap="square" lIns="90000" tIns="45000" rIns="90000" bIns="45000" anchor="t" anchorCtr="0">
            <a:noAutofit/>
          </a:bodyPr>
          <a:lstStyle/>
          <a:p>
            <a:pPr marL="0" marR="0" lvl="0" indent="0" algn="ctr" rtl="0">
              <a:lnSpc>
                <a:spcPct val="102000"/>
              </a:lnSpc>
              <a:spcBef>
                <a:spcPts val="0"/>
              </a:spcBef>
              <a:spcAft>
                <a:spcPts val="0"/>
              </a:spcAft>
              <a:buClr>
                <a:srgbClr val="008000"/>
              </a:buClr>
              <a:buSzPts val="1800"/>
              <a:buFont typeface="Noto Sans Symbols"/>
              <a:buNone/>
            </a:pPr>
            <a:r>
              <a:rPr lang="en-US" sz="4000" b="1">
                <a:solidFill>
                  <a:srgbClr val="FFFFCC"/>
                </a:solidFill>
                <a:latin typeface="Times New Roman"/>
                <a:ea typeface="Times New Roman"/>
                <a:cs typeface="Times New Roman"/>
                <a:sym typeface="Times New Roman"/>
              </a:rPr>
              <a:t>FOSS Help Resources</a:t>
            </a:r>
            <a:endParaRPr sz="4000" b="1">
              <a:solidFill>
                <a:srgbClr val="FFFFCC"/>
              </a:solidFill>
              <a:latin typeface="Times New Roman"/>
              <a:ea typeface="Times New Roman"/>
              <a:cs typeface="Times New Roman"/>
              <a:sym typeface="Times New Roman"/>
            </a:endParaRPr>
          </a:p>
          <a:p>
            <a:pPr marL="0" marR="0" lvl="0" indent="-68580" algn="l" rtl="0">
              <a:lnSpc>
                <a:spcPct val="102000"/>
              </a:lnSpc>
              <a:spcBef>
                <a:spcPts val="1200"/>
              </a:spcBef>
              <a:spcAft>
                <a:spcPts val="0"/>
              </a:spcAft>
              <a:buClr>
                <a:srgbClr val="FFFFFF"/>
              </a:buClr>
              <a:buSzPts val="1080"/>
              <a:buFont typeface="Noto Sans Symbols"/>
              <a:buChar char="●"/>
            </a:pPr>
            <a:r>
              <a:rPr lang="en-US" sz="2400">
                <a:solidFill>
                  <a:schemeClr val="lt1"/>
                </a:solidFill>
                <a:latin typeface="Times New Roman"/>
                <a:ea typeface="Times New Roman"/>
                <a:cs typeface="Times New Roman"/>
                <a:sym typeface="Times New Roman"/>
              </a:rPr>
              <a:t> QGIS has many help resources:</a:t>
            </a:r>
            <a:endParaRPr/>
          </a:p>
          <a:p>
            <a:pPr marL="889000" marR="0" lvl="1" indent="-215900" algn="l" rtl="0">
              <a:lnSpc>
                <a:spcPct val="102000"/>
              </a:lnSpc>
              <a:spcBef>
                <a:spcPts val="1200"/>
              </a:spcBef>
              <a:spcAft>
                <a:spcPts val="0"/>
              </a:spcAft>
              <a:buClr>
                <a:srgbClr val="FFFFFF"/>
              </a:buClr>
              <a:buSzPts val="1080"/>
              <a:buFont typeface="Noto Sans Symbols"/>
              <a:buChar char="◆"/>
            </a:pPr>
            <a:r>
              <a:rPr lang="en-US" sz="2400" b="0" i="0" u="none" strike="noStrike" cap="none">
                <a:solidFill>
                  <a:schemeClr val="lt1"/>
                </a:solidFill>
                <a:latin typeface="Times New Roman"/>
                <a:ea typeface="Times New Roman"/>
                <a:cs typeface="Times New Roman"/>
                <a:sym typeface="Times New Roman"/>
              </a:rPr>
              <a:t> User guide</a:t>
            </a:r>
            <a:endParaRPr sz="2400" b="0" i="0" u="none" strike="noStrike" cap="none">
              <a:solidFill>
                <a:schemeClr val="lt1"/>
              </a:solidFill>
              <a:latin typeface="Times New Roman"/>
              <a:ea typeface="Times New Roman"/>
              <a:cs typeface="Times New Roman"/>
              <a:sym typeface="Times New Roman"/>
            </a:endParaRPr>
          </a:p>
          <a:p>
            <a:pPr marL="889000" marR="0" lvl="1" indent="-215900" algn="l" rtl="0">
              <a:lnSpc>
                <a:spcPct val="102000"/>
              </a:lnSpc>
              <a:spcBef>
                <a:spcPts val="0"/>
              </a:spcBef>
              <a:spcAft>
                <a:spcPts val="0"/>
              </a:spcAft>
              <a:buClr>
                <a:srgbClr val="FFFFFF"/>
              </a:buClr>
              <a:buSzPts val="1080"/>
              <a:buFont typeface="Noto Sans Symbols"/>
              <a:buChar char="◆"/>
            </a:pPr>
            <a:r>
              <a:rPr lang="en-US" sz="2400" b="0" i="0" u="none" strike="noStrike" cap="none">
                <a:solidFill>
                  <a:schemeClr val="lt1"/>
                </a:solidFill>
                <a:latin typeface="Times New Roman"/>
                <a:ea typeface="Times New Roman"/>
                <a:cs typeface="Times New Roman"/>
                <a:sym typeface="Times New Roman"/>
              </a:rPr>
              <a:t> Case studies</a:t>
            </a:r>
            <a:endParaRPr/>
          </a:p>
          <a:p>
            <a:pPr marL="889000" marR="0" lvl="1" indent="-215900" algn="l" rtl="0">
              <a:lnSpc>
                <a:spcPct val="102000"/>
              </a:lnSpc>
              <a:spcBef>
                <a:spcPts val="0"/>
              </a:spcBef>
              <a:spcAft>
                <a:spcPts val="0"/>
              </a:spcAft>
              <a:buClr>
                <a:srgbClr val="FFFFFF"/>
              </a:buClr>
              <a:buSzPts val="1080"/>
              <a:buFont typeface="Noto Sans Symbols"/>
              <a:buChar char="◆"/>
            </a:pPr>
            <a:r>
              <a:rPr lang="en-US" sz="2400" b="0" i="0" u="none" strike="noStrike" cap="none">
                <a:solidFill>
                  <a:schemeClr val="lt1"/>
                </a:solidFill>
                <a:latin typeface="Times New Roman"/>
                <a:ea typeface="Times New Roman"/>
                <a:cs typeface="Times New Roman"/>
                <a:sym typeface="Times New Roman"/>
              </a:rPr>
              <a:t> Planet QGIS</a:t>
            </a:r>
            <a:endParaRPr/>
          </a:p>
          <a:p>
            <a:pPr marL="889000" marR="0" lvl="1" indent="-215900" algn="l" rtl="0">
              <a:lnSpc>
                <a:spcPct val="102000"/>
              </a:lnSpc>
              <a:spcBef>
                <a:spcPts val="0"/>
              </a:spcBef>
              <a:spcAft>
                <a:spcPts val="0"/>
              </a:spcAft>
              <a:buClr>
                <a:srgbClr val="FFFFFF"/>
              </a:buClr>
              <a:buSzPts val="1080"/>
              <a:buFont typeface="Noto Sans Symbols"/>
              <a:buChar char="◆"/>
            </a:pPr>
            <a:r>
              <a:rPr lang="en-US" sz="2400" b="0" i="0" u="none" strike="noStrike" cap="none">
                <a:solidFill>
                  <a:schemeClr val="lt1"/>
                </a:solidFill>
                <a:latin typeface="Times New Roman"/>
                <a:ea typeface="Times New Roman"/>
                <a:cs typeface="Times New Roman"/>
                <a:sym typeface="Times New Roman"/>
              </a:rPr>
              <a:t> Email Listserv</a:t>
            </a:r>
            <a:endParaRPr/>
          </a:p>
          <a:p>
            <a:pPr marL="1346200" marR="0" lvl="2" indent="-215900" algn="l" rtl="0">
              <a:lnSpc>
                <a:spcPct val="102000"/>
              </a:lnSpc>
              <a:spcBef>
                <a:spcPts val="0"/>
              </a:spcBef>
              <a:spcAft>
                <a:spcPts val="0"/>
              </a:spcAft>
              <a:buClr>
                <a:srgbClr val="FFFFFF"/>
              </a:buClr>
              <a:buSzPts val="1080"/>
              <a:buFont typeface="Noto Sans Symbols"/>
              <a:buChar char="◆"/>
            </a:pPr>
            <a:r>
              <a:rPr lang="en-US" sz="2400" b="0" i="0" u="none" strike="noStrike" cap="none">
                <a:solidFill>
                  <a:schemeClr val="lt1"/>
                </a:solidFill>
                <a:latin typeface="Times New Roman"/>
                <a:ea typeface="Times New Roman"/>
                <a:cs typeface="Times New Roman"/>
                <a:sym typeface="Times New Roman"/>
              </a:rPr>
              <a:t>Emails usually answered </a:t>
            </a:r>
            <a:endParaRPr/>
          </a:p>
          <a:p>
            <a:pPr marL="1346200" marR="0" lvl="2" indent="-215900" algn="l" rtl="0">
              <a:lnSpc>
                <a:spcPct val="102000"/>
              </a:lnSpc>
              <a:spcBef>
                <a:spcPts val="0"/>
              </a:spcBef>
              <a:spcAft>
                <a:spcPts val="0"/>
              </a:spcAft>
              <a:buNone/>
            </a:pPr>
            <a:r>
              <a:rPr lang="en-US" sz="2400" b="0" i="0" u="none" strike="noStrike" cap="none">
                <a:solidFill>
                  <a:schemeClr val="lt1"/>
                </a:solidFill>
                <a:latin typeface="Times New Roman"/>
                <a:ea typeface="Times New Roman"/>
                <a:cs typeface="Times New Roman"/>
                <a:sym typeface="Times New Roman"/>
              </a:rPr>
              <a:t>	within hours </a:t>
            </a:r>
            <a:endParaRPr sz="2400" b="0" i="0" u="none" strike="noStrike" cap="none">
              <a:solidFill>
                <a:schemeClr val="lt1"/>
              </a:solidFill>
              <a:latin typeface="Times New Roman"/>
              <a:ea typeface="Times New Roman"/>
              <a:cs typeface="Times New Roman"/>
              <a:sym typeface="Times New Roman"/>
            </a:endParaRPr>
          </a:p>
          <a:p>
            <a:pPr marL="889000" marR="0" lvl="1" indent="-215900" algn="l" rtl="0">
              <a:lnSpc>
                <a:spcPct val="102000"/>
              </a:lnSpc>
              <a:spcBef>
                <a:spcPts val="0"/>
              </a:spcBef>
              <a:spcAft>
                <a:spcPts val="0"/>
              </a:spcAft>
              <a:buClr>
                <a:srgbClr val="FFFFFF"/>
              </a:buClr>
              <a:buSzPts val="1080"/>
              <a:buFont typeface="Noto Sans Symbols"/>
              <a:buChar char="◆"/>
            </a:pPr>
            <a:r>
              <a:rPr lang="en-US" sz="2400" b="0" i="0" u="none" strike="noStrike" cap="none">
                <a:solidFill>
                  <a:schemeClr val="lt1"/>
                </a:solidFill>
                <a:latin typeface="Times New Roman"/>
                <a:ea typeface="Times New Roman"/>
                <a:cs typeface="Times New Roman"/>
                <a:sym typeface="Times New Roman"/>
              </a:rPr>
              <a:t> Commercial Support</a:t>
            </a:r>
            <a:endParaRPr/>
          </a:p>
          <a:p>
            <a:pPr marL="889000" marR="0" lvl="1" indent="-215900" algn="l" rtl="0">
              <a:lnSpc>
                <a:spcPct val="102000"/>
              </a:lnSpc>
              <a:spcBef>
                <a:spcPts val="0"/>
              </a:spcBef>
              <a:spcAft>
                <a:spcPts val="0"/>
              </a:spcAft>
              <a:buClr>
                <a:srgbClr val="FFFFFF"/>
              </a:buClr>
              <a:buSzPts val="1080"/>
              <a:buFont typeface="Noto Sans Symbols"/>
              <a:buChar char="◆"/>
            </a:pPr>
            <a:r>
              <a:rPr lang="en-US" sz="2400" b="0" i="0" u="none" strike="noStrike" cap="none">
                <a:solidFill>
                  <a:schemeClr val="lt1"/>
                </a:solidFill>
                <a:latin typeface="Times New Roman"/>
                <a:ea typeface="Times New Roman"/>
                <a:cs typeface="Times New Roman"/>
                <a:sym typeface="Times New Roman"/>
              </a:rPr>
              <a:t> Conferences / User Groups</a:t>
            </a:r>
            <a:endParaRPr/>
          </a:p>
          <a:p>
            <a:pPr marL="889000" marR="0" lvl="1" indent="-215900" algn="l" rtl="0">
              <a:lnSpc>
                <a:spcPct val="102000"/>
              </a:lnSpc>
              <a:spcBef>
                <a:spcPts val="0"/>
              </a:spcBef>
              <a:spcAft>
                <a:spcPts val="0"/>
              </a:spcAft>
              <a:buClr>
                <a:srgbClr val="FFFFFF"/>
              </a:buClr>
              <a:buSzPts val="1080"/>
              <a:buFont typeface="Noto Sans Symbols"/>
              <a:buChar char="◆"/>
            </a:pPr>
            <a:r>
              <a:rPr lang="en-US" sz="2400" b="0" i="0" u="none" strike="noStrike" cap="none">
                <a:solidFill>
                  <a:schemeClr val="lt1"/>
                </a:solidFill>
                <a:latin typeface="Times New Roman"/>
                <a:ea typeface="Times New Roman"/>
                <a:cs typeface="Times New Roman"/>
                <a:sym typeface="Times New Roman"/>
              </a:rPr>
              <a:t> Books</a:t>
            </a:r>
            <a:endParaRPr/>
          </a:p>
          <a:p>
            <a:pPr marL="889000" marR="0" lvl="1" indent="-215900" algn="l" rtl="0">
              <a:lnSpc>
                <a:spcPct val="102000"/>
              </a:lnSpc>
              <a:spcBef>
                <a:spcPts val="0"/>
              </a:spcBef>
              <a:spcAft>
                <a:spcPts val="0"/>
              </a:spcAft>
              <a:buClr>
                <a:srgbClr val="FFFFFF"/>
              </a:buClr>
              <a:buSzPts val="1080"/>
              <a:buFont typeface="Noto Sans Symbols"/>
              <a:buChar char="◆"/>
            </a:pPr>
            <a:r>
              <a:rPr lang="en-US" sz="2400" b="0" i="0" u="none" strike="noStrike" cap="none">
                <a:solidFill>
                  <a:schemeClr val="lt1"/>
                </a:solidFill>
                <a:latin typeface="Times New Roman"/>
                <a:ea typeface="Times New Roman"/>
                <a:cs typeface="Times New Roman"/>
                <a:sym typeface="Times New Roman"/>
              </a:rPr>
              <a:t> Blogs</a:t>
            </a:r>
            <a:endParaRPr/>
          </a:p>
          <a:p>
            <a:pPr marL="889000" marR="0" lvl="1" indent="-215900" algn="l" rtl="0">
              <a:lnSpc>
                <a:spcPct val="102000"/>
              </a:lnSpc>
              <a:spcBef>
                <a:spcPts val="0"/>
              </a:spcBef>
              <a:spcAft>
                <a:spcPts val="0"/>
              </a:spcAft>
              <a:buClr>
                <a:srgbClr val="FFFFFF"/>
              </a:buClr>
              <a:buSzPts val="1080"/>
              <a:buFont typeface="Noto Sans Symbols"/>
              <a:buChar char="◆"/>
            </a:pPr>
            <a:r>
              <a:rPr lang="en-US" sz="2400" b="0" i="0" u="none" strike="noStrike" cap="none">
                <a:solidFill>
                  <a:schemeClr val="lt1"/>
                </a:solidFill>
                <a:latin typeface="Times New Roman"/>
                <a:ea typeface="Times New Roman"/>
                <a:cs typeface="Times New Roman"/>
                <a:sym typeface="Times New Roman"/>
              </a:rPr>
              <a:t> Social Media </a:t>
            </a:r>
            <a:endParaRPr sz="2400" b="0" i="0" u="none" strike="noStrike" cap="none">
              <a:solidFill>
                <a:schemeClr val="lt1"/>
              </a:solidFill>
              <a:latin typeface="Times New Roman"/>
              <a:ea typeface="Times New Roman"/>
              <a:cs typeface="Times New Roman"/>
              <a:sym typeface="Times New Roman"/>
            </a:endParaRPr>
          </a:p>
        </p:txBody>
      </p:sp>
      <p:pic>
        <p:nvPicPr>
          <p:cNvPr id="302" name="Google Shape;302;p21" descr="Logo of QGIS software"/>
          <p:cNvPicPr preferRelativeResize="0"/>
          <p:nvPr/>
        </p:nvPicPr>
        <p:blipFill rotWithShape="1">
          <a:blip r:embed="rId3">
            <a:alphaModFix/>
          </a:blip>
          <a:srcRect/>
          <a:stretch/>
        </p:blipFill>
        <p:spPr>
          <a:xfrm>
            <a:off x="7772400" y="228600"/>
            <a:ext cx="1143000" cy="1143000"/>
          </a:xfrm>
          <a:prstGeom prst="rect">
            <a:avLst/>
          </a:prstGeom>
          <a:noFill/>
          <a:ln w="9525" cap="flat" cmpd="sng">
            <a:solidFill>
              <a:srgbClr val="000000"/>
            </a:solidFill>
            <a:prstDash val="solid"/>
            <a:miter lim="800000"/>
            <a:headEnd type="none" w="sm" len="sm"/>
            <a:tailEnd type="none" w="sm" len="sm"/>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Shape 308"/>
        <p:cNvGrpSpPr/>
        <p:nvPr/>
      </p:nvGrpSpPr>
      <p:grpSpPr>
        <a:xfrm>
          <a:off x="0" y="0"/>
          <a:ext cx="0" cy="0"/>
          <a:chOff x="0" y="0"/>
          <a:chExt cx="0" cy="0"/>
        </a:xfrm>
      </p:grpSpPr>
      <p:sp>
        <p:nvSpPr>
          <p:cNvPr id="309" name="Google Shape;309;p22"/>
          <p:cNvSpPr/>
          <p:nvPr/>
        </p:nvSpPr>
        <p:spPr>
          <a:xfrm>
            <a:off x="381000" y="152400"/>
            <a:ext cx="8305800" cy="646113"/>
          </a:xfrm>
          <a:prstGeom prst="rect">
            <a:avLst/>
          </a:prstGeom>
          <a:noFill/>
          <a:ln>
            <a:noFill/>
          </a:ln>
        </p:spPr>
        <p:txBody>
          <a:bodyPr spcFirstLastPara="1" wrap="square" lIns="90000" tIns="45000" rIns="90000" bIns="45000" anchor="t" anchorCtr="0">
            <a:noAutofit/>
          </a:bodyPr>
          <a:lstStyle/>
          <a:p>
            <a:pPr marL="0" marR="0" lvl="0" indent="0" algn="ctr" rtl="0">
              <a:lnSpc>
                <a:spcPct val="102000"/>
              </a:lnSpc>
              <a:spcBef>
                <a:spcPts val="0"/>
              </a:spcBef>
              <a:spcAft>
                <a:spcPts val="0"/>
              </a:spcAft>
              <a:buNone/>
            </a:pPr>
            <a:r>
              <a:rPr lang="en-US" sz="4000" b="1">
                <a:solidFill>
                  <a:srgbClr val="FFFFCC"/>
                </a:solidFill>
                <a:latin typeface="Times New Roman"/>
                <a:ea typeface="Times New Roman"/>
                <a:cs typeface="Times New Roman"/>
                <a:sym typeface="Times New Roman"/>
              </a:rPr>
              <a:t>Resources – User Guide</a:t>
            </a:r>
            <a:endParaRPr sz="4000" b="1">
              <a:solidFill>
                <a:srgbClr val="FFFFCC"/>
              </a:solidFill>
              <a:latin typeface="Times New Roman"/>
              <a:ea typeface="Times New Roman"/>
              <a:cs typeface="Times New Roman"/>
              <a:sym typeface="Times New Roman"/>
            </a:endParaRPr>
          </a:p>
        </p:txBody>
      </p:sp>
      <p:sp>
        <p:nvSpPr>
          <p:cNvPr id="310" name="Google Shape;310;p22"/>
          <p:cNvSpPr/>
          <p:nvPr/>
        </p:nvSpPr>
        <p:spPr>
          <a:xfrm>
            <a:off x="304800" y="6019800"/>
            <a:ext cx="8610600" cy="522288"/>
          </a:xfrm>
          <a:prstGeom prst="rect">
            <a:avLst/>
          </a:prstGeom>
          <a:noFill/>
          <a:ln>
            <a:noFill/>
          </a:ln>
        </p:spPr>
        <p:txBody>
          <a:bodyPr spcFirstLastPara="1" wrap="square" lIns="90000" tIns="45000" rIns="90000" bIns="45000" anchor="t" anchorCtr="0">
            <a:noAutofit/>
          </a:bodyPr>
          <a:lstStyle/>
          <a:p>
            <a:pPr marL="0" marR="0" lvl="0" indent="0" algn="ctr" rtl="0">
              <a:lnSpc>
                <a:spcPct val="102000"/>
              </a:lnSpc>
              <a:spcBef>
                <a:spcPts val="0"/>
              </a:spcBef>
              <a:spcAft>
                <a:spcPts val="0"/>
              </a:spcAft>
              <a:buNone/>
            </a:pPr>
            <a:r>
              <a:rPr lang="en-US" sz="2400">
                <a:solidFill>
                  <a:schemeClr val="lt1"/>
                </a:solidFill>
                <a:latin typeface="Times New Roman"/>
                <a:ea typeface="Times New Roman"/>
                <a:cs typeface="Times New Roman"/>
                <a:sym typeface="Times New Roman"/>
              </a:rPr>
              <a:t>Click </a:t>
            </a:r>
            <a:r>
              <a:rPr lang="en-US" sz="2400" u="sng">
                <a:solidFill>
                  <a:schemeClr val="hlink"/>
                </a:solidFill>
                <a:latin typeface="Times New Roman"/>
                <a:ea typeface="Times New Roman"/>
                <a:cs typeface="Times New Roman"/>
                <a:sym typeface="Times New Roman"/>
                <a:hlinkClick r:id="rId3"/>
              </a:rPr>
              <a:t>here</a:t>
            </a:r>
            <a:r>
              <a:rPr lang="en-US" sz="2400">
                <a:solidFill>
                  <a:schemeClr val="lt1"/>
                </a:solidFill>
                <a:latin typeface="Times New Roman"/>
                <a:ea typeface="Times New Roman"/>
                <a:cs typeface="Times New Roman"/>
                <a:sym typeface="Times New Roman"/>
              </a:rPr>
              <a:t> to access the QGIS user maual.</a:t>
            </a:r>
            <a:endParaRPr sz="2400">
              <a:solidFill>
                <a:schemeClr val="lt1"/>
              </a:solidFill>
              <a:latin typeface="Times New Roman"/>
              <a:ea typeface="Times New Roman"/>
              <a:cs typeface="Times New Roman"/>
              <a:sym typeface="Times New Roman"/>
            </a:endParaRPr>
          </a:p>
          <a:p>
            <a:pPr marL="0" marR="0" lvl="0" indent="0" algn="ctr" rtl="0">
              <a:lnSpc>
                <a:spcPct val="102000"/>
              </a:lnSpc>
              <a:spcBef>
                <a:spcPts val="0"/>
              </a:spcBef>
              <a:spcAft>
                <a:spcPts val="0"/>
              </a:spcAft>
              <a:buNone/>
            </a:pPr>
            <a:endParaRPr sz="2400">
              <a:solidFill>
                <a:schemeClr val="lt1"/>
              </a:solidFill>
              <a:latin typeface="Times New Roman"/>
              <a:ea typeface="Times New Roman"/>
              <a:cs typeface="Times New Roman"/>
              <a:sym typeface="Times New Roman"/>
            </a:endParaRPr>
          </a:p>
        </p:txBody>
      </p:sp>
      <p:pic>
        <p:nvPicPr>
          <p:cNvPr id="311" name="Google Shape;311;p22"/>
          <p:cNvPicPr preferRelativeResize="0"/>
          <p:nvPr/>
        </p:nvPicPr>
        <p:blipFill rotWithShape="1">
          <a:blip r:embed="rId4">
            <a:alphaModFix/>
          </a:blip>
          <a:srcRect/>
          <a:stretch/>
        </p:blipFill>
        <p:spPr>
          <a:xfrm>
            <a:off x="7772400" y="228600"/>
            <a:ext cx="1143000" cy="1143000"/>
          </a:xfrm>
          <a:prstGeom prst="rect">
            <a:avLst/>
          </a:prstGeom>
          <a:noFill/>
          <a:ln w="9525" cap="flat" cmpd="sng">
            <a:solidFill>
              <a:srgbClr val="000000"/>
            </a:solidFill>
            <a:prstDash val="solid"/>
            <a:miter lim="800000"/>
            <a:headEnd type="none" w="sm" len="sm"/>
            <a:tailEnd type="none" w="sm" len="sm"/>
          </a:ln>
        </p:spPr>
      </p:pic>
      <p:pic>
        <p:nvPicPr>
          <p:cNvPr id="312" name="Google Shape;312;p22" descr="Screenshot of QGIS User Guide"/>
          <p:cNvPicPr preferRelativeResize="0"/>
          <p:nvPr/>
        </p:nvPicPr>
        <p:blipFill rotWithShape="1">
          <a:blip r:embed="rId5">
            <a:alphaModFix/>
          </a:blip>
          <a:srcRect/>
          <a:stretch/>
        </p:blipFill>
        <p:spPr>
          <a:xfrm>
            <a:off x="2101637" y="1295400"/>
            <a:ext cx="4940727" cy="44196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Shape 316"/>
        <p:cNvGrpSpPr/>
        <p:nvPr/>
      </p:nvGrpSpPr>
      <p:grpSpPr>
        <a:xfrm>
          <a:off x="0" y="0"/>
          <a:ext cx="0" cy="0"/>
          <a:chOff x="0" y="0"/>
          <a:chExt cx="0" cy="0"/>
        </a:xfrm>
      </p:grpSpPr>
      <p:sp>
        <p:nvSpPr>
          <p:cNvPr id="317" name="Google Shape;317;p23"/>
          <p:cNvSpPr/>
          <p:nvPr/>
        </p:nvSpPr>
        <p:spPr>
          <a:xfrm>
            <a:off x="381000" y="152400"/>
            <a:ext cx="8305800" cy="1200150"/>
          </a:xfrm>
          <a:prstGeom prst="rect">
            <a:avLst/>
          </a:prstGeom>
          <a:noFill/>
          <a:ln>
            <a:noFill/>
          </a:ln>
        </p:spPr>
        <p:txBody>
          <a:bodyPr spcFirstLastPara="1" wrap="square" lIns="90000" tIns="45000" rIns="90000" bIns="45000" anchor="t" anchorCtr="0">
            <a:noAutofit/>
          </a:bodyPr>
          <a:lstStyle/>
          <a:p>
            <a:pPr marL="0" marR="0" lvl="0" indent="0" algn="ctr" rtl="0">
              <a:lnSpc>
                <a:spcPct val="102000"/>
              </a:lnSpc>
              <a:spcBef>
                <a:spcPts val="0"/>
              </a:spcBef>
              <a:spcAft>
                <a:spcPts val="0"/>
              </a:spcAft>
              <a:buNone/>
            </a:pPr>
            <a:r>
              <a:rPr lang="en-US" sz="4000" b="1">
                <a:solidFill>
                  <a:srgbClr val="FFFFCC"/>
                </a:solidFill>
                <a:latin typeface="Times New Roman"/>
                <a:ea typeface="Times New Roman"/>
                <a:cs typeface="Times New Roman"/>
                <a:sym typeface="Times New Roman"/>
              </a:rPr>
              <a:t>Resources – Case Studies</a:t>
            </a:r>
            <a:endParaRPr sz="4000" b="1">
              <a:solidFill>
                <a:srgbClr val="FFFFCC"/>
              </a:solidFill>
              <a:latin typeface="Times New Roman"/>
              <a:ea typeface="Times New Roman"/>
              <a:cs typeface="Times New Roman"/>
              <a:sym typeface="Times New Roman"/>
            </a:endParaRPr>
          </a:p>
        </p:txBody>
      </p:sp>
      <p:pic>
        <p:nvPicPr>
          <p:cNvPr id="318" name="Google Shape;318;p23"/>
          <p:cNvPicPr preferRelativeResize="0"/>
          <p:nvPr/>
        </p:nvPicPr>
        <p:blipFill rotWithShape="1">
          <a:blip r:embed="rId3">
            <a:alphaModFix/>
          </a:blip>
          <a:srcRect/>
          <a:stretch/>
        </p:blipFill>
        <p:spPr>
          <a:xfrm>
            <a:off x="7772400" y="228600"/>
            <a:ext cx="1143000" cy="1143000"/>
          </a:xfrm>
          <a:prstGeom prst="rect">
            <a:avLst/>
          </a:prstGeom>
          <a:noFill/>
          <a:ln w="9525" cap="flat" cmpd="sng">
            <a:solidFill>
              <a:srgbClr val="000000"/>
            </a:solidFill>
            <a:prstDash val="solid"/>
            <a:miter lim="800000"/>
            <a:headEnd type="none" w="sm" len="sm"/>
            <a:tailEnd type="none" w="sm" len="sm"/>
          </a:ln>
        </p:spPr>
      </p:pic>
      <p:sp>
        <p:nvSpPr>
          <p:cNvPr id="319" name="Google Shape;319;p23"/>
          <p:cNvSpPr/>
          <p:nvPr/>
        </p:nvSpPr>
        <p:spPr>
          <a:xfrm>
            <a:off x="0" y="6096000"/>
            <a:ext cx="9144000" cy="83099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a:solidFill>
                  <a:schemeClr val="lt1"/>
                </a:solidFill>
                <a:latin typeface="Times New Roman"/>
                <a:ea typeface="Times New Roman"/>
                <a:cs typeface="Times New Roman"/>
                <a:sym typeface="Times New Roman"/>
              </a:rPr>
              <a:t>Click </a:t>
            </a:r>
            <a:r>
              <a:rPr lang="en-US" sz="2400" u="sng">
                <a:solidFill>
                  <a:schemeClr val="hlink"/>
                </a:solidFill>
                <a:latin typeface="Times New Roman"/>
                <a:ea typeface="Times New Roman"/>
                <a:cs typeface="Times New Roman"/>
                <a:sym typeface="Times New Roman"/>
                <a:hlinkClick r:id="rId4"/>
              </a:rPr>
              <a:t>here</a:t>
            </a:r>
            <a:r>
              <a:rPr lang="en-US" sz="2400">
                <a:solidFill>
                  <a:schemeClr val="lt1"/>
                </a:solidFill>
                <a:latin typeface="Times New Roman"/>
                <a:ea typeface="Times New Roman"/>
                <a:cs typeface="Times New Roman"/>
                <a:sym typeface="Times New Roman"/>
              </a:rPr>
              <a:t> to access QGIS case studies to learn more.</a:t>
            </a:r>
            <a:endParaRPr sz="2400">
              <a:solidFill>
                <a:schemeClr val="lt1"/>
              </a:solidFill>
              <a:latin typeface="Times New Roman"/>
              <a:ea typeface="Times New Roman"/>
              <a:cs typeface="Times New Roman"/>
              <a:sym typeface="Times New Roman"/>
            </a:endParaRPr>
          </a:p>
          <a:p>
            <a:pPr marL="0" marR="0" lvl="0" indent="0" algn="ctr" rtl="0">
              <a:spcBef>
                <a:spcPts val="0"/>
              </a:spcBef>
              <a:spcAft>
                <a:spcPts val="0"/>
              </a:spcAft>
              <a:buNone/>
            </a:pPr>
            <a:endParaRPr sz="2400">
              <a:solidFill>
                <a:schemeClr val="lt1"/>
              </a:solidFill>
              <a:latin typeface="Times New Roman"/>
              <a:ea typeface="Times New Roman"/>
              <a:cs typeface="Times New Roman"/>
              <a:sym typeface="Times New Roman"/>
            </a:endParaRPr>
          </a:p>
        </p:txBody>
      </p:sp>
      <p:pic>
        <p:nvPicPr>
          <p:cNvPr id="320" name="Google Shape;320;p23" descr="Screenshot of QGIS Case Studies"/>
          <p:cNvPicPr preferRelativeResize="0"/>
          <p:nvPr/>
        </p:nvPicPr>
        <p:blipFill rotWithShape="1">
          <a:blip r:embed="rId5">
            <a:alphaModFix/>
          </a:blip>
          <a:srcRect/>
          <a:stretch/>
        </p:blipFill>
        <p:spPr>
          <a:xfrm>
            <a:off x="1200150" y="1600200"/>
            <a:ext cx="6743700" cy="4224653"/>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Shape 324"/>
        <p:cNvGrpSpPr/>
        <p:nvPr/>
      </p:nvGrpSpPr>
      <p:grpSpPr>
        <a:xfrm>
          <a:off x="0" y="0"/>
          <a:ext cx="0" cy="0"/>
          <a:chOff x="0" y="0"/>
          <a:chExt cx="0" cy="0"/>
        </a:xfrm>
      </p:grpSpPr>
      <p:sp>
        <p:nvSpPr>
          <p:cNvPr id="325" name="Google Shape;325;p24"/>
          <p:cNvSpPr/>
          <p:nvPr/>
        </p:nvSpPr>
        <p:spPr>
          <a:xfrm>
            <a:off x="228600" y="228600"/>
            <a:ext cx="8610600" cy="2438400"/>
          </a:xfrm>
          <a:prstGeom prst="rect">
            <a:avLst/>
          </a:prstGeom>
          <a:noFill/>
          <a:ln>
            <a:noFill/>
          </a:ln>
        </p:spPr>
        <p:txBody>
          <a:bodyPr spcFirstLastPara="1" wrap="square" lIns="90000" tIns="45000" rIns="90000" bIns="45000" anchor="t" anchorCtr="0">
            <a:noAutofit/>
          </a:bodyPr>
          <a:lstStyle/>
          <a:p>
            <a:pPr marL="0" marR="0" lvl="0" indent="0" algn="ctr" rtl="0">
              <a:lnSpc>
                <a:spcPct val="102000"/>
              </a:lnSpc>
              <a:spcBef>
                <a:spcPts val="0"/>
              </a:spcBef>
              <a:spcAft>
                <a:spcPts val="0"/>
              </a:spcAft>
              <a:buNone/>
            </a:pPr>
            <a:r>
              <a:rPr lang="en-US" sz="4000" b="1">
                <a:solidFill>
                  <a:srgbClr val="FFFFCC"/>
                </a:solidFill>
                <a:latin typeface="Times New Roman"/>
                <a:ea typeface="Times New Roman"/>
                <a:cs typeface="Times New Roman"/>
                <a:sym typeface="Times New Roman"/>
              </a:rPr>
              <a:t>Resources  – Planet QGIS</a:t>
            </a:r>
            <a:endParaRPr sz="4000" b="1">
              <a:solidFill>
                <a:srgbClr val="FFFFCC"/>
              </a:solidFill>
              <a:latin typeface="Times New Roman"/>
              <a:ea typeface="Times New Roman"/>
              <a:cs typeface="Times New Roman"/>
              <a:sym typeface="Times New Roman"/>
            </a:endParaRPr>
          </a:p>
        </p:txBody>
      </p:sp>
      <p:pic>
        <p:nvPicPr>
          <p:cNvPr id="326" name="Google Shape;326;p24" descr="Screenshot of QGIS User Guide"/>
          <p:cNvPicPr preferRelativeResize="0"/>
          <p:nvPr/>
        </p:nvPicPr>
        <p:blipFill rotWithShape="1">
          <a:blip r:embed="rId3">
            <a:alphaModFix/>
          </a:blip>
          <a:srcRect/>
          <a:stretch/>
        </p:blipFill>
        <p:spPr>
          <a:xfrm>
            <a:off x="381000" y="1143000"/>
            <a:ext cx="6216680" cy="5452971"/>
          </a:xfrm>
          <a:prstGeom prst="rect">
            <a:avLst/>
          </a:prstGeom>
          <a:noFill/>
          <a:ln>
            <a:noFill/>
          </a:ln>
        </p:spPr>
      </p:pic>
      <p:pic>
        <p:nvPicPr>
          <p:cNvPr id="327" name="Google Shape;327;p24"/>
          <p:cNvPicPr preferRelativeResize="0"/>
          <p:nvPr/>
        </p:nvPicPr>
        <p:blipFill rotWithShape="1">
          <a:blip r:embed="rId4">
            <a:alphaModFix/>
          </a:blip>
          <a:srcRect/>
          <a:stretch/>
        </p:blipFill>
        <p:spPr>
          <a:xfrm>
            <a:off x="7772400" y="228600"/>
            <a:ext cx="1143000" cy="1143000"/>
          </a:xfrm>
          <a:prstGeom prst="rect">
            <a:avLst/>
          </a:prstGeom>
          <a:noFill/>
          <a:ln w="9525" cap="flat" cmpd="sng">
            <a:solidFill>
              <a:srgbClr val="000000"/>
            </a:solidFill>
            <a:prstDash val="solid"/>
            <a:miter lim="800000"/>
            <a:headEnd type="none" w="sm" len="sm"/>
            <a:tailEnd type="none" w="sm" len="sm"/>
          </a:ln>
        </p:spPr>
      </p:pic>
      <p:sp>
        <p:nvSpPr>
          <p:cNvPr id="328" name="Google Shape;328;p24"/>
          <p:cNvSpPr txBox="1"/>
          <p:nvPr/>
        </p:nvSpPr>
        <p:spPr>
          <a:xfrm>
            <a:off x="6781800" y="1981200"/>
            <a:ext cx="2057400" cy="203132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lt1"/>
                </a:solidFill>
                <a:latin typeface="Verdana"/>
                <a:ea typeface="Verdana"/>
                <a:cs typeface="Verdana"/>
                <a:sym typeface="Verdana"/>
              </a:rPr>
              <a:t>The main QGIS blog</a:t>
            </a:r>
            <a:endParaRPr/>
          </a:p>
          <a:p>
            <a:pPr marL="0" marR="0" lvl="0" indent="0" algn="l" rtl="0">
              <a:spcBef>
                <a:spcPts val="0"/>
              </a:spcBef>
              <a:spcAft>
                <a:spcPts val="0"/>
              </a:spcAft>
              <a:buNone/>
            </a:pPr>
            <a:endParaRPr sz="1800">
              <a:solidFill>
                <a:schemeClr val="lt1"/>
              </a:solidFill>
              <a:latin typeface="Verdana"/>
              <a:ea typeface="Verdana"/>
              <a:cs typeface="Verdana"/>
              <a:sym typeface="Verdana"/>
            </a:endParaRPr>
          </a:p>
          <a:p>
            <a:pPr marL="0" marR="0" lvl="0" indent="0" algn="l" rtl="0">
              <a:spcBef>
                <a:spcPts val="0"/>
              </a:spcBef>
              <a:spcAft>
                <a:spcPts val="0"/>
              </a:spcAft>
              <a:buNone/>
            </a:pPr>
            <a:r>
              <a:rPr lang="en-US" sz="1800">
                <a:solidFill>
                  <a:schemeClr val="lt1"/>
                </a:solidFill>
                <a:latin typeface="Verdana"/>
                <a:ea typeface="Verdana"/>
                <a:cs typeface="Verdana"/>
                <a:sym typeface="Verdana"/>
              </a:rPr>
              <a:t>Also includes a blogroll of other QGIS related blogs</a:t>
            </a:r>
            <a:endParaRPr sz="1800">
              <a:solidFill>
                <a:schemeClr val="lt1"/>
              </a:solidFill>
              <a:latin typeface="Verdana"/>
              <a:ea typeface="Verdana"/>
              <a:cs typeface="Verdana"/>
              <a:sym typeface="Verdan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Shape 169"/>
        <p:cNvGrpSpPr/>
        <p:nvPr/>
      </p:nvGrpSpPr>
      <p:grpSpPr>
        <a:xfrm>
          <a:off x="0" y="0"/>
          <a:ext cx="0" cy="0"/>
          <a:chOff x="0" y="0"/>
          <a:chExt cx="0" cy="0"/>
        </a:xfrm>
      </p:grpSpPr>
      <p:sp>
        <p:nvSpPr>
          <p:cNvPr id="170" name="Google Shape;170;p3"/>
          <p:cNvSpPr txBox="1"/>
          <p:nvPr/>
        </p:nvSpPr>
        <p:spPr>
          <a:xfrm>
            <a:off x="152400" y="381000"/>
            <a:ext cx="8991600" cy="655564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b="1">
                <a:solidFill>
                  <a:schemeClr val="lt1"/>
                </a:solidFill>
                <a:latin typeface="Times New Roman"/>
                <a:ea typeface="Times New Roman"/>
                <a:cs typeface="Times New Roman"/>
                <a:sym typeface="Times New Roman"/>
              </a:rPr>
              <a:t>What is Open Source Software?</a:t>
            </a:r>
            <a:endParaRPr sz="4000" b="1" u="sng">
              <a:solidFill>
                <a:schemeClr val="lt1"/>
              </a:solidFill>
              <a:latin typeface="Times New Roman"/>
              <a:ea typeface="Times New Roman"/>
              <a:cs typeface="Times New Roman"/>
              <a:sym typeface="Times New Roman"/>
            </a:endParaRPr>
          </a:p>
          <a:p>
            <a:pPr marL="342900" marR="0" lvl="0" indent="-342900" algn="l" rtl="0">
              <a:spcBef>
                <a:spcPts val="1200"/>
              </a:spcBef>
              <a:spcAft>
                <a:spcPts val="0"/>
              </a:spcAft>
              <a:buClr>
                <a:schemeClr val="lt1"/>
              </a:buClr>
              <a:buSzPts val="2400"/>
              <a:buFont typeface="Arial"/>
              <a:buChar char="•"/>
            </a:pPr>
            <a:r>
              <a:rPr lang="en-US" sz="2400">
                <a:solidFill>
                  <a:schemeClr val="lt1"/>
                </a:solidFill>
                <a:latin typeface="Times New Roman"/>
                <a:ea typeface="Times New Roman"/>
                <a:cs typeface="Times New Roman"/>
                <a:sym typeface="Times New Roman"/>
              </a:rPr>
              <a:t>Normally software is licensed and proprietary.</a:t>
            </a:r>
            <a:endParaRPr sz="2400">
              <a:solidFill>
                <a:schemeClr val="lt1"/>
              </a:solidFill>
              <a:latin typeface="Times New Roman"/>
              <a:ea typeface="Times New Roman"/>
              <a:cs typeface="Times New Roman"/>
              <a:sym typeface="Times New Roman"/>
            </a:endParaRPr>
          </a:p>
          <a:p>
            <a:pPr marL="342900" marR="0" lvl="0" indent="-342900" algn="l" rtl="0">
              <a:spcBef>
                <a:spcPts val="1200"/>
              </a:spcBef>
              <a:spcAft>
                <a:spcPts val="0"/>
              </a:spcAft>
              <a:buClr>
                <a:schemeClr val="lt1"/>
              </a:buClr>
              <a:buSzPts val="2400"/>
              <a:buFont typeface="Arial"/>
              <a:buChar char="•"/>
            </a:pPr>
            <a:r>
              <a:rPr lang="en-US" sz="2400">
                <a:solidFill>
                  <a:schemeClr val="lt1"/>
                </a:solidFill>
                <a:latin typeface="Times New Roman"/>
                <a:ea typeface="Times New Roman"/>
                <a:cs typeface="Times New Roman"/>
                <a:sym typeface="Times New Roman"/>
              </a:rPr>
              <a:t>Software that is open source is licensed so that everyone can:</a:t>
            </a:r>
            <a:endParaRPr sz="2400">
              <a:solidFill>
                <a:schemeClr val="lt1"/>
              </a:solidFill>
              <a:latin typeface="Times New Roman"/>
              <a:ea typeface="Times New Roman"/>
              <a:cs typeface="Times New Roman"/>
              <a:sym typeface="Times New Roman"/>
            </a:endParaRPr>
          </a:p>
          <a:p>
            <a:pPr marL="457200" marR="0" lvl="1" indent="-152400" algn="l" rtl="0">
              <a:spcBef>
                <a:spcPts val="1200"/>
              </a:spcBef>
              <a:spcAft>
                <a:spcPts val="0"/>
              </a:spcAft>
              <a:buClr>
                <a:schemeClr val="lt1"/>
              </a:buClr>
              <a:buSzPts val="2400"/>
              <a:buFont typeface="Arial"/>
              <a:buChar char="•"/>
            </a:pPr>
            <a:r>
              <a:rPr lang="en-US" sz="2400" b="0" i="0" u="none" strike="noStrike" cap="none">
                <a:solidFill>
                  <a:schemeClr val="lt1"/>
                </a:solidFill>
                <a:latin typeface="Times New Roman"/>
                <a:ea typeface="Times New Roman"/>
                <a:cs typeface="Times New Roman"/>
                <a:sym typeface="Times New Roman"/>
              </a:rPr>
              <a:t> use it </a:t>
            </a:r>
            <a:endParaRPr/>
          </a:p>
          <a:p>
            <a:pPr marL="457200" marR="0" lvl="1" indent="-152400" algn="l" rtl="0">
              <a:spcBef>
                <a:spcPts val="1200"/>
              </a:spcBef>
              <a:spcAft>
                <a:spcPts val="0"/>
              </a:spcAft>
              <a:buClr>
                <a:schemeClr val="lt1"/>
              </a:buClr>
              <a:buSzPts val="2400"/>
              <a:buFont typeface="Arial"/>
              <a:buChar char="•"/>
            </a:pPr>
            <a:r>
              <a:rPr lang="en-US" sz="2400" b="0" i="0" u="none" strike="noStrike" cap="none">
                <a:solidFill>
                  <a:schemeClr val="lt1"/>
                </a:solidFill>
                <a:latin typeface="Times New Roman"/>
                <a:ea typeface="Times New Roman"/>
                <a:cs typeface="Times New Roman"/>
                <a:sym typeface="Times New Roman"/>
              </a:rPr>
              <a:t> copy it </a:t>
            </a:r>
            <a:endParaRPr/>
          </a:p>
          <a:p>
            <a:pPr marL="457200" marR="0" lvl="1" indent="-152400" algn="l" rtl="0">
              <a:spcBef>
                <a:spcPts val="1200"/>
              </a:spcBef>
              <a:spcAft>
                <a:spcPts val="0"/>
              </a:spcAft>
              <a:buClr>
                <a:schemeClr val="lt1"/>
              </a:buClr>
              <a:buSzPts val="2400"/>
              <a:buFont typeface="Arial"/>
              <a:buChar char="•"/>
            </a:pPr>
            <a:r>
              <a:rPr lang="en-US" sz="2400" b="0" i="0" u="none" strike="noStrike" cap="none">
                <a:solidFill>
                  <a:schemeClr val="lt1"/>
                </a:solidFill>
                <a:latin typeface="Times New Roman"/>
                <a:ea typeface="Times New Roman"/>
                <a:cs typeface="Times New Roman"/>
                <a:sym typeface="Times New Roman"/>
              </a:rPr>
              <a:t> study it</a:t>
            </a:r>
            <a:endParaRPr/>
          </a:p>
          <a:p>
            <a:pPr marL="457200" marR="0" lvl="1" indent="-152400" algn="l" rtl="0">
              <a:spcBef>
                <a:spcPts val="1200"/>
              </a:spcBef>
              <a:spcAft>
                <a:spcPts val="0"/>
              </a:spcAft>
              <a:buClr>
                <a:schemeClr val="lt1"/>
              </a:buClr>
              <a:buSzPts val="2400"/>
              <a:buFont typeface="Arial"/>
              <a:buChar char="•"/>
            </a:pPr>
            <a:r>
              <a:rPr lang="en-US" sz="2400" b="0" i="0" u="none" strike="noStrike" cap="none">
                <a:solidFill>
                  <a:schemeClr val="lt1"/>
                </a:solidFill>
                <a:latin typeface="Times New Roman"/>
                <a:ea typeface="Times New Roman"/>
                <a:cs typeface="Times New Roman"/>
                <a:sym typeface="Times New Roman"/>
              </a:rPr>
              <a:t> edit it </a:t>
            </a:r>
            <a:endParaRPr sz="2400" b="0" i="0" u="none" strike="noStrike" cap="none">
              <a:solidFill>
                <a:schemeClr val="lt1"/>
              </a:solidFill>
              <a:latin typeface="Times New Roman"/>
              <a:ea typeface="Times New Roman"/>
              <a:cs typeface="Times New Roman"/>
              <a:sym typeface="Times New Roman"/>
            </a:endParaRPr>
          </a:p>
          <a:p>
            <a:pPr marL="457200" marR="0" lvl="1" indent="-152400" algn="l" rtl="0">
              <a:spcBef>
                <a:spcPts val="1200"/>
              </a:spcBef>
              <a:spcAft>
                <a:spcPts val="0"/>
              </a:spcAft>
              <a:buClr>
                <a:schemeClr val="lt1"/>
              </a:buClr>
              <a:buSzPts val="2400"/>
              <a:buFont typeface="Arial"/>
              <a:buChar char="•"/>
            </a:pPr>
            <a:r>
              <a:rPr lang="en-US" sz="2400" b="0" i="0" u="none" strike="noStrike" cap="none">
                <a:solidFill>
                  <a:schemeClr val="lt1"/>
                </a:solidFill>
                <a:latin typeface="Times New Roman"/>
                <a:ea typeface="Times New Roman"/>
                <a:cs typeface="Times New Roman"/>
                <a:sym typeface="Times New Roman"/>
              </a:rPr>
              <a:t> access the source code </a:t>
            </a:r>
            <a:endParaRPr/>
          </a:p>
          <a:p>
            <a:pPr marL="342900" marR="0" lvl="0" indent="-342900" algn="l" rtl="0">
              <a:spcBef>
                <a:spcPts val="1200"/>
              </a:spcBef>
              <a:spcAft>
                <a:spcPts val="0"/>
              </a:spcAft>
              <a:buClr>
                <a:schemeClr val="lt1"/>
              </a:buClr>
              <a:buSzPts val="2400"/>
              <a:buFont typeface="Arial"/>
              <a:buChar char="•"/>
            </a:pPr>
            <a:r>
              <a:rPr lang="en-US" sz="2400">
                <a:solidFill>
                  <a:schemeClr val="lt1"/>
                </a:solidFill>
                <a:latin typeface="Times New Roman"/>
                <a:ea typeface="Times New Roman"/>
                <a:cs typeface="Times New Roman"/>
                <a:sym typeface="Times New Roman"/>
              </a:rPr>
              <a:t>Generally, users are encouraged to voluntarily improve the design and functionality of the software.</a:t>
            </a:r>
            <a:endParaRPr sz="2400">
              <a:solidFill>
                <a:schemeClr val="lt1"/>
              </a:solidFill>
              <a:latin typeface="Times New Roman"/>
              <a:ea typeface="Times New Roman"/>
              <a:cs typeface="Times New Roman"/>
              <a:sym typeface="Times New Roman"/>
            </a:endParaRPr>
          </a:p>
          <a:p>
            <a:pPr marL="457200" marR="0" lvl="1" indent="0" algn="l" rtl="0">
              <a:spcBef>
                <a:spcPts val="1200"/>
              </a:spcBef>
              <a:spcAft>
                <a:spcPts val="0"/>
              </a:spcAft>
              <a:buNone/>
            </a:pPr>
            <a:endParaRPr sz="2400" b="0" i="0" u="none" strike="noStrike" cap="none">
              <a:solidFill>
                <a:schemeClr val="lt1"/>
              </a:solidFill>
              <a:latin typeface="Times New Roman"/>
              <a:ea typeface="Times New Roman"/>
              <a:cs typeface="Times New Roman"/>
              <a:sym typeface="Times New Roman"/>
            </a:endParaRPr>
          </a:p>
          <a:p>
            <a:pPr marL="0" marR="0" lvl="0" indent="0" algn="l" rtl="0">
              <a:spcBef>
                <a:spcPts val="0"/>
              </a:spcBef>
              <a:spcAft>
                <a:spcPts val="0"/>
              </a:spcAft>
              <a:buNone/>
            </a:pPr>
            <a:endParaRPr sz="3200" b="1">
              <a:solidFill>
                <a:schemeClr val="dk1"/>
              </a:solidFill>
              <a:latin typeface="Times New Roman"/>
              <a:ea typeface="Times New Roman"/>
              <a:cs typeface="Times New Roman"/>
              <a:sym typeface="Times New Roman"/>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Shape 175"/>
        <p:cNvGrpSpPr/>
        <p:nvPr/>
      </p:nvGrpSpPr>
      <p:grpSpPr>
        <a:xfrm>
          <a:off x="0" y="0"/>
          <a:ext cx="0" cy="0"/>
          <a:chOff x="0" y="0"/>
          <a:chExt cx="0" cy="0"/>
        </a:xfrm>
      </p:grpSpPr>
      <p:sp>
        <p:nvSpPr>
          <p:cNvPr id="176" name="Google Shape;176;p4"/>
          <p:cNvSpPr txBox="1"/>
          <p:nvPr/>
        </p:nvSpPr>
        <p:spPr>
          <a:xfrm>
            <a:off x="139390" y="152400"/>
            <a:ext cx="8991600" cy="643253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b="1">
                <a:solidFill>
                  <a:schemeClr val="lt1"/>
                </a:solidFill>
                <a:latin typeface="Times New Roman"/>
                <a:ea typeface="Times New Roman"/>
                <a:cs typeface="Times New Roman"/>
                <a:sym typeface="Times New Roman"/>
              </a:rPr>
              <a:t>Proprietary Software</a:t>
            </a:r>
            <a:endParaRPr sz="4000" b="1" u="sng">
              <a:solidFill>
                <a:schemeClr val="lt1"/>
              </a:solidFill>
              <a:latin typeface="Times New Roman"/>
              <a:ea typeface="Times New Roman"/>
              <a:cs typeface="Times New Roman"/>
              <a:sym typeface="Times New Roman"/>
            </a:endParaRPr>
          </a:p>
          <a:p>
            <a:pPr marL="0" marR="0" lvl="0" indent="0" algn="l" rtl="0">
              <a:spcBef>
                <a:spcPts val="1200"/>
              </a:spcBef>
              <a:spcAft>
                <a:spcPts val="0"/>
              </a:spcAft>
              <a:buNone/>
            </a:pPr>
            <a:r>
              <a:rPr lang="en-US" sz="2400">
                <a:solidFill>
                  <a:schemeClr val="lt1"/>
                </a:solidFill>
                <a:latin typeface="Times New Roman"/>
                <a:ea typeface="Times New Roman"/>
                <a:cs typeface="Times New Roman"/>
                <a:sym typeface="Times New Roman"/>
              </a:rPr>
              <a:t>Proprietary software is software licensed so that:</a:t>
            </a:r>
            <a:endParaRPr/>
          </a:p>
          <a:p>
            <a:pPr marL="457200" marR="0" lvl="1" indent="-152400" algn="l" rtl="0">
              <a:spcBef>
                <a:spcPts val="1200"/>
              </a:spcBef>
              <a:spcAft>
                <a:spcPts val="0"/>
              </a:spcAft>
              <a:buClr>
                <a:schemeClr val="lt1"/>
              </a:buClr>
              <a:buSzPts val="2400"/>
              <a:buFont typeface="Arial"/>
              <a:buChar char="•"/>
            </a:pPr>
            <a:r>
              <a:rPr lang="en-US" sz="2400" b="0" i="0" u="none" strike="noStrike" cap="none">
                <a:solidFill>
                  <a:schemeClr val="lt1"/>
                </a:solidFill>
                <a:latin typeface="Times New Roman"/>
                <a:ea typeface="Times New Roman"/>
                <a:cs typeface="Times New Roman"/>
                <a:sym typeface="Times New Roman"/>
              </a:rPr>
              <a:t> The source code is not available</a:t>
            </a:r>
            <a:endParaRPr/>
          </a:p>
          <a:p>
            <a:pPr marL="457200" marR="0" lvl="1" indent="-152400" algn="l" rtl="0">
              <a:spcBef>
                <a:spcPts val="1200"/>
              </a:spcBef>
              <a:spcAft>
                <a:spcPts val="0"/>
              </a:spcAft>
              <a:buClr>
                <a:schemeClr val="lt1"/>
              </a:buClr>
              <a:buSzPts val="2400"/>
              <a:buFont typeface="Arial"/>
              <a:buChar char="•"/>
            </a:pPr>
            <a:r>
              <a:rPr lang="en-US" sz="2400" b="0" i="0" u="none" strike="noStrike" cap="none">
                <a:solidFill>
                  <a:schemeClr val="lt1"/>
                </a:solidFill>
                <a:latin typeface="Times New Roman"/>
                <a:ea typeface="Times New Roman"/>
                <a:cs typeface="Times New Roman"/>
                <a:sym typeface="Times New Roman"/>
              </a:rPr>
              <a:t> Use is restricted in some way:</a:t>
            </a:r>
            <a:endParaRPr/>
          </a:p>
          <a:p>
            <a:pPr marL="914400" marR="0" lvl="2" indent="-152400" algn="l" rtl="0">
              <a:spcBef>
                <a:spcPts val="1200"/>
              </a:spcBef>
              <a:spcAft>
                <a:spcPts val="0"/>
              </a:spcAft>
              <a:buClr>
                <a:schemeClr val="lt1"/>
              </a:buClr>
              <a:buSzPts val="2400"/>
              <a:buFont typeface="Arial"/>
              <a:buChar char="•"/>
            </a:pPr>
            <a:r>
              <a:rPr lang="en-US" sz="2400" b="0" i="0" u="none" strike="noStrike" cap="none">
                <a:solidFill>
                  <a:schemeClr val="lt1"/>
                </a:solidFill>
                <a:latin typeface="Times New Roman"/>
                <a:ea typeface="Times New Roman"/>
                <a:cs typeface="Times New Roman"/>
                <a:sym typeface="Times New Roman"/>
              </a:rPr>
              <a:t> limiting the number of computers it can be installed on</a:t>
            </a:r>
            <a:endParaRPr/>
          </a:p>
          <a:p>
            <a:pPr marL="914400" marR="0" lvl="2" indent="-152400" algn="l" rtl="0">
              <a:spcBef>
                <a:spcPts val="1200"/>
              </a:spcBef>
              <a:spcAft>
                <a:spcPts val="0"/>
              </a:spcAft>
              <a:buClr>
                <a:schemeClr val="lt1"/>
              </a:buClr>
              <a:buSzPts val="2400"/>
              <a:buFont typeface="Arial"/>
              <a:buChar char="•"/>
            </a:pPr>
            <a:r>
              <a:rPr lang="en-US" sz="2400" b="0" i="0" u="none" strike="noStrike" cap="none">
                <a:solidFill>
                  <a:schemeClr val="lt1"/>
                </a:solidFill>
                <a:latin typeface="Times New Roman"/>
                <a:ea typeface="Times New Roman"/>
                <a:cs typeface="Times New Roman"/>
                <a:sym typeface="Times New Roman"/>
              </a:rPr>
              <a:t> limiting the time period the software can be used</a:t>
            </a:r>
            <a:endParaRPr/>
          </a:p>
          <a:p>
            <a:pPr marL="914400" marR="0" lvl="2" indent="-152400" algn="l" rtl="0">
              <a:spcBef>
                <a:spcPts val="1200"/>
              </a:spcBef>
              <a:spcAft>
                <a:spcPts val="0"/>
              </a:spcAft>
              <a:buClr>
                <a:schemeClr val="lt1"/>
              </a:buClr>
              <a:buSzPts val="2400"/>
              <a:buFont typeface="Arial"/>
              <a:buChar char="•"/>
            </a:pPr>
            <a:r>
              <a:rPr lang="en-US" sz="2400" b="0" i="0" u="none" strike="noStrike" cap="none">
                <a:solidFill>
                  <a:schemeClr val="lt1"/>
                </a:solidFill>
                <a:latin typeface="Times New Roman"/>
                <a:ea typeface="Times New Roman"/>
                <a:cs typeface="Times New Roman"/>
                <a:sym typeface="Times New Roman"/>
              </a:rPr>
              <a:t> limiting the amount of data that can be processed</a:t>
            </a:r>
            <a:endParaRPr/>
          </a:p>
          <a:p>
            <a:pPr marL="914400" marR="0" lvl="2" indent="-152400" algn="l" rtl="0">
              <a:spcBef>
                <a:spcPts val="1200"/>
              </a:spcBef>
              <a:spcAft>
                <a:spcPts val="0"/>
              </a:spcAft>
              <a:buClr>
                <a:schemeClr val="lt1"/>
              </a:buClr>
              <a:buSzPts val="2400"/>
              <a:buFont typeface="Arial"/>
              <a:buChar char="•"/>
            </a:pPr>
            <a:r>
              <a:rPr lang="en-US" sz="2400" b="0" i="0" u="none" strike="noStrike" cap="none">
                <a:solidFill>
                  <a:schemeClr val="lt1"/>
                </a:solidFill>
                <a:latin typeface="Times New Roman"/>
                <a:ea typeface="Times New Roman"/>
                <a:cs typeface="Times New Roman"/>
                <a:sym typeface="Times New Roman"/>
              </a:rPr>
              <a:t> limiting the number of features available</a:t>
            </a:r>
            <a:endParaRPr/>
          </a:p>
          <a:p>
            <a:pPr marL="914400" marR="0" lvl="2" indent="-152400" algn="l" rtl="0">
              <a:spcBef>
                <a:spcPts val="1200"/>
              </a:spcBef>
              <a:spcAft>
                <a:spcPts val="0"/>
              </a:spcAft>
              <a:buClr>
                <a:schemeClr val="lt1"/>
              </a:buClr>
              <a:buSzPts val="2400"/>
              <a:buFont typeface="Arial"/>
              <a:buChar char="•"/>
            </a:pPr>
            <a:r>
              <a:rPr lang="en-US" sz="2400" b="0" i="0" u="none" strike="noStrike" cap="none">
                <a:solidFill>
                  <a:schemeClr val="lt1"/>
                </a:solidFill>
                <a:latin typeface="Times New Roman"/>
                <a:ea typeface="Times New Roman"/>
                <a:cs typeface="Times New Roman"/>
                <a:sym typeface="Times New Roman"/>
              </a:rPr>
              <a:t> limiting the fields of endeavor: educational, non-commercial…</a:t>
            </a:r>
            <a:endParaRPr sz="3200" b="1" i="0" u="none" strike="noStrike" cap="none">
              <a:solidFill>
                <a:schemeClr val="dk1"/>
              </a:solidFill>
              <a:latin typeface="Times New Roman"/>
              <a:ea typeface="Times New Roman"/>
              <a:cs typeface="Times New Roman"/>
              <a:sym typeface="Times New Roman"/>
            </a:endParaRPr>
          </a:p>
          <a:p>
            <a:pPr marL="0" marR="0" lvl="0" indent="0" algn="l" rtl="0">
              <a:spcBef>
                <a:spcPts val="1200"/>
              </a:spcBef>
              <a:spcAft>
                <a:spcPts val="0"/>
              </a:spcAft>
              <a:buNone/>
            </a:pPr>
            <a:r>
              <a:rPr lang="en-US" sz="2400" b="1">
                <a:solidFill>
                  <a:schemeClr val="lt1"/>
                </a:solidFill>
                <a:latin typeface="Times New Roman"/>
                <a:ea typeface="Times New Roman"/>
                <a:cs typeface="Times New Roman"/>
                <a:sym typeface="Times New Roman"/>
              </a:rPr>
              <a:t>This is why we had to create accounts for to use our Esri ArcGIS Pro or ArcGIS Online software. The university pays for your access to this proprietary software.</a:t>
            </a:r>
            <a:endParaRPr sz="2400">
              <a:solidFill>
                <a:schemeClr val="lt1"/>
              </a:solidFill>
              <a:latin typeface="Times New Roman"/>
              <a:ea typeface="Times New Roman"/>
              <a:cs typeface="Times New Roman"/>
              <a:sym typeface="Times New Roman"/>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Shape 181"/>
        <p:cNvGrpSpPr/>
        <p:nvPr/>
      </p:nvGrpSpPr>
      <p:grpSpPr>
        <a:xfrm>
          <a:off x="0" y="0"/>
          <a:ext cx="0" cy="0"/>
          <a:chOff x="0" y="0"/>
          <a:chExt cx="0" cy="0"/>
        </a:xfrm>
      </p:grpSpPr>
      <p:sp>
        <p:nvSpPr>
          <p:cNvPr id="182" name="Google Shape;182;p5"/>
          <p:cNvSpPr txBox="1"/>
          <p:nvPr/>
        </p:nvSpPr>
        <p:spPr>
          <a:xfrm>
            <a:off x="0" y="152400"/>
            <a:ext cx="9144000"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b="1">
                <a:solidFill>
                  <a:schemeClr val="lt1"/>
                </a:solidFill>
                <a:latin typeface="Times New Roman"/>
                <a:ea typeface="Times New Roman"/>
                <a:cs typeface="Times New Roman"/>
                <a:sym typeface="Times New Roman"/>
              </a:rPr>
              <a:t>Free Software (FS)</a:t>
            </a:r>
            <a:endParaRPr/>
          </a:p>
        </p:txBody>
      </p:sp>
      <p:sp>
        <p:nvSpPr>
          <p:cNvPr id="183" name="Google Shape;183;p5"/>
          <p:cNvSpPr/>
          <p:nvPr/>
        </p:nvSpPr>
        <p:spPr>
          <a:xfrm>
            <a:off x="228600" y="914400"/>
            <a:ext cx="5638800" cy="34163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chemeClr val="lt1"/>
                </a:solidFill>
                <a:latin typeface="Times New Roman"/>
                <a:ea typeface="Times New Roman"/>
                <a:cs typeface="Times New Roman"/>
                <a:sym typeface="Times New Roman"/>
              </a:rPr>
              <a:t>The free software movement was conceived in 1983 by Richard Stallman</a:t>
            </a:r>
            <a:r>
              <a:rPr lang="en-US" sz="2400" b="1">
                <a:solidFill>
                  <a:schemeClr val="lt1"/>
                </a:solidFill>
                <a:latin typeface="Times New Roman"/>
                <a:ea typeface="Times New Roman"/>
                <a:cs typeface="Times New Roman"/>
                <a:sym typeface="Times New Roman"/>
              </a:rPr>
              <a:t> </a:t>
            </a:r>
            <a:r>
              <a:rPr lang="en-US" sz="2400">
                <a:solidFill>
                  <a:schemeClr val="lt1"/>
                </a:solidFill>
                <a:latin typeface="Times New Roman"/>
                <a:ea typeface="Times New Roman"/>
                <a:cs typeface="Times New Roman"/>
                <a:sym typeface="Times New Roman"/>
              </a:rPr>
              <a:t>to give the benefit of "</a:t>
            </a:r>
            <a:r>
              <a:rPr lang="en-US" sz="2400" b="1" i="1">
                <a:solidFill>
                  <a:schemeClr val="lt1"/>
                </a:solidFill>
                <a:latin typeface="Times New Roman"/>
                <a:ea typeface="Times New Roman"/>
                <a:cs typeface="Times New Roman"/>
                <a:sym typeface="Times New Roman"/>
              </a:rPr>
              <a:t>software freedom</a:t>
            </a:r>
            <a:r>
              <a:rPr lang="en-US" sz="2400">
                <a:solidFill>
                  <a:schemeClr val="lt1"/>
                </a:solidFill>
                <a:latin typeface="Times New Roman"/>
                <a:ea typeface="Times New Roman"/>
                <a:cs typeface="Times New Roman"/>
                <a:sym typeface="Times New Roman"/>
              </a:rPr>
              <a:t>" to computer users.</a:t>
            </a:r>
            <a:endParaRPr/>
          </a:p>
          <a:p>
            <a:pPr marL="0" marR="0" lvl="0" indent="0" algn="l" rtl="0">
              <a:spcBef>
                <a:spcPts val="0"/>
              </a:spcBef>
              <a:spcAft>
                <a:spcPts val="0"/>
              </a:spcAft>
              <a:buNone/>
            </a:pPr>
            <a:endParaRPr sz="2400">
              <a:solidFill>
                <a:schemeClr val="lt1"/>
              </a:solidFill>
              <a:latin typeface="Times New Roman"/>
              <a:ea typeface="Times New Roman"/>
              <a:cs typeface="Times New Roman"/>
              <a:sym typeface="Times New Roman"/>
            </a:endParaRPr>
          </a:p>
          <a:p>
            <a:pPr marL="0" marR="0" lvl="0" indent="0" algn="l" rtl="0">
              <a:spcBef>
                <a:spcPts val="0"/>
              </a:spcBef>
              <a:spcAft>
                <a:spcPts val="0"/>
              </a:spcAft>
              <a:buNone/>
            </a:pPr>
            <a:r>
              <a:rPr lang="en-US" sz="2400">
                <a:solidFill>
                  <a:schemeClr val="lt1"/>
                </a:solidFill>
                <a:latin typeface="Times New Roman"/>
                <a:ea typeface="Times New Roman"/>
                <a:cs typeface="Times New Roman"/>
                <a:sym typeface="Times New Roman"/>
              </a:rPr>
              <a:t>Stallman founded the Free Software Foundation in 1985 to provide the organizational structure to advance his Free Software ideas.</a:t>
            </a:r>
            <a:endParaRPr/>
          </a:p>
        </p:txBody>
      </p:sp>
      <p:grpSp>
        <p:nvGrpSpPr>
          <p:cNvPr id="184" name="Google Shape;184;p5"/>
          <p:cNvGrpSpPr/>
          <p:nvPr/>
        </p:nvGrpSpPr>
        <p:grpSpPr>
          <a:xfrm>
            <a:off x="207645" y="4038600"/>
            <a:ext cx="8915401" cy="2010728"/>
            <a:chOff x="-21492" y="4038600"/>
            <a:chExt cx="9144000" cy="2010728"/>
          </a:xfrm>
        </p:grpSpPr>
        <p:pic>
          <p:nvPicPr>
            <p:cNvPr id="185" name="Google Shape;185;p5"/>
            <p:cNvPicPr preferRelativeResize="0"/>
            <p:nvPr/>
          </p:nvPicPr>
          <p:blipFill rotWithShape="1">
            <a:blip r:embed="rId3">
              <a:alphaModFix/>
            </a:blip>
            <a:srcRect/>
            <a:stretch/>
          </p:blipFill>
          <p:spPr>
            <a:xfrm>
              <a:off x="7772400" y="4038600"/>
              <a:ext cx="819150" cy="781488"/>
            </a:xfrm>
            <a:prstGeom prst="rect">
              <a:avLst/>
            </a:prstGeom>
            <a:noFill/>
            <a:ln>
              <a:noFill/>
            </a:ln>
          </p:spPr>
        </p:pic>
        <p:sp>
          <p:nvSpPr>
            <p:cNvPr id="186" name="Google Shape;186;p5"/>
            <p:cNvSpPr/>
            <p:nvPr/>
          </p:nvSpPr>
          <p:spPr>
            <a:xfrm>
              <a:off x="-21492" y="4848999"/>
              <a:ext cx="9144000" cy="120032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a:solidFill>
                    <a:schemeClr val="lt1"/>
                  </a:solidFill>
                  <a:latin typeface="Times New Roman"/>
                  <a:ea typeface="Times New Roman"/>
                  <a:cs typeface="Times New Roman"/>
                  <a:sym typeface="Times New Roman"/>
                </a:rPr>
                <a:t>CopyLeft</a:t>
              </a:r>
              <a:r>
                <a:rPr lang="en-US" sz="2400">
                  <a:solidFill>
                    <a:srgbClr val="FFC000"/>
                  </a:solidFill>
                  <a:latin typeface="Times New Roman"/>
                  <a:ea typeface="Times New Roman"/>
                  <a:cs typeface="Times New Roman"/>
                  <a:sym typeface="Times New Roman"/>
                </a:rPr>
                <a:t> </a:t>
              </a:r>
              <a:r>
                <a:rPr lang="en-US" sz="2400">
                  <a:solidFill>
                    <a:schemeClr val="lt1"/>
                  </a:solidFill>
                  <a:latin typeface="Times New Roman"/>
                  <a:ea typeface="Times New Roman"/>
                  <a:cs typeface="Times New Roman"/>
                  <a:sym typeface="Times New Roman"/>
                </a:rPr>
                <a:t>- says that anyone who redistributes the software, with or without changes, must pass along the freedom to further copy and change it. CopyLeft guarantees that every user has freedom.</a:t>
              </a:r>
              <a:endParaRPr sz="2400">
                <a:solidFill>
                  <a:schemeClr val="lt1"/>
                </a:solidFill>
                <a:latin typeface="Times New Roman"/>
                <a:ea typeface="Times New Roman"/>
                <a:cs typeface="Times New Roman"/>
                <a:sym typeface="Times New Roman"/>
              </a:endParaRPr>
            </a:p>
          </p:txBody>
        </p:sp>
      </p:grpSp>
      <p:pic>
        <p:nvPicPr>
          <p:cNvPr id="187" name="Google Shape;187;p5" descr="Picture of Richard Stallman"/>
          <p:cNvPicPr preferRelativeResize="0"/>
          <p:nvPr/>
        </p:nvPicPr>
        <p:blipFill rotWithShape="1">
          <a:blip r:embed="rId4">
            <a:alphaModFix/>
          </a:blip>
          <a:srcRect l="17000" t="9605" r="19000" b="16572"/>
          <a:stretch/>
        </p:blipFill>
        <p:spPr>
          <a:xfrm>
            <a:off x="6019800" y="887343"/>
            <a:ext cx="2985796" cy="2286000"/>
          </a:xfrm>
          <a:prstGeom prst="rect">
            <a:avLst/>
          </a:prstGeom>
          <a:noFill/>
          <a:ln>
            <a:noFill/>
          </a:ln>
        </p:spPr>
      </p:pic>
      <p:sp>
        <p:nvSpPr>
          <p:cNvPr id="188" name="Google Shape;188;p5"/>
          <p:cNvSpPr txBox="1"/>
          <p:nvPr/>
        </p:nvSpPr>
        <p:spPr>
          <a:xfrm>
            <a:off x="5971589" y="3223927"/>
            <a:ext cx="1503938"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dk1"/>
                </a:solidFill>
                <a:latin typeface="Verdana"/>
                <a:ea typeface="Verdana"/>
                <a:cs typeface="Verdana"/>
                <a:sym typeface="Verdana"/>
              </a:rPr>
              <a:t>Richard Stallman</a:t>
            </a:r>
            <a:endParaRPr sz="1800">
              <a:solidFill>
                <a:schemeClr val="dk1"/>
              </a:solidFill>
              <a:latin typeface="Verdana"/>
              <a:ea typeface="Verdana"/>
              <a:cs typeface="Verdana"/>
              <a:sym typeface="Verdan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84"/>
                                        </p:tgtEl>
                                        <p:attrNameLst>
                                          <p:attrName>style.visibility</p:attrName>
                                        </p:attrNameLst>
                                      </p:cBhvr>
                                      <p:to>
                                        <p:strVal val="visible"/>
                                      </p:to>
                                    </p:set>
                                    <p:anim calcmode="lin" valueType="num">
                                      <p:cBhvr additive="base">
                                        <p:cTn id="7" dur="500"/>
                                        <p:tgtEl>
                                          <p:spTgt spid="184"/>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Shape 193"/>
        <p:cNvGrpSpPr/>
        <p:nvPr/>
      </p:nvGrpSpPr>
      <p:grpSpPr>
        <a:xfrm>
          <a:off x="0" y="0"/>
          <a:ext cx="0" cy="0"/>
          <a:chOff x="0" y="0"/>
          <a:chExt cx="0" cy="0"/>
        </a:xfrm>
      </p:grpSpPr>
      <p:sp>
        <p:nvSpPr>
          <p:cNvPr id="194" name="Google Shape;194;p6"/>
          <p:cNvSpPr/>
          <p:nvPr/>
        </p:nvSpPr>
        <p:spPr>
          <a:xfrm>
            <a:off x="304800" y="152400"/>
            <a:ext cx="8839200" cy="624786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b="1">
                <a:solidFill>
                  <a:schemeClr val="lt1"/>
                </a:solidFill>
                <a:latin typeface="Times New Roman"/>
                <a:ea typeface="Times New Roman"/>
                <a:cs typeface="Times New Roman"/>
                <a:sym typeface="Times New Roman"/>
              </a:rPr>
              <a:t>Free Software License</a:t>
            </a:r>
            <a:endParaRPr/>
          </a:p>
          <a:p>
            <a:pPr marL="0" marR="0" lvl="0" indent="0" algn="ctr" rtl="0">
              <a:spcBef>
                <a:spcPts val="0"/>
              </a:spcBef>
              <a:spcAft>
                <a:spcPts val="0"/>
              </a:spcAft>
              <a:buNone/>
            </a:pPr>
            <a:endParaRPr sz="2400">
              <a:solidFill>
                <a:srgbClr val="FFC000"/>
              </a:solidFill>
              <a:latin typeface="Times New Roman"/>
              <a:ea typeface="Times New Roman"/>
              <a:cs typeface="Times New Roman"/>
              <a:sym typeface="Times New Roman"/>
            </a:endParaRPr>
          </a:p>
          <a:p>
            <a:pPr marL="0" marR="0" lvl="0" indent="0" algn="ctr" rtl="0">
              <a:spcBef>
                <a:spcPts val="0"/>
              </a:spcBef>
              <a:spcAft>
                <a:spcPts val="0"/>
              </a:spcAft>
              <a:buNone/>
            </a:pPr>
            <a:r>
              <a:rPr lang="en-US" sz="2400">
                <a:solidFill>
                  <a:schemeClr val="lt1"/>
                </a:solidFill>
                <a:latin typeface="Times New Roman"/>
                <a:ea typeface="Times New Roman"/>
                <a:cs typeface="Times New Roman"/>
                <a:sym typeface="Times New Roman"/>
              </a:rPr>
              <a:t>“Free" is intended to refer to the freedom to copy and re-use the software, rather than the financial cost of the software.</a:t>
            </a:r>
            <a:endParaRPr sz="2400" b="1">
              <a:solidFill>
                <a:schemeClr val="lt1"/>
              </a:solidFill>
              <a:latin typeface="Times New Roman"/>
              <a:ea typeface="Times New Roman"/>
              <a:cs typeface="Times New Roman"/>
              <a:sym typeface="Times New Roman"/>
            </a:endParaRPr>
          </a:p>
          <a:p>
            <a:pPr marL="0" marR="0" lvl="0" indent="0" algn="l" rtl="0">
              <a:spcBef>
                <a:spcPts val="0"/>
              </a:spcBef>
              <a:spcAft>
                <a:spcPts val="0"/>
              </a:spcAft>
              <a:buNone/>
            </a:pPr>
            <a:endParaRPr sz="2400">
              <a:solidFill>
                <a:schemeClr val="lt1"/>
              </a:solidFill>
              <a:latin typeface="Times New Roman"/>
              <a:ea typeface="Times New Roman"/>
              <a:cs typeface="Times New Roman"/>
              <a:sym typeface="Times New Roman"/>
            </a:endParaRPr>
          </a:p>
          <a:p>
            <a:pPr marL="0" marR="0" lvl="0" indent="0" algn="l" rtl="0">
              <a:spcBef>
                <a:spcPts val="0"/>
              </a:spcBef>
              <a:spcAft>
                <a:spcPts val="0"/>
              </a:spcAft>
              <a:buNone/>
            </a:pPr>
            <a:endParaRPr sz="2400">
              <a:solidFill>
                <a:schemeClr val="lt1"/>
              </a:solidFill>
              <a:latin typeface="Times New Roman"/>
              <a:ea typeface="Times New Roman"/>
              <a:cs typeface="Times New Roman"/>
              <a:sym typeface="Times New Roman"/>
            </a:endParaRPr>
          </a:p>
          <a:p>
            <a:pPr marL="0" marR="0" lvl="0" indent="0" algn="l" rtl="0">
              <a:spcBef>
                <a:spcPts val="0"/>
              </a:spcBef>
              <a:spcAft>
                <a:spcPts val="0"/>
              </a:spcAft>
              <a:buNone/>
            </a:pPr>
            <a:r>
              <a:rPr lang="en-US" sz="2400" b="1" u="sng">
                <a:solidFill>
                  <a:schemeClr val="lt1"/>
                </a:solidFill>
                <a:latin typeface="Times New Roman"/>
                <a:ea typeface="Times New Roman"/>
                <a:cs typeface="Times New Roman"/>
                <a:sym typeface="Times New Roman"/>
              </a:rPr>
              <a:t>The Four Kinds of Freedom (for the users of the software)</a:t>
            </a:r>
            <a:endParaRPr/>
          </a:p>
          <a:p>
            <a:pPr marL="0" marR="0" lvl="0" indent="0" algn="l" rtl="0">
              <a:spcBef>
                <a:spcPts val="0"/>
              </a:spcBef>
              <a:spcAft>
                <a:spcPts val="0"/>
              </a:spcAft>
              <a:buNone/>
            </a:pPr>
            <a:r>
              <a:rPr lang="en-US" sz="2400">
                <a:solidFill>
                  <a:schemeClr val="lt1"/>
                </a:solidFill>
                <a:latin typeface="Times New Roman"/>
                <a:ea typeface="Times New Roman"/>
                <a:cs typeface="Times New Roman"/>
                <a:sym typeface="Times New Roman"/>
              </a:rPr>
              <a:t>   1) The freedom to run the program, for any purpose.</a:t>
            </a:r>
            <a:endParaRPr/>
          </a:p>
          <a:p>
            <a:pPr marL="0" marR="0" lvl="0" indent="0" algn="l" rtl="0">
              <a:spcBef>
                <a:spcPts val="0"/>
              </a:spcBef>
              <a:spcAft>
                <a:spcPts val="0"/>
              </a:spcAft>
              <a:buNone/>
            </a:pPr>
            <a:r>
              <a:rPr lang="en-US" sz="2400">
                <a:solidFill>
                  <a:schemeClr val="lt1"/>
                </a:solidFill>
                <a:latin typeface="Times New Roman"/>
                <a:ea typeface="Times New Roman"/>
                <a:cs typeface="Times New Roman"/>
                <a:sym typeface="Times New Roman"/>
              </a:rPr>
              <a:t>* 2) The freedom to study how the program works and adapt it to     	your needs.</a:t>
            </a:r>
            <a:endParaRPr/>
          </a:p>
          <a:p>
            <a:pPr marL="0" marR="0" lvl="0" indent="0" algn="l" rtl="0">
              <a:spcBef>
                <a:spcPts val="0"/>
              </a:spcBef>
              <a:spcAft>
                <a:spcPts val="0"/>
              </a:spcAft>
              <a:buNone/>
            </a:pPr>
            <a:r>
              <a:rPr lang="en-US" sz="2400">
                <a:solidFill>
                  <a:schemeClr val="lt1"/>
                </a:solidFill>
                <a:latin typeface="Times New Roman"/>
                <a:ea typeface="Times New Roman"/>
                <a:cs typeface="Times New Roman"/>
                <a:sym typeface="Times New Roman"/>
              </a:rPr>
              <a:t>  3) The freedom to redistribute copies so you can help your neighbor.</a:t>
            </a:r>
            <a:endParaRPr/>
          </a:p>
          <a:p>
            <a:pPr marL="0" marR="0" lvl="0" indent="0" algn="l" rtl="0">
              <a:spcBef>
                <a:spcPts val="0"/>
              </a:spcBef>
              <a:spcAft>
                <a:spcPts val="0"/>
              </a:spcAft>
              <a:buNone/>
            </a:pPr>
            <a:r>
              <a:rPr lang="en-US" sz="2400">
                <a:solidFill>
                  <a:schemeClr val="lt1"/>
                </a:solidFill>
                <a:latin typeface="Times New Roman"/>
                <a:ea typeface="Times New Roman"/>
                <a:cs typeface="Times New Roman"/>
                <a:sym typeface="Times New Roman"/>
              </a:rPr>
              <a:t>  4) The freedom to improve the program, and release your 	improvements to the public, so that the whole community 	benefits. </a:t>
            </a:r>
            <a:endParaRPr/>
          </a:p>
          <a:p>
            <a:pPr marL="0" marR="0" lvl="0" indent="0" algn="l" rtl="0">
              <a:spcBef>
                <a:spcPts val="0"/>
              </a:spcBef>
              <a:spcAft>
                <a:spcPts val="0"/>
              </a:spcAft>
              <a:buClr>
                <a:schemeClr val="lt1"/>
              </a:buClr>
              <a:buSzPts val="2400"/>
              <a:buFont typeface="Arial"/>
              <a:buNone/>
            </a:pPr>
            <a:endParaRPr sz="2400">
              <a:solidFill>
                <a:schemeClr val="lt1"/>
              </a:solidFill>
              <a:latin typeface="Times New Roman"/>
              <a:ea typeface="Times New Roman"/>
              <a:cs typeface="Times New Roman"/>
              <a:sym typeface="Times New Roman"/>
            </a:endParaRPr>
          </a:p>
          <a:p>
            <a:pPr marL="0" marR="0" lvl="0" indent="0" algn="l" rtl="0">
              <a:spcBef>
                <a:spcPts val="0"/>
              </a:spcBef>
              <a:spcAft>
                <a:spcPts val="0"/>
              </a:spcAft>
              <a:buNone/>
            </a:pPr>
            <a:r>
              <a:rPr lang="en-US" sz="2400">
                <a:solidFill>
                  <a:schemeClr val="lt1"/>
                </a:solidFill>
                <a:latin typeface="Times New Roman"/>
                <a:ea typeface="Times New Roman"/>
                <a:cs typeface="Times New Roman"/>
                <a:sym typeface="Times New Roman"/>
              </a:rPr>
              <a:t>* Requires access to the source code</a:t>
            </a:r>
            <a:endParaRPr sz="2400">
              <a:solidFill>
                <a:schemeClr val="lt1"/>
              </a:solidFill>
              <a:latin typeface="Times New Roman"/>
              <a:ea typeface="Times New Roman"/>
              <a:cs typeface="Times New Roman"/>
              <a:sym typeface="Times New Roman"/>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Shape 199"/>
        <p:cNvGrpSpPr/>
        <p:nvPr/>
      </p:nvGrpSpPr>
      <p:grpSpPr>
        <a:xfrm>
          <a:off x="0" y="0"/>
          <a:ext cx="0" cy="0"/>
          <a:chOff x="0" y="0"/>
          <a:chExt cx="0" cy="0"/>
        </a:xfrm>
      </p:grpSpPr>
      <p:pic>
        <p:nvPicPr>
          <p:cNvPr id="200" name="Google Shape;200;p7" descr="Picture of Eric Raymond"/>
          <p:cNvPicPr preferRelativeResize="0"/>
          <p:nvPr/>
        </p:nvPicPr>
        <p:blipFill rotWithShape="1">
          <a:blip r:embed="rId3">
            <a:alphaModFix/>
          </a:blip>
          <a:srcRect/>
          <a:stretch/>
        </p:blipFill>
        <p:spPr>
          <a:xfrm>
            <a:off x="6591300" y="800100"/>
            <a:ext cx="2552700" cy="2552700"/>
          </a:xfrm>
          <a:prstGeom prst="rect">
            <a:avLst/>
          </a:prstGeom>
          <a:noFill/>
          <a:ln>
            <a:noFill/>
          </a:ln>
        </p:spPr>
      </p:pic>
      <p:sp>
        <p:nvSpPr>
          <p:cNvPr id="201" name="Google Shape;201;p7"/>
          <p:cNvSpPr txBox="1"/>
          <p:nvPr/>
        </p:nvSpPr>
        <p:spPr>
          <a:xfrm>
            <a:off x="0" y="76200"/>
            <a:ext cx="9144000"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b="1">
                <a:solidFill>
                  <a:schemeClr val="lt1"/>
                </a:solidFill>
                <a:latin typeface="Times New Roman"/>
                <a:ea typeface="Times New Roman"/>
                <a:cs typeface="Times New Roman"/>
                <a:sym typeface="Times New Roman"/>
              </a:rPr>
              <a:t>Open Source Software (OSS)</a:t>
            </a:r>
            <a:endParaRPr/>
          </a:p>
        </p:txBody>
      </p:sp>
      <p:pic>
        <p:nvPicPr>
          <p:cNvPr id="202" name="Google Shape;202;p7" descr="Logo of Open Source"/>
          <p:cNvPicPr preferRelativeResize="0"/>
          <p:nvPr/>
        </p:nvPicPr>
        <p:blipFill rotWithShape="1">
          <a:blip r:embed="rId4">
            <a:alphaModFix/>
          </a:blip>
          <a:srcRect/>
          <a:stretch/>
        </p:blipFill>
        <p:spPr>
          <a:xfrm>
            <a:off x="6591300" y="3471684"/>
            <a:ext cx="2133600" cy="1840230"/>
          </a:xfrm>
          <a:prstGeom prst="rect">
            <a:avLst/>
          </a:prstGeom>
          <a:noFill/>
          <a:ln>
            <a:noFill/>
          </a:ln>
        </p:spPr>
      </p:pic>
      <p:sp>
        <p:nvSpPr>
          <p:cNvPr id="203" name="Google Shape;203;p7"/>
          <p:cNvSpPr/>
          <p:nvPr/>
        </p:nvSpPr>
        <p:spPr>
          <a:xfrm>
            <a:off x="266700" y="914400"/>
            <a:ext cx="6324600" cy="415498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chemeClr val="lt1"/>
                </a:solidFill>
                <a:latin typeface="Times New Roman"/>
                <a:ea typeface="Times New Roman"/>
                <a:cs typeface="Times New Roman"/>
                <a:sym typeface="Times New Roman"/>
              </a:rPr>
              <a:t>Coined by </a:t>
            </a:r>
            <a:r>
              <a:rPr lang="en-US" sz="2400" b="1">
                <a:solidFill>
                  <a:schemeClr val="lt1"/>
                </a:solidFill>
                <a:latin typeface="Times New Roman"/>
                <a:ea typeface="Times New Roman"/>
                <a:cs typeface="Times New Roman"/>
                <a:sym typeface="Times New Roman"/>
              </a:rPr>
              <a:t>Eric Raymond </a:t>
            </a:r>
            <a:r>
              <a:rPr lang="en-US" sz="2400">
                <a:solidFill>
                  <a:schemeClr val="lt1"/>
                </a:solidFill>
                <a:latin typeface="Times New Roman"/>
                <a:ea typeface="Times New Roman"/>
                <a:cs typeface="Times New Roman"/>
                <a:sym typeface="Times New Roman"/>
              </a:rPr>
              <a:t>in 1998 who thought the term “Free” would be misunderstood.</a:t>
            </a:r>
            <a:endParaRPr/>
          </a:p>
          <a:p>
            <a:pPr marL="0" marR="0" lvl="0" indent="0" algn="l" rtl="0">
              <a:spcBef>
                <a:spcPts val="0"/>
              </a:spcBef>
              <a:spcAft>
                <a:spcPts val="0"/>
              </a:spcAft>
              <a:buNone/>
            </a:pPr>
            <a:endParaRPr sz="2400">
              <a:solidFill>
                <a:schemeClr val="lt1"/>
              </a:solidFill>
              <a:latin typeface="Times New Roman"/>
              <a:ea typeface="Times New Roman"/>
              <a:cs typeface="Times New Roman"/>
              <a:sym typeface="Times New Roman"/>
            </a:endParaRPr>
          </a:p>
          <a:p>
            <a:pPr marL="0" marR="0" lvl="0" indent="0" algn="l" rtl="0">
              <a:spcBef>
                <a:spcPts val="0"/>
              </a:spcBef>
              <a:spcAft>
                <a:spcPts val="0"/>
              </a:spcAft>
              <a:buNone/>
            </a:pPr>
            <a:r>
              <a:rPr lang="en-US" sz="2400">
                <a:solidFill>
                  <a:schemeClr val="lt1"/>
                </a:solidFill>
                <a:latin typeface="Times New Roman"/>
                <a:ea typeface="Times New Roman"/>
                <a:cs typeface="Times New Roman"/>
                <a:sym typeface="Times New Roman"/>
              </a:rPr>
              <a:t>The source code and certain other rights normally reserved for copyright holders are provided under a software license that meets the Open Source Definition or that is in the public domain.</a:t>
            </a:r>
            <a:endParaRPr/>
          </a:p>
          <a:p>
            <a:pPr marL="0" marR="0" lvl="0" indent="0" algn="l" rtl="0">
              <a:spcBef>
                <a:spcPts val="0"/>
              </a:spcBef>
              <a:spcAft>
                <a:spcPts val="0"/>
              </a:spcAft>
              <a:buNone/>
            </a:pPr>
            <a:endParaRPr sz="2400">
              <a:solidFill>
                <a:schemeClr val="lt1"/>
              </a:solidFill>
              <a:latin typeface="Times New Roman"/>
              <a:ea typeface="Times New Roman"/>
              <a:cs typeface="Times New Roman"/>
              <a:sym typeface="Times New Roman"/>
            </a:endParaRPr>
          </a:p>
          <a:p>
            <a:pPr marL="0" marR="0" lvl="0" indent="0" algn="l" rtl="0">
              <a:spcBef>
                <a:spcPts val="0"/>
              </a:spcBef>
              <a:spcAft>
                <a:spcPts val="0"/>
              </a:spcAft>
              <a:buNone/>
            </a:pPr>
            <a:r>
              <a:rPr lang="en-US" sz="2400">
                <a:solidFill>
                  <a:schemeClr val="lt1"/>
                </a:solidFill>
                <a:latin typeface="Times New Roman"/>
                <a:ea typeface="Times New Roman"/>
                <a:cs typeface="Times New Roman"/>
                <a:sym typeface="Times New Roman"/>
              </a:rPr>
              <a:t>This license permits users to use, change, and improve the software, and to redistribute it in modified or unmodified forms.</a:t>
            </a:r>
            <a:endParaRPr/>
          </a:p>
        </p:txBody>
      </p:sp>
      <p:sp>
        <p:nvSpPr>
          <p:cNvPr id="204" name="Google Shape;204;p7"/>
          <p:cNvSpPr txBox="1"/>
          <p:nvPr/>
        </p:nvSpPr>
        <p:spPr>
          <a:xfrm>
            <a:off x="8235803" y="914400"/>
            <a:ext cx="908197" cy="4616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200">
                <a:solidFill>
                  <a:schemeClr val="dk1"/>
                </a:solidFill>
                <a:latin typeface="Verdana"/>
                <a:ea typeface="Verdana"/>
                <a:cs typeface="Verdana"/>
                <a:sym typeface="Verdana"/>
              </a:rPr>
              <a:t>Eric</a:t>
            </a:r>
            <a:endParaRPr/>
          </a:p>
          <a:p>
            <a:pPr marL="0" marR="0" lvl="0" indent="0" algn="ctr" rtl="0">
              <a:spcBef>
                <a:spcPts val="0"/>
              </a:spcBef>
              <a:spcAft>
                <a:spcPts val="0"/>
              </a:spcAft>
              <a:buNone/>
            </a:pPr>
            <a:r>
              <a:rPr lang="en-US" sz="1200">
                <a:solidFill>
                  <a:schemeClr val="dk1"/>
                </a:solidFill>
                <a:latin typeface="Verdana"/>
                <a:ea typeface="Verdana"/>
                <a:cs typeface="Verdana"/>
                <a:sym typeface="Verdana"/>
              </a:rPr>
              <a:t>Raymond</a:t>
            </a:r>
            <a:endParaRPr sz="1800">
              <a:solidFill>
                <a:schemeClr val="dk1"/>
              </a:solidFill>
              <a:latin typeface="Verdana"/>
              <a:ea typeface="Verdana"/>
              <a:cs typeface="Verdana"/>
              <a:sym typeface="Verdan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Shape 209"/>
        <p:cNvGrpSpPr/>
        <p:nvPr/>
      </p:nvGrpSpPr>
      <p:grpSpPr>
        <a:xfrm>
          <a:off x="0" y="0"/>
          <a:ext cx="0" cy="0"/>
          <a:chOff x="0" y="0"/>
          <a:chExt cx="0" cy="0"/>
        </a:xfrm>
      </p:grpSpPr>
      <p:sp>
        <p:nvSpPr>
          <p:cNvPr id="210" name="Google Shape;210;p8"/>
          <p:cNvSpPr txBox="1"/>
          <p:nvPr/>
        </p:nvSpPr>
        <p:spPr>
          <a:xfrm>
            <a:off x="381000" y="304800"/>
            <a:ext cx="8763000" cy="58785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b="1">
                <a:solidFill>
                  <a:schemeClr val="lt1"/>
                </a:solidFill>
                <a:latin typeface="Times New Roman"/>
                <a:ea typeface="Times New Roman"/>
                <a:cs typeface="Times New Roman"/>
                <a:sym typeface="Times New Roman"/>
              </a:rPr>
              <a:t>Open source software vs. free software</a:t>
            </a:r>
            <a:endParaRPr/>
          </a:p>
          <a:p>
            <a:pPr marL="0" marR="0" lvl="0" indent="0" algn="l" rtl="0">
              <a:spcBef>
                <a:spcPts val="1200"/>
              </a:spcBef>
              <a:spcAft>
                <a:spcPts val="0"/>
              </a:spcAft>
              <a:buNone/>
            </a:pPr>
            <a:r>
              <a:rPr lang="en-US" sz="2400">
                <a:solidFill>
                  <a:schemeClr val="lt1"/>
                </a:solidFill>
                <a:latin typeface="Times New Roman"/>
                <a:ea typeface="Times New Roman"/>
                <a:cs typeface="Times New Roman"/>
                <a:sym typeface="Times New Roman"/>
              </a:rPr>
              <a:t>Open Source Software and Free Software are different terms for software which comes with certain rights, or freedoms, for the user. </a:t>
            </a:r>
            <a:endParaRPr/>
          </a:p>
          <a:p>
            <a:pPr marL="0" marR="0" lvl="0" indent="0" algn="l" rtl="0">
              <a:spcBef>
                <a:spcPts val="1200"/>
              </a:spcBef>
              <a:spcAft>
                <a:spcPts val="0"/>
              </a:spcAft>
              <a:buNone/>
            </a:pPr>
            <a:r>
              <a:rPr lang="en-US" sz="2400">
                <a:solidFill>
                  <a:schemeClr val="lt1"/>
                </a:solidFill>
                <a:latin typeface="Times New Roman"/>
                <a:ea typeface="Times New Roman"/>
                <a:cs typeface="Times New Roman"/>
                <a:sym typeface="Times New Roman"/>
              </a:rPr>
              <a:t>They describe two approaches and philosophies towards free software.</a:t>
            </a:r>
            <a:endParaRPr/>
          </a:p>
          <a:p>
            <a:pPr marL="0" marR="0" lvl="0" indent="0" algn="l" rtl="0">
              <a:spcBef>
                <a:spcPts val="1200"/>
              </a:spcBef>
              <a:spcAft>
                <a:spcPts val="0"/>
              </a:spcAft>
              <a:buNone/>
            </a:pPr>
            <a:endParaRPr sz="2400" u="sng">
              <a:solidFill>
                <a:schemeClr val="lt1"/>
              </a:solidFill>
              <a:latin typeface="Times New Roman"/>
              <a:ea typeface="Times New Roman"/>
              <a:cs typeface="Times New Roman"/>
              <a:sym typeface="Times New Roman"/>
            </a:endParaRPr>
          </a:p>
          <a:p>
            <a:pPr marL="0" marR="0" lvl="0" indent="0" algn="l" rtl="0">
              <a:spcBef>
                <a:spcPts val="1200"/>
              </a:spcBef>
              <a:spcAft>
                <a:spcPts val="0"/>
              </a:spcAft>
              <a:buNone/>
            </a:pPr>
            <a:r>
              <a:rPr lang="en-US" sz="2400" u="sng">
                <a:solidFill>
                  <a:schemeClr val="lt1"/>
                </a:solidFill>
                <a:latin typeface="Times New Roman"/>
                <a:ea typeface="Times New Roman"/>
                <a:cs typeface="Times New Roman"/>
                <a:sym typeface="Times New Roman"/>
              </a:rPr>
              <a:t>They are often described as:</a:t>
            </a:r>
            <a:endParaRPr/>
          </a:p>
          <a:p>
            <a:pPr marL="0" marR="0" lvl="0" indent="0" algn="l" rtl="0">
              <a:spcBef>
                <a:spcPts val="1200"/>
              </a:spcBef>
              <a:spcAft>
                <a:spcPts val="0"/>
              </a:spcAft>
              <a:buNone/>
            </a:pPr>
            <a:r>
              <a:rPr lang="en-US" sz="2400">
                <a:solidFill>
                  <a:schemeClr val="lt1"/>
                </a:solidFill>
                <a:latin typeface="Times New Roman"/>
                <a:ea typeface="Times New Roman"/>
                <a:cs typeface="Times New Roman"/>
                <a:sym typeface="Times New Roman"/>
              </a:rPr>
              <a:t>Open Source 🡪 a practical development methodology</a:t>
            </a:r>
            <a:endParaRPr/>
          </a:p>
          <a:p>
            <a:pPr marL="0" marR="0" lvl="0" indent="0" algn="l" rtl="0">
              <a:spcBef>
                <a:spcPts val="1200"/>
              </a:spcBef>
              <a:spcAft>
                <a:spcPts val="0"/>
              </a:spcAft>
              <a:buNone/>
            </a:pPr>
            <a:r>
              <a:rPr lang="en-US" sz="2400">
                <a:solidFill>
                  <a:schemeClr val="lt1"/>
                </a:solidFill>
                <a:latin typeface="Times New Roman"/>
                <a:ea typeface="Times New Roman"/>
                <a:cs typeface="Times New Roman"/>
                <a:sym typeface="Times New Roman"/>
              </a:rPr>
              <a:t>Free Software 🡪 a social movement</a:t>
            </a:r>
            <a:endParaRPr/>
          </a:p>
          <a:p>
            <a:pPr marL="0" marR="0" lvl="0" indent="0" algn="l" rtl="0">
              <a:spcBef>
                <a:spcPts val="1200"/>
              </a:spcBef>
              <a:spcAft>
                <a:spcPts val="0"/>
              </a:spcAft>
              <a:buNone/>
            </a:pPr>
            <a:r>
              <a:rPr lang="en-US" sz="2400">
                <a:solidFill>
                  <a:schemeClr val="lt1"/>
                </a:solidFill>
                <a:latin typeface="Times New Roman"/>
                <a:ea typeface="Times New Roman"/>
                <a:cs typeface="Times New Roman"/>
                <a:sym typeface="Times New Roman"/>
              </a:rPr>
              <a:t>Most Open Source software is “free” and </a:t>
            </a:r>
            <a:endParaRPr/>
          </a:p>
          <a:p>
            <a:pPr marL="0" marR="0" lvl="0" indent="0" algn="l" rtl="0">
              <a:spcBef>
                <a:spcPts val="1200"/>
              </a:spcBef>
              <a:spcAft>
                <a:spcPts val="0"/>
              </a:spcAft>
              <a:buNone/>
            </a:pPr>
            <a:r>
              <a:rPr lang="en-US" sz="2400">
                <a:solidFill>
                  <a:schemeClr val="lt1"/>
                </a:solidFill>
                <a:latin typeface="Times New Roman"/>
                <a:ea typeface="Times New Roman"/>
                <a:cs typeface="Times New Roman"/>
                <a:sym typeface="Times New Roman"/>
              </a:rPr>
              <a:t>most Free Software is “open source”</a:t>
            </a:r>
            <a:endParaRPr sz="2400">
              <a:solidFill>
                <a:schemeClr val="lt1"/>
              </a:solidFill>
              <a:latin typeface="Times New Roman"/>
              <a:ea typeface="Times New Roman"/>
              <a:cs typeface="Times New Roman"/>
              <a:sym typeface="Times New Roman"/>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Shape 215"/>
        <p:cNvGrpSpPr/>
        <p:nvPr/>
      </p:nvGrpSpPr>
      <p:grpSpPr>
        <a:xfrm>
          <a:off x="0" y="0"/>
          <a:ext cx="0" cy="0"/>
          <a:chOff x="0" y="0"/>
          <a:chExt cx="0" cy="0"/>
        </a:xfrm>
      </p:grpSpPr>
      <p:sp>
        <p:nvSpPr>
          <p:cNvPr id="216" name="Google Shape;216;p9"/>
          <p:cNvSpPr txBox="1"/>
          <p:nvPr/>
        </p:nvSpPr>
        <p:spPr>
          <a:xfrm>
            <a:off x="381000" y="282000"/>
            <a:ext cx="8763000" cy="464742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b="1">
                <a:solidFill>
                  <a:schemeClr val="lt1"/>
                </a:solidFill>
                <a:latin typeface="Times New Roman"/>
                <a:ea typeface="Times New Roman"/>
                <a:cs typeface="Times New Roman"/>
                <a:sym typeface="Times New Roman"/>
              </a:rPr>
              <a:t>FOSS</a:t>
            </a:r>
            <a:endParaRPr/>
          </a:p>
          <a:p>
            <a:pPr marL="0" marR="0" lvl="0" indent="0" algn="l" rtl="0">
              <a:spcBef>
                <a:spcPts val="1600"/>
              </a:spcBef>
              <a:spcAft>
                <a:spcPts val="0"/>
              </a:spcAft>
              <a:buNone/>
            </a:pPr>
            <a:r>
              <a:rPr lang="en-US" sz="3200">
                <a:solidFill>
                  <a:schemeClr val="lt1"/>
                </a:solidFill>
                <a:latin typeface="Times New Roman"/>
                <a:ea typeface="Times New Roman"/>
                <a:cs typeface="Times New Roman"/>
                <a:sym typeface="Times New Roman"/>
              </a:rPr>
              <a:t>Many now just use the term:</a:t>
            </a:r>
            <a:endParaRPr/>
          </a:p>
          <a:p>
            <a:pPr marL="0" marR="0" lvl="0" indent="0" algn="l" rtl="0">
              <a:spcBef>
                <a:spcPts val="1600"/>
              </a:spcBef>
              <a:spcAft>
                <a:spcPts val="0"/>
              </a:spcAft>
              <a:buNone/>
            </a:pPr>
            <a:r>
              <a:rPr lang="en-US" sz="3200">
                <a:solidFill>
                  <a:schemeClr val="lt1"/>
                </a:solidFill>
                <a:latin typeface="Times New Roman"/>
                <a:ea typeface="Times New Roman"/>
                <a:cs typeface="Times New Roman"/>
                <a:sym typeface="Times New Roman"/>
              </a:rPr>
              <a:t>FOSS = Free and Open Source Software</a:t>
            </a:r>
            <a:endParaRPr/>
          </a:p>
          <a:p>
            <a:pPr marL="0" marR="0" lvl="0" indent="0" algn="ctr" rtl="0">
              <a:spcBef>
                <a:spcPts val="1600"/>
              </a:spcBef>
              <a:spcAft>
                <a:spcPts val="0"/>
              </a:spcAft>
              <a:buNone/>
            </a:pPr>
            <a:endParaRPr sz="3200" b="1">
              <a:solidFill>
                <a:schemeClr val="lt1"/>
              </a:solidFill>
              <a:latin typeface="Times New Roman"/>
              <a:ea typeface="Times New Roman"/>
              <a:cs typeface="Times New Roman"/>
              <a:sym typeface="Times New Roman"/>
            </a:endParaRPr>
          </a:p>
          <a:p>
            <a:pPr marL="0" marR="0" lvl="0" indent="0" algn="l" rtl="0">
              <a:spcBef>
                <a:spcPts val="1600"/>
              </a:spcBef>
              <a:spcAft>
                <a:spcPts val="0"/>
              </a:spcAft>
              <a:buNone/>
            </a:pPr>
            <a:r>
              <a:rPr lang="en-US" sz="3200">
                <a:solidFill>
                  <a:schemeClr val="lt1"/>
                </a:solidFill>
                <a:latin typeface="Times New Roman"/>
                <a:ea typeface="Times New Roman"/>
                <a:cs typeface="Times New Roman"/>
                <a:sym typeface="Times New Roman"/>
              </a:rPr>
              <a:t>The term Open Source is much more prevalent in popular culture than FOSS, but software users are beginning to use the FOSS term more frequently.</a:t>
            </a:r>
            <a:endParaRPr sz="3200">
              <a:solidFill>
                <a:schemeClr val="dk1"/>
              </a:solidFill>
              <a:latin typeface="Times New Roman"/>
              <a:ea typeface="Times New Roman"/>
              <a:cs typeface="Times New Roman"/>
              <a:sym typeface="Times New Roman"/>
            </a:endParaRPr>
          </a:p>
        </p:txBody>
      </p:sp>
    </p:spTree>
  </p:cSld>
  <p:clrMapOvr>
    <a:masterClrMapping/>
  </p:clrMapOvr>
</p:sld>
</file>

<file path=ppt/theme/theme1.xml><?xml version="1.0" encoding="utf-8"?>
<a:theme xmlns:a="http://schemas.openxmlformats.org/drawingml/2006/main" name="Celestial">
  <a:themeElements>
    <a:clrScheme name="Celestial">
      <a:dk1>
        <a:srgbClr val="000000"/>
      </a:dk1>
      <a:lt1>
        <a:srgbClr val="FFFFFF"/>
      </a:lt1>
      <a:dk2>
        <a:srgbClr val="3F296A"/>
      </a:dk2>
      <a:lt2>
        <a:srgbClr val="EBEBEB"/>
      </a:lt2>
      <a:accent1>
        <a:srgbClr val="E84574"/>
      </a:accent1>
      <a:accent2>
        <a:srgbClr val="798FF2"/>
      </a:accent2>
      <a:accent3>
        <a:srgbClr val="95C369"/>
      </a:accent3>
      <a:accent4>
        <a:srgbClr val="EE875A"/>
      </a:accent4>
      <a:accent5>
        <a:srgbClr val="C363E8"/>
      </a:accent5>
      <a:accent6>
        <a:srgbClr val="6AADC8"/>
      </a:accent6>
      <a:hlink>
        <a:srgbClr val="FE80C7"/>
      </a:hlink>
      <a:folHlink>
        <a:srgbClr val="FBA3E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2C170F6D-FA71-4C02-A69C-FBE2F3D3A23B}"/>
</file>

<file path=customXml/itemProps2.xml><?xml version="1.0" encoding="utf-8"?>
<ds:datastoreItem xmlns:ds="http://schemas.openxmlformats.org/officeDocument/2006/customXml" ds:itemID="{CA4D3D55-9033-4392-81AA-557986BE140C}"/>
</file>

<file path=customXml/itemProps3.xml><?xml version="1.0" encoding="utf-8"?>
<ds:datastoreItem xmlns:ds="http://schemas.openxmlformats.org/officeDocument/2006/customXml" ds:itemID="{7785C608-759F-4881-8AE7-D6869FC7D0F2}"/>
</file>

<file path=docProps/app.xml><?xml version="1.0" encoding="utf-8"?>
<Properties xmlns="http://schemas.openxmlformats.org/officeDocument/2006/extended-properties" xmlns:vt="http://schemas.openxmlformats.org/officeDocument/2006/docPropsVTypes">
  <TotalTime>0</TotalTime>
  <Words>1581</Words>
  <Application>Microsoft Office PowerPoint</Application>
  <PresentationFormat>On-screen Show (4:3)</PresentationFormat>
  <Paragraphs>261</Paragraphs>
  <Slides>24</Slides>
  <Notes>24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24</vt:i4>
      </vt:variant>
    </vt:vector>
  </HeadingPairs>
  <TitlesOfParts>
    <vt:vector size="31" baseType="lpstr">
      <vt:lpstr>Arial</vt:lpstr>
      <vt:lpstr>Noto Sans Symbols</vt:lpstr>
      <vt:lpstr>Verdana</vt:lpstr>
      <vt:lpstr>Arial Black</vt:lpstr>
      <vt:lpstr>Times New Roman</vt:lpstr>
      <vt:lpstr>Calibri</vt:lpstr>
      <vt:lpstr>Celestial</vt:lpstr>
      <vt:lpstr>OPEN EDUCATIONAL RESOURCES FOR INTRODUCTION  TO GEOGRAPHIC INFORMATION SYSTEMS FUNDED BY: USG AFFORDABLE LEARNING GRANT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OPEN EDUCATIONAL RESOURCES FOR INTRODUCTION  TO GEOGRAPHIC INFORMATION SYSTEMS FUNDED BY: USG AFFORDABLE LEARNING GRANT</dc:title>
  <dc:creator>Kurt A. Menke</dc:creator>
  <cp:lastModifiedBy>Uli Ingram</cp:lastModifiedBy>
  <cp:revision>14</cp:revision>
  <dcterms:created xsi:type="dcterms:W3CDTF">2005-04-16T16:40:18Z</dcterms:created>
  <dcterms:modified xsi:type="dcterms:W3CDTF">2021-04-29T12:40:33Z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