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gif" ContentType="image/gi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 id="2147483675"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embeddedFontLst>
    <p:embeddedFont>
      <p:font typeface="Arial Black" panose="020B0A04020102020204" pitchFamily="34" charset="0"/>
      <p:regular r:id="rId24"/>
      <p:bold r:id="rId25"/>
    </p:embeddedFont>
    <p:embeddedFont>
      <p:font typeface="Calibri" panose="020F0502020204030204" pitchFamily="34" charset="0"/>
      <p:regular r:id="rId26"/>
      <p:bold r:id="rId27"/>
      <p:italic r:id="rId28"/>
      <p:boldItalic r:id="rId29"/>
    </p:embeddedFont>
    <p:embeddedFont>
      <p:font typeface="Corbel" panose="020B0503020204020204" pitchFamily="34" charset="0"/>
      <p:regular r:id="rId30"/>
      <p:bold r:id="rId31"/>
      <p:italic r:id="rId32"/>
      <p:boldItalic r:id="rId33"/>
    </p:embeddedFont>
    <p:embeddedFont>
      <p:font typeface="Verdana" panose="020B060403050404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A345D0-49AE-D5F9-25A4-80600CC93183}" v="18" dt="2021-03-29T03:10:33.7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11.fntdata"/><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theme" Target="theme/theme1.xml"/><Relationship Id="rId45"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4"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presProps" Target="presProps.xml"/><Relationship Id="rId46"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ACA345D0-49AE-D5F9-25A4-80600CC93183}"/>
    <pc:docChg chg="modSld">
      <pc:chgData name="Bhanuja Dasoju" userId="S::bdasoju@students.kennesaw.edu::605ef41b-7345-45bd-b61e-66abab52c461" providerId="AD" clId="Web-{ACA345D0-49AE-D5F9-25A4-80600CC93183}" dt="2021-03-29T03:10:33.707" v="17"/>
      <pc:docMkLst>
        <pc:docMk/>
      </pc:docMkLst>
      <pc:sldChg chg="modSp">
        <pc:chgData name="Bhanuja Dasoju" userId="S::bdasoju@students.kennesaw.edu::605ef41b-7345-45bd-b61e-66abab52c461" providerId="AD" clId="Web-{ACA345D0-49AE-D5F9-25A4-80600CC93183}" dt="2021-03-29T02:55:10.615" v="0"/>
        <pc:sldMkLst>
          <pc:docMk/>
          <pc:sldMk cId="0" sldId="258"/>
        </pc:sldMkLst>
        <pc:picChg chg="mod">
          <ac:chgData name="Bhanuja Dasoju" userId="S::bdasoju@students.kennesaw.edu::605ef41b-7345-45bd-b61e-66abab52c461" providerId="AD" clId="Web-{ACA345D0-49AE-D5F9-25A4-80600CC93183}" dt="2021-03-29T02:55:10.615" v="0"/>
          <ac:picMkLst>
            <pc:docMk/>
            <pc:sldMk cId="0" sldId="258"/>
            <ac:picMk id="229" creationId="{00000000-0000-0000-0000-000000000000}"/>
          </ac:picMkLst>
        </pc:picChg>
      </pc:sldChg>
      <pc:sldChg chg="modSp">
        <pc:chgData name="Bhanuja Dasoju" userId="S::bdasoju@students.kennesaw.edu::605ef41b-7345-45bd-b61e-66abab52c461" providerId="AD" clId="Web-{ACA345D0-49AE-D5F9-25A4-80600CC93183}" dt="2021-03-29T02:56:07.199" v="2"/>
        <pc:sldMkLst>
          <pc:docMk/>
          <pc:sldMk cId="0" sldId="260"/>
        </pc:sldMkLst>
        <pc:picChg chg="mod">
          <ac:chgData name="Bhanuja Dasoju" userId="S::bdasoju@students.kennesaw.edu::605ef41b-7345-45bd-b61e-66abab52c461" providerId="AD" clId="Web-{ACA345D0-49AE-D5F9-25A4-80600CC93183}" dt="2021-03-29T02:56:07.199" v="2"/>
          <ac:picMkLst>
            <pc:docMk/>
            <pc:sldMk cId="0" sldId="260"/>
            <ac:picMk id="242" creationId="{00000000-0000-0000-0000-000000000000}"/>
          </ac:picMkLst>
        </pc:picChg>
      </pc:sldChg>
      <pc:sldChg chg="modSp">
        <pc:chgData name="Bhanuja Dasoju" userId="S::bdasoju@students.kennesaw.edu::605ef41b-7345-45bd-b61e-66abab52c461" providerId="AD" clId="Web-{ACA345D0-49AE-D5F9-25A4-80600CC93183}" dt="2021-03-29T02:58:36.861" v="8"/>
        <pc:sldMkLst>
          <pc:docMk/>
          <pc:sldMk cId="0" sldId="261"/>
        </pc:sldMkLst>
        <pc:picChg chg="mod">
          <ac:chgData name="Bhanuja Dasoju" userId="S::bdasoju@students.kennesaw.edu::605ef41b-7345-45bd-b61e-66abab52c461" providerId="AD" clId="Web-{ACA345D0-49AE-D5F9-25A4-80600CC93183}" dt="2021-03-29T02:56:57.857" v="3"/>
          <ac:picMkLst>
            <pc:docMk/>
            <pc:sldMk cId="0" sldId="261"/>
            <ac:picMk id="249" creationId="{00000000-0000-0000-0000-000000000000}"/>
          </ac:picMkLst>
        </pc:picChg>
        <pc:picChg chg="mod">
          <ac:chgData name="Bhanuja Dasoju" userId="S::bdasoju@students.kennesaw.edu::605ef41b-7345-45bd-b61e-66abab52c461" providerId="AD" clId="Web-{ACA345D0-49AE-D5F9-25A4-80600CC93183}" dt="2021-03-29T02:58:36.861" v="8"/>
          <ac:picMkLst>
            <pc:docMk/>
            <pc:sldMk cId="0" sldId="261"/>
            <ac:picMk id="250" creationId="{00000000-0000-0000-0000-000000000000}"/>
          </ac:picMkLst>
        </pc:picChg>
        <pc:picChg chg="mod">
          <ac:chgData name="Bhanuja Dasoju" userId="S::bdasoju@students.kennesaw.edu::605ef41b-7345-45bd-b61e-66abab52c461" providerId="AD" clId="Web-{ACA345D0-49AE-D5F9-25A4-80600CC93183}" dt="2021-03-29T02:57:37.342" v="5"/>
          <ac:picMkLst>
            <pc:docMk/>
            <pc:sldMk cId="0" sldId="261"/>
            <ac:picMk id="251" creationId="{00000000-0000-0000-0000-000000000000}"/>
          </ac:picMkLst>
        </pc:picChg>
        <pc:picChg chg="mod">
          <ac:chgData name="Bhanuja Dasoju" userId="S::bdasoju@students.kennesaw.edu::605ef41b-7345-45bd-b61e-66abab52c461" providerId="AD" clId="Web-{ACA345D0-49AE-D5F9-25A4-80600CC93183}" dt="2021-03-29T02:58:20.548" v="6"/>
          <ac:picMkLst>
            <pc:docMk/>
            <pc:sldMk cId="0" sldId="261"/>
            <ac:picMk id="252" creationId="{00000000-0000-0000-0000-000000000000}"/>
          </ac:picMkLst>
        </pc:picChg>
        <pc:picChg chg="mod">
          <ac:chgData name="Bhanuja Dasoju" userId="S::bdasoju@students.kennesaw.edu::605ef41b-7345-45bd-b61e-66abab52c461" providerId="AD" clId="Web-{ACA345D0-49AE-D5F9-25A4-80600CC93183}" dt="2021-03-29T02:58:29.455" v="7"/>
          <ac:picMkLst>
            <pc:docMk/>
            <pc:sldMk cId="0" sldId="261"/>
            <ac:picMk id="253" creationId="{00000000-0000-0000-0000-000000000000}"/>
          </ac:picMkLst>
        </pc:picChg>
      </pc:sldChg>
      <pc:sldChg chg="modSp">
        <pc:chgData name="Bhanuja Dasoju" userId="S::bdasoju@students.kennesaw.edu::605ef41b-7345-45bd-b61e-66abab52c461" providerId="AD" clId="Web-{ACA345D0-49AE-D5F9-25A4-80600CC93183}" dt="2021-03-29T02:59:50.003" v="9"/>
        <pc:sldMkLst>
          <pc:docMk/>
          <pc:sldMk cId="0" sldId="262"/>
        </pc:sldMkLst>
        <pc:picChg chg="mod">
          <ac:chgData name="Bhanuja Dasoju" userId="S::bdasoju@students.kennesaw.edu::605ef41b-7345-45bd-b61e-66abab52c461" providerId="AD" clId="Web-{ACA345D0-49AE-D5F9-25A4-80600CC93183}" dt="2021-03-29T02:59:50.003" v="9"/>
          <ac:picMkLst>
            <pc:docMk/>
            <pc:sldMk cId="0" sldId="262"/>
            <ac:picMk id="260" creationId="{00000000-0000-0000-0000-000000000000}"/>
          </ac:picMkLst>
        </pc:picChg>
      </pc:sldChg>
      <pc:sldChg chg="modSp">
        <pc:chgData name="Bhanuja Dasoju" userId="S::bdasoju@students.kennesaw.edu::605ef41b-7345-45bd-b61e-66abab52c461" providerId="AD" clId="Web-{ACA345D0-49AE-D5F9-25A4-80600CC93183}" dt="2021-03-29T03:01:03.145" v="11"/>
        <pc:sldMkLst>
          <pc:docMk/>
          <pc:sldMk cId="0" sldId="263"/>
        </pc:sldMkLst>
        <pc:picChg chg="mod">
          <ac:chgData name="Bhanuja Dasoju" userId="S::bdasoju@students.kennesaw.edu::605ef41b-7345-45bd-b61e-66abab52c461" providerId="AD" clId="Web-{ACA345D0-49AE-D5F9-25A4-80600CC93183}" dt="2021-03-29T03:01:03.145" v="11"/>
          <ac:picMkLst>
            <pc:docMk/>
            <pc:sldMk cId="0" sldId="263"/>
            <ac:picMk id="268" creationId="{00000000-0000-0000-0000-000000000000}"/>
          </ac:picMkLst>
        </pc:picChg>
      </pc:sldChg>
      <pc:sldChg chg="modSp">
        <pc:chgData name="Bhanuja Dasoju" userId="S::bdasoju@students.kennesaw.edu::605ef41b-7345-45bd-b61e-66abab52c461" providerId="AD" clId="Web-{ACA345D0-49AE-D5F9-25A4-80600CC93183}" dt="2021-03-29T03:02:19.584" v="12"/>
        <pc:sldMkLst>
          <pc:docMk/>
          <pc:sldMk cId="0" sldId="270"/>
        </pc:sldMkLst>
        <pc:picChg chg="mod">
          <ac:chgData name="Bhanuja Dasoju" userId="S::bdasoju@students.kennesaw.edu::605ef41b-7345-45bd-b61e-66abab52c461" providerId="AD" clId="Web-{ACA345D0-49AE-D5F9-25A4-80600CC93183}" dt="2021-03-29T03:02:19.584" v="12"/>
          <ac:picMkLst>
            <pc:docMk/>
            <pc:sldMk cId="0" sldId="270"/>
            <ac:picMk id="319" creationId="{00000000-0000-0000-0000-000000000000}"/>
          </ac:picMkLst>
        </pc:picChg>
      </pc:sldChg>
      <pc:sldChg chg="modSp">
        <pc:chgData name="Bhanuja Dasoju" userId="S::bdasoju@students.kennesaw.edu::605ef41b-7345-45bd-b61e-66abab52c461" providerId="AD" clId="Web-{ACA345D0-49AE-D5F9-25A4-80600CC93183}" dt="2021-03-29T03:07:43.984" v="15"/>
        <pc:sldMkLst>
          <pc:docMk/>
          <pc:sldMk cId="0" sldId="272"/>
        </pc:sldMkLst>
        <pc:picChg chg="mod">
          <ac:chgData name="Bhanuja Dasoju" userId="S::bdasoju@students.kennesaw.edu::605ef41b-7345-45bd-b61e-66abab52c461" providerId="AD" clId="Web-{ACA345D0-49AE-D5F9-25A4-80600CC93183}" dt="2021-03-29T03:07:10.059" v="13"/>
          <ac:picMkLst>
            <pc:docMk/>
            <pc:sldMk cId="0" sldId="272"/>
            <ac:picMk id="342" creationId="{00000000-0000-0000-0000-000000000000}"/>
          </ac:picMkLst>
        </pc:picChg>
        <pc:picChg chg="mod">
          <ac:chgData name="Bhanuja Dasoju" userId="S::bdasoju@students.kennesaw.edu::605ef41b-7345-45bd-b61e-66abab52c461" providerId="AD" clId="Web-{ACA345D0-49AE-D5F9-25A4-80600CC93183}" dt="2021-03-29T03:07:43.984" v="15"/>
          <ac:picMkLst>
            <pc:docMk/>
            <pc:sldMk cId="0" sldId="272"/>
            <ac:picMk id="343" creationId="{00000000-0000-0000-0000-000000000000}"/>
          </ac:picMkLst>
        </pc:picChg>
      </pc:sldChg>
      <pc:sldChg chg="modSp">
        <pc:chgData name="Bhanuja Dasoju" userId="S::bdasoju@students.kennesaw.edu::605ef41b-7345-45bd-b61e-66abab52c461" providerId="AD" clId="Web-{ACA345D0-49AE-D5F9-25A4-80600CC93183}" dt="2021-03-29T03:10:33.707" v="17"/>
        <pc:sldMkLst>
          <pc:docMk/>
          <pc:sldMk cId="0" sldId="274"/>
        </pc:sldMkLst>
        <pc:picChg chg="mod">
          <ac:chgData name="Bhanuja Dasoju" userId="S::bdasoju@students.kennesaw.edu::605ef41b-7345-45bd-b61e-66abab52c461" providerId="AD" clId="Web-{ACA345D0-49AE-D5F9-25A4-80600CC93183}" dt="2021-03-29T03:10:07.112" v="16"/>
          <ac:picMkLst>
            <pc:docMk/>
            <pc:sldMk cId="0" sldId="274"/>
            <ac:picMk id="371" creationId="{00000000-0000-0000-0000-000000000000}"/>
          </ac:picMkLst>
        </pc:picChg>
        <pc:picChg chg="mod">
          <ac:chgData name="Bhanuja Dasoju" userId="S::bdasoju@students.kennesaw.edu::605ef41b-7345-45bd-b61e-66abab52c461" providerId="AD" clId="Web-{ACA345D0-49AE-D5F9-25A4-80600CC93183}" dt="2021-03-29T03:10:33.707" v="17"/>
          <ac:picMkLst>
            <pc:docMk/>
            <pc:sldMk cId="0" sldId="274"/>
            <ac:picMk id="37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5" name="Google Shape;295;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7" name="Google Shape;30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14</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4" name="Google Shape;31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5" name="Google Shape;31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3" name="Google Shape;32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7" name="Google Shape;33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8" name="Google Shape;33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2" name="Google Shape;35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6" name="Google Shape;36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a:solidFill>
                  <a:schemeClr val="dk1"/>
                </a:solidFill>
                <a:latin typeface="Calibri"/>
                <a:ea typeface="Calibri"/>
                <a:cs typeface="Calibri"/>
                <a:sym typeface="Calibri"/>
              </a:rPr>
              <a:t>19</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6" name="Google Shape;376;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8" name="Google Shape;238;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6" name="Google Shape;256;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pic>
        <p:nvPicPr>
          <p:cNvPr id="16" name="Google Shape;16;p2"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7" name="Google Shape;17;p2"/>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body" idx="1"/>
          </p:nvPr>
        </p:nvSpPr>
        <p:spPr>
          <a:xfrm>
            <a:off x="514351" y="2142067"/>
            <a:ext cx="3746501" cy="3649134"/>
          </a:xfrm>
          <a:prstGeom prst="rect">
            <a:avLst/>
          </a:prstGeom>
          <a:noFill/>
          <a:ln>
            <a:noFill/>
          </a:ln>
        </p:spPr>
        <p:txBody>
          <a:bodyPr spcFirstLastPara="1" wrap="square" lIns="91425" tIns="45700" rIns="91425" bIns="45700" anchor="ctr"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9" name="Google Shape;19;p2"/>
          <p:cNvSpPr txBox="1">
            <a:spLocks noGrp="1"/>
          </p:cNvSpPr>
          <p:nvPr>
            <p:ph type="body" idx="2"/>
          </p:nvPr>
        </p:nvSpPr>
        <p:spPr>
          <a:xfrm>
            <a:off x="4366421" y="2142068"/>
            <a:ext cx="3746499" cy="3649133"/>
          </a:xfrm>
          <a:prstGeom prst="rect">
            <a:avLst/>
          </a:prstGeom>
          <a:noFill/>
          <a:ln>
            <a:noFill/>
          </a:ln>
        </p:spPr>
        <p:txBody>
          <a:bodyPr spcFirstLastPara="1" wrap="square" lIns="91425" tIns="45700" rIns="91425" bIns="45700" anchor="ctr"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20" name="Google Shape;20;p2"/>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80"/>
        <p:cNvGrpSpPr/>
        <p:nvPr/>
      </p:nvGrpSpPr>
      <p:grpSpPr>
        <a:xfrm>
          <a:off x="0" y="0"/>
          <a:ext cx="0" cy="0"/>
          <a:chOff x="0" y="0"/>
          <a:chExt cx="0" cy="0"/>
        </a:xfrm>
      </p:grpSpPr>
      <p:pic>
        <p:nvPicPr>
          <p:cNvPr id="81" name="Google Shape;81;p11"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82" name="Google Shape;82;p11"/>
          <p:cNvSpPr txBox="1">
            <a:spLocks noGrp="1"/>
          </p:cNvSpPr>
          <p:nvPr>
            <p:ph type="title"/>
          </p:nvPr>
        </p:nvSpPr>
        <p:spPr>
          <a:xfrm>
            <a:off x="514351" y="4732865"/>
            <a:ext cx="759857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1800"/>
              <a:buFont typeface="Calibri"/>
              <a:buNone/>
              <a:defRPr sz="18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1"/>
          <p:cNvSpPr>
            <a:spLocks noGrp="1"/>
          </p:cNvSpPr>
          <p:nvPr>
            <p:ph type="pic" idx="2"/>
          </p:nvPr>
        </p:nvSpPr>
        <p:spPr>
          <a:xfrm>
            <a:off x="1028701" y="932112"/>
            <a:ext cx="6569870" cy="3164976"/>
          </a:xfrm>
          <a:prstGeom prst="roundRect">
            <a:avLst>
              <a:gd name="adj" fmla="val 4380"/>
            </a:avLst>
          </a:prstGeom>
          <a:noFill/>
          <a:ln w="50800" cap="sq" cmpd="dbl">
            <a:solidFill>
              <a:srgbClr val="FFFFFF"/>
            </a:solidFill>
            <a:prstDash val="solid"/>
            <a:miter lim="800000"/>
            <a:headEnd type="none" w="sm" len="sm"/>
            <a:tailEnd type="none" w="sm" len="sm"/>
          </a:ln>
          <a:effectLst>
            <a:outerShdw blurRad="254000" algn="tl" rotWithShape="0">
              <a:srgbClr val="000000">
                <a:alpha val="42352"/>
              </a:srgbClr>
            </a:outerShdw>
          </a:effectLst>
        </p:spPr>
        <p:txBody>
          <a:bodyPr spcFirstLastPara="1" wrap="square" lIns="91425" tIns="45700" rIns="91425" bIns="45700" anchor="t" anchorCtr="0">
            <a:noAutofit/>
          </a:bodyPr>
          <a:lstStyle>
            <a:lvl1pPr marR="0" lvl="0" algn="ctr"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lnSpc>
                <a:spcPct val="100000"/>
              </a:lnSpc>
              <a:spcBef>
                <a:spcPts val="750"/>
              </a:spcBef>
              <a:spcAft>
                <a:spcPts val="75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84" name="Google Shape;84;p11"/>
          <p:cNvSpPr txBox="1">
            <a:spLocks noGrp="1"/>
          </p:cNvSpPr>
          <p:nvPr>
            <p:ph type="body" idx="1"/>
          </p:nvPr>
        </p:nvSpPr>
        <p:spPr>
          <a:xfrm>
            <a:off x="514351" y="5299603"/>
            <a:ext cx="7598570" cy="49371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050"/>
              <a:buNone/>
              <a:defRPr sz="1050"/>
            </a:lvl1pPr>
            <a:lvl2pPr marL="914400" lvl="1" indent="-228600" algn="l">
              <a:lnSpc>
                <a:spcPct val="100000"/>
              </a:lnSpc>
              <a:spcBef>
                <a:spcPts val="750"/>
              </a:spcBef>
              <a:spcAft>
                <a:spcPts val="0"/>
              </a:spcAft>
              <a:buSzPts val="900"/>
              <a:buNone/>
              <a:defRPr sz="900"/>
            </a:lvl2pPr>
            <a:lvl3pPr marL="1371600" lvl="2" indent="-228600" algn="l">
              <a:lnSpc>
                <a:spcPct val="100000"/>
              </a:lnSpc>
              <a:spcBef>
                <a:spcPts val="750"/>
              </a:spcBef>
              <a:spcAft>
                <a:spcPts val="0"/>
              </a:spcAft>
              <a:buSzPts val="750"/>
              <a:buNone/>
              <a:defRPr sz="750"/>
            </a:lvl3pPr>
            <a:lvl4pPr marL="1828800" lvl="3" indent="-228600" algn="l">
              <a:lnSpc>
                <a:spcPct val="100000"/>
              </a:lnSpc>
              <a:spcBef>
                <a:spcPts val="750"/>
              </a:spcBef>
              <a:spcAft>
                <a:spcPts val="0"/>
              </a:spcAft>
              <a:buSzPts val="675"/>
              <a:buNone/>
              <a:defRPr sz="675"/>
            </a:lvl4pPr>
            <a:lvl5pPr marL="2286000" lvl="4" indent="-228600" algn="l">
              <a:lnSpc>
                <a:spcPct val="100000"/>
              </a:lnSpc>
              <a:spcBef>
                <a:spcPts val="750"/>
              </a:spcBef>
              <a:spcAft>
                <a:spcPts val="0"/>
              </a:spcAft>
              <a:buSzPts val="675"/>
              <a:buNone/>
              <a:defRPr sz="675"/>
            </a:lvl5pPr>
            <a:lvl6pPr marL="2743200" lvl="5" indent="-228600" algn="l">
              <a:lnSpc>
                <a:spcPct val="100000"/>
              </a:lnSpc>
              <a:spcBef>
                <a:spcPts val="750"/>
              </a:spcBef>
              <a:spcAft>
                <a:spcPts val="0"/>
              </a:spcAft>
              <a:buSzPts val="675"/>
              <a:buNone/>
              <a:defRPr sz="675"/>
            </a:lvl6pPr>
            <a:lvl7pPr marL="3200400" lvl="6" indent="-228600" algn="l">
              <a:lnSpc>
                <a:spcPct val="100000"/>
              </a:lnSpc>
              <a:spcBef>
                <a:spcPts val="750"/>
              </a:spcBef>
              <a:spcAft>
                <a:spcPts val="0"/>
              </a:spcAft>
              <a:buSzPts val="675"/>
              <a:buNone/>
              <a:defRPr sz="675"/>
            </a:lvl7pPr>
            <a:lvl8pPr marL="3657600" lvl="7" indent="-228600" algn="l">
              <a:lnSpc>
                <a:spcPct val="100000"/>
              </a:lnSpc>
              <a:spcBef>
                <a:spcPts val="750"/>
              </a:spcBef>
              <a:spcAft>
                <a:spcPts val="0"/>
              </a:spcAft>
              <a:buSzPts val="675"/>
              <a:buNone/>
              <a:defRPr sz="675"/>
            </a:lvl8pPr>
            <a:lvl9pPr marL="4114800" lvl="8" indent="-228600" algn="l">
              <a:lnSpc>
                <a:spcPct val="100000"/>
              </a:lnSpc>
              <a:spcBef>
                <a:spcPts val="750"/>
              </a:spcBef>
              <a:spcAft>
                <a:spcPts val="750"/>
              </a:spcAft>
              <a:buSzPts val="675"/>
              <a:buNone/>
              <a:defRPr sz="675"/>
            </a:lvl9pPr>
          </a:lstStyle>
          <a:p>
            <a:endParaRPr/>
          </a:p>
        </p:txBody>
      </p:sp>
      <p:sp>
        <p:nvSpPr>
          <p:cNvPr id="85" name="Google Shape;85;p11"/>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11"/>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1"/>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88"/>
        <p:cNvGrpSpPr/>
        <p:nvPr/>
      </p:nvGrpSpPr>
      <p:grpSpPr>
        <a:xfrm>
          <a:off x="0" y="0"/>
          <a:ext cx="0" cy="0"/>
          <a:chOff x="0" y="0"/>
          <a:chExt cx="0" cy="0"/>
        </a:xfrm>
      </p:grpSpPr>
      <p:pic>
        <p:nvPicPr>
          <p:cNvPr id="89" name="Google Shape;89;p12"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90" name="Google Shape;90;p12"/>
          <p:cNvSpPr txBox="1">
            <a:spLocks noGrp="1"/>
          </p:cNvSpPr>
          <p:nvPr>
            <p:ph type="title"/>
          </p:nvPr>
        </p:nvSpPr>
        <p:spPr>
          <a:xfrm>
            <a:off x="514351" y="609602"/>
            <a:ext cx="7598570" cy="312419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400"/>
              <a:buFont typeface="Calibri"/>
              <a:buNone/>
              <a:defRPr sz="2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2"/>
          <p:cNvSpPr txBox="1">
            <a:spLocks noGrp="1"/>
          </p:cNvSpPr>
          <p:nvPr>
            <p:ph type="body" idx="1"/>
          </p:nvPr>
        </p:nvSpPr>
        <p:spPr>
          <a:xfrm>
            <a:off x="514350" y="4343400"/>
            <a:ext cx="7598571" cy="14478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SzPts val="1500"/>
              <a:buNone/>
              <a:defRPr sz="1500">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92" name="Google Shape;92;p12"/>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2"/>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12"/>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95"/>
        <p:cNvGrpSpPr/>
        <p:nvPr/>
      </p:nvGrpSpPr>
      <p:grpSpPr>
        <a:xfrm>
          <a:off x="0" y="0"/>
          <a:ext cx="0" cy="0"/>
          <a:chOff x="0" y="0"/>
          <a:chExt cx="0" cy="0"/>
        </a:xfrm>
      </p:grpSpPr>
      <p:pic>
        <p:nvPicPr>
          <p:cNvPr id="96" name="Google Shape;96;p13"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97" name="Google Shape;97;p13"/>
          <p:cNvSpPr txBox="1"/>
          <p:nvPr/>
        </p:nvSpPr>
        <p:spPr>
          <a:xfrm>
            <a:off x="7678400" y="2743200"/>
            <a:ext cx="457200" cy="584776"/>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6000"/>
              <a:buFont typeface="Arial"/>
              <a:buNone/>
            </a:pPr>
            <a:r>
              <a:rPr lang="en-US" sz="60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98" name="Google Shape;98;p13"/>
          <p:cNvSpPr txBox="1"/>
          <p:nvPr/>
        </p:nvSpPr>
        <p:spPr>
          <a:xfrm>
            <a:off x="366206" y="823337"/>
            <a:ext cx="457200" cy="584776"/>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6000"/>
              <a:buFont typeface="Arial"/>
              <a:buNone/>
            </a:pPr>
            <a:r>
              <a:rPr lang="en-US" sz="60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99" name="Google Shape;99;p13"/>
          <p:cNvSpPr txBox="1">
            <a:spLocks noGrp="1"/>
          </p:cNvSpPr>
          <p:nvPr>
            <p:ph type="title"/>
          </p:nvPr>
        </p:nvSpPr>
        <p:spPr>
          <a:xfrm>
            <a:off x="744201" y="609602"/>
            <a:ext cx="7162799" cy="274319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400"/>
              <a:buFont typeface="Calibri"/>
              <a:buNone/>
              <a:defRPr sz="2400" b="0"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13"/>
          <p:cNvSpPr txBox="1">
            <a:spLocks noGrp="1"/>
          </p:cNvSpPr>
          <p:nvPr>
            <p:ph type="body" idx="1"/>
          </p:nvPr>
        </p:nvSpPr>
        <p:spPr>
          <a:xfrm>
            <a:off x="823406" y="3352800"/>
            <a:ext cx="7004388" cy="3810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SzPts val="1350"/>
              <a:buFont typeface="Calibri"/>
              <a:buNone/>
              <a:defRPr/>
            </a:lvl1pPr>
            <a:lvl2pPr marL="914400" lvl="1" indent="-228600" algn="l">
              <a:lnSpc>
                <a:spcPct val="100000"/>
              </a:lnSpc>
              <a:spcBef>
                <a:spcPts val="750"/>
              </a:spcBef>
              <a:spcAft>
                <a:spcPts val="0"/>
              </a:spcAft>
              <a:buSzPts val="1200"/>
              <a:buFont typeface="Calibri"/>
              <a:buNone/>
              <a:defRPr/>
            </a:lvl2pPr>
            <a:lvl3pPr marL="1371600" lvl="2" indent="-228600" algn="l">
              <a:lnSpc>
                <a:spcPct val="100000"/>
              </a:lnSpc>
              <a:spcBef>
                <a:spcPts val="750"/>
              </a:spcBef>
              <a:spcAft>
                <a:spcPts val="0"/>
              </a:spcAft>
              <a:buSzPts val="1050"/>
              <a:buFont typeface="Calibri"/>
              <a:buNone/>
              <a:defRPr/>
            </a:lvl3pPr>
            <a:lvl4pPr marL="1828800" lvl="3" indent="-228600" algn="l">
              <a:lnSpc>
                <a:spcPct val="100000"/>
              </a:lnSpc>
              <a:spcBef>
                <a:spcPts val="750"/>
              </a:spcBef>
              <a:spcAft>
                <a:spcPts val="0"/>
              </a:spcAft>
              <a:buSzPts val="900"/>
              <a:buFont typeface="Calibri"/>
              <a:buNone/>
              <a:defRPr/>
            </a:lvl4pPr>
            <a:lvl5pPr marL="2286000" lvl="4" indent="-228600" algn="l">
              <a:lnSpc>
                <a:spcPct val="100000"/>
              </a:lnSpc>
              <a:spcBef>
                <a:spcPts val="750"/>
              </a:spcBef>
              <a:spcAft>
                <a:spcPts val="0"/>
              </a:spcAft>
              <a:buSzPts val="900"/>
              <a:buFont typeface="Calibri"/>
              <a:buNone/>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01" name="Google Shape;101;p13"/>
          <p:cNvSpPr txBox="1">
            <a:spLocks noGrp="1"/>
          </p:cNvSpPr>
          <p:nvPr>
            <p:ph type="body" idx="2"/>
          </p:nvPr>
        </p:nvSpPr>
        <p:spPr>
          <a:xfrm>
            <a:off x="515599" y="4343400"/>
            <a:ext cx="7614275" cy="14478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SzPts val="1500"/>
              <a:buNone/>
              <a:defRPr sz="1500">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102" name="Google Shape;102;p13"/>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13"/>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p13"/>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5"/>
        <p:cNvGrpSpPr/>
        <p:nvPr/>
      </p:nvGrpSpPr>
      <p:grpSpPr>
        <a:xfrm>
          <a:off x="0" y="0"/>
          <a:ext cx="0" cy="0"/>
          <a:chOff x="0" y="0"/>
          <a:chExt cx="0" cy="0"/>
        </a:xfrm>
      </p:grpSpPr>
      <p:pic>
        <p:nvPicPr>
          <p:cNvPr id="106" name="Google Shape;106;p14"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07" name="Google Shape;107;p14"/>
          <p:cNvSpPr txBox="1">
            <a:spLocks noGrp="1"/>
          </p:cNvSpPr>
          <p:nvPr>
            <p:ph type="title"/>
          </p:nvPr>
        </p:nvSpPr>
        <p:spPr>
          <a:xfrm>
            <a:off x="514352" y="3308581"/>
            <a:ext cx="7598569" cy="14688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400"/>
              <a:buFont typeface="Calibri"/>
              <a:buNone/>
              <a:defRPr sz="24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14"/>
          <p:cNvSpPr txBox="1">
            <a:spLocks noGrp="1"/>
          </p:cNvSpPr>
          <p:nvPr>
            <p:ph type="body" idx="1"/>
          </p:nvPr>
        </p:nvSpPr>
        <p:spPr>
          <a:xfrm>
            <a:off x="514351" y="4777381"/>
            <a:ext cx="7598570" cy="860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500"/>
              <a:buNone/>
              <a:defRPr sz="1500">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109" name="Google Shape;109;p14"/>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14"/>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14"/>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2"/>
        <p:cNvGrpSpPr/>
        <p:nvPr/>
      </p:nvGrpSpPr>
      <p:grpSpPr>
        <a:xfrm>
          <a:off x="0" y="0"/>
          <a:ext cx="0" cy="0"/>
          <a:chOff x="0" y="0"/>
          <a:chExt cx="0" cy="0"/>
        </a:xfrm>
      </p:grpSpPr>
      <p:pic>
        <p:nvPicPr>
          <p:cNvPr id="113" name="Google Shape;113;p15"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14" name="Google Shape;114;p15"/>
          <p:cNvSpPr txBox="1"/>
          <p:nvPr/>
        </p:nvSpPr>
        <p:spPr>
          <a:xfrm>
            <a:off x="7678400" y="2743200"/>
            <a:ext cx="457200" cy="584776"/>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6000"/>
              <a:buFont typeface="Arial"/>
              <a:buNone/>
            </a:pPr>
            <a:r>
              <a:rPr lang="en-US" sz="60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15" name="Google Shape;115;p15"/>
          <p:cNvSpPr txBox="1"/>
          <p:nvPr/>
        </p:nvSpPr>
        <p:spPr>
          <a:xfrm>
            <a:off x="366206" y="823337"/>
            <a:ext cx="457200" cy="584776"/>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6000"/>
              <a:buFont typeface="Arial"/>
              <a:buNone/>
            </a:pPr>
            <a:r>
              <a:rPr lang="en-US" sz="6000" b="0" i="0" u="none" strike="noStrike" cap="none">
                <a:solidFill>
                  <a:schemeClr val="l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16" name="Google Shape;116;p15"/>
          <p:cNvSpPr txBox="1">
            <a:spLocks noGrp="1"/>
          </p:cNvSpPr>
          <p:nvPr>
            <p:ph type="title"/>
          </p:nvPr>
        </p:nvSpPr>
        <p:spPr>
          <a:xfrm>
            <a:off x="744201" y="609602"/>
            <a:ext cx="7162799" cy="274319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400"/>
              <a:buFont typeface="Calibri"/>
              <a:buNone/>
              <a:defRPr sz="2400" b="0"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15"/>
          <p:cNvSpPr txBox="1">
            <a:spLocks noGrp="1"/>
          </p:cNvSpPr>
          <p:nvPr>
            <p:ph type="body" idx="1"/>
          </p:nvPr>
        </p:nvSpPr>
        <p:spPr>
          <a:xfrm>
            <a:off x="514350" y="3886200"/>
            <a:ext cx="7601577" cy="8890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1800"/>
              <a:buNone/>
              <a:defRPr sz="1800" b="0" cap="none">
                <a:solidFill>
                  <a:schemeClr val="lt1"/>
                </a:solidFill>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18" name="Google Shape;118;p15"/>
          <p:cNvSpPr txBox="1">
            <a:spLocks noGrp="1"/>
          </p:cNvSpPr>
          <p:nvPr>
            <p:ph type="body" idx="2"/>
          </p:nvPr>
        </p:nvSpPr>
        <p:spPr>
          <a:xfrm>
            <a:off x="514349" y="4775200"/>
            <a:ext cx="7601577" cy="10160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350"/>
              <a:buNone/>
              <a:defRPr sz="1350">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119" name="Google Shape;119;p15"/>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15"/>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15"/>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2"/>
        <p:cNvGrpSpPr/>
        <p:nvPr/>
      </p:nvGrpSpPr>
      <p:grpSpPr>
        <a:xfrm>
          <a:off x="0" y="0"/>
          <a:ext cx="0" cy="0"/>
          <a:chOff x="0" y="0"/>
          <a:chExt cx="0" cy="0"/>
        </a:xfrm>
      </p:grpSpPr>
      <p:pic>
        <p:nvPicPr>
          <p:cNvPr id="123" name="Google Shape;123;p16"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24" name="Google Shape;124;p16"/>
          <p:cNvSpPr txBox="1">
            <a:spLocks noGrp="1"/>
          </p:cNvSpPr>
          <p:nvPr>
            <p:ph type="title"/>
          </p:nvPr>
        </p:nvSpPr>
        <p:spPr>
          <a:xfrm>
            <a:off x="514351" y="609602"/>
            <a:ext cx="7598570" cy="274319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700"/>
              <a:buFont typeface="Calibri"/>
              <a:buNone/>
              <a:defRPr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16"/>
          <p:cNvSpPr txBox="1">
            <a:spLocks noGrp="1"/>
          </p:cNvSpPr>
          <p:nvPr>
            <p:ph type="body" idx="1"/>
          </p:nvPr>
        </p:nvSpPr>
        <p:spPr>
          <a:xfrm>
            <a:off x="514351" y="3505200"/>
            <a:ext cx="7598571" cy="83820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100"/>
              <a:buNone/>
              <a:defRPr sz="2100" b="0" cap="none">
                <a:solidFill>
                  <a:schemeClr val="lt1"/>
                </a:solidFill>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26" name="Google Shape;126;p16"/>
          <p:cNvSpPr txBox="1">
            <a:spLocks noGrp="1"/>
          </p:cNvSpPr>
          <p:nvPr>
            <p:ph type="body" idx="2"/>
          </p:nvPr>
        </p:nvSpPr>
        <p:spPr>
          <a:xfrm>
            <a:off x="514350" y="4343400"/>
            <a:ext cx="7598571" cy="14478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350"/>
              <a:buNone/>
              <a:defRPr sz="1350">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127" name="Google Shape;127;p16"/>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16"/>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16"/>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Google Shape;131;p17"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32" name="Google Shape;132;p17"/>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17"/>
          <p:cNvSpPr txBox="1">
            <a:spLocks noGrp="1"/>
          </p:cNvSpPr>
          <p:nvPr>
            <p:ph type="body" idx="1"/>
          </p:nvPr>
        </p:nvSpPr>
        <p:spPr>
          <a:xfrm rot="5400000">
            <a:off x="2489070" y="167350"/>
            <a:ext cx="3649133" cy="7598569"/>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34" name="Google Shape;134;p17"/>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17"/>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17"/>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Google Shape;138;p18"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39" name="Google Shape;139;p18"/>
          <p:cNvSpPr txBox="1">
            <a:spLocks noGrp="1"/>
          </p:cNvSpPr>
          <p:nvPr>
            <p:ph type="title"/>
          </p:nvPr>
        </p:nvSpPr>
        <p:spPr>
          <a:xfrm rot="5400000">
            <a:off x="4712663" y="2390944"/>
            <a:ext cx="5181601" cy="16189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18"/>
          <p:cNvSpPr txBox="1">
            <a:spLocks noGrp="1"/>
          </p:cNvSpPr>
          <p:nvPr>
            <p:ph type="body" idx="1"/>
          </p:nvPr>
        </p:nvSpPr>
        <p:spPr>
          <a:xfrm rot="5400000">
            <a:off x="860594" y="263356"/>
            <a:ext cx="5181600" cy="5874087"/>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141" name="Google Shape;141;p18"/>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18"/>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18"/>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0"/>
        <p:cNvGrpSpPr/>
        <p:nvPr/>
      </p:nvGrpSpPr>
      <p:grpSpPr>
        <a:xfrm>
          <a:off x="0" y="0"/>
          <a:ext cx="0" cy="0"/>
          <a:chOff x="0" y="0"/>
          <a:chExt cx="0" cy="0"/>
        </a:xfrm>
      </p:grpSpPr>
      <p:sp>
        <p:nvSpPr>
          <p:cNvPr id="151" name="Google Shape;151;p20"/>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p20"/>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153" name="Google Shape;153;p20"/>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20"/>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p20"/>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6"/>
        <p:cNvGrpSpPr/>
        <p:nvPr/>
      </p:nvGrpSpPr>
      <p:grpSpPr>
        <a:xfrm>
          <a:off x="0" y="0"/>
          <a:ext cx="0" cy="0"/>
          <a:chOff x="0" y="0"/>
          <a:chExt cx="0" cy="0"/>
        </a:xfrm>
      </p:grpSpPr>
      <p:sp>
        <p:nvSpPr>
          <p:cNvPr id="157" name="Google Shape;157;p21"/>
          <p:cNvSpPr txBox="1">
            <a:spLocks noGrp="1"/>
          </p:cNvSpPr>
          <p:nvPr>
            <p:ph type="title"/>
          </p:nvPr>
        </p:nvSpPr>
        <p:spPr>
          <a:xfrm>
            <a:off x="452628" y="767419"/>
            <a:ext cx="8085582" cy="3355848"/>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chemeClr val="accent1"/>
              </a:buClr>
              <a:buSzPts val="8000"/>
              <a:buFont typeface="Calibri"/>
              <a:buNone/>
              <a:defRPr sz="8000" b="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p21"/>
          <p:cNvSpPr txBox="1">
            <a:spLocks noGrp="1"/>
          </p:cNvSpPr>
          <p:nvPr>
            <p:ph type="body" idx="1"/>
          </p:nvPr>
        </p:nvSpPr>
        <p:spPr>
          <a:xfrm>
            <a:off x="500634" y="4187275"/>
            <a:ext cx="6919722" cy="1645920"/>
          </a:xfrm>
          <a:prstGeom prst="rect">
            <a:avLst/>
          </a:prstGeom>
          <a:noFill/>
          <a:ln>
            <a:noFill/>
          </a:ln>
        </p:spPr>
        <p:txBody>
          <a:bodyPr spcFirstLastPara="1" wrap="square" lIns="91425" tIns="45700" rIns="91425" bIns="45700" anchor="t" anchorCtr="0">
            <a:noAutofit/>
          </a:bodyPr>
          <a:lstStyle>
            <a:lvl1pPr marL="457200" lvl="0" indent="-228600" algn="l">
              <a:lnSpc>
                <a:spcPct val="85000"/>
              </a:lnSpc>
              <a:spcBef>
                <a:spcPts val="1300"/>
              </a:spcBef>
              <a:spcAft>
                <a:spcPts val="0"/>
              </a:spcAft>
              <a:buClr>
                <a:schemeClr val="dk1"/>
              </a:buClr>
              <a:buSzPts val="2800"/>
              <a:buNone/>
              <a:defRPr sz="2800">
                <a:solidFill>
                  <a:schemeClr val="dk1"/>
                </a:solidFill>
                <a:latin typeface="Calibri"/>
                <a:ea typeface="Calibri"/>
                <a:cs typeface="Calibri"/>
                <a:sym typeface="Calibri"/>
              </a:defRPr>
            </a:lvl1pPr>
            <a:lvl2pPr marL="914400" lvl="1" indent="-228600" algn="l">
              <a:lnSpc>
                <a:spcPct val="85000"/>
              </a:lnSpc>
              <a:spcBef>
                <a:spcPts val="600"/>
              </a:spcBef>
              <a:spcAft>
                <a:spcPts val="0"/>
              </a:spcAft>
              <a:buClr>
                <a:srgbClr val="888888"/>
              </a:buClr>
              <a:buSzPts val="1800"/>
              <a:buNone/>
              <a:defRPr sz="1800">
                <a:solidFill>
                  <a:srgbClr val="888888"/>
                </a:solidFill>
              </a:defRPr>
            </a:lvl2pPr>
            <a:lvl3pPr marL="1371600" lvl="2" indent="-228600" algn="l">
              <a:lnSpc>
                <a:spcPct val="85000"/>
              </a:lnSpc>
              <a:spcBef>
                <a:spcPts val="600"/>
              </a:spcBef>
              <a:spcAft>
                <a:spcPts val="0"/>
              </a:spcAft>
              <a:buClr>
                <a:srgbClr val="888888"/>
              </a:buClr>
              <a:buSzPts val="1600"/>
              <a:buNone/>
              <a:defRPr sz="1600">
                <a:solidFill>
                  <a:srgbClr val="888888"/>
                </a:solidFill>
              </a:defRPr>
            </a:lvl3pPr>
            <a:lvl4pPr marL="1828800" lvl="3" indent="-228600" algn="l">
              <a:lnSpc>
                <a:spcPct val="85000"/>
              </a:lnSpc>
              <a:spcBef>
                <a:spcPts val="600"/>
              </a:spcBef>
              <a:spcAft>
                <a:spcPts val="0"/>
              </a:spcAft>
              <a:buClr>
                <a:srgbClr val="888888"/>
              </a:buClr>
              <a:buSzPts val="1400"/>
              <a:buNone/>
              <a:defRPr sz="1400">
                <a:solidFill>
                  <a:srgbClr val="888888"/>
                </a:solidFill>
              </a:defRPr>
            </a:lvl4pPr>
            <a:lvl5pPr marL="2286000" lvl="4" indent="-228600" algn="l">
              <a:lnSpc>
                <a:spcPct val="85000"/>
              </a:lnSpc>
              <a:spcBef>
                <a:spcPts val="600"/>
              </a:spcBef>
              <a:spcAft>
                <a:spcPts val="0"/>
              </a:spcAft>
              <a:buClr>
                <a:srgbClr val="888888"/>
              </a:buClr>
              <a:buSzPts val="1400"/>
              <a:buNone/>
              <a:defRPr sz="1400">
                <a:solidFill>
                  <a:srgbClr val="888888"/>
                </a:solidFill>
              </a:defRPr>
            </a:lvl5pPr>
            <a:lvl6pPr marL="2743200" lvl="5" indent="-228600" algn="l">
              <a:lnSpc>
                <a:spcPct val="85000"/>
              </a:lnSpc>
              <a:spcBef>
                <a:spcPts val="600"/>
              </a:spcBef>
              <a:spcAft>
                <a:spcPts val="0"/>
              </a:spcAft>
              <a:buClr>
                <a:srgbClr val="888888"/>
              </a:buClr>
              <a:buSzPts val="1400"/>
              <a:buNone/>
              <a:defRPr sz="1400">
                <a:solidFill>
                  <a:srgbClr val="888888"/>
                </a:solidFill>
              </a:defRPr>
            </a:lvl6pPr>
            <a:lvl7pPr marL="3200400" lvl="6" indent="-228600" algn="l">
              <a:lnSpc>
                <a:spcPct val="85000"/>
              </a:lnSpc>
              <a:spcBef>
                <a:spcPts val="600"/>
              </a:spcBef>
              <a:spcAft>
                <a:spcPts val="0"/>
              </a:spcAft>
              <a:buClr>
                <a:srgbClr val="888888"/>
              </a:buClr>
              <a:buSzPts val="1400"/>
              <a:buNone/>
              <a:defRPr sz="1400">
                <a:solidFill>
                  <a:srgbClr val="888888"/>
                </a:solidFill>
              </a:defRPr>
            </a:lvl7pPr>
            <a:lvl8pPr marL="3657600" lvl="7" indent="-228600" algn="l">
              <a:lnSpc>
                <a:spcPct val="85000"/>
              </a:lnSpc>
              <a:spcBef>
                <a:spcPts val="600"/>
              </a:spcBef>
              <a:spcAft>
                <a:spcPts val="0"/>
              </a:spcAft>
              <a:buClr>
                <a:srgbClr val="888888"/>
              </a:buClr>
              <a:buSzPts val="1400"/>
              <a:buNone/>
              <a:defRPr sz="1400">
                <a:solidFill>
                  <a:srgbClr val="888888"/>
                </a:solidFill>
              </a:defRPr>
            </a:lvl8pPr>
            <a:lvl9pPr marL="4114800" lvl="8" indent="-228600" algn="l">
              <a:lnSpc>
                <a:spcPct val="85000"/>
              </a:lnSpc>
              <a:spcBef>
                <a:spcPts val="600"/>
              </a:spcBef>
              <a:spcAft>
                <a:spcPts val="0"/>
              </a:spcAft>
              <a:buClr>
                <a:srgbClr val="888888"/>
              </a:buClr>
              <a:buSzPts val="1400"/>
              <a:buNone/>
              <a:defRPr sz="1400">
                <a:solidFill>
                  <a:srgbClr val="888888"/>
                </a:solidFill>
              </a:defRPr>
            </a:lvl9pPr>
          </a:lstStyle>
          <a:p>
            <a:endParaRPr/>
          </a:p>
        </p:txBody>
      </p:sp>
      <p:sp>
        <p:nvSpPr>
          <p:cNvPr id="159" name="Google Shape;159;p2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p2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2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3"/>
        <p:cNvGrpSpPr/>
        <p:nvPr/>
      </p:nvGrpSpPr>
      <p:grpSpPr>
        <a:xfrm>
          <a:off x="0" y="0"/>
          <a:ext cx="0" cy="0"/>
          <a:chOff x="0" y="0"/>
          <a:chExt cx="0" cy="0"/>
        </a:xfrm>
      </p:grpSpPr>
      <p:pic>
        <p:nvPicPr>
          <p:cNvPr id="24" name="Google Shape;24;p3" descr="Celestia-R1---OverlayTitle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25" name="Google Shape;25;p3"/>
          <p:cNvSpPr txBox="1">
            <a:spLocks noGrp="1"/>
          </p:cNvSpPr>
          <p:nvPr>
            <p:ph type="ctrTitle"/>
          </p:nvPr>
        </p:nvSpPr>
        <p:spPr>
          <a:xfrm>
            <a:off x="2971799" y="1964267"/>
            <a:ext cx="5398295" cy="2421464"/>
          </a:xfrm>
          <a:prstGeom prst="rect">
            <a:avLst/>
          </a:prstGeom>
          <a:noFill/>
          <a:ln>
            <a:noFill/>
          </a:ln>
        </p:spPr>
        <p:txBody>
          <a:bodyPr spcFirstLastPara="1" wrap="square" lIns="91425" tIns="45700" rIns="91425" bIns="45700" anchor="b" anchorCtr="0">
            <a:noAutofit/>
          </a:bodyPr>
          <a:lstStyle>
            <a:lvl1pPr lvl="0" algn="r">
              <a:lnSpc>
                <a:spcPct val="100000"/>
              </a:lnSpc>
              <a:spcBef>
                <a:spcPts val="0"/>
              </a:spcBef>
              <a:spcAft>
                <a:spcPts val="0"/>
              </a:spcAft>
              <a:buClr>
                <a:schemeClr val="lt1"/>
              </a:buClr>
              <a:buSzPts val="3600"/>
              <a:buFont typeface="Calibri"/>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
          <p:cNvSpPr txBox="1">
            <a:spLocks noGrp="1"/>
          </p:cNvSpPr>
          <p:nvPr>
            <p:ph type="subTitle" idx="1"/>
          </p:nvPr>
        </p:nvSpPr>
        <p:spPr>
          <a:xfrm>
            <a:off x="2971799" y="4385733"/>
            <a:ext cx="5398295" cy="1405467"/>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350"/>
              <a:buNone/>
              <a:defRPr sz="1350" cap="none">
                <a:solidFill>
                  <a:schemeClr val="lt1"/>
                </a:solidFill>
              </a:defRPr>
            </a:lvl1pPr>
            <a:lvl2pPr lvl="1" algn="ctr">
              <a:lnSpc>
                <a:spcPct val="100000"/>
              </a:lnSpc>
              <a:spcBef>
                <a:spcPts val="750"/>
              </a:spcBef>
              <a:spcAft>
                <a:spcPts val="0"/>
              </a:spcAft>
              <a:buSzPts val="1200"/>
              <a:buNone/>
              <a:defRPr>
                <a:solidFill>
                  <a:schemeClr val="lt1"/>
                </a:solidFill>
              </a:defRPr>
            </a:lvl2pPr>
            <a:lvl3pPr lvl="2" algn="ctr">
              <a:lnSpc>
                <a:spcPct val="100000"/>
              </a:lnSpc>
              <a:spcBef>
                <a:spcPts val="750"/>
              </a:spcBef>
              <a:spcAft>
                <a:spcPts val="0"/>
              </a:spcAft>
              <a:buSzPts val="1050"/>
              <a:buNone/>
              <a:defRPr>
                <a:solidFill>
                  <a:schemeClr val="lt1"/>
                </a:solidFill>
              </a:defRPr>
            </a:lvl3pPr>
            <a:lvl4pPr lvl="3" algn="ctr">
              <a:lnSpc>
                <a:spcPct val="100000"/>
              </a:lnSpc>
              <a:spcBef>
                <a:spcPts val="750"/>
              </a:spcBef>
              <a:spcAft>
                <a:spcPts val="0"/>
              </a:spcAft>
              <a:buSzPts val="900"/>
              <a:buNone/>
              <a:defRPr>
                <a:solidFill>
                  <a:schemeClr val="lt1"/>
                </a:solidFill>
              </a:defRPr>
            </a:lvl4pPr>
            <a:lvl5pPr lvl="4" algn="ctr">
              <a:lnSpc>
                <a:spcPct val="100000"/>
              </a:lnSpc>
              <a:spcBef>
                <a:spcPts val="750"/>
              </a:spcBef>
              <a:spcAft>
                <a:spcPts val="0"/>
              </a:spcAft>
              <a:buSzPts val="900"/>
              <a:buNone/>
              <a:defRPr>
                <a:solidFill>
                  <a:schemeClr val="lt1"/>
                </a:solidFill>
              </a:defRPr>
            </a:lvl5pPr>
            <a:lvl6pPr lvl="5" algn="ctr">
              <a:lnSpc>
                <a:spcPct val="100000"/>
              </a:lnSpc>
              <a:spcBef>
                <a:spcPts val="750"/>
              </a:spcBef>
              <a:spcAft>
                <a:spcPts val="0"/>
              </a:spcAft>
              <a:buSzPts val="900"/>
              <a:buNone/>
              <a:defRPr>
                <a:solidFill>
                  <a:schemeClr val="lt1"/>
                </a:solidFill>
              </a:defRPr>
            </a:lvl6pPr>
            <a:lvl7pPr lvl="6" algn="ctr">
              <a:lnSpc>
                <a:spcPct val="100000"/>
              </a:lnSpc>
              <a:spcBef>
                <a:spcPts val="750"/>
              </a:spcBef>
              <a:spcAft>
                <a:spcPts val="0"/>
              </a:spcAft>
              <a:buSzPts val="900"/>
              <a:buNone/>
              <a:defRPr>
                <a:solidFill>
                  <a:schemeClr val="lt1"/>
                </a:solidFill>
              </a:defRPr>
            </a:lvl7pPr>
            <a:lvl8pPr lvl="7" algn="ctr">
              <a:lnSpc>
                <a:spcPct val="100000"/>
              </a:lnSpc>
              <a:spcBef>
                <a:spcPts val="750"/>
              </a:spcBef>
              <a:spcAft>
                <a:spcPts val="0"/>
              </a:spcAft>
              <a:buSzPts val="900"/>
              <a:buNone/>
              <a:defRPr>
                <a:solidFill>
                  <a:schemeClr val="lt1"/>
                </a:solidFill>
              </a:defRPr>
            </a:lvl8pPr>
            <a:lvl9pPr lvl="8" algn="ctr">
              <a:lnSpc>
                <a:spcPct val="100000"/>
              </a:lnSpc>
              <a:spcBef>
                <a:spcPts val="750"/>
              </a:spcBef>
              <a:spcAft>
                <a:spcPts val="750"/>
              </a:spcAft>
              <a:buSzPts val="900"/>
              <a:buNone/>
              <a:defRPr>
                <a:solidFill>
                  <a:schemeClr val="lt1"/>
                </a:solidFill>
              </a:defRPr>
            </a:lvl9pPr>
          </a:lstStyle>
          <a:p>
            <a:endParaRPr/>
          </a:p>
        </p:txBody>
      </p:sp>
      <p:sp>
        <p:nvSpPr>
          <p:cNvPr id="27" name="Google Shape;27;p3"/>
          <p:cNvSpPr txBox="1">
            <a:spLocks noGrp="1"/>
          </p:cNvSpPr>
          <p:nvPr>
            <p:ph type="dt" idx="10"/>
          </p:nvPr>
        </p:nvSpPr>
        <p:spPr>
          <a:xfrm>
            <a:off x="6699419"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
          <p:cNvSpPr txBox="1">
            <a:spLocks noGrp="1"/>
          </p:cNvSpPr>
          <p:nvPr>
            <p:ph type="ftr" idx="11"/>
          </p:nvPr>
        </p:nvSpPr>
        <p:spPr>
          <a:xfrm>
            <a:off x="2971799" y="5870576"/>
            <a:ext cx="3670469"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
          <p:cNvSpPr txBox="1">
            <a:spLocks noGrp="1"/>
          </p:cNvSpPr>
          <p:nvPr>
            <p:ph type="sldNum" idx="12"/>
          </p:nvPr>
        </p:nvSpPr>
        <p:spPr>
          <a:xfrm>
            <a:off x="7956719"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2"/>
        <p:cNvGrpSpPr/>
        <p:nvPr/>
      </p:nvGrpSpPr>
      <p:grpSpPr>
        <a:xfrm>
          <a:off x="0" y="0"/>
          <a:ext cx="0" cy="0"/>
          <a:chOff x="0" y="0"/>
          <a:chExt cx="0" cy="0"/>
        </a:xfrm>
      </p:grpSpPr>
      <p:sp>
        <p:nvSpPr>
          <p:cNvPr id="163" name="Google Shape;163;p2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4" name="Google Shape;164;p22"/>
          <p:cNvSpPr txBox="1">
            <a:spLocks noGrp="1"/>
          </p:cNvSpPr>
          <p:nvPr>
            <p:ph type="body" idx="1"/>
          </p:nvPr>
        </p:nvSpPr>
        <p:spPr>
          <a:xfrm>
            <a:off x="507492" y="2032000"/>
            <a:ext cx="3806190" cy="723400"/>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solidFill>
                  <a:srgbClr val="262626"/>
                </a:solidFill>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165" name="Google Shape;165;p22"/>
          <p:cNvSpPr txBox="1">
            <a:spLocks noGrp="1"/>
          </p:cNvSpPr>
          <p:nvPr>
            <p:ph type="body" idx="2"/>
          </p:nvPr>
        </p:nvSpPr>
        <p:spPr>
          <a:xfrm>
            <a:off x="507492" y="2736150"/>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66" name="Google Shape;166;p22"/>
          <p:cNvSpPr txBox="1">
            <a:spLocks noGrp="1"/>
          </p:cNvSpPr>
          <p:nvPr>
            <p:ph type="body" idx="3"/>
          </p:nvPr>
        </p:nvSpPr>
        <p:spPr>
          <a:xfrm>
            <a:off x="4766310" y="2029968"/>
            <a:ext cx="3806190" cy="722376"/>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167" name="Google Shape;167;p22"/>
          <p:cNvSpPr txBox="1">
            <a:spLocks noGrp="1"/>
          </p:cNvSpPr>
          <p:nvPr>
            <p:ph type="body" idx="4"/>
          </p:nvPr>
        </p:nvSpPr>
        <p:spPr>
          <a:xfrm>
            <a:off x="4766310" y="2734056"/>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68" name="Google Shape;168;p2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2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p2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1"/>
        <p:cNvGrpSpPr/>
        <p:nvPr/>
      </p:nvGrpSpPr>
      <p:grpSpPr>
        <a:xfrm>
          <a:off x="0" y="0"/>
          <a:ext cx="0" cy="0"/>
          <a:chOff x="0" y="0"/>
          <a:chExt cx="0" cy="0"/>
        </a:xfrm>
      </p:grpSpPr>
      <p:sp>
        <p:nvSpPr>
          <p:cNvPr id="172" name="Google Shape;172;p23"/>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23"/>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23"/>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23"/>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6"/>
        <p:cNvGrpSpPr/>
        <p:nvPr/>
      </p:nvGrpSpPr>
      <p:grpSpPr>
        <a:xfrm>
          <a:off x="0" y="0"/>
          <a:ext cx="0" cy="0"/>
          <a:chOff x="0" y="0"/>
          <a:chExt cx="0" cy="0"/>
        </a:xfrm>
      </p:grpSpPr>
      <p:sp>
        <p:nvSpPr>
          <p:cNvPr id="177" name="Google Shape;177;p24"/>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p24"/>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24"/>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80"/>
        <p:cNvGrpSpPr/>
        <p:nvPr/>
      </p:nvGrpSpPr>
      <p:grpSpPr>
        <a:xfrm>
          <a:off x="0" y="0"/>
          <a:ext cx="0" cy="0"/>
          <a:chOff x="0" y="0"/>
          <a:chExt cx="0" cy="0"/>
        </a:xfrm>
      </p:grpSpPr>
      <p:sp>
        <p:nvSpPr>
          <p:cNvPr id="181" name="Google Shape;181;p25"/>
          <p:cNvSpPr/>
          <p:nvPr/>
        </p:nvSpPr>
        <p:spPr>
          <a:xfrm>
            <a:off x="5715000" y="0"/>
            <a:ext cx="3429000" cy="68580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25"/>
          <p:cNvSpPr txBox="1">
            <a:spLocks noGrp="1"/>
          </p:cNvSpPr>
          <p:nvPr>
            <p:ph type="title"/>
          </p:nvPr>
        </p:nvSpPr>
        <p:spPr>
          <a:xfrm>
            <a:off x="6196053" y="542282"/>
            <a:ext cx="2537460" cy="1920240"/>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3600"/>
              <a:buFont typeface="Calibri"/>
              <a:buNone/>
              <a:defRPr sz="36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25"/>
          <p:cNvSpPr txBox="1">
            <a:spLocks noGrp="1"/>
          </p:cNvSpPr>
          <p:nvPr>
            <p:ph type="body" idx="1"/>
          </p:nvPr>
        </p:nvSpPr>
        <p:spPr>
          <a:xfrm>
            <a:off x="571500" y="762000"/>
            <a:ext cx="4572000" cy="4572000"/>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84" name="Google Shape;184;p25"/>
          <p:cNvSpPr txBox="1">
            <a:spLocks noGrp="1"/>
          </p:cNvSpPr>
          <p:nvPr>
            <p:ph type="body" idx="2"/>
          </p:nvPr>
        </p:nvSpPr>
        <p:spPr>
          <a:xfrm>
            <a:off x="6206987" y="2511813"/>
            <a:ext cx="2548890" cy="312698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404040"/>
              </a:buClr>
              <a:buSzPts val="1500"/>
              <a:buFont typeface="Calibri"/>
              <a:buNone/>
              <a:defRPr sz="1500">
                <a:solidFill>
                  <a:srgbClr val="404040"/>
                </a:solidFill>
              </a:defRPr>
            </a:lvl1pPr>
            <a:lvl2pPr marL="914400" lvl="1" indent="-228600" algn="l">
              <a:lnSpc>
                <a:spcPct val="85000"/>
              </a:lnSpc>
              <a:spcBef>
                <a:spcPts val="600"/>
              </a:spcBef>
              <a:spcAft>
                <a:spcPts val="0"/>
              </a:spcAft>
              <a:buClr>
                <a:srgbClr val="262626"/>
              </a:buClr>
              <a:buSzPts val="1200"/>
              <a:buNone/>
              <a:defRPr sz="1200"/>
            </a:lvl2pPr>
            <a:lvl3pPr marL="1371600" lvl="2" indent="-228600" algn="l">
              <a:lnSpc>
                <a:spcPct val="85000"/>
              </a:lnSpc>
              <a:spcBef>
                <a:spcPts val="600"/>
              </a:spcBef>
              <a:spcAft>
                <a:spcPts val="0"/>
              </a:spcAft>
              <a:buClr>
                <a:srgbClr val="262626"/>
              </a:buClr>
              <a:buSzPts val="1000"/>
              <a:buNone/>
              <a:defRPr sz="1000"/>
            </a:lvl3pPr>
            <a:lvl4pPr marL="1828800" lvl="3" indent="-228600" algn="l">
              <a:lnSpc>
                <a:spcPct val="85000"/>
              </a:lnSpc>
              <a:spcBef>
                <a:spcPts val="600"/>
              </a:spcBef>
              <a:spcAft>
                <a:spcPts val="0"/>
              </a:spcAft>
              <a:buClr>
                <a:srgbClr val="262626"/>
              </a:buClr>
              <a:buSzPts val="900"/>
              <a:buNone/>
              <a:defRPr sz="900"/>
            </a:lvl4pPr>
            <a:lvl5pPr marL="2286000" lvl="4" indent="-228600" algn="l">
              <a:lnSpc>
                <a:spcPct val="85000"/>
              </a:lnSpc>
              <a:spcBef>
                <a:spcPts val="600"/>
              </a:spcBef>
              <a:spcAft>
                <a:spcPts val="0"/>
              </a:spcAft>
              <a:buClr>
                <a:srgbClr val="262626"/>
              </a:buClr>
              <a:buSzPts val="900"/>
              <a:buNone/>
              <a:defRPr sz="900"/>
            </a:lvl5pPr>
            <a:lvl6pPr marL="2743200" lvl="5" indent="-228600" algn="l">
              <a:lnSpc>
                <a:spcPct val="85000"/>
              </a:lnSpc>
              <a:spcBef>
                <a:spcPts val="600"/>
              </a:spcBef>
              <a:spcAft>
                <a:spcPts val="0"/>
              </a:spcAft>
              <a:buClr>
                <a:srgbClr val="262626"/>
              </a:buClr>
              <a:buSzPts val="900"/>
              <a:buNone/>
              <a:defRPr sz="900"/>
            </a:lvl6pPr>
            <a:lvl7pPr marL="3200400" lvl="6" indent="-228600" algn="l">
              <a:lnSpc>
                <a:spcPct val="85000"/>
              </a:lnSpc>
              <a:spcBef>
                <a:spcPts val="600"/>
              </a:spcBef>
              <a:spcAft>
                <a:spcPts val="0"/>
              </a:spcAft>
              <a:buClr>
                <a:srgbClr val="262626"/>
              </a:buClr>
              <a:buSzPts val="900"/>
              <a:buNone/>
              <a:defRPr sz="900"/>
            </a:lvl7pPr>
            <a:lvl8pPr marL="3657600" lvl="7" indent="-228600" algn="l">
              <a:lnSpc>
                <a:spcPct val="85000"/>
              </a:lnSpc>
              <a:spcBef>
                <a:spcPts val="600"/>
              </a:spcBef>
              <a:spcAft>
                <a:spcPts val="0"/>
              </a:spcAft>
              <a:buClr>
                <a:srgbClr val="262626"/>
              </a:buClr>
              <a:buSzPts val="900"/>
              <a:buNone/>
              <a:defRPr sz="900"/>
            </a:lvl8pPr>
            <a:lvl9pPr marL="4114800" lvl="8" indent="-228600" algn="l">
              <a:lnSpc>
                <a:spcPct val="85000"/>
              </a:lnSpc>
              <a:spcBef>
                <a:spcPts val="600"/>
              </a:spcBef>
              <a:spcAft>
                <a:spcPts val="0"/>
              </a:spcAft>
              <a:buClr>
                <a:srgbClr val="262626"/>
              </a:buClr>
              <a:buSzPts val="900"/>
              <a:buNone/>
              <a:defRPr sz="900"/>
            </a:lvl9pPr>
          </a:lstStyle>
          <a:p>
            <a:endParaRPr/>
          </a:p>
        </p:txBody>
      </p:sp>
      <p:sp>
        <p:nvSpPr>
          <p:cNvPr id="185" name="Google Shape;185;p25"/>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p25"/>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25"/>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486918" y="5418668"/>
            <a:ext cx="8085582" cy="613283"/>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2800"/>
              <a:buFont typeface="Calibri"/>
              <a:buNone/>
              <a:defRPr sz="28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p26"/>
          <p:cNvSpPr>
            <a:spLocks noGrp="1"/>
          </p:cNvSpPr>
          <p:nvPr>
            <p:ph type="pic" idx="2"/>
          </p:nvPr>
        </p:nvSpPr>
        <p:spPr>
          <a:xfrm>
            <a:off x="0" y="0"/>
            <a:ext cx="9144000" cy="5330952"/>
          </a:xfrm>
          <a:prstGeom prst="rect">
            <a:avLst/>
          </a:prstGeom>
          <a:solidFill>
            <a:srgbClr val="B7E0E9"/>
          </a:solidFill>
          <a:ln>
            <a:noFill/>
          </a:ln>
        </p:spPr>
        <p:txBody>
          <a:bodyPr spcFirstLastPara="1" wrap="square" lIns="91425" tIns="45700" rIns="91425" bIns="45700" anchor="t" anchorCtr="0">
            <a:noAutofit/>
          </a:bodyPr>
          <a:lstStyle>
            <a:lvl1pPr marR="0" lvl="0" algn="ctr" rtl="0">
              <a:lnSpc>
                <a:spcPct val="85000"/>
              </a:lnSpc>
              <a:spcBef>
                <a:spcPts val="800"/>
              </a:spcBef>
              <a:spcAft>
                <a:spcPts val="0"/>
              </a:spcAft>
              <a:buClr>
                <a:srgbClr val="4D4D4D"/>
              </a:buClr>
              <a:buSzPts val="3200"/>
              <a:buFont typeface="Arial"/>
              <a:buNone/>
              <a:defRPr sz="3200" b="0" i="0" u="none" strike="noStrike" cap="none">
                <a:solidFill>
                  <a:srgbClr val="4D4D4D"/>
                </a:solidFill>
                <a:latin typeface="Calibri"/>
                <a:ea typeface="Calibri"/>
                <a:cs typeface="Calibri"/>
                <a:sym typeface="Calibri"/>
              </a:defRPr>
            </a:lvl1pPr>
            <a:lvl2pPr marR="0" lvl="1" algn="l" rtl="0">
              <a:lnSpc>
                <a:spcPct val="85000"/>
              </a:lnSpc>
              <a:spcBef>
                <a:spcPts val="600"/>
              </a:spcBef>
              <a:spcAft>
                <a:spcPts val="0"/>
              </a:spcAft>
              <a:buClr>
                <a:srgbClr val="FEFEFE"/>
              </a:buClr>
              <a:buSzPts val="2800"/>
              <a:buFont typeface="Arial"/>
              <a:buNone/>
              <a:defRPr sz="2800" b="0" i="0" u="none" strike="noStrike" cap="none">
                <a:solidFill>
                  <a:srgbClr val="FEFEFE"/>
                </a:solidFill>
                <a:latin typeface="Calibri"/>
                <a:ea typeface="Calibri"/>
                <a:cs typeface="Calibri"/>
                <a:sym typeface="Calibri"/>
              </a:defRPr>
            </a:lvl2pPr>
            <a:lvl3pPr marR="0" lvl="2" algn="l" rtl="0">
              <a:lnSpc>
                <a:spcPct val="85000"/>
              </a:lnSpc>
              <a:spcBef>
                <a:spcPts val="600"/>
              </a:spcBef>
              <a:spcAft>
                <a:spcPts val="0"/>
              </a:spcAft>
              <a:buClr>
                <a:srgbClr val="FEFEFE"/>
              </a:buClr>
              <a:buSzPts val="2400"/>
              <a:buFont typeface="Arial"/>
              <a:buNone/>
              <a:defRPr sz="2400" b="0" i="1" u="none" strike="noStrike" cap="none">
                <a:solidFill>
                  <a:srgbClr val="FEFEFE"/>
                </a:solidFill>
                <a:latin typeface="Calibri"/>
                <a:ea typeface="Calibri"/>
                <a:cs typeface="Calibri"/>
                <a:sym typeface="Calibri"/>
              </a:defRPr>
            </a:lvl3pPr>
            <a:lvl4pPr marR="0" lvl="3"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4pPr>
            <a:lvl5pPr marR="0" lvl="4"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5pPr>
            <a:lvl6pPr marR="0" lvl="5"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6pPr>
            <a:lvl7pPr marR="0" lvl="6"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7pPr>
            <a:lvl8pPr marR="0" lvl="7"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8pPr>
            <a:lvl9pPr marR="0" lvl="8"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9pPr>
          </a:lstStyle>
          <a:p>
            <a:endParaRPr/>
          </a:p>
        </p:txBody>
      </p:sp>
      <p:sp>
        <p:nvSpPr>
          <p:cNvPr id="191" name="Google Shape;191;p26"/>
          <p:cNvSpPr txBox="1">
            <a:spLocks noGrp="1"/>
          </p:cNvSpPr>
          <p:nvPr>
            <p:ph type="body" idx="1"/>
          </p:nvPr>
        </p:nvSpPr>
        <p:spPr>
          <a:xfrm>
            <a:off x="507492" y="5909735"/>
            <a:ext cx="6922008" cy="533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200"/>
              </a:spcBef>
              <a:spcAft>
                <a:spcPts val="0"/>
              </a:spcAft>
              <a:buClr>
                <a:srgbClr val="262626"/>
              </a:buClr>
              <a:buSzPts val="1400"/>
              <a:buNone/>
              <a:defRPr sz="1400">
                <a:solidFill>
                  <a:srgbClr val="262626"/>
                </a:solidFill>
              </a:defRPr>
            </a:lvl1pPr>
            <a:lvl2pPr marL="914400" lvl="1" indent="-228600" algn="l">
              <a:lnSpc>
                <a:spcPct val="85000"/>
              </a:lnSpc>
              <a:spcBef>
                <a:spcPts val="600"/>
              </a:spcBef>
              <a:spcAft>
                <a:spcPts val="0"/>
              </a:spcAft>
              <a:buClr>
                <a:srgbClr val="FEFEFE"/>
              </a:buClr>
              <a:buSzPts val="1200"/>
              <a:buNone/>
              <a:defRPr sz="1200"/>
            </a:lvl2pPr>
            <a:lvl3pPr marL="1371600" lvl="2" indent="-228600" algn="l">
              <a:lnSpc>
                <a:spcPct val="85000"/>
              </a:lnSpc>
              <a:spcBef>
                <a:spcPts val="600"/>
              </a:spcBef>
              <a:spcAft>
                <a:spcPts val="0"/>
              </a:spcAft>
              <a:buClr>
                <a:srgbClr val="FEFEFE"/>
              </a:buClr>
              <a:buSzPts val="1000"/>
              <a:buNone/>
              <a:defRPr sz="1000"/>
            </a:lvl3pPr>
            <a:lvl4pPr marL="1828800" lvl="3" indent="-228600" algn="l">
              <a:lnSpc>
                <a:spcPct val="85000"/>
              </a:lnSpc>
              <a:spcBef>
                <a:spcPts val="600"/>
              </a:spcBef>
              <a:spcAft>
                <a:spcPts val="0"/>
              </a:spcAft>
              <a:buClr>
                <a:srgbClr val="FEFEFE"/>
              </a:buClr>
              <a:buSzPts val="900"/>
              <a:buNone/>
              <a:defRPr sz="900"/>
            </a:lvl4pPr>
            <a:lvl5pPr marL="2286000" lvl="4" indent="-228600" algn="l">
              <a:lnSpc>
                <a:spcPct val="85000"/>
              </a:lnSpc>
              <a:spcBef>
                <a:spcPts val="600"/>
              </a:spcBef>
              <a:spcAft>
                <a:spcPts val="0"/>
              </a:spcAft>
              <a:buClr>
                <a:srgbClr val="FEFEFE"/>
              </a:buClr>
              <a:buSzPts val="900"/>
              <a:buNone/>
              <a:defRPr sz="900"/>
            </a:lvl5pPr>
            <a:lvl6pPr marL="2743200" lvl="5" indent="-228600" algn="l">
              <a:lnSpc>
                <a:spcPct val="85000"/>
              </a:lnSpc>
              <a:spcBef>
                <a:spcPts val="600"/>
              </a:spcBef>
              <a:spcAft>
                <a:spcPts val="0"/>
              </a:spcAft>
              <a:buClr>
                <a:srgbClr val="FEFEFE"/>
              </a:buClr>
              <a:buSzPts val="900"/>
              <a:buNone/>
              <a:defRPr sz="900"/>
            </a:lvl6pPr>
            <a:lvl7pPr marL="3200400" lvl="6" indent="-228600" algn="l">
              <a:lnSpc>
                <a:spcPct val="85000"/>
              </a:lnSpc>
              <a:spcBef>
                <a:spcPts val="600"/>
              </a:spcBef>
              <a:spcAft>
                <a:spcPts val="0"/>
              </a:spcAft>
              <a:buClr>
                <a:srgbClr val="FEFEFE"/>
              </a:buClr>
              <a:buSzPts val="900"/>
              <a:buNone/>
              <a:defRPr sz="900"/>
            </a:lvl7pPr>
            <a:lvl8pPr marL="3657600" lvl="7" indent="-228600" algn="l">
              <a:lnSpc>
                <a:spcPct val="85000"/>
              </a:lnSpc>
              <a:spcBef>
                <a:spcPts val="600"/>
              </a:spcBef>
              <a:spcAft>
                <a:spcPts val="0"/>
              </a:spcAft>
              <a:buClr>
                <a:srgbClr val="FEFEFE"/>
              </a:buClr>
              <a:buSzPts val="900"/>
              <a:buNone/>
              <a:defRPr sz="900"/>
            </a:lvl8pPr>
            <a:lvl9pPr marL="4114800" lvl="8" indent="-228600" algn="l">
              <a:lnSpc>
                <a:spcPct val="85000"/>
              </a:lnSpc>
              <a:spcBef>
                <a:spcPts val="600"/>
              </a:spcBef>
              <a:spcAft>
                <a:spcPts val="0"/>
              </a:spcAft>
              <a:buClr>
                <a:srgbClr val="FEFEFE"/>
              </a:buClr>
              <a:buSzPts val="900"/>
              <a:buNone/>
              <a:defRPr sz="900"/>
            </a:lvl9pPr>
          </a:lstStyle>
          <a:p>
            <a:endParaRPr/>
          </a:p>
        </p:txBody>
      </p:sp>
      <p:sp>
        <p:nvSpPr>
          <p:cNvPr id="192" name="Google Shape;192;p26"/>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6"/>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26"/>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5"/>
        <p:cNvGrpSpPr/>
        <p:nvPr/>
      </p:nvGrpSpPr>
      <p:grpSpPr>
        <a:xfrm>
          <a:off x="0" y="0"/>
          <a:ext cx="0" cy="0"/>
          <a:chOff x="0" y="0"/>
          <a:chExt cx="0" cy="0"/>
        </a:xfrm>
      </p:grpSpPr>
      <p:sp>
        <p:nvSpPr>
          <p:cNvPr id="196" name="Google Shape;196;p2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 name="Google Shape;197;p27"/>
          <p:cNvSpPr txBox="1">
            <a:spLocks noGrp="1"/>
          </p:cNvSpPr>
          <p:nvPr>
            <p:ph type="body" idx="1"/>
          </p:nvPr>
        </p:nvSpPr>
        <p:spPr>
          <a:xfrm rot="5400000">
            <a:off x="2656761" y="-156161"/>
            <a:ext cx="3766185" cy="8065294"/>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198" name="Google Shape;198;p27"/>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27"/>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27"/>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01"/>
        <p:cNvGrpSpPr/>
        <p:nvPr/>
      </p:nvGrpSpPr>
      <p:grpSpPr>
        <a:xfrm>
          <a:off x="0" y="0"/>
          <a:ext cx="0" cy="0"/>
          <a:chOff x="0" y="0"/>
          <a:chExt cx="0" cy="0"/>
        </a:xfrm>
      </p:grpSpPr>
      <p:sp>
        <p:nvSpPr>
          <p:cNvPr id="202" name="Google Shape;202;p28"/>
          <p:cNvSpPr txBox="1">
            <a:spLocks noGrp="1"/>
          </p:cNvSpPr>
          <p:nvPr>
            <p:ph type="title"/>
          </p:nvPr>
        </p:nvSpPr>
        <p:spPr>
          <a:xfrm rot="5400000">
            <a:off x="5143501" y="2109788"/>
            <a:ext cx="4800600"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28"/>
          <p:cNvSpPr txBox="1">
            <a:spLocks noGrp="1"/>
          </p:cNvSpPr>
          <p:nvPr>
            <p:ph type="body" idx="1"/>
          </p:nvPr>
        </p:nvSpPr>
        <p:spPr>
          <a:xfrm rot="5400000">
            <a:off x="778669" y="514351"/>
            <a:ext cx="5400675" cy="580072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204" name="Google Shape;204;p28"/>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28"/>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p28"/>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pic>
        <p:nvPicPr>
          <p:cNvPr id="31" name="Google Shape;31;p4"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32" name="Google Shape;32;p4"/>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
          <p:cNvSpPr txBox="1">
            <a:spLocks noGrp="1"/>
          </p:cNvSpPr>
          <p:nvPr>
            <p:ph type="body" idx="1"/>
          </p:nvPr>
        </p:nvSpPr>
        <p:spPr>
          <a:xfrm>
            <a:off x="514351" y="2142068"/>
            <a:ext cx="7598569" cy="3649133"/>
          </a:xfrm>
          <a:prstGeom prst="rect">
            <a:avLst/>
          </a:prstGeom>
          <a:noFill/>
          <a:ln>
            <a:noFill/>
          </a:ln>
        </p:spPr>
        <p:txBody>
          <a:bodyPr spcFirstLastPara="1" wrap="square" lIns="91425" tIns="45700" rIns="91425" bIns="45700" anchor="ctr"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34" name="Google Shape;34;p4"/>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4"/>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pic>
        <p:nvPicPr>
          <p:cNvPr id="38" name="Google Shape;38;p5"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39" name="Google Shape;39;p5"/>
          <p:cNvSpPr txBox="1">
            <a:spLocks noGrp="1"/>
          </p:cNvSpPr>
          <p:nvPr>
            <p:ph type="title"/>
          </p:nvPr>
        </p:nvSpPr>
        <p:spPr>
          <a:xfrm>
            <a:off x="514351" y="3308581"/>
            <a:ext cx="7598570" cy="14688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3000"/>
              <a:buFont typeface="Calibri"/>
              <a:buNone/>
              <a:defRPr sz="30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5"/>
          <p:cNvSpPr txBox="1">
            <a:spLocks noGrp="1"/>
          </p:cNvSpPr>
          <p:nvPr>
            <p:ph type="body" idx="1"/>
          </p:nvPr>
        </p:nvSpPr>
        <p:spPr>
          <a:xfrm>
            <a:off x="514349" y="4777381"/>
            <a:ext cx="7598571" cy="860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500"/>
              <a:buNone/>
              <a:defRPr sz="1500" cap="none">
                <a:solidFill>
                  <a:schemeClr val="lt1"/>
                </a:solidFill>
              </a:defRPr>
            </a:lvl1pPr>
            <a:lvl2pPr marL="914400" lvl="1" indent="-228600" algn="l">
              <a:lnSpc>
                <a:spcPct val="100000"/>
              </a:lnSpc>
              <a:spcBef>
                <a:spcPts val="750"/>
              </a:spcBef>
              <a:spcAft>
                <a:spcPts val="0"/>
              </a:spcAft>
              <a:buSzPts val="1350"/>
              <a:buNone/>
              <a:defRPr sz="1350">
                <a:solidFill>
                  <a:schemeClr val="lt1"/>
                </a:solidFill>
              </a:defRPr>
            </a:lvl2pPr>
            <a:lvl3pPr marL="1371600" lvl="2" indent="-228600" algn="l">
              <a:lnSpc>
                <a:spcPct val="100000"/>
              </a:lnSpc>
              <a:spcBef>
                <a:spcPts val="750"/>
              </a:spcBef>
              <a:spcAft>
                <a:spcPts val="0"/>
              </a:spcAft>
              <a:buSzPts val="1200"/>
              <a:buNone/>
              <a:defRPr sz="1200">
                <a:solidFill>
                  <a:schemeClr val="lt1"/>
                </a:solidFill>
              </a:defRPr>
            </a:lvl3pPr>
            <a:lvl4pPr marL="1828800" lvl="3" indent="-228600" algn="l">
              <a:lnSpc>
                <a:spcPct val="100000"/>
              </a:lnSpc>
              <a:spcBef>
                <a:spcPts val="750"/>
              </a:spcBef>
              <a:spcAft>
                <a:spcPts val="0"/>
              </a:spcAft>
              <a:buSzPts val="1050"/>
              <a:buNone/>
              <a:defRPr sz="1050">
                <a:solidFill>
                  <a:schemeClr val="lt1"/>
                </a:solidFill>
              </a:defRPr>
            </a:lvl4pPr>
            <a:lvl5pPr marL="2286000" lvl="4" indent="-228600" algn="l">
              <a:lnSpc>
                <a:spcPct val="100000"/>
              </a:lnSpc>
              <a:spcBef>
                <a:spcPts val="750"/>
              </a:spcBef>
              <a:spcAft>
                <a:spcPts val="0"/>
              </a:spcAft>
              <a:buSzPts val="1050"/>
              <a:buNone/>
              <a:defRPr sz="1050">
                <a:solidFill>
                  <a:schemeClr val="lt1"/>
                </a:solidFill>
              </a:defRPr>
            </a:lvl5pPr>
            <a:lvl6pPr marL="2743200" lvl="5" indent="-228600" algn="l">
              <a:lnSpc>
                <a:spcPct val="100000"/>
              </a:lnSpc>
              <a:spcBef>
                <a:spcPts val="750"/>
              </a:spcBef>
              <a:spcAft>
                <a:spcPts val="0"/>
              </a:spcAft>
              <a:buSzPts val="1050"/>
              <a:buNone/>
              <a:defRPr sz="1050">
                <a:solidFill>
                  <a:schemeClr val="lt1"/>
                </a:solidFill>
              </a:defRPr>
            </a:lvl6pPr>
            <a:lvl7pPr marL="3200400" lvl="6" indent="-228600" algn="l">
              <a:lnSpc>
                <a:spcPct val="100000"/>
              </a:lnSpc>
              <a:spcBef>
                <a:spcPts val="750"/>
              </a:spcBef>
              <a:spcAft>
                <a:spcPts val="0"/>
              </a:spcAft>
              <a:buSzPts val="1050"/>
              <a:buNone/>
              <a:defRPr sz="1050">
                <a:solidFill>
                  <a:schemeClr val="lt1"/>
                </a:solidFill>
              </a:defRPr>
            </a:lvl7pPr>
            <a:lvl8pPr marL="3657600" lvl="7" indent="-228600" algn="l">
              <a:lnSpc>
                <a:spcPct val="100000"/>
              </a:lnSpc>
              <a:spcBef>
                <a:spcPts val="750"/>
              </a:spcBef>
              <a:spcAft>
                <a:spcPts val="0"/>
              </a:spcAft>
              <a:buSzPts val="1050"/>
              <a:buNone/>
              <a:defRPr sz="1050">
                <a:solidFill>
                  <a:schemeClr val="lt1"/>
                </a:solidFill>
              </a:defRPr>
            </a:lvl8pPr>
            <a:lvl9pPr marL="4114800" lvl="8" indent="-228600" algn="l">
              <a:lnSpc>
                <a:spcPct val="100000"/>
              </a:lnSpc>
              <a:spcBef>
                <a:spcPts val="750"/>
              </a:spcBef>
              <a:spcAft>
                <a:spcPts val="750"/>
              </a:spcAft>
              <a:buSzPts val="1050"/>
              <a:buNone/>
              <a:defRPr sz="1050">
                <a:solidFill>
                  <a:schemeClr val="lt1"/>
                </a:solidFill>
              </a:defRPr>
            </a:lvl9pPr>
          </a:lstStyle>
          <a:p>
            <a:endParaRPr/>
          </a:p>
        </p:txBody>
      </p:sp>
      <p:sp>
        <p:nvSpPr>
          <p:cNvPr id="41" name="Google Shape;41;p5"/>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5"/>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5"/>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27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6"/>
          <p:cNvSpPr txBox="1">
            <a:spLocks noGrp="1"/>
          </p:cNvSpPr>
          <p:nvPr>
            <p:ph type="body" idx="1"/>
          </p:nvPr>
        </p:nvSpPr>
        <p:spPr>
          <a:xfrm>
            <a:off x="730252" y="2218267"/>
            <a:ext cx="3531791"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100"/>
              <a:buNone/>
              <a:defRPr sz="2100" b="0"/>
            </a:lvl1pPr>
            <a:lvl2pPr marL="914400" lvl="1" indent="-228600" algn="l">
              <a:lnSpc>
                <a:spcPct val="100000"/>
              </a:lnSpc>
              <a:spcBef>
                <a:spcPts val="750"/>
              </a:spcBef>
              <a:spcAft>
                <a:spcPts val="0"/>
              </a:spcAft>
              <a:buSzPts val="1500"/>
              <a:buNone/>
              <a:defRPr sz="1500" b="1"/>
            </a:lvl2pPr>
            <a:lvl3pPr marL="1371600" lvl="2" indent="-228600" algn="l">
              <a:lnSpc>
                <a:spcPct val="100000"/>
              </a:lnSpc>
              <a:spcBef>
                <a:spcPts val="750"/>
              </a:spcBef>
              <a:spcAft>
                <a:spcPts val="0"/>
              </a:spcAft>
              <a:buSzPts val="1350"/>
              <a:buNone/>
              <a:defRPr sz="1350" b="1"/>
            </a:lvl3pPr>
            <a:lvl4pPr marL="1828800" lvl="3" indent="-228600" algn="l">
              <a:lnSpc>
                <a:spcPct val="100000"/>
              </a:lnSpc>
              <a:spcBef>
                <a:spcPts val="750"/>
              </a:spcBef>
              <a:spcAft>
                <a:spcPts val="0"/>
              </a:spcAft>
              <a:buSzPts val="1200"/>
              <a:buNone/>
              <a:defRPr sz="1200" b="1"/>
            </a:lvl4pPr>
            <a:lvl5pPr marL="2286000" lvl="4" indent="-228600" algn="l">
              <a:lnSpc>
                <a:spcPct val="100000"/>
              </a:lnSpc>
              <a:spcBef>
                <a:spcPts val="750"/>
              </a:spcBef>
              <a:spcAft>
                <a:spcPts val="0"/>
              </a:spcAft>
              <a:buSzPts val="1200"/>
              <a:buNone/>
              <a:defRPr sz="1200" b="1"/>
            </a:lvl5pPr>
            <a:lvl6pPr marL="2743200" lvl="5" indent="-228600" algn="l">
              <a:lnSpc>
                <a:spcPct val="100000"/>
              </a:lnSpc>
              <a:spcBef>
                <a:spcPts val="750"/>
              </a:spcBef>
              <a:spcAft>
                <a:spcPts val="0"/>
              </a:spcAft>
              <a:buSzPts val="1200"/>
              <a:buNone/>
              <a:defRPr sz="1200" b="1"/>
            </a:lvl6pPr>
            <a:lvl7pPr marL="3200400" lvl="6" indent="-228600" algn="l">
              <a:lnSpc>
                <a:spcPct val="100000"/>
              </a:lnSpc>
              <a:spcBef>
                <a:spcPts val="750"/>
              </a:spcBef>
              <a:spcAft>
                <a:spcPts val="0"/>
              </a:spcAft>
              <a:buSzPts val="1200"/>
              <a:buNone/>
              <a:defRPr sz="1200" b="1"/>
            </a:lvl7pPr>
            <a:lvl8pPr marL="3657600" lvl="7" indent="-228600" algn="l">
              <a:lnSpc>
                <a:spcPct val="100000"/>
              </a:lnSpc>
              <a:spcBef>
                <a:spcPts val="750"/>
              </a:spcBef>
              <a:spcAft>
                <a:spcPts val="0"/>
              </a:spcAft>
              <a:buSzPts val="1200"/>
              <a:buNone/>
              <a:defRPr sz="1200" b="1"/>
            </a:lvl8pPr>
            <a:lvl9pPr marL="4114800" lvl="8" indent="-228600" algn="l">
              <a:lnSpc>
                <a:spcPct val="100000"/>
              </a:lnSpc>
              <a:spcBef>
                <a:spcPts val="750"/>
              </a:spcBef>
              <a:spcAft>
                <a:spcPts val="750"/>
              </a:spcAft>
              <a:buSzPts val="1200"/>
              <a:buNone/>
              <a:defRPr sz="1200" b="1"/>
            </a:lvl9pPr>
          </a:lstStyle>
          <a:p>
            <a:endParaRPr/>
          </a:p>
        </p:txBody>
      </p:sp>
      <p:sp>
        <p:nvSpPr>
          <p:cNvPr id="47" name="Google Shape;47;p6"/>
          <p:cNvSpPr txBox="1">
            <a:spLocks noGrp="1"/>
          </p:cNvSpPr>
          <p:nvPr>
            <p:ph type="body" idx="2"/>
          </p:nvPr>
        </p:nvSpPr>
        <p:spPr>
          <a:xfrm>
            <a:off x="514351" y="2870201"/>
            <a:ext cx="3747692" cy="292099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48" name="Google Shape;48;p6"/>
          <p:cNvSpPr txBox="1">
            <a:spLocks noGrp="1"/>
          </p:cNvSpPr>
          <p:nvPr>
            <p:ph type="body" idx="3"/>
          </p:nvPr>
        </p:nvSpPr>
        <p:spPr>
          <a:xfrm>
            <a:off x="4572003" y="2226734"/>
            <a:ext cx="3542110" cy="5762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100"/>
              <a:buNone/>
              <a:defRPr sz="2100" b="0"/>
            </a:lvl1pPr>
            <a:lvl2pPr marL="914400" lvl="1" indent="-228600" algn="l">
              <a:lnSpc>
                <a:spcPct val="100000"/>
              </a:lnSpc>
              <a:spcBef>
                <a:spcPts val="750"/>
              </a:spcBef>
              <a:spcAft>
                <a:spcPts val="0"/>
              </a:spcAft>
              <a:buSzPts val="1500"/>
              <a:buNone/>
              <a:defRPr sz="1500" b="1"/>
            </a:lvl2pPr>
            <a:lvl3pPr marL="1371600" lvl="2" indent="-228600" algn="l">
              <a:lnSpc>
                <a:spcPct val="100000"/>
              </a:lnSpc>
              <a:spcBef>
                <a:spcPts val="750"/>
              </a:spcBef>
              <a:spcAft>
                <a:spcPts val="0"/>
              </a:spcAft>
              <a:buSzPts val="1350"/>
              <a:buNone/>
              <a:defRPr sz="1350" b="1"/>
            </a:lvl3pPr>
            <a:lvl4pPr marL="1828800" lvl="3" indent="-228600" algn="l">
              <a:lnSpc>
                <a:spcPct val="100000"/>
              </a:lnSpc>
              <a:spcBef>
                <a:spcPts val="750"/>
              </a:spcBef>
              <a:spcAft>
                <a:spcPts val="0"/>
              </a:spcAft>
              <a:buSzPts val="1200"/>
              <a:buNone/>
              <a:defRPr sz="1200" b="1"/>
            </a:lvl4pPr>
            <a:lvl5pPr marL="2286000" lvl="4" indent="-228600" algn="l">
              <a:lnSpc>
                <a:spcPct val="100000"/>
              </a:lnSpc>
              <a:spcBef>
                <a:spcPts val="750"/>
              </a:spcBef>
              <a:spcAft>
                <a:spcPts val="0"/>
              </a:spcAft>
              <a:buSzPts val="1200"/>
              <a:buNone/>
              <a:defRPr sz="1200" b="1"/>
            </a:lvl5pPr>
            <a:lvl6pPr marL="2743200" lvl="5" indent="-228600" algn="l">
              <a:lnSpc>
                <a:spcPct val="100000"/>
              </a:lnSpc>
              <a:spcBef>
                <a:spcPts val="750"/>
              </a:spcBef>
              <a:spcAft>
                <a:spcPts val="0"/>
              </a:spcAft>
              <a:buSzPts val="1200"/>
              <a:buNone/>
              <a:defRPr sz="1200" b="1"/>
            </a:lvl6pPr>
            <a:lvl7pPr marL="3200400" lvl="6" indent="-228600" algn="l">
              <a:lnSpc>
                <a:spcPct val="100000"/>
              </a:lnSpc>
              <a:spcBef>
                <a:spcPts val="750"/>
              </a:spcBef>
              <a:spcAft>
                <a:spcPts val="0"/>
              </a:spcAft>
              <a:buSzPts val="1200"/>
              <a:buNone/>
              <a:defRPr sz="1200" b="1"/>
            </a:lvl7pPr>
            <a:lvl8pPr marL="3657600" lvl="7" indent="-228600" algn="l">
              <a:lnSpc>
                <a:spcPct val="100000"/>
              </a:lnSpc>
              <a:spcBef>
                <a:spcPts val="750"/>
              </a:spcBef>
              <a:spcAft>
                <a:spcPts val="0"/>
              </a:spcAft>
              <a:buSzPts val="1200"/>
              <a:buNone/>
              <a:defRPr sz="1200" b="1"/>
            </a:lvl8pPr>
            <a:lvl9pPr marL="4114800" lvl="8" indent="-228600" algn="l">
              <a:lnSpc>
                <a:spcPct val="100000"/>
              </a:lnSpc>
              <a:spcBef>
                <a:spcPts val="750"/>
              </a:spcBef>
              <a:spcAft>
                <a:spcPts val="750"/>
              </a:spcAft>
              <a:buSzPts val="1200"/>
              <a:buNone/>
              <a:defRPr sz="1200" b="1"/>
            </a:lvl9pPr>
          </a:lstStyle>
          <a:p>
            <a:endParaRPr/>
          </a:p>
        </p:txBody>
      </p:sp>
      <p:sp>
        <p:nvSpPr>
          <p:cNvPr id="49" name="Google Shape;49;p6"/>
          <p:cNvSpPr txBox="1">
            <a:spLocks noGrp="1"/>
          </p:cNvSpPr>
          <p:nvPr>
            <p:ph type="body" idx="4"/>
          </p:nvPr>
        </p:nvSpPr>
        <p:spPr>
          <a:xfrm>
            <a:off x="4367612" y="2870201"/>
            <a:ext cx="3746501" cy="292099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50" name="Google Shape;50;p6"/>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6"/>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6"/>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pic>
        <p:nvPicPr>
          <p:cNvPr id="54" name="Google Shape;54;p7"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55" name="Google Shape;55;p7"/>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7"/>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7"/>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7"/>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pic>
        <p:nvPicPr>
          <p:cNvPr id="60" name="Google Shape;60;p8"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61" name="Google Shape;61;p8"/>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8"/>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8"/>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pic>
        <p:nvPicPr>
          <p:cNvPr id="65" name="Google Shape;65;p9"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66" name="Google Shape;66;p9"/>
          <p:cNvSpPr txBox="1">
            <a:spLocks noGrp="1"/>
          </p:cNvSpPr>
          <p:nvPr>
            <p:ph type="title"/>
          </p:nvPr>
        </p:nvSpPr>
        <p:spPr>
          <a:xfrm>
            <a:off x="514350" y="2074333"/>
            <a:ext cx="2760664"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1800"/>
              <a:buFont typeface="Calibri"/>
              <a:buNone/>
              <a:defRPr sz="18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9"/>
          <p:cNvSpPr txBox="1">
            <a:spLocks noGrp="1"/>
          </p:cNvSpPr>
          <p:nvPr>
            <p:ph type="body" idx="1"/>
          </p:nvPr>
        </p:nvSpPr>
        <p:spPr>
          <a:xfrm>
            <a:off x="3486151" y="609601"/>
            <a:ext cx="4626770" cy="5181600"/>
          </a:xfrm>
          <a:prstGeom prst="rect">
            <a:avLst/>
          </a:prstGeom>
          <a:noFill/>
          <a:ln>
            <a:noFill/>
          </a:ln>
        </p:spPr>
        <p:txBody>
          <a:bodyPr spcFirstLastPara="1" wrap="square" lIns="91425" tIns="45700" rIns="91425" bIns="45700" anchor="ctr" anchorCtr="0">
            <a:noAutofit/>
          </a:bodyPr>
          <a:lstStyle>
            <a:lvl1pPr marL="457200" lvl="0" indent="-342900" algn="l">
              <a:lnSpc>
                <a:spcPct val="100000"/>
              </a:lnSpc>
              <a:spcBef>
                <a:spcPts val="0"/>
              </a:spcBef>
              <a:spcAft>
                <a:spcPts val="0"/>
              </a:spcAft>
              <a:buSzPts val="1800"/>
              <a:buChar char="•"/>
              <a:defRPr/>
            </a:lvl1pPr>
            <a:lvl2pPr marL="914400" lvl="1" indent="-342900" algn="l">
              <a:lnSpc>
                <a:spcPct val="100000"/>
              </a:lnSpc>
              <a:spcBef>
                <a:spcPts val="750"/>
              </a:spcBef>
              <a:spcAft>
                <a:spcPts val="0"/>
              </a:spcAft>
              <a:buSzPts val="1800"/>
              <a:buChar char="•"/>
              <a:defRPr/>
            </a:lvl2pPr>
            <a:lvl3pPr marL="1371600" lvl="2" indent="-342900" algn="l">
              <a:lnSpc>
                <a:spcPct val="100000"/>
              </a:lnSpc>
              <a:spcBef>
                <a:spcPts val="750"/>
              </a:spcBef>
              <a:spcAft>
                <a:spcPts val="0"/>
              </a:spcAft>
              <a:buSzPts val="1800"/>
              <a:buChar char="•"/>
              <a:defRPr/>
            </a:lvl3pPr>
            <a:lvl4pPr marL="1828800" lvl="3" indent="-342900" algn="l">
              <a:lnSpc>
                <a:spcPct val="100000"/>
              </a:lnSpc>
              <a:spcBef>
                <a:spcPts val="750"/>
              </a:spcBef>
              <a:spcAft>
                <a:spcPts val="0"/>
              </a:spcAft>
              <a:buSzPts val="1800"/>
              <a:buChar char="•"/>
              <a:defRPr/>
            </a:lvl4pPr>
            <a:lvl5pPr marL="2286000" lvl="4" indent="-342900" algn="l">
              <a:lnSpc>
                <a:spcPct val="100000"/>
              </a:lnSpc>
              <a:spcBef>
                <a:spcPts val="750"/>
              </a:spcBef>
              <a:spcAft>
                <a:spcPts val="0"/>
              </a:spcAft>
              <a:buSzPts val="1800"/>
              <a:buChar char="•"/>
              <a:defRPr/>
            </a:lvl5pPr>
            <a:lvl6pPr marL="2743200" lvl="5" indent="-342900" algn="l">
              <a:lnSpc>
                <a:spcPct val="100000"/>
              </a:lnSpc>
              <a:spcBef>
                <a:spcPts val="750"/>
              </a:spcBef>
              <a:spcAft>
                <a:spcPts val="0"/>
              </a:spcAft>
              <a:buSzPts val="1800"/>
              <a:buChar char="•"/>
              <a:defRPr/>
            </a:lvl6pPr>
            <a:lvl7pPr marL="3200400" lvl="6" indent="-342900" algn="l">
              <a:lnSpc>
                <a:spcPct val="100000"/>
              </a:lnSpc>
              <a:spcBef>
                <a:spcPts val="750"/>
              </a:spcBef>
              <a:spcAft>
                <a:spcPts val="0"/>
              </a:spcAft>
              <a:buSzPts val="1800"/>
              <a:buChar char="•"/>
              <a:defRPr/>
            </a:lvl7pPr>
            <a:lvl8pPr marL="3657600" lvl="7" indent="-342900" algn="l">
              <a:lnSpc>
                <a:spcPct val="100000"/>
              </a:lnSpc>
              <a:spcBef>
                <a:spcPts val="750"/>
              </a:spcBef>
              <a:spcAft>
                <a:spcPts val="0"/>
              </a:spcAft>
              <a:buSzPts val="1800"/>
              <a:buChar char="•"/>
              <a:defRPr/>
            </a:lvl8pPr>
            <a:lvl9pPr marL="4114800" lvl="8" indent="-342900" algn="l">
              <a:lnSpc>
                <a:spcPct val="100000"/>
              </a:lnSpc>
              <a:spcBef>
                <a:spcPts val="750"/>
              </a:spcBef>
              <a:spcAft>
                <a:spcPts val="750"/>
              </a:spcAft>
              <a:buSzPts val="1800"/>
              <a:buChar char="•"/>
              <a:defRPr/>
            </a:lvl9pPr>
          </a:lstStyle>
          <a:p>
            <a:endParaRPr/>
          </a:p>
        </p:txBody>
      </p:sp>
      <p:sp>
        <p:nvSpPr>
          <p:cNvPr id="68" name="Google Shape;68;p9"/>
          <p:cNvSpPr txBox="1">
            <a:spLocks noGrp="1"/>
          </p:cNvSpPr>
          <p:nvPr>
            <p:ph type="body" idx="2"/>
          </p:nvPr>
        </p:nvSpPr>
        <p:spPr>
          <a:xfrm>
            <a:off x="514350" y="3445933"/>
            <a:ext cx="2760664" cy="18288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200"/>
              <a:buNone/>
              <a:defRPr sz="1200"/>
            </a:lvl1pPr>
            <a:lvl2pPr marL="914400" lvl="1" indent="-228600" algn="l">
              <a:lnSpc>
                <a:spcPct val="100000"/>
              </a:lnSpc>
              <a:spcBef>
                <a:spcPts val="750"/>
              </a:spcBef>
              <a:spcAft>
                <a:spcPts val="0"/>
              </a:spcAft>
              <a:buSzPts val="900"/>
              <a:buNone/>
              <a:defRPr sz="900"/>
            </a:lvl2pPr>
            <a:lvl3pPr marL="1371600" lvl="2" indent="-228600" algn="l">
              <a:lnSpc>
                <a:spcPct val="100000"/>
              </a:lnSpc>
              <a:spcBef>
                <a:spcPts val="750"/>
              </a:spcBef>
              <a:spcAft>
                <a:spcPts val="0"/>
              </a:spcAft>
              <a:buSzPts val="750"/>
              <a:buNone/>
              <a:defRPr sz="750"/>
            </a:lvl3pPr>
            <a:lvl4pPr marL="1828800" lvl="3" indent="-228600" algn="l">
              <a:lnSpc>
                <a:spcPct val="100000"/>
              </a:lnSpc>
              <a:spcBef>
                <a:spcPts val="750"/>
              </a:spcBef>
              <a:spcAft>
                <a:spcPts val="0"/>
              </a:spcAft>
              <a:buSzPts val="675"/>
              <a:buNone/>
              <a:defRPr sz="675"/>
            </a:lvl4pPr>
            <a:lvl5pPr marL="2286000" lvl="4" indent="-228600" algn="l">
              <a:lnSpc>
                <a:spcPct val="100000"/>
              </a:lnSpc>
              <a:spcBef>
                <a:spcPts val="750"/>
              </a:spcBef>
              <a:spcAft>
                <a:spcPts val="0"/>
              </a:spcAft>
              <a:buSzPts val="675"/>
              <a:buNone/>
              <a:defRPr sz="675"/>
            </a:lvl5pPr>
            <a:lvl6pPr marL="2743200" lvl="5" indent="-228600" algn="l">
              <a:lnSpc>
                <a:spcPct val="100000"/>
              </a:lnSpc>
              <a:spcBef>
                <a:spcPts val="750"/>
              </a:spcBef>
              <a:spcAft>
                <a:spcPts val="0"/>
              </a:spcAft>
              <a:buSzPts val="675"/>
              <a:buNone/>
              <a:defRPr sz="675"/>
            </a:lvl6pPr>
            <a:lvl7pPr marL="3200400" lvl="6" indent="-228600" algn="l">
              <a:lnSpc>
                <a:spcPct val="100000"/>
              </a:lnSpc>
              <a:spcBef>
                <a:spcPts val="750"/>
              </a:spcBef>
              <a:spcAft>
                <a:spcPts val="0"/>
              </a:spcAft>
              <a:buSzPts val="675"/>
              <a:buNone/>
              <a:defRPr sz="675"/>
            </a:lvl7pPr>
            <a:lvl8pPr marL="3657600" lvl="7" indent="-228600" algn="l">
              <a:lnSpc>
                <a:spcPct val="100000"/>
              </a:lnSpc>
              <a:spcBef>
                <a:spcPts val="750"/>
              </a:spcBef>
              <a:spcAft>
                <a:spcPts val="0"/>
              </a:spcAft>
              <a:buSzPts val="675"/>
              <a:buNone/>
              <a:defRPr sz="675"/>
            </a:lvl8pPr>
            <a:lvl9pPr marL="4114800" lvl="8" indent="-228600" algn="l">
              <a:lnSpc>
                <a:spcPct val="100000"/>
              </a:lnSpc>
              <a:spcBef>
                <a:spcPts val="750"/>
              </a:spcBef>
              <a:spcAft>
                <a:spcPts val="750"/>
              </a:spcAft>
              <a:buSzPts val="675"/>
              <a:buNone/>
              <a:defRPr sz="675"/>
            </a:lvl9pPr>
          </a:lstStyle>
          <a:p>
            <a:endParaRPr/>
          </a:p>
        </p:txBody>
      </p:sp>
      <p:sp>
        <p:nvSpPr>
          <p:cNvPr id="69" name="Google Shape;69;p9"/>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9"/>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9"/>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pic>
        <p:nvPicPr>
          <p:cNvPr id="73" name="Google Shape;73;p10"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74" name="Google Shape;74;p10"/>
          <p:cNvSpPr txBox="1">
            <a:spLocks noGrp="1"/>
          </p:cNvSpPr>
          <p:nvPr>
            <p:ph type="title"/>
          </p:nvPr>
        </p:nvSpPr>
        <p:spPr>
          <a:xfrm>
            <a:off x="514350" y="1600200"/>
            <a:ext cx="4623490" cy="13716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100"/>
              <a:buFont typeface="Calibri"/>
              <a:buNone/>
              <a:defRPr sz="21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10"/>
          <p:cNvSpPr>
            <a:spLocks noGrp="1"/>
          </p:cNvSpPr>
          <p:nvPr>
            <p:ph type="pic" idx="2"/>
          </p:nvPr>
        </p:nvSpPr>
        <p:spPr>
          <a:xfrm>
            <a:off x="5652190" y="914400"/>
            <a:ext cx="2460731" cy="4572000"/>
          </a:xfrm>
          <a:prstGeom prst="roundRect">
            <a:avLst>
              <a:gd name="adj" fmla="val 4280"/>
            </a:avLst>
          </a:prstGeom>
          <a:noFill/>
          <a:ln w="50800" cap="sq" cmpd="dbl">
            <a:solidFill>
              <a:srgbClr val="FFFFFF"/>
            </a:solidFill>
            <a:prstDash val="solid"/>
            <a:miter lim="800000"/>
            <a:headEnd type="none" w="sm" len="sm"/>
            <a:tailEnd type="none" w="sm" len="sm"/>
          </a:ln>
          <a:effectLst>
            <a:outerShdw blurRad="254000" algn="tl" rotWithShape="0">
              <a:srgbClr val="000000">
                <a:alpha val="42352"/>
              </a:srgbClr>
            </a:outerShdw>
          </a:effectLst>
        </p:spPr>
        <p:txBody>
          <a:bodyPr spcFirstLastPara="1" wrap="square" lIns="91425" tIns="45700" rIns="91425" bIns="45700" anchor="t" anchorCtr="0">
            <a:noAutofit/>
          </a:bodyPr>
          <a:lstStyle>
            <a:lvl1pPr marR="0" lvl="0" algn="ctr" rtl="0">
              <a:lnSpc>
                <a:spcPct val="100000"/>
              </a:lnSpc>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lnSpc>
                <a:spcPct val="100000"/>
              </a:lnSpc>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lnSpc>
                <a:spcPct val="100000"/>
              </a:lnSpc>
              <a:spcBef>
                <a:spcPts val="750"/>
              </a:spcBef>
              <a:spcAft>
                <a:spcPts val="75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76" name="Google Shape;76;p10"/>
          <p:cNvSpPr txBox="1">
            <a:spLocks noGrp="1"/>
          </p:cNvSpPr>
          <p:nvPr>
            <p:ph type="body" idx="1"/>
          </p:nvPr>
        </p:nvSpPr>
        <p:spPr>
          <a:xfrm>
            <a:off x="514350" y="2971800"/>
            <a:ext cx="4623490" cy="18288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350"/>
              <a:buNone/>
              <a:defRPr sz="1350"/>
            </a:lvl1pPr>
            <a:lvl2pPr marL="914400" lvl="1" indent="-228600" algn="l">
              <a:lnSpc>
                <a:spcPct val="100000"/>
              </a:lnSpc>
              <a:spcBef>
                <a:spcPts val="750"/>
              </a:spcBef>
              <a:spcAft>
                <a:spcPts val="0"/>
              </a:spcAft>
              <a:buSzPts val="900"/>
              <a:buNone/>
              <a:defRPr sz="900"/>
            </a:lvl2pPr>
            <a:lvl3pPr marL="1371600" lvl="2" indent="-228600" algn="l">
              <a:lnSpc>
                <a:spcPct val="100000"/>
              </a:lnSpc>
              <a:spcBef>
                <a:spcPts val="750"/>
              </a:spcBef>
              <a:spcAft>
                <a:spcPts val="0"/>
              </a:spcAft>
              <a:buSzPts val="750"/>
              <a:buNone/>
              <a:defRPr sz="750"/>
            </a:lvl3pPr>
            <a:lvl4pPr marL="1828800" lvl="3" indent="-228600" algn="l">
              <a:lnSpc>
                <a:spcPct val="100000"/>
              </a:lnSpc>
              <a:spcBef>
                <a:spcPts val="750"/>
              </a:spcBef>
              <a:spcAft>
                <a:spcPts val="0"/>
              </a:spcAft>
              <a:buSzPts val="675"/>
              <a:buNone/>
              <a:defRPr sz="675"/>
            </a:lvl4pPr>
            <a:lvl5pPr marL="2286000" lvl="4" indent="-228600" algn="l">
              <a:lnSpc>
                <a:spcPct val="100000"/>
              </a:lnSpc>
              <a:spcBef>
                <a:spcPts val="750"/>
              </a:spcBef>
              <a:spcAft>
                <a:spcPts val="0"/>
              </a:spcAft>
              <a:buSzPts val="675"/>
              <a:buNone/>
              <a:defRPr sz="675"/>
            </a:lvl5pPr>
            <a:lvl6pPr marL="2743200" lvl="5" indent="-228600" algn="l">
              <a:lnSpc>
                <a:spcPct val="100000"/>
              </a:lnSpc>
              <a:spcBef>
                <a:spcPts val="750"/>
              </a:spcBef>
              <a:spcAft>
                <a:spcPts val="0"/>
              </a:spcAft>
              <a:buSzPts val="675"/>
              <a:buNone/>
              <a:defRPr sz="675"/>
            </a:lvl6pPr>
            <a:lvl7pPr marL="3200400" lvl="6" indent="-228600" algn="l">
              <a:lnSpc>
                <a:spcPct val="100000"/>
              </a:lnSpc>
              <a:spcBef>
                <a:spcPts val="750"/>
              </a:spcBef>
              <a:spcAft>
                <a:spcPts val="0"/>
              </a:spcAft>
              <a:buSzPts val="675"/>
              <a:buNone/>
              <a:defRPr sz="675"/>
            </a:lvl7pPr>
            <a:lvl8pPr marL="3657600" lvl="7" indent="-228600" algn="l">
              <a:lnSpc>
                <a:spcPct val="100000"/>
              </a:lnSpc>
              <a:spcBef>
                <a:spcPts val="750"/>
              </a:spcBef>
              <a:spcAft>
                <a:spcPts val="0"/>
              </a:spcAft>
              <a:buSzPts val="675"/>
              <a:buNone/>
              <a:defRPr sz="675"/>
            </a:lvl8pPr>
            <a:lvl9pPr marL="4114800" lvl="8" indent="-228600" algn="l">
              <a:lnSpc>
                <a:spcPct val="100000"/>
              </a:lnSpc>
              <a:spcBef>
                <a:spcPts val="750"/>
              </a:spcBef>
              <a:spcAft>
                <a:spcPts val="750"/>
              </a:spcAft>
              <a:buSzPts val="675"/>
              <a:buNone/>
              <a:defRPr sz="675"/>
            </a:lvl9pPr>
          </a:lstStyle>
          <a:p>
            <a:endParaRPr/>
          </a:p>
        </p:txBody>
      </p:sp>
      <p:sp>
        <p:nvSpPr>
          <p:cNvPr id="77" name="Google Shape;77;p10"/>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0"/>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0"/>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2700"/>
              <a:buFont typeface="Calibri"/>
              <a:buNone/>
              <a:defRPr sz="27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514351" y="2142068"/>
            <a:ext cx="7598569" cy="3649133"/>
          </a:xfrm>
          <a:prstGeom prst="rect">
            <a:avLst/>
          </a:prstGeom>
          <a:noFill/>
          <a:ln>
            <a:noFill/>
          </a:ln>
        </p:spPr>
        <p:txBody>
          <a:bodyPr spcFirstLastPara="1" wrap="square" lIns="91425" tIns="45700" rIns="91425" bIns="45700" anchor="ctr" anchorCtr="0">
            <a:noAutofit/>
          </a:bodyPr>
          <a:lstStyle>
            <a:lvl1pPr marL="457200" marR="0" lvl="0" indent="-314325" algn="l" rtl="0">
              <a:lnSpc>
                <a:spcPct val="100000"/>
              </a:lnSpc>
              <a:spcBef>
                <a:spcPts val="0"/>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1pPr>
            <a:lvl2pPr marL="914400" marR="0" lvl="1" indent="-304800" algn="l" rtl="0">
              <a:lnSpc>
                <a:spcPct val="100000"/>
              </a:lnSpc>
              <a:spcBef>
                <a:spcPts val="75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2pPr>
            <a:lvl3pPr marL="1371600" marR="0" lvl="2" indent="-295275" algn="l" rtl="0">
              <a:lnSpc>
                <a:spcPct val="100000"/>
              </a:lnSpc>
              <a:spcBef>
                <a:spcPts val="750"/>
              </a:spcBef>
              <a:spcAft>
                <a:spcPts val="0"/>
              </a:spcAft>
              <a:buClr>
                <a:schemeClr val="lt1"/>
              </a:buClr>
              <a:buSzPts val="1050"/>
              <a:buFont typeface="Arial"/>
              <a:buChar char="•"/>
              <a:defRPr sz="1050" b="0" i="0" u="none" strike="noStrike" cap="none">
                <a:solidFill>
                  <a:schemeClr val="lt1"/>
                </a:solidFill>
                <a:latin typeface="Calibri"/>
                <a:ea typeface="Calibri"/>
                <a:cs typeface="Calibri"/>
                <a:sym typeface="Calibri"/>
              </a:defRPr>
            </a:lvl3pPr>
            <a:lvl4pPr marL="1828800" marR="0" lvl="3" indent="-285750" algn="l" rtl="0">
              <a:lnSpc>
                <a:spcPct val="100000"/>
              </a:lnSpc>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4pPr>
            <a:lvl5pPr marL="2286000" marR="0" lvl="4" indent="-285750" algn="l" rtl="0">
              <a:lnSpc>
                <a:spcPct val="100000"/>
              </a:lnSpc>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5pPr>
            <a:lvl6pPr marL="2743200" marR="0" lvl="5" indent="-285750" algn="l" rtl="0">
              <a:lnSpc>
                <a:spcPct val="100000"/>
              </a:lnSpc>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6pPr>
            <a:lvl7pPr marL="3200400" marR="0" lvl="6" indent="-285750" algn="l" rtl="0">
              <a:lnSpc>
                <a:spcPct val="100000"/>
              </a:lnSpc>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7pPr>
            <a:lvl8pPr marL="3657600" marR="0" lvl="7" indent="-285750" algn="l" rtl="0">
              <a:lnSpc>
                <a:spcPct val="100000"/>
              </a:lnSpc>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8pPr>
            <a:lvl9pPr marL="4114800" marR="0" lvl="8" indent="-285750" algn="l" rtl="0">
              <a:lnSpc>
                <a:spcPct val="100000"/>
              </a:lnSpc>
              <a:spcBef>
                <a:spcPts val="750"/>
              </a:spcBef>
              <a:spcAft>
                <a:spcPts val="750"/>
              </a:spcAft>
              <a:buClr>
                <a:schemeClr val="lt1"/>
              </a:buClr>
              <a:buSzPts val="900"/>
              <a:buFont typeface="Arial"/>
              <a:buChar char="•"/>
              <a:defRPr sz="900" b="0" i="0" u="none" strike="noStrike" cap="none">
                <a:solidFill>
                  <a:schemeClr val="lt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75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75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750"/>
              <a:buFont typeface="Arial"/>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4"/>
        <p:cNvGrpSpPr/>
        <p:nvPr/>
      </p:nvGrpSpPr>
      <p:grpSpPr>
        <a:xfrm>
          <a:off x="0" y="0"/>
          <a:ext cx="0" cy="0"/>
          <a:chOff x="0" y="0"/>
          <a:chExt cx="0" cy="0"/>
        </a:xfrm>
      </p:grpSpPr>
      <p:sp>
        <p:nvSpPr>
          <p:cNvPr id="145" name="Google Shape;145;p19"/>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1"/>
              </a:buClr>
              <a:buSzPts val="4800"/>
              <a:buFont typeface="Calibri"/>
              <a:buNone/>
              <a:defRPr sz="4800" b="0" i="0" u="none" strike="noStrike" cap="none">
                <a:solidFill>
                  <a:schemeClr val="accen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6" name="Google Shape;146;p19"/>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marR="0" lvl="0" indent="-381000" algn="l" rtl="0">
              <a:lnSpc>
                <a:spcPct val="85000"/>
              </a:lnSpc>
              <a:spcBef>
                <a:spcPts val="13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1pPr>
            <a:lvl2pPr marL="914400" marR="0" lvl="1" indent="-381000" algn="l" rtl="0">
              <a:lnSpc>
                <a:spcPct val="85000"/>
              </a:lnSpc>
              <a:spcBef>
                <a:spcPts val="6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2pPr>
            <a:lvl3pPr marL="1371600" marR="0" lvl="2" indent="-355600" algn="l" rtl="0">
              <a:lnSpc>
                <a:spcPct val="85000"/>
              </a:lnSpc>
              <a:spcBef>
                <a:spcPts val="600"/>
              </a:spcBef>
              <a:spcAft>
                <a:spcPts val="0"/>
              </a:spcAft>
              <a:buClr>
                <a:srgbClr val="262626"/>
              </a:buClr>
              <a:buSzPts val="2000"/>
              <a:buFont typeface="Arial"/>
              <a:buChar char=" "/>
              <a:defRPr sz="2000" b="0" i="1" u="none" strike="noStrike" cap="none">
                <a:solidFill>
                  <a:srgbClr val="262626"/>
                </a:solidFill>
                <a:latin typeface="Calibri"/>
                <a:ea typeface="Calibri"/>
                <a:cs typeface="Calibri"/>
                <a:sym typeface="Calibri"/>
              </a:defRPr>
            </a:lvl3pPr>
            <a:lvl4pPr marL="1828800" marR="0" lvl="3"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4pPr>
            <a:lvl5pPr marL="2286000" marR="0" lvl="4"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5pPr>
            <a:lvl6pPr marL="2743200" marR="0" lvl="5"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6pPr>
            <a:lvl7pPr marL="3200400" marR="0" lvl="6"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7pPr>
            <a:lvl8pPr marL="3657600" marR="0" lvl="7"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8pPr>
            <a:lvl9pPr marL="4114800" marR="0" lvl="8"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9pPr>
          </a:lstStyle>
          <a:p>
            <a:endParaRPr/>
          </a:p>
        </p:txBody>
      </p:sp>
      <p:sp>
        <p:nvSpPr>
          <p:cNvPr id="147" name="Google Shape;147;p19"/>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19"/>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9" name="Google Shape;149;p19"/>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0"/>
              <a:buFont typeface="Arial"/>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6.jp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8.gif"/></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4O3ZVHVFhes"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9"/>
          <p:cNvSpPr txBox="1">
            <a:spLocks noGrp="1"/>
          </p:cNvSpPr>
          <p:nvPr>
            <p:ph type="title"/>
          </p:nvPr>
        </p:nvSpPr>
        <p:spPr>
          <a:xfrm>
            <a:off x="0" y="1145568"/>
            <a:ext cx="9144000" cy="1092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2092"/>
              <a:buFont typeface="Arial Black"/>
              <a:buNone/>
            </a:pPr>
            <a:r>
              <a:rPr lang="en-US" sz="2092">
                <a:latin typeface="Arial Black"/>
                <a:ea typeface="Arial Black"/>
                <a:cs typeface="Arial Black"/>
                <a:sym typeface="Arial Black"/>
              </a:rPr>
              <a:t>OPEN EDUCATIONAL RESOURCES FOR INTRODUCTION </a:t>
            </a:r>
            <a:br>
              <a:rPr lang="en-US" sz="2092">
                <a:latin typeface="Arial Black"/>
                <a:ea typeface="Arial Black"/>
                <a:cs typeface="Arial Black"/>
                <a:sym typeface="Arial Black"/>
              </a:rPr>
            </a:br>
            <a:r>
              <a:rPr lang="en-US" sz="2092">
                <a:latin typeface="Arial Black"/>
                <a:ea typeface="Arial Black"/>
                <a:cs typeface="Arial Black"/>
                <a:sym typeface="Arial Black"/>
              </a:rPr>
              <a:t>TO GEOGRAPHIC INFORMATION SYSTEMS</a:t>
            </a:r>
            <a:br>
              <a:rPr lang="en-US" sz="2430"/>
            </a:br>
            <a:r>
              <a:rPr lang="en-US" sz="2430"/>
              <a:t>FUNDED BY: USG AFFORDABLE LEARNING GRANT</a:t>
            </a:r>
            <a:endParaRPr sz="2430"/>
          </a:p>
        </p:txBody>
      </p:sp>
      <p:pic>
        <p:nvPicPr>
          <p:cNvPr id="212" name="Google Shape;212;p29"/>
          <p:cNvPicPr preferRelativeResize="0">
            <a:picLocks noGrp="1"/>
          </p:cNvPicPr>
          <p:nvPr>
            <p:ph type="body" idx="2"/>
          </p:nvPr>
        </p:nvPicPr>
        <p:blipFill rotWithShape="1">
          <a:blip r:embed="rId3">
            <a:alphaModFix/>
          </a:blip>
          <a:srcRect/>
          <a:stretch/>
        </p:blipFill>
        <p:spPr>
          <a:xfrm>
            <a:off x="1510641" y="3832704"/>
            <a:ext cx="1452746" cy="1464276"/>
          </a:xfrm>
          <a:prstGeom prst="rect">
            <a:avLst/>
          </a:prstGeom>
          <a:noFill/>
          <a:ln>
            <a:noFill/>
          </a:ln>
        </p:spPr>
      </p:pic>
      <p:pic>
        <p:nvPicPr>
          <p:cNvPr id="213" name="Google Shape;213;p29"/>
          <p:cNvPicPr preferRelativeResize="0">
            <a:picLocks noGrp="1"/>
          </p:cNvPicPr>
          <p:nvPr>
            <p:ph type="body" idx="1"/>
          </p:nvPr>
        </p:nvPicPr>
        <p:blipFill rotWithShape="1">
          <a:blip r:embed="rId4">
            <a:alphaModFix/>
          </a:blip>
          <a:srcRect/>
          <a:stretch/>
        </p:blipFill>
        <p:spPr>
          <a:xfrm>
            <a:off x="5904412" y="3921657"/>
            <a:ext cx="2312126" cy="1742171"/>
          </a:xfrm>
          <a:prstGeom prst="rect">
            <a:avLst/>
          </a:prstGeom>
          <a:noFill/>
          <a:ln>
            <a:noFill/>
          </a:ln>
        </p:spPr>
      </p:pic>
      <p:sp>
        <p:nvSpPr>
          <p:cNvPr id="214" name="Google Shape;214;p29"/>
          <p:cNvSpPr txBox="1"/>
          <p:nvPr/>
        </p:nvSpPr>
        <p:spPr>
          <a:xfrm>
            <a:off x="0" y="4527914"/>
            <a:ext cx="9144000" cy="133882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0" i="1" u="none" strike="noStrike" cap="none">
                <a:solidFill>
                  <a:srgbClr val="FFFFFF"/>
                </a:solidFill>
                <a:latin typeface="Calibri"/>
                <a:ea typeface="Calibri"/>
                <a:cs typeface="Calibri"/>
                <a:sym typeface="Calibri"/>
              </a:rPr>
              <a:t>Created by:</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350" b="0" i="0" u="none" strike="noStrike" cap="none">
                <a:solidFill>
                  <a:srgbClr val="FFFFFF"/>
                </a:solidFill>
                <a:latin typeface="Calibri"/>
                <a:ea typeface="Calibri"/>
                <a:cs typeface="Calibri"/>
                <a:sym typeface="Calibri"/>
              </a:rPr>
              <a:t>Ulrike Ingram</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350" b="0" i="0" u="none" strike="noStrike" cap="none">
                <a:solidFill>
                  <a:srgbClr val="FFFFFF"/>
                </a:solidFill>
                <a:latin typeface="Calibri"/>
                <a:ea typeface="Calibri"/>
                <a:cs typeface="Calibri"/>
                <a:sym typeface="Calibri"/>
              </a:rPr>
              <a:t>Allison J. Bailey</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350" b="0" i="0" u="none" strike="noStrike" cap="none">
                <a:solidFill>
                  <a:srgbClr val="FFFFFF"/>
                </a:solidFill>
                <a:latin typeface="Calibri"/>
                <a:ea typeface="Calibri"/>
                <a:cs typeface="Calibri"/>
                <a:sym typeface="Calibri"/>
              </a:rPr>
              <a:t>Amber Ignatius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350" b="0" i="0" u="none" strike="noStrike" cap="none">
                <a:solidFill>
                  <a:srgbClr val="FFFFFF"/>
                </a:solidFill>
                <a:latin typeface="Calibri"/>
                <a:ea typeface="Calibri"/>
                <a:cs typeface="Calibri"/>
                <a:sym typeface="Calibri"/>
              </a:rPr>
              <a:t>Katayoun Mobasher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50"/>
              <a:buFont typeface="Arial"/>
              <a:buNone/>
            </a:pPr>
            <a:r>
              <a:rPr lang="en-US" sz="1350" b="0" i="0" u="none" strike="noStrike" cap="none">
                <a:solidFill>
                  <a:srgbClr val="FFFFFF"/>
                </a:solidFill>
                <a:latin typeface="Calibri"/>
                <a:ea typeface="Calibri"/>
                <a:cs typeface="Calibri"/>
                <a:sym typeface="Calibri"/>
              </a:rPr>
              <a:t>Mark Patterson</a:t>
            </a:r>
            <a:endParaRPr sz="1350" b="0" i="0" u="none" strike="noStrike" cap="none">
              <a:solidFill>
                <a:srgbClr val="FFFFFF"/>
              </a:solidFill>
              <a:latin typeface="Calibri"/>
              <a:ea typeface="Calibri"/>
              <a:cs typeface="Calibri"/>
              <a:sym typeface="Calibri"/>
            </a:endParaRPr>
          </a:p>
        </p:txBody>
      </p:sp>
      <p:sp>
        <p:nvSpPr>
          <p:cNvPr id="215" name="Google Shape;215;p29"/>
          <p:cNvSpPr txBox="1"/>
          <p:nvPr/>
        </p:nvSpPr>
        <p:spPr>
          <a:xfrm>
            <a:off x="1567544" y="2395710"/>
            <a:ext cx="5897880" cy="78483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500"/>
              <a:buFont typeface="Arial"/>
              <a:buNone/>
            </a:pPr>
            <a:r>
              <a:rPr lang="en-US" sz="4800" b="0" i="0" u="none" strike="noStrike" cap="none" dirty="0">
                <a:solidFill>
                  <a:srgbClr val="FFFFFF"/>
                </a:solidFill>
                <a:latin typeface="Arial Black" panose="020B0A04020102020204" pitchFamily="34" charset="0"/>
                <a:ea typeface="EB Garamond"/>
                <a:cs typeface="EB Garamond"/>
                <a:sym typeface="EB Garamond"/>
              </a:rPr>
              <a:t>Module 9</a:t>
            </a:r>
            <a:endParaRPr sz="4800" b="0" i="0" u="none" strike="noStrike" cap="none" dirty="0">
              <a:solidFill>
                <a:srgbClr val="000000"/>
              </a:solidFill>
              <a:latin typeface="Arial Black" panose="020B0A04020102020204" pitchFamily="34" charset="0"/>
              <a:sym typeface="Arial"/>
            </a:endParaRPr>
          </a:p>
        </p:txBody>
      </p:sp>
      <p:sp>
        <p:nvSpPr>
          <p:cNvPr id="216" name="Google Shape;216;p29"/>
          <p:cNvSpPr txBox="1"/>
          <p:nvPr/>
        </p:nvSpPr>
        <p:spPr>
          <a:xfrm>
            <a:off x="1567544" y="3018975"/>
            <a:ext cx="6322423" cy="64633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rgbClr val="FFFFFF"/>
                </a:solidFill>
                <a:latin typeface="Arial Black" panose="020B0A04020102020204" pitchFamily="34" charset="0"/>
                <a:ea typeface="Bilbo"/>
                <a:cs typeface="Bilbo"/>
                <a:sym typeface="Bilbo"/>
              </a:rPr>
              <a:t>Global Navigation Satellite Systems (GNSS)</a:t>
            </a:r>
            <a:endParaRPr sz="1800" b="1" i="0" u="none" strike="noStrike" cap="none" dirty="0">
              <a:solidFill>
                <a:srgbClr val="000000"/>
              </a:solidFill>
              <a:latin typeface="Arial Black" panose="020B0A04020102020204" pitchFamily="34" charset="0"/>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rgbClr val="FFFFFF"/>
                </a:solidFill>
                <a:latin typeface="Arial Black" panose="020B0A04020102020204" pitchFamily="34" charset="0"/>
                <a:ea typeface="Bilbo"/>
                <a:cs typeface="Bilbo"/>
                <a:sym typeface="Bilbo"/>
              </a:rPr>
              <a:t>Global positioning Systems (GPS)</a:t>
            </a:r>
            <a:endParaRPr sz="1800" b="1" i="0" u="none" strike="noStrike" cap="none" dirty="0">
              <a:solidFill>
                <a:srgbClr val="FFFFFF"/>
              </a:solidFill>
              <a:latin typeface="Arial Black" panose="020B0A04020102020204" pitchFamily="34" charset="0"/>
              <a:ea typeface="Bilbo"/>
              <a:cs typeface="Bilbo"/>
              <a:sym typeface="Bilbo"/>
            </a:endParaRPr>
          </a:p>
        </p:txBody>
      </p:sp>
      <p:sp>
        <p:nvSpPr>
          <p:cNvPr id="217" name="Google Shape;217;p29"/>
          <p:cNvSpPr txBox="1"/>
          <p:nvPr/>
        </p:nvSpPr>
        <p:spPr>
          <a:xfrm>
            <a:off x="1430383" y="5296980"/>
            <a:ext cx="1613262" cy="41549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050"/>
              <a:buFont typeface="Arial"/>
              <a:buNone/>
            </a:pPr>
            <a:r>
              <a:rPr lang="en-US" sz="1050" b="0" i="0" u="none" strike="noStrike" cap="none">
                <a:solidFill>
                  <a:srgbClr val="FFFFFF"/>
                </a:solidFill>
                <a:latin typeface="Calibri"/>
                <a:ea typeface="Calibri"/>
                <a:cs typeface="Calibri"/>
                <a:sym typeface="Calibri"/>
              </a:rPr>
              <a:t>Department of Geography and Anthropology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38"/>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64465" algn="l" rtl="0">
              <a:lnSpc>
                <a:spcPct val="75000"/>
              </a:lnSpc>
              <a:spcBef>
                <a:spcPts val="0"/>
              </a:spcBef>
              <a:spcAft>
                <a:spcPts val="0"/>
              </a:spcAft>
              <a:buClr>
                <a:srgbClr val="262626"/>
              </a:buClr>
              <a:buSzPts val="2590"/>
              <a:buChar char=" "/>
            </a:pPr>
            <a:r>
              <a:rPr lang="en-US" sz="2590" b="1"/>
              <a:t>Accurate Timing</a:t>
            </a:r>
            <a:endParaRPr sz="2590" b="1"/>
          </a:p>
          <a:p>
            <a:pPr marL="274320" lvl="1" indent="-109855" algn="l" rtl="0">
              <a:lnSpc>
                <a:spcPct val="75000"/>
              </a:lnSpc>
              <a:spcBef>
                <a:spcPts val="600"/>
              </a:spcBef>
              <a:spcAft>
                <a:spcPts val="0"/>
              </a:spcAft>
              <a:buClr>
                <a:srgbClr val="262626"/>
              </a:buClr>
              <a:buSzPts val="2590"/>
              <a:buNone/>
            </a:pPr>
            <a:endParaRPr sz="2590"/>
          </a:p>
          <a:p>
            <a:pPr marL="274320" lvl="1" indent="-274320" algn="l" rtl="0">
              <a:lnSpc>
                <a:spcPct val="75000"/>
              </a:lnSpc>
              <a:spcBef>
                <a:spcPts val="600"/>
              </a:spcBef>
              <a:spcAft>
                <a:spcPts val="0"/>
              </a:spcAft>
              <a:buClr>
                <a:srgbClr val="262626"/>
              </a:buClr>
              <a:buSzPts val="2590"/>
              <a:buChar char=" "/>
            </a:pPr>
            <a:r>
              <a:rPr lang="en-US" sz="2590"/>
              <a:t>Ensures accurate calculation of distance</a:t>
            </a:r>
            <a:endParaRPr/>
          </a:p>
          <a:p>
            <a:pPr marL="274320" lvl="1" indent="-109855" algn="l" rtl="0">
              <a:lnSpc>
                <a:spcPct val="75000"/>
              </a:lnSpc>
              <a:spcBef>
                <a:spcPts val="600"/>
              </a:spcBef>
              <a:spcAft>
                <a:spcPts val="0"/>
              </a:spcAft>
              <a:buClr>
                <a:srgbClr val="262626"/>
              </a:buClr>
              <a:buSzPts val="2590"/>
              <a:buNone/>
            </a:pPr>
            <a:endParaRPr sz="2590"/>
          </a:p>
          <a:p>
            <a:pPr marL="274320" lvl="1" indent="-274320" algn="l" rtl="0">
              <a:lnSpc>
                <a:spcPct val="75000"/>
              </a:lnSpc>
              <a:spcBef>
                <a:spcPts val="600"/>
              </a:spcBef>
              <a:spcAft>
                <a:spcPts val="0"/>
              </a:spcAft>
              <a:buClr>
                <a:srgbClr val="262626"/>
              </a:buClr>
              <a:buSzPts val="2590"/>
              <a:buChar char=" "/>
            </a:pPr>
            <a:r>
              <a:rPr lang="en-US" sz="2590" b="1"/>
              <a:t>Atomic clocks </a:t>
            </a:r>
            <a:r>
              <a:rPr lang="en-US" sz="2590"/>
              <a:t>on each satellite are accurate to the nanosecond (one billionth of a second)</a:t>
            </a:r>
            <a:endParaRPr/>
          </a:p>
          <a:p>
            <a:pPr marL="274320" lvl="1" indent="-274320" algn="l" rtl="0">
              <a:lnSpc>
                <a:spcPct val="75000"/>
              </a:lnSpc>
              <a:spcBef>
                <a:spcPts val="600"/>
              </a:spcBef>
              <a:spcAft>
                <a:spcPts val="0"/>
              </a:spcAft>
              <a:buClr>
                <a:srgbClr val="262626"/>
              </a:buClr>
              <a:buSzPts val="2590"/>
              <a:buChar char=" "/>
            </a:pPr>
            <a:r>
              <a:rPr lang="en-US" sz="2590"/>
              <a:t>0.000000001 second (1.0 x 10 -9 sec)</a:t>
            </a:r>
            <a:endParaRPr/>
          </a:p>
          <a:p>
            <a:pPr marL="274320" lvl="1" indent="-109855" algn="l" rtl="0">
              <a:lnSpc>
                <a:spcPct val="75000"/>
              </a:lnSpc>
              <a:spcBef>
                <a:spcPts val="600"/>
              </a:spcBef>
              <a:spcAft>
                <a:spcPts val="0"/>
              </a:spcAft>
              <a:buClr>
                <a:srgbClr val="262626"/>
              </a:buClr>
              <a:buSzPts val="2590"/>
              <a:buNone/>
            </a:pPr>
            <a:endParaRPr sz="2590"/>
          </a:p>
          <a:p>
            <a:pPr marL="0" lvl="2" indent="0" algn="l" rtl="0">
              <a:lnSpc>
                <a:spcPct val="75000"/>
              </a:lnSpc>
              <a:spcBef>
                <a:spcPts val="600"/>
              </a:spcBef>
              <a:spcAft>
                <a:spcPts val="0"/>
              </a:spcAft>
              <a:buClr>
                <a:srgbClr val="262626"/>
              </a:buClr>
              <a:buSzPts val="2220"/>
              <a:buNone/>
            </a:pPr>
            <a:r>
              <a:rPr lang="en-US" sz="2220"/>
              <a:t>	-use the resonance frequencies of atoms</a:t>
            </a:r>
            <a:endParaRPr/>
          </a:p>
          <a:p>
            <a:pPr marL="0" lvl="2" indent="0" algn="l" rtl="0">
              <a:lnSpc>
                <a:spcPct val="75000"/>
              </a:lnSpc>
              <a:spcBef>
                <a:spcPts val="600"/>
              </a:spcBef>
              <a:spcAft>
                <a:spcPts val="0"/>
              </a:spcAft>
              <a:buClr>
                <a:srgbClr val="262626"/>
              </a:buClr>
              <a:buSzPts val="2220"/>
              <a:buNone/>
            </a:pPr>
            <a:r>
              <a:rPr lang="en-US" sz="2220"/>
              <a:t>	-e.g. an atom of cesium resonates at an exact frequency</a:t>
            </a:r>
            <a:endParaRPr sz="2220"/>
          </a:p>
        </p:txBody>
      </p:sp>
      <p:sp>
        <p:nvSpPr>
          <p:cNvPr id="286" name="Google Shape;286;p38"/>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How GPS Works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39"/>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b="1"/>
              <a:t>Satellite Positioning</a:t>
            </a:r>
            <a:endParaRPr/>
          </a:p>
          <a:p>
            <a:pPr marL="274320" lvl="1" indent="-96520" algn="l" rtl="0">
              <a:lnSpc>
                <a:spcPct val="85000"/>
              </a:lnSpc>
              <a:spcBef>
                <a:spcPts val="600"/>
              </a:spcBef>
              <a:spcAft>
                <a:spcPts val="0"/>
              </a:spcAft>
              <a:buClr>
                <a:srgbClr val="262626"/>
              </a:buClr>
              <a:buSzPts val="2800"/>
              <a:buNone/>
            </a:pPr>
            <a:endParaRPr sz="2800"/>
          </a:p>
          <a:p>
            <a:pPr marL="274320" lvl="1" indent="-274320" algn="l" rtl="0">
              <a:lnSpc>
                <a:spcPct val="85000"/>
              </a:lnSpc>
              <a:spcBef>
                <a:spcPts val="600"/>
              </a:spcBef>
              <a:spcAft>
                <a:spcPts val="0"/>
              </a:spcAft>
              <a:buClr>
                <a:srgbClr val="262626"/>
              </a:buClr>
              <a:buSzPts val="2800"/>
              <a:buChar char=" "/>
            </a:pPr>
            <a:r>
              <a:rPr lang="en-US" sz="2800"/>
              <a:t>The satellites must know where they themselves are</a:t>
            </a:r>
            <a:endParaRPr/>
          </a:p>
          <a:p>
            <a:pPr marL="274320" lvl="1" indent="-96520" algn="l" rtl="0">
              <a:lnSpc>
                <a:spcPct val="85000"/>
              </a:lnSpc>
              <a:spcBef>
                <a:spcPts val="600"/>
              </a:spcBef>
              <a:spcAft>
                <a:spcPts val="0"/>
              </a:spcAft>
              <a:buClr>
                <a:srgbClr val="262626"/>
              </a:buClr>
              <a:buSzPts val="2800"/>
              <a:buNone/>
            </a:pPr>
            <a:endParaRPr sz="2800"/>
          </a:p>
          <a:p>
            <a:pPr marL="274320" lvl="1" indent="-274320" algn="l" rtl="0">
              <a:lnSpc>
                <a:spcPct val="85000"/>
              </a:lnSpc>
              <a:spcBef>
                <a:spcPts val="600"/>
              </a:spcBef>
              <a:spcAft>
                <a:spcPts val="0"/>
              </a:spcAft>
              <a:buClr>
                <a:srgbClr val="262626"/>
              </a:buClr>
              <a:buSzPts val="2800"/>
              <a:buChar char=" "/>
            </a:pPr>
            <a:r>
              <a:rPr lang="en-US" sz="2800"/>
              <a:t>Radar from ground station constantly checks each satellite to monitor changes in orbit</a:t>
            </a:r>
            <a:endParaRPr/>
          </a:p>
        </p:txBody>
      </p:sp>
      <p:sp>
        <p:nvSpPr>
          <p:cNvPr id="292" name="Google Shape;292;p39"/>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How GPS Works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0"/>
          <p:cNvSpPr txBox="1">
            <a:spLocks noGrp="1"/>
          </p:cNvSpPr>
          <p:nvPr>
            <p:ph type="body" idx="1"/>
          </p:nvPr>
        </p:nvSpPr>
        <p:spPr>
          <a:xfrm>
            <a:off x="507205" y="1993393"/>
            <a:ext cx="8340703" cy="3766185"/>
          </a:xfrm>
          <a:prstGeom prst="rect">
            <a:avLst/>
          </a:prstGeom>
          <a:noFill/>
          <a:ln>
            <a:noFill/>
          </a:ln>
        </p:spPr>
        <p:txBody>
          <a:bodyPr spcFirstLastPara="1" wrap="square" lIns="91425" tIns="45700" rIns="91425" bIns="45700" anchor="t" anchorCtr="0">
            <a:noAutofit/>
          </a:bodyPr>
          <a:lstStyle/>
          <a:p>
            <a:pPr marL="91440" lvl="0" indent="-164465" algn="l" rtl="0">
              <a:lnSpc>
                <a:spcPct val="65000"/>
              </a:lnSpc>
              <a:spcBef>
                <a:spcPts val="0"/>
              </a:spcBef>
              <a:spcAft>
                <a:spcPts val="0"/>
              </a:spcAft>
              <a:buClr>
                <a:srgbClr val="262626"/>
              </a:buClr>
              <a:buSzPts val="2590"/>
              <a:buChar char=" "/>
            </a:pPr>
            <a:r>
              <a:rPr lang="en-US" sz="2590" b="1"/>
              <a:t>Satellite Ranging</a:t>
            </a:r>
            <a:endParaRPr/>
          </a:p>
          <a:p>
            <a:pPr marL="274320" lvl="1" indent="-109855" algn="l" rtl="0">
              <a:lnSpc>
                <a:spcPct val="65000"/>
              </a:lnSpc>
              <a:spcBef>
                <a:spcPts val="600"/>
              </a:spcBef>
              <a:spcAft>
                <a:spcPts val="0"/>
              </a:spcAft>
              <a:buClr>
                <a:srgbClr val="262626"/>
              </a:buClr>
              <a:buSzPts val="2590"/>
              <a:buNone/>
            </a:pPr>
            <a:endParaRPr sz="2590"/>
          </a:p>
          <a:p>
            <a:pPr marL="274320" lvl="1" indent="-274320" algn="l" rtl="0">
              <a:lnSpc>
                <a:spcPct val="65000"/>
              </a:lnSpc>
              <a:spcBef>
                <a:spcPts val="600"/>
              </a:spcBef>
              <a:spcAft>
                <a:spcPts val="0"/>
              </a:spcAft>
              <a:buClr>
                <a:srgbClr val="262626"/>
              </a:buClr>
              <a:buSzPts val="2590"/>
              <a:buChar char=" "/>
            </a:pPr>
            <a:r>
              <a:rPr lang="en-US" sz="2590"/>
              <a:t>Measuring the distance from the satellites to receiver</a:t>
            </a:r>
            <a:endParaRPr/>
          </a:p>
          <a:p>
            <a:pPr marL="274320" lvl="1" indent="-109855" algn="l" rtl="0">
              <a:lnSpc>
                <a:spcPct val="65000"/>
              </a:lnSpc>
              <a:spcBef>
                <a:spcPts val="600"/>
              </a:spcBef>
              <a:spcAft>
                <a:spcPts val="0"/>
              </a:spcAft>
              <a:buClr>
                <a:srgbClr val="262626"/>
              </a:buClr>
              <a:buSzPts val="2590"/>
              <a:buNone/>
            </a:pPr>
            <a:endParaRPr sz="2590"/>
          </a:p>
          <a:p>
            <a:pPr marL="274320" lvl="1" indent="-274320" algn="ctr" rtl="0">
              <a:lnSpc>
                <a:spcPct val="65000"/>
              </a:lnSpc>
              <a:spcBef>
                <a:spcPts val="600"/>
              </a:spcBef>
              <a:spcAft>
                <a:spcPts val="0"/>
              </a:spcAft>
              <a:buClr>
                <a:srgbClr val="262626"/>
              </a:buClr>
              <a:buSzPts val="2590"/>
              <a:buChar char=" "/>
            </a:pPr>
            <a:r>
              <a:rPr lang="en-US" sz="2590"/>
              <a:t>D = ST</a:t>
            </a:r>
            <a:endParaRPr/>
          </a:p>
          <a:p>
            <a:pPr marL="548640" lvl="2" indent="-384175" algn="l" rtl="0">
              <a:lnSpc>
                <a:spcPct val="65000"/>
              </a:lnSpc>
              <a:spcBef>
                <a:spcPts val="600"/>
              </a:spcBef>
              <a:spcAft>
                <a:spcPts val="0"/>
              </a:spcAft>
              <a:buClr>
                <a:srgbClr val="262626"/>
              </a:buClr>
              <a:buSzPts val="2590"/>
              <a:buNone/>
            </a:pPr>
            <a:endParaRPr sz="2590"/>
          </a:p>
          <a:p>
            <a:pPr marL="548640" lvl="2" indent="-548640" algn="l" rtl="0">
              <a:lnSpc>
                <a:spcPct val="65000"/>
              </a:lnSpc>
              <a:spcBef>
                <a:spcPts val="600"/>
              </a:spcBef>
              <a:spcAft>
                <a:spcPts val="0"/>
              </a:spcAft>
              <a:buClr>
                <a:srgbClr val="262626"/>
              </a:buClr>
              <a:buSzPts val="2035"/>
              <a:buChar char=" "/>
            </a:pPr>
            <a:r>
              <a:rPr lang="en-US" sz="2035"/>
              <a:t>D is Distance between satellite and receiver</a:t>
            </a:r>
            <a:endParaRPr/>
          </a:p>
          <a:p>
            <a:pPr marL="548640" lvl="2" indent="-419417" algn="l" rtl="0">
              <a:lnSpc>
                <a:spcPct val="65000"/>
              </a:lnSpc>
              <a:spcBef>
                <a:spcPts val="600"/>
              </a:spcBef>
              <a:spcAft>
                <a:spcPts val="0"/>
              </a:spcAft>
              <a:buClr>
                <a:srgbClr val="262626"/>
              </a:buClr>
              <a:buSzPts val="2035"/>
              <a:buNone/>
            </a:pPr>
            <a:endParaRPr sz="2035"/>
          </a:p>
          <a:p>
            <a:pPr marL="548640" lvl="2" indent="-548640" algn="l" rtl="0">
              <a:lnSpc>
                <a:spcPct val="65000"/>
              </a:lnSpc>
              <a:spcBef>
                <a:spcPts val="600"/>
              </a:spcBef>
              <a:spcAft>
                <a:spcPts val="0"/>
              </a:spcAft>
              <a:buClr>
                <a:srgbClr val="262626"/>
              </a:buClr>
              <a:buSzPts val="2035"/>
              <a:buChar char=" "/>
            </a:pPr>
            <a:r>
              <a:rPr lang="en-US" sz="2035"/>
              <a:t>S is Speed of signal: </a:t>
            </a:r>
            <a:r>
              <a:rPr lang="en-US" sz="2035" b="1"/>
              <a:t>299 792 458 m / s</a:t>
            </a:r>
            <a:r>
              <a:rPr lang="en-US" sz="2035"/>
              <a:t> (in vacuum)</a:t>
            </a:r>
            <a:endParaRPr/>
          </a:p>
          <a:p>
            <a:pPr marL="548640" lvl="2" indent="-419417" algn="l" rtl="0">
              <a:lnSpc>
                <a:spcPct val="65000"/>
              </a:lnSpc>
              <a:spcBef>
                <a:spcPts val="600"/>
              </a:spcBef>
              <a:spcAft>
                <a:spcPts val="0"/>
              </a:spcAft>
              <a:buClr>
                <a:srgbClr val="262626"/>
              </a:buClr>
              <a:buSzPts val="2035"/>
              <a:buNone/>
            </a:pPr>
            <a:endParaRPr sz="2035"/>
          </a:p>
          <a:p>
            <a:pPr marL="548640" lvl="2" indent="-548640" algn="l" rtl="0">
              <a:lnSpc>
                <a:spcPct val="65000"/>
              </a:lnSpc>
              <a:spcBef>
                <a:spcPts val="600"/>
              </a:spcBef>
              <a:spcAft>
                <a:spcPts val="0"/>
              </a:spcAft>
              <a:buClr>
                <a:srgbClr val="262626"/>
              </a:buClr>
              <a:buSzPts val="2035"/>
              <a:buChar char=" "/>
            </a:pPr>
            <a:r>
              <a:rPr lang="en-US" sz="2035"/>
              <a:t>T is Time it takes for signal to be sent and received</a:t>
            </a:r>
            <a:endParaRPr/>
          </a:p>
        </p:txBody>
      </p:sp>
      <p:sp>
        <p:nvSpPr>
          <p:cNvPr id="298" name="Google Shape;298;p40"/>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How GPS Works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body" idx="1"/>
          </p:nvPr>
        </p:nvSpPr>
        <p:spPr>
          <a:xfrm>
            <a:off x="775029" y="1802839"/>
            <a:ext cx="7515360" cy="4789715"/>
          </a:xfrm>
          <a:prstGeom prst="rect">
            <a:avLst/>
          </a:prstGeom>
          <a:noFill/>
          <a:ln>
            <a:noFill/>
          </a:ln>
        </p:spPr>
        <p:txBody>
          <a:bodyPr spcFirstLastPara="1" wrap="square" lIns="91425" tIns="45700" rIns="91425" bIns="45700" anchor="t" anchorCtr="0">
            <a:noAutofit/>
          </a:bodyPr>
          <a:lstStyle/>
          <a:p>
            <a:pPr marL="91440" lvl="0" indent="0" algn="l" rtl="0">
              <a:lnSpc>
                <a:spcPct val="65000"/>
              </a:lnSpc>
              <a:spcBef>
                <a:spcPts val="0"/>
              </a:spcBef>
              <a:spcAft>
                <a:spcPts val="0"/>
              </a:spcAft>
              <a:buClr>
                <a:srgbClr val="262626"/>
              </a:buClr>
              <a:buSzPts val="1680"/>
              <a:buNone/>
            </a:pPr>
            <a:endParaRPr sz="1679"/>
          </a:p>
          <a:p>
            <a:pPr marL="91440" lvl="0" indent="-142240" algn="l" rtl="0">
              <a:lnSpc>
                <a:spcPct val="65000"/>
              </a:lnSpc>
              <a:spcBef>
                <a:spcPts val="1300"/>
              </a:spcBef>
              <a:spcAft>
                <a:spcPts val="0"/>
              </a:spcAft>
              <a:buClr>
                <a:srgbClr val="262626"/>
              </a:buClr>
              <a:buSzPts val="2240"/>
              <a:buChar char=" "/>
            </a:pPr>
            <a:r>
              <a:rPr lang="en-US" sz="2240"/>
              <a:t>Under ideal conditions ~3 meters</a:t>
            </a:r>
            <a:endParaRPr/>
          </a:p>
          <a:p>
            <a:pPr marL="91440" lvl="0" indent="-142240" algn="l" rtl="0">
              <a:lnSpc>
                <a:spcPct val="65000"/>
              </a:lnSpc>
              <a:spcBef>
                <a:spcPts val="1300"/>
              </a:spcBef>
              <a:spcAft>
                <a:spcPts val="0"/>
              </a:spcAft>
              <a:buClr>
                <a:srgbClr val="262626"/>
              </a:buClr>
              <a:buSzPts val="2240"/>
              <a:buChar char=" "/>
            </a:pPr>
            <a:r>
              <a:rPr lang="en-US" sz="2240"/>
              <a:t>Error can increase to ~10 meters</a:t>
            </a:r>
            <a:endParaRPr/>
          </a:p>
          <a:p>
            <a:pPr marL="91440" lvl="0" indent="0" algn="l" rtl="0">
              <a:lnSpc>
                <a:spcPct val="65000"/>
              </a:lnSpc>
              <a:spcBef>
                <a:spcPts val="1300"/>
              </a:spcBef>
              <a:spcAft>
                <a:spcPts val="0"/>
              </a:spcAft>
              <a:buClr>
                <a:srgbClr val="262626"/>
              </a:buClr>
              <a:buSzPts val="2240"/>
              <a:buNone/>
            </a:pPr>
            <a:endParaRPr sz="2240"/>
          </a:p>
          <a:p>
            <a:pPr marL="91440" lvl="0" indent="-142240" algn="l" rtl="0">
              <a:lnSpc>
                <a:spcPct val="65000"/>
              </a:lnSpc>
              <a:spcBef>
                <a:spcPts val="1300"/>
              </a:spcBef>
              <a:spcAft>
                <a:spcPts val="0"/>
              </a:spcAft>
              <a:buClr>
                <a:srgbClr val="262626"/>
              </a:buClr>
              <a:buSzPts val="2240"/>
              <a:buChar char=" "/>
            </a:pPr>
            <a:r>
              <a:rPr lang="en-US" sz="2240" b="1"/>
              <a:t>Sources of error</a:t>
            </a:r>
            <a:r>
              <a:rPr lang="en-US" sz="2240"/>
              <a:t>:</a:t>
            </a:r>
            <a:endParaRPr/>
          </a:p>
          <a:p>
            <a:pPr marL="274320" lvl="1" indent="-274320" algn="l" rtl="0">
              <a:lnSpc>
                <a:spcPct val="65000"/>
              </a:lnSpc>
              <a:spcBef>
                <a:spcPts val="1800"/>
              </a:spcBef>
              <a:spcAft>
                <a:spcPts val="0"/>
              </a:spcAft>
              <a:buClr>
                <a:srgbClr val="262626"/>
              </a:buClr>
              <a:buSzPts val="1960"/>
              <a:buFont typeface="Arial"/>
              <a:buChar char="•"/>
            </a:pPr>
            <a:r>
              <a:rPr lang="en-US" sz="1960"/>
              <a:t>Atmospheric interference</a:t>
            </a:r>
            <a:endParaRPr/>
          </a:p>
          <a:p>
            <a:pPr marL="274320" lvl="1" indent="-274320" algn="l" rtl="0">
              <a:lnSpc>
                <a:spcPct val="65000"/>
              </a:lnSpc>
              <a:spcBef>
                <a:spcPts val="1800"/>
              </a:spcBef>
              <a:spcAft>
                <a:spcPts val="0"/>
              </a:spcAft>
              <a:buClr>
                <a:srgbClr val="262626"/>
              </a:buClr>
              <a:buSzPts val="1960"/>
              <a:buFont typeface="Arial"/>
              <a:buChar char="•"/>
            </a:pPr>
            <a:r>
              <a:rPr lang="en-US" sz="1960"/>
              <a:t>Multipath error (interference from ground or man-made structures) </a:t>
            </a:r>
            <a:endParaRPr sz="1960"/>
          </a:p>
          <a:p>
            <a:pPr marL="274320" lvl="1" indent="-274320" algn="l" rtl="0">
              <a:lnSpc>
                <a:spcPct val="65000"/>
              </a:lnSpc>
              <a:spcBef>
                <a:spcPts val="1800"/>
              </a:spcBef>
              <a:spcAft>
                <a:spcPts val="0"/>
              </a:spcAft>
              <a:buClr>
                <a:srgbClr val="262626"/>
              </a:buClr>
              <a:buSzPts val="1960"/>
              <a:buFont typeface="Arial"/>
              <a:buChar char="•"/>
            </a:pPr>
            <a:r>
              <a:rPr lang="en-US" sz="1960"/>
              <a:t>Clock Timing</a:t>
            </a:r>
            <a:endParaRPr/>
          </a:p>
          <a:p>
            <a:pPr marL="274320" lvl="1" indent="-274320" algn="l" rtl="0">
              <a:lnSpc>
                <a:spcPct val="65000"/>
              </a:lnSpc>
              <a:spcBef>
                <a:spcPts val="1800"/>
              </a:spcBef>
              <a:spcAft>
                <a:spcPts val="0"/>
              </a:spcAft>
              <a:buClr>
                <a:srgbClr val="262626"/>
              </a:buClr>
              <a:buSzPts val="1960"/>
              <a:buFont typeface="Arial"/>
              <a:buChar char="•"/>
            </a:pPr>
            <a:r>
              <a:rPr lang="en-US" sz="1960"/>
              <a:t>Number of Satellites in View</a:t>
            </a:r>
            <a:endParaRPr/>
          </a:p>
          <a:p>
            <a:pPr marL="274320" lvl="1" indent="-274320" algn="l" rtl="0">
              <a:lnSpc>
                <a:spcPct val="65000"/>
              </a:lnSpc>
              <a:spcBef>
                <a:spcPts val="1800"/>
              </a:spcBef>
              <a:spcAft>
                <a:spcPts val="0"/>
              </a:spcAft>
              <a:buClr>
                <a:srgbClr val="262626"/>
              </a:buClr>
              <a:buSzPts val="1960"/>
              <a:buFont typeface="Arial"/>
              <a:buChar char="•"/>
            </a:pPr>
            <a:r>
              <a:rPr lang="en-US" sz="1960"/>
              <a:t>Satellite Geometry</a:t>
            </a:r>
            <a:endParaRPr/>
          </a:p>
          <a:p>
            <a:pPr marL="274320" lvl="1" indent="-274320" algn="l" rtl="0">
              <a:lnSpc>
                <a:spcPct val="65000"/>
              </a:lnSpc>
              <a:spcBef>
                <a:spcPts val="1800"/>
              </a:spcBef>
              <a:spcAft>
                <a:spcPts val="0"/>
              </a:spcAft>
              <a:buClr>
                <a:srgbClr val="262626"/>
              </a:buClr>
              <a:buSzPts val="1960"/>
              <a:buFont typeface="Arial"/>
              <a:buChar char="•"/>
            </a:pPr>
            <a:r>
              <a:rPr lang="en-US" sz="1960"/>
              <a:t>Behavior of Signal Under Canopy</a:t>
            </a:r>
            <a:endParaRPr/>
          </a:p>
          <a:p>
            <a:pPr marL="274320" lvl="1" indent="-149860" algn="l" rtl="0">
              <a:lnSpc>
                <a:spcPct val="65000"/>
              </a:lnSpc>
              <a:spcBef>
                <a:spcPts val="1800"/>
              </a:spcBef>
              <a:spcAft>
                <a:spcPts val="0"/>
              </a:spcAft>
              <a:buClr>
                <a:srgbClr val="262626"/>
              </a:buClr>
              <a:buSzPts val="1960"/>
              <a:buFont typeface="Arial"/>
              <a:buNone/>
            </a:pPr>
            <a:endParaRPr sz="1960"/>
          </a:p>
          <a:p>
            <a:pPr marL="274320" lvl="1" indent="-132080" algn="l" rtl="0">
              <a:lnSpc>
                <a:spcPct val="65000"/>
              </a:lnSpc>
              <a:spcBef>
                <a:spcPts val="600"/>
              </a:spcBef>
              <a:spcAft>
                <a:spcPts val="0"/>
              </a:spcAft>
              <a:buClr>
                <a:srgbClr val="262626"/>
              </a:buClr>
              <a:buSzPts val="2240"/>
              <a:buNone/>
            </a:pPr>
            <a:endParaRPr sz="2240"/>
          </a:p>
        </p:txBody>
      </p:sp>
      <p:sp>
        <p:nvSpPr>
          <p:cNvPr id="304" name="Google Shape;304;p4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GPS accuracy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Issues of Precision</a:t>
            </a:r>
            <a:endParaRPr/>
          </a:p>
        </p:txBody>
      </p:sp>
      <p:sp>
        <p:nvSpPr>
          <p:cNvPr id="311" name="Google Shape;311;p42"/>
          <p:cNvSpPr txBox="1">
            <a:spLocks noGrp="1"/>
          </p:cNvSpPr>
          <p:nvPr>
            <p:ph type="body" idx="1"/>
          </p:nvPr>
        </p:nvSpPr>
        <p:spPr>
          <a:xfrm>
            <a:off x="507205" y="1993393"/>
            <a:ext cx="8498771" cy="3087565"/>
          </a:xfrm>
          <a:prstGeom prst="rect">
            <a:avLst/>
          </a:prstGeom>
          <a:noFill/>
          <a:ln>
            <a:noFill/>
          </a:ln>
        </p:spPr>
        <p:txBody>
          <a:bodyPr spcFirstLastPara="1" wrap="square" lIns="91425" tIns="45700" rIns="91425" bIns="45700" anchor="t" anchorCtr="0">
            <a:noAutofit/>
          </a:bodyPr>
          <a:lstStyle/>
          <a:p>
            <a:pPr marL="91440" lvl="0" indent="-164465" algn="l" rtl="0">
              <a:lnSpc>
                <a:spcPct val="75000"/>
              </a:lnSpc>
              <a:spcBef>
                <a:spcPts val="0"/>
              </a:spcBef>
              <a:spcAft>
                <a:spcPts val="0"/>
              </a:spcAft>
              <a:buClr>
                <a:srgbClr val="262626"/>
              </a:buClr>
              <a:buSzPts val="2590"/>
              <a:buChar char=" "/>
            </a:pPr>
            <a:r>
              <a:rPr lang="en-US" sz="2590" b="1"/>
              <a:t>Clock Timing</a:t>
            </a:r>
            <a:endParaRPr/>
          </a:p>
          <a:p>
            <a:pPr marL="274320" lvl="1" indent="-274320" algn="l" rtl="0">
              <a:lnSpc>
                <a:spcPct val="75000"/>
              </a:lnSpc>
              <a:spcBef>
                <a:spcPts val="1800"/>
              </a:spcBef>
              <a:spcAft>
                <a:spcPts val="0"/>
              </a:spcAft>
              <a:buClr>
                <a:srgbClr val="262626"/>
              </a:buClr>
              <a:buSzPts val="2405"/>
              <a:buChar char=" "/>
            </a:pPr>
            <a:r>
              <a:rPr lang="en-US" sz="2405"/>
              <a:t>Clocks running fast or slow can effect distance calculation</a:t>
            </a:r>
            <a:endParaRPr/>
          </a:p>
          <a:p>
            <a:pPr marL="274320" lvl="1" indent="-121602" algn="l" rtl="0">
              <a:lnSpc>
                <a:spcPct val="75000"/>
              </a:lnSpc>
              <a:spcBef>
                <a:spcPts val="600"/>
              </a:spcBef>
              <a:spcAft>
                <a:spcPts val="0"/>
              </a:spcAft>
              <a:buClr>
                <a:srgbClr val="262626"/>
              </a:buClr>
              <a:buSzPts val="2405"/>
              <a:buNone/>
            </a:pPr>
            <a:endParaRPr sz="2405"/>
          </a:p>
          <a:p>
            <a:pPr marL="274320" lvl="1" indent="-121602" algn="l" rtl="0">
              <a:lnSpc>
                <a:spcPct val="75000"/>
              </a:lnSpc>
              <a:spcBef>
                <a:spcPts val="600"/>
              </a:spcBef>
              <a:spcAft>
                <a:spcPts val="0"/>
              </a:spcAft>
              <a:buClr>
                <a:srgbClr val="262626"/>
              </a:buClr>
              <a:buSzPts val="2405"/>
              <a:buNone/>
            </a:pPr>
            <a:endParaRPr sz="2405"/>
          </a:p>
          <a:p>
            <a:pPr marL="274320" lvl="1" indent="-274320" algn="l" rtl="0">
              <a:lnSpc>
                <a:spcPct val="75000"/>
              </a:lnSpc>
              <a:spcBef>
                <a:spcPts val="600"/>
              </a:spcBef>
              <a:spcAft>
                <a:spcPts val="0"/>
              </a:spcAft>
              <a:buClr>
                <a:srgbClr val="262626"/>
              </a:buClr>
              <a:buSzPts val="2405"/>
              <a:buChar char=" "/>
            </a:pPr>
            <a:r>
              <a:rPr lang="en-US" sz="2405"/>
              <a:t>Controlled by ground stations</a:t>
            </a:r>
            <a:endParaRPr/>
          </a:p>
          <a:p>
            <a:pPr marL="274320" lvl="1" indent="-121602" algn="l" rtl="0">
              <a:lnSpc>
                <a:spcPct val="75000"/>
              </a:lnSpc>
              <a:spcBef>
                <a:spcPts val="600"/>
              </a:spcBef>
              <a:spcAft>
                <a:spcPts val="0"/>
              </a:spcAft>
              <a:buClr>
                <a:srgbClr val="262626"/>
              </a:buClr>
              <a:buSzPts val="2405"/>
              <a:buNone/>
            </a:pPr>
            <a:endParaRPr sz="2405"/>
          </a:p>
          <a:p>
            <a:pPr marL="274320" lvl="1" indent="-121602" algn="l" rtl="0">
              <a:lnSpc>
                <a:spcPct val="75000"/>
              </a:lnSpc>
              <a:spcBef>
                <a:spcPts val="600"/>
              </a:spcBef>
              <a:spcAft>
                <a:spcPts val="0"/>
              </a:spcAft>
              <a:buClr>
                <a:srgbClr val="262626"/>
              </a:buClr>
              <a:buSzPts val="2405"/>
              <a:buNone/>
            </a:pPr>
            <a:endParaRPr sz="2405"/>
          </a:p>
          <a:p>
            <a:pPr marL="274320" lvl="1" indent="-274320" algn="l" rtl="0">
              <a:lnSpc>
                <a:spcPct val="75000"/>
              </a:lnSpc>
              <a:spcBef>
                <a:spcPts val="600"/>
              </a:spcBef>
              <a:spcAft>
                <a:spcPts val="0"/>
              </a:spcAft>
              <a:buClr>
                <a:srgbClr val="262626"/>
              </a:buClr>
              <a:buSzPts val="2405"/>
              <a:buChar char=" "/>
            </a:pPr>
            <a:r>
              <a:rPr lang="en-US" sz="2405"/>
              <a:t>Einstein to thank for this – Special Relativity</a:t>
            </a:r>
            <a:endParaRPr/>
          </a:p>
          <a:p>
            <a:pPr marL="548640" lvl="2" indent="-548640" algn="l" rtl="0">
              <a:lnSpc>
                <a:spcPct val="75000"/>
              </a:lnSpc>
              <a:spcBef>
                <a:spcPts val="600"/>
              </a:spcBef>
              <a:spcAft>
                <a:spcPts val="0"/>
              </a:spcAft>
              <a:buClr>
                <a:srgbClr val="262626"/>
              </a:buClr>
              <a:buSzPts val="2405"/>
              <a:buChar char=" "/>
            </a:pPr>
            <a:r>
              <a:rPr lang="en-US" sz="2405"/>
              <a:t>Clocks will tick at different speeds due to gravitational changes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3"/>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Issues of Precision</a:t>
            </a:r>
            <a:endParaRPr/>
          </a:p>
        </p:txBody>
      </p:sp>
      <p:sp>
        <p:nvSpPr>
          <p:cNvPr id="318" name="Google Shape;318;p43"/>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b="1"/>
              <a:t>Atmospheric Effects</a:t>
            </a:r>
            <a:endParaRPr/>
          </a:p>
          <a:p>
            <a:pPr marL="274320" lvl="1" indent="-274320" algn="l" rtl="0">
              <a:lnSpc>
                <a:spcPct val="85000"/>
              </a:lnSpc>
              <a:spcBef>
                <a:spcPts val="1800"/>
              </a:spcBef>
              <a:spcAft>
                <a:spcPts val="0"/>
              </a:spcAft>
              <a:buClr>
                <a:srgbClr val="262626"/>
              </a:buClr>
              <a:buSzPts val="2400"/>
              <a:buChar char=" "/>
            </a:pPr>
            <a:r>
              <a:rPr lang="en-US"/>
              <a:t>Assumption is speed of light in vacuum</a:t>
            </a:r>
            <a:endParaRPr/>
          </a:p>
          <a:p>
            <a:pPr marL="274320" lvl="1" indent="-274320" algn="l" rtl="0">
              <a:lnSpc>
                <a:spcPct val="85000"/>
              </a:lnSpc>
              <a:spcBef>
                <a:spcPts val="1800"/>
              </a:spcBef>
              <a:spcAft>
                <a:spcPts val="0"/>
              </a:spcAft>
              <a:buClr>
                <a:srgbClr val="262626"/>
              </a:buClr>
              <a:buSzPts val="2400"/>
              <a:buChar char=" "/>
            </a:pPr>
            <a:r>
              <a:rPr lang="en-US"/>
              <a:t>Reality: travels through gases in atmosphere</a:t>
            </a:r>
            <a:endParaRPr/>
          </a:p>
          <a:p>
            <a:pPr marL="548640" lvl="2" indent="-548640" algn="l" rtl="0">
              <a:lnSpc>
                <a:spcPct val="85000"/>
              </a:lnSpc>
              <a:spcBef>
                <a:spcPts val="1800"/>
              </a:spcBef>
              <a:spcAft>
                <a:spcPts val="0"/>
              </a:spcAft>
              <a:buClr>
                <a:srgbClr val="262626"/>
              </a:buClr>
              <a:buSzPts val="2000"/>
              <a:buChar char=" "/>
            </a:pPr>
            <a:r>
              <a:rPr lang="en-US"/>
              <a:t>More atmosphere, more delay</a:t>
            </a:r>
            <a:endParaRPr/>
          </a:p>
        </p:txBody>
      </p:sp>
      <p:pic>
        <p:nvPicPr>
          <p:cNvPr id="319" name="Google Shape;319;p43" descr="A picture showing atmospheric effects"/>
          <p:cNvPicPr preferRelativeResize="0"/>
          <p:nvPr/>
        </p:nvPicPr>
        <p:blipFill rotWithShape="1">
          <a:blip r:embed="rId3">
            <a:alphaModFix/>
          </a:blip>
          <a:srcRect t="12973"/>
          <a:stretch/>
        </p:blipFill>
        <p:spPr>
          <a:xfrm>
            <a:off x="3886200" y="4276639"/>
            <a:ext cx="4343400" cy="2185987"/>
          </a:xfrm>
          <a:prstGeom prst="rect">
            <a:avLst/>
          </a:prstGeom>
          <a:noFill/>
          <a:ln w="9525" cap="flat"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
        <p:nvSpPr>
          <p:cNvPr id="320" name="Google Shape;320;p43"/>
          <p:cNvSpPr txBox="1"/>
          <p:nvPr/>
        </p:nvSpPr>
        <p:spPr>
          <a:xfrm>
            <a:off x="6356350" y="6611938"/>
            <a:ext cx="2787650" cy="2460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orbel"/>
                <a:ea typeface="Corbel"/>
                <a:cs typeface="Corbel"/>
                <a:sym typeface="Corbel"/>
              </a:rPr>
              <a:t>http://www.trimble.com/gps/howgps-error.shtml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Issues of Precision</a:t>
            </a:r>
            <a:endParaRPr/>
          </a:p>
        </p:txBody>
      </p:sp>
      <p:sp>
        <p:nvSpPr>
          <p:cNvPr id="327" name="Google Shape;327;p44"/>
          <p:cNvSpPr txBox="1">
            <a:spLocks noGrp="1"/>
          </p:cNvSpPr>
          <p:nvPr>
            <p:ph type="body" idx="1"/>
          </p:nvPr>
        </p:nvSpPr>
        <p:spPr>
          <a:xfrm>
            <a:off x="507206" y="1993394"/>
            <a:ext cx="8065294" cy="675194"/>
          </a:xfrm>
          <a:prstGeom prst="rect">
            <a:avLst/>
          </a:prstGeom>
          <a:noFill/>
          <a:ln>
            <a:noFill/>
          </a:ln>
        </p:spPr>
        <p:txBody>
          <a:bodyPr spcFirstLastPara="1" wrap="square" lIns="91425" tIns="45700" rIns="91425" bIns="45700" anchor="t" anchorCtr="0">
            <a:noAutofit/>
          </a:bodyPr>
          <a:lstStyle/>
          <a:p>
            <a:pPr marL="91440" lvl="0" indent="-124460" algn="l" rtl="0">
              <a:lnSpc>
                <a:spcPct val="65000"/>
              </a:lnSpc>
              <a:spcBef>
                <a:spcPts val="0"/>
              </a:spcBef>
              <a:spcAft>
                <a:spcPts val="0"/>
              </a:spcAft>
              <a:buClr>
                <a:srgbClr val="262626"/>
              </a:buClr>
              <a:buSzPts val="1960"/>
              <a:buChar char=" "/>
            </a:pPr>
            <a:r>
              <a:rPr lang="en-US" sz="1960" b="1"/>
              <a:t>Atmospheric </a:t>
            </a:r>
            <a:endParaRPr/>
          </a:p>
          <a:p>
            <a:pPr marL="91440" lvl="0" indent="-124460" algn="l" rtl="0">
              <a:lnSpc>
                <a:spcPct val="65000"/>
              </a:lnSpc>
              <a:spcBef>
                <a:spcPts val="1300"/>
              </a:spcBef>
              <a:spcAft>
                <a:spcPts val="0"/>
              </a:spcAft>
              <a:buClr>
                <a:srgbClr val="262626"/>
              </a:buClr>
              <a:buSzPts val="1960"/>
              <a:buChar char=" "/>
            </a:pPr>
            <a:r>
              <a:rPr lang="en-US" sz="1960" b="1"/>
              <a:t>“Elevation Mask”</a:t>
            </a:r>
            <a:endParaRPr sz="1960" b="1"/>
          </a:p>
        </p:txBody>
      </p:sp>
      <p:sp>
        <p:nvSpPr>
          <p:cNvPr id="328" name="Google Shape;328;p44" descr="http://www.vtx.co.uk/images/BS00925_.gif"/>
          <p:cNvSpPr/>
          <p:nvPr/>
        </p:nvSpPr>
        <p:spPr>
          <a:xfrm>
            <a:off x="63500" y="-136525"/>
            <a:ext cx="3048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pic>
        <p:nvPicPr>
          <p:cNvPr id="329" name="Google Shape;329;p44" descr="http://www.vtx.co.uk/images/BS00925_.gif"/>
          <p:cNvPicPr preferRelativeResize="0"/>
          <p:nvPr/>
        </p:nvPicPr>
        <p:blipFill rotWithShape="1">
          <a:blip r:embed="rId3">
            <a:alphaModFix/>
          </a:blip>
          <a:srcRect/>
          <a:stretch/>
        </p:blipFill>
        <p:spPr>
          <a:xfrm>
            <a:off x="381000" y="3962400"/>
            <a:ext cx="1676400" cy="904875"/>
          </a:xfrm>
          <a:prstGeom prst="rect">
            <a:avLst/>
          </a:prstGeom>
          <a:noFill/>
          <a:ln>
            <a:noFill/>
          </a:ln>
        </p:spPr>
      </p:pic>
      <p:sp>
        <p:nvSpPr>
          <p:cNvPr id="330" name="Google Shape;330;p44"/>
          <p:cNvSpPr/>
          <p:nvPr/>
        </p:nvSpPr>
        <p:spPr>
          <a:xfrm>
            <a:off x="990600" y="4572000"/>
            <a:ext cx="7010400" cy="7010400"/>
          </a:xfrm>
          <a:prstGeom prst="ellipse">
            <a:avLst/>
          </a:prstGeom>
          <a:solidFill>
            <a:schemeClr val="accent2"/>
          </a:solidFill>
          <a:ln w="12700" cap="flat" cmpd="sng">
            <a:solidFill>
              <a:srgbClr val="7A87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31" name="Google Shape;331;p44" descr="http://www.vtx.co.uk/images/BS00925_.gif"/>
          <p:cNvPicPr preferRelativeResize="0"/>
          <p:nvPr/>
        </p:nvPicPr>
        <p:blipFill rotWithShape="1">
          <a:blip r:embed="rId3">
            <a:alphaModFix/>
          </a:blip>
          <a:srcRect/>
          <a:stretch/>
        </p:blipFill>
        <p:spPr>
          <a:xfrm>
            <a:off x="3810000" y="1676400"/>
            <a:ext cx="1676400" cy="904875"/>
          </a:xfrm>
          <a:prstGeom prst="rect">
            <a:avLst/>
          </a:prstGeom>
          <a:noFill/>
          <a:ln>
            <a:noFill/>
          </a:ln>
        </p:spPr>
      </p:pic>
      <p:cxnSp>
        <p:nvCxnSpPr>
          <p:cNvPr id="332" name="Google Shape;332;p44"/>
          <p:cNvCxnSpPr/>
          <p:nvPr/>
        </p:nvCxnSpPr>
        <p:spPr>
          <a:xfrm rot="10800000" flipH="1">
            <a:off x="1524000" y="4495800"/>
            <a:ext cx="3048000" cy="76200"/>
          </a:xfrm>
          <a:prstGeom prst="straightConnector1">
            <a:avLst/>
          </a:prstGeom>
          <a:noFill/>
          <a:ln w="12700" cap="flat" cmpd="sng">
            <a:solidFill>
              <a:schemeClr val="accent3"/>
            </a:solidFill>
            <a:prstDash val="solid"/>
            <a:round/>
            <a:headEnd type="none" w="sm" len="sm"/>
            <a:tailEnd type="none" w="sm" len="sm"/>
          </a:ln>
        </p:spPr>
      </p:cxnSp>
      <p:cxnSp>
        <p:nvCxnSpPr>
          <p:cNvPr id="333" name="Google Shape;333;p44"/>
          <p:cNvCxnSpPr/>
          <p:nvPr/>
        </p:nvCxnSpPr>
        <p:spPr>
          <a:xfrm rot="-5400000">
            <a:off x="3733801" y="3505200"/>
            <a:ext cx="1676400" cy="3175"/>
          </a:xfrm>
          <a:prstGeom prst="straightConnector1">
            <a:avLst/>
          </a:prstGeom>
          <a:noFill/>
          <a:ln w="12700" cap="flat" cmpd="sng">
            <a:solidFill>
              <a:schemeClr val="accent3"/>
            </a:solidFill>
            <a:prstDash val="solid"/>
            <a:round/>
            <a:headEnd type="none" w="sm" len="sm"/>
            <a:tailEnd type="none" w="sm" len="sm"/>
          </a:ln>
        </p:spPr>
      </p:cxnSp>
      <p:sp>
        <p:nvSpPr>
          <p:cNvPr id="334" name="Google Shape;334;p44"/>
          <p:cNvSpPr/>
          <p:nvPr/>
        </p:nvSpPr>
        <p:spPr>
          <a:xfrm>
            <a:off x="381000" y="3886200"/>
            <a:ext cx="8305800" cy="8305800"/>
          </a:xfrm>
          <a:prstGeom prst="ellipse">
            <a:avLst/>
          </a:prstGeom>
          <a:solidFill>
            <a:srgbClr val="60B5CC">
              <a:alpha val="36078"/>
            </a:srgbClr>
          </a:solidFill>
          <a:ln w="12700" cap="flat" cmpd="sng">
            <a:solidFill>
              <a:srgbClr val="7A875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2"/>
                                        </p:tgtEl>
                                        <p:attrNameLst>
                                          <p:attrName>style.visibility</p:attrName>
                                        </p:attrNameLst>
                                      </p:cBhvr>
                                      <p:to>
                                        <p:strVal val="visible"/>
                                      </p:to>
                                    </p:set>
                                    <p:animEffect transition="in" filter="fade">
                                      <p:cBhvr>
                                        <p:cTn id="7" dur="500"/>
                                        <p:tgtEl>
                                          <p:spTgt spid="3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3"/>
                                        </p:tgtEl>
                                        <p:attrNameLst>
                                          <p:attrName>style.visibility</p:attrName>
                                        </p:attrNameLst>
                                      </p:cBhvr>
                                      <p:to>
                                        <p:strVal val="visible"/>
                                      </p:to>
                                    </p:set>
                                    <p:animEffect transition="in" filter="fade">
                                      <p:cBhvr>
                                        <p:cTn id="12"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Issues of Precision</a:t>
            </a:r>
            <a:endParaRPr/>
          </a:p>
        </p:txBody>
      </p:sp>
      <p:sp>
        <p:nvSpPr>
          <p:cNvPr id="341" name="Google Shape;341;p45"/>
          <p:cNvSpPr txBox="1">
            <a:spLocks noGrp="1"/>
          </p:cNvSpPr>
          <p:nvPr>
            <p:ph type="body" idx="1"/>
          </p:nvPr>
        </p:nvSpPr>
        <p:spPr>
          <a:xfrm>
            <a:off x="741872" y="1993394"/>
            <a:ext cx="8177840" cy="1078738"/>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a:t>Error under certain geometric situations</a:t>
            </a:r>
            <a:endParaRPr/>
          </a:p>
        </p:txBody>
      </p:sp>
      <p:pic>
        <p:nvPicPr>
          <p:cNvPr id="342" name="Google Shape;342;p45" descr="A picture showing good range fix of certain geometric situations"/>
          <p:cNvPicPr preferRelativeResize="0"/>
          <p:nvPr/>
        </p:nvPicPr>
        <p:blipFill rotWithShape="1">
          <a:blip r:embed="rId3">
            <a:alphaModFix/>
          </a:blip>
          <a:srcRect/>
          <a:stretch/>
        </p:blipFill>
        <p:spPr>
          <a:xfrm>
            <a:off x="1143000" y="3810000"/>
            <a:ext cx="2667000" cy="2667000"/>
          </a:xfrm>
          <a:prstGeom prst="rect">
            <a:avLst/>
          </a:prstGeom>
          <a:noFill/>
          <a:ln>
            <a:noFill/>
          </a:ln>
        </p:spPr>
      </p:pic>
      <p:pic>
        <p:nvPicPr>
          <p:cNvPr id="343" name="Google Shape;343;p45" descr="A picture showing poor range fix of certain geometric situations"/>
          <p:cNvPicPr preferRelativeResize="0"/>
          <p:nvPr/>
        </p:nvPicPr>
        <p:blipFill rotWithShape="1">
          <a:blip r:embed="rId4">
            <a:alphaModFix/>
          </a:blip>
          <a:srcRect/>
          <a:stretch/>
        </p:blipFill>
        <p:spPr>
          <a:xfrm>
            <a:off x="5334000" y="3733800"/>
            <a:ext cx="2590800" cy="2590800"/>
          </a:xfrm>
          <a:prstGeom prst="rect">
            <a:avLst/>
          </a:prstGeom>
          <a:noFill/>
          <a:ln>
            <a:noFill/>
          </a:ln>
        </p:spPr>
      </p:pic>
      <p:sp>
        <p:nvSpPr>
          <p:cNvPr id="344" name="Google Shape;344;p45"/>
          <p:cNvSpPr txBox="1"/>
          <p:nvPr/>
        </p:nvSpPr>
        <p:spPr>
          <a:xfrm>
            <a:off x="1219200" y="3046413"/>
            <a:ext cx="2382838" cy="4619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orbel"/>
                <a:ea typeface="Corbel"/>
                <a:cs typeface="Corbel"/>
                <a:sym typeface="Corbel"/>
              </a:rPr>
              <a:t>Good Range Fix</a:t>
            </a:r>
            <a:endParaRPr sz="1400" b="0" i="0" u="none" strike="noStrike" cap="none">
              <a:solidFill>
                <a:srgbClr val="000000"/>
              </a:solidFill>
              <a:latin typeface="Arial"/>
              <a:ea typeface="Arial"/>
              <a:cs typeface="Arial"/>
              <a:sym typeface="Arial"/>
            </a:endParaRPr>
          </a:p>
        </p:txBody>
      </p:sp>
      <p:sp>
        <p:nvSpPr>
          <p:cNvPr id="345" name="Google Shape;345;p45"/>
          <p:cNvSpPr txBox="1"/>
          <p:nvPr/>
        </p:nvSpPr>
        <p:spPr>
          <a:xfrm>
            <a:off x="5424488" y="3046413"/>
            <a:ext cx="2271712" cy="4619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Corbel"/>
                <a:ea typeface="Corbel"/>
                <a:cs typeface="Corbel"/>
                <a:sym typeface="Corbel"/>
              </a:rPr>
              <a:t>Poor Range Fix</a:t>
            </a:r>
            <a:endParaRPr sz="1400" b="0" i="0" u="none" strike="noStrike" cap="none">
              <a:solidFill>
                <a:srgbClr val="000000"/>
              </a:solidFill>
              <a:latin typeface="Arial"/>
              <a:ea typeface="Arial"/>
              <a:cs typeface="Arial"/>
              <a:sym typeface="Arial"/>
            </a:endParaRPr>
          </a:p>
        </p:txBody>
      </p:sp>
      <p:pic>
        <p:nvPicPr>
          <p:cNvPr id="346" name="Google Shape;346;p45" descr="http://www.vtx.co.uk/images/BS00925_.gif"/>
          <p:cNvPicPr preferRelativeResize="0"/>
          <p:nvPr/>
        </p:nvPicPr>
        <p:blipFill rotWithShape="1">
          <a:blip r:embed="rId5">
            <a:alphaModFix/>
          </a:blip>
          <a:srcRect/>
          <a:stretch/>
        </p:blipFill>
        <p:spPr>
          <a:xfrm>
            <a:off x="7696200" y="4800600"/>
            <a:ext cx="990600" cy="534988"/>
          </a:xfrm>
          <a:prstGeom prst="rect">
            <a:avLst/>
          </a:prstGeom>
          <a:noFill/>
          <a:ln>
            <a:noFill/>
          </a:ln>
        </p:spPr>
      </p:pic>
      <p:pic>
        <p:nvPicPr>
          <p:cNvPr id="347" name="Google Shape;347;p45" descr="http://www.vtx.co.uk/images/BS00925_.gif"/>
          <p:cNvPicPr preferRelativeResize="0"/>
          <p:nvPr/>
        </p:nvPicPr>
        <p:blipFill rotWithShape="1">
          <a:blip r:embed="rId5">
            <a:alphaModFix/>
          </a:blip>
          <a:srcRect/>
          <a:stretch/>
        </p:blipFill>
        <p:spPr>
          <a:xfrm>
            <a:off x="4343400" y="4648200"/>
            <a:ext cx="990600" cy="534988"/>
          </a:xfrm>
          <a:prstGeom prst="rect">
            <a:avLst/>
          </a:prstGeom>
          <a:noFill/>
          <a:ln>
            <a:noFill/>
          </a:ln>
        </p:spPr>
      </p:pic>
      <p:pic>
        <p:nvPicPr>
          <p:cNvPr id="348" name="Google Shape;348;p45" descr="http://www.vtx.co.uk/images/BS00925_.gif"/>
          <p:cNvPicPr preferRelativeResize="0"/>
          <p:nvPr/>
        </p:nvPicPr>
        <p:blipFill rotWithShape="1">
          <a:blip r:embed="rId5">
            <a:alphaModFix/>
          </a:blip>
          <a:srcRect/>
          <a:stretch/>
        </p:blipFill>
        <p:spPr>
          <a:xfrm>
            <a:off x="1981200" y="6172200"/>
            <a:ext cx="990600" cy="534988"/>
          </a:xfrm>
          <a:prstGeom prst="rect">
            <a:avLst/>
          </a:prstGeom>
          <a:noFill/>
          <a:ln>
            <a:noFill/>
          </a:ln>
        </p:spPr>
      </p:pic>
      <p:pic>
        <p:nvPicPr>
          <p:cNvPr id="349" name="Google Shape;349;p45" descr="http://www.vtx.co.uk/images/BS00925_.gif"/>
          <p:cNvPicPr preferRelativeResize="0"/>
          <p:nvPr/>
        </p:nvPicPr>
        <p:blipFill rotWithShape="1">
          <a:blip r:embed="rId5">
            <a:alphaModFix/>
          </a:blip>
          <a:srcRect/>
          <a:stretch/>
        </p:blipFill>
        <p:spPr>
          <a:xfrm>
            <a:off x="304800" y="4724400"/>
            <a:ext cx="990600" cy="53498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6"/>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Issues of Precision</a:t>
            </a:r>
            <a:endParaRPr/>
          </a:p>
        </p:txBody>
      </p:sp>
      <p:sp>
        <p:nvSpPr>
          <p:cNvPr id="356" name="Google Shape;356;p46"/>
          <p:cNvSpPr txBox="1">
            <a:spLocks noGrp="1"/>
          </p:cNvSpPr>
          <p:nvPr>
            <p:ph type="body" idx="1"/>
          </p:nvPr>
        </p:nvSpPr>
        <p:spPr>
          <a:xfrm>
            <a:off x="457200" y="1774825"/>
            <a:ext cx="3124200" cy="4625975"/>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b="1"/>
              <a:t>Multipath</a:t>
            </a:r>
            <a:endParaRPr/>
          </a:p>
          <a:p>
            <a:pPr marL="274320" lvl="1" indent="-121920" algn="l" rtl="0">
              <a:lnSpc>
                <a:spcPct val="85000"/>
              </a:lnSpc>
              <a:spcBef>
                <a:spcPts val="600"/>
              </a:spcBef>
              <a:spcAft>
                <a:spcPts val="0"/>
              </a:spcAft>
              <a:buClr>
                <a:srgbClr val="262626"/>
              </a:buClr>
              <a:buSzPts val="2400"/>
              <a:buNone/>
            </a:pPr>
            <a:endParaRPr/>
          </a:p>
          <a:p>
            <a:pPr marL="274320" lvl="1" indent="-274320" algn="l" rtl="0">
              <a:lnSpc>
                <a:spcPct val="85000"/>
              </a:lnSpc>
              <a:spcBef>
                <a:spcPts val="600"/>
              </a:spcBef>
              <a:spcAft>
                <a:spcPts val="0"/>
              </a:spcAft>
              <a:buClr>
                <a:srgbClr val="262626"/>
              </a:buClr>
              <a:buSzPts val="2400"/>
              <a:buChar char=" "/>
            </a:pPr>
            <a:r>
              <a:rPr lang="en-US"/>
              <a:t>Correct for by using quality antennas that block signals from incorrect angles</a:t>
            </a:r>
            <a:endParaRPr/>
          </a:p>
        </p:txBody>
      </p:sp>
      <p:pic>
        <p:nvPicPr>
          <p:cNvPr id="357" name="Google Shape;357;p46" descr="http://www.vtx.co.uk/images/BS00925_.gif"/>
          <p:cNvPicPr preferRelativeResize="0"/>
          <p:nvPr/>
        </p:nvPicPr>
        <p:blipFill rotWithShape="1">
          <a:blip r:embed="rId3">
            <a:alphaModFix/>
          </a:blip>
          <a:srcRect/>
          <a:stretch/>
        </p:blipFill>
        <p:spPr>
          <a:xfrm>
            <a:off x="5114925" y="2381250"/>
            <a:ext cx="990600" cy="534988"/>
          </a:xfrm>
          <a:prstGeom prst="rect">
            <a:avLst/>
          </a:prstGeom>
          <a:noFill/>
          <a:ln>
            <a:noFill/>
          </a:ln>
        </p:spPr>
      </p:pic>
      <p:pic>
        <p:nvPicPr>
          <p:cNvPr id="358" name="Google Shape;358;p46" descr="C:\Program Files\Microsoft Office\MEDIA\CAGCAT10\j0205462.wmf"/>
          <p:cNvPicPr preferRelativeResize="0"/>
          <p:nvPr/>
        </p:nvPicPr>
        <p:blipFill rotWithShape="1">
          <a:blip r:embed="rId4">
            <a:alphaModFix/>
          </a:blip>
          <a:srcRect/>
          <a:stretch/>
        </p:blipFill>
        <p:spPr>
          <a:xfrm>
            <a:off x="6943725" y="4210050"/>
            <a:ext cx="1819275" cy="1809750"/>
          </a:xfrm>
          <a:prstGeom prst="rect">
            <a:avLst/>
          </a:prstGeom>
          <a:noFill/>
          <a:ln>
            <a:noFill/>
          </a:ln>
        </p:spPr>
      </p:pic>
      <p:pic>
        <p:nvPicPr>
          <p:cNvPr id="359" name="Google Shape;359;p46" descr="http://www.gpsdaily.com/images/gps-trimble-geoxh-bg.jpg"/>
          <p:cNvPicPr preferRelativeResize="0"/>
          <p:nvPr/>
        </p:nvPicPr>
        <p:blipFill rotWithShape="1">
          <a:blip r:embed="rId5">
            <a:alphaModFix/>
          </a:blip>
          <a:srcRect/>
          <a:stretch/>
        </p:blipFill>
        <p:spPr>
          <a:xfrm>
            <a:off x="3534134" y="4114801"/>
            <a:ext cx="1905000" cy="1524000"/>
          </a:xfrm>
          <a:prstGeom prst="rect">
            <a:avLst/>
          </a:prstGeom>
          <a:noFill/>
          <a:ln>
            <a:noFill/>
          </a:ln>
        </p:spPr>
      </p:pic>
      <p:cxnSp>
        <p:nvCxnSpPr>
          <p:cNvPr id="360" name="Google Shape;360;p46"/>
          <p:cNvCxnSpPr/>
          <p:nvPr/>
        </p:nvCxnSpPr>
        <p:spPr>
          <a:xfrm rot="-5400000" flipH="1">
            <a:off x="5762625" y="2952750"/>
            <a:ext cx="1828800" cy="1752600"/>
          </a:xfrm>
          <a:prstGeom prst="straightConnector1">
            <a:avLst/>
          </a:prstGeom>
          <a:noFill/>
          <a:ln w="12700" cap="flat" cmpd="sng">
            <a:solidFill>
              <a:schemeClr val="accent6"/>
            </a:solidFill>
            <a:prstDash val="solid"/>
            <a:round/>
            <a:headEnd type="none" w="sm" len="sm"/>
            <a:tailEnd type="none" w="sm" len="sm"/>
          </a:ln>
        </p:spPr>
      </p:cxnSp>
      <p:cxnSp>
        <p:nvCxnSpPr>
          <p:cNvPr id="361" name="Google Shape;361;p46"/>
          <p:cNvCxnSpPr/>
          <p:nvPr/>
        </p:nvCxnSpPr>
        <p:spPr>
          <a:xfrm flipH="1">
            <a:off x="5876925" y="4743450"/>
            <a:ext cx="1676400" cy="1219200"/>
          </a:xfrm>
          <a:prstGeom prst="straightConnector1">
            <a:avLst/>
          </a:prstGeom>
          <a:noFill/>
          <a:ln w="12700" cap="flat" cmpd="sng">
            <a:solidFill>
              <a:schemeClr val="accent6"/>
            </a:solidFill>
            <a:prstDash val="solid"/>
            <a:round/>
            <a:headEnd type="none" w="sm" len="sm"/>
            <a:tailEnd type="none" w="sm" len="sm"/>
          </a:ln>
        </p:spPr>
      </p:cxnSp>
      <p:cxnSp>
        <p:nvCxnSpPr>
          <p:cNvPr id="362" name="Google Shape;362;p46"/>
          <p:cNvCxnSpPr/>
          <p:nvPr/>
        </p:nvCxnSpPr>
        <p:spPr>
          <a:xfrm rot="5400000" flipH="1">
            <a:off x="4810125" y="4895850"/>
            <a:ext cx="1219200" cy="914400"/>
          </a:xfrm>
          <a:prstGeom prst="straightConnector1">
            <a:avLst/>
          </a:prstGeom>
          <a:noFill/>
          <a:ln w="12700" cap="flat" cmpd="sng">
            <a:solidFill>
              <a:schemeClr val="accent6"/>
            </a:solidFill>
            <a:prstDash val="solid"/>
            <a:round/>
            <a:headEnd type="none" w="sm" len="sm"/>
            <a:tailEnd type="stealth" w="med" len="med"/>
          </a:ln>
        </p:spPr>
      </p:cxnSp>
      <p:cxnSp>
        <p:nvCxnSpPr>
          <p:cNvPr id="363" name="Google Shape;363;p46"/>
          <p:cNvCxnSpPr/>
          <p:nvPr/>
        </p:nvCxnSpPr>
        <p:spPr>
          <a:xfrm rot="5400000">
            <a:off x="4429125" y="3371850"/>
            <a:ext cx="1219200" cy="609600"/>
          </a:xfrm>
          <a:prstGeom prst="straightConnector1">
            <a:avLst/>
          </a:prstGeom>
          <a:noFill/>
          <a:ln w="12700" cap="flat" cmpd="sng">
            <a:solidFill>
              <a:schemeClr val="accent6"/>
            </a:solidFill>
            <a:prstDash val="solid"/>
            <a:round/>
            <a:headEnd type="none" w="sm" len="sm"/>
            <a:tailEnd type="stealth"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7"/>
          <p:cNvSpPr txBox="1">
            <a:spLocks noGrp="1"/>
          </p:cNvSpPr>
          <p:nvPr>
            <p:ph type="title"/>
          </p:nvPr>
        </p:nvSpPr>
        <p:spPr>
          <a:xfrm>
            <a:off x="475501" y="398796"/>
            <a:ext cx="8590121" cy="165819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320"/>
              <a:buFont typeface="Calibri"/>
              <a:buNone/>
            </a:pPr>
            <a:r>
              <a:rPr lang="en-US" sz="4320"/>
              <a:t>Wide Area Augmented System (WAAS)</a:t>
            </a:r>
            <a:br>
              <a:rPr lang="en-US" sz="4320"/>
            </a:br>
            <a:endParaRPr sz="4320"/>
          </a:p>
        </p:txBody>
      </p:sp>
      <p:sp>
        <p:nvSpPr>
          <p:cNvPr id="370" name="Google Shape;370;p47"/>
          <p:cNvSpPr txBox="1">
            <a:spLocks noGrp="1"/>
          </p:cNvSpPr>
          <p:nvPr>
            <p:ph type="body" idx="1"/>
          </p:nvPr>
        </p:nvSpPr>
        <p:spPr>
          <a:xfrm>
            <a:off x="-1" y="1859796"/>
            <a:ext cx="5421745" cy="4111800"/>
          </a:xfrm>
          <a:prstGeom prst="rect">
            <a:avLst/>
          </a:prstGeom>
          <a:noFill/>
          <a:ln>
            <a:noFill/>
          </a:ln>
        </p:spPr>
        <p:txBody>
          <a:bodyPr spcFirstLastPara="1" wrap="square" lIns="91425" tIns="45700" rIns="91425" bIns="45700" anchor="t" anchorCtr="0">
            <a:noAutofit/>
          </a:bodyPr>
          <a:lstStyle/>
          <a:p>
            <a:pPr marL="274320" lvl="1" indent="-274320" algn="l" rtl="0">
              <a:lnSpc>
                <a:spcPct val="85000"/>
              </a:lnSpc>
              <a:spcBef>
                <a:spcPts val="0"/>
              </a:spcBef>
              <a:spcAft>
                <a:spcPts val="0"/>
              </a:spcAft>
              <a:buClr>
                <a:srgbClr val="262626"/>
              </a:buClr>
              <a:buSzPts val="2800"/>
              <a:buChar char=" "/>
            </a:pPr>
            <a:r>
              <a:rPr lang="en-US" sz="2800"/>
              <a:t>Ground Stations in US</a:t>
            </a:r>
            <a:endParaRPr/>
          </a:p>
          <a:p>
            <a:pPr marL="274320" lvl="1" indent="-96520" algn="l" rtl="0">
              <a:lnSpc>
                <a:spcPct val="85000"/>
              </a:lnSpc>
              <a:spcBef>
                <a:spcPts val="600"/>
              </a:spcBef>
              <a:spcAft>
                <a:spcPts val="0"/>
              </a:spcAft>
              <a:buClr>
                <a:srgbClr val="262626"/>
              </a:buClr>
              <a:buSzPts val="2800"/>
              <a:buNone/>
            </a:pPr>
            <a:endParaRPr sz="2800"/>
          </a:p>
          <a:p>
            <a:pPr marL="274320" lvl="1" indent="-274320" algn="l" rtl="0">
              <a:lnSpc>
                <a:spcPct val="85000"/>
              </a:lnSpc>
              <a:spcBef>
                <a:spcPts val="600"/>
              </a:spcBef>
              <a:spcAft>
                <a:spcPts val="0"/>
              </a:spcAft>
              <a:buClr>
                <a:srgbClr val="262626"/>
              </a:buClr>
              <a:buSzPts val="2800"/>
              <a:buChar char=" "/>
            </a:pPr>
            <a:r>
              <a:rPr lang="en-US" sz="2800"/>
              <a:t>Calculate differential info and beam to satellite</a:t>
            </a:r>
            <a:endParaRPr sz="2800"/>
          </a:p>
          <a:p>
            <a:pPr marL="0" lvl="0" indent="0" algn="l" rtl="0">
              <a:lnSpc>
                <a:spcPct val="85000"/>
              </a:lnSpc>
              <a:spcBef>
                <a:spcPts val="600"/>
              </a:spcBef>
              <a:spcAft>
                <a:spcPts val="0"/>
              </a:spcAft>
              <a:buSzPts val="1800"/>
              <a:buNone/>
            </a:pPr>
            <a:endParaRPr sz="2800"/>
          </a:p>
          <a:p>
            <a:pPr marL="0" lvl="0" indent="0" algn="l" rtl="0">
              <a:lnSpc>
                <a:spcPct val="85000"/>
              </a:lnSpc>
              <a:spcBef>
                <a:spcPts val="600"/>
              </a:spcBef>
              <a:spcAft>
                <a:spcPts val="0"/>
              </a:spcAft>
              <a:buSzPts val="1800"/>
              <a:buNone/>
            </a:pPr>
            <a:r>
              <a:rPr lang="en-US" sz="1000">
                <a:solidFill>
                  <a:schemeClr val="dk1"/>
                </a:solidFill>
                <a:latin typeface="Verdana"/>
                <a:ea typeface="Verdana"/>
                <a:cs typeface="Verdana"/>
                <a:sym typeface="Verdana"/>
              </a:rPr>
              <a:t>   </a:t>
            </a:r>
            <a:r>
              <a:rPr lang="en-US" sz="2800">
                <a:solidFill>
                  <a:schemeClr val="dk1"/>
                </a:solidFill>
              </a:rPr>
              <a:t>  Designed to provide real-time  </a:t>
            </a:r>
            <a:endParaRPr sz="2800">
              <a:solidFill>
                <a:schemeClr val="dk1"/>
              </a:solidFill>
            </a:endParaRPr>
          </a:p>
          <a:p>
            <a:pPr marL="0" lvl="0" indent="0" algn="l" rtl="0">
              <a:lnSpc>
                <a:spcPct val="85000"/>
              </a:lnSpc>
              <a:spcBef>
                <a:spcPts val="600"/>
              </a:spcBef>
              <a:spcAft>
                <a:spcPts val="0"/>
              </a:spcAft>
              <a:buSzPts val="1800"/>
              <a:buNone/>
            </a:pPr>
            <a:r>
              <a:rPr lang="en-US" sz="2800">
                <a:solidFill>
                  <a:schemeClr val="dk1"/>
                </a:solidFill>
              </a:rPr>
              <a:t>    accuracies within 7 meters or less</a:t>
            </a:r>
            <a:endParaRPr/>
          </a:p>
          <a:p>
            <a:pPr marL="274320" lvl="1" indent="-96520" algn="l" rtl="0">
              <a:lnSpc>
                <a:spcPct val="85000"/>
              </a:lnSpc>
              <a:spcBef>
                <a:spcPts val="600"/>
              </a:spcBef>
              <a:spcAft>
                <a:spcPts val="0"/>
              </a:spcAft>
              <a:buClr>
                <a:srgbClr val="262626"/>
              </a:buClr>
              <a:buSzPts val="2800"/>
              <a:buNone/>
            </a:pPr>
            <a:endParaRPr sz="2800"/>
          </a:p>
          <a:p>
            <a:pPr marL="274320" lvl="1" indent="-274320" algn="l" rtl="0">
              <a:lnSpc>
                <a:spcPct val="85000"/>
              </a:lnSpc>
              <a:spcBef>
                <a:spcPts val="600"/>
              </a:spcBef>
              <a:spcAft>
                <a:spcPts val="0"/>
              </a:spcAft>
              <a:buClr>
                <a:srgbClr val="262626"/>
              </a:buClr>
              <a:buSzPts val="2800"/>
              <a:buChar char=" "/>
            </a:pPr>
            <a:r>
              <a:rPr lang="en-US" sz="2800"/>
              <a:t>Geosynchronous Satellite sends info down to receivers</a:t>
            </a:r>
            <a:endParaRPr/>
          </a:p>
        </p:txBody>
      </p:sp>
      <p:pic>
        <p:nvPicPr>
          <p:cNvPr id="371" name="Google Shape;371;p47" descr="A picture of WAASsystem"/>
          <p:cNvPicPr preferRelativeResize="0"/>
          <p:nvPr/>
        </p:nvPicPr>
        <p:blipFill rotWithShape="1">
          <a:blip r:embed="rId3">
            <a:alphaModFix/>
          </a:blip>
          <a:srcRect/>
          <a:stretch/>
        </p:blipFill>
        <p:spPr>
          <a:xfrm>
            <a:off x="5468064" y="1976060"/>
            <a:ext cx="3551237" cy="2133600"/>
          </a:xfrm>
          <a:prstGeom prst="rect">
            <a:avLst/>
          </a:prstGeom>
          <a:noFill/>
          <a:ln>
            <a:noFill/>
          </a:ln>
        </p:spPr>
      </p:pic>
      <p:pic>
        <p:nvPicPr>
          <p:cNvPr id="372" name="Google Shape;372;p47" descr="A picture of GPS Accuracy vs WAAS Accuracy"/>
          <p:cNvPicPr preferRelativeResize="0"/>
          <p:nvPr/>
        </p:nvPicPr>
        <p:blipFill rotWithShape="1">
          <a:blip r:embed="rId4">
            <a:alphaModFix/>
          </a:blip>
          <a:srcRect/>
          <a:stretch/>
        </p:blipFill>
        <p:spPr>
          <a:xfrm>
            <a:off x="5421744" y="4394700"/>
            <a:ext cx="3567112" cy="1905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0"/>
          <p:cNvSpPr txBox="1">
            <a:spLocks noGrp="1"/>
          </p:cNvSpPr>
          <p:nvPr>
            <p:ph type="body" idx="1"/>
          </p:nvPr>
        </p:nvSpPr>
        <p:spPr>
          <a:xfrm>
            <a:off x="100739" y="338970"/>
            <a:ext cx="8680767" cy="2977668"/>
          </a:xfrm>
          <a:prstGeom prst="rect">
            <a:avLst/>
          </a:prstGeom>
          <a:noFill/>
          <a:ln>
            <a:noFill/>
          </a:ln>
        </p:spPr>
        <p:txBody>
          <a:bodyPr spcFirstLastPara="1" wrap="square" lIns="91425" tIns="45700" rIns="91425" bIns="45700" anchor="t" anchorCtr="0">
            <a:noAutofit/>
          </a:bodyPr>
          <a:lstStyle/>
          <a:p>
            <a:pPr marL="91440" lvl="0" indent="-234950" algn="l" rtl="0">
              <a:lnSpc>
                <a:spcPct val="85000"/>
              </a:lnSpc>
              <a:spcBef>
                <a:spcPts val="0"/>
              </a:spcBef>
              <a:spcAft>
                <a:spcPts val="0"/>
              </a:spcAft>
              <a:buClr>
                <a:schemeClr val="accent1"/>
              </a:buClr>
              <a:buSzPts val="3700"/>
              <a:buChar char=" "/>
            </a:pPr>
            <a:r>
              <a:rPr lang="en-US" sz="3700">
                <a:solidFill>
                  <a:schemeClr val="accent1"/>
                </a:solidFill>
                <a:latin typeface="Calibri"/>
                <a:ea typeface="Calibri"/>
                <a:cs typeface="Calibri"/>
                <a:sym typeface="Calibri"/>
              </a:rPr>
              <a:t>Global Navigation Satellite Systems (GNSS)</a:t>
            </a:r>
            <a:endParaRPr/>
          </a:p>
          <a:p>
            <a:pPr marL="274320" lvl="1" indent="-274320" algn="l" rtl="0">
              <a:lnSpc>
                <a:spcPct val="85000"/>
              </a:lnSpc>
              <a:spcBef>
                <a:spcPts val="1800"/>
              </a:spcBef>
              <a:spcAft>
                <a:spcPts val="0"/>
              </a:spcAft>
              <a:buClr>
                <a:schemeClr val="dk1"/>
              </a:buClr>
              <a:buSzPts val="2600"/>
              <a:buChar char=" "/>
            </a:pPr>
            <a:r>
              <a:rPr lang="en-US" sz="2600">
                <a:solidFill>
                  <a:schemeClr val="dk1"/>
                </a:solidFill>
              </a:rPr>
              <a:t>USA = GPS (Global Positioning System)</a:t>
            </a:r>
            <a:endParaRPr/>
          </a:p>
          <a:p>
            <a:pPr marL="274320" lvl="1" indent="-274320" algn="l" rtl="0">
              <a:lnSpc>
                <a:spcPct val="85000"/>
              </a:lnSpc>
              <a:spcBef>
                <a:spcPts val="1800"/>
              </a:spcBef>
              <a:spcAft>
                <a:spcPts val="0"/>
              </a:spcAft>
              <a:buClr>
                <a:schemeClr val="dk1"/>
              </a:buClr>
              <a:buSzPts val="2600"/>
              <a:buChar char=" "/>
            </a:pPr>
            <a:r>
              <a:rPr lang="en-US" sz="2600">
                <a:solidFill>
                  <a:schemeClr val="dk1"/>
                </a:solidFill>
              </a:rPr>
              <a:t>Russia = GLONASS </a:t>
            </a:r>
            <a:endParaRPr/>
          </a:p>
          <a:p>
            <a:pPr marL="274320" lvl="1" indent="-274320" algn="l" rtl="0">
              <a:lnSpc>
                <a:spcPct val="85000"/>
              </a:lnSpc>
              <a:spcBef>
                <a:spcPts val="1800"/>
              </a:spcBef>
              <a:spcAft>
                <a:spcPts val="0"/>
              </a:spcAft>
              <a:buClr>
                <a:schemeClr val="dk1"/>
              </a:buClr>
              <a:buSzPts val="2600"/>
              <a:buChar char=" "/>
            </a:pPr>
            <a:r>
              <a:rPr lang="en-US" sz="2600">
                <a:solidFill>
                  <a:schemeClr val="dk1"/>
                </a:solidFill>
              </a:rPr>
              <a:t>European Union = Galileo</a:t>
            </a:r>
            <a:endParaRPr/>
          </a:p>
          <a:p>
            <a:pPr marL="274320" lvl="1" indent="-274320" algn="l" rtl="0">
              <a:lnSpc>
                <a:spcPct val="85000"/>
              </a:lnSpc>
              <a:spcBef>
                <a:spcPts val="1800"/>
              </a:spcBef>
              <a:spcAft>
                <a:spcPts val="0"/>
              </a:spcAft>
              <a:buClr>
                <a:schemeClr val="dk1"/>
              </a:buClr>
              <a:buSzPts val="2600"/>
              <a:buChar char=" "/>
            </a:pPr>
            <a:r>
              <a:rPr lang="en-US" sz="2600">
                <a:solidFill>
                  <a:schemeClr val="dk1"/>
                </a:solidFill>
              </a:rPr>
              <a:t>China = BeiDou</a:t>
            </a:r>
            <a:endParaRPr/>
          </a:p>
        </p:txBody>
      </p:sp>
      <p:pic>
        <p:nvPicPr>
          <p:cNvPr id="223" name="Google Shape;223;p30"/>
          <p:cNvPicPr preferRelativeResize="0"/>
          <p:nvPr/>
        </p:nvPicPr>
        <p:blipFill rotWithShape="1">
          <a:blip r:embed="rId3">
            <a:alphaModFix/>
          </a:blip>
          <a:srcRect/>
          <a:stretch/>
        </p:blipFill>
        <p:spPr>
          <a:xfrm>
            <a:off x="1428897" y="3352802"/>
            <a:ext cx="6565179" cy="3387632"/>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48"/>
          <p:cNvSpPr txBox="1">
            <a:spLocks noGrp="1"/>
          </p:cNvSpPr>
          <p:nvPr>
            <p:ph type="title"/>
          </p:nvPr>
        </p:nvSpPr>
        <p:spPr>
          <a:xfrm>
            <a:off x="492919" y="-338667"/>
            <a:ext cx="8079600" cy="16581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1800"/>
              <a:buNone/>
            </a:pPr>
            <a:r>
              <a:rPr lang="en-US"/>
              <a:t>Smartphone VS. GPS Units</a:t>
            </a:r>
            <a:endParaRPr/>
          </a:p>
        </p:txBody>
      </p:sp>
      <p:sp>
        <p:nvSpPr>
          <p:cNvPr id="379" name="Google Shape;379;p48"/>
          <p:cNvSpPr txBox="1">
            <a:spLocks noGrp="1"/>
          </p:cNvSpPr>
          <p:nvPr>
            <p:ph type="body" idx="1"/>
          </p:nvPr>
        </p:nvSpPr>
        <p:spPr>
          <a:xfrm>
            <a:off x="246650" y="1008950"/>
            <a:ext cx="8814300" cy="5574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2600">
                <a:solidFill>
                  <a:srgbClr val="3E3E3E"/>
                </a:solidFill>
              </a:rPr>
              <a:t>Low end GPS receivers have been replaced with smart devices</a:t>
            </a:r>
            <a:endParaRPr sz="2600">
              <a:solidFill>
                <a:srgbClr val="3E3E3E"/>
              </a:solidFill>
            </a:endParaRPr>
          </a:p>
          <a:p>
            <a:pPr marL="0" lvl="0" indent="0" algn="l" rtl="0">
              <a:lnSpc>
                <a:spcPct val="100000"/>
              </a:lnSpc>
              <a:spcBef>
                <a:spcPts val="0"/>
              </a:spcBef>
              <a:spcAft>
                <a:spcPts val="0"/>
              </a:spcAft>
              <a:buSzPts val="1800"/>
              <a:buNone/>
            </a:pPr>
            <a:endParaRPr sz="2600">
              <a:solidFill>
                <a:srgbClr val="3E3E3E"/>
              </a:solidFill>
            </a:endParaRPr>
          </a:p>
          <a:p>
            <a:pPr marL="0" lvl="0" indent="0" algn="l" rtl="0">
              <a:lnSpc>
                <a:spcPct val="100000"/>
              </a:lnSpc>
              <a:spcBef>
                <a:spcPts val="0"/>
              </a:spcBef>
              <a:spcAft>
                <a:spcPts val="0"/>
              </a:spcAft>
              <a:buSzPts val="1800"/>
              <a:buNone/>
            </a:pPr>
            <a:r>
              <a:rPr lang="en-US" sz="2600">
                <a:solidFill>
                  <a:srgbClr val="3E3E3E"/>
                </a:solidFill>
              </a:rPr>
              <a:t>Smartphone technology has a consumer grade GPS receiver</a:t>
            </a:r>
            <a:endParaRPr sz="2600">
              <a:solidFill>
                <a:srgbClr val="3E3E3E"/>
              </a:solidFill>
            </a:endParaRPr>
          </a:p>
          <a:p>
            <a:pPr marL="0" lvl="0" indent="0" algn="l" rtl="0">
              <a:lnSpc>
                <a:spcPct val="100000"/>
              </a:lnSpc>
              <a:spcBef>
                <a:spcPts val="0"/>
              </a:spcBef>
              <a:spcAft>
                <a:spcPts val="0"/>
              </a:spcAft>
              <a:buSzPts val="1800"/>
              <a:buNone/>
            </a:pPr>
            <a:endParaRPr sz="2600">
              <a:solidFill>
                <a:srgbClr val="3E3E3E"/>
              </a:solidFill>
            </a:endParaRPr>
          </a:p>
          <a:p>
            <a:pPr marL="0" lvl="0" indent="0" algn="l" rtl="0">
              <a:lnSpc>
                <a:spcPct val="100000"/>
              </a:lnSpc>
              <a:spcBef>
                <a:spcPts val="0"/>
              </a:spcBef>
              <a:spcAft>
                <a:spcPts val="0"/>
              </a:spcAft>
              <a:buSzPts val="1800"/>
              <a:buNone/>
            </a:pPr>
            <a:r>
              <a:rPr lang="en-US" sz="2600">
                <a:solidFill>
                  <a:srgbClr val="3E3E3E"/>
                </a:solidFill>
              </a:rPr>
              <a:t>Assisted Global Positioning System (</a:t>
            </a:r>
            <a:r>
              <a:rPr lang="en-US" sz="2600" b="1">
                <a:solidFill>
                  <a:srgbClr val="3E3E3E"/>
                </a:solidFill>
              </a:rPr>
              <a:t>AGPS</a:t>
            </a:r>
            <a:r>
              <a:rPr lang="en-US" sz="2600">
                <a:solidFill>
                  <a:srgbClr val="3E3E3E"/>
                </a:solidFill>
              </a:rPr>
              <a:t>) used by your smartphone pings cell towers for triangulation to geolocate. There should be at least 3+ cell towers visible from your phone for your phone company to be able to locate where you are. The accuracy will depend on the strength between your phone and cell tower.  </a:t>
            </a:r>
            <a:endParaRPr sz="2600">
              <a:solidFill>
                <a:srgbClr val="3E3E3E"/>
              </a:solidFill>
            </a:endParaRPr>
          </a:p>
          <a:p>
            <a:pPr marL="0" lvl="0" indent="0" algn="l" rtl="0">
              <a:lnSpc>
                <a:spcPct val="100000"/>
              </a:lnSpc>
              <a:spcBef>
                <a:spcPts val="0"/>
              </a:spcBef>
              <a:spcAft>
                <a:spcPts val="0"/>
              </a:spcAft>
              <a:buSzPts val="1800"/>
              <a:buNone/>
            </a:pPr>
            <a:endParaRPr sz="2600">
              <a:solidFill>
                <a:srgbClr val="3E3E3E"/>
              </a:solidFill>
            </a:endParaRPr>
          </a:p>
          <a:p>
            <a:pPr marL="0" lvl="0" indent="0" algn="l" rtl="0">
              <a:lnSpc>
                <a:spcPct val="100000"/>
              </a:lnSpc>
              <a:spcBef>
                <a:spcPts val="0"/>
              </a:spcBef>
              <a:spcAft>
                <a:spcPts val="0"/>
              </a:spcAft>
              <a:buClr>
                <a:schemeClr val="dk1"/>
              </a:buClr>
              <a:buSzPts val="1100"/>
              <a:buFont typeface="Arial"/>
              <a:buNone/>
            </a:pPr>
            <a:r>
              <a:rPr lang="en-US" sz="2600">
                <a:solidFill>
                  <a:srgbClr val="3E3E3E"/>
                </a:solidFill>
              </a:rPr>
              <a:t>Professional grade precision GPS units have a much higher degree of accuracy</a:t>
            </a:r>
            <a:endParaRPr/>
          </a:p>
          <a:p>
            <a:pPr marL="0" lvl="0" indent="0" algn="l" rtl="0">
              <a:lnSpc>
                <a:spcPct val="100000"/>
              </a:lnSpc>
              <a:spcBef>
                <a:spcPts val="0"/>
              </a:spcBef>
              <a:spcAft>
                <a:spcPts val="0"/>
              </a:spcAft>
              <a:buClr>
                <a:schemeClr val="dk1"/>
              </a:buClr>
              <a:buSzPts val="1100"/>
              <a:buFont typeface="Arial"/>
              <a:buNone/>
            </a:pPr>
            <a:r>
              <a:rPr lang="en-US" sz="2600">
                <a:solidFill>
                  <a:srgbClr val="3E3E3E"/>
                </a:solidFill>
              </a:rPr>
              <a:t>	-smart phones currently cannot replace professional GPS</a:t>
            </a:r>
            <a:endParaRPr sz="2600">
              <a:solidFill>
                <a:srgbClr val="3E3E3E"/>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27"/>
        <p:cNvGrpSpPr/>
        <p:nvPr/>
      </p:nvGrpSpPr>
      <p:grpSpPr>
        <a:xfrm>
          <a:off x="0" y="0"/>
          <a:ext cx="0" cy="0"/>
          <a:chOff x="0" y="0"/>
          <a:chExt cx="0" cy="0"/>
        </a:xfrm>
      </p:grpSpPr>
      <p:sp>
        <p:nvSpPr>
          <p:cNvPr id="228" name="Google Shape;228;p31"/>
          <p:cNvSpPr/>
          <p:nvPr/>
        </p:nvSpPr>
        <p:spPr>
          <a:xfrm>
            <a:off x="3545533" y="5902727"/>
            <a:ext cx="2052934"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Calibri"/>
                <a:ea typeface="Calibri"/>
                <a:cs typeface="Calibri"/>
                <a:sym typeface="Calibri"/>
              </a:rPr>
              <a:t>http://stuffin.space</a:t>
            </a:r>
            <a:endParaRPr sz="1400" b="0" i="0" u="none" strike="noStrike" cap="none">
              <a:solidFill>
                <a:srgbClr val="000000"/>
              </a:solidFill>
              <a:latin typeface="Arial"/>
              <a:ea typeface="Arial"/>
              <a:cs typeface="Arial"/>
              <a:sym typeface="Arial"/>
            </a:endParaRPr>
          </a:p>
        </p:txBody>
      </p:sp>
      <p:pic>
        <p:nvPicPr>
          <p:cNvPr id="229" name="Google Shape;229;p31" descr="Screenshot of a stuff in space"/>
          <p:cNvPicPr preferRelativeResize="0"/>
          <p:nvPr/>
        </p:nvPicPr>
        <p:blipFill rotWithShape="1">
          <a:blip r:embed="rId3">
            <a:alphaModFix/>
          </a:blip>
          <a:srcRect/>
          <a:stretch/>
        </p:blipFill>
        <p:spPr>
          <a:xfrm>
            <a:off x="71438" y="1315810"/>
            <a:ext cx="9001125" cy="4339828"/>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2"/>
          <p:cNvSpPr txBox="1">
            <a:spLocks noGrp="1"/>
          </p:cNvSpPr>
          <p:nvPr>
            <p:ph type="body" idx="1"/>
          </p:nvPr>
        </p:nvSpPr>
        <p:spPr>
          <a:xfrm>
            <a:off x="483326" y="1993393"/>
            <a:ext cx="8660674" cy="3766185"/>
          </a:xfrm>
          <a:prstGeom prst="rect">
            <a:avLst/>
          </a:prstGeom>
          <a:noFill/>
          <a:ln>
            <a:noFill/>
          </a:ln>
        </p:spPr>
        <p:txBody>
          <a:bodyPr spcFirstLastPara="1" wrap="square" lIns="91425" tIns="45700" rIns="91425" bIns="45700" anchor="t" anchorCtr="0">
            <a:noAutofit/>
          </a:bodyPr>
          <a:lstStyle/>
          <a:p>
            <a:pPr marL="45720" lvl="0" indent="0" algn="l" rtl="0">
              <a:lnSpc>
                <a:spcPct val="85000"/>
              </a:lnSpc>
              <a:spcBef>
                <a:spcPts val="0"/>
              </a:spcBef>
              <a:spcAft>
                <a:spcPts val="0"/>
              </a:spcAft>
              <a:buClr>
                <a:srgbClr val="262626"/>
              </a:buClr>
              <a:buSzPts val="3200"/>
              <a:buNone/>
            </a:pPr>
            <a:endParaRPr sz="3200"/>
          </a:p>
          <a:p>
            <a:pPr marL="91440" lvl="0" indent="-177800" algn="l" rtl="0">
              <a:lnSpc>
                <a:spcPct val="85000"/>
              </a:lnSpc>
              <a:spcBef>
                <a:spcPts val="1800"/>
              </a:spcBef>
              <a:spcAft>
                <a:spcPts val="0"/>
              </a:spcAft>
              <a:buClr>
                <a:srgbClr val="262626"/>
              </a:buClr>
              <a:buSzPts val="2800"/>
              <a:buFont typeface="Arial"/>
              <a:buChar char="•"/>
            </a:pPr>
            <a:r>
              <a:rPr lang="en-US" sz="2800"/>
              <a:t> Began in 1973</a:t>
            </a:r>
            <a:endParaRPr sz="2800"/>
          </a:p>
          <a:p>
            <a:pPr marL="91440" lvl="0" indent="-177800" algn="l" rtl="0">
              <a:lnSpc>
                <a:spcPct val="85000"/>
              </a:lnSpc>
              <a:spcBef>
                <a:spcPts val="1800"/>
              </a:spcBef>
              <a:spcAft>
                <a:spcPts val="0"/>
              </a:spcAft>
              <a:buClr>
                <a:srgbClr val="262626"/>
              </a:buClr>
              <a:buSzPts val="2800"/>
              <a:buFont typeface="Arial"/>
              <a:buChar char="•"/>
            </a:pPr>
            <a:r>
              <a:rPr lang="en-US" sz="2800"/>
              <a:t> Owned and operated by the US government</a:t>
            </a:r>
            <a:endParaRPr/>
          </a:p>
          <a:p>
            <a:pPr marL="91440" lvl="0" indent="-177800" algn="l" rtl="0">
              <a:lnSpc>
                <a:spcPct val="85000"/>
              </a:lnSpc>
              <a:spcBef>
                <a:spcPts val="1800"/>
              </a:spcBef>
              <a:spcAft>
                <a:spcPts val="0"/>
              </a:spcAft>
              <a:buClr>
                <a:srgbClr val="262626"/>
              </a:buClr>
              <a:buSzPts val="2800"/>
              <a:buFont typeface="Arial"/>
              <a:buChar char="•"/>
            </a:pPr>
            <a:r>
              <a:rPr lang="en-US" sz="2800"/>
              <a:t> Maintained by the Dept. of Defense</a:t>
            </a:r>
            <a:endParaRPr/>
          </a:p>
          <a:p>
            <a:pPr marL="91440" lvl="0" indent="-177800" algn="l" rtl="0">
              <a:lnSpc>
                <a:spcPct val="85000"/>
              </a:lnSpc>
              <a:spcBef>
                <a:spcPts val="1800"/>
              </a:spcBef>
              <a:spcAft>
                <a:spcPts val="0"/>
              </a:spcAft>
              <a:buClr>
                <a:srgbClr val="262626"/>
              </a:buClr>
              <a:buSzPts val="2800"/>
              <a:buFont typeface="Arial"/>
              <a:buChar char="•"/>
            </a:pPr>
            <a:r>
              <a:rPr lang="en-US" sz="2800"/>
              <a:t> Non-degraded civilian use required by law since 1990s</a:t>
            </a:r>
            <a:endParaRPr/>
          </a:p>
        </p:txBody>
      </p:sp>
      <p:sp>
        <p:nvSpPr>
          <p:cNvPr id="235" name="Google Shape;235;p3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History of GPS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3"/>
          <p:cNvSpPr txBox="1">
            <a:spLocks noGrp="1"/>
          </p:cNvSpPr>
          <p:nvPr>
            <p:ph type="body" idx="1"/>
          </p:nvPr>
        </p:nvSpPr>
        <p:spPr>
          <a:xfrm>
            <a:off x="792480" y="1993393"/>
            <a:ext cx="7780020" cy="2517647"/>
          </a:xfrm>
          <a:prstGeom prst="rect">
            <a:avLst/>
          </a:prstGeom>
          <a:noFill/>
          <a:ln>
            <a:noFill/>
          </a:ln>
        </p:spPr>
        <p:txBody>
          <a:bodyPr spcFirstLastPara="1" wrap="square" lIns="91425" tIns="45700" rIns="91425" bIns="45700" anchor="t" anchorCtr="0">
            <a:noAutofit/>
          </a:bodyPr>
          <a:lstStyle/>
          <a:p>
            <a:pPr marL="91440" lvl="0" indent="-171450" algn="l" rtl="0">
              <a:lnSpc>
                <a:spcPct val="85000"/>
              </a:lnSpc>
              <a:spcBef>
                <a:spcPts val="0"/>
              </a:spcBef>
              <a:spcAft>
                <a:spcPts val="0"/>
              </a:spcAft>
              <a:buClr>
                <a:srgbClr val="262626"/>
              </a:buClr>
              <a:buSzPts val="2700"/>
              <a:buFont typeface="Arial"/>
              <a:buChar char="•"/>
            </a:pPr>
            <a:r>
              <a:rPr lang="en-US" sz="2700"/>
              <a:t> First satellite launched in 1978 – Navstar 1 </a:t>
            </a:r>
            <a:endParaRPr/>
          </a:p>
          <a:p>
            <a:pPr marL="91440" lvl="0" indent="-171450" algn="l" rtl="0">
              <a:lnSpc>
                <a:spcPct val="85000"/>
              </a:lnSpc>
              <a:spcBef>
                <a:spcPts val="1300"/>
              </a:spcBef>
              <a:spcAft>
                <a:spcPts val="0"/>
              </a:spcAft>
              <a:buClr>
                <a:srgbClr val="262626"/>
              </a:buClr>
              <a:buSzPts val="2700"/>
              <a:buFont typeface="Arial"/>
              <a:buChar char="•"/>
            </a:pPr>
            <a:r>
              <a:rPr lang="en-US" sz="2700"/>
              <a:t> Fully operational 1995</a:t>
            </a:r>
            <a:endParaRPr/>
          </a:p>
          <a:p>
            <a:pPr marL="91440" lvl="0" indent="-171450" algn="l" rtl="0">
              <a:lnSpc>
                <a:spcPct val="85000"/>
              </a:lnSpc>
              <a:spcBef>
                <a:spcPts val="1300"/>
              </a:spcBef>
              <a:spcAft>
                <a:spcPts val="0"/>
              </a:spcAft>
              <a:buClr>
                <a:srgbClr val="262626"/>
              </a:buClr>
              <a:buSzPts val="2700"/>
              <a:buFont typeface="Arial"/>
              <a:buChar char="•"/>
            </a:pPr>
            <a:r>
              <a:rPr lang="en-US" sz="2700"/>
              <a:t> Satellites orbit Earth every 12 hours</a:t>
            </a:r>
            <a:endParaRPr/>
          </a:p>
          <a:p>
            <a:pPr marL="91440" lvl="0" indent="-171450" algn="l" rtl="0">
              <a:lnSpc>
                <a:spcPct val="85000"/>
              </a:lnSpc>
              <a:spcBef>
                <a:spcPts val="1300"/>
              </a:spcBef>
              <a:spcAft>
                <a:spcPts val="0"/>
              </a:spcAft>
              <a:buClr>
                <a:srgbClr val="262626"/>
              </a:buClr>
              <a:buSzPts val="2700"/>
              <a:buFont typeface="Arial"/>
              <a:buChar char="•"/>
            </a:pPr>
            <a:r>
              <a:rPr lang="en-US" sz="2700"/>
              <a:t> Altitude – app. 20,200 km or 12,600 miles</a:t>
            </a:r>
            <a:endParaRPr sz="2700"/>
          </a:p>
        </p:txBody>
      </p:sp>
      <p:sp>
        <p:nvSpPr>
          <p:cNvPr id="241" name="Google Shape;241;p33"/>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History of GPS</a:t>
            </a:r>
            <a:endParaRPr/>
          </a:p>
        </p:txBody>
      </p:sp>
      <p:pic>
        <p:nvPicPr>
          <p:cNvPr id="242" name="Google Shape;242;p33" descr="Picture of the first satellite Navstar 1 which is launched in 1978"/>
          <p:cNvPicPr preferRelativeResize="0"/>
          <p:nvPr/>
        </p:nvPicPr>
        <p:blipFill rotWithShape="1">
          <a:blip r:embed="rId3">
            <a:alphaModFix/>
          </a:blip>
          <a:srcRect/>
          <a:stretch/>
        </p:blipFill>
        <p:spPr>
          <a:xfrm>
            <a:off x="2627709" y="4759725"/>
            <a:ext cx="3810000" cy="1552576"/>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4"/>
          <p:cNvSpPr txBox="1">
            <a:spLocks noGrp="1"/>
          </p:cNvSpPr>
          <p:nvPr>
            <p:ph type="body" idx="1"/>
          </p:nvPr>
        </p:nvSpPr>
        <p:spPr>
          <a:xfrm>
            <a:off x="565241" y="1251906"/>
            <a:ext cx="3120935" cy="5558200"/>
          </a:xfrm>
          <a:prstGeom prst="rect">
            <a:avLst/>
          </a:prstGeom>
          <a:noFill/>
          <a:ln>
            <a:noFill/>
          </a:ln>
        </p:spPr>
        <p:txBody>
          <a:bodyPr spcFirstLastPara="1" wrap="square" lIns="91425" tIns="45700" rIns="91425" bIns="45700" anchor="t" anchorCtr="0">
            <a:noAutofit/>
          </a:bodyPr>
          <a:lstStyle/>
          <a:p>
            <a:pPr marL="91440" lvl="0" indent="-114300" algn="l" rtl="0">
              <a:lnSpc>
                <a:spcPct val="65000"/>
              </a:lnSpc>
              <a:spcBef>
                <a:spcPts val="0"/>
              </a:spcBef>
              <a:spcAft>
                <a:spcPts val="0"/>
              </a:spcAft>
              <a:buClr>
                <a:srgbClr val="262626"/>
              </a:buClr>
              <a:buSzPts val="1800"/>
              <a:buChar char=" "/>
            </a:pPr>
            <a:r>
              <a:rPr lang="en-US" sz="1800"/>
              <a:t>Vehicle Navigation</a:t>
            </a:r>
            <a:endParaRPr/>
          </a:p>
          <a:p>
            <a:pPr marL="91440" lvl="0" indent="-114300" algn="l" rtl="0">
              <a:lnSpc>
                <a:spcPct val="65000"/>
              </a:lnSpc>
              <a:spcBef>
                <a:spcPts val="1300"/>
              </a:spcBef>
              <a:spcAft>
                <a:spcPts val="0"/>
              </a:spcAft>
              <a:buClr>
                <a:srgbClr val="262626"/>
              </a:buClr>
              <a:buSzPts val="1800"/>
              <a:buChar char=" "/>
            </a:pPr>
            <a:r>
              <a:rPr lang="en-US" sz="1800"/>
              <a:t>Hiking</a:t>
            </a:r>
            <a:endParaRPr sz="1800"/>
          </a:p>
          <a:p>
            <a:pPr marL="91440" lvl="0" indent="-114300" algn="l" rtl="0">
              <a:lnSpc>
                <a:spcPct val="65000"/>
              </a:lnSpc>
              <a:spcBef>
                <a:spcPts val="1300"/>
              </a:spcBef>
              <a:spcAft>
                <a:spcPts val="0"/>
              </a:spcAft>
              <a:buClr>
                <a:srgbClr val="262626"/>
              </a:buClr>
              <a:buSzPts val="1800"/>
              <a:buChar char=" "/>
            </a:pPr>
            <a:r>
              <a:rPr lang="en-US" sz="1800"/>
              <a:t>Aids for Visually Impaired</a:t>
            </a:r>
            <a:endParaRPr/>
          </a:p>
          <a:p>
            <a:pPr marL="91440" lvl="0" indent="-114300" algn="l" rtl="0">
              <a:lnSpc>
                <a:spcPct val="65000"/>
              </a:lnSpc>
              <a:spcBef>
                <a:spcPts val="1300"/>
              </a:spcBef>
              <a:spcAft>
                <a:spcPts val="0"/>
              </a:spcAft>
              <a:buClr>
                <a:srgbClr val="262626"/>
              </a:buClr>
              <a:buSzPts val="1800"/>
              <a:buChar char=" "/>
            </a:pPr>
            <a:r>
              <a:rPr lang="en-US" sz="1800"/>
              <a:t>Disaster Relief</a:t>
            </a:r>
            <a:endParaRPr/>
          </a:p>
          <a:p>
            <a:pPr marL="91440" lvl="0" indent="-114300" algn="l" rtl="0">
              <a:lnSpc>
                <a:spcPct val="65000"/>
              </a:lnSpc>
              <a:spcBef>
                <a:spcPts val="1300"/>
              </a:spcBef>
              <a:spcAft>
                <a:spcPts val="0"/>
              </a:spcAft>
              <a:buClr>
                <a:srgbClr val="262626"/>
              </a:buClr>
              <a:buSzPts val="1800"/>
              <a:buChar char=" "/>
            </a:pPr>
            <a:r>
              <a:rPr lang="en-US" sz="1800"/>
              <a:t>Autonomous Vehicles</a:t>
            </a:r>
            <a:endParaRPr/>
          </a:p>
          <a:p>
            <a:pPr marL="91440" lvl="0" indent="-114300" algn="l" rtl="0">
              <a:lnSpc>
                <a:spcPct val="65000"/>
              </a:lnSpc>
              <a:spcBef>
                <a:spcPts val="1300"/>
              </a:spcBef>
              <a:spcAft>
                <a:spcPts val="0"/>
              </a:spcAft>
              <a:buClr>
                <a:srgbClr val="262626"/>
              </a:buClr>
              <a:buSzPts val="1800"/>
              <a:buChar char=" "/>
            </a:pPr>
            <a:r>
              <a:rPr lang="en-US" sz="1800"/>
              <a:t>Cartography</a:t>
            </a:r>
            <a:endParaRPr/>
          </a:p>
          <a:p>
            <a:pPr marL="91440" lvl="0" indent="-114300" algn="l" rtl="0">
              <a:lnSpc>
                <a:spcPct val="65000"/>
              </a:lnSpc>
              <a:spcBef>
                <a:spcPts val="1300"/>
              </a:spcBef>
              <a:spcAft>
                <a:spcPts val="0"/>
              </a:spcAft>
              <a:buClr>
                <a:srgbClr val="262626"/>
              </a:buClr>
              <a:buSzPts val="1800"/>
              <a:buChar char=" "/>
            </a:pPr>
            <a:r>
              <a:rPr lang="en-US" sz="1800"/>
              <a:t>Cellular Telephony</a:t>
            </a:r>
            <a:endParaRPr/>
          </a:p>
          <a:p>
            <a:pPr marL="91440" lvl="0" indent="-114300" algn="l" rtl="0">
              <a:lnSpc>
                <a:spcPct val="65000"/>
              </a:lnSpc>
              <a:spcBef>
                <a:spcPts val="1300"/>
              </a:spcBef>
              <a:spcAft>
                <a:spcPts val="0"/>
              </a:spcAft>
              <a:buClr>
                <a:srgbClr val="262626"/>
              </a:buClr>
              <a:buSzPts val="1800"/>
              <a:buChar char=" "/>
            </a:pPr>
            <a:r>
              <a:rPr lang="en-US" sz="1800"/>
              <a:t>Clock Synchronization</a:t>
            </a:r>
            <a:endParaRPr/>
          </a:p>
          <a:p>
            <a:pPr marL="91440" lvl="0" indent="-114300" algn="l" rtl="0">
              <a:lnSpc>
                <a:spcPct val="65000"/>
              </a:lnSpc>
              <a:spcBef>
                <a:spcPts val="1300"/>
              </a:spcBef>
              <a:spcAft>
                <a:spcPts val="0"/>
              </a:spcAft>
              <a:buClr>
                <a:srgbClr val="262626"/>
              </a:buClr>
              <a:buSzPts val="1800"/>
              <a:buChar char=" "/>
            </a:pPr>
            <a:r>
              <a:rPr lang="en-US" sz="1800"/>
              <a:t>Geofencing: Tracking</a:t>
            </a:r>
            <a:endParaRPr/>
          </a:p>
          <a:p>
            <a:pPr marL="91440" lvl="0" indent="-114300" algn="l" rtl="0">
              <a:lnSpc>
                <a:spcPct val="65000"/>
              </a:lnSpc>
              <a:spcBef>
                <a:spcPts val="1300"/>
              </a:spcBef>
              <a:spcAft>
                <a:spcPts val="0"/>
              </a:spcAft>
              <a:buClr>
                <a:srgbClr val="262626"/>
              </a:buClr>
              <a:buSzPts val="1800"/>
              <a:buChar char=" "/>
            </a:pPr>
            <a:r>
              <a:rPr lang="en-US" sz="1800"/>
              <a:t>Geotagging</a:t>
            </a:r>
            <a:endParaRPr/>
          </a:p>
          <a:p>
            <a:pPr marL="91440" lvl="0" indent="-114300" algn="l" rtl="0">
              <a:lnSpc>
                <a:spcPct val="65000"/>
              </a:lnSpc>
              <a:spcBef>
                <a:spcPts val="1300"/>
              </a:spcBef>
              <a:spcAft>
                <a:spcPts val="0"/>
              </a:spcAft>
              <a:buClr>
                <a:srgbClr val="262626"/>
              </a:buClr>
              <a:buSzPts val="1800"/>
              <a:buChar char=" "/>
            </a:pPr>
            <a:r>
              <a:rPr lang="en-US" sz="1800"/>
              <a:t>Mining</a:t>
            </a:r>
            <a:endParaRPr/>
          </a:p>
          <a:p>
            <a:pPr marL="91440" lvl="0" indent="-114300" algn="l" rtl="0">
              <a:lnSpc>
                <a:spcPct val="65000"/>
              </a:lnSpc>
              <a:spcBef>
                <a:spcPts val="1300"/>
              </a:spcBef>
              <a:spcAft>
                <a:spcPts val="0"/>
              </a:spcAft>
              <a:buClr>
                <a:srgbClr val="262626"/>
              </a:buClr>
              <a:buSzPts val="1800"/>
              <a:buChar char=" "/>
            </a:pPr>
            <a:r>
              <a:rPr lang="en-US" sz="1800"/>
              <a:t>Robotics</a:t>
            </a:r>
            <a:endParaRPr/>
          </a:p>
          <a:p>
            <a:pPr marL="91440" lvl="0" indent="-114300" algn="l" rtl="0">
              <a:lnSpc>
                <a:spcPct val="65000"/>
              </a:lnSpc>
              <a:spcBef>
                <a:spcPts val="1300"/>
              </a:spcBef>
              <a:spcAft>
                <a:spcPts val="0"/>
              </a:spcAft>
              <a:buClr>
                <a:srgbClr val="262626"/>
              </a:buClr>
              <a:buSzPts val="1800"/>
              <a:buChar char=" "/>
            </a:pPr>
            <a:r>
              <a:rPr lang="en-US" sz="1800"/>
              <a:t>Sports</a:t>
            </a:r>
            <a:endParaRPr/>
          </a:p>
          <a:p>
            <a:pPr marL="91440" lvl="0" indent="-114300" algn="l" rtl="0">
              <a:lnSpc>
                <a:spcPct val="65000"/>
              </a:lnSpc>
              <a:spcBef>
                <a:spcPts val="1300"/>
              </a:spcBef>
              <a:spcAft>
                <a:spcPts val="0"/>
              </a:spcAft>
              <a:buClr>
                <a:srgbClr val="262626"/>
              </a:buClr>
              <a:buSzPts val="1800"/>
              <a:buChar char=" "/>
            </a:pPr>
            <a:r>
              <a:rPr lang="en-US" sz="1800"/>
              <a:t>Surveying</a:t>
            </a:r>
            <a:endParaRPr/>
          </a:p>
          <a:p>
            <a:pPr marL="91440" lvl="0" indent="-114300" algn="l" rtl="0">
              <a:lnSpc>
                <a:spcPct val="65000"/>
              </a:lnSpc>
              <a:spcBef>
                <a:spcPts val="1300"/>
              </a:spcBef>
              <a:spcAft>
                <a:spcPts val="0"/>
              </a:spcAft>
              <a:buClr>
                <a:srgbClr val="262626"/>
              </a:buClr>
              <a:buSzPts val="1800"/>
              <a:buChar char=" "/>
            </a:pPr>
            <a:r>
              <a:rPr lang="en-US" sz="1800"/>
              <a:t>Tectonics</a:t>
            </a:r>
            <a:endParaRPr/>
          </a:p>
          <a:p>
            <a:pPr marL="91440" lvl="0" indent="-114300" algn="l" rtl="0">
              <a:lnSpc>
                <a:spcPct val="65000"/>
              </a:lnSpc>
              <a:spcBef>
                <a:spcPts val="1300"/>
              </a:spcBef>
              <a:spcAft>
                <a:spcPts val="0"/>
              </a:spcAft>
              <a:buClr>
                <a:srgbClr val="262626"/>
              </a:buClr>
              <a:buSzPts val="1800"/>
              <a:buChar char=" "/>
            </a:pPr>
            <a:r>
              <a:rPr lang="en-US" sz="1800"/>
              <a:t>Military Applications</a:t>
            </a:r>
            <a:endParaRPr/>
          </a:p>
        </p:txBody>
      </p:sp>
      <p:sp>
        <p:nvSpPr>
          <p:cNvPr id="248" name="Google Shape;248;p34"/>
          <p:cNvSpPr txBox="1">
            <a:spLocks noGrp="1"/>
          </p:cNvSpPr>
          <p:nvPr>
            <p:ph type="title"/>
          </p:nvPr>
        </p:nvSpPr>
        <p:spPr>
          <a:xfrm>
            <a:off x="492919" y="342775"/>
            <a:ext cx="8079581" cy="848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GPS Uses</a:t>
            </a:r>
            <a:endParaRPr/>
          </a:p>
        </p:txBody>
      </p:sp>
      <p:pic>
        <p:nvPicPr>
          <p:cNvPr id="249" name="Google Shape;249;p34" descr="Vehicle Navigation, one of the uses of GPS"/>
          <p:cNvPicPr preferRelativeResize="0"/>
          <p:nvPr/>
        </p:nvPicPr>
        <p:blipFill rotWithShape="1">
          <a:blip r:embed="rId3">
            <a:alphaModFix/>
          </a:blip>
          <a:srcRect/>
          <a:stretch/>
        </p:blipFill>
        <p:spPr>
          <a:xfrm>
            <a:off x="4033837" y="825842"/>
            <a:ext cx="2686050" cy="1704975"/>
          </a:xfrm>
          <a:prstGeom prst="rect">
            <a:avLst/>
          </a:prstGeom>
          <a:noFill/>
          <a:ln>
            <a:noFill/>
          </a:ln>
        </p:spPr>
      </p:pic>
      <p:pic>
        <p:nvPicPr>
          <p:cNvPr id="250" name="Google Shape;250;p34" descr="Example of using GPS"/>
          <p:cNvPicPr preferRelativeResize="0"/>
          <p:nvPr/>
        </p:nvPicPr>
        <p:blipFill rotWithShape="1">
          <a:blip r:embed="rId4">
            <a:alphaModFix/>
          </a:blip>
          <a:srcRect/>
          <a:stretch/>
        </p:blipFill>
        <p:spPr>
          <a:xfrm>
            <a:off x="6719887" y="3588663"/>
            <a:ext cx="2143125" cy="2143125"/>
          </a:xfrm>
          <a:prstGeom prst="rect">
            <a:avLst/>
          </a:prstGeom>
          <a:noFill/>
          <a:ln>
            <a:noFill/>
          </a:ln>
        </p:spPr>
      </p:pic>
      <p:pic>
        <p:nvPicPr>
          <p:cNvPr id="251" name="Google Shape;251;p34" descr="Military Applications, one of the uses of GPS"/>
          <p:cNvPicPr preferRelativeResize="0"/>
          <p:nvPr/>
        </p:nvPicPr>
        <p:blipFill rotWithShape="1">
          <a:blip r:embed="rId5">
            <a:alphaModFix/>
          </a:blip>
          <a:srcRect/>
          <a:stretch/>
        </p:blipFill>
        <p:spPr>
          <a:xfrm>
            <a:off x="3686176" y="2851887"/>
            <a:ext cx="2857500" cy="160020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pic>
        <p:nvPicPr>
          <p:cNvPr id="252" name="Google Shape;252;p34" descr="Example of using GPS"/>
          <p:cNvPicPr preferRelativeResize="0"/>
          <p:nvPr/>
        </p:nvPicPr>
        <p:blipFill rotWithShape="1">
          <a:blip r:embed="rId6">
            <a:alphaModFix/>
          </a:blip>
          <a:srcRect/>
          <a:stretch/>
        </p:blipFill>
        <p:spPr>
          <a:xfrm>
            <a:off x="6031707" y="4635600"/>
            <a:ext cx="1200150" cy="1600200"/>
          </a:xfrm>
          <a:prstGeom prst="rect">
            <a:avLst/>
          </a:prstGeom>
          <a:noFill/>
          <a:ln>
            <a:noFill/>
          </a:ln>
        </p:spPr>
      </p:pic>
      <p:pic>
        <p:nvPicPr>
          <p:cNvPr id="253" name="Google Shape;253;p34" descr="Example of using GPS"/>
          <p:cNvPicPr preferRelativeResize="0"/>
          <p:nvPr/>
        </p:nvPicPr>
        <p:blipFill rotWithShape="1">
          <a:blip r:embed="rId7">
            <a:alphaModFix/>
          </a:blip>
          <a:srcRect/>
          <a:stretch/>
        </p:blipFill>
        <p:spPr>
          <a:xfrm>
            <a:off x="6849203" y="1259859"/>
            <a:ext cx="1872234" cy="148590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5"/>
          <p:cNvSpPr txBox="1">
            <a:spLocks noGrp="1"/>
          </p:cNvSpPr>
          <p:nvPr>
            <p:ph type="body" idx="1"/>
          </p:nvPr>
        </p:nvSpPr>
        <p:spPr>
          <a:xfrm>
            <a:off x="507206" y="1784384"/>
            <a:ext cx="8065294" cy="1899338"/>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a:t>3 Main components:</a:t>
            </a:r>
            <a:endParaRPr/>
          </a:p>
          <a:p>
            <a:pPr marL="274320" lvl="1" indent="-274320" algn="l" rtl="0">
              <a:lnSpc>
                <a:spcPct val="85000"/>
              </a:lnSpc>
              <a:spcBef>
                <a:spcPts val="600"/>
              </a:spcBef>
              <a:spcAft>
                <a:spcPts val="0"/>
              </a:spcAft>
              <a:buClr>
                <a:srgbClr val="262626"/>
              </a:buClr>
              <a:buSzPts val="2400"/>
              <a:buChar char=" "/>
            </a:pPr>
            <a:r>
              <a:rPr lang="en-US"/>
              <a:t>• User Segment: owned receivers</a:t>
            </a:r>
            <a:endParaRPr/>
          </a:p>
          <a:p>
            <a:pPr marL="274320" lvl="1" indent="-274320" algn="l" rtl="0">
              <a:lnSpc>
                <a:spcPct val="85000"/>
              </a:lnSpc>
              <a:spcBef>
                <a:spcPts val="600"/>
              </a:spcBef>
              <a:spcAft>
                <a:spcPts val="0"/>
              </a:spcAft>
              <a:buClr>
                <a:srgbClr val="262626"/>
              </a:buClr>
              <a:buSzPts val="2400"/>
              <a:buChar char=" "/>
            </a:pPr>
            <a:r>
              <a:rPr lang="en-US"/>
              <a:t>• Space Segment: Satellites</a:t>
            </a:r>
            <a:endParaRPr/>
          </a:p>
          <a:p>
            <a:pPr marL="274320" lvl="1" indent="-274320" algn="l" rtl="0">
              <a:lnSpc>
                <a:spcPct val="85000"/>
              </a:lnSpc>
              <a:spcBef>
                <a:spcPts val="600"/>
              </a:spcBef>
              <a:spcAft>
                <a:spcPts val="0"/>
              </a:spcAft>
              <a:buClr>
                <a:srgbClr val="262626"/>
              </a:buClr>
              <a:buSzPts val="2400"/>
              <a:buChar char=" "/>
            </a:pPr>
            <a:r>
              <a:rPr lang="en-US"/>
              <a:t>• Control Segment: Ground control and monitoring stations</a:t>
            </a:r>
            <a:endParaRPr/>
          </a:p>
          <a:p>
            <a:pPr marL="274320" lvl="1" indent="-109220" algn="l" rtl="0">
              <a:lnSpc>
                <a:spcPct val="85000"/>
              </a:lnSpc>
              <a:spcBef>
                <a:spcPts val="600"/>
              </a:spcBef>
              <a:spcAft>
                <a:spcPts val="0"/>
              </a:spcAft>
              <a:buClr>
                <a:srgbClr val="262626"/>
              </a:buClr>
              <a:buSzPts val="2600"/>
              <a:buNone/>
            </a:pPr>
            <a:endParaRPr sz="2600"/>
          </a:p>
        </p:txBody>
      </p:sp>
      <p:sp>
        <p:nvSpPr>
          <p:cNvPr id="259" name="Google Shape;259;p35"/>
          <p:cNvSpPr txBox="1">
            <a:spLocks noGrp="1"/>
          </p:cNvSpPr>
          <p:nvPr>
            <p:ph type="title"/>
          </p:nvPr>
        </p:nvSpPr>
        <p:spPr>
          <a:xfrm>
            <a:off x="492919" y="499533"/>
            <a:ext cx="8079581" cy="94788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How GPS Works</a:t>
            </a:r>
            <a:endParaRPr/>
          </a:p>
        </p:txBody>
      </p:sp>
      <p:pic>
        <p:nvPicPr>
          <p:cNvPr id="260" name="Google Shape;260;p35" descr="The 3 main components used in working of GPS"/>
          <p:cNvPicPr preferRelativeResize="0"/>
          <p:nvPr/>
        </p:nvPicPr>
        <p:blipFill rotWithShape="1">
          <a:blip r:embed="rId3">
            <a:alphaModFix/>
          </a:blip>
          <a:srcRect l="4931" t="6180" r="5423" b="11833"/>
          <a:stretch/>
        </p:blipFill>
        <p:spPr>
          <a:xfrm>
            <a:off x="1963369" y="3492137"/>
            <a:ext cx="5217263" cy="320475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a:spLocks noGrp="1"/>
          </p:cNvSpPr>
          <p:nvPr>
            <p:ph type="body" idx="1"/>
          </p:nvPr>
        </p:nvSpPr>
        <p:spPr>
          <a:xfrm>
            <a:off x="507206" y="2237233"/>
            <a:ext cx="3733324" cy="3766185"/>
          </a:xfrm>
          <a:prstGeom prst="rect">
            <a:avLst/>
          </a:prstGeom>
          <a:noFill/>
          <a:ln>
            <a:noFill/>
          </a:ln>
        </p:spPr>
        <p:txBody>
          <a:bodyPr spcFirstLastPara="1" wrap="square" lIns="91425" tIns="45700" rIns="91425" bIns="45700" anchor="t" anchorCtr="0">
            <a:noAutofit/>
          </a:bodyPr>
          <a:lstStyle/>
          <a:p>
            <a:pPr marL="274320" lvl="1" indent="-274320" algn="l" rtl="0">
              <a:lnSpc>
                <a:spcPct val="85000"/>
              </a:lnSpc>
              <a:spcBef>
                <a:spcPts val="0"/>
              </a:spcBef>
              <a:spcAft>
                <a:spcPts val="0"/>
              </a:spcAft>
              <a:buClr>
                <a:srgbClr val="262626"/>
              </a:buClr>
              <a:buSzPts val="2400"/>
              <a:buFont typeface="Arial"/>
              <a:buChar char="•"/>
            </a:pPr>
            <a:r>
              <a:rPr lang="en-US"/>
              <a:t>Accurate Timing</a:t>
            </a:r>
            <a:endParaRPr/>
          </a:p>
          <a:p>
            <a:pPr marL="274320" lvl="1" indent="-274320" algn="l" rtl="0">
              <a:lnSpc>
                <a:spcPct val="85000"/>
              </a:lnSpc>
              <a:spcBef>
                <a:spcPts val="1800"/>
              </a:spcBef>
              <a:spcAft>
                <a:spcPts val="0"/>
              </a:spcAft>
              <a:buClr>
                <a:srgbClr val="262626"/>
              </a:buClr>
              <a:buSzPts val="2400"/>
              <a:buFont typeface="Arial"/>
              <a:buChar char="•"/>
            </a:pPr>
            <a:r>
              <a:rPr lang="en-US"/>
              <a:t>Satellite Positioning</a:t>
            </a:r>
            <a:endParaRPr/>
          </a:p>
          <a:p>
            <a:pPr marL="274320" lvl="1" indent="-274320" algn="l" rtl="0">
              <a:lnSpc>
                <a:spcPct val="85000"/>
              </a:lnSpc>
              <a:spcBef>
                <a:spcPts val="1800"/>
              </a:spcBef>
              <a:spcAft>
                <a:spcPts val="0"/>
              </a:spcAft>
              <a:buClr>
                <a:srgbClr val="262626"/>
              </a:buClr>
              <a:buSzPts val="2400"/>
              <a:buFont typeface="Arial"/>
              <a:buChar char="•"/>
            </a:pPr>
            <a:r>
              <a:rPr lang="en-US"/>
              <a:t>Satellite Distance Ranging</a:t>
            </a:r>
            <a:endParaRPr/>
          </a:p>
          <a:p>
            <a:pPr marL="274320" lvl="1" indent="-274320" algn="l" rtl="0">
              <a:lnSpc>
                <a:spcPct val="85000"/>
              </a:lnSpc>
              <a:spcBef>
                <a:spcPts val="1800"/>
              </a:spcBef>
              <a:spcAft>
                <a:spcPts val="0"/>
              </a:spcAft>
              <a:buClr>
                <a:srgbClr val="262626"/>
              </a:buClr>
              <a:buSzPts val="2400"/>
              <a:buFont typeface="Arial"/>
              <a:buChar char="•"/>
            </a:pPr>
            <a:r>
              <a:rPr lang="en-US"/>
              <a:t>Trilateration</a:t>
            </a:r>
            <a:endParaRPr/>
          </a:p>
          <a:p>
            <a:pPr marL="274320" lvl="1" indent="-274320" algn="l" rtl="0">
              <a:lnSpc>
                <a:spcPct val="85000"/>
              </a:lnSpc>
              <a:spcBef>
                <a:spcPts val="1800"/>
              </a:spcBef>
              <a:spcAft>
                <a:spcPts val="0"/>
              </a:spcAft>
              <a:buClr>
                <a:srgbClr val="262626"/>
              </a:buClr>
              <a:buSzPts val="2400"/>
              <a:buFont typeface="Arial"/>
              <a:buChar char="•"/>
            </a:pPr>
            <a:r>
              <a:rPr lang="en-US"/>
              <a:t>Error Correction</a:t>
            </a:r>
            <a:endParaRPr/>
          </a:p>
        </p:txBody>
      </p:sp>
      <p:sp>
        <p:nvSpPr>
          <p:cNvPr id="266" name="Google Shape;266;p36"/>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How GPS Works</a:t>
            </a:r>
            <a:endParaRPr/>
          </a:p>
        </p:txBody>
      </p:sp>
      <p:sp>
        <p:nvSpPr>
          <p:cNvPr id="267" name="Google Shape;267;p36"/>
          <p:cNvSpPr/>
          <p:nvPr/>
        </p:nvSpPr>
        <p:spPr>
          <a:xfrm>
            <a:off x="4717221" y="4968106"/>
            <a:ext cx="3869566" cy="5847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3"/>
              </a:rPr>
              <a:t>https://www.youtube.com/watch?v=4O3ZVHVFhes</a:t>
            </a:r>
            <a:endParaRPr sz="1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268" name="Google Shape;268;p36" descr="A screenshot of a Youtube video showing &amp;#34;How GPS works?&amp;#34;"/>
          <p:cNvPicPr preferRelativeResize="0"/>
          <p:nvPr/>
        </p:nvPicPr>
        <p:blipFill rotWithShape="1">
          <a:blip r:embed="rId4">
            <a:alphaModFix/>
          </a:blip>
          <a:srcRect t="23714" r="36441" b="19143"/>
          <a:stretch/>
        </p:blipFill>
        <p:spPr>
          <a:xfrm>
            <a:off x="4240530" y="1828799"/>
            <a:ext cx="4673849" cy="29326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7"/>
          <p:cNvSpPr txBox="1">
            <a:spLocks noGrp="1"/>
          </p:cNvSpPr>
          <p:nvPr>
            <p:ph type="title"/>
          </p:nvPr>
        </p:nvSpPr>
        <p:spPr>
          <a:xfrm>
            <a:off x="348177" y="158787"/>
            <a:ext cx="8079581" cy="6435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20"/>
              <a:buFont typeface="Calibri"/>
              <a:buNone/>
            </a:pPr>
            <a:r>
              <a:rPr lang="en-US" sz="4320"/>
              <a:t>How GPS Works 3d</a:t>
            </a:r>
            <a:endParaRPr sz="4320"/>
          </a:p>
        </p:txBody>
      </p:sp>
      <p:sp>
        <p:nvSpPr>
          <p:cNvPr id="274" name="Google Shape;274;p37"/>
          <p:cNvSpPr/>
          <p:nvPr/>
        </p:nvSpPr>
        <p:spPr>
          <a:xfrm>
            <a:off x="5638800" y="6400800"/>
            <a:ext cx="3360215" cy="25391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orbel"/>
                <a:ea typeface="Corbel"/>
                <a:cs typeface="Corbel"/>
                <a:sym typeface="Corbel"/>
              </a:rPr>
              <a:t>http://www.trimble.com/gps/howgps-triangulating.shtml</a:t>
            </a:r>
            <a:endParaRPr sz="1400" b="0" i="0" u="none" strike="noStrike" cap="none">
              <a:solidFill>
                <a:srgbClr val="000000"/>
              </a:solidFill>
              <a:latin typeface="Arial"/>
              <a:ea typeface="Arial"/>
              <a:cs typeface="Arial"/>
              <a:sym typeface="Arial"/>
            </a:endParaRPr>
          </a:p>
        </p:txBody>
      </p:sp>
      <p:grpSp>
        <p:nvGrpSpPr>
          <p:cNvPr id="275" name="Google Shape;275;p37"/>
          <p:cNvGrpSpPr/>
          <p:nvPr/>
        </p:nvGrpSpPr>
        <p:grpSpPr>
          <a:xfrm>
            <a:off x="1199071" y="2595467"/>
            <a:ext cx="6780363" cy="3932291"/>
            <a:chOff x="381000" y="1742180"/>
            <a:chExt cx="7743825" cy="4752156"/>
          </a:xfrm>
        </p:grpSpPr>
        <p:pic>
          <p:nvPicPr>
            <p:cNvPr id="276" name="Google Shape;276;p37"/>
            <p:cNvPicPr preferRelativeResize="0"/>
            <p:nvPr/>
          </p:nvPicPr>
          <p:blipFill rotWithShape="1">
            <a:blip r:embed="rId3">
              <a:alphaModFix/>
            </a:blip>
            <a:srcRect/>
            <a:stretch/>
          </p:blipFill>
          <p:spPr>
            <a:xfrm>
              <a:off x="381000" y="1981201"/>
              <a:ext cx="2895600" cy="2018404"/>
            </a:xfrm>
            <a:prstGeom prst="rect">
              <a:avLst/>
            </a:prstGeom>
            <a:noFill/>
            <a:ln>
              <a:noFill/>
            </a:ln>
          </p:spPr>
        </p:pic>
        <p:pic>
          <p:nvPicPr>
            <p:cNvPr id="277" name="Google Shape;277;p37"/>
            <p:cNvPicPr preferRelativeResize="0"/>
            <p:nvPr/>
          </p:nvPicPr>
          <p:blipFill rotWithShape="1">
            <a:blip r:embed="rId4">
              <a:alphaModFix/>
            </a:blip>
            <a:srcRect/>
            <a:stretch/>
          </p:blipFill>
          <p:spPr>
            <a:xfrm>
              <a:off x="3581400" y="1742180"/>
              <a:ext cx="3514725" cy="2257425"/>
            </a:xfrm>
            <a:prstGeom prst="rect">
              <a:avLst/>
            </a:prstGeom>
            <a:noFill/>
            <a:ln>
              <a:noFill/>
            </a:ln>
          </p:spPr>
        </p:pic>
        <p:pic>
          <p:nvPicPr>
            <p:cNvPr id="278" name="Google Shape;278;p37"/>
            <p:cNvPicPr preferRelativeResize="0"/>
            <p:nvPr/>
          </p:nvPicPr>
          <p:blipFill rotWithShape="1">
            <a:blip r:embed="rId5">
              <a:alphaModFix/>
            </a:blip>
            <a:srcRect/>
            <a:stretch/>
          </p:blipFill>
          <p:spPr>
            <a:xfrm>
              <a:off x="533400" y="4160711"/>
              <a:ext cx="3514725" cy="2333625"/>
            </a:xfrm>
            <a:prstGeom prst="rect">
              <a:avLst/>
            </a:prstGeom>
            <a:noFill/>
            <a:ln>
              <a:noFill/>
            </a:ln>
          </p:spPr>
        </p:pic>
        <p:pic>
          <p:nvPicPr>
            <p:cNvPr id="279" name="Google Shape;279;p37"/>
            <p:cNvPicPr preferRelativeResize="0"/>
            <p:nvPr/>
          </p:nvPicPr>
          <p:blipFill rotWithShape="1">
            <a:blip r:embed="rId6">
              <a:alphaModFix/>
            </a:blip>
            <a:srcRect/>
            <a:stretch/>
          </p:blipFill>
          <p:spPr>
            <a:xfrm>
              <a:off x="4419600" y="4160711"/>
              <a:ext cx="3705225" cy="2143125"/>
            </a:xfrm>
            <a:prstGeom prst="rect">
              <a:avLst/>
            </a:prstGeom>
            <a:noFill/>
            <a:ln>
              <a:noFill/>
            </a:ln>
          </p:spPr>
        </p:pic>
      </p:grpSp>
      <p:sp>
        <p:nvSpPr>
          <p:cNvPr id="280" name="Google Shape;280;p37"/>
          <p:cNvSpPr/>
          <p:nvPr/>
        </p:nvSpPr>
        <p:spPr>
          <a:xfrm>
            <a:off x="741171" y="1098738"/>
            <a:ext cx="7798279" cy="12003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24+ operational satellites located in 6 orbital planes.</a:t>
            </a:r>
            <a:endParaRPr sz="1400" b="0" i="0" u="none" strike="noStrike" cap="none">
              <a:solidFill>
                <a:srgbClr val="000000"/>
              </a:solidFill>
              <a:latin typeface="Arial"/>
              <a:ea typeface="Arial"/>
              <a:cs typeface="Arial"/>
              <a:sym typeface="Arial"/>
            </a:endParaRPr>
          </a:p>
          <a:p>
            <a:pPr marL="4572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a:p>
            <a:pPr marL="45720" marR="0" lvl="0" indent="0" algn="l" rtl="0">
              <a:lnSpc>
                <a:spcPct val="100000"/>
              </a:lnSpc>
              <a:spcBef>
                <a:spcPts val="0"/>
              </a:spcBef>
              <a:spcAft>
                <a:spcPts val="0"/>
              </a:spcAft>
              <a:buClr>
                <a:schemeClr val="dk1"/>
              </a:buClr>
              <a:buSzPts val="1800"/>
              <a:buFont typeface="Calibri"/>
              <a:buNone/>
            </a:pPr>
            <a:r>
              <a:rPr lang="en-US" sz="1800" b="0" i="0" u="none" strike="noStrike" cap="none">
                <a:solidFill>
                  <a:schemeClr val="dk1"/>
                </a:solidFill>
                <a:latin typeface="Calibri"/>
                <a:ea typeface="Calibri"/>
                <a:cs typeface="Calibri"/>
                <a:sym typeface="Calibri"/>
              </a:rPr>
              <a:t>To determine position, signals from at least </a:t>
            </a:r>
            <a:r>
              <a:rPr lang="en-US" sz="1800" b="1" i="0" u="none" strike="noStrike" cap="none">
                <a:solidFill>
                  <a:schemeClr val="dk1"/>
                </a:solidFill>
                <a:latin typeface="Calibri"/>
                <a:ea typeface="Calibri"/>
                <a:cs typeface="Calibri"/>
                <a:sym typeface="Calibri"/>
              </a:rPr>
              <a:t>4 satellites </a:t>
            </a:r>
            <a:r>
              <a:rPr lang="en-US" sz="1800" b="0" i="0" u="none" strike="noStrike" cap="none">
                <a:solidFill>
                  <a:schemeClr val="dk1"/>
                </a:solidFill>
                <a:latin typeface="Calibri"/>
                <a:ea typeface="Calibri"/>
                <a:cs typeface="Calibri"/>
                <a:sym typeface="Calibri"/>
              </a:rPr>
              <a:t>are needed if no other information is available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elestial">
  <a:themeElements>
    <a:clrScheme name="Celestial">
      <a:dk1>
        <a:srgbClr val="000000"/>
      </a:dk1>
      <a:lt1>
        <a:srgbClr val="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tropolitan">
  <a:themeElements>
    <a:clrScheme name="Metropolitan">
      <a:dk1>
        <a:srgbClr val="000000"/>
      </a:dk1>
      <a:lt1>
        <a:srgbClr val="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79C0CC69-E0F2-4DE0-8794-DBC7D4A16C85}"/>
</file>

<file path=customXml/itemProps2.xml><?xml version="1.0" encoding="utf-8"?>
<ds:datastoreItem xmlns:ds="http://schemas.openxmlformats.org/officeDocument/2006/customXml" ds:itemID="{A46D84DD-8192-4356-94CF-55898DFC49B1}"/>
</file>

<file path=customXml/itemProps3.xml><?xml version="1.0" encoding="utf-8"?>
<ds:datastoreItem xmlns:ds="http://schemas.openxmlformats.org/officeDocument/2006/customXml" ds:itemID="{9C3D7584-E4AC-42D1-A742-93E3A8C870E6}"/>
</file>

<file path=docProps/app.xml><?xml version="1.0" encoding="utf-8"?>
<Properties xmlns="http://schemas.openxmlformats.org/officeDocument/2006/extended-properties" xmlns:vt="http://schemas.openxmlformats.org/officeDocument/2006/docPropsVTypes">
  <TotalTime>0</TotalTime>
  <Words>716</Words>
  <Application>Microsoft Office PowerPoint</Application>
  <PresentationFormat>On-screen Show (4:3)</PresentationFormat>
  <Paragraphs>154</Paragraphs>
  <Slides>20</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Corbel</vt:lpstr>
      <vt:lpstr>Arial</vt:lpstr>
      <vt:lpstr>Verdana</vt:lpstr>
      <vt:lpstr>Arial Black</vt:lpstr>
      <vt:lpstr>Calibri</vt:lpstr>
      <vt:lpstr>Celestial</vt:lpstr>
      <vt:lpstr>Metropolitan</vt:lpstr>
      <vt:lpstr>OPEN EDUCATIONAL RESOURCES FOR INTRODUCTION  TO GEOGRAPHIC INFORMATION SYSTEMS FUNDED BY: USG AFFORDABLE LEARNING GRANT</vt:lpstr>
      <vt:lpstr>PowerPoint Presentation</vt:lpstr>
      <vt:lpstr>PowerPoint Presentation</vt:lpstr>
      <vt:lpstr>History of GPS</vt:lpstr>
      <vt:lpstr>History of GPS</vt:lpstr>
      <vt:lpstr>GPS Uses</vt:lpstr>
      <vt:lpstr>How GPS Works</vt:lpstr>
      <vt:lpstr>How GPS Works</vt:lpstr>
      <vt:lpstr>How GPS Works 3d</vt:lpstr>
      <vt:lpstr>How GPS Works</vt:lpstr>
      <vt:lpstr>How GPS Works</vt:lpstr>
      <vt:lpstr>How GPS Works</vt:lpstr>
      <vt:lpstr>GPS accuracy</vt:lpstr>
      <vt:lpstr>Issues of Precision</vt:lpstr>
      <vt:lpstr>Issues of Precision</vt:lpstr>
      <vt:lpstr>Issues of Precision</vt:lpstr>
      <vt:lpstr>Issues of Precision</vt:lpstr>
      <vt:lpstr>Issues of Precision</vt:lpstr>
      <vt:lpstr>Wide Area Augmented System (WAAS) </vt:lpstr>
      <vt:lpstr>Smartphone VS. GPS Units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cp:lastModifiedBy>Uli Ingram</cp:lastModifiedBy>
  <cp:revision>19</cp:revision>
  <dcterms:modified xsi:type="dcterms:W3CDTF">2021-04-29T12:37:55Z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