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0" r:id="rId1"/>
  </p:sldMasterIdLst>
  <p:notesMasterIdLst>
    <p:notesMasterId r:id="rId12"/>
  </p:notesMasterIdLst>
  <p:sldIdLst>
    <p:sldId id="266" r:id="rId2"/>
    <p:sldId id="257" r:id="rId3"/>
    <p:sldId id="258" r:id="rId4"/>
    <p:sldId id="259" r:id="rId5"/>
    <p:sldId id="260" r:id="rId6"/>
    <p:sldId id="261" r:id="rId7"/>
    <p:sldId id="262" r:id="rId8"/>
    <p:sldId id="263" r:id="rId9"/>
    <p:sldId id="264" r:id="rId10"/>
    <p:sldId id="265" r:id="rId11"/>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42" d="100"/>
          <a:sy n="142" d="100"/>
        </p:scale>
        <p:origin x="714" y="12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18" Type="http://schemas.openxmlformats.org/officeDocument/2006/relationships/customXml" Target="../customXml/item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g7325c07168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 name="Google Shape;58;g7325c07168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Google Shape;63;g7325c07168_0_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 name="Google Shape;64;g7325c07168_0_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g7325c07168_0_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 name="Google Shape;70;g7325c07168_0_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7325c07168_0_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 name="Google Shape;76;g7325c07168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g7325c07168_0_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 name="Google Shape;82;g7325c07168_0_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g7325c07168_0_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8" name="Google Shape;88;g7325c07168_0_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g7325c07168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 name="Google Shape;94;g7325c07168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g7325c07168_0_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0" name="Google Shape;100;g7325c07168_0_8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7325c07168_0_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7325c07168_0_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elestia-R1---OverlayTitle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1619" cy="5142161"/>
          </a:xfrm>
          <a:prstGeom prst="rect">
            <a:avLst/>
          </a:prstGeom>
        </p:spPr>
      </p:pic>
      <p:sp>
        <p:nvSpPr>
          <p:cNvPr id="2" name="Title 1"/>
          <p:cNvSpPr>
            <a:spLocks noGrp="1"/>
          </p:cNvSpPr>
          <p:nvPr>
            <p:ph type="ctrTitle"/>
          </p:nvPr>
        </p:nvSpPr>
        <p:spPr>
          <a:xfrm>
            <a:off x="2971799" y="1473200"/>
            <a:ext cx="5398295" cy="1816098"/>
          </a:xfrm>
        </p:spPr>
        <p:txBody>
          <a:bodyPr anchor="b">
            <a:normAutofit/>
          </a:bodyPr>
          <a:lstStyle>
            <a:lvl1pPr algn="r">
              <a:defRPr sz="3600">
                <a:effectLst/>
              </a:defRPr>
            </a:lvl1pPr>
          </a:lstStyle>
          <a:p>
            <a:r>
              <a:rPr lang="en-US"/>
              <a:t>Click to edit Master title style</a:t>
            </a:r>
            <a:endParaRPr lang="en-US" dirty="0"/>
          </a:p>
        </p:txBody>
      </p:sp>
      <p:sp>
        <p:nvSpPr>
          <p:cNvPr id="3" name="Subtitle 2"/>
          <p:cNvSpPr>
            <a:spLocks noGrp="1"/>
          </p:cNvSpPr>
          <p:nvPr>
            <p:ph type="subTitle" idx="1"/>
          </p:nvPr>
        </p:nvSpPr>
        <p:spPr>
          <a:xfrm>
            <a:off x="2971799" y="3289300"/>
            <a:ext cx="5398295" cy="1054100"/>
          </a:xfrm>
        </p:spPr>
        <p:txBody>
          <a:bodyPr anchor="t">
            <a:normAutofit/>
          </a:bodyPr>
          <a:lstStyle>
            <a:lvl1pPr marL="0" indent="0" algn="r">
              <a:buNone/>
              <a:defRPr sz="1350" cap="all">
                <a:solidFill>
                  <a:schemeClr val="tx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6699419" y="4402932"/>
            <a:ext cx="1200150" cy="283369"/>
          </a:xfrm>
        </p:spPr>
        <p:txBody>
          <a:bodyPr/>
          <a:lstStyle/>
          <a:p>
            <a:fld id="{29E48D69-0226-4565-8385-AE53AB2A798E}" type="datetimeFigureOut">
              <a:rPr lang="en-US" smtClean="0"/>
              <a:t>3/17/2021</a:t>
            </a:fld>
            <a:endParaRPr lang="en-US"/>
          </a:p>
        </p:txBody>
      </p:sp>
      <p:sp>
        <p:nvSpPr>
          <p:cNvPr id="5" name="Footer Placeholder 4"/>
          <p:cNvSpPr>
            <a:spLocks noGrp="1"/>
          </p:cNvSpPr>
          <p:nvPr>
            <p:ph type="ftr" sz="quarter" idx="11"/>
          </p:nvPr>
        </p:nvSpPr>
        <p:spPr>
          <a:xfrm>
            <a:off x="2971799" y="4402932"/>
            <a:ext cx="3670469" cy="283369"/>
          </a:xfrm>
        </p:spPr>
        <p:txBody>
          <a:bodyPr/>
          <a:lstStyle/>
          <a:p>
            <a:endParaRPr lang="en-US"/>
          </a:p>
        </p:txBody>
      </p:sp>
      <p:sp>
        <p:nvSpPr>
          <p:cNvPr id="6" name="Slide Number Placeholder 5"/>
          <p:cNvSpPr>
            <a:spLocks noGrp="1"/>
          </p:cNvSpPr>
          <p:nvPr>
            <p:ph type="sldNum" sz="quarter" idx="12"/>
          </p:nvPr>
        </p:nvSpPr>
        <p:spPr>
          <a:xfrm>
            <a:off x="7956719" y="4402932"/>
            <a:ext cx="413375" cy="283369"/>
          </a:xfrm>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1351510387"/>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1619" cy="5142161"/>
          </a:xfrm>
          <a:prstGeom prst="rect">
            <a:avLst/>
          </a:prstGeom>
        </p:spPr>
      </p:pic>
      <p:sp>
        <p:nvSpPr>
          <p:cNvPr id="2" name="Title 1"/>
          <p:cNvSpPr>
            <a:spLocks noGrp="1"/>
          </p:cNvSpPr>
          <p:nvPr>
            <p:ph type="title"/>
          </p:nvPr>
        </p:nvSpPr>
        <p:spPr>
          <a:xfrm>
            <a:off x="514351" y="3549649"/>
            <a:ext cx="7598570" cy="425054"/>
          </a:xfrm>
        </p:spPr>
        <p:txBody>
          <a:bodyPr anchor="b">
            <a:normAutofit/>
          </a:bodyPr>
          <a:lstStyle>
            <a:lvl1pPr algn="l">
              <a:defRPr sz="18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28701" y="699084"/>
            <a:ext cx="6569870" cy="2373732"/>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4" name="Text Placeholder 3"/>
          <p:cNvSpPr>
            <a:spLocks noGrp="1"/>
          </p:cNvSpPr>
          <p:nvPr>
            <p:ph type="body" sz="half" idx="2"/>
          </p:nvPr>
        </p:nvSpPr>
        <p:spPr>
          <a:xfrm>
            <a:off x="514351" y="3974702"/>
            <a:ext cx="7598570" cy="370284"/>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Date Placeholder 4"/>
          <p:cNvSpPr>
            <a:spLocks noGrp="1"/>
          </p:cNvSpPr>
          <p:nvPr>
            <p:ph type="dt" sz="half" idx="10"/>
          </p:nvPr>
        </p:nvSpPr>
        <p:spPr/>
        <p:txBody>
          <a:bodyPr/>
          <a:lstStyle/>
          <a:p>
            <a:fld id="{29E48D69-0226-4565-8385-AE53AB2A798E}" type="datetimeFigureOut">
              <a:rPr lang="en-US" smtClean="0"/>
              <a:t>3/17/2021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40622158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1619" cy="5142161"/>
          </a:xfrm>
          <a:prstGeom prst="rect">
            <a:avLst/>
          </a:prstGeom>
        </p:spPr>
      </p:pic>
      <p:sp>
        <p:nvSpPr>
          <p:cNvPr id="2" name="Title 1"/>
          <p:cNvSpPr>
            <a:spLocks noGrp="1"/>
          </p:cNvSpPr>
          <p:nvPr>
            <p:ph type="title"/>
          </p:nvPr>
        </p:nvSpPr>
        <p:spPr>
          <a:xfrm>
            <a:off x="514351" y="457201"/>
            <a:ext cx="7598570" cy="2343149"/>
          </a:xfrm>
        </p:spPr>
        <p:txBody>
          <a:bodyPr anchor="ctr">
            <a:normAutofit/>
          </a:bodyPr>
          <a:lstStyle>
            <a:lvl1pPr algn="l">
              <a:defRPr sz="2400" b="0" cap="none"/>
            </a:lvl1pPr>
          </a:lstStyle>
          <a:p>
            <a:r>
              <a:rPr lang="en-US"/>
              <a:t>Click to edit Master title style</a:t>
            </a:r>
            <a:endParaRPr lang="en-US" dirty="0"/>
          </a:p>
        </p:txBody>
      </p:sp>
      <p:sp>
        <p:nvSpPr>
          <p:cNvPr id="3" name="Text Placeholder 2"/>
          <p:cNvSpPr>
            <a:spLocks noGrp="1"/>
          </p:cNvSpPr>
          <p:nvPr>
            <p:ph type="body" idx="1"/>
          </p:nvPr>
        </p:nvSpPr>
        <p:spPr>
          <a:xfrm>
            <a:off x="514350" y="3257550"/>
            <a:ext cx="7598571" cy="1085850"/>
          </a:xfrm>
        </p:spPr>
        <p:txBody>
          <a:bodyPr anchor="ctr">
            <a:normAutofit/>
          </a:bodyPr>
          <a:lstStyle>
            <a:lvl1pPr marL="0" indent="0" algn="l">
              <a:buNone/>
              <a:defRPr sz="1500">
                <a:solidFill>
                  <a:schemeClr val="tx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9E48D69-0226-4565-8385-AE53AB2A798E}" type="datetimeFigureOut">
              <a:rPr lang="en-US" smtClean="0"/>
              <a:t>3/17/2021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4039815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1619" cy="5142161"/>
          </a:xfrm>
          <a:prstGeom prst="rect">
            <a:avLst/>
          </a:prstGeom>
        </p:spPr>
      </p:pic>
      <p:sp>
        <p:nvSpPr>
          <p:cNvPr id="13" name="TextBox 12"/>
          <p:cNvSpPr txBox="1"/>
          <p:nvPr/>
        </p:nvSpPr>
        <p:spPr>
          <a:xfrm>
            <a:off x="7678400" y="2057400"/>
            <a:ext cx="457200" cy="438582"/>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dirty="0">
                <a:solidFill>
                  <a:schemeClr val="tx1"/>
                </a:solidFill>
                <a:effectLst/>
              </a:rPr>
              <a:t>”</a:t>
            </a:r>
          </a:p>
        </p:txBody>
      </p:sp>
      <p:sp>
        <p:nvSpPr>
          <p:cNvPr id="14" name="TextBox 13"/>
          <p:cNvSpPr txBox="1"/>
          <p:nvPr/>
        </p:nvSpPr>
        <p:spPr>
          <a:xfrm>
            <a:off x="366206" y="617503"/>
            <a:ext cx="457200" cy="438582"/>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dirty="0">
                <a:solidFill>
                  <a:schemeClr val="tx1"/>
                </a:solidFill>
                <a:effectLst/>
              </a:rPr>
              <a:t>“</a:t>
            </a:r>
          </a:p>
        </p:txBody>
      </p:sp>
      <p:sp>
        <p:nvSpPr>
          <p:cNvPr id="16" name="Title 1"/>
          <p:cNvSpPr>
            <a:spLocks noGrp="1"/>
          </p:cNvSpPr>
          <p:nvPr>
            <p:ph type="title"/>
          </p:nvPr>
        </p:nvSpPr>
        <p:spPr>
          <a:xfrm>
            <a:off x="744201" y="457201"/>
            <a:ext cx="7162799" cy="2057399"/>
          </a:xfrm>
        </p:spPr>
        <p:txBody>
          <a:bodyPr anchor="ctr">
            <a:normAutofit/>
          </a:bodyPr>
          <a:lstStyle>
            <a:lvl1pPr algn="l">
              <a:defRPr sz="24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823406" y="2514600"/>
            <a:ext cx="7004388" cy="285750"/>
          </a:xfrm>
        </p:spPr>
        <p:txBody>
          <a:bodyPr anchor="ctr"/>
          <a:lstStyle>
            <a:lvl1pPr marL="0" indent="0">
              <a:buFontTx/>
              <a:buNone/>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15599" y="3257550"/>
            <a:ext cx="7614275" cy="1085850"/>
          </a:xfrm>
        </p:spPr>
        <p:txBody>
          <a:bodyPr anchor="ctr">
            <a:normAutofit/>
          </a:bodyPr>
          <a:lstStyle>
            <a:lvl1pPr marL="0" indent="0" algn="l">
              <a:buNone/>
              <a:defRPr sz="1500">
                <a:solidFill>
                  <a:schemeClr val="tx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9E48D69-0226-4565-8385-AE53AB2A798E}" type="datetimeFigureOut">
              <a:rPr lang="en-US" smtClean="0"/>
              <a:t>3/17/2021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36049177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1619" cy="5142161"/>
          </a:xfrm>
          <a:prstGeom prst="rect">
            <a:avLst/>
          </a:prstGeom>
        </p:spPr>
      </p:pic>
      <p:sp>
        <p:nvSpPr>
          <p:cNvPr id="2" name="Title 1"/>
          <p:cNvSpPr>
            <a:spLocks noGrp="1"/>
          </p:cNvSpPr>
          <p:nvPr>
            <p:ph type="title"/>
          </p:nvPr>
        </p:nvSpPr>
        <p:spPr>
          <a:xfrm>
            <a:off x="514352" y="2481436"/>
            <a:ext cx="7598569" cy="1101600"/>
          </a:xfrm>
        </p:spPr>
        <p:txBody>
          <a:bodyPr anchor="b">
            <a:normAutofit/>
          </a:bodyPr>
          <a:lstStyle>
            <a:lvl1pPr algn="l">
              <a:defRPr sz="2400" b="0" cap="none"/>
            </a:lvl1pPr>
          </a:lstStyle>
          <a:p>
            <a:r>
              <a:rPr lang="en-US"/>
              <a:t>Click to edit Master title style</a:t>
            </a:r>
            <a:endParaRPr lang="en-US" dirty="0"/>
          </a:p>
        </p:txBody>
      </p:sp>
      <p:sp>
        <p:nvSpPr>
          <p:cNvPr id="3" name="Text Placeholder 2"/>
          <p:cNvSpPr>
            <a:spLocks noGrp="1"/>
          </p:cNvSpPr>
          <p:nvPr>
            <p:ph type="body" idx="1"/>
          </p:nvPr>
        </p:nvSpPr>
        <p:spPr>
          <a:xfrm>
            <a:off x="514351" y="3583036"/>
            <a:ext cx="7598570" cy="645300"/>
          </a:xfrm>
        </p:spPr>
        <p:txBody>
          <a:bodyPr anchor="t">
            <a:normAutofit/>
          </a:bodyPr>
          <a:lstStyle>
            <a:lvl1pPr marL="0" indent="0" algn="l">
              <a:buNone/>
              <a:defRPr sz="1500">
                <a:solidFill>
                  <a:schemeClr val="tx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9E48D69-0226-4565-8385-AE53AB2A798E}" type="datetimeFigureOut">
              <a:rPr lang="en-US" smtClean="0"/>
              <a:t>3/17/2021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18356916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1619" cy="5142161"/>
          </a:xfrm>
          <a:prstGeom prst="rect">
            <a:avLst/>
          </a:prstGeom>
        </p:spPr>
      </p:pic>
      <p:sp>
        <p:nvSpPr>
          <p:cNvPr id="13" name="TextBox 12"/>
          <p:cNvSpPr txBox="1"/>
          <p:nvPr/>
        </p:nvSpPr>
        <p:spPr>
          <a:xfrm>
            <a:off x="7678400" y="2057400"/>
            <a:ext cx="457200" cy="438582"/>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dirty="0">
                <a:solidFill>
                  <a:schemeClr val="tx1"/>
                </a:solidFill>
                <a:effectLst/>
              </a:rPr>
              <a:t>”</a:t>
            </a:r>
          </a:p>
        </p:txBody>
      </p:sp>
      <p:sp>
        <p:nvSpPr>
          <p:cNvPr id="14" name="TextBox 13"/>
          <p:cNvSpPr txBox="1"/>
          <p:nvPr/>
        </p:nvSpPr>
        <p:spPr>
          <a:xfrm>
            <a:off x="366206" y="617503"/>
            <a:ext cx="457200" cy="438582"/>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dirty="0">
                <a:solidFill>
                  <a:schemeClr val="tx1"/>
                </a:solidFill>
                <a:effectLst/>
              </a:rPr>
              <a:t>“</a:t>
            </a:r>
          </a:p>
        </p:txBody>
      </p:sp>
      <p:sp>
        <p:nvSpPr>
          <p:cNvPr id="16" name="Title 1"/>
          <p:cNvSpPr>
            <a:spLocks noGrp="1"/>
          </p:cNvSpPr>
          <p:nvPr>
            <p:ph type="title"/>
          </p:nvPr>
        </p:nvSpPr>
        <p:spPr>
          <a:xfrm>
            <a:off x="744201" y="457201"/>
            <a:ext cx="7162799" cy="2057399"/>
          </a:xfrm>
        </p:spPr>
        <p:txBody>
          <a:bodyPr anchor="ctr">
            <a:normAutofit/>
          </a:bodyPr>
          <a:lstStyle>
            <a:lvl1pPr algn="l">
              <a:defRPr sz="24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514350" y="2914650"/>
            <a:ext cx="7601577" cy="666750"/>
          </a:xfrm>
        </p:spPr>
        <p:txBody>
          <a:bodyPr vert="horz" lIns="91440" tIns="45720" rIns="91440" bIns="45720" rtlCol="0" anchor="b">
            <a:normAutofit/>
          </a:bodyPr>
          <a:lstStyle>
            <a:lvl1pPr>
              <a:buNone/>
              <a:defRPr lang="en-US" sz="1800" b="0" cap="none" dirty="0">
                <a:ln w="3175" cmpd="sng">
                  <a:noFill/>
                </a:ln>
                <a:solidFill>
                  <a:schemeClr val="tx1"/>
                </a:solidFill>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514349" y="3581400"/>
            <a:ext cx="7601577" cy="762000"/>
          </a:xfrm>
        </p:spPr>
        <p:txBody>
          <a:bodyPr anchor="t">
            <a:normAutofit/>
          </a:bodyPr>
          <a:lstStyle>
            <a:lvl1pPr marL="0" indent="0" algn="l">
              <a:buNone/>
              <a:defRPr sz="1350">
                <a:solidFill>
                  <a:schemeClr val="tx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9E48D69-0226-4565-8385-AE53AB2A798E}" type="datetimeFigureOut">
              <a:rPr lang="en-US" smtClean="0"/>
              <a:t>3/17/2021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9865290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1619" cy="5142161"/>
          </a:xfrm>
          <a:prstGeom prst="rect">
            <a:avLst/>
          </a:prstGeom>
        </p:spPr>
      </p:pic>
      <p:sp>
        <p:nvSpPr>
          <p:cNvPr id="2" name="Title 1"/>
          <p:cNvSpPr>
            <a:spLocks noGrp="1"/>
          </p:cNvSpPr>
          <p:nvPr>
            <p:ph type="title"/>
          </p:nvPr>
        </p:nvSpPr>
        <p:spPr>
          <a:xfrm>
            <a:off x="514351" y="457201"/>
            <a:ext cx="7598570" cy="2057399"/>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514351" y="2628900"/>
            <a:ext cx="7598571" cy="628650"/>
          </a:xfrm>
        </p:spPr>
        <p:txBody>
          <a:bodyPr vert="horz" lIns="91440" tIns="45720" rIns="91440" bIns="45720" rtlCol="0" anchor="b">
            <a:normAutofit/>
          </a:bodyPr>
          <a:lstStyle>
            <a:lvl1pPr>
              <a:buNone/>
              <a:defRPr lang="en-US" sz="2100" b="0" cap="none" dirty="0">
                <a:ln w="3175" cmpd="sng">
                  <a:noFill/>
                </a:ln>
                <a:solidFill>
                  <a:schemeClr val="tx1"/>
                </a:solidFill>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514350" y="3257550"/>
            <a:ext cx="7598571" cy="1085850"/>
          </a:xfrm>
        </p:spPr>
        <p:txBody>
          <a:bodyPr anchor="t">
            <a:normAutofit/>
          </a:bodyPr>
          <a:lstStyle>
            <a:lvl1pPr marL="0" indent="0" algn="l">
              <a:buNone/>
              <a:defRPr sz="1350">
                <a:solidFill>
                  <a:schemeClr val="tx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9E48D69-0226-4565-8385-AE53AB2A798E}" type="datetimeFigureOut">
              <a:rPr lang="en-US" smtClean="0"/>
              <a:t>3/17/2021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33970549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1619" cy="5142161"/>
          </a:xfrm>
          <a:prstGeom prst="rect">
            <a:avLst/>
          </a:prstGeom>
        </p:spPr>
      </p:pic>
      <p:sp>
        <p:nvSpPr>
          <p:cNvPr id="8" name="Title 1"/>
          <p:cNvSpPr>
            <a:spLocks noGrp="1"/>
          </p:cNvSpPr>
          <p:nvPr>
            <p:ph type="title"/>
          </p:nvPr>
        </p:nvSpPr>
        <p:spPr>
          <a:xfrm>
            <a:off x="514351" y="457201"/>
            <a:ext cx="7598569" cy="1092200"/>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9E48D69-0226-4565-8385-AE53AB2A798E}" type="datetimeFigureOut">
              <a:rPr lang="en-US" smtClean="0"/>
              <a:t>3/17/2021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16204480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1619" cy="5142161"/>
          </a:xfrm>
          <a:prstGeom prst="rect">
            <a:avLst/>
          </a:prstGeom>
        </p:spPr>
      </p:pic>
      <p:sp>
        <p:nvSpPr>
          <p:cNvPr id="2" name="Vertical Title 1"/>
          <p:cNvSpPr>
            <a:spLocks noGrp="1"/>
          </p:cNvSpPr>
          <p:nvPr>
            <p:ph type="title" orient="vert"/>
          </p:nvPr>
        </p:nvSpPr>
        <p:spPr>
          <a:xfrm>
            <a:off x="6494006" y="457200"/>
            <a:ext cx="1618914" cy="38862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14350" y="457200"/>
            <a:ext cx="5874087" cy="3886200"/>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9E48D69-0226-4565-8385-AE53AB2A798E}" type="datetimeFigureOut">
              <a:rPr lang="en-US" smtClean="0"/>
              <a:t>3/17/2021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207910737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1039948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1619" cy="5142161"/>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9E48D69-0226-4565-8385-AE53AB2A798E}" type="datetimeFigureOut">
              <a:rPr lang="en-US" smtClean="0"/>
              <a:t>3/17/2021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23799496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1619" cy="5142161"/>
          </a:xfrm>
          <a:prstGeom prst="rect">
            <a:avLst/>
          </a:prstGeom>
        </p:spPr>
      </p:pic>
      <p:sp>
        <p:nvSpPr>
          <p:cNvPr id="2" name="Title 1"/>
          <p:cNvSpPr>
            <a:spLocks noGrp="1"/>
          </p:cNvSpPr>
          <p:nvPr>
            <p:ph type="title"/>
          </p:nvPr>
        </p:nvSpPr>
        <p:spPr>
          <a:xfrm>
            <a:off x="514351" y="2481436"/>
            <a:ext cx="7598570" cy="1101600"/>
          </a:xfrm>
        </p:spPr>
        <p:txBody>
          <a:bodyPr anchor="b"/>
          <a:lstStyle>
            <a:lvl1pPr algn="l">
              <a:defRPr sz="3000" b="0" cap="all"/>
            </a:lvl1pPr>
          </a:lstStyle>
          <a:p>
            <a:r>
              <a:rPr lang="en-US"/>
              <a:t>Click to edit Master title style</a:t>
            </a:r>
            <a:endParaRPr lang="en-US" dirty="0"/>
          </a:p>
        </p:txBody>
      </p:sp>
      <p:sp>
        <p:nvSpPr>
          <p:cNvPr id="3" name="Text Placeholder 2"/>
          <p:cNvSpPr>
            <a:spLocks noGrp="1"/>
          </p:cNvSpPr>
          <p:nvPr>
            <p:ph type="body" idx="1"/>
          </p:nvPr>
        </p:nvSpPr>
        <p:spPr>
          <a:xfrm>
            <a:off x="514349" y="3583036"/>
            <a:ext cx="7598571" cy="645300"/>
          </a:xfrm>
        </p:spPr>
        <p:txBody>
          <a:bodyPr anchor="t">
            <a:normAutofit/>
          </a:bodyPr>
          <a:lstStyle>
            <a:lvl1pPr marL="0" indent="0" algn="l">
              <a:buNone/>
              <a:defRPr sz="1500" cap="all">
                <a:solidFill>
                  <a:schemeClr val="tx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9E48D69-0226-4565-8385-AE53AB2A798E}" type="datetimeFigureOut">
              <a:rPr lang="en-US" smtClean="0"/>
              <a:t>3/17/2021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42726924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1619" cy="5142161"/>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14351" y="1606550"/>
            <a:ext cx="3746501" cy="273685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366421" y="1606551"/>
            <a:ext cx="3746499" cy="273685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9E48D69-0226-4565-8385-AE53AB2A798E}" type="datetimeFigureOut">
              <a:rPr lang="en-US" smtClean="0"/>
              <a:t>3/17/2021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42323974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730252" y="1663700"/>
            <a:ext cx="3531791" cy="432197"/>
          </a:xfrm>
        </p:spPr>
        <p:txBody>
          <a:bodyPr anchor="b">
            <a:noAutofit/>
          </a:bodyPr>
          <a:lstStyle>
            <a:lvl1pPr marL="0" indent="0">
              <a:buNone/>
              <a:defRPr sz="21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514351" y="2152651"/>
            <a:ext cx="3747692" cy="2190749"/>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572003" y="1670050"/>
            <a:ext cx="3542110" cy="432197"/>
          </a:xfrm>
        </p:spPr>
        <p:txBody>
          <a:bodyPr anchor="b">
            <a:noAutofit/>
          </a:bodyPr>
          <a:lstStyle>
            <a:lvl1pPr marL="0" indent="0">
              <a:buNone/>
              <a:defRPr sz="21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367612" y="2152651"/>
            <a:ext cx="3746501" cy="2190749"/>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9E48D69-0226-4565-8385-AE53AB2A798E}" type="datetimeFigureOut">
              <a:rPr lang="en-US" smtClean="0"/>
              <a:t>3/17/2021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14902199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1619" cy="5142161"/>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9E48D69-0226-4565-8385-AE53AB2A798E}" type="datetimeFigureOut">
              <a:rPr lang="en-US" smtClean="0"/>
              <a:t>3/17/2021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30748650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1619" cy="5142161"/>
          </a:xfrm>
          <a:prstGeom prst="rect">
            <a:avLst/>
          </a:prstGeom>
        </p:spPr>
      </p:pic>
      <p:sp>
        <p:nvSpPr>
          <p:cNvPr id="2" name="Date Placeholder 1"/>
          <p:cNvSpPr>
            <a:spLocks noGrp="1"/>
          </p:cNvSpPr>
          <p:nvPr>
            <p:ph type="dt" sz="half" idx="10"/>
          </p:nvPr>
        </p:nvSpPr>
        <p:spPr/>
        <p:txBody>
          <a:bodyPr/>
          <a:lstStyle/>
          <a:p>
            <a:fld id="{29E48D69-0226-4565-8385-AE53AB2A798E}" type="datetimeFigureOut">
              <a:rPr lang="en-US" smtClean="0"/>
              <a:t>3/17/2021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29298783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1619" cy="5142161"/>
          </a:xfrm>
          <a:prstGeom prst="rect">
            <a:avLst/>
          </a:prstGeom>
        </p:spPr>
      </p:pic>
      <p:sp>
        <p:nvSpPr>
          <p:cNvPr id="2" name="Title 1"/>
          <p:cNvSpPr>
            <a:spLocks noGrp="1"/>
          </p:cNvSpPr>
          <p:nvPr>
            <p:ph type="title"/>
          </p:nvPr>
        </p:nvSpPr>
        <p:spPr>
          <a:xfrm>
            <a:off x="514350" y="1555750"/>
            <a:ext cx="2760664" cy="1028700"/>
          </a:xfrm>
        </p:spPr>
        <p:txBody>
          <a:bodyPr anchor="b">
            <a:normAutofit/>
          </a:bodyPr>
          <a:lstStyle>
            <a:lvl1pPr algn="l">
              <a:defRPr sz="1800" b="0"/>
            </a:lvl1pPr>
          </a:lstStyle>
          <a:p>
            <a:r>
              <a:rPr lang="en-US"/>
              <a:t>Click to edit Master title style</a:t>
            </a:r>
            <a:endParaRPr lang="en-US" dirty="0"/>
          </a:p>
        </p:txBody>
      </p:sp>
      <p:sp>
        <p:nvSpPr>
          <p:cNvPr id="3" name="Content Placeholder 2"/>
          <p:cNvSpPr>
            <a:spLocks noGrp="1"/>
          </p:cNvSpPr>
          <p:nvPr>
            <p:ph idx="1"/>
          </p:nvPr>
        </p:nvSpPr>
        <p:spPr>
          <a:xfrm>
            <a:off x="3486151" y="457201"/>
            <a:ext cx="4626770" cy="38862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14350" y="2584450"/>
            <a:ext cx="2760664" cy="1371600"/>
          </a:xfrm>
        </p:spPr>
        <p:txBody>
          <a:bodyPr anchor="t">
            <a:normAutofit/>
          </a:bodyPr>
          <a:lstStyle>
            <a:lvl1pPr marL="0" indent="0">
              <a:buNone/>
              <a:defRPr sz="12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Date Placeholder 4"/>
          <p:cNvSpPr>
            <a:spLocks noGrp="1"/>
          </p:cNvSpPr>
          <p:nvPr>
            <p:ph type="dt" sz="half" idx="10"/>
          </p:nvPr>
        </p:nvSpPr>
        <p:spPr/>
        <p:txBody>
          <a:bodyPr/>
          <a:lstStyle/>
          <a:p>
            <a:fld id="{29E48D69-0226-4565-8385-AE53AB2A798E}" type="datetimeFigureOut">
              <a:rPr lang="en-US" smtClean="0"/>
              <a:t>3/17/2021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31304808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1619" cy="5142161"/>
          </a:xfrm>
          <a:prstGeom prst="rect">
            <a:avLst/>
          </a:prstGeom>
        </p:spPr>
      </p:pic>
      <p:sp>
        <p:nvSpPr>
          <p:cNvPr id="2" name="Title 1"/>
          <p:cNvSpPr>
            <a:spLocks noGrp="1"/>
          </p:cNvSpPr>
          <p:nvPr>
            <p:ph type="title"/>
          </p:nvPr>
        </p:nvSpPr>
        <p:spPr>
          <a:xfrm>
            <a:off x="514350" y="1200150"/>
            <a:ext cx="4623490" cy="1028700"/>
          </a:xfrm>
        </p:spPr>
        <p:txBody>
          <a:bodyPr anchor="b">
            <a:normAutofit/>
          </a:bodyPr>
          <a:lstStyle>
            <a:lvl1pPr algn="l">
              <a:defRPr sz="21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5652190" y="685800"/>
            <a:ext cx="2460731" cy="3429000"/>
          </a:xfrm>
          <a:prstGeom prst="roundRect">
            <a:avLst>
              <a:gd name="adj" fmla="val 42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4" name="Text Placeholder 3"/>
          <p:cNvSpPr>
            <a:spLocks noGrp="1"/>
          </p:cNvSpPr>
          <p:nvPr>
            <p:ph type="body" sz="half" idx="2"/>
          </p:nvPr>
        </p:nvSpPr>
        <p:spPr>
          <a:xfrm>
            <a:off x="514350" y="2228850"/>
            <a:ext cx="4623490" cy="1371600"/>
          </a:xfrm>
        </p:spPr>
        <p:txBody>
          <a:bodyPr anchor="t">
            <a:normAutofit/>
          </a:bodyPr>
          <a:lstStyle>
            <a:lvl1pPr marL="0" indent="0">
              <a:buNone/>
              <a:defRPr sz="13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Date Placeholder 4"/>
          <p:cNvSpPr>
            <a:spLocks noGrp="1"/>
          </p:cNvSpPr>
          <p:nvPr>
            <p:ph type="dt" sz="half" idx="10"/>
          </p:nvPr>
        </p:nvSpPr>
        <p:spPr/>
        <p:txBody>
          <a:bodyPr/>
          <a:lstStyle/>
          <a:p>
            <a:fld id="{29E48D69-0226-4565-8385-AE53AB2A798E}" type="datetimeFigureOut">
              <a:rPr lang="en-US" smtClean="0"/>
              <a:t>3/17/2021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23425022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4351" y="457201"/>
            <a:ext cx="7598569" cy="1092200"/>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14351" y="1606551"/>
            <a:ext cx="7598569" cy="2736850"/>
          </a:xfrm>
          <a:prstGeom prst="rect">
            <a:avLst/>
          </a:prstGeom>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442245" y="4402932"/>
            <a:ext cx="1200150" cy="283369"/>
          </a:xfrm>
          <a:prstGeom prst="rect">
            <a:avLst/>
          </a:prstGeom>
        </p:spPr>
        <p:txBody>
          <a:bodyPr vert="horz" lIns="91440" tIns="45720" rIns="91440" bIns="45720" rtlCol="0" anchor="ctr"/>
          <a:lstStyle>
            <a:lvl1pPr algn="r">
              <a:defRPr sz="750" b="0" i="0">
                <a:solidFill>
                  <a:schemeClr val="tx1"/>
                </a:solidFill>
                <a:effectLst/>
                <a:latin typeface="+mn-lt"/>
              </a:defRPr>
            </a:lvl1pPr>
          </a:lstStyle>
          <a:p>
            <a:fld id="{29E48D69-0226-4565-8385-AE53AB2A798E}" type="datetimeFigureOut">
              <a:rPr lang="en-US" smtClean="0"/>
              <a:t>3/17/2021</a:t>
            </a:fld>
            <a:endParaRPr lang="en-US"/>
          </a:p>
        </p:txBody>
      </p:sp>
      <p:sp>
        <p:nvSpPr>
          <p:cNvPr id="5" name="Footer Placeholder 4"/>
          <p:cNvSpPr>
            <a:spLocks noGrp="1"/>
          </p:cNvSpPr>
          <p:nvPr>
            <p:ph type="ftr" sz="quarter" idx="3"/>
          </p:nvPr>
        </p:nvSpPr>
        <p:spPr>
          <a:xfrm>
            <a:off x="514351" y="4402932"/>
            <a:ext cx="5870744" cy="283369"/>
          </a:xfrm>
          <a:prstGeom prst="rect">
            <a:avLst/>
          </a:prstGeom>
        </p:spPr>
        <p:txBody>
          <a:bodyPr vert="horz" lIns="91440" tIns="45720" rIns="91440" bIns="45720" rtlCol="0" anchor="ctr"/>
          <a:lstStyle>
            <a:lvl1pPr algn="l">
              <a:defRPr sz="75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7699546" y="4402932"/>
            <a:ext cx="413375" cy="283369"/>
          </a:xfrm>
          <a:prstGeom prst="rect">
            <a:avLst/>
          </a:prstGeom>
        </p:spPr>
        <p:txBody>
          <a:bodyPr vert="horz" lIns="91440" tIns="45720" rIns="91440" bIns="45720" rtlCol="0" anchor="ctr"/>
          <a:lstStyle>
            <a:lvl1pPr algn="r">
              <a:defRPr sz="750" b="0" i="0">
                <a:solidFill>
                  <a:schemeClr val="tx1"/>
                </a:solidFill>
                <a:effectLst/>
                <a:latin typeface="+mn-lt"/>
              </a:defRPr>
            </a:lvl1pPr>
          </a:lstStyle>
          <a:p>
            <a:fld id="{A43A2C81-FE62-463E-A82C-7241F583C8D7}" type="slidenum">
              <a:rPr lang="en-US" smtClean="0"/>
              <a:t>‹#›</a:t>
            </a:fld>
            <a:endParaRPr lang="en-US"/>
          </a:p>
        </p:txBody>
      </p:sp>
    </p:spTree>
    <p:extLst>
      <p:ext uri="{BB962C8B-B14F-4D97-AF65-F5344CB8AC3E}">
        <p14:creationId xmlns:p14="http://schemas.microsoft.com/office/powerpoint/2010/main" val="2241611137"/>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342900" rtl="0" eaLnBrk="1" latinLnBrk="0" hangingPunct="1">
        <a:spcBef>
          <a:spcPct val="0"/>
        </a:spcBef>
        <a:buNone/>
        <a:defRPr sz="27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14313" indent="-214313" algn="l" defTabSz="342900" rtl="0" eaLnBrk="1" latinLnBrk="0" hangingPunct="1">
        <a:spcBef>
          <a:spcPts val="0"/>
        </a:spcBef>
        <a:spcAft>
          <a:spcPts val="750"/>
        </a:spcAft>
        <a:buClr>
          <a:schemeClr val="tx1"/>
        </a:buClr>
        <a:buSzPct val="100000"/>
        <a:buFont typeface="Arial"/>
        <a:buChar char="•"/>
        <a:defRPr sz="1350" kern="1200" cap="none">
          <a:solidFill>
            <a:schemeClr val="tx1"/>
          </a:solidFill>
          <a:effectLst/>
          <a:latin typeface="+mn-lt"/>
          <a:ea typeface="+mn-ea"/>
          <a:cs typeface="+mn-cs"/>
        </a:defRPr>
      </a:lvl1pPr>
      <a:lvl2pPr marL="557213" indent="-214313" algn="l" defTabSz="342900" rtl="0" eaLnBrk="1" latinLnBrk="0" hangingPunct="1">
        <a:spcBef>
          <a:spcPts val="0"/>
        </a:spcBef>
        <a:spcAft>
          <a:spcPts val="750"/>
        </a:spcAft>
        <a:buClr>
          <a:schemeClr val="tx1"/>
        </a:buClr>
        <a:buSzPct val="100000"/>
        <a:buFont typeface="Arial"/>
        <a:buChar char="•"/>
        <a:defRPr sz="1200" kern="1200" cap="none">
          <a:solidFill>
            <a:schemeClr val="tx1"/>
          </a:solidFill>
          <a:effectLst/>
          <a:latin typeface="+mn-lt"/>
          <a:ea typeface="+mn-ea"/>
          <a:cs typeface="+mn-cs"/>
        </a:defRPr>
      </a:lvl2pPr>
      <a:lvl3pPr marL="900113" indent="-214313" algn="l" defTabSz="342900" rtl="0" eaLnBrk="1" latinLnBrk="0" hangingPunct="1">
        <a:spcBef>
          <a:spcPts val="0"/>
        </a:spcBef>
        <a:spcAft>
          <a:spcPts val="750"/>
        </a:spcAft>
        <a:buClr>
          <a:schemeClr val="tx1"/>
        </a:buClr>
        <a:buSzPct val="100000"/>
        <a:buFont typeface="Arial"/>
        <a:buChar char="•"/>
        <a:defRPr sz="1050" kern="1200" cap="none">
          <a:solidFill>
            <a:schemeClr val="tx1"/>
          </a:solidFill>
          <a:effectLst/>
          <a:latin typeface="+mn-lt"/>
          <a:ea typeface="+mn-ea"/>
          <a:cs typeface="+mn-cs"/>
        </a:defRPr>
      </a:lvl3pPr>
      <a:lvl4pPr marL="1157288" indent="-128588" algn="l" defTabSz="342900" rtl="0" eaLnBrk="1" latinLnBrk="0" hangingPunct="1">
        <a:spcBef>
          <a:spcPts val="0"/>
        </a:spcBef>
        <a:spcAft>
          <a:spcPts val="750"/>
        </a:spcAft>
        <a:buClr>
          <a:schemeClr val="tx1"/>
        </a:buClr>
        <a:buSzPct val="100000"/>
        <a:buFont typeface="Arial"/>
        <a:buChar char="•"/>
        <a:defRPr sz="900" kern="1200" cap="none">
          <a:solidFill>
            <a:schemeClr val="tx1"/>
          </a:solidFill>
          <a:effectLst/>
          <a:latin typeface="+mn-lt"/>
          <a:ea typeface="+mn-ea"/>
          <a:cs typeface="+mn-cs"/>
        </a:defRPr>
      </a:lvl4pPr>
      <a:lvl5pPr marL="1500188" indent="-128588" algn="l" defTabSz="342900" rtl="0" eaLnBrk="1" latinLnBrk="0" hangingPunct="1">
        <a:spcBef>
          <a:spcPts val="0"/>
        </a:spcBef>
        <a:spcAft>
          <a:spcPts val="750"/>
        </a:spcAft>
        <a:buClr>
          <a:schemeClr val="tx1"/>
        </a:buClr>
        <a:buSzPct val="100000"/>
        <a:buFont typeface="Arial"/>
        <a:buChar char="•"/>
        <a:defRPr sz="900" kern="1200" cap="none">
          <a:solidFill>
            <a:schemeClr val="tx1"/>
          </a:solidFill>
          <a:effectLst/>
          <a:latin typeface="+mn-lt"/>
          <a:ea typeface="+mn-ea"/>
          <a:cs typeface="+mn-cs"/>
        </a:defRPr>
      </a:lvl5pPr>
      <a:lvl6pPr marL="1885950" indent="-171450" algn="l" defTabSz="342900" rtl="0" eaLnBrk="1" latinLnBrk="0" hangingPunct="1">
        <a:spcBef>
          <a:spcPts val="0"/>
        </a:spcBef>
        <a:spcAft>
          <a:spcPts val="750"/>
        </a:spcAft>
        <a:buClr>
          <a:schemeClr val="tx1"/>
        </a:buClr>
        <a:buSzPct val="100000"/>
        <a:buFont typeface="Arial"/>
        <a:buChar char="•"/>
        <a:defRPr sz="900" kern="1200" cap="none">
          <a:solidFill>
            <a:schemeClr val="tx1"/>
          </a:solidFill>
          <a:effectLst/>
          <a:latin typeface="+mn-lt"/>
          <a:ea typeface="+mn-ea"/>
          <a:cs typeface="+mn-cs"/>
        </a:defRPr>
      </a:lvl6pPr>
      <a:lvl7pPr marL="2228850" indent="-171450" algn="l" defTabSz="342900" rtl="0" eaLnBrk="1" latinLnBrk="0" hangingPunct="1">
        <a:spcBef>
          <a:spcPts val="0"/>
        </a:spcBef>
        <a:spcAft>
          <a:spcPts val="750"/>
        </a:spcAft>
        <a:buClr>
          <a:schemeClr val="tx1"/>
        </a:buClr>
        <a:buSzPct val="100000"/>
        <a:buFont typeface="Arial"/>
        <a:buChar char="•"/>
        <a:defRPr sz="900" kern="1200" cap="none">
          <a:solidFill>
            <a:schemeClr val="tx1"/>
          </a:solidFill>
          <a:effectLst/>
          <a:latin typeface="+mn-lt"/>
          <a:ea typeface="+mn-ea"/>
          <a:cs typeface="+mn-cs"/>
        </a:defRPr>
      </a:lvl7pPr>
      <a:lvl8pPr marL="2571750" indent="-171450" algn="l" defTabSz="342900" rtl="0" eaLnBrk="1" latinLnBrk="0" hangingPunct="1">
        <a:spcBef>
          <a:spcPts val="0"/>
        </a:spcBef>
        <a:spcAft>
          <a:spcPts val="750"/>
        </a:spcAft>
        <a:buClr>
          <a:schemeClr val="tx1"/>
        </a:buClr>
        <a:buSzPct val="100000"/>
        <a:buFont typeface="Arial"/>
        <a:buChar char="•"/>
        <a:defRPr sz="900" kern="1200" cap="none">
          <a:solidFill>
            <a:schemeClr val="tx1"/>
          </a:solidFill>
          <a:effectLst/>
          <a:latin typeface="+mn-lt"/>
          <a:ea typeface="+mn-ea"/>
          <a:cs typeface="+mn-cs"/>
        </a:defRPr>
      </a:lvl8pPr>
      <a:lvl9pPr marL="2914650" indent="-171450" algn="l" defTabSz="342900" rtl="0" eaLnBrk="1" latinLnBrk="0" hangingPunct="1">
        <a:spcBef>
          <a:spcPts val="0"/>
        </a:spcBef>
        <a:spcAft>
          <a:spcPts val="750"/>
        </a:spcAft>
        <a:buClr>
          <a:schemeClr val="tx1"/>
        </a:buClr>
        <a:buSzPct val="100000"/>
        <a:buFont typeface="Arial"/>
        <a:buChar char="•"/>
        <a:defRPr sz="900" kern="1200" cap="none">
          <a:solidFill>
            <a:schemeClr val="tx1"/>
          </a:solidFill>
          <a:effectLst/>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hyperlink" Target="https://www.youtube.com/watch?v=VFp6Yufsg-Q" TargetMode="External"/><Relationship Id="rId2" Type="http://schemas.openxmlformats.org/officeDocument/2006/relationships/notesSlide" Target="../notesSlides/notesSlide6.xml"/><Relationship Id="rId1" Type="http://schemas.openxmlformats.org/officeDocument/2006/relationships/slideLayout" Target="../slideLayouts/slideLayout18.xml"/><Relationship Id="rId4" Type="http://schemas.openxmlformats.org/officeDocument/2006/relationships/hyperlink" Target="https://www.youtube.com/watch?v=9CS8j66BzD4"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youtube.com/watch?v=_sPKwIFWDGo" TargetMode="External"/><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288318"/>
            <a:ext cx="9144000" cy="1092200"/>
          </a:xfrm>
        </p:spPr>
        <p:txBody>
          <a:bodyPr>
            <a:normAutofit/>
          </a:bodyPr>
          <a:lstStyle/>
          <a:p>
            <a:pPr algn="ctr"/>
            <a:r>
              <a:rPr lang="en-US" sz="2325" dirty="0">
                <a:latin typeface="Arial Black" panose="020B0A04020102020204" pitchFamily="34" charset="0"/>
              </a:rPr>
              <a:t>Open educational resources for introduction </a:t>
            </a:r>
            <a:br>
              <a:rPr lang="en-US" sz="2325" dirty="0">
                <a:latin typeface="Arial Black" panose="020B0A04020102020204" pitchFamily="34" charset="0"/>
              </a:rPr>
            </a:br>
            <a:r>
              <a:rPr lang="en-US" sz="2325" dirty="0">
                <a:latin typeface="Arial Black" panose="020B0A04020102020204" pitchFamily="34" charset="0"/>
              </a:rPr>
              <a:t>to geographic information systems</a:t>
            </a:r>
            <a:br>
              <a:rPr lang="en-US" dirty="0"/>
            </a:br>
            <a:r>
              <a:rPr lang="en-US" sz="1600" dirty="0">
                <a:latin typeface="Arial" panose="020B0604020202020204" pitchFamily="34" charset="0"/>
                <a:cs typeface="Arial" panose="020B0604020202020204" pitchFamily="34" charset="0"/>
              </a:rPr>
              <a:t>funded by: USG affordable learning grant</a:t>
            </a:r>
            <a:endParaRPr lang="en-US" dirty="0">
              <a:latin typeface="Arial" panose="020B0604020202020204" pitchFamily="34" charset="0"/>
              <a:cs typeface="Arial" panose="020B0604020202020204" pitchFamily="34" charset="0"/>
            </a:endParaRPr>
          </a:p>
        </p:txBody>
      </p:sp>
      <p:pic>
        <p:nvPicPr>
          <p:cNvPr id="13" name="Content Placeholder 12"/>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1510641" y="2975454"/>
            <a:ext cx="1452746" cy="1464276"/>
          </a:xfrm>
        </p:spPr>
      </p:pic>
      <p:pic>
        <p:nvPicPr>
          <p:cNvPr id="11" name="Content Placeholder 10"/>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5904412" y="3064407"/>
            <a:ext cx="2312126" cy="1742171"/>
          </a:xfrm>
        </p:spPr>
      </p:pic>
      <p:sp>
        <p:nvSpPr>
          <p:cNvPr id="12" name="TextBox 11"/>
          <p:cNvSpPr txBox="1"/>
          <p:nvPr/>
        </p:nvSpPr>
        <p:spPr>
          <a:xfrm>
            <a:off x="0" y="3670664"/>
            <a:ext cx="9144000" cy="1338828"/>
          </a:xfrm>
          <a:prstGeom prst="rect">
            <a:avLst/>
          </a:prstGeom>
          <a:noFill/>
        </p:spPr>
        <p:txBody>
          <a:bodyPr wrap="square" rtlCol="0">
            <a:spAutoFit/>
          </a:bodyPr>
          <a:lstStyle/>
          <a:p>
            <a:pPr algn="ctr" defTabSz="342900">
              <a:buClrTx/>
            </a:pPr>
            <a:r>
              <a:rPr lang="en-US" sz="1350" i="1" kern="1200" dirty="0">
                <a:solidFill>
                  <a:prstClr val="white"/>
                </a:solidFill>
                <a:latin typeface="Arial" panose="020B0604020202020204" pitchFamily="34" charset="0"/>
                <a:ea typeface="+mn-ea"/>
                <a:cs typeface="Arial" panose="020B0604020202020204" pitchFamily="34" charset="0"/>
              </a:rPr>
              <a:t>Created by:</a:t>
            </a:r>
          </a:p>
          <a:p>
            <a:pPr algn="ctr" defTabSz="342900">
              <a:buClrTx/>
            </a:pPr>
            <a:r>
              <a:rPr lang="en-US" sz="1350" kern="1200" dirty="0">
                <a:solidFill>
                  <a:prstClr val="white"/>
                </a:solidFill>
                <a:latin typeface="Arial" panose="020B0604020202020204" pitchFamily="34" charset="0"/>
                <a:ea typeface="+mn-ea"/>
                <a:cs typeface="Arial" panose="020B0604020202020204" pitchFamily="34" charset="0"/>
              </a:rPr>
              <a:t>Ulrike Ingram</a:t>
            </a:r>
          </a:p>
          <a:p>
            <a:pPr algn="ctr" defTabSz="342900">
              <a:buClrTx/>
            </a:pPr>
            <a:r>
              <a:rPr lang="en-US" sz="1350" kern="1200" dirty="0">
                <a:solidFill>
                  <a:prstClr val="white"/>
                </a:solidFill>
                <a:latin typeface="Arial" panose="020B0604020202020204" pitchFamily="34" charset="0"/>
                <a:ea typeface="+mn-ea"/>
                <a:cs typeface="Arial" panose="020B0604020202020204" pitchFamily="34" charset="0"/>
              </a:rPr>
              <a:t>Allison J. Bailey</a:t>
            </a:r>
          </a:p>
          <a:p>
            <a:pPr algn="ctr" defTabSz="342900">
              <a:buClrTx/>
            </a:pPr>
            <a:r>
              <a:rPr lang="en-US" sz="1350" kern="1200" dirty="0">
                <a:solidFill>
                  <a:prstClr val="white"/>
                </a:solidFill>
                <a:latin typeface="Arial" panose="020B0604020202020204" pitchFamily="34" charset="0"/>
                <a:ea typeface="+mn-ea"/>
                <a:cs typeface="Arial" panose="020B0604020202020204" pitchFamily="34" charset="0"/>
              </a:rPr>
              <a:t>Amber Ignatius</a:t>
            </a:r>
          </a:p>
          <a:p>
            <a:pPr algn="ctr" defTabSz="342900">
              <a:buClrTx/>
            </a:pPr>
            <a:r>
              <a:rPr lang="en-US" sz="1350" kern="1200" dirty="0">
                <a:solidFill>
                  <a:prstClr val="white"/>
                </a:solidFill>
                <a:latin typeface="Arial" panose="020B0604020202020204" pitchFamily="34" charset="0"/>
                <a:ea typeface="+mn-ea"/>
                <a:cs typeface="Arial" panose="020B0604020202020204" pitchFamily="34" charset="0"/>
              </a:rPr>
              <a:t>Katayoun Mobasher</a:t>
            </a:r>
          </a:p>
          <a:p>
            <a:pPr algn="ctr" defTabSz="342900">
              <a:buClrTx/>
            </a:pPr>
            <a:r>
              <a:rPr lang="en-US" sz="1350" kern="1200" dirty="0">
                <a:solidFill>
                  <a:prstClr val="white"/>
                </a:solidFill>
                <a:latin typeface="Arial" panose="020B0604020202020204" pitchFamily="34" charset="0"/>
                <a:ea typeface="+mn-ea"/>
                <a:cs typeface="Arial" panose="020B0604020202020204" pitchFamily="34" charset="0"/>
              </a:rPr>
              <a:t>Mark Patterson</a:t>
            </a:r>
          </a:p>
        </p:txBody>
      </p:sp>
      <p:sp>
        <p:nvSpPr>
          <p:cNvPr id="14" name="TextBox 13"/>
          <p:cNvSpPr txBox="1"/>
          <p:nvPr/>
        </p:nvSpPr>
        <p:spPr>
          <a:xfrm>
            <a:off x="1567544" y="1538460"/>
            <a:ext cx="5897880" cy="784830"/>
          </a:xfrm>
          <a:prstGeom prst="rect">
            <a:avLst/>
          </a:prstGeom>
          <a:noFill/>
        </p:spPr>
        <p:txBody>
          <a:bodyPr wrap="square" rtlCol="0">
            <a:spAutoFit/>
          </a:bodyPr>
          <a:lstStyle/>
          <a:p>
            <a:pPr algn="ctr" defTabSz="342900">
              <a:buClrTx/>
            </a:pPr>
            <a:r>
              <a:rPr lang="en-US" sz="4500" kern="1200" dirty="0">
                <a:solidFill>
                  <a:prstClr val="white"/>
                </a:solidFill>
                <a:latin typeface="Arial Black" panose="020B0A04020102020204" pitchFamily="34" charset="0"/>
                <a:ea typeface="+mn-ea"/>
                <a:cs typeface="+mn-cs"/>
              </a:rPr>
              <a:t>Module 1</a:t>
            </a:r>
          </a:p>
        </p:txBody>
      </p:sp>
      <p:sp>
        <p:nvSpPr>
          <p:cNvPr id="15" name="TextBox 14"/>
          <p:cNvSpPr txBox="1"/>
          <p:nvPr/>
        </p:nvSpPr>
        <p:spPr>
          <a:xfrm>
            <a:off x="1838598" y="2190624"/>
            <a:ext cx="5355771" cy="369332"/>
          </a:xfrm>
          <a:prstGeom prst="rect">
            <a:avLst/>
          </a:prstGeom>
          <a:noFill/>
        </p:spPr>
        <p:txBody>
          <a:bodyPr wrap="square" rtlCol="0">
            <a:spAutoFit/>
          </a:bodyPr>
          <a:lstStyle/>
          <a:p>
            <a:pPr algn="ctr" defTabSz="342900">
              <a:buClrTx/>
            </a:pPr>
            <a:r>
              <a:rPr lang="en-US" sz="1800" kern="1200" dirty="0">
                <a:solidFill>
                  <a:prstClr val="white"/>
                </a:solidFill>
                <a:latin typeface="Arial" panose="020B0604020202020204" pitchFamily="34" charset="0"/>
                <a:ea typeface="+mn-ea"/>
                <a:cs typeface="Arial" panose="020B0604020202020204" pitchFamily="34" charset="0"/>
              </a:rPr>
              <a:t>Basic Computer Skills</a:t>
            </a:r>
          </a:p>
        </p:txBody>
      </p:sp>
      <p:sp>
        <p:nvSpPr>
          <p:cNvPr id="16" name="TextBox 15"/>
          <p:cNvSpPr txBox="1"/>
          <p:nvPr/>
        </p:nvSpPr>
        <p:spPr>
          <a:xfrm>
            <a:off x="1430383" y="4439730"/>
            <a:ext cx="1613262" cy="415498"/>
          </a:xfrm>
          <a:prstGeom prst="rect">
            <a:avLst/>
          </a:prstGeom>
          <a:noFill/>
        </p:spPr>
        <p:txBody>
          <a:bodyPr wrap="square" rtlCol="0">
            <a:spAutoFit/>
          </a:bodyPr>
          <a:lstStyle/>
          <a:p>
            <a:pPr algn="ctr" defTabSz="342900">
              <a:buClrTx/>
            </a:pPr>
            <a:r>
              <a:rPr lang="en-US" sz="1050" kern="1200" dirty="0">
                <a:solidFill>
                  <a:prstClr val="white"/>
                </a:solidFill>
                <a:latin typeface="Calibri" panose="020F0502020204030204"/>
                <a:ea typeface="+mn-ea"/>
                <a:cs typeface="+mn-cs"/>
              </a:rPr>
              <a:t>Department of Geography and Anthropology</a:t>
            </a:r>
          </a:p>
        </p:txBody>
      </p:sp>
    </p:spTree>
    <p:extLst>
      <p:ext uri="{BB962C8B-B14F-4D97-AF65-F5344CB8AC3E}">
        <p14:creationId xmlns:p14="http://schemas.microsoft.com/office/powerpoint/2010/main" val="12510785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22"/>
          <p:cNvSpPr txBox="1">
            <a:spLocks noGrp="1"/>
          </p:cNvSpPr>
          <p:nvPr>
            <p:ph type="title"/>
          </p:nvPr>
        </p:nvSpPr>
        <p:spPr>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Discussion</a:t>
            </a:r>
            <a:endParaRPr/>
          </a:p>
        </p:txBody>
      </p:sp>
      <p:sp>
        <p:nvSpPr>
          <p:cNvPr id="109" name="Google Shape;109;p22"/>
          <p:cNvSpPr txBox="1">
            <a:spLocks noGrp="1"/>
          </p:cNvSpPr>
          <p:nvPr>
            <p:ph type="body" idx="1"/>
          </p:nvPr>
        </p:nvSpPr>
        <p:spPr>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sz="3200" dirty="0"/>
              <a:t>What other questions do you have about basic computer use for education? </a:t>
            </a:r>
            <a:endParaRPr sz="32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60" name="Google Shape;60;p14"/>
          <p:cNvSpPr txBox="1">
            <a:spLocks noGrp="1"/>
          </p:cNvSpPr>
          <p:nvPr>
            <p:ph type="title"/>
          </p:nvPr>
        </p:nvSpPr>
        <p:spPr>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Configure your Computer</a:t>
            </a:r>
            <a:endParaRPr/>
          </a:p>
        </p:txBody>
      </p:sp>
      <p:sp>
        <p:nvSpPr>
          <p:cNvPr id="61" name="Google Shape;61;p14"/>
          <p:cNvSpPr txBox="1">
            <a:spLocks noGrp="1"/>
          </p:cNvSpPr>
          <p:nvPr>
            <p:ph type="body" idx="1"/>
          </p:nvPr>
        </p:nvSpPr>
        <p:spPr>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400"/>
              <a:t>Campus computers are already configured. </a:t>
            </a:r>
            <a:endParaRPr sz="2400"/>
          </a:p>
          <a:p>
            <a:pPr marL="0" lvl="0" indent="0" algn="l" rtl="0">
              <a:spcBef>
                <a:spcPts val="1600"/>
              </a:spcBef>
              <a:spcAft>
                <a:spcPts val="0"/>
              </a:spcAft>
              <a:buNone/>
            </a:pPr>
            <a:r>
              <a:rPr lang="en" sz="2400"/>
              <a:t>Your home computer or laptop may not be configured. Your first task -- look up your school’s information on how to configure your computer and do so. If you need assistance, contact the student IT support desk.</a:t>
            </a:r>
            <a:endParaRPr sz="2400"/>
          </a:p>
          <a:p>
            <a:pPr marL="0" lvl="0" indent="0" algn="l" rtl="0">
              <a:spcBef>
                <a:spcPts val="1600"/>
              </a:spcBef>
              <a:spcAft>
                <a:spcPts val="1600"/>
              </a:spcAft>
              <a:buNone/>
            </a:pPr>
            <a:r>
              <a:rPr lang="en" sz="2400"/>
              <a:t>Insert link here: _________________________</a:t>
            </a:r>
            <a:endParaRPr sz="24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66" name="Google Shape;66;p15"/>
          <p:cNvSpPr txBox="1">
            <a:spLocks noGrp="1"/>
          </p:cNvSpPr>
          <p:nvPr>
            <p:ph type="title"/>
          </p:nvPr>
        </p:nvSpPr>
        <p:spPr>
          <a:xfrm>
            <a:off x="311700" y="188716"/>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u="sng" dirty="0"/>
              <a:t>Outlook Email System</a:t>
            </a:r>
            <a:endParaRPr b="1" u="sng" dirty="0"/>
          </a:p>
        </p:txBody>
      </p:sp>
      <p:sp>
        <p:nvSpPr>
          <p:cNvPr id="67" name="Google Shape;67;p15"/>
          <p:cNvSpPr txBox="1">
            <a:spLocks noGrp="1"/>
          </p:cNvSpPr>
          <p:nvPr>
            <p:ph type="body" idx="1"/>
          </p:nvPr>
        </p:nvSpPr>
        <p:spPr>
          <a:xfrm>
            <a:off x="166255" y="761416"/>
            <a:ext cx="8756072" cy="3211714"/>
          </a:xfrm>
          <a:prstGeom prst="rect">
            <a:avLst/>
          </a:prstGeom>
        </p:spPr>
        <p:txBody>
          <a:bodyPr spcFirstLastPara="1" wrap="square" lIns="91425" tIns="91425" rIns="91425" bIns="91425" anchor="t" anchorCtr="0">
            <a:noAutofit/>
          </a:bodyPr>
          <a:lstStyle/>
          <a:p>
            <a:pPr marL="457200" lvl="0" indent="-342900" algn="l" rtl="0">
              <a:spcBef>
                <a:spcPts val="0"/>
              </a:spcBef>
              <a:spcAft>
                <a:spcPts val="0"/>
              </a:spcAft>
              <a:buSzPts val="1800"/>
              <a:buAutoNum type="arabicPeriod"/>
            </a:pPr>
            <a:r>
              <a:rPr lang="en" sz="2400" dirty="0"/>
              <a:t>Access your school’s email system. </a:t>
            </a:r>
            <a:endParaRPr sz="2400" dirty="0"/>
          </a:p>
          <a:p>
            <a:pPr marL="457200" lvl="0" indent="-342900" algn="l" rtl="0">
              <a:spcBef>
                <a:spcPts val="0"/>
              </a:spcBef>
              <a:spcAft>
                <a:spcPts val="0"/>
              </a:spcAft>
              <a:buSzPts val="1800"/>
              <a:buAutoNum type="arabicPeriod"/>
            </a:pPr>
            <a:r>
              <a:rPr lang="en" sz="2400" dirty="0"/>
              <a:t>Review the netiquette rules as listed on the syllabus and then send your instructor an email. </a:t>
            </a:r>
            <a:endParaRPr sz="2400" dirty="0"/>
          </a:p>
          <a:p>
            <a:pPr marL="457200" lvl="0" indent="-342900" algn="l" rtl="0">
              <a:spcBef>
                <a:spcPts val="0"/>
              </a:spcBef>
              <a:spcAft>
                <a:spcPts val="0"/>
              </a:spcAft>
              <a:buSzPts val="1800"/>
              <a:buAutoNum type="arabicPeriod"/>
            </a:pPr>
            <a:r>
              <a:rPr lang="en" sz="2400" dirty="0"/>
              <a:t>One benefit of Outlook email is the connection to Outlook calendar.</a:t>
            </a:r>
            <a:endParaRPr sz="2400" dirty="0"/>
          </a:p>
          <a:p>
            <a:pPr marL="457200" lvl="0" indent="-342900" algn="l" rtl="0">
              <a:spcBef>
                <a:spcPts val="0"/>
              </a:spcBef>
              <a:spcAft>
                <a:spcPts val="0"/>
              </a:spcAft>
              <a:buSzPts val="1800"/>
              <a:buAutoNum type="arabicPeriod"/>
            </a:pPr>
            <a:r>
              <a:rPr lang="en" sz="2400" dirty="0"/>
              <a:t>Review the due dates for graded items on the syllabus and create a calendar appointment for each one with a notification 24 hours before due, so that you will receive a reminder.</a:t>
            </a:r>
            <a:endParaRPr sz="2400" dirty="0"/>
          </a:p>
          <a:p>
            <a:pPr marL="457200" lvl="0" indent="-342900" algn="l" rtl="0">
              <a:spcBef>
                <a:spcPts val="0"/>
              </a:spcBef>
              <a:spcAft>
                <a:spcPts val="0"/>
              </a:spcAft>
              <a:buSzPts val="1800"/>
              <a:buAutoNum type="arabicPeriod"/>
            </a:pPr>
            <a:r>
              <a:rPr lang="en" sz="2400" dirty="0"/>
              <a:t>Note the option to invite participants -- this is how you can make an appointment with your instructor. If you are in an online class, see the button to turn on the option for an online meeting. </a:t>
            </a:r>
            <a:endParaRPr sz="2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2" name="Google Shape;72;p16"/>
          <p:cNvSpPr txBox="1">
            <a:spLocks noGrp="1"/>
          </p:cNvSpPr>
          <p:nvPr>
            <p:ph type="title"/>
          </p:nvPr>
        </p:nvSpPr>
        <p:spPr>
          <a:xfrm>
            <a:off x="311700" y="147152"/>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Accessing Course Learning Management System</a:t>
            </a:r>
            <a:endParaRPr dirty="0"/>
          </a:p>
        </p:txBody>
      </p:sp>
      <p:sp>
        <p:nvSpPr>
          <p:cNvPr id="73" name="Google Shape;73;p16"/>
          <p:cNvSpPr txBox="1">
            <a:spLocks noGrp="1"/>
          </p:cNvSpPr>
          <p:nvPr>
            <p:ph type="body" idx="1"/>
          </p:nvPr>
        </p:nvSpPr>
        <p:spPr>
          <a:xfrm>
            <a:off x="311700" y="775855"/>
            <a:ext cx="8520600" cy="379302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400" dirty="0"/>
              <a:t>The syllabus and grade book for this course are provided in the learning management system. Assignments will be submitted here for grading. </a:t>
            </a:r>
            <a:endParaRPr sz="2400" dirty="0"/>
          </a:p>
          <a:p>
            <a:pPr marL="0" lvl="0" indent="0" algn="l" rtl="0">
              <a:spcBef>
                <a:spcPts val="1600"/>
              </a:spcBef>
              <a:spcAft>
                <a:spcPts val="0"/>
              </a:spcAft>
              <a:buNone/>
            </a:pPr>
            <a:r>
              <a:rPr lang="en" sz="2400" dirty="0"/>
              <a:t>Take a moment to confirm that you know how to log into your learning management system. If your school uses a 2FA, you may also need to download the app to receive your passcode. </a:t>
            </a:r>
            <a:endParaRPr sz="2400" dirty="0"/>
          </a:p>
          <a:p>
            <a:pPr marL="0" lvl="0" indent="0" algn="l" rtl="0">
              <a:spcBef>
                <a:spcPts val="1600"/>
              </a:spcBef>
              <a:spcAft>
                <a:spcPts val="0"/>
              </a:spcAft>
              <a:buNone/>
            </a:pPr>
            <a:r>
              <a:rPr lang="en" sz="2400" dirty="0"/>
              <a:t>If you have a smartphone, you may be able to access this course through the school app. Download the app to your smartphone.</a:t>
            </a:r>
            <a:endParaRPr sz="2400" dirty="0"/>
          </a:p>
          <a:p>
            <a:pPr marL="0" lvl="0" indent="0" algn="l" rtl="0">
              <a:spcBef>
                <a:spcPts val="1600"/>
              </a:spcBef>
              <a:spcAft>
                <a:spcPts val="1600"/>
              </a:spcAft>
              <a:buNone/>
            </a:pPr>
            <a:r>
              <a:rPr lang="en" sz="2400" dirty="0"/>
              <a:t>Take a few minutes to explore the course. Questions?</a:t>
            </a:r>
            <a:endParaRPr sz="2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8" name="Google Shape;78;p17"/>
          <p:cNvSpPr txBox="1">
            <a:spLocks noGrp="1"/>
          </p:cNvSpPr>
          <p:nvPr>
            <p:ph type="title"/>
          </p:nvPr>
        </p:nvSpPr>
        <p:spPr>
          <a:xfrm>
            <a:off x="311700" y="201150"/>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Open Source Programs -- Google Drive</a:t>
            </a:r>
            <a:endParaRPr/>
          </a:p>
        </p:txBody>
      </p:sp>
      <p:sp>
        <p:nvSpPr>
          <p:cNvPr id="79" name="Google Shape;79;p17"/>
          <p:cNvSpPr txBox="1">
            <a:spLocks noGrp="1"/>
          </p:cNvSpPr>
          <p:nvPr>
            <p:ph type="body" idx="1"/>
          </p:nvPr>
        </p:nvSpPr>
        <p:spPr>
          <a:xfrm>
            <a:off x="311700" y="858275"/>
            <a:ext cx="8520600" cy="3710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000" dirty="0"/>
              <a:t>Google Drive is probably the favorite program for students who do not have Microsoft Products downloaded to their computer. While Microsoft Office Suite is preferred, Google Drive has Google Docs (similar to Microsoft Word), Google Sheets (similar to Microsoft Excel), Google Slides (similar to Microsoft PowerPoint), and Google Hangouts (similar to Microsoft Teams online meetings found in Outlook). </a:t>
            </a:r>
            <a:endParaRPr sz="2000" dirty="0"/>
          </a:p>
          <a:p>
            <a:pPr marL="0" lvl="0" indent="0" algn="l" rtl="0">
              <a:spcBef>
                <a:spcPts val="1600"/>
              </a:spcBef>
              <a:spcAft>
                <a:spcPts val="0"/>
              </a:spcAft>
              <a:buNone/>
            </a:pPr>
            <a:r>
              <a:rPr lang="en" sz="2000" dirty="0"/>
              <a:t>Google Drive is an excellent way to “team up” with study partners or group projects to edit assignments, saves time, and reduces confusion of emailing drafts.</a:t>
            </a:r>
            <a:endParaRPr sz="2000" dirty="0"/>
          </a:p>
          <a:p>
            <a:pPr marL="0" lvl="0" indent="0" algn="l" rtl="0">
              <a:spcBef>
                <a:spcPts val="1600"/>
              </a:spcBef>
              <a:spcAft>
                <a:spcPts val="1600"/>
              </a:spcAft>
              <a:buNone/>
            </a:pPr>
            <a:r>
              <a:rPr lang="en" sz="2000" dirty="0"/>
              <a:t>Tip: Save your Google Doc or Google Slide as a PDF before uploading for grading.</a:t>
            </a:r>
            <a:endParaRPr sz="20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8"/>
          <p:cNvSpPr txBox="1">
            <a:spLocks noGrp="1"/>
          </p:cNvSpPr>
          <p:nvPr>
            <p:ph type="title"/>
          </p:nvPr>
        </p:nvSpPr>
        <p:spPr>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Typing an Assignment</a:t>
            </a:r>
            <a:endParaRPr/>
          </a:p>
        </p:txBody>
      </p:sp>
      <p:sp>
        <p:nvSpPr>
          <p:cNvPr id="85" name="Google Shape;85;p18"/>
          <p:cNvSpPr txBox="1">
            <a:spLocks noGrp="1"/>
          </p:cNvSpPr>
          <p:nvPr>
            <p:ph type="body" idx="1"/>
          </p:nvPr>
        </p:nvSpPr>
        <p:spPr>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400" dirty="0"/>
              <a:t>Preferred: Using Microsoft Word and following format conventions.</a:t>
            </a:r>
            <a:endParaRPr sz="2400" dirty="0"/>
          </a:p>
          <a:p>
            <a:pPr marL="0" lvl="0" indent="0" algn="l" rtl="0">
              <a:spcBef>
                <a:spcPts val="1600"/>
              </a:spcBef>
              <a:spcAft>
                <a:spcPts val="0"/>
              </a:spcAft>
              <a:buNone/>
            </a:pPr>
            <a:r>
              <a:rPr lang="en" sz="2400" dirty="0"/>
              <a:t>Acceptable: Using Google Docs following format conventions and saving as a PDF file.</a:t>
            </a:r>
            <a:endParaRPr sz="2400" dirty="0"/>
          </a:p>
          <a:p>
            <a:pPr marL="0" lvl="0" indent="0" algn="l" rtl="0">
              <a:spcBef>
                <a:spcPts val="1600"/>
              </a:spcBef>
              <a:spcAft>
                <a:spcPts val="0"/>
              </a:spcAft>
              <a:buNone/>
            </a:pPr>
            <a:r>
              <a:rPr lang="en" sz="2400" dirty="0"/>
              <a:t>Okay, but can cause problems: Using Pages with your MAC. It’s fine to type in Pages, but if you do not save as a PDF before submitting for grading, your instructor may not be able to open your file. </a:t>
            </a:r>
            <a:endParaRPr sz="2400" dirty="0"/>
          </a:p>
          <a:p>
            <a:pPr marL="0" lvl="0" indent="0" algn="l" rtl="0">
              <a:spcBef>
                <a:spcPts val="1600"/>
              </a:spcBef>
              <a:spcAft>
                <a:spcPts val="1600"/>
              </a:spcAft>
              <a:buNone/>
            </a:pPr>
            <a:r>
              <a:rPr lang="en" sz="2400" dirty="0"/>
              <a:t>Click here for your university library guide about formatting a paper: </a:t>
            </a:r>
            <a:endParaRPr sz="2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Google Shape;90;p19"/>
          <p:cNvSpPr txBox="1">
            <a:spLocks noGrp="1"/>
          </p:cNvSpPr>
          <p:nvPr>
            <p:ph type="title"/>
          </p:nvPr>
        </p:nvSpPr>
        <p:spPr>
          <a:xfrm>
            <a:off x="311700" y="188716"/>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Creating a spreadsheet in Excel or Google Sheets</a:t>
            </a:r>
            <a:endParaRPr dirty="0"/>
          </a:p>
        </p:txBody>
      </p:sp>
      <p:sp>
        <p:nvSpPr>
          <p:cNvPr id="91" name="Google Shape;91;p19"/>
          <p:cNvSpPr txBox="1">
            <a:spLocks noGrp="1"/>
          </p:cNvSpPr>
          <p:nvPr>
            <p:ph type="body" idx="1"/>
          </p:nvPr>
        </p:nvSpPr>
        <p:spPr>
          <a:xfrm>
            <a:off x="311700" y="813038"/>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400" dirty="0"/>
              <a:t>Here’s a short video on Excel: </a:t>
            </a:r>
            <a:r>
              <a:rPr lang="en" sz="2400" u="sng" dirty="0">
                <a:solidFill>
                  <a:schemeClr val="hlink"/>
                </a:solidFill>
                <a:hlinkClick r:id="rId3"/>
              </a:rPr>
              <a:t>https://www.youtube.com/watch?v=VFp6Yufsg-Q</a:t>
            </a:r>
            <a:endParaRPr sz="2400" dirty="0"/>
          </a:p>
          <a:p>
            <a:pPr marL="0" lvl="0" indent="0" algn="l" rtl="0">
              <a:spcBef>
                <a:spcPts val="1600"/>
              </a:spcBef>
              <a:spcAft>
                <a:spcPts val="0"/>
              </a:spcAft>
              <a:buNone/>
            </a:pPr>
            <a:r>
              <a:rPr lang="en" sz="2400" dirty="0"/>
              <a:t>Here’s a short video on Google Sheets: </a:t>
            </a:r>
            <a:r>
              <a:rPr lang="en" sz="2400" u="sng" dirty="0">
                <a:solidFill>
                  <a:schemeClr val="hlink"/>
                </a:solidFill>
                <a:hlinkClick r:id="rId4"/>
              </a:rPr>
              <a:t>https://www.youtube.com/watch?v=9CS8j66BzD4</a:t>
            </a:r>
            <a:endParaRPr sz="2400" dirty="0"/>
          </a:p>
          <a:p>
            <a:pPr marL="0" lvl="0" indent="0" algn="l" rtl="0">
              <a:spcBef>
                <a:spcPts val="1600"/>
              </a:spcBef>
              <a:spcAft>
                <a:spcPts val="0"/>
              </a:spcAft>
              <a:buNone/>
            </a:pPr>
            <a:r>
              <a:rPr lang="en" sz="2400" dirty="0"/>
              <a:t>For module 1 lab on computer basics, you will be asked to create a simple spreadsheet identifying 5 businesses in your community. </a:t>
            </a:r>
            <a:endParaRPr sz="2400" dirty="0"/>
          </a:p>
          <a:p>
            <a:pPr marL="0" lvl="0" indent="0" algn="l" rtl="0">
              <a:spcBef>
                <a:spcPts val="1600"/>
              </a:spcBef>
              <a:spcAft>
                <a:spcPts val="1600"/>
              </a:spcAft>
              <a:buNone/>
            </a:pPr>
            <a:r>
              <a:rPr lang="en" sz="2400" dirty="0"/>
              <a:t>Later in the semester, you will learn how to view data as a spreadsheet and how to import data into your mapping projects from a spreadsheet.</a:t>
            </a:r>
            <a:endParaRPr sz="2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20"/>
          <p:cNvSpPr txBox="1">
            <a:spLocks noGrp="1"/>
          </p:cNvSpPr>
          <p:nvPr>
            <p:ph type="title"/>
          </p:nvPr>
        </p:nvSpPr>
        <p:spPr>
          <a:xfrm>
            <a:off x="311700" y="133600"/>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Using PowerPoint to Create Images or Layouts</a:t>
            </a:r>
            <a:endParaRPr/>
          </a:p>
        </p:txBody>
      </p:sp>
      <p:sp>
        <p:nvSpPr>
          <p:cNvPr id="97" name="Google Shape;97;p20"/>
          <p:cNvSpPr txBox="1">
            <a:spLocks noGrp="1"/>
          </p:cNvSpPr>
          <p:nvPr>
            <p:ph type="body" idx="1"/>
          </p:nvPr>
        </p:nvSpPr>
        <p:spPr>
          <a:xfrm>
            <a:off x="311700" y="810900"/>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000" dirty="0"/>
              <a:t>Watch this tutorial to see how to save your PowerPoint slide as an image </a:t>
            </a:r>
            <a:r>
              <a:rPr lang="en" sz="2000" u="sng" dirty="0">
                <a:solidFill>
                  <a:schemeClr val="hlink"/>
                </a:solidFill>
                <a:hlinkClick r:id="rId3"/>
              </a:rPr>
              <a:t>https://www.youtube.com/watch?v=_sPKwIFWDGo</a:t>
            </a:r>
            <a:endParaRPr sz="2000" dirty="0"/>
          </a:p>
          <a:p>
            <a:pPr marL="0" lvl="0" indent="0" algn="l" rtl="0">
              <a:spcBef>
                <a:spcPts val="1600"/>
              </a:spcBef>
              <a:spcAft>
                <a:spcPts val="0"/>
              </a:spcAft>
              <a:buNone/>
            </a:pPr>
            <a:r>
              <a:rPr lang="en" sz="2000" dirty="0"/>
              <a:t>This is useful for two main reasons:</a:t>
            </a:r>
            <a:endParaRPr sz="2000" dirty="0"/>
          </a:p>
          <a:p>
            <a:pPr marL="457200" lvl="0" indent="-342900" algn="l" rtl="0">
              <a:spcBef>
                <a:spcPts val="0"/>
              </a:spcBef>
              <a:spcAft>
                <a:spcPts val="0"/>
              </a:spcAft>
              <a:buSzPts val="1800"/>
              <a:buAutoNum type="arabicPeriod"/>
            </a:pPr>
            <a:r>
              <a:rPr lang="en" sz="2000" dirty="0"/>
              <a:t>You can then insert your slide into a document</a:t>
            </a:r>
            <a:endParaRPr sz="2000" dirty="0"/>
          </a:p>
          <a:p>
            <a:pPr marL="457200" lvl="0" indent="-342900" algn="l" rtl="0">
              <a:spcBef>
                <a:spcPts val="0"/>
              </a:spcBef>
              <a:spcAft>
                <a:spcPts val="0"/>
              </a:spcAft>
              <a:buSzPts val="1800"/>
              <a:buAutoNum type="arabicPeriod"/>
            </a:pPr>
            <a:r>
              <a:rPr lang="en" sz="2000" dirty="0"/>
              <a:t>You can create an infographic or edit an image on your PowerPoint slide and then insert your slide into a document</a:t>
            </a:r>
            <a:endParaRPr sz="2000" dirty="0"/>
          </a:p>
          <a:p>
            <a:pPr marL="0" lvl="0" indent="0" algn="l" rtl="0">
              <a:spcBef>
                <a:spcPts val="1600"/>
              </a:spcBef>
              <a:spcAft>
                <a:spcPts val="0"/>
              </a:spcAft>
              <a:buNone/>
            </a:pPr>
            <a:r>
              <a:rPr lang="en" sz="2000" dirty="0"/>
              <a:t>Demonstrate how to select a PowerPoint slide layout and edit an image.</a:t>
            </a:r>
            <a:endParaRPr sz="2000" dirty="0"/>
          </a:p>
          <a:p>
            <a:pPr marL="0" lvl="0" indent="0" algn="l" rtl="0">
              <a:spcBef>
                <a:spcPts val="1600"/>
              </a:spcBef>
              <a:spcAft>
                <a:spcPts val="0"/>
              </a:spcAft>
              <a:buNone/>
            </a:pPr>
            <a:r>
              <a:rPr lang="en" sz="2000" dirty="0"/>
              <a:t>Tip: You can also create a poster layout in PowerPoint to prepare your undergraduate research project for presentation. For your final project, you will create a map poster. Save your PowerPoint slide as a PDF to prepare for printing on the plotter.</a:t>
            </a:r>
            <a:endParaRPr sz="2000" dirty="0"/>
          </a:p>
          <a:p>
            <a:pPr marL="0" lvl="0" indent="0" algn="l" rtl="0">
              <a:spcBef>
                <a:spcPts val="1600"/>
              </a:spcBef>
              <a:spcAft>
                <a:spcPts val="1600"/>
              </a:spcAft>
              <a:buNone/>
            </a:pP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21"/>
          <p:cNvSpPr txBox="1">
            <a:spLocks noGrp="1"/>
          </p:cNvSpPr>
          <p:nvPr>
            <p:ph type="title"/>
          </p:nvPr>
        </p:nvSpPr>
        <p:spPr>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Data File Management</a:t>
            </a:r>
            <a:endParaRPr/>
          </a:p>
        </p:txBody>
      </p:sp>
      <p:sp>
        <p:nvSpPr>
          <p:cNvPr id="103" name="Google Shape;103;p21"/>
          <p:cNvSpPr txBox="1">
            <a:spLocks noGrp="1"/>
          </p:cNvSpPr>
          <p:nvPr>
            <p:ph type="body" idx="1"/>
          </p:nvPr>
        </p:nvSpPr>
        <p:spPr>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000" dirty="0"/>
              <a:t>Create folders for each course you are taking in your drive.</a:t>
            </a:r>
            <a:endParaRPr sz="2000" dirty="0"/>
          </a:p>
          <a:p>
            <a:pPr marL="0" lvl="0" indent="0" algn="l" rtl="0">
              <a:spcBef>
                <a:spcPts val="1600"/>
              </a:spcBef>
              <a:spcAft>
                <a:spcPts val="0"/>
              </a:spcAft>
              <a:buNone/>
            </a:pPr>
            <a:r>
              <a:rPr lang="en" sz="2000" dirty="0"/>
              <a:t>Name items with a standard naming convention to help you find your files later. So many times I’ve had students submit the wrong file for grading, because they didn’t name files uniquely. Example: Assignment_1_Bailey.pptx</a:t>
            </a:r>
            <a:endParaRPr sz="2000" dirty="0"/>
          </a:p>
          <a:p>
            <a:pPr marL="0" lvl="0" indent="0" algn="l" rtl="0">
              <a:spcBef>
                <a:spcPts val="1600"/>
              </a:spcBef>
              <a:spcAft>
                <a:spcPts val="0"/>
              </a:spcAft>
              <a:buNone/>
            </a:pPr>
            <a:r>
              <a:rPr lang="en" sz="2000" dirty="0"/>
              <a:t>Save your files for this class in the folder you created for this class. </a:t>
            </a:r>
            <a:endParaRPr sz="2000" dirty="0"/>
          </a:p>
          <a:p>
            <a:pPr marL="0" lvl="0" indent="0" algn="l" rtl="0">
              <a:spcBef>
                <a:spcPts val="1600"/>
              </a:spcBef>
              <a:spcAft>
                <a:spcPts val="0"/>
              </a:spcAft>
              <a:buNone/>
            </a:pPr>
            <a:r>
              <a:rPr lang="en" sz="2000" dirty="0"/>
              <a:t>Tip: When you need to convert your file to a PDF, save it first in its original version, then save it as a PDF. That way when you need to edit the original file, you can.</a:t>
            </a:r>
            <a:endParaRPr sz="2000" dirty="0"/>
          </a:p>
          <a:p>
            <a:pPr marL="0" lvl="0" indent="0" algn="l" rtl="0">
              <a:spcBef>
                <a:spcPts val="1600"/>
              </a:spcBef>
              <a:spcAft>
                <a:spcPts val="1600"/>
              </a:spcAft>
              <a:buNone/>
            </a:pPr>
            <a:endParaRPr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elestial">
  <a:themeElements>
    <a:clrScheme name="Celestial">
      <a:dk1>
        <a:sysClr val="windowText" lastClr="000000"/>
      </a:dk1>
      <a:lt1>
        <a:sysClr val="window" lastClr="FFFFFF"/>
      </a:lt1>
      <a:dk2>
        <a:srgbClr val="3F296A"/>
      </a:dk2>
      <a:lt2>
        <a:srgbClr val="EBEBEB"/>
      </a:lt2>
      <a:accent1>
        <a:srgbClr val="E84574"/>
      </a:accent1>
      <a:accent2>
        <a:srgbClr val="798FF2"/>
      </a:accent2>
      <a:accent3>
        <a:srgbClr val="95C369"/>
      </a:accent3>
      <a:accent4>
        <a:srgbClr val="EE875A"/>
      </a:accent4>
      <a:accent5>
        <a:srgbClr val="C363E8"/>
      </a:accent5>
      <a:accent6>
        <a:srgbClr val="6AADC8"/>
      </a:accent6>
      <a:hlink>
        <a:srgbClr val="FE80C7"/>
      </a:hlink>
      <a:folHlink>
        <a:srgbClr val="FBA3EC"/>
      </a:folHlink>
    </a:clrScheme>
    <a:fontScheme name="Celestial">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elestial">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name="Celestial" id="{C4BB2A3D-0E93-4C5F-B0D2-9D3FCE089CC5}" vid="{61DDDE80-2DFA-4F2A-B66F-72059846BDA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68FB0E80-06EC-469F-B159-5EE004973D79}"/>
</file>

<file path=customXml/itemProps2.xml><?xml version="1.0" encoding="utf-8"?>
<ds:datastoreItem xmlns:ds="http://schemas.openxmlformats.org/officeDocument/2006/customXml" ds:itemID="{0C9BE699-1EA9-468B-8259-2479E78718F3}"/>
</file>

<file path=customXml/itemProps3.xml><?xml version="1.0" encoding="utf-8"?>
<ds:datastoreItem xmlns:ds="http://schemas.openxmlformats.org/officeDocument/2006/customXml" ds:itemID="{FA44A265-5FF7-4F3B-A883-F296E2C76E80}"/>
</file>

<file path=docProps/app.xml><?xml version="1.0" encoding="utf-8"?>
<Properties xmlns="http://schemas.openxmlformats.org/officeDocument/2006/extended-properties" xmlns:vt="http://schemas.openxmlformats.org/officeDocument/2006/docPropsVTypes">
  <Template/>
  <TotalTime>2</TotalTime>
  <Words>883</Words>
  <Application>Microsoft Office PowerPoint</Application>
  <PresentationFormat>On-screen Show (16:9)</PresentationFormat>
  <Paragraphs>53</Paragraphs>
  <Slides>10</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Arial Black</vt:lpstr>
      <vt:lpstr>Calibri</vt:lpstr>
      <vt:lpstr>Calibri Light</vt:lpstr>
      <vt:lpstr>Celestial</vt:lpstr>
      <vt:lpstr>Open educational resources for introduction  to geographic information systems funded by: USG affordable learning grant</vt:lpstr>
      <vt:lpstr>Configure your Computer</vt:lpstr>
      <vt:lpstr>Outlook Email System</vt:lpstr>
      <vt:lpstr>Accessing Course Learning Management System</vt:lpstr>
      <vt:lpstr>Open Source Programs -- Google Drive</vt:lpstr>
      <vt:lpstr>Typing an Assignment</vt:lpstr>
      <vt:lpstr>Creating a spreadsheet in Excel or Google Sheets</vt:lpstr>
      <vt:lpstr>Using PowerPoint to Create Images or Layouts</vt:lpstr>
      <vt:lpstr>Data File Management</vt:lpstr>
      <vt:lpstr>Discussion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Open educational resources for introduction  to geographic information systems funded by: USG affordable learning grant</dc:title>
  <dc:creator>Allison Bailey</dc:creator>
  <cp:lastModifiedBy>Uli Ingram</cp:lastModifiedBy>
  <cp:revision>3</cp:revision>
  <dcterms:modified xsi:type="dcterms:W3CDTF">2021-03-17T15:10:56Z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