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320" r:id="rId6"/>
    <p:sldId id="329" r:id="rId7"/>
    <p:sldId id="330" r:id="rId8"/>
    <p:sldId id="331" r:id="rId9"/>
    <p:sldId id="332" r:id="rId10"/>
    <p:sldId id="306" r:id="rId11"/>
    <p:sldId id="314" r:id="rId12"/>
    <p:sldId id="374" r:id="rId13"/>
    <p:sldId id="256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5" r:id="rId22"/>
    <p:sldId id="382" r:id="rId23"/>
    <p:sldId id="38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18:11.42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2189 4318 445 0,'15'-31'296'0,"-14"28"-40"16,1 1-62-16,-1 2-37 0,-1 0-54 16,0 0-17-16,0 0-30 15,0 0-10-15,-1 0-10 16,-1 0 0-16,1 0 4 16,0 0-2-16,0 0-8 31,0 1-6-31,-3 16-10 15,-5 31-3-15,-1-21-3 0,-2 4-1 16,-1 7-2-16,-6 2 0 16,4 3-2-16,2 3 0 15,2-4-1-15,-1-3 1 16,-1-7 0-16,1-5 0 16,2-4 0-16,1-3 0 15,8-3 1-15,-1-4 0 16,1-8 0-16,1-2 3 15,-3-4-58-15,2 0-64 16,1 0 73-16</inkml:trace>
  <inkml:trace contextRef="#ctx0" brushRef="#br0" timeOffset="512.659">1915 4300 419 0,'0'-4'266'0,"-2"2"-36"16,4 3-101-16,-3-1-20 0,1 0-46 16,0 0-3-16,0 0-6 15,0 0-6-15,1 2-3 16,12 3-2-16,14 7 16 15,34 4 1-15,-14-23-9 16,2-4-3-16,6-5-25 16,1-2-5-16,7-1-6 0,-2-2-2 15,-9-2 2-15,1 1 1 16,-20 1-2-16,-4 1-2 16,-2 13-6-16,-9-5-4 15,-7 9-60-15,-2 7-31 16,-9 6-67-1,-2 7-39-15,-4 8-77 16,-3 0 170-16</inkml:trace>
  <inkml:trace contextRef="#ctx0" brushRef="#br0" timeOffset="1271.4">2755 4190 795 0,'0'-6'391'0,"0"3"-148"15,0-1-27-15,0 4-71 16,-1 0-32-16,0-1-42 16,0 1-15-16,0 0-26 15,0 0-7-15,0 1-8 16,-5 15-2-16,-13 35-5 16,11-23 0-16,-5-1 0 15,-1 5-1-15,-1 4 1 16,-2-1 0-16,-3 5-1 0,0 2-1 15,2 3-1-15,-2 1-1 0,6-6-1 16,-2 0-1-16,3-14 0 16,4-3 1-16,4-6 0 15,-2-6 2-15,4-5 3 16,0 0 4-16,-1-9 3 16,6 1 0-16,-2 1-4 31,0 0-5-31,0 0-4 0,2-10-1 15,1 1-1-15,3-5 0 16,15-29 0-16,-11 22 0 16,7-5 0-16,6-2 0 15,1-9-1-15,3-3 1 16,5 1-2-16,1 3-1 16,5 8-1-16,-2 8 0 15,-3 8-2-15,1 7 0 0,-19 7-2 16,4 4 1-16,-7 9 2 15,-12 3 1-15,2 6 4 16,-2 3 0-16,-6 4 2 16,1 2 1-16,0 3 1 15,0-1-2-15,-8-3 0 0,8 5 0 16,-8-8 0-16,1-5 0 16,6-2 1-16,-5-8 0 15,7-2-1-15,-1 1 0 16,4-8-2-16,1 0 0 0,3-4-22 15,-3-1-32-15,0 0-142 16,0 0 127-16</inkml:trace>
  <inkml:trace contextRef="#ctx0" brushRef="#br0" timeOffset="1764.74">3109 4457 477 0,'-2'11'347'0,"-2"1"6"16,3 0-121-16,0 0-38 16,2 0-63-16,1-1-20 15,6-1-32-15,2-2-16 16,0-3-18-16,1-4-7 0,2-5-10 16,0-5-3-16,5-7-5 31,-2-1-1-31,0-4-5 15,0-1-2-15,-4 1-4 16,3 2 0-16,-3 3-2 16,-7 1 0-16,-3 5-2 15,-7 1-1-15,-9 5-3 0,1 3 0 0,-5 2-2 16,0 6-2-16,-3 2 1 16,1 2-1-16,-3 7 1 15,3 1-1-15,1 7 1 16,-1 2 0-16,4 3-1 15,0 1 0-15,7-1 0 16,0-1-1-16,4-5 0 16,4 1 0-16,2-5 0 15,3-3 1-15,6 0 2 16,2-6 2-16,0-3 1 16,4-2 4-16,-2-8 3 15,3-5 0-15,1-6-8 0,4-6-36 16,4-11-158-16,4-4-219 31,3-15 255-31</inkml:trace>
  <inkml:trace contextRef="#ctx0" brushRef="#br0" timeOffset="2546.86">3480 4354 729 0,'1'-1'385'0,"0"3"-80"16,-3 0-43-16,1-2-77 15,0 0-30-15,-1 8-58 16,-3 11-15-16,-6 33-23 16,3-27-10-16,4 4-17 0,-3-1-7 15,-4-3-10-15,3 0-4 0,-3-1-2 16,11 1-2-16,-2-7 0 16,0-4 0-16,2-7 1 15,-2-5 2-15,0-5 1 16,2 2-1-16,0 0-3 15,6-17-4-15,20-34-3 16,-7 24-4-16,3-5-5 16,1-1-2-16,1 4 1 15,4 0 3-15,-4 6 4 0,-2 4 3 16,-3 3 0-16,-2 3 1 16,-1 4-1-16,-1 0 1 31,-2 8-1-31,-3 1 0 0,-3 2 1 15,-1 2 0-15,2 1 0 16,0 2 1-16,0 3-1 16,0 1-1-16,0-1 0 15,0 2 0-15,4-1 0 16,0 1 0-16,5-2 1 16,-2 1-1-16,7-4 1 15,1-2 1-15,-2-3 0 16,-2-1 0-16,0-4 0 15,4 0 0-15,2-5 1 16,5 1 2-16,-5-5 0 16,-4 0 1-16,-5 0 1 15,-2-1-1-15,-8 0 1 0,0 2 1 16,-6 0-1-16,-5 1-1 16,-6 0-4-16,-2 1-1 15,-5 4-3-15,-2 6-3 0,2 6-2 16,-4 3 0-16,2 4 1 15,-2 1 2-15,1 5 0 16,3 1 1-16,5 6-1 16,3 0 0-16,2 3 1 15,1 2 0-15,0 4-1 16,-1-1 1-16,5-1-1 16,0 2 1-16,4-10 2 15,3 0 0-15,2-6 1 0,7-4 1 16,0-6 1-1,3-5 1-15,1-5 3 16,3-5 1-16,4-5-15 16,-2-3-41-16,2-5-82 15,-1-6 81-15</inkml:trace>
  <inkml:trace contextRef="#ctx0" brushRef="#br0" timeOffset="5404.65">4887 4403 193 0,'0'-1'151'15,"0"0"32"-15,8-4-3 16,-4 2-19-16,-3 2-11 15,5-1-10-15,-5-5-6 0,2 3-5 16,-2 0-2-16,4-3-9 16,-4 4-7-16,0-1-14 31,0 1-6-31,-1 2-11 16,0 0-6-16,0 0-27 15,0 0-13-15,0 0-23 0,0 1-5 16,-1 4 2-16,-7 22 0 15,-14 35 0-15,11-26-1 16,4 1-1-16,-1-3-1 0,-3-5 0 31,1-2-1-31,-3-5 2 16,-1 0-2-16,9-5 1 0,-4 0-1 0,5-2 0 16,2-3 1-16,-4-7 0 15,4 0 1-15,-1-4-1 0,5 0 1 31,-2-2-30-31,0 1-31 16,0 0-111-16,0 0-101 16,5-6 166-16</inkml:trace>
  <inkml:trace contextRef="#ctx0" brushRef="#br0" timeOffset="8076.92">4878 4412 201 0,'0'-1'165'0,"0"1"9"15,0-1-36-15,0 0-24 16,0-1-26-16,0 1-9 15,0 0-9-15,0 0-2 16,0 0-7-16,0 0-2 0,0 0 2 16,0 0 2-16,0 0-2 15,0 0-3-15,0-1-10 16,0 1-3-16,-1 0-8 16,0 0-3-16,0 0 13 15,0 0 0-15,-13 1-4 16,4 0-2-16,-36 8-24 15,33-5-5-15,-6-2-6 16,0 2-2-16,-3 0-2 16,0 2-1-16,2 5-1 15,-2 0-2-15,6 4 0 0,-3 2-2 16,2 5 1-16,1 0-1 16,1 7 1-16,-2 0 0 15,3 2 0-15,0 0 0 16,4-6-3-16,4 0-2 15,2-4-3-15,4 0 0 16,2-4 2-16,3-3 2 16,3-2 6-16,2-1 1 15,4-3 1-15,-2-2 2 0,2-3 2 16,-1-2 0-16,0-2 3 16,0-2 0-16,-2-3 2 15,0-3 1-15,0 2-3 16,2-5 0-16,2-3-2 15,-2-3-2-15,6-6-1 16,1-3-2-16,0-6 1 16,2-2-1-16,-5-2 0 15,1 5 1-15,-4 2 0 16,-5 5-1-16,-6 5 0 0,0 4 0 16,2 7-1-16,-2 4 0 15,-2 6-6-15,-1 2-1 16,-5 6-2-16,-2 2 0 15,-3 7 4-15,-3 3 2 16,-4 5 0-16,6 4 0 16,-5 1 1-16,11 6 0 0,-2-3 2 15,1 0-1-15,6-3 2 16,-4-9 1-16,8 1 3 16,1-1-1-16,2-5 1 15,4-2-2-15,3-2 0 16,-2-5 1-16,5-2 2 15,-1-2 1-15,1-3 3 16,1-2 0-16,-4-8 1 16,5-1 0-16,-5-3 2 15,-1-1-23 1,-2-2-87-16,1 1-90 0,-5-1 108 16</inkml:trace>
  <inkml:trace contextRef="#ctx0" brushRef="#br0" timeOffset="8994.04">5157 4380 727 0,'-1'0'405'15,"-3"0"-117"-15,0 3-101 16,3-3-45-16,0 0-69 15,-4 8-12-15,-6 16-21 16,-11 30-7-16,14-21-11 16,0-2-6-16,0 6-4 15,3-5-3-15,-1-4-2 16,2 0 0-16,-1-9-1 16,-2-1 0-16,3-2 3 15,-1-6 0-15,2-8 11 16,3-3 1-16,2-11-1 15,5-4-2-15,5-17-11 16,5-4-3-16,7-13-4 16,6-4-4-16,10 5-6 15,0 5 0-15,-4 12 2 16,-2 7 1-16,-9 13 5 16,-4 2-1-16,-7 8-1 0,-1 2-2 0,-6 8 1 15,-4 3 1-15,-4 6 4 16,1 4 0-16,-4 2 1 15,3 3 1-15,3 1-2 16,-2-2 0-16,10-2 0 16,1-6 0-16,9-4 1 15,6-4 1-15,0-10 3 16,2-2 1-16,0-12 1 16,1-2 0-16,0-3-2 15,1-3 1-15,1-1 0 0,0-3 0 16,-4 2 1-16,-2 1 0 15,-9 2 1-15,-5 2 0 16,-11 3-2-16,-7 1-2 16,-3 9-4-16,-7 1-3 15,-9 7-3-15,-1 4-1 16,-7 5 1-16,1 5-1 0,3 7 2 16,1 3 1-1,1 3-1-15,2 5 0 0,7 1 1 16,5 2-1-16,5 3-1 15,0-2 0-15,8 0-1 16,-1-4 2-16,7-4 1 16,7-2 2-16,5-8 2 15,6 0 1-15,2-6 2 16,-2-1 1-16,7-9 2 16,4-4 1-16,1-11 1 15,13-4-22-15,-7-6-131 16,-4-5 105-16</inkml:trace>
  <inkml:trace contextRef="#ctx0" brushRef="#br0" timeOffset="9989.54">6588 4336 269 0,'29'-35'200'15,"-25"28"33"-15,-1-2-25 16,-1-1-49-16,1 6-14 0,1-1-15 16,-3 0-5-16,1 5-4 15,-2 0-11-15,-1 0-39 16,0 0-21-16,0 0-35 16,-6 21-6-16,-11 42 0 15,5-24 1-15,0 7 3 0,-3 5 0 16,2-2-1-16,-2 1-1 15,0-5 0-15,0-3 0 16,-3-10-1-16,4-4-1 16,0-12 0-16,3-4 1 15,5-7 2-15,1-4 1 16,4-4-22-16,0-9-27 16,5-7-76-16,1-5-49 0,5-11-197 15,3-7 228-15</inkml:trace>
  <inkml:trace contextRef="#ctx0" brushRef="#br0" timeOffset="11323.59">6525 4414 346 0,'6'-7'241'0,"-2"7"21"15,0 0-46-15,-1 4-55 16,-3-4-21-16,0 0-32 16,0 0-21-16,4 6-31 15,0 3-9-15,13-3-16 16,33 29-7-16,-22-34-9 15,11-1-2-15,1-7 1 16,-1-5 0-16,-4-3 0 16,-6-2-1-16,1 4-3 15,-2 0-1-15,-4 5-3 16,-8 1 0-16,-7 3-3 0,-5 3-2 16,-3 3 0-16,-2 5 3 15,-6 3 10-15,-3 5 2 16,-3 6 6-16,-3 1-3 15,0 8-6-15,-2-3-3 16,4 4-5-16,0 0-2 16,6-3-2-16,-1 0-1 15,5-4-1-15,-3-2-1 0,7-1 0 16,2-1 1-16,4-6 0 16,7 0 1-16,-1-6 1 15,4-2 2-15,3-3 1 16,-1-3 2-16,6-6 4 15,2-6-1-15,1-8 1 16,2-5-2-16,4-11-2 16,-1-2 1-16,2-8 1 15,0 1 0-15,-9 5 1 16,-4 4-2-16,-3 11-3 16,-9 5 0-16,0 10-4 15,-4 4 0-15,-10 7 10 16,1 2 0-16,-7 8 3 15,3 2-3-15,-3 7-7 0,-1 2-1 16,3 4-1-16,-1 2 0 16,4 0-1-16,2 1 0 15,1-2 0-15,3-1 0 16,1-2 0-16,2-3 0 16,6-3 0-16,2-3 0 15,4-4 1-15,2 1 0 16,-3-8 2-16,-3-1 2 15,1-1 1-15,-2-6 2 0,2-1 1 16,2-3 1-16,8-7 0 16,-5-4-1-16,3-3-1 15,2-2-1-15,-9-4-2 16,5-1 1-16,-7-1 0 16,-1-1 0-16,-4 5-2 15,1 2-1-15,-4 6-1 16,2 6-2-16,-4 5 0 0,-1 1-2 15,-3 7-5-15,0 0-1 16,2-1 0-16,0 0 0 16,0 0 2-16,1 11 2 15,1 0 0-15,2 0 0 16,18 23 3-16,-6-27 0 16,3-5 1-16,3-2 1 15,3 1 1-15,-1-2-1 0,5-5 1 16,1-1-1-16,-1-3 3 15,0-3 0-15,-4 0 1 16,-9-2 1-16,-1 2-1 16,-1 3-2-16,-4 3-1 15,-2 2 0-15,-7 5-2 16,1-1 0-16,-7 3 0 16,6-2-1-16,-1 0 0 15,0 0 1-15,-5 11 0 16,-14 5 1-16,-22 32 1 15,26-27 0-15,3 2-1 16,1 2 0-16,-2-3-1 31,7 0 0-31,1-4-2 16,3 0 0-16,3 1-1 0,6 2 1 16,0-5 1-16,6-1 0 15,5-5 1-15,-3-3 2 16,7 0 1-16,-5-5 2 15,7-5 1-15,4-7 0 16,7-4 1-16,7 0-1 0,-1-8 0 16,1-5 0-16,-5-4-1 15,-4-5 1-15,-8 4 2 0,-3 2 1 16,-8 2 1-16,-2 3 1 0,-10 3 0 16,-4 5-2-16,-9 5-2 15,-5 2-2-15,-11 6 1 16,-5 1 1-16,-15 3 1 15,3 0 1-15,0 5 0 16,5-2-1-16,10 3 0 16,0-3-1-16,5-1-2 15,2-1-1-15,11-2 6 16,3 0-24-16,14-1 12 16</inkml:trace>
  <inkml:trace contextRef="#ctx0" brushRef="#br0" timeOffset="12472.16">8552 4418 373 0,'57'-18'271'0,"-39"12"37"0,-8 1-28 15,-5 3-74-15,-5 1-34 16,-3 1-37-16,2 0-21 16,0 0-26-16,0 0-6 15,-5 12-28-15,-4 4-10 16,-24 32-13-16,16-24-8 0,0 5-10 16,3 0-3-16,-4 3-5 31,3-2 0-31,3-3-4 0,1-1 0 0,8-3-1 15,2-1-1-15,2-3 0 16,0-6 0-16,-8-2 1 31,14-2 0-31,5-7 3 16,6 2 2-16,13-8 3 0,-7-2 1 16,7-5-1-16,5-3-1 0,4-6-3 15,-2-6-2-15,-2-9 0 16,-8-3 1-16,-3-2 0 15,1 6 1-15,-8 10-1 16,3 6 0-16,-16 10-3 16,-2 4-2-16,-8 8-4 0,-4 9-1 15,-2 7 0-15,-5 3 3 16,5 7 1-16,2-2 0 0,3 2 1 16,3-4-1-16,1-3 0 15,0-2-1-15,8-4 1 16,2-2 1-16,8-2 2 31,7-1 0-31,3-9 3 16,6-2 1-16,2-1 0 0,-11-4 1 15,10-6 0-15,0-1 0 16,2-10 2-16,7-1 0 16,-10-4 1-16,-4-5 1 15,-9-4 0-15,-2 0 1 16,-11-1-1-16,-6 3 1 15,-4 1-2-15,-5 5-1 0,-2 4-4 16,0 3-1-16,-5 6-3 16,1 2-2-16,1 4-1 15,4 3-1-15,6 5-3 16,-3 0-4-16,7 1-19 16,1 3-33-16,4 2-134 15,6 1-246-15,2 2 287 16</inkml:trace>
  <inkml:trace contextRef="#ctx0" brushRef="#br0" timeOffset="13666.369">9566 4406 660 0,'12'-5'400'16,"-7"-2"-17"0,-1 0-94-16,-4-1-69 15,-4-1-43-15,-5 2-56 16,-1 0-26-16,-5 1-42 0,-3 4-17 16,-2 3-22-16,-5 5-7 15,-1 6-4-15,-1 0-1 16,-5 5-2-16,-1 5-1 15,-1 5-2-15,1 3 2 16,6 5-2-16,1 2 1 16,11-2-2-16,5 0 0 0,1-5-2 15,7-2 0-15,2-5 1 16,4-5 0-16,7-4 4 16,1-4 0-16,5-7 2 15,5-3 0-15,10-10 0 16,3-3-1-16,6-9-6 0,-1-5-8 15,-3-6-4-15,3-3 1 16,-4-3 8-16,-4-2 7 16,-5 3 4-16,-3 2 0 15,-10 10 1-15,-4 5 0 0,-6 10 0 16,-4 2-2-16,-1 8-4 16,-6 2-3-16,-9 9-4 15,-5 3 0-15,-4 9 2 16,2 4 0-16,2 9 3 15,4 4 1-15,2-2 1 16,1 2 1-16,2-4 1 16,2-1-1-16,4-3 0 15,3-5 0-15,4-7 0 16,0-5 2-16,7-4 0 16,1-3 1-16,5-4 3 15,6-3 0-15,9-6 1 16,5-7 0-16,0-6-1 15,2-6-2-15,-2-7 0 16,-3-5 0-16,2-3 0 16,-4-2 1-16,0 1 0 15,-5 2 0-15,-8 9-1 0,-3 5 0 16,-9 10 2-16,-2 4-3 16,-5 7-3-16,-5 3-3 0,-5 7-4 15,1 6 0-15,-7 8 3 16,5 5 1-16,-3 3 1 31,-3 4 1-31,14 3 1 16,-3 0 0-16,6-4 2 15,5 0-1-15,3-6 0 0,-5-6 1 16,8-2 0-16,-1-5 2 16,-2-4 0-16,12 0 0 15,-2-5 3-15,6-3 0 16,5-5 2-16,0-8 0 15,3-3-2-15,3-10-2 16,1-4-2-16,2-6 0 0,1-6 0 16,-1 3 1-16,-3-3 1 15,-5 3-1-15,-11 9-1 16,-2 6 0-16,-11 12-1 16,-3 7-3-16,0 6-4 15,-3 2-3-15,2-3 0 16,-4 6 2-16,-9 22 2 15,-38 38 1-15,25-16 1 16,-4 2 1-16,-5 5 1 0,2 1 2 16,6-5 0-1,0 3 0-15,-1 2 0 16,-2 4 0-16,2 1 1 0,-2-2 0 16,8-10 2-16,-1-10 0 0,4-11 0 15,2-8 1-15,6-7 0 16,-1-4 0-16,12-7 2 15,1-1 4-15,3-10-38 16,5-8-47-16,3-13 49 16</inkml:trace>
  <inkml:trace contextRef="#ctx0" brushRef="#br0" timeOffset="14262.16">10680 4363 393 0,'0'0'262'0,"-1"0"17"16,-1 0-32-16,1-2-61 16,0 1-15-16,-1 1-30 15,1 0-14-15,-4 0-26 16,-13 0-17-16,-32 5-33 16,20-2-14-16,-2 0-22 15,-2 2-4-15,-1-1-8 16,4 2-2-16,8-1-2 15,4 0-3-15,9 2-2 16,4 0-3-16,6 0-4 16,3-1 0-16,5 0 1 15,4 1 2-15,7 3 6 0,5 2 0 16,7 3 0-16,3 2 2 16,4 6 0-16,-5 1 1 15,-6 5 0-15,-1 2 1 16,-15-4 0-16,-3 0 1 15,-7-8 3-15,-7-1 1 16,-4-2 3-16,-7-2 0 16,-2 0 2-16,-4-2-2 15,-10-7 1-15,-1-1 0 0,-7-2-2 16,1-2 1-16,3-5-2 16,1-2-2-16,4-4-4 15,3 2 14-15,8-2-40 16,7 6-428-16</inkml:trace>
  <inkml:trace contextRef="#ctx0" brushRef="#br0" timeOffset="15340.38">11396 4373 370 0,'31'-30'238'16,"-27"27"13"-16,1-3-46 16,-1 0-52-16,-1 2-18 15,2 1-19-15,-3 0-4 0,-2 2-19 16,0 1-10-16,0 0-25 16,-1 0-12-16,0 0-11 15,-5 13-2-15,-7 13-13 16,-18 33-3-16,14-21-3 15,-3 4-2 1,-3 6-2-16,1-2-1 0,-4-4-1 16,3-2-1-16,3-8-3 15,4-1 0-15,4-8-2 16,4-7 2-16,4-8 4 16,2-7-13-16,5-3-102 15,3-7-86-15,10-5 112 16</inkml:trace>
  <inkml:trace contextRef="#ctx0" brushRef="#br0" timeOffset="15971.07">11351 4411 609 0,'-10'3'381'0,"2"0"-55"16,1 4-102-16,2-1-39 15,2 1-76-15,3 2-27 16,6-3-41-16,6 3-17 0,3-1-13 16,4-1-2-16,8 0-2 15,4-4 1-15,13-3 0 16,-2-1 0-16,-2-6 1 16,-2-2 1-16,-11-3 2 15,1 0-1-15,-7 2 0 16,-3 0-2-16,-6 4-4 15,-6 5-1-15,-5 2-2 16,-2 6 1-16,-10 4 4 0,3 1 2 16,-6 7 0-16,-1 3-1 15,2 2-3-15,-1 1-1 16,6 4-2-16,0 0-1 16,6-4-1-16,-4 1-2 15,6-5-1-15,5-2 0 0,1 0 2 16,5 0 0-16,0-6 1 15,9 0 0-15,6-4 3 16,5-2 1-16,3-7 3 16,-4-1 2-16,-2-10 1 15,-2-4 2 1,-1-3 0-16,1-8 0 16,-5-6 1-16,-1-1 1 0,-8-4 1 15,-5-2 1-15,-9 0-1 16,-4 2-3-16,-7 6 7 15,-4 7 1-15,0 10-2 16,-4 3-1-16,1 7-15 16,-1 3-4-16,-1 5-4 15,-2 1 0-15,1 6 0 16,1 3 27-16,-1 3-97 16,8 1-49-16,12-1 83 0</inkml:trace>
  <inkml:trace contextRef="#ctx0" brushRef="#br0" timeOffset="16869.62">12991 4417 359 0,'0'-1'253'0,"1"0"24"16,2 0-41-16,6 0-52 16,-4 0-14-16,-3 0-20 15,-2 1-13-15,0 0-19 16,0-1-9-16,0 0-17 16,0-1-6-16,0 1-18 15,0 1-8-15,0 0-16 16,0-1-9-16,-1 1-16 15,0 0-5-15,-28 2-7 16,-32 10-2-16,26-2-3 16,-1 1 1-16,-1 1-1 0,0-1-1 15,0-1 1-15,4-1-2 16,5-1 0-16,12-2-1 16,5-3-1-16,4 0-3 15,13-1-2-15,-7-2 0 0,10-1 1 16,8 1 2-16,3-4 2 15,7 3 0-15,4 1-1 16,-1 0-1-16,-1 7 1 16,2 2-1-16,-4 7 1 15,-4 2 1-15,-3 5 1 16,-6 2 0-16,-10 0 1 16,-5-1 1-16,-10 2 2 15,-5-2 0-15,-7-4 2 16,-3 0 0-16,-8-7 1 15,-1-1 0-15,-5-2 0 16,2-4 0-16,3-4-1 16,4 0-1-16,7-6-1 15,4 0 1-15,5-4-2 16,-3-1-1-16,7-5-6 0,4 2-10 16,-1 0-51-16,15 4-60 15,-1 0-287-15,11-2 271 16</inkml:trace>
  <inkml:trace contextRef="#ctx0" brushRef="#br0" timeOffset="17379.94">13361 4479 1017 0,'-11'4'454'0,"-6"3"-238"31,1 2-11-31,-2 3-84 0,-1 3-28 16,-1 2-36-16,-2 0-16 16,0 3-19-16,1-1-7 15,6 2-12-15,1-3-3 16,6-1-5-16,6-1-1 15,5-1 1-15,8 2 2 16,2-5 3-16,5 0 4 16,5-4-1-16,2-3 2 0,4-2 1 15,-3-3 0-15,-1-3 4 0,-3-3 1 16,0-5 1-16,-1-1 1 16,-4-4-2-16,-4-2 1 15,-5-2-2-15,2-1 1 16,-11-5-1-16,0 2-1 0,-4-1-1 15,-8-3 0-15,0 4-4 16,-1 0-1-16,-6 4-3 31,1 5-2-31,0 5-2 0,1 3-1 0,5 6-2 32,0 2 0-32,5 1-4 15,-1 5 0-15,4 3-37 16,2 0-34-16,3 6-125 0,2-1-104 15,7-2 194-15</inkml:trace>
  <inkml:trace contextRef="#ctx0" brushRef="#br0" timeOffset="17751.58">13874 4226 821 0,'10'-15'428'0,"-3"9"-104"0,-3-1-93 16,-1 5-79-16,-2 3-46 15,-1 7-54-15,0 4-15 16,-6 12-14-16,-1 1-3 15,-4 12-8-15,-1 3-1 16,-2 6-2-16,-1 7-3 0,-2 6 2 31,1-4 1-31,0 0 1 0,-2-7 1 16,3-10-2-16,-1-7 0 16,6-8-6-16,2-6-27 15,7-9-119-15,2-1-90 16,10-6 133-16</inkml:trace>
  <inkml:trace contextRef="#ctx0" brushRef="#br0" timeOffset="18879.69">14159 4486 585 0,'-28'-30'354'0,"28"26"-59"15,0 1-69-15,0 2-41 16,0 1-55-16,0 0-22 16,0 0-33-16,0 0-6 15,0 0-10-15,0 0-6 0,5 13-14 16,-1 8-4-16,-4 31-10 15,-7-23-4-15,-1 3-6 16,-2-1-3-16,4 0-4 16,-1 0-1-16,2-4-3 15,1-2-1-15,-1-6-1 16,3-2 0-16,3-1-1 16,4-2 0-16,6-1 2 15,2-3 0-15,5-6 3 0,2-1 3 16,7-10 0-16,2-4 0 15,7-9-2-15,-1-2-3 16,2-4-1-16,1-8-1 0,0-7 1 16,-4-3 1-16,-11-5 1 15,-2 9-1-15,-14 8 1 16,-2 6-2-16,-3 13 1 16,-5 1-3-16,-2 10-3 15,0 2-4-15,1 5-3 16,2 6 0-16,2 7 2 15,0-1 0-15,3 4 2 0,-4-2 1 32,2 4 2-32,4-2 1 0,1 1 1 15,7-3 0-15,6-8 1 16,-1-3 2-16,8-11 0 16,1-1 1-16,4-10-1 15,4-4 1-15,0-3-1 16,-1-5 2-16,-8-2-1 0,-3 0 2 15,-8 0 0-15,-5-1 0 16,-6 6-1-16,-2 3-2 16,-8 6-3-16,-3 7-1 15,-6 4-5-15,-1 3 0 16,-1 7 0-16,0 2 0 0,-1 5 0 16,1 5 0-16,-2 2 2 15,3 4-1-15,1 5 0 31,0 2 2-31,6 4 0 0,-4-2 1 16,5 1 1-16,2-4 1 16,1-4 0-16,8 2-1 15,3-5 1-15,2-2 0 16,6-5 1-16,3-3 1 0,2-10 4 16,5-2 1-16,2-8 3 15,0-5-1-15,3-7-11 16,1 2-23-16,-3-1 168 15,-2 4-116-15</inkml:trace>
  <inkml:trace contextRef="#ctx0" brushRef="#br0" timeOffset="19760.829">15623 4329 543 0,'2'-6'346'0,"-1"3"9"15,-1 0-78-15,0 3-81 16,-1 0-43-16,0 0-66 0,0 0-26 15,0 1-23-15,-8 16-10 16,-24 32-14-16,21-22-3 16,-2 7-3-16,0 5-1 0,3 5-2 15,-11 1 1-15,-2-6 0 16,-1 0-1-16,3-8 1 16,5-3-1-16,6-4-1 15,4-7 15-15,0-7-85 16,4-5-69-16,4-8 88 15</inkml:trace>
  <inkml:trace contextRef="#ctx0" brushRef="#br0" timeOffset="20539.74">15517 4412 760 0,'-4'0'403'15,"1"2"-105"1,2 0-104-16,1-2-76 0,0 0-49 16,0 0-40-16,2 3-6 15,7 10-12-15,12 0-2 16,36 26-1-16,-30-29-1 16,6-2 1-16,0-5 2 15,2-6 3-15,1-5 3 16,6-11 2-16,4 0 2 15,-2-10-1-15,-1-2-3 16,-2 0-3-16,-3-3-1 0,-2-7 0 16,-1 1 0-16,-6-7-2 15,-6 3-1-15,-6 9-5 32,-3 5-3-32,-8 16-1 0,-5 3 0 0,-7 15 2 15,-5 6 0-15,-6 12 1 16,-2 6 0-1,-1 11 0-15,1 0 0 16,-3 5 0-16,-1 0 0 0,3-7 0 16,-1 7-1-16,1 2 0 15,5 3-1-15,-7 3 1 16,-2-6 1-16,3-6 1 16,-4-5 1-16,3-6 2 15,3-6 0-15,-1-7 1 16,6-3-1-16,3-5 0 15,3-2 1-15,2-4-1 16,-1-1-1-16,7-1 0 16,-1-6-2-16,6-5-1 15,4-3-1-15,5-2-2 16,7-5 1-16,6-8 1 16,8-1-1-16,0-17 0 15,1-1 1-15,0-1-3 0,3 4-2 16,3 16-3-16,-1 9-2 15,-4 15-1-15,-7 4 1 0,-6 7 0 16,-3 6 0-16,-8 9 6 16,-2 4 4-16,-5 8 9 15,-1 4 2-15,-7 3 3 16,0 5-3-16,-5-8-3 16,-3-4 0-16,1-9-1 15,-1-5 1-15,5-3 2 16,-1-5-1-16,3-2 5 15,2-7 0-15,1-8 8 16,0-1-23-16,3-7-73 16,-1-2-75-16,2-9 80 0</inkml:trace>
  <inkml:trace contextRef="#ctx0" brushRef="#br0" timeOffset="20855.2">16663 4317 856 0,'11'-14'465'0,"-1"7"-80"15,-4 2-102-15,-3 3-92 16,1 2-47-16,-5 9-64 16,-1 0-21-16,-5 7-20 15,-3 6-6-15,-6 4-10 16,-5 5-5-16,-5 5-8 31,2 4-2-31,1 1-3 16,3-3 0-16,10-1-2 0,-2-8 0 0,12-5 0 15,-2 0 0-15,-2-11 2 16,3-2-2-16,4-5-4 0,3-5-18 16,3-6-59-16,3-2-43 31,-5-16-376-31,8-4 338 0</inkml:trace>
  <inkml:trace contextRef="#ctx0" brushRef="#br0" timeOffset="21431.3">17170 4322 804 0,'5'-1'462'16,"0"1"-108"-16,-3 0-112 16,-2 0-33-16,0 0-70 15,-1 0-21-15,0 0-48 16,0 0-21-16,-23 3-29 16,-31 4-8-16,21-8-6 15,2 1-2-15,1 2-2 16,1-1-2-16,11 6 0 15,-2-2-1-15,4-1-1 0,3 4-1 16,1-4-2 0,6 2-3-16,2-2-2 0,6 2-1 15,6 1 2-15,2 2 3 16,2 2 3-16,5 1 0 16,-2 1 1-16,2 4 0 15,11 0 1-15,-5 2-1 16,8 1 1-16,2 0 0 15,-6 5 1-15,-2 1 1 0,-8 0 0 16,-5-2 0-16,-6 1 1 0,-4-5 1 16,-5 0 2-16,-5-1 0 15,-5-5 1-15,0 1 0 16,-7-4 0-16,-1 0 1 0,-5-2 1 16,0-5 0-16,-1-2 0 15,0-3 0-15,2-3-1 16,-3-4 0-16,-2-4-2 15,0 0-1-15,7-3-2 16,3-3-6-16,13-2-56 16,6 1-59-16,13-5 72 31</inkml:trace>
  <inkml:trace contextRef="#ctx0" brushRef="#br0" timeOffset="21749.28">17898 4151 775 0,'14'-4'455'16,"-7"1"-47"-16,-1 0-161 15,-4 3-20-15,-2 1-73 16,0-1-38-16,-1 0-60 16,0 0-17-16,0 0-19 15,-2 6-7-15,-2 0-7 0,-1 4 4 16,0-2-59-16,-27 23-37 15,24-19 53-15</inkml:trace>
  <inkml:trace contextRef="#ctx0" brushRef="#br0" timeOffset="21994.68">17766 4611 813 0,'-6'11'493'15,"-2"7"-77"-15,0-10-138 0,1 4-35 16,-4 0-96-16,2 0-38 0,0-3-59 16,4-1-19-16,0-5-12 15,1-1-6-15,2-2 363 16,1-1-278-16</inkml:trace>
  <inkml:trace contextRef="#ctx0" brushRef="#br0" timeOffset="27375.78">2466 5605 189 0,'-2'-1'140'15,"1"2"13"-15,-3-1-41 16,3 0-12-16,1 0-10 15,0-1-9-15,0 1-7 16,0 0-2-16,0 0-13 16,0 0-2-16,0 0-9 15,0 0-3-15,0 0-3 16,0 0 1-16,0 0 2 16,0 0 1-16,-1 0 9 15,0 0 1-15,0 0-7 16,0 0-2-16,-6 2-14 15,-11 0-6-15,-27 2-9 16,25-4-3-16,-2 0-3 0,-1-1 1 16,-1 0 2-16,1-5-1 15,4 3-6-15,2 2-3 0,2-1-5 16,-1 8-1-16,3 2 1 16,1 3 0-16,5 6-1 15,-1-5 1-15,0 8-2 16,-2-2 1-16,-1 0 0 15,2 3 1-15,-1-4 0 16,2 2 1-16,-3 1 0 16,3-1-1-16,0 5 1 15,-5-2 0-15,3 3 0 32,-2 0 0-32,2 0-1 0,4 1 1 15,-2 2 0-15,0-1-1 16,0-4 0-16,2 0 1 0,-2-4-1 15,4-1 1-15,-1 1 0 16,-2-4 0-16,1 1 0 16,5-1 0-16,-6-4-1 15,4 2 0-15,2-3 0 16,-2-2 0-16,5-3 0 16,2-2 0-16,-3 1-1 15,-1-4-1-15,0 0-1 16,0 0 1-16,4 0 0 0,13 3 1 15,35 6 1-15,-28-7 0 16,-2 0 0-16,0-1 0 16,-3-1 0-16,-1-1 1 15,-3-1 2-15,-4-1 1 16,-2-2 0-16,0 0 0 16,-3-1 0-1,3 2-1-15,-1-4 0 0,-4 1-3 16,-4-2-86-16,-1-1-76 15,-2-1 98-15</inkml:trace>
  <inkml:trace contextRef="#ctx0" brushRef="#br0" timeOffset="28103.84">2763 5746 657 0,'-14'0'392'15,"-2"3"-72"-15,-1 2-122 16,-2 2-28-16,2 2-70 31,-2 2-20-31,0 3-32 16,1 0-14-16,-3 4-18 0,-1 0-6 0,7 4-6 16,-2 3-1-16,4 0-1 15,3 2-2-15,-3-3 1 16,9 5 0-16,-1-2-1 15,5-3 1-15,6 2-1 16,-5-14 1-16,8 5 0 0,-3-5 0 16,4-8 0-1,5 5 1 1,4-7 0-16,3-2 1 16,2-3 0-16,1-5 1 15,3-6 0-15,0-3 0 0,5-5-1 16,2-3 1-16,-2-5 1 15,-4-1 2-15,-6-3-1 16,-3 0 1-16,-3 3 0 16,-5 2 0-16,-5 1 0 15,1 4 0-15,-8 1 1 16,-1 4-1-16,-7 1-1 0,-1 3 0 16,-3 4-5-16,-1 0-1 0,-3 3-2 15,-4 2-2-15,-3 6-2 16,-1 1-1-16,2 6 0 15,-1 1 0-15,4 3 2 16,4 2 0-16,0 5 2 16,3 0 0-16,3 0 0 15,0 0-1-15,4 4 0 16,-2 2 0-16,5 4-22 16,0-1-34-16,2-4-120 15,4 1-120-15,2-11 184 16</inkml:trace>
  <inkml:trace contextRef="#ctx0" brushRef="#br0" timeOffset="28497.94">3202 5734 1155 0,'-6'-3'508'0,"-1"1"-269"16,1 3-34-16,-1 1-97 16,-1 2-30-16,-2 3-42 15,0 2-10-15,2 5-14 16,-5 3-3-16,4 6-3 16,-8 2-2-16,-3 5-1 15,3 3 0-15,-4 1-1 16,6 3 0-16,-1-2-1 15,-1-6 1-15,3-3-1 16,-1-3 0-16,3-7 0 16,5 2 1-16,1-8-1 31,0-2 0-31,13-2 4 0,-4-6-18 16,9-5-58-16,-3-4-35 15,-4-9-121-15,11 0-78 16,3-9 196-16</inkml:trace>
  <inkml:trace contextRef="#ctx0" brushRef="#br0" timeOffset="28786.12">3436 5708 449 0,'21'-13'333'0,"-4"6"54"15,-3 0-70-15,-10 6-97 16,-1 2-48-16,-5 0-66 15,1-1-23-15,0 0-23 16,-1 3-5-16,-6 18-19 16,-15 27-3-16,7-23-7 15,-2 3-4-15,3 5-3 0,-2 5-3 0,-2 0-2 16,0 2-3 0,-3-4-5-16,3-2 0 0,6-2-3 15,-1-5 0-15,1-6 1 16,3-5-1-16,1-7 2 15,6 0-1-15,3-7 9 16,0-1-33-16,1-4-132 16,-1 2-103-16,0 0 141 15</inkml:trace>
  <inkml:trace contextRef="#ctx0" brushRef="#br0" timeOffset="29066.98">3144 5870 665 0,'-4'0'362'0,"4"-1"-56"15,4 0-57-15,-4 0-61 32,0 0-35-32,23 0-60 0,33 0-22 15,-19 1-31-15,0-1-10 16,0 0-10-16,-4 1-6 15,-10 0-4-15,1 0-4 16,-9 2-2-16,0 0-1 16,-7-2 12-16,-7-1-26 15,5 0-111-15,-6-4-347 16,10 2 309 0</inkml:trace>
  <inkml:trace contextRef="#ctx0" brushRef="#br0" timeOffset="29348.71">3789 5670 1197 0,'3'-3'512'16,"6"3"-302"-16,-1 0-28 16,4 0-87-16,-5 2-27 15,4 2-29-15,5 0-11 16,-5-2-13-16,2 0-3 16,-1-1 41-16,-5-1 14 0,12 2-38 15</inkml:trace>
  <inkml:trace contextRef="#ctx0" brushRef="#br0" timeOffset="30271.82">4174 5496 351 0,'3'-3'209'0,"1"-2"-9"15,2 5-13-15,3 5-33 16,2-3-11-16,6 3-16 0,2 4-12 16,7-5-10-16,1 2-2 15,0 2-23-15,3-6-8 16,3 5-24-16,-2 2-13 15,3-2-16-15,-6-4-4 16,-6 2-6-16,-6-2-2 16,-8-1-4-16,1 6-2 15,-7-1-1 1,-1 6 0-16,-1 4-1 16,-1 0 1-16,-3 8 0 15,3 0 0-15,-1 2 0 16,0 0 0-16,-1 0 0 0,-3 0 1 0,1 5 0 15,-2 2 1-15,-2 4-1 16,1 4 0-16,1 4 0 16,-4-7 1-16,2-2-1 15,1-3 1-15,-3-9 0 32,4 4 0-32,-4-7 1 15,1-4 1-15,0-3 1 0,-2-2 1 16,4-4 2-16,-2-3 2 15,-1-2 4-15,-3-4 1 16,-4 0 0-16,-3-2-2 16,-8-1-3-16,-2 0-3 15,-1-2 13-15,-1 1 9 16,6 0 8-16,4-1 3 0,1 3-11 16,2-2-9-16,5 1-9 15,0-2-2-15,3 1-3 0,3 1-2 16,2 1-1-16,3 1 21 15,3-1 105-15,0 0-91 16</inkml:trace>
  <inkml:trace contextRef="#ctx0" brushRef="#br0" timeOffset="31076.68">5146 5735 490 0,'0'0'332'0,"-1"0"-2"16,1 0-138-16,0 0-20 16,0-1-59-16,0-1-15 15,0 1-15-15,0 0-10 16,16 0-19-16,30 2-7 0,-25 5-15 16,8-4-2-16,-1 3 0 15,1-2-5-15,10-1-8 16,-8-1-2-16,3-1-7 31,1 0-1-31,-6-3-2 16,-2 0 0-16,-2 1-1 15,-11-1 26-15,-8 3-112 16,-6 1-87-16,-11 2 113 0</inkml:trace>
  <inkml:trace contextRef="#ctx0" brushRef="#br0" timeOffset="31411.809">5120 5955 702 0,'0'1'357'0,"0"0"-108"0,4-1-36 16,-4 0-54-16,0 0-32 15,1 0-29-15,14 2-13 16,40 9-22-16,-26-4 6 16,4-5-7-16,-3-4-7 0,1-2-10 15,-1-2-17-15,-1-5-16 16,4 6-3-16,-7-7-4 15,-5 4 0-15,-6 3 2 16,-3-2-19 0,-9 2 10-16</inkml:trace>
  <inkml:trace contextRef="#ctx0" brushRef="#br0" timeOffset="34047.31">6310 5647 667 0,'-5'0'340'0,"2"-1"-113"16,-2 1-24-16,5 0-70 15,-2-1-22-15,2 0-32 16,0 0-20-16,0 0-28 16,0-1-9-16,0 1-9 15,0 1 1-15,0 0 14 16,-1 0 7-16,0 0 7 0,0 6 1 16,-2 7-11-16,-3 3-7 15,-13 35-5-15,6-26-3 16,-3 3-5-16,-3 3-3 15,-1 0-2-15,-1-1-1 16,-3 1-1-16,4 5-1 16,3-3-1-16,1 0-1 0,2 0-1 15,-1-7 0-15,5-4 1 16,3-1-1-16,0-4 2 31,2-1 0-31,-2-3 0 16,-1-2 2-16,4-8 1 15,-1-1 2-15,5-2-3 16,-1-1-1-16,1 0-36 16,0 0-61-16,0 0-183 15,7-13 176-15</inkml:trace>
  <inkml:trace contextRef="#ctx0" brushRef="#br0" timeOffset="34867.64">6712 5645 865 0,'1'-3'412'0,"2"1"-171"15,-3 2-30-15,-1 0-76 16,0 0-31-16,0 0-35 16,0 0-12-16,-11 4-8 0,-6 2-9 15,-28 21-6-15,25-15-2 16,-2 5-7-16,-2 0-2 16,0 0-7-16,2 4-4 15,0 0-5-15,1 2-3 16,-2 2-2-16,1 1-1 15,4 3 0-15,4-1 0 16,4 1 0-16,-1 0 0 0,10-3-1 16,-2-3 1-16,6 0-1 15,5-7 1-15,-4 0-1 16,8 3 1-16,1-9 0 16,6 4 0-16,7-4 0 15,-1-3 1-15,6 0 0 16,-2-3 0-16,2-4 0 15,-1 0 0-15,6-3 1 16,-3 0-1-16,-1-2 1 16,-4-2 1-16,1-4 1 15,1-1 0-15,-6-6 0 16,2 2-1-16,-5-4 0 0,-1-3 0 16,0-2 0-16,1 1 1 15,-1-2 0-15,-5-2 1 16,-3 3 0-16,-2-4 1 15,-4 3 1 1,1 1 3-16,-2 0 13 16,-1 2 0-16,-4 0 9 15,-2 2-2-15,-6 2-5 16,-3 1 0-16,0 4-7 0,-2-1-2 16,-3 3-6-16,-2 2-3 15,-1 2-4-15,-2 1 0 16,1 5-4-16,3 2 0 0,-3 3-2 15,6 5-1-15,-3 1 0 16,-5 0 0-16,2 2 1 16,-3-1 0-16,1 3 0 15,6 3 0-15,0-1 1 16,4 0-1-16,3-1-1 16,1-1 0-16,4-5-7 15,3 3-30-15,2-6-106 16,4-2 22-16,8-2 53 15</inkml:trace>
  <inkml:trace contextRef="#ctx0" brushRef="#br0" timeOffset="35823.159">7205 5313 207 0,'-1'-1'163'0,"0"0"36"0,0 0-11 15,0 0-18-15,0 0-7 16,1-1-25-16,0 1-17 16,-1 0-23-16,0 0-6 15,0 1-5-15,0 0 0 16,-1 0-13-16,2 0-8 15,0 0-18-15,0 0-8 0,0 0-11 16,0 0-3-16,0 0-3 16,6 2-3-16,5 2-7 15,-1-1-4-15,22 9-4 16,-24-11 0-16,0-1-1 16,7 0 1-16,4 1-2 31,-7-1 0-31,1 0 0 15,0-1-1-15,-4-1 0 16,4 2 0-16,-3-1 0 0,-2 1-1 0,-1 0-1 16,-2 0 0-16,-4 1-1 15,0 0 9-15,-1-1-99 16,0 0-88-16,0 0 115 16</inkml:trace>
  <inkml:trace contextRef="#ctx0" brushRef="#br0" timeOffset="40034.38">7551 5398 452 0,'0'0'284'0,"0"0"-13"15,0 0-74-15,0 0-68 0,0 0-46 16,0 0-46-16,0 0-10 15,0 0-6-15,2 3 2 16,2 3 12-16,0 3 3 16,1 5-3-16,3 34-1 15,-12-19-9-15,-2 0-5 0,-5 3-4 16,0 3-2-16,-6-4-3 16,4 1-3-16,1-4-2 15,-1-3 1-15,2-3-2 16,0-3 2-16,2-5 1 15,0-4 0-15,6-7 5 16,3-3-1-16,1-4-13 16,-1 3-55-16,0 0 38 15</inkml:trace>
  <inkml:trace contextRef="#ctx0" brushRef="#br0" timeOffset="40650.55">7616 5347 405 0,'0'-1'254'0,"0"0"-20"16,0 1-40-16,-1 0-64 0,0 0-14 16,0 0-17-16,0 0-8 15,1 0-1-15,0 0-5 0,0 0-4 16,0 0-1-16,0-1-24 15,11-3-10-15,6-2-20 32,35-13-9-32,-29 12-10 0,-1 0-2 0,-7 3-4 15,2 1-1-15,-3 4 0 16,2 4-2-16,-1 4 0 16,-4-1 1-16,-5 3 0 15,-3 5 1-15,-2 1 2 16,-2 2 1-16,-1 2 0 15,-8-4-1-15,-1 0 2 16,-3 0 0-16,0-4 0 0,-2 3 1 16,2-4 1-16,-2 0 1 15,-5-2 1-15,3-4 1 16,-6-2-2-16,2 0 0 16,1-5-1-16,3 0-3 15,2-2 0-15,3 2-1 16,6-2-1-16,1 0-2 15,6-3-9-15,2-1-59 16,9-2 49-16</inkml:trace>
  <inkml:trace contextRef="#ctx0" brushRef="#br0" timeOffset="41330.21">8159 5315 816 0,'0'-4'369'15,"4"-2"-171"-15,-3 0-32 16,0-1-51-16,2 3-16 15,-2 1-16-15,-3 1-8 16,2 2-13-16,-1 0-7 16,0 0-17-16,0 0-2 15,-7 3 3-15,-11 4-1 0,-26 18-5 16,29-10-7-16,-3 1-14 16,2 1-4-16,-1 1-5 15,2 3 0-15,3 0-2 16,0 3 0-16,6-1 0 15,1 0-1-15,4-3 0 16,1-3 0-16,5 0 0 16,0-7 0-16,6 1 1 15,2-4 0-15,8-4 1 16,4 1 0-16,5-3-1 0,3-1 1 16,2-4 0-16,-6-7 0 15,-2-7 2-15,1 5-1 16,-12-11 1-16,3 3 0 15,-2 1 0-15,-7-3 1 16,7 2 0-16,-7 2-1 16,-4 2 1-16,-1 1 1 15,-6 0 0-15,2 4-1 0,-6 1 0 16,-2 0-2 0,-6 2 0-16,-2-3 0 15,5 3-2-15,-1-1-1 16,3 3 0-16,2 2-2 15,-3 2-1-15,-1 3 0 16,0 1-1-16,2 1-1 16,-3 1 0-16,4 0-1 0,3 4-1 15,2 2 13-15,0 0-68 16,2 3-63-16,1-1-225 16,-2 2 209-16</inkml:trace>
  <inkml:trace contextRef="#ctx0" brushRef="#br0" timeOffset="41765.41">8627 5267 644 0,'2'-2'450'16,"-1"0"8"-16,-2-1-212 15,0 2-46-15,0 1-92 16,0 0-26-16,0 0-31 16,0 0-9-16,-14 8-12 15,-29 22-4-15,27-12-3 16,-1 1-3-16,2 4-3 0,0 3-2 15,2 1-5-15,-1 3-2 16,1-1-3-16,0 1-1 16,-1-4-1-16,4 0-1 0,3-4 1 15,-1-4-2-15,2-3 2 16,2-2-1-16,4-5 1 16,0-3-1-16,1-5 15 15,2 0-35-15,-2-1-63 16,0-1-65-16,10-3-191 31,13-22 215-31</inkml:trace>
  <inkml:trace contextRef="#ctx0" brushRef="#br0" timeOffset="42073.4">8889 5231 896 0,'2'-1'440'0,"-3"0"-157"16,-2 1-52-16,2 0-94 16,0 0-25-16,-1 2-40 15,-1 14-13-15,-41 32-19 16,29-27-7-16,-6 6-11 16,1 0-2-16,3 6-5 0,-3 0-4 15,6 0-4-15,1-2-1 16,0-3-2-16,5-1 0 0,-5-9-1 15,4-3 0-15,2-3 1 32,0-4-1-32,7-1 1 0,-2-1-2 0,-2-6-29 15,2-1-32-15,2 0-122 16,0-1-93-16,0 1 167 16</inkml:trace>
  <inkml:trace contextRef="#ctx0" brushRef="#br0" timeOffset="42346.31">8637 5391 946 0,'-7'-1'457'0,"7"-2"-175"16,0 1-38-16,0 1-92 15,0 0-33-15,0 0-46 16,6 0-13-16,15 0-22 16,27 1-11-16,-29 2-14 15,6-1-3-15,0-1-3 16,0-1-1-16,-1-2-2 16,-3 1 10-16,-8-1 400 15,-3-1-307-15</inkml:trace>
  <inkml:trace contextRef="#ctx0" brushRef="#br0" timeOffset="46092.55">9264 6147 590 0,'-5'-4'306'15,"4"3"-89"-15,-1 0-23 0,1 0-77 16,0 0-18-16,0 0-20 16,0-1-9-16,0 1-1 15,1 0-1-15,0 0-14 16,0 0-4-16,1 0-10 16,6-4-7-16,6-2 9 15,30-7 0-15,-22 18-3 16,6-3-2-16,0-1-17 15,4 5-5-15,-1-5-6 16,-1-3-2-16,-4 2-3 31,-3-3-1-31,-5 3-1 16,-2 2-2-16,-7 1 0 16,-2-3-17-16,-7 0-101 0,-4 1-113 15,4 0 140-15</inkml:trace>
  <inkml:trace contextRef="#ctx0" brushRef="#br0" timeOffset="46504.53">9179 6285 609 0,'1'-2'327'16,"3"1"-74"-16,5-2-16 15,5 1-63-15,-3-1-20 16,1 0-34-16,5-1-18 0,5 2-30 15,-4-1-5-15,6 3-8 16,-2 0-5-16,0 0-6 16,3 1-5-16,-2-1-13 15,0 2-7-15,1-2-11 16,-1 1-3-16,-1 2-5 16,-3-3 1-16,-1-2-3 15,-1-2-1-15,-2-2 16 16,-1 2-50-16,-3 0-109 15,-4 1 103-15</inkml:trace>
  <inkml:trace contextRef="#ctx0" brushRef="#br0" timeOffset="49198.06">10724 5762 336 0,'1'-3'219'0,"6"-1"-9"16,-3 2-64-16,2-1-21 0,-2 2-33 16,-4-4-6-16,0 5-2 15,-1 0 4-15,0-1 5 16,1 0 0-16,0 1 2 15,0 0 4-15,0 0-3 16,-2 0-9 0,1 0-22-16,0 0-10 15,0 0-16-15,0 0-8 0,-9 4-10 16,-3 1-5-16,-31 15-6 16,33-16-1-16,-12-1-4 15,-4 2-1-15,-4-2-1 16,0 0-1-16,3 1 0 15,1-3-1-15,7 2 0 16,3 1 0-16,1-1-1 16,4 0 0-16,1 0 0 15,2-1-2-15,4 4-1 16,0 0 0-16,2 1 1 16,0 0 0-16,1 0 0 0,0-1 1 15,1 0 0-15,-1 1 1 16,-1 0 0-16,1 4 0 0,-1 0 0 15,-3 0 0-15,2 0 0 32,-1 1 0-32,0 3 0 0,-2-2 0 0,0 2 0 15,0-1 0-15,2-1 0 16,0-1-1-16,2-2 1 16,1-4-1-16,1-2-2 15,1-3-1-15,0-1 1 0,0-1 0 16,0 0 1-16,0 0 0 15,6-6-2-15,14-16-9 16,28-24-14-16,-25 24-1 16,1 10 0-16,2 6 9 15,3 2 15-15,-2 2 0 16,-1 5 0-16,-8 0 0 0,-2 10 0 16,-3 7 2-16,-5 5 0 15,1 3 2-15,-7-1 0 16,-4-2 2-16,-4-4 0 15,-1 3 0-15,-6 2 1 16,5-4-1-16,-8 5 0 16,-7-4 2-16,-2-1 0 15,-7 0 3-15,5-7 4 16,2 2 2-16,-1-9 5 16,1-2 3-16,1-4 1 15,-3-2-1-15,4-6-4 16,2-2-4-16,4-1-6 15,2-6-3-15,5 1-4 16,-1 2-4-16,0-3-5 16,7 7-3-16,5 0-19 15,-1 2-19-15,5 3-81 0,-2-3-70 16,1 2 125-16</inkml:trace>
  <inkml:trace contextRef="#ctx0" brushRef="#br0" timeOffset="49558.03">10903 6042 1146 0,'-3'0'515'0,"-2"0"-268"16,1 7-64-16,0-2-86 16,-3 0-43-16,0 9-28 15,-1-3-3-15,0 3-4 0,1 6-3 16,0-8-7-16,-2-2-2 15,4-5-3-15,1-3-2 32,2 0-2-32,2 0 16 0,0-2-112 0,0-1-67 15,0 0 103-15</inkml:trace>
  <inkml:trace contextRef="#ctx0" brushRef="#br0" timeOffset="51365.46">11190 5782 329 0,'-26'8'215'0,"28"-8"-11"0,6-2-22 15,-3-1-57-15,3 1-19 16,-1-2-9-16,-4 3-8 16,7 1-3-16,-3-1 0 15,-2 0 1-15,0 1 0 16,2-3-1-16,2 1-7 0,10-3-22 16,4 0-13-16,9-3-21 15,0-1-7-15,5 0-8 16,4 0-1-16,-4 2-3 15,-2 2-1-15,-15 5-3 16,-1 0 0-16,-8 6-1 16,-1 5 1-16,-6 8 4 15,-8 3 5-15,-11 7 4 16,-7 3 0-16,-1 6-2 16,-1 3-2-16,1 0-3 0,3 0-1 15,1-9-2-15,5 0-1 31,3-8 0-31,0 0 0 0,0-4 0 16,1-4 0-16,1-3-1 16,-1-3 0-16,1-1-1 0,-1-2 0 15,0 0-4-15,3 0-2 16,-3-2-38-16,1 2-23 16,0-3-58-16,2 1-25 15,3 1-50-15,3-2-105 16,3 0 210-16</inkml:trace>
  <inkml:trace contextRef="#ctx0" brushRef="#br0" timeOffset="51700.82">11334 6005 632 0,'-6'0'393'15,"2"0"-68"-15,3 0-74 0,0 0-46 32,0 0-82-32,0-1-32 0,-1 0-38 0,2 0-9 15,5 0-3-15,16-3 2 16,31 0-1-16,-26 4-2 15,4 0-14-15,1 3-7 0,-7-3-11 32,0 2-3-32,-3 1-4 15,-5 1-1-15,-7-3 1 16,0 1-6-16,-8 1-107 16,0-3-71-16,8 0 107 15</inkml:trace>
  <inkml:trace contextRef="#ctx0" brushRef="#br0" timeOffset="52646.14">12288 5719 526 0,'1'-2'301'0,"-4"2"-38"16,1 0-31-16,1 0-47 16,0 0-19-16,0 0-29 15,0 0-12-15,-5 1-29 16,-3 2-10-16,-7 1-20 15,-30 6-11-15,27-11-16 16,-3-3-7-16,2 3-14 16,0-1-5-16,3 1-5 15,-7 1-2-15,3-1-3 16,0 2 0-16,-2 0-1 16,7 1 0-16,-3 0-1 15,5-1 1-15,5 1-2 16,2 0 0-16,4 1-1 15,1 0 0-15,0 3-1 16,1-6 2-16,0 0-1 0,-1 0 1 16,1 0 0-16,0 7 0 15,-2 3 0-15,0 0 0 16,-16 31 0-16,12-28 0 16,0 1 0-16,-1 1 0 15,1 1 0-15,0-1 0 16,1 3-1-16,2-3 1 0,-1 1 0 15,-1 1 0-15,4-5 0 16,0-2 0-16,3-1 0 16,-1-3-1-16,0-3-1 15,0-1-1-15,0-2 0 16,0-1 1-16,0 0-1 16,0 0 0-16,2 0-2 15,12-4 1-15,3-3-1 16,28-9 1-16,-26 12 1 15,1-3 1-15,1 4 1 16,1 4 1-16,-1 0 0 0,-4 5 1 16,-3 5 0-16,1 1 0 15,-8 3 0-15,7 6 0 0,-5 0 0 16,-4-3 1-16,-1 5 0 16,-5-3 2-16,-2 6-2 15,-2 0-2-15,-2-1 2 16,1-2-1-16,-3-6 4 15,-5 1 1-15,-2-4 1 16,-7 0 1-16,-7-5 2 16,3-2 14-16,-4-6 6 15,1-2 2-15,4-4 1 16,2-3-14-16,2-5-8 0,1-1-3 16,6-3-6-16,1 2-2 31,5 2-4-31,2 5-5 0,4 1 6 15,2 2-21-15,1 5-105 0,1 1-62 16,-1 0 104-16</inkml:trace>
  <inkml:trace contextRef="#ctx0" brushRef="#br0" timeOffset="54324.53">12992 5857 581 0,'6'-4'361'0,"1"1"-38"0,2 1-81 16,-3 2-32-16,-3 0-63 15,-3 3-31-15,-1-3-36 16,1 0-13-16,-1 0-9 16,0 2-7-16,-5 12-19 15,-27 31-10-15,13-21-10 16,-4 1-4-16,-3 7-4 16,-4-2 0-16,-4 2-2 15,1-1 1-15,1-6-1 0,1 3-1 31,6-6 1-31,3-2-2 16,4-4 0-16,7-3-1 16,7-4-1-16,4-1 21 15,2-3-100-15,0-3-73 0,-1-2-258 16,0-1 235-16</inkml:trace>
  <inkml:trace contextRef="#ctx0" brushRef="#br0" timeOffset="54624.6">12793 5956 650 0,'-2'0'415'0,"-1"0"18"16,0 0-167-16,2 0-95 15,0 0-46-15,-2 10-59 0,0 6-8 16,-1 32-19-16,4-26-5 16,5 1-2-16,2 2-1 15,0-3-4-15,2 1-1 16,0-3-8-16,0-3-5 0,-2-2-4 16,2-3-3-16,1-6 0 15,-1 0-2-15,3-6 4 16,-1-3-16-16,3-4-111 15,0-3-64-15,3-1 101 16</inkml:trace>
  <inkml:trace contextRef="#ctx0" brushRef="#br0" timeOffset="55194.3">13605 5706 636 0,'0'-5'371'16,"0"-1"-74"-16,-4 2-76 15,2 3-41-15,-2 0-61 16,1 3-22-16,3-2-29 15,-1 0-5-15,1 14-8 16,-3 7-7-16,-12 29-15 16,4-21-6-16,1 6-5 0,-2 3-1 15,5 5-6-15,-6-3-2 16,-9-3-4 0,3 1-3-16,3-12-1 0,0-2 0 15,7-5-1-15,0-8-1 16,3-3-1-16,0 0-1 15,4-4-1-15,-1-1-1 16,3 1-4-16,0-4-16 0,0 0-56 16,0 0-30-16,0 0-84 15,12 0-58-15,4 0 164 16</inkml:trace>
  <inkml:trace contextRef="#ctx0" brushRef="#br0" timeOffset="55780.54">14124 5712 698 0,'1'0'449'0,"-2"1"-5"16,-10 2-219-1,3 5-21-15,-4 3-86 16,-4 2-27-16,2 3-37 15,-2 3-10-15,-3 4-14 0,3 3-7 16,-3 1-7-16,-4 2-2 16,3 2-2-16,1-1 0 15,4 2-4-15,2 0 0 16,5-7-2-16,0-4-1 16,8-2 0-16,5-3-1 15,4-1-1-15,4 2 1 16,6-5-1-16,2 0 0 0,2-9 2 15,-1-1-1-15,3-5 1 16,2-5 1-16,2 3-2 16,4-5 0-16,-6-2-1 15,1 0 0-15,-2-3 1 16,-4 2 0-16,-1 0 4 16,-6-5 3-16,0-3 14 0,0-4 3 15,-5-6 5-15,0-1 0 31,-8-3-10-31,-2-1-1 0,-5 4-8 16,-5 4-5-16,-3 7-6 16,-2 3-3-16,-5 6 0 15,0 1-1-15,-4 7-1 16,-1 2-1-16,3 3-1 16,-1 3-1-16,-1 2-1 15,4 2 1-15,0-1-1 16,4 2-1-16,2-3-17 15,3 0-21-15,6 1-69 16,-6-3-74-16,7-1 118 16</inkml:trace>
  <inkml:trace contextRef="#ctx0" brushRef="#br0" timeOffset="56377.3">14483 5639 395 0,'0'0'259'15,"-1"0"26"-15,4 0-29 16,-3 0-37-16,0 0-13 31,0-1-35-31,0 0-18 16,0 0-41-16,9 0-18 15,14 0-30-15,24 3-9 16,-31-2-18-16,2 1-5 0,-10 1-18 16,2 1-6-16,0 0-4 15,-3-3-1-15,4 0-1 16,-3 0 28-16,-2 0-105 15,0 0-73-15,-1 2 100 16</inkml:trace>
  <inkml:trace contextRef="#ctx0" brushRef="#br0" timeOffset="56810.75">15038 5447 911 0,'0'-9'510'15,"0"2"-115"-15,-1 5-176 16,2 0-43-16,-2 2-97 16,0 0-31-16,0 0-22 15,-6 17-6-15,-8 34-8 16,10-22-1-16,-5 1-4 16,3 2 0-16,-3-2-2 0,-5-3 0 0,5-3-1 15,-5-3-1-15,3-3 0 16,6 0-1-16,0-5 1 15,1-1-1-15,-1-7 0 16,1 0-1-16,2-5-3 16,3-1-29-16,0 0-68 15,0-1-68-15,7-3 96 32</inkml:trace>
  <inkml:trace contextRef="#ctx0" brushRef="#br0" timeOffset="57107.77">15337 5433 894 0,'1'-4'518'0,"0"4"-117"16,-2 0-170-16,1 0-59 15,-1 0-90-15,0 0-22 16,-4 14-10-16,-6 7-4 15,-19 36-11-15,14-26-2 16,-1 4-5-16,0-1-2 16,0-5-5-16,3 0-3 15,2-6-8-15,0 0-2 0,6-5-4 16,1-1 0 0,3-7 28-16,0-6-39 0,2-4 23 15,5-2-7-15</inkml:trace>
  <inkml:trace contextRef="#ctx0" brushRef="#br0" timeOffset="59683.65">15485 6355 491 0,'0'2'284'0,"0"-1"-33"16,0 0-36-16,0 1-63 0,0-2-28 15,0 1-36-15,0 0-10 16,1 1-7-16,1 2 3 15,-2-4 2-15,0 1-6 16,3 3-4-16,-3-4-6 16,1 2-4-16,-1-1 0 0,0 0-9 15,0 1 4-15,0-2 5 16,0 0-2-16,0 0-7 16,2 0-10-16,4-5-25 31,4-9-4-31,35-44-5 15,-24 24-1-15,7-4 0 16,2-2-1-16,1-5 0 16,-4-3 0-16,-3-7 0 15,-2 5 0-15,-2 6 0 16,-2 7-1-16,-2 18 0 0,-5 2 0 0,-6 10-2 16,0 3-2-16,-5 8-2 15,-3 3 1-15,0 9 2 16,-1 6 1-16,-4 8 0 15,1 5 0-15,0 0 1 0,1-1 0 16,4-5 1-16,1 0 0 16,3-6 0-16,3-3 0 15,3-5-1-15,2-4 0 16,6-2 0-16,1-2 1 16,7-6 0-16,1-1 0 15,9-2 0-15,0-8 0 0,-10-1 1 16,4-2 0-16,-5-7 1 31,0 1 0-31,5-5 0 16,0-3-1-16,-4 4 1 0,-1-4 0 15,-3 2 0-15,0 1 1 16,-5-5-1-16,1 5 1 16,-3-1-1-16,-3 1 0 0,-1 6-1 15,-4 4-1-15,-3 6-2 16,-1 5-2-16,-2 5-1 15,-2 7 1-15,-5 10 1 16,0 5 3-16,-2 11 0 16,-1 8 0-16,-2 1 0 15,-3 5 2-15,-3-6 1 16,-2-1 1-16,2-1 1 16,-2-5 0-16,1 1-1 15,-2-4 0-15,1-1 0 16,0-3 0-16,1-3 1 15,9-3-1-15,-5-7 0 16,6-4-1 0,7-11 0-16,-6-2 1 15,10-8-40-15,-1-4 125 0,2-9-76 16</inkml:trace>
  <inkml:trace contextRef="#ctx0" brushRef="#br0" timeOffset="97841.3">2626 6917 1863 0,'-2'5'13'0,"0"-2"3"16,-3 3 19-16,-2 4-6 16,0 0-5-16,0 0-7 15,3-5-7-15,3-2 0 16,1-2-2-16,0-2 6 16,0 0-131-16,0-1-206 0,4-12 214 15</inkml:trace>
  <inkml:trace contextRef="#ctx0" brushRef="#br0" timeOffset="99208.38">2226 7107 367 0,'83'-86'281'0,"-80"81"48"16,3 1-39-16,-6 0-81 0,0 3-38 15,1 1-53-15,-1 0-23 16,0 0-27-16,-1 0 0 15,-1 7-11-15,-3 10-7 16,-16 31-12-16,9-24-5 16,0 4-9-16,-3 0-3 15,0 3-7-15,0 1-3 0,1-3-5 16,0 3-2-16,7-4-2 16,0 2 0-16,3-4 0 15,0-2 0-15,-1-4 0 16,-3-4 0-16,5 0 0 15,-2-6 0-15,3 0 0 16,0-6 0-16,1-1-2 16,1-3-1-16,-1-1-29 15,1 0-31-15,0 0-76 16,0 0-61-16,3-13 122 16</inkml:trace>
  <inkml:trace contextRef="#ctx0" brushRef="#br0" timeOffset="99552.42">2683 6960 529 0,'1'-4'379'16,"-1"-1"-16"-16,0 7-122 31,0-2-56-31,-1 0-86 15,0 0-25-15,0 0-21 16,-7 16-1-16,-15 36-5 0,16-22-3 16,-8 0-2-16,-3 2-1 15,0 2-2-15,-1-4-3 0,1 4-7 16,1 1-6-16,1-2-12 16,-1 1-3-16,1-6-4 15,3-2 0-15,4-2 0 16,-1-4-1-16,5-7 0 15,-6-1 2-15,4-6 0 16,3-1 8-16,-4-6-64 16,12-2-47-16,-6-5-126 15,-1 0-200-15,3 0 281 16</inkml:trace>
  <inkml:trace contextRef="#ctx0" brushRef="#br0" timeOffset="99894.48">2267 7240 436 0,'-2'-1'328'0,"-1"-2"70"0,3 0-117 0,0 1-75 15,0 1-38-15,0 0-52 16,14-5-16-16,9-3-24 16,32-9-9-16,-23 14-9 15,-8 0-6-15,9-3-13 16,-8 3-11-16,-6-1-14 16,4 3-6-16,-8 2-6 15,2 1 0-15,-2 1 26 16,-3 1-63-16,0-2-128 15,0 0-105-15,3 1 131 16</inkml:trace>
  <inkml:trace contextRef="#ctx0" brushRef="#br0" timeOffset="100674.31">2744 7397 530 0,'-7'-1'330'0,"0"-1"-10"15,4 0-73-15,2 4-61 16,-1-4-35-16,2 1-43 15,0 0-15-15,0 0-30 16,0 0-8-16,14-4-13 16,2-2 0-16,33-4-4 15,-23 15-4-15,-7 0-6 16,5 3-5-16,-6-1-11 16,-9-2-4-16,4 4-4 15,-8-4-1-15,-5 4 1 0,6-1 1 16,-11 0 3-16,-2 2 1 15,-6 0 0-15,-7-2-1 16,-2 0-3-16,-1-3-2 16,3 1 0-16,0-1-1 15,3-4 0-15,5 6 0 0,8 0-1 16,-2-4-1-16,6-1-1 16,0-2-1-16,0 0-1 31,0 0 0-31,0 0 3 15,6 1-1-15,4-1 1 16,5 0 0-16,27 3 0 16,-27 5-1-16,-1-2 1 0,0 1 0 15,-6 0 0-15,3 1-1 16,-4 1 0-16,-1 2 1 16,2 5-3-16,-4 2 0 15,-1 1 3-15,-2 1-1 16,-4-1 3-16,-5-3 1 15,-5 2 0-15,-2-2 1 16,-3 0 1-16,0-1 2 16,-6-5 10-16,0-3 5 0,-8-3 8 15,2-2 3-15,3-2-7 16,2-3-3-16,1-6-8 16,0-4-3-16,3-2-5 15,-1 0-4-15,6-1-3 16,4 2-4-16,5 2-6 15,5 1-3-15,2 3-24 16,2 3-22-16,5-1-58 16,4 0-54-16,7 1-180 15,-3-5 224-15</inkml:trace>
  <inkml:trace contextRef="#ctx0" brushRef="#br0" timeOffset="101323.82">3435 7075 662 0,'-7'0'348'0,"0"2"-89"16,7 0-28-16,-3-1-54 16,2-1-28-16,-1 0-40 15,0 0-17-15,-10 6-26 16,-2-3-7-16,-33 39-7 16,24-25-5-16,-6 4-10 0,5 3-8 15,1 2-13-15,6 3-4 16,6-1-7-16,1 0-1 15,7-1-3 1,2 1-1-16,5-2 0 0,4-1 1 16,5-2-1-16,0-4 1 15,2-4 1-15,3 0-1 16,4-3 1-16,0-1 2 0,-2-6 1 16,2-4 3-16,5-6 2 15,-4-8 0-15,5-9-1 16,5-3-1-16,-3-9-3 15,5-3 1-15,-5-2-1 16,-5-3 1-16,-9 0-1 16,-5 5 0-16,-8 4-1 15,-4 5 0-15,-9 4-1 16,-3 7 0-16,-9 3-3 16,-2 1-1-16,-4 7-2 15,-1-1 0-15,7 6 1 0,-4 3 1 16,4-2 0-16,5 4-1 15,2-2-1-15,6 2-1 16,4 1-4-16,-3-3 2 16,5 5-63-16,8-3-59 0,4 2-196 15,2 0 197-15</inkml:trace>
  <inkml:trace contextRef="#ctx0" brushRef="#br0" timeOffset="101736.78">4098 6789 963 0,'2'-5'465'31,"0"1"-168"-31,-2 1-42 0,0 2-82 16,0 1-52-16,-1 0-70 16,0 0-23-16,0 0-12 15,-8 17-2-15,-19 35-3 16,14-24 1-16,-1 7-5 15,2-3 0-15,-2-2-3 16,4-1 0-16,1-6-2 16,-1 0 1-16,4-4-2 15,-1-3 1-15,3-1-1 16,-1-3 1-16,4-6-1 0,2 0 0 16,-5-6 10-16,7 0-18 15,-3-1-79-15,0 0-70 16,1-1 87-16</inkml:trace>
  <inkml:trace contextRef="#ctx0" brushRef="#br0" timeOffset="101985.61">3959 6933 882 0,'-49'-46'449'0,"55"46"-129"16,-2-3-66-16,6 2-90 15,1 0-46-15,11 4-65 16,2 1-14-16,3-3-20 16,6 2-6-16,-1-3-8 15,0-2-1-15,-2-4-2 16,-3-1-34-16,-3-1 25 15</inkml:trace>
  <inkml:trace contextRef="#ctx0" brushRef="#br0" timeOffset="103290.45">2281 6820 244 0,'4'4'216'0,"3"-1"56"16,-4 0-41-16,-1 1-66 16,2-1-25-16,-4-3-32 15,0 0-9-15,0 0-10 16,0 0-2-16,0 0 7 16,0 0 3-16,-1 2-4 15,0 2-8-15,-2 0-22 16,0 1-12-16,-6-2-19 0,-9-2-8 15,-29 30-9-15,25-31-5 0,0 1-4 16,-1 1-1-16,-2-2-2 16,-2 1-2-16,1 1-1 15,6 3 0-15,3-1-2 16,4 5-1-16,2 4 0 16,-5-1-1-16,3 4 1 15,1 3 0-15,6 1 2 16,-2 1 0-16,-1 2 0 15,3-1-1-15,-10-1 2 16,3 0 0-16,0 0-1 16,-2 1 1-16,0 0 0 15,0 2 0-15,3 3 0 16,-3 2-1-16,6 1 0 16,-2 1 1-16,-3 0 0 0,-2 1 0 15,0-1 0-15,2 1 1 16,2-3-1-16,0 0 0 15,1-5 0-15,2 1 0 16,2-2 0-16,1-2 0 16,3 2 1-16,-2-2-1 15,0-3 1-15,-1 2-1 0,-3-4 1 16,5 1-1-16,-2-1 0 16,0-1 0-16,4-2-1 31,1-5 0-16,0-3-1-15,1-1 0 0,0 12 0 16,2 3 0-16,3-3 0 16,0-3 0-16,2-2 0 15,1-4-1-15,-1 3 1 0,6-5 1 16,1-2 0-16,5 0 1 16,4-4 1-16,0 1 2 15,1 0 1-15,-7-2 0 16,0-1 0-16,-4-1 0 15,-4 0-1-15,3 1-1 16,-7-2 2-16,5 1-14 0,-5-4-85 16,-1 2 69-16</inkml:trace>
  <inkml:trace contextRef="#ctx0" brushRef="#br0" timeOffset="104623.92">4352 6903 387 0,'-1'0'250'0,"1"0"-23"0,0 0-48 0,0 0-14 31,0 0-29-31,0 0-12 0,2 0-18 0,15 0-5 0,32 5-18 16,-26 1-15-16,-2-2-17 16,2 3-8-16,3 2-13 15,-1-1-4-15,-3 0-8 16,-1-2-3-16,-6-2-6 31,-3 1-1-31,-3 1-5 16,-5 2-1-16,-2-1-1 15,-2 1 0-15,-2 5 2 16,-3-1-1-16,-2 9 0 16,0-1-1-16,-2 3-1 0,-3 2 0 15,-3 1 1-15,0 3-1 16,-1 1 1-16,0 4 0 16,2 1 0-16,0 2 1 15,3 0-1-15,0-2 1 16,1-3-1-16,1 1 0 0,2-3 0 15,-3-2-1-15,4-1 2 16,-3-6-1-16,3 1 0 16,-3 0-1-16,1 0 1 15,0-2 0-15,-2-2 1 16,5-1 1-16,-1-5 2 0,1 0 3 16,2-4 6-16,1 0 0 15,-2-1-2-15,-1 0-5 16,3-1-5-16,-1 1-1 15,-3-2 0-15,4 3 1 16,-3-3-1-16,2 4 0 0,0 0-1 16,-3-3 1-16,-6 5 1 15,-2-2 1-15,-1 0 3 32,1 0 0-32,-5-5 4 15,-7-4 2-15,4 0 19 16,-5-2 5-16,0-5 7 15,2 4 1-15,0-4-10 16,1 0 1-16,4 1-3 16,-1-1-1-16,5 1-8 15,1 1-7-15,3 0-7 0,3 0-3 16,3 2-6-16,-1-2-1 16,5 2-8-16,2 2-2 15,3 0-48-15,-3 0-38 16,0-1-160-16,5 1 160 15</inkml:trace>
  <inkml:trace contextRef="#ctx0" brushRef="#br0" timeOffset="105214.53">5093 7247 553 0,'-1'0'303'15,"0"0"-53"-15,0 0-17 16,1-1-40-16,0 0-22 16,3 0-40-16,15-3-20 15,34-3-36-15,-23 7-13 0,-1 0-19 16,6 0-4-16,-2 1-7 15,-8-4-4-15,1 2-8 16,-6-2-5-16,-2 0-6 16,-3 0-3-16,-3-1-4 15,-2 2-2-15,-9 1-6 16,1 1-35-16,-4 2-130 16,2-2-126-16,0 0 175 15</inkml:trace>
  <inkml:trace contextRef="#ctx0" brushRef="#br0" timeOffset="105591.78">4966 7463 603 0,'0'1'342'32,"0"2"-95"-32,3-1-33 0,-3-2-14 0,0 0-36 15,0 0-13-15,15 2-32 31,3-1-14-31,29 2-28 16,-27-10-8-16,3 3-17 16,0 0-10-16,3 0-16 15,-5 1-8-15,-6 3-12 16,1 1-2-16,-5 3 1 0,-3 4-29 16,-5-6 19-16</inkml:trace>
  <inkml:trace contextRef="#ctx0" brushRef="#br0" timeOffset="107099">6349 6877 478 0,'-10'11'314'16,"3"0"-12"-16,-7 7-128 15,7 4-21-15,-4 0-54 16,4 8-19-16,-9 0-29 16,6 4-7-16,-3 1-9 15,-7-1-2-15,3-1-6 16,-10 0-5-16,7-1-8 15,0-1-3-15,4 1-6 16,2-2 0-16,3-6-1 16,3-2 1-16,0-7 0 15,1-1 0-15,2-4-1 16,-1-7 0-16,4 0-13 16,0-3-26-16,2-1-82 0,0-1-60 15,0 1 104-15</inkml:trace>
  <inkml:trace contextRef="#ctx0" brushRef="#br0" timeOffset="107607.67">6684 7026 499 0,'0'-4'347'15,"-4"2"-3"-15,-2 5-125 16,-5 1-17-16,-1 6-69 16,-1-4-24-16,-7 1-35 15,1-2-13-15,-6 3-24 16,-2 1-10-16,-3 0-15 16,-4 0-4-16,-2 0-3 15,-3 0-2-15,6-3-1 16,5 0 1-16,5-3-2 15,-1 0 0-15,10 0-1 16,4 1-2-16,5-2-4 16,4 0 0-16,1 2-2 0,-1-4 0 15,1 0 2-15,0 0-1 0,0 0 4 16,9 5 0-16,4-3 2 16,25 37 1-16,-27-27 0 15,4 1 0-15,-1 3 1 31,-1 1 0-31,2 1-1 16,-5 1 2-16,-2-1-1 16,2-1 0-16,-5-3 1 15,-2 0-1-15,4-5 1 16,-3-1-1-16,3-7 0 16,3-1 0-16,1-6-37 15,3-3-52-15,0-8 57 0</inkml:trace>
  <inkml:trace contextRef="#ctx0" brushRef="#br0" timeOffset="108368.409">6820 7185 598 0,'0'-1'368'0,"0"0"-17"16,0 0-77-16,0 0-86 16,0 0-40-16,0 1-54 15,-1 0-10-15,0 0-24 16,-8 13-8-16,-13 33-19 15,18-26-6-15,4 1-10 16,-4-1-5-16,-3-2-7 16,2 2-1-16,2-1-2 0,4 0-1 15,5 1-1-15,-4-5 0 16,7-2 0-16,-3 0 0 16,0-8 0-16,9 1 3 15,0-8 0-15,4-6 1 16,9-4-3-16,-3-6-1 15,2-3-3-15,1-4-2 16,-4-4-1-16,1-2 1 16,-5 0 3-16,0 4 2 0,-3 6 2 15,-5 6 1-15,-5 8 1 16,-2 1 0-16,-5 7-3 16,-3-1-1-16,2 0-1 15,0 0-1-15,0 0 1 16,-2 9 1-16,-3 7-1 15,-5 28 0-15,13-24 0 16,-1-2 1-16,5 1-1 16,6 2 1-16,1-2 0 15,5-1 0-15,5 0 0 16,-1-6 1-16,3-4 1 16,0-2 1-16,-4-9 2 0,2-4 1 15,-6-9 1-15,6-4 0 16,2-6 0-16,-5-3 1 0,3-4 2 15,-7-4 0-15,-5-1 0 16,-3 1-1-16,-5 8-5 16,-3 3-2-16,-4 11-2 15,-3 4 0-15,-2 6-4 16,-2 2-1-16,-1 3-4 16,4 3 1-16,-1 2-4 15,-6 2 17-15,7 6-61 0,-6-3 44 16</inkml:trace>
  <inkml:trace contextRef="#ctx0" brushRef="#br0" timeOffset="108987.98">5874 7615 267 0,'9'1'242'0,"2"-1"69"16,0 1-31-16,6 0-57 31,5 0-13-31,8 0-26 16,-3 0-11-16,19 2-29 15,8-2-15-15,15 0-22 16,17-1-11-16,10-2-24 16,-15-2-13-1,-40 2-22-15,-1 1-6 0,132-6-17 16,-1 0-4-16,1-2-4 15,-66 2-1-15,-18 3 0 16,-9-3-2-16,-23 2-3 16,-8 1 0-16,-13-2-3 15,-9 6-5-15,-11 0-30 16,-7 0-16-16,-8 3-13 0,-4 1-11 16,-8 1-26-16,-4 5-29 15,-3 0-127-15,-2 0 158 0</inkml:trace>
  <inkml:trace contextRef="#ctx0" brushRef="#br0" timeOffset="110050.47">6138 7834 279 0,'37'-13'191'0,"-24"13"18"16,-3-3-12-16,0 3-30 15,-6-1-20-15,1 1-24 16,-1 4-14-16,-4-2-3 15,0-2 5-15,-1 0-4 16,0 0 1-16,0 0-20 0,-21 11-14 16,-33 15-26-16,25-14-13 15,0-8-17-15,-1 6-6 16,3-2-5-16,-1-1-2 16,5 0-4-16,2 0 1 15,6 2-2-15,0-2-1 16,4 6-1-16,5-3 0 15,-2 0-1 1,4 1 0-16,-2 0 1 16,-1 1 1-16,4 1 0 15,0-2 0-15,4 3 1 16,3 4 0-16,-6-2 0 16,0 2 0-16,-7-1 0 15,2 1 1-15,-1-2 0 16,2 3-1-16,1 2 1 15,-2-4-1-15,6 5 0 16,-5-2 0-16,3-3 0 16,3 0 0-16,-6-6 0 0,6 3 0 15,-1-5-1-15,-5-2-1 16,11 5 1-16,-4-4-2 16,6-2 1-16,5-1 1 15,0-4 0-15,5-1 0 16,4 1 1-16,-8-3-2 15,7 0 1-15,1-3-1 16,-5-3-1-16,12 4-1 0,-5-7-25 16,-2 2-28-16,0-1-84 15,-3-4-76-15,-6-1 134 16</inkml:trace>
  <inkml:trace contextRef="#ctx0" brushRef="#br0" timeOffset="110636.06">6417 7937 695 0,'-7'-3'341'0,"1"8"-73"15,-3-1-105-15,-1 9-11 16,1 2-24-16,-1 3-39 16,-6 1-17-16,-1 1-29 15,-2-2-8-15,-3 4-9 16,5 1-2-16,2 1-1 16,-2 0-4-16,3-2-6 15,5 4-5-15,3-4-5 16,2-1-1-16,5 3-1 15,-1-4-1-15,1-1 1 16,0-3-1-16,5-2 1 0,-2 0 0 31,5-4 1-31,5 2 2 0,-1-12 3 16,9-1 2-16,-1-10 0 16,0-7 0-16,6-5-3 15,-4-5-2-15,6-5-1 16,-2 2 0-16,-5-3 1 0,-3-1-1 15,-6 4 0-15,-5 0 0 16,-4 3 1-16,-3-1 0 16,-6 2 0-16,-2 6 0 15,-5 3-2-15,1 5-2 16,1 6-1-16,-1-1-2 0,1 7-7 16,-2 1 0-16,-1 1-2 15,1 8 0-15,4 3 3 16,-5-3 4-16,7 7-88 15,0-4-64-15,3 4 97 16</inkml:trace>
  <inkml:trace contextRef="#ctx0" brushRef="#br0" timeOffset="111006.57">6804 7906 861 0,'6'-2'402'16,"-6"3"-137"-16,-2 8-84 16,-7 2-46-16,-2-2-19 15,0 14-37-15,5-1-13 0,-7 4-21 16,-4 1-8-16,-4-1-14 15,-4 1-6-15,0 1-7 16,2 0-2-16,3 3-4 16,2-2 0-16,6 0-2 15,0-1-1-15,4-8-1 16,2-2 0-16,2-7 0 16,3-4-4-16,1-1-25 15,2-3-33-15,6-8-107 16,3-7-67-16,5-15 140 15</inkml:trace>
  <inkml:trace contextRef="#ctx0" brushRef="#br0" timeOffset="111279.51">7093 7820 671 0,'5'-2'373'16,"-7"6"-23"-16,-5 6-123 0,-2 7-56 15,-6 5-28-15,-3 6-52 16,1 4-12-16,-2 2-22 16,1-1-13-16,0 4-22 15,-1-2-9-15,-1 1-5 16,3 3-2-16,-2-1-1 16,0-2 0-16,3-2-1 15,1-4-1-15,-2-9 0 16,8-1-2-16,0-10-1 31,3-1 11-31,6-6-55 0,-3-6-62 16,1-8 72-16</inkml:trace>
  <inkml:trace contextRef="#ctx0" brushRef="#br0" timeOffset="111545.43">6762 8085 865 0,'5'0'408'0,"6"1"-164"16,5-1-8-16,-1-1-70 16,3-1-28-16,5 0-48 15,1 1-19-15,5 1-24 16,-3 0-11-16,1 0-18 15,-3-2-5-15,-9 0-8 16,-1 2-2-16,-11-1-3 16,0 1-29-16,-1 0 467 15,-3 0-336-15</inkml:trace>
  <inkml:trace contextRef="#ctx0" brushRef="#br0" timeOffset="111845.38">7243 7954 704 0,'3'-5'401'15,"-1"-1"-92"-15,8 7-85 16,-1 0-20-16,2 3-65 16,4 2-23-16,1-2-40 15,0-2-17-15,2 0-26 16,1-1-12-16,-6 0-13 16,0 1 29-16,-4-2-110 15,-3-2 522-15,1 1-347 16</inkml:trace>
  <inkml:trace contextRef="#ctx0" brushRef="#br0" timeOffset="112634.53">7628 7770 544 0,'0'-1'337'16,"2"0"-47"-16,-2 0-99 16,4 0-30-16,-2 0-61 0,-2 1-16 15,12 0-24-15,4 0-9 16,31 3-17-16,-24 0-13 15,1 4-14-15,-1 2-4 0,6 3-1 16,-2 3 0-16,1-1 3 16,-5 2 1-16,-7-2 1 15,-1 0 0-15,-8 0 3 16,-2 3 1-16,-2 1 0 16,-3 2 0-16,0 4-3 15,-1-2-1-15,-5 0-3 16,0-1-1-16,-3 0 0 0,0 2 0 15,0 2-1-15,-2-2-1 16,-1 3-1-16,2 1 0 31,-5 4 1-31,2 1 0 0,1-3 1 16,-2 0-1-16,7-7 1 16,-3-1 0-16,4-5 0 15,0-2 1-15,1-3-1 16,4 1 1-16,-4-3 0 15,2-2 0-15,-3-3 2 16,0-1 0-16,-2-2 1 16,-1 3 0-16,-5-6-1 15,-3 2 1-15,-5-4 1 16,-4 0 1-16,-1-2-1 16,-1-1 0-16,3-1-2 15,-1-1-2-15,4 5-3 0,7-3-1 16,2 5-26-16,2 2 93 0,6 0-55 15</inkml:trace>
  <inkml:trace contextRef="#ctx0" brushRef="#br0" timeOffset="113660.9">9177 7407 480 0,'-2'0'275'15,"1"0"-38"-15,0 0-13 0,0 0-31 16,-1 4-24-16,1-3-37 16,1-1-15-16,0 0-38 15,0 0-14-15,10 7-13 16,14 3-4-16,35 3-4 16,-22-13-3-16,-3 0-14 31,-3-4-7-31,-5 3-11 0,-4-2-3 0,-5 0-4 15,-2 2-1-15,-5 1 9 16,-4-4-38-16,-5 3-94 16,-3 5-72-16,-8 2 101 15</inkml:trace>
  <inkml:trace contextRef="#ctx0" brushRef="#br0" timeOffset="114015.81">9073 7608 570 0,'0'0'350'15,"0"0"24"-15,1 0-92 16,11 1-44-16,2 0-33 16,30 4-64-16,-25-2-18 0,1-1-24 15,0 0-13-15,5 3-19 16,-2-3-9-16,2-1-22 16,3-2-8-16,-5-2-14 15,0-2-4 1,-6-2-5-16,-4 0 2 15,-1-1-44-15,-2-1-20 16,-1 2 34-16</inkml:trace>
  <inkml:trace contextRef="#ctx0" brushRef="#br0" timeOffset="115045.78">10641 7273 502 0,'0'-1'305'0,"0"0"-7"0,0 0-32 16,1 0-49-16,2-3-23 15,-3 2-50-15,1-1-25 16,0 2-46 0,2-2-17-16,2-1-28 15,-5 3-9-15,0 0-10 16,0 0-3-16,0 1 0 15,0 0 0-15,-2 21 0 16,-9 30 0-16,-8-20 0 16,2 3-1-16,-4 2-1 15,-4 0 1-15,-2-6-2 16,8-2 0-16,-3-8-1 16,6 2 0-16,4-2-1 15,-1-3 0-15,4-2 0 16,2-3-1-16,2-3 1 15,3-4-1-15,1-3 0 0,1-2 0 16,0-1-34-16,0 0-44 16,0-1-128-16,11-2-210 15,9-8 267-15</inkml:trace>
  <inkml:trace contextRef="#ctx0" brushRef="#br0" timeOffset="115346.04">10818 7500 483 0,'-1'-1'346'0,"-1"1"72"16,0 4-110-16,0-4-73 15,1 0-41-15,0 0-67 16,0 0-27-16,-12 10-32 0,-29 30-11 15,29-30-18-15,2 1-5 16,3 0-10-16,0-2-6 16,-1-4-8-16,5 2-5 15,4-3-4-15,0-1-2 16,12 0 6-16,-3-3-27 16,-2-2-84-16,5-2-64 0,1-3 91 15</inkml:trace>
  <inkml:trace contextRef="#ctx0" brushRef="#br0" timeOffset="115883.409">11278 7239 761 0,'-11'3'412'16,"-2"3"-64"-16,0 4-107 15,-2 3-68-15,0 1-33 16,-1 4-52-16,0 2-14 16,-4 2-27-16,6 2-12 15,2 3-16-15,-4-5-4 16,4 4-4-16,-5-4-1 16,2 0-3-16,3 0 0 0,4-5-4 15,7 2-1-15,0-5-1 16,8 0-1-16,0-2 1 15,3-3-1-15,2 0 1 16,5-3 0-16,3-1 1 16,-2-1 2-16,5-7 1 15,-4-3 0-15,3-6 1 16,0-3-1-16,2-3 0 16,-1 0 0-16,-6-2 1 15,-1-1 1-15,-8-5 2 16,-1 0-1-1,-6-3 1-15,-1-2 0 16,-3 2-1-16,-5-3-2 0,-1 4-3 16,-1 3-1-16,-2 5-2 15,-1 6-2-15,1 4-4 16,-1 5-1-16,1 5-1 16,0 2-1-16,1 6-1 0,0 0-1 15,3 4-16-15,3 1-33 16,4 0-130-16,2 5-107 15,0-4 177 1</inkml:trace>
  <inkml:trace contextRef="#ctx0" brushRef="#br0" timeOffset="116445.69">11690 7272 962 0,'1'-1'492'0,"2"-1"-133"16,-6 1-94-16,2 0-88 15,0 1-49-15,-1 0-60 16,-13 3-17-16,-24 19-19 16,26-8-7-16,2 5-10 0,-10 0-1 15,3 4-4-15,1 1-1 16,1 2-2-16,9-2-2 15,-2-4 0-15,0 5-2 0,2-8-2 16,2 4 0 0,4-1-1-16,0-5 0 0,4 0 0 15,5-2 0-15,3-2 0 16,2-1 1-16,5-4 2 16,-1-3 0-16,3-6 1 15,-2-5 0-15,4-3-1 16,5-3-1-16,3-5 0 15,6-3 0-15,-5-2 1 16,-5-2 1-16,-6 0 0 16,-2 2 2-16,-12-8 0 31,0 1 0-31,-10-2 0 0,-2 3-2 16,-5 2-1-16,-6 4-1 0,-4 6-2 15,-4-2 0-15,1 10-1 16,-1 1-2-16,5 5-1 15,2 4-3-15,0-2-1 16,4 2-2-16,0 1-2 16,2 2-28-16,0 5-53 15,-4-1-31-15,13 5-127 16,1 0-58-16,7-2 197 0</inkml:trace>
  <inkml:trace contextRef="#ctx0" brushRef="#br0" timeOffset="116817.989">12439 7330 575 0,'14'0'398'15,"-3"-1"24"-15,-7 1-169 32,3 1-4-32,-6 5-63 0,-4-2-26 0,-8 4-49 15,-7 4-12-15,-7 3-29 16,-2 9-9-16,-6-1-19 0,-1 1-8 31,-3-3-14-31,-3-5-7 16,5 4-9-16,3-1-1 0,6-1-2 15,5-1-1-15,0-5 0 16,4 0 0-16,3-5-2 16,5 2 7-16,2-4-59 15,1-3-37-15,8-3-137 16,-4-8-48-16,9-1 170 16</inkml:trace>
  <inkml:trace contextRef="#ctx0" brushRef="#br0" timeOffset="117070.53">12274 7298 833 0,'-3'-1'425'0,"-2"2"-104"16,1 4-84-16,3-5-50 16,0 0-31-16,0 5-49 15,-1 10-11-15,-2 36-31 16,4-24-11-16,4 3-17 15,0 0-6-15,6 0-11 16,1-4-7-16,2-3-7 16,0-3-2-16,5-7 16 15,-1-2-20-15,0-7 9 16,-3-4-2-16</inkml:trace>
  <inkml:trace contextRef="#ctx0" brushRef="#br0" timeOffset="118021.709">13218 7222 262 0,'1'-9'241'0,"3"0"74"15,-1 1-15-15,-1 4-36 16,-1 1-16-16,2 1-20 16,-2 0-22-16,-1 1-59 0,0 0-27 15,0 0-54-15,0 0-17 16,0 1-20-16,-1 0-8 15,-7 21-10-15,-20 36-3 16,9-19-1-16,0 7-1 16,1-1-1-16,0 2 0 15,3-7-3-15,-5-7 1 16,5-7-1-16,1-1-1 16,4-3 1-16,2-3-2 0,3-2 1 15,2-6-1-15,0-3 21 16,7-4-30-16,4-5-116 15,2-6 358-15,8-4-224 16</inkml:trace>
  <inkml:trace contextRef="#ctx0" brushRef="#br0" timeOffset="118535.42">13535 7229 1158 0,'0'6'529'16,"3"0"-243"-16,-3 2-33 16,0 0-83-16,-2-1-37 15,-5 4-56-15,-2 2-21 16,-2 6-23-16,0 4-8 16,-6 6-9-16,0-1-2 0,-4 2-3 15,1-1-2-15,3 1-2 16,3-1-1-16,4 0-3 31,1-4-1-31,7-3-1 16,0 0-1-16,7-5 0 15,5 0 0-15,5-8 2 0,5-1 0 16,10-7 2-16,1-3 0 16,4-8 0-16,-5-7-1 15,0-2 0-15,8-3 0 16,-4-4-1-16,3 1 2 15,-13-5 1-15,-9-1 2 16,-8 1 0-16,-3-2 1 16,-5 1-1-16,-4 2-1 0,-5 1-2 15,-5 1-2-15,-3 4-2 16,-4 1 0-16,0 6-2 16,5 2 0-16,-3 3 0 15,3 5 0-15,5 1-3 16,-1 2 0-16,7 3-5 15,-2 0-1-15,0 7-35 16,4 2-32-16,2 4-79 16,-2 0-70-16,2 3 143 15</inkml:trace>
  <inkml:trace contextRef="#ctx0" brushRef="#br0" timeOffset="118900.19">14116 7179 829 0,'-1'-1'393'0,"0"0"-153"15,0 0-27-15,0 0-42 16,-3-2-30-16,2 2-29 16,1 0-9-16,1 0-17 15,0 0-1-15,6 0-11 16,14 1-11-16,32-1-21 16,-28 0-9-16,-1-3-16 15,2 2-7-15,-9 0-7 16,-3-1-1-16,-2 2-13 0,-7-2-39 15,1 2-44-15,-3-1 55 0</inkml:trace>
  <inkml:trace contextRef="#ctx0" brushRef="#br0" timeOffset="119302.72">14709 6925 861 0,'8'-13'439'0,"0"5"-103"15,1 4-74-15,-3 2-61 16,-2 3-45-16,-3 2-74 16,-2-3-33-16,0 0-32 15,-2 6-6-15,-4 14-4 16,-17 33-1-16,6-29-3 0,2 2 0 16,-3 3 0-16,1-5-2 15,-1-2 1-15,-1-4-1 16,6-1-1-16,4-2 0 15,8-3-1-15,1-3 0 16,3-2-23-16,4-2-24 16,0-4-75-16,3 1-61 15,1-5 114-15</inkml:trace>
  <inkml:trace contextRef="#ctx0" brushRef="#br0" timeOffset="119701.13">15067 6949 796 0,'0'-3'452'16,"1"3"-78"-16,-2 5-146 15,0-5-35-15,0 0-52 16,0 0-23-16,-2 10-30 0,-8 2-14 15,-25 29-23-15,31-29-10 16,-7-1-17-16,6-4-5 31,4-3-9-31,0 0-3 0,-7 9-3 0,0 1 0 16,7 1-3-16,2-8 0 0,6 0 1 16,0-2-1-16,7 0 3 15,2-2 0-15,3-3-1 16,8 0 1-16,3-3-2 15,2-3-1-15,3 2-1 16,-6-6 2-16,-2-3-32 16,-3 2-23-16,-8-7-73 31,0 6-50-31,-4 5 110 16</inkml:trace>
  <inkml:trace contextRef="#ctx0" brushRef="#br0" timeOffset="119975.48">15402 6915 867 0,'0'-1'437'0,"0"-1"-137"15,2 7-48-15,-3-5-86 16,0 0-36-16,-1 6-48 15,-17 17-14-15,-25 34-28 16,22-26-10-16,2 3-16 0,-1 1-7 16,-1 3-3-16,1 0-1 15,2-1 0-15,1-2 0 16,8-3-1-16,3-6 19 16,7-5-31-16,3-2 142 0,5-19-97 15</inkml:trace>
  <inkml:trace contextRef="#ctx0" brushRef="#br0" timeOffset="121917.34">10298 7953 346 0,'2'1'253'0,"5"-1"1"15,1 0-55-15,6 7-16 16,1-6-24-16,1 2-16 16,6-1-18-16,2-2-14 15,10 1-24-15,7 3-4 16,4-3-15-16,0 0-8 15,1-2-12-15,-3-2-6 16,4-1-13-16,4 1-4 16,-3 1-8-16,2 0-2 15,-1 5-2-15,-3-1 0 16,2 2-3-16,-2 4-2 0,-9-5-2 16,0 6-2-16,-7-3 0 15,-3-3 0-15,4-1 1 16,2 0-1-16,6-2 0 15,-4 0 0-15,9-2 0 32,2-2-1-32,4 0 0 15,3 3-1-15,0 1 1 0,-4-1 0 16,2-2-1-16,4-1 0 16,-5-1-1-16,1 4 0 15,-3-1 0-15,1 3 0 16,0 1 1-16,1-2 0 15,-4 0 0-15,-5-1 0 0,-2-2 2 16,2 1 0-16,2 2-1 16,1-1-1-16,3 1 0 15,-1 1 0-15,2-2 1 16,1 1 2-16,-2-2 2 16,-4 0 0-16,-1 1 0 15,-2 0-2-15,6 1-2 16,2 0 0-16,-1-1-1 15,2-1 0-15,-3 0 0 0,2 0 0 16,1 0-1 0,-5 1 1-16,3-2-2 15,0-1 1-15,-1-2 0 16,8 1-1-16,-6 0 1 0,0 2 0 16,0 4-1-16,0-1 1 15,-3 2 0-15,-4 0-1 16,3-2 1-16,-5 3-1 0,7-3 1 15,4-2 0-15,-4-1 0 16,4 0 0-16,-2 3-1 16,0-2 1-16,3-3 0 15,2 3 0-15,-8-4 0 32,0 0 0-32,-1 2-1 0,-3-2 1 0,2 5 0 0,-4 0 0 15,-2 0 0-15,-4-3 0 31,0 2 0-31,0 2 0 16,0 0 0-16,-2 2 0 16,-2-4-1-16,-4-1 1 0,0 2 1 15,-1 1-1-15,-1-2 0 16,5-1 1-16,2-1-1 16,-5-3 0-16,1 5 1 15,-4-3-1-15,-6 1-1 16,3 3 1-16,-8-4-1 0,1 0 0 15,-5 0-1-15,-1-1-1 16,-3 0 25-16,-1 4-25 0,-2 1 39 16,0 1-21-16</inkml:trace>
  <inkml:trace contextRef="#ctx0" brushRef="#br0" timeOffset="123617.66">10799 8248 279 0,'0'-1'201'0,"0"-1"37"0,0 1-39 15,0 0-56-15,0 0-25 0,0 0-34 16,0 0-12-16,0 0-5 16,0 0 0-16,0 0 8 15,0 1 1-15,0 0 1 16,0 0 0-16,-1 0-22 16,0 0-11-16,-10 10-18 15,-13-4-4-15,-26 32 2 16,26-32 2-16,2 1 1 15,6-3-1-15,2-4-7 16,0 1-6-16,2-5-2 31,3 1-2-31,-2 2-4 16,5 1 2-16,-2 1 2 0,-2 1 1 16,7-1 0-16,-3 0-2 15,2 1-3-15,3-2-2 16,0 0-2-16,0 0 0 0,0 0 0 15,-4 5 0-15,-4 10 0 0,-14 22 0 16,17-25-1-16,0 2 1 16,1-3-1-16,-2 1 0 15,4-3 0-15,0-1 0 16,0-1 1-16,-2 4-1 16,0-4 1-16,-2-1-1 15,2 0 1-15,-2-2-1 0,3-2 0 16,-1 5 0-16,5-4-1 15,-1-2 0-15,2 0 2 16,-1-2 0-16,0 0 0 16,0 0-1-16,1 0-2 15,16-8-4-15,34-15-3 16,-28 15-1-16,5 6 0 31,-2-1 2-31,-1 3 3 16,4 2 3-16,-12 4-1 15,-5 2 1-15,-3 3-1 0,-7-1 1 0,1 6 2 16,1 0 0-16,-5 0 1 16,1 2 1-16,-6-2 0 15,-2 0 0-15,-4 3 1 16,-5-1 0-16,-1 1 1 16,0 1 1-16,-6-3 3 15,-2 0 3-15,0-3 4 16,-1-4 4-16,1-5 8 15,3-3 3-15,2-2 2 16,3-4-2-16,5 0-10 16,0-5-4-16,2-4-6 15,1-1-2-15,0 0-5 16,2-1-3-16,3 1-4 16,3 2 0-16,2 1-44 0,3 5-49 15,2 0-153-15,1 2 153 16</inkml:trace>
  <inkml:trace contextRef="#ctx0" brushRef="#br0" timeOffset="123962.959">10932 8556 949 0,'-2'5'443'0,"-3"0"-193"0,0 2-25 15,-2-1-63-15,-1 4-37 16,-1 3-42-16,-1 1-13 15,2 1-23-15,2 0-10 16,-1-1-15-16,-1 0-5 16,4-5-9-16,1 1-2 0,1-3-6 15,2-3 0-15,1-3-32 16,2-1-51-16,-3-1-519 16,0 0 424-16</inkml:trace>
  <inkml:trace contextRef="#ctx0" brushRef="#br0" timeOffset="124573.78">11239 8339 481 0,'-31'-9'269'0,"30"12"-39"31,1 0-30-31,1 1-40 16,-1-4-14-16,0 0-21 15,0 0-13-15,0 0-29 16,15 2-14-16,37 6-23 0,-26-7-8 16,2-1-6-16,0 2-3 15,2 1-5-15,-2-3-5 16,-4-2-8-16,1 1-4 15,-12-4-4-15,-2 9-2 16,-6 3 1-16,-5 1 0 16,-3 3 4-16,-2 3 1 0,-6 2 0 15,-2 0 1-15,-3 4-1 16,1-4-1-16,2 2-1 0,-1 1-2 16,2 0 0-16,0 0-2 15,1 2 0-15,0-1 0 16,1 1-1-16,-2-1 2 15,1 0-2-15,1 0 1 16,-1-3 0-16,3-2 0 16,1-6 0-16,0-4 1 15,4-2-27-15,0-3-55 0,2-4-361 16,-1 3 304-16</inkml:trace>
  <inkml:trace contextRef="#ctx0" brushRef="#br0" timeOffset="124870.63">11263 8571 666 0,'-1'0'397'15,"1"-2"-67"-15,3-1-105 16,-3 3-26-16,0-1-61 15,0 0-24-15,15 0-42 16,30-1-16-16,-21 3-22 0,0-1-4 16,1 1-5-16,1 0-4 15,-6-1-8-15,1 1-3 16,-7 0-6-16,-2 0-2 16,-4-1 4-16,0 0-29 15,-5-2-100-15,3-1-460 16,-8 1 398-16</inkml:trace>
  <inkml:trace contextRef="#ctx0" brushRef="#br0" timeOffset="125668.29">12090 8362 922 0,'11'0'438'16,"-5"0"-175"-16,-3 0-37 16,-3 0-54-16,-1-2-40 15,0 1-47-15,0 0-17 16,0 0-25-16,-20 1-7 0,-30 1-7 15,26 0-6-15,-6 3-11 16,3 0-2-16,3 1-4 16,2 1-1-16,6 1-3 0,0-4-1 15,8-1-1-15,2 0 0 16,2-1 0-16,3 6-1 16,2-4-1-16,0 3 1 0,0-5 0 15,0-1 1-15,0 0 0 16,-1 0 0-16,1 0 1 31,0 0-1-31,-1 0 0 16,0 0 0-16,-1 5 0 0,-2 4 1 15,0 1-1-15,-1 1 0 16,-18 27 0-16,14-28 0 16,0-5 0-16,1 1 0 15,5-3-1-15,1 2-1 16,3-4-2-16,-1-1 0 15,0-1-2-15,0-1 1 0,18-2-3 16,29-7-1-16,-24 1 1 16,1 2 1-16,2 1 2 15,0 3 3-15,-2 2 2 16,0 4 0-16,-4 2 0 16,-7 0-1-16,-1 6 0 15,-4 1 0-15,-4 3 1 0,1 1 0 16,-5 2 1-16,0 2 1 15,-4 0-1-15,1 6 1 16,-6-1 0-16,-2-1 0 16,-3 0 1-16,-4-3 1 15,-3-2 4-15,-5-3 2 16,-2-7 3-16,0-1 1 0,-2-7-1 16,-2-2-3-16,0-3-2 15,-5-6-2-15,0-4-3 16,0-3 0-16,10 1-3 15,5 1-3-15,12 9-15 16,3 3-51-16,4 8 48 16</inkml:trace>
  <inkml:trace contextRef="#ctx0" brushRef="#br0" timeOffset="126455.69">12806 8475 549 0,'8'-9'325'0,"1"2"-30"16,0-3-26-16,1-1-52 16,2 8-22-16,-6-4-46 15,1 2-27-15,-4 6-60 16,-3 0-15-16,-5 9-18 0,-5 1-3 16,-10 6 5-16,-2 3-3 15,-7 3-8-15,-5 3-3 16,-6 0-7-16,-1 0-4 15,7 0-3-15,0 0-1 16,7-5 0-16,11-1-1 16,0-10-1-16,2-4 0 15,13-3-7-15,-3-5-25 0,4-6-127 16,9-2-101-16,2-8 153 16</inkml:trace>
  <inkml:trace contextRef="#ctx0" brushRef="#br0" timeOffset="126724.62">12664 8452 1039 0,'-10'0'479'0,"3"3"-228"16,0 0-39-16,1 6-77 15,9 2-37-15,-2 0-35 16,-1 2-17-16,12 1-20 0,-9 0-4 15,9 6-8-15,6 1-2 16,-3 3-5-16,2 0-1 16,1 1-2-16,0-3-1 15,0-3 0-15,0-3 0 16,-4-4 2-16,1 0-6 0,-4-12-91 16,1-2-59-1,5-11 88-15</inkml:trace>
  <inkml:trace contextRef="#ctx0" brushRef="#br0" timeOffset="127058.459">13379 8346 1211 0,'5'-6'519'0,"-2"3"-298"0,-3 1-50 16,0 11-56-16,-1 4-30 0,-6 7-19 16,1 1-12-16,-7 4-15 15,-2-2-6-15,0 3-9 16,1 5-3-16,1-2-8 16,0 1-4-16,1-1-4 15,1 0-1-15,2-3-2 16,2-2 0-16,2-4-2 15,1-2 0-15,2-6-12 16,1-5-26-16,1-5-59 16,5-3-54-16,1-7-187 15,5-6 217-15</inkml:trace>
  <inkml:trace contextRef="#ctx0" brushRef="#br0" timeOffset="127549.6">13774 8268 1133 0,'-6'8'485'16,"-6"10"-263"-16,0 1-29 16,-3 5-60-16,-4 2-22 15,-1 1-37-15,-2 4-15 16,-2-5-24-16,-1 1-9 15,9 0-9-15,-2-4-5 0,7 0-5 16,7 0-1-16,-2 1-4 31,4 1 1-31,6 1-1 16,-6-2-1-16,6-2 0 16,2-3 0-16,0-8 1 15,7 0 1-15,3-11 4 16,4-4 1-16,7-9-1 0,2-9-2 15,3-5-3-15,-3-3-1 16,-4-4 0-16,-1-1 0 16,-2 3 1-16,-4 0 1 15,-8-1 0-15,-5 8 0 16,-9 0 0-16,-5-1-1 16,-6 7 0-16,-2-10-1 15,-1 6-1-15,0 2 0 0,4 7-1 16,-1 4-2-16,1 4-2 15,4 0-1-15,0 4-2 16,2 0-2-16,1 1-53 16,4 2-50-16,3 2-185 15,0-3-326-15,0 0 411 16</inkml:trace>
  <inkml:trace contextRef="#ctx0" brushRef="#br0" timeOffset="127847.77">14069 8251 671 0,'-3'4'387'16,"3"-4"-12"-16,11-1-122 15,-5 1-64-15,5 0-24 0,8 1-42 16,1 2-19-16,1-3-31 16,-2-3-17-16,0 1-28 15,-2 0-9-15,-3-2-10 16,-5-1-4-16,0 2-2 16,-3 0 0-16,-2 0-83 15,-1 1-101-15,1-2 116 16</inkml:trace>
  <inkml:trace contextRef="#ctx0" brushRef="#br0" timeOffset="128244.16">14612 8106 622 0,'-4'-6'421'0,"6"6"61"16,-2 0-192-16,-4 3-112 15,3-3-35-15,0 0-61 16,-5 9-8-16,3 14-23 15,-41 31-13-15,31-28-18 16,3 2-5-16,-1-5-8 16,6 2 0-16,4 0-4 15,-1-2 1-15,2-4-2 0,-1-6-1 16,-2-4-1-16,3-8 0 16,0 1-20-16,6-5-23 15,-6 2-106-15,0 0-83 16,16-8 140-16</inkml:trace>
  <inkml:trace contextRef="#ctx0" brushRef="#br0" timeOffset="128528.7">14861 8080 684 0,'5'1'410'15,"1"3"-52"-15,0-1-143 16,-1 1-17-16,-3 3-56 16,1 2-18-16,-3 4-38 15,-2 3-17-15,-3 7-20 16,-4 6-3-16,-5 4-6 0,-5 1-5 16,-3-2-13-16,-1 1-7 15,3-7-7-15,3-2-3 16,5-5-3-16,3-4 11 15,8-4 52-15,2-2-665 16,11-9 470-16</inkml:trace>
  <inkml:trace contextRef="#ctx0" brushRef="#br0" timeOffset="129463.43">16426 7644 662 0,'0'-1'343'0,"0"0"-87"0,0 0-25 16,0 0-62-16,0 1-21 16,0 0-31-16,0 0-13 15,0 0-23-15,14 1-7 16,0 1-19-16,39 6-4 0,-30-7-9 15,5-1-6-15,4-1-14 16,-5-1-8-16,0-1-7 16,-5 1-3-16,-5 0-4 15,-2 1 0-15,-8-1-24 16,-3 1-49-16,-4 2-110 16,-5 2-95-16,-2 4 164 15</inkml:trace>
  <inkml:trace contextRef="#ctx0" brushRef="#br0" timeOffset="129794.47">16372 7871 581 0,'-4'1'328'0,"4"3"-53"16,0-4-29-16,0 0-49 16,0 0-24-16,0 0-32 15,19 5-17-15,29 10-26 16,-23-8-6-16,-1-2-4 16,0-3-8-16,8 3-13 15,-5-4-12-15,-1-1-21 16,-4-1-9-16,-11-5-13 15,-2 2-5-15,-1 0-5 16,-5 0-21-16,-2-1-518 16,2 4 398-16</inkml:trace>
  <inkml:trace contextRef="#ctx0" brushRef="#br0" timeOffset="134013.94">18029 7601 294 0,'4'-7'187'0,"-3"0"18"15,5 1-16-15,-1 0-17 16,2 1-6-16,-3-1-17 0,0 0-12 15,-2-1-17-15,0 3-8 16,-1-2-17-16,1 3-8 16,0 1-9-16,-2 0-5 0,2 1-16 15,-2 0-5-15,0-1-11 16,0 1-5-16,0 1-2 16,-6 15-3-16,2 13-9 15,-47 37-3-15,26-24-7 16,0 2-2-16,2 1-4 15,4-3-1-15,7-4-3 32,0-5 0-32,0-4 0 15,0-5-1-15,1-8 1 0,1 0 1 16,5-8 1 0,-1 2-1-16,1-4 1 0,1-4-1 15,-1 0-2-15,2-2-1 16,2 0-19-16,1 0-18 15,0 0-76-15,0 0-83 16,0 0 123-16</inkml:trace>
  <inkml:trace contextRef="#ctx0" brushRef="#br0" timeOffset="134326.37">18270 7783 604 0,'-2'3'424'16,"-2"-1"29"-16,4 0-201 15,-1-2-17-15,0 0-85 16,0 0-34-16,0 0-57 16,0 0-21-16,-1 10-16 15,-4 6-2-15,-19 30-3 16,11-25-1-16,-3 6-5 15,0-4-2-15,3 0-3 0,-1-1-2 16,7-4-2-16,1-3-1 16,4-5-1-16,2-2-2 15,1-8-11-15,3-3-46 16,6-5-107-16,2-4 108 16</inkml:trace>
  <inkml:trace contextRef="#ctx0" brushRef="#br0" timeOffset="134941.29">18659 7492 584 0,'-11'1'319'16,"2"2"-91"-16,3 2-70 15,3-3-35-15,3 0-49 16,0-2-16-16,0 0-23 15,0 0 2-15,6 1-1 16,12 3 4-16,34 8 8 16,-21-4-2-16,4-4-3 15,5-3-4-15,-2-1-13 16,-4-2-6-16,0-3-7 16,-4 1-1-16,-5-2-2 15,-3 2-1-15,-8 5-7 16,-5 0-3-16,-9 5 2 15,-1 5 8-15,-7 3 11 16,-4 4 6-16,1 8-3 0,-8-1-6 16,1 4-6-1,-1 2-2-15,-2 5-3 16,4 3-1-16,-4 1-1 16,1-1-1-16,-4-2 0 15,-1-3 1-15,3-3-3 0,-1 0 1 16,5-5 0-16,0-4 0 15,5-3 2-15,0-6 0 16,2-8-1-16,3 2 1 16,3-7-21-16,-1-2-47 15,4-5-229-15,2-2 199 0</inkml:trace>
  <inkml:trace contextRef="#ctx0" brushRef="#br0" timeOffset="135212.4">18682 7793 737 0,'0'2'444'0,"0"-3"-61"15,9 1-168-15,5 3-23 16,4 0-74-16,5 2-12 15,3-3-35-15,12 7-14 16,-2-2-21-16,2 3-12 16,-1 4-16-16,-10-10-2 15,2 3-3-15,-6-6 0 16,-5 0-30-16,-4-1-56 0,-10-5 55 16</inkml:trace>
  <inkml:trace contextRef="#ctx0" brushRef="#br0" timeOffset="137156.14">20117 7755 564 0,'0'-2'320'15,"-2"-2"-49"-15,0 2-59 16,1 1-44-16,1 0-24 15,-1 0-32-15,0 1-19 16,-1 0-39-16,1 0-15 0,-2 9-6 16,-8 12 4-16,-32 34 3 15,12-25-3-15,-10 5-11 16,-2 0-6-16,2-4-7 16,2-3-2-1,3-7-1-15,3-1-1 0,4-6-2 16,-1-3 0-16,12-5-3 15,2-4-1-15,7-5-44 16,4-1-85-16,5-6-415 16,2-3 364-16</inkml:trace>
  <inkml:trace contextRef="#ctx0" brushRef="#br0" timeOffset="137440.4">19825 7812 1000 0,'-2'-3'483'16,"-3"0"-188"-16,9 3-40 15,-4 0-115-15,0 0-44 0,0 0-55 16,0 0-17-16,7 23-3 16,14 33-2-16,-10-27-3 15,-1-2-2-15,0-3-4 16,-2-4-1-16,8 1-3 15,3-4-1-15,1 0 0 16,0-6 0-16,-3-4 0 16,-3 0 1-16,0-6-13 15,0-1-31-15,1-7-131 16,2-1-105-16,0-7 162 16</inkml:trace>
  <inkml:trace contextRef="#ctx0" brushRef="#br0" timeOffset="137800.09">20770 7613 1149 0,'2'3'501'0,"-5"6"-273"0,-6 4-12 16,-2 6-81-16,2 6-29 15,-6 7-38-15,1 3-14 16,-4 4-20-16,-4-1-9 0,5-3-10 16,0-1-5-16,2-3-5 15,1-4-2-15,0-3 0 16,4-2 0-16,0-7-2 15,1-3-1-15,4-3-11 16,-3-3-23-16,4-4-60 16,0-1-39-16,4-4-137 15,0 2-171-15,0 0 290 16</inkml:trace>
  <inkml:trace contextRef="#ctx0" brushRef="#br0" timeOffset="138350.91">21189 7591 1061 0,'-1'0'492'0,"-7"5"-235"16,1 3-6-16,-4 3-87 15,-3 1-39-15,-3 2-41 16,0 1-18-16,-4 6-27 15,1 3-9-15,-2 6-13 16,1 0-4-16,2 4-6 16,-2-3 0-16,3-2-4 15,5 0-1-15,1-10 0 16,5 8-1-16,1-8-1 16,5 2 0-16,2-1 0 0,1-4 0 15,7-1 0-15,-1-4 0 16,6-2 1-16,3-4 4 15,6-3-1-15,3-4-1 16,8-4 1-16,0-5-3 16,5-9 3-16,-1 1 0 15,1-1 0-15,-7-6 0 16,-7 1 0-16,-2-2 1 16,-10-5 1-16,-1 0 3 15,-12-1 1-15,-1-2-1 0,-9-1-1 16,0 6-2-16,1 3-3 15,-2 4-2-15,-2 8-1 16,-1 1-1-16,-7 5-4 16,-3 2 0-16,1 5-1 15,0 2-1-15,5 7-1 16,0 0-1-16,1 6 1 16,1 0-33-16,3 2-109 15,3 1-66-15,6 2 117 16</inkml:trace>
  <inkml:trace contextRef="#ctx0" brushRef="#br0" timeOffset="138716.84">21715 7478 883 0,'0'-8'450'0,"-2"3"-117"16,3 4-76-16,2-3-58 15,-3 3-46-15,0 0-59 16,6 0-25-16,13-1-38 16,26-3-8-16,-30 5-15 15,5 3-3-15,-6-3-3 0,4 0 3 32,-2-1-23-32,-1 2 414 0,4 4-300 0</inkml:trace>
  <inkml:trace contextRef="#ctx0" brushRef="#br0" timeOffset="141593.61">22421 7275 523 0,'0'-1'306'0,"0"0"-56"0,0 0-77 15,0 0-23-15,0 0-30 16,0 0-10-16,0 0-26 15,0 0-9-15,0-1-11 16,0 1-3-16,0 0 1 16,0 0 2-16,0 0 0 15,0 0 0-15,0 1-13 16,0 0-9-16,-1 15-14 16,-11 35-7-16,-5-27-8 15,-2 0-3-15,2 1-4 16,1-2-2-16,3-4-1 15,2 2-1-15,8-7 0 16,-4-3 0-16,3-4 1 16,0-3 2-16,-1-3 3 15,5-3 1-15,0 2-2 0,0 0-2 16,0 0-5-16,13-13-1 16,33-23-3-16,-28 26 1 15,-5 4-2-15,-3 3-1 16,1 6 0-16,-2-1 1 0,0 6 1 15,1 1 2-15,1 0 2 16,1 4 0-16,2-3 0 16,-1-4 1-16,2 2 10 15,-3-5-12-15,1-2-90 16,0 1-66-16,-2-8 87 31</inkml:trace>
  <inkml:trace contextRef="#ctx0" brushRef="#br0" timeOffset="141923.3">22727 7247 963 0,'-4'1'440'0,"-3"2"-204"16,-1 3-35-16,-1 5-78 15,-1 3-30-15,1 8-37 16,-3 4-17-16,-4 6-14 16,-1 4-1-16,-5 1-3 15,0-1-2-15,1-4-5 16,-2-3-3-16,2-5-5 15,1-4-2-15,4-2-1 16,3-3 0-16,4-5 2 16,3-1-1-16,1-7-55 0,2-2 40 15</inkml:trace>
  <inkml:trace contextRef="#ctx0" brushRef="#br0" timeOffset="146213.87">23434 7014 150 0,'1'0'131'16,"-1"0"40"-16,1-4-13 15,-1 4-36-15,0-1-17 16,0 0-30-16,0 0-7 0,0 0-1 16,0 1 2-16,0 0 5 15,0-1-4-15,0 0-16 16,0 0-11-16,-1 0-23 15,0-1-5-15,0 1-5 16,-13 0-1-16,-4-1-1 31,-26-5-1-31,27 11-2 0,-1-5 0 16,-2-3-2-16,3 2 1 16,-1-2-2-16,0 1 6 15,4 0 13-15,-7 1 2 16,0-6 3-16,-3 4-5 15,-4 3-14-15,0 0-2 16,-2 1-3-16,-2 0 0 0,0 1 4 16,-2 0 4-16,0-4 7 15,-1 3 4-15,-1 0 12 16,5 0 3-16,4 3 6 16,0-3-1-16,1-3-7 15,0 1-4-15,-5-7-7 16,5 4-3-16,-3 2-6 15,-1 2-2-15,-1 1-6 16,-1 2-3-16,-1-1-1 16,-2-3 0-16,0 0-1 15,-3-2 1-15,4 3 1 16,-2-1-1-16,-2-1 0 16,2 0 0-16,-5-5-1 15,0 2-1-15,-3 1 0 0,-3 1 1 16,1 1-1-16,2-2 0 15,2 2 1-15,5 2-1 16,-1 0 0-16,3 1 0 16,4 1-1-16,-2 0 1 15,3 1-1-15,-3 3 1 16,-7-3 0-16,1 0 0 0,0-1 0 16,0 0 0-16,5 0 0 15,6 1 1-15,-1 2-1 16,0-4 0-16,2 3 0 15,-4-1 0-15,2 0-1 16,0 2 0-16,-4-3 0 16,1 3 0-16,-1 0-1 15,3 2 1-15,-1 2 0 16,3-5 1-16,2 0 0 16,2 0 0-16,7 1 0 15,0-2 0-15,2 1 0 16,1-2 0-16,-2 3-1 0,0-1 0 15,-3 1-2-15,1-3 1 16,-2 5 0-16,3-1-1 16,0 0 2-1,3 5 0-15,2-5 1 16,0-2 0-16,2 3 1 16,-4-4-12-16,-8 2-77 15,-7 0-9-15,-14 1-3 16,-6 1 13-16,-4-3 78 15,-2 2 9-15,1-1 2 16,2-2 0-16,1 2-1 16,3-2 0-16,6-1-1 0,2-1 0 0,4-2 0 15,1 1 0-15,-8 0 0 16,4 3 0-16,-6 0 0 16,-1 0 0-16,3-1 1 15,1-2 0-15,2-2 0 16,2 2 0-16,0 1-1 15,5 0 0-15,3 2 0 0,-1 0 0 16,-5-2 0-16,-3 1 0 16,-4 2 0-16,1-2 0 15,1 3 0-15,-2 0 1 16,-3-3-1-16,-3 2 1 16,5 0 1-16,2 3 0 15,2-2 0-15,0 3 0 16,-6-3-1-1,-4 1 0-15,0 1 0 16,-1 0-1-16,1 0 0 16,-3 2 0-16,7-4 1 0,-3 1 1 15,1-3 0-15,5 1 0 16,-8 0 3-16,5 1 0 16,3-2 1-16,-1 1-1 0,1 2-2 15,3-2-1-15,-2 3-1 16,1-1-1-16,6 0 1 15,-3 1-1-15,1-3 1 16,0 0-1-16,-4 1 2 16,0-1-1-16,6-2 1 15,0 1 0-15,0-2 0 0,3 1-1 16,2 1 1-16,-1-1-1 16,4 3-1-16,0 0 0 31,-2 3 0-31,-1 1-2 15,-3 3 0-15,-2 3 0 0,0 2 1 16,1 3 0-16,0 3 0 16,2-1 0-16,2 5-1 15,0 0 1-15,2 0 0 16,-2 0 1-16,0 1 0 16,1-4 0-16,3 0 0 0,0 0-1 15,3-5 0-15,4 3-1 16,-3-3 1-16,11 1-1 0,-6 1 1 31,6 1 0-31,7 7 0 16,-9 1 0-16,6 5 0 15,-5 1 0-15,2-1 0 0,5 1 0 0,6 0-1 16,1-3 0-16,4-4 1 16,4-1 0-16,7 0 1 15,2-4 1-15,7 0 1 16,-2-5 0-16,0 0 1 15,9-2-1-15,3 1 1 16,4-1 1-16,2 1 3 0,-3 0 6 31,2 1 5-31,2-2 2 0,6 0-3 16,-1 1-5-16,1 3-4 16,-6-4 3-16,-4 4 6 15,3-2 2-15,1-3 9 16,2 0 1-16,0 1 1 15,0 0 0-15,4 2-6 16,-2-2-2-16,4-4-4 16,0 0 0-16,-1-5-2 15,4 4-1-15,3-3-2 16,-2-1-2-16,2-1-1 16,4 2 0-16,-4-2-2 15,6 3-2-15,-4-2-1 16,-5-2 0-16,4 3 5 15,-7-3 2-15,6 3 2 16,2 0 0-16,2-2-4 16,1 2-2-16,1-4-2 15,0-3 0-15,1-1 0 16,1 0-2-16,2-2 0 16,2-1-1-16,-1-2 0 0,1 0-1 15,-5 2 1-15,3-1 0 0,-6 3 3 16,5-1 1-16,4 3-1 15,-7 1-2-15,5 1-1 16,-3-1-1-16,-1-1 1 16,1-1 0-16,-3-2 1 15,3 0-2-15,0-1 1 0,-2-1-1 16,-4 1 0-16,0-3 1 16,-4-3-2-16,5 7 1 15,-2-2-1-15,0-2-1 16,3 5 0-16,-3-1 1 15,0 0-1-15,-4 0 1 16,3-4 0-16,-2 1 0 0,4-4 1 16,4 2 0-16,-6 0 0 15,0-2 0-15,-2 4-1 16,-1-3 1-16,0-2-1 16,-1-2 0-16,4-2 0 15,0-2-1-15,4 3 2 16,1 1-2-16,-2-3 1 15,0 2 0-15,2 0-1 32,-1-1 1-32,1 2 0 15,4-1-1-15,-4 0 1 0,-1 2-1 16,-6 1 0-16,0 0 0 16,0 0 1-16,-1-1 0 0,4-1 0 15,-4-3 0-15,0-1-1 16,1 3 1-16,1 1-1 15,3 0 1-15,-6 3-1 16,-2-2 0-16,2 1 0 16,-1 0 0-16,0 0 1 15,-1 1-1-15,-5 0 0 16,2 1 1-16,-2-1-1 16,-2 2 1-16,-10-3 1 0,-7-1 0 15,1-3 0-15,-5-2 2 16,4-1 0-16,3-3 1 15,-5-3-1-15,1-2 0 0,-4-7-3 16,-2-3-1-16,-3-2-3 16,-4 0-4-16,-3 2-5 15,-3 1-2-15,-9 2-2 16,-3 0 2-16,-9 4 2 16,-3 0 3-16,-9 2 1 15,-3-1 2-15,-7-2 1 16,-4-2 1-16,1-1 0 15,-5-2 2-15,-6 0-1 16,-2 2 2-16,-6-1 0 16,1 6 1-16,2 3-1 15,5 3-1-15,-2 7-1 16,1-1 0-16,4 7-88 0,-6-1 69 16</inkml:trace>
  <inkml:trace contextRef="#ctx0" brushRef="#br0" timeOffset="149155.44">952 9320 380 0,'-15'-5'189'15,"9"-1"-51"-15,6 4-90 16,3-3-38-16,-1 1-2 0,-2 3-1 16,21-8 0-16,46-20-4 31,-17 13-1-31,1-3-1 0,-1-1 0 16,6 3-1-16,0 3 4 15,5 4 18-15,-4 2 7 16,2 6 21-16,1 1 0 15,-3 2-14-15,10 4-8 0,11 1-18 16,3 3-4-16,15-5-3 16,3 1 0-16,3-4-1 15,6-1 0-15,12 0-2 16,4-1 0-16,4 0-12 16,6 3 33-16,2 7 11 15,-4 0 4-15,11 9 18 16,-11-3-33-16,4 8-4 15,1 1 2-15,0 0 4 16,12 3 2-16,-2-9-3 16,11-7-3-16,9-3-7 15,0-6-1-15,22-6-2 0,-11 2 9 16,23-5 15-16,9-5 3 16,-1 2 5-16,16 1-8 15,-14-1-16-15,-1 6-3 16,-7 4-6-16,3 2-3 15,-3 4-1-15,-1 4 0 16,5-1-1-16,-8-1 1 0,10 3 0 16,-16 0-1-16,18-1-1 15,8 0 0-15,-1-5 0 16,19-1 0-16,-10-1 0 16,1-1-1-16,2 2 0 31,-5 2-1-31,3-2 1 15,0 3-1-15,9 0 2 16,3 0-1-16,7 0 1 16,4-1 1-16,-2-3 0 0,3-1-1 15,4-2 1-15,2 0-1 16,4-2 9-16,-3 0 12 16,6 2 7-16,-7 0 1 0,5 2-9 15,-2 3-12-15,-3 0-6 16,-2 2-1-16,-4-2-1 15,2 2 1-15,2 0 0 16,4-2 0-16,-3-2 0 16,13-2 1-16,-11-2-1 15,7-3 0-15,1 1-1 16,-1-1-1-16,3 3 0 16,-3 0 0-16,0 1-1 15,-8 0 1-15,-5 2-1 16,1 2 1-16,-8 0 0 15,5 1-1-15,0 1 0 0,-1-1 1 16,2-2-1-16,-1-1 2 0,-1-2 0 16,4 0 0-16,13-5 0 15,-2 0 0-15,13-3 0 16,-2 0-1-16,-10-1 0 16,10 0 2-16,-8 2 10 15,5 1 2-15,-4 1 3 31,-3 3-1-31,4 3-9 16,-4 2-3-16,2 0-2 0,0 0 0 16,0-1 2-16,2-2-1 0,6 0 0 15,-3 0-2-15,9-2 0 16,-1 2 1-16,-7-2 1 16,14 0 0-16,-12 1 0 15,3-2-2-15,-6 1-1 16,-12 1 1-16,-10 1-2 15,-10 2 1-15,-8 1 1 0,-5 0-1 16,-17 1 0-16,4 2 1 16,-12-2-1-16,-7 0 1 15,3-2 0-15,-6-1 0 16,-2 2 1-16,-8-3 0 16,-11 0 1-16,-7 0 0 0,-21-1-1 31,-2 1-1-31,-25-1-1 15,-16 1 0-15,-23-1 5 16,-18 0-29-16,-23-3-71 16,-12-1-87-16,-28 2 103 15</inkml:trace>
  <inkml:trace contextRef="#ctx0" brushRef="#br0" timeOffset="154342.26">1646 10096 410 0,'0'0'259'15,"0"0"2"-15,0-1-17 16,0 0-36-16,0 0-23 15,0 0-40-15,0 0-20 0,0-1-29 16,0 1-18-16,0 0-34 16,0 0-12-16,2 0-19 15,-2 1-6-15,0 1 1 16,9 28-1-16,-8 36-3 16,-11-25 0-16,-2 4 0 15,1-2-1 1,2 0-1-16,1-2 0 15,-1-3-1-15,0-2 0 16,-2-5 1-16,0 0-1 0,3-2 1 16,1 0 0-16,2-3-1 0,0-7 1 15,1-4 2-15,0-10 9 16,-2-7-45-16,4-4-47 0,-5-13-186 16,9 0 163-16</inkml:trace>
  <inkml:trace contextRef="#ctx0" brushRef="#br0" timeOffset="154880.47">1668 10140 291 0,'-1'-1'237'0,"0"0"70"16,-2 1-71-16,2-1-55 15,0-1-34-15,0 1-45 16,0 0-8-16,1-3-8 16,3-9-6-16,3 0-13 15,20-29-6-15,-12 30-13 16,5 2-6-16,6 2-16 15,2 2-8-15,3 5-13 16,2 3-3-16,-3 7-2 16,-9 5-2-16,-1 6 2 15,-8 4 0-15,-8 0 1 0,8 4 0 16,-11-1 4-16,-6-1 0 16,4 0 3-16,-7-2 2 15,-2 0 3-15,1-1 4 16,-15-4 6-16,-1-2 4 15,-6-2 3-15,0-3-1 0,-1-2-5 16,1-4-3-16,2-6-3 16,2 0-2-16,4-9-2 31,-1 0-2-31,7-6-7 16,2 1-5-16,8 0-5 0,4 2-15 15,1 3-52-15,8 1-44 16,0 3-203-16,0-2 206 0</inkml:trace>
  <inkml:trace contextRef="#ctx0" brushRef="#br0" timeOffset="155369.46">2289 9903 823 0,'1'0'394'15,"-1"0"-162"-15,0 0-39 16,0 0-76-16,0 0-22 16,-1 0-26-16,-2 11-14 0,-1 7-14 15,-8 28-4-15,3-20-4 16,2 4-2-16,-2 4-7 15,-3 3-3-15,1 2-4 16,-2-4-2-16,-2-1-5 16,8-2-3-16,-4-6-2 15,0-1-1-15,1-6-1 16,-4-4 0-16,7-4 0 16,2-2-1-16,3-2 6 15,0-5-13-15,2-4-73 0,0 1-65 16,0-1 82-16</inkml:trace>
  <inkml:trace contextRef="#ctx0" brushRef="#br0" timeOffset="155712.74">2657 9865 892 0,'3'-2'414'16,"-4"7"-194"-16,-4-1-2 16,4-4-62-16,0 0-40 0,-3 6-43 15,-5 13-15-15,-14 28-18 16,12-27-8-16,0 5-7 16,-1 1-2-16,0 8-2 15,0 4-1-15,0 1-4 16,-1-3-3-16,1-3-6 15,0-5-1-15,2-3-3 16,1 0-1-16,-3-5 1 16,1-2-2-16,0-6-1 15,4-1 0-15,7-6-25 0,-3 0-33 16,3-5-120-16,-1-2-112 16,0 1 178-16</inkml:trace>
  <inkml:trace contextRef="#ctx0" brushRef="#br0" timeOffset="155997.3">2332 10083 749 0,'2'-2'386'16,"1"-3"-124"-16,6 3-78 15,4 0-27-15,0 0-47 16,7 2-19-16,-1 3-30 16,1-1-9-16,2 0-16 15,1 2-10-15,1-4-11 16,3 1-3-16,-5 1-5 16,-7-3 0-16,-3 1 12 15,-3 0-20-15,0-3-115 0,0 2-52 16,1-5 85-16</inkml:trace>
  <inkml:trace contextRef="#ctx0" brushRef="#br0" timeOffset="156547.93">3459 9936 705 0,'0'-5'373'0,"-5"3"-89"16,5 2-57-16,-1 0-69 15,0 0-36-15,1 0-56 16,0 1-14-16,-4 19-28 16,-9 33-7-16,-1-19-1 0,3 3 0 15,7 5 1-15,-1-2-2 16,1-1-5-16,-1-2-1 0,-7-7-3 16,4-1-1-16,4-3 0 15,-10-6-1-15,10 0 0 16,-1-5-2-16,-7-5 1 15,10-4 4-15,-2-3-42 16,-4-3-39-16,7-1-157 16,-3-3-266-1,-1 2 326-15</inkml:trace>
  <inkml:trace contextRef="#ctx0" brushRef="#br0" timeOffset="156829.67">3252 10104 665 0,'6'0'370'0,"-1"-1"-17"16,1-2-141-16,13 1-54 15,0 1-25-15,3 1-47 16,1 1-17-16,-3 5-27 16,5-1-8-16,2-5-17 15,1 1-7-15,1-2-4 16,1-1 0-16,-3 4 21 0,-6-2-27 16,-7 0 6-16</inkml:trace>
  <inkml:trace contextRef="#ctx0" brushRef="#br0" timeOffset="157864.34">4226 10339 504 0,'29'-35'281'0,"-24"27"-42"15,-3-1-34-15,7 0-53 0,-2 1-14 16,-2 0-32-16,1 2-14 16,-6 4-16-16,0 0-14 0,0 2-14 15,-1 0-1-15,0 0-5 16,0 0-1-16,-8 16-7 16,-19 32-9-16,7-17-12 15,1 3-3-15,3 6-5 31,-2 2-1-31,4-2-1 16,-5 3 0-16,9-2 0 16,-3-3 0-16,0-2 0 15,4-3-1-15,-8-9 1 16,7-1-1-16,4-10 0 16,1-3 1-16,2-6 0 15,3-1 7-15,0-7-43 16,0 3-53-16,1 0-194 0,0 0 174 15</inkml:trace>
  <inkml:trace contextRef="#ctx0" brushRef="#br0" timeOffset="158390.05">4239 10296 542 0,'-4'-6'259'0,"4"3"-100"0,5-2-22 16,2-5-33-16,5 0-14 15,7 1 1-15,-3-5 3 16,9 4 5-16,-5 0 1 15,-2-2-13-15,4 5-9 16,0-1-17-16,3 2-9 16,6 6-15-16,2 3-8 0,-3 8-13 15,0 3-5-15,-10 2-5 16,-4 0-2-16,-13 5 1 16,3 1 1-16,-8 2 1 15,-3-1 1-15,2-3 0 16,-9-1 0-16,-1 1 1 15,-6-2 2-15,-5-4 1 0,-2-1 2 32,-4-4 1-32,-2-2-1 0,8-2 2 0,1-5 0 15,4-5-1-15,0-1 1 16,-3-5-6-16,4-1-3 31,7-2-7-31,3-2-6 0,7 1-56 0,0 2-47 0,1 1-165 16,1 3-118-16,4 6 243 31</inkml:trace>
  <inkml:trace contextRef="#ctx0" brushRef="#br0" timeOffset="159129.76">5211 10048 608 0,'5'-9'413'0,"-5"0"37"16,-4 2-219-16,6 0-15 16,-6 3-66-16,1 0-37 15,-1 4-51-15,-2 3-21 0,-3 6-27 16,0 4-4-16,-4 8-5 16,-3 5-1-16,-6 3 0 15,0 3 0-15,0 1 1 16,0 1 1-16,5-7 0 15,0-3-1-15,0-5-1 16,4-1-2-16,5 0-1 16,0-2 0-16,8 3 0 15,0-7 0-15,5 3 0 16,-1 2 0-16,3-3-1 16,2 1 0-16,-1-3 0 15,4-1 0-15,0-1 0 0,3-1 2 16,1-5 1-16,5-4 1 15,10-7 2-15,4-6-1 16,11-6 0-16,0-1-1 16,-4-5-1-16,2 1 2 0,-12-3 1 15,-6-3 1-15,-3 2 5 16,-8-5-1-16,-8 1 2 16,-3 1-2-16,-10 0-3 15,-3 1-1-15,-4 4-2 16,1 0-1-16,-5 7-3 15,4-1-1-15,1 5-1 16,-5 0-3-16,3 7 0 16,-2 1-2-16,1 4-2 15,1 3-1-15,0 1-1 16,0 4 0-16,1 5-1 16,4 2-1-16,-2 1-5 15,3 3-34-15,1 0-113 16,5 2-72-16,5 3 133 15</inkml:trace>
  <inkml:trace contextRef="#ctx0" brushRef="#br0" timeOffset="159523.67">5800 9993 930 0,'-2'-4'419'0,"0"3"-200"16,0-2-13-16,1 2-54 16,0 1-28-16,0 0-46 15,0 0-18-15,-1 0-30 16,1 0-9-16,-2 20-10 15,-34 29 1-15,19-17 0 16,2 0-1-16,-6 6 0 16,0 1-2-16,0-7-4 15,6 4-1-15,0-10-2 0,1 0 0 16,-1-3 0-16,4-3-2 16,4 0 2-16,0-1-1 15,6-5 0-15,-2-1 0 16,-2-6-1-16,0 0 0 15,3-5-17-15,1-2-16 0,2-6-84 16,0 5-69-16,0 0 114 16</inkml:trace>
  <inkml:trace contextRef="#ctx0" brushRef="#br0" timeOffset="159892.31">6104 9982 584 0,'17'-15'371'0,"-5"3"37"16,-1 5-110-16,-4 0-65 15,3 1-33-15,-7 4-73 16,0 1-34-16,-2 3-47 0,-2-2-17 16,0 0-19-16,0 0-1 15,-4 15-2-15,-18 37 1 16,8-22-1-16,-1 7 1 15,-5 2 2-15,1 3 0 16,-4 1-2-16,1-4 0 0,2-3-3 16,0-3-1-16,4-7-1 31,2 1 0-31,3-4-1 16,2-3 2-16,5-5-1 15,0-5 1-15,2-5 1 16,2-3 1-16,-1-4-28 0,2 1-25 15,0-1-127-15,-1-2-119 16,2-15 184-16</inkml:trace>
  <inkml:trace contextRef="#ctx0" brushRef="#br0" timeOffset="160177.449">5788 10137 581 0,'-11'1'353'16,"7"-1"-67"-16,4 3-90 15,2 0-19-15,-2-3-55 16,0 0-16-16,2 0-18 16,17 5-17-16,30 2-28 15,-20-5-8-15,4 0-11 16,-4-1-5-16,4 0-3 15,-4-2-2-15,-9-3-2 16,1 0-2-16,-8 0-2 16,-2-2 13-16,-4 2-84 15,-1-1-88-15,0 2 101 16</inkml:trace>
  <inkml:trace contextRef="#ctx0" brushRef="#br0" timeOffset="160556.66">6555 10126 851 0,'-1'-3'443'16,"2"-1"-135"-16,1 2-84 0,-2 1-27 16,0 0-58-16,0 0-29 15,1-1-55-15,12 0-15 16,10 1-23-16,32 4-6 16,-29 1-5-16,4-1-2 0,0 0 0 15,-7-3 0-15,6-1-1 16,0 1 1-16,-5-5 0 15,2 0 0-15,-7 0 8 16,-5-2-18-16,-4 1-85 16,-5-2-95-16,-5 2 108 15</inkml:trace>
  <inkml:trace contextRef="#ctx0" brushRef="#br0" timeOffset="160875.4">6447 10318 509 0,'5'-3'350'0,"1"0"11"16,7 2-127-16,3 2-4 16,2-1-52-16,2-1-23 0,6 1-42 15,-3-4-20-15,5 3-32 16,4 3-15-16,-2-2-20 16,-3-3-7-16,1 3-10 15,-7-1 20-15,-6-3-59 31,4-1 456-31,-11 3-323 0</inkml:trace>
  <inkml:trace contextRef="#ctx0" brushRef="#br0" timeOffset="161797.29">7579 10046 344 0,'61'-26'257'0,"-48"20"40"16,-1-1-34-16,-2 2-69 0,-2 2-32 16,-5 3-55-16,-2-2-23 31,0 5-14-31,-1-3-1 15,0 0 2-15,1 3 2 16,-1 16-18-16,-10 28-6 16,-6-21-7-16,-4 1-6 0,0 3-9 15,-1 1-6-15,-4-2-10 16,1 1-3-16,3-1-4 0,1 0-2 16,4-5 0-16,4 0-1 15,0-7-1-15,3-3 0 16,4-6 0-16,2 0 0 15,2-7-22-15,2 0-37 16,2-6-115-16,-3 4-113 0,0 0 174 16</inkml:trace>
  <inkml:trace contextRef="#ctx0" brushRef="#br0" timeOffset="162176.96">7986 9982 846 0,'10'-2'412'0,"-2"2"-157"15,-16 0-29-15,8 5-69 16,-2 3-32-16,-6 4-33 16,11 3-17-16,-12 5-15 15,-2 3-4-15,-5 1-6 16,-1-5-5-1,8-9-9-15,1 0-8 0,-29 26-12 16,3-2-4-16,7-1-5 16,17-18-2-16,7-1-2 15,1-1-2-15,0-6-1 16,6 3 0-16,6-5 0 16,6 3 0-16,7-4 1 15,3 4 1-15,4-5 0 16,-4-2 0-16,4-1-1 15,-1-1 1-15,-4-1 0 16,1-2 0-16,-7-1-28 0,0 0-25 16,0-2-90-16,-2-4-73 15,3 0 133-15</inkml:trace>
  <inkml:trace contextRef="#ctx0" brushRef="#br0" timeOffset="162568.03">8334 9993 653 0,'-4'-1'419'15,"4"1"-11"-15,-2 1-168 16,1-1-37-16,0 0-75 15,0 0-30-15,-1 0-44 16,-4 12-11-16,-4 8-8 16,-15 28-1-16,13-23-3 15,1 3-2-15,2 4-7 16,-5 0-5-16,1-3-8 16,3 1-3-16,-9-3-2 0,11 0-1 15,-8-4-2-15,-4-2 1 16,4-3-1-16,-6 0 1 15,7 1 0-15,4-4 0 16,1 0-1-16,1-4 0 16,7-3-1-16,-1-3-1 15,3-2 0-15,4-2-3 16,3-4-59-16,6-2-53 0,7-5 71 16</inkml:trace>
  <inkml:trace contextRef="#ctx0" brushRef="#br0" timeOffset="162866.47">8523 10293 677 0,'5'-3'415'0,"-4"8"27"15,-1 1-161-15,-2 1-74 0,-1 3-46 16,-4-3-79-16,0 3-20 16,-2 1-29-16,-5 3-10 15,4 1-14-15,0 1-2 16,3-4-3-16,5-2-1 16,-1-5-1-16,2-1-2 15,2-4-1-15,3 0-22 0,-4-1-111 16,0 0 96-16</inkml:trace>
  <inkml:trace contextRef="#ctx0" brushRef="#br0" timeOffset="163434.8">9039 10076 1007 0,'-6'4'531'16,"-2"0"-163"-16,-3 4-154 15,2 0-41-15,-10 3-84 16,1 3-25-16,-1 1-30 16,-1 0-11-16,3 5-13 15,-4-1-5-15,1 1-2 16,1 3-2-16,4 0-1 15,3 1 1-15,3-3-1 16,3-2 2-16,4-1-2 16,2-1 0-16,4-2 0 15,4 3 0-15,2-5 0 0,0-1 0 16,1-3 0-16,0-2 0 16,3-2 2-16,4-4 1 15,3-6 1-15,2-2 0 16,6-6-2-16,4-4 0 15,9-1-2-15,1-5 1 0,-4-2 1 16,-4-2 1-16,-8 4 1 16,1-1 0-16,-11 0 1 15,-2-2 1-15,-14-6-2 0,-7 0 0 16,-3-1-2-16,-2 8-2 16,-3 5-4-16,-2 2 0 15,-3 6 0-15,-2 3-1 16,-3 6 1-16,1 3 0 15,-3 2-2-15,3 2 0 16,7 3-2-16,-1 0-11 16,7 3-63-16,2-1-66 15,5-1-219-15,3-2 229 0</inkml:trace>
  <inkml:trace contextRef="#ctx0" brushRef="#br0" timeOffset="163980.15">9717 10019 835 0,'-4'5'441'0,"0"0"-67"0,-2 2-128 16,-8 3-66-16,-9 0-37 31,1 2-63-31,-2 4-18 16,-4 4-26-16,-2 1-11 15,-2 5-11-15,2-2-4 16,9 3-1-16,-1 1-1 0,5-2-1 0,4-2 1 0,3 0-4 16,6-1 0-16,6-3-2 15,2 0-1 1,2-3 0-16,5 1-1 0,2-3 0 15,6-1 0-15,5-6 0 16,4-3 2-16,5-6 2 31,4-2 0-31,0-7-1 16,1-3 0-16,1-5 0 16,-7-2 2-16,3-3 0 15,-4-4 2-15,-8-6-2 16,-2-1-1-16,-14-5-2 15,-6 1-1-15,-10-2-1 0,-5 4-1 16,-5 9-2-16,-3 3-1 16,-6 11-1-16,1 2 1 15,1 5 2 1,1 2-1-16,-3 4-2 0,1 1 29 16,-3 1-64-16,1 1 26 15,1 1 10-15</inkml:trace>
  <inkml:trace contextRef="#ctx0" brushRef="#br0" timeOffset="169555.75">11483 10387 551 0,'1'-3'293'0,"0"0"-60"16,2-3-26-16,-2 3-39 15,1 1-16-15,4-1-33 16,-2-1-15-16,-3 3-21 16,2-1-7-16,-3 1-19 0,0 0-6 15,0 0-21-15,0 0-6 16,0 1-3-16,0 5-5 15,-8 24-6-15,-18 34-3 16,8-18-4-16,0 3-1 16,-2 4-1-16,3-3 1 15,0-5-1-15,3-2 0 16,2-7 1-16,-3-4 0 16,4-4 1-16,-1-4-1 0,0-5 1 15,2-3 0-15,1-5 2 16,0-4 0-16,0-5-11 15,0-2-19-15,4-9-52 16,0-1-50-16,10-7-219 16,0-5 228-16</inkml:trace>
  <inkml:trace contextRef="#ctx0" brushRef="#br0" timeOffset="170087.22">11477 10393 486 0,'-4'-3'302'0,"-3"0"3"15,3 0-91-15,2-2-58 16,1-3-38-16,6 4-48 15,3-2-8-15,3-1-11 16,1 0 3-16,2-2 8 31,5 0-4-31,1 2 0 0,1-3-4 16,4 1-13-16,-3 1-3 0,5 3-11 31,2 3-6-31,1 1-8 16,4 1-4-16,-1 6-5 0,-3 5-1 15,-8 6-1-15,-5-1 1 16,-3 5-1-16,-4-2 1 0,-4 4-1 16,1-1 1-16,-9-2 2 15,-4 2 2-15,-6-3 2 16,-1 0 2-16,-8 2 4 16,-2-3 2-16,-9-4 2 15,-2-2 0-15,-1-7-2 16,2-4-2-16,7-2-2 15,1-7 0-15,0-4-2 16,2-4-1-16,1-5-5 16,-1 1-4-16,8-1-15 15,4 0-20-15,4 5-60 0,8 2-46 16,6 8-166-16,-1 2-159 16,0 5 296-16</inkml:trace>
  <inkml:trace contextRef="#ctx0" brushRef="#br0" timeOffset="170524.25">12358 10012 928 0,'-1'0'420'0,"-4"4"-191"15,-1 4-40-15,-2 5-57 16,4 4-32-16,-2 11-45 15,4 2-13-15,-5 10-18 16,-4 0-5-16,-4 3-5 16,0 0-1-16,-4-6-3 15,0 1-1-15,1-5-3 16,-4-1-1-16,-1-1-1 0,11-4 1 16,-1-1-1-1,10-3 0-15,-1-10 0 0,-2-4 0 16,-4-9 18-16,3-4-25 15,14-7-82-15,-2-9-74 16,16-7 82-16</inkml:trace>
  <inkml:trace contextRef="#ctx0" brushRef="#br0" timeOffset="170871.21">12672 10033 628 0,'7'-5'427'16,"-5"3"-10"-16,-2 2-166 16,0 1-35-16,-1-1-83 0,0 0-27 15,-1 0-42-15,1 0-15 16,-1 18-18-16,-6 32-5 16,1-20 0-16,-2 1 0 15,-1 4 0-15,-3 1-1 0,0 1-2 16,-4-5-4-1,5 3-6-15,-4-3-3 0,6-1-4 16,2 1-2-16,-2-2-2 31,2-1 0-31,-7-2 0 0,1-2-1 16,-2-4-1-16,3-3 0 16,1-7-24-16,3-4-29 15,2-5-88-15,0-6-68 0,-1-8 126 16</inkml:trace>
  <inkml:trace contextRef="#ctx0" brushRef="#br0" timeOffset="171176.49">12316 10303 746 0,'2'0'363'0,"3"0"-114"16,1 0-41-16,7 0-35 15,2 0-29-15,4 0-47 32,5 4-22-32,8 1-30 15,3-2-11-15,5-1-16 16,-2-2-4-16,-3-1-4 0,1-2-2 15,-4-4 0-15,-4 2 0 16,-4 0-15-16,-6 2-40 16,-3 2-169-16,-2 0 146 15</inkml:trace>
  <inkml:trace contextRef="#ctx0" brushRef="#br0" timeOffset="171568.1">13039 10306 830 0,'0'0'408'0,"2"0"-157"15,-2 0-81-15,0-1-21 16,0 0-51 0,16 0-22-16,46-3-40 15,-33 0-12-15,7 2-13 16,1 0-1-16,-1 1 0 0,-3 1-1 15,-5 0 0-15,-3 0-2 16,-6 2-2-16,-3-2-1 16,-6 0 0-16,-3 3-11 15,-6 1-100-15,-3 1-95 0,-7 10 121 16</inkml:trace>
  <inkml:trace contextRef="#ctx0" brushRef="#br0" timeOffset="171906.44">13010 10465 483 0,'7'6'303'15,"2"-2"-1"-15,-2 1-26 16,8 0-44-16,-2-3-25 16,3 0-47-16,6-1-28 15,8 0-45-15,2-1-18 0,0-3-30 16,2-1-11-16,-9-4-13 15,-2 1-5-15,-7 0-7 16,-3-1-35 0,-1 3 23-16</inkml:trace>
  <inkml:trace contextRef="#ctx0" brushRef="#br0" timeOffset="173821.16">14273 10172 491 0,'1'-1'292'15,"1"-2"-27"-15,-1 2-38 16,1-3-64-16,1 2-26 0,-2 1-44 15,1-2-18-15,-1 2-32 16,1-1-13-16,-2 1-10 16,0 0-2-16,0 1 4 15,1 5 1-15,-2 24-4 16,-17 38-4-16,-5-25-7 16,-1-4-1-16,-1-1 2 15,-1-2-1-15,5-2 0 16,-4 0 0-16,5-4-1 15,1 0-2-15,6-6-1 16,5-4-1-16,6-9 1 16,-2-3 1-16,2-7-9 15,2-2-42-15,0-5-175 16,0 6 152-16</inkml:trace>
  <inkml:trace contextRef="#ctx0" brushRef="#br0" timeOffset="174286.68">14594 10186 990 0,'3'2'435'0,"-3"0"-231"15,0 5-2-15,-1-7-63 16,0 0-28-16,0 2-43 16,-5 10-16-16,-1 4-23 15,-19 32-7-15,15-30-9 16,-3 4-3-16,1-2-4 16,0-4-2-16,0-2 0 15,4 1-1-15,-3-5 0 16,1 0-1-16,6-2 0 15,-5-1-1-15,8-1 0 16,-1-1-1-16,6-2 0 0,0 1-1 16,-3-4 0-16,0 0 1 15,0 0 0-15,9 3 1 16,9 0 0-16,28 3-1 0,-22-9 1 16,5-1-1-16,-2-3 1 31,5 1 1-31,-1-1 0 15,-7 0 0-15,-1 1 0 16,-5-1-21-16,-6 2-90 16,1-2-79-16,-4 2 108 0</inkml:trace>
  <inkml:trace contextRef="#ctx0" brushRef="#br0" timeOffset="174693.72">14943 10151 923 0,'3'-1'474'16,"-3"1"-165"-16,-4 5-131 15,3-5-40-15,0 2-60 16,-7 18-11-16,-12 35-24 16,8-29-10-16,-6 1-12 15,-1 3-6-15,-1-1-5 16,1-1-2-16,-1 0-2 16,4 1-2-16,-2-1 1 0,1 1-2 15,2-4-1 1,0 2 1-16,2-4-2 0,1-1 1 15,1-1 1-15,1-7-1 16,2-3-1-16,2-2 0 16,1-5-2-16,2 1 2 0,1-3-31 15,2 1-29-15,0-4-101 16,0 0-95-16,0 0 161 16</inkml:trace>
  <inkml:trace contextRef="#ctx0" brushRef="#br0" timeOffset="174997.87">15055 10440 1058 0,'-2'3'484'0,"-4"2"-238"16,2 1-27-16,-5 4-82 15,-1 1-30-15,8 5-29 16,0 0-18-16,2-1-26 16,-5 3-8-16,2-3-13 15,-5-2-2-15,2-1-4 16,1-3-1-16,3 0-2 16,2-3-1-16,0-3-1 15,1-3-7-15,-2-1-69 16,0 0-63-16,2-5 82 15</inkml:trace>
  <inkml:trace contextRef="#ctx0" brushRef="#br0" timeOffset="175582.83">15635 10206 1197 0,'-4'-7'524'0,"-5"4"-289"16,0 3-40-16,-5 7-95 15,-5 5-28-15,-1 0-26 16,-1 3-10-16,-4 0-15 16,2 3-5-16,1 5-8 15,-3-2-2-15,0 1-1 16,1 1 0-16,-1-1-1 31,4 1 0-31,7 0 0 16,5 0-2-16,6 1 0 15,3-2 0-15,6-1-1 16,1-2 1-16,7-3 1 16,3-2-1-16,5-4 1 0,0-1 0 0,3-9 0 15,-2-1 0-15,1-8 1 16,3-3-1-16,-1-4 1 15,4-3 0-15,2-2 0 16,-5-3 2-16,1-1 0 16,-8 0 2-16,-5 0 0 15,-3-1 0-15,-9 1-1 16,-2 0-1-16,-6 0-4 16,-5 1-2-16,-8 0-1 15,-3 3-3-15,0 3-2 16,-1 8-1-16,1 5-2 15,4 3-1-15,-1 4 0 16,0-2 0-16,5 7-1 16,-2 0 2-16,9 4-42 15,1 1-29-15,8 0-94 16,5 2-74-16,-5 0 158 16</inkml:trace>
  <inkml:trace contextRef="#ctx0" brushRef="#br0" timeOffset="176129.49">16075 10219 927 0,'-3'-1'498'15,"0"3"-153"-15,-5 0-121 16,-7-1-47-16,5 7-69 15,0-2-20-15,-4 5-33 16,0 3-12-16,-5 1-18 16,0 3-5-16,2 4-4 15,2 1 0-15,-6 0-2 16,-3-1-1-16,3 0-4 0,2 0-2 16,8 3-2-16,4-1-2 15,6 1 0-15,3 1-1 16,5-3 1-16,2-3 0 15,9-4 0-15,-1-3 0 16,4-8 0-16,3-2 1 16,0-6 0-16,1-4-1 0,9-4 0 15,-1-4 0-15,7 0-1 16,-1-3 0-16,-6-4 1 16,2 1 1-16,-7-3 0 31,-1 1 0-31,-3-2 2 15,-5-2 0-15,-2 0 2 0,-2-4-1 16,-7-2 0-16,-4 1-2 16,-8 0-3-16,-6-1-2 15,-10 7-2-15,-3-1-3 16,-3 8-1-16,-1 4 0 16,-1 12-1-16,1 4 1 15,-2 6-2-15,1 6 0 16,1 0-11-16,2 4-23 15,11 6-120-15,-3-3 110 0</inkml:trace>
  <inkml:trace contextRef="#ctx0" brushRef="#br0" timeOffset="179213.01">16843 10432 338 0,'31'-9'231'16,"-28"7"16"-1,-3 1-37-15,2 0-59 16,-2 1-17-16,-1-1-28 16,0 1-14-16,0 0-19 15,0 0-3-15,1 0-5 16,0 0 4-16,0 0 7 16,0 0 0-16,0 0-4 15,0 0-7-15,0 0-12 0,0 0-4 16,0 0-6-16,0 0-1 15,0 0-9-15,5 0-4 16,2-1-10-16,5 0-2 16,-1-1-2-16,29-6-2 15,-13 5-5-15,2 0-1 16,8 3-4-16,0 0-1 0,-4 0 0 16,0 2 0-16,-10-1-1 15,0 1 0-15,-8 0 0 16,-4-1 1-16,-5 0-1 15,-2-1 1-15,-2 0 1 16,-2 0 1-16,-2 0 0 16,1 0 0-16,0 0-3 0,0 0-1 15,0 0-6-15,0 0-21 16,0-1-127-16,0 0 108 16</inkml:trace>
  <inkml:trace contextRef="#ctx0" brushRef="#br0" timeOffset="180030.27">18017 10265 522 0,'-1'-30'295'0,"4"27"-37"0,0 3-30 31,2 1-48-31,-5-2-20 16,0 1-40-16,0 0-12 0,0 0-25 15,0 0-8-15,-1 10-12 16,-3 9-11-16,-10 31-12 15,0-27-8-15,1 3-12 16,-6-1-4-16,3 3-7 16,-1-1-2-16,-1 4-4 15,6 0 0-15,-3 1-2 16,1-3 1-16,1-5-1 16,-2 0 0-16,5-8 1 0,2 1 0 15,0-11 0-15,3-1-1 16,0-5-17-16,1-6-36 15,5-2-133-15,7-3-328 16,0-8 340-16</inkml:trace>
  <inkml:trace contextRef="#ctx0" brushRef="#br0" timeOffset="180581.44">18521 10295 670 0,'-5'4'441'0,"-5"-2"-19"16,-3 5-190-16,-6-1-39 0,0 3-77 15,0 1-21-15,1-1-32 16,-1 3-16-16,0 3-21 16,3 0-7-16,-2 3-9 15,3 0-1-15,-1-1-2 31,-3 1-1-31,4 3-2 16,4 0 0-16,3 0-2 16,5-4-1-16,1 1-1 15,4 0 0-15,6-1 0 16,3 1 0-16,4-3 0 0,-2-4 0 16,5-3 2-16,2-3 0 15,3-6 2-15,5-6 1 0,5-7 0 31,3-5 0-31,4-4 0 0,4-2 1 0,-9-4 1 16,-8-2 1-16,-6-1 4 0,-4 0-2 16,-9 2 1-16,-2 0 0 15,-8 4-5-15,-5 1-2 16,-4 5-3-16,-4 1-2 16,-4 8-4-16,0-1 1 15,-4 2-2-15,4 8-1 16,-3-1-2-16,2 5 1 15,1 5-2-15,-4-2 0 16,11 6 0-16,1 1 10 0,-3 3-68 16,6 3-54-16,-3-3-176 31,-1 1-301-31,7 2 395 16</inkml:trace>
  <inkml:trace contextRef="#ctx0" brushRef="#br0" timeOffset="180901">18892 10630 1117 0,'2'5'498'0,"0"-4"-251"16,-3 4-9-16,0-5-70 16,0 0-27-16,0 0-44 0,-2 8-25 15,-2 2-37-15,2 0-15 16,-18 29-16-16,10-29 20 15,2 0 67-15,-3-1-63 16</inkml:trace>
  <inkml:trace contextRef="#ctx0" brushRef="#br0" timeOffset="182206.78">19569 10255 691 0,'28'-29'312'0,"-28"28"-155"16,0 1-12-16,1 2-51 31,-1-2-16-31,0 0-15 16,0 0-4-16,0 0 4 15,0 0 10-15,-1 2 11 16,-1 11 0-16,-4 3-12 16,-18 31-11-16,7-27-24 15,-3 1-7-15,-3-4-15 16,1 0-4-16,8-4-5 16,2-2 0-16,5-6 2 15,0-3 4-15,3-6 0 16,7-4-1-16,12-6-4 15,8-4-7-15,8-1-2 0,-1-1-5 16,-2 0-4-16,0 5-1 16,-6 3 1-16,0 3 3 15,-5 7 1-15,1 3-1 16,-6 8-2-16,-2 1-1 0,-3 6 1 16,-2 3 2-16,-5 1 4 15,0 5 2-15,-6 0 2 16,-2-1 3-16,-7 5 1 15,-2-2 2-15,-5 0 3 16,-2 5 0-16,-7-5 0 16,-1-2-1-16,-2 2-1 0,1-7 0 15,2-7 1-15,1-4 0 16,5-11 3-16,2-1-1 0,3-6-2 16,4-3 0-16,5-5-6 15,1-1-2-15,8 3-4 16,2 3-3-16,1 1-1 15,-1 1 0-15,8 2 1 16,-5 0 1-16,8 2 3 31,-3 2 0-31,0 3 0 16,3 1 0-16,-1 2-2 16,6 3-1-16,-2 4 1 0,3 3 1 15,3 4 4-15,3-1 1 0,1 6 2 16,2-2 1-16,1-1 1 15,-3-3 0-15,1-7 0 16,-1-2 0-16,3-1 1 16,2-7 1-16,4-5-1 15,-4-2 0-15,1-5-9 16,-1 6-30-16,-11 0-113 16,3-2-76-16,-5 1 126 15</inkml:trace>
  <inkml:trace contextRef="#ctx0" brushRef="#br0" timeOffset="182815.64">20223 10241 774 0,'5'-7'387'0,"-2"6"-130"16,-1-1-60-16,-2 3-48 15,-1-1-30-15,0 0-26 16,-3 9-10-16,-8 15-28 16,-14 28-8-16,8-24-9 15,3 2-3-15,-5-3-10 16,-1 1-4-16,5-2-10 16,1-1-2-16,4 0-4 15,0-4-1-15,5-10 1 0,-2-4-1 16,7-7 5-16,2-2 1 15,7-7-2-15,4-3 0 16,3-8-10-16,2 1-8 16,1-1-8-16,1 0-2 0,0 7 3 15,-2 4 4-15,-2 7 5 16,-3 3 0-16,0 4 1 16,3 1 1-16,-4 1 3 15,1-1 2-15,2 4 1 31,-5-2 0-31,7-1 1 0,1 0 1 16,1-5 0-16,4-1 2 16,-8-4-27-16,11-1-36 15,-2-6-470-15,2 2 376 16</inkml:trace>
  <inkml:trace contextRef="#ctx0" brushRef="#br0" timeOffset="183157.64">20590 10195 847 0,'-11'8'445'0,"0"6"-136"0,-3 2-138 16,1 9-32-16,-1 4-54 15,-3 1-15-15,4 4-24 16,-2-4-12-16,0 4-20 16,-4 2-4-16,5 0-4 31,-2-1-1-31,0-2-1 16,5-4 0-16,-2-2 0 0,3-1-1 15,6-5 0-15,-3-6 1 16,4-6-2-16,-2-4 1 15,5-4 1-15,-1-1-24 16,1-1-121-16,0 0-84 16,0 0 126-16</inkml:trace>
  <inkml:trace contextRef="#ctx0" brushRef="#br0" timeOffset="183550.09">21043 10356 704 0,'2'-5'378'0,"2"2"-113"15,8-5-48-15,28-16-32 16,-21 23-40-16,4-6-15 16,10 6-44-16,5 0-16 0,-3-1-24 15,2 1-11-15,0-3-14 16,-4 0-5-16,4 1-6 15,-3 0 0-15,-10 1-4 16,-2 0-1-16,-11 1 4 16,-5 1-26-16,-5 3-113 15,-2 1-113-15,-6 10 140 16</inkml:trace>
  <inkml:trace contextRef="#ctx0" brushRef="#br0" timeOffset="183874.44">21046 10511 930 0,'4'0'442'0,"7"0"-188"16,3 1 3-16,13 4-70 16,2-3-36-16,7 0-41 15,6 1-26-15,-4-3-38 16,-3 0-9-16,-4-1-18 16,3-4-6-16,1-3-7 0,-3-1 6 15,-5-2-24-15,-10 0-24 16,-11 4 26-16</inkml:trace>
  <inkml:trace contextRef="#ctx0" brushRef="#br0" timeOffset="186207.919">22273 10234 226 0,'-3'0'172'16,"2"1"14"-16,3 0-35 15,-3-1-29-15,0 0-17 16,0 0-4-16,1 0-13 16,0 0 4-16,0 0 7 0,0 0-3 15,0 0 1-15,0 0-1 16,0 0-12-16,0 0-11 15,0 0-18-15,0 0-9 16,0 0-13-16,12 3-5 16,16-1-13-16,42-7-4 15,-28-2-8-15,1 1-1 16,-7 5-2-16,-1 1 0 0,-10 7 0 16,-4-2-3-16,-8 5-1 15,-6 0-1-15,-10 1 2 16,-4 4 2-16,-11-2 3 15,-4 5 2-15,-5-4 2 16,-4 0-1-16,-1 3-2 16,-1-2 1-16,2 0-1 15,3-1 1 1,2-3 0-16,10-4 2 16,5-3 0-16,1-1 2 15,7-5-1-15,2 2-1 16,-1-5-5-16,2 4-1 0,0 0-3 15,5-2-1-15,16-5 1 16,25-7 0-16,-29 11 0 16,1 1 0-16,-5 3 0 0,1 1-1 15,-2 7-1-15,-2 0-1 16,-1 7 1-16,-3-2 0 16,-2 2 3-16,-2 3 0 15,-2 2 0-15,-4 2 1 0,-3 4 0 16,-3-1 1-16,-6 2 0 15,-2 1 3-15,-8-3 2 16,-3 3 1-16,-3-5 9 31,-3-2 5-31,5-2 15 16,-4-5 7-16,-2-5 9 0,0-3 3 16,-4-7-4-16,6 0-2 15,8-5-13-15,1-4-7 16,6-4-10-16,2-2-5 15,3-5-7-15,4 3-4 16,5 0-7-16,3-1-2 0,4 6-8 16,3 2-18-16,1 4-47 15,1 0-28-15,-1 3-90 16,1 4-43-16,1 2 154 16</inkml:trace>
  <inkml:trace contextRef="#ctx0" brushRef="#br0" timeOffset="186571.3">22757 10691 823 0,'1'0'469'15,"1"2"-105"-15,-5-1-146 16,2-1-27-16,0 0-80 16,0 0-16-16,0 0-41 15,-3 8-16-15,-1 1-18 16,-1 2-5-16,-22 26-7 15,22-30-2-15,1 1-2 16,2-4 0-16,6 1-3 16,-3-2 1-16,-1-3-21 15,1-1-56-15,0 0-389 16,0 0 325-16</inkml:trace>
  <inkml:trace contextRef="#ctx0" brushRef="#br0" timeOffset="187167.5">23102 10312 319 0,'-8'0'217'0,"-2"0"22"16,4 2-39-16,2 0-40 16,3 0-15-16,0-2-31 15,1 0-7-15,0 0-12 16,0-1-6-16,3 0-13 0,13-2-11 15,33-4-17-15,-26 4-3 16,3 3-6-16,3 1-1 16,1 0-11-16,4 0-6 15,2 0-6-15,2 0-2 16,-3 4-6-16,-3-1 0 16,-11 1-3-16,-7-1-2 0,-5-2-2 15,-4 4 0-15,-5 2 4 16,-1 3 3-16,-6 5 4 15,-2 0-1-15,-4 4-2 16,-5 1-1-16,-1 3-2 31,-1 1-1-31,-1 4-2 16,-1 1 0-16,-2 1-2 0,5 2 0 16,-1-6 2-16,5 0-1 15,0-4 0-15,-1-2 1 16,4-3-1-16,-4-2 1 15,7-4-1-15,0-2 1 16,0-7-36-16,3-1-39 16,0-2-181-16,3-1 163 0</inkml:trace>
  <inkml:trace contextRef="#ctx0" brushRef="#br0" timeOffset="187449.25">23169 10548 783 0,'1'-2'397'0,"7"2"-127"16,-4 1-37-16,4 1-83 15,4 4-24-15,3-1-32 16,3 3-20-16,10-1-22 15,4-2-10-15,3 1-14 16,1-5-6-16,-5-1-9 16,-3 0-3-16,-9-3-4 15,-5 2 17-15,-6-2-60 16,-5-1-62-16,0-4 69 16</inkml:trace>
  <inkml:trace contextRef="#ctx0" brushRef="#br0" timeOffset="188132.1">24009 10296 1014 0,'0'-5'447'0,"-3"8"-246"16,-1 2-52-16,-4-1-58 16,-1 8-19-16,-4 0-5 15,-3 3-8-15,-3 8-25 16,-3 4-9-16,-8 4-15 15,1 5-2-15,-7 2-3 16,1 3-1-16,7 2 0 16,2-1 0-16,8-4-1 0,0-5 0 15,2-5-1-15,3-2 0 16,6-7 0-16,6 4-1 16,1-4-1-16,6 0 0 15,0-3-1-15,10-4 0 31,5-2 1-31,3-4 2 16,15-2 1-16,0-3 2 0,10-3-6 16,0-6-4-16,-2-4-4 15,0 0 1-15,-6-2 4 16,-4-1 4-16,-12-2 5 16,-5-2 1-16,-13-3 2 15,-4 0 1-15,-8 3-3 16,-9 1-1-16,-7 5 9 15,-4 3 4-15,-7 6 5 16,2 2 1-16,-4 5-7 16,-2 7-1-16,2 3-3 15,-2 3-1-15,5 1-4 16,-1-2-4-16,6 3-1 0,5-1-1 16,4-3-2-16,-1 0-1 15,3-1 5-15,-4-2-7 16,7-2-54-16,6 2 44 0</inkml:trace>
  <inkml:trace contextRef="#ctx0" brushRef="#br0" timeOffset="193377.36">1870 11515 319 0,'34'10'199'0,"-35"-10"-20"16,-1-3-40-16,2 2-78 16,0 0-22-16,0-1-5 0,0 2 1 15,0 0 15-15,0 0 12 16,0 0 9-16,9 4 10 15,-5-2 20-15,-3-2 5 0,-1 1 8 16,2 2 0-16,-2-3-15 16,0 0-9-16,0 0-27 15,0 0-11-15,-1 0-21 32,0 0-6-32,0 0-11 0,0 0-3 15,0 0-3-15,-15 4-1 16,-39 0 0-16,24-11 0 15,0 4-2 1,4-1-1-16,1-3-3 0,2 6-1 16,0 5-2-16,3 4-1 15,0 3-1-15,1 1 0 0,5-1 1 16,-3 1 0-16,4-1 0 16,2-1 0-16,4 1 0 15,6-1 0-15,-1 2 0 16,0 2 2-16,-1 1-1 15,0-3 0-15,1 2 0 16,3-1 1-16,-5-3 0 16,1 5 1-16,3 0 0 15,-2 2 0-15,0 0 0 16,1-2 0-16,-4 3 0 16,-4 1 0-16,3 0 0 15,-4 3 0-15,5 1 0 16,-2 0 0-16,2 1 0 15,1-2 0-15,4-1-1 16,-1 0 1-16,-3-3-1 0,2 3 1 16,2-5 0-16,1-2-1 15,3-5 1-15,0-2 0 16,-1 1-1-16,3-4 1 16,3 5 0-16,6-5 0 0,-2-1 0 15,0 1 0-15,-1-3 0 16,0 0 0-16,1 5 0 31,1-6 1-31,2-1 0 0,-3-2 0 16,2-6 1-16,0 5 0 15,0 1 0-15,1-1 0 16,-1 2 0-16,-1-2-1 16,0 0 0-16,-3 0 0 15,-5 2-1-15,-5 1 0 16,5-1-15-16,-5 1-32 0,0 0-91 15,0 0-75-15,0 1 126 16</inkml:trace>
  <inkml:trace contextRef="#ctx0" brushRef="#br0" timeOffset="193902.63">2130 11598 678 0,'-5'3'340'0,"0"2"-96"16,1 1-66-16,-2 7-46 15,0 0-31-15,-2 2-36 16,-1 5-10-16,0 5-15 15,0 2-3-15,-2 7-6 0,-1-1-5 16,-3-1-10-16,-1-1-3 16,1-3-3-16,4 4-3 15,-3-3-2-15,6 2-1 16,-3-5 0-16,3 0 0 16,8-2 1-16,-10-12 1 15,10-4 2-15,-6-2-3 0,-1-7-44 16,7 1-56-16,0-9-196 15,7-6 184-15</inkml:trace>
  <inkml:trace contextRef="#ctx0" brushRef="#br0" timeOffset="194265.21">2422 11538 926 0,'-1'-2'450'0,"-5"-3"-168"16,7 1-50-16,-1 4-74 15,2-1-41-15,-2 1-52 16,0 0-21-16,-1 0-27 16,0 0-6-16,-3 13-3 15,0 6 1-15,-6 36 3 16,0-28 3-16,-1 4 6 15,2 2 1-15,-9-1-3 0,2 5-2 16,-5-6-6-16,-1 3-3 16,2 0-3-16,3 1-1 15,5 1-2-15,-3-4 0 16,2-7 1-16,2-3 0 0,0-8 0 16,5-4 0-16,0-4 1 15,3-3-15-15,2-8-70 31,-4-4-91-31,5-11 104 0</inkml:trace>
  <inkml:trace contextRef="#ctx0" brushRef="#br0" timeOffset="194573.62">2073 11814 587 0,'-4'-2'324'0,"2"2"-46"0,-1 2-55 16,2-2-44-16,1 0-30 16,0 0-43-16,0 0-13 15,0 0-13-15,7 5-6 16,12 2-5-16,32 5-2 0,-23-19-13 15,2-5-9-15,0-4-20 16,3 0-9-16,-3 0-9 16,-5 1 0-16,-1 1-34 15,-10 2-41-15,4 3-160 16,-5 2 144-16</inkml:trace>
  <inkml:trace contextRef="#ctx0" brushRef="#br0" timeOffset="195314.979">2397 12074 604 0,'3'0'304'0,"2"-4"-79"15,-1-3-18-15,5-1-42 16,0-1-30-16,8 4-50 31,2 0-18-31,4 1-15 16,-1 0-1-16,-6 1-9 0,-1 1-6 15,-3 7-7-15,-3 2-1 16,-5 3 2-16,-3 2 3 16,-4 1 2-16,-3-2 0 0,-6 5-6 15,1-1-3-15,-3 0-11 16,-5 0-3-16,4-1-6 16,2-2-1-16,-7-5-1 15,8 1 1-15,0-7 1 16,-10-2 0-16,14 0 0 15,0-2-2-15,10 1-5 16,10-2-4-16,-8-3-2 16,9 2-1-16,-2 0 2 15,1 0 2-15,3 2-1 16,-1-1 2-16,-3 2 0 0,1 4-1 16,-3 1 0-16,-2 2-1 15,4 9 1-15,-4-2 1 0,1 4-1 16,-1 3 2-16,-5 4-1 15,-2-1 3-15,-8 2 0 16,1-1 1-16,-10-1 2 16,2 3 1-16,0-2 2 15,-4 0 1-15,4-7 8 16,-6-4 5-16,-4-4 6 16,4-4 0-16,-8-4-5 15,1 0-4-15,4-6-4 16,-8-5-2-16,7-7-2 15,-1-5-3-15,8-2-15 32,2 1-16-32,4 5-44 15,6 3-29-15,0 6-68 16,2 1-49-16,7 5 138 0</inkml:trace>
  <inkml:trace contextRef="#ctx0" brushRef="#br0" timeOffset="195908.71">3015 11612 601 0,'-1'0'374'16,"-3"-2"-8"-16,2 8-169 15,1-6-15-15,0 0-48 16,-7 17-20-16,-40 35-39 16,31-24-17-16,-1 3-14 15,3 2-5-15,-2 0-9 16,-5 1-2-16,0 1-3 15,2-2-1-15,-1-1-3 0,8 3-3 16,5-6-5-16,5-1-3 31,4-8-3-31,4-2-2 16,8-3-1-16,4-4 1 16,5-3 1-16,1-6 0 0,0-7 1 0,-1-6 0 15,6-8-2-15,1-10-1 16,1-8 2-16,-2-3-1 15,-6-3 3-15,-4 3 3 0,-8 3 3 16,-3 0 0-16,-8 2-2 16,-7 1-2-16,-7 5-6 15,-2 6-3-15,-6 5-4 16,-2 6-2-16,5 5-1 16,-2 0-1-16,6 7 2 15,6 0-1-15,-3 0 1 31,6 3 0-31,1 0 13 16,1-1-19-16,6 2-77 16,-1-4-86-16,0 0 99 15</inkml:trace>
  <inkml:trace contextRef="#ctx0" brushRef="#br0" timeOffset="196316.87">3475 11292 893 0,'0'-10'443'0,"0"6"-134"16,1-1-55-16,0 5-69 16,-1 0-44-16,-1 0-72 15,0 0-25-15,0 0-31 16,-2 7-4-16,-4 15-2 16,-5 27-1-16,-2-24-2 15,9 4 1-15,-2 0-2 16,-6 3 0-16,10 0-1 15,-7-4 0-15,2 0 0 16,-2-9 0-16,-1-5-1 0,4 1 2 16,-3-11-26-16,10 5-38 15,-2-8-99-15,-4-3 98 16</inkml:trace>
  <inkml:trace contextRef="#ctx0" brushRef="#br0" timeOffset="196551.91">3300 11375 871 0,'13'-5'408'0,"1"2"-159"16,4 1-56-16,2 2-51 15,3 1-34-15,2 1-47 16,-1 1-16-16,-1-2-24 16,-1 2-6-16,-4-2 14 15,-4 0-6-15,1 3-11 0</inkml:trace>
  <inkml:trace contextRef="#ctx0" brushRef="#br0" timeOffset="197762.19">3792 11532 422 0,'0'-1'293'15,"0"-1"-8"-15,0 1-62 0,0 0-24 16,-1 0-36-16,0 0-20 15,0 0-20-15,1 0-16 16,0 0-34-16,0 0-11 16,0 0-16-16,0-1-3 15,9-2-1-15,9-2-6 16,23-9-16-16,-26 15-7 0,8 1-9 16,1 0 0-1,2 6-2-15,6 1 0 0,-11-2-1 16,0 7-1-16,-7-2 0 15,-3 6 0-15,-4 6 0 16,-5 0-1-16,-4 10 1 16,-5-5-1-16,-1 5 1 15,-3-1 0-15,0 2 1 16,2 1 0-16,-8 0-1 16,5 3 1-16,0 0-1 15,0 2 1-15,10-2 0 0,-6-2 0 0,3-3-1 16,-1-3 1-16,-5-6-1 15,8-1 1-15,2-4 0 16,-3-2 0-16,-1-3 1 16,0-2 1-16,-1-5-1 15,4-1 2-15,1-1-2 16,-3-1 0-16,-2 3 0 31,-3-2 0-31,-4 2-1 0,2 0 1 16,-2-3 2-16,2 0 0 15,-2-2 3-15,-3-2 1 16,-6-1 0 0,-4-2 0-16,0-4-1 0,4 2-1 15,-8-3 0-15,9-1-2 0,1 1-1 16,3-1-1-16,12-2-1 16,-5 2-1-16,4 0 4 15,0 3-12-15,6-2-56 16,1 2-53-16,7 1-56 0,2 0 92 15</inkml:trace>
  <inkml:trace contextRef="#ctx0" brushRef="#br0" timeOffset="198263.9">4553 11770 669 0,'-10'-27'364'16,"8"26"-67"-16,2-2-47 15,2 1-63-15,-2 1-31 16,0 0-44-16,0 0-12 15,0 0-32-15,11 0-11 16,7 2-21-16,30 7-10 0,-17-3-6 16,-1 2-3-16,3-3-4 15,1-1-2-15,-3 1-4 16,-6-1-1-16,-5-2-2 16,-8-1 0-16,-6 0 7 15,-2-3-9-15,-5 1-53 16,1 1-77-16,-2 1 77 15</inkml:trace>
  <inkml:trace contextRef="#ctx0" brushRef="#br0" timeOffset="198614.75">4427 11941 757 0,'-2'1'360'0,"2"1"-130"16,3 4-12-16,-3-6-20 15,0 0-25-15,17 5-37 16,28 11-18-16,-23-12-29 16,1 2-8-16,0-2-12 15,2-1-7-15,-1-5-19 0,-2-3-8 16,0-4-17-16,-3 0-6 16,0 1 4-16,1-1-22 15,-4-5-62-15,-3 1-489 16,-14-1 390-16</inkml:trace>
  <inkml:trace contextRef="#ctx0" brushRef="#br0" timeOffset="199432.4">5655 11582 551 0,'4'-10'382'0,"2"2"-1"16,-2 4-116-16,-1 0-25 15,2 6-85-15,-5-1-38 16,0-1-64-16,-1 0-22 15,-2 10-13-15,-3 14 1 0,-12 33 0 16,6-26 2-16,-2 4-1 31,-5 0-2-31,2 2-3 0,-5-1-3 16,-1 0-5-16,-1 2 0 16,0 2-3-16,3-2-1 15,5-3 0-15,0-6 0 16,4-7-1-16,4-6 0 15,4-6 0-15,2 1-1 0,3-8 3 16,0 2-16-16,6-2-57 16,3-2-46-16,1-5-110 15,3-1 134-15</inkml:trace>
  <inkml:trace contextRef="#ctx0" brushRef="#br0" timeOffset="200089.66">6061 11585 1011 0,'0'-2'438'0,"1"4"-236"16,-1-2-15-16,-1 0-69 15,0 0-20-15,0 0-37 16,0 0-10-16,0 0-3 16,0 0-5-16,-7 12-1 15,0 6-4-15,-38 32-8 16,23-25-4-16,1 3-8 0,-4-2-3 16,3 1-6-16,-2 3-2 15,2-2-3 1,7 3 0-16,1 2-2 0,4 1 0 15,9 1-1-15,-4-4-1 16,8-1 2-16,3-1-1 16,3-5 1-16,3 2 0 15,-1-11-1 1,2 1 2-16,1-6 1 16,8-4 1-16,1-6 2 15,3 0 0-15,8-10 0 16,-2-3-2-16,6-2 0 15,-1-4-2-15,1-2 1 0,0-2 0 16,-2-6 1-16,-1-3 0 16,-8-2 1-16,-1 1 0 15,-8 2 2-15,-8 0 2 0,0 2 0 16,-11 0 1-16,-5 0-3 16,-1-1-1-16,-8 0-3 15,1 4 0-15,-2 2 6 16,2 4 6-16,-7 2 8 15,2 0 2-15,-4 6-6 16,-1 0-7-16,4 8-9 16,-1 4-3-16,3-4-3 15,4 4-3-15,0 4-2 16,1 3-10-16,1 3-25 16,3-1 31-16,3 7-3 15</inkml:trace>
  <inkml:trace contextRef="#ctx0" brushRef="#br0" timeOffset="204771.77">6569 11228 182 0,'0'-1'146'0,"0"0"30"16,0 0-19-16,0 0-32 15,0 1-9-15,0 0-6 16,0 0-2-16,0-1 3 16,0 0-3-16,0 0-5 15,0 0-1-15,0 1-6 16,0 0-5-16,0 0-6 16,0 0-6-16,0-2-17 15,0 1-9-15,0 0-18 16,0 1-7-16,4 0-3 15,3 1-1-15,4 0 2 16,-1 1-3-16,37 5-8 0,-24-5-3 16,2 2-5-16,0-2 0 15,5-1-1-15,-5-2-2 0,-2-4 1 32,0 1-2-32,-9-2 1 15,1 1-2-15,-9 3-2 0,0 3 0 16,-2 5-10-16,-4-2-24 15,0 2-79-15,0 1-69 16,-4-3 108-16</inkml:trace>
  <inkml:trace contextRef="#ctx0" brushRef="#br0" timeOffset="205643.879">7197 11268 512 0,'1'-4'320'0,"-1"2"-47"15,3-1-60-15,0 0-36 0,-2 2-59 16,1-1-24-16,-1 1-30 16,2 0-6-16,-3 1-3 15,0 0-7-15,6 12-10 16,0 10-7-1,-5 32-11-15,-12-23-2 16,-2 5-6-16,0-2-1 16,-1 5-4-16,-2-4-1 15,-2-3-1-15,7 5-1 16,-2-10-1-16,4 1 0 0,1-5 1 16,-2-11 1-16,6-2 2 15,-2-6 3-15,3-4 8 16,0-1-1-16,3 0-65 15,0 0-67-15,0-5 70 16</inkml:trace>
  <inkml:trace contextRef="#ctx0" brushRef="#br0" timeOffset="206146.15">7226 11274 425 0,'-4'-2'299'16,"-2"2"-23"-16,3-5-70 15,3 4-35-15,6 1-62 16,-2-3-16-16,-4 2-28 15,0 0-10-15,0 0-8 16,17-1-5-16,28-3-10 16,-21 7-1-16,5 0 2 15,-4 0 1-15,1 3 1 16,-5-1-4-16,-1 3-14 16,-3 2-6-16,-3 1-5 15,-2 2-1-15,-8 2 3 16,-1 2 2-16,-5-1 3 0,-6 4 2 15,-4 2 1-15,-3 0 1 16,-5 3 5-16,-2-4 2 16,-7-2 9-16,3-2 1 15,-2-5-1-15,5 1-3 0,7-8-7 16,-4-4-3-16,4-4-5 16,-3-5-1-16,3-6-5 15,-1 0-2-15,3-6-21 16,7 0-29-16,4 2-80 31,3 3-69-31,3 4 116 16</inkml:trace>
  <inkml:trace contextRef="#ctx0" brushRef="#br0" timeOffset="206653.12">7878 11029 644 0,'1'-7'406'0,"-1"3"-40"16,0 4-146-16,-2 0-29 15,1 0-79-15,0 0-32 16,-6 24-32-16,-5 35-8 0,1-24-10 15,-1 1 1-15,-5 1 0 16,0-1-2-16,2-1-6 16,1-1-5-16,1 0-6 15,0-1-2-15,1-2-5 16,-3 1-1-16,2-2-1 16,-2-4 0-16,5-5 1 0,2-5-2 15,5-7 10-15,-1-4-19 16,6-6-51-16,3-3-46 15,7-9-200-15,5-4 196 16</inkml:trace>
  <inkml:trace contextRef="#ctx0" brushRef="#br0" timeOffset="206976.72">8181 11033 1011 0,'-5'3'498'0,"-4"3"-196"15,3 5-119-15,-3 3-41 0,-3 5-65 32,1 1-22-32,1 4-24 0,-2 0-7 15,0 4-7-15,-2 3 0 16,-3 0 0-16,1 0 0 15,-1 2-3-15,-6 1-1 16,11-1-6-16,-1-1-2 16,3 1-1-16,9-3-2 15,-10-1 1-15,2-4-2 0,4-9 9 16,-1-5-16-16,4-8-65 16,2-5-83-16,1-10 89 15</inkml:trace>
  <inkml:trace contextRef="#ctx0" brushRef="#br0" timeOffset="207211.34">7881 11267 1011 0,'0'-3'465'15,"8"2"-201"-15,1-2-31 0,4 1-69 16,3 1-35-16,1 0-55 16,9 0-23-16,3 1-32 15,-1-3-6-15,5 3-8 16,-7-2 7-16,-8-1 56 16,-3 2-507-16,-20 4 348 15</inkml:trace>
  <inkml:trace contextRef="#ctx0" brushRef="#br0" timeOffset="-211400.37">9401 12017 224 0,'-3'0'209'16,"2"0"56"-16,0 0-29 16,-1 0-83-16,1-1-31 15,0 0-39-15,0-1-6 16,0 1-2-16,0 0 3 15,0 0 3-15,0 0-5 16,1 0-9-16,0 0-9 16,0 0-7-16,0 1-1 0,0 0-2 15,0 0-1-15,0 0-5 16,0 0-2-16,0 0-6 16,11 4-5-16,13-3-7 15,32 29-5-15,-18-29-8 16,4-2 0-16,4 1-4 15,-5-3 1-15,-5-3-2 16,-1 2 1-16,-8-3-1 16,-1 5 0-16,-4 0-2 15,-8 0 0-15,-4 2-2 16,-3-2-3-16,-7 4-10 16,-3-1-21-16,2-1-80 15,0 0-71-15,0 0 112 16</inkml:trace>
  <inkml:trace contextRef="#ctx0" brushRef="#br0" timeOffset="-210973.35">9374 12239 423 0,'0'-2'312'0,"1"0"7"15,3-3-81-15,-4 4-26 16,0 0-55-16,0 0-21 15,5 0-36-15,7 0-12 0,5 1-11 16,28 4-4-16,-22 1-10 16,3-1-7-16,4-1-18 15,2 2-8-15,-3-2-12 32,2-1-3-32,-6-2-5 15,-5 0-1-15,-2-1-2 0,-8-1-1 16,2-2-1-16,2 0 10 0,-2 1-60 15,4-2-73-15,-2 4 80 16</inkml:trace>
  <inkml:trace contextRef="#ctx0" brushRef="#br0" timeOffset="-209023.85">11152 11963 336 0,'20'-38'205'0,"-10"29"10"0,-5 0-1 15,4 4-10-15,-6-1-13 16,0 2-30-16,0 2-16 15,-2 2-31-15,-1 0-12 0,0 0-20 32,-1 0-7-32,-1 0-7 15,-1 8-7-15,-6 15-19 16,-8 33-9-16,6-23-13 16,-4 1-5-16,-1 2-5 0,3 0-4 15,-4-2-2-15,0 0-1 16,1-2 0-16,-8-4-1 15,4-1 1-15,5-2-1 0,2-4 0 32,7 0 0-32,2-7-1 15,0-2 1-15,2-3-9 16,0-4-23-16,1-2-80 16,1-3-63-16,0-1-181 0,0 0 216 15</inkml:trace>
  <inkml:trace contextRef="#ctx0" brushRef="#br0" timeOffset="-208706.32">11426 12188 1015 0,'-10'2'459'0,"0"4"-217"15,1 0-27-15,3 3-67 16,-2-2-32-16,0 2-43 16,1-2-18-16,2-1-22 0,2 1-6 15,1-2-8-15,1 0-4 16,-3-3-2-16,4-2-2 15,0 0-4-15,-1 0 1 16,1 0-4-16,0 0-24 0,0-1-134 16,0 0 110-16</inkml:trace>
  <inkml:trace contextRef="#ctx0" brushRef="#br0" timeOffset="-206796.611">11822 11871 484 0,'-1'0'253'16,"0"0"-75"-16,0 0-27 15,0 0-43-15,0 0-9 16,0 0-2-16,0 0-6 15,-1 0-13-15,2 0-2 16,0 0-4-16,0 0 0 16,10 6-10-16,9-1-7 0,36-2-15 15,-24-13-7-15,14-3-11 16,2 0-5-16,-5 0-5 16,-6 2-3-16,-14 6-3 15,0 1-2-15,-6 5-4 16,-2 2-2-16,-5 2-2 15,-13 2-1-15,-1 5 1 16,-3 4 2-16,-3 7 2 16,1 2 0-16,-3 6 1 0,-2 3 0 15,-4 0-1-15,1 3 1 16,-3-3 1-16,-5-2-1 31,2-3 1-31,1 1 0 16,4-4-1-16,0 2 1 0,2-3-1 15,2-2 1-15,2 0 0 16,-1-2 0-16,3-4 2 0,-1-2-1 16,3-4 2-16,1-2-5 15,2-3-49-15,-1-3-49 16,3-5-197-16,-1-2 187 16</inkml:trace>
  <inkml:trace contextRef="#ctx0" brushRef="#br0" timeOffset="-206498.38">11862 12174 940 0,'3'-7'476'0,"-5"5"-136"15,0 2-94 1,3 0-65-16,-1 0-50 0,0 0-57 16,3 0-17-16,22 0-23 0,32 1-4 15,-15 0-8-15,0 1-3 16,-4-1-8-16,-4-1-3 16,-15-4-4-16,1 0-1 15,-6 4-18-15,-1 0-30 16,-5 0-418-16,-1 5 333 15</inkml:trace>
  <inkml:trace contextRef="#ctx0" brushRef="#br0" timeOffset="-205229.95">13131 12144 396 0,'2'-6'274'0,"-1"1"-5"0,1 1-53 16,-2 4-15-16,0 0-3 16,0 0-14-16,0 0-45 15,0 0-26-15,-1 0-48 16,0 0-9-16,0 0-7 15,-8 4-4-15,-8 0-9 16,-40 38-3-16,23-23-11 16,-2 6-4-16,-14-1-6 15,4 1-3-15,3-3-4 16,2-3 0-16,10-4-2 16,4-3 0-16,7-6 0 15,8-2-1-15,5-3-12 0,6-1-38 16,8-6-117-16,2 1-100 15,8-5 155-15</inkml:trace>
  <inkml:trace contextRef="#ctx0" brushRef="#br0" timeOffset="-204935.2">12908 12148 738 0,'0'0'436'31,"0"-2"-83"-31,2 2-143 16,-2 0-32-16,0 0-71 0,0 0-22 0,0 0-26 15,0 0-16-15,4 12-21 16,4 5-7-16,21 33-5 16,-13-25-1-16,-2 1-3 15,1-3 1-15,-8-1-2 16,6-1-1-16,2-1 0 15,-4-2 1-15,5-4 0 16,-7-5 2-16,3-8-25 16,5-2-57-16,2-10-140 15,6 0 135-15</inkml:trace>
  <inkml:trace contextRef="#ctx0" brushRef="#br0" timeOffset="-204572.58">13942 11936 1111 0,'-4'2'519'15,"-7"3"-231"-15,1 8-145 16,-3 5-26-16,-4 5-58 16,2 5-12-16,-2 4-18 15,-1 3-8-15,1 2-12 16,-2 0-2-16,1-2-3 31,2-1-1-31,1-5 0 0,-1 3 1 16,0-4-1-16,1 1 2 15,0-5-2-15,0-4 2 16,6-9-24-16,5-5-32 16,4-6-121-16,5-4-125 15,7-15 185-15</inkml:trace>
  <inkml:trace contextRef="#ctx0" brushRef="#br0" timeOffset="-204046.59">14324 11943 682 0,'4'8'453'16,"-4"2"9"-16,-4 6-227 16,-1 1-9-16,-5 0-81 15,-2 2-27-15,-3 2-34 16,-1-2-19-16,0 7-24 15,-3-2-9-15,2-2-12 0,-2 2-1 16,2-5-5-16,0 4-2 16,1 1-4-16,-1 1-2 15,8-1-3-15,-1-1 0 16,5 2-2-16,5 2 0 16,0 1 0-16,6-3 0 15,-1-2 0-15,3-6 1 0,3-7 0 16,2-3 0-16,7-11 1 15,4-3 0-15,6-8 0 16,4-5-2-16,6-8 1 16,0-5 0-16,3 0 3 15,0-3 0-15,-8 1 3 16,-8 0 2-16,-10-2 1 16,-8 0 2-16,-3 0-3 15,-6-3-1-15,-4 7-5 16,-3 1-2-16,-12 4-2 15,0 5-2-15,-9 10-1 0,-2 5-1 16,-3 7-2-16,4 3 1 16,-2 5 4-16,2 1-18 15,5 4 278-15,2 1-198 16</inkml:trace>
  <inkml:trace contextRef="#ctx0" brushRef="#br0" timeOffset="-203293.67">14838 11824 553 0,'0'-1'320'0,"0"0"-53"16,0 0-41-16,0 0-59 15,0 0-16-15,10-5-19 0,5-1-12 16,31-2-29-16,-28 12-16 15,1-1-18-15,2 1-11 16,-1 0-20-16,-2-2-7 0,4 0-9 16,-6-1-2-16,2-1 14 15,3 1-19-15,-9-3-124 16,2 3-26-16,-4 4 66 16</inkml:trace>
  <inkml:trace contextRef="#ctx0" brushRef="#br0" timeOffset="-202611.111">15649 11564 956 0,'0'0'418'0,"0"3"-244"16,-1 0-24-16,0-3-60 15,0 0-12-15,-4 10-6 16,-5 8-12-16,-19 33-26 0,14-32-9 16,2 4-8-16,1 2-3 15,0-5-5-15,1 2 0 16,1-2-4-16,-1-2 1 16,-2-5-2-16,6 0 1 15,-7-4-1-15,4-1 1 16,5-2 1-16,-3-1-1 15,7-1 0-15,-1-1 0 0,-2 0-2 16,3-3 0-16,0 0-1 16,0 0 0-16,0 0-1 15,0 0 0-15,0 0 0 16,1 0 2-16,0 0 2 16,0 0 2-16,0 0-1 0,0-1-1 15,0 0-3-15,10 0-2 16,1 0 0-16,-5 0-2 15,35-3 0-15,-21 7 1 16,1-3 1-16,6 0 0 16,-7 0 2-16,1 1 1 15,-3-1 0-15,-3 1 0 16,-3-1 0-16,-4 0 1 0,-2-1 0 16,1-2 0-16,-4 2-1 15,1-1-1-15,-4 1 1 16,0 0-5-16,0 0-36 15,0 0-29-15,0 0 39 16</inkml:trace>
  <inkml:trace contextRef="#ctx0" brushRef="#br0" timeOffset="-202227.67">15849 11581 933 0,'-9'-7'425'0,"3"2"-213"16,2 6-38-16,1 4-76 15,-2 10-32-15,-3 4-31 31,-4 5-8-31,-3 9-10 0,0 2-5 16,-4 6 1-16,1-1 2 0,-2 2 3 16,-3-3 0-16,2 3-4 15,-2-4-2-15,2-2-4 16,4 1-1-16,-3-12 0 16,4-2 0-16,2-10 1 15,0-5 1-15,9-3 3 16,1-5 1-16,0 0-15 15,3-2-67 1,0 1 50-16</inkml:trace>
  <inkml:trace contextRef="#ctx0" brushRef="#br0" timeOffset="-200963.5">16026 12609 258 0,'0'2'147'0,"-8"0"-9"16,3 0-19-16,7 1-9 31,-3-2 3-31,1-1 4 0,0 0 2 0,0 0-3 15,0 0-4-15,0 0-9 0,0 0 0 16,0 0 2-16,0 0 2 31,0 0-2-31,-1 2-9 16,0 3-12-16,0-3-3 0,0-2 0 16,0 0-4-16,-1 0-19 0,1 0-13 15,0-1-26-15,1 0-7 16,7-29-7-16,19-42 0 15,-1 16-1-15,1-8-2 16,7-8 0-16,0-1 0 16,-1 3-1-16,0 4-1 15,-5 13 0-15,-6 5 0 16,-7 18-1 0,-4 9-1-16,-9 11-8 15,-1 10-3-15,-4 9-1 16,-5 6 0-16,-2 15 10 0,-2 5 3 15,-1 5 1-15,1 3 1 16,4 1 1-16,2-3-1 16,3 0 0-16,4-1 1 15,2-3-2-15,4-3 0 16,7-6 0-16,1-5 0 16,9-12 2-16,4-6 0 0,13-9 0 15,0-7 1-15,1-11-5 16,4-3-3-16,-4-7-1 15,1-2-1-15,-2-1 5 16,-6-1 2 0,-7 0 2-16,-3 0 2 15,-6-4 1-15,0 2 1 0,-7 5 0 16,-2 2 0-16,-6 17 0 16,-1 6-1-16,-3 8 0 15,0 4-2-15,-4 6-1 16,-4-3 0-16,1 9-1 15,0 3 0-15,-1 7 0 16,5 6 0-16,-9 4 2 16,-3 2 1-16,-3 4 1 15,-4 2 0-15,-4 12-2 16,-2 2 1-16,-3 2-1 0,8 3-1 16,11-11 1-16,-3-7-1 15,7-8 0-15,0-11 0 16,-2-8-1-16,9-2-1 15,2-10 8-15,1-3-28 16,6-8-182-16,7-3 149 16</inkml:trace>
  <inkml:trace contextRef="#ctx0" brushRef="#br0" timeOffset="-198690.711">17000 11207 620 0,'-2'-2'241'16,"-7"-8"-158"-16,-2 3-28 15,-28-28-11-15,33 28-14 0,-5 2-24 16,-3-4-3-16,-4-2-3 16,-4 2 0-16,-4 0 0 15,-4 1 0-15,-8 1 1 16,-4-6-1-16,-9-1 0 31,-3-2 0-31,0 1 0 0,-9 2 1 16,-4-2 0-16,-3-1 0 15,-11 0 0-15,-2-1 0 16,-5 3-1-16,-1 0 1 0,-2 1 0 16,-5 0-1-16,0 1 2 15,-3 1-1-15,2 0-1 16,-3 0 1-16,0 1-1 16,-7 0 0-16,1 4 0 15,-1 0 0-15,-5 1 1 16,0-2 0-16,-6 3 1 15,2 0-1-15,-8 1-1 16,0 2 1-16,-2 1-1 0,-9 0 1 16,0 0 1-16,-2 2-1 15,-5-2 14-15,1-1 8 16,-3 1 15 0,7 1 6-16,-8 2-2 15,-3 1 0-15,4 2 0 16,-1 2 0-16,-3 2-5 15,7 3-7-15,-1 0-13 16,-1 2-7-16,4 6-6 16,3 0-1-16,4 6-2 15,5 3 0-15,6 6 0 0,0 2 0 16,6 8-1-16,-1 0 0 0,4 1 0 16,1 3 0-16,13-3 0 15,1 0 0-15,9 7 0 16,3 5 0-16,1 4 0 15,6 8-2-15,17-3 0 16,1-2 0-16,7-1 0 16,7-3 1-16,2 10-1 15,10 4 1-15,16 3-2 16,6-5 0-16,17-3 1 0,12 1-1 16,20 3 1-16,6 2 2 15,20-3 0-15,3-6 2 16,8-10 1-16,11-3 1 15,8-5-1-15,7 2 0 16,13 0-2 0,2 2 0-16,13 2 0 15,9-4 1-15,7-5 1 0,13-2 1 16,10-10 1-16,1 0 0 16,23-3-1-16,-6-1-2 15,17-2-2-15,13 1 0 16,8 1 0-16,14-3-1 15,-1 1-3-15,1-1 0 0,0-5 0 16,-4-1 1-16,0-8 2 16,-4-3 1-16,-3-3 1 15,-5-5 4-15,-2-5-11 16,-3-1 39-16,2-7 32 31,-3-5 9-31,2-3 25 0,4-6-38 16,-1 1-34-16,4-4-11 15,5 3-14-15,-13-1-3 16,1-1-11-16,-17 1-25 16,-10-6-34-16,-5-1-8 15,-24-7 6-15,-4-3 26 16,-37-12 38-16,-15-11 10 0,-17-10 10 16,-12-4 17-16,-28 1 39 15,-7 3 16-15,-30-2 21 16,-12-3-9-16,-17-8-27 15,-13 3-15-15,-14 4-22 16,-5-2-8-16,-12 0-14 16,-7-7-4-16,-14-3-5 15,-9 4-3-15,-9 4 1 16,1 0 0-16,-15-1 0 16,-4 0 0-16,-2 5-1 15,-9 6 1-15,-2 16-1 16,0 6-1-16,-9 4 0 15,-4 4-2-15,-2 7-2 16,6 10-2-16,-21 16-29 16,5 17-52-16,-1 14-226 0,-9 5 210 0</inkml:trace>
  <inkml:trace contextRef="#ctx0" brushRef="#br1" timeOffset="-189723.79">1982 15568 379 0,'0'-1'274'0,"0"0"0"16,2-6-67-16,-1 3-25 15,0-1-37-15,1 1-15 16,-1 1-19-16,0-1-13 16,0 0-14-16,-1 2-4 15,0 0-5-15,0 1 0 16,0-1-11-16,0 1-12 0,0 0-25 16,0 0-10-16,0 0-12 15,0 1-2-15,-1 3-1 16,-4 24 1-16,-7 32-2 15,9-23 2-15,3-3 0 16,-5 1 0-16,2-6 2 16,-5-5-1-16,1 2 1 15,2-8 0-15,1-2 0 16,8-1 1-16,-4-8 1 16,-6-4 3-16,3-2 0 15,2-1 0-15,0 0-3 16,-1 0-4-16,2 0-6 15,0-5-2-15,5-10-2 16,16-31-1-16,-11 20-2 0,3 0-2 16,-3-8-5-16,6-1 0 15,7 0 3-15,-1 0 3 0,6 7 8 16,-5 4 1-16,-1 5 2 16,-2 5-1-16,-3 7-2 31,3 5-2-31,-5 5-3 15,2 6 0-15,-2 5 1 16,-3 4 1-16,-2 4 3 16,-3 4 1-16,-3 2 2 0,-3 2 1 15,-2 1 0-15,-1 2 1 16,-4-4 0-16,1 0 0 16,-1-3 0-16,0-9 1 15,2-4-1-15,-1-10 3 16,3-2-8-16,2 0-24 15,0-1-75-15,0 0-65 16,2-10 97-16</inkml:trace>
  <inkml:trace contextRef="#ctx0" brushRef="#br1" timeOffset="-189102.52">2523 15559 553 0,'0'-1'301'0,"0"0"-54"15,0 0-21-15,0 0-44 16,0 0-16-16,0 0-25 16,0-1-16-16,0 1-26 15,0 0-9-15,-1 1-24 16,0 0-8-16,0 1-19 15,-8 16-9-15,-15 31-10 16,15-26-4-16,3 1-6 16,-2 1-1-16,6-1-5 15,-2-2 0-15,4 0-1 16,-5-6 0-16,5-2-1 16,4 2-1-16,3-7 0 15,6 3 0-15,-4-7 0 16,-2 2 0-16,7 0 0 15,-2-6-1-15,3-3-1 0,4-6-3 16,4-13-10-16,1-3-2 16,2-7 1-16,-2-5 2 15,-4-1 13-15,1 2 2 16,-4 1 2-16,1 3-1 16,-3 7 0-16,-2 4-1 15,-5 6 0-15,-2 6-1 16,-4 7-6-16,-2 3-1 15,-2 9-1-15,-5 3 0 16,-4 7 5-16,0 3 1 0,-2 5 0 16,3 3 0-16,1 3 1 15,2 1 0-15,4-6 0 16,1-4 0-16,4-2 1 16,2-4-1-16,2-1 0 31,3-2 0-31,2-11-28 15,2-2-40-15,4-9-176 16,3-2 160-16</inkml:trace>
  <inkml:trace contextRef="#ctx0" brushRef="#br1" timeOffset="-188406.711">3000 15527 862 0,'-1'-3'414'15,"1"3"-169"-15,-5 2-45 16,4-2-84-16,0 0-32 0,0 0-33 16,-5 9-16-16,-4 12-7 15,-15 29 1-15,18-21 3 16,-3 0-1-16,2 3-6 16,5 3-5-16,-4-5-6 15,7 0-3-15,-1-5-4 16,-1-6 0-16,2-6-1 15,-2-6 0-15,-1-5 4 16,-1-2 1-16,7-6 0 16,4-4-1-16,5-15-8 15,2-6-13-15,4-10-43 16,1-4-16-16,9-1-10 16,0 5 12-16,-5 8 41 15,-2 8 17-15,-2 9 11 0,-2 4 2 16,-7 9 0-16,1 3 11 0,-2 4 25 15,-2 6 10-15,-1 7 8 16,-2 3-8-16,-3 7-24 16,0 3-9-16,-1 4-8 15,-2 2-2 1,-3 2-1-16,0-4 1 16,-1-3-1-16,3 0 1 15,-3-9 0-15,2 0 0 16,1-12 2-16,2-2 1 15,1-8 5-15,4-5-1 0,2-6-2 16,3-9-4-16,5-8-7 16,2-5 4-16,7-10-40 15,3-6-21-15,2-1-9 16,4 1-8-16,4 13 44 16,-13 7 20-16,-1 11 11 15,-4 5 2-15,-11 9 6 0,8 2 5 16,0 8 12-16,-2 3 5 15,-2 4-3-15,-1 5-6 0,-3 7-9 16,-2 1-5-16,-1 8-3 16,3 2 1-16,-6-3 0 15,2-1 0-15,2-2 1 16,-4-7 2-16,-2-4 17 16,1-2 10-16,0-11-21 15</inkml:trace>
  <inkml:trace contextRef="#ctx0" brushRef="#br1" timeOffset="-187266.611">3770 15249 640 0,'7'-9'337'15,"-3"8"-75"-15,-2 0-38 0,-5 2-73 16,2-1-27-16,0 0-49 15,0 1-16-15,-4 21-21 16,-4 33-7-16,-1-25-6 16,0 3-2-16,4 8-5 15,-3-3-2-15,1 4-6 16,4 3-1-16,-3-5-1 16,0 4-1-16,4 0 1 15,-2-6 0 1,-1-4 2-16,2-6 1 15,-1-11 1-15,2-1 1 0,0-11 6 16,0-4 2-16,-1-3-4 16,3 1-3-16,0 0-12 15,0-5-3-15,0-15-5 0,6-28-2 16,4 23 0-16,1 2 1 16,2-1 2-16,2-2 0 15,7 2-1-15,3 1 1 16,3 4 0-16,0 4 1 0,-1 8 1 15,-4 4-1-15,-2 5-1 16,3 3 1-16,-4 7 0 16,3 2 2-16,-5 6 0 15,-3 3 1-15,-2 2 0 16,-5 2 1-16,-6 2 1 31,-5 3 2-31,-5-1 1 0,-2 3 1 16,-3-8 0-16,-5-3 2 15,-2-6 1-15,3-1 2 16,-5-7 1-16,1-3-1 16,-2-5-2-16,-8-7 0 15,4 1-3-15,5 1-1 16,6-1-1-16,1-5-1 0,8-7 3 16,0-7-17-16,4-12-95 15,4 0-75-15,5-4 104 16</inkml:trace>
  <inkml:trace contextRef="#ctx0" brushRef="#br1" timeOffset="-186297">4159 15631 503 0,'0'6'327'0,"0"-3"30"16,-1 1-118-16,1-4-72 15,0 0-39-15,0 0-53 16,0 0-17-16,0 0-12 16,6 5 1-16,11 3-3 15,26 6-6-15,-23-20-11 16,-1 1-3-16,-1-6-6 15,-1-2-2-15,-3-5-2 16,-1-1-3-16,1 0-1 0,-11-1 0 16,-5 3 2-16,-4 0-2 15,-10 4-1-15,9 3-3 16,-2 6-5-16,2 2-1 16,-7 6-3-16,-2 3 0 15,-9 6 1-15,0 1 0 16,5 5 0-16,-3 5 0 15,7 0 0-15,0 4 1 0,4 0 0 16,0 1 0-16,9 0 1 16,1-4 0-16,3-1-1 15,8-7 0-15,-3 3-1 16,5-2 0-16,3-2 1 16,1-6 0-16,7-5 2 15,3 2 1-15,4-6 2 16,4-1 0-16,-5-10-1 15,4-4-1-15,-3-9-1 16,-3-1-1-16,7-3 1 16,-9-6 1-16,2-1 3 15,-2 1-1-15,-7 2 0 16,-4 6 1-16,-4 6-2 0,-3 6 0 16,-2 7-3-16,-2 1-1 15,-2 6-2-15,-1 4-2 16,0-5 1-16,0 0 2 15,-2 5 1-15,-1 11 1 16,-6 31 0-16,8-28 0 0,0 4 0 16,0 0-1-16,-1-1 1 15,1-2 0-15,0-1 1 16,0-1 0-16,0 1 0 16,-2-2 0-16,2-3 2 15,0-8 0-15,2-3 1 16,0-1 3-16,0-4 1 15,0 1 0-15,0 0-1 16,3-9-2-16,9-17-2 16,16-37-1-16,-11 26-2 15,2 0-2-15,2 5-1 32,-2 3 0-32,1 9 1 15,1 3 1-15,4 5-1 0,-2 4 1 16,2 4-1-16,-2-1 0 15,-3 4 0-15,1 1 0 16,-3 1 1-16,3 1 1 16,-1 0 1-16,-2 1 36 0,2-2-253 15,6 1 171-15</inkml:trace>
  <inkml:trace contextRef="#ctx0" brushRef="#br1" timeOffset="-185549.98">5596 15593 431 0,'51'6'270'0,"-50"-1"-11"16,-1-1-14-16,-4 3-20 15,-4-2-28-15,-1 2-30 16,0 1-18-16,-5 0-46 15,0 0-19-15,-3 3-28 16,-4 2-12-16,-3 2-18 16,-1 4-6-16,-1 2-12 15,2 2-3-15,5-1-4 16,-1 1 0-16,6-2-1 16,-2-5 0-16,12 2-2 0,4-2-2 15,3-3 0-15,9-1-1 16,3-5 3-16,1-5 2 15,10-1 2-15,1-2 3 16,2-7 0-16,0-3 1 16,-4-7 1-16,-1-5-1 15,-4-2 0-15,-3-3 1 16,-5 0 0-16,-2 0 0 16,-8 1 1-16,-2 2-3 15,-3 2-2-15,-6 1 0 0,-2 8-3 16,0 3-1-16,-3 3-2 15,3 4-1-15,0 1 0 16,1 2-1-16,4 4-4 16,-1 0-21-16,1 2-98 15,6 0-98 1,0-3 135-16</inkml:trace>
  <inkml:trace contextRef="#ctx0" brushRef="#br1" timeOffset="-185099.9">5846 15900 717 0,'-3'-4'377'16,"3"2"-83"-16,5 1-67 15,-5 0-55-15,0 0-36 16,0 0-41-16,-2 0-15 16,2 0-24-16,2-4-2 15,2-12-14-15,16-33-7 16,-10 23-11-16,-1-11-4 0,9-6-2 16,-5-3 1-16,2-12-3 15,2 0-3-15,3-6-4 16,0-4-2-16,2-1-3 15,0 2-2-15,0 10 2 0,-2 8 2 16,1 13 3-16,0 8 0 0,2 9-5 16,0 6-3-16,-3 5-5 15,0 4 0-15,-2 5-2 32,0 3-1-32,2 8 1 15,-5 1 1 1,-7-7 3-16,0 2 4 0,19 22-39 15,-4 0-28-15,0 4-50 16,-13-13 61-16</inkml:trace>
  <inkml:trace contextRef="#ctx0" brushRef="#br1" timeOffset="-184818.35">5949 15530 694 0,'-6'-3'389'0,"4"3"-32"16,3-1-133-16,-1 0-39 15,0 0-25-15,4 0-29 16,16-2-8-16,30-6-32 15,-28 3-17-15,-2 1-32 16,-5 2-13-16,-4-1-4 16,-4 1-2-16,-3 3-366 15,-3 1 266-15</inkml:trace>
  <inkml:trace contextRef="#ctx0" brushRef="#br1" timeOffset="-183874.96">7075 15553 643 0,'29'-3'379'15,"-32"1"-81"-15,3-1-63 16,-2 0-35-16,1 1-58 16,0 1-21-16,0 0-41 15,0 0-8-15,0 0-13 16,-4 0-8-16,-11 0-15 15,-32 4-10-15,23 6-14 0,-4 0-3 16,-2 1-4-16,-1-1-1 16,-3 0-1-16,8-1 0 15,2-4-1-15,9 0-1 16,9 0-1-16,-5-2-1 16,9 2-6-1,3 0-2-15,2-2-1 16,-2-2 0-16,0 0 4 15,0 0 1-15,14 3 0 16,4 2 0-16,35 11 2 0,-26-8 0 16,-1 4 2-16,-1 0 0 15,-5 3 1-15,-4 0 0 16,-5 1 0-16,-3 0 2 16,-6 4 2-16,-4 1-1 0,-7-2 2 15,-4 2 0-15,-5-7 1 16,-1-1 1-16,-5-4 1 15,-4-3 1-15,3-2 0 16,1 0 0-16,0-8-1 16,3 0 0-16,-2-8-1 15,-3-5-2-15,3 1-4 16,6 1-1-16,1-4-2 16,4 3-4-16,8 0-11 15,0-1-29-15,9 5-107 16,8-3-222-16,0-1 244 0</inkml:trace>
  <inkml:trace contextRef="#ctx0" brushRef="#br1" timeOffset="-183495.15">7317 15551 1005 0,'6'-12'458'0,"-6"4"-214"16,3 1-20-16,-4 5-69 16,-1 1-35-16,3 4-47 15,-2-3-20-15,0 0-28 16,-4 10 0-16,-6 15-2 15,-14 33-4-15,17-25-6 16,0 2-3-16,-1 1-4 0,2 0 0 16,-2-3-1-16,-3-3 0 15,5-9 1-15,0-7 0 16,2-4-2-16,5-4 14 16,2-1-46-16,0-3-27 0,2-8-98 15,5 1-64-15,-5-16 136 16</inkml:trace>
  <inkml:trace contextRef="#ctx0" brushRef="#br1" timeOffset="-182722.81">7696 15584 809 0,'18'1'414'0,"-11"-1"-103"15,-4 0-72-15,4-1-44 0,-3-4-40 32,-4-1-40-32,7 1-18 0,-9-2-33 15,-7 3-10-15,-1 0-25 16,-4 1-8-16,-6 3-10 16,1 0-4-16,-9 5-3 15,0 0-2-15,1 5-2 16,3 0 0-16,6 3-2 15,1 0 1-15,5 0-1 16,3 0 0-16,5 1-1 0,2 0-1 16,3-2-1-16,2 0 0 15,8 2 0-15,2-6 1 16,6-1 0-16,4-1-1 0,1-9-3 31,2-2-10-31,-4-11-12 16,2 1-1-16,-5-6 2 15,0 0 10-15,0-2 13 16,-4-1 3-16,-1 2 2 16,-5 1 0-16,-4 9-2 15,3 4-4-15,-11 8-5 16,-2 6-1-16,0 7-1 0,-5 8 3 0,4 13 5 16,3 7 0-16,-14 13 3 15,4 4 0-15,-6 3 3 16,-10-1 1-16,0-1 3 15,-9 4 0-15,1 8-1 16,3-1 2-16,4 2-4 16,0-12 2-16,6-13 0 15,0-3 1-15,0-18 3 16,2-4 1-16,1-17 2 0,0-5 0 16,5-8-3-16,3-8-2 15,-2-8-3-15,4-4-2 16,9-7-7-16,1-4-5 15,7 1 0-15,3 2-1 16,9 1 7-16,4 5 2 16,3 6 1-16,5 2 1 0,-2 5-1 15,2 0 2-15,7 4-1 16,-2 1 1-16,5 3 1 31,5 2 0-31,-3-1 0 16,1 0 1-16,-8 1-1 15,-8 0 0-15,-6 5-11 16,-6 0 2-16,2 3 4 0</inkml:trace>
  <inkml:trace contextRef="#ctx0" brushRef="#br1" timeOffset="-181817.33">8463 15747 474 0,'-5'28'260'0,"1"-27"-79"0,2 5-58 16,-1-1-25-16,5 3-27 15,0 0-1-15,-1 0-3 16,0 3 11-16,-1 1 10 16,0-1 3-16,0 2 2 15,-3-4-8-15,-2-2-12 16,1 0-4-16,1-3-1 0,-1 2-7 15,3-3-3-15,1-3-8 16,0-1-15-16,0 0-5 16,0-1-18-16,6-16-5 15,13-42-3-15,-8 29-1 16,4-10-2-16,0-10 0 16,6-1-1-16,4-6-1 15,3 4 0-15,1 5 1 0,-1 5 3 16,-4 1 0-16,-6 0 0 15,-1-3 1-15,-1-2-1 16,-3 1 1-16,6 4-1 16,-2 1 0-16,3 7-2 15,5 1-1-15,2 10-3 16,2 5-2 0,-5 11-2-16,-1 3-2 15,-6 8-1-15,1 6 1 0,-3 8 1 16,2 3 1-16,-4 5 4 15,1 4 1-15,-3 2 2 16,-2-1 8-16,-3 3-100 16,-3-4-81-16,-7-5 109 15</inkml:trace>
  <inkml:trace contextRef="#ctx0" brushRef="#br1" timeOffset="-181518.04">8562 15507 668 0,'-5'3'313'0,"5"-1"-123"16,1-2-20-16,-1 0-38 15,0 0-6-15,0 0-12 16,0 0-6-16,13 4-10 16,1 1-10-16,29 7-22 15,-30-11-13-15,-1-1-24 16,0 0-9-16,1-1-8 16,-4-1-3-16,0-2 14 15,3 1-31-15,-4-1 10 16</inkml:trace>
  <inkml:trace contextRef="#ctx0" brushRef="#br1" timeOffset="-181152.89">8914 15593 723 0,'37'-2'442'15,"-30"-10"-48"-15,-1 5-151 16,1-2-26-16,-4 6-68 16,-1 2-32-16,-2 3-52 15,-1-2-20-15,0 0-28 16,-1 7-4-16,-6 17-2 15,-11 31-2-15,9-21-2 16,-1 1 0-16,0 1-2 0,0-3 1 16,1-7-1-16,0-5 0 15,6-10-1-15,-2 1 26 16,6-7-63-16,3 0-72 16,7-2 76-16</inkml:trace>
  <inkml:trace contextRef="#ctx0" brushRef="#br1" timeOffset="-180137.05">9540 15629 773 0,'-1'-3'388'0,"-4"2"-131"15,1 1-45-15,3 0-77 16,0 0-30-16,0 0-32 16,-12 0-14-16,-7 1-17 15,-28 5-10-15,25-1-9 16,1 5-4-16,1 3-6 0,3 2-2 15,4 4-6-15,-1-2-3 16,3 3-2-16,2 2 0 16,6 2-1-16,3-3 0 15,6-4-1-15,3-1 1 16,3-11 1-16,4 3 0 0,3-3 3 16,1-5 0-16,3-2 1 15,1-7-1-15,-1-7-1 0,1-2-1 16,-2-4-10-1,1-5-2-15,-2-4-4 0,-2 0-6 16,0 2 6-16,-4 5 1 16,-5 11 2-16,-5 6 3 15,-4 9 2-15,-1 5 0 16,-3 10 0-16,0 4 3 16,-8 12 3-1,0 3 1-15,-3 14 0 16,-6-3 0-16,0 5 12 15,1 3 7-15,-5 0 12 16,1 4 7-16,1 3-4 0,-1 1-3 16,1-5-10-16,4-9-7 15,-1-4-5-15,1-7-2 16,5-8 1-16,-2-2 2 16,-1-11 1-16,1-5 1 0,1-9 1 31,2-2 1-31,1-7-1 15,-1-5-2-15,5-9-6 16,4-3-2-16,4-5-3 16,-1-3-2-16,3-1-2 15,-1-2 1-15,5 2-2 0,7 1 1 16,2 0 0-16,10 1 1 0,4-1 1 16,4 3 1-16,-3 1 1 15,-2 3 0-15,4 10 0 16,0 1 0-16,6 5 0 15,1 1 1-15,4 3 0 16,-4-2 0-16,-5 4 0 16,-3 1 1-16,-12-1 0 0,-2 1 0 15,-4-2 1-15,-6 0-2 16,-4-3-16-16,8 0-27 16,-8-2-135-16,7-6 119 0</inkml:trace>
  <inkml:trace contextRef="#ctx0" brushRef="#br1" timeOffset="-179626.76">10142 15558 993 0,'9'-5'427'0,"3"1"-221"16,-1 1-29-16,-8 3-23 16,4-1-19-16,-7 1-30 15,0 0-18-15,0 0-23 16,-1 0-8-16,0 0-9 16,-10 1 0-16,-19 2-15 15,-32 8-7-15,20-4-13 16,3 0-4-16,4 3-5 15,2-2-1-15,9 1-2 16,2-1 0-16,10-1-1 16,4 2-2-16,7 0 0 15,3-1-1-15,9 5 0 16,1 1 1-16,9-1 0 16,2 2 1-16,6 4 0 15,1-1 1-15,3 4 1 0,-4-3 0 16,-4-2 0-16,-4-1 0 15,-10-1 1-15,2 0 0 16,-18-3 2-16,-2 0 0 16,-11-3 1-16,-6-1 1 15,-2-1 0-15,-3-1 0 0,-3-3 1 16,-1-4 0-16,1 0 0 16,2-3 0-16,3-5-1 15,1-4 1-15,6-4-18 16,3 1 1-16,13 1 4 15</inkml:trace>
  <inkml:trace contextRef="#ctx0" brushRef="#br1" timeOffset="-174618.34">10970 15571 574 0,'5'-4'309'0,"0"-2"-64"15,-1 1-18-15,1 2-53 16,-2-1-20-16,-2 3-37 16,-1 1-18-16,0 0-22 15,0 0-13-15,-1 0-22 16,-1 15-6-16,-11 38-16 15,2-23-6-15,-1 4-4 16,-1 4-2-16,-2-1-3 0,3 0 0 16,-2-5 0-16,1-6 0 15,2-6 0-15,-1-5 1 32,7-5-2-32,0-4-1 15,5-4 1-15,1-2 18 16,-1-1-72-16,0 0-72 15,7-16 83-15</inkml:trace>
  <inkml:trace contextRef="#ctx0" brushRef="#br1" timeOffset="-174067.44">11221 15545 925 0,'-4'3'430'0,"-1"7"-186"15,-2 2-25-15,4 7-70 16,-1 4-29-16,1 6-43 16,-7 0-19-16,0 1-23 15,1 2-9-15,-3-1-10 16,6 1-2-16,-1-4-5 0,-3-2-2 15,6-7 0-15,-1-4-1 16,-1-7 2-16,3-4 3 16,-3-4 0-16,4-4-1 0,1-8-7 15,3-3-3-15,7-10-5 16,0-2-1-16,3-7-2 16,0-1-4-16,3-1-9 15,5 0-1-15,5 4 4 16,1 4 4-16,0 6 12 15,-3 4 2-15,-1 5 0 16,0 5 0-16,-6 7-1 16,1 1 1-16,-3 6 0 15,-2 4 1-15,3 5 1 16,-6 5 1-16,-1 5 12 16,-1 2 4-16,-3 4 7 15,-1-3 2-15,-3 3-8 16,-1-1-3-16,-3-5-4 0,-1 3-2 15,1-6-3-15,0-2 0 16,0-6 0-16,2-2-2 16,-1-8 17-16,2 0-23 15,1-4-36-15,0-1 31 16</inkml:trace>
  <inkml:trace contextRef="#ctx0" brushRef="#br1" timeOffset="-172833.37">12546 15387 306 0,'8'0'215'16,"-3"1"-7"-16,1 1-17 0,0 0-7 16,-6 0-18-16,0 2-15 15,0-2-34-15,-1-2-14 16,1 0-15-16,-1 0-4 16,0 0-2-16,0 0-6 0,-1 0-18 15,-17 2-8-15,-36 34-19 16,24-31-7-1,-1 5-9-15,-1-1-1 16,3-4-4-16,4 2 1 16,4-6-2-16,2-1-3 15,4-1-2-15,3 1-3 0,2 1-1 16,3 4-1-16,3 2 0 16,-3-1 0-16,3 3 1 15,-2 1-1-15,3 0 0 16,-2 1 1-16,2-2-1 15,-1 2 1-15,2 2 0 16,1 0-1-16,-1 4 1 16,-1-1 0-16,-2 0 1 0,1 3 0 15,-2 0-1-15,-2 4 1 0,5-1-1 16,-5-2 0-16,3 1 0 16,2 2 1-16,-5-1 0 31,5 0 0-31,-4-3 0 15,3-1-1-15,3-4 0 16,-5-3 1-16,6-2-1 16,-3-5 0-16,1-1 0 15,4 1 0-15,-1-4 1 0,0 0 0 16,0 0-1-16,0 0 0 0,0 0 0 16,0 0-1-16,0 0-1 15,0 0 0-15,0 1 0 16,4 2 0-16,7-1 0 15,3-1 1-15,30 30 0 16,-31-30 1-16,5 1 0 16,-1 1 0-16,1-2 0 15,0 1 0-15,-2-2 2 16,0 1-1-16,-3-1 1 16,-2 0 0-16,-3-1 0 15,0-1 0-15,1-2 1 0,1 0-2 16,0-2 9-16,-4 1-20 15,0 0-50-15,-2 0-49 16,1-1-169-16,1 0 176 16</inkml:trace>
  <inkml:trace contextRef="#ctx0" brushRef="#br1" timeOffset="-171039.43">12746 15531 511 0,'0'-1'300'0,"0"-1"-35"15,0 1-68-15,0 0-48 16,0 0-31-16,0 0-27 16,-1 1-15-16,0 0-17 0,0 0-1 15,-3 16-1-15,-15 34-2 0,5-20-7 16,1 3-10-16,-8 4-14 16,2 2-5-16,7-2-9 15,-2-1-2-15,3-6-2 16,2-5-1-16,-1-5-1 15,7-5-1-15,3-4-1 16,-3-2-1-16,4-7 0 31,-5-2 5-31,-1-3-31 16,5 1-26-16,0 1-97 16,1-2-84-16,7-17 145 0</inkml:trace>
  <inkml:trace contextRef="#ctx0" brushRef="#br1" timeOffset="-170652.53">13022 15452 787 0,'4'-6'381'0,"2"6"-138"16,-5-2-30-16,-1 2-61 15,0 0-26-15,0 0-42 16,0 0-14-16,0 0-20 16,-1 0-2-16,-1 2-1 15,-7 15-2-15,-26 32-6 16,19-26-7-16,-4 7-10 16,-3 2-6-16,2 8-6 15,-1-1-3-15,3 1-2 16,0-1-1-16,3-3-1 0,1-3 0 0,2-4 1 15,0-4-1-15,5-6 1 16,2-2 0-16,1-8-1 16,3-3 1-16,0-7-16 15,2-3-21-15,2-5-83 16,2-6-73-16,1-4 115 16</inkml:trace>
  <inkml:trace contextRef="#ctx0" brushRef="#br1" timeOffset="-170334.2">12681 15660 494 0,'-15'1'320'16,"6"4"-28"-16,1 1-91 16,-2-2-24-16,13 2-55 15,0-3-22-15,3 0-36 16,11 3-11-16,3-3 1 16,7 0 2-16,4-3-2 15,2-3-10-15,-2-4-20 16,-2-3-7-16,-1 0-6 0,-2-1-3 15,-1 0-2-15,1 1-4 16,-6-1-118-16,-2 1-147 16,-2-2 167-16</inkml:trace>
  <inkml:trace contextRef="#ctx0" brushRef="#br1" timeOffset="-169585.98">13118 15857 669 0,'-7'-2'365'0,"-2"-2"-98"16,4-1-102-1,9 5-31-15,6-1-44 16,3 0-14-16,4 0-19 16,-2 0-9-16,1 3-8 0,-1-1-1 0,2 7-4 15,-4-4-3-15,-3 1-16 16,0 4-4-16,-7-2-2 15,-3 0 1-15,-2 1 3 16,-6-1 0-16,-3-3-2 16,-3 1-1-16,-3 1-3 15,-3 1-2-15,0 0-1 16,3-1-1-16,-3-3-2 16,1 1 0-16,4 0-1 15,4 1-1-15,5 1 0 0,-1-2-2 16,7-1-2-1,0-1 0-15,7 1-1 16,-7-3 1-16,0 0 2 16,12 3 1-16,6 2 0 15,27 11 0-15,-30-11 1 0,2 2 0 16,-6 0 0-16,3 1 1 16,-3 1-1-16,-2 1 2 15,-2 2-1-15,-3 0 0 16,-4 3 0-16,-1 3 0 15,-7-1 2-15,-2 3 0 16,-5 3 5-16,-2-3 8 0,-9-3 10 16,0 1 5-16,-2-10 3 15,0-2-6-15,6-1-4 16,0-2-4-16,-5-6-5 16,1 1-2-1,-4-7-5-15,4-2-2 16,4-5-4-16,4 0-2 15,5-9-18-15,0-1-24 16,6 0-90-16,2-3-74 0,6 10 125 16</inkml:trace>
  <inkml:trace contextRef="#ctx0" brushRef="#br1" timeOffset="-168900.14">13717 15537 593 0,'-6'-2'333'0,"3"3"-48"15,-4 0-47-15,-1 4-44 16,-3-2-23-16,-3 2-38 16,-1 7-18-16,-2 3-37 15,-2 4-14-15,1 10-14 16,-5-3-7-16,7 8-13 15,-4-3-7-15,-4-4-9 16,9 0-3-16,-3-1-3 16,11 0 0-16,6-3-3 15,1-2-1-15,3-5-2 0,-3-2 0 16,10 1-1-16,1-3 0 16,-3-1 2-16,9 1 0 15,-8-7 1-15,3 1 1 16,6-4 1-16,-3-3 3 15,5-6 0-15,0-5-1 16,7-7-1 0,4 1-1-16,2-11-1 0,1 4 0 0,-11-8-1 31,-4-6 2-31,-10 3 1 0,-2-6 1 0,-7 3 1 16,-6 5-1-16,-6 3-3 15,-3 7-1-15,-7 5-2 16,2 5-2-16,-5 5 0 0,2 2-1 15,-1 2 0-15,1 4-1 16,12 1 0-16,0 0-1 16,9 4-3-16,-2-2-1 15,3 0-19-15,1-2-34 16,0 0-111-16,0 0-66 16,20 9 137-16</inkml:trace>
  <inkml:trace contextRef="#ctx0" brushRef="#br1" timeOffset="-168450.6">14224 15267 901 0,'-1'-7'430'0,"-1"4"-166"15,0 1-39-15,1 2-74 16,0-1-27-16,1 1-47 15,0 0-21-15,-1 0-16 16,0 0-3-16,0 0 1 16,-1 5 2-16,-3 15-4 0,-10 26-5 15,5-24-5-15,0-3-3 16,-1 1-9-16,0 1-3 16,3-1-4-16,-3-1-2 15,-1-2 0-15,7-3 0 16,-6-5 0-16,4-3 0 15,4-2 0-15,1 0 1 0,5-2-23 16,-3-2-29-16,0-1-107 16,0 0-79-16,0 0 140 15</inkml:trace>
  <inkml:trace contextRef="#ctx0" brushRef="#br1" timeOffset="-168152.98">14099 15407 733 0,'-34'-26'357'16,"27"27"-117"-16,6-1-26 15,1 0-47-15,0 0-31 0,0-1-40 16,0 1-17-16,0 0-27 15,3 0-4-15,15 3-13 16,28 6-6-16,-26-5-9 16,0-1-2-16,-1-3-6 0,1-2-2 15,1-2-3-15,-4-2 29 16,-3 0-82-16,-3 1-357 16,-3 3 299-16</inkml:trace>
  <inkml:trace contextRef="#ctx0" brushRef="#br1" timeOffset="-167015.241">14513 15480 251 0,'-1'-1'189'0,"0"0"25"15,-4-1-34-15,4 1-51 16,0 0-12-16,0 0-12 15,0-1-2-15,0 1-7 16,1 0-5-16,0 0-8 0,0 0-4 16,0 0-12-16,8-1-7 15,8 0-17 1,30 1-8-16,-22 4-9 16,1-2-4-16,-1 0-7 15,-3 1-3-15,-8 1-6 16,-2 2-1-16,-4 1-1 0,-5 4 0 15,-3 2 0-15,-4 4-1 16,-2 0-1-16,-4 4 0 16,0 4 0-16,-1 2-1 15,-3 6 1-15,5-1-1 16,0 1 0-16,2 1 0 16,1 1 0-16,2 1 0 0,-4-4 0 15,2-1 0-15,-2-4 0 16,-1-4 0-16,3 3 0 15,3-3 0-15,2-1 1 16,0-3-1-16,-3-5 2 16,-2 0-1-16,-1-3 2 15,2 0 0-15,4-3 3 16,1-3 1-16,-1-3 3 0,-2-1-1 16,2-1 0-16,1 0-3 15,0 0 15-15,-11-3 4 16,-8-5 5-16,-22-11 5 15,24 11-13-15,-1 2-3 16,3-2-4-16,3 3-1 16,1 2-5-16,2 0-2 15,3 3-5-15,-3-2 0 16,4 2-4-16,3 0 0 0,3 1 11 16,0 0-31-16,0 0 276 15,0 0-193-15</inkml:trace>
  <inkml:trace contextRef="#ctx0" brushRef="#br1" timeOffset="-166300.97">15348 15584 270 0,'-1'-1'210'0,"0"0"38"15,0 0-50-15,0 0-68 16,0 0-17-16,0 0-21 16,1 1-2-16,0 0 7 15,0 0 0-15,6 2 3 16,14 6 1-16,33 10-16 16,-23-13-13-16,-1-5-24 0,1-3-13 15,3-3-14-15,-1 0-4 16,2 1-8-16,-7-3-1 15,-7 4-2-15,-6-4-2 16,-7 2-2-16,-2 1-9 16,-4 2-83-16,-1 3-59 0,-1 0-346 15,0 0 319-15</inkml:trace>
  <inkml:trace contextRef="#ctx0" brushRef="#br1" timeOffset="-165916.84">15217 15842 584 0,'-7'3'302'16,"3"3"-79"-16,4-3-42 15,2-2-45-15,5 2-5 0,6-4-6 16,2 1 1-16,8 0-7 31,6 0-10-31,7 0-17 0,-2 0-8 0,4 1-24 16,-5-1-12-16,-7-3-19 15,3-1-8-15,-12-4-8 16,1 1-2-16,-5 2-6 16,-1-1 8-16,-5 0-53 15,-2 0-41-15,0 2 53 0</inkml:trace>
  <inkml:trace contextRef="#ctx0" brushRef="#br1" timeOffset="-163462.99">16375 15590 547 0,'39'-13'323'16,"-39"9"-53"-16,-2 1-79 0,2 1-33 16,-2 1-44-16,1 1-23 15,0 0-42-15,0 0-9 16,0 0-4-16,0 0 2 31,0 0 6-31,-1 11-1 0,-4 12-10 16,-10 30 2-16,0-17-3 0,-2 2 0 15,-7 1-7-15,4 1-6 16,0-5-8-16,2-4-2 16,3-5-2-16,0-6 0 15,6-4-1-15,2-5-1 0,5-4 2 32,1-5 1-32,0-6 0 0,2-1-1 0,0 4-3 31,0-1-2-31,6-14-2 15,16-35 0-15,-5 22-2 16,2-3 0-16,5-1 0 16,3 2 1-16,4-5 0 15,1 4 1-15,-5 0 0 0,-3 6 1 16,-4 6-1-16,0 5-1 0,-1 7-1 16,-1 4-1-16,2 7 0 15,-3 5 1-15,-3 4 1 16,4 5 0-16,-5 6 1 15,-1-1 0-15,-4 4 1 16,0 2 0 0,-6-1-1-16,-1 3 1 15,-1 0 1-15,-7-4 0 16,-2-3 1-16,-1-3 0 0,-3-4 1 16,4 0 0-16,0-2-1 15,2-3 0-15,3-3-1 16,3-3-1-16,0-2-1 15,2 0 2-15,-1-4-44 16,0 1-81-16,0-1 84 16</inkml:trace>
  <inkml:trace contextRef="#ctx0" brushRef="#br1" timeOffset="-162723.22">17031 15659 291 0,'-1'-1'179'0,"0"0"23"15,0-1-12-15,-1-2-8 16,1 0-2-16,-1-1-12 15,0 2-10-15,1 2-8 16,0 0-8-16,0 0-27 0,0 0-11 16,0 0-21-16,0-1-5 15,0 2-13-15,-4 5-6 16,-8 13-14-16,-25 33-6 16,31-25-12-16,-4 1-7 15,6 2-9-15,-2-2-4 16,-6-6-2-16,8-3-1 15,-3-2-2 1,5-4 0-16,2-1 0 16,0-1 0-16,5 0 0 15,-4-3-1-15,8 1 0 16,-4-4 0-16,6-4 0 16,6-1 1-16,-1-4 1 15,8-3-2-15,3-5-2 0,2-2-2 16,11-6-1-16,-2-4 0 15,-3-4 4-15,-2-5 0 16,-2 2 1-16,-2-5 2 16,-1 1-1-16,0 3 0 15,-9 3 1-15,4 6-1 16,-12 7-1-16,-4 7-1 0,-5 9 0 16,-7 2-2-16,-3 11 0 15,-5 2 1-15,1 6 0 16,1 4 1-16,1 4 0 15,5 2 0-15,-2 0 0 16,4-1 0-16,2 0 0 16,0-5 0-16,2 0 0 15,-1-1 1-15,1-5-1 16,1 1 1-16,1-5 0 16,2-1 0-16,2-3 0 15,1-5-1-15,3-2 2 16,-2-5-19-16,5-4-57 15,-2-4-31-15,3-8-127 16,5-1-93-16,0-11 211 16</inkml:trace>
  <inkml:trace contextRef="#ctx0" brushRef="#br1" timeOffset="-161989.35">17571 15600 505 0,'5'-4'341'0,"-4"5"-1"16,-2 5-102-16,-1-6-31 15,1 0-35-15,-2 11-18 16,-5 12-44-16,-9 26-19 16,8-20-26-16,-3 0-11 15,3 1-14-15,-4 3-7 16,1-7-11-16,2-1-5 0,-2-5-6 16,5-5-2-16,-5-4-2 15,5-2-1-15,5-3 0 16,1-1 2-16,8-5 0 15,-7-5-2-15,4-3-1 16,4-6-4-16,4-3-1 16,9-9-16-16,4-6-39 15,2 0-23-15,1-7-27 16,2 4 10-16,-3 1 39 16,-2-2 24-16,1 10 26 15,-2 6 6-15,1 8 1 16,-1 5 1-16,-8 4 1 15,1 4 11-15,-6 6 20 16,-1 7 9-16,-9 4 12 16,-1 6-5-16,-4 4-13 15,-3-1-5-15,2 6-7 0,0-1-3 16,-4 3-4-16,-1-7-3 16,0 0-4-16,-1-3-1 15,3-7-1-15,1 1-1 16,1-8-1-16,1-3 0 15,5-6 1-15,0 0 1 0,5-5-2 16,-5 2 0-16,0-1-5 16,4-2 0-16,15-10-28 15,32-38-21-15,-27 18-62 0,2-5-40 16,1-5-21-16,-3 2 18 16,0 3 62-16,-1 5 39 15,0 11 50-15,-2 4-4 16,-1 9 41-16,-2 4 17 15,-4 10 27-15,-1 2 23 16,-4 9-12-16,-3 5-4 0,-2 5-13 16,-1 6-10-16,-2 4-24 31,1-1-10-31,-2-1-12 16,0-6-4-16,-2-5-3 0,0 1-2 15,-3-4-2-15,0-2 0 16,0-1 12-16,-2-6 4 15,4-1-13-15</inkml:trace>
  <inkml:trace contextRef="#ctx0" brushRef="#br1" timeOffset="-160865.62">18560 15272 440 0,'1'-17'265'16,"1"4"-21"-16,3 0-29 16,-2 5-52-16,0-2-14 15,-2 2-16-15,-1 2-10 16,1 2-17-16,-1 3-18 0,-1 1-31 15,0 0-12-15,-1 13-13 16,-4 16 4-16,-19 44 3 16,6-26-2-16,-5 4-10 15,-3-1-6-15,2 3-10 16,2 0-1-16,0 1-3 16,5 0 0-16,0-3-1 15,3-2-1-15,2-9-1 16,2-5 1-16,4-11-1 15,-6-4 1-15,5-5 0 16,-2-4 0 0,4-5 3-16,5-2 1 0,-1-5-2 15,3-5-2-15,-1 5-7 16,0 0-2-16,8-17-25 0,27-35-13 16,-9 21-31-16,-3-5-24 15,8-6-4-15,2-1 12 16,3 0 35-16,6 7 25 15,-8 12 30 1,0 6 1-16,-10 13-1 16,-4 4-1-16,-5 8 0 15,-6 7 1-15,-6 8 2 0,-2 8 9 0,-3 2 10 16,-4 6 2-16,-1 1 9 16,-4-1-4-16,-4-2-3 15,-1-4-2-15,-4-4-3 16,-1-5 11-16,-4-3 13 15,0-3 2-15,-3-7 1 16,3 0-12-16,3-8-15 16,0-2-4-16,6-6-5 15,-1-4-3-15,5-2-4 0,-2-7-4 32,3-3 13-32,10-3-28 15,-6-11-79-15,11 3-70 16,3 0-214-16,-7 1 233 0</inkml:trace>
  <inkml:trace contextRef="#ctx0" brushRef="#br1" timeOffset="-159994">18913 15556 665 0,'-13'3'422'16,"10"4"24"-16,-2-1-182 15,2 6-85-15,7-2-44 0,-2-1-58 16,5-1-16-16,6-3-29 16,-3 1-10-16,12-3-9 15,4-2-4-15,1-4-1 16,4-4 0-16,-7-4-1 15,-2-3 0-15,-8 0 0 16,-1-2-1-16,-4 2 0 16,-2 0 0-16,-7-2 1 15,-3 6-3-15,-5 2-1 16,-4 3-3-16,-5 9-3 0,-4 1-1 16,-4 11 1-16,-4-1 0 15,-1 7 1-15,-1 3 1 16,1 3 0-16,7 5 0 15,4-2 0-15,4 3 0 16,4-1 0-16,4-1 0 16,0-3 1-16,3-3-1 15,7-3 0-15,0-5 1 0,9-3-1 16,-1-3 0-16,7-6 2 16,7-4 1-16,7-8 0 15,3-5 1-15,8-6-35 16,-5-6-34-16,4-10-26 15,1-3-1-15,-3-1 35 16,0 1 32-16,-6 6 27 16,-9 2 2-16,-10 5 3 15,-4 3 1-15,-7 7-2 16,3 6 7-16,-5 6 8 31,-4 3 6-31,-6 8 12 0,-1 3-3 16,-7 6-6-16,2 2-4 15,3 4-11-15,-3 1-4 16,4 0-4-16,0-1-1 0,0-6 0 16,4 2-1-16,1-5 1 15,1-1-1-15,1-4 0 16,3-4 1-16,0-2 2 16,2-5 1-16,2 0 1 15,-4-1 0-15,0 0-4 16,2-4 0-16,9-19-2 15,37-30-1-15,-26 26-2 0,0-6 0 16,0 3 0-16,-1-2-1 16,11 4 0-16,-3 0-1 15,9 4 0-15,-1 1 0 0,-1 3 1 16,3 6 0-16,-4 3 0 31,-4 2 0-31,-5 5 0 0,-3 1 1 0,-2 4 65 16,-2 6-407-16,-14 4 274 15</inkml:trace>
  <inkml:trace contextRef="#ctx0" brushRef="#br1" timeOffset="-159177.271">20445 15578 641 0,'-4'-4'346'15,"2"4"-73"-15,-4-1-49 16,-1 4-52-16,-7 2-31 0,-2 5-32 15,-2 4-13-15,-2 3-22 16,3 2-13-16,-6 4-24 16,1 3-9-16,-5 3-11 15,3 2-4-15,1-3-7 16,5-3-2-16,3-3-2 16,8-1 0-16,4-3 0 15,1-1 0-15,8-4 0 16,2 1-1-16,6-4 1 0,0-1 1 0,1-2 2 15,3-4 1-15,-4-5 2 16,3-4 2-16,-1-6-1 16,-1-3-1-16,6-4-1 31,-4-6-3-31,0-3 0 16,-2-2-2-16,-4-5 1 15,-4 3 0-15,-6 0-1 0,1 3 0 16,-7 4-2-16,3 4 0 15,-7 6 0-15,-1 1-1 16,0 7-1-16,-4 1-1 16,8 5-3-16,4 2 27 0,2 4-86 15,0-5-67-15,0 0-418 16,0 0 345-16</inkml:trace>
  <inkml:trace contextRef="#ctx0" brushRef="#br1" timeOffset="-158771.79">20610 15894 610 0,'-2'8'360'0,"0"2"-42"15,0-6-91-15,4-4-58 16,-1-1-33-16,-1 0-29 0,0 0-10 15,2-3-37-15,14-13-8 16,30-36-6-16,-28 23-3 16,5-11-3-16,0-10-4 15,-1-3-11-15,3-9-4 16,-1-5-11-16,-2 2-3 16,6-8 3-16,-1 8 5 15,-2 0 4-15,2 5 1 16,-6 14-4-16,0 5-7 0,-1 11-5 15,-2 5-2-15,1 8-2 16,0 1-3-16,0 9-3 16,3 4 0-16,2 8-3 15,1 3-1-15,0 9 15 16,-2 2-33-16,-5 3-82 16,1 2 531-16,-15-2-358 15</inkml:trace>
  <inkml:trace contextRef="#ctx0" brushRef="#br1" timeOffset="-158504.42">20746 15519 1875 0,'0'-2'88'16,"3"0"-4"-16,3-2 81 0,-6 3-60 15,0 0-16-15,0 0-32 16,15-2-16-16,31 1-21 16,-35 4-10-16,12 3 36 15,-4 2 345-15,10 4-283 16</inkml:trace>
  <inkml:trace contextRef="#ctx0" brushRef="#br1" timeOffset="-157338.01">21925 15573 507 0,'0'0'266'0,"0"0"-57"15,0 0-34-15,0 0-45 16,0 0-11-16,0 0-12 16,-1 0-7-16,0 0-18 15,0 0-4-15,0 0-21 16,0 1-12-16,-6 2-13 15,-6 0-5-15,-3 6 1 16,-27 9 5-16,26-18 7 16,-3-1 1-16,0 1-9 15,-5 1-9-15,-13 3-12 0,2 0-3 16,-5 1-4-16,1 3 1 16,10 1-2-16,2 0-2 0,5-2 0 15,29 27-12 79,12-32 6-94,-5-1 2 0,31 15 1 0,11 4-7 0,-7 1 9 0,5 8-1 16,-41-12 1-16,-9 6 2 15,1 0 0-15,-9-1 2 0,-2-1 0 16,-9-1 2-16,-4-2 1 15,-9-2 2-15,-5-1 5 16,6-4 5-16,-2-5 1 16,1-3-1-16,2-2-4 15,1-3-5-15,0-3-2 16,3-3-1-16,4-4-1 16,2-4-4-16,3 1-2 15,3-2-4-15,5 4-3 16,2 0-6-16,3-1-16 0,7 4-94 15,2 0-107-15,8-2 142 16</inkml:trace>
  <inkml:trace contextRef="#ctx0" brushRef="#br1" timeOffset="-156970.43">22159 15597 1038 0,'3'-11'466'0,"-3"7"-251"16,-3 0-29-16,-2 7-90 15,-3 4-28-15,2 10-24 16,-4 6-8-16,-2 9-10 16,-2 6-5-16,-5 4-7 0,3 0-4 15,-2-1-2-15,1-4-2 16,1-6 0-16,3-6 0 16,1-6-1-16,2-1 0 15,5-7 0-15,0-2-2 16,5-5 7-16,3-5-13 15,3-6-49-15,4-4-39 16,-1-6-168-16,4-1 165 16</inkml:trace>
  <inkml:trace contextRef="#ctx0" brushRef="#br1" timeOffset="-156145.76">22595 15642 918 0,'11'-1'462'0,"-3"-4"-143"16,-2-1-86-16,-4 0-62 16,-2 0-36-16,-9 3-28 15,-2 1-16-15,-6 3-35 16,-4 2-10-16,-6 3-20 15,-1 1-6-15,-2 2-9 16,1 2-3-16,1 1-5 16,1 1-2-16,5 2-1 15,-1 1 0-15,11-1-2 0,1 2 1 16,7-2-1-16,4 0 0 16,2-4 0-16,0 0 0 0,9-4 1 15,3 0 0-15,3-4 0 16,5-3 1-16,-3-4 0 15,1-3 0-15,2-3-8 16,-1 0-6-16,-2-11-13 16,1-3-1-16,-2-2 6 15,-2-4 6 1,-3 4 11-16,-1 4 2 16,-4 6-1-16,-3 5-1 15,-1 11-4-15,-4 3-1 0,-5 12 1 16,-1 6 1-16,-5 10 4 15,0 8 1-15,-3 6 0 16,-3 5 1-16,1 3 1 16,-4-2 1-16,-4 2 1 15,-1 2 2-15,-6 8 1 16,-4 5 1-16,0-2 0 0,-1 1 0 16,1-6-2-16,10-5 0 15,1-6-1-15,-1-7 1 16,7-11 1-16,-7-8-1 15,3-9 5-15,1-8 1 16,-1-11 1-16,8-2-1 0,2-12-4 16,3 0-2-16,8-10-3 15,1-5-2-15,5-2-5 16,5-3 1-16,8-1-2 16,3 1 0-16,8 6 2 15,2 1 1-15,8 7 2 31,-3-1 1-31,-1 4 0 0,5 1 1 16,-5 4 0-16,6 1 1 16,0 8 0-16,-4 2 0 0,-2 5 1 15,-3-2-1-15,-7 1 0 16,0 1 24-16,-10-4-59 16,-4 2-64-16,-4-4 72 15</inkml:trace>
  <inkml:trace contextRef="#ctx0" brushRef="#br1" timeOffset="-154437.53">23158 15931 204 0,'0'0'156'0,"0"0"32"15,0 0-18-15,0 0-22 0,0 0-7 16,0 0-11-16,0 0-5 16,0 0-17-16,3 6-8 15,1 3-16-15,-2-1-6 16,-2 1-17-16,-1-1-6 16,0-3-11-16,0 2-5 15,0-2-9-15,-1-2 3 16,1-3 4-16,1 0-1 0,0 0-2 15,0 0-6-15,0-2-13 16,12 0-4-16,4-26-3 16,25-29-2-16,-26 15-2 15,2-2-1-15,4-10 0 16,5-2-1-16,-1 1 0 16,-2 0 1-16,-4 12-2 15,-5 1 1-15,-2 10 0 16,-4 5-1-16,0 5 0 15,-5 3 0-15,1 4-1 16,1-3 0-16,-3 1-1 16,4-3-1-16,3-4 0 15,1 5-1-15,4-1-1 16,-1 1-1 0,4 4 2-16,-1-1 0 15,3 5 0-15,1 4-1 16,1 8-3-16,2 2 0 15,-3 9 1-15,0 4 0 16,0 4 2-16,-7 2 5 16,-2 5-57-16,-5-3-49 0,-8-2 67 15</inkml:trace>
  <inkml:trace contextRef="#ctx0" brushRef="#br1" timeOffset="-154074.69">23224 15695 626 0,'3'0'321'0,"-3"-1"-91"15,5 1-22-15,-5 0-40 16,0-1-11-16,0 0-23 16,15 1-18-16,28 0-44 15,-27 0-19-15,0-3-26 16,1-1-9-16,-1-1-8 15,2-2-2-15,1 0-3 0,-3-1-1 16,-1-1-17-16,-2 1-47 16,-4-2-17-16,-1 3 38 15</inkml:trace>
  <inkml:trace contextRef="#ctx0" brushRef="#br1" timeOffset="-153673.18">23835 15690 625 0,'-1'-12'413'16,"1"3"14"-16,-1 4-254 16,-5 1-32-16,-3 6-68 0,2 5-19 15,-4 6-15-15,0 3-6 16,0 8-15 0,-1 4-6-16,-1 4-7 15,-3 0 0-15,0 0-1 16,0-5 0-16,-1-3 0 15,6-2 0-15,-1-3 0 16,2-2 0-16,3-4-2 16,1-5 1-16,6-2-1 15,-2-5-7-15,4-2-71 0,-2 0-66 16,0 0 85-16</inkml:trace>
  <inkml:trace contextRef="#ctx0" brushRef="#br1" timeOffset="-153037.47">24317 15784 824 0,'8'-9'382'16,"2"6"-163"-16,-5-4-15 15,-3 3-44-15,-2-1-17 16,-8 2-25-16,-2 4-19 16,-6 2-32-16,-5 1-8 0,1 4-19 15,-5-1-7-15,0 3-14 16,0 3-5-16,-2 2-7 31,6 1-3-31,1-2-2 16,4-1-1-16,2-2-2 15,5 0 0-15,7-2-1 16,5 0-1-16,5-1 2 16,4-1 0-16,3-3 1 15,2 0 0-15,4-4 1 16,1-2 0-16,3-3-19 0,-3-6-15 0,1-5-21 16,-2-1-2-16,-1-6 17 15,-2 1 15-15,-5-3 19 16,-1 0 2-16,-2 6-2 15,-1 5-2-15,-7 6-4 16,-1 8-1-16,-2 7 0 16,-3 8 2-16,-4 9 4 15,-3 5 2-15,-3 10 1 0,-5 0 0 16,0 10 2-16,-3 5 0 16,-1 11 1-16,-2 5 3 15,-7 1 2-15,-1-5 0 16,-2-12 0-16,3-5-1 15,7-10-1-15,5 0-1 16,8-14 0-16,4-7-1 0,6-11-1 16,2-7-11-16,6-9-61 15,1-3-48-15,7-6 70 32</inkml:trace>
  <inkml:trace contextRef="#ctx0" brushRef="#br1" timeOffset="-152405.85">24961 15687 627 0,'-1'0'402'15,"-4"-1"-34"-15,-1 3-140 16,-3 0-36-16,-4 1-47 0,-5-2-10 15,-5 0-32-15,-1 2-17 16,-6 2-35-16,4 3-17 0,-4-6-18 16,2 4-5-16,7-2-6 15,-2-6-2-15,14 7-2 16,1 0-1-16,6 0-1 31,2 5-2-31,1 0 0 0,2 0 0 0,4 2-1 16,-1-2 2-16,2 1 0 15,7 3-1-15,6 1 2 16,7 6 0-16,1 1 1 16,-6-3 1-16,-6-2 0 15,-3 1 0-15,-8-2 0 16,-3 1 1-16,-5 0 2 0,-4-1 1 31,-7-3 1-31,-3-2 1 16,-6-7 12-16,-6 0 5 15,2-4 10-15,-1-2 1 16,3-3-9-16,6-3-6 0,-2-6-9 16,0-3-3-16,3 1-6 15,2 1-2-15,2 3-12 16,3 5-21-16,3 6-87 16,0 1 81-16</inkml:trace>
  <inkml:trace contextRef="#ctx0" brushRef="#br1" timeOffset="-151123.93">26143 15879 229 0,'1'-6'211'0,"0"2"67"15,1 0-29-15,-2 1-52 16,0 2-26-16,0 0-34 15,0 0-12-15,0 0-12 16,0 0 0-16,0 0-2 16,0 0-9-16,-2 0-23 15,1 0-8-15,0-1-18 16,-6-2-8-16,-11-1-15 31,-37-1-7-31,24 12-11 16,2 2-5-16,-6-1-3 0,4 1-2 15,6 3-2-15,-1 1 0 16,1 4 0-16,2 4-1 16,-4 1-2-16,6 2 0 15,-1 3 0-15,3 1-1 16,8 5 2-16,0 1 0 0,11-3 0 16,-4-4 0-16,15-8 0 15,5-7 1-15,8-12 2 16,11-5 3-16,0-17 2 15,4-4-1-15,6-3-1 16,1-5-2-16,-2 0-1 16,1 1 1-16,-13 0 0 15,-5 0 0-15,-9 3 0 16,-10 0 0-16,-2 12-1 0,-1 3-1 16,-5 11-1-16,-1 4-1 15,-6 7-2-15,-5 4-1 16,0 9 1-16,0 4 1 15,-1 5 1-15,5 2 0 16,-1 2 1-16,-3-4 1 16,3-2 0-16,3 2 1 0,-2-6-1 15,9 0 0-15,5-3 0 16,-3-6 0-16,6 0-27 16,0-4-34-16,-3-8-111 15,-1-1-87-15,-7-10 158 16</inkml:trace>
  <inkml:trace contextRef="#ctx0" brushRef="#br1" timeOffset="-150619.83">26397 16196 868 0,'1'0'404'0,"2"-2"-177"16,0-1-13-16,-3 2-74 15,0 0-16-15,0 0-32 16,3-10-18-16,4-9-20 15,10-26-4-15,-12 21-5 16,1 0-4-16,2-7-8 16,4-2-9-16,4-3-13 15,1-7-4-15,4-5-5 16,-3-9-1-16,5-11 0 16,6 0-1-16,-2 4 0 15,0 8-1-15,-4 11 0 0,-2 8-1 16,0 8 0-16,0 6 0 15,0 7 0-15,-2 2-1 16,0 8-1-16,-3 0-2 16,3 4-2-16,-4 3 0 0,1 2 0 15,0 7 1-15,1 5 1 16,0 1 1-16,-1 6-14 16,1-4-36-16,-7 2-95 15,-3 0 95-15</inkml:trace>
  <inkml:trace contextRef="#ctx0" brushRef="#br1" timeOffset="-150341.28">26484 15926 622 0,'-20'4'342'15,"4"0"-66"-15,4-1-73 16,5 1-71-16,4-2-25 16,3 3-29-16,1-1-2 15,-1-4-3-15,0 0-5 16,2 0 1-16,18 1-6 16,31-1-12-16,-22-4-5 0,-1-3-16 31,2 0-7-31,-9 1-12 0,-4 0-4 15,-7-2-28-15,3 1-64 16,10 4 58-16</inkml:trace>
  <inkml:trace contextRef="#ctx0" brushRef="#br1" timeOffset="-149958.3">27063 15788 807 0,'11'-8'494'15,"-7"-3"-51"-15,5 11-242 16,-9 0-40-16,0 10-79 15,-1 8-16-15,-10 0-7 16,5 10-10-16,-9 0-18 0,-2 2-9 16,-4 5-12-16,-5 0-2 15,4 0-2-15,2 1-1 16,5-2 0-16,1-1-1 16,3-1 0-16,-3-6-1 15,6-2-1-15,0-8 2 16,3-9-21-16,1-5-18 15,2-3-44-15,2-4-37 0,0 3-89 16,0 1-73-16,6-25 174 31</inkml:trace>
  <inkml:trace contextRef="#ctx0" brushRef="#br1" timeOffset="-149097.18">27006 15957 728 0,'0'3'366'0,"0"2"-115"0,3 2-45 32,3 2-68-32,-3 1-26 15,7-1-36-15,-6 2-12 0,13 0-22 16,-2-2-9-16,5-2-10 16,4-2-2-16,-9-7-3 15,6-1-1-15,2-8-3 16,6-1-1-16,3-5-3 15,1 0-1-15,-2-2-3 16,-9 2-1-16,-2 1 12 16,-5 2 8-16,-6 7 13 15,1 3 7-15,-8 3-9 16,-2 1-6-16,-2 1-11 16,0-1-5-16,1 0-1 15,0 0 0-15,-6 2 1 0,-10 5-1 16,-31 18 3-16,27-14 4 15,1 4 7-15,1 2 1 16,3-1-3-16,1 1-5 16,4 1-7-16,0 2-1 15,8 4-3-15,2-2-1 0,3 1-2 16,7-1-2-16,6-4 0 16,3 3 0-16,4-8-1 15,2-2 0-15,-1-4-1 16,1-8-2-16,2-8-26 15,0-7-7-15,1-11-14 16,4 1-4-16,4-7 9 16,3 0 3-16,-4-2 12 15,-6-1 8-15,-4 5 14 16,-3 2 5-16,-5 8 2 16,-1 5 1-16,-12 6-1 0,2 6-2 15,-1 8 2-15,-6 3 5 16,1 9 14-16,-12 0 7 15,6 6 2-15,0 1-5 16,-4 3-10-16,6 2-7 16,-3 2-4-16,-7 0-1 0,8 4-1 15,-1-3 1-15,-3-5 0 16,7-3 1-16,-4-13 2 31,5-2 2-31,1-8 2 16,6-3-1-16,6-7-2 15,-4-9-1-15,3-9-4 16,1-5-1-16,6-5 1 16,1-4-1-16,8 0-3 0,-1-1-1 15,3 5-1-15,4 4-1 16,-1 10 2-16,2 3 0 16,-4 6 0-16,0 3 0 15,0 6 0-15,-2 1 2 16,4 2 0-16,-3-2 0 15,-3-2-3-15,-2-5-11 16,1-1 10-16</inkml:trace>
  <inkml:trace contextRef="#ctx0" brushRef="#br1" timeOffset="-147990.56">28822 15809 582 0,'1'-10'315'16,"-3"13"-79"-16,-2 2-41 15,-4 8-69-15,-6 9-26 16,-2 7-26-16,-6 5-8 0,-2 8-20 16,0 2-10-16,-4 4-15 15,-2 5-8-15,6-1-7 16,2-4-2-16,7-11-1 16,-1-6-1-16,4-12-10 15,1-3-23-15,4-11-70 16,2-5-89-16,3-13 117 15</inkml:trace>
  <inkml:trace contextRef="#ctx0" brushRef="#br1" timeOffset="-146911.13">28719 15936 656 0,'-6'7'350'16,"1"1"-105"-16,3 3-93 15,2 0-29-15,5 1-27 16,3 1-1-16,5-2-16 16,1-1-11-16,7-2-23 15,3-4-10-15,9-4-12 16,1-2-4-16,4-7-4 0,1-6-1 16,-2-6-1-16,-1-4-3 15,-1-10-1-15,-1-3-2 16,5-10-1-16,1-3 0 15,0-8-2-15,-1-2-1 16,-11 12-1-16,-6 5-1 16,-8 19-1-16,-6 11-1 15,-6 10-4-15,-3 6 2 16,-9 11 3-16,-1 6 0 0,-9 12 6 16,1 10 0-16,-6 10-2 31,-3 6 0-31,2 6-2 15,-7-3 0-15,0-2 0 0,4-2 0 16,-4-1 2-16,-1-1-1 16,4-2 0-16,-5-4 1 15,7-9-1-15,6-5 0 16,5-11 3-16,6-4-1 16,4-11 4-16,4-5 0 15,3-9 0-15,3-3-2 0,7-11-4 16,7-4-2-16,12-7-3 15,4-1-3-15,6-5-5 16,-1 2 0-16,-2 1 2 16,1 2 3-16,-5 9 5 15,1 6 3-15,-5 8 1 16,-5 6 0-16,-10 3-1 16,-1 3-1-16,-3 5 3 15,-5-1 1-15,-4 9 3 16,-2 1 0-16,-5 6-4 15,0-1-1-15,-1 0-1 0,0 0-1 16,-1 1-2-16,1 0 1 16,-1 1-1-16,-1-1 1 15,6-2-1-15,0-1 1 16,5-4-1-16,5-2 1 0,1-4 1 16,5 4-1-16,6-8 3 15,5 0 1-15,6-4 0 16,2-3 0-16,6-3-1 15,1-3 0-15,8-3-1 32,-8-6-1-32,2-1 0 15,-5-3-2-15,-4-10-1 0,7 1-8 16,-3-10-10-16,2-1-1 0,-8 1 2 16,-4 1 6-16,-7 7 13 15,-6 2 1-15,-3 9 1 16,-2 4 1-16,-9 7-2 15,-2 4 1-15,-6 5 1 16,-1 2-1-16,-7 3 8 16,-2 1 4-16,-2 5 7 15,-3 0 2-15,-1 0 0 16,-2 3-2-16,3 3 7 0,4 4 7 16,10 11 8-16,-3 0 0 15,2 4-11-15,4 1-10 16,3-3-12-16,10-2-3 15,12-3-2-15,-4-6 0 16,7-8 1-16,0-1-2 0,7-10 7 31,3 0-18-31,2-8-37 16,-1-4-22-16,-4-3-118 16,-1-1-77-16,-4 1 166 0</inkml:trace>
  <inkml:trace contextRef="#ctx0" brushRef="#br1" timeOffset="-144945.73">16317 16539 216 0,'6'-9'169'0,"2"0"8"16,5 0-64-16,-2 1-19 15,6 3 4-15,-2 0 11 16,-10 4 25-16,1 0-2 0,-5 2-17 16,-1 1-3-16,-1-2-10 15,0 0-3-15,0 4-11 16,-4 13-13-16,-5 35-19 16,3-27-6-16,0 10-13 15,-5 1-5-15,-4 4-13 16,0 3-5-16,-3-7-4 15,5 3-3-15,0-3-1 16,-2-1-1-16,4-1-2 16,0-4 1-16,4-2 0 0,1-4-1 15,2-3 2-15,0-6 0 16,1-4 2-16,-1-4 3 16,3-7 4-1,1-2 1-15,-1-10-2 16,2-4-4-16,0-9-6 15,0-5-3-15,3-4-10 16,3-2-4-16,0 1-4 16,-1 0 0-16,-2 6 7 15,-3 2 3-15,-4 9 4 16,0 3 0-16,-7 6-3 16,-2 5-2-16,-4 11 0 0,-4 3 0 15,-1 10 3-15,-1 1 1 16,1 1 2-16,2 0 1 15,0-2 1-15,10 2 1 0,-3-5-2 16,-2 2 1-16,8-2-1 16,-10 1 0-16,7 2-1 15,2-1 0-15,6 1-3 16,4 1 1-16,7-4 0 16,0 0 2-16,5-4 2 0,2-4 1 0,-1-6 2 15,7-3 1-15,-2-3 1 16,2-4 1-16,-1 0 1 15,-1 0-1-15,-1-5 5 16,-3 0-19-16,0-6-119 16,0 0-225-16,-3 0 225 15</inkml:trace>
  <inkml:trace contextRef="#ctx0" brushRef="#br1" timeOffset="-144411.31">16497 16857 771 0,'-2'0'328'0,"1"2"-190"15,0 2-21-15,1-4-51 16,0 0-8-16,0 0-15 16,3 1-6-16,20 5-10 15,25 1-4-15,-26-11-3 16,1 0-1-16,-1-7 0 16,-2-3 0-16,-3-3-4 15,-2 0-1-15,-5 1-4 0,-2 1 0 16,-5 6-1-16,-3-3-1 15,-3 4 0-15,-4 2-2 16,-5-1-5-16,-2 7-1 0,-5 3-5 16,-1 4 1-16,-4 9 1 15,-2-2 1-15,-1 3 0 16,2 5 1-16,0-2-1 31,3 0 0-31,5 1 1 16,2-1-1-16,11 1 2 15,-4 0 1-15,4 2 7 0,2 1 4 16,6 1 2-16,-2 0-1 16,14-4-4-16,2-2-2 15,-3-5 1-15,11-1-1 16,-4-3 4-16,4-1-2 16,1-5 5-16,-2-4-261 0,-2-10 186 15</inkml:trace>
  <inkml:trace contextRef="#ctx0" brushRef="#br1" timeOffset="-143642.55">17221 16816 265 0,'2'-4'223'0,"-1"1"58"15,2-4-41-15,0 3-77 16,-1-1-14-16,-2 3-17 16,1-2-2-16,0 3 2 0,-1-1-10 15,0 1-33-15,0 0-20 16,0 0-36-16,-1 0-10 16,0 0-8-16,-7-3-2 15,-12-2-5-15,-27 1-4 16,22 11-2-16,-1 5-2 15,-5 0 0-15,4 4 0 0,0 3 0 16,3-1 0-16,6 2 0 16,-3-1-2-16,5 0-1 15,-2 2 0-15,1 0-2 16,7 2 0-16,6-1-1 16,1 0-1-1,9-1-1-15,2-3 1 16,2-1 3-16,6-2 2 15,2-5 2-15,-4 0 2 0,5-9 2 16,3 1 1-16,5-4 0 16,2-2 1-16,1-3 1 15,-3-5 0-15,-5-1-1 16,-4-2-2-16,-1-3-50 16,-4 1-49-16,-2 2-187 15,1 5 177-15</inkml:trace>
  <inkml:trace contextRef="#ctx0" brushRef="#br1" timeOffset="-143279.09">17495 16780 778 0,'-10'-10'431'0,"11"11"-77"16,1 1-142-16,-3 4-73 16,1-6-39-16,-1 0-28 15,0 0-8-15,0 0-19 16,-4 15-4-16,-10 32-4 15,9-24-2-15,-5 4-6 16,-1-2-5-16,1 3-8 0,-3-3-3 16,2-3-6-16,2-1 1 15,10-5-1-15,-4-4 6 16,7-7-42-16,3-5-28 16,5-8 36-16</inkml:trace>
  <inkml:trace contextRef="#ctx0" brushRef="#br1" timeOffset="-142208.96">17787 16803 412 0,'9'-1'276'0,"-4"-1"-23"0,2 4-73 0,1 5-25 15,-4 0-32-15,0 3-3 16,-5 1-12-16,-6 1-10 16,-3 3-21-16,-1 1-14 15,-4 4-22-15,-2 0-9 31,2 5-14-31,-4 1-4 16,0-2-4-16,3 0-2 16,1-7 0-16,1 0-1 0,7-5-1 0,0-5 3 0,7-7 2 15,1-5 1-15,8-12-2 32,3-3-3-32,10-7-6 0,6-2-1 15,12-1-24-15,-1 1-11 16,2 4-4-16,-3 2 1 15,-11 2 23-15,-1 3 9 16,-9 5 5-16,-1 4-1 0,-3 9-3 16,-5 3 0-16,0 6 0 15,-6 3 2-15,-3 4 5 16,0 2 4-16,-8 3 2 16,4 1 2-16,-8 4-4 31,4 1 0-31,1 2-2 15,-3-1 0-15,3-1 0 16,-1-2-1-16,0-4 0 0,2-6 1 16,2-7 4-16,0-4 3 15,5-10 1-15,3-2 0 16,6-8-5-16,-3-7-3 16,8-5-1-16,-3-5-1 15,7-2-2-15,8 1-1 0,-4 7-1 16,5 3 0-16,-6 5 0 15,-2 5 1-15,-2 6-3 16,-1 4-2-16,-3 4 0 16,0 3 6-16,-2 4 9 0,-1 3 9 0,0 2 10 15,-2 2-3-15,0 4-5 16,-2-2-6-16,-4 3-6 16,-1 0-1-16,-2 3-1 15,-5 1 2-15,-3 1 1 31,0 0 0-31,0-3-2 16,2-2 1-16,3-5-21 16,1-3-88-16,3-2 72 15</inkml:trace>
  <inkml:trace contextRef="#ctx0" brushRef="#br1" timeOffset="-140768.3">18636 16905 314 0,'34'2'190'0,"-28"-2"-6"15,0 2-12-15,-4-3-24 0,2 1-12 16,-4-1-12-16,0 0-5 16,0 0-12-16,0 0-5 15,0 0-10-15,0 0-10 16,-1-1-19-16,0 1-10 15,0 0-27-15,-8-4-8 16,-13-2-12-16,-29-2-2 16,22 11-1-16,1 3-2 15,-2 1-1-15,4 2 0 16,3 7-3-16,2-1 0 0,1 2 0 16,0 3-1-16,6 3-1 15,2 3 0-15,8 1-2 16,2 0-1-16,2-3 3 15,8-2 1-15,7-4 4 16,3-2 0-16,8-5 2 0,-4-5 1 16,2-4 1-16,2-4 0 15,-2-9 2-15,1-4 0 16,0-6-1-16,-2-5-1 16,0-2-1-16,0-2-1 15,-3-2 0-15,-1 2-1 16,-6 2-1-1,-5 4 0-15,-5 10 0 0,-3 4-1 0,-3 7-3 16,-4 6-1-16,-2 5-1 16,-1 5 1-16,0 5 2 15,3 2 1-15,-2 2 1 16,4 0 0-16,1 1 0 16,2-1 0-16,3-2 0 15,1 1 0-15,6-5 1 16,2-1 0-16,4-6 2 0,4-3 0 15,6-7 0-15,4-3 1 16,7-4-1-16,1-3 0 16,4-6 0-16,-3-4 0 15,9-7-2-15,-2-1 0 16,-3-3 1-16,-2-3 0 16,-9-4 2-16,-1-1 0 15,-2-11 1 1,0-4-1-16,-7-7-1 15,1-1 0-15,-4 7-1 16,-4 6-1-16,-10 12 1 16,-7 3 0-16,-11 13-3 15,-2 7-2-15,-5 15-4 16,-2 4-2-16,-3 15 2 16,-1 5 0-16,-1 11 4 15,-2 6 0-15,-2 18 4 0,1 8 3 16,-2 8 9-16,5 0 6 15,7-10 5-15,6-3-1 16,7-9-5-16,2 1-3 16,0-5-6-16,2-2 0 15,6 0 0-15,0-3 0 16,7-9-3-16,-4-7-10 16,-4-16-59-16,1-6-243 15,-1-9 213-15</inkml:trace>
  <inkml:trace contextRef="#ctx0" brushRef="#br1" timeOffset="-138525.88">20042 16902 392 0,'27'-35'292'0,"-28"31"56"16,1 3-119-16,0-1-69 16,0 1-27-16,0 0-36 0,0 0-9 15,0 1-27-15,0 0-9 16,0 0-5-16,0 0 0 16,-1 0 0-16,-4 16-1 15,-15 39-14-15,2-27-6 16,-2 7-11-16,2 0-4 15,-1 3-4-15,3-2-1 16,-1-6-2-16,4-2 1 16,3-7 0-16,3-5-1 15,4-5 0-15,0-4-1 0,3-7-47 16,-3 0-53-16,1-9-175 16,7-2 168-16</inkml:trace>
  <inkml:trace contextRef="#ctx0" brushRef="#br1" timeOffset="-138007.2">20423 16851 881 0,'-8'6'455'16,"-4"2"-145"-16,0 6-141 15,1 2-38-15,0 6-53 16,0 1-12-16,0 10-21 16,-2 0-8-16,0 5-14 15,-2 0-4-15,-4-2-5 16,4-1-2-16,0-8-3 16,8-6-1-16,0-12 7 0,4-8 2 31,7-6-1-31,1-8 0 0,9-13-10 0,0-7-3 15,-1-15-21-15,13-3-16 32,0 1-19-32,-6 4-3 0,6 11 19 15,-7 4 15-15,1 9 16 16,5 6 1-16,-3 9-2 16,-3 6-2-16,-6 5 1 15,-2 6 1-15,-3 5 6 16,-3 3 8-16,1 8 12 0,-6 1 4 15,0 5 2 1,-3-1-6-16,-4 3-2 0,-1 2 1 16,-3 0 1-16,-1 0-1 0,0-9-4 15,1-4-3-15,4-7-3 16,1-6 6-16,5-2-76 16,1-6 20-16,6-2 16 31</inkml:trace>
  <inkml:trace contextRef="#ctx0" brushRef="#br1" timeOffset="-137210.43">21219 16875 601 0,'4'-10'347'16,"2"4"-79"-16,0 3-56 16,5-2-38-16,-4 7-47 15,-3 2-16-15,-3 6-27 16,-4 6-6-16,-8 10-15 0,-1 9-7 15,-4 12-15-15,0 10-6 16,-7 7-10-16,-1-2-5 16,-4 0-7-16,0-7-2 15,5-5-2-15,4-2-1 0,0-8-1 16,1-3-1-16,4-5 0 16,1-8 1-16,6-8 1 15,2-9 3-15,2-9-3 16,1-5-13-16,3-9-50 15,1-3-42-15,3-9-124 16,4 2-110-16,3-1 211 0</inkml:trace>
  <inkml:trace contextRef="#ctx0" brushRef="#br1" timeOffset="-136722.01">21178 16931 708 0,'-2'-4'304'0,"3"-4"-162"0,6 0-28 0,2 0-26 31,-2-4 1-31,3 0 8 15,-3 0-6-15,4-2-6 16,0 3-11-16,3 0-18 16,5 5-9-16,1-1-16 15,6 5-4-15,3 3-8 0,2 3-4 0,3 8-6 16,-3 1-1-16,-1 5-2 16,-4 2 0-16,-4 3 0 15,-7 0-1-15,-7 3 3 16,-8 2 0-16,-10 1 2 15,-5 5 1-15,-10-4 1 16,-5-1-2-16,-3 3 0 16,-2-6-1-16,0-2-1 15,0-3 0-15,2-11-1 16,6 0 1-16,2-8-2 16,-3-5 1-16,4-5 0 15,2-6-1-15,7-7 5 0,10-5-26 16,6-8-90-16,3-3-72 15,3-5 97 1</inkml:trace>
  <inkml:trace contextRef="#ctx0" brushRef="#br1" timeOffset="-136187.611">22050 16491 432 0,'4'-13'315'0,"0"4"54"16,0 4-94-16,-2 2-103 15,-1 3-37-15,-1 0-50 16,-1 0-12-16,0 10 1 16,-3 19 1-16,-9 43-5 0,-1-18-4 15,-4 7-16-15,-4-1-8 16,-7-3-15-16,2-4-7 16,-6-6-7-16,3 0-2 15,5-4-3-15,4-4-2 16,12-1 0-16,3-8-2 0,-4-8 2 15,9-5 0 1,0-10 3-16,1-5-6 0,0-10-37 16,5-1-26-16,1-10-112 15,6-6-93-15,16-6 169 16</inkml:trace>
  <inkml:trace contextRef="#ctx0" brushRef="#br1" timeOffset="-135829.3">22414 16421 840 0,'0'-7'427'16,"2"8"-108"-16,-2 9-104 15,-1 6-81-15,-2 4-7 16,-3 11-21-16,-4 5-12 15,-2 15-20-15,-2 5-11 0,-2 3-16 16,1-1-7-16,-4-6-11 31,2-4-6-31,0-2-8 16,3-1-3-16,0-2-2 16,1 1-1-16,1-4-1 15,-1-1 0-15,5-11 1 0,-3-6 0 16,2-13-2-16,-1-3-11 15,6-7-51-15,3-3-33 0,1-6-102 16,-2-7-85-16,-7-8 177 16</inkml:trace>
  <inkml:trace contextRef="#ctx0" brushRef="#br1" timeOffset="-135563.23">22048 16761 803 0,'-5'-3'471'0,"3"-5"-85"16,4 6-180-16,6-3-39 15,6 5-73 1,8 2-15-16,10 3-20 15,4 4-10-15,8-1-18 0,-2 0-6 16,-2-2-8-16,-6 0-3 16,-6-3 23-16,-2 1-1 15,-8 2-19-15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12:42.35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1880 4508 262 0,'-1'-3'163'0,"7"-1"8"16,-4-5-18-16,1 3-26 15,-3 0-11-15,11 5-22 16,-10-3-12-16,3 4-11 16,4-6 1-16,-17 0 0 15,-5-3 1-15,7 0-1 16,7 7-6-16,-1-1-11 15,14 10-6-15,-11-7-16 16,4 5-5-16,-6-3-10 16,-10-6-3-16,-10 4-2 15,-15-6-1-15,7 0 0 16,0 2-2-16,4 1-1 16,1 3-1-16,-5-4-1 15,6 6-1-15,-10-7-2 16,6 2 1-16,-5 9-4 15,-16-1-1-15,2 14-2 16,-3 2-1-16,-19 9 0 0,5 3 1 16,2 3 2-16,10 0 0 15,10-1 0-15,5 6 0 16,-6 6-1-16,-19 7-1 16,16 15-1-16,1-3 1 15,8 6 0-15,19-4 2 16,3-9 0-16,4-2 0 0,4 6 7 15,-5 3 2-15,14-2 1 16,2-2-1-16,4-13-6 16,7-5-3-16,18-10 0 15,8-10 1-15,17-7 6 16,4-4 7-16,4-13 14 16,17-4 2-16,8-12 3 15,13-9-4-15,-1-6-9 16,11-27 20 46,0 0 16-62,85-56 8 0,-3 4-21 16,-31 1 14-16,-156 76-6 16,-1 1-9-16,-19-12-1 0,-10-3-3 15,3-7-9-15,-3 0-2 16,-17 1-6-16,-1 0-3 15,-15 6-6-15,-6 3-4 16,-5 6-6-16,2 3-3 16,-15 13-6-16,-10 0-4 15,5 15-3-15,-8-2-2 16,17 14 0-16,5 3 2 16,12 5 3-16,-11 9 2 15,5-4 2-15,6 9 1 0,-2 0 1 16,19 3 0-16,0 3-1 15,7 3 0-15,1 5-2 16,7 3 14-16,-3 3-96 16,11-4-51-16,0-3-224 15,15-1 209-15</inkml:trace>
  <inkml:trace contextRef="#ctx0" brushRef="#br0" timeOffset="8112.42">12142 4567 198 0,'1'-7'162'16,"0"-1"15"-16,0 1-13 15,-1 6-5-15,3-6-13 16,-3 2-8-16,1-5-15 0,-1 0-7 16,1 0-14-16,17-23-7 15,-18 35-19-15,0 0-14 16,0 9-33-16,-9-2-12 15,3 4-16-15,-2 2 0 16,5 13 1-16,9 8 1 16,-11 8 1-16,0 9-1 15,-6 1 1-15,-7 0-1 0,9 0 1 16,0-4 1-16,0-8 0 16,2-4 1-16,-4-10-1 15,9 0 1-15,-4-10 0 16,1-4 1-16,-4-5 2 15,-5-6-1-15,13-1-14 16,-4-2-28-16,10-1-116 16,-5 0-108-16,0 0 156 15</inkml:trace>
  <inkml:trace contextRef="#ctx0" brushRef="#br0" timeOffset="8546.29">12557 4354 758 0,'5'-10'350'0,"0"0"-142"16,-4 0-27-16,-1 2-44 15,-1 1-26-15,-2 7-52 16,3 7-19-16,0 10-20 16,-3 7-1-16,3 18 11 15,-6-3 2-15,-1 5-5 16,2 0-3-16,0-4-7 16,3 5-3-16,-1 1-3 15,-7-4-2-15,6 12-3 16,-4-3-1-16,-3-7 0 15,8 7-1-15,-10-18 1 16,9 2 0-16,0-4 1 16,2-6 0-16,-7-9 1 15,6-3 2-15,-6-6 3 16,2-4 0-16,7-5-45 16,-7-5-41-16,10-6-149 0,-7-4-193 15,8-2 268-15</inkml:trace>
  <inkml:trace contextRef="#ctx0" brushRef="#br0" timeOffset="8913.31">12148 4694 374 0,'-3'4'261'0,"1"-4"45"15,5 0-94-15,-4 0-48 16,0 0-23-16,0-1-40 16,0-1-11-16,1 1-19 15,0 1-4-15,4 0 3 16,14 0-3-16,29-4-6 15,-24-4-5-15,9 0-15 16,15-4-7-16,-7-3-13 16,-9 2-5-16,2-1-8 15,-12 1-2-15,-3 4-21 0,5-1 2 16,-5 6-221-16,-3-1-293 16,0 9 347-16</inkml:trace>
  <inkml:trace contextRef="#ctx0" brushRef="#br0" timeOffset="9695.91">12669 4954 364 0,'-1'0'232'0,"2"0"-1"16,-1-2-31-16,0 2-42 16,0 0-21-16,0-1-29 15,0-1-14-15,0 1-28 16,0 0-10-16,3-10-17 15,2-1-7-15,23-34-9 16,-12 23-3-16,4-1-6 0,4 2-1 16,12 16-3-16,-6 2 0 15,-4 8-2-15,-7 4-3 16,-19-2-3-16,-8 5 1 16,-2 5 2-16,-3 6 2 15,4 8 4-15,7 3 0 16,-12-5 1-16,-6 1-2 0,-16-8 0 15,-2-4-1-15,7-1 0 16,8-1 1-16,11-9 1 16,-3 0 2-16,7-6 2 15,1-3-1-15,6-3-7 16,9-2-4-16,-17-1-6 16,18 0-1-16,2 0 1 15,-2-1 0-15,19 3 0 16,-16 0-1-16,5 0 1 15,-3 6 0-15,7 3-1 16,-1 5 0-16,8 8 1 16,-3-2-1-16,-12 0 2 15,8 5-1-15,-16 3 2 16,-1 3-1-16,-12 4 2 16,4 8 0-16,-3 7 4 0,-1 3 1 15,-3 1 3-15,-17-6 2 16,-10-7 5-16,-2-3 2 15,5-2 12-15,9-6 6 16,-6-9 8-16,0-4 3 16,-2-10-4-16,-5-2-2 15,8-10-11-15,-7-10-5 16,24 1-11-16,-19-12-7 16,14-1-13-16,15 6-15 0,-10-6-33 15,12 6-22-15,2 3-71 16,-15 1-48-16,16 4 125 15</inkml:trace>
  <inkml:trace contextRef="#ctx0" brushRef="#br0" timeOffset="10479.82">13248 4549 421 0,'-8'-11'304'0,"4"6"52"15,-4 3-112-15,6 2-71 16,-2 0-22-16,-4 0-42 16,5 7-17-16,-7 3-33 15,-3 1-11-15,2 10-11 16,-9-3-2-16,2 12-4 15,2 2 0-15,-6 7-1 16,7 8-3-16,-4-4-7 16,2-2-4-16,6 1-5 15,1-8-1-15,11-5-1 16,7 0 0-16,5-11 0 16,1-2 2-16,7-1-1 15,-3-4 1-15,6-9 0 16,1-1 0-16,8-10-1 15,12-4 1-15,-4-6-2 16,6-3 0-16,-7-8-3 0,-9-5 0 16,10-2 0-16,-5-3-1 15,-7-1 2-15,0 5 1 16,-16 1 2-16,-4 4 1 16,-9 1 2-16,-6 3-1 15,-5 1 0-15,-3-3-1 16,-13 3-4-16,1 1 0 0,-14-1-5 15,5 6-2-15,1-5-1 16,-1 2-3-16,16 14-3 16,-9-4-1-16,7 17-2 15,-6-3 0-15,-1 8 3 16,6 3 0-16,3 5 1 16,3 4-1-16,2-1-4 15,1 8-2-15,6-2-47 16,1 0-31-16,2 1-67 15,4 2-41-15,-3-3-82 16,3 0-131-16,9-6 273 16</inkml:trace>
  <inkml:trace contextRef="#ctx0" brushRef="#br0" timeOffset="10945.57">13761 3891 556 0,'11'-18'403'16,"-12"2"30"-16,0 4-190 15,2 5-16-15,-5 3-91 16,4 2 2-16,-4 4-86 16,4-2-47-16,0 0-1 15,-1 24-36-15,-1 45 33 16,-4-27 3-16,3 1 1 15,-6 2 1-15,2-3 0 16,-6-2 0-16,3 0 1 16,0-5-1-16,2-2 1 15,3-3 1-15,-2-3 0 0,3 0 1 16,-1-12 0-16,2 2 1 16,-1-14-28-16,2-5 2 15,0-5-116-15,-4-8-63 16,4-6 126-16</inkml:trace>
  <inkml:trace contextRef="#ctx0" brushRef="#br0" timeOffset="11230.8">13550 4035 730 0,'-3'-8'385'0,"6"6"-88"16,-1 0-61-16,8-3-66 15,5 5-20-15,9-5-38 16,4 0-17-16,10 5-25 16,2 0-13-16,-5-8-14 15,7 7-7-15,-5-3-11 16,5-6-3-16,4 4-8 15,-11 3-1-15,-5-4 1 0,-12 0-15 16,-10 6-94-16,-2-8-104 16,-1 18 120-16</inkml:trace>
  <inkml:trace contextRef="#ctx0" brushRef="#br0" timeOffset="12795.01">12105 5939 421 0,'0'-1'276'0,"0"0"-16"16,0 0-106-16,0 0-26 15,1-6-42-15,-1 5-12 16,0 1-16-16,0 0-7 0,0 0-12 15,0 0 3-15,0 1-9 16,0 0-1-16,-2 7-5 16,1 13-7-16,2 24-7 15,-5-21-4-15,4-7-2 16,-7 15-2-16,6-17 2 16,3-4 0-16,-2-4 2 15,1-10 2-15,-5 13 6 16,-1-4 0-16,6-9-5 15,0 4-2-15,-1-26-4 16,14-4-3-16,-8 9-2 16,6-12-4-16,-2 18-25 15,-10-5-9-15,1 1-4 16,5 9 2-16,-10-1 15 16,-3 1 7-16,3 8 3 15,-19 7 2-15,11 5 3 0,2 3-1 16,-26 6 6-16,23-8-1 15,-2 8 2-15,-22 7 1 16,27 7 1-16,-36 9 0 16,23 1-3-16,14-12-1 15,0 4-1-15,13-18 1 16,-18 4 1-16,13 6 1 0,2-7 0 16,10 0 1-16,-2-3 4 15,1-4 3-15,-6-7 9 16,10 2 4-16,16-10 6 15,-17-1 1-15,9 0-1 16,-2-7-2-16,-20 12-7 16,31-7 1-16,-15-5-7 15,6 3 1-15,0-6-10 16,-11-5-36-16,0 6-127 16,-1-2-119-16,-4-7 166 15</inkml:trace>
  <inkml:trace contextRef="#ctx0" brushRef="#br0" timeOffset="13361.49">12374 5959 579 0,'0'2'356'16,"-1"5"15"-16,-19 1-240 15,19 3-25-15,-21 6-37 16,13 0-14-16,-1 2-28 16,-11 8-7-16,7 2-10 15,-5 0 0-15,-5 20 2 16,11-17-3-16,3-2 2 15,1-7-1-15,19-9-2 16,-12 6 2-16,4-6-3 16,5 5 0-16,-3-10-2 15,6 0 0-15,-2-2 3 16,0-5 1-16,1-8 5 16,5-1 0-16,8-4 1 15,7-3-4-15,-4-7-2 0,-9-3-2 16,-3-17-1-16,-5 3 0 15,0-7 0-15,-1 0 0 16,3 8-2-16,-12-5-3 16,6 13-6-16,-3 5-4 15,-1 9-5-15,5 8-1 16,-25 2 0-16,-3 1 1 16,-3 6 4-16,11 6 1 15,-3 3 4-15,10 0 1 16,-4 2 0-16,-8 0 3 0,15 5-57 15,3 5-32-15,-1-4-69 16,5 4-54-16,8 4-123 16,-10-10 212-16</inkml:trace>
  <inkml:trace contextRef="#ctx0" brushRef="#br0" timeOffset="13994.82">12654 5960 686 0,'-1'0'387'0,"-4"-3"-78"16,-8 9-128-16,16-4-36 15,-8 5-49-15,5 8-13 16,-3 2-20-16,-13 10-7 16,7-1-17-16,-7 2-5 15,5-1-12-15,3 7-5 0,4-10-2 16,-4 8-4-16,3 2-6 16,0-18-2-16,-5 17-1 15,5-13 1-15,-1-7 4 16,8 0 0-16,-5-11 1 15,3-1 4-15,-2-2 1 16,1 0 0-16,0 0-5 16,0 0-3-16,3-20-17 15,9-26-10-15,1 19-27 16,0-2-16-16,7-5-8 16,2-4 4-16,0-2 24 15,3 2 17-15,-1 9 19 16,5 6 5-16,1 8 3 15,0 4 5-15,-1 5 20 16,-1 0 9-16,-12 5 7 16,9 4-2-16,-13 6-14 0,-1 4-8 15,1 11-6-15,-17-3-1 16,7 6-4-16,6 10 0 16,-14-8 0-16,-1 6-1 15,4-5 0-15,-1 4 1 16,5-2 0-16,1-7 1 15,-12-8 2-15,-2-10 1 0,5 0-8 16,-2-8-29-16,10 0-92 16,-1-5-94-16,5-4 127 15</inkml:trace>
  <inkml:trace contextRef="#ctx0" brushRef="#br0" timeOffset="14644.11">13090 5938 902 0,'1'-9'424'15,"-3"9"-160"-15,2-2-70 16,0 2-80-16,-1 0-31 16,0 0-48-16,0 0-7 15,-1 25 0-15,-9 32 0 16,4-12 3-16,-1 8-1 16,-3 2-3-16,11-4 1 15,-9 2-7-15,-3-3-3 0,6-1-8 16,-13 6-4-16,7-5-1 15,3-3-1-15,-7 1 3 16,5 5 1-16,1-15-2 16,-2-1 2-16,4-9 0 15,9-7 0-15,2-6 5 16,-8-7 4-16,5-4 10 16,-9-8 1-16,-2-4-2 15,-1-7-7-15,0-5-17 16,-8-4-13-16,8-12-22 15,2-2-6-15,-3-2 1 16,8 8 10-16,-5 6 16 16,12 7 4-16,-1-2 0 15,10 3 0-15,-2 0 1 0,-2 4 1 16,2 0 2-16,10 1 0 16,5 0 2-16,2 1-1 15,-5 0 3-15,4-3 0 16,5-1 0-16,0-2-1 15,9 0-1-15,-14-1 2 16,-1 2 0-16,-3 3 1 16,-2-6 2-16,-9 4-34 15,-4 1-75-15,-3 0-56 16,4 20-239-16,-2-9 259 0</inkml:trace>
  <inkml:trace contextRef="#ctx0" brushRef="#br0" timeOffset="15377.15">13599 5958 641 0,'19'-11'366'0,"-8"3"-37"16,-6 0-90-16,2 4-67 16,-4 2-25-16,-3 0-33 0,0 1-14 15,-1-1-29-15,0 1-13 16,0 0-25-16,-10 1-4 16,-4 1-3-16,-37 16 2 15,31-11-7-15,4 0-6 16,-8 3-6-16,1-6-7 15,-1 7 1-15,5 2 0 0,-11-1-2 16,12 2 0-16,1 1-1 16,4 4 0-16,8-1-1 15,-5-3-1-15,-2-3 0 16,10 5 0-16,5 1-1 16,8 2 1-16,0 3 0 15,-8-6 0-15,-3-6 1 16,6 2 1-16,8 1 0 15,-2-7 1-15,12-5 1 16,-5 2 0-16,0-10 1 16,8 1 1-16,-1 0 0 15,-5-13 0-15,1-4-2 16,-5-9-1-16,3-7-1 16,-9 2 0-16,7 1-5 15,-1 6-5-15,-5 1-7 16,6 5-2-16,-11 2 2 0,-4 9 3 15,-4 10-2-15,-2 3 1 16,-7 8-2-16,3 3 1 16,-5 8 8-16,5 1 2 15,3 4 2-15,-5 0 2 16,8 5 0-16,-8 1 2 16,7 1 0-16,1 6 1 0,2-13 2 15,5 4-1-15,-2-7 1 16,3 0-1-16,-1-1 1 15,-4-13-8-15,0-4-54 16,3-3-32-16,-11-7-107 16,17 0-95-16,0-2 192 15</inkml:trace>
  <inkml:trace contextRef="#ctx0" brushRef="#br0" timeOffset="15860.849">14033 5925 568 0,'7'-11'392'0,"4"5"49"16,-3 2-125-16,-1 0-95 0,-4-1-37 16,-10 2-64-16,3-1-28 15,-2 4-45-15,-2-5-18 16,-2 6-19-16,-3 7-3 15,-6-1-4-15,4 7 0 16,-8-5-1-16,-17 2 1 16,22 2 1-16,-32 2-2 15,30 4-1-15,3-6 2 16,-5 1-2-16,34 3 0 0,-23 3 2 16,6-2-7-16,1 6 0 15,-14-12 1-15,8 0-3 16,9 5 4-16,2-5 0 15,8 4-1-15,9 1 2 16,-10-5 1-16,-3 0 2 16,1-4 1-16,10-4 1 15,3 1-2-15,6-3-2 16,5-1 0-16,-4-4 0 16,5-5 0-16,-7-8 3 15,4 3-2-15,-8-4-11 16,-4 5-23-16,-1 2-57 15,-1 1-34-15,-4-1-71 16,4 2-44-16,-6 2-257 0,-5 4 322 16</inkml:trace>
  <inkml:trace contextRef="#ctx0" brushRef="#br0" timeOffset="16743.23">14341 5960 483 0,'0'-2'315'0,"0"0"-9"15,0-1-87-15,0 2-19 16,5-3-26-16,-5 3-13 16,0 0-46-16,0 0-21 0,0-1-33 15,0 2-14-15,-1 0-14 16,-3 22-9-16,-6 32-10 16,-9-30-5-16,0 0-2 15,4-1-1-15,5-4 0 16,10-1 0-16,1-8-1 15,4-4-9-15,1-8-52 16,-3-5-45-16,9-8-206 16,9 0 197-16</inkml:trace>
  <inkml:trace contextRef="#ctx0" brushRef="#br0" timeOffset="17510.17">14987 5573 651 0,'0'-7'350'0,"1"0"-83"16,3 6-88-16,-3 1-32 0,-2 0-31 16,0 0-14-16,0 0-27 15,-1 7 2-15,-2 21-7 16,0 36-6-16,-4-21-10 16,-3 6-5-16,-1 2-13 15,-3-8-5-15,3 1-8 16,2-5-4-16,1-8-5 15,5 4-1-15,-1-7-3 16,0-5-1-16,0 1-1 16,0-5 1-16,6-4 1 15,-4-5 2-15,5-5 4 16,-2-5 3-16,-3-1 1 16,3 0-2-16,-1 0-8 15,1 0-4-15,-1 0-2 0,1-4-1 16,1-9 0-16,1 1 0 15,12-32-2-15,-13 28-1 16,4 0-8-16,-8 0-7 16,-8 0-12-16,-4 1-7 15,-6-1-5-15,7 1 2 16,-5 4 6-16,-5-3 6 16,-13 5 10-16,0 6 2 15,1 3 5-15,8 4-1 0,16 4 1 16,-6-3 1-16,7 4 0 15,2 3 0-15,0 5 1 16,6 1 1-16,1 1 3 16,0-1 2-16,-1 2 5 15,3 4 3-15,3 4 9 16,2 3 3-16,4-2 8 16,-3 3 1-16,3-4-3 15,-2-1-2-15,1-7-6 16,2-2-2-16,1-13 0 15,12 9 1-15,1-12-2 16,-7-8 0-16,16 1-3 16,-17-18-23-16,10-2-88 15,12 2-72-15,-9-8 96 0</inkml:trace>
  <inkml:trace contextRef="#ctx0" brushRef="#br0" timeOffset="20575.97">16706 4247 546 0,'2'-11'283'15,"3"0"-58"-15,6 5-25 16,-4 7-30-16,17-6-5 16,-32 5-33-16,-3 0-21 31,5 0-37-31,1 0-16 0,-32 14-15 0,-8 4 2 0,62 19 6 16,-18 15-8-16,14 5-10 15,-6 13-6-15,-53-17-13 16,24-4-2-16,-7-8 1 15,5-11-1-15,5 15 0 16,2-12-1-16,11-4-3 16,-13 3 0-16,22-29 1 15,-9 20-1-15,-5-11-1 16,8-1 0-16,-7 7-20 16,10-19-20-16,-8 8-71 15,-1-8-48-15,7-10-123 16,-10-1-143-16,22-19 273 15</inkml:trace>
  <inkml:trace contextRef="#ctx0" brushRef="#br0" timeOffset="20942.02">17212 4133 671 0,'-21'-1'372'0,"32"1"-49"16,-28 7-111-16,-5-1-71 15,11 3-31-15,-34 7-42 16,38 0-11-16,-4 6-19 16,-7 2-6-16,11 17-8 15,-9 0 4-15,-2 4 6 16,1 1 1-16,-3 0 0 15,6-2-7-15,3 0-9 16,0 4-5-16,-6-13-4 16,1 2-2-16,0-2-1 15,-2-3 0-15,5-2 1 16,3 3-1-16,-2-19 2 16,5-2 2-16,3-10-11 15,0-5-30-15,-2-4-111 0,2-2-105 16,-9-10 147-16</inkml:trace>
  <inkml:trace contextRef="#ctx0" brushRef="#br0" timeOffset="21259.14">16717 4518 737 0,'-1'-1'379'0,"-4"-6"-104"16,0 4-42-16,5 2-66 15,7 0-24-15,8-2-34 16,-9-7-14-16,6-2-18 16,0-1-6-16,8 4-15 15,9 0-5-15,0 1-13 16,2 1-7-16,3 0-10 15,0 1-6-15,2-3-6 16,-3-8 0-16,-3 3-12 16,-5 3-40-16,-8 1-139 15,9 6-222-15,-10 2 252 16</inkml:trace>
  <inkml:trace contextRef="#ctx0" brushRef="#br0" timeOffset="21891.48">17127 4753 728 0,'6'3'364'0,"6"-8"-102"15,-12-6-79-15,24 3-60 16,-11-6-12-16,10-4-20 16,3 2-16-16,-2-2-20 15,5-1-8-15,-6 11-12 16,-4-5-4-16,-7 9-13 16,1 7-5-16,-13 4-5 15,1 7-1-15,-5 7 4 16,-8 1 4-16,0 13 3 15,-8 1 0-15,-3 6-4 16,-2-3-3-16,-12-12-3 16,15 4-2-16,-4-6-1 0,14 4 0 15,-1-7 0-15,-17-3 1 16,6-7 1-16,-8 5 2 16,9-8-4-16,7-3 0 15,12 2-2-15,-1-7-3 16,4 5 2-16,1-1 1 15,0-2 0-15,6 0 0 16,11 0 2-16,-4-3 0 0,15 0 3 16,5-3 1-16,0-2 11 15,5 3 9-15,3-2 6 16,-10-2 5-16,9 4-13 16,-4-4-8-16,-13 3-8 15,3 2-5-15,-15-6 1 16,7 5 4-16,-6-1-6 15,-6-3 2-15,2 3-2 16,-5 3-3-16,-3-5-3 16,0 0-19-16,-1 4-75 15,0 0-53-15,0 0-164 16,0 0 191-16</inkml:trace>
  <inkml:trace contextRef="#ctx0" brushRef="#br0" timeOffset="22491.84">17973 4254 841 0,'0'-5'424'16,"-6"1"-138"-16,-2 8-111 15,-4 3-29-15,-7 3-51 16,-2 5-19-16,0 6-37 16,-3-1-10-16,0 14-11 15,1 0-3-15,-5 8-1 16,-3-3 0-16,7-2 7 15,3 2 2-15,9-6 2 16,3 4-1-16,6-1-6 16,3-5-1-16,0-1-3 15,8 1 0-15,-7-12 0 16,3-3 0-16,12-6 1 0,-1-4 0 16,13-4 3-16,6-4-1 15,-7-14-1 1,-14 7-2-16,0 1-5 0,43-30 0 15,8-8-2-15,-8-3-1 16,-8 21 1-16,-9-1 0 16,-24-4 0-16,9 10-1 15,-32-12 3-15,9 9 1 0,-7-5 0 16,-1-3-1-16,-8 5-4 16,-5-8-2-16,-10 10-3 15,-13 0 0-15,2 6-3 16,-8 2-2-16,12 9-3 15,1 7-3-15,2 6-3 16,-2 3-29-16,1 6-134 16,-5 3-116-16,-5 3 172 15</inkml:trace>
  <inkml:trace contextRef="#ctx0" brushRef="#br0" timeOffset="37724.759">16450 5659 182 0,'12'-10'131'0,"-4"-2"24"16,-3 1-16-16,1 1-4 16,-2 0 1-16,0 4 0 15,-4-3-3-15,5 2-9 16,-4-2-5-16,1 1-9 15,2 3-3-15,-2-1-20 16,0 3-14-16,-2-4-23 16,-1 3-10-16,1 4-18 15,0-1-6-15,0 1-12 16,0 0-4-16,0 0 0 16,0 0 0-16,-3 21 0 15,-3 33 2-15,-2-19 0 16,-5 9 0-16,2 3 0 15,0 2 0-15,-1 1-1 16,4-4 1-16,1-4 0 0,-5-1 1 16,-1-4-1-16,-3 1 0 15,3 3 0-15,-1-4 0 16,5 1 0-16,-5-9 0 16,3-8 1-16,3-2 0 15,-3-12 1-15,11 4 2 16,3-6 6-16,-7-7 0 15,9-2-2-15,-2-5-3 0,2 0-5 16,1 0-1-16,-3-6-1 16,-1 1 0-16,-1-9 0 15,8 4 0-15,3 0-1 16,1-8-1-16,5 0-1 16,-1-5-1-16,3-2 1 15,2 1-1-15,8 4 2 16,-3-1 0-16,8 8 0 15,-1 5 1-15,-2 5-1 16,-1 1 0-16,-10 7-2 16,-1 5-1-16,-7 13 0 15,-2 3 0-15,-5 9 4 16,0-2 1-16,2 4 0 16,3 7 3-16,-12-4 1 15,-8 4-1-15,-17-3 3 16,4-7 1-16,13 10 2 0,-9 0 4 15,2-8 6-15,-15-1 5 16,-11-9 6-16,4-6 3 16,2-4 2-16,1 2 0 15,5-12-5-15,1 0-3 16,3-4-11-16,-4-12-4 16,7 5-8-16,4-3-3 0,13-2-2 15,3 6-4-15,-3 0-23 16,0 3-15-16,-10-3-33 15,14 10-38-15,1-1-62 16,4 5-43-16,-3-1 132 16</inkml:trace>
  <inkml:trace contextRef="#ctx0" brushRef="#br0" timeOffset="39337.49">17208 5950 350 0,'3'-8'270'0,"10"3"19"16,-9-1-67-16,1 0-25 0,-2 0-35 15,3 2-14-15,-6-3-26 16,0 1-9-16,-2 0-14 16,-12 1-11-16,8 4-22 15,-9-4-11-15,7 3-22 16,-3 1-9-16,-9 1-12 15,-4 2-3-15,-12 4-6 16,2 6 0-16,0 2-2 16,-2 4-1-16,6 1 0 15,0-2 1-15,3 5-1 16,4 0 0-16,4 4 0 16,-1-3-2-16,6 4 1 15,3 1-1-15,2-7 1 16,7 8-1-16,3-7 1 15,-1-7-1-15,5 3 1 16,-1-5 0-16,4-6 0 0,3 8 1 16,-1-8 0-16,7 2 0 15,-5-3 2-15,-1-9 0 16,5-9 0-16,-3-4 0 16,11-2-1-16,4-3-1 15,-1-12-1-15,13 1-1 16,-1-11-2-16,-5 2-1 15,1 7-8-15,-18 0-6 0,-3 3-3 16,-6 5 1-16,-2 7 8 16,8 6 6-16,-19 4 0 15,5 7-2-15,-9 8-2 16,-8 5-1-16,6 6 6 16,-5 1 4-16,1 0 2 15,-6 1 0-15,8 3 0 16,9 4 1-16,-1 1 0 15,5 2-1-15,0-5 0 16,-2 0 1-16,3-5 0 16,12 1 1-16,-1-8 1 15,-1-3 1-15,13-3 1 16,-8-6 0-16,7-3 0 16,5-9 1-16,-4-8-1 15,4-6-1-15,0-5 0 16,0 3-1-16,-1 1-1 0,-4 0-1 15,5 6 0-15,2 1 1 16,-3 1 0-16,10 4-1 16,-5 0 0-16,-6 4 0 15,-4 8-1-15,-6 0-2 16,-7 7-1-16,-1 3 0 16,-5 8 1-16,-7-1 0 0,5 8 2 15,-1 0 2-15,0 3 0 16,0 2 0-16,-16-3 0 15,-2 5 0-15,-4-3 1 16,2 7 1-16,-5-7 2 16,-2-9 1-16,-3 0 2 15,-6-10 2-15,6 1 0 16,3 1 0-16,-5-11-3 16,5 4-2-16,0-4 0 15,0-4-2-15,0-7 1 16,4-2-2-16,3-8-2 15,6 3 0-15,2 3-2 16,4-2-1-16,2 10-1 16,5 3-1-16,9 3-2 15,-8-2-1-15,15 5 0 0,-11-1 0 16,-1 0 2-16,10 9 2 16,-4-1 1-16,6 3 0 15,6 9 1-15,6-2 0 16,-3 1 0-16,3-5 0 15,3 1 1-15,-7-4-1 16,4-2 1-16,2 3 1 16,5-8 1-16,9-2 0 0,1-6-1 15,0-3 1-15,3-13 0 16,-3-2 0-16,-1 3 2 16,6-6-1-16,-10 2 2 15,1-7 0-15,-2 5 2 16,-8 0-1-16,0 2 1 15,-6 5 0-15,-7-1 0 16,-3 3 2-16,-12 3 1 16,-9 1-1-16,-9 0-5 15,-5 5-1-15,-5 4-5 16,-1 6-1-16,-3 6 0 16,-3 1 1-16,1 4 2 15,7 0 2-15,-3 0 1 16,5 5-1-16,-1 1 1 15,2 4 1-15,19 4 0 16,-9-4 2-16,15 7 0 0,3 0 2 16,4-4 1-16,20 1 2 15,2-9 0-15,9-10 2 16,2 3-3-16,-4-6 0 16,6-7-4-16,-2 3 0 15,-1-8 1-15,-2-3-9 16,-1-2-58-16,-13-5-61 15,4-6-194-15,6-2 196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13:34.18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4041 7998 487 0,'2'-38'254'0,"-2"34"-58"15,0 0-30-15,0 0-32 16,-1 3-16-16,1 0-30 16,0 0-12-16,0 0-21 15,0 1-7-15,0 0-14 16,0 0-10-16,0 0-11 16,0 0-2-16,0 0 3 15,0 22 1-15,1 40-3 16,0-29-2-16,-2 8-5 15,0 5-1-15,-2-2 1 16,-4 6-1-16,3 7 0 0,-3-5 1 16,6 7 0-16,-6-15-1 15,1-10 1-15,0 2 0 16,-1-14-1-16,3 5 1 16,2-8 0-16,2-5 2 15,-2-5 1-15,1-2 0 16,-1-7-5-16,-3 1-28 15,5-6-157-15,0 4 127 16</inkml:trace>
  <inkml:trace contextRef="#ctx0" brushRef="#br0" timeOffset="582.97">4531 8087 721 0,'6'-3'360'0,"5"2"-76"16,-11 2-102-16,0-2-26 16,-1 1-21-16,-1 0-37 15,1 0-11-15,0 0-14 0,0 0-2 16,0 0-8-16,0 0-6 15,-1 3-14-15,-18 6-9 16,-30 27-10-16,15-25-6 16,-5 3-12-16,1-1-2 15,-9 4-4-15,2-5 0 16,-1-3 1-16,1 2 0 16,1-1-1-16,12 2 0 15,6-1-2-15,4 1 0 16,7 0 0-16,1 0 0 0,4-1-1 15,0-1-1-15,6-3-1 16,5 1-1-16,0 0-2 16,4-2 1-16,6 5-2 15,4 2 0-15,1-13 0 16,5 11-2-16,2 2 2 16,-6-13 1-16,14 22 4 15,2-6 0-15,2-4 3 16,3 17 1-16,-2-10 0 15,-20-2 2-15,-5 9 0 16,-9-7 0-16,-7 3 1 16,14-2 0-16,-2-9 2 15,9 2 1-15,-10-8 2 16,-7-1-14-16,5-4-100 16,-3-2-83-16,0 1 110 0</inkml:trace>
  <inkml:trace contextRef="#ctx0" brushRef="#br0" timeOffset="1666.35">4539 8596 496 0,'-1'-5'322'16,"1"0"4"-16,-1 0-64 15,0 1-75-15,1 1-38 16,0 2-58-16,0 0-22 15,0 0-30-15,0 1-3 16,0 0 2-16,0 0-2 0,-1 12-5 16,-3 8-4-16,-5 31-8 15,11-26-2-15,-5 5-6 16,2-7-1-16,-1 3-2 16,1 6-2-16,4-8-2 15,-3 1-1-15,0-3-1 16,1-11-1-16,0 3 1 15,7 4 0-15,1-6 0 16,-18 3 2-16,17-12 8 16,-6-3 5-16,2-7 6 15,22-9-1-15,-18-4-8 16,3-9-5-16,2-4-7 16,2-3-2-16,-1-1 0 15,-1 3-1-15,11 4 1 0,-12 3 0 16,-3 10 0-16,3 6 0 15,-18 0-1-15,6 4 0 16,-2 4-5-16,-2-2-4 16,4 9-4-16,-1-4-1 15,1 0 6-15,0 0 3 16,2 11 5-16,0 2-1 16,4 28 1-16,-10-29 0 15,2 5 0-15,8 3 1 0,-5-2 0 16,5 4 0-16,-1-1 0 15,-5 1 1-15,10 2-1 16,-10-7 0-16,7 3 0 16,-4-4 0-16,8-3 0 15,7 6 0-15,-11-9 2 16,8-2 0-16,-9-2 3 16,10-1 3-16,-4-10 5 15,-3 0 1-15,5-9-1 16,-13-4-2-16,16 2-4 15,3 5-2-15,-11-11-1 16,2 3 1-16,-2-3 0 16,-5-5 0-16,1 1 1 15,-2-3 0-15,-3 2-1 0,1-3 1 16,-1 9-2-16,-5-6 0 16,1 4-1-16,-2 0-2 15,1 3-1-15,5 6 0 16,-2 1-1-16,-1 3-1 15,1 5-4-15,-2 6-6 16,-1 5-14-16,-2 4-38 16,0 2-119-16,10 1-172 15,3 4 220-15</inkml:trace>
  <inkml:trace contextRef="#ctx0" brushRef="#br0" timeOffset="2183.96">5311 8213 724 0,'-11'0'352'0,"5"2"-128"16,2-2-32-16,-3-1-66 16,17-1-27-16,-4-3-26 15,6 3-4-15,3-1-1 16,-7 0 0-16,9 2-6 16,3 1-6-16,3 4-11 15,0 0-5-15,1 7-12 16,-2-3-6-16,0 1-9 15,-3-5 0-15,4-3-2 16,-2-1 2-16,4 1 4 16,-6 0 1-16,-7-4-5 15,1-2-28-15,-15-9-146 16,4 5-127-16,-9-1 169 16</inkml:trace>
  <inkml:trace contextRef="#ctx0" brushRef="#br0" timeOffset="2523.06">5337 8420 702 0,'0'7'306'0,"5"-7"-135"16,2 4-14-16,4 2-7 15,-1-6-1-15,8 6-3 16,4-5-3-16,0-5-16 16,-2 8-9-16,4-3-38 15,2-2-19-15,3 0-30 16,-1-9-10-16,-1 6-8 15,-3 1-1-15,-3 4 6 16,-6 5-27-16,-15-8-162 16,6 7 126-16</inkml:trace>
  <inkml:trace contextRef="#ctx0" brushRef="#br0" timeOffset="3765.3">6633 7863 709 0,'6'-7'333'0,"-10"-3"-131"16,-5 4-16-16,6 1-39 15,8 4-14-15,-4 1-19 16,-1-1-7-16,0 1-20 16,-1 0-9-16,0 0-22 15,-2 0-10-15,-26 8-14 16,-26 14-8-16,23-8-10 16,0-4-5-16,-1 15-3 15,-6-20-1-15,0 2-1 16,5 7 0-16,-6-16-2 0,12 12-2 15,10 1-1-15,6 0-2 16,4-4-2-16,-2 3 0 16,10-1-3-16,0 0 0 15,4 2 2-15,14 8 2 16,-17-7 2-16,-6-3 1 16,10 3 1-16,-5-6 0 0,4 6 0 15,8 0 1-15,-15 1 0 16,-3 0 0-16,2 5 0 15,-2 0 1-15,0 4 0 16,-1 1 0-16,-1 1 0 16,1 1 0-16,7 4-2 15,-3 1 0-15,1 2 0 16,-6 0 1-16,-8-5-1 16,9-5 1-16,-2-3-1 15,3-4 0-15,5-5 0 16,2 1 0-16,-5-7 0 15,13 3 1-15,0-3 0 16,-2 3 0-16,3-3-1 16,-6 0 1-16,-4 0-1 15,8-3 1-15,-4 3-1 16,-4-4 0-16,5 1 1 0,-1-1-1 16,-4-1 1-16,0 0-1 15,0 1 1-15,2 0-1 16,9 2 1-16,6 5-1 15,24 3 1-15,-31-10 0 16,12 2 1-16,3-1 1 16,-7-2 0-16,-3-5 0 15,-2 0 0-15,2-3-1 0,0 9 0 16,-10-3-1-16,10 3-1 16,-2 3 0-16,-1 1 1 15,10 1-1-15,-12-2-1 16,4 3-33-16,-4-3-105 15,0-1-99-15,-3-1 138 16</inkml:trace>
  <inkml:trace contextRef="#ctx0" brushRef="#br0" timeOffset="4365.69">6822 7969 522 0,'1'-16'305'0,"2"9"-34"15,-3-3-45-15,1 1-77 16,1 14-36-16,-1 0-27 16,0 5-8-16,-1 12-7 15,-1-7 6-15,-4 18-16 16,2 2-8-16,-7-3-9 0,-1 4-4 15,-10-2-15-15,-2 3-6 16,8 7-9-16,1 0-3 16,14 3-2-16,-6-10 0 15,-4-15-1-15,-7 0 1 16,7-5 0-16,7 3 1 16,11 0-7-16,-9-13-14 0,2-7-23 15,0-3-42-15,-3-8-115 16,12-3-173-16,5-22 232 15</inkml:trace>
  <inkml:trace contextRef="#ctx0" brushRef="#br0" timeOffset="4714.85">7138 7751 802 0,'-1'3'413'16,"-1"1"-95"-16,1 2-160 16,-1-6-11-16,1 0-31 15,1 6-13-15,-1 10-23 0,0 33-12 16,-9-27-8-16,-1 3-1 16,6 7-10-16,-7 1-4 15,10 8-12-15,-2 2-6 16,0 0-13-16,-12-3-2 15,-3-5-5-15,7 5 0 16,-11-5-1-16,11-2-1 16,0 1-1-16,-5-7 0 0,11 0-1 15,0-6 0-15,1-5-18 16,4-2-25-16,-3-10-66 16,0-4-69-16,2-6 108 15</inkml:trace>
  <inkml:trace contextRef="#ctx0" brushRef="#br0" timeOffset="5015.04">6818 8154 712 0,'-2'0'415'0,"2"0"-39"16,-2 0-198-16,1 0-26 16,0 0-41-16,1 0-12 15,0 0-7-15,11 0-5 16,10 0-19-16,27-2-13 16,-21-3-17-16,2-1-7 15,10-5-9-15,-3-1 0 16,2 2-3-16,-15-5 0 0,1-2-48 15,2 7-58-15,-21-9-230 16,17 8 203-16</inkml:trace>
  <inkml:trace contextRef="#ctx0" brushRef="#br0" timeOffset="5732.01">7185 8350 868 0,'-7'-1'385'16,"6"-5"-183"-16,-7-1-52 15,16-3-54-15,0 0-14 16,9 0-23-16,0-6-12 16,9 8-11-16,2 0-3 15,-7 5-4-15,-2-1-4 16,-5 9-10-16,-5-2-1 16,-5 9 19-16,1 6 8 0,-11-4 13 15,2 8 3-15,-7 3-16 16,-3 0-9-16,-5-13-12 15,-7 4-4-15,-1-11-4 16,1 5-1-16,12 2 0 16,-6-9 1-16,16 4 0 15,2-6 1-15,1 1-6 16,6-1-3-16,-6-2-7 16,0 0-3-16,1 0-1 15,0 0-1-15,4-2 1 16,5-2 0-16,3 0-1 15,35 0 1-15,-30 20 1 16,2-2 1-16,-4 1 3 16,-6 0 0-16,0 3 1 15,-1 2 0-15,-4 3 0 0,-3-4 1 16,-1-1 1-16,-2 2 0 16,-5 4 2-16,-3-2-1 15,-5 1 1-15,-1-3 1 16,-5-6 3-16,5 5 1 15,-14-5 5-15,2-2 1 16,-6-8-1-16,1 3 0 0,3-9-1 16,-4-3-1-16,4-2-1 15,-6-9 0-15,5 0-1 16,9-6-18-16,7-1-34 16,7 0-30-16,4-3-112 15,1 5-119-15,10 3 194 16</inkml:trace>
  <inkml:trace contextRef="#ctx0" brushRef="#br0" timeOffset="6432.26">7810 7940 642 0,'-12'1'346'15,"-2"1"-60"-15,6 0-76 0,-1 8-46 16,1 2-16-16,-1 5-26 16,-8 0-14-16,2 1-24 15,-6 5-11-15,6 0-16 16,-4 2-2-16,-3 4-14 16,5 0-5-16,-8 2-12 15,12 2-6-15,12 0-8 16,1-2-1-16,13-2-3 15,-10-6-1-15,0 4-2 16,3-7-1-16,-5-3 0 16,5 0 0-16,-1-16 3 15,10 9 3-15,7-15 5 16,10 5 3-16,5-9 0 16,-9-13-2-16,6 1-7 0,-10-13-1 15,-7 3-3-15,5-2 0 16,-4 5 2-16,-1 5 2 15,3 2 2-15,-8 2 1 16,-8-1 3-16,-4-4 1 16,-9 1-1-16,0-2 0 15,-7-3-4-15,0 1-1 16,0-4-4-16,-6 6-1 16,2 3-3-16,-2-1-2 15,-2 9-4-15,-2 0-2 0,4 6-5 16,9 19-1-16,-5-5 0 15,0 1-1-15,7 6 0 16,-15-10-1-16,23 15-31 16,4 7-25-16,-1-2-64 15,6 3-52-15,0-3-212 16,6-7 259-16</inkml:trace>
  <inkml:trace contextRef="#ctx0" brushRef="#br0" timeOffset="6855.1">8288 7451 2271 0,'-5'-1'21'0,"1"7"-5"16,-3 9 26-16,-1 8-18 15,2 3 2-15,0 6 6 16,-3-2 0-16,2 8-4 15,-1 2-2-15,1-5-10 16,0 1-3-16,-1-2-6 16,8-4 0-16,-2-4-1 15,-2-1-1-15,-3-12 1 16,-4-1-1-16,9 3 0 16</inkml:trace>
  <inkml:trace contextRef="#ctx0" brushRef="#br0" timeOffset="7104.44">8091 7635 753 0,'0'-7'402'0,"0"3"-79"15,-4 0-84-15,10 6-70 16,-5 1-21-16,18 4-40 16,-2-4-14-16,-1-1-38 15,10 2-14-15,0 1-21 16,4-3-5-16,3-1-2 16,-7-1 1-16,2-3 8 15,-2-2-29-15,-5-3-135 16,-3-3 104-16</inkml:trace>
  <inkml:trace contextRef="#ctx0" brushRef="#br0" timeOffset="8197.69">8562 7717 308 0,'0'-2'240'16,"-12"0"23"-16,10 1-48 15,3-5-89-15,-2 4-24 16,3 1-17-16,1 0 4 16,1-2 12-16,3 2 3 0,0-1-1 15,2 0 0-15,6 0-11 16,24-8-10-16,-5 10-14 16,1-1-10-16,2 3-19 15,-4 2-10-15,-5 3-13 16,-2-3-5-16,-5 1-4 15,1 4 0-15,-4-3 0 16,-7 2 1-16,-6-3-1 16,-3 0-1-16,-8-1-2 15,4 7 0-15,-2 6-2 16,-3 5 0-16,1 7-2 16,-4-3 0-16,2 12 0 15,5 1 1-15,-4-4-1 16,7 5 0-16,0-6 0 15,0-2 0-15,1 2 1 16,-3-6-1-16,-4-5 1 0,5 4 0 16,1 1 0-16,0-1 1 15,1 0 0-15,-1 3-1 16,0-10 1-16,0-2 0 16,-2-4 0-16,-3-7 0 15,-1 4 1-15,-1 5 0 0,-1 3 2 16,4-4-1-16,-4 0 2 15,2-8-2-15,-5-2 0 16,-1 6 0-16,0-6-1 16,-4 8-1-16,0-6 3 15,0-1-1-15,-1-3 3 16,1-3 1-16,-6-1 2 16,2-1 0-16,-11-4 0 15,5 1 0-15,13 3-3 16,-21-9 0-16,19 1-4 15,-4 4 0-15,-5-6-2 16,18 9 0-16,-3 3-1 16,0 2-3-16,8 5-2 15,-8-6-3-15,-1-1-58 16,4-2-32-16,-1-2-102 16,9 8-98-16,7 7 196 0</inkml:trace>
  <inkml:trace contextRef="#ctx0" brushRef="#br0" timeOffset="9064.4">9681 7735 549 0,'8'-13'301'0,"-6"6"-47"16,3 2-57-16,-2-1-47 15,0-1-24-15,-1 3-30 16,-3-2-9-16,-1 1 6 15,0 5 7-15,0 0 8 16,0-1-1-16,-1 0-21 16,-4 1-14-16,-1 0-26 0,-8 1-8 15,-41 9-7-15,30-7-3 16,7 2-7-16,-13 1-3 16,-3 1-8-16,-2-1-3 15,-17-5-1-15,12 5-2 16,2-4 0-16,5 4-2 15,6 2-1-15,5 1 0 16,13-5-1 0,7-2 1-16,-1 1 0 0,-15 5 0 0,5 3-2 15,4 0-1-15,12 6-1 16,2 0 1-16,4 4 0 16,-6 1 1-16,0 2 1 15,5 6 0-15,4 2 0 16,0 0 1-16,-2-1 1 15,-4-4 0-15,-10-3 0 16,2 1 0-16,-2 2-1 16,-4-4 1-16,2 0-1 15,5 2 1-15,-7-3-1 16,2 4 1-16,6 0-2 16,-6-4 1-16,8 1 0 15,-4-3 0-15,1-6 0 16,3 1 0-16,1-3 0 15,1 2-1-15,0-1 0 16,0-10 1-16,-4-6 0 0,-1-4 1 16,6 2 1-16,3 10-1 15,3-2 1-15,5 4-1 16,6 5-2-16,-6-15-1 16,10 10 0-16,-2-4 1 15,-3-1 0-15,0 3 2 16,-2-4 0-16,2 0 2 0,1-5 1 15,8-1 0-15,4-5-1 16,4-2 1-16,8 0-2 16,-2 6-1-16,-10 0-10 15,-2 1-36-15,-9 0-156 16,-1-4-209-16,16 5 254 16</inkml:trace>
  <inkml:trace contextRef="#ctx0" brushRef="#br0" timeOffset="9896.39">10100 7914 537 0,'-5'-2'340'16,"-14"-6"1"-16,12 5-174 16,-15 0-23-16,3 7-38 15,7 1-13-15,-8 3-21 16,3 2-11-16,1 5-14 15,2 2-6-15,-10 6-8 16,-3 2-4-16,-1-5-4 16,2 7 1-16,9-2 3 0,2 0 2 15,8 3 4-15,-1-3-5 16,8 0-8-16,4 1-4 16,9-3-10-16,2-1-1 15,9 0-3-15,1-7-1 16,6-2 1-16,9 3 2 15,0-8 1-15,-3 0 3 16,-5-8 3-16,-1-7 2 0,-4-8 2 16,6-4 1-16,-2-3-1 15,-9-6 0-15,3 3-1 16,-6 0-1-16,-3-1-1 16,-1 3-1-16,-8 1 1 15,-2-2 0-15,-9 1 1 16,1-1-2-16,-11 5 0 15,2-7-3-15,-2 5-1 16,-7-4-3-16,0 0-6 16,-3 12-1-16,-9 2-4 15,1 4-1-15,1 8-1 16,-3-4 1-16,13 7 0 16,2 4 2-16,-4-3 1 15,12 10-1-15,-4-8-2 16,2 0-2-16,9-1-1 15,3 1-18-15,8 3-76 0,1 0-66 16,8 3 99-16</inkml:trace>
  <inkml:trace contextRef="#ctx0" brushRef="#br0" timeOffset="10296.859">10463 7828 560 0,'-5'-17'379'16,"13"7"7"-16,-13 4-138 15,6 5-32-15,1 4-59 16,-13 3-26-16,10 15-48 16,-5 3-16-16,6 20-4 15,-8-8-2-15,-5 7-9 16,6 2-5-16,-19-16-14 0,19 12-7 16,2-7-12-16,-11-5-3 15,18 3-4 1,-8-7-2-16,0-3 0 0,5-2 0 15,1-3-1-15,1-2 1 16,3-9-15-16,-3-4-12 16,-1-10-48-16,2-7-45 15,12-5-187-15,4-9 196 16</inkml:trace>
  <inkml:trace contextRef="#ctx0" brushRef="#br0" timeOffset="10630.97">10852 7729 1065 0,'12'0'507'0,"-12"1"-208"16,2 2-79-16,-12 6-84 16,-5 3-28-16,2 8-22 15,0 8-8-15,3 2-20 16,-1 13-11-16,-1-3-13 15,1 5-6-15,2 6-6 16,0-17-1-16,4 8-6 0,2-9-3 16,0-2-4-16,1 2-1 15,-4-3-2 1,-1-2 0-16,3 0-1 0,-1-3 0 16,3-4-1-16,2-9 2 15,-1-3-19-15,4-3-20 16,-3-13-70-16,-1-1-58 15,1-17-187-15,-6-3 218 16</inkml:trace>
  <inkml:trace contextRef="#ctx0" brushRef="#br0" timeOffset="10896.26">10482 8022 759 0,'-5'-2'375'0,"1"1"-115"16,7 1-63-16,-3 0-75 15,0 1-15-15,3 0-21 16,4 3 2-16,10 2 1 16,34 14-7-16,-19-12-21 15,-5-5-12-15,4 1-16 16,3-7-7-16,-10 1-4 0,8 2 0 15,-6-10-10-15,3 7-52 16,-4-12-168-16,1-1 141 16</inkml:trace>
  <inkml:trace contextRef="#ctx0" brushRef="#br0" timeOffset="11228.55">11212 7693 1027 0,'-9'-6'502'15,"5"5"-184"-15,4-2-136 16,5 3-34-16,-4-1-59 16,1 0-22-16,3 0-29 15,1 0-9-15,14 2-12 16,35 5-4-16,-25 0-7 0,4 0-1 16,-7-1 11-16,-1-2-9 15,1 3-128-15,-7-3-78 16,-7 4 111-16</inkml:trace>
  <inkml:trace contextRef="#ctx0" brushRef="#br0" timeOffset="12079.89">11635 7442 581 0,'-5'-9'325'0,"0"1"-84"16,5 4-84-16,0 2-35 15,1-1-47-15,1 2-10 16,2 0-3-16,4 0 2 0,21 1-11 16,31 3-9-16,-7 8-2 15,3 0-4-15,5 3 3 16,-22-11-1-16,-4 0-12 16,-1-6-5-16,-9 7-7 15,15 9-3-15,-16 1-3 16,-7 11-1-16,-10-2 3 15,0 2 0-15,-7 3 1 16,0-1 0-16,-2 4-3 16,-4 3 0-16,2 5-2 15,-3-3 0-15,-3 8 0 16,2 4 1-16,-2 4 1 16,-1-1 1-16,1-1-3 15,2-8-1-15,-4-9-1 16,3 1-1-16,8-8 3 0,-3 4 1 15,3-3 4-15,-1-1 0 16,-1-3 0-16,1-4 0 16,2-7 0-16,1-2-1 15,4-3 1-15,-2 0 1 16,-5-4 1-16,11 5 2 16,-23-10 2-16,-1-3-1 15,1 5-4-15,-7-1-2 16,-4 5-4-16,6 5 0 0,-5-1 4 15,-13-7 2-15,2 8 4 16,-2-4 1-16,-2-1-1 16,7 4-2-16,10-8-5 15,-2 2-2-15,6-4-2 16,-1-1 9-16,4 0-71 16,2-3-35-16,6-5 56 15</inkml:trace>
  <inkml:trace contextRef="#ctx0" brushRef="#br0" timeOffset="57382.53">4924 10165 246 0,'0'-1'183'0,"0"0"10"15,0 0-51-15,0 0-16 16,1-7-18-16,-1 7-5 15,0 0-1-15,0 0-1 16,0-1-6-16,0 1-11 0,0 0-22 16,0 0-14-16,0 0-16 15,0 0-5-15,0 0-9 16,0 1-1-16,0 0-6 16,4 10-2-16,0 18-3 15,-5 23-1-15,-5-24-2 16,-3 1 1-16,8 3-1 15,-6 2 0-15,4-4 0 16,-1 3 0-16,-5-9-1 16,5 10 0-16,-3-2 0 15,5-2 0-15,0 0 1 16,-4-5 1-16,6 0 1 16,2-2 1-16,-8-6-1 15,9-5-1-15,-1-1-16 16,-7-8-21-16,10-1-62 15,0 7-44-15,0-9-110 0,0 0 151 16</inkml:trace>
  <inkml:trace contextRef="#ctx0" brushRef="#br0" timeOffset="57768.07">5101 10526 485 0,'0'0'338'0,"-7"-6"47"16,5 4-134-16,0 0-80 16,3 8-37-16,-1-6-47 15,-1 0-14-15,-1 0-18 16,0 4-10-16,-3 8-16 16,0-5-5-16,-11 29-10 15,15-25-3-15,2-2-1 0,-1 0 0 16,0-7 0-16,0-5-3 15,0-11-42-15,3 4-46 16,3-3-184-16,0-4 169 16</inkml:trace>
  <inkml:trace contextRef="#ctx0" brushRef="#br0" timeOffset="58632.95">5510 10155 546 0,'2'-5'343'0,"0"0"-38"16,-2 2-102-16,0 3-36 0,0-1-71 15,0 1-21-15,0 0-30 16,0 0-4-16,-1 5-1 16,0 5 0-16,-4 3 4 15,-13 28-3-15,12-23-5 16,-1 4-9-16,9 3-15 15,-5 0-3-15,3-2-3 16,-6-5-1-16,2 0 1 16,-2-3 0-16,-7-2 3 15,11-1 0-15,-3-6 2 16,3-2 0-16,-2-1-1 16,0-3 0-16,3 0-3 15,0 0-1-15,0 0-4 16,0 0-1-16,-1 0-4 0,1-1-6 15,0 0-6-15,1 0-2 16,0 0-2-16,4-7 1 16,2-3 5-16,-3 0 3 15,37-25 4-15,-29 25 1 16,0 5-1-16,1 2-2 16,-6 4 0-16,3 5 0 15,-6 2 5-15,5 2 1 16,3 8 4-16,-6-4 1 15,6 1 2-15,-8-3 1 0,4-2 3 16,0-1-1-16,3 1 2 16,1-2 1-16,2-4-1 15,9 1 1-15,-4-4-1 16,0-2-1-16,-7-5 0 16,-9-2 0-16,17 1-2 15,2-2-1-15,0 2-29 16,8 2-27-16,-13-2-99 15,3 3-96-15,2 4 155 16</inkml:trace>
  <inkml:trace contextRef="#ctx0" brushRef="#br0" timeOffset="59094.71">5892 10079 716 0,'-3'6'414'16,"-4"-1"-38"-16,0 4-211 16,-2 2-29-16,-4-2-54 15,3 11-18-15,1 7-30 16,0 5-9-16,5 7-10 16,-2-1-2-16,3 1-3 15,1-4 1-15,-6-3-3 16,8 5-1-16,-6-7-1 15,0 7 0-15,0-8 0 16,-3 3 0-16,2-5 0 16,1 0 0-16,1-3 2 15,0-11 0-15,1 2 2 16,0-7 1-16,4-6-9 0,-4-1-18 16,-2-2-74-16,5 0-60 15,0 0-191-15,1 0 210 16</inkml:trace>
  <inkml:trace contextRef="#ctx0" brushRef="#br0" timeOffset="59783.02">6064 10107 590 0,'-2'2'303'15,"3"0"-74"-15,4 0-34 16,-5-2-38-16,0 0-18 16,0 0-24-16,0 0-11 15,15 5-25-15,6 1 0 16,120-8 42 15,0 1-120-15,-124-11 3-16,-13 5 4 0,-1 1-2 15,8-6 2-15,-7 7-3 16,-4 2-2-16,7 3-3 16,-4 2-3-16,-3-2-3 15,0 0-2-15,1 5 1 16,2 17 1-16,-1 29 2 15,-10-17 1-15,-4-1 1 16,3 3 0-16,-2 0 2 16,1-4 1-16,-4 0 0 15,2-3 0-15,-1 3 0 16,-2-2 1-16,-1 0-2 0,2 1 1 16,2-4 1-1,3 2-1-15,3-4 1 0,-8-9 0 16,11 5 2-16,0-6 0 15,-3-4 3-15,4-2-4 16,-1-11-45-16,6 2-37 16,1-2-177-16,-4 1 161 15</inkml:trace>
  <inkml:trace contextRef="#ctx0" brushRef="#br0" timeOffset="60146.55">6274 10424 981 0,'2'-7'492'16,"3"1"-85"-16,-1 1-244 15,-1 3-29-15,15 4-62 16,-2-2-88-16,2 5 43 0,7 5-4 16,-11-2-4-16,5 2 0 15,-5-4-3-15,-12-1-2 16,11-3-1-16,-2 1-2 15,4-1-1-15,6-2-29 16,-10-2-101-16,-2-6-86 16,-6-2 117-16</inkml:trace>
  <inkml:trace contextRef="#ctx0" brushRef="#br0" timeOffset="61065.1">7219 10343 585 0,'-11'-5'353'15,"14"5"-47"-15,-3 0-123 16,-5 0-36-16,4 0-55 16,0 0-16-16,-1 0-22 15,2 0-6-15,2 11-5 16,-4 1-1-16,-21 26-9 16,-2-23-5-16,2 2-10 15,-8 2-5-15,-3 1-3 16,0 3-2-16,-5 2 0 15,10 2-2-15,1-5-1 16,10-5-1-16,3-3-2 16,-3-4-2-16,7-2-42 0,-4 3-48 15,4-7-159-15,3 2 155 16</inkml:trace>
  <inkml:trace contextRef="#ctx0" brushRef="#br0" timeOffset="61364.1">6981 10369 561 0,'-8'-4'351'0,"8"12"25"15,-7-4-134-15,5 2-71 16,1 4-27-16,-5-3-53 15,8 7-20-15,2 7-22 16,1-4-6-16,5 2-4 16,1 3-1-16,2-2-9 15,9 5-3-15,3 0-10 16,-1-7-2-16,7 2-3 16,-9-7-1-16,2-6 0 15,-3 3-7-15,-9-16-99 16,4-3-86-16,9-6 110 15</inkml:trace>
  <inkml:trace contextRef="#ctx0" brushRef="#br0" timeOffset="62131.56">7801 10026 928 0,'-4'-2'409'0,"1"1"-211"16,3-1-42-16,0 2-76 15,0 0-24-15,0 0-25 16,-1 14-1-16,-5 11 5 15,-3 42-3-15,3-25-5 16,-5 2-3-16,-1 0-7 16,5-8-1-16,0-1-4 0,0 1-1 15,4 1-3-15,-5 1 0 16,-8-13 0-16,15 5-1 16,-6-11 2-16,5-3 0 15,7-1 0-15,-16-14-5 16,10 1-20-16,-13-8-32 15,4-6-123-15,14 3-109 16,-2-12 171-16</inkml:trace>
  <inkml:trace contextRef="#ctx0" brushRef="#br0" timeOffset="62781.82">8240 10066 581 0,'-5'4'353'0,"-8"2"12"16,6 3-151-16,-3 6-66 16,-12 5-18-16,9 3-35 15,-9-5-15-15,4 3-28 16,10 5-10-16,0 0-16 15,-4 1-4-15,6 1-4 16,-10-5-3-16,2-2-2 0,8 8-3 16,-6-5-3-16,9 3-2 15,-4-3 0-15,5 2-1 16,7-2 0-16,7-3 1 16,10 0-1-16,-6-10 1 15,-8-7 1-15,0-2 0 16,10-1 1-16,6 2 0 0,2-6 0 15,5-4-1-15,-11-8 0 16,2 0-2-16,1 1 0 16,-6-1 0-16,-1 2 1 15,-6-1 1-15,2-1 2 16,0 0 0-16,-1-4 2 16,1-2 1-16,-5-3 0 15,-1-5 1-15,0-2 0 16,-2-3 0-16,-4-7-2 15,-2 2 0-15,-5 6-5 16,-1 3 0-16,0 8-5 16,0 10 0-16,-7 2-1 15,-1 5-2-15,0 8 1 16,-3-5-1-16,4 6 0 16,1 6 0-16,-2 0-1 15,-3-2 1-15,4 6-1 0,3 3 1 16,1-5 2-16,8 4 1 15,3-3-33-15,-6-11-40 16,8 3-139-16,0 0-250 16,11-14 302-16</inkml:trace>
  <inkml:trace contextRef="#ctx0" brushRef="#br0" timeOffset="63297.44">8546 9840 583 0,'1'-1'373'0,"-1"-3"-18"16,-2 4-143-16,2 0-24 16,0-1-41-16,0 0-12 0,7 0-28 15,3 0-18-15,9 0-24 16,27-3-13-16,-29 0-15 16,14 5-6-16,-4 6-13 15,0 1-4-15,-7-6-5 16,-3 2 0-16,-4-3-2 15,-2-2 0-15,-7 4 0 16,0-3-1-16,2-1-33 16,-1-2-36-16,2-2-119 15,2 0-125-15,-6 4 192 16</inkml:trace>
  <inkml:trace contextRef="#ctx0" brushRef="#br0" timeOffset="63781.61">9170 9524 859 0,'-10'-1'403'0,"3"4"-167"15,-1 0-46-15,5 6-64 16,-6-4-26-16,9 11-35 16,-8-1-14-16,0 7-21 15,16 7-8-15,-14-3-7 16,1 2-2-16,4-4-3 16,-11-2-2-16,11 1-1 0,1-1 0 15,-5 0 0-15,5-4 0 16,-2-7 1-16,2 3-2 15,6-3-12-15,-10-6-21 16,1 0-65-16,-10-5-44 16,6-5-158-16,7 4 182 15</inkml:trace>
  <inkml:trace contextRef="#ctx0" brushRef="#br0" timeOffset="64246.87">9434 9509 622 0,'-12'0'352'15,"4"3"-65"-15,0-3-114 16,10 3-22-16,-4 3-45 47,1-3-6-47,1-3-25 0,0 0 5 0,0 0-15 0,-1 0-7 0,-6 15-12 15,-20 38-15-15,16-36-5 16,-2-4-9-16,10 10-2 16,-3-7-4-16,5 7-3 15,-1-7-1-15,3 2 1 16,3 4-2-16,-1-10 2 15,4 5 0-15,-2-9-1 16,1-5 2-16,4 3 0 0,0-7 3 16,10 1 1-16,0-1 0 15,0-6-2-15,12 6-2 16,-17-12-2-16,14-3-8 16,2 1-19-16,-14-8-51 15,18 5-34-15,-12-2-99 16,-3 0-95-16,5 5 195 15</inkml:trace>
  <inkml:trace contextRef="#ctx0" brushRef="#br0" timeOffset="64630.85">9743 9397 901 0,'-5'4'472'0,"1"1"-103"15,-3 11-187-15,-2-3-30 0,-4 5-51 16,-1 3-24-16,1 4-31 15,3 8-8-15,1 1-13 16,-1 8-3-16,3-2-6 16,-7-4-3-16,10 0-4 15,1-5-1-15,-3-6-3 16,5-1 1-16,-1 2-1 16,2-7 0-16,2 4 0 15,0 0-1-15,-2-7-33 16,-9-2-28-16,3-8-106 15,5 1-94-15,5-5 162 16</inkml:trace>
  <inkml:trace contextRef="#ctx0" brushRef="#br0" timeOffset="65396.8">10149 10177 558 0,'-30'-19'324'16,"29"23"-55"-16,1-9-79 15,4 0-19-15,13 15-21 16,-5-6-9-16,5 3-19 16,3 0-13-16,-6-7-17 15,7 1-7-15,6-1-20 16,1 1-11-16,17 4-23 16,-9-6-11-16,1-1-9 15,-16-3-2-15,-3-3-3 16,9 3-2-16,-14 2-12 0,10-1-24 15,-18-3-67-15,-5 1-51 16,5 2-154-16,0 7 188 16</inkml:trace>
  <inkml:trace contextRef="#ctx0" brushRef="#br0" timeOffset="65813.229">10120 10366 836 0,'0'3'382'0,"-2"-1"-165"15,5 1-16-15,-3-3-38 16,0 0-14-16,0 0-23 16,15 5-9-16,28 10-19 0,-23-14-4 15,2 0-7-15,8 3-7 16,7 1-20-16,0-5-12 15,4-1-23-15,-2-6-4 16,-10-1-11-16,4 4-3 16,-9-2 0-16,-12 2-21 15,2 1-60-15,6 2-49 16,-3 0-156-16,1 1 172 0</inkml:trace>
  <inkml:trace contextRef="#ctx0" brushRef="#br0" timeOffset="66579.89">11894 10060 436 0,'44'-14'284'0,"-37"5"13"0,-4 1-40 15,8 3-56-15,-6-5-22 16,0 7-38-16,6 0-20 16,-5 3-41-16,-1 5-13 15,-1-1-17-15,-9 5-5 16,-9 2-1-16,-6 6-2 16,-7 5-10-16,10 8-4 15,-8 4-8-15,0 3-3 16,-16-1-6-16,-12-9-3 0,1 4 0 15,5-5-2-15,0-2 0 16,5 3 0-16,13-9-1 16,-11-6 1-16,18-1-2 15,-6-4-4-15,1-5-42 16,27 5-31-16,-4-3-78 16,4-2-48-16,0-1 126 15</inkml:trace>
  <inkml:trace contextRef="#ctx0" brushRef="#br0" timeOffset="66962.86">11611 9996 816 0,'0'-2'430'0,"-3"0"-47"16,3 10-211-16,1-2-28 15,-2 7-45-15,1 3-80 0,2 4 46 16,9 12-4-16,2 1-6 16,6 8-2-16,-2-8-9 15,1-6-7-15,3 6-10 16,-3-4-4-16,5 1-6 15,-4-2-2-15,-2-7-4 16,4-5-2-16,2 0 0 16,6-2-1-16,-11-6 3 15,0-1 0-15,-11-8-15 16,0-4-26-16,13-4-105 16,-3-2-74-16,9-2 122 15</inkml:trace>
  <inkml:trace contextRef="#ctx0" brushRef="#br0" timeOffset="67945.23">12553 9472 810 0,'4'-6'369'15,"-1"4"-157"-15,-2-1-26 16,-1 3-64-16,0 0-25 16,0 0-34-16,-1 0-3 15,0 0 6-15,0 2 1 16,-2 7-16-16,-3 1-11 16,1-3-19-16,-30 33-5 15,20-31-5-15,1 0-2 0,8 2 0 16,-7-8 1-16,3-1 3 15,9 1 3-15,1-3 0 16,7-3-3-16,4-5-6 16,-1-4-9-16,11-3-22 15,-1 4-11-15,7 0-23 16,-4 1-5-16,-4 3 11 16,-4 1 9-16,1 6 19 15,3 3 7-15,-1 6 4 16,-1 3 0-16,-4 5 4 15,-6 6 2-15,-7 6 16 16,0 4 9-16,-10 5 16 16,0 7 6-16,-6-5-3 0,-5-1-5 15,-3-4-9 1,-7-10-5-16,-2 2-4 0,-3-4-1 16,2-8 1-16,-5-3 0 15,0-6 1-15,7-3-2 16,1-5-4-16,12-2-6 15,5-9-18-15,-1-1-12 16,2-5-16-16,3 0-3 16,14 2 9-16,2-1 7 15,10 11 12-15,-4-7 4 0,-5 14 4 16,10 0 4-16,-1 0 7 16,-2 6 8-16,9 4 8 15,-7 6 2-15,9 5-1 16,-7-2-4-16,6-2-5 15,-1-4-1-15,-2-1-2 16,9 4-1-16,-7-6 2 16,-2-3 3-16,-1-7 1 15,1 0-16-15,2-6-105 16,0-4-143-16,3-2 157 16</inkml:trace>
  <inkml:trace contextRef="#ctx0" brushRef="#br1" timeOffset="77143.68">10988 10070 293 0,'-1'-1'208'0,"0"-1"9"16,0 1-55-16,0 0-17 15,0 0-46-15,0 0-24 16,0 0-33-16,-1 0-7 0,1 1-5 15,0 0-1-15,0 0-2 16,0 1 0-16,-3 25 5 16,-5 25 1-16,14-24-2 15,-5 1-2-15,-8-7-11 16,11 14-3-16,7-2-7 16,-1-1-2-16,1 5-2 15,10-3 0-15,-17 2-1 16,-1-2 0-16,-1 1-1 15,-1 0 1-15,7-2-1 16,-7-3 1-16,9 1 1 16,-9-15 0-16,2-5 2 15,11 0 0-15,-16-17 4 16,6 9 4-16,1-6 8 16,-1-1 2-16,11-2-1 0,-4-4-2 15,-6-2-10-15,2-3-3 16,-2 0-3-16,3-3-1 15,1 4-1-15,-4-4-1 16,2 2 1-16,-4-5-1 16,5-1 0-16,2 4 0 15,-4-8 0-15,6 2 1 16,-4-7-1-16,1-7 1 0,3-1-1 16,0-11 1-16,4 0-2 15,-5-11 1-15,3 0 0 16,-1 6-1-16,2 0 0 15,1 10 0-15,0 3 0 16,3 0 1-16,-5-3-1 16,5 3 1-16,3-6 1 15,-10 1 0-15,8 5 4 16,-4 0 4-16,-3 9 9 16,12 7 3-16,-19 4 2 15,7 2-3-15,-4 5-6 16,2 3-1-16,0 4-3 15,-2 1-2-15,-3 1-3 16,-8 2-3-16,13 5-4 16,-3 1-1-16,-2 0-2 0,-3-1 0 15,-1 3 1-15,-1-4 2 16,0 0 0-16,0 0 0 16,6 5 2-16,1-2-1 15,2 2 0-15,-5-4 1 16,6 3-1-16,-1-2 0 15,3 2 0-15,26 28 1 16,-25-29-1-16,0-1-1 16,-2-1 1-16,7-1-1 0,-2-3 1 15,9 3 1-15,9-6-1 16,0 0 0-16,17 0-1 16,-1 0 0-16,7 2 1 15,2 3 0-15,-4-2-1 16,-3 1 0-16,2 0 0 15,6-2 1-15,2 0 1 16,10 0 1-16,1 4 0 16,-7-3-1-16,-6 3 1 15,-2 2 1-15,-4-4-1 16,0 1 0-16,9 1 0 16,-13 1 0-16,4 3 1 15,-8-2 0-15,-6-2 3 16,6 0 0-16,-13 0 3 0,-5-3 2 15,1-5 0-15,-7-4 1 16,-1 5-2-16,7 5 0 16,-13-1-1-16,2 2-2 15,-5-5-1-15,-6 0 0 16,0 4-3-16,-1 0 0 16,-6 2-2-16,0 0-1 15,0 0-1-15,0 0-1 16,0 0 0-16,-1 4-3 0,-5 8-55 15,-3 3-64-15,-19 27-386 16,18-26 340-16</inkml:trace>
  <inkml:trace contextRef="#ctx0" brushRef="#br1" timeOffset="79674.93">4233 10430 188 0,'-16'-11'127'0,"16"-1"4"16,0 2-16-16,7-3-16 15,2 0-6-15,6-3 4 0,-5 1 4 16,-8 0 7-16,-1 3 2 15,0 5 8-15,3 4-1 16,1 2-9-16,-6 0-11 16,0 0-42-16,-1-1-14 15,2 2-22-15,0 0-4 16,2 7 1-16,-2 15 0 16,-6 37 2-16,10-22 0 15,-4 4-1-15,-3 4 0 0,-5 1-4 16,-2 0-3-16,7 4-3 15,6 1-1-15,5-6-2 16,-13-2 0-16,11 0-2 16,-11-6 4-16,11 1-4 15,10 4 0-15,-7-16 3 16,27-5-3-16,-36 6 1 16,1-5 0-16,-9 1 0 15,-8 6 2-15,21-25 10 16,-2-2 6-16,7-9 5 15,-8-12-1-15,6-3-5 16,-2-6-5-16,-2 2-6 16,-2-2-3-16,10 1-1 15,4-1-1-15,0-2 0 16,1 3-1-16,-12-9 1 16,8 3 0-16,7-9 3 0,-12 10-1 15,9-16 0-15,3-8 0 16,-9-1-4-16,4-8 0 15,7 8 0-15,-12 5-2 16,7 10-3-16,3-17 0 16,-5 10 0-16,8-6 1 15,0-4 2-15,11 13 0 0,-10-1 0 16,1 3 0-16,-2 7 0 16,8 3 0-16,-12 0 0 15,8 3 0-15,3 4 1 16,-15-7 0-16,17 9 1 15,-9 2 0-15,-5 2 1 16,-1 10 0-16,-5 2 2 16,-2 3 0-16,-3 1-1 15,1 3-1-15,-2 2-1 16,1 5-1-16,-11 6 0 16,7-7-1-16,7 5 1 15,0-5 1-15,12 2-1 16,-6 1 1-16,-1-1-1 15,4 6 0-15,5-6 1 16,-4-1-1-16,10 1 0 16,-6-1 0-16,0 2 0 0,10 4 0 15,-7-9 0-15,6-6 0 16,0-6-1-16,-1-1 1 16,2 5 0-16,-8 6 0 15,12-2 0-15,0-6-1 16,15 4 0-16,15 0 1 15,-18-2-1-15,4 11 1 0,-16-10-1 16,-9-2 1-16,10 7-1 16,-3-5 1-16,1 2-1 15,1 3 1-15,2-5-1 16,-2-5 0-16,11 9 1 16,-2-8-1-16,-1 6 1 15,2 4 1-15,-9-4-1 16,2-1 0-16,0 1 0 15,-5-4 0-15,2 5 0 16,-5 0 0-16,3 1 0 16,7 0-1-16,-1-3 0 15,1 5 1-15,-4-3-1 16,-3 2 1-16,2-2 0 16,-4-5 1-16,8 2-1 15,-3 7 1-15,-6-8-1 16,2 3 0-16,-4 1 0 0,-2-8 0 15,6 10 0-15,-2 0 0 16,0-1 1-16,-1 1-1 16,-3 0 0-16,6-1 1 15,1 2-1-15,-1 0 1 16,-4-5 0-16,-4 6 0 16,-6-8-1-16,1 3 1 15,-1 2 0-15,2-1-1 0,-1 2 1 16,2 1-1-16,1 0 1 15,7 3 0-15,-5-4 1 16,4-2-1-16,-3 2 1 16,2 0-1-16,-4 3-1 15,-1-2 1-15,1-1 0 16,-9-5 0-16,16 3 0 16,-2-1-1-16,5 3 0 15,-6 2 0-15,-7-1-1 16,1-1 1-16,2 1 0 15,-1 0-1-15,1-1 0 16,6 2 1-16,-4-1-1 16,0 1 1-16,-7 2 0 15,-5-6 0-15,10 2 0 16,-8 0 0-16,11-2-1 16,6 4 1-16,-13-4 0 0,11-2-1 15,-12 3 2-15,-5-4-2 16,3 4 1-16,-4 1 0 15,4 0 0-15,3 0 1 16,-4-1-1-16,3-1 0 16,-1 2-1-16,-2-1 0 15,0-1 0-15,5 6 1 0,-5-5-1 16,0 1 1-16,4 1-1 16,-2-4 0-16,-7 3 1 15,10 0 0-15,-13-2 0 16,3 2-1-16,14 1 1 15,-15-2 0-15,8 0-1 16,1-1 1-16,-14-3 0 16,8 2-1-16,2-1 1 15,-6 2 0-15,3 2-1 16,-3-2 1-16,-1 2 1 16,-6-3-1-16,2 1 1 15,2 2-1-15,-3-3 1 16,2 2-1-16,1 3 0 15,-4-2 0-15,-2 5 0 16,-2-5 0-16,-1-1-1 16,1 0 1-16,0 0 5 0,0 1-25 15,0 0-152-15,-1 0 125 16</inkml:trace>
  <inkml:trace contextRef="#ctx0" brushRef="#br0" timeOffset="98036.42">5043 12421 582 0,'27'-26'333'16,"-27"27"-49"-16,2 2-117 15,-2-9-26-15,0 5-38 0,0 1-14 16,0-1-31-16,0 1-10 16,-1 0-13-16,0 0-7 15,1-2-13-15,0 2-3 16,0 0 5-16,0 0 6 15,0 0 10-15,0 6 2 16,-1 13-3-16,-7 28-2 16,-3-20-6-16,0 6-2 15,-6-6-7-15,-3 2-4 16,0 7-4-16,-5-3-1 0,-9-2 0 16,2 2-1-16,-4-8 1 15,5 1-1-15,5 0 0 16,-4-9 1-16,8 2 0 15,20 0-2-15,-15-8-32 16,6-3-34-16,4-7-105 16,-17-5-120-16,18-1 182 15</inkml:trace>
  <inkml:trace contextRef="#ctx0" brushRef="#br0" timeOffset="98453.28">4895 12423 617 0,'-2'-2'354'15,"-4"-1"-26"-15,4 2-120 16,2 1-68-16,-1-1-27 15,1 0-48-15,0 1-21 16,0 0-23-16,0 0-4 0,0 0 19 16,3 5 7-16,3 7 7 15,-1 6-3-15,8 40-17 16,-8-30-6-16,1 4-9 16,-4-3-1-16,6 0-3 15,-3-5-1-15,9 7-3 16,0-4-1-16,0-6 0 15,-2 0-1-15,-4-8 2 16,3 3-1-16,0 3 1 16,1-10 1-16,1-7 4 15,0-7 0-15,6-3-1 16,1-3-10-16,3-10-84 16,-2-2-85-16,-1-11 103 15</inkml:trace>
  <inkml:trace contextRef="#ctx0" brushRef="#br0" timeOffset="101285.73">5686 12524 447 0,'-3'-2'255'0,"-1"-1"-26"16,2 2-34-16,1-1-48 15,0 1-26-15,0 0-45 16,0 0-9-16,0 0-2 16,0 0 4-16,1 0 10 15,0 0 0-15,0 0-9 16,0 0-9-16,5-3-15 15,1 1-9-15,-6 2-16 0,0 0-4 16,8-2-8-16,1-1-1 16,11 1-2-16,28 4 1 15,-26 3-1-15,1 1 1 16,6-5 0-16,-5-6 1 16,2 5-2-16,-4-5 1 15,-5 4-1-15,4 2 0 16,-9-10 0-16,1 5-1 15,0 1-2-15,-9-8-1 16,0 10-58-16,-4-5-49 0,-1 6-235 16,0 5 216-16</inkml:trace>
  <inkml:trace contextRef="#ctx0" brushRef="#br0" timeOffset="101718.58">5732 12610 510 0,'-6'-2'309'0,"-2"2"-38"16,9 3-120-16,0-4-21 16,1 1-36-16,-2 0-5 15,0-2-14-15,0 2-10 0,11 2-6 16,11 2-4-16,36 4 1 15,-30-6 1-15,-8-4-1 16,3-2 1-16,4 6-10 16,-1 2-6-16,-9-4-16 15,0 0-7-15,-9 0-9 16,-5-4-2-16,3 4-2 16,-1 0 1-16,0 2-59 15,2-1-74-15,-3-1 81 16</inkml:trace>
  <inkml:trace contextRef="#ctx0" brushRef="#br0" timeOffset="102885.45">6715 12237 374 0,'6'2'261'0,"6"2"2"0,-9-2-67 15,5-1-22-15,-4-1-33 16,-12-7-17-16,11 5-34 16,-11-2-15-16,-1 3-11 15,13 0 0-15,-11 0-3 16,5 0-4-16,2 1-16 16,-1 0-10-16,0 0-9 15,-6 2 0-15,-17 9-3 16,-38 13-2-16,25-15-2 15,8 3-3-15,-2-6-3 16,6 4 0-16,2-3-3 16,-1 2-2-16,13 0 0 15,-3 1 0-15,6 1 0 16,4-7 0-16,-5-3-2 16,3-1-2-16,6 4-2 0,0-2-1 15,0-2 1-15,0 0 0 16,0 0 2-16,4 16 0 15,5 23 0-15,-5-33 0 16,1 7 0-16,-5-8 0 16,0 9 0-16,0 11 1 15,-4-8-1-15,4 9 0 16,-5-4 0-16,-4-7 0 16,3 7 0-16,0 0 1 0,-1 0-1 15,0 2 0-15,0 0 0 16,-3-4 0-16,5 0 1 15,-2-3-1-15,7 5 1 16,0 0 1-16,-1-2-1 16,-1-5 0-16,2-5 0 15,-2-4 0-15,3-2-1 16,2 2 0-16,-3-7 0 16,3 3 0-16,-3-2 0 15,0 0 0-15,0 0 0 16,1 0 0-16,8 3 0 15,6 2 0-15,22 5 0 16,-34-12 0-16,12 5 1 16,-4-7 0-16,9 4 1 15,6-2 0-15,-8-7 0 16,7 10 0-16,-2-3 0 0,-1 0 0 16,-8 0-1-16,-5-7 0 15,7 9-1-15,-4-7-3 16,-11 4-52-16,8 3-38 15,-11-3-119-15,-6-1-134 16,22 10 224-16</inkml:trace>
  <inkml:trace contextRef="#ctx0" brushRef="#br0" timeOffset="103835.909">6901 12454 488 0,'-1'-21'269'0,"6"-12"-47"16,-5 18-25-16,0 5-34 15,6 10-18-15,-6-4-27 16,4 1-9-16,-4 8-16 16,-3-5-6-16,3 0-19 15,-1 0-12-15,0 0-20 16,0 3-8-16,-5 13-6 0,-23 32-3 16,2-27-6-16,4-3-2 15,5 13-5-15,1 0-1 16,-1-5-2-16,2-1-1 15,0-3 0-15,10 0-1 16,-1-1-1-16,-6-3 0 16,23 3 0-16,-7-3 0 15,8 1 1-15,14 5 1 16,-13-8 1-16,0 0-1 16,6-9 1-16,0 0 1 0,-1-2 1 15,4-1 1-15,0-5 0 16,-5-9 1-16,4-2 1 15,-1-7 0-15,-1-4-1 16,3-5 0-16,-2 0 0 16,1-2-2-16,0 4 0 15,1 2 0-15,-11-3 0 16,-1 2 2-16,-8-1 0 16,-2 1 0-16,-8-2 0 15,-7 4-1-15,-6 0-2 16,-1 7-2-16,1 8-3 15,2 3-1-15,-1 4-2 16,4 1 1-16,0 1 0 16,-4-1 1-16,5 4-1 0,-2-3 0 15,7 6-2-15,6-2-1 16,4-1-4-16,6 11 1 16,1-10-74-16,3-1-58 15,9 2 88-15</inkml:trace>
  <inkml:trace contextRef="#ctx0" brushRef="#br0" timeOffset="104284.709">7245 12417 564 0,'-1'-1'350'16,"-4"-8"-26"-16,4 8-118 16,-2-5-19-16,-1-7-34 15,3 12-20-15,-1-8-43 16,-11-16-21-16,14 34-33 0,-9-5-8 15,1 11-6-15,15 8-2 16,-8-2-1-16,0 6 0 16,0 2-6-16,-19-2-1 15,6 1-4-15,5-2-2 16,-11-2-1-16,28 8-1 16,-8-9-1-16,-3 1 1 15,4-2 1-15,-19-13-1 16,12 4 2-16,4-3-1 0,-1-2-6 15,3-2-9-15,-1-8-37 16,-2 0-32-16,2 1-117 16,0 0-127-16,5-13 204 15</inkml:trace>
  <inkml:trace contextRef="#ctx0" brushRef="#br0" timeOffset="104634.77">7519 12279 586 0,'4'-7'372'0,"-5"4"4"16,-5 0-105-16,2 6-87 0,4 5-41 16,-5 6-55-16,5 10-12 15,-5-3-17-15,5 13-7 16,-6-9-8-16,-4-6-4 15,9 12-8-15,-5-7-4 16,5 7-9-16,-1 1-4 16,-4-5-5-16,-3-3-2 15,3 5-2-15,1-3 0 0,5 4-1 16,-3-4 0-16,3 2-1 16,-3-10-1-16,-4-8-1 15,5 3-9-15,-3-18-32 16,3 8-26-16,-1-5-106 15,2 1-90-15,0 0 165 16</inkml:trace>
  <inkml:trace contextRef="#ctx0" brushRef="#br0" timeOffset="104918.02">7265 12546 535 0,'-10'-5'370'0,"3"-2"22"15,4 5-179-15,6 4-28 16,1-2-71-16,-4 0-28 16,0 0-45-16,0 0-7 15,19 3 7-15,30 5 8 16,-22-6 3-16,-4-6-8 15,5-3-15-15,1-1-8 16,-1 4-11-16,2 1 9 0,-10-4-92 16,7 7-74-16,-19-6 94 15</inkml:trace>
  <inkml:trace contextRef="#ctx0" brushRef="#br0" timeOffset="105283.53">7796 12276 744 0,'-1'0'387'16,"0"0"-62"-16,0 0-111 16,-1 0-59-16,1 0-33 15,0 0-54-15,0 0-20 16,1 0-15-16,0 0-2 0,9 2-9 15,5 0 0-15,26 1-12 16,-25-3-3-16,-3-1-7 16,2 1-67-16,-8 2 50 15</inkml:trace>
  <inkml:trace contextRef="#ctx0" brushRef="#br0" timeOffset="106268.4">7993 12114 196 0,'-13'1'166'0,"6"1"44"16,2-2-31-16,4-3-39 15,3 3-12-15,-2-2-24 16,0 1-12-16,0 1-18 15,0-1-1-15,0 0 8 16,0 0 2-16,11-4-4 16,4-1-9-16,28-9-18 0,-16 15-7 15,-8 0-9-15,14 7 1 16,9 7-2-16,-11-3-4 16,7 1-11-16,-11-5-6 15,-10 3-7-15,-2-3-3 16,-4 4 0-16,-1 0-1 15,-7-7-1-15,1 6 0 16,-4 0 0-16,5 6-2 0,-4 1 0 16,3 6 1-16,-3-2 0 15,-8 0 0-15,5 7-1 16,2 0 1-16,0 1-1 16,-2 0 1-16,2 4 0 15,-1-6 0-15,2 5 0 16,1-5 1-16,-2-1-1 15,-1-3 1-15,4-3 0 16,-3 2-1-16,0-2-1 16,3 4 2-16,-5-5-1 15,4-2 0-15,7 2 0 16,-9-5 0-16,1 1 1 16,6 7-1-16,-5-3 2 15,6-9-1-15,-3 3 1 16,-11-4 1-16,6-6 3 0,-10 6 2 15,-2-8 5-15,4-2 0 16,-12-7 1-16,3-3-3 16,-8 0-3-16,1 3-1 15,-13-1-2-15,9 11-2 16,1-8-1-16,-6-2-2 16,10 10-1-16,-1-6 0 15,-4 7 0-15,9 1 0 0,2 7 1 16,0-4-1-16,9-6 5 15,4 7-25-15,-3-12-117 16,3 3-181-16,4 6 195 16</inkml:trace>
  <inkml:trace contextRef="#ctx0" brushRef="#br0" timeOffset="107850.19">8879 12391 277 0,'11'-35'177'15,"-11"17"-10"-15,3 8-9 16,1 1 4-16,-2-3 11 16,5 11-4-16,-7-10-12 15,2 5-6-15,1 0-12 16,-4-1-8-16,2 3-22 15,-3-1-12-15,0 4-30 16,1 0-18-16,0 1-28 16,0 0-10-16,1 6-11 15,0 22 3-15,-1 35 4 16,-2-18 0-16,-1 4 0 16,5 6-2-16,-1-5-1 0,-2-8 0 15,7 0 0-15,-6-11-1 16,1 3 0-16,0-4 1 15,-4-7-1-15,5 11 2 16,-2-23 1-16,-1 2 0 16,2-6 9-16,-2-12 5 0,4 3 3 15,-1-9-1 1,1-12-8-16,1-3-6 0,-4-12-5 16,0 1-3-16,-2-3 0 15,1 4-1-15,0 4-1 16,-3 8 0-16,-6-2-1 15,1 1-1-15,-9 11-3 16,0-2 0-16,-2 10-1 16,-3 12 0-16,0-6 3 15,-1 2 1-15,-2 4 2 16,4-4 1-16,-10 11 1 16,23-6 0-16,8 6-4 15,-10-5-2-15,19-5-5 16,-9 5 1-16,4-1 4 15,17 6 2-15,12-3 4 16,5 1 0-16,3-8 4 0,5-1 0 16,-3-5 0-16,-3-5 0 15,8-1 1-15,-12-6-1 16,1 2 0-16,-12-5 0 16,-10 0-7-16,-4 0-25 15,-5-3-79-15,4 4-65 16,-8-7 100-16</inkml:trace>
  <inkml:trace contextRef="#ctx0" brushRef="#br0" timeOffset="109199.61">9836 12099 513 0,'3'-2'266'15,"-2"1"-70"-15,-3-4-26 0,2 3-27 16,-2 1-12-16,1 1-8 16,0 0-8-16,0 0-24 15,0 0-10-15,0 0-10 16,0 0-2-16,0 0-5 15,-1 0-5-15,-15 8-14 16,-24 28-7-16,21-28-11 16,2 2-3-16,-3-2-5 15,-16-4-3-15,5-1-2 16,5-3-2-16,-4-2-1 16,12 3-2-16,-3-1-2 15,1 3-1-15,14 2-1 16,-2-5-1-16,9 2-2 15,-8-1-2-15,4 3-2 16,4 4-1-16,-2 1 0 16,5 2 1-16,-3 2 0 0,6 0 1 15,5 6 1-15,-7-2 0 16,3 5 0-16,-14-5 0 16,0 9 1-16,-1-6-1 15,4 8 0-15,5 2 0 16,-1-3 1-16,-1 2-1 15,-2-4 1-15,1-2 0 0,-9 0 0 16,5 2 0-16,-5-8-1 16,4 4 1-16,4-8 0 31,2-6 0-31,0-1 0 0,-5 16 1 0,10 4 0 16,-7-6-2-16,6-8 1 15,-1 0 0-15,-3-6 0 16,1 1 0-16,0-4-1 15,0 0 1-15,14 5-1 16,-8 1 1-16,-8-7 0 16,13 8 0-16,-17-10 0 15,26 2 0-15,-10-2 0 16,3-1-1-16,3 1 1 16,-15-6 0-16,27 8 1 15,-21-10-1-15,9 1 1 16,8 6 1-16,-9-2-2 0,12 8 1 15,-10-5 0-15,-10-1 0 16,-3-9-1-16,-2 1 0 16,2 1-31-16,-1-1-28 15,2 1-80-15,0 2-64 16,2-2-256-16,1-3 294 16</inkml:trace>
  <inkml:trace contextRef="#ctx0" brushRef="#br0" timeOffset="109783.02">10005 12234 343 0,'-5'-5'261'0,"5"-1"15"16,11 1-55-16,-9-3-12 15,7 7-29-15,-7-2-16 0,-9 0-24 16,15 6-16-16,-10-3-39 16,15 7-15-16,-12 1-29 15,-13-2-7-15,0 9-5 16,0 2-3-16,11 9-6 15,-8 1-4-15,18 12-5 16,-21-14-1-16,6 2-3 16,10 5-2-16,-10-4 0 15,2 2-1-15,-5 2 0 16,3-6-1-16,-13-7 0 16,11 4 0-16,10-2 1 15,-13-4 0-15,17-2 1 16,3 1 0-16,-12-9 2 15,3-5 1-15,-4-3-11 16,-5-9-24-16,19-7-75 16,-4-2-61-16,7-12 96 0</inkml:trace>
  <inkml:trace contextRef="#ctx0" brushRef="#br0" timeOffset="110134.08">10306 12131 726 0,'0'-9'385'0,"0"7"-87"15,0-1-70-15,0 1-77 16,0 2-27-16,0 0-29 16,0 0-11-16,0 0-8 15,-1 0-2-15,0 8-13 16,-1 11-7-16,-9 32-19 15,6-14-6-15,-2 0-11 16,-1 6-3-16,2 3-5 16,1-3-2-16,-2-1-2 15,7-2 0-15,-6-2-2 16,-1-4 0-16,4-4 0 16,-2 0 0-16,6-5-1 15,-1-6 1-15,2-2 0 0,-2-6-4 16,-3-7-25-16,-1-4-27 15,0-5-96-15,-1-5-68 16,1-6 132-16</inkml:trace>
  <inkml:trace contextRef="#ctx0" brushRef="#br0" timeOffset="110402.36">9996 12450 934 0,'4'-4'440'0,"12"9"-180"16,-10-10-48-16,12 4-58 16,-12-6-26-16,12-7-25 15,14 16-17-15,-2-10-27 16,12 7-14-16,-13-2-21 15,-9-15-9-15,1 9-8 16,-4-2 4-16,0 7-72 16,2-2-70-16,-10-1 84 15</inkml:trace>
  <inkml:trace contextRef="#ctx0" brushRef="#br0" timeOffset="119113.15">10344 12663 576 0,'0'2'296'16,"0"-2"-94"-16,0 0-41 16,0 1-63-16,0-1-23 15,0 3-19-15,0-1-4 16,0-2 1-16,0 0 3 16,0 1 3-16,0-1 2 15,0 0-9-15,0 0-3 16,0 0-5-16,0 0-3 15,0 0-7-15,10 0-5 0,13-4-11 16,33-14-6-16,-19 2-7 16,-10-4-1-16,1 7-2 15,-6-3-1-15,1 9-1 16,5 5 0-16,-13 0-1 16,1 4-1-16,-13 1-2 15,0 1 0-15,-2 4 1 16,-2 1 1-16,-3 4 2 15,-10 1 1-15,0 4 2 16,5 6 0-16,-10-2-1 16,10 2 1-16,-5-3 0 15,-12-5 1-15,15-4 0 16,-6-3 1-16,13 0 1 16,-1-6 2-16,5-2 2 15,11 4-3-15,-2-10-1 16,8 1-4-16,-7-8-2 0,5-2-2 15,-3 1 0-15,7 3 0 16,1 5-1-16,-10-1 1 16,2 4-1-16,-7 1 0 15,3 6-1-15,1 4 0 16,-5 7 1-16,0 0 0 16,-5 5 2-16,-2-4 1 0,-5 10 0 15,-1-2 1-15,-4-1 1 16,-5 2 0-16,2 3 3 15,-10-8 7-15,4 4 17 16,-1-2 9-16,-4-13 11 16,10 9 1-16,-11-12-3 15,3-3-5-15,-4-3-6 16,0-6-7-16,11-6-11 16,3-2-6-16,5-2-6 15,4 2-39-15,2 4-108 16,0 4 97-16</inkml:trace>
  <inkml:trace contextRef="#ctx0" brushRef="#br0" timeOffset="120513.4">10857 12227 364 0,'64'-32'231'16,"-52"27"-26"-16,-4 3-41 16,-7-3-10-16,-1 5-30 15,0-2-15-15,-1 2-17 16,1 0-3-16,0 0-2 15,-1 0 0-15,-1 11-10 16,-4 5-8-16,-10 33-12 16,7-23-6-16,5 13-12 15,-2 3-6-15,-5-1-11 0,-4-3-5 16,-2-3-6-16,-8-9-3 16,12 4-2-16,9 1-1 15,0-13-1-15,6 5-1 16,7-3 0-16,-2-5 0 15,10 5 0-15,-6-7 1 16,2-3 0-16,0-2 1 0,1-7 4 16,9-1 1-16,0-12 3 15,2-7-3-15,10-5-2 16,1-1-1-16,-3-8-2 16,-1 4 0-16,-15-6 1 15,-6-5-1-15,-3 5 2 16,1 9 1-16,-9-2 2 15,-5-1 2-15,-5 4 1 16,-6-5-1-16,-6 7 4 16,3 11-1-16,-8 0 3 15,-7 0-1-15,15 5-3 16,-10 0-1-16,1-1-5 16,6 1-1-16,-4 2-4 15,12 3-1-15,13 4-5 16,-1 4-3-16,-2-1-4 15,2 4 5-15,-1 2-84 0,10 5-55 16,3 5 89-16</inkml:trace>
  <inkml:trace contextRef="#ctx0" brushRef="#br0" timeOffset="121028.67">11403 11865 828 0,'0'-5'461'0,"-1"1"-86"16,-4-2-167-16,11 5-32 15,-6 1-66-15,0 0-30 16,0 0-46-16,0 0-17 15,0 0-13-15,-1 12 1 16,-4 13 6-16,-18 27 2 16,18-17 0-16,5 5-1 15,0-6-4-15,3 0-1 16,-6-5-2-16,0-1 0 16,-1-5 0-16,4-1 0 0,-2-5 0 15,-1-6 1-15,3-7 0 16,-6-3-1-16,2-2-28 15,0-4-40-15,2-5-104 16,-4-5-72-16,2-3 142 16</inkml:trace>
  <inkml:trace contextRef="#ctx0" brushRef="#br0" timeOffset="121265.04">11317 12063 728 0,'-17'-34'398'0,"17"34"-65"16,-4-5-52-16,5 6-79 15,-1-1-35-15,0-1-60 0,0 0-20 16,11-1-30-16,10-1-9 16,31-4-20-16,-27 4-8 15,1-1-8-15,-6 0-4 16,-3-2-3-16,3-3 2 15,2 1-65-15,4 1-61 16,-6-3-209-16,1 5 199 16</inkml:trace>
  <inkml:trace contextRef="#ctx0" brushRef="#br0" timeOffset="122212.5">11688 12014 485 0,'-14'-4'278'0,"15"-3"-30"16,-9 4-40-16,8 5-66 15,0-8-30-15,0-1-45 16,3 0-11-16,-3 1 0 16,9 6 4-16,5 6 4 15,-4-10-2-15,19 4-5 16,-3-1-5-16,7 1-7 15,20 12-6-15,-14-11-11 16,-9-3-2-16,5 2-7 16,-17-6-3-16,4 0-4 15,4 6-2-15,-4 0 0 16,-6-8 0-16,0 6 1 16,-3 2-2-16,-6 1-4 0,2 8-4 15,-2 6 0-15,-1 0 0 16,-2 9 2-16,-3 0 3 15,-3 1 3-15,-5 0 1 16,0-3 3-16,-2 3-2 16,-1 5-3-16,-1 0 0 15,1 13-3-15,1-5-1 16,5 4 0-16,0 0-1 0,-2-7-1 16,-3-3 1-16,-2-7 0 15,6-1-1-15,1-2 0 16,7 6 1-16,-3-4-1 15,-4 0 0-15,-7-7 0 16,9 5 0-16,-7-4 2 16,-4-4-1-16,18 6 0 15,-8-8 1-15,0-4 0 16,10 5 1-16,-6-6 4 16,-8-5 2-16,6 1 6 15,-10-9 0-15,-13-5-1 16,13 9-2-16,-16-11-4 15,3 5-3-15,3 2-2 16,-17-8-2-16,15 13-2 16,-8-1 2-16,3 0 1 15,6 2 1-15,5 0 0 0,0 0-2 16,6 1-3-16,2 2 3 16,4 3-79-16,1-2-71 15,3 1 94-15</inkml:trace>
  <inkml:trace contextRef="#ctx0" brushRef="#br0" timeOffset="123146">12693 12237 452 0,'6'4'262'0,"-1"-1"-19"15,-5-3-26-15,0 0-27 16,-1-1-14-16,1 0-25 15,0 1-11-15,0 0-20 16,15 4-5-16,28 8-16 16,-7-2-8-16,3-5-20 15,3-1-11-15,10-4-19 16,-12-7-10-16,1 2-14 16,-6-2-4-16,-3 3-6 15,-3 0-1-15,-13-4-1 16,-2 1 1-16,-5 2-5 15,-6-3-11-15,-3 1-60 16,4 4-53-16,-12 0-231 16,0 3 227-16</inkml:trace>
  <inkml:trace contextRef="#ctx0" brushRef="#br0" timeOffset="123528.98">12679 12465 741 0,'-4'-1'427'15,"2"3"-75"-15,3 4-165 16,-1-6-34-16,-1 0-53 16,1-2-5-16,0 2-2 15,0 0 7-15,22 8 4 16,27 12 0-16,-21-21-6 16,-1-1-7-16,9 3-21 15,-2 0-15-15,1-1-23 16,6 2-9-16,-10-6-12 0,8 2-4 15,-8 7 0-15,-13-5-24 16,-5 2-103-16,-5 0 284 16,-5 3-160-16</inkml:trace>
  <inkml:trace contextRef="#ctx0" brushRef="#br0" timeOffset="126229.2">13697 12140 323 0,'34'-37'244'0,"-30"30"53"0,-2-2-60 16,6 2-49-16,-4-1-10 16,-4 4-23-16,8 2-13 15,-13-5-20-15,9 6-8 16,-2 0-15-16,0 2-9 15,-3-1-31-15,0 0-17 16,0 0-26-16,-1 3-7 16,-2 18 1-16,-38 29 3 15,22-21 3-15,8 2 1 16,5 4-2-16,5 10-4 0,-2-7-2 16,-6-1-2-16,8 1-2 15,-6-5 0-15,2 0-1 16,3-1 0-16,-7-12 0 15,-8 4 0-15,9-6 0 16,0-3 1-16,7 2-2 16,10-11 1-16,-16 2-1 15,5 0 0-15,3-5-1 16,-8 1 0-16,13 0-2 16,-4-3-1-16,-8 1-52 15,14 0-40-15,-11-1-104 16,7-1-119-16,-3-1 204 15</inkml:trace>
  <inkml:trace contextRef="#ctx0" brushRef="#br0" timeOffset="126585.25">13849 12487 699 0,'3'-9'441'0,"-15"-1"7"16,19 10-137-16,-8 0-92 16,-8-1-46-16,9 3-60 15,1 5-22-15,-1 0-31 16,0 1-7-16,-1 3-13 15,-4-3-8-15,1-3-13 16,6 4-4-16,-1-6-6 16,-5 0-2-16,3 0-3 15,1-3-1-15,0 0-3 16,0-1-32-16,0 0-84 16,0 0-75-16,0-1-318 15,2 1 330-15</inkml:trace>
  <inkml:trace contextRef="#ctx0" brushRef="#br0" timeOffset="127927.13">14264 12074 395 0,'-1'0'256'0,"0"0"-21"15,-2 2-71-15,1-1-18 16,0 6-25-16,0-3-3 15,-4 4-5-15,2-6-6 0,3-2-15 16,-1 2-12-16,-7 1-13 16,5 4-8-16,2-6-7 15,1-1-5-15,0 1-9 16,0-1-3-16,0 0-4 16,1 0-3-16,0 0-7 15,29-2-5-15,23-16-8 16,-26 1-2-16,6 4-3 15,-2 3 0-15,-1 4-2 16,-5-3-2-16,-4 9-2 16,-8 1-2-16,-6 6-2 15,-1 10 3-15,-7 1 1 16,-5-1 3-16,-5 8 5 16,-5 2 0-16,-4 7 2 15,-9 2 0-15,-9 4 0 16,-1 0 2-16,8-1 4 0,-3-6 1 15,6 3 3-15,4-5-2 16,-9-6-4-16,8 2-3 16,8-7-2-16,3 0-2 15,4-7-2-15,9 2 1 16,-2-7-1-16,0-2 0 16,4 1 0-16,-3-5 0 0,-13 5 0 15,19 1-1-15,4 2 1 16,-2-5-1-16,19 2 1 15,-14 0 1-15,1-6 2 16,7 4 1-16,1-8 3 16,10 0 3-16,4-3 3 15,7 5 1-15,-2-4-2 16,-5-4-2-16,-4 0-5 16,-6-5-1-16,3 2-3 15,-1 2 0-15,-7 2-2 16,0 4-1-16,-9 1 0 15,-5 1-4-15,-4-3-3 16,-3 4-2-16,2 1-6 16,0 0-22-16,-1 0-65 15,1 6-49-15,-2 6-175 0,1-7 204 16</inkml:trace>
  <inkml:trace contextRef="#ctx0" brushRef="#br0" timeOffset="128344.01">14923 11954 856 0,'-7'1'472'15,"-2"5"-106"-15,5 14-144 16,-7-6-33-16,5 18-43 16,-6 3-6-16,-4-2-31 15,3 6-13-15,-1 0-23 16,6 3-14-16,6 4-23 15,-3-5-9-15,0 2-12 0,5-6-3 16,-5-5-5-16,-1 3 1 16,0-7-2-16,-8-1 1 15,0-4-1-15,1-6 0 16,1-8-51-16,8 0-38 16,3-7-113-16,-3-4-123 15,-7-3 207-15</inkml:trace>
  <inkml:trace contextRef="#ctx0" brushRef="#br0" timeOffset="131042.8">16054 11987 716 0,'1'-7'438'15,"6"11"-43"-15,-4-3-183 16,-4-4-48-16,2 5-83 15,-2-3-27-15,-1 1-36 16,1 0-2-16,0 0 31 0,-3 24 14 16,-7 32 24-16,5-26 1 15,3 7-20-15,1 0-9 16,2 6-16-16,2 1-6 16,0-1-10-16,2 3-5 15,-7-14-8-15,1 0-2 16,0-5-3-16,-4-8 0 15,0 1-1-15,5-4 2 16,-3-8-45-16,4-3-47 16,2-7-115-16,0-6 116 0</inkml:trace>
  <inkml:trace contextRef="#ctx0" brushRef="#br0" timeOffset="131775.84">16468 11959 702 0,'-14'-13'386'16,"13"12"-98"-16,-1 1-53 15,2-3-21-15,0 3-36 16,0 0-19-16,0 0-39 16,-1 0-17-16,-3 10-20 15,1 10-12-15,-45 39-21 16,24-27-9-16,-4 0-15 16,3 11-3-16,5-3-5 15,6 3 0-15,2 1-3 16,5-4-2-16,4-2-4 15,3-1-1-15,11-9-1 16,-2-4 0-16,11-2-1 16,-2-7 1-16,3 1 0 15,6-2 0-15,-5-12 0 16,2 1 0-16,4-6-1 16,-2-12 0-16,7-3-4 0,5-11-2 15,-2-14-5-15,11 5-8 16,-20-16-20-16,-5 0-5 15,-8-3 0-15,-7 1 6 16,-2 1 22-16,-1 6 6 16,-8-1 4-16,-17 5 2 15,7 13 0-15,-5 4 0 16,-5 22-2-16,0 1-1 0,-9 10-1 16,-1 7-1-16,-7 1 0 15,22 9 0-15,0-3-1 16,4-3 8-16,12 1-91 15,-8 0-50-15,8-4-140 16,0 2 148-16</inkml:trace>
  <inkml:trace contextRef="#ctx0" brushRef="#br0" timeOffset="132229.63">17020 11705 840 0,'0'-1'443'0,"0"0"-107"16,0-1-69-16,0 1-90 15,0 0-36-15,0 0-39 16,10-5-14-16,8 0-10 16,30-4-9-16,-19 10-20 15,6 0-11-15,-8 1-16 16,9 5-7-16,-11-3-10 16,-8-2-1-16,5 0-2 15,-12 0-33-15,-7-1-96 16,3 0-64-16,-6 1 103 15</inkml:trace>
  <inkml:trace contextRef="#ctx0" brushRef="#br0" timeOffset="132825.549">17465 11365 773 0,'-3'5'403'0,"1"-1"-109"16,0-4-64-16,2 0-70 0,0 0-22 16,0 0-19-16,0 0-10 15,27-2-22-15,25-4-14 16,-21-4-27-16,10 0-12 15,1-4-16-15,12 2-6 16,-2 3-7-16,-10-2-1 16,-14 10-4-16,-7-1-4 0,-5 12-4 15,-11 3-2-15,-7 12 2 16,-5 13 2-16,-15 8 6 16,-1 6 3-16,-7 3 2 15,-11-9 1-15,6-4 0 16,-2-1 0-16,10-5-1 15,18 3 1-15,-2-6-1 16,11-1-1-16,-11-8 1 16,4 1-1-16,5-8 1 15,-10-9 4-15,21-1-61 16,-9-10-56-16,-1-4-201 16,1-4 188-16</inkml:trace>
  <inkml:trace contextRef="#ctx0" brushRef="#br0" timeOffset="133094.829">17620 11587 1293 0,'13'0'551'15,"-7"-1"-293"-15,21 6-45 16,-4 1-75-16,-1-3-20 0,15 3-43 16,-9-6-18-16,14 5-21 15,9 6-10-15,-10-7-10 16,4 2-5-16,-5-7-5 16,-15-8 0-16,-3 9-88 15,-18-5-65-15,4 5 89 16</inkml:trace>
  <inkml:trace contextRef="#ctx0" brushRef="#br0" timeOffset="141768.6">15506 12333 483 0,'2'-4'256'0,"1"0"-48"15,15 1-29-15,-16-3-39 16,-2 0-9-16,4 6-24 16,0 3-14-16,-1-4-17 15,-3 0-5-15,0 0-9 16,0-1-6-16,0 2-15 15,0 0-7-15,0 0 2 16,-1 6 3-16,-1 3 3 0,-3 1 0 16,-2 11-11-16,-41 26-6 15,21-22-6 1,-2 2-3-16,-6-6-6 0,-2 0-1 16,6-2-2-16,1-5-1 15,14-1-1-15,-12-5 0 16,4-4-1-16,6-1-2 15,0-3-5-15,20 0-39 0,-2-1-120 16,3 2-98-16,-3-2 147 16</inkml:trace>
  <inkml:trace contextRef="#ctx0" brushRef="#br0" timeOffset="142122.65">15360 12287 850 0,'-4'5'423'0,"3"4"-142"16,-5-5-66-16,5 5-69 0,-5 0-35 15,7 6-29-15,6 4-13 16,5 7-18-16,4 1-4 16,1 0-9-16,-1-1-3 15,6 2-7-15,1 2-3 16,-2-1-6-16,2 1-3 16,-6-6-6-16,0-5-1 15,-5-3-3-15,-2-6 0 16,-1-4-32-16,7 2-51 0,-4-10-208 15,3-5 186-15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16:17.08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4313 5111 501 0,'0'-1'283'16,"0"0"-59"-16,0 0-91 15,0 1-27-15,0 0-35 16,0 0-13-16,0-1-23 16,0 0-2-16,-1 1 14 15,0-1 13-15,1 1 13 16,0 0-6-16,0 0-23 0,0 0-14 16,0 0-7-16,0 0 2 15,0 0 6-15,0 0 3 16,2 13-7-16,-1 3-4 15,15 45-10-15,-16-33-4 16,-3-1-5-16,-4 3 0 16,-4-4-1-16,4 6 0 0,-1 4 0 15,9 7-1 1,-1-6 1-16,-10-5 1 0,3-3 0 16,-2-2 1-16,-11-7 0 15,14 3 2-15,-8-10 1 16,12 0 1-16,6-6 7 15,-6-4 1-15,1-3-58 16,-8-8-66-16,4-5 67 16</inkml:trace>
  <inkml:trace contextRef="#ctx0" brushRef="#br0" timeOffset="512.62">4685 5093 693 0,'3'-5'370'16,"-6"0"-97"-16,3 4-92 16,9 1-26-16,-17-2-41 15,8 2-17-15,3 0-33 16,-7-2-13-16,4 2-17 16,0 0-9-16,0 0-11 15,0 0 0-15,0 0 4 16,1 18 3-16,-1 32 1 15,-1-23-4-15,-3-2-5 16,-1 7-3-16,4 2-3 16,-6 0-1-16,1 3 0 15,-5-11-2-15,-7 4 1 16,7 1 0-16,2-1-1 16,1 1 0-16,-1-8 0 15,2-3 1-15,4-5 0 0,-1-1 1 16,1-7 1-16,2-2 0 15,1 0 4-15,-1-4-1 16,0-2-41-16,0 0-52 16,0 0-140-16,0 0-109 15,0 0 201-15</inkml:trace>
  <inkml:trace contextRef="#ctx0" brushRef="#br0" timeOffset="1049.44">4390 5372 725 0,'-24'-13'339'15,"28"19"-131"-15,0-4-24 16,-5-7-51-16,-3 5-19 16,4-1-32-16,-1 0-9 15,1 0-5-15,1 0 3 0,16-4 5 16,33 3-1-16,-31 2-2 16,1 0-6-16,-1-2-19 15,-3 2-8-15,-2-3-17 16,-5-2-6-16,6 13-3 15,1-4-2-15,-1 1-2 16,2-4 1-16,-3-10-2 16,1-3-1-16,5 4-2 15,-1 4-4-15,-6-9-28 16,-5 3-44-16,7 7-142 16,-7 2-144-16,4 7 218 15</inkml:trace>
  <inkml:trace contextRef="#ctx0" brushRef="#br0" timeOffset="2238.759">5162 5161 422 0,'24'-8'251'0,"-27"1"-44"16,8 2-72-16,-10-4-24 15,17 6-14-15,-9-3-2 16,1 3 7-16,-1 0 1 0,-2 0-3 16,-1 2-1-16,0-1-16 15,0 2-10-15,0 0-32 16,0 0-10-16,0 0-11 15,0 0 0-15,3 6-1 16,-2-1 0-16,-3 10 0 16,-19 21 0-16,20-13-2 15,1-5-3-15,0 3-3 16,5 5-3-16,-13-10-1 16,8 5-2-16,-1-6-1 15,-4-10 1-15,5 2 0 16,0 0 1-16,0-4 1 15,12 4 2-15,-10-4 8 16,-3-6 1-16,-3-1-2 16,3 3-1-16,0-1-9 15,-1-12-3-15,2 0-2 0,1-32-1 16,3 22-2-16,4 6-2 16,-1-9-1-16,-4 7 0 15,-11 2 1-15,7 0 1 16,-15 0 2-16,18 8 0 15,-7 3-2-15,-13-1-1 16,4 9-3-16,-4 4 0 16,4 7 1-16,-2 3 2 15,2 7 3-15,-2 2 1 0,-11 4 1 16,8 2 0-16,7 12 0 16,-4-13 1-16,11-2-1 15,-3 3 0-15,-2-19 0 16,6 16 0-16,2-4-1 15,-5-3 1-15,5 1 0 16,-2-5-1-16,4 2 1 16,0-2 0-16,3-1 0 15,1-2 0-15,-2-1 0 16,3-1-1-16,0-1 1 16,0-1 1-16,11 1 1 15,-2-2 1-15,5-4 0 16,4-1 0-16,-1-5 0 15,7 0 1-15,3-4 2 16,-2 0-1-16,-3-3-2 0,-2-1 1 16,-7 2-3-16,-4-1 0 15,14 6-1-15,-9 0 0 16,-7-1 0-16,9 6-1 16,-26-6 0-16,9 4-1 15,-4-1-2-15,-1-1-1 16,1 2-2-16,-1 0-12 15,-1 0-63-15,2 0-48 0,0 0-165 16,0 0 179-16</inkml:trace>
  <inkml:trace contextRef="#ctx0" brushRef="#br0" timeOffset="2731.44">5582 5121 520 0,'1'-12'372'16,"2"2"55"-16,-2 2-140 15,6 7-112-15,-8-3-44 16,0 5-69-16,0 3-23 16,0-4-13-16,0 0 7 0,-1 22 16 15,-4 32 5-15,6-13-7 16,-3 1-6-16,-5-6-9 15,6 5-5-15,-7-8-7 16,2-6-2-16,-1 4-4 16,2-4-4-16,3-1-1 15,1-3-2-15,1-6-2 16,-4-1 1-16,1-6 0 16,0 2 1-16,3-5 0 15,3 1 0-15,-2-6-2 16,6 0-29-16,-1-8-109 15,-4-8-109-15,7-2 141 16</inkml:trace>
  <inkml:trace contextRef="#ctx0" brushRef="#br0" timeOffset="3465.46">6039 5131 595 0,'-11'0'304'0,"3"1"-88"15,5 3-29-15,-4-2-35 16,0-2-11-16,-1 5-11 16,0 1-8-16,0 1-18 15,0 9-10-15,-3 4-19 16,-2 5-9-16,-5 6-19 16,1-11-4-16,1 4-9 15,1-3-3-15,4-5-4 16,2 13-1-16,4-6-4 0,-2 1-2 15,7 1-6-15,-2-9-2 16,-2 0-4-16,8 2-1 16,3 1-1-16,6 2 0 15,-1-6 0-15,-3 0 0 16,3 1 0-16,1-5 0 16,7 2 2-16,1-1 0 15,1-10 1-15,6 0 1 16,1-8 1-16,3-6 0 15,5-6-1-15,3-3-1 0,-21-2-3 16,3-1-1-16,0 3-1 16,-1 1 0-16,7-2 1 15,-2 1 0-15,-11-2 1 16,-4-2 0-16,-6-3 3 16,-4 3 0-16,5 10 2 15,-7-9 2-15,-5 2 6 16,4 2 1-16,-16-6 4 15,1 11-1-15,-5 5-2 16,-8-2-1-16,10 6-2 16,-13-2-2-16,1 3-4 15,5 3-2-15,-6-2-4 16,10 5-1-16,4-1-1 16,-2-4-1-16,1 0 0 15,-2-4-2-15,8 2-5 0,4-3-23 16,5 1-82-16,7 3-66 15,-4 2 102-15</inkml:trace>
  <inkml:trace contextRef="#ctx0" brushRef="#br0" timeOffset="4331.17">7172 5200 376 0,'5'-5'266'0,"-5"0"28"15,5 2-58-15,-4 2-69 0,-1 1-24 16,0 0-35-16,-1 0-13 16,0 0-11-16,-1 0 0 15,1 0-6-15,0 0 2 16,0 6-12-16,-5 5-12 16,-3 9-15-16,-10 32-7 15,13-21-14-15,20 10-3 16,-17-6-6-16,-10-3-1 0,7-3-1 15,-3 0-2-15,15 0 0 16,-1-3-1-16,-12-1-1 16,5-5 1-16,-18-8 0 15,13-1 3-15,7-7 2 16,0 2 5-16,-3-9 7 16,-2 1-19-16,0-9-103 15,-4-8-82-15,12 2 100 16</inkml:trace>
  <inkml:trace contextRef="#ctx0" brushRef="#br0" timeOffset="4647.88">6984 5350 668 0,'1'1'440'0,"1"7"0"16,3-7-204-16,-4-4-32 15,3-4-62-15,6 4-16 16,7 5-33-16,7-1-13 0,2 8-13 16,4-5-8-16,-2 2-8 15,3-3-5-15,-13-11-15 16,10 8-6-16,4 0-9 15,-6-2-3-15,10-3-4 16,-15-8 2-16,-7-4-58 16,-1-3-66-16,-1 8-445 15,-3 4 375-15</inkml:trace>
  <inkml:trace contextRef="#ctx0" brushRef="#br0" timeOffset="5580.61">8246 5087 432 0,'0'-3'314'16,"0"1"14"-16,0-1-96 15,0 2-27-15,0-1-35 16,0-1-19-16,0 2-49 16,0 0-26-16,0 0-39 15,0 0-8-15,0 0 7 16,-1 1 8-16,-4 10 5 16,-5 14-4-16,-10 35-14 0,7-26-6 15,7 5-10 1,5 5-3-16,-3-2-4 0,0-3 0 15,-1-7-2-15,-12-5-1 16,-1-4 0-16,5 1 0 16,0 0 0-16,18-5 0 15,-4-3 1-15,-4-1 1 16,2-5 2-16,-8 1 1 16,9-8 2-16,4 0 5 0,-3-5-57 15,-2 2-56-15,1 0-184 16,0-9 168-16</inkml:trace>
  <inkml:trace contextRef="#ctx0" brushRef="#br0" timeOffset="6013.91">8598 5007 720 0,'-3'-9'428'0,"6"5"-34"15,4 3-110-15,-10 1-99 0,7 1-44 16,-3 0-63-16,-2-1-21 16,0 0-30-16,0 0-6 15,0 0-4-15,-4 14 0 16,-1 4 2-16,-25 33-1 15,17-21 1-15,-6 0 0 16,14 8-3-16,11 9 0 16,7-6 0-16,-3 7-4 0,-9-4-4 15,-10-8-2-15,-18 1-3 16,9-4-1-16,3-5 3 16,6-1 1-16,5 0 0 15,-6-10 0-15,4-2 1 16,-6-6 2-16,4-4 2 15,7 0 1-15,-3-5-35 16,-1-6-45-16,3-6-148 16,2-4-206-16,0-4 269 15</inkml:trace>
  <inkml:trace contextRef="#ctx0" brushRef="#br0" timeOffset="6346.17">8244 5296 585 0,'-5'4'361'0,"2"-4"-1"16,-3-6-91-16,3 1-75 15,2 3-30-15,3 4-39 16,-2-2-16-16,0 0-21 16,4-1-8-16,23 0-9 0,28-5-3 15,-26 2-3-15,7 7-6 16,-5-6-22-16,2-3-10 16,5 6-17-16,-10-8-2 15,-3 3-2-15,9 5 3 16,-19-8-65-16,-1 5-62 15,-4-4 75-15</inkml:trace>
  <inkml:trace contextRef="#ctx0" brushRef="#br0" timeOffset="7213.83">8678 5504 424 0,'-10'2'314'15,"15"2"6"-15,-5-2-77 16,-4-1-30-16,3-1-55 15,0 0-18-15,0 0-21 16,0 0 1-16,1 0 2 16,1 0-10-16,20 0-19 0,29-6-15 15,-23-6-33-15,1 3-8 16,-1 1-18-16,3 7-7 16,-11 1-8-16,4 6-1 15,-11 0-3-15,-7 1-1 16,-4 3 2-16,-7-3 3 15,-1 10 3-15,-6 0 0 16,-1 6 0-16,-5 1-1 0,-5 4-1 16,0-1 0-16,-5 3 0 15,2 2-1-15,-1-9-1 16,5 8 2-16,-6-15-1 16,4-5 0-16,12 1 4 15,-9-12 0-15,20 3 2 16,2 1 0-16,-5-6-1 15,4 1-1-15,0 0-3 16,0 0 0-16,0-1-3 16,1 1 0-16,0 0-2 15,-1 0-1-15,0 0-1 16,1 0-1-16,0 0 1 16,6 1 1-16,15 4 1 15,22 4 1-15,-17-6 3 16,8 5 1-16,-5-7 2 15,6 5 0-15,-4-5 1 0,-1-8 0 16,6 6 1-16,-2-2 0 16,3-3 0-16,-2 4-2 15,-13-8-2-15,1 6-2 16,-11-6 0-16,-4-1 0 16,2-1-2-16,-6-4-8 15,-5 1-65-15,4 1-43 0,1 2-109 16,-7 1-106-16,6 6 215 15</inkml:trace>
  <inkml:trace contextRef="#ctx0" brushRef="#br0" timeOffset="8079.55">9420 5055 620 0,'-2'-3'347'0,"-3"1"-44"16,-3-1-58-16,8 2-59 15,0 1-19-15,15 3-22 16,-13-2-16-16,-2 4-26 15,-6-5-10-15,5 0-25 16,0 0-14-16,-8 2-15 16,-3 4-4-16,-35 27-11 15,32-15-1-15,-5 10-6 16,-1-2-3-16,3 4-5 16,0 3-2-16,6-9-2 15,1 5-1-15,6-1 1 16,-2-10-2-16,4 1 0 15,2-7 1-15,2 1-1 16,4 1 1-16,4 0 1 0,3 1 0 16,3-7 3-16,3 4-1 15,3-6 2-15,4 0-2 16,3-2 0-16,1-7-1 16,6-1-1-16,-9-3 0 15,6-1 0-15,6 2-1 16,-2-2 0-16,8 1 0 15,-11-5 0-15,-9-3-1 16,1 4 1-16,-2-4 0 16,-5-12 1-16,1 6 0 0,-5-2 1 15,-8-8 1-15,0 2 0 16,-5-3 1-16,-7-12 0 16,-3 11-1-16,-4 9-1 15,-4 1-1-15,-11 4-2 16,8 4-1-16,-7 2 1 15,-3 2 1-15,12 6 1 16,-8 0-1-16,5 0-2 16,8 5-1-16,-19-4-1 15,20 4 0-15,-15 2-1 16,2 0-1-16,14 5 2 16,-18-2-20-16,17 4-65 15,-4 0-55-15,-3-2-191 16,6 0 206-16</inkml:trace>
  <inkml:trace contextRef="#ctx0" brushRef="#br0" timeOffset="9434.91">10329 5123 337 0,'-1'0'236'15,"0"0"-10"-15,0 0-48 16,0 0-15-16,0 0-27 16,0 0-9-16,-1 0-11 15,2 0-7-15,0 0-16 16,0 0-6-16,0 0-19 15,0 0-6-15,0 0-14 16,0 0-5-16,0 0-6 0,0 0-2 16,0 0-2-16,0 0 1 15,3 2 0-15,3 2 0 16,-1-2 0-16,-1 0-1 16,10 4-2-16,29 12-1 15,-23-14-2-15,0-1-1 16,-3-3-2-16,1 0-1 15,1-5-4-15,11-2 0 16,6 0-2-16,3-1-2 16,-2 2-1-16,0 1-2 0,-1 4-6 15,-2-2-2-15,5 3-3 16,0 3 0-16,12 1-1 16,-7 1 0-16,-6 0 2 15,5-2-1-15,-7-3 1 16,5 0 2-16,5-4 1 15,-4 2 1-15,-9-4 0 16,0-2-2-16,-1 0-1 16,1 1-1-16,3 3-1 15,-5 2-1-15,-9 0 0 16,9 2 1-16,-24-4-1 16,5 4-1-16,-1 1 1 15,1 1 0-15,-7 4 0 16,2-3 0-16,-2-2 1 0,-14-1 0 15,14 0 1-15,-11-2-1 16,8 4 2-16,1-2 0 16,-4-1 2-16,0 1 2 15,0-1 5-15,0 0 0 16,1 0-2-16,0 0-2 16,0 0-5-16,-1 0 0 15,0-1-2-15,0 1 0 0,0 0 0 16,-2-3-1-16,2 1 0 15,-2-3 0-15,1 3 0 16,-1-2 0-16,-8-2 1 16,-3 1 0-16,-39-30 2 15,30 26 2-15,-2 0 0 16,7 2 0-16,1 3-1 16,-1 3-1-16,6 3-1 15,-4-1 0-15,1-1-1 16,-3-3-1-16,4 4-1 15,-1 0 0-15,1-2 1 16,4 7-1-16,-1-3 0 16,3 5 0-16,1-3 0 15,1-3 0-15,4-2 0 16,-3-2 0-16,7 4-7 16,-2-1-31-16,0 0-105 0,0 0-66 15,0 0 118-15</inkml:trace>
  <inkml:trace contextRef="#ctx0" brushRef="#br0" timeOffset="10465.15">11486 5282 366 0,'-1'0'264'0,"0"0"32"15,0 0-95-15,1 0-56 16,0 0-9-16,0 0-8 15,-1 0-9-15,0 0-24 16,1 0-10-16,0 0-10 16,0 0-3-16,-1 0 16 0,0 0 7 15,0 0 2-15,-1 0-6 16,-3 1-23-16,0 7-13 16,-16-7-16-16,-14 35-4 15,17-35-10-15,-8 3-4 16,-5-2-7-16,-6 0-1 15,7 7-4-15,-3 1 0 0,7-3-1 16,-1-7-1-16,2 1-1 16,1-6-1-16,-6 4-1 15,-1 3 0-15,-2-6-1 16,6 4-1-16,-2-2 0 16,9 2 0-16,-2 5-1 15,-10-7 0-15,9 5 0 16,-12-4 0-16,4-1-1 15,8 9 0-15,-9-7 0 16,8 6 0-16,-2 0 0 16,-5-6 1-16,6 10 0 15,-5-8 1-15,-2-2 0 16,4-2-1-16,2-4 0 16,4 6 0-16,10 0 1 0,-6 4-1 15,5-1 1-15,12 1-1 16,-9-4 0-16,7-5 0 15,-13-1 1-15,-10-1-1 16,6 2 1-16,6 5-1 16,4 0 0-16,1-3-1 15,4 7 0-15,-10-6 0 16,8 5 0-16,3 1 0 16,-5-5 0-16,6 1 0 15,-2 0 1-15,0 4-1 0,0-1 1 16,2 5-1-16,0-6 0 15,0-7 0-15,-1 6 0 16,3-2-1-16,0 0-1 16,0 0 0-16,0 0-1 15,0 0 0-15,1 1 2 16,0 0 0-16,0 0 1 16,0 0 1-16,8 7 0 15,-1 0 1-15,6 2 0 16,31 27 2-16,-19-25 2 15,-8-4 1-15,-3 2 2 16,-2-2-1-16,-21-6 0 16,17 8-1-16,3-4-1 15,-13-3-1-15,17 3 0 16,-8-4 0-16,-9-1 1 16,6 1-2-1,-2 0-2-15,-2-1 0 0,0 0-2 0,0 0 7 16,0 0-52-16,0 0-56 15,2 0 67-15</inkml:trace>
  <inkml:trace contextRef="#ctx0" brushRef="#br0" timeOffset="12278.3">12014 5059 282 0,'0'-7'169'0,"1"1"2"16,0-2-9-16,-1 6-16 15,3-4 0-15,5 1-2 16,-6-4 2-16,3-1 4 16,12-22 0-16,-17 27-14 15,0 5-5-15,-1-1-19 0,1 1-20 16,-1 0-32-16,0 0-14 15,0 2-18-15,-2 20-1 16,-9 33 0-16,6-22-4 16,-3 8-5-16,-3 2-3 15,0 2-6-15,3 7 0 16,1-6-3-16,9 0-1 0,3-5 0 16,-13-10 0-16,9-1 0 15,-15-8 1-15,-1-4 0 16,8-2 2-16,-4-12 0 15,11 3 3-15,6-5 6 16,3-2-13-16,-8-5-73 16,10-4-66-16,-16-13-232 15,16 2 227-15</inkml:trace>
  <inkml:trace contextRef="#ctx0" brushRef="#br0" timeOffset="12695.22">12410 4965 960 0,'0'-8'448'15,"-2"6"-167"-15,0-4-39 16,-8 3-66-16,1 3-33 16,-1 0-63-16,5 9-23 15,4 6-24-15,2 5-3 0,-5 8 0 16,-4 1-1-16,11 9-3 16,-2 0-1-16,5 10-4 15,-9 1-2-15,-6-4-3 16,-5-1-2-16,0-7-4 15,7-3-1-15,-6-4-1 16,1 3 0-16,-1-8-1 16,4-5 0-16,1-5 1 15,7-1 0-15,-2-10 3 16,3 4 2-16,-3-7-18 16,-6-5-30-16,7 2-90 15,-5-8-74-15,2 0 118 16</inkml:trace>
  <inkml:trace contextRef="#ctx0" brushRef="#br0" timeOffset="13045.25">12009 5264 856 0,'2'-1'457'15,"0"-3"-109"-15,-3-7-131 16,16 15-20-16,2-4-44 16,0 0-16-16,6 1-28 15,-1 2-12-15,1-7-21 16,3 6-13-16,-3-9-23 15,0-3-7-15,6 8-12 16,-3-8-5-16,-3 4-5 16,1-2-2-16,-5-2-4 15,3 1 2-15,3 4-51 16,-10-7-61-16,-1 0-194 16,-13-3 186-16</inkml:trace>
  <inkml:trace contextRef="#ctx0" brushRef="#br0" timeOffset="13961.8">12557 5521 668 0,'1'5'331'0,"0"3"-102"0,-2-8-25 15,4 3-40-15,0 2-17 16,-3-5-28-16,0 0-7 16,0 0-6-16,4 0-5 15,9 0-12-15,5 0-11 16,29-8-25-16,-25 0-12 15,3 0-19-15,-1 2-7 16,-7 4-8-16,-8 0-4 16,5 4-3-16,-10-2-2 15,-4 1 2-15,2 5 1 0,-3-6 5 16,0 0 1-16,-4 5-2 16,-10 9-2-16,-26 32 0 15,18-35 0-15,8 6 0 16,1-3-1-16,0-2 1 15,6 1 1-15,0-13 0 16,2 4 1-16,5-4 0 16,-2 0-1-16,5-1-2 15,-2 0-1-15,0 0-1 16,0 0 1-16,0 0-1 16,1 0 0-16,4-1 0 15,13 2-2-15,21 5 1 16,-21 6 0-16,-5-9 0 15,-2-2 0-15,1 11 0 0,-2-2-1 16,-1 10 1-16,-6-5-1 16,2 7 1-16,-7-5 0 15,-3 4 1-15,2 5 1 16,-12-2 2-16,1 8 2 16,-7-6 8-16,3 0 9 15,-7-3 13-15,2-4 5 16,-6-2 5-16,-2-3-2 15,0-4-5-15,-2-2-2 0,3-7-7 16,0-2-2-16,2-7-7 16,20 2-2-16,-12-11-5 15,5 0-3-15,12-5-8 16,-9-3-3-16,17 6-20 16,-6-1-23-16,-1 3-64 15,-4-1-46-15,10 9-155 16,0-6 193-16</inkml:trace>
  <inkml:trace contextRef="#ctx0" brushRef="#br0" timeOffset="14793.94">13278 5065 568 0,'0'-1'363'15,"0"-1"-36"-15,-1 0-88 16,0 1-30-16,-10-6-56 16,-7 2-26-16,-20 7-32 15,25 13-11-15,0 4-13 0,-4-1-6 16,-5 0-14-16,4 6-6 16,3 9-9-16,5 0-3 15,7 3-7-15,-5-3-5 16,7-2-3-16,0 0-1 15,3 4-1-15,0-3-1 16,5-5-1-16,-7 1-1 16,1-11-1-16,3 5-2 0,3-6 1 15,6-3-1-15,0-3 3 16,-2-8 3-16,4-2 4 16,4-2 1-16,14-9-4 15,-2-6-3-15,0-10-5 16,2-2-3-16,0 0-1 15,-4 0-2-15,1-1 0 16,0-2 1-16,-18-8 0 16,7 3 1-16,-12 2 4 15,-9-5 0-15,-7 9 0 16,-15 1 0-16,4 6-3 16,1 6 0-16,-5 1-1 15,15 9-1-15,-16 0-2 16,0 7-1-16,-4 0-1 0,3 1 0 15,6 2 0-15,0-2 0 16,6 4-1-16,2 0-1 16,2 0 0-16,4-1-6 15,4 6-81-15,0 0-50 16,3 0-160-16,5 0 173 16</inkml:trace>
  <inkml:trace contextRef="#ctx0" brushRef="#br0" timeOffset="15310.58">13856 4611 770 0,'7'-8'391'0,"-17"0"-84"0,13 7-55 15,-3-3-50-15,-7 3-22 16,4 1-62-16,-2 4-25 16,-4 0-40-16,18 8-10 15,-10 9-6-15,-1 1-1 16,2 9-5-16,-13 0-2 16,15 6 0-16,-3 2 0 0,5 2-3 15,-6-2-2-15,7-4-8 16,-7-9-2-16,-4-10-4 15,11 3 2-15,-14-11-1 16,7 2 2-16,4-3 3 16,-14-11-1-16,4-2-42 15,7 3-37-15,-17-15-105 16,7 4-68-16,11-8-199 16,-15-3 271-16</inkml:trace>
  <inkml:trace contextRef="#ctx0" brushRef="#br0" timeOffset="15564.48">13677 4741 694 0,'0'7'370'0,"-1"-4"-74"0,2 1-45 16,-1-4-53-16,0 0-9 15,0 0-17-15,0 0-2 16,11 1-24-16,0-1-23 15,11-1-44-15,37-1-18 16,-12 2-26-16,11 7-8 16,-9-9-11-16,-7-4-4 0,-14-2-3 15,-7-4-2-15,-4 5-2 16,-4 3-12-16,-6 0-82 16,-1 5-70-16,-4 7-502 15,-4-5 442-15</inkml:trace>
  <inkml:trace contextRef="#ctx0" brushRef="#br0" timeOffset="16277.58">14575 5133 610 0,'16'-37'334'0,"-15"27"-58"16,4 5-29-16,2 3-45 0,-5-4-20 15,4 6-35-15,-5 0-21 16,-2 0-46-16,0 0-14 15,0 0-21-15,0 1-1 16,-3 24 4-16,-1 35-2 16,2-22-4-16,-4 7-2 15,2 3-3-15,-2-4-5 16,3-1-9-16,-1-5-3 16,0-8-7-16,3 0-1 0,-3-7-4 15,3-2 1-15,0-7 0 16,2 1 1-16,0-8 2 15,-4-6-1-15,3-1-13 16,0-1-33-16,0 0-110 16,1 0-73-16,1-15-277 15,6-30 309-15</inkml:trace>
  <inkml:trace contextRef="#ctx0" brushRef="#br0" timeOffset="16577.77">14546 5334 588 0,'-7'-8'400'0,"7"10"-3"15,0-3-125 1,-5 3-37-16,5-2-45 0,0-1-15 16,0 0-22-16,0 0-8 15,2 0-30-15,16-1-16 16,33 1-29-16,-26 1-10 15,13 4-12-15,-3-1-9 16,-1 0-12-16,-3 0-7 16,-12-5-9-16,10 6-1 15,-9-5-3-15,7 0 1 0,-2-4-2 16,-8-4 0-16,2-1-23 16,-6-1-27-16,-3-6-94 15,0 0-49-15,0-5 111 16</inkml:trace>
  <inkml:trace contextRef="#ctx0" brushRef="#br0" timeOffset="17660.17">15879 4988 628 0,'5'-13'315'0,"7"6"-81"15,0 4-26-15,-8-6-35 16,4 5-15-16,-2 3-34 0,-4-3-12 16,2 4-31-16,-4 0-12 15,0 0-9-15,0 0-3 16,0 1 2-16,0 16 0 15,2 31-14-15,-2-24-6 16,-3 2-10-16,0 1-6 16,1-1-7-16,-1 1-4 15,3-1-4-15,5 5 1 16,-3-7-1-16,0-7 0 16,-1-8 2-16,-3-11 4 0,2-2 9 15,1-3 1-15,1-6-1 16,2-4-4-16,0-10-11 15,1-2-1-15,1-3-4 16,-5 5-1-16,5-1-2 16,-6 3 0-16,-4 7-3 15,8 0 0-15,-8 7-2 16,4 0-2-16,-3 9-3 16,-7 6 0-16,-1 3 0 15,-6 5 3-15,2 3 2 16,-2 1 1-16,-4 4 1 15,1 6 1-15,-6-4 0 16,3 5 1-16,8 2 0 16,-10-3 1-16,14 10-1 15,-2-3 0-15,3-2 1 0,15 10-1 16,-5-15 1-16,2 1 0 16,-2-4 2-16,-2-3 2 15,8 2-1-15,-5-2 1 16,10-1 4-16,6 0 2 15,-3-9 5-15,9 4 2 16,-2-4-1-16,-4-3 0 0,5-3 0 16,1-4 0-16,5-4 0 15,3-1 0-15,3-4-4 16,-4 0-1-16,5-2-4 16,4 2-2-16,-10 0-2 15,-6 0-1-15,-2 4-1 16,-6-3-1-16,-4 7 0 15,10 3-2-15,-19-2-5 16,-11-2-5-16,6 2-25 16,-9 0-22-16,6 2-74 15,4 7-49-15,-3-3-85 16,-14-3-89-16,3 2 233 16</inkml:trace>
  <inkml:trace contextRef="#ctx0" brushRef="#br0" timeOffset="18093.57">16395 5034 1114 0,'1'-11'501'0,"0"6"-233"15,2 2-54-15,-3 4-89 16,0-1-19-16,-1 0-33 16,-1 3-4-16,1 18 6 15,-2 36-5-15,-5-21-4 16,3 10-3-16,-5 7-13 15,2-7-11-15,4-2-16 16,-4-13-5-16,5-5-7 16,1-2-2-16,2-2-2 15,3 1 1-15,-3-8-1 16,1 1 1-16,-2-10 0 16,-3-3 0-16,7 3-2 0,-5-8-1 15,2 0-43-15,0 1-42 16,0 0-131-16,1-3-55 15,1-17 158-15</inkml:trace>
  <inkml:trace contextRef="#ctx0" brushRef="#br0" timeOffset="18776.75">16961 5036 1088 0,'6'-4'518'16,"-3"-1"-196"-16,2 1-138 16,-8-2-30-16,2 6-36 15,0-1-16-15,0 1-32 16,0 0-10-16,0 0-15 16,-4 2-4-16,-5 5-8 15,-6 7-5-15,-31 30-7 16,29-24-4-16,-9 0-7 15,3 9-2-15,0 3-2 16,1 1-1-16,3 4 1 16,4-8 0-16,9-1-2 0,-2-1 1 15,4-6-1-15,5 4 0 16,5-2 1-16,8-1 0 16,-3-2 1-16,4-2 0 15,-3-4 2-15,2-1 0 16,12-3 3-16,-4-4 0 15,4-4 0-15,1-4-1 16,4-2-2-16,-2-2 0 0,5-7-3 16,5 4 0-16,-2-11-1 15,3 2-1-15,-1 3 1 16,-4-3-1-16,-11-2 1 16,-3-3 1-16,-5 1 0 15,-7-8 2-15,7 4 2 16,-4-1 0-16,-4-3 0 15,-11 0-1-15,-8-1-1 16,0 1 0-16,-8-1-2 16,13 8-1-16,-11 1 1 15,-4 4-1-15,-6 2-1 16,-5 2 0-16,0 4-2 16,4 5-1-16,-1 1 0 15,3 2-1-15,9 6 0 16,-1-3-1-16,5 4-1 15,0-3 0-15,2 3 2 0,3 3-18 16,3 2-55-16,3 3-59 16,0-1-142-16,3-2-87 15,0-2 221-15</inkml:trace>
  <inkml:trace contextRef="#ctx0" brushRef="#br0" timeOffset="19576.71">17528 4704 843 0,'0'1'520'16,"-5"3"-27"-16,-1-1-235 0,1 1-42 15,-1 1-67-15,-1-2-23 16,6 3-49-16,0 0-18 15,-2-2-22-15,-1-3-6 16,2 3-3-16,1-4-1 16,0 0-2-16,0 0-2 15,-1 0-4-15,2 0-1 0,0 0-4 16,0 0-1-16,0 0-2 16,-1 0-1-16,0 0-1 15,1 0-2-15,0 0-1 16,0 0-2-16,0 0-1 15,0 0 0-15,0 0-1 16,0 0 1-16,0 0-1 16,0 0 0-16,0 0-1 15,0 0 0-15,0 0 0 16,0 0 0-16,0 0 0 16,0 0 0-16,0 0 0 15,0 0 0-15,0 0-1 16,0 0 0-16,0 0 1 15,0 0-1-15,9 1 1 16,4-1 0-16,29-3 0 0,-13 4 0 16,0 0-1-1,3 1 1-15,5 0 0 0,-9-1 1 16,1 2 1-16,-5-1 0 16,-7-5 0-16,-2 0 0 15,-3-2 1-15,-6 1 0 16,-1 5-1-16,-1-1 1 15,-3 7-2-15,0-4-1 16,-1 3-1-16,-1-4 0 16,0-3 1-16,0 1 0 0,0 0 1 15,1 0 0-15,0 0-1 16,0 0 1-16,-1-1-16 16,0 0-16-16,1 0-104 15,-2-2-36-15,1-10 99 16</inkml:trace>
  <inkml:trace contextRef="#ctx0" brushRef="#br0" timeOffset="29262.89">3014 6430 255 0,'2'-6'187'0,"1"-4"35"0,0 3-19 16,-1-1-29-16,0-3-5 16,-1 4-22-16,0 3-13 15,-1 3-9-15,0 0-6 16,0 0-9-16,0 0-7 15,0 0-32-15,0-1-20 16,0 1-29-16,0 0-7 0,0 1-5 16,-20 279 46 46,1-257-52-62,25-7 0 0,-19 4 0 16,12 12 0-16,-1-2 1 15,2-2 1-15,-8-10 1 16,8-1 0-16,-10-14 9 16,4-1-6-16,2-2-138 15,-2-3 99-15</inkml:trace>
  <inkml:trace contextRef="#ctx0" brushRef="#br0" timeOffset="29706.66">2692 6837 591 0,'-9'3'296'0,"9"-3"-101"16,0 1-29-16,-4 4-57 16,3-5-15-16,0 0-14 15,0 0-2-15,0 0 6 16,1 0-3-16,0 0-4 16,0 0 4-16,8 3 1 15,17 5 1-15,41 4-1 16,-30-11-5-16,9-5-5 15,-17 0-6-15,1-4-12 16,12 4-7-16,-12 0-18 16,18-4-8-16,-17 0-6 15,-7-4-2-15,-4-2-2 16,3 0 1-16,-2 3-3 16,-8 0 0-16,0 3-25 0,-9-3-32 15,-3 4-104-15,0-3-72 16,-2 5 134-16</inkml:trace>
  <inkml:trace contextRef="#ctx0" brushRef="#br0" timeOffset="30156.46">2771 6326 800 0,'-6'0'374'0,"4"2"-169"16,11-2-45-16,-10 3-60 16,10-3-18-16,-7 0 6 0,8-1 5 15,19 2-4-15,-5 1-4 16,12-3-20-16,3 4-4 16,-9-10-9-16,9-2-6 15,3-1-13-15,-16-4-4 16,12 7-9-16,1 7-3 15,-11-4-6-15,21 5-2 16,-17 3 0-16,-17-8-2 0,-2 5 8 16,-1-1-38-16,-7 1-160 15,10 7 133-15</inkml:trace>
  <inkml:trace contextRef="#ctx0" brushRef="#br0" timeOffset="31406.149">2965 7500 457 0,'-4'-4'304'0,"1"3"24"16,-8-8-100-16,11 11-66 15,-12-13-27-15,6 1-27 16,18 11-9-16,-12-1-21 16,8 4-10-16,5 11-25 15,-15-11-9-15,9 9-4 16,-7-3 3-16,-5 3 0 16,3 9-2-16,-7 0-7 15,13 12-7-15,-3-2-7 16,1-5-2-16,-5-1-2 15,2-4 0-15,-11-12-1 16,9 4 0-16,-2-7 2 0,1-1 1 16,-4-6 10-16,13 2 3 15,-1-11-3-15,-3 2-1 16,11-11-11-16,-19-7-3 16,8-4-2-16,-2-10-1 15,5 6-7-15,5 8-3 16,-1 3-2-16,-7 0 1 15,-7 0 4-15,-2 8 2 16,-1 5-2-16,9 15-1 16,-5 11-1-16,-4-8 0 0,-4 13 5 15,-3-2 0-15,-11-8 2 16,-5 3 0-16,3 4 0 16,-7-1 0-16,10 14 0 15,0-3 0-15,8 2 0 16,3 1 0-16,10-1-1 15,1-3 1-15,1-1 1 16,2 0 1-16,5-3 0 16,6 7 2-16,-2-10 4 15,7 4 1-15,2-3 6 16,0-9 1-16,23 13 8 16,-13-15 1-16,2-6 2 15,8 1 0-15,-20-16-6 16,20 4-2-16,-1-10-3 0,-4 3-1 15,6 0-1-15,-11-1-2 16,-9-5-2-16,-9-10-2 16,0 6 3-16,0 11-27 15,3 14-127-15,-2 7-114 16,-9 4 150-16</inkml:trace>
  <inkml:trace contextRef="#ctx0" brushRef="#br0" timeOffset="32439.48">2858 8506 472 0,'-4'-8'310'0,"19"9"-27"15,-29-7-71-15,10 4-23 16,3-1-52-16,-2-1-26 0,3 4-38 16,-1 0-16-16,0 0-6 15,-1 4 0-15,-4 20 5 16,3 31 1-16,-14-26-13 16,18 9-3-16,-11 2-12 15,-15-8-7-15,5 2-8 16,-8 1-3-16,5-2-5 15,13 12 0-15,-1-4-1 16,3 2-2-16,3-5 1 16,-2-10-1-16,6-2 0 15,-1-8-1-15,-1-8 0 16,0 2-1-16,3-2-1 16,0-7 0-16,6 5 0 15,-1-5 0-15,2-3 0 16,7 0 1-16,4 0 3 0,8-1 1 15,-1-3-2-15,16-1 2 16,-11-3-2-16,-2 1 1 16,7-1 1-16,-29-3-1 15,13-1 2-15,0 0-1 16,-4 3-2-16,2-3-25 16,-11 1-82-16,4 3-61 15,-10-4 92-15</inkml:trace>
  <inkml:trace contextRef="#ctx0" brushRef="#br0" timeOffset="32805.619">2808 8812 736 0,'-4'-16'436'15,"-3"10"-24"-15,6 0-214 16,9 3-24-16,13 10-49 16,-18-12-23-16,15 10-26 0,-1-1-9 15,0-1-9-15,3 5-3 16,-1-10-6-16,-7-7-4 15,3 0-12-15,9-2-6 16,-5-3-10-16,4 5-4 16,-11-8-4-16,4 2 1 15,-3 5-45-15,-3-1-51 0,-4 2-155 16,-1 7-199-16,1-2 278 16</inkml:trace>
  <inkml:trace contextRef="#ctx0" brushRef="#br0" timeOffset="33172.17">2923 8492 1152 0,'-1'-4'502'16,"1"2"-268"-16,-2 2-48 16,2 0-86-16,0 0-32 15,0-2-31-15,7 2-4 16,16 0 3-16,39 10-1 15,-24-9-6-15,-4-4-4 0,0-3-5 16,-3-12-1-16,11 11-4 16,-2-5 0-16,-7 0 8 15,-9-6-17-15,-6 4-116 16,-8 0 182-16,5 0-91 16</inkml:trace>
  <inkml:trace contextRef="#ctx0" brushRef="#br0" timeOffset="36024.04">4619 6619 330 0,'0'-1'252'0,"0"0"17"15,0 0-58-15,0 0-20 16,0-1-43-16,0 1-13 15,0 0-21-15,0 0-4 16,0 0-9-16,0 0-13 16,4 0-33-16,-4 0-15 15,0 0-13-15,1 1-2 0,-1 0-1 16,0 0-1-16,0 0-9 16,0 0-4-16,0 0-5 15,4 13 0-15,-4-9-1 16,2 4 1-16,9 23 1 15,-12-33 4-15,6 5 5 16,-18-13 2-16,13-3-2 16,-1 0-3-16,1 0-8 15,12 5-2-15,-10-10-1 16,7 7-1-16,3 4 0 16,-10-3 0-16,4 10-6 15,-9-2-1-15,-5 2 0 16,10 16 0-16,-12-2 5 15,8 9 2-15,-5-2 0 16,-9-13 0-16,10 0 1 16,-4 3 0-16,7-1-1 0,1 3-54 15,2-6-168-15,0-6 152 16</inkml:trace>
  <inkml:trace contextRef="#ctx0" brushRef="#br0" timeOffset="37204.02">5056 6352 328 0,'-1'0'217'0,"-1"0"4"16,1 0-41-16,0 0-60 16,0 0-13-16,0 0-13 0,0 0-6 15,0 0-3-15,0 0-2 16,0 0-7-16,1 0-3 16,0 0-12-16,0 0-9 15,2 0-13-15,7-2 0 16,13-5 2-16,38-13-3 15,-24 7-8-15,0-1-6 16,3 5-11-16,-19-1-3 16,0 1-4-16,2 7-2 15,-15-2-2-15,-2 4 0 0,4 11 1 16,-7 0 1-16,-8 5 2 16,12 5 1-16,-14 1 1 15,-12-1-1-15,4 8-1 16,-10-1-1-16,2 4 0 15,-5 3-1-15,-7-1 1 16,-5-5-2-16,-2-5 1 16,16 4 0-16,3-13-1 15,7 7 2-15,7-5-2 16,-2-5 2-16,11 4-2 16,-2-8 0-16,-2-2 0 15,0-9-1-15,0 0 0 16,4 2 0-16,1-2-2 15,0 3 0-15,0-1-3 16,0 0-1-16,0 0 0 0,0 0 1 16,0 1 1-16,0 0 1 15,0 0 1-15,9 3 0 16,10 3 4-16,31 9 1 16,-25-16 6-16,6 5 2 15,-4-6 2-15,4-6 0 16,-2 4-4-16,-16-6-2 0,17 10-1 15,-17-6 0-15,5 8 1 16,-8-6 0-16,-8-9 1 16,3 11 0-16,1-7-2 15,8 5 1-15,-11 2-3 16,8-5-7-16,-11 6-86 16,3 8-43-16,-9-7-145 15,5 4-185-15,7 10 310 16</inkml:trace>
  <inkml:trace contextRef="#ctx0" brushRef="#br0" timeOffset="38037.37">5631 6286 601 0,'0'7'337'0,"-12"-11"-49"16,15 4-68-16,-8-2-67 16,2-8-28-16,1 8-39 15,-2 0-19-15,11 11-19 16,-5 6 3-16,-3 3 3 15,-4 5 2-15,-12-2-9 16,2 2-8-16,-1 2-12 16,2 1-5-16,2 8-8 0,6 0-3 15,-4 0-3 1,0-2-3-16,2-4-1 0,1-1 0 16,-3-3-2-16,9 1 1 15,1-9-2-15,0 0 0 16,12-3-1-16,-7-3 0 15,6 2 1-15,1-6-1 16,-1-1 2-16,6-5 0 16,3-4 3-16,-1-5 2 15,19-4-1-15,-7-2 1 0,6-5-1 16,-2 0-2-16,-8-6 0 16,-2-6-1-16,-11 2 0 15,7 4 0-15,-12 8 1 16,-4 5 2-16,4 7 2 15,-13-4 0-15,-9 2-5 16,7 8-2-16,-16 1-2 16,4 5-2-16,5 16 1 15,-1-7 1-15,-1 1 1 16,3 1 1-16,8 2 0 16,-19-8 1-16,12 4 0 15,0-3 0-15,-3-9-1 16,30 20-1-16,-11-9 0 0,9 3 1 15,-10-4-1-15,-10-6 1 16,16 5 0-16,-10-8 5 16,10 4-50-16,1 1-42 15,-13-9-133-15,7-1-341 16,15-4 381-16</inkml:trace>
  <inkml:trace contextRef="#ctx0" brushRef="#br0" timeOffset="39020.689">6391 6203 573 0,'-1'-3'280'0,"0"-1"-101"16,1 7-29-16,0-5-53 15,0 1-18-15,0 1-7 16,0 0 5-16,0 0 35 16,0 0 15-16,0 0 17 15,0 0 1-15,-1 0-27 0,0 0-22 16,0 0-31-16,-4 4-8 15,-14 3-9-15,-28 34-4 16,16-29-16-16,1-6-8 16,10 3-8-16,-11-4-3 15,4 0-3-15,4-1-1 16,-11-4-2-16,14 3 0 0,16 1-2 16,-12-1-1-16,16 1 0 15,-6-2-1-15,-3-2-2 16,9 0-1-16,-2 1 0 15,4 1 0-15,-2-2 3 16,0 0 1-16,0 0 0 16,0 0 1-16,0 0 0 15,0 0 0-15,0 0 0 16,5 10 0-16,-5-10 0 16,-1 4 0-16,-1 1 1 15,-1 2 0-15,0 8-1 16,-3 20 1-16,3-28-1 15,-2 1-1-15,-6-3 1 16,8 5 0-16,-2-3-1 16,-3-4 2-16,5 0-1 15,3 1 0-15,1-3 1 0,-2-1 0 16,1-1 0-16,0 0 1 16,0-1-2-16,0 1-1 15,0 0-1-15,10-5 1 16,6-3-2-16,26-12 1 15,-18 19 0-15,-10-6-1 16,7 6 1-16,-8-1 0 0,-5 2 0 16,4 2 0-16,-8 0 0 15,9 5-1-15,5 1 1 16,2 1 0-16,-5-1 0 16,1 4 1-16,-9 1 0 15,2 2 0-15,-1 4 1 16,0 4 0-16,-5-1 0 15,-9-3 1-15,1 1 0 16,-4 1 0-16,-5-7 2 16,8 13 0-16,-17-6 2 15,5-2 1-15,4 9 6 16,-9-14 3-16,6 0 5 16,-18-10 3-16,6 5-1 15,1-6-1-15,6-2 0 16,6 2-2-16,-2-8-2 15,1-1-2-15,2-6-7 0,3-1-4 16,-2-7-7-16,7 8-19 16,5 2-74-16,2 2-63 15,10 4 92-15</inkml:trace>
  <inkml:trace contextRef="#ctx0" brushRef="#br0" timeOffset="40436.5">12270 6397 438 0,'54'-40'270'0,"-38"35"-7"16,-3-4-63-16,-6 1-48 15,-8 1-10-15,-1-3-3 16,-10 0-2-16,14 7 4 15,3 2-1-15,-7 1-20 0,1-1-13 16,0-1-37-16,0 2-19 16,0 0-21-16,-8 2-6 15,-16 7-8-15,-28 31-4 16,21-29-5-16,8 6-3 16,6 4-2-16,-7-3 0 15,7 4-1-15,3-2-1 16,-1 1 0-16,0-1 0 0,5 4 0 15,3-1-1-15,7 2-1 16,6 6-1-16,2-12 0 16,1 3 0-16,2-5 1 15,-2-9 1-15,5 5 1 16,3-6 0-16,3-4 2 16,1 0 1-16,3-3 1 15,7 1 1-15,4-7 2 16,-7-13-1-16,13-4 1 15,-7-10-1-15,8 2 0 16,0 5 0-16,-5-6-2 16,-3 4 1-16,-13-2 0 15,1 7 1-15,-12 6 1 16,-5 0 2-16,-4 5 3 16,-3 1 2-16,-11 1 6 0,-4 0 0 15,-9-3-3-15,1 5-3 16,-4-3-7-16,1 4-2 15,1 0-3-15,-6 2 0 16,-1 1-1-16,10-2 0 16,-4 5-1-16,4-1 0 15,15 5-1-15,-9-2-1 16,13 4 15-16,2 1-41 0,7 1-111 16,2 0-477-16,0 3 411 15</inkml:trace>
  <inkml:trace contextRef="#ctx0" brushRef="#br0" timeOffset="41553.51">15918 6243 616 0,'5'-8'334'0,"0"0"-88"16,1 7-68-16,2 0-17 15,-5 0-29-15,2 1-11 0,-5-1-17 16,-1 0-5-16,-1-1-12 15,1 2-6-15,0 0-15 16,0 0-6-16,-1 0-14 16,-22 3-6-16,-31 38-11 15,28-24-7-15,-4 0-10 16,-4 7-4-16,2 3-4 16,7-7-1-16,4 3 0 15,9-1-2-15,9 2 0 16,-11 0 1-16,0-1-2 15,10 5 0-15,6-4 0 16,3 2 0-16,6-7 0 16,-4 3 0-16,9-6 4 15,-11-9 0-15,18 1 1 16,8-4 2-16,-1-3 0 16,16 4 0-16,-6-15 1 0,-5-6-2 15,-3-16 0-15,-3 4 1 16,1 0-2-16,-2 1 0 15,2 7 0-15,-3-5-1 16,4 8 1-16,-10-2 1 16,-1 0 1-16,-5 4 1 15,-5-4 1-15,0 4 0 16,-11-4 16-16,3 2 5 16,-9-1 5-16,-1 1 2 0,-5 5-12 15,-16-9-5-15,-6 5-5 16,5 7-2-16,-7-4-3 15,12 13-1-15,0 2-3 16,-6-2-1-16,5 3-2 16,-8-3-1-16,7-3-1 15,0-1 0-15,14 1 6 16,-5 2-17-16,3 0-82 16,11 2-67-16,-1-4 90 15</inkml:trace>
  <inkml:trace contextRef="#ctx0" brushRef="#br0" timeOffset="42927.83">4551 7495 466 0,'0'3'257'16,"-4"-7"-44"-16,2 3-31 16,1-1-53-16,0 1-25 0,0 0-25 15,1 0-2-15,0 0 8 16,-1 0 12-16,1 1 0 16,0 0-12-16,0-1-18 15,0 1-11-15,0 0-10 16,0-1-2-16,0 1-9 15,0 0-6-15,10 1-9 16,13 8-2-16,36 7 1 16,-28-14 3-16,4-2 6 15,-2-6 0-15,-6 7-5 16,6 3-4-16,-3-4-7 16,11 17-2-16,-9-15-4 15,-1 2 1-15,-4 1 0 16,-14-17 0-16,-1 6 2 15,-1-1 1-15,-8 1 0 0,2 3 2 16,-2-3-2-16,-1 3 1 16,1-4-2-16,1 11-8 15,-4-9-49-15,0 5-33 16,-2-1-101-16,1 0-57 16,0 1-168-16,0 0 249 15</inkml:trace>
  <inkml:trace contextRef="#ctx0" brushRef="#br0" timeOffset="43420.51">5876 7283 789 0,'11'0'404'15,"-6"0"-143"-15,-1 0-72 0,-1 0-19 16,-4 0-21-16,-1 0-7 15,1 0-8-15,0 0-10 16,0 0-33-16,-7 7-13 16,-8 7-23-16,-32 27-10 15,24-25-17-15,-2 1-5 16,-5-2-11-16,-1 0-3 16,-7 4-3-16,-8-7-1 15,4 9-2-15,5 1 0 0,8 3-1 16,4-3 0-16,3-8-1 15,3 6 1-15,-1-13-2 16,6 8-2-16,4-2-1 16,-1-10-26-16,12 8-51 15,-5-9-31-15,2 1-73 16,3 0-39-16,-1-5-239 16,0 1 301-16</inkml:trace>
  <inkml:trace contextRef="#ctx0" brushRef="#br0" timeOffset="43785.54">5511 7290 791 0,'-2'-2'413'16,"1"3"-90"-16,-1 1-101 15,0-2-87-15,1 0-26 16,1 0-33-16,0 0-6 16,0 2-1-16,0 8-6 0,3 7-11 15,17 32-3-15,-4-27-2 16,3 4-1-16,7 2-8 16,-8-10-4-16,7 2-11 15,-10-2-5-15,2 4-5 16,2 4-2-16,-1 2-3 15,2-4-1-15,1-5 0 16,-10-2 1-16,-5-6 0 16,6-1 2-16,-14-13-4 15,10 2-38-15,2-12-117 16,1-2 101-16</inkml:trace>
  <inkml:trace contextRef="#ctx0" brushRef="#br0" timeOffset="45168.48">11526 7256 241 0,'1'-8'216'0,"5"-3"64"16,18-21-38-16,-18 31-60 16,-3-4-19-16,2 6-24 15,-6-3-8-15,1 2-9 16,0-1-8-16,-2 0-28 0,2 0-12 15,0 1-15-15,0 0-5 16,-1 0 6-16,-2 16-2 16,-16 32-12-16,10-19-9 15,0 3-13-15,2 3-6 16,4 4-7-16,3 2-2 16,-7-9-3-16,6 5 0 15,2-8-2-15,-6-7 1 0,13 3 1 16,-13-8 0-16,-6-8 1 15,12 7 0-15,-12-11 0 16,5-3 2-16,5-2-8 16,-8-2-15-16,9 0-45 15,-4-7-45-15,0 4-133 16,3-13-183-16,14 8 270 16</inkml:trace>
  <inkml:trace contextRef="#ctx0" brushRef="#br0" timeOffset="45534.65">11427 7316 738 0,'-3'-2'382'0,"4"2"-111"16,0 1-104-16,-1-1-27 15,0 0-30-15,0 0-3 16,0 0-19-16,0 0-11 16,4 2-4-16,10 5-5 15,29 21-7-15,-32-25-1 0,16 6-6 16,1-2-6-16,3-6-7 16,5 7-3-16,-3-8-9 15,-6 0-4-15,4-2-9 16,-5-5-3-16,1 0-4 15,1 1-2-15,-6-3 0 16,7 5-1-16,-17-4-19 16,-8 3-36-16,-1 0-103 15,-10 0-69-15,13 7 129 16</inkml:trace>
  <inkml:trace contextRef="#ctx0" brushRef="#br0" timeOffset="45935.15">12613 7234 938 0,'-5'-1'506'16,"-3"-1"-98"-16,0 6-220 15,-4 0-31-15,-7 3-51 16,0 3-16-16,-7 2-29 16,2 0-13-16,-7 6-18 15,-8-3-5-15,0 6-13 16,-9 0-4-16,5 2-2 15,7 4-2-15,2-2 0 16,6 5-1-16,6-15 1 16,1-6-1-16,10-5 0 15,1-5 0-15,6 3-4 16,1-2-23-16,3-2-86 16,0 1-63-16,0 0-186 0,4-11 217 15</inkml:trace>
  <inkml:trace contextRef="#ctx0" brushRef="#br0" timeOffset="46268.25">12198 7194 781 0,'-1'-7'451'16,"0"7"-76"-16,1-1-184 15,0 1-42-15,0 0-38 16,0 0-15-16,3 8 0 16,5 10-4-16,19 34-24 15,-14-27-6-15,10 8-3 16,6-1-2-16,-4-3-13 16,-4-4-6-16,1-3-12 15,-5 1-5-15,4 0-8 16,8 1-1-16,-11-16-2 15,8-4 0-15,0-5 0 16,-3-4 0-16,9 8-23 16,-7-11-54-16,-6 3-160 15,3 7 147-15</inkml:trace>
  <inkml:trace contextRef="#ctx0" brushRef="#br0" timeOffset="47117.61">15444 7225 875 0,'-7'-55'449'16,"5"46"-132"-16,-1 9-131 16,-2-7-36-16,-1 7-62 15,3 4-26-15,-2 2-31 16,-2 2-3-16,0 5 5 15,0 3 4-15,0 7 4 16,5 6 1-16,-4 7 2 16,-3 0-3-16,5 2-8 15,-6 5-7-15,5-6-11 16,-5-6-4-16,5 1-4 16,2-7 1-16,-1-4 0 15,6 2 1-15,-4-16 3 0,8 4 3 16,-10-16-19-16,-4-5-33 15,2-2-102-15,-13-8-80 16,26 5 130-16</inkml:trace>
  <inkml:trace contextRef="#ctx0" brushRef="#br0" timeOffset="47434.75">15242 7302 862 0,'0'0'402'0,"-12"-4"-158"16,15 0-43-16,9 4-55 15,-15-7-23-15,11 6-24 16,-7-3-5-16,1 2-14 16,17 2-3-16,-1 0-14 15,5 6-9-15,5 1-5 16,-4 0-2-16,8 3-6 15,-5-3-3-15,-2 3-10 16,1-2-5-16,-8-5-8 16,4 4-2-16,-6-8-3 15,-1 0 0-15,-1-3 3 0,-7-6-27 16,0 2-91-16,5 1-81 16,-11-2 103-16</inkml:trace>
  <inkml:trace contextRef="#ctx0" brushRef="#br0" timeOffset="47853.64">16425 7195 1101 0,'3'-2'495'0,"-3"-2"-240"16,0 11-68-16,-1-7-56 15,0 0-18-15,0 0-9 16,-9 13-9-16,-35 38-20 15,16-34-13-15,-2 8-18 0,6 2-7 16,-5 3-15-16,8 7-5 16,-11-7-6-16,-11-6-1 15,2-3-2-15,-7-8-1 16,9 3 1-16,7-2 0 16,6 1-1-16,2-8-2 15,8-7 3-15,0 0-20 16,2-5-58-16,7-1-29 15,4 6-111-15,7 5-58 0,-1-6 175 16</inkml:trace>
  <inkml:trace contextRef="#ctx0" brushRef="#br0" timeOffset="48234.28">16048 7158 805 0,'0'-5'423'0,"-1"13"-105"15,1 2-97-15,0 3-68 0,1 1-26 16,1 4-16-16,-2 1-11 15,10 8-14-15,0 3-2 16,4 3-10-16,4 0-4 16,2 2-16-16,-1-1-8 15,2-5-14-15,10 5-8 16,-14-14-8-16,6-2-2 0,14-2-2 16,-9-13-1-16,8 3 0 15,1-1-2-15,-16-19 2 16,3 10-17-16,-2-5-81 15,-1-4-62-15,0 5 84 16</inkml:trace>
  <inkml:trace contextRef="#ctx0" brushRef="#br0" timeOffset="49774.37">4405 8969 555 0,'17'-36'310'0,"-13"35"-43"15,-4-5-26-15,1 5-34 16,5 3-15-16,-7-2-22 16,0-1-17-16,-1 0-32 15,1 1-16-15,0 0-29 16,0 0-10-16,0 5-15 16,-1-1-5-16,-4 10-10 15,-7 26-4-15,12-28-12 16,-4-4-5-16,-1-2-7 0,-5-6-3 15,13 7-2-15,6 1-1 16,0-5 0-16,-2 0 11 16,-3-7-74-16,4-3-67 15,4-6-462-15,4 2 387 16</inkml:trace>
  <inkml:trace contextRef="#ctx0" brushRef="#br0" timeOffset="51033.65">4826 8667 409 0,'-18'37'249'16,"18"-33"-4"-16,-7-3-44 15,-1 2-54-15,7-1-11 16,-6-2-30-16,13 3-14 15,-2-3-18-15,-14-3-5 16,17 6-1-16,-14-3 2 0,11 0 1 16,-2-2-4-16,-2 2-9 15,0 0-2-15,6-1-10 16,22-3-6-16,17-17-14 16,-26 5-6-16,12 1-9 15,-7 0-3-15,4 8-3 16,-2 3-2-16,-9 1 0 15,3 7-1-15,-8-3 0 16,-3-1 1-16,0 11-1 16,-7-3 2-16,-4 7 1 15,0 5 3-15,-13-1 5 16,1 3 3-16,-3 6 3 16,4 8-1-16,-3-6-5 15,-1 10-3-15,-3-12-3 16,-2-3-1-16,1 4-1 0,-5-11-1 15,5 4 0-15,-3-7-1 16,16 4 0-16,-4-5-1 16,3-3 1-16,3-1 0 15,-10-10 0-15,10 3-1 16,6 1-1-16,-8-4 0 16,3 4 0-16,9-2-1 0,5 0 0 15,-15-1-2-15,16 1-1 16,-10-2-1-16,-3 1 1 15,19 6 1-15,-1-8 2 16,0 0 4-16,8-4 10 16,10 3 9-16,-6-1 10 15,5 0 2-15,-8 3-6 16,-4-1-6-16,-1 1-9 16,0-3-2-16,-2 1-3 15,0 2-1-15,-5 1 0 16,-3 3 0-16,-5-6 0 15,3 2 2-15,-6-2 2 16,-1-2 0-16,-1 1-1 16,1 2 4-16,0-1-48 15,0 1-35-15,0 0-119 16,-2 0-80-16,-2-10 166 0</inkml:trace>
  <inkml:trace contextRef="#ctx0" brushRef="#br0" timeOffset="51816.55">5346 8605 980 0,'0'0'428'0,"1"1"-224"15,-1 0-48-15,0-1-53 16,0 0-21-16,-1 0-19 16,1 14 0-16,0 13-11 0,-2 27-4 15,0-21-4-15,-7-6-6 16,-5 7-7-16,-3-6-3 16,4 4-11-16,14 11-4 15,-13-17-5-15,3 5 0 16,-1-4-3-16,-14-15 0 15,27 8-2-15,6-2-1 16,-11-8-1-16,22 5 0 0,-15-6 0 16,-9-5 0-16,14 2 1 15,-14-3 0-15,14-3 2 16,19 2-1-16,-1-5 2 16,-7-5 0-16,2-1 1 15,-2-4 0-15,1 0 1 16,2-3 0-16,-6-4-2 15,-2-4 0-15,-8 0 0 16,1 6 1-16,-3 6 3 16,-5 1 1-16,-5 3 1 15,0 1-2-15,-4 0-4 16,3 14-2-16,-5-1-5 16,-2-4-1-16,-2 6 0 15,1 3-2-15,3 3 3 16,0 2 1-16,6 2 0 15,-1-11 1-15,6 7 0 0,0 1 0 16,5-4 0-16,-1 0-1 16,4-1 1-16,5 0-1 15,-3-3 2-15,-2 2-1 16,1-7-84-16,-2-2-69 16,-2 0-233-16,4 0 232 15</inkml:trace>
  <inkml:trace contextRef="#ctx0" brushRef="#br0" timeOffset="52832.85">6053 8538 761 0,'3'-2'366'0,"-1"2"-115"16,-2-1-19-16,0 0-43 0,0 1-12 15,-1 0-23-15,0 0-14 16,0 0-14-16,0 0-13 15,-2 5-31-15,-11 3-11 16,-34 28-26-16,27-31-11 16,3 4-15-16,-5-3-6 15,0-4-6-15,3 8-1 0,0-7-2 16,3 1-1-16,2 0 0 16,-5-5-2-16,5-2 0 15,6 3 0-15,1 0-1 16,12 3 0-16,-1-2-2 15,-9-1 0-15,5 0-2 16,0 0 1-16,0 0 1 16,0 0 1-16,0 0 0 15,0 0 1-15,0 0 0 16,-1 10 0-16,-1-1 1 16,3 2 0-16,2 27-1 15,-1-29 1-15,3 6-1 16,-3-3 1-16,-2-4 0 15,-6-3 0-15,1-5 0 16,-2 0 0-16,8 10-1 16,2 3 1-16,-8-10-1 0,-1 8 0 15,4-2 1-15,-8-10-1 16,7 9 1-16,-1-10-1 16,6 6 1-16,7 5-1 15,-6-6 0-15,1-1 0 16,-5-2-3-16,2 0 0 15,0 0-2-15,0 0 0 16,0-1 1-16,0 0 0 0,18-9 0 16,28-17 1-16,-22 22 1 15,1-4 0-15,-5-3 0 16,6 11 1-16,-10-3-1 16,6 14 1-16,-5-2 0 15,-5-4 0-15,-1 9 1 16,2 0 0-16,-4 7 0 15,3 7 0-15,-8-12 1 16,-1 4 2-16,-2-1-1 16,-1 3 0-16,-2 3 1 15,-2-2 0-15,-6-2 2 16,-2 0 1-16,3 3 0 16,-1-4 1-16,-6-5 4 15,4-1 4-15,-6-3 6 16,-2-2 0-16,2 0-3 15,-7-4-3-15,5-2-4 0,-3-2-2 16,-1 0-2-16,0-4 0 16,-3-6-2-16,12 2 0 15,11-1-3-15,7-1 0 16,-9-1-24-16,-5-3-22 16,9 5-55-16,-14-2-51 15,19 6 94-15,5 0 7 0</inkml:trace>
  <inkml:trace contextRef="#ctx0" brushRef="#br0" timeOffset="53399.34">6332 8796 461 0,'-37'7'317'0,"38"-5"35"15,-1-5-109-15,-3 2-75 16,3 1-19-16,0-1-22 16,1 1-6-16,17 4-12 15,35 16-8-15,-32-18-12 0,2-4-5 16,4 5-11-16,-4-1-10 16,5 8-24-16,-6-2-11 15,-9-9-13-15,6 3-4 16,-2 6-1-16,-16-7 0 15,25 15 1-15,-24-16 1 16,-2-2 4-16,9 2-23 16,-29-14-85-16,16 8-64 0,-6-7 84 15</inkml:trace>
  <inkml:trace contextRef="#ctx0" brushRef="#br0" timeOffset="53832.5">7311 8593 753 0,'-5'-3'481'0,"1"0"10"16,-8 3-262-16,3 0-43 16,-5 8-69-16,-3 0-29 15,6 8-29-15,-9 4-6 16,-4 4-18-16,8 5-6 0,-1 10-11 15,-2-6-9-15,-3-4 1 16,-14-1-2-16,-10-8 0 16,3 2-2-16,12 7 1 15,4-11-1-15,5-2-1 16,0-8 0-16,-1-7-31 16,6 10-29-16,1-12-85 15,3 1-65-15,7-2 126 16</inkml:trace>
  <inkml:trace contextRef="#ctx0" brushRef="#br0" timeOffset="54182.56">6988 8569 876 0,'-3'-2'435'15,"2"4"-136"-15,-1 1-94 16,1-3-69-16,1 0-16 16,0 0-45-16,3 15-5 0,6 36-15 15,2-25-11-15,-5-1 19 16,4 4-1-16,5 3-7 15,0 3-9-15,4-4-22 16,20 6-6-16,-13-10-6 16,-10-10-3-16,-2-2 0 15,-21-16 1-15,16 6-13 16,3-6-56-16,16-6-174 16,6 6 156-16</inkml:trace>
  <inkml:trace contextRef="#ctx0" brushRef="#br0" timeOffset="55216.31">12235 8585 732 0,'46'-32'430'0,"-44"28"-65"16,-4 3-136-16,0-1-27 16,2 2-59-16,0 0-22 0,0 0-41 15,-1 0-10-15,0 0-8 16,-3 4 1-16,-3 11-3 15,-35 33-10-15,13-31-16 16,8 9-8-16,-11 2-11 16,-5-3-3-16,-7-2-5 15,2 1-1-15,4-7-2 16,10 5 0-16,15-5-1 16,-2-7 1-16,2-9-9 15,1-5-18-15,0-3-74 16,7-5-72-16,16 4-236 15,-3-5 255-15</inkml:trace>
  <inkml:trace contextRef="#ctx0" brushRef="#br0" timeOffset="55515.17">12012 8557 735 0,'-1'-8'437'16,"1"8"-49"-16,1 1-110 16,9 6-97-16,-4 1-29 0,8 7-27 15,2 3-17-15,-4 2-32 16,9 6-11-16,-3 2-16 16,3 1-9-16,1 4-13 15,-2-3-4-15,5-4-8 16,-3-9-1-16,0-9-2 15,6 1-2-15,-3-9 8 16,11-2-8-16,-7-3-112 16,-5-6-79-16,12-1 104 15</inkml:trace>
  <inkml:trace contextRef="#ctx0" brushRef="#br0" timeOffset="56281.619">16201 8513 1059 0,'9'-2'499'0,"0"4"-183"16,3-1-68-16,-12-1-68 16,-3-1-34-16,-7-2-60 15,2 4-29-15,1 6-32 16,-2 4-3-16,-14 5-3 16,8 3-1-16,-18 2-5 15,-8 2-2-15,3 3-5 16,-9 0 1-16,5-3-3 15,3 1 0-15,-8-5 0 16,6 0 0-16,8-3-1 0,0-7-1 16,19-1-30-16,-4-9-21 15,4-9-91-15,8-1-76 16,9-12 138-16</inkml:trace>
  <inkml:trace contextRef="#ctx0" brushRef="#br0" timeOffset="56564.87">15870 8499 1054 0,'0'-1'546'16,"2"1"-148"-16,1 2-176 15,-3-2-44-15,0 0-47 16,14 5-11-16,14 12-32 15,16 40-16-15,-25-34-19 16,8 7-11-16,-8 3-21 16,24-7-2-16,-13 12-10 15,9 0 2-15,-9-3-3 16,-24-6-6-16,12-8 4 16,-16-11 1-16,10-2-42 15,1-3-53-15,8-8 57 16</inkml:trace>
  <inkml:trace contextRef="#ctx0" brushRef="#br1" timeOffset="66861.59">6249 9446 246 0,'-6'1'194'0,"-6"0"30"0,11-1-26 16,-7 0-46-16,6 0-27 15,1-1-31-15,-8 0-11 16,7 1-22-16,1-1-9 15,-5-1-19-15,5 1-10 16,0 0-10-16,-1 0 0 16,1 0 12-16,1 0 12 15,11-6 19-15,12-10 9 16,48-52 10-16,-33 14-3 0,27-9-12 16,20-2-10-16,7-10-20 15,14 4-6-15,3-9-11 16,-9-2-2-16,-3 6-3 15,-12-3-2-15,8 21-1 16,-7 6-2-16,-14 10 0 16,-1-3-1-16,-18 9 0 15,11 5 0-15,-14 2-1 16,-5 10 0-16,-25 1 1 16,-15 7-1-16,-4 6-1 15,0 4-4-15,-4 2-3 16,3 0 0-16,-1 0 7 15,-2 4-28-15,-9 21-100 16,-20 12-112-16,35-12 140 16</inkml:trace>
  <inkml:trace contextRef="#ctx0" brushRef="#br1" timeOffset="68510.93">2586 10355 188 0,'0'-1'122'0,"0"0"8"16,2-3-6-16,1-3-12 15,1 2-8-15,-2-1-3 16,1-4 3-16,-1 2 6 16,2-8 2-16,4-23-4 15,-7 32-10-15,-4 3-10 0,6 8-3 16,-4-7-2-16,1 2-3 15,0 1-18-15,0 0-10 32,0 0-25-32,0 0-9 0,0 0-11 0,0 20-4 15,-2 37-4-15,-2-26-3 16,0 8 1-16,0-2 1 16,1 1 2-16,-5-7 2 15,3 1 2-15,-1 6 0 16,-3-5 1-16,2-7 1 0,-2-5 0 15,0-8 0-15,4-5 0 16,4 7-24-16,-4-12-94 16,1-7-88-16,-2-10 116 15</inkml:trace>
  <inkml:trace contextRef="#ctx0" brushRef="#br1" timeOffset="69694.73">2473 10404 510 0,'-11'1'278'0,"10"2"-31"0,1-2-76 16,-1-2-45-16,1 1-36 15,0 0-49-15,0 0-12 16,3 0-6-16,14 3-2 15,40 9 0-15,-26-4 3 16,0 2 1-16,-9-7-2 16,3 1-4-16,0-4-2 15,5-3 0-15,5-1 2 0,-11-12 4 16,0-1 1-16,0-4 0 16,-10-7-1-16,1-3-5 15,-6-2-1-15,0-3-2 16,2-1-1-16,-7-4-2 15,2 4-3-15,-9 1-4 16,4 7-1-16,-1 13-3 16,9 3-1-16,3 6 0 15,-7 4-1-15,-4 0-2 16,-14 2-2-16,4 2-1 16,-8 0-1-16,32 18 2 15,-18-11 0-15,1 10 3 16,6 4 0-16,-18 4 0 15,13 8-1-15,1 12 3 16,2 3 0-16,-9-19 2 16,4-16 1-1,0 1 0-15,6 51-1 0,-22-17 1 0,6-1 1 16,6-22 1-16,-8-2 0 16,12-5 3-16,-14-3 0 15,10-5 5-15,-5-9 4 16,5 1 3-16,3-5-2 0,4-5-7 15,9 3-8 1,-6-17-8-16,8 6-4 0,-4-7-3 16,-1-4-1-16,6 6 3 15,9-7 1-15,0 4 4 16,0 1 1-16,2 3 1 16,-5 5 0-16,2 5-1 15,0 5-1-15,-8 6 0 16,-5 3 1-16,0 5 5 15,-4 4 5-15,-1 4 4 16,-2-1 3-16,-6 10-1 16,-12-11-2-16,5 3-1 15,9 4-2-15,4-6-2 16,-5 3-1-16,9 1-1 16,-4 1-1-16,-9-5 0 15,18 5 1-15,-12-8-1 0,3-4 1 16,7-1-1-16,-6-7 0 15,19 5 0-15,3 0 0 16,4-1 3-16,4-4 0 16,-6-12 3-16,-5-15 2 15,5 0 0-15,-4-9-1 16,2 8-1-16,-1 5 0 16,-1 0-1-16,7 7 1 0,-14-9 0 15,-1 1 2-15,4-1 3 16,-16 2 0-16,-3 5 2 15,-8-2 4-15,-16 3 12 16,9 1 2-16,6 10 0 16,-1 5-7-16,3 9-18 15,5 3-4-15,-10-4-1 16,7 3-1-16,-6-4 0 16,4 4 0-16,3 1-1 15,2 0 2-15,4 4 3 16,0-2 1-16,10 10 3 15,-4-12-1-15,8 6-2 16,2-5 0-16,4-7-2 16,13 10-1-16,5-5 0 15,-11-8 2-15,-9-4 2 0,7 1 1 16,-12-5 4-16,5 3-14 16,9-1-74-16,-18-8-74 15,8 7 86-15</inkml:trace>
  <inkml:trace contextRef="#ctx0" brushRef="#br1" timeOffset="70493.7">4358 10257 599 0,'12'2'287'0,"-6"-6"-93"15,-15-7-24-15,-4-6-32 16,6 4-15-16,1 7-24 16,9 6-4-16,4 0 1 15,-13-5 2-15,15 8-8 0,-5 3-11 16,-4 11-20-16,6 5-12 15,-18 1-14-15,-11-3-3 16,-7 5-7-16,3 2-2 16,-10 3-7-16,8 2-3 15,1-1-3-15,-12-7-2 16,14 0 0-16,-4-5 1 16,6-1-1-16,6 1 1 15,2-4 0-15,1-7 0 0,4 1 0 16,-6-10-7-16,5 0-52 15,6 3-43-15,3-7-113 16,3-2-109-16,1-13 202 16</inkml:trace>
  <inkml:trace contextRef="#ctx0" brushRef="#br1" timeOffset="70895.2">4091 10203 765 0,'-4'-1'398'0,"2"1"-123"16,-1-4-111-16,3 4-25 15,0 0-42-15,0 3-9 16,6 19-17-16,4 26-5 16,-3-21-8-16,2 4-2 15,1-5-2-15,8 6-4 0,-2-6-9 16,8 7-5-16,-3-6-10 16,-5-8-5-16,4-3-4 15,-4-6-2-15,3 3-2 16,1-4 2-16,-7-10 3 15,-13-7 3-15,14-6-14 16,5-1-24-16,5 0-100 16,15-1-91-16,-9-8 125 15</inkml:trace>
  <inkml:trace contextRef="#ctx0" brushRef="#br1" timeOffset="71501.59">3627 9934 403 0,'0'-1'270'16,"0"0"15"-16,0 0-44 16,0 0-76-16,0-1-32 15,0 1-40-15,0 0-18 16,0 0-17-16,0 0-5 16,0 1-19-16,0 0-7 0,0 0-11 15,3 7-5-15,1 4-3 16,-4-6-2-16,1 4 3 15,-1-2-5-15,0-2-78 16,0-3-65-16,0-1-330 16,0-1 298-16</inkml:trace>
  <inkml:trace contextRef="#ctx0" brushRef="#br1" timeOffset="71760.4">3755 9861 737 0,'-5'2'125'0,"0"-1"-32"16,6 9 104-16,-8-3-60 16,3 3-47-16,2 4-24 15,-6-4-31-15,8 2-9 16,2-1-11-16,-5-2-4 15,4 1-4-15,-1 0 0 16,3 2 0-16,8 1 9 16,-11-3-121-16,1-4-191 0,-2 0 198 15</inkml:trace>
  <inkml:trace contextRef="#ctx0" brushRef="#br1" timeOffset="72417.17">4780 9947 698 0,'-1'-3'376'16,"-3"2"-99"-16,9 2-85 15,-6-2-34-15,1 1-50 0,0 0-23 16,0 0-44-16,0 0-14 15,-1 0-9-15,-5 11-3 16,0 4-4-16,-5 31-1 16,0-36-3-16,3-3 0 15,2 1-25-15,-7-8-40 16,9 0-127-16,8 1-110 0,-3-3 177 16</inkml:trace>
  <inkml:trace contextRef="#ctx0" brushRef="#br1" timeOffset="72643.57">4868 9928 514 0,'0'4'326'15,"0"1"21"-15,-2 5-208 16,0-2-16-16,-1 8-47 15,-9-1-22-15,4 2-28 16,7 1-10-16,-8-7-6 16,3 5 14-16,-6-10-128 15,1 4 83-15</inkml:trace>
  <inkml:trace contextRef="#ctx0" brushRef="#br1" timeOffset="73742.65">5487 10331 364 0,'0'-1'243'0,"0"0"7"15,0 0-36-15,0 0-61 16,0 0-12-16,2-1-9 16,-1 1-4-16,-1-1-14 15,4 0-13-15,-4 1-31 16,0 0-15-16,0 0-21 16,0 1-5-16,0 0-9 15,1 4-3-15,0 15-7 0,2 21-3 16,-5-29-2-16,2 1 0 15,-1-7 1-15,0 0 2 16,1-4 7-16,-1-2 5 16,1 0 0-16,0 0-1 15,0 0-7-15,0 0-4 16,3-10-8-16,2-11-11 16,7-27-21-16,-8 24-5 0,-4 1-1 15,2 10 12-15,-7 1 15 16,1 11 0-16,-9 3-4 15,3 0-1-15,-1 8 1 16,-2 3 2-16,2 5 6 16,-8 2 2-16,1 4 2 15,-1-3 1-15,1 0-1 16,3 0 1-16,3 3-2 16,7 1 1-16,4 1 0 15,-3-2 1-15,4-3 0 16,-6-7 0-16,6 6 0 15,0-7 0-15,8 7 1 16,6 0 0-16,-2-4 1 16,5 4 2-16,-2-10 2 15,-2-1-1-15,5-4 3 0,-1-9 1 16,-3-12 1-16,5 6 0 16,0-7 0-16,5 5-1 15,2 9-2-15,-5-10-1 16,5 10-1-16,-9-5-2 15,-6 0-50-15,-3 4-49 16,-5-5-194-16,-2 5 183 0</inkml:trace>
  <inkml:trace contextRef="#ctx0" brushRef="#br1" timeOffset="74959.39">6018 10248 918 0,'-4'-2'391'0,"-3"5"-207"15,3 0-15-15,-1 1-43 0,-2-2-17 16,1 7-32-16,-7-11-15 16,-1 6-16-16,1 10-5 15,-7-11-10-15,2 14-6 16,-2 0-11-16,0-1-5 16,5 6-6-16,0-2-2 15,-2 2-2-15,-6-3 0 16,10 3-2-16,-11-4 0 15,13 2 0-15,20 5-1 0,-6-3 0 16,14-1-1-16,-1-1 2 16,-14-9 0-16,11 5 3 15,-2-2 3-15,0-5 2 16,0-8 0-16,0-2-4 16,-4-8-6-16,4-14-27 15,5 6-12-15,-3-18-18 16,2 1-7-16,1 1 2 15,-1 1 8-15,-8 0 20 16,5 4 13-16,-3 6 22 16,-2-2 4-16,-1 13 4 15,-6 0 1-15,-2 7 3 16,0 6 1-16,-2 0 1 16,2-2 1-16,1 0 4 0,-3 11 1 15,-3 5 2-15,-10 28 0 16,19-28-1-16,-5 1 2 15,2 1 2-15,2 0-2 16,-5-2-1-16,10 3-3 16,1-1-5-16,-2-4-1 15,3 1-3-15,-4-4 0 16,5 2-1-16,0-3 1 16,6-2 3-16,-2-8 0 0,1-7 6 15,2 2 1-15,12-6 0 16,-5 1-2-16,-2-10-6 15,4-4-4-15,-14-2-5 16,24 3-1-16,-16 0 0 16,-5-2 2-16,2 6 0 15,-19 0 0-15,14 8 2 16,-4 2 0-16,-7-2 1 16,0 7-1-16,-5 0-2 15,-3 4-4-15,-1 5-5 16,9 2-1-16,-6 4 5 15,-10 1 4-15,7 6 4 16,-6 0 4-16,4 8 2 16,11-1-1-16,1 1 0 0,-2-6-2 15,0-3-3 1,1 3 1-16,4 0-1 0,-2-5 0 16,-1 0 2-16,3-7-1 15,-11-9 4-15,17 11 1 16,-13-14 6-16,13 7 3 15,-4-7-1-15,-9-12-2 16,18-4-7-16,-6-2-3 16,0-4-12-16,1-7-7 0,1 7-6 15,3-7-3-15,9 8 9 16,3 3 5-16,6 11 5 16,-11 0 0-16,0 3 2 15,-3 6 2-15,-9-1 3 16,6 4 4-16,-4 10 7 15,1 1 2-15,1 2 1 16,-5 1 0-16,2 2-7 16,-1 2-1-16,-4 0-2 15,5 5 0-15,-8-5 0 16,-1 4 0-16,1-1 0 16,-4-5 0-16,-4 0-2 15,0-4 13-15,1-5-66 16,2-2-59-16,3-2 70 15</inkml:trace>
  <inkml:trace contextRef="#ctx0" brushRef="#br1" timeOffset="76158.93">6928 9983 371 0,'20'-32'252'0,"-17"25"22"15,0 0-39-15,-2 2-54 16,-1 0-18-16,3 2-33 16,-3 0-15-16,0 3-25 0,0-1-8 15,-1 1-26-15,1 0-9 16,-1 0-18-16,0 5-11 16,0 20-5-16,-9 31-3 15,6-20 0-15,-4 7 0 16,-1 4-3-16,3 7 0 15,0 4-1-15,0-12-2 16,2-3 1-16,1-9-1 16,-1-7-1-16,0-3 1 0,3-6 1 15,0 0 1-15,0-7 3 16,2-2 1-16,-1-4 8 16,-3-8-3-16,1-2-15 15,0-6-9-15,2-6-34 16,1 1-2-16,0-9-33 15,3 5-7-15,3-10 5 16,-3-1 0-16,7 2 41 16,-3-8 14-16,4 10 15 15,5 7 4-15,0 4-1 16,0 8-1-16,4 11-2 16,2 4-1-16,-4 8 4 15,8 9 2-15,-13-2 8 16,-10 0 6-16,2 5 7 0,2-3 3 15,1 1 2-15,-1-1 0 16,3-2 4-16,-10-1 1 16,-1-1-1-16,3-2 1 15,-22-8-5-15,4 7 1 16,-17-11 2-16,1 6-1 16,5 1-4-16,-14-12-1 15,14 6-7-15,2-4-1 16,3 3-3-16,6-5-2 0,0-1 1 15,-4-8 0-15,3-7-1 16,6 8-1-16,5-7-13 16,4 2-28-16,4-4-122 15,1-7-263-15,5-2 277 16</inkml:trace>
  <inkml:trace contextRef="#ctx0" brushRef="#br1" timeOffset="76759.32">7316 10266 638 0,'-1'-1'361'0,"0"1"-53"16,0 0-178-16,0 0-29 15,1 0-54-15,0 0-9 16,0 0-5-16,12 4 2 0,6 4 3 16,26 4 0-16,-21-18-4 15,0-2 0-15,11 0-6 16,-3-7-2-16,-9-5-4 15,11 4-2-15,-20-7-2 16,-10-2 0-16,-5 4 1 16,-8 2-2-16,-7 0-3 15,1 7-5-15,0 8-9 16,-9-2-5-16,2 7-4 16,6 13 0-16,-4 3 2 15,5 8 1-15,0 1 3 16,-2-2-1-16,6 5 1 15,-3-10 1-15,6 7 0 16,5-1 1-16,0-4 6 16,9 7 5-16,1-6 6 0,0-1 2 15,4-1-6-15,-2-5-1 16,7-3-4-16,1 1-1 16,3-4-1-16,1 0 2 15,-1-5 1-15,2-1 1 16,1-3 2-16,1-3 2 15,0-4 3-15,-7-6-27 16,2-2-142-16,5-3-184 0,9 0 204 16</inkml:trace>
  <inkml:trace contextRef="#ctx0" brushRef="#br1" timeOffset="77425.54">8052 10119 480 0,'9'0'286'0,"-14"0"-21"16,11 3-39-16,-11-5-60 15,-2 2-21-15,16 8-33 16,-18-11-9-16,3 6-13 16,25 15-5-16,-25-2-15 0,10 9-10 15,3 12-20-15,-30-16-7 16,25 12-13-16,-6 3-5 15,-10-8-4-15,11 5-4 16,-15-8-1-16,11-4-1 16,9 1-2-16,-10-8 3 15,8-4 0-15,-1-4-22 0,-3-10-55 16,12 4-63-16,6-12 75 16</inkml:trace>
  <inkml:trace contextRef="#ctx0" brushRef="#br1" timeOffset="78342.409">8448 10194 736 0,'1'2'366'0,"1"-1"-87"15,0-2-55-15,-2-1-45 16,0 1-25-16,0 0-56 0,0 0-28 16,0 0-23-16,1-3-1 15,-1 3 9-15,1-5 5 16,-1 2-3-16,-2-4-7 16,-2 2-24-16,-16-7-10 15,-23 6-10-15,28 14-2 16,-3 10-2-16,5 6-1 15,-9-12-1-15,3 12-2 16,4-10 1-16,-1 4-1 16,7 3-2-16,0-6 0 0,7 6-3 15,-1-5 0-15,8 4-1 16,-2-7 1-16,7 2 3 16,5-5 3-16,-2-5 2 15,2 3 0-15,-8-8 0 16,8-2-2-16,2-3-6 15,4-3-2-15,4-5-5 16,-13-3 1-16,-3-5-2 16,-4-2-5-16,2 4-16 15,-5 0-9-15,1 5-5 16,-1 3 5-16,-5 4 3 16,1 3 2-16,-2 7 6 15,1 8 1-15,-1 12 14 16,-2 7 8-16,5 11 4 15,-5-4 1-15,4 10 1 0,-2 0 2 16,-4 7 1-16,5 8 2 16,-5-1 0-16,9 10 1 15,-2-11 1-15,0-2 0 16,2-2 0-16,-5-13 1 16,1 0 1-16,-4-2 0 15,-7-2 1-15,9 3 1 16,-6-3 2-16,-1-2 1 0,2-7 1 15,-10-4 1-15,-1-5-2 16,-1-6-1-16,-3-4-1 16,1-3-1-16,4-5 1 15,-12-3 1-15,17-6 0 16,0-4 1-16,9-3-3 16,13 1-1-16,-19-15-5 15,3-2-4-15,-13-14-3 16,11 1-2-16,15 3 1 15,4 4 3-15,6 6 2 16,-6-3 1-16,3 6 1 16,5-7 0-16,11 3 1 15,7 6 1-15,4 1 3 16,-5 3 0-16,3 2 0 16,-5 1-2-16,-5 7-1 0,0 0 0 15,-2 10 0-15,-3-8 5 16,-4-2-44-16,4 7-66 15,-3-7 69-15</inkml:trace>
  <inkml:trace contextRef="#ctx0" brushRef="#br1" timeOffset="78957.77">8688 10119 655 0,'0'-3'325'16,"1"8"-104"-16,-1 1-89 15,0-6-15-15,0 0-5 16,0 0 3-16,0 2-10 0,6 16-10 16,4 32-14-16,-10-24-7 15,-3 1-19-15,3 4-10 16,-4-3-15-16,6 1-9 16,-6-7-9-16,-1-4-2 15,5-4 0-15,-3-6 0 16,5-4 4-16,-4 0 9 15,-1-5 5-15,3 0-1 16,-1 0-7-16,1 0-13 0,1-26-32 16,2-35-20-16,11 26-38 15,-6-7-15-15,7 9 12 16,6 7 16-16,-4 3 37 16,2 8 15-16,-2 5 10 15,-1 3-1-15,2 11-1 16,-2 2 2-16,4 12 12 15,1 7 9-15,-4-3 13 16,-2 4 4-16,4 2-3 16,-9-6-6-16,-3 3-6 15,0 0-4-15,-3-2-2 16,7 1-1-16,-8-5 2 16,1-3 0-16,-4-3 5 15,-9-7-10-15,5 0-82 0,-7-4-59 16,-2-3 76-16</inkml:trace>
  <inkml:trace contextRef="#ctx0" brushRef="#br1" timeOffset="79458.43">9279 10090 953 0,'-1'4'428'0,"1"12"-188"16,-11-6-58-16,2 4-37 16,0 6-21-16,-8 1-36 15,5 2-24-15,-6-2-34 16,0 2-10-16,4-5-13 16,-3 3 0-16,10 2 0 15,-2-6 1-15,8 5 2 16,3 1 1-16,8-3-3 15,4-1 0-15,-5-11-1 16,2 2 0-16,2-2 2 16,2-4 0-16,6 1 2 15,0-4 3-15,0-6 1 16,-5-6 2-16,3-4-2 16,4-1-2-16,-5-8-4 0,1 3-1 15,-4-3-2-15,-10-7 1 16,-5 7-1-16,-6-7-1 15,-12-6-4-15,2 14-1 16,-10-3-6-16,2 5-2 16,4 21-3-16,-3-12 1 15,7 11 2-15,0 6 0 16,-3-4 0-16,0 10 3 0,7-2-35 16,0 1-34-16,8 2-98 15,4-2-61-15,4 9-329 16,1-11 366-16</inkml:trace>
  <inkml:trace contextRef="#ctx0" brushRef="#br1" timeOffset="80324.13">9622 10124 1036 0,'-2'-1'455'15,"4"1"-234"-15,-6 0-56 16,2 0-61-16,1 0-16 15,0 0-21-15,-4 24-8 16,-6 30-18-16,17-20-6 0,-13-6-1 16,-6-2-3-16,9 2-6 15,1-2-3-15,4-3-9 16,2-2-3-16,-4-6-3 16,-1-4 0-16,2-4 3 15,-2-2 6-15,5-5 13 16,-6-5 0-16,3-5-4 15,13-3-9-15,-6-10-30 16,5-2-18-16,-5-11-45 16,0-6-23-16,6 0-6 15,2 2 12-15,5 8 44 16,-2 4 22-16,-3 10 19 16,-2 4 1-16,-5 7 0 15,2 13 2-15,-4 0 13 16,5 11 11-16,-5 5 14 0,0-7 5 15,3 6-2-15,-5-4-5 16,13-3-8-16,-6 0-5 16,6-3-7-16,5 0-2 15,0-3 0-15,8-1 1 16,0-4 3-16,1-7 1 16,-3-7 1-16,2-1 0 15,-8-9-4-15,0 4 0 0,-6-9-2 16,0 0-1-16,-3-1 2 15,-5-1-1-15,-6 5 0 16,-6 2-2-16,-8 5-6 16,-4 5-4-16,-3 9-8 15,-8 2 0-15,6 8 1 16,7 6 1-16,-7 2 3 16,9 10 0-16,-1 0 0 15,-11 1 1-15,9 3 2 16,0-6 1-16,6 3 2 15,9 4 1-15,0-3 4 16,7 0 3-16,-2-1 4 16,5-7-1-16,5 0-1 15,13 3-3-15,-11-11 0 16,6 0 0-16,1-6 1 16,-15-8-17-16,17-4-101 0,-6-6-127 15,10-2 146-15</inkml:trace>
  <inkml:trace contextRef="#ctx0" brushRef="#br1" timeOffset="80941.45">10677 9961 2288 0,'-2'20'21'0,"-17"11"-5"16,22 8-4-16,-1-1-1 15,0 3-3-15,7 2 1 16,0-5-3-16,-6-11 1 15,1 0-1-15,1-7 1 16,-4-8 2-16,1 1 1 0,-2-9 12 16,0 3 6-16,-2-12 4 15,-4-2-2-15,1-7-16 16,-4-10-10-16,-3 4-15 16,2-8-3-16,-1 7 3 15,-3 6-2-15,-7-6-1 16,-1 9-6-16,-12-8-10 15,8-3 2-15,0 6 4 16,3 1 3-16,-1 8 3 16,-5 7 0-16,-1 3 1 15,-2 10 1-15,9 4 4 16,-1 0 0-16,7 12 3 16,4-1-1-16,2 1 1 15,4-1 2-15,4-2 4 16,2-2 2-16,10 4 13 0,5 1 3 15,6-7 5-15,6 0 2 16,5-7-6-16,-6-3-2 16,5-7-1-16,-4-3-1 15,6-3 2-15,3-4 1 16,1-5 1-16,5-1 9 16,-11-7-56-16,1 2-65 15,-4-8 64-15</inkml:trace>
  <inkml:trace contextRef="#ctx0" brushRef="#br1" timeOffset="81824.08">10711 9591 464 0,'1'-10'264'16,"4"5"-30"-16,-3-3-35 16,1 4-48-16,0-1-18 15,-1 5-29-15,-2 0-10 16,0 0-19-16,0 0-6 15,0 0-6-15,-2 0-2 16,1 0-4-16,0 5-2 0,-4 10-17 16,-11 32-8-16,8-14-10 15,0-11-4-15,6 19-4 16,-3-5 0-16,0-5-2 16,5 10-1-16,0-9-1 15,1 5-1-15,3-1-2 16,-4-6-1-16,0 1-1 15,0 1 0-15,0-7-1 16,0 7 1-16,3 1 0 16,-2-8 0-16,-1-2 2 15,2-2 2-15,-3-17 5 16,1 6 4-16,0-3 8 16,-6-13-24-16,2 5-67 15,-1-12-60-15,0-7 66 16</inkml:trace>
  <inkml:trace contextRef="#ctx0" brushRef="#br1" timeOffset="83007.93">11403 9613 482 0,'1'-8'271'0,"-4"4"-35"15,5 1-38-15,-2 2-57 16,0 0-24-16,0 1-44 0,0 0-14 16,0 0-7-16,0 0 6 15,0 2 6-15,0 24-4 16,-3 44-13-16,1-18-12 16,-1 2-13-16,-4-2-3 15,1-4-7-15,-4 1-1 16,-2-1-3-16,3 3 0 15,3 0-2-15,-5-7-1 16,10 0 2-16,-6-9-1 16,4-7 2-16,-3-4 2 0,-1-12 0 15,7 3 3-15,-3-14 13 16,3 1 1-16,3-10-6 16,-1-7-5-16,4-8-38 15,7-2-20-15,-4-15-40 16,3-6-12-16,4-2 8 15,-10-3 16-15,15 14 40 16,-6 5 15-16,2 11 14 16,0 5 1-16,-10 8 0 15,8 8 0-15,4 12 8 16,-3 4 8-16,-2 11 10 16,-12-3 5-16,0 5-2 15,11 8-3-15,-3-4-2 16,3 1-2-16,-6-3-3 0,-10-7-1 15,0 6-1-15,3-5 3 16,-7-1 8-16,1 1 2 16,-6-7 3-16,-9-1 0 15,4-9-1-15,-2 2 0 16,-7-8-4-16,6-2-4 16,-19-4-6-16,4-8-3 15,4-1-4-15,-5-2-1 0,15-4-7 16,-3-3-3-16,7-3-29 15,6 8-23-15,6-2-52 16,2-1-33-16,6 10-169 16,3-7 199-16</inkml:trace>
  <inkml:trace contextRef="#ctx0" brushRef="#br1" timeOffset="83556.47">11695 10070 842 0,'-4'-1'384'16,"4"6"-178"-16,-1-1-59 15,5 6-60-15,2-2-14 16,5 0-11-16,3-1-3 16,8 1-11-16,-4 3-5 0,5-7-7 15,3 1 1-15,3-4-1 16,-5-10-1-16,-3-3-6 16,-11-6-3-16,-9-5-6 15,9 8-3-15,-14-6-2 16,6 2-1-16,-11-1-3 15,-5-3-1-15,5 8-10 16,-5 7-6-16,-1 7-7 16,2 5-3-16,-7 8 1 15,2 1 2-15,-1 6 4 16,0 2 2-16,3 4 2 16,-2-1 1-16,2 2 2 15,6 7 0-15,3-7 1 16,0 3-1-16,7 4 3 15,0-6 4-15,4-1 2 16,2 1 0-16,2-7-1 0,0-3-3 16,4-2 1-16,0-4 1 15,2-8 3-15,2 0 1 16,5-6-10-16,2-2-39 16,10-7-182-16,0-3 153 15</inkml:trace>
  <inkml:trace contextRef="#ctx0" brushRef="#br1" timeOffset="83990.31">12369 9997 837 0,'-4'-3'443'0,"6"3"-96"16,-4 2-100-16,1-2-68 15,1 0-31-15,-1 0-32 16,0 0-17-16,0 0-24 16,-18 0-12-16,-24 0-23 15,20 4-8-15,-1 0-14 16,3 1-6-16,-2 1-5 16,-7-1-4-16,8 5-3 15,-1 4 0-15,5 5-2 0,5 4-1 16,-5-1 0-1,5 3-1-15,0-3-1 0,2-2-1 16,10 3-2-16,1-1-1 16,5 3 1-16,4-4 1 15,4-2 3-15,4-2 2 16,4 0 1-16,-3-3 1 16,3-4 0-16,3-2 1 15,0-8 2-15,13 0 1 0,-7-5 0 16,9 0 8-16,-12-5-50 15,-18-3-43-15,22 3-134 16,-11 0 125-16</inkml:trace>
  <inkml:trace contextRef="#ctx0" brushRef="#br1" timeOffset="86222.909">12957 10086 479 0,'1'-5'322'16,"0"2"-15"-16,3 3-111 16,-4-1-34-16,0 0-47 15,0 0-14-15,0 0-18 16,0 0 5-16,0 0 13 15,0 0 2-15,0 0-6 16,0 0-13-16,0-1-40 16,-1 1-10-16,0 1-11 15,-27-1-5-15,-23 2-7 16,29 3-4-16,0 1-5 16,5 7-2-16,-13-1 0 15,2-1-1-15,5 7-1 16,-1-1 0-16,12 7-1 15,6 6-1-15,-4-9-1 16,7 2-1-16,2-3 0 16,-1-7 1-16,4 0 1 0,2-2 1 15,6-1 2-15,2 2 0 16,9 0 1-16,1 2 1 16,8-8 2-16,-11-5 2 15,17 0 2-15,-17-12 1 16,-16-8-1-16,22 6-2 15,-11-6-4-15,11-6-4 0,15 4-10 16,-15-13-4-16,-10-13-10 16,4 8 1-16,-13-2 8 15,0 12 3-15,1 17 13 16,-7 2-3-16,0 13-16 16,-2 4-2-16,-8 1-2 15,4 11 6-15,-4 6 18 16,1 7 1-16,5 11 4 15,-9-15-1-15,8 4 0 16,-5-6 1-16,5-9 2 16,7 14 0-16,-3-14 0 15,3 0 0-15,7 1-2 16,-2-8 0-16,11 2 2 16,3-4 1-16,-3-10 2 15,7 2-1-15,-6-7-1 16,4-3-2-16,-2-8-1 0,0 2-1 15,9-5 0-15,-13-7-1 16,11 8 1-16,1-11 1 16,-15-2 1-16,4 1 1 15,-12-4 0-15,-11 9-1 16,11 8 0-16,5 9 0 16,-8 6-5-16,3 3-1 15,-18 2-5-15,-8 5-1 0,18 13 7 16,-15-6 2-16,16 12 5 15,-3-1 1-15,-18-4 0 16,22 9 0-16,-11-6 2 16,11-2 0-16,4 1-2 15,-4-3-1-15,15 4-3 16,-4 0-1-16,9-4 1 16,4-5-1-16,-10-9 3 15,3 3 0-15,-4-7 1 16,-1-1 1-16,8-5-1 15,0 1 1-15,0-11-4 16,6 3 1-16,1-5-3 16,-5-3 0-16,0 0 0 15,-5-2 0-15,2 3 1 16,-7-10-1-16,-2-3 2 0,-6-2 0 16,-4-7 1-16,4 12-1 15,-7 10-2-15,7 6-2 16,-3 11-5-16,-5 2-6 15,1 5-4-15,2-4 2 16,0 0 5-16,-5 12 6 16,-1 16 3-16,-11 29 1 15,14-25 3-15,-2-2 1 0,0-9 0 16,5 7 0-16,5-1-2 16,-1-4 0-16,4-8-2 15,2 3-1-15,-4-9 1 16,8 6 2-16,3-2 0 15,1-2 1-15,3-7 1 16,-3-3-1-16,1-3 0 16,-3-5 0-16,14 3-1 15,-4-2-1-15,6-3-3 16,-8-3 0-16,-8-11-2 16,4-3 2-16,-5-2 1 15,5 0 0-15,-8-9 1 16,-2-5-1-16,2-3 1 15,10 8-2-15,2 14-4 16,-7 4-2-16,3 18-6 16,-11-1 0-16,1 8 4 0,1 2 3 15,1 10 5-15,-1 3 1 16,-1 5 1-16,1 6 1 16,-7-4 1-16,4-1-1 15,-1 0 0-15,-1-2 0 16,-4-3 1-16,0 4 1 15,-8-7 7-15,-2-4 2 0,-8-6 2 16,-5-3 1-16,-15-6-4 16,2-1-2-16,-1 5-4 15,-5-4 0-15,19 2-2 16,2 4 1-16,-6-7 2 16,10 2 2-16,3-4 2 15,-14-8 0-15,24 2-2 16,1-4-3-16,-5-5-5 15,18 5-6-15,-12-16-19 16,-1-3-7-16,5 12-4 16,-1-5 2-16,12 21 13 15,-10 1 4-15,-2 4 2 16,-2-1 0-16,-1 0 2 16,1 0 2-16,2 8 4 15,7 17 3-15,16 26 1 16,-28-33 1-16,5-1 1 0,9-1 2 15,1 0 2-15,7 1 0 16,19 2 2-16,-3-2 0 16,-5-10 0-16,11 1 2 15,-9-8-1-15,0-6 2 16,6-3-2-16,12 2 0 16,0-10-1-16,11 2-1 15,-5-5-1-15,-5-5 0 16,2-2 2-16,-15-7 0 0,2 0 4 15,-11-6 1-15,-16 3 1 16,-5 4 0-16,-10 3-2 16,-4 8-2-16,-3 10-2 15,-3 0 0-15,-5 7 0 16,3 8 1-16,-8 3-3 16,3 4 0-16,-3 3-1 15,-8 1 2-15,3 3-1 16,13 7 0-16,-3-3-1 15,15 5 0-15,2 4 0 16,-14-4-2-16,18 10 0 16,-18-10 0-16,6-3-1 15,1-2 1-15,13-3-1 0,10 1 2 16,4-6 2-16,11 3 0 16,-6-16 3-16,2 0 0 15,9-5 2-15,-5 1-5 16,-2 1-53-16,3-6-39 15,-8 3 51-15</inkml:trace>
  <inkml:trace contextRef="#ctx0" brushRef="#br1" timeOffset="88171.709">15287 9869 305 0,'0'-1'153'16,"0"-3"-42"-16,-1 4-26 15,1-1-38-15,0 0-14 0,0 0-23 16,0-1-3-16,0 1-4 15,0 1 1-15,0 0 0 16,0-1 0-16,6 0 1 16,-5 0-1-16,9 0-2 15,-10 0-1-15,1 0 0 16,1-1-1-16,-1-8-2 16,11 0 31-16,20-22 70 15,-33 19 32-15,2 5 56 16,0 6-8-16,-11-3-27 15,14 10-18-15,-5 2-29 16,1-2-17-16,5 8-27 16,-10-1-7-16,5 16-7 15,-12 0 0-15,0 11-2 16,-2 2-1-16,-3 8-6 16,11 6-5-16,3 4-10 0,-2-7-6 15,1-6-6-15,0-7-2 16,-4-12-2-16,4 4 0 15,-6-17 3-15,-11-4 1 16,13-9 14-16,-5-4 3 16,10-5-8-16,15-2-18 15,-7-11-79-15,-2-8-67 0,3-6-258 16,-5-11 259-16</inkml:trace>
  <inkml:trace contextRef="#ctx0" brushRef="#br1" timeOffset="88672.989">15863 9909 583 0,'6'3'335'0,"-5"1"-31"16,-1 1-26-16,-5-3-44 15,-3 1-17-15,-3 3-43 16,-10-2-32-16,-8 0-54 0,8 2-18 16,-25-3-31-16,5 5-11 15,-6 1-15-15,-11-2-5 16,13 6-4-16,1-4-2 16,8 2 0-16,5 2-2 15,4-5 0-15,5 0-1 16,4-4-6-16,11 0-3 15,7-1-3-15,3 2 1 0,7-2 5 16,-4 1 3-16,6 3 2 16,-1 1-1-16,3-2 1 15,0 5 1-15,0 7 1 16,-4-9 0-16,-1 9 0 16,0 1 0-16,-5-9 0 15,3 12 1-15,1 1-1 16,2 2 0-16,3-4 0 15,-1-1 0-15,3-2 1 16,-3-4-1-16,2 0 2 16,-1-5 1-16,1-8 3 15,2-2 3-15,-1-4-25 16,0-2-35-16,-3-4-105 16,-5-4-204-16,-7 4 235 15</inkml:trace>
  <inkml:trace contextRef="#ctx0" brushRef="#br1" timeOffset="89504.77">16163 10245 815 0,'6'-3'402'0,"-3"-2"-122"16,3 7-40-16,-3-2-74 15,-19-10-19-15,5 4-42 16,4-1-17-16,14 8-21 15,-10 4-10-15,-10-6-16 16,2-4-6-16,-22-6-14 16,13 5-4-16,-1 4-10 15,-3 7-3-15,8 7-2 16,2 5-1-16,-1-6-1 16,0 4 0-16,1 0 0 0,-1 2-2 15,6 7 0-15,0-7-1 16,6 3 0-16,1-5 0 15,2-2 1-15,2 4 1 16,2 1 0-16,4-3 1 16,0-1 0-16,-3-8 1 15,4-6 2-15,-2 2 2 0,0-7 1 16,7 0 0-16,0-8-2 16,4-1-4-16,3-5-8 15,-1-8-4-15,8 10-5 16,-4-8-3-16,-7-2 7 15,8 12 3-15,-15-3 6 16,-12-1 4-16,5 13 2 16,-6-1-2-16,-3 7-10 15,6 3-3-15,-4 9-2 16,-6 0 2-16,4 2 10 16,-4 2 2-16,15 2 1 15,-15-1 0-15,0-3 2 16,10 6-1-16,-5-12 1 15,11 9 0-15,3-2 0 16,-2-1-1-16,-6 3 0 16,5-4 0-16,5 0 0 0,6-1 1 15,4-2 1-15,-16-6 2 16,20 0 2-16,-13-5 3 16,-6-7 1-16,26 5 0 15,-22-13-2-15,8 2-1 16,10-1-3-16,-7-3 0 15,-1 1-15-15,2 0-31 0,-7 1-99 16,-3-3-80-16,0 7 130 16</inkml:trace>
  <inkml:trace contextRef="#ctx0" brushRef="#br1" timeOffset="90121.12">17170 9962 975 0,'13'-2'133'0,"-6"-1"-8"15,11-1 116-15,-7 1-57 16,-11 0-27-16,-2 0-11 15,-1 3-5-15,3 0-23 16,-1 0-8-16,-1 4-23 16,-9 14-14-16,-26 30-23 15,21-23-8-15,-18 2-19 16,-8-4-8-16,-3 10-7 0,0-7-2 16,11 0-1-16,8-2-2 15,7-10 1-15,1-4-4 16,3-13-33-16,2 6-21 15,0-8-60-15,6 1-42 16,3-4-152-16,3-5-259 16,8-8 372-16</inkml:trace>
  <inkml:trace contextRef="#ctx0" brushRef="#br1" timeOffset="90437.27">16945 9960 852 0,'-2'6'449'16,"2"5"-124"-16,3 5-88 15,-1-1-27-15,5 7-46 16,0-1-21-16,3 3-46 16,3 0-14-16,6 1-25 15,6 1-15-15,-2-10-18 16,9 2-6-16,1-4-8 15,-10-3-2-15,7 4-2 16,-11-4 0-16,-8-7 0 0,-9-5 1 16,-4-8 2-16,10 9-1 15,4-2-11-15,6 2-18 16,5 1-69-16,-6-8-50 16,0 0-168-16,5 4 190 15</inkml:trace>
  <inkml:trace contextRef="#ctx0" brushRef="#br1" timeOffset="90937.33">17676 9749 554 0,'-17'-9'381'15,"18"5"38"-15,1 3-106 16,-2 0-89-16,0 1-34 16,0 0-46-16,0 3-16 15,4 18-29-15,-12 26-3 16,5-20-15-16,-8 4-9 16,-6 2-18-16,17 1-11 15,-9 2-18-15,3 0-8 0,0-1-8 16,-5-1-2-1,-5-10-3-15,9 6 1 0,-1-7-2 16,0-8 2-16,10 0-2 16,-9-8-3-16,7-7-30 15,0 2-12-15,-4-9-56 16,4-6-43-16,1-8-102 16,17 0-165-16,7-7 264 15</inkml:trace>
  <inkml:trace contextRef="#ctx0" brushRef="#br1" timeOffset="91470.409">18141 9807 1073 0,'-9'0'508'0,"4"5"-222"15,-20-2-100-15,15 10-37 16,-14-8-43-16,0 6-12 15,-3 0-32-15,-13-3-10 16,8 7-13-16,1 1-5 16,9 3-9-16,1 1-2 0,0 1-3 15,-1-4 0-15,8 8 0 16,-1-1-1-16,10 0-4 16,4 5-4-16,7 0-2 15,4-2-3-15,3-5-2 16,4 1-1-16,-3-18 1 15,5 2 1-15,3-7 3 16,1-5 1-16,12-1 2 16,4-5-1-16,1-3-3 15,-1-6-1-15,-5-4-3 16,-6 0 1-16,-9 2 1 16,1-4 0-16,-9 5 2 15,-8-4 0-15,0 0-1 16,-13 5 1-16,-3 0-4 15,9 2 0-15,-8 3-2 16,1 1-1-16,-16-8-1 0,-7 3-2 16,-3 5-3-16,2 2-1 15,8 9-2-15,1 0-1 16,7 3-8-16,4 1-17 16,6 4-54-16,6 6-33 15,0-1-60-15,2 6-34 16,4 2-118-16,0-1-232 0,4 1 374 15</inkml:trace>
  <inkml:trace contextRef="#ctx0" brushRef="#br1" timeOffset="92036.89">18585 9830 770 0,'2'-12'488'0,"-12"10"20"16,-4 2-218-16,14 0-107 16,-21 0-46-16,11 4-58 15,-11 2-15-15,-15 3-32 0,16 7-9 16,-8 2-7-16,10 5 0 15,0 1 2-15,-3-3 3 16,7 7 1-16,1-3 1 16,-1 1-3-16,3 6-1 15,5-1-4-15,1-2-1 16,8 2-4-16,2-4-2 0,2-8-4 16,6 5-1-1,0-6 0-15,6-6 1 0,9-1 1 16,2-5 2-16,13-10 2 15,-2 4-1-15,-5-17-2 16,15 2-3-16,-6-11-3 16,-3-13-2-16,6-6 0 15,-17-5 1-15,-9-4 1 16,-3 5 1-16,-17 4 0 16,-4 2 0-16,-13 5-4 15,-5 11-1-15,-13 16-3 16,-11-2 0-16,-7 13 5 15,9-2 1-15,-15-3 1 16,7 7 0-16,4 4 0 16,-6-1-1-16,25 8-17 15,-3-9-32-15,12 5-554 0,0 6 438 16</inkml:trace>
  <inkml:trace contextRef="#ctx0" brushRef="#br1" timeOffset="95103">19580 9681 364 0,'32'-34'196'16,"-26"30"-45"-16,4-3-12 15,-6 3-20-15,6 4-7 0,-3-2-7 16,-3 2-6-16,-4 0-11 16,2 3-4-16,-2-3-16 15,0 0-12-15,0 0-22 16,-1 0-8-16,0 0 6 16,0 0 8-16,0 0 14 15,0 0 4-15,0 0-8 16,-7 12-6-16,-1 2-16 15,-11 33-7-15,9-28-4 16,-6-2 1-16,3 10 2 16,3 2 3-16,-16-1 0 15,9 2-2-15,-17 1-4 16,-14-6-2-16,15 11-3 16,-10-3-1-16,14-3-1 15,2-1-1-15,1-5 0 16,-1-4 1-16,4-2-1 0,7-5 1 15,2-7 1-15,11 5 1 16,4-10 4-16,2 10 0 16,0-11-1-16,-6-6-3 15,2 0-8-15,2-6-4 16,4 9-1-16,3 3-1 16,-3 0-2-16,-1-1 0 0,-2 0-2 15,-2-1-1-15,-1 1 0 16,2 1 1-16,0 0 2 15,0 0 2-15,0 0 0 16,2 6 2-16,0-3-1 16,10 16 1-16,24 11-1 15,-24-20-1-15,-1-5 0 16,-5-5-1-16,5 16 0 16,0-2 0-16,6 7 2 15,5 4 0-15,1-8 1 16,1 0 0-16,2 1 3 15,5-6-1-15,-5 0 2 16,-2-2-1-16,-11-6 2 16,-11-4 2-16,4-1 4 0,0 1 1 15,-1-3 2-15,5-2 0 16,-10 3-4-16,4-2-1 16,0 0-6-16,-11 1-3 15,7-1-28-15,-10-2-30 16,3 5-97-16,16 1-93 15,-9 6 154-15</inkml:trace>
  <inkml:trace contextRef="#ctx0" brushRef="#br1" timeOffset="99869.85">20560 9697 436 0,'9'0'232'15,"-14"-2"-47"-15,5 1-58 16,3 0-6-16,-3 1 2 16,0 0-6-16,0 0-7 0,-1-1-9 15,0 0-18-15,1 0-10 16,0 0-19-16,0 0-3 16,0-1 0-16,0 1 0 15,0 0-2-15,0 0-5 16,0 1-5-16,-1 0-1 15,0 0 0-15,-4 8-3 0,-14 3-6 16,-37 25-2-16,31-23-8 16,-8-6-1-16,0-1-6 15,4 4-2-15,-6-8-1 16,6 4-2-16,16 1-1 16,-7-3-2-16,9-4-2 15,2 6-1-15,-1-4-1 16,4 0 0-16,1 1-1 15,3-2-1-15,0 3-2 16,-1 1-1-16,3-5 0 16,-1 0 0-16,0 0 2 15,0 1 0-15,-1 12 1 16,0-4 1-16,-7 36 0 16,5-31 1-16,0 2 0 15,-1 0 1-15,-3-2 0 16,4 1 1-16,-5 1-1 0,1 5 0 15,-1 2-1-15,-4 7 1 16,3-5-1-16,4 0 0 16,-4-4-1-16,3 1 1 15,6 2 0-15,-2-2 0 16,6 2 0-16,-4-10 0 16,1 2 0-16,-9-6 0 15,9 1 0-15,2 1 0 0,-2-6 2 16,6-2-1-16,2 2 0 15,-5-2 0-15,-1 1-1 16,-2-1 1-16,-12-3-1 16,11 2-1-16,1 4 0 15,7 3 0-15,1-2 0 16,1 2-1-16,-1-3-1 16,-4-3 0-16,8-2-3 15,-1-2 0-15,7 2 3 16,4-1 2-16,0-1 5 15,3 0 6-15,-8-1 4 16,1-4 2-16,-2 1-1 16,3 2-1-16,9 2-4 0,-8-3-1 15,4 3-3-15,-3-2 0 16,-15 1 0-16,13 2 0 16,-18-2 0-16,10 1 1 15,2-1 0-15,-6 0 0 16,-1-1-1-16,-8 0-1 15,2 2-11-15,-1-2-15 16,1 1-85-16,0 1-66 16,-1-1 105-16</inkml:trace>
  <inkml:trace contextRef="#ctx0" brushRef="#br1" timeOffset="100634.8">20852 9871 504 0,'27'-41'301'16,"-17"37"-39"-16,-4 1-52 16,4 4-21-16,-10-1-45 15,-11-5-29-15,7 10-65 0,-8-5-18 16,4 8-6-16,-3 5 3 15,-4 4 7-15,-2 10 2 16,-1-3-5-16,5 10-2 16,1 4-7-16,-1-3-4 15,3 5-6-15,-1 4-2 16,-1-8-3-16,5 3 0 16,1 2-1-16,-4-16 0 0,8 5-1 15,-5-14 1-15,3-5 0 16,4-3 0-16,-4-10-2 15,4 7 0-15,-1-9-18 16,0 3-24-16,1 0-63 16,0 0-49-16,1-13 90 15</inkml:trace>
  <inkml:trace contextRef="#ctx0" brushRef="#br1" timeOffset="101034.73">21126 9786 730 0,'-1'-5'456'0,"0"-2"-35"16,3 13-230-16,1-4-49 15,-4 1-76-15,0-3-12 16,0 0-4-16,-4 9 1 15,-1 18 8-15,-4 30 0 16,6-26-1-16,-8-1-4 16,-4 2-10-16,5-1-6 0,-5 7-12 15,7 0-5 1,0 2-9-16,-14-6-2 0,7 1-2 16,1-1-1-16,-2-11 0 15,26 11 1-15,-4-12 0 16,-14-5 2-16,10-3 1 15,-11-8 0-15,-1-6-1 16,13-1-10-16,-15-10-67 16,0-5-49-16,4-4-150 15,5-2-203-15,10-3 308 16</inkml:trace>
  <inkml:trace contextRef="#ctx0" brushRef="#br1" timeOffset="101289.05">20787 10029 685 0,'-8'-1'351'16,"1"0"-95"-16,5 0-46 16,2 1-85-16,0 0-27 15,0 0-19-15,0 0-3 16,12 0 11-16,16 2 4 0,38 7-13 15,-25-3-4-15,-4 0-14 16,-16-6-11-16,-7-2-21 16,-10-3-10-16,12 3-9 15,-1 0 0-15,8 4-38 16,-2-2-66-16,-13-4 64 16</inkml:trace>
  <inkml:trace contextRef="#ctx0" brushRef="#br1" timeOffset="102118.83">21586 9869 485 0,'-2'-6'343'16,"2"1"49"-16,-1 1-128 0,-3-4-78 16,1 6-29-16,3 2-51 15,-4-5-23-15,4 5-36 16,-1 0-14-16,0 0-11 15,0 3 0-15,-2 9 1 16,-2 5 1-16,-11 26 0 16,6-23-1-16,10 8-4 15,-9-2-3-15,6 0-4 16,3 0-1-16,-3-9-3 16,6-1 0-16,-7-11 4 15,-2-4 3-15,7 2 10 16,2-6 2-16,-3 2-3 15,0 0-3-15,6-14-13 16,13-38-5-16,-16 23-3 16,4 0-4-16,-2 2-4 15,4 1-1-15,1 11 1 0,-6-3 3 16,-5 7 3-16,-10 1 1 16,-3 3-1-16,3 8-1 15,-9 3-4-15,10 9-1 16,-15-1 2-16,4 1 0 15,9 7 2-15,-11-2 1 16,5 5-1-16,-10 2-1 16,-5 0 1-16,6 5 0 0,3 0 0 15,10 12 1-15,-2-1 1 16,8-1-1-16,3-1 2 16,0-9-2-16,8-3 2 15,3 1-1-15,5-1 2 16,3-6 1-16,3 0 2 15,2-10 1-15,7-7 3 16,17 3 1-16,-4-6 2 16,-1-4-1-16,6-1 0 15,-14-6-1-15,5-3-3 16,3 5-1-16,-13-5-1 16,-3 5-1-16,-8 0 1 15,-2 6-2-15,-6 1-6 16,-1 2-6-16,2 8-15 15,-5-5-14-15,-3 3-89 0,-1 2-62 16,-4-1 116-16,0 4-73 16</inkml:trace>
  <inkml:trace contextRef="#ctx0" brushRef="#br1" timeOffset="102551.67">21913 9851 871 0,'-2'-8'426'0,"2"1"-160"15,10 10-63-15,-27-8-83 16,29 11-32-16,-10 6-10 16,-21-6-11-16,32 26 7 15,-30-7 6-15,4 5 5 32,0-1-1-32,1 38-23 0,-19-3-8 15,8 0-35-15,8-28-6 16,2-1-2-16,5-3-3 0,4-4 0 15,-2-8 0-15,5-12 0 32,0-5 0-32,1 2-2 0,1 3-4 0,3-8-7 15,5-8-47-15,5-10-45 16,10-9-124-16,3-2 134 0</inkml:trace>
  <inkml:trace contextRef="#ctx0" brushRef="#br1" timeOffset="103034.38">22311 9853 1021 0,'-1'3'473'0,"-10"6"-206"16,-2 5-42-16,-3-1-70 15,-6 0-27-15,0 6-35 16,4 1-19-16,0 3-24 15,-3 2-6-15,5 6-11 16,-6-3-3-16,6 13-6 16,3-4-3-16,2-5-5 0,-1 1-3 15,8-6-3-15,2 0-1 16,7-1-1 0,3-7 1-16,5-6-2 0,6 4 2 15,-4-8-1-15,6 0-1 16,0-7 4-16,-4-7-2 15,5-9 1-15,4 2-1 16,-6-12-4-16,16 3 1 0,-11-8-1 16,4 0 0-16,-8 2 1 15,-4-4 0-15,-1-1 1 16,-7-3 1-16,-6-9 2 16,-6 2 2-16,-8 7-1 15,-12 2-2-15,7 12-4 16,-10 1-4-16,5 8-1 15,3 2-2-15,-3 4-1 16,3 3-2-16,0 3 0 16,2 4-2-16,1-1 0 15,-1-1-12-15,7 7-75 16,0-5-81-16,5 5 107 16</inkml:trace>
  <inkml:trace contextRef="#ctx0" brushRef="#br1" timeOffset="103933.97">22454 9631 489 0,'-7'-7'282'16,"5"-1"-48"-16,7 7-84 15,5 1-25-15,-2-4-12 16,-3 1 0-16,-5 0-17 16,-6-3 0-16,9 0 1 0,2 1 1 15,15 2-2-15,7 3-8 16,1 0-23-16,6 1-11 15,3 2-16-15,6 8-8 16,4 0-9-16,8-1-4 16,-15-4-3-16,-4-1-2 15,-2 7-1-15,-14-1-2 16,-6 1 0-16,6 6-1 0,-21-7 0 16,2 6 0-16,-1 11 0 15,-10-8-1-15,6 11 0 16,-6-5-2-16,12 2-1 15,-14 0-1-15,8 0-1 16,3 6 1-16,-8-1-1 16,5 3 0-16,2 5-1 15,1-1 0-15,-3 2 1 16,14 3-1-16,-16-12 2 16,6 4-1-16,3-7 1 15,-8-5-1-15,1 1 1 16,-11-6-1-16,7 0 3 15,4-5-1-15,0 1 2 16,9-2 1-16,-14-6 1 16,-1 2 2-16,5-5 1 15,-17-4 2-15,17 5-3 16,-4 0-1-16,-10-4-2 0,9 7-3 16,-7 4 0-16,-6-5 0 15,7 7 0-15,-4-3 3 16,-3-7 10-16,5 1 3 15,-2 0 5-15,0-1-1 0,-1-4-6 16,2-1-4-16,-5-5-5 16,6-2-2-16,2 2-7 15,-10-5-8-15,19 8-49 16,-5-2-35-16,3 2-128 16,9 2-385-16,-4 0 416 15</inkml:trace>
  <inkml:trace contextRef="#ctx0" brushRef="#br0" timeOffset="114547.01">3014 12100 333 0,'-1'0'229'16,"0"-1"-8"-16,0 0-47 16,0 1-21-16,-1 0-35 15,1 0-13-15,0 0-22 16,0-1-4-16,0 0-14 15,0 1-14-15,0 0-27 16,1 0-10-16,-1 0-7 16,0 7 0-16,-3 9 4 0,-7 32-3 15,6-16-3 1,-1 4-1-16,4 9 0 0,-6-5 0 16,2 5 0-16,-2 0 0 15,6-2 0-15,2 5 0 16,-4-10 0-16,4-7 0 15,-10-6 1-15,9-2 1 16,5-4 1-16,-3-3 1 16,-2-8 1-16,-4-6 1 0,2-5 3 15,0 1-11-15,3 1-114 16,0-1-169-16,5-6 177 16</inkml:trace>
  <inkml:trace contextRef="#ctx0" brushRef="#br0" timeOffset="115147.48">3430 12156 757 0,'12'-2'363'0,"-13"-2"-142"15,3 2-22-15,0-2-62 0,-2 4-24 16,0 0-30-16,-1 0-2 16,0 0-8-16,0 0-13 15,-18 5-20-15,-40 34-9 16,20-24-14-16,-2 1-4 16,-1 0-6-16,1-3 1 15,7 3-2-15,-3-3 1 16,13-5-2-16,0 0 0 0,5 4-3 15,1-6-1-15,2 3 0 16,2 0-2-16,2-8-1 16,5 10 0-16,-2-2-3 15,-1 1 0-15,5 1-1 16,0 3-1-16,-2-6 1 16,6 3 1-16,1 3-1 15,-3-10 0-15,12 14-1 16,-2-3-1-16,-2-9 1 15,7 3-1-15,0-1 2 16,3 2 0-16,11 5 2 16,-5 0 0-16,3 0 2 15,1 1 1-15,-3 3 1 16,4-3 0-16,4 6 2 16,-6-4-1-16,3-1 1 15,8 6 0-15,-22-12 0 0,5 2 1 16,-9-3 1-16,-9-3 2 15,14 9 1-15,-2-1 0 16,-6-8-4-16,-5-3-5 16,-13-12-38-16,5 1-42 15,-5 1-178-15,7 4 169 16</inkml:trace>
  <inkml:trace contextRef="#ctx0" brushRef="#br0" timeOffset="116013.16">3744 12618 859 0,'4'-4'465'16,"-7"-2"-246"-16,-7 2-32 16,8 3-63-16,2 2-97 15,0 2 40-15,-1-3-15 16,0 0-8-16,-8 0-3 15,-10 0-9-15,-21 6-5 16,17-5-10-16,4 4-5 0,0 5-4 16,1 2-1-16,3 4-5 15,1-3-1-15,1 1-2 16,-3-3-2-16,5 2-1 16,3 5 0-16,0-2-2 15,8 4 0-15,-3-6-2 16,0-10 1-16,3 9 1 15,3-5 0-15,4 2 2 16,9 7 1-16,-4-15 3 16,0 8 0-16,1-3 1 15,-4-3 1-15,7 6 1 16,-3-14 0-16,0 1 2 16,3-4 1-16,-4-7 1 15,6 4 1-15,1-2-1 16,-5-11-2-16,-2-2-3 15,0 0-1-15,-10-8-1 0,4 9-1 16,-5 5 0-16,-4 0-1 16,3 8 0-16,0 6-1 15,-1 2-5-15,-5 4-3 16,5-1-2-16,0 0 1 16,-1 4 5-16,-3 13 2 15,-3 25 2-15,6-26 0 16,1-2 1-16,1-2 0 15,7 8 1-15,1-5 1 0,0 4 0 16,3-2 1-16,-6-7 0 16,1 4 0-16,6 0 0 15,1 3-1-15,5 0 2 16,-3-1 0-16,-2-5 2 16,-1-3 0-16,-7-5 4 15,-1-6 2-15,5-2 5 16,1-5 1-16,8-3-2 15,-1-6-2-15,3-4-12 16,-6 0-18-16,-1 0-60 16,2 10-51-16,-4-3-196 15,3-3 207-15</inkml:trace>
  <inkml:trace contextRef="#ctx0" brushRef="#br0" timeOffset="116763.68">4207 12247 506 0,'0'0'295'16,"0"0"-62"-16,0 0-54 15,0 0-29-15,0 0-40 16,0 0-6-16,0 0-15 16,0 0-1-16,22 0-6 15,12-3-11-15,-18 2-22 16,5 1-8-16,-10 2-6 16,13 0-2-16,5 0-1 15,-4 1-1-15,3 0-7 16,-4-2-4-16,-3 2-6 15,0-3-2-15,-8-1 1 0,1 1 1 16,-3-3-9-16,-2 2-14 16,-6-7-91-16,-3-2-97 15,0 5 122-15</inkml:trace>
  <inkml:trace contextRef="#ctx0" brushRef="#br0" timeOffset="117179.57">4242 12410 647 0,'-6'-11'344'0,"11"13"-53"15,-5 3-93-15,8-5-50 16,5 5-22-16,-13-8-30 16,-2-8-9-16,14 12-5 0,0-2-6 15,15 9-14-15,2-3-2 16,-5-5-8-16,5 0-2 15,-2 0-10-15,-2 4-8 16,-3 2-15-16,-3 1-4 16,-6-7-5-16,-3 1-1 15,-5-2 6-15,0 6-15 16,-5-2-94-16,6-1-94 16,-7-4 111-16</inkml:trace>
  <inkml:trace contextRef="#ctx0" brushRef="#br0" timeOffset="118763.36">5443 11978 240 0,'31'-34'213'0,"-33"32"63"16,-1 2-47-16,3 2-64 15,-1-2-33-15,1-1-35 16,0 1-5-16,0 0-3 0,0 0 3 16,-1 0-9-16,0 0-4 15,0 0-12-15,-1 4-6 16,-4 4-11-16,2 4-6 15,-46 22-14-15,22-28-7 16,-2 0-7-16,-3-5-3 16,5 4-2-16,2 2-2 15,12 1-4-15,-1-4 0 16,-3 3-1-16,-7-6 0 16,3 1-1-16,5 0 0 0,0-4 0 15,14 6 0-15,-6-2-1 16,-3-2-2-16,12 5-2 15,0-4-5-15,-1 0-2 16,1-1 2-16,0 0 1 16,-1 0 3-16,1 7 1 15,1 6 1-15,-1 0 0 16,3 26 1-16,-2-22 0 16,0-3 0-16,-3 2 0 15,2 4 0-15,-1 2 0 16,-8-3 0-16,5 4 0 15,-4-2 0-15,1 6 0 16,4 6 0-16,2-2 0 16,0 4 0-16,-3-15 0 15,3 4 1-15,-3-7 0 0,1-1 0 16,3 5 1-16,-5-11-1 16,5 4 1-16,-2-3-1 15,3-4 1-15,-1 0-1 16,0-3 0-16,0 2-1 15,-5-4 0-15,5 4 1 0,0-3-1 16,-1-3-1-16,1 0 1 16,0 0-2-16,0 0 0 15,0 0-1-15,0 0 0 16,0 0 1-16,0 1 0 16,1 1 0-16,12 4 1 15,9 1 0-15,22 23 0 16,-24-29 1-16,8 2 4 15,-15-8 5-15,14 5 8 16,-10-2 2-16,2-3 0 16,4 3-2-16,-4-2-4 15,3 3-1-15,-7-4-2 16,-2 0-1-16,-4-1-4 16,1 3-1-16,-6 1-3 15,5 3 0-15,-1 2 0 16,0-2 1-16,2 2 0 0,-4-3 1 15,-3-1-4-15,3 0-14 16,0-3-51-16,-2 2-41 16,-1 2-122-16,-3-1-74 15,0 1 190-15</inkml:trace>
  <inkml:trace contextRef="#ctx0" brushRef="#br0" timeOffset="119345.8">5654 12060 300 0,'3'-4'224'15,"10"0"41"-15,-16-3-39 16,6 1-37-16,-8-2-17 16,4 6-20-16,9 2-8 15,0 2-26-15,3 3-17 16,-12-3-38-16,-6 6-18 0,-8-1-18 16,5 8-1-16,-8 4-2 15,11 4-1-15,3 9-7 16,-8-1-3-16,5 6-2 15,-9-1-2-15,2-1-1 16,3 0-1-16,2 0-3 16,8 0 1-16,-3-10-1 15,1-1 1-15,-2-7 2 16,1-3 0-16,4 4 1 16,3-10 0-16,-4-8-7 15,2-1-20-15,-1-12-95 16,-6-2-79-16,7-5 114 15</inkml:trace>
  <inkml:trace contextRef="#ctx0" brushRef="#br0" timeOffset="119732.76">5925 12006 593 0,'8'-4'384'0,"-8"-8"-14"0,0 2-128 16,1 7-30-16,0 3-57 15,-1-1-31-15,0 1-59 16,-1 0-22-16,0 0-27 16,-1 0-3-16,1 11 8 15,1 13 8-15,-5 26 8 16,3-20 0-16,-5-7-6 15,-1 6-4-15,4 7-7 16,-1 1-4-16,-3 4-3 16,5 4-1-16,-2-5-4 15,0-5-1-15,0-1-2 16,-1-10 0-16,-3-8 0 16,3 1 1-16,1-8 1 15,5 0 1-15,0-4-1 16,2 0 2-16,-2-8-19 15,-1 2 1-15,0 0-149 0,0 0-96 16,0-13 161-16</inkml:trace>
  <inkml:trace contextRef="#ctx0" brushRef="#br0" timeOffset="120045.38">5556 12283 730 0,'-3'5'372'0,"3"-4"-100"16,1 0-46-16,-1-2-57 16,0 0-26-16,0 0-37 15,11-1-10-15,17 7-9 16,36 0-6-16,-35-4-10 15,6 2-6-15,-21-17-19 16,19 11-10-16,-1-4-15 16,-9-1-5-16,6 3-4 15,-9 2 5-15,-4-4-82 16,-3-4-83-16,1-1 95 0</inkml:trace>
  <inkml:trace contextRef="#ctx0" brushRef="#br0" timeOffset="120945.489">6031 12513 466 0,'-1'-1'289'0,"1"0"-12"0,0 0-34 15,0 0-43-15,0 0-18 16,0 0-26-16,0-1-12 16,0 1-31-16,7-7-11 15,21 2-25-15,31-30-13 16,-38 20-26-16,22 13-10 15,-18-1-14-15,-16-8-4 16,16 15-6-16,-29-7-1 0,6 4-4 16,16 15-1-16,-19-4 0 15,5 7 1-15,-17-3 1 16,0 1 3-16,7 5 1 16,-14-2 1-16,-2-1-1 15,-5-5 0-15,-6-5-1 16,15 1 0-16,10-3-1 15,-1-4-1-15,9-2 1 16,-5-1-2-16,4-4-4 16,0 4-2-16,1 0-2 15,0 0 0-15,14-3 3 16,4-2 0-16,9-14 1 16,-18 15-1-16,12 5-1 15,-19-1-1-15,17 3-1 16,-19 1 0-16,-12 1 1 15,25 7 1-15,-12-1-1 0,10 6 2 16,-2 2 1-16,-9-2 1 16,7 6 2-16,9 4 1 15,-15-3 3-15,3 2 0 16,-6-2 2-16,-21-8 1 16,9 3 5-16,6 6 3 15,-1-4 5-15,7 3 3 0,-20-10 2 16,-4-4-2-16,-11-4-2 15,-5-1-4-15,12-4-4 16,-7-4-2-16,9 1-3 16,5-6-1-16,4 10-3 15,2-10-1-15,5 2-4 16,-2 1-3-16,5-8-16 16,5 17-19-16,4-6-92 15,1-7-77-15,5 7 129 16</inkml:trace>
  <inkml:trace contextRef="#ctx0" brushRef="#br0" timeOffset="121694.489">6549 12045 664 0,'1'-1'373'16,"-9"-5"-86"-16,9 6-86 16,1 1-28-16,-6-1-53 15,4 0-21-15,-1 0-34 16,0 0-10-16,-2 10-7 16,-3 1-2-16,-20 34-6 15,16-23-5-15,-5 0-11 16,0 4-5-16,-1 3-6 15,1 0-2-15,5 3-4 16,3 5 1-16,5-3-3 0,2 0 0 16,2-3 0-16,1-6 0 15,2-6 1-15,3-2 0 16,4-3 1-16,3-2 2 16,5 0 1-16,1 1 1 15,7-5 1-15,1-8 2 16,1-9 0-16,-1-3 0 15,-2-4 1-15,-3-1-2 16,-4-11-2-16,6 4 0 16,-2-11 0-16,1-2-1 0,4 8 1 15,-13-7 0-15,-7 1 0 16,-3 4-1-16,-20-5 0 16,1 2-3-16,-19 3-1 15,5 2-3-15,1 10-3 16,1 3-1-16,8 8-4 15,-10 0-2-15,9 7-1 16,-8 0-1-16,2 5 1 16,3 4 1-16,0 2-1 15,6 3 1-15,1-2-4 16,2-1-2-16,1 5-18 16,3-5-22-16,7 5-79 15,2-3-40-15,1-7 102 16</inkml:trace>
  <inkml:trace contextRef="#ctx0" brushRef="#br0" timeOffset="122178.19">6951 11624 687 0,'2'-6'433'16,"-2"5"-33"-16,2 3-211 15,-2-3-34-15,0 1-69 16,0 0-17-16,0 0-17 0,-1 13-10 16,-2 4-19-16,-10 31-4 15,8-20-8-15,-8 0-1 16,5 5-3-16,8 0-2 15,-3 5 0-15,6-6 0 16,-3-10 0-16,-4 2 1 16,1-17 1-16,1 4 1 0,2-4-1 15,0-7-6-15,-3-4-47 16,7 1-49-16,-4 1-176 16,1-5 170-16</inkml:trace>
  <inkml:trace contextRef="#ctx0" brushRef="#br0" timeOffset="122479.43">6850 11689 489 0,'3'1'331'0,"-4"-2"-43"16,1 1 62-16,0 0-163 0,0 0-28 16,0 0-59-16,0 0-14 15,0 0-28-15,3 1-13 16,13 4-13-16,31 11-4 16,-21-15-7-16,7-1-3 15,10 0-4-15,-3 0-1 16,-11-9 3-16,6 5-13 15,-30-2-84-15,1-1-68 16,14 10 84-16</inkml:trace>
  <inkml:trace contextRef="#ctx0" brushRef="#br0" timeOffset="123717.12">7358 11858 395 0,'-1'-4'227'0,"0"0"-10"0,0-1-13 15,1 4-24-15,0 0-11 16,0 0-33-16,0 0-17 15,7-4-31-15,4-2-13 16,35-8-26-16,-23 18-7 16,4-3-13-16,0 0-7 15,-7-8-6-15,5 4-3 0,-3 1-2 16,-6-2-2-16,-3 1-2 16,8 4-2-16,-14 0-2 15,6 0-1-15,6 9-3 16,-11-5-3-16,1 6-1 15,-8 2 1 1,-1-6 2-16,1 1-1 0,-10 20 2 16,-1 8-1-16,10 6 1 15,-2-12 1-15,9 6 0 16,-7-7 0-16,7 5 0 16,-7-3 1-16,-4 0 1 15,3-1 0-15,-17-4 0 16,16 4-1-16,-3-4 1 15,2 5-1-15,-6-1 0 0,-7-1 1 16,11 4 1 0,4 3-1-16,1-9 2 0,0-2 0 15,-4-5 0-15,-12-11 1 16,13 11-1-16,-5-4 0 16,-4 1-1-16,8 3 0 15,-15-6-1-15,17 5 0 16,-5-4 1-16,5-1-1 15,-1-4 1-15,-4-2-1 0,4-4 0 16,-3-1 1-16,6 1 2 16,4 1 2-16,6-1 10 15,-6-2 2-15,-3 0 2 16,-10-4-2-16,-7-7-10 16,4 6-2-16,1 0-5 15,0 5-1-15,-1 7-1 16,-2-5 0-16,-5 7 0 15,1-9 3-15,0 3 3 16,3 1 1-16,3-5 1 16,-1 8-1-16,2-3-1 15,-2-2-1-15,3 0-2 16,0-2 0-16,0-2-1 16,1 1-1-16,5 0-2 0,-4 0-6 15,2 0-25 1,0 0-22-16,7 1-91 0,-2-1-142 15,1 0 189-15</inkml:trace>
  <inkml:trace contextRef="#ctx0" brushRef="#br0" timeOffset="124810.22">8396 11840 446 0,'0'-4'272'0,"2"4"-4"16,-1-2-26-16,-1 2-44 16,0 0-22-16,-1-1-50 15,0 1-21-15,0 0-29 16,0 0-9-16,-3 1-8 15,-10 6-6-15,-34 13-11 16,28-10-8-16,-7-7-14 16,5 8-4-16,-5-6-6 15,-3 0-2-15,-1 0-3 16,3-3-1-16,14 8-3 16,2-2-1-16,4-3 0 15,3 2 0-15,0-2-2 16,6 4-2-16,4 9-1 15,5 0 0-15,-10-1 1 16,-10 2 2-16,5 3 2 0,-10-1 0 16,9 5 0-16,11 1 1 15,-10-1 1-15,3 1 0 16,-4-1 0-16,-5 0-1 16,14 7 0-16,-4-6 1 15,-8-1 0-15,-3-3 0 16,-10 1 1-16,3-1-1 15,5 2 0-15,2-1 0 0,0-6-1 16,1 2-1-16,4 1 1 16,2 4-1-16,-1-7 1 15,5 3 0-15,-3-9 0 16,3-2 0-16,0-1 2 16,0-5-1-16,1 3 1 15,-2-6 0-15,2 0-2 16,0-1 0-16,0 0 0 15,0 0 1-15,0 0 1 16,0 0 0-16,0 0-1 16,0 0-2-16,0 0 1 15,5 1-1-15,5 2 0 16,-5-2 0-16,1 2 3 16,6 0 6-16,-2-2 9 15,33 8 5-15,-25-5 3 0,-4-2-1 16,1 3-6-16,10 1-3 15,-16-4-7-15,7-1-2 16,-6 1-2-16,-18-5-2 16,16 4 0-16,-7-1 1 15,15 2 0-15,1-2-8 16,2-2-64-16,4-1-46 16,-7-2-192-16,6-3 190 0</inkml:trace>
  <inkml:trace contextRef="#ctx0" brushRef="#br0" timeOffset="125577.18">8717 12072 1652 0,'-6'-1'62'15,"6"3"-17"-15,-12 4 48 16,4 8-23-16,-4 7-11 15,-7-3-1-15,-4 12 0 16,-1-3-3-16,-2 9-17 16,13 9-9-16,0 1-10 15,-1-1-4-15,1-7-3 16,1 3-2-16,2-9-2 16,0-4-1-16,10-2-1 15,-4-9 0-15,16-4 0 16,8 1 0-16,3-7 2 15,-2-2 2-15,7-5 1 16,-1-5 1-16,4-7 1 0,7-3 0 16,-6-10-1-16,-5-7-2 15,0 0-2-15,-4-3 0 16,-15-2 1 0,-4 19-1-16,1 0 0 0,10-48 1 15,-14-8-2-15,-10 0 0 16,-4 43-2-16,0 2-3 0,0 10-2 15,7 5 0-15,-8 3-5 16,-1 3-1-16,-1 8-5 16,-5-2 0-16,7 6 1 15,-6 4-1-15,9 1-1 16,-1 2-5-16,5 3-42 16,7-1-28-16,0 2-84 15,17 7-138-15,-10-6 206 16</inkml:trace>
  <inkml:trace contextRef="#ctx0" brushRef="#br0" timeOffset="126010.02">9246 11964 977 0,'-5'-12'453'16,"1"12"-200"-16,-1-2-47 0,1 10-74 15,1 11-37-15,-4-2-41 16,-7 1-13-16,7 8-13 15,-7-3-1-15,1 4-1 16,7 15 2-16,-6-4 1 16,7 6 0-16,-6-6-6 15,-4-3-5-15,7 6-7 16,-2-8-3-16,8 3-1 16,14 3-1-16,-9-12 0 15,5 4-1-15,5-7-1 16,-8-7 0-16,-1-7-4 15,-1-3-16-15,-5-7-57 16,1-1-31-16,7-3-107 16,-2-14-97-16,6-2 203 15</inkml:trace>
  <inkml:trace contextRef="#ctx0" brushRef="#br0" timeOffset="126343.13">9533 12000 897 0,'-4'-13'495'0,"15"13"-107"15,-18 0-191-15,6 1-35 0,3 10-74 16,-8 0-19-16,-6 4-23 16,3 8-9-16,6 3-7 15,-4 0-1-15,3 12-2 16,-1-3 1-16,14 10-4 15,-20-7-2-15,11 0-7 16,7 6-2-16,-20-11-5 16,20 7-1-16,4 0-1 15,-17-12-1-15,3 2 0 16,-5-9 1-16,1-7-3 16,9-2 1-16,3-4-35 15,-3-4-29-15,-4-10-98 16,-8-6-72-16,21-3 143 15</inkml:trace>
  <inkml:trace contextRef="#ctx0" brushRef="#br0" timeOffset="126609.42">9280 12236 813 0,'-8'1'398'15,"2"-3"-132"-15,1 2-41 0,2 1-67 16,3-2-36-16,0 1-35 16,0 0-9-16,4 0-11 15,9 1-1-15,10 4-21 16,31 2-8-16,-18-1-10 16,5-2-6-16,0-3-9 15,-15-1-1-15,5 0 0 16,-15-3 1-16,-15-6-124 15,21 7-73-15,-9-9 108 16</inkml:trace>
  <inkml:trace contextRef="#ctx0" brushRef="#br0" timeOffset="127011.34">9808 11989 484 0,'-2'3'331'0,"-3"-4"44"15,5 1-86-15,-1 0-74 16,0 0-29-16,1 0-45 16,0 0-24-16,4 0-25 15,23 2-12-15,32 4-28 16,-30-9-12-16,1 1-16 15,3 10-7-15,-8-2-8 16,-4 2 2-16,-12-9-44 16,-7-3-52-16,2 4-206 0,9-1 184 15</inkml:trace>
  <inkml:trace contextRef="#ctx0" brushRef="#br0" timeOffset="127876.06">10036 11714 634 0,'-1'0'349'0,"3"-1"-56"16,-3-1-65-16,0 1-56 15,1 0-27-15,0-1-33 0,0 1-19 16,16-1-28-16,42-2-11 16,-22 9-22-16,-5 0-7 15,10 8-8-15,-1-1-2 16,6 2-3-16,-5-3-1 16,0 3-4-16,-7-2-2 15,-6 4-1-15,-1 1-2 16,-16 0 0-16,-7-2-2 15,-8 3 0-15,4 10 1 0,3 1-1 16,14 12 1-16,-11-5 0 16,-2-5 0-16,4 1 0 15,-14-2 0-15,14 8 1 16,0 2 0-16,-17-4 0 16,2-2 1-16,0 3 2 15,-4-3 0-15,16-1 1 16,-4-1 1-16,-3-9-3 15,10 1 1-15,-10-5-2 16,7 2 1-16,5-4 0 16,-28-9-1-16,18 3 0 15,-1 0 1-15,-17-6 0 16,31 8 0-16,-24-7 3 16,2-1 1-16,9 1-1 15,2 2-1-15,-3-1-2 0,6 0-2 16,1 4 0-16,-21-9 0 15,6 2 4-15,3 1 3 16,-15-5 3-16,1 3 2 16,0 3 0-16,-14-6 0 15,5-3-1-15,4 1-1 16,-6-5-4-16,-2 5 1 16,-1-1-6-16,-2-2-1 0,2 2-2 15,0-4 0-15,16 10-2 16,-5 2-1-16,10 0-2 15,1-1-6-15,7-3-36 16,3 2-67-16,14 0 75 16</inkml:trace>
  <inkml:trace contextRef="#ctx0" brushRef="#br0" timeOffset="139740.67">4979 13031 348 0,'0'-1'220'0,"0"0"7"16,0 0-39-16,0 0-47 15,0 0-23-15,0 1-40 16,0 0-7-16,0 0-6 16,0-2-2-16,0 1-2 15,0 0 1-15,0 0 1 16,0 1-1-16,0 0-3 16,0 0-5-16,0 0-5 15,0 0-1-15,0 0-6 0,0 0-3 16,0 0-9-16,1 0-4 15,-1 0-7-15,1 0-2 16,8 3-4-16,3 2-2 16,37 11 0-16,-33-14 0 15,1-2-3-15,2-2 0 16,10 1-2-16,7 1 0 0,-3-2-2 16,4 2 0-16,-4 0-1 15,-11-3-1-15,9 4 0 16,0 0 0-16,1 1-1 15,3 1 1-15,-4-4-2 16,-6 1 1-16,1-3 0 16,7 3-1-16,14 3 1 15,-5-4 1-15,-5 0-1 16,4-1 1-16,-6 0-1 16,6 2 0-16,5 0 0 15,-2 2 0-15,-8-4 0 16,-3-2 1-16,3 0-1 15,-1 2-1-15,5 0 0 16,12 5 1-16,-9-2-1 16,0-1 1-16,-2 0-1 15,-4 0 1-15,5 1 0 0,-5-1-1 16,2 1 1-16,-5-1-1 16,3 0 1-16,2 3-1 15,3-4 0-15,0-3 0 16,-10 0 0-16,22-2 0 15,-5 1 1-15,1 0 0 16,19 1-1-16,-28-5 1 16,4 4 0-16,-2-2-1 0,-2 3 0 15,4-1 0-15,1 5 1 16,-1 1-1-16,-7 3 0 16,-1-2 0-16,-3 2 0 15,1 1 1-15,-3-6 1 16,0 1-1-16,-4-4 0 15,-4-4-1-15,8 3 0 16,3 2 0-16,1-5 1 16,7 5-1-16,-8-3 0 15,4 5 0-15,0 0 1 16,-3-4-1-16,8 4 0 16,-7-4 0-16,0 4 0 15,1 3 1-15,1 1-1 16,0-3 0-16,3 1 0 15,3-4 0-15,-9 2 0 16,8 1 0-16,5 0 0 0,-2-1 0 16,10 2 1-16,-7 2-1 15,-8-6 0-15,-2 3 0 16,0-8 1-16,10 4-1 16,-4-1 0-16,9 6 1 15,-14-5-1-15,-4-5 0 16,1 7 0-16,-6-7 0 0,2 11 1 15,-4 2-1-15,-2-2 1 16,-2 1-1-16,0-3 0 16,-1 0 1-16,9 2-1 15,-5-1 0-15,10 6 0 16,-11-7 0-16,-3 0 0 16,4-2 0-16,-6-4 1 15,16 7-1-15,-3-3 1 16,0 2 0-16,-7-3-1 15,-10-3 1-15,5 4-1 16,-1-1 0-16,7 4 0 16,11 9 0-16,-13-7 0 15,7 4 0-15,-1-4 0 16,-21-11 0-16,14 7 0 16,-4 0 0-16,-3-6 0 15,17 8 1-15,-6-3-1 0,-1-4 0 16,3 6 0-16,-3-7 1 15,-3 6-1-15,2 0 1 16,-4 0-1-16,10 4 0 16,-1 0 0-16,7 2-1 15,-2-2 1-15,-11-5 0 16,6 0 0-16,-8 0 0 0,1-4 0 16,5 6 0-16,2 1 0 15,-2-4 1-15,2 3-1 16,-4 0 1-16,-7-2-1 15,3 2 0-15,1 2 0 16,4-4 0-16,2-1 0 16,0 3 1-16,3-1-1 15,-11-3 1-15,6 1 0 16,-2 3-1-16,-4-6 0 16,12 11 1-16,-11-6-1 15,2-1 1-15,-3 0-1 16,-5-4 1-16,-1 3-1 15,0 0 1-15,0 0 0 16,2-3-1-16,6 11 0 16,-8-8 0-16,0 3-1 15,2 7 1-15,-8-8 0 0,2 9-1 16,-6-3 0-16,11 3 1 16,-11-3 0-16,7 0-1 15,-9-1 0-15,-21-9 0 16,13 7 7-16,-4 0-16 15,13 0-117-15,1 3-100 16,-16-8 131-16</inkml:trace>
  <inkml:trace contextRef="#ctx0" brushRef="#br0" timeOffset="141255.65">6079 13405 327 0,'11'0'175'0,"-8"-2"-47"16,2 3-59-16,8 3-17 15,-12-8-22-15,11 5-7 16,-7-5 8-16,1 1 12 15,15 8 33-15,-5-6 16 16,-6 2 18-16,-8-2 0 16,-13-4-1-16,3 1 3 0,-5-1 6 15,7 4-4-15,2 2-22 16,3 7-16-16,1-2-30 16,-2 2-6-16,-7-3-7 15,-15-5 0-15,10 9-1 16,-10-4-3-16,-1 1-5 15,10 2-2-15,-11-8-4 16,5 0-3-16,3 0-4 16,-3-4-3-16,4 3-3 15,2 3-2-15,3 0-3 16,1 0 0-16,2 0-2 16,-1 2 0-16,-6-3 1 15,8 4 0-15,1-2-1 16,3 4-2-16,2 1 0 15,1 2 0-15,-2 2 0 16,3 0 1-16,0 1 2 0,-5 1 0 16,4 1 0-16,-6-2 1 15,2 0 0-15,-1 6 1 16,3 0-1-16,2 8 0 16,-6-4 1-16,4 1-1 15,-5 0 1-15,-4-9-1 16,5 9 0-16,-2-6 0 0,0-1 1 15,9 7-1-15,7-4 1 16,-13 0-1-16,1-2 0 16,13 0 1-16,-8-5-1 15,12 1 1-15,-7-7-1 16,-12-6 0-16,6 2 0 16,4 1-2-16,-3-4-1 15,0 0 1-15,0 0-1 16,0 0 1-16,0 0-1 15,12 5 1-15,7 2 0 16,20 22 0-16,-22-29 1 16,3 0 1-16,4-2 0 15,-1-2 1-15,2 0 1 16,-3 1 1-16,-2 0-1 16,1 2 1-16,0-3 0 15,0 3 0-15,-3 1 0 0,-238-22-1193 63,335 19 1191-63</inkml:trace>
  <inkml:trace contextRef="#ctx0" brushRef="#br0" timeOffset="142038.55">6434 13502 536 0,'2'-2'310'16,"1"-2"-57"-16,-3 3-84 15,2 0-23-15,-2 0-24 16,0 0-8-16,0 0-24 15,0 0-13-15,0 0-27 16,0 0-8-16,0 1-12 16,0 0-5-16,0 2-10 15,3 18-3-15,-8 30-5 16,-1-23-1-16,1 3 1 16,-2 3-1-16,4 5 1 15,-5-5-2-15,-2-4 0 16,3-1-1-16,1-10 1 15,-2-2-1-15,7-1 0 0,-3-6 0 16,3-4-4-16,1-4-4 16,0-2-26-16,0 0-19 15,0 0-60-15,0 0-42 16,0-1-179-16,3-10 210 16</inkml:trace>
  <inkml:trace contextRef="#ctx0" brushRef="#br0" timeOffset="142438.479">6700 13460 1771 0,'4'1'52'0,"-7"1"-6"16,7 1 43-16,-4-3-37 15,-1 0-10-15,0 0-11 16,0 0 1-16,-4 11 5 16,3 3 1-16,-3 30-3 0,13-23-3 15,-1 5-14-15,-9-6-5 16,1 2-5-16,-10-2-2 15,9 10-1-15,4 9 0 16,-3-5-2-16,2 2 1 16,-4-12-1-16,8-2 0 15,-1-4 1-15,-1-5 0 16,10-6-29-16,-27-7-25 0,2-4-107 16,15 3-88-16,-25-16 153 15</inkml:trace>
  <inkml:trace contextRef="#ctx0" brushRef="#br0" timeOffset="142738.68">6489 13635 665 0,'-8'-7'351'0,"1"0"-79"16,3 3-49-16,10 10-70 16,-4-8-29-16,9 4-38 0,-4-4-8 15,4-8-13-15,12 15-4 16,2-11-9-16,19 16-5 16,-19-12-11-16,5 2-6 15,-5 0-14-15,-8-8-4 16,14 8-1-16,-2 0-13 15,-1-2-114-15,-6-4-131 16,3 1 150-16</inkml:trace>
  <inkml:trace contextRef="#ctx0" brushRef="#br0" timeOffset="143338.18">7239 13484 613 0,'3'0'336'0,"-3"1"-98"15,5 0-56-15,-6-1-16 16,0 0-27-16,0 0-10 16,0 0-23-16,-1 0-18 15,-14 3-30-15,-25 6-12 16,21-3-20-16,6 3-7 0,-12 2-11 15,-4-4-2-15,6 9-4 16,-3-3-2-16,5 2 0 16,3 6 0-16,1-5-1 15,1 3-1-15,9 0-3 16,2-4-2-16,6 3-2 16,0-5-1-16,9-1 1 15,5 7 1-15,11-7 5 16,0 0 2-16,9 3 1 15,-3-13 1-15,-8 1 1 16,4 4 1-16,3-3 0 16,-2 3 1-16,-6-7 0 15,4 0 2-15,-16-5 2 16,3 1 0-16,4 5-5 16,-7-2-16-16,-1-2-46 0,-4-3-43 15,-4-3-107-15,2 3-84 16,2 0 183-16</inkml:trace>
  <inkml:trace contextRef="#ctx0" brushRef="#br0" timeOffset="143745.12">7541 13478 819 0,'4'1'448'15,"-4"-1"-107"-15,1 7-152 16,-2 1-33-16,-3 8-61 16,-1 4-10-16,3 5-22 0,7 4-7 15,-2-1-10-15,2 2-7 16,1-7-15-16,-1 4-5 16,3-7-8-16,5 1-1 15,-1 1-3-15,-5-10-1 16,-4-2 0-16,-5-8-5 15,2-2-49-15,-3-1-31 0,3 0-95 16,0-1-73-16,0 1 161 16</inkml:trace>
  <inkml:trace contextRef="#ctx0" brushRef="#br0" timeOffset="144371.44">8004 13498 762 0,'1'0'354'0,"-5"-2"-131"16,8 2-5-16,-4 0-37 0,0 0-21 15,0 0-46-15,0 0-24 16,-1 0-35-16,0 0 1 16,-1 0-30-16,-20 6-9 15,-18 10-9-15,29-6-10 16,-1 3 4-16,5 1 0 16,-7 2 3-16,6-1 0 0,1 11 1 15,3-3 0-15,-3-3-2 16,7 3-1-16,1-5-1 15,-1-3 1-15,13-1-1 16,-1 7 1-16,6-8-1 16,5 6 1-16,0-4 0 15,2-10 1-15,13 4 0 16,-12-11 2-16,-8-1 2 16,-2-6 1-16,-15-13-1 15,10 7-2-15,11-6-3 16,3 2-2-16,-1 0-1 15,-3-5 1-15,-4-1 1 16,-7-2 2-16,-5 1 0 16,-5-2 2-16,-7 3-1 15,-1 3 1-15,-6 4-2 16,8 6 0-16,-3 3-4 0,-11-2 0 16,1 4-4-16,-3 3 0 15,7 5-1-15,3 7 0 16,-2 2 1-16,-15-5-9 15,1 3-57-15,5-2-43 16,1 0-172-16,13 5 176 16</inkml:trace>
  <inkml:trace contextRef="#ctx0" brushRef="#br0" timeOffset="145281.01">8567 13265 447 0,'4'4'304'16,"-3"1"1"-16,7 0-111 16,-7-7-20-16,-1 1-41 15,11 3-16-15,0 3-21 16,8 2-9-16,5 0-13 15,10 3-8-15,1-9-20 16,-1 1-10-16,4 4-16 16,-12-9-5-16,-2 3-4 15,4 6-3-15,-5-6-2 16,-4 2 0-16,-5 2-4 16,-1-2 1-16,-1 11-1 15,-9-8 0-15,12 12 3 16,-14 0 1-16,2-2 1 15,5 8 0-15,-11-3 0 0,9 2 0 16,-6 1 0-16,8 4 0 16,-6-1 3-16,5 2-1 15,1-1 2-15,-4-4 0 16,2 7-2-16,5 2-1 16,-5-7-3-16,-4 2-1 15,6-7-1-15,-5-1 0 0,-3 4 0 16,10 1 0-16,-11-5 0 15,1-4 1-15,3-1 2 16,-1-5 1-16,-1 0 3 16,-7-3 1-16,1 2-1 15,-12 1 2-15,-2-1 10 16,9 4 2-16,-14-6 7 16,7-2 0-16,-1-2-5 15,-10-2-3-15,8-2-5 16,-2 2-2-16,-3-3-4 15,8-1-3-15,0-2-3 16,4-1-3-16,8 1-6 16,-5 0-16-16,4 2-41 15,1 1-35-15,2 4-107 16,0-1-122-16,2 0 208 16</inkml:trace>
  <inkml:trace contextRef="#ctx0" brushRef="#br0" timeOffset="152268.919">12864 12386 532 0,'0'0'275'16,"0"0"-78"-16,0 0-90 15,0 0-26-15,0 0-25 16,0 0-8-16,13 5-7 15,-1-3 2-15,16 5 13 0,-33-7 5 16,-12-12 7-16,7 10 4 16,5-7-5-16,-4 1-1 15,8 12-4-15,9 2-6 16,-2-4-7-16,3 6-2 16,-9-9-7-16,-2 1-1 15,5 11-8-15,-8-10-4 16,3 8-9-16,-1 1-2 15,-11-5-6-15,13 9-2 0,1 2-1 16,-11-5-1-16,19 9-2 16,-26-8 0-16,-3-5-1 15,2 1-1-15,-9-6 0 16,20 5 0-16,-4-3-1 16,1-4 0-16,-5-4-6 15,9-7-6-15,8-4-19 16,11-2-9-16,7-5-12 15,0 0-2-15,8-3-4 16,0-1 2-16,4 11 12 16,2-1 7-16,-5 9 22 15,2 11 3-15,-12 1 5 16,6 17 0-16,-8 6 4 16,-9-2 2-16,1 11 4 15,-13-11 3-15,0 8 8 0,-7 0 3 16,-5 0 4-16,1 5 1 15,-13-3-5-15,6 4-2 16,-7-6-4-16,0 11-2 16,-11-8 0-16,-7-8 0 15,0-6-2-15,2-2 1 16,17-15 0-16,0-4 1 0,6-5-2 16,-3-18-2-16,6 3-6 15,5-4-2-15,6 2-4 16,2 1-3-16,5-1-2 15,7 4-2-15,5-5 2 16,6 4 1-16,6 9 3 16,4 0 0-16,-5 4 2 15,2 3 1-15,1 10 1 16,-2 5 2-16,11 12 1 16,0 0 1-16,-11-9 2 15,-4 1 0-15,-3-5 0 16,-1 3 0-16,10 3 0 15,-6-7 1-15,9-6 1 16,-16-14 1-16,8-1-17 16,4-3-29-16,-1-4-147 15,14 10-286-15,-6-13 309 0</inkml:trace>
  <inkml:trace contextRef="#ctx0" brushRef="#br0" timeOffset="152684.81">13409 12729 765 0,'-35'12'500'15,"35"-15"30"-15,-2 3-306 16,2-3-42-16,0 3-87 15,-2 0-36-15,1 0-43 0,1 0-11 16,0 5-2-16,3 17 1 16,0 19 1-16,-5-25-1 15,1 2-1-15,-2-10 0 16,1 4 0-16,9-1-19 16,8 0-108-16,-19-6-90 15,5-7 125-15</inkml:trace>
  <inkml:trace contextRef="#ctx0" brushRef="#br0" timeOffset="153743.01">14040 12406 264 0,'27'-47'190'16,"-24"46"27"-16,4 3-79 0,-1-4-48 15,0 1-11-15,-2-8 11 16,-1-3 7-16,5 12 18 15,-3-1 7-15,2 4 9 16,-5 1 5-16,-5-9 0 16,2 5-8-16,-1 0-31 15,0-1-18-15,1 0-31 16,0 0-9-16,0 0-10 16,-3 1-2-16,-4 0-5 15,-4 0-1-15,-3-2-3 16,-32-9-3-16,30 11-5 15,1 6-2-15,-8-13-3 16,3 12 0-16,1-1-2 16,3-2 0-16,-2 14-2 15,5 3-1-15,-4-1 0 0,-7-7-2 16,13 7 0-16,-15-10 0 16,15 10-3-16,3 4 0 15,-5-13-1-15,17 11-1 16,-15-16-1-16,13 6 2 15,3 3 0-15,7 1 1 16,5-1 2-16,-17-5 1 16,20 6 0-16,-14-8 0 15,21 5 2-15,2-1-1 0,-6-6 1 16,1-1 2-16,-6-3 1 16,0-5 3-16,2-4 0 15,8 1 0-15,-4-9-1 16,-1-4-1-16,6-10-2 15,-3 0-1-15,-1-7-1 16,5 0-3-16,-11 3-3 16,-4-5-1-16,-3 14 1 15,-4 3 1-15,-7 14 0 16,-5 3-1-16,-1 14-2 16,-3 1 1-16,-2 11 3 15,6 5 3-15,-6 1 2 16,2 8 2-16,1-3 1 15,0 4 1-15,2-1 0 0,2-2 0 16,1 1-1-16,-2-3-1 16,-1-2 0-16,1-3-1 15,3 2 0-15,2 0 1 16,-10-1-2-16,8-3 1 16,-1 5 0-16,-1-13 0 15,10 0 1-15,-8 2 1 16,2-13 1-16,0-3-1 0,-3 5-23 15,4-6-38-15,-1-1-114 16,0 0-109-16,0 0 170 16</inkml:trace>
  <inkml:trace contextRef="#ctx0" brushRef="#br0" timeOffset="155518.79">14821 12534 585 0,'2'-3'327'0,"-4"-2"-65"16,0 3-77-16,2 1-15 15,0 1-26-15,0 0-17 16,0 0-27-16,0 0-14 15,0 0-14-15,-1 2-5 16,-6 16-10-16,-15 26-5 0,6-26-15 16,-2 3-6-16,-7 1-12 15,-2 2-4-15,-6 2-6 16,0-1-1-16,3 2-2 16,-5 0 0-16,10-4 0 15,3-10-1-15,3-2 0 16,8-10-1-16,-2-5 0 15,1 2-13-15,7-6-65 16,7 8-45-16,4-9-134 16,6 0-137-16,0-14 254 15</inkml:trace>
  <inkml:trace contextRef="#ctx0" brushRef="#br0" timeOffset="155817.979">14594 12539 826 0,'-3'0'431'0,"1"5"-138"16,2-1-107-16,-1-4-28 15,1 0-40-15,1 6-7 16,4 14-23-16,12 26-9 0,-4-23-17 15,0 4-6-15,5-4-13 16,6 7-7-16,-6-7-13 16,5-3-5-16,0-1-7 15,-13-14-2-15,8 1-1 16,-4-9 1-16,9-3-15 16,7 4-26-16,1-8-96 15,0 2-75-15,-3-12 121 16</inkml:trace>
  <inkml:trace contextRef="#ctx0" brushRef="#br0" timeOffset="156467.25">15406 12277 710 0,'-6'-7'380'0,"6"2"-75"15,0 5-51-15,0 0-76 0,0 0-33 16,-1 0-59-16,0 0-22 16,-1 14-17-16,0 14 2 15,-5 53 6-15,5-40 3 16,1 5-10-16,-2-13-5 15,0 3-17-15,-6-3-8 16,4 3-9-16,-5-7-2 0,2 0-3 16,7-1 0-16,-2-6 0 15,3 0 0-15,0-6 0 16,-1-6 1-16,2-4-17 16,-6-7-24-16,9-3-59 15,4-3-52-15,3-16-220 16,10 0 239-16</inkml:trace>
  <inkml:trace contextRef="#ctx0" brushRef="#br0" timeOffset="157051.919">15939 12244 776 0,'-7'8'437'0,"0"9"-84"16,-8 1-118-16,3 6-26 16,-6 4-60-16,0-6-24 15,-2 6-51-15,4-6-16 16,-2 4-16-16,4-1-2 16,5-1-2-16,-3 2-2 15,4 0-7-15,-3-2-3 0,3 3-9 16,4-2-3-16,5-2-5 15,1-1-1-15,3-1-4 16,-5-6-1-16,9 5-1 16,-4-7 0-16,4 0 1 15,-1-2-1-15,7-5 0 16,10 9 0-16,-7-11 2 16,7 3-1-16,-9-13 1 15,1 1 0-15,6-13-2 16,3-2-2-16,0-5-9 15,-2-12-3-15,7 9-4 16,-1-5 2-16,-3 0 7 16,-3-1 5-16,-13-3 4 15,-5 1 2-15,-8-4 0 16,2 6 1-16,-15 2 1 0,-3 1 0 16,-3 10 0-16,-1 3 0 15,5 9-1-15,-2 1-2 16,0 8-2-16,-3 2-1 15,3-1 0-15,2 7-1 16,-2-5 0-16,-3-3-1 16,4 8-1-16,0-6 0 15,8-1-30-15,5 3-39 0,-1-7-100 16,-1 2-74 0,8-8 147-16</inkml:trace>
  <inkml:trace contextRef="#ctx0" brushRef="#br0" timeOffset="157683.23">16298 12093 969 0,'-34'-34'447'0,"31"28"-202"15,14 6-39-15,-7 0-76 16,-1 0-24-16,7 0-24 16,0 0-10-16,-4 0-5 15,1-2-3-15,2 2-7 16,-3 1-6-16,6 3-9 16,3 1-3-16,0 0-7 15,0-5-2-15,2 5-6 16,0-2-5-16,6-1-6 0,1-4-3 15,5 1-4 1,-4-6 0-16,0 3-1 0,-8 1 0 16,1-3 0-16,-4 6-3 15,-8 0-35-15,4 4-30 16,-11 0-71-16,4 1-44 16,-2 1-101-16,-5 1-123 0,-1 3 263 15</inkml:trace>
  <inkml:trace contextRef="#ctx0" brushRef="#br0" timeOffset="158483.09">17138 11803 904 0,'1'-5'408'15,"2"5"-172"-15,-7-3-35 16,2 2-60-16,1 0-22 15,0 0-45-15,0 0-19 16,-21 1-16-16,-34 1-6 16,28 3-9-16,2-3-6 15,-12 5-6-15,11-1-3 16,0 4-3-16,2 4-3 0,3 0-2 16,-6-3-1-16,0-2 0 15,5 2-1-15,11-5-2 16,8 7-4-16,9 1-5 15,0-6 0-15,8 6 3 16,-2-5 2-16,12-1 7 16,6 9-1-16,-8-7 0 15,9 8 1-15,-2 0 0 16,-6 0 1-16,5 4 0 16,-7-2 1-16,-9-1 0 15,-2-2 1-15,-9-2 2 16,0 1-1-16,-7-1 2 15,1 2-1-15,-2-1 2 16,-8-5 1-16,2-4 0 0,-2-2 0 16,-1-4 1-16,3 0 0 15,4-4-1-15,-3-3 0 16,2-5-4-16,0-1-3 16,3-3-4-16,3 0-3 15,5-1-1-15,5 3 1 16,0-4 4-16,7 2-1 15,-3-1 3-15,-2-3-1 16,6 6 1-16,-2 0 2 0,6 0 5 16,-1 2 4-16,4-4 11 15,-4-5 3-15,7 2-1 16,7 5-2-16,-5-6-11 16,8 8-3-16,-12-4-3 15,-11-3 2-15,2 5-33 16,3 1-40-16,-2 8-130 15,0 3 120-15</inkml:trace>
  <inkml:trace contextRef="#ctx0" brushRef="#br0" timeOffset="159250.04">17709 12339 395 0,'-36'21'298'0,"30"-23"23"0,-8-5-114 16,16 10-33-16,-7-3-43 15,-14-5-8-15,23 8-21 16,4 7-7-16,4-10-6 15,7 9-6-15,-4-5-8 16,-10-8-1-16,17 13-10 16,3-4-8-16,8 3-13 15,1 3-8-15,-4-16-9 16,5 4-3-16,-4-2-6 16,1-8-2-16,0 6-3 15,1 3 0-15,1-1 1 16,-17 0-2-16,-1 1-4 15,-9-8-15-15,-7 0-68 0,9 3-49 16,-15 3-182-16,5-4 191 16</inkml:trace>
  <inkml:trace contextRef="#ctx0" brushRef="#br0" timeOffset="159649.97">17696 12591 777 0,'-10'0'408'16,"10"2"-129"-16,-1-2-70 16,10 4-34-16,5-1-40 15,-3 0-12-15,7 2-19 16,-1-1 1-16,8 1-7 16,-3-2-4-16,6-3-13 15,-1 2-5-15,-2-5-14 16,3 3-7-16,4 1-17 0,1-5-8 15,-5-2-14-15,4-5-3 16,-11-5-1-16,-5 6-12 16,5-1-52-16,-8 4-47 15,-4-4-105-15,3 1 119 16</inkml:trace>
  <inkml:trace contextRef="#ctx0" brushRef="#br0" timeOffset="160316.29">19447 12145 856 0,'10'-3'423'0,"-6"3"-130"16,-8 1-78-16,2 7-63 16,-9 2-25-16,-3 8-29 15,3 6-15-15,-9 11-23 16,2 5-4-16,-9 7-18 15,3 3-7-15,-9-11-13 16,-3-1-5-16,4-3-4 0,-7-8-2 16,-1 4-2-16,5-8 0 15,-1-11-1-15,7 1-2 16,8-9-26-16,15 2-33 16,-6-7-97-16,5-5-81 15,7-3 143-15</inkml:trace>
  <inkml:trace contextRef="#ctx0" brushRef="#br0" timeOffset="160666.349">19162 12139 912 0,'-1'-2'438'0,"1"2"-151"16,1 5-69-16,-1-5-48 15,0 0-28-15,8 19-33 16,24 34-11-16,-21-15-19 16,1 0-4-16,-1-1-12 15,2 6-11-15,0-9-15 16,2 0-7-16,4-2-8 0,-9-10-4 15,10 6-6-15,5-5-2 16,-2-13-4-16,9 3 2 16,-1-15 5-16,-5-7-14 15,9 0-71-15,10-3-69 16,0-12-191-16,9 5 201 16</inkml:trace>
  <inkml:trace contextRef="#ctx0" brushRef="#br0" timeOffset="161548.99">20107 11638 827 0,'-8'-6'410'0,"11"6"-132"16,-3-2-47-16,2-1-79 15,-2 3-33-15,0 0-41 16,0 0-17-16,0 0-15 15,0 0 1-15,-1 5-10 16,-2 6-6-16,-3-5-9 16,-8 1-5-16,-14 31-7 15,35-30-1-15,-7-3 0 16,5-1 3-16,-6-6 0 16,0 0-1-16,1 1-5 15,0 0-6-15,1-2-9 16,0-12-8-16,46-24-20 15,-25 27-9-15,3 2-3 16,-3 8 5-16,-6 3 16 0,-1 4 9 16,-1 10 7-16,2 4 2 15,-7 3 3-15,0 2 2 16,-5 3 5-16,-7 1 3 16,-2 6 5-16,-6-2 2 15,-5 1 4-15,0-3 1 16,-8-3 0-16,-5-2-2 15,-3-4 0-15,10 3-1 16,-14-19-2-16,29 9 0 0,-20-18-2 16,-1-4 0-16,8-3-2 15,-18-10-1-15,15-4-10 16,0-2-11-16,9 1-7 16,8 5-1-16,7 9 4 15,3 0 5-15,4 10 1 16,5-5 0-16,8 14 5 15,2 7 5-15,13 11 12 16,-10 1 6-16,-5-3 3 16,10 0 0-16,-14-10-7 15,13 4-2-15,4 2 0 16,-9-12 6-16,5 2-36 16,-13-5-64-16,1-18 59 15</inkml:trace>
  <inkml:trace contextRef="#ctx0" brushRef="#br0" timeOffset="162616.15">18657 12882 491 0,'-8'2'257'0,"2"-2"-55"15,6 4-16-15,-11-6-26 16,2-3-9-16,5 6-13 15,4-2-8-15,-2-4-15 0,2 5-13 16,-2-2-25-16,1 1-9 16,0 0-15-16,1 0 1 15,0 0 1-15,0 0 2 16,0 0 0-16,5-2-2 16,7-5-2-16,10-3-5 15,29-7-6-15,-21 16-4 16,4 2-7-16,5 7-4 15,12-7-6-15,9 5-3 0,17 2-6 16,8-4-3-16,-8-3-3 16,6-3-1-16,6 2-2 15,-6 3 1-15,11-2-2 16,4 7 0-16,-12-4 1 16,1-8-2-16,-5-2 1 15,-3 1 0-15,-1-2 0 16,-3 5 1-16,-7 8-1 15,-9-7 1-15,-11-10 0 16,-4 6 0-16,-2-7 0 16,-11 4-1-16,-1 11 1 15,-6-2 0-15,-10 3 1 16,7-1-1-16,-18 2-1 16,-7-4 0-16,-8 4-2 15,1 4-1-15,-7-8-16 16,5 9-14-16,-4-6-41 0,-11-4-31 15,16 9-70-15,-3-9-54 16,9 7 144-16</inkml:trace>
  <inkml:trace contextRef="#ctx0" brushRef="#br0" timeOffset="182888.91">18574 13519 288 0,'0'-1'193'15,"0"0"-6"-15,0 0-51 16,6-1-11-16,-2 1-16 16,-4 0-6-16,0-1-6 15,0 1 1-15,0 0-4 16,0 0-2-16,0 0-7 15,-1 0-10-15,1 0-18 16,0 0-11-16,0 1-19 16,0 0-6-16,0 0-7 15,0 0-1-15,0 0-2 0,-1 0-1 16,-1 0-4-16,1 0-2 16,0 0-2-16,0 0 1 15,0 0-2-15,0 0-1 16,0 0 0-16,0 5 0 15,0-1 0-15,1 0 0 16,0 0 0-16,-1-3 1 0,1 1 1 16,1 2 2-16,-1-3 2 15,0-1 2-15,0 0 1 16,1 0 0-16,0 0-1 16,3 1 1-16,7 1 0 15,-1-2 2-15,-3-1 4 16,23-4 4-16,-36 1 4 15,5 1 1-15,1 0-3 16,0 0-5-16,0 1-6 16,-2 1-4-16,1 0-4 15,0 1-1-15,-1 0-1 16,-1 0 0-16,-2 0 0 16,-3 2 0-16,7-2 0 15,-1 0 0-15,0 0 0 16,1 0 0-16,-5 3-1 0,5-3-1 15,-1 0-2-15,1 2 0 16,-1 3-27-16,1 2-32 16,0-4-101-16,0 2-82 15,0-2 150-15</inkml:trace>
  <inkml:trace contextRef="#ctx0" brushRef="#br0" timeOffset="183925.949">19245 13241 522 0,'1'-4'269'0,"0"1"-58"16,-1 1-25-16,0 1-40 15,1-3-14-15,-1 3-33 16,0-1-14-16,0 1-25 15,0-1-11-15,0 1-20 16,0 1-8-16,-1 0-8 16,-3 9-1-16,-4 3-2 15,-27 18-1-15,24-19-3 16,-3-9 0-16,5 7-2 16,10 3 1-16,-4-11 1 15,3 8 1-15,1-9 1 16,-1 0 0-16,0-5-1 15,0 4-3-15,0 0-2 16,3-10-1-16,-2 1-1 0,21 2-1 16,29-30-1-16,-29 32 0 15,-4-4 0-15,-1 2-1 16,-2 6 0-16,-1 2-1 16,3 9-1-16,-2 1 0 15,-1 6 0-15,1 1 0 16,-6 4 2-16,-2 0 1 15,-7 6 2-15,0 1 1 16,-7 4 12-16,-8-1 3 0,-2 0 9 16,-6-1 1-16,-3-2-1 15,3 5-2-15,-7-5-1 16,-5 3 0-16,-4-4 1 16,-5-8 0-16,10-4-3 15,-1-9-1-15,12-8-4 16,-8-11 0-16,6-6-4 15,2-3-2-15,10-3-7 16,9 4-4-16,3 1-9 16,1 2-2-16,5 1-1 15,1 3-1-15,6 7 2 16,1 1 1-16,-10 5 2 16,9 4 1-16,-5 6 4 15,12 4 2-15,8 8 2 16,0-3 1-16,-3-5 0 15,4 2 0-15,-1-7 1 0,4 2 0 16,12 0 1-16,-15-6 1 16,0-2 0-16,-5-7 1 15,-4-7-57-15,1-4-42 16,7-3-170-16,1 4-200 16,7 2 301-16</inkml:trace>
  <inkml:trace contextRef="#ctx0" brushRef="#br0" timeOffset="184692.44">19704 13194 646 0,'-3'-2'310'16,"-2"2"-102"-16,-2 1-30 16,1 14-42-16,-7 1-18 15,2 6-35-15,-3 3-11 0,-9-3-14 16,10 10-5-16,-6-6-9 16,0 2-6-16,5-3-10 15,-9-3-3-15,17 8-6 16,-9-7-1-16,7 4-6 15,14 0-1-15,-5-2-5 16,8 1-1-16,0-5-1 16,-6-4 0-16,8-3 0 15,5-2 2-15,1-4 1 16,0 1 0-16,6-9 1 16,-3-8 0-16,12-2 0 15,-2-9-1-15,-7-7-1 16,7 8-2-16,-9-7 0 15,1 4-1-15,-4 2 3 0,0 3-1 16,-7-3 2-16,-4 2 1 16,-3 2-2-16,-9-2 1 15,0 8-4-15,-4 3-3 16,-1 3-3-16,0 7-2 16,0-1-2-16,1 4 1 15,-5 2 1-15,2 2 0 16,-1 3 2-16,3 2 1 15,5-3 0-15,0 2 1 16,3 1 0-16,1 0 0 0,2 3 1 16,0-4 0-16,4 6 1 15,-3-5 0-15,-1-3 1 16,1-2-1-16,-1-3 0 16,-1-4-25-16,4-6-74 15,1 3-60-15,-5-2 87 16</inkml:trace>
  <inkml:trace contextRef="#ctx0" brushRef="#br0" timeOffset="185674.81">20398 13131 518 0,'4'8'245'16,"-13"-8"-90"-16,14 3-25 16,-7-3-26-16,-4-4-4 15,17 8 0-15,-13-3 1 0,6 2 6 16,-1 0 6-16,-4-3 6 15,1 0-1-15,0 0-17 16,0 0-11-16,-1 0-22 16,0 0-4-16,-10 2-8 15,-7 3-4-15,-24 17-13 16,15-21-7-16,1 4-11 16,0-3-4-16,1 0-7 15,4 4-1-15,3-7-3 16,-3 2-2-16,12 3-2 15,-2 3-1-15,-1-3-1 16,11 3 0-16,-3-2-1 16,-2-5-2-16,12 6 0 15,-6 2 1-15,-6-5 1 16,5 5 1-16,0 3 0 0,-7-8 0 16,6 6 1-16,-4-1 0 15,-16-6-1-15,18 11 0 16,-6 0 0-16,10 3 1 15,-3 5-1-15,-1-6 1 16,-9-3 0-16,-6-5-1 16,10 2 1-16,3-3-1 15,-6 2 1-15,12-1 0 0,7-2-1 16,-15-2 0-16,25 2 0 16,-18-5 0-16,-2-2 0 15,3-2 0-15,0 3-1 16,0 0 0-16,10-1-4 15,8-3 0-15,31-6-5 16,-22 4 1-16,-5-1 1 16,8-3 1-16,-9 5 5 15,-1 0 1-15,0 5 0 16,-2 5 0-16,-4 1 1 16,1 0 0-16,-7 1-1 15,2 2 1-15,-2-1-2 16,1 2 0-16,-4 2 1 15,-2-1-1-15,-3 7 1 16,-2 2 1-16,0 0 1 0,-3 1 0 16,-1-4 2-16,3 5 2 15,-5-2 5-15,-3-2 4 16,-6-2 7-16,-4-2 3 16,-3-2 3-16,-7-6 1 15,-4 3 2-15,-1-5-2 16,-5-3-3-16,12 5-5 15,0-8-6-15,6 3-2 0,3-3-4 16,-7 0 0-16,9-1-3 16,-3-3-1-16,10 6 1 15,4-5-7-15,11 5-86 16,8 2 64-16,-12-12-7 16</inkml:trace>
  <inkml:trace contextRef="#ctx0" brushRef="#br0" timeOffset="192272.84">12625 14650 241 0,'0'-1'149'0,"0"0"7"15,0-1-4-15,0-3-6 16,0 1-4-16,0 3-11 16,0-2-9-16,0-1-10 15,0-2-2-15,0 5-4 16,0 0-2-16,0-1-14 16,0 1-8-16,0 0-27 15,0 0-13-15,0 0-23 0,0 0-9 16,0 0-8-16,0 1-1 15,-1 0 1-15,0 14-1 16,-4 3 1-16,-10 27 0 16,2-30 0-16,2 0 1 15,-2-4 0-15,0-5 1 16,4 4 1-16,2-8 1 16,4 2 2-16,2-1 1 0,1-2-3 15,-1-1-1 1,1 0-4-16,0 0-2 0,3-6-1 15,1-4-1-15,10-3-3 16,28-24 1-16,-23 27-1 16,-14 5-1-16,10-2 1 15,-1 2-2-15,-1 15 0 16,12 2-1-16,-7 15 3 16,-7 0 2-16,1 0 2 15,-6-5 0-15,-10-4 2 16,-3 4 1-16,-1 9 3 15,-10-2 1-15,-1 9 6 16,-1 8 3-16,-18-12 5 16,2 3 3-16,-5-2 5 15,-7-8 2-15,5-6 1 16,10 4-3-16,-9-22-6 0,6-2-4 16,0-6-3-16,-2-5-2 15,18 2-9-15,5-7-3 16,10 5-12-16,4-15-3 15,8 5-1-15,-2-3 2 16,8 5 4-16,4 7 1 16,-5-2 2-16,19 15 1 0,1 2 1 15,-14-4 0-15,9 7 2 16,-10-2 0-16,1 9 2 16,14 3 1-16,1 8 0 15,-7-6 1-15,-9-10 0 16,5 10 1-16,-14-18-1 15,3 5 2-15,-3-2 4 16,1-3-15-16,4-7-49 16,-2 3-46-16,3 1-187 15,-7-24 187-15</inkml:trace>
  <inkml:trace contextRef="#ctx0" brushRef="#br0" timeOffset="192627.41">12911 14931 874 0,'-3'0'450'0,"12"4"-123"16,-25-9-79-16,14 6-95 16,-6-1-42-16,-1-1-59 15,10 7-14-15,3 7-18 16,2 2 0-16,-5 3 2 16,-5-5-1-16,-1-10-4 15,7 12-3-15,-6-15-4 16,0 5-1-16,2 4 0 15,-10-15 2-15,6 6-34 16,18 6-39-16,-17-15-126 16,-1-1-114-16,7-5 186 15</inkml:trace>
  <inkml:trace contextRef="#ctx0" brushRef="#br0" timeOffset="193523.54">13451 14718 407 0,'7'-1'225'0,"-2"-7"-37"16,-1-3-37-16,1 4-31 15,6 1-9-15,-1 1-3 16,-3 1 4-16,-2-3 15 16,-2-2 5-16,-3 1 13 15,-1-2-6-15,-1 10-24 16,-3 0-15-16,-1 6-35 15,-4-2-15-15,-13-7-15 16,-3 0-3-16,-10-1-7 16,23 11-1-16,-7-3-9 15,-4 1-2-15,2-6-5 0,-24-7-2 16,11 7-3-16,5 0 0 16,7 10-2-16,2-5-1 15,1 7-1-15,0 3-1 16,4-11-2-16,3 7-1 15,7 3-2-15,4-3 0 16,1 10 0-16,1 0 0 16,1-7 2-16,1 0 0 15,1-2 3-15,6 1 1 0,3-2 0 16,1 1 1-16,6-4 2 16,1 1 0-16,7 1 1 15,-2-5 0-15,12-3 2 16,-11-7-1-16,-10-12 2 15,8 3-2-15,-18-15-1 16,20 8-1-16,0-3-2 16,-2-2 0-16,0-3 1 15,-7 4-1-15,-7 0 0 16,2 15 0-16,-6 10-3 16,-7-5-1-16,-1 15-3 15,-4 2 0-15,-6 4 2 16,3 7 2-16,-6-3 3 15,3-5 1-15,4 9 3 0,-8-3 1 16,15 8 3 0,-13-5 0-16,-4 0 0 0,6 3 0 15,1-3-2-15,-1 0-1 16,8-2-1-16,6 4-1 16,-11-7 0-16,9 3 0 15,4 3 0-15,-19-13 0 16,7-1-1-16,7 7 0 15,-9-15-2-15,18 11-11 0,1-2-62 16,-19-16-36-16,15 14-101 16,-9-6-48-16,3-1-69 15,11 6-90-15,2-16 276 16</inkml:trace>
  <inkml:trace contextRef="#ctx0" brushRef="#br0" timeOffset="194256.09">14080 14713 176 0,'40'-8'131'0,"-35"8"34"0,-2 0 1 15,-3 0-9-15,0 0-13 16,0-1-35-16,0 0-15 16,0 0-10-16,0 0 4 15,3-2 13-15,5 2 8 16,-8 0 1-16,2 0-7 15,0 0-13-15,-2 0-3 16,0 1-5-16,0 0 1 16,-1 1 0-16,-4 21-12 0,-48 29-25 15,31-26-11-15,-8 0-20 16,-2 1-4-16,-2-1-4 16,3 2 0-16,9-5 0 15,-2-6-1-15,-3-13 0 16,12 5 0-16,-2-6-2 15,17 2 1-15,8 5-35 16,-22-12-42-16,11-3-118 16,-3-2-90-16,10 3 170 15</inkml:trace>
  <inkml:trace contextRef="#ctx0" brushRef="#br0" timeOffset="194555.29">13954 14722 751 0,'1'-2'397'15,"-1"3"-101"-15,-2 3-66 16,1-4-65-16,0 0-28 16,-2 7-27-16,1 11-16 15,4 29-30-15,8-24-9 16,2 1-14-16,-1-2-3 0,4 0-9 15,-1-4-4-15,3-3-7 16,1-1-3-16,-1-1-5 16,1 0-1-16,-3-4-3 15,-1-6 0-15,1-6-49 16,-2-4-48-16,-1-11-146 16,1 0 143-16</inkml:trace>
  <inkml:trace contextRef="#ctx0" brushRef="#br0" timeOffset="195022.06">14539 14487 330 0,'1'-2'233'0,"-7"-3"14"0,12 3-76 16,-4 3-19-16,-3-1-20 15,1-1-12-15,-1 1-19 16,0 0-5-16,-1 0-7 15,1 0 1-15,0 0 5 16,0 0 1-16,-3 19 1 16,-3 31-7-16,4-22-19 15,0 2-8-15,-3 4-16 16,-2 2-7-16,0 4-13 16,1-1-5-16,-4-1-8 15,-2-5-5-15,0-2-2 16,2 1 0-16,3-5-2 15,-3-5 1-15,7-7 1 16,-5-6-1-16,3-8 5 16,14 5-2-16,-5-12-83 15,4-5-60-15,9-10 78 0</inkml:trace>
  <inkml:trace contextRef="#ctx0" brushRef="#br0" timeOffset="195571.66">14910 14517 1051 0,'-1'4'470'0,"-3"1"-218"16,4 7-37-16,-12 5-46 15,-9-4-25-15,8 17-33 16,-10-9-15-16,3 5-20 15,6 4-9-15,-10-10-14 16,9 5-12-16,2 1-14 16,-5-1-4-16,2-2-8 15,3 2-3-15,3-6-3 16,7 1-2-16,5-1-1 16,2-6-1-16,13 2 2 15,1-4-1-15,7-4 0 16,5 0 1-16,-4-10-2 0,2-3 1 15,7-8-2-15,-7-9-1 16,5 0-3-16,0-3-1 16,-10-3 0-16,3 5 1 15,-7-5 1-15,-5 5 1 16,-4-3 0-16,-6 0 1 16,-4 0-1-16,-2 4 2 15,-7 0-1-15,-8 1-1 16,2 5 1-16,0-10-3 15,-1 6 0-15,3 1-1 0,-7 3-1 16,-1 5 0-16,0 6-3 16,4 0 1-16,4 3-17 15,6 3-17-15,0 0-44 16,-6-4-32-16,12 2-68 16,-1-1-41-16,3-1-141 15,-1 4 225-15</inkml:trace>
  <inkml:trace contextRef="#ctx0" brushRef="#br0" timeOffset="195920.68">15187 14336 667 0,'0'-1'380'0,"0"0"-40"16,-1 0-71-16,-1-2-57 15,2 2-30-15,0 0-62 16,0 0-27-16,0 0-35 15,0 0-10-15,9-1-4 16,13 3 0-16,13 3-18 16,-12 0-8-16,4 0-6 15,-9-4-2-15,12 1-3 16,-12-4-54-16,-1-5-184 16,-4 0 161-16</inkml:trace>
  <inkml:trace contextRef="#ctx0" brushRef="#br0" timeOffset="196771.41">15975 14036 668 0,'11'-3'360'0,"-7"2"-72"15,-5-4-43-15,1 6-65 16,-1-2-25-16,0 0-46 16,0 0-26-16,0 0-28 15,0 1-7-15,-15 1-12 16,-34 12-4-16,15-6-12 0,6 5-9 15,-7-1-6-15,-5-1-2 16,2 1-1-16,-1-6 0 16,9 5-2-16,4-1 2 15,10-1-2-15,4 3-2 16,5-7-6-16,8 1-2 16,6 4 1-16,7-3 1 15,22 13 5-15,-6-7 2 16,6 3 0-16,-5 0 0 15,-1-1 1-15,8 8-1 0,-6-3 1 16,-1 3 0-16,-18-1 0 16,-3-1 0-16,-9-2 0 15,-6-1 3-15,-6-4 3 16,-6 3 1-16,-6-2 1 16,-2-6 1-16,1 0 0 15,3-5-1-15,0-6 0 16,2 0-1-16,-5-9 0 15,5 3 1-15,4-4-3 16,9 4-2-16,7-3-5 16,6-6-2-16,9 4-2 15,-4-4 1-15,1-1 2 16,-3 0 1-16,2 0 1 16,9 2 1-16,9-1 0 15,-1-4 2-15,5 3 6 0,-4-2 3 16,1 6 1-16,-3-2-1 15,-5 6-6-15,-3 1-2 16,-9-5 14-16,2 12-32 16,-6-7-119-16,-6 7 88 15,5 19-14-15</inkml:trace>
  <inkml:trace contextRef="#ctx0" brushRef="#br0" timeOffset="197605.2">16677 14760 450 0,'2'-6'295'16,"-4"-2"9"-16,1 6-45 15,5 1-59-15,7 3-20 16,-8-1-32-16,-3 1-15 0,-21-8-40 15,14 5-21-15,-6 11-31 16,9 5-12-16,-10 7-7 16,-21 1-3-16,-3 1-3 15,-8 0-3-15,4 4-5 16,10-4-1-16,5-5-1 16,6 1 1-16,0-11 0 15,7 5 2-15,5-13 9 16,5-1-25-16,4-10-106 15,4-6-76-15,4-3 102 16</inkml:trace>
  <inkml:trace contextRef="#ctx0" brushRef="#br0" timeOffset="197871.49">16492 14682 1069 0,'1'0'485'16,"2"2"-239"-16,-2 0-51 16,-1-2-86-16,0 0-26 15,0 1-16-15,0 11-5 16,1 6-5-16,8 37-2 0,-1-33-12 16,4 5-9-16,0-6-14 15,4-2-4-15,7 0-5 16,1-6-1-16,7-2-1 15,2-4 4-15,-3-7-48 16,1-5-48-16,-7-14 53 16</inkml:trace>
  <inkml:trace contextRef="#ctx0" brushRef="#br0" timeOffset="198604.23">17489 14813 568 0,'27'-14'366'16,"-29"16"-30"-16,-9 2-128 0,3-4-30 15,1 3-58-15,4 4-14 16,1-1-25-16,2 2-11 16,0-1-10-16,-3-5-5 15,2 6-13-15,-2 1-7 16,3-1-10-16,2-1-5 16,0-1-5-16,-1-4-1 15,6-1 4-15,-3-2 1 0,5-6 1 16,0-1-2-16,5-5-3 15,-3 1-3-15,5 0-3 16,-4 3 1-16,-8-2-2 16,0 4-1-16,-13 2-5 15,-2 0-3-15,-5 6-5 16,5 3-1-16,-2 3 2 16,10 3 2-16,-10 0 1 15,3 0 12-15,4 0-73 16,-4 2-53-16,8-5-178 15,-1 0 167-15</inkml:trace>
  <inkml:trace contextRef="#ctx0" brushRef="#br0" timeOffset="199503.94">18097 14490 597 0,'0'0'292'16,"0"0"-88"-16,0 0-19 16,-2 0-27-16,1 0-17 15,0 4-24-15,2 0-8 16,-1-3-12-16,0-1-6 15,23 7-18-15,20-10-12 16,-15-12-16-16,5 1-7 0,-3-1-12 16,7 8-5-16,-7 5-12 15,-10-1-3-15,-3 9-6 16,-8 1-2-16,-10 1 1 16,1 11 1-16,-10 1 6 15,-3 8 2-15,-7 8 2 16,-2-5-1-16,-8 8-2 15,3-7-2-15,-7-9 0 16,-4 3 0-16,8-6-1 16,1-2 0-16,6 4-1 15,7-4 0-15,3-7 1 16,-10 2-2-16,12-5 1 16,5 1 0-16,-5-4-2 15,12 3 1-15,2-1-1 16,5 2 1-16,-3-1-1 15,0-5 1-15,-1-2 1 0,-5-1 1 16,1 0 2-16,21 1 0 16,44 2 3-16,-19-3-1 15,-11-3-1-15,-3-2 0 16,-7 2-3-16,-5 3-1 16,-2-3 0-16,-5 3-1 0,-5-2 1 15,2 1-1-15,-4-3-1 16,-2-1-15-16,3 2-50 15,-7-5-43-15,1 5-124 16,3 0-117-16,0-4 221 16</inkml:trace>
  <inkml:trace contextRef="#ctx0" brushRef="#br0" timeOffset="200120.8">18769 14374 702 0,'1'-1'416'0,"-1"1"-69"15,-3 0-171-15,1 0-30 16,1 0-51-16,-10 20-2 16,-25 40-5-16,11-21-10 15,5 10-13-15,-5 0-1 16,-1-4-17-16,12 2-8 0,-7-11-13 16,1-3-7-16,10-4-8 15,-9-7-2-15,4-3-2 16,9-3-1-16,6 1-1 15,11-5 0-15,2 0 0 16,-3-7 0-16,6 0 0 16,7-2 0-16,13-8-1 15,3-5 1-15,7-11-5 16,-5-2-5-16,-6-4-18 16,7 6-4-16,-9 0-2 15,-6-1 6-15,-4 2 16 16,-13-9 3-16,-10 4 5 15,-2 7 0-15,-13 8-4 16,0 9-2-16,-6 12-4 0,-2-7 0 16,-1 13 5-16,-2-4 3 15,-1-1 5-15,6 10 3 16,4-3 4-16,8 1 0 16,13 1-1-16,-3-6-2 15,11-4-3-15,0 1-1 16,2 2 2-16,6-9-4 15,-6-5-67-15,6 0-53 16,4-9-197-16,6 3 191 0</inkml:trace>
  <inkml:trace contextRef="#ctx0" brushRef="#br0" timeOffset="200970.06">19452 14268 465 0,'17'1'258'0,"-11"-4"-61"16,2 3-26-16,1 1-41 15,-13-1-5-15,13 5 19 16,-1 3 11-16,-9-4 18 0,6 2 8 15,-15-2-3-15,-2-1-12 16,0-1-40-16,-11-1-24 16,-6 4-41-16,-1-3-13 15,-5 5-21-15,4-3-8 16,4-2-10-16,-2-2-3 16,3 0-4-16,-3 0-1 0,8 0 1 15,2 3-1-15,12 2-2 16,6 2-1-16,1-3-2 15,4 5-1-15,-6-7 3 16,4 5 0-16,1 2 2 16,3-3 0-16,0 4 1 15,-3-4 0-15,-1 7-1 16,-7-5 1-16,5 7 0 16,-6-3 0-16,-2-4 1 15,-1 4-1-15,1-2 0 16,-3 0 0-16,9 1 0 15,-10-9 0-15,-5-3-1 16,10-1 0-16,2 1 0 16,21 6-2-16,-2-3 1 15,5 0 1-15,3-4-1 16,-12-8-1-16,17 6 0 0,-5-6-1 16,-2 4 0-16,6 3 0 15,-5-4 0-15,10 9-1 16,0-2 1-16,2 6 1 15,-7-5 0-15,1 3 1 16,-10 5-1-16,3 1-1 16,-11 7 1-16,2 1-2 15,8 11 2-15,-19-10 0 0,15 8 0 16,-18 0 1-16,-6-8 1 16,1 8 2-16,-9-4 1 15,-3-2 0-15,-11-3 2 16,5 3 4-16,-12-7 10 15,3 1 6-15,7 1 9 16,-1-1 2-16,2-5-3 16,-2-7-3-16,2-3-9 15,0-2-4-15,-7-9-5 16,7 0-1-16,-5-8-4 16,13 5-3-16,16 0-12 15,-2-1-18-15,0 3-47 16,4-5-36-16,-5 3-93 15,6 6-81-15,18 6 181 0</inkml:trace>
  <inkml:trace contextRef="#ctx0" brushRef="#br0" timeOffset="201519.67">20105 14418 384 0,'-24'-16'293'0,"25"11"58"0,-5-1-95 16,3 1-66-16,-5 1-31 16,21 4-37-16,-7-3-7 15,11 4-24-15,5 1-6 16,-8-1-10-16,15 3-5 16,-1 1-11-16,4-1-7 15,1 2-19-15,-1 0-8 0,3-4-12 16,-11 1-4-16,-1-2 0 15,-7-1-1-15,-6-1 2 16,3 1-21-16,-16-5-79 16,-1 2-65-16,-19 1 86 15</inkml:trace>
  <inkml:trace contextRef="#ctx0" brushRef="#br0" timeOffset="201800.87">19947 14621 637 0,'8'1'353'16,"1"2"-28"-16,-9-4-86 15,12 0-29-15,4 0-22 16,0-3-35-16,17 5-8 15,12 4-24-15,-3-6-16 16,3 0-33-16,-10-2-19 16,-8 3-30-16,-3 2-7 0,-4 10-10 15,-2-1-2-15,-7 1-20 16,-3-1-49-16,-8-11-129 16,4 0 124-16</inkml:trace>
  <inkml:trace contextRef="#ctx0" brushRef="#br0" timeOffset="202370.349">21517 14284 495 0,'8'-9'330'0,"2"5"22"15,-3 2-77-15,-7 2-64 16,0 1-40-16,0-1-58 15,-1 0-22-15,0 0-27 16,-3 1-2-16,-19 17 6 16,-30 29-3-16,17-16-4 15,-2 3-7-15,-11 4-18 16,3 8-8-16,-2-3-13 16,6-1-5-16,-2-2-2 15,6-3-2-15,-1-11 0 16,8 0-1-16,16-8 4 0,-4-14-8 15,19-2-53-15,-5-4-49 16,4-9-196-16,-8-4 187 16</inkml:trace>
  <inkml:trace contextRef="#ctx0" brushRef="#br0" timeOffset="202686.51">21162 14321 846 0,'0'-5'430'0,"0"4"-143"15,2 4-75-15,-2-3-69 16,0 0-35-16,1 8-15 16,-1-4-6-1,0-1-14-15,8 25-4 0,16 45-16 16,-9-28-9-16,5 10-14 15,-6-15-7-15,-1-8-6 16,5 4-4-16,-2-14-1 16,12-1-1-16,-2-10 3 15,9-4 4-15,2-7-3 16,-7-6-1-16,-1-8-25 0,-1-11-47 16,8-1-117-16,1-13 111 15</inkml:trace>
  <inkml:trace contextRef="#ctx0" brushRef="#br0" timeOffset="203636.03">21973 13921 638 0,'-14'2'358'15,"1"2"-92"-15,1-4-82 16,17 3-35-16,-3-2-54 16,1-1-13-16,-3 0-3 15,0 0 4-15,0 0 10 16,10 1-1-16,4 0-18 15,31 0-9-15,-19-2-19 16,-1 1-5-16,8 3-12 16,-5 3-4-16,0 0-9 15,-10 3-5-15,-8-1-7 16,0 2-2-16,-13 5 3 16,-4 3 2-16,-7 2 7 15,-6 4 2-15,-10-2 0 0,-8 7-2 16,-4-3-5-16,3-3 1 15,5 2-2-15,-3-11-2 16,5-6 2-16,5 5-2 16,-5-12 1-16,17-2 1 15,2 3-1-15,0-5 1 16,10 3 1-16,0 3 0 16,9-3-3-16,-6 0 0 15,0-1-4-15,0 0-1 16,5 0 1-16,5-1-1 0,7 2 5 15,25 1 1-15,-19 3 10 16,-3 2 6-16,-4-5 6 16,8 8 4-16,5-6 2 15,10 4-6-15,7-2-4 16,-2-9-5-16,-2 0-8 16,-1 0-1-16,3-1-3 15,-4 5-1-15,-7-3-2 16,0 3 0-16,-21 0-2 15,-7-2-1-15,0 5-23 16,-15-1-19-16,-1 6-100 16,9 7-57-16,-22-1 120 15</inkml:trace>
  <inkml:trace contextRef="#ctx0" brushRef="#br0" timeOffset="-195736.42">12795 15922 499 0,'7'-8'259'0,"4"5"-55"15,-4 1-34-15,0-2-39 16,-7-2-8-16,0 6-27 16,-2-1-12-16,2 0-10 15,0 0-8-15,-1 0-14 16,1 1-6-16,-1 0-19 16,1 0-6-16,-1 0 3 0,1 0 2 15,1 13 1-15,-1-2 1 16,3 39-9-16,-13-32-3 15,-11-3-3-15,-9 3-2 16,6 7-1-16,-2 3-2 16,2 0 0-16,-3 0 0 15,5-2-1-15,-2-1-1 16,0-1 0-16,2-1-1 0,-5-3 0 16,6 1-1-16,-3-4 0 15,-2-3-1-15,10 4-1 16,-3-10-1-16,11 5 0 15,0-6 1-15,10-6 1 16,-7 0 8-16,3-4-89 16,2 3-78-16,0-1 99 15</inkml:trace>
  <inkml:trace contextRef="#ctx0" brushRef="#br0" timeOffset="-195278.79">12555 15968 357 0,'0'-3'275'0,"0"-5"27"15,0-7-76-15,2 13-21 16,1-2-26-16,-3 0-17 0,0 4-36 16,0 0-20-16,-1 0-36 15,1 0-11-15,0 0-9 16,-1 0-3-16,0 0-7 16,0 1-7-16,1 10-16 15,2 12-5-15,13 33-3 16,0-30-2-16,1 7-1 15,-5-8 0-15,0 0-1 16,-3 0 0-16,3 2 0 16,1-1-1-16,-3-1 1 15,1-2 0-15,0-3 0 16,0 7 1-16,-3-10 0 16,-2-2 1-16,-3-6 2 15,2-6 1-15,-1 3 9 16,-6-6 23-16,3 2-107 0,-2-3-93 15,1-6 102-15</inkml:trace>
  <inkml:trace contextRef="#ctx0" brushRef="#br0" timeOffset="-194304.41">13105 15716 511 0,'-31'5'298'16,"29"-4"-30"-16,-1 0-36 15,2-1-59-15,0 0-24 0,0 0-41 16,0 0-18 0,0-1-28-16,1 0-4 0,0 0 0 15,0 0 1-15,0 0 3 16,0-1-5-16,3 1-16 15,9-3-7-15,4 0-9 16,28-8-4-16,-17 10-5 16,2 4-4-16,-4-1-3 15,7 0-3-15,-9 0-1 16,-8-1 0-16,-8 3-1 16,-3 1 1-16,-8 4 2 15,-6 0 1-15,5 3 3 16,-3 4 1-16,3 3-2 15,-3 1 1-15,-7 1-2 16,-11-5-2-16,-1-3 0 16,1-4-1-16,5 6-1 0,0-4-1 15,7 4 0-15,0-4 0 16,3-4-1-16,2-2 0 16,1-7-2-16,2 2 0 15,2 1-1-15,0-2 0 16,4 3-1-16,0-1 0 15,0 0 0-15,0 0-2 0,0 0 2 16,0 0-1 0,0 0 1-16,0 0 1 0,0 0 1 15,0 0 0-15,10 0 3 16,3 0 0-16,34 5 1 16,-28-5 0-16,5 3 1 15,0 1-1-15,7 3-2 16,1 5 1-16,-9-12-1 15,6 13-1-15,-13-13 2 16,2 4 0-16,-7-2 0 16,0 1 2-16,-12-2 0 15,5-3 2-15,-2 1 1 16,-2 0 2-16,0 0 5 16,0 0-14-16,0 0-111 15,1-11-91-15,-1-6 115 16</inkml:trace>
  <inkml:trace contextRef="#ctx0" brushRef="#br0" timeOffset="-193654.15">14023 16026 393 0,'-36'-33'257'0,"28"27"-28"15,-1-8-33-15,4 11-16 16,0 2-29-16,5 2-8 16,0-1-8-16,0 0-10 15,-1 0-28-15,0-1-21 16,0 0-33-16,0 0-8 0,0 1 2 16,1 0 9-16,0 0 13 15,15 7 3-15,36 7-6 16,-24-10-7-16,5-1-14 15,0-5-4-15,7 8-8 16,-3-6-4-16,2 0-7 16,-3 0-2-16,-15-8-3 15,4 8 0-15,-18-6 0 16,10 9 1-16,-11-2-1 16,-2 0 2-16,8 7-13 15,-24-11-33-15,13 6-107 16,-11-2-85-16,-15 0 133 15</inkml:trace>
  <inkml:trace contextRef="#ctx0" brushRef="#br0" timeOffset="-193271.17">13879 16162 667 0,'-5'0'337'0,"9"2"-109"15,-5-1-46-15,1-1-55 16,0 0-6-16,0 0 8 16,0 0 1-16,7-1-1 15,10 1-12-15,36 0-21 16,-31 5-7-16,10 2-15 15,-3-2-5-15,0 1-18 16,2-4-7-16,2 5-16 16,-7-2-8-16,9 4-8 15,-3-2-3-15,-7-5 0 16,2 1 0-16,-20-6 1 16,-1 0 1-16,-1-5 0 15,8 1 2-15,-7-1-28 16,0 0-62-16,3 3-150 15,-15-6 143-15</inkml:trace>
  <inkml:trace contextRef="#ctx0" brushRef="#br0" timeOffset="-191121.92">14947 15827 479 0,'-6'0'284'0,"4"0"-33"15,1 0-53-15,0 0-80 16,0 0-30-16,0 0-24 16,0-1-3-16,0 0 2 15,1 0 1-15,0 0-12 16,0 1-6-16,15 0-4 15,29 4-1-15,-17-2 1 16,3-6-2-16,8-6-11 16,9 0-5-16,3 2-8 15,-10 2-5-15,-4 4-3 16,-4 1-2-16,-21 1-2 16,6 3 0-16,-10 8-1 15,-9 2 3-15,-1 9 1 16,-14 0 2-16,-9 7-1 15,5 4-2-15,0 1-1 0,5 3-2 16,12-2 1-16,-2 0-1 16,-17-4 0-16,4-5-1 15,-5-7 1-15,-3-3-2 16,20 1 0-16,1 0 1 16,1 1-1-16,1-1 1 0,4-1 0 15,-5-3 1-15,0-8 2 16,-4-5 2-16,1-1-23 15,2-3-36-15,0-3-116 16,6 5-126-16,-4-6 182 16</inkml:trace>
  <inkml:trace contextRef="#ctx0" brushRef="#br0" timeOffset="-190737.76">15009 16021 472 0,'0'-7'318'15,"1"9"46"-15,-1 0-149 16,0-2-62-16,0 0-23 16,0 0-29-16,17 2-7 0,36 9-15 15,-30-8-4-15,11 6-10 16,2-5-6-16,-8-4-17 16,10 10-6-16,-7-8-11 15,-5-2-5-15,7 0-5 16,-6-1-3-16,-3-1-1 15,-5 1 0-15,-8-5 13 16,-3 1-34-16,-2 3-121 16,-4 0-92-16,1 4 118 15</inkml:trace>
  <inkml:trace contextRef="#ctx0" brushRef="#br0" timeOffset="-190382.69">15501 16154 1249 0,'27'-13'572'0,"-27"13"-255"15,-3-1-100-15,3 4-110 16,0-3-37-16,-1 0-48 16,0 0-10-16,0 5-8 15,0 5 0-15,-2-2 0 16,0 7 0-16,-10 14 2 15,12-21 24-15,1-4-91 16,0-7-397-16,4-9 334 16</inkml:trace>
  <inkml:trace contextRef="#ctx0" brushRef="#br0" timeOffset="-186855.59">15935 15816 431 0,'4'-2'236'0,"6"-4"-38"16,-4 1-20-16,2 1-25 0,26-16-11 15,-31 13-14-15,3 4-9 16,-3-2-17-16,2 1-4 16,-3 4-19-16,1-2-10 15,-3 2-19-15,0 0-7 16,0 0-8-16,0 0-2 16,-1 3-7-16,-3 16-5 0,-17 31-6 15,6-27-5-15,-3 1-3 16,3 15-1-16,-4-10-3 15,-3 3 1-15,2 1-3 16,-4-13 1-16,1 4 0 16,3-1-1-16,10-3 0 15,-1 2 0-15,11 0-1 16,-4-4 0-16,-1-3 0 16,12 0 0-16,4-1 0 15,7-1-1-15,0-7 1 16,-1 5 0-16,-2-10 1 15,7 3 1-15,2-8 2 16,-6-10 1-16,11 3 1 16,-7-9 0-16,3 1 0 15,11 3 0-15,-13-8-1 16,4 3 0-16,-6 4 0 0,-17-2 0 16,-4 4 0-16,-4 2 1 15,-8 4-2-15,7 5-1 16,-2 8-3-16,-2 0 0 15,-6 6-2-15,-3 1 1 16,-4-4 0-16,4 5 0 16,5-2-1-16,4 1 1 15,5 2-1-15,-3-1-1 0,6-2 1 16,1 1-1-16,0 0 1 16,8 0 0-16,0 0 2 15,0-1-1-15,4 3 1 16,-4-4 0-16,4 0 7 15,-3-1-25-15,1-2-61 16,0 1-32-16,1 2-91 16,0-4-27-16,2-5-170 15,2-2 252-15</inkml:trace>
  <inkml:trace contextRef="#ctx0" brushRef="#br0" timeOffset="-186056.17">16711 15795 721 0,'-8'-6'364'16,"9"1"-102"-16,-11 0-41 0,18 4-70 16,-4 0-9-16,-10 1-66 15,-2 0-1-15,-23-4-5 16,8 4-28-16,-7 1 24 16,-1 2-12-16,8 5-52 15,-9-5-3-15,4 2-23 16,7 2-8-16,-6-4 34 15,7 9 0-15,3 0-1 16,-3 1 0-16,9 4-1 16,3-4 0-16,-2-9-2 15,6 4 0-15,1-9-3 16,1 3 0-16,13 14 1 16,-2-6-1-16,11 11 2 15,-4-7 0-15,5-2 1 16,2-2 1-16,4 8 1 0,2-7 0 15,5 2 0-15,13 13 1 16,-30-16 0-16,4 12-1 16,-7 3 1-16,-16-10 0 15,7 7 1-15,-10-2 1 16,-10-6-1-16,-10 1 1 16,-1 1 0-16,0-8 1 15,-2 0 1-15,5 1-1 0,-1-8 0 16,0-1 1-16,5-3-2 15,0-6 1-15,7 2 0 16,5 0-1-16,2-2 1 16,5 0-3-16,0-2-1 15,6 0 0-15,-1 0 0 16,3-3 0-16,2-3 0 16,2-1 0-16,5-4 1 15,4 1 2-15,5-7 3 16,-5-5 1-16,6-3-1 15,-1-8 1-15,13 9-4 16,-11-2 0-16,2 11-2 16,-8 8-1-16,-20 5 0 15,13 7 0-15,-12 4-4 16,3 2 0-16,-6 7-3 0,3 4-43 16,-11 6-118-16,12 7-122 15,11 4 167-15</inkml:trace>
  <inkml:trace contextRef="#ctx0" brushRef="#br0" timeOffset="-185139.64">17340 15715 697 0,'1'-5'364'0,"2"3"-87"16,-3-5-37-16,0 6-62 15,0 0-28-15,-1 0-48 16,0 1-25-16,-2 0-15 15,-11 2 1-15,-11 3 5 16,-28 11-3-16,23-6-20 0,3 1-9 16,-1-2-16-16,1 0-3 15,-2-2-6-15,-1-6 0 16,6 0-3-16,7 2-2 16,3-3-1-16,7 5-2 15,1-3-2-15,3-1 0 16,-2-1 0-16,3 0-1 15,1 0 0-15,0 0 0 0,0 0-1 16,0 0-1 0,0 0 1-16,0 0 1 0,-1 5 0 15,-2 1 0-15,1 4 0 16,1 0 0-16,-12 30 1 16,13-23 0-16,-7 0 0 15,4 3-1-15,1-9 1 16,-4-6-1-16,1 4 0 15,4-4 1-15,-3 0 0 16,-1 6-1-16,4-12 0 16,2 7-1-16,2-4-2 15,-2-2 0-15,0 0 1 16,0-1 1-16,14-3 0 16,5-3 1-16,34-12 0 15,-30 0 0-15,2 9 1 16,11 4 0-16,-14 2-3 0,14 12 1 15,-12 1-4-15,-7 4 0 16,10 4 4-16,-22-8-3 16,2 6 4-16,-7-4 0 15,3 8 0-15,9 4 0 16,-5 0 2-16,-5-1-2 16,-12 1 2-16,-1 2-1 0,-2 0 1 15,7 5 0-15,-3-4 1 16,-13-3 0-16,0 0 1 15,-14-5 2-15,-3-3 1 16,2 4 17-16,-4-9 18 16,5-6 2-16,4-4 1 15,2-7-16-15,2-8-18 16,-2 4-3-16,7-2-4 16,4-4-2-16,7 9-2 15,-1-7 0-15,9 7-61 16,4 1 5-16,9 0-153 15,6 2-12-15,3 1 146 16</inkml:trace>
  <inkml:trace contextRef="#ctx0" brushRef="#br0" timeOffset="-184523.771">18097 15863 812 0,'6'-5'428'15,"-3"2"-94"-15,2 9-112 16,-10-2-95-16,-13 2-42 0,0 9-43 15,-5 3 4-15,2 5 10 16,3 4 0-16,-8 3-6 16,-2 2-4-16,-2-4-22 15,1-1-5-15,-2-1-9 16,0-6-9-16,-2 3 5 16,4-5 1-16,2-6-1 15,1-2 1-15,10-8-5 16,-3 0-28-16,8-5-113 15,9-6-87-15,3-2 128 16</inkml:trace>
  <inkml:trace contextRef="#ctx0" brushRef="#br0" timeOffset="-184240.53">17797 15967 611 0,'-3'-4'385'0,"0"3"-42"16,4 6-152-16,-2-5-39 16,1 0-54-16,0 0-11 15,0 0-4-15,10 24-7 16,9 27-14-16,-10-25-7 16,3-3-14-16,-4-2-8 15,3-1-12-15,4 1-5 0,0-1-5 16,3-5-1-16,1 1-1 15,-6-5 0-15,4-5 4 16,-1-7 14-16,5-8-72 16,14-1-73-16,1-10 78 15</inkml:trace>
  <inkml:trace contextRef="#ctx0" brushRef="#br0" timeOffset="-183573.31">18606 15722 762 0,'-2'-3'388'0,"1"3"-121"0,4 2-81 15,-5-2-85-15,1 0-39 16,0 0-37-16,0 0 0 31,0 0-3-31,0 0 13 0,-4 26 0 0,-5 50 0 16,10-22-9-16,-11 3-3 15,6-33-7 1,3-12-4-16,1 2-3 0,-14 29-1 0,5-1-1 16,0-4 1-16,-2-27-1 15,10 2 0-15,-4-4-14 16,15-2-56-16,-3-7-146 16,9-3 137-16</inkml:trace>
  <inkml:trace contextRef="#ctx0" brushRef="#br0" timeOffset="-182956.96">19089 15712 939 0,'-7'-8'473'0,"-4"2"-145"0,-2 3-120 15,12-1-82-15,2 4-40 16,-8 1-40-16,6-2-12 16,0 1-22-16,-6 0-4 15,-11 5-2-15,-16 18 1 16,12-8 1-16,-2 5 2 16,4 5-1-16,-7 4-1 15,6 9-2-15,7-7-2 16,3 1-3-16,2-5-1 0,6 1 1 15,3 8-1-15,5-3 1 16,4-3 2-16,4-3-2 16,-2-5 1-16,0-8 1 15,10 4-1-15,-5-10 2 16,1-2 2-16,2-2 2 16,-7-6 2-16,15-3 3 15,4 1-1-15,-6-11-1 16,16 3 0-16,-10-10-4 15,-1-1-1-15,11-3-1 16,-16 0 0-16,4 2 0 16,-10-3 1-16,-4 2 3 15,-6-15 2-15,-9 1 13 16,-2-2 6-16,-8 3 3 0,0 11 0 16,-4 5-13-16,-8 4-5 15,3 10-6-15,-13-2-2 16,-7 5-4-16,9 2-1 15,-7-1-1-15,1 3-1 16,8 4 0-16,-7 0 0 16,2-2-1-16,9 4 1 15,9 0-12-15,7-3-42 0,7 3-74 16,0 0 80-16</inkml:trace>
  <inkml:trace contextRef="#ctx0" brushRef="#br0" timeOffset="-180842.44">19611 15598 304 0,'-2'-1'203'15,"1"0"18"-15,0 0-41 16,0 0-45-16,-2-1-10 16,2 1-22-16,0-1-10 15,0 1-8-15,1 0-2 0,-1 0-2 16,-1 0 3-16,1 0 6 16,1 0 3-16,0 0-4 15,-1 0-6-15,0 0-24 16,0 0-14-16,0-1-21 15,0 1-9-15,1 0-9 16,0 0-3-16,3 0 0 16,17-1-1-16,32 0 1 15,-22 2-1-15,-6-7 0 16,-2-3 0-16,1 7 0 16,-3 0-1-16,-3-4 1 15,5 13 0-15,-8-6 0 16,1 0-1-16,-5 7 1 15,-7-9 0-15,-3 0-1 16,-4 1-1-16,4 1 1 0,-1 0-1 16,1 0-19-16,-1 0-27 15,0 0-80-15,0 0-66 16,0 0 116-16</inkml:trace>
  <inkml:trace contextRef="#ctx0" brushRef="#br0" timeOffset="-179859.72">20457 15432 555 0,'11'2'328'0,"7"-1"-57"16,-8 1-102-16,-8-5-33 15,-9-8-42-15,2 2-8 0,2 3 4 16,2 2 4-16,1 4-1 16,-4 0-6-16,3-1-18 15,-1 0-9-15,1 0-15 16,0 0-5-16,0 0-9 15,0 0-3-15,-14-5-6 16,-39-12-3-16,26 13-7 16,-3 1-4-16,11 7-5 15,-6 3-2-15,4 7 1 16,5 4-2-16,-5-9 0 16,3 7 0-16,0-6 0 15,1 2-1-15,5 7 0 16,0-11 0-16,6 9-1 15,-1-9-1-15,5 8 0 16,1-1-1-16,3-2 0 16,3-2 1-16,5-10 1 0,5 10 0 15,3-3 1-15,4 3 1 16,-4 0 1-16,-3-10 0 16,5-1 2-16,-3-6-1 15,11 1 1-15,-4-11 0 16,4 0 0-16,-1-7-1 15,-3 1 0-15,8 7-1 0,-3-2 1 16,-2 5 0-16,-19-3 0 16,-8 4-1-16,0 10 1 15,-9-5-1-15,13 11-1 16,-3-5-2-16,-2 1-2 16,1 0 1-16,0 0 0 15,0 0 2-15,-8 2 0 16,0 15 0-16,-11 27 1 15,16-31 0-15,-1 0 0 16,-6 6 0-16,9-4-1 16,-9-2 1-16,-7-2 0 15,8 3-1-15,-4-1 1 16,4 7 0-16,5 3 1 16,-2-1 1-16,0 0 0 15,2-1 1-15,0-1 1 0,-5-9 0 16,8 4 1-16,-3-4-1 15,5-2 0-15,0-2 0 16,-2-5 3-16,3 0 5 16,-4-11-26-16,3 0-70 15,7-3 59-15</inkml:trace>
  <inkml:trace contextRef="#ctx0" brushRef="#br1" timeOffset="-171743.52">14705 15510 349 0,'-3'-10'234'0,"-5"3"-1"16,8 7-59-16,0 3-79 15,9 9-30-15,-3 7-27 16,-8-4-3-16,2 3 1 15,-6-1-1-15,4 2 3 16,1 4 4-16,-7 4-1 16,9 6 0-16,-3 4-9 15,2 3-6-15,-2-2-8 16,-6 2-4-16,5 10-7 16,3-5 0-16,-5-6-3 15,5 5 1-15,3-7 0 16,3 3 0-16,0 1 1 0,-5-5 0 15,3 5 0-15,-4 3 0 16,1-3-1-16,-1-3 0 16,-3-8 0-16,8 2 0 15,-7-10 1-15,-1 1 1 16,9 1 4-16,-20-14 3 16,14 7 4-16,5-4 2 15,-16-13 1-15,12 3-1 16,-1-3 12-16,-7-5 0 15,10 5-5-15,-5-4-3 0,5 2-18 16,-3 1-3-16,0-1-2 16,0 1-1-16,2-4 0 15,4-7 1-15,15 9 1 16,25-39-1-16,-33 27 0 16,3 1 0-16,-13-11 1 15,1-2-1-15,15 2 1 16,-5-8 1-16,3 0-2 15,10 6 1-15,-8-7 0 16,-1 2-1-16,-1-1 2 16,-7-2 0-16,5-2 0 15,2-1 1-15,-9-11 0 16,3 5-1-16,6-4 1 16,-12-2-1-16,6 6 2 0,5 1-1 15,-9-6 0-15,7 1 1 16,-1-1-3-16,1 4 1 15,1-1-1-15,11 10 0 16,-4 3-1-16,-9-7 0 16,-4 13-1-16,-9-1 1 15,-1 10 8-15,2 10-1 16,0 5 9-16,9 3-1 16,-10-1-9-16,0 1-1 0,7 6-8 15,-12 0 0-15,7 6 2 16,8 3 1-16,-10-10 0 15,13 10 0-15,-4-6 0 16,-1-2 0-16,11 5 0 16,-16-11 1-16,-2 0 0 15,-3-2 0-15,1 0 0 16,1 0-1-16,0 1 1 16,0 0 0-16,12 0 0 15,2 1 0-15,33 2-1 16,-28-7-1-16,-10 1 0 15,5 0 0-15,2 3 0 16,7 6 0-16,0-5-1 16,0 0 1-16,-6-2 0 15,-2-1 0-15,1-2 0 0,1 3 0 16,0-2 0-16,6 1 0 16,1 3 0-16,4 4 0 15,1-3 1-15,6 5-1 16,-11-11 1-16,-5-5 0 15,5 5 0-15,-4-4 1 16,6 6 1-16,2-2 1 16,-1 0 0-16,-3 2 1 0,2 1 1 15,-1 4-2-15,-4-1 1 16,-1-2 0-16,-1 1 1 16,0 0-1-16,6 0 1 15,-2-1 0-15,10 4 0 16,1-4-1-16,-5-1-1 15,2 1 0-15,-1-1-1 16,-8-4 0-16,14 5-1 16,2 0 1-16,-6-2-1 15,7 2 0-15,-9-2 0 16,-5 0 0-16,1 2 1 16,3 3 0-16,1 7 0 15,5-3 0-15,-4-3 0 16,1 0-1-16,6 0 1 0,-11-1 0 15,7 0 0-15,6 2 0 16,-17-7 0-16,15 1 1 16,-5-1-1-16,-6 0 1 15,7 0-1-15,-5 2 0 16,0 2 0-16,0-3-1 16,6 3 0-16,1-1-1 0,2-3 2 15,3 2-2-15,-4 0 1 16,-2 0 0-16,3 1 0 15,-4-4-1-15,0-1 1 16,0-6-1-16,-5 2 1 16,0 0 0-16,-2 0-1 15,7 8 0-15,-5-3-1 16,7 4 0-16,8 4 1 16,-7-4-1-16,7 4 1 15,-5-3-1-15,-11-3 1 16,0-3-1-16,1-1 1 15,-2-3 0-15,6 6 1 16,0-3-1-16,-3 1 0 16,2 2 0-16,-5-5 0 15,9 7 0-15,-6-3 0 16,1 2-1-16,21 8 0 0,-22-6 0 16,0-1 0-16,1 1 1 15,-16-4 0-15,13 0-1 16,5 4 1-16,2-1-1 15,-13-4 1-15,6 4 0 16,3 0 0-16,-8-1 0 16,7-2 0-16,3 0-1 15,-3-1 0-15,10 4 0 16,-11-1 1-16,4 2 0 16,-8-2-1-16,1 2 0 0,12 1 1 15,-15-3-1-15,11 2 0 16,-10-1 1-16,-6-1-1 15,6 2 1-15,1 0-1 16,-4-2 1 0,-10 1-1-16,0 0 0 0,29-3 0 15,8-1 1-15,-9 2-1 16,-12 2 1-16,13 2 0 16,-15-3-1-16,13-2 0 15,-7-4 1-15,-2 4-1 16,9 3 1-16,-8 0-1 15,-4 0 1-15,1 1 0 16,-2-3-1-16,0 0 0 16,10 2 0-16,-5-4 0 15,-3 1 0-15,2 2 0 0,-10-4 1 16,4 4-1-16,6-2 1 16,11 2 0-16,3-1-1 15,-3-2 1-15,0 4-1 16,-22-3 0-16,8 3 1 15,-5 0-1-15,-2-2 0 16,7 2 0-16,-2 1 1 0,4 0-1 16,-2 3 0-16,3-5 0 15,1 2 1-15,-12-3-1 16,8-1 1-16,6 3 0 16,-7-2-1-16,8 2 0 15,-7 1 1-15,-8-2-1 16,1 1 0-16,1-2 0 15,0 3 0-15,-3 0 0 16,6 0 0-16,-3 3 1 16,-2-4 0-16,3 0-1 15,-8-2 0-15,12 6 0 16,-8-5 0-16,4 1 0 16,11 1 0-16,-9-3-1 15,-5 2 1-15,14 0 0 16,-9 2 1-16,-9-2-1 15,23 0 1-15,-7 2-1 0,-7-4 1 16,15 2 0-16,-13 0 0 16,-7-4-1-16,6 3 1 15,-10 0-1-15,5 1 0 16,-5 0 0-16,-3 0 0 16,2 0 0-16,-3 0 0 15,0 1 0-15,-2 0 1 0,-2 6 0 16,-2-5 0-16,-4 0 0 15,5 5-1-15,-5-4-9 16,2 4-42-16,0 1-161 16,-2-5 144-16</inkml:trace>
  <inkml:trace contextRef="#ctx0" brushRef="#br1" timeOffset="-162413.88">11792 15669 405 0,'2'-2'211'16,"0"0"-42"-16,1-1-14 15,-3 2-26-15,0 0-15 16,3-1-30-16,-2 1-17 16,4-2-20-16,-4 2-6 15,-1 0 2-15,11 3 3 0,-9-1 6 16,6 12 0-16,8 41-11 16,-26-26-7-16,8 12-12 15,4 2-4-15,2 7-7 16,0-3-1-16,5 0-4 15,6-1 1-15,-6-5-3 16,3-1 1-16,-12-5-1 16,-6-4 0-16,11-1 3 15,-2-1 2-15,3-4 1 16,7 8 1-16,-5-4-1 16,-12-9-1-16,20 9 0 15,-14-9 1-15,-2-4 1 16,8 9 2-16,-15-14 3 15,5 0 2-15,-1-7 2 16,-1-3 1-16,-9-4-4 16,10 1-3-16,6 5-5 0,-8-2-3 15,5 0-3-15,0 0 0 16,0 0 0-16,0 0 1 16,0 0 0-16,0 0 0 15,0-1-1-15,0 0 0 16,0-2 0-16,7-15 0 15,12-29 0-15,-7 25 0 16,1 6-1-16,0-7 0 0,-4 0 1 16,7 8 0-16,-8-13-1 15,3 0 1-15,2 1-1 16,-6-10 0-16,5 1-1 16,0-1 2-16,-1-5-1 15,2 2 1-15,1 1-1 16,1-7 0-16,-3 0 0 15,-3-2-1-15,0 2-1 16,1 8 1-16,5 4-1 16,-4-4 0-16,0 7 0 15,-1-2-1-15,-1 14 0 16,-1 2 0-16,6 13 1 16,-8-1 0-16,-6-6 0 15,1 3 1-15,-3 1 0 16,5 6 0-16,2 1-1 15,-3 0-2-15,-2-2 1 0,0 2 0 16,0 0 1-16,0 0 0 16,3 0 0-16,0 0 0 15,22 6 0-15,16 9 1 16,-18-5 0-16,-14-3-1 16,-16-10 1-16,6-2-1 15,-4-2 0-15,22 11 0 0,-12-5 2 16,8 5 3-16,3 3 4 15,-14-10 0-15,29 11 1 16,-20-6-1-16,1-2-3 16,3-3-2-16,-3-4 0 15,15 4-1-15,-3-5-1 16,2 5 1-16,-1-3-2 16,-4 0 0-16,2 5 0 15,-2 0-1-15,-3 2 0 16,1 0 1-16,4 3 0 15,1 3 0-15,5-4 1 16,3 2-2-16,-1-4 2 16,-2 2 0-16,-14-3 0 15,7 1 3-15,-9-5 0 16,-1-7 1-16,19 8 2 0,-10-1-1 16,10 4 0-16,3 5-2 15,-9-8 1-15,-2-4-2 16,-5 4 1-16,-3-6-1 15,4 8 0-15,0 3 0 16,1-3 0-16,13 14 0 16,-8-8 0-16,3-2-1 15,-1-1 1-15,-13-8-1 16,11 8-1-16,-8-2 1 16,-2 3-1-16,19 7 1 0,-18-15-1 15,10 5 1-15,3-3-1 16,-14-5 1-16,12 8 0 15,-6 0-1-15,-3 1 2 16,0 0-2-16,-3 3 0 16,3-2 1-16,-1 6-1 15,1-6 0-15,-5-2 0 16,2 3 0-16,-4-3 1 16,3 2 0-16,6 10 0 15,-12-15 1-15,6 6-1 16,-7-6 1-16,-5-3 0 15,11 8-1-15,-8-2 2 16,5 3 0-16,-9-8 2 0,12 10 1 16,-12-5 5-16,-1 0 4 15,-1-2 3-15,0 1 1 16,0-1-7-16,-2 0-5 16,-3 0-27-16,-11-1-41 15,-22-4-159-15,30 11 144 16</inkml:trace>
  <inkml:trace contextRef="#ctx0" brushRef="#br0" timeOffset="-156948.241">12676 17237 138 0,'10'-11'135'16,"-2"-1"66"-16,-3 3-4 16,-5-1-10-16,5 4-9 0,-5 0-26 15,0 6-15-15,3 0-35 16,-4-1-13-16,1 1-23 15,0 0-7-15,0 0 0 16,0 1 0-16,-1 10-7 16,-2 1-5-16,-17 34-15 15,7-17-7-15,-9 0-8 16,-1 5-2-16,-9 1-5 16,2 5-2-16,-2-1-1 15,-4-2 0-15,-13-7-1 16,13 2 0-16,1-6-2 15,2-2-1-15,19 5 0 16,-15-13-1-16,4-9-1 16,9 2-1-16,6-4-1 15,3-2-11-15,8 6-72 16,0-8-41-16,0-1-171 0,4 3 178 16</inkml:trace>
  <inkml:trace contextRef="#ctx0" brushRef="#br0" timeOffset="-156515.271">12430 17119 812 0,'0'-5'425'15,"-2"-2"-116"-15,-1 7-147 16,-1 1-32-16,8 4-67 16,-6-5-22-16,1 0-29 15,-1 11-5-15,-4 10 2 16,-1 38 4-16,14-25 4 15,-2-1 2-15,4 3-1 0,8-4-3 16,-2 3-5-16,9-1-1 16,-2 0-4-1,-8 0 1-15,-1-3-2 0,-5-3 1 16,0 5 0-16,2-3 0 16,-5-8 1-16,-1-2 1 15,-2-3 0-15,-2-8 1 16,0 0 2-16,1-1 4 15,3-14-31-15,2-4-65 16,6-15 56-16</inkml:trace>
  <inkml:trace contextRef="#ctx0" brushRef="#br0" timeOffset="-155782.2">13227 17313 585 0,'13'-33'327'15,"-13"28"-78"-15,9 4-87 0,-18-7-33 16,11 13-50-16,-1-5-17 16,-4-5-20-16,13 13-4 15,6-10-4-15,-1 4 4 16,3 5 0-16,6-3 3 15,-7 0 5-15,2-8 1 16,20 3-6-16,-6-5-4 0,7 1-9 16,6-4-7-1,-8 3-8-15,-3-3-2 0,-5-7-3 16,2 8 0-16,-6-12-1 16,-1 5 0-16,-4 4 6 15,-8 1-39-15,8 17-172 16,-14-4-236-16,-11 8 263 15</inkml:trace>
  <inkml:trace contextRef="#ctx0" brushRef="#br0" timeOffset="-155323.92">13295 17439 674 0,'0'-2'334'0,"0"1"-121"16,0 0-46-16,0 0-42 16,15-3-9-16,40-4 6 15,-33 4-13-15,25 6-31 16,-14-2-14-16,2 0-29 15,2 1-11-15,-12-1-13 16,-1 3-4-16,-4 1-1 16,-1 5-1-16,-3 1 0 15,-5-4 0-15,-3 1 6 16,-1-2-18-16,-6-4-102 16,6 3-105-16,0-4 126 15</inkml:trace>
  <inkml:trace contextRef="#ctx0" brushRef="#br0" timeOffset="-150067.111">14305 17014 167 0,'32'-34'144'0,"-29"28"35"16,-3 2-7-16,5 3-69 15,2 2-18-15,-1 2-12 16,2-2-21-16,-4-1 22 16,-7 0 3-16,0-7 0 15,9 8 2-15,-6-1 23 16,8 1 12-16,-4 7 6 16,-12-12-7-16,-2 4-33 15,-8-4-16-15,5 1-23 16,-4 1-5-16,0 2-10 0,-5 0-3 15,0 7-5 1,6 2-3-16,-13-4-4 0,9 4-3 16,-12-5-5-16,-2 1 0 15,12 6-2-15,1-1 0 16,6 2 0-16,5-3 0 16,0-2-1-16,1 2 0 15,4-2 0-15,0 2-1 0,2-2-1 16,5 3-1-1,-3-6 2-15,1 5 0 0,4 8 1 16,-5-8-1-16,2 1 1 16,-1 0 0-16,0 0 0 15,-1 3 1-15,2 9-1 16,-1 2 1-16,-2 1 0 16,2 4 0-16,-6-3 0 15,5 5 0-15,-8-9-1 16,1 5 1-16,3-1-1 15,-7-9 1-15,8 9-1 16,-3-8 1-16,3 5-1 16,4 2 0-16,-2-3 0 15,3 2 0-15,-2-4 0 16,-4-7 1-16,0 5-1 16,3-3 1-16,0 4 1 0,4 1-1 15,-6-12 1-15,3-2-1 16,3-5-1-16,-5 1 0 15,3-2-2-15,0 0 0 16,0 0 0-16,0 0 0 16,2 1 2-16,3 0-1 15,-3-1 1-15,8 0 0 0,3 1 0 16,27 5 0 0,-24-5 0-16,1 6 1 0,-3-9-1 15,2 1 1-15,3 1 0 16,-4-8 1-16,1 0-1 15,-2 8 1-15,0 0 0 16,6 5-1-16,0 3 1 16,-13-8-1-16,-4 0 0 15,-1-1 1-15,-2-3 0 16,0 4-31-16,0 0-110 16,0 0-122-16,3 3 154 15</inkml:trace>
  <inkml:trace contextRef="#ctx0" brushRef="#br0" timeOffset="-149379.88">14545 17063 361 0,'-2'-9'249'16,"4"6"-2"-16,-1 3-86 15,-2 0-32-15,1 0-37 0,0 0-14 16,-1 0-4-1,1 12 0-15,-4 8-17 0,-10 39-6 16,8-23-17-16,-1 13-4 16,1-3-8-16,-1-3-3 15,1 6-9-15,-3-12-2 16,3 1-1-16,2-7-1 0,-1-9 0 16,-1-2 0-16,6-4 0 15,-1-5 2-15,-2-4 0 16,6 1 1-16,-5-11-22 15,2 2-30-15,0-4-89 16,0 4-81-16,0 0 129 16</inkml:trace>
  <inkml:trace contextRef="#ctx0" brushRef="#br0" timeOffset="-148966.98">14868 17018 919 0,'-1'-12'425'15,"5"7"-177"-15,1 0-71 16,-5 5-63-16,-2-3-36 15,0 3-41-15,1 0-16 16,0 0-16-16,-2 14 2 16,-6 14 5-16,-8 32 1 15,17-11 3-15,-28-5 0 0,16 7-5 16,-1-3-1-16,-4-7-3 16,14 2-1-16,1-7 0 15,-1-1-2-15,3-1 0 16,4-3 0-16,3-4 0 15,-2-2 1-15,0-10 1 16,-10-7 3-16,-10-5-7 16,8-3-16-16,1-2-86 15,-6-2-66-15,1-11 98 16</inkml:trace>
  <inkml:trace contextRef="#ctx0" brushRef="#br0" timeOffset="-148667.76">14548 17316 858 0,'-9'-2'435'16,"9"-3"-128"-16,0 4-73 15,0-4-93-15,0 4-41 0,0 0-54 16,0-1-18-16,17-1-13 16,44 9 1-16,-29-5-2 15,-7-7-1-15,7 5-4 16,-18-12-2-16,15 13 0 16,-2-1 4-16,-13-7-44 15,15 8-62-15,-17-12-383 16,5 7 323-16</inkml:trace>
  <inkml:trace contextRef="#ctx0" brushRef="#br0" timeOffset="-147734.75">14995 17426 416 0,'-36'-8'274'0,"30"8"1"15,6 2-60-15,0 0-81 16,0-2-39-16,0 0-42 15,0 0-10-15,0 0 6 16,0 0 8-16,9 1 15 16,5-2 0-16,40-3-16 15,-30-2-9-15,6 0-23 16,-5-5-8-16,-1 4-7 0,1 6-4 16,-16-2-1-16,-1 4-2 15,-2 5 2-15,-15-4 1 16,10 8 2-16,-3 7 1 15,-16-1-1-15,3 3-1 16,-4 2-1-16,7 2 0 16,-7-5 0-16,6 0-1 0,0-8 0 15,-1-3 1-15,8-2 2 16,3 0 4-16,0-3 1 16,1-2 0-16,1-1-6 15,0 0-5-15,0 0-3 16,1 0-1-16,0 0-1 15,0 0 0-15,0 0 0 16,6-5 0-16,2 2 1 16,6 0 1-16,27 1 0 15,-24 13 0-15,4 6 1 16,-2-9 0-16,-8 4 1 16,-2 1-1-16,-7-4 1 15,13 14 1-15,-15 0 2 16,2-5 0-16,6 13 8 15,-26-14 7-15,4 5 13 16,-6 1 8-16,-18-4 9 0,13 5 1 16,2-2-6-16,3 0-3 15,1-8-10-15,-3-4-5 16,2-1-6-16,-4-6-2 16,5 0-5-16,0-2-1 15,-1-6-1-15,-2-2 0 16,-1-8-3-16,7-8-1 15,-8-2-32-15,11-1-30 0,-4-6-63 16,14 8-41-16,13 1-72 16,-10-3-50-16,13 9 182 15</inkml:trace>
  <inkml:trace contextRef="#ctx0" brushRef="#br0" timeOffset="-146916.94">15489 17089 351 0,'-1'-1'250'0,"0"0"26"15,0 0-77-15,-1 0-53 16,1 0-15-16,0 0-30 16,0 0-13-16,0 0-24 15,0 1-10-15,-17 2 2 16,-28 55 3-16,21-21-10 15,4 5-7-15,1 6-14 16,2-3-10-16,0-5-5 16,1-4 0-16,14-5-3 15,4 2 0-15,5-7-5 16,12 1-1-16,-8-6-1 0,5-2 0 16,11-1 1-16,-8-5 1 15,6-6 1-15,1-1 1 16,-5-9 2-16,5 1 1 15,0-6 5-15,-3-5 3 16,7-3 1-16,-9-9-1 16,3-6-2-16,4 1-2 0,-15-11-2 15,4 1 0-15,-10-4-3 16,-4-1-2-16,-4-1 14 16,-6 3 5-16,3 11 9 15,-13-5 2-15,10 18-9 16,-4-2-7-16,-4 4-9 15,5 9-2-15,-7-1-6 16,2 5-1-16,-2 5-4 16,0-1-1-16,-1 6-1 15,1 4 0-15,0 2 1 16,2 3 1-16,-1-1-1 16,1-3 2-16,4 3-52 15,-1 2-36-15,10-1-96 16,-1-3-83-16,8-5 172 15</inkml:trace>
  <inkml:trace contextRef="#ctx0" brushRef="#br0" timeOffset="-146452.15">15897 16690 783 0,'-1'-8'399'0,"-1"1"-117"16,2 5-58-16,-5 2-93 16,3 4-39-16,1-4-51 15,0 0-22-15,-4 16-8 16,-13 41 4-16,8-28 10 16,-2 1 4-16,10 5-1 0,0-5-2 15,-1-1-10-15,3-1-3 16,-4-8-3-16,5 0-2 15,6-2 0-15,-7-4 1 16,0-9 1-16,-4 0 1 16,-1-5 15-16,5 0-22 15,0-7-73-15,5-1-59 16,-4-5-203-16,-4-3 205 16</inkml:trace>
  <inkml:trace contextRef="#ctx0" brushRef="#br0" timeOffset="-146190.85">15752 16833 749 0,'-2'-1'421'15,"-3"-4"-94"-15,2 0-112 16,-1 1-45-16,10 0-65 15,-4-3-27-15,16 7-39 16,-5 2-9-16,9 1-11 16,-2 7-2-16,0-11-5 15,7 4-1-15,-7-3-2 0,2 1 1 16,-5 4 16-16,-4-2-42 16,-6-4-157-16,3-1 129 15</inkml:trace>
  <inkml:trace contextRef="#ctx0" brushRef="#br0" timeOffset="-145168.85">16139 16951 395 0,'0'0'229'0,"9"-1"-26"15,-8 1-27-15,2-2-41 16,10 2-15-16,-14-3-15 16,6-2 0-16,-3-8 0 15,22 8-6-15,2 1-16 16,6-1-10-16,-1 3-23 15,-10-5-10-15,7 3-13 16,-6-2-8-16,3 6-9 16,-8 2-3-16,-5-2-3 15,-2 9-1-15,-2 1-1 16,-4 6 0-16,1 1 0 16,-1-2 0-16,-2 8 1 0,-2-2 0 15,6 10-1-15,-2-3 1 16,-2 7-1-16,3 6-1 15,-6-5 1-15,0 11 1 16,-5-9-1-16,4-2 1 16,-1 8-1-16,-4-11 0 15,4 7 1-15,-4-7-1 16,2-4 0-16,4 6 0 16,-5-10-1-16,4 7 1 15,-4-10 0-15,0-3 1 0,5 1-1 16,-4-1 0-16,5 6 1 15,-1-9-1-15,-1-1 3 16,-2-12 0-16,-2-1 1 16,2 0 2-16,-4-2 5 15,3 6 0-15,-3-3 2 16,-5-7-1-16,-3-2-3 16,-6-6-1-16,3-1-4 15,-1 3-1-15,1 9 4 16,-2-7 5-16,0 11 7 15,-10-7 2-15,13 3-5 16,-3 7-5-16,-6-7-8 16,10 6-1-16,-5-3-4 15,8 7 0-15,1-6 0 16,7 7-1-16,3 2-2 0,-1-9-1 16,4 7-66-16,3 0-46 15,3-1-167-15,2-5 169 16</inkml:trace>
  <inkml:trace contextRef="#ctx0" brushRef="#br0" timeOffset="-144552.5">16959 17177 232 0,'-5'-1'192'0,"-3"0"26"15,1 0-45-15,0-2-10 0,0 1-11 16,3 0-6-16,-3-1-8 15,5 2-4-15,1 0-15 16,-1-1-5-16,1 1-7 16,-3 0-4-16,3 0-12 15,-1 0-11-15,1 0-34 16,0 0-16-16,0 0-16 16,1 1-2-16,0 0 5 15,19 2 1-15,33 5-1 16,-26-3-1-16,4-4-4 15,3 2-2-15,-2-4-1 16,1-2-1-16,-6 0 0 16,-19-2-2-16,4 3 1 15,-7-2-1-15,0 3-3 16,9-1-25-16,-14-1-79 16,1 5-52-16,-12-1-121 0,3 3-88 15,5 3 235 1</inkml:trace>
  <inkml:trace contextRef="#ctx0" brushRef="#br0" timeOffset="-144217.38">16886 17370 627 0,'-9'4'318'0,"2"-3"-89"15,4-1-28-15,2 2-50 16,1-2-16-16,0 0-2 16,0 0-2-16,0 0 5 15,10-1-2-15,4-2-24 16,27-13-12-16,-27 7-27 16,7 14-12-16,2 1-24 15,4-9-8-15,0 1-10 16,-6-4-4-16,13 6-4 15,-9-1-2-15,-13-3 0 16,6-3 0-16,-17 2-1 16,-2 2 1-16,12 5-34 0,-9 6-41 15,-6-15-150-15,4 7-132 16,11 8 215-16</inkml:trace>
  <inkml:trace contextRef="#ctx0" brushRef="#br0" timeOffset="-136236.84">17868 17074 191 0,'1'-1'150'16,"0"0"12"-16,2-3-50 15,0 1-12-15,2-1-4 16,-2 1-29-1,2-2 0-15,-1 2 51 0,-1 1 8 16,2-1-25-16,-4 2-28 16,-1 0-6-16,0 0-3 15,0 0 0-15,0 0 6 16,0 0 7-16,0 0-3 16,0 0-7-16,0 0-22 0,0 0-10 15,0-1-15-15,-1 1-4 16,-1 0-8-16,1 0-3 15,-17 0-3-15,-24 8 0 47,21-4 0-47,12-2-1 0,-1 1-1 0,-48 12-2 0,1 4-1 16,3-5 1-16,38 0-1 16,1 0-1-16,1-3-1 15,4 0-1-15,5-3-3 0,11 4-3 16,0-6 1-16,13 5 1 15,3 0 3-15,-14-9 3 16,33 17 1-16,-13-11 1 16,8 6 2-16,11 10 0 15,-16-10 0-15,-4 10 1 16,-10 0 1-16,1 6-1 16,-9-3 1-16,0-1 0 0,-6 4 1 15,-7-11 0-15,-3 1 2 16,-5-2 1-16,-1-3 0 15,-3 2-1-15,-6 1-1 16,0-1 0-16,-7-6 0 16,4-3 0-16,10 0 1 15,7-2-1-15,-4-5 4 16,6-2-1-16,-15-10-1 16,2 0 0-16,15 3-4 15,-4-4 0-15,9 0-2 16,-3-2-1-16,2-1 0 15,0 0-1-15,7-2 3 16,4 0 2-16,-3-3 8 16,7 2 3-16,2-4 5 0,4 0 2 15,1-4 2-15,1-10-1 16,-1-1-2-16,2-2-2 16,-5 0-6-16,-2 7-2 15,-4 0-3-15,-6 3-3 16,-3 6-2-16,6 4-2 15,-4 10-2-15,1 3-9 0,-2 7-22 16,-2 4-17 0,-2 9-153-16,0 1-296 0,-1 8 333 15</inkml:trace>
  <inkml:trace contextRef="#ctx0" brushRef="#br0" timeOffset="-135818.96">18153 17457 1174 0,'0'-6'554'0,"-1"-1"-223"16,-2 0-176-16,2 6-46 0,0 0-77 15,0 0-26-15,0 0-11 16,0 1 2-16,-3 8 5 16,0 9 2-16,-4 26 0 15,15-23 1-15,5-4 3 16,-22-5 7-16,12-2-99 16,7-9-92-16,-16-6 111 15</inkml:trace>
  <inkml:trace contextRef="#ctx0" brushRef="#br0" timeOffset="-134972.23">18366 17033 613 0,'-1'-1'319'15,"0"0"-103"-15,0 0-53 16,-1 0-67-16,1 0-26 15,1 0-14-15,0 0-1 16,17-4-2-16,34-4-4 0,-12 7-4 16,11-3-3-16,-6-2-13 15,6 3-3-15,-13-1-10 16,-5 5-4-16,1 2-7 16,-15-2-1-16,0 6-1 15,-10-2-1-15,-7 4 3 16,1 3 0-16,-5 1 2 15,-3 5-1-15,-5 5-2 16,-3 8 0-16,2 9-1 16,-18-2 0-16,10 10 0 15,11 2 0-15,-15-9 0 16,18 6 1-16,-1-12 0 16,-12-7 0-16,20 1 0 15,-9-5 0-15,7 0 0 16,-5-5 0-16,3 2 2 15,-3-7 0-15,-1-5-2 0,9 2 1 16,-11-10-23-16,9 3-39 16,-8-5-121-16,-5-7-155 15,12-1 207-15</inkml:trace>
  <inkml:trace contextRef="#ctx0" brushRef="#br0" timeOffset="-134699.93">18518 17308 523 0,'0'-2'363'0,"0"2"56"16,1 0-134-16,-1-1-89 15,0 0-37-15,0 0-56 16,11-4-20-16,5 0-20 15,45-6-4-15,-34 10-13 16,-6-6-9-16,4 11-17 16,1-2-6-16,-4 3-7 15,1 9-1-15,-9-14 0 16,2 7 1-16,-9-5-53 0,-1-6-84 16,0 3 85-16</inkml:trace>
  <inkml:trace contextRef="#ctx0" brushRef="#br0" timeOffset="-133955.39">19021 17001 630 0,'0'1'283'0,"7"4"-107"16,-14 3-41-16,16 9-30 0,-14 0 6 15,-17 5-6-15,19 8-6 16,-13 5-10-16,5 12-9 16,3-2-22-16,-13-1-14 15,-3-3-17-15,2-5-6 16,1 3-7-16,8-3-4 15,4-2-2-15,-2-8-3 0,6-4-1 16,4 2-1-16,-5-8-2 16,6-3 0-16,10 3 0 15,-2-1-1-15,10 2 1 16,2-6 1-16,9-9 3 16,-3-3 4-16,10-16 4 15,1 6 1-15,-5-10 1 16,-3-6-1-16,5 2-4 15,-7-2-1-15,-2 2-2 16,4 4 0-16,-24-2 1 16,0 1 1-16,-12-1 1 15,-4 9-2-15,-1 6-5 16,-4 5-3-16,6 11-7 16,-4-4-2-16,0 8 1 15,-6 2 2-15,8 4 3 16,0 0-1-16,10 1 2 15,0-3 1-15,-3 2-1 0,5-4 1 16,0 4 1-16,7-5 0 16,12 8 0-16,5-2 0 15,-16-8-29-15,17 13-50 16,-9-16-160-16,-8-2 153 16</inkml:trace>
  <inkml:trace contextRef="#ctx0" brushRef="#br0" timeOffset="-133122.62">19596 16926 388 0,'9'-4'299'0,"2"3"65"15,-2 3-117-15,-15-1-117 16,-8 0-43-16,5 14-52 15,-10 0 5-15,9 16 27 16,3 9 4-16,-5 7-5 16,-1 3-7-16,-2 12-21 15,-2-2-5-15,-10-4-9 16,7 2-3-16,-5-15-4 16,9 1-3-16,6-3-4 15,1-10-2-15,11-4-2 16,-5-10-1-16,9-4-1 15,10 4 0-15,0-1-1 16,4-7 2-16,12-6 2 16,-7-9 2-16,2-4 2 0,14 7 2 15,-8-11 1-15,8 2-1 16,0-17-2-16,-6 3-1 16,-9-4-2-16,-6 1 0 15,-8 5 0-15,-7-7 1 16,-5 5 1-16,-1-1-1 15,-4 4 0-15,-4 12-4 16,-6 2-5-16,0 15-4 0,-2 13-5 16,-6-5 1-16,4 9 2 15,-4-7 2-15,9 2 3 16,1 4 1-16,1-6 0 16,10 6 1-16,-8-6 0 15,12 1-1-15,9 2 2 16,2-2 1-16,17 6 2 15,-2 0 2-15,-2-10-110 16,1 7-190-16,-7-8 194 16</inkml:trace>
  <inkml:trace contextRef="#ctx0" brushRef="#br0" timeOffset="-132555.13">20599 17112 657 0,'7'-4'339'0,"-5"0"-78"0,-5-3-21 16,6 10-64-16,-6-3-42 16,-6 6-71-16,-5 2-24 15,-5 11-8-15,2 10 6 16,-1 7 5-16,0 6-2 15,3 3-12-15,-11 0-4 16,-12-2-8-16,4-2-3 16,-12-4-3-16,16-1 0 15,8-8-1-15,-1-6 0 16,13-3-2-16,-5-13 0 0,7-5-53 16,6-3-66-16,2-14-256 15,2-3 236-15</inkml:trace>
  <inkml:trace contextRef="#ctx0" brushRef="#br0" timeOffset="-132296.82">20393 17165 847 0,'-12'-1'379'0,"6"6"-178"16,6 15-25-16,1 8-45 15,0 3-19-15,1 4-29 0,4-2-12 16,1-2-19-16,0-2-6 16,16 5-14-16,-13-10-5 15,12 1-10-15,-6-2-3 16,-2-7-2-16,-7-3 0 16,-7-6-1-16,13 1 0 15,-16-8-125-15,17 0-134 16,2-3 157-16</inkml:trace>
  <inkml:trace contextRef="#ctx0" brushRef="#br0" timeOffset="-131872.91">21035 16969 509 0,'8'-8'330'0,"-4"4"9"16,-8-2-34-16,0 2-109 0,2 4-45 15,0 5-49-15,2-5-48 16,0 19 12-16,-19 39 1 16,5-19-13-16,-1 4-6 15,15 20-11-15,-5-6-6 16,-2 2-11-16,6-4-4 16,-26-15-4-16,19 4-1 0,-8-16-2 15,5-3 0-15,4-13 0 16,10-3-2-16,2-3-12 15,5-6-27-15,6-10-89 16,-4-8-79-16,11-10 120 16</inkml:trace>
  <inkml:trace contextRef="#ctx0" brushRef="#br0" timeOffset="-131373.25">21424 17014 745 0,'-9'17'470'15,"-4"4"-2"-15,-8 4-229 16,-2-2-29-16,5 1-71 0,-5-2-34 16,10 8-41-16,-1-8-16 15,3 9-17-15,6 10-4 16,-4-17-7-16,6 14-3 15,1-9-5-15,-2-8-2 16,7 13-3-16,1-11 0 16,2-2-1-16,3-1 0 15,5 0 0-15,4-3-1 0,6-5 1 16,6 2 1-16,0-14 3 16,-2 0 0-16,3-7 3 15,0-5-1-15,-3-9-4 16,8-5 0-16,-6-15-3 15,-4-1 0-15,2-10 0 16,-3 7 1-16,-7-8 0 16,-6-2 2-16,-8 6 2 15,-5-6 2-15,-13 21-1 16,-4 2-2-16,-11 9-4 16,-3 4-5-16,-9 3-1 15,2 5-1-15,9 6 0 16,-5 0 1-16,12 8-1 15,-5-2 3-15,6 9-64 16,-1-3-56-16,3 3 75 0</inkml:trace>
  <inkml:trace contextRef="#ctx0" brushRef="#br0" timeOffset="-129073.64">21807 16765 442 0,'0'-1'213'0,"0"0"-81"16,0 0-34-16,0 0-26 15,0 0-7-15,0 1 2 16,0 0 11-16,0 0 12 0,0 0 7 15,0 0 11-15,0 0 1 16,0 0-9-16,0 0-6 16,0 0-21-16,0 0-15 15,7 1-23-15,6 4-9 16,31 18-5-16,-22-14 3 16,-4-1 3-16,-2-4 3 15,-1 0 0-15,-7-5-2 16,3-7-7-16,4-2-4 0,1-4-4 15,6 6-2-15,-3 7-2 16,-2-1 0-16,-5 4-1 16,-2-8-1-16,-6-1-6 15,-3 1-23-15,-1 2-108 16,-1 5-85-16,1-1 126 16</inkml:trace>
  <inkml:trace contextRef="#ctx0" brushRef="#br0" timeOffset="-127974.56">22734 16489 318 0,'10'-3'191'0,"-5"0"-7"15,4 2-33-15,-6 2-23 16,-3-2-4-16,0 2-15 15,-1-1-3-15,0-1-2 16,0 1-2-16,0 0-1 16,0 0-3-16,0 0-17 0,-1 2-14 15,-9 2-14-15,-6 5-10 16,-27 25-14-16,26-30-5 16,-1 4-9-16,-4-8-1 15,2 2-3-15,3-1 0 16,0-2-3-16,3 1-1 15,4 1-3-15,2 0-2 16,5-1-2-16,-2 1 0 16,-1-1-3-16,-2 0 1 0,-3 2-2 15,6 0 1-15,6 0-2 16,-6 0 0-16,-1 0 2 16,7 3 0-16,-5-2 2 15,5 0 0-15,2 2 1 16,-14 1 0-16,12 4 0 15,0-2 0-15,-7 3 0 16,7-4 0-16,-11 1 1 16,6 6 0-16,6-2 0 15,-11 0 1-15,5-6 0 16,1 1 0-16,4-1 0 16,2-3 1-16,0 0 1 15,-2-4 0-15,0 0-1 16,0 0 0-16,0 0-3 15,1-1 0-15,16-8-3 0,29-28 0 16,-23 29-1-16,4 2 0 16,-1 1 0-16,-3-1 0 15,-5 8 0-15,-1 0-2 16,-4 10 0-16,-2 5 1 16,-2-4 1-16,2 9 2 15,-5-2 1-15,-1 1 1 16,0 10-1-16,-5-5 1 15,1 5 0-15,4 3 0 0,-9-13 2 16,0 4 1-16,-3-5-3 16,-7-9 21-16,0 4 14 15,-4-6 8-15,-6-2 22 16,0 1-10-16,-6-4-4 16,-1-5-3-16,-5-4-13 15,-3-6-8-15,16-1-10 16,3 2-3-16,0-6-6 15,12 9-3-15,-7-7-5 16,3 1-1-16,10 5-10 16,5 3-36-16,-3 5-171 15,7 4 151-15</inkml:trace>
  <inkml:trace contextRef="#ctx0" brushRef="#br0" timeOffset="-38067.7">23692 17055 406 0,'-2'0'210'0,"-3"0"-57"15,-1 0-20-15,4 0-24 16,-4 0-10-16,5 0-9 16,0 0-4-16,0 0-12 15,0 0-5-15,0 0-9 16,0 0-3-16,-1 0-7 16,1 0 2-16,0 0 0 15,0 0-2-15,0 0-3 16,0 0 1-16,0 0 5 15,1 0 4-15,0 0 4 16,0 0-4-16,0 0-11 16,16-2-4-16,40-7-7 15,-18 7-3-15,-8-5-2 0,1 2-4 16,1 2-4-16,-1 0-3 16,13 8-7-16,-4-1-4 15,-7 6-4-15,-8-2-1 16,-2-1 1-16,4 1 0 15,-3-6 2-15,-1 2 0 16,-3-5 3-16,-7-3-1 0,0 0 3 16,0-3 0-16,-2 0-1 15,-1-3-15-15,-8 1-69 16,-4-2-47-16,3 5-129 16,-14-1-126-16,-4 7 244 15</inkml:trace>
  <inkml:trace contextRef="#ctx0" brushRef="#br0" timeOffset="-37502.21">23635 17355 485 0,'-2'-4'268'0,"1"3"-42"16,0-5-33-16,-1 5-44 16,1 0-14-16,0 0-17 15,1 0-5-15,0 0-15 16,0 0-5-16,1-8-11 16,-1 8-9-16,0 0-3 15,4-2 0-15,6-2-4 16,0 1-1-16,36-12-4 15,-23 19-1-15,10-2-8 16,2 8-4-16,-3-3-17 16,-3 1-8-16,-15 1-12 15,9-2-3-15,-2 5-2 0,3-4-1 16,-1-1 0-16,-10-3-1 16,-2-1 3-16,1 0 0 15,3-2 3-15,-1 0-1 16,-2-6-1-16,-1 2-16 15,2-3-98-15,-4-3-80 16,4 2 109-16</inkml:trace>
  <inkml:trace contextRef="#ctx0" brushRef="#br0" timeOffset="-36135.841">25163 16911 426 0,'8'-3'231'15,"-10"-1"-32"-15,2-1-27 16,1 4-31-16,-1 0-11 16,0 0-31-16,0-1-14 15,0 1-18-15,0 0-6 16,0 1-2-16,0-1-1 16,0 0-6-16,0 0-5 15,0 0-11-15,-1 0-5 0,0 0-6 16,0 0-1-16,-21 2-1 15,-29 3-4-15,23 2-6 16,-6-2-2-16,-2 6-6 16,-7-2 0-16,-4 6-2 15,0-1-1-15,9-3-1 16,10 3 0-16,9-3 0 16,2 1 0-16,2-6-3 15,5-1-4-15,1 2-4 16,6-4 2-16,27 4 3 15,-12-1 4-15,23 3 1 16,11 0 0-16,-9 2 0 16,15 5 0-16,-5 6 1 15,-8 8 0-15,-8 6-1 0,-10-7-1 16,-9 3 0-16,-6-5 0 16,-6-1 2-16,0 8 1 15,-11-4 2-15,-4-5 1 16,-3-1 1-16,-2-8 2 15,-4-3-1-15,-1 4 1 16,-10-13 0-16,7 5 0 16,0-8 0-16,-8-4 2 15,22 0 0-15,0-4-1 0,5-4-1 16,3-3-3-16,1 1-2 16,-5-10-2-16,14 5-1 15,8 4 0-15,-5-15 0 16,3 9 1-16,2-8 3 15,5-1 3-15,1 2 9 16,8-9 2-16,-2 4 2 16,1-2-3-16,0 4-6 15,-1 5-3-15,2 2-4 16,-4-5 0-16,3 7-3 16,-5-5 0-16,1 13-1 15,-4 3-1-15,-1 5-1 16,-5-4-18-16,-6-2-65 15,0 9-41-15,-10 3-195 16,10 17 203-16</inkml:trace>
  <inkml:trace contextRef="#ctx0" brushRef="#br0" timeOffset="-35778.8">25395 17275 1219 0,'11'-32'515'0,"-16"26"-297"15,-4 4-45-15,0 6-64 16,-1 8-34-16,2 4-39 16,-7-5-9-16,9 5-12 0,-15-8-5 15,15 4-2-15,6 3-1 16,-8-12 2-16,19 5-35 15,-5-8 21-15</inkml:trace>
  <inkml:trace contextRef="#ctx0" brushRef="#br0" timeOffset="-13126.241">25763 16860 135 0,'-2'-3'118'0,"1"1"30"16,-7 0-19-16,7 1-27 15,0 0-5-15,-2-2-7 16,-2 0-5-16,3 2-14 16,-8-1-5-16,9 1-3 15,0 1 1-15,-4 0 7 16,4-1-2-16,-6 0-6 15,3-1-3-15,-2 1-5 16,5 0-2-16,0 0-2 16,0 1-1-16,0 0-4 15,0 0-6-15,0 0-13 16,0 0-10-16,-1 0-12 16,2 0-2-16,11 3 5 15,8 1 1-15,36-4 0 0,-24-10 0 16,9 9-2-16,6 0-1 15,-13-1-1-15,-3 2-1 16,-13-3-2-16,-4 0-1 16,-5 11-1-16,-8-6-2 15,0 3-1-15,-3 9 1 16,-1-6 2-16,2 8 3 0,-5 10 1 16,-2 5 0-16,-1 0 0 15,-6 4-1-15,-2 0 1 16,0 3-1-16,-2 3 2 15,1 5 0-15,4-2 0 16,-1-6 0-16,0-8-1 16,10 3 0-16,-2-15 1 15,-4-3-1-15,12-1 3 16,-1-9 1-16,-9 0 6 16,9-5 5-16,-11-3 0 15,8 2-1-15,15-1-44 16,-7 1-40-16,0-7-96 15,-11 0-55-15,0 0-87 16,2 5-34-16,12 8 219 16</inkml:trace>
  <inkml:trace contextRef="#ctx0" brushRef="#br0" timeOffset="-12693.09">25756 17081 355 0,'-15'-7'273'0,"3"-1"68"16,10 7-75-16,-1-2-66 15,2 1-28-15,1 1-49 16,0 0-18-16,7-1-30 16,12 0-8-16,34-2-13 15,-34 4-9-15,7 4-10 16,1 0-5-16,-6 0-13 0,-4 0-3 15,-1-2-5-15,2 5-2 16,-5 0 0-16,-3-6-1 16,-5-1 4-16,-1-1 2 15,-4-7-25-15,3 6-48 16,1-5-135-16,0 1-130 16,0-1 197-16</inkml:trace>
  <inkml:trace contextRef="#ctx0" brushRef="#br0" timeOffset="-11926.54">26151 16901 376 0,'-9'4'253'15,"-1"-4"-3"-15,6 0-83 16,2 3-18-16,2-5-34 16,0 2-17-16,0 0-20 15,0 0-1-15,0-1 6 16,5 0 6-16,16-1 0 16,39-6-9-16,-21-1-23 15,-12-7-11-15,4 1-20 16,-3 0-8-16,-6 3-10 15,-1 2-2-15,-5 10-4 16,-5 5-4-16,-7 3-3 16,-2 4-1-16,-2 6 2 0,-4 1 4 15,-5 6 1-15,-3 4 1 16,-4 1 1-16,2 7-1 16,-2 7 1-16,0 1 0 15,-4 0 0-15,3 2 0 16,0-4 0-16,4-3 0 15,4-2 0-15,2-7 0 16,7-1 1-16,-17-11 0 0,16 0 2 16,-14-4 0-16,-5-8 3 15,11 4 2-15,-8-5 2 16,9-3 0-16,5-3-40 16,2-1-42-16,-9-9-131 15,1-3-132-15,3 1 209 16</inkml:trace>
  <inkml:trace contextRef="#ctx0" brushRef="#br0" timeOffset="-11609.99">26080 17135 594 0,'-4'-7'342'16,"9"3"-33"-16,2 3-84 15,3 1-76-15,6 3-29 16,7 2-36-16,-7 0-4 16,13 6-10-16,8 0-9 15,3 2-17-15,9-1-5 16,-8-5-11-16,-6-3-3 0,-10-4-10 15,-3 3-3-15,-3-8 0 16,-6-2 4-16,0-9-69 16,2-2-82-16,-1 1 87 15</inkml:trace>
  <inkml:trace contextRef="#ctx0" brushRef="#br0" timeOffset="-10941.43">27281 17004 611 0,'-5'-1'327'16,"4"0"-88"-16,-6 1-92 0,3 3-25 15,2 7-30-15,-11-4-9 16,-1 8-2-16,-6 2 1 16,-6 3-9-16,5 7-7 15,8 4-18-15,-14 1-10 16,0 2-13-16,-8-3-7 15,-3-4-7-15,9 1-2 16,4-5-3-16,7 3 1 16,3-13 0-16,-1-4 2 0,10 1 1 15,-5-10-2-15,8 1-74 16,0 0-58-16,-1-12-209 16,7 7 201-16</inkml:trace>
  <inkml:trace contextRef="#ctx0" brushRef="#br0" timeOffset="-10643.711">26971 17045 916 0,'-2'-6'426'0,"2"3"-189"0,0-2-48 15,1 5-78-15,-1 0-32 16,0 0-30-16,4 13-4 16,-2 15 4-16,43 30-2 15,-25-28-5-15,-1 2-7 16,4-1-13-16,3-7-5 16,4 4-5-16,-3-2-2 15,-4-3-1-15,-9-6-1 16,-1-4 3-16,-11-1-6 0,-11-11-96 15,9 6-79 1,-4-7 102-16</inkml:trace>
  <inkml:trace contextRef="#ctx0" brushRef="#br0" timeOffset="-8927.48">27871 16896 449 0,'0'-8'244'0,"-3"-1"-55"0,3 13-28 15,0 5-59-15,-5-8-25 16,1 3-29-16,-3 3-6 16,2 6 7-16,1 10 5 15,4 11 7-15,-2-3 3 16,-1 7-6-16,1 6-10 15,-3 14-18-15,2-2-10 16,-3-10-9-16,0-4-1 0,-5-19-2 16,3 2-1-16,4 0-2 15,1-7 0-15,2-2 8 16,-4-9 1-16,5 1-15 16,-5-6-39-16,-4-7-166 15,2-3 139-15</inkml:trace>
  <inkml:trace contextRef="#ctx0" brushRef="#br0" timeOffset="-8344.33">28359 16923 588 0,'-9'0'335'16,"-4"3"-21"-16,-2 3-95 15,3 9-64-15,-2-3-27 16,-1 7-50-16,1 0-22 16,-4 3-19-16,2 2-4 15,-4 3-5-15,4 5-3 0,6 6-8 16,-3 0-3-16,5 2-5 15,1 2-2-15,-2-7-1 16,0-4-1-16,10-4 0 16,6-4-1-16,4 2 1 15,5-3-1-15,0-2 2 16,-9-9-1-16,12 0 2 16,-7-6 1-16,3-6 5 15,8-2 1-15,-9-16 0 16,16 6-1-16,-7-14-5 15,3-5-1-15,3-3-2 16,-5-10 0-16,6 0-1 16,-8-6 1-16,-1-1 0 15,-2 7-1-15,-14 3 0 16,1 9-1-16,-1 11-1 0,-12-4 0 16,-6 5-2-16,5 3 0 15,-15 1-2-15,4 2-1 16,-2 7-2-16,-3 0 0 15,-4-3-1-15,6 15 0 16,-5-3 1-16,-1 4 0 16,4 9-32-16,-11-10-29 15,9 8-104-15,8 2-93 0,2 1 165 16</inkml:trace>
  <inkml:trace contextRef="#ctx0" brushRef="#br0" timeOffset="-7619.17">28743 16598 283 0,'-51'-2'211'0,"44"0"36"16,-1 2-42-16,8-1-57 15,10 0-20-15,-9 1-36 16,-3-1-9-16,2 0-15 0,-1 1-3 15,1-1-3-15,0 0-1 16,0 0 1-16,13 0 0 16,4 0 0-16,30-1 1 15,-22 1-1-15,-1 0-3 16,0 1-15-16,-4 4-11 16,-4-3-18-16,2 3-5 15,-5-1-5-15,7 0 0 0,-6 0-1 16,-3-2 1-16,0 3 0 15,-9-5 4-15,-1 2-47 16,0-1-43-16,-1-1-155 16,0 1 143-16</inkml:trace>
  <inkml:trace contextRef="#ctx0" brushRef="#br0" timeOffset="-6480.27">29624 16359 512 0,'17'-25'264'0,"-15"23"-55"15,-1 1-23-15,-2-4-40 16,0 5-16-16,0-1-40 15,0 1-11-15,0 0-8 0,0 0-2 16,-4 13-4-16,4-12-2 16,-13 6-8-16,-23 29-3 15,19-29-9-15,5 5-7 16,-6-8-11-16,-7-3-7 16,5-1-8-16,-1 1 0 15,2 0-5-15,5 6 0 16,-1-8-1-16,3-2-2 15,7 0 1-15,0-2 0 16,4 9-2-16,-4 1 0 0,5-5-1 16,-1 0 0-16,1-1-1 15,0-1 0-15,0 2-1 16,-1 0 1-16,1 0 1 16,0 0 0-16,0 0 0 15,-1 5 1-15,-1 1-1 16,-1 4 1-16,1 0-1 15,-13 28 0-15,14-29 0 16,-4-2 1-16,3 4-1 16,-2-7 1-16,3-1-1 15,2 1 0-15,-1-5 2 16,0-1-1-16,1 2 1 16,0 0 0-16,0 0 0 15,0 0 1-15,0-1 0 16,0 0-2-16,3 0-1 0,12-1 0 15,-1 1-1-15,30-2-1 16,-16 8 0-16,-6 1 1 16,4 1 0-16,-4 3 0 15,-12-8 0-15,14 7 1 16,-10-1-1-16,-1-4 1 16,-3 6-1-16,0-1 0 15,-12-1-1-15,2 3-1 0,0-1 2 16,-17-2 0-16,10 5 1 15,-6-1 3-15,-4 0 4 16,-4 2 3-16,6 1 6 16,-5-3 3-16,-4-1 10 15,2-4 3-15,-3-2 0 16,3-1 4-16,2-2-16 16,3 1-5-16,0-4-4 15,-3-7-6-15,6-1 6 16,1-1-1-16,-1-3-1 15,7 4-2-15,-4-7-6 16,2 0-9-16,9 5-42 16,-1 4-32-16,4 6-104 15,-3-2-105-15,0 1 186 16</inkml:trace>
  <inkml:trace contextRef="#ctx0" brushRef="#br0" timeOffset="-5127.57">29722 17578 364 0,'2'28'225'15,"-1"-28"-26"-15,0 0-44 0,-1-1-9 16,0 1-9-16,0 0-7 15,0 0-17-15,0 0-8 16,0 0-13-16,0 0-4 16,0 0-8-16,0 0 0 15,0 0-2-15,0 0 0 16,0 0 0-16,0 0-5 16,0-1-19-16,0 0-11 15,1-4-22-15,5-17-6 0,12-32-7 16,-12 20-2-1,7-3-2-15,-2-7-2 0,1-13-1 16,-1-6-1-16,-4-11-1 16,5 8 1-16,-5 13-1 15,3 8 0-15,-3 18-1 16,-6 8-2-16,2 10-4 16,-4 5-8-16,1 6-5 15,-4 2-2-15,-5 7 3 16,8 7 7-16,-5 5 5 15,6 5 4-15,4 7 2 16,0 7 1-16,6 3 1 16,2-9 2-16,3-1 1 15,2-8 0-15,17-6 2 16,-3 3 0-16,6-13 2 0,0-9-1 16,-5 1 2-16,14-7-1 15,-4-8 0-15,2-2-1 16,-10-19-2-16,-3 0 0 15,-5-13-1-15,2 2 0 16,1 1-1-16,-1 0 0 16,2 10-2-16,-5-1 0 15,-12 3-2-15,0 5 1 0,-6 10 0 16,-5-3 0-16,13 11 0 16,-15 3-2-16,-5 0-8 15,12 11-3-15,-23-4-4 16,13 9 0-16,3 7 6 15,-12-1 3-15,5 15 5 16,-6-1 2-16,-7 10 3 16,7 12 3-16,2 9 1 15,1 2 0-15,5 3-1 16,-3-11-1-16,7-5 0 16,-7-4 1-16,3-7-1 15,-3 2 0-15,-5-7 1 16,8 6 0-16,-1-8 2 15,2-14 5-15,2-13 0 16,-4-13-53-16,-2-26 35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24:06.34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9907 3226 416 0,'0'-2'208'0,"0"1"-58"16,0 0-15-16,0-1-21 0,2-3-12 16,-2 4-21-16,0 0-10 15,0 0-10-15,0 0-5 16,-1 0-1-16,0-1-1 16,-1-1 2-16,2 2-6 15,0 0-17-15,0 0-7 16,0 1-17-16,-1 0-3 0,0 2-1 15,-5 17-1-15,-14 29 0 16,18-22-1-16,-5 3 1 16,3 4 0-16,3 3-1 15,-9-3 1-15,8 6 0 16,-8-15 0-16,1-4 0 16,1 0 0-16,2-6 0 15,6 12-1-15,-2-6 2 16,0-8-1-16,-2-6 2 15,3 1 2-15,-2-4 3 16,1-1 2-16,-2-2-41 16,3-1-50-16,0 0-159 15,1 0-202-15,0 0 278 16</inkml:trace>
  <inkml:trace contextRef="#ctx0" brushRef="#br0" timeOffset="438.56">10239 3109 625 0,'7'-3'336'16,"-2"0"-94"-16,6 1-106 15,-8 6-32-15,-5 2-52 16,-1-1-16-16,-7 13-3 16,9 7-1-16,-2 2-4 15,2 3-1-15,4-1-3 16,-11-2-1-16,8 5-3 15,-7-4-1-15,-1 5-5 16,6 0-2-16,-7 7-3 16,6 0-2-16,-1-3-1 15,-4-6 0-15,0-12-1 16,-2-6 1-16,2-6 2 0,0 1 0 16,0-7 5-16,3 0-1 15,0 1-91-15,3-6-92 16,2-5 104-16</inkml:trace>
  <inkml:trace contextRef="#ctx0" brushRef="#br0" timeOffset="788.7">9918 3383 781 0,'-11'-2'358'0,"13"-1"-156"16,4 3-32-16,1-3-54 15,3 0-23-15,13 2-33 16,-2-7-12-16,10 7-16 15,7 0-3-15,-17-5-8 16,12 8-3-16,-5-1-7 0,-4 1-1 16,1 5-3-16,-8-1 0 15,-2 2-1-15,-3-8 1 16,-2-1-14-16,-7-4-45 16,2-1-162-16,1 3 144 15</inkml:trace>
  <inkml:trace contextRef="#ctx0" brushRef="#br0" timeOffset="1321.59">10653 3205 716 0,'9'-49'347'15,"-10"50"-122"-15,-1 1-70 16,-3 7-63-16,4 2-22 16,-3 1-29-16,3 7-10 15,1-1-8-15,-5 2 0 0,4 5 9 16,-3 1 4-16,-3 2 1 15,3 3-4-15,-7 1-12 16,2 1-5-16,0-2-7 16,0 3-1-16,-2-9-1 15,5 4-1-15,-1-8-1 16,-3-4 2-16,2-5-1 16,4-2 1-16,-3-7 8 15,9 3 6-15,-2-5-71 16,-5-10-68-16,1-2 73 15</inkml:trace>
  <inkml:trace contextRef="#ctx0" brushRef="#br0" timeOffset="1728.93">10592 3181 656 0,'-7'-4'314'0,"6"-3"-103"16,12 13-39-16,3-7-43 15,0-4-15-15,4 1-29 16,-4-8-11-16,6 5-15 16,12 14-5-16,-2-4-12 15,6-2-8-15,0 2-11 16,-2-10-5-16,8 7-7 16,-13 3-1-16,4 4-4 15,-10-5 0-15,-3 4 0 16,-8-6 0-16,0 1 0 15,1 4-1-15,-15-7-45 16,16 6-46-16,-22-8-201 0,10 6 182 16</inkml:trace>
  <inkml:trace contextRef="#ctx0" brushRef="#br0" timeOffset="2122.69">10721 3369 609 0,'0'0'302'0,"2"1"-80"15,-1-1-35-15,-1-1-44 16,0-1-12-16,1 1-29 16,13-1-11-16,7 1-13 15,29-1-5-15,-33-1-21 0,8 6-11 16,-5-1-20-16,4 1-6 15,-13 2-6-15,10 1-2 16,-11-6 0-16,-7 0-3 16,11 4-120-16,-22-8-147 15,13 0 167-15</inkml:trace>
  <inkml:trace contextRef="#ctx0" brushRef="#br0" timeOffset="2924.81">11925 3232 475 0,'27'-31'272'0,"-30"31"-26"16,-1-5-35-16,2-1-47 0,8 6-22 16,0 1-44-16,-13-1-23 15,7 2-32-15,-4 1-10 16,-7-1-5-16,23 9 1 16,-9 4-2-16,-1 5-1 15,-4 5-7-15,-8 0-3 16,-9 4-6-16,3-1-1 0,10 7-3 15,-13-6 0-15,19 2-1 16,-2 0 0-16,-5-7 0 16,18 8-1-16,-22-19 1 15,1-3 0-15,3-6 2 16,1-3 3-16,-1-3-20 16,18 10-48-16,-11-13-188 15,-8-9 162-15</inkml:trace>
  <inkml:trace contextRef="#ctx0" brushRef="#br0" timeOffset="3271.69">11792 3300 662 0,'6'-5'394'0,"5"3"-52"15,-2-5-138-15,-1 5-34 16,6 2-61-16,2 2-24 0,-1 1-22 16,15 3-3-16,-13-4-1 15,1 1-1-15,-2-1-3 16,-2-2-5-16,3-2-10 15,-5-2-8-15,6 2-11 16,-8 0-7-16,1 1-6 16,2 1-2-16,-1 3-3 15,-3-3-39-15,0 3-124 16,1 2-92-16,1-1 140 16</inkml:trace>
  <inkml:trace contextRef="#ctx0" brushRef="#br0" timeOffset="4154.87">13157 3167 365 0,'27'-37'266'0,"-23"34"42"16,-4-4-60-16,0 7-65 15,-3-5-21-15,-1 0-42 16,2 5-20-16,0 2-37 16,2-2-13-16,-1 0-17 15,-1 0-7-15,-2 15-4 16,-3 2-2-16,-11 38-4 16,7-23 0-16,-5-3-4 15,6 5-3-15,-2 1-2 16,1-1-1-16,2 0-2 0,-9-2 1 15,6 2-1-15,4-3 0 16,-1-8-1-16,7 7 2 16,-3-20 0-16,2 1 1 15,3-2 12-15,-1-12-23 16,0-10-93-16,1 0-97 0,4-22 109 16</inkml:trace>
  <inkml:trace contextRef="#ctx0" brushRef="#br0" timeOffset="4537.03">13465 3088 934 0,'-10'0'407'0,"8"16"-204"0,-6-5-41 16,-2 8-52-16,-1-2-16 15,2 7-26-15,-2 1-11 16,11 8-16-16,-12-3-6 16,4 1-9-16,-3 1-5 15,-7-3-7-15,28 14-2 16,-12-9-4-16,6 3 0 15,-8-3-2-15,-12-11 1 16,7-4 0-16,0-1 0 0,0-9 0 16,-7-2 0-16,1-4 0 15,6-4 0-15,1-6-129 16,9 3 10-16,-5-15 52 16</inkml:trace>
  <inkml:trace contextRef="#ctx0" brushRef="#br0" timeOffset="4849.33">13103 3358 899 0,'-4'0'419'16,"12"-3"-171"-16,-6 0-56 16,7 0-69-16,6 0-19 15,5-1-22-15,4 2-2 0,4-3-12 16,12 0-8 0,-8-2-20-16,0-1-11 15,-2 2-13-15,-3 2-4 16,0 1-3-16,0 2-3 0,-10-1-15 15,-7 0-56-15,0 1-186 16,-1-2 168-16</inkml:trace>
  <inkml:trace contextRef="#ctx0" brushRef="#br0" timeOffset="5603.59">13573 3446 522 0,'2'28'340'0,"-2"-34"3"16,5 3-140-16,0 3-22 0,5-3-40 16,5-5-20-16,3-2-43 15,1 4-17-15,0-11-25 16,7 13-8-16,-2 2-14 15,-3-4-3-15,-1 7-4 16,0 2 0-16,-15 1-3 16,5 5 2-16,-6 6 2 15,-19-10 2-15,13 18 2 16,-15-2-1-16,-9 0-2 16,12 11-1-16,-18-3-2 15,-1-1 0-15,8 1-1 16,-7-1-1-16,5-5 1 15,2-3-1-15,-2-1-1 16,7-7 2-16,0-4-3 16,6 0 1-16,2-3 2 0,3-2 0 15,2-3 3-15,5 2 1 16,3-2 4-16,-1 0-1 16,0-1-2-16,0 0-2 15,6-1 0-15,19 0 4 16,27-3 7-16,-32 4 2 15,5 2-4-15,-1-1-3 16,-1 0-8-16,2 2-1 0,0 4-2 16,3 4 1-16,5 3-2 15,-11-8 1-15,20 4 1 16,-21-4 0-16,-9-5 2 16,9 0 2-16,-30-9 0 15,18 2-1-15,-7-5-7 16,8 2-22-16,6 2-69 15,-17-6-51-15,13 7-202 16,-12-3 218-16</inkml:trace>
  <inkml:trace contextRef="#ctx0" brushRef="#br0" timeOffset="6346.86">14161 3161 933 0,'-10'-7'429'0,"7"8"-183"16,1 5-45-16,-4-3-81 15,3 1-32-15,-2 5-52 16,-1 1-16-16,-4 2-10 15,-5-2 1-15,-6 0 0 16,7 5 1-16,-5 0 3 16,7 8-1-16,-3-1-1 15,-9-3-2-15,7 7-3 16,0-1-2-16,5-1-4 16,3 1 0-16,6-3-2 0,3-3 0 15,6 1 0-15,10 2 1 16,3-4 2-16,2-4 1 15,4-7 3-15,-2-9 0 16,4-8 1-16,8 7 2 16,10-6 0-16,-9-9 0 15,-2-7 0-15,5-3-2 16,-10-3 0-16,5 6-1 0,2 0-1 16,-10-4 1-16,-6 4-1 15,0 1 2-15,-13 4 1 16,-4 0 0-16,-9-3 2 15,-2 7 0 1,3 9 0-16,1-1 0 0,-33-29-2 16,4 5-1-16,-8 2-4 15,10 16-1-15,24 18-2 16,-24-4-1-16,0 3 1 16,-2-6-1-16,-18-5-1 15,24 8-2-15,6 12-1 16,4 11-2-16,4 0-76 15,-2-1-56-15,3-4-177 16,1-4 185-16</inkml:trace>
  <inkml:trace contextRef="#ctx0" brushRef="#br0" timeOffset="7776.36">14937 3279 333 0,'-1'-1'250'0,"0"0"39"16,0 0-81-16,0-1-70 16,0 1-14-16,-1 0-9 15,2 0-3-15,0 1-12 16,0 0-8-16,0-1-16 15,0 0-8-15,8 0-13 16,2 1-3-16,-1-1-10 16,-1 0-2-16,31 1-7 15,-34-5-2-15,8 4 0 16,1-1-1-16,1-2-4 0,2 1-3 16,-3 2-10-1,-8 1-3 1,2 0-5-16,22 1-2 0,11 5-1 0,-10-1 0 15,-11-1 0-15,7 0 0 16,-21-4 0-16,19 2 1 16,-3-2 0-16,-1 0 0 15,12 0 0-15,-8-2 0 16,5 1-1-16,-4-6-1 0,-1 6 0 16,-1 0 0-16,1 2 0 15,1 3 0-15,1-2-1 16,-3-2 2-16,2 0-2 15,-3 0 0-15,-3 0 1 16,5 4 0-16,-4 1 1 16,0-2-1-16,4 0 0 15,-4-2 1-15,2-1-1 16,1 0 0-16,0 0 1 16,1-1-1-16,-3-4 0 15,2 1 0-15,-3-2 0 16,-1 4 0-16,1 3 0 15,-3-1 0-15,0 1-1 16,1-2 1-16,0-2 0 16,2 3-1-16,1 0 1 15,-9 3 0-15,1-4-1 0,-6 1 1 16,5 0 0-16,5 2 0 16,-2 0-1-16,-2-2 1 15,-3 0 1-15,-1 0 0 16,-4-2 0-16,6 2 0 15,-16-4 1-15,8 3-1 16,-2-2 0-16,-3 2 0 0,1 1 1 16,0-1 2-16,0 1 2 15,0-1 0-15,0 0 2 16,0 0-1-16,0 0-1 16,0-1 1-16,0 1-1 15,0 0 0-15,0 0 0 16,0 0-2-16,-1-1 0 15,-2-8 0-15,-1 3-1 16,0 2 0-16,-6-8 0 16,-19-18 0-16,4 16-2 15,-10-6 1-15,15 15-2 16,-8-4 0-16,10 5 0 16,2 6 0-16,-2-2 1 15,1-2-1-15,1 0 0 16,3-4 0-16,3 9 1 0,1-1-1 15,1-2 0-15,-1-2 1 16,5-5-2-16,4 7 1 16,2 9-1-16,1-1-1 15,-3-5-4-15,-3-6 1 16,3 3-72-16,0 0-64 16,0 0 88-16</inkml:trace>
  <inkml:trace contextRef="#ctx0" brushRef="#br0" timeOffset="9234.859">16295 3442 330 0,'0'0'235'16,"0"0"28"-16,0 0-45 0,0 0-44 16,0 0-7-16,0 0-12 15,0 0-14-15,0 0-32 16,0 0-5-16,0 0-33 15,0 0 1-15,0 0-25 16,0 0-18-16,0 0-6 16,0 0-15-16,0 0 3 15,-2 0-3-15,1-1-5 16,0 1 0-16,-10 0-2 16,-5 2 0-16,-27 4 1 15,21-8 0-15,7 8 0 16,-7-7-1-16,8 6 1 15,-16-6-1-15,0 2 3 16,6 4-1-16,-10-9 3 16,12 8 1-16,1-2 0 0,-2-3 2 15,3 0-3-15,2 1-1 16,-4-4-1-16,3 5-2 16,3 2 0-16,-13-9-1 15,12 6 1-15,-3-1 0 16,-5-5-1-16,17 11 0 15,-8-5 0-15,-7-7-1 16,-4 4 1-16,-1-5-1 0,1 6 0 16,6 8 0-16,4-2 1 15,-4 2-1-15,-1-3 1 16,-2-1 0-16,-2-2-1 16,10 7 0-16,1-4 1 15,-1-2-1-15,4 4 0 16,-9-6 0-16,-4-2 0 15,3 3 1-15,0 0-1 16,7 0 1-16,0 0 0 16,1-2 1-16,-1 0-1 15,-3-5 0-15,13 7 1 16,-2-2-2-16,1 2 0 16,-10-3 0-16,-5-4 0 15,-5 2 0-15,15 8 0 16,-6-1 0-16,0-2 0 0,3 5 0 15,-14-9 0-15,15 4 0 16,2 5 1-16,1-5-1 16,-2 0 0-16,1-1 1 15,0-3-1-15,-2 0 1 16,4-1 1-16,5 7-2 16,-7-6 0-16,2 9 0 0,2-1 0 15,-3-5 0-15,1-2 1 16,0-4-1-16,3 6 0 15,-1 2 0-15,5 6 0 16,-3-6-1-16,1 0 0 16,2 3 0-16,1-4 0 15,0-1-1-15,0 0 0 16,0 0 2-16,0 1-2 16,-1 0 1-16,2 0-1 15,0 0 0-15,-1 0 2 16,0 0-2-16,0 0 2 15,1 0 1-15,0 0-1 16,0 1 1-16,0 1 0 16,0-1-1-16,1 11 0 15,-1-12 0-15,0 8 1 16,1 1 1-16,-1-7 1 0,4 6 1 16,0-1 1-16,0 1 1 15,2 8 3-15,29 21 1 16,-33-28 7-16,8-4 1 15,-2 2 0-15,-1 3 0 16,3-5-5-16,-3 10-2 16,-5-15 0-16,4 10 0 15,-1-4-1-15,-1-2 0 0,1 3-1 16,-5-12-2-16,3 5-3 16,-5-7-1-16,-2 0-2 15,2 4 1-15,-1 3 0 16,3 3 1-16,0-3-1 15,0 0 1-15,0 0-47 16,0-1-44-16,0 1 21 16,0-2 17-16</inkml:trace>
  <inkml:trace contextRef="#ctx0" brushRef="#br0" timeOffset="11652.75">16977 3135 138 0,'-2'-1'90'0,"1"-4"16"15,0 0-11-15,1 2 3 16,-1-4 6-16,1 1 0 0,0 2-2 16,0-1 1-16,0 4 1 15,0 0 5-15,0 0-2 16,0-3-2-16,0 0-5 16,0 2-9-16,0-4-5 15,0 4-13-15,0 1-11 16,0 0-23-16,0 0-9 15,-1 1-19-15,0 0-1 16,-2 6-3-16,-9 21 0 0,-12 34-2 16,19-20 0-16,-2-8-1 15,1-4 1-15,0 2-2 16,-5-2 0-16,1 2 0 16,-3 3-1-16,5-4 1 15,-2-8 0-15,6-2-1 16,-4-5 1-16,5 0 1 15,2-1-1-15,-2-7 5 16,3-6 4-16,0-3-6 16,0 2-32-16,0-2-133 15,0 1-209-15,6-24 230 16,10-37-136-16</inkml:trace>
  <inkml:trace contextRef="#ctx0" brushRef="#br0" timeOffset="12101.42">17332 3017 537 0,'3'-6'344'16,"-2"6"-14"-16,-1 7-164 15,-3-11-28-15,2 4-45 16,0-2-9-16,0 2-16 16,1 0-6-16,0 14-6 15,-1 9-2-15,-2 31-5 16,-3-34-5-16,-4 4-14 16,1-2-4-16,-1 2-10 15,1 1-4-15,2 1-4 16,4 2-1-16,-6-6-3 15,-8 0 1-15,0-1-2 16,7 3 0-16,0 3 0 16,14 3 0-16,-4-9 0 15,-4-2 0-15,11-7 0 16,-17-11 2-16,8 3-6 0,3 1-29 16,-1 5-83-16,-3-6-73 15,5 9-167-15,-1-9-14 16,-7-3-78-16,13 13 181 15,1-5 64 17,-14 6 100-32,-2-6 50 0</inkml:trace>
  <inkml:trace contextRef="#ctx0" brushRef="#br0" timeOffset="12517.62">16949 3325 613 0,'-1'-1'329'16,"-1"-1"-59"-16,2 0-56 15,0 1-52-15,0 0-18 16,0 0-31-16,0 0-14 16,20-6-27-16,33-1-9 15,-18 8-11-15,0 0-2 16,0 2-4-16,-11-3-3 0,-5 1-12 15,4-1-7-15,-9 1-10 16,4-1-3-16,-3 1-4 16,-19-1 1-16,9-2-45 15,6 6-60-15,-8-3-218 16,12 3 201-16</inkml:trace>
  <inkml:trace contextRef="#ctx0" brushRef="#br0" timeOffset="13385.73">17417 3533 374 0,'-1'-6'284'0,"-1"1"51"15,-3-2-97-15,4 6-77 16,2-2-22-16,2 1-31 16,-3 1-11-16,0 0-23 15,5 1-8-15,14 0-10 16,34 1-5-16,-21-7-8 16,-2 0 0-16,0-1-21 15,-7 4-5-15,-5 4-10 16,-2 4-7-16,-11 0 5 15,4 7 0-15,-7-2 3 16,-8-5 0-16,5 9 2 16,-2 1 0-16,-14-5-3 15,4 5-1-15,-7-4-2 16,-13-5 1-16,10 3-1 0,1 3 0 16,1-3 0-16,4-3-1 15,6-1 1-15,4-3 1 16,3-5 1-16,3-1-2 15,2 2-3-15,-1 1-1 16,0 0-3-16,0 0 1 16,19-5-1-16,37 2 1 0,-32 2 0 15,3 7 0-15,-2 2 1 16,-12-3 0-16,3 4 0 16,-7 0 1-16,-5 1 0 15,-4 5 0-15,1 5 2 16,-1 0 2-16,-8-2-1 15,11 7 3-15,-10-4-1 16,-5 1 4-16,-5-1 12 16,-2-1 5-16,-10-3 9 15,-5-4 2-15,6 1-3 16,-4-5-3-16,2-3-2 16,6-3-2-16,2-4-6 15,-2-5 0-15,7-1-5 16,2 2-3-16,0-6-5 15,1-4-2-15,-2-3-5 16,11 2 0-16,-8-2-21 16,2 5-22-16,11 5-59 0,-6-3-59 15,10 4-152-15,10 4 195 16</inkml:trace>
  <inkml:trace contextRef="#ctx0" brushRef="#br0" timeOffset="14284.16">18120 3084 1463 0,'4'4'84'16,"-3"1"-29"-16,2 5 59 15,-18-3-27-15,-5 6-29 16,-1 3-3-16,0 8-7 16,3 2-3-16,-13 3-11 15,8 2-5-15,-1-1-8 16,1 0-2-16,15 1 0 15,-3-1 0-15,8 4-1 16,2 0-3-16,5 2-5 16,-1-11-3-16,5-7-3 0,1 2 1 15,5-13 1-15,1 6 0 16,14 0 2-16,-7-12 1 16,5 4 5-16,-12-12 1 15,-5-15 0-15,5 3 3 16,4-5-7-16,8 6-2 15,-9-7-1-15,-4-4-3 16,-2-4 2-16,2 1-1 16,7 6 0-16,-1 2-1 15,-17-5 1-15,3 1-1 16,-13-5 2-16,-1 3 0 0,2 6 0 16,-14-8 0-16,3 11-1 15,4 5 2-15,-3 3 1 16,3 4 0-16,6 8-4 15,0 0-3-15,2 3-3 16,4 5-4-16,-10-9 0 16,-2 0 0-16,-5 0 2 15,7 3-35-15,5 12-82 16,5 4-52-16,4 2-198 16,-7-8 232-16</inkml:trace>
  <inkml:trace contextRef="#ctx0" brushRef="#br0" timeOffset="14767.52">18641 2760 686 0,'-8'-10'406'0,"4"8"-21"16,7-4-68-16,7 4-83 16,-10 2-45-16,0-2-86 15,0 7-38-15,0-5-46 16,0 0-9-16,0 22-3 16,-7 25-1-16,-5-22-1 0,3-1-1 15,10 5-1-15,-3 2 1 16,-4-5-1-16,-2-1 1 15,7-2 0 1,2 2 1-16,7-6-1 0,-3-1 2 16,-4-13-37-16,-3-8-25 15,-9-5-85-15,2-6-73 16,7-1 137-16</inkml:trace>
  <inkml:trace contextRef="#ctx0" brushRef="#br0" timeOffset="15044.79">18546 2833 1093 0,'-9'-1'471'0,"13"2"-236"15,-4-1-33-15,10 0-61 16,4 0-3-16,6 1-30 15,17 4-22-15,-9-5-28 16,12 0-13-16,-4-1-17 16,-5-4-6-16,-3 3-9 0,-9-3-3 15,-4 1 7-15,-8-1-28 16,0 0-110-16,1 3-216 16,-6 2 211-16,6 5-131 15</inkml:trace>
  <inkml:trace contextRef="#ctx0" brushRef="#br0" timeOffset="15783.79">19508 3304 512 0,'11'-2'319'0,"-18"-1"-5"15,-10-2-57-15,10 4-64 16,4 0-26-16,4 1-53 16,-1 0-28-16,0 0-26 15,0 0-9-15,0 0 2 16,-1 0 1-16,0 10-16 16,-3 6-8-16,-2 40-14 0,-4-33-5 15,10 14-4-15,2 4-1 16,-2-9-1-1,0 5-1-15,-4-10 1 0,-4-4 0 16,-4-3 0-16,1-8 0 16,0-3 2-16,-2-6-5 15,13 0-48-15,1 3-42 16,-2-10-201-16,0 3 185 0</inkml:trace>
  <inkml:trace contextRef="#ctx0" brushRef="#br0" timeOffset="16099.74">19372 3384 625 0,'-1'-2'417'16,"-7"-7"8"-16,8 9-185 15,0-2-35-15,2 1-70 16,-2 0-25-16,0-1-47 16,0 1-16-16,0 0-11 0,17-1-6 15,36 2-7-15,-19 8-2 16,1 1-1-16,-3-4 1 16,-12-6 1-16,-4-1-1 15,-18-7-6-15,12 6-3 16,4 4 5-16,-8-2-16 15,8 3-125-15,-9-1 1 16,4-4 52-16</inkml:trace>
  <inkml:trace contextRef="#ctx0" brushRef="#br0" timeOffset="16949.96">20577 3167 375 0,'11'-50'256'15,"-4"32"33"-15,-1 14-31 16,0-8-55-16,-4 1-21 16,5 10-44-16,-7-6-23 15,-2 11-35-15,-2-1-14 16,-2 12-25-16,-4-2-4 0,8 16 4 16,-2 2 2-16,3 3-2 15,1 4-1-15,-13-8-12 16,6 6-2-16,-18-2-9 15,16 6-2-15,11 7-3 16,-11-3-3-16,9-5-1 16,-21-10-1-16,-2-12-1 15,9 1 1-15,-2-9 0 16,16 6 2-16,4-8 7 16,-2-5 0-16,1-6-16 15,-5-8-31-15,1-9-134 16,-10-15-122-16,13-9 174 15</inkml:trace>
  <inkml:trace contextRef="#ctx0" brushRef="#br0" timeOffset="17299.77">20533 3027 1117 0,'-3'0'468'0,"-2"-1"-273"15,20 9-33-15,-1 0-65 16,-14-2-6-16,10 1-37 16,-5-8-7-16,1-4 1 15,23 10-16-15,6-4 8 16,6-1-6-16,5 0-9 15,-3-8-3-15,1-4-7 16,-15 6-3 0,-13 4-2-16,-1 0-2 0,35-12-1 15,-13-5-1-15,3 11-23 16,-27 6-33-16,-14 1-77 16,4 4-40-16,-9 5-122 15,-5 0-141-15,5 14 286 16</inkml:trace>
  <inkml:trace contextRef="#ctx0" brushRef="#br0" timeOffset="17683.14">20546 3343 1045 0,'-6'3'465'16,"4"-3"-252"-16,5 5-84 15,2 1-12-15,12 0-10 16,-2 0-6-16,12-3-5 15,-1-8-8-15,-1 1-19 16,5 1-9-16,-6-3-25 16,0 5-10-16,-3-1-13 15,-4-1-1-15,-7-6-5 16,3 6 1-16,-3-4-26 16,-3 3-41-16,-1 3-121 0,0 0-176 15,-9 2 225-15</inkml:trace>
  <inkml:trace contextRef="#ctx0" brushRef="#br0" timeOffset="18590.75">21281 2938 879 0,'-1'0'389'15,"0"0"-185"-15,0 0-34 16,0 0-56-16,-4 0-21 15,4 0-38-15,-1 0-18 16,-1 0-15-16,2 0 4 0,0 0 13 16,0 0 5-16,0 0 1 15,-1 0-4-15,1 0-11 16,0 0-2-16,0 0-3 16,0 0-2-16,0 0-3 15,0 0-3-15,0 0-2 16,0 0 0-16,0 0 1 15,-1 0 0-15,1 0-3 16,0 0 2-16,0 0-8 16,0 0-2-16,1 0-2 15,-1 0-2-15,0 0 0 16,1 0 1-16,0 0 0 16,0 0 0-16,0 0 0 15,0 0 0-15,0 0-1 16,0 0 0-16,0 0 0 0,0 0-1 15,0 0 0-15,0 0 0 16,0 0 0-16,0 0 0 16,2 1 0-16,7 2 1 15,13 1 0-15,29 3-1 16,-17-7 0-16,8 0 0 16,-2 3 1-16,-10-6-1 15,-6 0 1-15,-2 3 0 0,-7-2 0 16,8 5 0-16,-11 0 1 15,-5-1 0-15,-3-1 1 16,-6-2 0-16,1-1 0 16,0 2 1-16,1 0 0 15,0 0 0-15,0 0 0 16,0 0 0-16,0 0-1 16,0 0 0-16,-1 0-1 15,0 0 1-15,-1 0 6 16,1 0-22-16,0 0-65 15,0 0-59-15,0-1-451 16,0-1 401-16</inkml:trace>
  <inkml:trace contextRef="#ctx0" brushRef="#br0" timeOffset="20232.69">8777 4309 329 0,'-1'-2'238'0,"1"3"37"15,0-1-52-15,0 0-67 16,0 0-5-16,0 0-71 16,0 0-21-16,0 0-28 15,0 0-27-15,0 0 19 16,0 0 2-16,2 9 6 15,0-1 1-15,1 8-2 16,3 35-1-16,-8-21-8 16,1 4-3-16,-3 6-5 15,0-8-3-15,-6 0-2 16,-1 2 0-16,-3-11-1 16,0 2-1-16,4-1-1 15,2-1 1-15,0-7 0 16,8 2 3-16,-5-13 3 15,-1-1 5-15,-2-6-88 16,1-5-110-16,4-1 117 0</inkml:trace>
  <inkml:trace contextRef="#ctx0" brushRef="#br0" timeOffset="20682.68">8447 4794 430 0,'0'4'200'0,"-4"-1"-78"16,4 3-6-16,0-4-14 16,4 10-6-16,5-4 0 15,-4-3 2-15,3-3 7 16,0-2-1-16,2-2-9 16,-1-3-1-16,13 2-1 15,-1-3 4-15,2-7 4 0,12 7-7 16,0-9-19-16,6 2-15 15,5 1-24-15,-9 0-3 16,-3 2-18-16,-3 1-4 16,-10 4-3-16,-2-6-6 15,-3 6 5-15,-7-6 0 16,0 4 1-16,4 6 0 0,-6-5-16 16,-4 2-31-16,-3-2-104 15,-5-2-90-15,-1 4 139 16</inkml:trace>
  <inkml:trace contextRef="#ctx0" brushRef="#br0" timeOffset="21132.06">8456 4323 588 0,'-1'2'325'0,"1"-2"-77"16,3 0-69-16,-3-1-18 16,0 0-30-16,8-3-10 0,20-4-23 15,26-4-15-15,-27 7-10 16,12 4-6-16,0-5-12 16,7-5-6-16,-1-1-15 15,-6-1-7-15,-11-9-8 16,0 7-2-16,0-1-5 15,-7-1-2-15,1 6-2 16,1 3-2-16,-6 1 0 16,-7 0-11-16,1 7-98 15,-4 1-58-15,2 8 92 16</inkml:trace>
  <inkml:trace contextRef="#ctx0" brushRef="#br0" timeOffset="22414.97">8615 5444 464 0,'-1'-2'301'15,"0"1"-20"-15,-1 0-92 16,1 0-29-16,0 0-47 15,0 0-17-15,0 0-34 16,0-1-10-16,0 1-12 16,0 0-8-16,1 0-3 0,-1 0-3 15,0 1-7-15,1 0-3 16,-1 0-5-16,-1 13-2 16,2 4-4-16,-7 19 1 15,17-21 0-15,-19-6-2 16,9 2 1-16,0-1-1 15,1-3 1-15,3-1 1 16,-1-4 2-16,-1 0 4 0,-3-3 9 16,0 0 0-16,-1 0-1 15,2 0-4-15,0 0-12 16,3-8 0-16,2-9-4 16,10-30-2-16,-7 27-6 15,-7 2-4-15,2-2-1 16,-5 2 0-16,2 6 6 15,-7-4 3-15,-9 8 3 16,6 4-2-16,-4 5-4 16,14 8-3-16,-10 2-1 15,-5-3 1-15,-4 4 4 16,-9 7 2-16,9 6 3 16,-9 2-1-16,4 1 2 15,0-5 0-15,3 3 0 16,7 0 0-16,4 6 0 15,1-3-1-15,4 1 0 0,-9-2 1 16,13 0-1-16,1 3 1 16,5-9 0-16,7 0 1 15,-1-4 5-15,-3-7 3 16,4-1 10-16,5-5 5 16,7-4 8-16,3 3 0 15,8-5-4-15,-2 1-4 16,-4-12-6-16,1-2 0 0,1 1-1 15,4-1 0-15,-6 4-4 16,0 0-1-16,-9-3-4 16,-4 10-2-16,0 2-1 15,-8-4-2-15,-2 3-3 16,-2-5 1-16,-2 6-75 16,6 15-57-16,-7 1 80 15</inkml:trace>
  <inkml:trace contextRef="#ctx0" brushRef="#br0" timeOffset="23576.74">8343 6465 611 0,'0'-2'305'0,"0"1"-101"16,0 0-37-16,0 0-68 15,1 0-16-15,-1 0-17 16,1 1-1-16,-1 0 7 15,0 0 1-15,0 0 1 0,0 0-3 16,0 0-12-16,0 0-5 16,4 12-14-16,-4 2-4 15,-5 40-8-15,-5-37-3 16,-4 11-9-16,0 0-4 16,-1-1-4-16,0 11-1 15,-5-11-3-15,4 6 0 16,-4-8-1-16,3-2 0 0,12 2-1 15,-3-6-1-15,0-6 0 16,7 0 0-16,-3-2-1 16,1 0 0-16,7 1-1 15,-10-4-2-15,14 0 1 16,0-2 0-16,2 1 1 16,5 3 0-16,-4-4 0 15,0 0 1-15,1 1 0 16,0-3 1-16,-4 1-1 15,3-3 1-15,-3-2 2 16,9 2 1-16,-1-6 3 16,8 1 1-16,1-8-2 15,-2-5 1-15,10 0-2 16,-3 0-1-16,3 4 0 16,-1 3-2-16,-18 0-1 0,0 3 2 15,-10 1-48-15,-6 0 3 16,6 5-154-16,-9 0-109 15,8 3 206-15</inkml:trace>
  <inkml:trace contextRef="#ctx0" brushRef="#br0" timeOffset="23944.75">8304 6696 890 0,'1'-4'388'0,"5"1"-174"15,5 4-43-15,-2-5-29 16,7 2-14-16,0-3-30 16,3 3-9-16,-1-5-18 0,-3-1-6 15,-1-2-20-15,5 0-10 16,-1 7-16-16,3 3-4 16,-4-1-3-16,-8-4 3 15,-6-10-55-15,8 8-51 16,0-3-192-16,-14-1 173 15</inkml:trace>
  <inkml:trace contextRef="#ctx0" brushRef="#br0" timeOffset="24332.06">8378 6422 1040 0,'-1'-1'451'0,"1"0"-228"0,0 0-53 15,3-7-48-15,4 0-22 16,20-3-35-16,31-29-13 16,-12 31-21-16,-9-7-8 15,6 3-7-15,8 0-3 16,-11-4-3-16,5-1-1 16,-14 1-1-16,-8-2 0 15,-5 11-2-15,2 8 2 0,-1 7-83 16,-5-5-72-16,-4 13 92 15</inkml:trace>
  <inkml:trace contextRef="#ctx0" brushRef="#br0" timeOffset="29772.22">9772 4623 277 0,'2'-2'204'15,"1"0"38"-15,-2 1-32 16,2-1-42-16,-1-2-16 15,3-1-27-15,-2 3-8 16,-1-1-7-16,-1 2-4 16,-1 0-12-16,0 0-11 0,0 0-26 15,0 0-11-15,0 0-9 16,0 1-1-16,0 0 1 16,-1 0-3-16,0 5-10 15,-3 4-6-15,1 0-8 16,1 0-3-16,-3 4 45 62,2 1-74-62,-4-13-100 0,10-3-122 16,2 0-276-16,2-3 341 16</inkml:trace>
  <inkml:trace contextRef="#ctx0" brushRef="#br0" timeOffset="30897.74">10235 4273 315 0,'-1'-1'197'0,"0"0"-24"15,0 0-38-15,0-1-3 16,0 1-11-16,-1 0-5 15,1 0-8-15,0 0-8 16,0 0-13-16,0 0-4 16,0 0-11-16,0 1-4 15,0 0-5-15,0 0-3 16,0 0-8-16,-1 0-11 16,1 0-20-16,0 0-6 0,0 0-7 15,1-1-1-15,0 0 0 16,24-3-1-16,30-4-2 15,-19 1-2-15,-5 3 1 16,8-1-1-16,-11 5 0 16,-3 0 1-16,-6 2-1 15,-19-2-1-15,6 5 1 16,-6-2-1-16,0-3 3 16,0 0 1-16,-1 3 2 15,-5 8 0-15,-3 8-1 16,-38 27-1-16,26-29-1 15,5 1 0-15,-6 2-1 16,-5-10 1-16,9 4 0 16,4 0 1-16,-3-13 0 15,6 3 2-15,4 0 1 16,2-5 0-16,6 1-4 0,2 0-3 16,-2-1-5-16,0-1-2 15,0 1 0-15,0 0 1 16,0 0 1-16,2-4 0 15,19-6 0-15,16-7-1 16,-27 19-1-16,0 4 2 16,-3-4 0-16,9 13 1 0,0-1 1 15,-1 3-1-15,-1-1 2 16,1 3 0-16,-4 0 1 16,-7-8 0-16,4 5 0 15,-11-5 0-15,-4 4 1 16,4 5 2-16,-4 1 4 15,-3 1 3-15,-8-4 7 16,-2-1 7-16,-9-6 8 16,6 2 5-16,2 0 6 15,-3-4-1-15,1-3-2 16,0-1-4-16,2-5-9 16,-2-5-1-16,-2-3-7 15,-1-3-3-15,7-1-7 16,-4-3-4-16,11-2-4 15,4 4-2-15,-1-2-5 16,18 6-5-16,-6-3-21 0,-5-5-18 16,15 10-50-16,-13 0-48 15,12 9-143-15,8 2-257 16,-3-2 359-16</inkml:trace>
  <inkml:trace contextRef="#ctx0" brushRef="#br0" timeOffset="31837.809">10711 4262 487 0,'-1'0'278'0,"0"0"-37"0,0 0-44 15,0 0-75-15,0 0-26 16,0 0-27-16,0 0-3 16,-1 0 9-16,1 0 3 15,1 0-3-15,0 0-2 16,0 0-7-16,0 0-5 16,8-1-13-16,12-5-7 15,40-11-15-15,-35 7-5 0,6 3-10 16,-9 2-3-16,5 2-5 15,-12 0 0-15,-3 5-2 16,3 1-1-16,-23 1 1 16,15 6 1-16,2 4 5 15,-15-1 2-15,1 4 1 16,0 5 0-16,-33-9-3 16,14 6 0-16,-4-3-2 15,-8-1 0-15,17 6 0 16,-1-9 0-16,2 5 0 15,5-13 0-15,2-2 1 16,6 6-2-16,0-9-1 16,1 4-2-16,6-3-6 0,-2 0-2 15,0 0 0-15,0-1 1 16,0 0 3-16,0 0 1 16,0 0-1-16,11-5-1 15,3 2 1-15,34-9-2 16,-33 17 2-16,0 3-1 15,4 0 1-15,1 1 1 16,1 6 1-16,-6-4 1 16,-2 3 0-16,3 10 2 0,-12-10 1 15,4 7 0-15,-15-4 3 16,-12-6 0-16,8 9 5 16,-3-3 1-16,-3 4 7 15,1 1 4-15,-15-10 5 16,-4-5 3-16,4-4 1 15,3 3-1-15,4-1-1 16,4 1-1-16,3-5-5 16,-6-7-1-16,0-5-6 15,0-4-4-15,-4-3-8 16,10 2-4-16,11 2-8 16,2 3-9-16,0 4-26 15,-3-1-16-15,2-2-47 16,10 11-27-16,-7-4-70 15,7 5-41-15,-5-1-104 16,0 0 206-16</inkml:trace>
  <inkml:trace contextRef="#ctx0" brushRef="#br0" timeOffset="32584.129">11134 4244 303 0,'-33'-9'219'0,"33"6"29"0,0-2-53 16,0 4-55-16,0 1-10 15,-1-1-9-15,0 0-2 16,0 0-8-16,1-1-9 16,0 2-7-16,0 0-4 15,0 0-9-15,0-1-9 16,12 0-20-16,4 0-8 0,32 1-9 16,-26 0-5-16,3-3-7 15,5 1-5-15,-5-7-6 16,18 6-2-16,-9 0-4 15,-13-2 0-15,-8 5-2 16,-13-1-1-16,2 1-2 16,1 4-1-16,-3-4 1 15,0 0 0-15,-1 5 3 16,-1 10 1-16,-20 30-1 16,8-25-1-16,-4 5-2 15,0 3 1-15,0-3-1 16,-1 5 0-16,0-1-1 15,-1-7 1-15,8 11-1 16,1 0 0-16,-2-7 0 16,1 4 1-16,1-9 0 15,1-4 0-15,1-4-1 0,5 4 1 16,-1-10 0-16,-4-1 1 16,9 4 0-16,-4-7 2 15,3 1-5-15,1-4-17 16,-1-1-60-16,0 0-53 15,0 0-185-15,0 0 199 16</inkml:trace>
  <inkml:trace contextRef="#ctx0" brushRef="#br0" timeOffset="32911.51">11157 4524 673 0,'-13'-34'394'16,"12"24"-19"-16,5 8-174 16,6 6-21-16,4 3-17 0,-1-7-20 15,5 2-40-15,-1-6-19 0,6 2-20 16,14 9-5-1,-10-7-11-15,4-1-9 0,-2 1-14 16,-8 2-7 0,-2 2-6-16,-11-2-1 0,0-2 0 15,-7-6 3 1,5 3-48-16,13 3-45 0,-1 1-153 16,8 3 140-1</inkml:trace>
  <inkml:trace contextRef="#ctx0" brushRef="#br0" timeOffset="34311.25">17147 4212 223 0,'7'0'192'16,"-4"0"24"-16,5-2-28 16,-13-1-11-16,13 3-16 15,-1-1-9-15,-12 1-9 0,5 0-7 16,-17-4-11-16,17 4-2 15,0 0-20-15,3 3-14 16,-4-3-30-16,0 0-17 16,-20 3-18-16,-38 45-3 15,26-15-6-15,3 2-4 16,-2 4-4-16,-1-7-2 0,10-3-2 16,3 2 0-16,7-11-1 15,8 8-1-15,-2-12-1 16,2-5 0-16,11 8 3 15,-1-8 1-15,9 0 3 16,1 1 0-16,7-7 0 16,5-2 0-16,3-4 3 15,12-3 0-15,0-7 3 16,-6-6 0-16,9 2 0 16,-14-6 0-16,-8-8-1 15,8 6-1-15,-15-12 1 16,-2-2 1-16,-6 1-1 15,-7-5 0-15,-7 6-5 16,-7 5-1-16,6 12-6 16,-16-3-1-16,3 10-6 15,4 6-2-15,-18-1 0 0,2 6 2 16,-10 5 3-16,7 1 1 16,2 1-2-16,11 1-36 15,8 1-140-15,-2-1 126 16</inkml:trace>
  <inkml:trace contextRef="#ctx0" brushRef="#br0" timeOffset="35427.3">20301 4242 340 0,'0'0'237'0,"0"0"5"16,0-1-67-16,0 0-13 16,6 0-27-16,0 0-14 15,-3 0-15-15,2 0-3 16,-2 0 5-16,-2 1 9 16,-1 0 6-16,0 0-8 0,0 0-27 15,0 0-20-15,-1 0-29 16,0 0-9-16,-20 9-8 15,-35 34-4-15,29-21-8 16,2 2-2-16,-2 2-5 16,3 1 0-16,6 0-1 15,-6-2-2-15,11-4 0 16,5-1 0-16,-2-4 0 16,13 1 1-16,4 2 3 15,-6-5 1-15,12 3 1 16,2-1-1-16,2-6-1 15,7 0 1-15,0-5 2 16,0-2 2-16,3-6 4 16,-4-3 1-16,3-6-1 0,2-7 0 15,8 1-3 1,0-4-1-16,1-6-1 0,-1 8 0 16,-5-12 0-16,-12-2 0 15,-10 1 0-15,-9-6 0 16,-4 13-1-16,-2 6-3 15,-4 5-4-15,8 9-1 16,-28-6-4-16,-4 2 0 16,-8 3 3-16,-13-2 1 15,17 9 1-15,6 1 0 0,3-2 1 16,3 1 0-16,3 0 0 16,-2-6-19-16,12 5-93 15,6-2 79-15</inkml:trace>
  <inkml:trace contextRef="#ctx0" brushRef="#br0" timeOffset="36576.68">9789 5399 507 0,'-1'-1'362'0,"0"0"-121"16,0 0-118-16,0 0-27 15,0 0-5-15,0 0-9 16,0 0-1-16,0 0-8 16,0 0-4-16,-1-1-9 15,1 1-7-15,1 0-9 16,0 0-2-16,0 0-6 15,1 0-5-15,17 0-10 16,36 9-4-16,-19-4-5 16,3-2-3-16,-1-3 1 0,-2-6-2 15,1 0 1-15,-5-3 0 16,10 6 0-16,-9 2 1 16,-9-2-1-16,-3 4-1 15,-14 0 4-15,1 0-24 16,1 11-96-16,-4-6-56 0,0 10 88 15</inkml:trace>
  <inkml:trace contextRef="#ctx0" brushRef="#br0" timeOffset="37026.99">11189 5188 663 0,'1'-3'384'0,"-2"-3"-27"0,3 3-103 16,-2 3-61-16,0 0-17 16,0-1-52-16,-1 1-25 15,0 0-52-15,-7 2-13 16,-14 0-10-16,-33 44-1 16,25-23-8-16,-2 5-4 15,13 0-5-15,-11-5-1 0,-8-2-1 16,6 1-1-16,-22-9-1 15,13 7 0-15,11 2 0 16,-1-6-1-16,9-4-19 16,5-3-18-16,9-4-61 15,0-1-52-15,5-3-158 16,-1-1 192-16</inkml:trace>
  <inkml:trace contextRef="#ctx0" brushRef="#br0" timeOffset="37326.219">10775 5162 963 0,'-1'12'456'16,"-5"-1"-155"-16,1 2-107 15,6 11-45-15,9 6-21 16,3 4-35-16,3-4-14 16,8-1-29-16,-5-7-12 15,9 5-15-15,-2 2-5 0,1-3-6 16,-1-6-2-16,-14-5-2 16,10-2 0-16,-8-7 4 15,2-1-8-15,8-2-78 16,-2-4-75-16,-5-5 89 15</inkml:trace>
  <inkml:trace contextRef="#ctx0" brushRef="#br0" timeOffset="38593.38">16516 5215 455 0,'-1'-4'286'15,"1"-2"-36"-15,-2-2-57 16,4 3-25-16,-2-1-35 16,4 4-12-16,-2 2-20 15,0-4-12-15,-2 4-32 16,0 0-11-16,0 0-4 15,0 4 2-15,-3 10 9 16,-2 14-2-16,-11 38-16 16,7-34-5-16,7 16-11 0,-8-20-4 15,0 2-4-15,0-4-2 16,-3-7-3-16,5-2 0 16,3-3-1-16,1-3 1 15,1-7 3-15,-4 0 3 16,3-4-29-16,-2 0-32 15,6-4-95-15,0-3-92 0,0-6 147 16</inkml:trace>
  <inkml:trace contextRef="#ctx0" brushRef="#br0" timeOffset="38909.56">16365 5313 771 0,'-8'-1'400'0,"2"-6"-99"16,5 7-51-16,2 1-78 15,-1-3-38-15,0 2-59 16,0 0-18-16,0 0-18 16,4 1-1-16,9 1-2 15,5 3-1-15,33 5-6 0,-28-10-3 16,5 4-6-16,4-4-4 15,2-2-5-15,-6-4-3 16,-1-2 2-16,0 4-1 16,-8 5 1-16,7 2 1 15,-5 1-61-15,-11-8-56 16,5-3-216-16,-14-4 199 16</inkml:trace>
  <inkml:trace contextRef="#ctx0" brushRef="#br0" timeOffset="39326.42">17405 5190 641 0,'3'-1'339'15,"-3"-2"-80"-15,0 4-71 0,0-1-2 16,-1 0-14-16,0 0-13 16,-3 10-41-16,0-5-18 15,-3 6-27-15,-34 30-7 16,20-25 5 15,10-8-56-31,1 1 9 0,-43 29-10 0,9-3-10 16,-7 2 1-16,31-23-1 15,8 1 0-15,-12-5 0 16,7-1 0-16,-1-3 0 0,1-6-26 16,8 1-33-16,-2-5-91 15,7-1-61-15,6-2-252 16,2-1 292-16</inkml:trace>
  <inkml:trace contextRef="#ctx0" brushRef="#br0" timeOffset="39642.58">17085 5172 776 0,'1'-3'413'0,"-2"5"-91"0,0 2-97 16,1-4-68-16,4 5-15 16,12 17-18-16,22 23-15 15,-24-21-34-15,-8-8-12 16,17 7-20-16,2 3-7 16,-7-4-12-16,17 8-5 15,-12-9-7-15,-5-5-2 16,-2-3-2-16,-4 0-1 0,-4-6 0 15,3 4 1-15,2-1 0 16,-1-8 0-16,1 0-84 16,0 0 6-16,5-4 32 15,-2 2-45-15</inkml:trace>
  <inkml:trace contextRef="#ctx0" brushRef="#br0" timeOffset="40378.61">19825 5157 835 0,'-2'-6'393'16,"2"5"-143"-16,0-1-40 15,-1 2-74-15,0 0-28 16,0 0-50-16,0 0-13 16,-2 6 1-16,-1 13 5 0,-8 38 4 15,4-28-2-15,12 12-12 16,-5-7-6-16,1-5-11 16,2 1-5-16,-7-10-8 15,8 5-2-15,-5-8-2 16,-1-3-1-16,3 0 1 15,-8-10 0-15,6-3 3 16,2 0-4-16,-1-6-47 16,1 4-44-16,0-1-138 15,0 1-133-15,0 0 225 16</inkml:trace>
  <inkml:trace contextRef="#ctx0" brushRef="#br0" timeOffset="40691.78">19744 5371 518 0,'-31'-36'330'16,"28"26"-15"-16,4 8-85 16,6-4-70-16,-2 3-20 15,8 0-13-15,-2-10-8 16,5 10-23-16,2-2-8 15,6 6-14-15,-1 3-9 0,4-1-19 16,-1 0-11-16,-4-4-17 16,5 7-5-16,0 9-5 15,-1-4 0-15,-16-7 1 16,3 1 1-16,-1 0-3 16,-6-5-31-16,8 4-124 15,-7-8-96-15,3-7 139 16</inkml:trace>
  <inkml:trace contextRef="#ctx0" brushRef="#br0" timeOffset="41092.33">20780 5246 905 0,'11'-1'384'16,"-5"2"-182"-16,-3 0-27 16,-2-3 7-16,-2 2-11 0,-1 0-42 15,1 0-20-15,0 1-48 16,-2 8-5-16,-15-1-1 15,-30 31-3-15,27-17-13 16,0-2-8-16,-11 1-16 16,-11-4-5-16,8-2-5 15,1 4 0-15,8-2-1 16,0 3-2-16,-5-7 0 16,4 2-1-16,-5-6 1 15,11 0 1-15,0-4-41 16,3-2-35-16,11 1-89 15,7-1-58-15,-1-3 138 16</inkml:trace>
  <inkml:trace contextRef="#ctx0" brushRef="#br0" timeOffset="41409.09">20417 5207 977 0,'4'3'456'15,"7"8"-163"-15,-3 3-138 16,-1 3-13-16,4 3-18 16,-11-1-12-16,10 6-32 15,1 4-12-15,7 0-11 16,10 1-9-16,-2-3-14 15,7-1-6-15,-9-3-12 16,-1-2-4-16,-4-3-3 16,-3 0-3-16,-3 0 1 15,1 0-1-15,-3-6-1 16,0 2-12-16,-5-12-72 16,-1 1-62-16,1-3 83 15</inkml:trace>
  <inkml:trace contextRef="#ctx0" brushRef="#br0" timeOffset="42682.68">9557 6710 534 0,'-1'-1'283'0,"0"-4"-62"15,0-1-24-15,1 0-35 16,-1-1-7-16,0 1-8 16,-1 1-4-16,-1 0-15 15,2 4-17-15,0 0-37 16,1 0-18-16,0 1-19 0,0 0-2 15,0 0-3-15,-1 0-4 16,-1 8-8-16,0 3-7 16,1 0-6-16,8 28 0 15,-6-31-3-15,1-2 2 16,-11-7-1-16,7 1 1 16,2 0-29-16,-4-1-33 15,4 0-122-15,0 0-136 0,0 0 197 16</inkml:trace>
  <inkml:trace contextRef="#ctx0" brushRef="#br0" timeOffset="43624.49">9997 6422 506 0,'-3'0'255'0,"0"-1"-70"15,1 0-25-15,1 0-41 16,-1 0-18-16,1-1-22 15,1 1-3-15,0 0-4 16,5 0 2-16,8-4-7 16,-1-2-6-16,36-17-14 15,-12 20-7-15,-5-5-16 16,1 1-6-16,-4 5-9 16,-13-5-3-16,5 12-3 15,-10-4-1-15,-10 5 0 16,7 3 0-16,-13-2 3 15,4 4 1-15,-1-1 2 16,-9 2 1-16,0 0-1 16,-4 0-1-16,-2 6-1 0,2 3 0 15,-3-3-2-15,-2 1 0 16,3-6-2-16,-7-11-1 16,15 0-2-16,4-1-4 15,7-3-3-15,1 1-2 16,-3 1-1-16,1 0 1 15,0-1 2-15,0 1 0 16,15-5 3-16,21-14-1 0,-19 18 1 16,0-3-1-16,3 8-1 15,1 1 0-15,-6 2 0 16,-2 3 2-16,-2 1 2 16,1 10 3-16,-11-1 5 15,7 5 3-15,-8 2 7 16,-4-3 4-16,4 4 5 15,-10-6 1-15,1 3 1 16,-3-2 3-16,-3 1 5 16,0 3 4-16,-10-9 5 15,3 0 0-15,1-6-4 16,-2-6-3-16,6 0-4 16,-10-8-2-16,-10-4-5 15,6-3-5-15,3-3-8 0,4-1-4 16,9-5-9-16,-1 2-5 15,8 7-22-15,7 0-13 16,1-5-35-16,12 2-24 16,-6-5-108-16,5 3-159 15,2 15 240-15</inkml:trace>
  <inkml:trace contextRef="#ctx0" brushRef="#br0" timeOffset="44475.21">10560 6370 348 0,'-41'6'200'0,"26"-8"-16"0,15 2-15 15,0-4-24-15,0 3-17 16,0 0-21-16,0 0-11 15,0 0-4-15,13 0 4 16,-4-1-7-16,37-5-6 16,-24-2-17-16,0 6-8 15,-1-3-3-15,-5-5-3 16,5 8-9-16,-7-5-6 0,-2 12-16 16,-2-2-9-16,-2 7-4 15,-7 1 4-15,0 0 10 16,-1 5 2-16,-8-5 0 15,7 3-3-15,-11-2-8 16,-2 2-2-16,-5-1-2 16,-5-3-3-16,5 1 0 15,-6-3-1-15,12 1-1 16,2-1 0-16,4-6 0 16,2-3-2-16,4 2-5 15,-3-5-2-15,5 0-5 16,10 4 0-16,-6-7 3 15,9 4 1-15,1 0 3 16,0 2-1-16,7 2 0 0,0 2-1 16,1 5 0-16,-8-2 1 15,3 5-1-15,-1 2 3 16,-9 0 2-16,6 0 0 16,-5 9 2-16,-2-7 3 15,-3 8 7-15,-4-1 3 16,-3-7 6-16,-2 11 5 15,-6-3 6-15,-2 2 1 16,-4 2 0-16,-5-9-4 0,0 1-9 16,-3-5-4-16,-10-6-4 15,11 3-2-15,1-4-3 16,-7-3-1-16,10-3-2 16,-4-1 1-16,3-6-5 15,15 2-5-15,3-6-22 16,-16-9-17-16,9-1-42 15,2-2-32-15,11 1-117 16,-1-6-99-16,5 1 209 16</inkml:trace>
  <inkml:trace contextRef="#ctx0" brushRef="#br0" timeOffset="45083.25">11072 6319 458 0,'-48'-5'300'0,"29"5"12"16,1 2-89-16,12-1-67 16,6 1-24-16,18 5-50 15,-6-5-21-15,-11-6-33 16,8 1-12-16,-1-6 7 15,9 5 7-15,23 4 8 16,-14-8 1-16,0 0 0 16,2-2-3-16,-7-3 0 15,9 6-4-15,-6 0-10 16,5 5-4-16,-10 3-8 16,-10-1-4-16,-2 11-3 0,-4 2 4 15,-3 7 11-15,0 9 3 16,-8 0 5-16,-2 1-4 15,-5 2-6-15,2 4-2 16,0-4-3-16,-6 0-1 16,3 5-2-16,-2-11-2 15,12 12-1-15,-1-2-1 16,2-10 0-16,-2 8-1 0,-2-16 2 16,4-1 0-16,0-5 1 15,5 0 1-15,0-5-8 16,-1-4-12-16,1-3-64 15,-1-1-63-15,0 0 86 16</inkml:trace>
  <inkml:trace contextRef="#ctx0" brushRef="#br0" timeOffset="45409.89">11099 6543 851 0,'5'-5'440'0,"0"-2"-123"16,6 5-122-16,-7-8-24 15,12 9-43-15,1 2-22 16,4 2-24-16,5 5-8 15,-2-2-17-15,1-6-9 0,5 10-17 16,-7-8-8-16,-3-2-9 16,-5 2-3-16,3 2 0 15,1 4 1-15,-8 2-43 16,-5-8-44-16,-3-4-139 16,-10-4 129-16</inkml:trace>
  <inkml:trace contextRef="#ctx0" brushRef="#br0" timeOffset="45742">11657 6571 1141 0,'0'-1'470'15,"0"4"-260"-15,-1-7-43 16,1 4-33-16,0 0-5 16,3 0-28-16,17 2-18 15,36 4-26-15,-32-12-12 0,7 6-19 16,-2-4-7-16,-16-5-7 15,21 18 0-15,-27-9-28 16,4 0-35-16,3-1-125 16,-17-10-133-16,5 10 192 15</inkml:trace>
  <inkml:trace contextRef="#ctx0" brushRef="#br0" timeOffset="46141.08">12473 6392 781 0,'-4'-4'474'15,"3"1"-10"-15,-4 0-173 16,5 3-131-16,-1 0-25 16,0 0-47-16,0 0-18 15,-1 2-25-15,-1 16-10 0,-24 29-10 16,7-23-5-16,0 6-8 16,-3 4-1-16,-6 1-5 15,-3 4-1-15,-9-1 0 16,1-8-2-16,11 0 0 15,4-3 0-15,5-7-4 16,-2 3-19-16,9-8-57 16,-1-5-42-16,5-6-111 15,3-3-60-15,1-4 183 16</inkml:trace>
  <inkml:trace contextRef="#ctx0" brushRef="#br0" timeOffset="46474.18">12189 6393 854 0,'-6'-5'447'16,"0"4"-105"-16,4 1-106 15,3 4-93-15,-1-4-29 0,0 0-37 16,3 7-9-16,7 13-13 16,26 38-4-16,-9-21-3 15,-2-4-2-15,5 2-8 16,0 4-8-16,0-3-11 16,-11-4-6-16,9 1-4 15,-13-14-1-15,-5 2-1 16,1 1-5-16,-6-5-61 15,-2-4-47-15,-3-8-214 16,10 4 201-16</inkml:trace>
  <inkml:trace contextRef="#ctx0" brushRef="#br0" timeOffset="47540.34">16866 6428 380 0,'33'-32'241'16,"-29"27"12"-16,-2-1-40 15,4 5-43-15,-1 1-10 0,-5 0-24 16,0 0-10-16,0 0-16 16,-1-2-10-16,0 1-7 15,0 1-1-15,0 0-3 16,0 0-5-16,-10 21-20 16,-21 30-13-16,6-21-19 15,-12-8-6-15,-1 3-9 16,6 7-4-16,5-8-5 15,3 5-1-15,14 1-3 16,-10-16 0-16,-3-3-1 16,20 6 2-16,-12-16-25 15,0 0-26-15,9-1-69 16,1-2-62-16,-9-6-239 16,17-1 270-16</inkml:trace>
  <inkml:trace contextRef="#ctx0" brushRef="#br0" timeOffset="47840.57">16634 6420 584 0,'6'-5'380'0,"0"6"15"15,5 4-112-15,-7-3-98 16,11 5-16-16,-13-3-35 15,3 1-17-15,17 11-37 16,-6 2-13-16,9 8-12 16,3 2-3-16,-3 0-12 15,-1 7-5-15,3-2-12 16,-7-6-6-16,-2-4-6 16,-7-14-1-16,-1 0 0 15,-2 2 0-15,5-9-12 16,3 5-28-16,1-8-101 15,2-1-44-15,-3-2 97 16</inkml:trace>
  <inkml:trace contextRef="#ctx0" brushRef="#br0" timeOffset="48839.38">20391 6411 476 0,'64'-36'287'16,"-69"27"-10"-16,14 0-44 16,-9 3-37-16,-2-3-20 15,13 8-28-15,-16-4-10 16,13 2-20-16,-8 3-8 0,0-2-18 16,3 2-9-16,-4 0-25 15,1 0-13-15,-1 0-19 16,0 0-9-16,-5 10-10 15,-23 6-2-15,-31 32-2 16,24-26-1-16,5 0 1 16,-1 3 0-16,2 3 0 15,-5-6 0-15,5 5-2 16,1-9 1-16,10-3-1 16,11 0 1-16,-2-8-16 15,4-4-15-15,3-5-39 16,3 0-22-16,0-2-67 15,0 4-39-15,0-1-206 16,0 0 253-16</inkml:trace>
  <inkml:trace contextRef="#ctx0" brushRef="#br0" timeOffset="49202.46">20213 6333 633 0,'-1'-11'397'0,"-3"-1"-1"16,7 10-93-16,-2-2-94 16,4 6-25-16,-5-2-52 15,0 0-25-15,0 0-44 16,0 1-10-16,8 25-8 15,34 26-1-15,-34-26 0 16,10 10-1-16,0 5-6 16,-2-2-5-16,7 5-12 15,-7-5-6-15,-7-13-4 16,1 0-3-16,-3-7 1 16,4 1-1-16,7-1 0 15,-6-3 1-15,-6-9-19 16,-8-7-33-16,10 4-70 15,-9-4-75-15,1 1 114 0</inkml:trace>
  <inkml:trace contextRef="#ctx0" brushRef="#br1" timeOffset="58303.45">11655 6975 149 0,'-2'10'114'0,"-3"-6"14"16,3-4-30-16,2 9-45 16,-2-9-8-16,2 4-10 15,0-3 1-15,0-2 4 16,0 1 2-16,0-1 8 15,0 1 1-15,0 0-4 16,0 0-2-16,0 0-10 16,0 0-2-16,0 0-5 15,0 0-2-15,0 0-2 16,0-1-1-16,0 0 0 16,0 0 1-16,0 0 2 15,0 0 2-15,0-1-3 16,0 1 0-16,0 0-4 0,3-2-3 15,8 1-4-15,-4-10-1 16,37-28 4-16,-20 28 6 16,21-11 23-16,6-8 18 15,19-20 27-15,15-12 2 16,8-24-12-16,27-1-18 16,13-4-33-16,-9-3-9 15,1 11-12-15,-6 6-2 16,-19 8-2-16,-1 10-1 0,-14 15-1 15,-22 5 0-15,-12 17-1 16,-12 5-1-16,-19 11-1 16,2 2-3-16,-15 7-7 15,-5 5-3-15,-6 3-8 16,-8 3-10-16,0 1-39 16,0 0-33-16,2-4-135 15,4 0 151-15</inkml:trace>
  <inkml:trace contextRef="#ctx0" brushRef="#br0" timeOffset="69299.6">2041 8275 352 0,'-1'-1'227'16,"-1"-3"-19"-16,1-5-52 16,0 8-12-16,1-3-18 0,0 3-6 15,0-1-21-15,0 1-9 16,0-1-21-16,-1-1-13 15,1 2-20-15,-1 0-10 16,0 0-11-16,0-1-3 16,0 2-2-16,0 0-3 15,-9 27-3-15,-3 33-1 16,1-21-1-16,12 12 0 0,-1-5 0 16,-6-1-1-16,-1-5 1 15,-6-6 0-15,8-1 0 16,-1 0 0-16,19 0 1 15,-12-6 0-15,-18-7 2 16,16 3 0-16,2-9 2 16,-5-2 2-16,5-3 4 15,1-4 0-15,-10-6-5 16,20 9-17-16,-12-8-78 16,-14-9-71-16,11 3 94 15</inkml:trace>
  <inkml:trace contextRef="#ctx0" brushRef="#br0" timeOffset="69883.04">2377 8414 619 0,'0'-3'359'0,"1"-5"-53"0,-7 1-129 16,20 7-14-16,-1 3-42 15,-6-1-15-15,4 8-31 16,-27-19-13-16,9 9-9 16,9 10 0-16,-16-10-2 15,13 15-4-15,-9-4-13 16,-25-5-8-16,-1 6-11 15,-2 0-4-15,-18-3-3 16,21 6-1-16,1 2-2 16,-4-8-1-16,4 2 0 15,-1-1-2-15,-1-7 0 16,4 5 0-16,19-2-1 16,0-6 0-16,6 0 0 15,19 5-2-15,-12-5-6 16,-3 0-3-16,17 3-2 15,-7-3 1-15,10 0 5 0,12 4 2 16,-9 1 0-16,-3-5 1 16,2 10 0-16,4 1-1 15,0 0 1-15,-1 4 1 16,-11 1 1-16,-9 0 1 16,3 3 0-16,1-1 0 15,0-4 1-15,6 1 1 0,-8 1 0 16,-2-2 0-16,4-3 1 15,-3-1 0-15,4 1 2 16,-4-12-10-16,-2 1-50 16,1-8-38-16,3-1-114 15,4 6-102-15,3-4 198 16</inkml:trace>
  <inkml:trace contextRef="#ctx0" brushRef="#br0" timeOffset="70766.5">2629 8709 760 0,'12'-6'385'0,"-24"4"-125"16,12-2-101-16,1 2-26 0,-11-1-40 16,15 0-12-16,-9 3-19 15,-3-2-3-15,7 2-9 16,-5 2-7-16,-8 0-10 15,-4 2-5-15,-1 0-11 16,-1 9-3-16,0-2-7 16,-2 3-1-16,10 4-4 15,-7-8-2-15,-6 3 0 16,3-3-2-16,4 9 0 16,-5-4 0-16,16 3 1 15,9 8 0-15,-5-12 0 16,9 9 0-16,-11-15-1 15,9 8-1-15,-9-13 1 16,4 0-2-16,13 9 3 16,-19-16-1-16,16 9 1 0,-3-3 0 15,-2-8 1-15,15 10 0 16,-6-9 0-16,7 2 0 16,4-4-3-16,-10-8-1 15,10 5-6-15,-7-16 0 16,4 8 1-16,-2-6 3 15,-15-16 5-15,2 9 1 16,-9-3-1-16,4 11 0 16,2 14 0-16,-2 2 1 0,2 5-1 15,-5 0-2-15,-2 7-3 16,3-5 0-16,-1 0 2 16,0 0 3-16,-2 11 1 15,-1-2 1-15,-7 37 0 16,7-30 1-16,4-5 0 15,0 6 0-15,-2-5 3 16,7 7-1-16,-5-8 2 16,0 0 0-16,7 2 2 15,-2-1 1-15,-2-1 1 16,4 0 0-16,-4-4 0 16,3 2-2-16,8 4 2 15,-1-3-1-15,-1-4 4 16,4-2 1-16,-6-12 0 0,1-3 1 15,11 2-4-15,-9-9-1 16,12 10-3-16,-1 1-1 16,-2-1-31-16,-6-2-35 15,-4 0-131-15,0-4 120 16</inkml:trace>
  <inkml:trace contextRef="#ctx0" brushRef="#br0" timeOffset="71316.57">3233 8490 458 0,'-1'-3'304'0,"1"2"31"16,-1-4-94-16,1 3-50 15,0 1-30-15,0 0-38 16,14-6-15-16,22-13-19 15,-16 23-6-15,-7-6-15 16,-1 0-1-16,24 15-27 16,-14-14-6-16,7-1-14 15,1-1-12-15,-14-5 3 16,13 13-3-16,-12 0-2 16,0 0 0-16,-8-8 4 15,-5-2-26-15,-2 3-95 16,-2-1-70-16,1 14 99 15</inkml:trace>
  <inkml:trace contextRef="#ctx0" brushRef="#br0" timeOffset="71673.61">3259 8609 817 0,'0'0'374'0,"7"0"-148"16,-1 1-28-16,5-1-31 15,9 0-22-15,-3 0-38 16,10 1-12-16,-9-2-17 15,-9-3-6-15,16 4-8 16,-7-3-4-16,7 4-10 16,-2 1-7-16,-10-2-18 15,0 0-8-15,3 0-8 16,0 2-1-16,-2-2 6 16,-3 0-25-16,-6-2-103 15,-1-2-87-15,1 4 111 16</inkml:trace>
  <inkml:trace contextRef="#ctx0" brushRef="#br0" timeOffset="72698.89">4424 8207 389 0,'-1'0'266'0,"1"2"26"0,-1-2-36 15,1 0-50-15,0 0-24 16,0 0-39-16,0 0-15 15,0 0-23-15,0 0-11 16,-1 0-23-16,0 0-13 16,-4 1-21-16,-12 5-8 15,-28 16-12-15,26-14-5 0,-1 3-4 16,-1-5-2-16,1 1-2 16,-3-2 0-16,-7-2-2 15,3 0 0-15,-4-3-1 16,14 4 0-16,5 3-1 15,1-1 0-15,5 6 0 16,-1-9 0-16,-1-1-2 16,5 4 0-16,-2 1-1 15,5 9 0-15,-1 3 0 16,-2-2 1-16,1 1 0 16,-17-9 2-16,14 4-1 15,4 2 1-15,-5 0 0 16,13 3 0-16,-15 3 0 15,0-8 1-15,3 7-1 16,3 3 1-16,7-4 0 16,-8 4-1-16,-1-10 0 0,0 5 0 15,-5-6-1-15,8 3 1 16,1 2 0-16,1-3 0 16,-1-1 0-16,-1 0 0 15,0-4 0-15,1 0 0 16,0-3-1-16,4 1 1 15,1 0 0-15,-3-2 0 16,8 6 0-16,-7-5 0 0,-4-2 0 16,7 5 1-16,-6-8-1 15,2 7 0-15,10 0 0 16,-9 2 0-16,2-6 1 16,0-2-1-16,-2 4 0 15,1-7 2-15,9 5 0 16,3 0 1-16,3-11 1 15,7-1 0-15,-2-5 0 16,-2-5 0-16,9 11 0 16,1 7-1-16,-10 1-1 15,0 1-1-15,-8-2 0 16,-2-4 0-16,9 4 1 16,6 6-1-16,-15-2-12 15,-7-4-27-15,1 4-99 0,-6-8-62 16,7 7 115-16</inkml:trace>
  <inkml:trace contextRef="#ctx0" brushRef="#br0" timeOffset="73249.409">4752 8341 360 0,'-9'-10'261'0,"9"1"19"16,-3 6-59-16,-4 1-19 15,9 2-38-15,3 2-31 16,7 9-54-16,-5 0-11 15,-10 4-6-15,5 11 5 16,-11-5 4-16,12 11-6 16,-7 0-15-16,-10-6-7 0,6 6-16 15,-3-3-7-15,2 1-9 16,4 0-3 0,-4-5-2-16,10-1 0 0,3-3 0 15,-6-6 1-15,-5-4 1 16,-4-4-1-16,9-3-6 15,7 4-15-15,0-10-59 16,2 8-43-16,-5-6-141 16,-2-7-179-16,10-2 284 15</inkml:trace>
  <inkml:trace contextRef="#ctx0" brushRef="#br0" timeOffset="73582.52">4993 8271 817 0,'1'5'387'16,"-4"5"-131"-16,0 3-61 16,-2-3-45-16,2 11-16 15,-1-2-40-15,-1 6-20 16,4 0-24-16,-3-6-9 15,4 7-7-15,3 3-2 0,-3 5-7 16,0 1-3-16,0-4-7 16,-1-5-3-16,2 2-4 15,-4-6-1-15,3 3-2 16,1-4 0-16,-2-5 1 16,0-1 0-16,1-6 1 15,-2-3-5-15,2 0-42 16,0-5-33-16,-4-2-145 15,3 0-179-15,0 0 258 16</inkml:trace>
  <inkml:trace contextRef="#ctx0" brushRef="#br0" timeOffset="73867.76">4774 8563 693 0,'6'-5'414'15,"-10"-4"-13"-15,6 8-118 16,0-7-87-16,-1 1-29 16,13 4-51-16,0-5-26 15,16 8-30-15,4 2-11 0,1-1-17 16,-7-1-9-16,-8-2-13 15,-2-2-3-15,-10 4 5 16,7 2-25-16,-10-1-88 16,2 3-69-16,5 0 92 15</inkml:trace>
  <inkml:trace contextRef="#ctx0" brushRef="#br0" timeOffset="74665.67">5122 8712 502 0,'5'0'342'16,"0"0"8"-16,13 0-144 15,-5-4-21-15,3-2-34 16,-1-4-16-16,11 5-33 15,-2 1-24-15,-7 0-40 16,11 8-13-16,-22-1-17 16,8 1-2-16,5 8-3 15,-13-4 1-15,0 3 1 16,-8-3 1-16,-3 0 3 16,5 11 0-16,-16-13 2 15,-7 4-2-15,5-2-2 16,8-1-2-16,-7 4-5 15,13-3 0-15,1 2-9 16,-19-13-1-16,20 3 1 16,-1 3-3-16,0-5 2 0,3 2-4 15,0 0-3-15,0 0 2 16,0 0 4-16,0 0 3 16,7 0 5-16,6 2 0 15,14 7 1-15,17 7-1 16,-30-10-1-16,-2-3 0 15,6 15 2-15,-6-7-1 0,0 5 1 16,-2 6 0-16,-5-1 2 16,-3 2 4-16,-2 3 8 15,-6-4 5-15,-5-8 11 16,4 6 5-16,-10-7 11 16,-2-1 3-16,-11-1 0 15,6-2-1-15,-2-3-9 16,9 3-4-16,-13-9-8 15,-6 0-3-15,3-2-7 16,-9-8-1-16,20 3-5 16,-1 0-1-16,4-8-11 15,3 5-14-15,3-3-47 16,0-4-31-16,4 2-102 16,5 6-60-16,1-5 162 0</inkml:trace>
  <inkml:trace contextRef="#ctx0" brushRef="#br0" timeOffset="75382.12">5633 8379 735 0,'9'12'396'16,"-3"-4"-86"-16,-7-2-106 16,-6-3-19-16,-4 4-51 15,-4 5-28-15,4 4-48 0,6 6-13 16,-11-9-12-16,-2 0-5 16,4 8-5-16,-6-7-1 15,12 12-7-15,3-3-4 16,2-4-4-16,3 2-1 15,0-6-1-15,1 3 0 16,7-2 0-16,5 0 1 16,6-1 0-16,5 0 0 15,-5-11 3-15,1-1 0 0,7-6 0 16,-9-8-1-16,12 8 1 16,8-3 0-16,-15-8 0 15,4 1 1-15,-4-5 0 16,-13-2-1-16,-1 0 1 15,-1 2 0-15,-7-4 1 16,-12-8 1-16,2 3-1 16,-3-3-1-16,-9 4-4 15,14 6-1-15,-8 1-3 16,-4-1-2-16,-3 0-1 16,17 17-2-16,-1 3-3 15,-2 0 0-15,-3 4 0 16,-24-16 0-16,9 12 0 15,4 3-1-15,8 3-2 16,9 15-5-16,-3-14-47 16,2 7-28-16,6 1-90 0,-5-10-82 15,7 7 170-15</inkml:trace>
  <inkml:trace contextRef="#ctx0" brushRef="#br0" timeOffset="75801.48">6050 7993 636 0,'3'-18'383'0,"-3"18"-8"16,-5-7-125-16,1 14-86 16,-6-3-8-16,4 7-62 15,0 2-18-15,5 4-28 16,1 7-28-16,1 4 3 0,-2-4-5 15,0 1-7-15,1 0-2 16,1-6-2-16,6 6 0 16,-7-9-1-16,1-1 1 15,-1-2 1-15,-3-5 0 16,4 2-28-16,-2-6-24 16,-3-5-76-16,2-4-50 0,1 4-274 15,0 0 290-15</inkml:trace>
  <inkml:trace contextRef="#ctx0" brushRef="#br0" timeOffset="76070.27">5954 8151 1021 0,'-3'-3'460'0,"1"2"-214"16,1 0-33-16,0 0-67 16,0 0-29-16,1 0-48 15,0 0-23-15,8-5-27 0,15 0-6 16,26-5-5-16,-26 6 0 16,-7-3 1-16,-3-4 0 15,1 8-21-15,-2 0-40 16,-1 6-146-16,0-1 129 15</inkml:trace>
  <inkml:trace contextRef="#ctx0" brushRef="#br0" timeOffset="77097.55">6413 8212 429 0,'-1'-1'243'15,"0"0"-49"-15,0 0-55 16,1-1-9-16,0 1-14 15,0-3-4-15,0 2-10 16,0-1-6-16,0 0-11 16,17-8-7-16,44-6-9 15,-34 20-6-15,5-1-10 16,8 3-7-16,-12-4-17 16,4 5-10-16,-14-1-9 15,-7 0-3-15,-3 2-2 16,-8-6 1-16,8 8 0 0,-8-2-1 15,4 6 0-15,-4 4-1 16,-10 1-2-16,2 3 0 16,6 9-2-16,-2 0 0 15,6 9 0-15,-10-1 0 16,4-2 1-16,-1 0-1 16,-1-5 1-16,7 4-1 0,-12-8 2 15,5 1-1-15,-5-2 1 16,4-2-1-16,6 0 1 15,-5-2-1-15,13 2 1 16,-11-5 0-16,9 4 0 16,5 3 1-16,-9-12 0 15,8 6 0-15,-9-13 3 16,-12-6-1-16,5 0 3 16,-6-6 3-16,6 4 7 15,3-5 2-15,0 5-1 16,-5-4-2-16,-5-1-8 15,-3 4-3-15,-11-12-2 16,7 11-2-16,-5 0 0 16,5 3 0-16,3 4-1 15,-1-5 0-15,1 1-1 16,-1-3 1-16,0 5-1 0,3 5 0 16,1-4 0-16,1-2 0 15,8 10-1-15,-5-6 1 16,6 0-19-16,3-1-35 15,-2-12-121-15,11 3 113 16</inkml:trace>
  <inkml:trace contextRef="#ctx0" brushRef="#br0" timeOffset="77931.29">7359 8110 386 0,'4'4'260'15,"2"2"30"-15,-4-2-38 16,-1 0-34-16,-1-4-20 16,-1 0-41-16,0 0-18 15,0 0-29-15,0 0-9 16,-10 5-8-16,-8 3-7 15,-25 11-20-15,25-15-15 0,-3-1-25 16,-1-2-7-16,-13-2-9 16,11 2-2-16,4 3-3 15,-15-2-1-15,12 4-3 16,-12-2-2-16,4 3-1 16,19 7-2-16,-3-1 0 15,10 7 1-15,-5-1 1 16,-1-3-1-16,6 6 2 15,2-1-1-15,3-3 1 16,3 10 0-16,2-6 1 16,0 1 0-16,0 3 0 15,2-1 0-15,-4 0 1 16,-4-7 0-16,0 6-1 16,-4-9 1-16,0 8 0 15,4 2 0-15,-5-9 0 0,2 7-1 16,-4-5 1-16,-6 0-1 15,9 5 1-15,-1-7 0 16,4 7-1-16,8-3 1 16,-7-6 0-16,3-1 0 15,-1-2 0-15,-4-4 0 16,7 6 0-16,-5 0 1 0,4-11-1 16,8 10-1-16,-4-15 1 15,11 3 0-15,0-5 0 16,2 0 1-16,2 2 0 15,4-1 0-15,3 4-1 16,-3-3 1-16,7 3-1 16,-22-6 0-16,-1 0-1 15,9 4 1-15,-12 0 0 16,9 0 4-16,-2 1-31 16,2-3-30-16,-1-2-106 15,2 5-137-15,7-3 192 16</inkml:trace>
  <inkml:trace contextRef="#ctx0" brushRef="#br0" timeOffset="78631.15">7514 8280 713 0,'-1'-2'396'15,"1"-2"-100"-15,12 9-100 16,-7-2-32-16,-6 3-48 16,-3 7-15-16,-13 1-9 15,3 2-9-15,-1 15-18 16,1 6-10-16,-1-5-22 16,-2 5-9-16,5-3-12 15,-9-6-2-15,11 5-3 16,4-1 1-16,1-7-2 15,5-3 1-15,-2-2-2 0,4-2 0 16,6 2 1-16,3-7-1 16,5-2 3-16,-2-1-1 15,6-6 2-15,5 0 0 16,2-9 1-16,-4-5 0 16,-4-9 0-16,4 0-2 15,-3-6-2-15,17 1-1 16,-15-7-1-16,-15-7-1 0,2 0-2 15,-14-5-1 1,12 6-1-16,-2-2-3 0,-16-2 1 16,-1 1 0-16,-12 5-2 15,16 15-2-15,-5 10-3 16,-3 4-2-16,1 6-1 16,-16-1-2-16,12 8 3 15,2 4 2-15,-3 5 2 16,6 5 0-16,2 3-32 15,-1 1-23-15,11 9-51 16,-3-3-22-16,5 2-17 16,7-2-6-16,-1-3-58 15,10 6-94-15,5-11 204 16</inkml:trace>
  <inkml:trace contextRef="#ctx0" brushRef="#br0" timeOffset="79015.12">7915 8244 871 0,'1'-5'460'16,"3"5"-109"-16,-2 0-154 15,-2-1-27-15,0 0-57 16,0 1-25-16,-1 0-41 16,1 0-10-16,-3 18-7 15,-3 37 1-15,2-22-4 16,1 14-2-16,-4-11-6 16,0-3-2-16,2 4-6 15,-4-14-2-15,9 12-3 16,-7-6-1-16,5-10 0 15,-2 0 0-15,-5-10 0 16,11 6-1-16,-5-6-6 16,5-1-13-16,-1-5-26 15,-1-6-23-15,3-7-81 0,-4 1-51 16,7-8 121-16</inkml:trace>
  <inkml:trace contextRef="#ctx0" brushRef="#br0" timeOffset="79364.22">8230 8184 945 0,'3'-1'449'0,"1"7"-161"16,-6-6-96-16,1 0-51 15,0 0-22-15,0 0-27 16,-1 0-13-16,-4 23-25 15,-2 36-9-15,-3-32-9 16,5 4-2-16,-6 4-3 16,4-1-2-16,7 2-8 15,2 2-4-15,6 2-7 16,-9-12-3-16,6 5-1 16,-8-2-1-16,1-7-1 15,3 3 0-15,-10-4 0 16,2-6-1-16,-2-2 0 15,1-1-5-15,10-8-39 0,8 5-23 16,-4-12-65-16,-7-8-13 16,9-1 88-16</inkml:trace>
  <inkml:trace contextRef="#ctx0" brushRef="#br0" timeOffset="79663.409">7976 8490 551 0,'3'-7'374'0,"-4"5"33"16,-5-6-120-16,10 5-84 15,7 5-31-15,-1-3-45 16,12 7-21-16,-8-5-28 15,4-3-8-15,6 4-13 16,-3-2-7-16,1-1-20 16,3 4-9-16,-1-6-11 15,-4-1-3-15,5 6-21 16,-8-4-36-16,1 6-133 16,-6-5-179-16,-2-4 226 15</inkml:trace>
  <inkml:trace contextRef="#ctx0" brushRef="#br0" timeOffset="80025.42">8582 8236 663 0,'-1'-1'405'0,"0"0"5"16,0 0-131-16,0 0-101 16,-1-1-29-16,1 2-53 15,0 0-15-15,0 0-15 16,1 0-1-16,3 2-10 15,14 4-9-15,36 9-15 16,-34-15-7-16,2-1-10 16,2 1-2-16,-11-3 1 15,-2-5-17-15,3 3-65 16,-2-6-55-16,0-1-226 0,5 5 222 16</inkml:trace>
  <inkml:trace contextRef="#ctx0" brushRef="#br0" timeOffset="80829.709">8848 8036 488 0,'1'-4'341'16,"0"1"18"-16,6 5-142 15,-7-2-30-15,0-1-44 16,6 0-18-16,19 0-36 16,31-2-17-16,-16 8-25 15,-6-2-9-15,1 4-10 16,-3-2-4-16,1 5-7 0,2 1-3 15,-7-1-8-15,-3 1-1 16,-14 0-2-16,1 1 0 16,-8 2 0-16,1 3-1 15,-3 1 0-15,-3 2 0 16,0 4-1-16,0 5-1 16,-4-1 1-16,4 10-1 15,0 16 1-15,-1-7 1 16,-6-6-1-16,5 0 1 0,-4-18 0 15,5 8 0-15,6 5-1 16,-8-14 2-16,0 0-1 16,4-1 0-16,-7-3 0 15,8 3 0-15,-1-2 1 16,-4-6-1-16,4 3 2 16,-3-5 0-16,4 2 1 15,-1 0-1-15,-5-8 0 16,7 9 0-16,-7-12 1 15,2 4 1-15,-4 1 4 16,-10-12 1-16,6 10 1 16,-7-5 0-16,-5-5-1 15,3 7-1-15,-3-2-1 16,-5-2 0-16,2 3 3 0,-7 0 1 16,-1-1-1-16,7 1-1 15,3-4 3-15,10 1-18 16,1-7-28-16,3-3 24 15</inkml:trace>
  <inkml:trace contextRef="#ctx0" brushRef="#br0" timeOffset="82958.52">3920 9179 341 0,'-3'-11'225'16,"9"4"-24"-16,0-3-7 15,3 1-7-15,-1 3-35 16,-3-3-18-16,0 4-36 15,1-3-10-15,-1 6-13 16,2 1-5-16,0 0-12 16,-5-3-8-16,1 4-9 15,-3 0 0-15,0 0-3 16,0 0 3-16,0 0-5 16,0 0-2-16,3 1-6 15,7 3-4-15,1-1-4 16,26 7-3-16,-20-8-3 15,-4-1-3-15,7 0-4 16,5 5-2-16,3-3-2 16,2 1 0-16,10 3-1 15,-2-1 0-15,-12-1 0 0,3-2 0 16,-3 0 0-16,3-3 0 16,7 3-1-16,5 3 0 15,-13-3 0-15,4 5 0 16,1-2 0-16,-3-5 0 15,9-1 1-15,0 0 0 16,1-1 0-16,-3 1 0 16,-2 0 0-16,2 0 0 15,8 0-2-15,-5-6 2 0,8 6-1 16,-15 1 0-16,-3-1 0 16,3 5-1-16,0-4 1 15,1-4 0-15,2 6-1 16,0-3 1-16,-2 2-1 15,4 1 0-15,2 1 1 16,-1 4-1-16,3-2 1 16,-2 3-1-16,-9-9 1 15,3 0-1-15,-1 0 1 16,-2-7-1-16,11 4 2 16,6 5-2-16,-5-1 0 15,1 1 0-15,-3 0 1 16,-3-4 0-16,4-1 0 15,-4-2 0-15,2 1-1 0,-6 4 1 16,4 0-1-16,1 0 1 16,9 5-1-16,4 1 0 15,-17-12 1-15,5 4-1 16,-5 1 1-16,-6-5 0 16,20 1-1-16,-4 1 1 15,-2-3 0-15,-4-1 0 16,1 8 0-16,2 2-1 15,7-1 0-15,4 2 1 0,-10-4-1 16,4-1 0-16,-9-4 1 16,0 5-1-16,10 3 1 15,-14-4 0-15,3 2 0 16,0-3-1-16,0-5 0 16,13 8 0-16,0 0 0 15,0 0 0-15,-4-1 1 16,-4-4 0-16,3 4-1 15,-5-6 1-15,-6 7 0 16,6-2-1-16,-6-4 1 16,11 9 0-16,14-5 0 15,-31 2-1 1,-14 0 0-16,1 0 0 0,40-1 1 16,3-3-1-16,-3 0 1 0,-9 3-1 15,-9 1 0-15,-5-4 1 16,3 4-1-16,-2-4 1 15,24 3-1-15,-22-1 1 16,0-2-1-16,8 4 1 16,-12-2-1-16,18 2 1 15,-2-1-1-15,-7 0 0 16,1 1 1-16,-7-1-1 16,-4-5 1-16,6 6 0 0,7-2-1 15,-8-1 0-15,13 5 1 16,-7-1 0-16,-5-1-1 15,11 2 1-15,-14-4 0 16,4 0-1-16,-4 2 1 16,-1-2-1-16,5 3 1 15,-3 1-1-15,0-3 2 16,1 1 0-16,3 0 1 16,-1 1 2-16,-4 1 1 15,4 0 1-15,-9-2 1 16,7 2 1-16,-2-2 0 15,-4 1 0-15,-5-4 0 16,-2 3 0-16,-1 0 0 16,-6-4-1-16,4 4-1 0,-8-4-1 15,1 3-2-15,2 2-1 16,-1 4-1-16,0-2-1 16,-5 0-1-16,-5-2-1 31,0 0 0-31,-1 0-1 0,-2-1-18 0,0 0-27 15,0 0-127-15,0 0 114 16</inkml:trace>
  <inkml:trace contextRef="#ctx0" brushRef="#br0" timeOffset="84262.78">5390 9473 435 0,'-4'-9'239'16,"4"4"-41"-16,7 6-26 16,-7-7-46-16,6 7-15 0,-6-2-18 15,-4-5-2-15,4 7 7 16,-1-1-2-16,2 2-12 15,-1-2-6-15,-1 0-7 16,0 0-3-16,-1 0-5 16,-10 3-4-16,-6 6-14 15,-33 20-6-15,24-17-7 16,-2 0-4-16,-4-1-5 16,-3 2-5-16,-4-7-5 15,0-6-2-15,9 1-1 16,5-2-2-16,8-1-4 15,4 4-1-15,8-1-2 16,2-1-1-16,3 0-2 16,1-1-3-16,-1 0-4 15,1 1-1-15,0 0 1 0,-1 0 2 16,1 0 3-16,0 2 2 16,1 4 1-16,4 6 1 15,-1 0-1-15,9 30 1 16,-11-21 0-16,-2-2 0 15,0 8 1-15,-2 0 0 16,-3-4 0-16,1-2-1 16,-4-4 1-16,6 5 0 0,-3-1-1 15,2 6 0-15,5-5 0 16,-5-2 0-16,7-2 0 16,0 1 0-16,-7-4 0 15,7 2 0-15,-1-2 0 16,-11-5 0-16,17-2 0 15,0 1 0-15,-6-5 0 16,12 2 0-16,-6 1 0 16,-8-7 0-16,11 5 0 15,0 3 0-15,-5-7 0 16,6 8 0-16,-2-6 0 16,-7-3 0-16,22 10-1 15,-9-9 0-15,-3-3 1 16,7 2 0-16,-14-8 0 15,13 8 2-15,-4 0 1 0,-8-1 1 16,5-2 0-16,-13-5-1 16,16 5-46-16,3 1-34 15,-4-4-129-15,7 1-174 16,-8-6 249-16</inkml:trace>
  <inkml:trace contextRef="#ctx0" brushRef="#br0" timeOffset="84814.31">5722 9534 896 0,'-1'-2'415'16,"0"-1"-167"-16,0 1-53 15,0 1-62-15,1-1-30 16,0 1-49-16,0 0-18 0,0 1-13 16,0 0 3-16,3 13 2 15,3 11 1-15,-7 22-8 16,0-20-6-16,-15-8-6 15,7 12-1-15,9 7-3 16,-2-5 0-16,2 4-1 16,-7-11 0-16,-1-3 1 15,-8-4-2-15,5-3 1 16,4 1 1-16,6-4-6 16,6 3-20-16,2-8-57 15,-4-6-49-15,-5-1-111 16,2-2-72-16,-1 1 194 15</inkml:trace>
  <inkml:trace contextRef="#ctx0" brushRef="#br0" timeOffset="85187.31">6048 9489 951 0,'-5'4'420'0,"2"0"-183"15,3 7-57-15,-8 0-46 16,7 5-15-16,5 11-41 16,-7-8-15-16,9 14-20 15,-6-5-2-15,-4-3-1 16,4 7-2-16,-2-9-9 15,2 8-7-15,3 0-11 16,-3-2-3-16,3 2-1 16,-8-9-1-16,2-1-1 15,2-3 1-15,-3-8-1 16,6 5 3-16,-1-11-27 16,0-2-31-16,-2-3-120 15,1 0-121-15,-1 0 181 16</inkml:trace>
  <inkml:trace contextRef="#ctx0" brushRef="#br0" timeOffset="85496.48">5853 9649 709 0,'-8'-1'392'0,"5"-1"-55"16,3 5-101-16,7 9-65 16,-3-14-24-16,3 3-36 15,2-6-17-15,5 0-25 16,5 6-9-16,4 7-7 16,-12-6-4-16,12-4-7 15,0 0-6-15,2 0-14 16,11 3-7-16,-13-4-7 15,-5-1-1-15,4 5-32 16,-4-2-46-16,-1 5-143 16,-1-3-383-16,-25-17 399 15</inkml:trace>
  <inkml:trace contextRef="#ctx0" brushRef="#br0" timeOffset="85869.73">6461 9510 918 0,'3'-5'459'0,"-3"1"-119"15,-2 1-109-15,2 3-77 16,-1 0-35-16,0 0-55 15,0 0-23-15,0 0-20 16,1 6-1-16,1 19 4 16,1 26 1-16,-2-18 1 15,-1-10-1-15,1 8-6 16,1 3-3-16,-1-5-7 16,4 10-1-16,-3-13-2 15,1-6-1-15,-2-4 0 16,0 6 0-16,0-8 0 15,1 3 1-15,2-8-18 16,-3-9-29-16,0-5-64 16,0-1-71-16,-1 5-439 0,1 0 420 15</inkml:trace>
  <inkml:trace contextRef="#ctx0" brushRef="#br0" timeOffset="86261.84">6460 9452 954 0,'0'-3'457'16,"0"1"-162"-16,9 2-103 16,1-4-15-16,5 4-39 15,10 4-24-15,10-2-42 16,-3 1-11-16,3-1-13 16,6-1-8-16,-12-1-17 15,7 4-5-15,4 3-9 16,-18-7-2-16,1 4-2 15,-5-2-2-15,-9-2 0 0,3-1-4 16,-2 2-66-16,-4-1-45 16,3 0-152-16,-2 0-271 15,-5 0 358-15</inkml:trace>
  <inkml:trace contextRef="#ctx0" brushRef="#br0" timeOffset="86601.93">6597 9644 772 0,'6'0'442'16,"-10"-5"-66"-16,2 0-161 16,3 6-27-16,-2-2-58 15,0 0-20-15,1 1-28 16,10 1-8-16,8 3-8 16,42 19-5-16,-48-23-13 0,7 5-6 15,3 0-18-15,-2 2-7 16,-10-4-9-1,-4-2 0-15,0 1-39 0,8 0-50 16,-1-2 74-16,-4-6-25 16</inkml:trace>
  <inkml:trace contextRef="#ctx0" brushRef="#br0" timeOffset="87427.72">7096 9405 438 0,'-11'-5'288'0,"-12"5"-23"16,23-1-66-16,3 1-28 0,2 5-31 16,14 3-14-16,-5 0-19 15,-10-3-4-15,15 0-20 16,2 1-9-16,8-1-12 16,12 2-6-16,5 4-14 15,-5-6-7-15,-8 1-13 16,2 0-6-16,-16-2-8 15,3 3-2-15,-9-1-2 16,-7-2 0-16,2 5 0 16,-7-6 1-16,1 6-1 15,3 3 0-15,-1 4 0 16,2 6-1-16,-4 2-1 16,-2-6 0-16,-1 2 0 15,0 0-1-15,6 13 0 16,-1 0 0-16,0-1 0 15,2 0 0-15,-7-11 0 0,3 8 0 16,3 4 0-16,-2-3 0 16,1-3 1-16,0-3 1 15,-4-9-1-15,4 0 1 16,3 1 0-16,-7-2 0 16,2-2 1-16,-7-5 1 15,-7-6 3-15,6 1 4 0,-6-1 7 16,2 2 4-16,-4-2 7 15,-4 0 0-15,-4 1-1 16,-3-2-3-16,-8-4-10 16,0-2-3-16,2 0-7 15,-9-4-3-15,18 7-3 16,-6 2-3-16,15 2 0 16,3 5 4-16,-1-1-59 15,4-1 56-15,-5-6-11 16</inkml:trace>
  <inkml:trace contextRef="#ctx0" brushRef="#br0" timeOffset="97425.05">12077 8280 374 0,'-1'0'237'0,"-1"2"-16"15,1-2-80-15,0 0-17 16,0 0-23-16,0 0-9 16,0 0-14-16,0 0-4 15,0 0-13-15,-1 0-8 16,1 0-10-16,0 0-2 15,0 0-8-15,0 0 0 0,1 0-3 16,0 0-3-16,0 0-3 16,6 0-1-16,11 1-4 15,22 3-2-15,-12-5-6 16,6 5-2-16,5 1-4 16,9 4-1-16,-14 1-2 15,-11-8 0-15,-6 7 1 16,-2-1-1-16,3 5 0 15,7 12 2-15,7-22 1 16,-27 15 5-16,-27 2 3 16,27-25 0-16,-19 19-1 15,-3 3-2-15,6-8-4 16,-45 20-2-16,-10-5 2 16,22-15 1-16,17-12 1 15,2 4 1-15,20-5-7 16,-1-5-1-16,-5 11 0 0,3-10 1 15,10-10 1-15,-2 3-1 16,1 7-4-16,-1 10-6 16,2 4-2-16,-6 12-2 15,5-8 4-15,11-22 1 16,-4 24 0-16,11-14 0 16,3 2 1-16,-6 22 1 0,-3-16 4 15,10 8-1-15,2-1 3 16,-5-1 1-16,2 7-2 15,-5-5 0-15,-17 7 0 16,29-12-2-16,-21 10 2 16,-7-1 0-16,6-1 3 15,-32 7 3-15,33-1-1 16,-18 0 1-16,-12-4-1 16,1 3 4-16,-32-13 2 15,21-2 11-15,4 5 8 16,-3-3 2-16,2-7 5 15,-11-2-7-15,6-13-7 16,10-1-3-16,-1-7-9 16,18 3-4-16,-9-4-6 15,-9-5-2-15,15 7-11 0,-4-5-10 16,8 8-44-16,14 0-43 16,5 7-131-16,-8 4-150 15,14 5 246-15</inkml:trace>
  <inkml:trace contextRef="#ctx0" brushRef="#br0" timeOffset="97893.8">12568 8679 562 0,'-1'-1'389'0,"0"0"48"0,0 0-131 15,0 0-93-15,-1 0-34 16,1 0-72-16,0 0-32 16,0 0-51-16,0 1-14 15,0 0-3-15,0 0 1 16,-1 10 4-16,0 3-1 15,-2 38-5-15,2-31-1 0,-5-4-5 16,4 1 1-16,1-14 4 16,2 2 1-16,0-1-35 15,0-6-55-15,0 1-230 16,2-17 205-16</inkml:trace>
  <inkml:trace contextRef="#ctx0" brushRef="#br0" timeOffset="98942.09">13224 8262 634 0,'0'5'308'0,"2"2"-97"15,4 3-26-15,-10-7-47 16,5 12-14-16,2-2-23 16,-8-10-6-16,21-2-4 15,-25 1-4-15,16-9-11 16,-16 9-8-16,-19 9-15 16,19-8-9-16,-28 6-12 15,24-6-5-15,-6 1-7 16,4-8-5-16,-4 4-10 15,1 4-3-15,2 0-2 16,-13-5 0-16,15 5 0 16,-2-2 0-16,3-6-1 15,13 9 0-15,-4-7-1 16,-2-4-2-16,5 6-3 0,0 0 0 16,0 0 0-16,1 0 2 15,0 0 2-15,0 1 1 16,1 13 1-16,-1-8 1 15,3 31 3-15,-26-16 2 16,10 2 0-16,12-23 0 16,1 18-3-16,10-8-2 15,-11-10-1-15,-19 16-3 0,5-3 1 16,5-8 2-16,5 8 1 16,6 4 0-16,-6-6 2 15,0-3-1-15,2-1 0 16,-5-4 1-16,0-3-1 15,8 2-1-15,3-2-3 16,0-2 0-16,-3 1-2 16,0 0 1-16,5-3-3 15,13-4-3-15,28-19-3 16,-20 19 0-16,6-1 3 16,-4 5 3-16,-6 1 3 15,-4-2 1-15,-3 9-1 16,-2 0 0-16,-3 4 2 15,2 5 0-15,-3-1 1 16,-4-3 0-16,1 5 1 0,0 1 0 16,1 2 3-16,-4 1 1 15,-5 4 0-15,0 1 2 16,-16 8-2-16,12 0 4 16,-3 1 0-16,-13-2 3 15,19-18 5-15,-17-1 2 16,-7 3 4-16,7-9 0 15,-10-4 0-15,-31 11 1 0,48-35-1 16,-16 12 2-16,22 4-6 16,19-10-5-16,-36 15-10 15,20-6-3-15,-19 3-4 16,17-2 1-16,-5 2-2 16,12 3-4-16,-8-7-32 15,1-4-54-15,18 5-145 16,-10-8-239-16,29 0 305 15</inkml:trace>
  <inkml:trace contextRef="#ctx0" brushRef="#br0" timeOffset="99440.76">13744 8479 735 0,'8'-2'365'0,"-2"0"-111"16,-7-4-33-16,1 6-55 15,-1 0-21-15,0 0-33 16,0 0-13-16,-1 0-18 16,1 2-8-16,-4 10-14 15,-4 8-6-15,-36 28-8 16,29-35-6-16,-10 4-6 15,-9 0-7-15,24 2-11 16,-26 0-3-16,17-9-6 16,8 2 1-16,-9-3-2 15,9-2-1-15,1 2 0 0,-25 7-4 16,16-3-9-16,-8-4-17 16,13 0-61-16,31-14-44 15,-12-1-127-15,4 6-119 16,-4-5 241-16</inkml:trace>
  <inkml:trace contextRef="#ctx0" brushRef="#br0" timeOffset="99757.909">13541 8489 474 0,'-1'-7'343'0,"1"12"66"16,3 3-136-16,-2-1-75 16,8 10-23-16,-3-1-34 15,0 0-17-15,-6 5-32 16,7-5-14-16,-4 9-24 16,9-7-11-16,13 2-14 15,-10-10-5-15,5 1-12 16,-9 0 0-16,-3-7-6 15,2 10-1-15,23-13 6 0,-20 7-1 16,-6-10-20-16,10-2-51 16,-29-1-170-16,15-10 152 15</inkml:trace>
  <inkml:trace contextRef="#ctx0" brushRef="#br0" timeOffset="100156.87">14209 8259 764 0,'8'1'428'0,"-7"0"-75"16,4 0-113-16,-1 8-101 15,-8 2-29-15,3 8-32 16,-1 5-15-16,-6 0-22 16,-9 13-7-16,0 3-1 15,5-3-2-15,8 1-4 0,6-16-6 16,-7-3-10-16,1 1 1 15,9-2-3-15,-6 7-1 16,7-10 1-16,-20 7-3 16,-10-1 0-16,24-15 2 15,-10 1-7-15,24-14-29 16,-9 3-90-16,-9 3-78 0,11-8 112 16</inkml:trace>
  <inkml:trace contextRef="#ctx0" brushRef="#br0" timeOffset="100707.05">14595 8283 1129 0,'-4'3'468'0,"-2"6"-272"15,-3 4-42-15,-4-1-46 16,2 9-13-16,0 1-24 16,-6-5-13-16,2 5-20 15,-1 1-5-15,-4 1-5 0,3 11 4 16,8-7 2-16,-6-3-7 16,8 3-9-16,2-9-7 15,-2 4-6-15,6-2 1 16,-4-5-1-16,-4 7 4 15,25-7 0-15,1-3 0 16,7-3 1-16,-2 7-4 0,-8-6 2 16,0-10 1-16,5 7 2 15,4-25-1-15,0 3-1 16,8 0-6-16,8-16-3 16,18 6-6-16,-21-10-5 15,5 8 3-15,-26-7 1 16,-14-1 6-16,16 8 2 15,-18-8 3-15,1 12 1 16,-1-2 0-16,-11 1 1 16,-1 2-2-16,-8 0-3 15,2 6-1-15,-4 3-4 16,-7 7 0-16,7 2-1 16,-6 1 0-16,0 4-1 15,10 6 16-15,-4-1-75 16,5 1-50-16,5 2-158 15,1-1-248-15,10 4 345 0</inkml:trace>
  <inkml:trace contextRef="#ctx0" brushRef="#br0" timeOffset="101161.8">15175 8158 858 0,'6'0'442'0,"-9"-1"-110"16,8 1-66-16,-5-3-78 0,-1 2-36 15,1 0-49-15,0 0-21 16,8-1-23-16,15 0-6 15,25-1-17-15,-40 2-8 16,15 2-11-16,0 2-4 16,-2-1-7-16,6 5-1 15,-18-5-3-15,-2-1-10 16,-1 1-69-16,-6-4-51 0,6 1-250 16,2-1 240-16</inkml:trace>
  <inkml:trace contextRef="#ctx0" brushRef="#br0" timeOffset="101773.52">15817 7847 568 0,'0'-2'345'0,"-3"-2"-11"16,1 0-55-16,1 3-68 15,1 1-33-15,0 0-47 16,0 0-22-16,0 0-28 16,1 8-5-16,0 6-18 15,-6 26-9-15,-3-25-17 16,-3 1-6-16,13 10-10 15,-17-11-3-15,7 3-6 16,10 9 0-16,-11-18-5 16,14 9 2-16,8-4-2 15,-28-14-1-15,9 6-1 16,10 4 0-16,-9-9 0 16,21 9 0-16,-4-4 0 15,-7-6 0-15,8 4 1 16,-2-6 1-16,11 1 1 0,8 1 0 15,-4-3 1-15,1-6-1 16,-6 2-3-16,-5-2-10 16,0 0-51-16,-7 4-34 15,2-5-88-15,0 6-75 16,-2-2 166-16</inkml:trace>
  <inkml:trace contextRef="#ctx0" brushRef="#br0" timeOffset="102140.51">16096 7793 1001 0,'-2'0'475'16,"2"3"-182"-16,-5 4-128 16,-1 0-27-16,0 7-37 15,-10-2-15-15,10 11-33 16,-3 5-12-16,-1 0-13 0,-1-2-3 16,4 3-8-16,-2-5-2 15,4 3-3-15,0 2-3 16,-3-6-2-16,5 2-1 15,-2-4-2-15,1 0 0 16,-3-3-1-16,3 0 1 16,-2-5-1-16,6 0 6 15,1-8-52-15,-3 1-53 16,7-5 63-16</inkml:trace>
  <inkml:trace contextRef="#ctx0" brushRef="#br0" timeOffset="102806.73">16528 8461 523 0,'0'-1'352'16,"0"0"16"-16,0 0-151 16,1-4-22-16,-1 4-32 15,15-2-14-15,38-23-28 16,-26 24-16-16,3 3-20 15,-8-1-11-15,6 0-20 0,0 7-10 16,3-5-19-16,3 2-7 16,-9-4-10-16,-2-1 0 15,-7 3-2-15,-2-1-1 16,-3 3-3-16,-3-3-19 16,-5-6-81-16,-1 2-68 15,-2 1 96-15</inkml:trace>
  <inkml:trace contextRef="#ctx0" brushRef="#br0" timeOffset="103206.66">16543 8630 619 0,'-8'3'305'0,"5"0"-81"0,3-1-36 15,2 0-24-15,-2-2-5 16,0 0-15-16,0 0-7 15,17 3-7-15,36 9-5 16,-23-7 0-16,-3-1-7 16,7-1-14-16,-4-2-12 15,-1-1-29-15,3 1-14 16,-6 1-24-16,-4-4-8 0,-9 0-8 16,5 1-2-1,-7-5-4-15,-2-2-22 0,-1-1-94 16,4 4-79-16,-8-3 111 15</inkml:trace>
  <inkml:trace contextRef="#ctx0" brushRef="#br0" timeOffset="103806.18">18239 8397 520 0,'-2'-5'328'15,"4"5"-24"-15,2 0-86 16,-5-1-23-16,1 0-38 16,0 0-17-16,0 0-23 15,0 1-7-15,0 0-11 16,0 7-9-16,-2 8-21 16,-17 23-11-16,1-26-16 15,-4 4-7-15,3 1-14 16,-14-3-4-16,8 6-8 15,-3-1-2-15,-7-2-3 16,12 6 0-16,-8-5 0 0,3-5 0 16,3-4-1-16,0-5 0 15,5-2-8-15,1-2-26 16,4 4-52-16,5-2-30 16,1-4-84-16,3 0-46 15,5-1 158-15</inkml:trace>
  <inkml:trace contextRef="#ctx0" brushRef="#br0" timeOffset="104206.12">17960 8338 820 0,'0'4'436'16,"1"4"-104"-16,0-3-155 16,0 5-25-16,1 1-42 0,4 8-8 15,9 7-28-15,11 1-11 16,-4-2-6-16,-1-2-4 15,0-3-10-15,-6-2-7 16,9 1-12-16,-3-1-5 16,2-3-7-16,-2 1-3 15,-7-8-2-15,8 2-1 16,-8-2 1-16,-1-5 0 0,4-3-2 16,-7-1-10-16,2-3-67 15,3 0-54-15,-1 3-182 16,6 1-292-16,0 2 394 15</inkml:trace>
  <inkml:trace contextRef="#ctx0" brushRef="#br0" timeOffset="105015.29">18680 7916 454 0,'-11'-3'274'16,"10"-1"-35"-16,1 5-52 15,7 3-11-15,-1 0-16 16,-6 0-5-16,-1-5-7 15,5 1-7-15,-4-1-4 16,0 1-13-16,4-2-30 16,6 0-16-16,18-1-35 15,23 1-12-15,-24 4-14 16,-3 3-5-16,-2 1-5 16,-5-6 0-16,0 5-1 15,-4 0-1-15,-8-7-1 16,2 7-1-16,-7-2 2 0,-2 4-1 15,-3 5 3-15,-3-1 1 16,-6 2-3-16,-5-10 0 16,-2 9-2-16,2-3 0 15,0-2-1-15,3 9 0 16,-3-10-1-16,0 5 1 16,5 1-1-16,-3-8 0 15,14 6 0-15,-5-7 0 16,3-3-1-16,6 4-1 0,-1-4-1 15,0 0-1-15,0 0 2 16,0 0 1-16,0 0 0 16,0 0 1-16,8 2 2 15,10 3 3-15,27 14 4 16,-27-14 2-16,-3-1 2 16,-1 2 0-16,1-6-1 15,2 0-1-15,5 1-1 16,-4-2-1-16,9 3-3 15,-2-1 0-15,-8-1-2 16,2-1-1-16,-9 0-1 16,-1 1-1-16,-9-1-20 15,-1 0-41-15,-1 4-117 16,1-3 4-16,0 0 84 0</inkml:trace>
  <inkml:trace contextRef="#ctx0" brushRef="#br0" timeOffset="106159.739">17337 8882 346 0,'-2'0'238'0,"-3"0"23"16,1 0-51-16,3-1-47 15,0 0-16-15,0 0-30 16,-1-1-10-16,2 1-11 15,0 0-2-15,0 0 5 16,0 0-3-16,0 0-12 16,8 1-4-16,6 1-9 15,25 1-3-15,-26-5-9 16,2-3-6-16,8 11-13 16,2-2-5-16,9-6-7 15,2 4-2-15,11-1-6 16,10 2-2-16,-14-2-4 0,2 0-3 15,-6-6-4-15,-7-4-2 16,9 5-1-16,-4-3-1 16,-5 3-1-1,-17 3 0-15,1 0 0 0,54-5 0 16,8 11 1-16,-8-3 0 16,-19-1-1-16,-9-1 0 15,-1-25 3-15,4 18-5 0,-11 5 6 16,9-4-2-16,2 20-6 15,-1-14 2-15,15 1-2 16,-13 1 2-16,-2-7 1 16,1 0 1-16,-9-8 1 15,3 9-1-15,-1-7 0 16,1 8-1-16,-2-1 0 16,4-1 0-16,-6 6-1 15,2 2 1-15,0 6 0 16,-17-5 1-16,4 0-1 15,7 3 0-15,-9-6 1 16,16 0-1-16,-5 0 1 16,-8 0 0-16,0 0 0 15,-2 4 0-15,-5-1 0 16,-5-1-1-16,-1 0 0 16,-2-8 1-16,2 2 1 0,-3-3-1 15,1 6 1-15,0 2-1 16,-3-1 2-16,0 6 0 15,-3-11 1-15,1 5-1 16,2-1 1-16,-4-6-1 16,4 7 0-16,-6-3-1 15,-1-1-4-15,2 5-15 0,-3-2-68 16,0 0-50-16,0 0-448 16,-1 0 394-16</inkml:trace>
  <inkml:trace contextRef="#ctx0" brushRef="#br0" timeOffset="109508.98">17420 9439 617 0,'0'-2'320'0,"3"-5"-76"16,-3 5-31-16,2 0-44 16,0 1-18-16,-1 0-31 15,-1 0-15-15,0-2-23 16,2-1-6-16,-1 0-11 15,-1 3-7-15,0 0-17 16,0-1-5-16,0 1-9 16,0 1 2-16,0 0 0 15,0 0 0-15,0 0-7 16,0 3-3-16,1 9-7 16,-1-4-3-16,-1 4-4 15,-2 24-2-15,3-29 0 16,-3 4 0-16,2-6-1 15,4 1 1-15,-6-6-2 0,2-1-1 16,0 0-12-16,0 1-21 16,0-1-65-16,1 0-60 15,0-1-205-15,0 1 230 16</inkml:trace>
  <inkml:trace contextRef="#ctx0" brushRef="#br0" timeOffset="110437.5">17891 9129 616 0,'-1'0'294'15,"0"0"-102"-15,-1 0-34 16,1 0-36-16,0 0-19 16,0 0-29-16,0 0-7 15,0-1-12-15,1 0-1 16,0 0-9-16,13-6-6 0,16-1-15 16,24-11-6-16,-6 19-6 15,-4 0-4-15,-19-3-3 16,3 3-1-16,-20 0-2 15,14 5 0-15,2 4 1 16,-9 1 0-16,-10-3 7 16,-16-1 4-16,-4 5 3 15,0-1-1-15,6 9-3 16,7 2-2-16,-21-10-3 16,11 7-1-16,-16-13-1 15,-7 1-2-15,18 1 1 16,-8-6 0-16,12 7-2 15,5-5 1-15,5 3-3 16,2-6 0-16,2-7-3 16,1 0-2-16,8 3 0 15,4 7-1-15,-4-6 2 0,9 10 1 16,-11-10 0-16,11 5 0 16,-2 2 0-16,-1 1 0 15,10 8-1-15,-20-7 1 16,10 12 0-16,-9-8 0 15,2 9 1-15,8-2 1 16,-11-3 2-16,11 7 1 0,-16-8 9 16,6 9 7-16,12 4 13 15,-15-1 5-15,-2-3 0 16,-5-5-2-16,-25-8-1 16,3 0 0-16,-6-2 4 15,-2-2 1-15,7 2-3 16,-4-4-3-16,2-5-9 15,1 2-4-15,1-6-6 16,6 4-2-16,4-4-4 16,-3-6-1-16,1-4-6 15,3-1-3-15,7 3-11 16,3-5-11-16,9 6-43 16,-4-9-32-16,5 4-120 15,5 15-106-15,0-3 206 16</inkml:trace>
  <inkml:trace contextRef="#ctx0" brushRef="#br0" timeOffset="111354.05">18416 9165 606 0,'0'-1'328'16,"-2"0"-84"-16,1-1-85 0,1 1-31 15,-1 0-36-15,0 0-13 16,1 0-19-16,0 0-6 15,0-1 1-15,12-1 0 16,16-1-8-16,31-3-7 16,-30 2-13-16,12 4-5 15,-4-2-8-15,-2 0-3 16,2 4-3-16,-9 4-1 16,-14-2-2-16,-1 3 0 0,-8 2 1 15,-5-3 2-15,0 7 10 16,-2-4 5-16,-6 4 3 15,-3 0 1-15,-3 2-10 16,-6-5-3-16,-7 2-6 16,10 4-1-16,-16-10-2 15,4-1 1-15,2-1-2 16,3 0 0-16,9 0-1 16,0-2 0-16,11 1-1 15,-11-7-2-15,15 2-1 16,0-3-4-16,5-5-3 15,17 10-1-15,2 1 2 16,-6-2 1-16,5 3 1 16,-3 0 1-16,1 4 0 15,16 14 0-15,-11-4 2 0,-5-3 0 16,1 11 2-16,-10-9 0 16,1 3 1-16,-6 3 0 15,-6-2 2-15,-1 2 3 16,-7 4 3-16,1 3 3 15,-15-11 3-15,4 6 1 16,0-3 4-16,-12-5 3 16,9 1 4-16,-15-10 0 0,-2-2-4 15,7-1-3-15,-7-4-6 16,5-5 1-16,2-4-3 16,4-2-3-16,2-5-5 15,4 1-4-15,7 2-9 16,0-5-3-16,7 6-32 15,3 3-21-15,2 0-82 16,1 4-62-16,4 2 132 16</inkml:trace>
  <inkml:trace contextRef="#ctx0" brushRef="#br0" timeOffset="112103.04">18927 9092 659 0,'-2'0'320'0,"2"-1"-114"15,0 1-47-15,0 0-42 16,0 0-6-16,0 0 2 0,0 0 4 16,7 0-6-16,16 1-10 15,28 0-21-15,-17-4-10 16,9 0-18-16,1-6-7 15,6 1-11-15,-5-2-4 16,-11-4-10-16,0 5-2 16,-12 4-7-16,0 3-3 15,-13-1-5-15,-3 3-3 16,-2 4-3-16,-5 0-2 0,1 10 1 16,-4 1 0-16,-4 5 1 15,-2 3 1-15,0 10 1 16,-2 6 1-16,-5-4 0 15,3 4 1-15,-6 0 1 16,4 1 0-16,-2-4 1 16,-2-5 0-16,2-3-1 15,0-4 1-15,1-1-1 16,7 0 1-16,0-5-1 16,-3-3 0-16,12-3 0 15,-6 0-1-15,-4-5-9 16,6-3-15-16,-2-4-51 15,4-4-50-15,4-5-177 16,7-5 192-16</inkml:trace>
  <inkml:trace contextRef="#ctx0" brushRef="#br0" timeOffset="112403.239">19056 9309 609 0,'8'-2'388'0,"1"2"11"16,-9-11-118-16,18 12-77 15,-2-1-25-15,11 3-40 16,15 11-18-16,0-10-41 15,-1 9-17-15,-7-10-25 16,-7-2-11-16,5 5-15 16,-3-6-1-16,-5 1-3 15,0-1 1-15,-14-4-52 16,-3-3-45-16,0-1-179 16,-2-4 165-16</inkml:trace>
  <inkml:trace contextRef="#ctx0" brushRef="#br0" timeOffset="113864.35">22055 8299 449 0,'11'-9'254'0,"-9"-2"-28"16,2 7-19-16,-1 0-36 16,1 4-12-16,0 1-22 0,-4-2-9 15,0 1-17-15,0 0-8 16,0 0-20-16,-2 0-8 15,1 0-10-15,-3 11-5 16,-17 15-13-16,-35 28-7 16,28-20-16-16,-2-1-7 15,-4-8-5-15,5 14-2 16,-11-11-2-16,-3-1 0 16,8 4-2-16,3-8 0 0,5-9-1 15,6 1-1-15,9-5-1 16,0-2-2-16,5 0-3 15,3-1-2-15,0-4-42 16,3-2-30-16,1-2-116 16,0 0-93-16,0 0 179 15</inkml:trace>
  <inkml:trace contextRef="#ctx0" brushRef="#br0" timeOffset="114236.37">21785 8282 781 0,'-1'2'386'16,"-6"-1"-125"-16,7 12-57 15,-6-5-52-15,6 9-26 16,2 9-31-16,2-1-16 15,9 12-25-15,3-2-3 16,4 2 1-16,-2-5 0 0,-1-1-4 16,-11-4-5-16,3-1-12 15,2 1-7-15,-9-9-8 16,14 3-4-16,-14-6-3 16,9 3 0-16,-2-7 0 15,-7-2 0-15,10-3 3 16,-4-3-6-16,-11-9-51 15,1-3-38-15,-7-5-125 16,-2-7-123-16,19 4 213 16</inkml:trace>
  <inkml:trace contextRef="#ctx0" brushRef="#br0" timeOffset="115174.23">22500 7783 487 0,'-36'15'276'15,"28"-14"-49"-15,-1 5-56 16,12-2-14-16,1 1-17 16,-1 1-10-16,0-4-19 0,-8-1-11 15,-8-1-15-15,18 2-10 16,4-4-9-16,10 0-2 15,-4-9-12-15,2 1-6 16,11-2-16-16,-3 0-8 16,15 6-8-16,-9-8-2 15,-2 8-5-15,-2 0-1 16,-12 1-4-16,3 5-1 0,-11 3-2 16,-3 3 0-16,-3 6 3 15,-5-1 3-15,-8 3 6 16,0 4 0-16,-11-1-2 15,4 6-2-15,-3 5-2 16,0 3-1-16,1 5 1 16,-13-10-2-16,4-5 2 15,-9-5 0-15,12-9 1 16,5 3 0-16,-1-7-1 16,23 8-1-16,-12-9 0 15,12 7-1-15,2-2 0 16,-15-8-1-16,13 3-2 15,-7-5 0-15,5-2-4 16,7 9 1-16,-4-3 1 16,-1-1 0-16,3 1 2 0,4 1 0 15,0 0 4-15,-7-2 3 16,2 0 9-16,13 1 5 16,13 1 12-16,37-1 2 15,-25-1 7-15,2-2 1 16,-9-3-6-16,6 8-4 15,-5-5-13-15,-4 2-6 16,-3 0-6-16,-8-2-2 16,-7-2 0-16,2 4-1 0,-10 2-3 15,-3-7-2-15,0 8-13 16,-2-3-23-16,0 0-65 16,0 0-46-16,0 0-191 15,-2 10 215-15</inkml:trace>
  <inkml:trace contextRef="#ctx0" brushRef="#br0" timeOffset="115814.52">23255 8227 710 0,'-1'0'351'0,"0"0"-109"15,0 0-29-15,0 0-52 16,0 0-19-16,0 2-25 0,1-2-7 16,0 1 1-16,13 4-1 15,10-4-5-15,36 30-8 16,-27-33-20-16,-2-4-9 15,7 2-19-15,-3-4-10 16,0 5-17-16,-5-1-7 16,-4 3-5-16,-4 0-3 15,-7 0-3-15,-5-2-1 16,-3 2-3-16,-5 0-3 0,0 1-26 16,-1 0-25-16,-1 0-64 15,0 0-45-15,0 0-219 16,0 0 249-16</inkml:trace>
  <inkml:trace contextRef="#ctx0" brushRef="#br0" timeOffset="116222.43">23201 8487 632 0,'5'3'337'16,"-1"-2"-74"-16,-4-4-48 15,0 2-13-15,0 0-18 16,0-1 6-16,11 1-5 15,11 1-20-15,31-5-9 16,-18 5-25-16,-4-3-15 0,5 0-30 16,3 3-14-16,-1 0-30 15,-4 0-15-15,-5-1-16 16,-3 1-4-16,-6 5-2 16,0 0-1-16,0 2-1 15,-1-2-1-15,-3-3 0 16,-4-1-3-16,-2 1-40 15,-6-2-30-15,3 2-107 16,-7-4-86-16,2 4 166 16</inkml:trace>
  <inkml:trace contextRef="#ctx0" brushRef="#br0" timeOffset="135916.56">24510 8184 413 0,'2'-3'271'16,"0"-3"-10"-16,2 0-71 15,2 0-23-15,-5 2-25 16,2-1-13-16,-3 4-38 16,0 0-13-16,0 0-21 15,0-1-6-15,1 1 1 16,-1 0-5-16,0 1-2 15,0 0-3-15,0 0-12 16,0 0-3-16,0 0-9 16,-1 11-1-16,-2 2-6 15,-10 35-1-15,6-28-4 16,5 12-1-16,-3 4-2 16,-1 3 1-16,4 4-1 15,-8-11 0-15,5 2 1 0,-6-11-2 16,3-2 1-16,3 4 0 15,-5-13-1-15,11 3 3 16,-9 1 0-16,5-6 1 16,-2 0 2-16,-8 0-1 15,9-3 0-15,0-5-1 16,6 3-11-16,1-3-26 16,-3-2-133-16,0 0-108 15,0 0 162-15</inkml:trace>
  <inkml:trace contextRef="#ctx0" brushRef="#br0" timeOffset="136305.52">24647 8549 904 0,'1'-4'456'0,"-1"3"-137"0,3-4-87 16,-3 4-72-16,0 0-45 15,0 0-51-15,0 0-16 16,0 1-22-16,0 0-4 15,0 0-3-15,0 0-2 16,0 0-5-16,0 0-2 16,1 5-4-16,0 7 0 0,-4 12-28 47,0 2-49-47,1-28-89 15,5 1-201-15,-2-3 226 16</inkml:trace>
  <inkml:trace contextRef="#ctx0" brushRef="#br0" timeOffset="136812.68">25109 8144 450 0,'2'-10'307'15,"2"4"31"-15,-3-1-102 0,2 5-65 16,-3 0-24-16,-1 0-48 16,0 1-22-16,0 1-36 15,0 0-8-15,0 0 5 16,-2 11 1-16,-1 10-5 16,-5 28-6-16,5-19-12 15,-1 5-4-15,0 6-5 16,0 2-1-16,-3-5 0 15,2-2 0-15,-4-5 0 16,-3-7-1-16,6 8 0 16,-6-10 0-16,4-4 0 15,2-2 0-15,1-5 3 16,1 1 0-16,0-6 2 16,4 1 0-16,-3-7-17 15,2-1-29-15,2-1-114 0,0 1-103 16,0 0 153-16</inkml:trace>
  <inkml:trace contextRef="#ctx0" brushRef="#br0" timeOffset="137478.889">25289 8142 513 0,'-9'1'271'0,"9"0"-67"0,6 1-36 16,-12-5-44-16,5 2-12 15,6 1-7-15,-3-1-6 16,-2 1-9-16,8 0 1 15,11 1-11-15,34 1-7 16,-19-3-20-16,-3-1-10 16,7 1-17-16,-2-3-6 0,-7 2-9 15,2 0-2 1,-12 2-2-16,0 2-2 0,-4 4-1 16,-13-3-2-16,-3 6-1 15,-6-1 1-15,-8 6 0 16,10 10 1-16,-3 1-1 15,0 3 0-15,-10 5 3 16,-3-4 0-16,11 0-2 16,-5 12 3-16,9-6-6 15,-1 4-1-15,-10-4 3 16,3-11 0-16,-1 0 1 16,8-10 3-16,-3 5-2 15,2-6-1-15,5-1 3 16,-9-4-2-16,6-7-16 15,3-1-26-15,-1-7-107 16,-2 0-107-16,10-6 156 0</inkml:trace>
  <inkml:trace contextRef="#ctx0" brushRef="#br0" timeOffset="137812.54">25371 8380 801 0,'-11'-2'426'16,"17"9"-121"-16,-6-8-112 16,3-1-26-16,9-1-42 15,-2 2-9-15,7 6-31 16,9 4-12-16,0 0-13 15,1-7-5-15,5 1-8 16,-7-10-6-16,3 2-14 16,0 1-6-16,-8 2-11 15,10 8-2-15,-9 0-2 16,6 4-1-16,-14-7-12 16,-5-4-30-16,-3-2-110 15,-9-6-87-15,9 8 137 16</inkml:trace>
  <inkml:trace contextRef="#ctx0" brushRef="#br0" timeOffset="138695.73">26295 8191 558 0,'-6'-1'377'15,"9"-1"-2"-15,-5 0-149 16,2 2-34-16,0 0-55 16,0 0-21-16,0 0-35 15,0 0-17-15,-1-2-24 0,0 1-8 16,-1 0-11-16,-4-3-2 16,-10-3-1-16,-37-13-1 15,29 13-2-15,4 5-3 16,-7 0-5-16,-6 0-2 15,3 2-1-15,-1 3-2 16,8 1 1-16,-3 2-2 16,7 2 1-16,-5-1-1 15,0 3-2-15,6 4 0 0,-1-2-2 16,7 4 0-16,4 3-1 16,-2-5-1-16,5 5 1 15,5-1-2-15,3-1 1 16,6 4 1-16,6-9 0 15,-2 1 1-15,7-5 1 16,-5-8 0-16,3 6 2 16,3-6 0-16,-2-1 0 15,6 1 0-15,-3-13-1 16,2-4 0-16,0-6-7 16,4 0-1-16,-1 2-11 15,10 0-5-15,-13 4-3 16,-7-6-1-16,0 6 9 15,-8 0 6-15,0 5 9 16,-1 5 4-16,-1 3 1 16,2 4 0-16,-10 0-1 0,-2 3-1 15,-6 1 0-15,-8-2 0 16,12 6 5-16,-1 3 2 16,-4 3 9-16,-3 6 7 15,3 5 9-15,8 0 6 16,-11 0-3-16,11 11-5 15,-11-2-10-15,2 8-5 0,10 0-4 16,-8-10-1-16,-3 2 1 16,-7-5-2-16,-4 1 1 15,-3-5 2-15,12 0 1 16,-5-6 2-16,7-1 0 16,0-3 0-16,4-9 3 15,4-1 4-15,1-9-14 16,1-7-26-16,2-9 13 15</inkml:trace>
  <inkml:trace contextRef="#ctx0" brushRef="#br0" timeOffset="142961.22">26767 8189 495 0,'0'0'256'16,"0"-1"-59"-16,0 0-44 15,7 1-32-15,-4-1-8 16,1-1-19-16,0 1-10 15,-4 0-21-15,5 0-2 16,-4 0 0-16,2 1 0 0,0 0-2 16,1 0-1-16,-2 0-6 15,-2 0-3-15,0 0-4 16,0 0-4-16,0 0-4 16,0 0 0-16,0 0-3 15,0 0 2-15,-1 0 1 16,0 0-3-16,-8 2-6 15,-10 4-3-15,-25 8-9 16,13-12-2-16,5-1-5 16,5 4-3-16,-12-3-1 15,11 2-2-15,0-4-1 16,-5-1-1-16,15 1 0 16,-3 0-1-16,9 1 0 15,4 0-1-15,-1 0-2 16,3-1-1-16,0 0-2 15,0 0 1-15,0 0 2 0,0 0 0 16,0 0 3-16,0 0 0 16,-1 5 0-16,0-2 0 15,-2 6 1-15,1-2 0 16,-2 7-1-16,-13 29 1 16,11-31-1-16,-2-1 0 15,-2 5 0-15,2-3 0 16,-2 4 0-16,3 9 0 15,2-9 0-15,-2-7 0 0,4 0 1 16,-2-4 0-16,4 0-1 16,-1 4 0-16,3-5-2 15,6 1 0-15,-3-11 0 16,2 0 0-16,1-5 2 16,1-3-2-16,1 6 0 15,1-6-1-15,1 5-1 16,2 2 0-16,3 4 1 15,5 7 0-15,-1 0 1 16,0 1-1-16,-6 0 0 16,2-1 0-16,-4 7-1 15,2 1 2-15,0 6 0 16,-6-3 1-16,2 4 1 16,-19-8 1-16,-2 4 3 0,8 4-3 15,-8 1 2-15,12 3 1 16,-1-4-3-16,-21-5 6 15,-2-3 4-15,-6-4 1 16,2-7 11-16,6 1 8 16,-9 2 9-16,6 0 3 15,-8 0-5-15,7-5-10 16,9-11-12-16,-11 2-6 16,15-3-10-16,1 9-1 0,-19 0-1 15,31 1-4-15,-2 1-16 16,-3-5-38-16,27 5-164 15,-22-3-410-15,13 2 423 16</inkml:trace>
  <inkml:trace contextRef="#ctx0" brushRef="#br0" timeOffset="143544.65">27612 8217 896 0,'4'0'452'16,"12"4"-152"-16,-27-4-148 16,3 5-27-16,0 4-44 15,-21 1-2-15,-3 8-10 16,8 9-4-16,-9-3-14 0,4 12-10 15,-1 1-14-15,-5-6-7 16,4 7-5-16,0-10 0 16,0-5-4-16,-5-7-2 15,12-2-1-15,13-3-3 16,-9-7 6-16,17 4-22 16,0-8-116-16,-10-4-102 15,14-6 131-15</inkml:trace>
  <inkml:trace contextRef="#ctx0" brushRef="#br0" timeOffset="143843.849">27294 8283 1124 0,'0'5'474'0,"-3"-1"-263"15,-2-2-31-15,5-2-43 16,0 0-24-16,4 15-32 16,23 39-14-16,-13-29-17 15,1 5-4-15,-1-1-11 16,0-5-6-16,0 1-11 0,-5-10-3 16,3-7-5-16,0 6-2 15,-1-9-1-15,5 6-1 16,-3-8-23-16,1-3-40 15,-3-5-136-15,2-5-127 16,3-3 193-16</inkml:trace>
  <inkml:trace contextRef="#ctx0" brushRef="#br0" timeOffset="144362.6">28097 8120 806 0,'4'-8'481'15,"-3"4"-123"-15,-5 1-114 16,-4 3-90-16,-1 0-84 15,4 5-5-15,-2 5-11 16,-1 3-15-16,4 7-2 0,4 10-4 16,-5 4 0-16,-2 9 1 15,-3 2-2-15,-5-5-8 16,4 0-4-16,2-11-9 16,-2-2-1-16,4-3-3 15,0-8-1-15,-1-1 1 16,5-2-2-16,-7-10 1 15,7 1 0-15,0-1-40 16,3 0-37-16,0-4-146 16,0-1-189-16,0 1 261 15</inkml:trace>
  <inkml:trace contextRef="#ctx0" brushRef="#br0" timeOffset="145043.77">28573 8137 1007 0,'19'0'459'15,"-33"-6"-196"-15,6 4-66 0,5 2-55 16,-23-4-29-16,19 8-43 15,-8 1-18-15,-4 3-25 16,5 2-6-16,-8 4-6 16,2-2-2-16,1 4-2 15,0 2-3-15,4 2-1 16,-3 0-2-16,6 4-2 16,0-1-1-16,2 11-1 15,7-7-1-15,1 1 0 16,5-2 2-16,4-7-2 15,1 8 0-15,2-6 0 16,-4 5 0-16,5-7 2 16,-5-5 2-16,5-1 1 15,1-4 0-15,3-3 4 16,4-4 2-16,7-2 3 16,3-3 1-16,0-8-2 0,4-1-2 15,-5-7-3-15,24 10-1 16,-18-13-3-16,0 1 3 15,-2-4-3-15,-23-3 0 16,10 2 2-16,-5-1-1 16,0 5 8-16,-8-9 2 15,-5 10 2-15,-1-4 0 16,-7-3-3-16,-2 6-2 16,-2-4-3-16,-3 3 2 0,-3 7-1 15,-1-3 0-15,-11 7 1 16,7 1-1-16,-7 3-1 15,5 3 1-15,-5 1-3 16,0 4-4-16,-5 1-1 16,-9-1-2-16,9 12 0 15,0-6-1-15,12 6 30 16,5 0-48-16,2-4-96 16,5 4 89-16</inkml:trace>
  <inkml:trace contextRef="#ctx0" brushRef="#br0" timeOffset="147209.68">29181 7828 387 0,'-3'1'225'0,"-2"1"-32"0,4-2-38 16,0 0-43-16,0 0-19 16,0 0-8-16,-4 2-1 15,0-1 1-15,4-1 2 16,0 0 0-16,0 0-6 15,0 0-9-15,0 0-4 16,1 0-10-16,0 0-5 16,0 0-10-16,0 0-4 15,0 0-4-15,0 0-2 0,0 0-5 16,4 2-3-16,8 2-3 16,2-2 0-16,36 4 0 15,-30-10-1-15,7 7 2 16,-5-5-1-16,2 2-3 15,1-1-1-15,-3-4-5 16,4 1-2-16,-10 0-3 16,6 4 0-16,-10-2-3 15,2 2-3-15,-4 5-7 16,-18-5-2-16,1 2 0 16,-6-1 1-16,3 8-2 15,5-3-14-15,-5 2-53 16,0 0-35-16,-2-1-108 15,8 5-94-15,0-10 201 16</inkml:trace>
  <inkml:trace contextRef="#ctx0" brushRef="#br0" timeOffset="147875.9">29797 7632 951 0,'-1'-4'415'0,"-3"3"-212"16,4 3-35-16,0-2-61 15,0 0-22-15,0 0-38 0,-1 0-13 16,0 2-12-16,-4 13-2 15,-15 26 0-15,12-19 0 16,-5-2-4-16,-3-1-2 16,3-2-6-16,-4 1 1 15,7 4-2-15,-3-7 1 16,-4-4-1-16,6-5 2 0,3-6 1 16,7 2 3-16,10 1-2 15,-2-4-3-15,0-7-8 16,5-3-5-16,-5-6-7 15,4-2-2-15,1 5 0 16,-3 0-1-16,5 9 3 16,-3 3 1-16,-3 6 3 15,-2 4 2-15,-1 3 4 16,0 4 2-16,4 2 3 16,2-2 4-16,0 1 4 15,1-7 3-15,1-4 1 16,2-1 0-16,5-5-1 15,6 1-3-15,-3-10-2 16,5 5-1-16,-9-8-27 16,19 3-42-16,-17 0-147 15,-1-5-299-15,3 3 331 0</inkml:trace>
  <inkml:trace contextRef="#ctx0" brushRef="#br0" timeOffset="148275.61">30106 7545 888 0,'0'6'446'16,"-1"3"-110"-16,1 6-172 15,-5 2-20-15,-7 1-41 16,3 1-23-16,-4 7-42 16,9 9-10-16,-4 3-13 15,0 2-2-15,14 9-5 16,-20-11 1-16,13 5-2 15,-16-12 0-15,-14-5 0 16,30 11-1-16,-22-18 0 0,16 9 0 16,-7-13 3-16,-9-7 0 15,14 4-19-15,-6-9-43 16,15-2 36-16</inkml:trace>
  <inkml:trace contextRef="#ctx0" brushRef="#br0" timeOffset="149760">21705 9602 417 0,'6'-1'265'15,"-3"-2"5"-15,-2 0-48 16,-1 1-58-16,0 1-24 16,0 0-40-16,0 0-10 0,0 1-15 15,0 0 0-15,0 0-4 16,0 0-5-16,0 1-9 15,-1 12-5-15,-3-4-6 16,-15 35-5-16,9-17-8 16,-6-4-2-16,-7 7-7 15,-5-3-3-15,-6-1-7 16,-5 2-3-16,10 1-3 16,-3 1-2-16,2-4-2 15,2-1-1-15,3 0 0 16,1-8 0-16,2-3 0 15,9 2-1-15,-4-10 4 16,6 2-23-16,5-5-62 16,-1-3-42-16,0 0-120 15,5-1-85-15,1 1 211 16</inkml:trace>
  <inkml:trace contextRef="#ctx0" brushRef="#br0" timeOffset="150174.91">21445 9666 842 0,'-3'6'398'0,"-1"0"-155"16,-2-3-41-16,-5-1-51 16,20 5-22-16,5 5-28 15,-9-2-15-15,-7-5-26 16,2 13-7-16,0 1-11 16,2 5-4-16,19 10-4 15,-3-8 1-15,0 6-8 16,4 1-3-16,-22-3-5 15,0 2-7-15,5-4 1 16,0-2-3-16,11-1-1 0,-12-6-2 16,-1-6-2-16,4 5 3 15,-3-11-1-15,2 2 1 16,-4-11-9-16,0-4-27 16,2-7-82-16,1-1-64 15,8-7 100-15</inkml:trace>
  <inkml:trace contextRef="#ctx0" brushRef="#br0" timeOffset="151033.63">22168 9752 506 0,'-1'-38'318'0,"-6"25"-40"15,7 19-64-15,-4-9-25 16,1-4-33-16,3 7-13 15,-1-5-26-15,1 4-7 16,-2 1-21-16,2 0-10 16,0 0-10-16,0 0-6 0,0 0-13 15,3 1-4-15,11 3-12 16,6 3-4-16,37 3-1 16,-26-6 0-16,9-5-1 15,2 1-3-15,3 4-7 16,-3 1-3-16,-11 2-6 15,-3-3-2-15,-16-9-1 16,0 2-1-16,1 2 1 16,-8-10 0-16,1 11-3 15,-4 2-1-15,-3-3-22 16,0 1-25-16,0 0-88 16,0 0-64-16,0 0 120 15</inkml:trace>
  <inkml:trace contextRef="#ctx0" brushRef="#br0" timeOffset="151466.47">22131 9940 692 0,'0'4'345'0,"-1"-4"-100"16,-3-1-30-16,4 1-31 16,0 0-10-16,0 0-4 15,0 0-16-15,0-1-18 16,16-2-11-16,34-1-23 15,-20 0-5-15,10 3-6 16,5-3-9-16,-3 2-12 16,-7 1-9-16,-4 0-21 15,0 3-6-15,-4 1-16 16,6 2-5-16,-5 3-5 16,-11-2-2-16,-2 2-2 15,-5-2 0-15,-10-6-1 16,3 0-7-16,-2 1-49 0,-1-2-29 15,0 0-110-15,0 0-402 16,0 0 417-16</inkml:trace>
  <inkml:trace contextRef="#ctx0" brushRef="#br0" timeOffset="165195.52">23398 9578 211 0,'14'-15'136'15,"26"-24"-8"-15,-32 29-15 16,-2 2-6-16,0 3 1 16,-5 1 17-16,3 3 13 15,-1 0-5-15,-3 1-2 0,-2 0-11 16,2 0-2-16,-1 0-17 15,0-1-7-15,0 1-18 16,0 0-14-16,0 0-8 16,0 0-8-16,0 0-14 15,0 0-7-15,0 0-11 16,-1 0-1-16,-5 17-1 16,-9 38 1-16,8-21-3 15,3 8-1-15,4-2-2 16,-9 0 0-16,7 0 0 15,-3-4 0-15,-4-2 0 16,3-2 1-16,6-5 0 16,-7-4 0-16,5-3 0 15,-2-1 0-15,-19-9 1 16,-1-3 0-16,7 0 2 0,0-4 0 16,13-1-6-16,5 0-24 15,0-7-87-15,0 4-55 16,0 0-189-16,2-5 215 15</inkml:trace>
  <inkml:trace contextRef="#ctx0" brushRef="#br0" timeOffset="165539.6">23532 9841 648 0,'0'-1'378'15,"1"1"-73"-15,-1 0-62 16,0 0-25-16,2 0-62 16,-2 0-28-16,0 0-46 15,0 0-14-15,0 0-8 16,0 0-4-16,0 0-19 15,0 1-9-15,1 7-14 16,-1-5-3-16,0 3-2 16,0-1-1-16,0-2 0 0,0 0 0 15,0-3 0-15,0 0-21 16,0 0-79-16,0 0-63 16,0 1-238-16,0-1 247 15</inkml:trace>
  <inkml:trace contextRef="#ctx0" brushRef="#br0" timeOffset="166237.03">24137 9506 857 0,'-2'-6'392'0,"-3"2"-164"16,5 4-30-16,-2 1-53 15,2-1-24-15,-1 0-43 16,-1 0-16-16,1 0-11 0,-6 17-1 15,-40 31 0-15,26-22-5 16,-3 6-14-16,1-2-5 16,5 9-7-16,0-6-3 15,4-2-5-15,5-1-1 16,9-1-3-16,-4-3-2 16,4-6-2-16,-2 1 0 15,1-7-2-15,1 2 2 0,1-4-1 16,12 2 0-16,-3-6 1 15,7-3 2-15,4 0 2 16,-7-7 0-16,0-4 2 16,-1-1 0-16,8-4 0 15,2-1-1-15,0-6-2 16,3-5-1-16,-8-12 0 16,3 0-1-16,9 4 1 15,-7-5 1-15,-2 1 0 16,-2-2-1-16,-22-5 1 15,3 10 0-15,3 10 0 16,-13 2 1-16,10 5-2 16,-9 2 0-16,-12 2-3 15,13 6 0-15,-8-1-1 16,2 2 0-16,10 4-1 16,-11-7 0-16,4 6-1 0,5 0-1 15,-8-2 1-15,11 3 0 16,-3 0 0-16,-1 1-7 15,0 4-52-15,-4-3-39 16,4 1-121-16,-4 4-116 16,5-2 216-16</inkml:trace>
  <inkml:trace contextRef="#ctx0" brushRef="#br0" timeOffset="167086.76">24874 9533 528 0,'4'-9'273'0,"6"5"-66"16,-1 0-28-16,2-1-34 15,2 4-15-15,-7 0-18 16,6 1-9-16,-6 1 4 16,-3-1 11-16,-3 0 8 0,-2-1-4 15,1 0-19-15,0 0-17 16,0 0-24-16,-3-1-4 16,-6-2-10-16,-9-2-4 15,-27-11-4-15,28 13-2 16,-6-3-5-16,1 5-3 15,-9 1-8-15,-5-1-4 16,3 4-8-16,3 4-3 0,8 1-2 16,-3 0-2-16,3-2-2 15,5 7-1-15,3-6 0 16,2 4-3-16,4 4 0 16,3-6 0-16,2 9 0 15,5 1 0-15,2-5 2 16,3 8 0-16,0-6 0 15,5 7 1-15,3-5 0 16,-2-13 0-16,5 0 1 16,-1-8 0-16,2-1-1 15,10 11 1-15,7-11-1 16,-7-7 0-16,6-3-1 16,-14-16-2-16,6 3 0 15,1 0-1-15,1 4 2 16,2 5 0-16,-9 4 2 15,-3-1 0-15,-11 4 2 0,0 2-1 16,-9 2-1-16,0 7-1 16,-5 2-4-16,3 7-1 15,-2 4-1-15,-3 1 2 16,2 3 1-16,-4 2 1 16,-8-2 1-16,5 8 1 15,-2-2 1-15,1 5 0 0,3 5 0 16,-2-6 1-16,5 9 0 15,-5-5 0-15,1-4-1 16,16 10 1-16,1-10 0 16,0-1 1-16,-5-6 0 15,-12-7 1-15,-3 1 0 16,1-5 1-16,7 1 2 16,1-4 1-16,3-3 1 15,-3-1 14-15,5-1-53 16,-1-3-58-16,-4-1-176 15,21 3 157-15</inkml:trace>
  <inkml:trace contextRef="#ctx0" brushRef="#br0" timeOffset="170703.27">25618 9728 551 0,'1'-2'315'0,"-1"-2"-52"16,0 1-56-16,-1 2-62 15,1 0-27-15,0 0-36 16,0 0-15-16,0 0-25 16,-2 0-6-16,1 0 0 15,-2 1 1-15,-9 4 3 16,2 6 1-16,-38 38-2 15,31-27-3-15,-10 0-6 16,-3 3-6-16,-8-2-8 16,3 6-3-16,-6-11-3 15,4-4-1-15,18-2 0 16,-4-3-1-16,16 0 3 16,6-4 0-16,-4-4-27 15,5-6-51-15,14-1-148 16,-11-7-235-16,22 2 284 15</inkml:trace>
  <inkml:trace contextRef="#ctx0" brushRef="#br0" timeOffset="170987.09">25428 9712 951 0,'-4'0'452'0,"2"-1"-182"16,2-3-48-16,0 4-74 16,0 0-29-16,0 0-42 15,4 7-15-15,4 13-19 16,29 26-4-16,-26-18 1 16,1 2-3-16,-6-6-8 15,5 5-6-15,-3-10-10 16,-4-3-2-16,4-3-3 15,-5-5 0-15,5-1 1 16,-2-7 7-16,4-1-57 16,1-4-67-16,5-6 71 15</inkml:trace>
  <inkml:trace contextRef="#ctx0" brushRef="#br0" timeOffset="171618.43">26186 9539 437 0,'47'-23'339'0,"-44"19"32"16,-3 3-116-16,-5-2-32 16,18 5-72-16,-10 0-27 15,-11 0-46-15,5 2-14 16,-22 1-13-16,13 6-4 15,5 10-4-15,-6 4-2 16,6 16-4-16,-11-4-3 0,1 5-10 16,-2-3-3-16,0-3-7 15,7 5-2-15,0-8-4 16,-1-1-1-16,5-6-2 16,-1-8 0-16,3-3 1 15,2-2 1-15,-1-6 3 16,5 0 0-16,0-4-4 15,3-3-17-15,-3-1-68 16,0 0-47-16,0 0-200 16,6-10 206-16</inkml:trace>
  <inkml:trace contextRef="#ctx0" brushRef="#br0" timeOffset="172201.84">26582 9569 863 0,'13'3'432'15,"-24"-2"-111"-15,5 5-87 16,-4 10-68-16,-13-6-27 16,3 9-40-16,2 5-41 15,-4-5-11-15,3 8-12 0,3 3-10 16,-1-4-2-16,2 2-5 15,-2-8 0-15,0 3-3 16,4 0-2-16,3-2-1 16,7 7-2-16,3-6-3 15,2-3-1-15,0-5-1 16,2-2 0-16,5 2 0 16,-1 1 0-16,8-1 0 15,-3-5-1-15,3-9 4 16,-1-5 2-16,5-8 0 15,9 1 1-15,7-7-6 16,3-1-1-16,-1-7-1 16,1 3 0-16,-6-2 0 15,2-2 2-15,-4 0 0 16,-3-2 2-16,-6 0 3 16,-8-1 0-16,-20-6 2 0,2 5-1 15,-6 1-3-15,-10 3 0 16,-2 5-5-16,-6-2-2 15,-9 6-1-15,11 4-2 16,-3 9-1-16,-1 1 0 16,6 4 0-16,-10-1-1 15,9 2 1-15,-1 0-1 0,3 3 4 16,10 3-20-16,2 2-66 16,1 2-41-16,4 3-115 15,-1-1-68-15,4 7 202 16,1-7-69-16</inkml:trace>
  <inkml:trace contextRef="#ctx0" brushRef="#br0" timeOffset="172612.74">26930 9419 729 0,'-1'-1'375'0,"0"-1"-100"16,-1-2-37-16,0-4-61 15,1 5-32-15,1 2-32 16,0 0-4-16,0-1-13 16,9-1-5-16,8 1-23 15,24-24-15-15,-21 25-19 16,-1 0-8-16,8 3-11 15,-6-7-4-15,2 5-5 16,-9 3 10-16,-7-5-80 16,4 8-76-16,-6-5 92 15</inkml:trace>
  <inkml:trace contextRef="#ctx0" brushRef="#br0" timeOffset="173601.36">27725 9094 391 0,'0'-1'277'0,"0"0"31"0,0 0-59 16,0 0-78-16,0 0-36 15,0 0-49-15,-1 0-16 16,0-1-16-16,0 2 1 16,0 0-6-16,-3 2-6 0,-3 4-10 15,-5 2-6-15,-16 28-9 16,24-26-2-16,1-8-4 16,2 5 3-16,-5-11 0 15,2 1-1-15,5-3-5 16,3-3-6-16,-1-1-3 15,14-1-3-15,-6-3-1 16,7 4 0-16,8 2-1 16,-5 5-1-16,7 5-1 15,-13 0 0-15,3 5-1 16,-2 0 2-16,-6 4 0 16,-2 1 2-16,-2 6 1 15,-4 4 1-15,-2 4 2 16,-2 1 0-16,-5 3 3 15,-1 4 0-15,-10-8 2 16,-5-3 1-16,-14-4 0 0,-1-9 2 16,3 2 0-16,10 6 0 15,-6-5 0-15,-10-6-1 16,-1 1-1-16,-9-9 0 16,19-3 0-16,7 4 0 15,6-6-2-15,7 5 0 16,3-8-3-16,3 1-1 0,5-7-3 15,1 4-4-15,5 0-4 16,0 2-1-16,8 13 0 16,5-4 0-16,1 6 4 15,7 4 5-15,1 0 13 16,5 0 4-16,-7 2 5 16,-1 0-3-16,2-2-9 15,-5 2-1-15,7-1 0 16,-13-6 1-16,-6-2 9 15,3-3-10-15,-11-5-101 16,3-4-118-16,17-1 128 16</inkml:trace>
  <inkml:trace contextRef="#ctx0" brushRef="#br0" timeOffset="174801.15">27998 9984 344 0,'0'0'247'0,"0"0"4"15,0 0-74-15,0 0-13 16,2 0-25-16,1 0-12 16,5 0-8-16,-8-1-8 15,0 0-17-15,0 0-1 0,0 0-14 16,0 0-5-16,0 1-11 16,0 0-7-16,0-1-14 15,4 0-8-15,1-3-15 16,3-3-6-16,5-12-6 15,18-38-2-15,-21 22-1 16,4-4 0-16,3-15-1 16,4 3 0-16,0-7-1 15,-10 0-1-15,1 12-1 16,-2 6-2-16,4 19-1 16,-3 9-2-16,-10 8-8 15,-1 3-8-15,-3 4 3 16,3-3 1-16,-1 0 11 15,0 18 9-15,-1 35 0 16,2-26 0-16,7 5-1 16,5 8 0-16,-4-5 1 0,0-11 0 15,-1-4 1-15,4-3-1 16,7-6 2-16,4 8 1 16,-3-13 1-16,1-4 1 15,2-2-1-15,1-9 0 16,4-7-2-16,1-1 0 15,5-4 0-15,3-1-1 0,0 6 0 16,-4-11 1-16,-12-1 1 16,0-4 0-16,-10-3 2 15,10 7-1-15,-9-8-1 16,0 7-1-16,6 7-3 16,-14-4-2-16,4 16 0 15,-8-1-2-15,-5 5 0 16,2 1-2-16,4 5-8 15,2 5-3-15,-4 1 0 16,-2 4 2-16,-3 4 15 16,-6-1 6-16,14 14 8 15,-1 3 7-15,-5 3 3 16,-2 3 2-16,-7 6-1 16,10 3-4-16,-11-5-10 15,14 8-2-15,-10-13-4 16,-6-4-2-16,16 4 0 0,-14-12 0 15,5 6 0-15,2-6 0 16,-11-11 3-16,5 2 0 16,18-7 4-16,-13-2 1 15,13-1-3-15,-4-4-24 16,-18-5-89-16,19 0-66 16,0 2-245-16,17 1 258 15</inkml:trace>
  <inkml:trace contextRef="#ctx0" brushRef="#br0" timeOffset="175400.54">29131 9625 329 0,'4'1'224'0,"-9"-6"21"15,-3 0-27-15,4 8-26 16,1-3-16-16,17 9-21 16,-14-2-11-16,4-7-20 15,-4 3-8-15,-7-6-14 16,19 3-8-16,9 2-14 16,2-5-7-16,6 2-17 15,-2-8-6-15,4 1-14 16,-3 0-5-16,2-2-11 15,3 5-4-15,-1 1-6 16,-2 1-3-16,-10-3-3 0,-2 1 1 16,-10-1 1-16,4 5-8 15,-12 0-52-15,-2 1-57 16,-5 1 66-16</inkml:trace>
  <inkml:trace contextRef="#ctx0" brushRef="#br0" timeOffset="175786.02">29072 9833 715 0,'-2'-2'413'16,"9"-3"-80"-16,-6-4-91 16,17 12-6-16,-4-5-51 15,0 1-25-15,7-1-44 0,-1-2-17 16,15 4-18-16,-4 0-4 15,1-1-14-15,-7-8-13 16,-2-2-24-16,0 7-9 16,-2-4-10-16,-1 4 0 15,-4 0-2-15,-5-1-17 16,-6 2-91-16,-3 3-66 0,-8 4-196 16,-4-4 218-16</inkml:trace>
  <inkml:trace contextRef="#ctx0" brushRef="#br0" timeOffset="177273.16">30431 9345 692 0,'-7'-11'316'0,"4"4"-139"15,9 7-20-15,-6-3-41 16,10 10-20-16,-8 3-30 16,-6-4-7-16,-2 9 5 15,-13-12 7-15,-2 3 13 16,5 5-2-16,-12-10-17 15,5 10-9-15,-2-5-19 16,-3 1-8-16,-3 3-9 16,4 0-4-16,-3 0-4 15,2-5-3-15,3 1-2 16,-8-6 0-16,13 1-3 16,-4 0-2-16,13 0-1 0,3 2 0 15,2 0-1-15,6 0-1 16,-15-1-2-16,20 6 1 15,-6-4 0 1,0-2 1-16,1 0 0 0,0-2 0 16,0 0 1-16,0 11 0 15,3 3 0-15,-9 25 0 16,6-23 1-16,5 6-1 0,-12-1 1 16,5 3-1-16,0 4 1 15,-10-5-1-15,-5 0 0 16,22 3 0-16,-18-11 0 15,10 9 0-15,0-4 0 16,-16-5 0-16,17 6 0 16,-1-8 1-16,7 4 0 15,4-2-1-15,-8-3 2 16,7 4 0-16,-6-5-1 16,-1-1 1-16,0-3 0 15,-8-4 0-15,11 1 1 16,-3-1 0-16,14 2 0 15,-4-1 0-15,-11-4 0 16,10 4 0-16,-6-3 1 16,2-1-1-16,14-1 1 15,-6-3-2-15,-3-1-1 0,4 1 0 16,6-1 1-16,6 4 2 16,11 1 5-16,-4-1 1 15,-8 1 1-15,-8-4-2 16,-5 3-4-16,2 1-1 15,-5 0-1-15,0 1-1 16,-2-1-1-16,-1 0 0 0,-3 2 0 16,4 0 0-16,-6-1-5 15,-1-1-23-15,0 0-110 16,0 0-73-16,0 0 120 16</inkml:trace>
  <inkml:trace contextRef="#ctx0" brushRef="#br0" timeOffset="177806.22">30652 9455 450 0,'8'-1'284'0,"-1"1"9"16,-7-7-42-16,-3 0-55 16,3 4-33-16,-4 1-60 15,0 6-21-15,4 8-21 16,-10 0 2-16,2 9 10 16,-4 1-1-16,-11 6-9 15,10 6-9-15,-1 3-20 16,1 2-9-16,7 5-12 15,-7-13-2-15,1 2-3 16,12 0 0-16,-10-12-1 16,7 5 1-16,3-12 2 15,-12-4 2-15,10-5 1 16,6 1 0-16,-6-5-6 16,5 1-20-16,-3-4-74 0,0 1-53 15,-1 0-225-15,1-22 232 16</inkml:trace>
  <inkml:trace contextRef="#ctx0" brushRef="#br0" timeOffset="178208.28">30959 9383 1062 0,'-4'-6'453'0,"-3"3"-230"16,-2-1-32-16,8 4-41 15,16 1-27-15,-6 1-64 16,-5 7-23-16,-7 4-32 16,-15 3 1-16,2 5 14 15,4 0 7-15,7 9 10 16,-10-4 2-16,8 10-6 15,0 6-2-15,-10-9-11 16,8 9-3-16,-8-8-3 16,0-4-3-16,5 6-3 0,2-10 0 15,2-6 1-15,-4 0-1 16,9-4 3-16,-4-6 1 16,1 0 0-16,3-6 2 15,0-6-25-15,0 2-21 16,3 0-82-16,0 0-53 15,0 0-166-15,0 0 205 16</inkml:trace>
  <inkml:trace contextRef="#ctx0" brushRef="#br0" timeOffset="178557.849">30560 9654 763 0,'-19'-11'413'15,"14"11"-97"-15,8 3-119 16,5-3-12-16,12-1-32 15,2-2-15-15,2-4-29 0,2 6-16 16,4-2-27-16,-1 0-7 16,-6-1-15-16,-1 0-8 15,-2 5-16-15,-4 1-8 16,-2 1-6-16,-5-3-1 16,-5-1 8-16,1 1-23 15,-3 1-85-15,-2-1-67 0,0 0 87 16</inkml:trace>
  <inkml:trace contextRef="#ctx0" brushRef="#br0" timeOffset="179315.87">30959 9844 571 0,'3'1'289'16,"-8"-6"-50"-16,3 4-37 15,4-3 12-15,-3 4-17 16,1 0-52-16,0 0-23 15,13 3-49-15,0-3-10 16,32 0-9-16,-36-8-3 16,-1-4-14-16,16 11-9 15,-8 0-12-15,5 4-8 0,-15 0-8 16,-5 2 0-16,-4 2 2 16,-6 0 2-16,3 7 8 15,-10-2 1-15,-5-1 1 16,1-3-1-16,-4-3-2 15,3-2-1-15,2-4-1 16,-3 1 0-16,12 3-2 16,10-2 0-16,8 4 0 15,-4-3 0-15,11 2-10 16,-21-5-2-16,19 2-3 16,9 4-2-16,-14-2 8 15,14 6-1-15,-10-3 1 16,-1-1-1-16,9 7 0 15,-2 0 1-15,-11 3 0 16,1 3-1-16,-8-3 8 16,-3 4 5-16,2 1 8 0,0-1 5 15,-8-3 4-15,2 2 3 16,-5 3 5-16,-1-1 0 16,4 1-1-16,5-1 0 15,-12-10-2-15,2-5 0 16,-10-3-2-16,-7-7-3 15,11 8-7-15,-13-4-3 16,9 4-4-16,-6-3-3 0,2-2-1 16,1-4 0-16,2-6 1 15,4 4 1-15,-2-18-28 16,7 5-26-16,1-3-87 16,5-1-56-16,6 10-124 15,2 1-300-15,6 3 415 16</inkml:trace>
  <inkml:trace contextRef="#ctx0" brushRef="#br0" timeOffset="180066.33">31625 9478 963 0,'0'-4'402'0,"-4"4"-214"16,-2 0-25-16,-10 1-22 15,4 7-11-15,-8-3-36 16,-5 4-18-16,7 6-28 16,-10-1-4-16,7 7-2 15,4 6-2-15,-6-8-5 16,14 13-4-16,-10-2-11 15,1-3-4-15,12 6-7 16,-5-6-2-16,14-2-1 16,9 5 0-16,-10-7 1 15,14-3 0-15,2-3 0 16,-11-7 0-16,22 2 1 16,-8-4 0-16,-5-8 1 0,18 2 1 15,-5-2 1-15,-5-3-1 16,7 2-1-16,-11-4-1 15,-1-6 1-15,-6 4 1 16,-1-10 0-16,0 3 2 16,-5-7-1-16,9 6 1 15,-3-6-1-15,1-5 0 0,-4-13-1 16,-12-16 0-16,0 2-2 16,-3 1-2-16,-2 17-3 15,0 10-2-15,-8 5-2 16,-2 3-3-16,-4 3-3 15,-2 0-1-15,-1 8-1 16,-5 5 1-16,-9 1 2 16,13 7 1-16,-9-1 2 15,1-4 0-15,14 6-2 16,-4-2 3-16,12 3-38 16,-1 7-23-16,1-3-62 15,1-2-55-15,0 0-134 16,17 2 196-16</inkml:trace>
  <inkml:trace contextRef="#ctx0" brushRef="#br0" timeOffset="180549.55">32045 9070 727 0,'3'-4'389'16,"-3"-3"-97"-16,5 4-59 16,-9-3-12-16,4 4-35 15,0 0-31-15,0 2-64 16,0 0-25-16,0 0-34 16,0 0-8-16,0 0-8 15,3 11-2-15,-3 8-6 0,-12 33 0 16,-3-23-4-16,-2-1 1 15,5-4-1-15,3 1 0 16,-2-3 1-16,9 2 2 16,-1 2 3-16,4-9 2 15,-4-10-7-15,0-7-16 16,-7-7-56-16,6 3-47 16,7-2-115-16,0 0-86 0,-1-5 197 15</inkml:trace>
  <inkml:trace contextRef="#ctx0" brushRef="#br0" timeOffset="180899.63">31974 9169 576 0,'-32'-16'372'16,"39"16"-26"-16,-6 1-110 15,-10-5-21-15,11 5-58 16,3 2-24-16,-15-6-49 0,12 6-13 16,-9-5-9-16,0 6-3 15,13 0-1-15,7-1-5 16,4 2-15-16,7-5-6 15,0 1-10-15,-8-4-5 16,7-4-6-16,-4 2-2 16,-2 0-3-16,-1 1-1 0,-2 4-12 15,-5-5-44-15,-2 5-138 16,-2 0 126-16</inkml:trace>
  <inkml:trace contextRef="#ctx0" brushRef="#br0" timeOffset="181898.99">32249 9350 256 0,'-7'-6'211'0,"6"6"80"16,2 1-36-16,0 2-23 16,-1-3-12-16,0 0-39 15,159-11 514 79,0 11-699-94,-167 1 5 0,27 3-1 16,-8 2 0-16,3 10-4 15,-10-9-1-15,-2 9-1 0,-1-6 0 16,-5-1 1-16,0 11 2 15,-2 2 3-15,2 3 2 16,-5 2 2-16,2 4-1 16,-3 2 1-16,-9-4 1 15,7 15 2-15,-6-12 2 16,3 1 3-16,4 1 1 16,0-16-2-16,6 8-1 15,6-6-2-15,-3-3 0 0,-6-3-2 16,8 2 1-16,-7-4-2 15,6 0-1-15,7 5-1 16,-6-7 1-16,3 3-2 16,-3 0 1-16,-4-3 1 15,1 0-1-15,-5-4 1 16,4 1 0-16,-1 2 0 16,4 2-1-16,0-5 0 15,7 4 0-15,-5-3-1 16,-7-4 2-16,12 2 3 15,-11 1 4-15,8-3 4 16,0-3 0-16,-13-1 0 16,-7-6-3-16,0 2-5 15,1 4-1-15,-14-6-4 16,6 5-1-16,-13-3 1 16,5 1 2-16,6 3 8 0,2 1 3 15,10 8 1-15,-6-6-2 16,8 5-6-16,2-4-2 15,-3-3-3-15,7 4 0 16,-3-4-2-16,1 4-1 16,-2-2-58-16,3 0-48 15,2 2-140-15,2 5-118 0,5-1 228 16</inkml:trace>
  <inkml:trace contextRef="#ctx0" brushRef="#br0" timeOffset="202950.78">7351 11985 430 0,'0'-1'220'16,"0"0"-55"-16,0 0-30 15,0 0-40-15,0 0-17 16,0 0-18-16,0 0-3 0,0 0 8 16,0 0 7-16,0 0 1 15,0-1-1-15,0 1-2 16,0 0-6-16,0 1-4 16,0 0-1-16,0 0-12 15,0 0-6-15,0 1-14 16,-1 8-7-16,0-2-7 15,-1 0-2-15,0 1-5 16,0 0-1-16,-3 4-3 16,-7 23 1-16,9-25-1 15,1-2 1-15,0-1-2 16,-1 2 0-16,6-2 0 16,1 1 0-16,6-3 0 15,0 0 2-15,-1-5 0 16,8-2 2-16,-4-3 0 0,-3-3 0 15,6-3-1-15,-7-3 1 16,3 0-1-16,3 1-1 16,-5 0 1-16,3 0 1 15,-5 0 0-15,-2-5 2 16,-3 2 0-16,-4 1 1 16,2 3-1-16,-3 0 1 15,-6 0-2-15,3 1 0 0,-6-2-1 16,4 9 1-16,-2 1 2 15,2 3-1-15,-3 5-1 16,0-3 0-16,-1 6-5 16,0 1-1-16,1 2 0 15,-1 1 0-15,1-1 0 16,-2-7 1-16,4 4 0 16,0-3-1-16,3 1 0 15,0-6 0-15,1-5-46 16,3 0-45-16,-1-1-150 15,6 6 147-15</inkml:trace>
  <inkml:trace contextRef="#ctx0" brushRef="#br0" timeOffset="203592.66">7972 11617 599 0,'0'-7'311'15,"4"9"-95"-15,-7-6-77 16,4 5-23-16,-1-1-40 16,0 0-17-16,0 0-15 0,0 8-3 15,-2 5-1-15,-1 4 0 16,-8 36-4-16,1-28-7 16,6 12-8-16,-5 9-5 15,-3 6-6-15,-3 5-1 16,-4-4-3-16,-1 3-1 15,-1 2 1-15,-3-1-1 16,-7 3 0-16,-3-7 0 0,0 5-1 16,-1-5-1-16,8 2 0 15,13 4 0-15,-9-14 0 16,12-1 0-16,4-8 1 16,-9-9 0-16,13-7 0 15,-10-6 1-15,5-8 4 16,7 0-14-16,-7-10-105 15,16 0-128-15,-4-6 145 16</inkml:trace>
  <inkml:trace contextRef="#ctx0" brushRef="#br0" timeOffset="204125.23">7879 12397 619 0,'0'0'328'16,"0"-1"-78"-16,0 1-113 16,0 0-15-16,-1 2-39 15,-2 12-14-15,-2 7-26 16,-9 18-9-16,14-26-6 16,-3 4-4-16,5-7-5 15,2 4-4-15,-3 2-6 16,5-7-1-16,-8 1-3 15,-4-3 1-15,12-3 1 16,0 4 1-16,4-9 3 16,7 2 0-16,-9-4 4 15,-1-5-1-15,-1-3-1 16,-3-5 1-16,0 2-4 0,4 5 1 16,-6-3-1-16,-1 2-1 15,-5-6 1-15,-6 3 1 16,6 5-2-16,-6-2-2 15,4 4-4-15,0 1-3 16,-5-4-2-16,9 6 1 16,-5 2-83-16,-1 1-106 15,4 8 123-15</inkml:trace>
  <inkml:trace contextRef="#ctx0" brushRef="#br0" timeOffset="205125.08">8601 12130 511 0,'0'-1'279'0,"0"0"-55"16,0 0-43-16,0 0-66 15,0 0-21-15,0-1-32 16,0 1-7-16,0 0-10 15,0 0-5-15,0 0-2 16,0 1-3-16,0 0-2 16,1 11-1-16,-2 14-4 15,-7 30-4-15,5-21-5 16,-7 0-3-16,16 8-4 16,-10-4-2-16,-6-8-3 0,0 0-2 15,-12-16 1-15,18 3-1 16,-2 0 2-16,6 0 0 15,3-7 3-15,-3 1 2 16,1-7-12-16,5-3-32 16,0-1-117-16,-10-6-132 15,21 2 170-15</inkml:trace>
  <inkml:trace contextRef="#ctx0" brushRef="#br0" timeOffset="205707.55">8913 12184 607 0,'-9'9'352'16,"-5"0"-51"-16,7 5-136 15,-8-5-20-15,5 2-53 0,0 1-17 16,-2-3-28-16,10 9-7 16,-10 2-8-16,9 1 1 15,3 4-2-15,-6-1-2 16,11-9-5-16,-5 2-6 16,4-4-6-16,5 1-3 15,-3 0-2-15,4-3-1 16,-1-3-1-16,-3-8 1 15,4 1-1-15,1 3 1 0,0-4 1 16,1 1 2-16,1-4 1 16,0-11 0-16,-1-5-2 15,7 0-2-15,-3-6-1 16,-6-8-1-16,0 2-1 16,4 3 0-16,-8 1 2 15,9 8 0-15,-17-1 1 16,-16-4 0-16,12 8-1 15,-13 0 0-15,8 9-2 16,-4 0 0-16,-10 3-1 16,1 1 0-16,1 0 1 15,7 2 0-15,1-1-3 16,2-1 0-16,5 3-3 16,2 1-1-16,-3 7-6 15,8-1 1-15,1 2-65 0,-8-4-37 16,16 6-195-16,-6 0 188 15</inkml:trace>
  <inkml:trace contextRef="#ctx0" brushRef="#br0" timeOffset="206424.61">9207 12190 746 0,'-2'-3'360'0,"-1"-4"-121"16,1 6-27-16,1 0-54 15,0 0-25-15,0 0-44 16,0 0-22-16,0 0-18 0,1 0 0 16,0 1-5-16,0 0-2 15,0 10-9-15,-1 13-5 16,-6 35-8-16,5-34-3 15,-2 1-6-15,-2 0-2 16,1-5-3-16,3 6-1 16,-6-4 1-16,5-7-1 0,3 1 1 15,-6-12 0-15,5-1 2 16,1-3 2-16,-1-1 0 16,0 0 0-16,1 0-5 15,2-7-6-15,6-15-20 16,16-27-8-16,-14 16-17 15,6 3-1-15,-3-3 10 16,6 9 9-16,-5-1 17 16,3 1 6-16,1 6 4 15,0 1 1-15,2 7 0 16,1 5 0-16,0 4 1 16,4 4 2-16,-1 6 2 15,-1 4 1-15,10 9 3 16,-23-4 2-16,-2 5 1 15,-4 1 1-15,-9 2-4 16,18 12-1-16,-9-5-3 0,5-1-1 16,-25-17 1-16,7-3 1 15,-3 2 3-15,-3-6 0 16,15 5 3-16,-9-8-15 16,2-5-93-16,-1-4-64 15,14 5 90-15</inkml:trace>
  <inkml:trace contextRef="#ctx0" brushRef="#br0" timeOffset="207090.28">9736 12174 580 0,'0'-1'361'16,"0"0"-24"-16,0-1-143 15,0 1-30-15,0 0-64 16,0 0-25-16,0 0-43 15,0 0-9-15,0 1 5 16,0 0 6-16,3 9 8 16,3 16-1-16,-1 23-7 0,-6-20-3 15,1 2-9-15,-1 0-3 16,-5-6-5-16,2 0-4 16,-6-8-3-16,7 7 0 15,-2-5 0-15,7 0 0 16,-1-11-1-16,-2-10-23 15,3 3-131-15,-3-1 106 16</inkml:trace>
  <inkml:trace contextRef="#ctx0" brushRef="#br0" timeOffset="208240.09">9881 12352 403 0,'0'4'239'16,"0"8"-34"-16,0-8-64 16,0 1-17-16,0-2-24 15,3 2-9-15,-3-4-9 16,3 5 5-16,-3-6 5 16,0 0-3-16,0 0-16 15,0-1-13-15,16-8-22 16,19-35-8-16,-15 14-11 15,7 1-5-15,-8-8-8 16,13 4-1-16,-7-3-4 16,3 4-1-16,3 8-1 15,-1 9-1-15,-7 4-2 16,-6 9-1-16,-2 10-5 16,-10-7-1-16,-2 16 0 15,-3-5 1-15,-5 6 6 0,0 9 1 16,-6-3 3-16,-1 4 0 15,-4-7 2-15,2 4 0 16,-3-3 1-16,0 0 0 16,6 0 2-16,-4-11 1 15,8-2 3-15,-5-9 3 16,10-3-1-16,2 3-2 0,-3-10-6 16,17 3-4-16,-8-4-11 15,5-7-9-15,12 15-24 16,-10-11-3-16,-1 4 2 15,7 10 8-15,-5 2 19 16,1 7 3-16,1 12 2 16,-4-2 2-16,-8 4 5 15,6 11 2-15,-2 2 3 16,-8 7 1-16,4 3 3 16,-8-3 3-16,-4-2 7 15,7 3 4-15,-16 0 7 16,1 0 0-16,-11 5 11 15,-2 0 1-15,-6 4 2 16,7 2 6-16,-2-13-4 16,1-7-1-16,0-11-6 15,-9-8-4-15,3-9-5 0,3 1-1 16,5-8-2-16,7-1-2 16,6-6-8-16,-7-7-4 15,6 0-4-15,3-4-1 16,5 1-1-16,7 1-2 15,-1-5 0-15,-1 1 0 16,3 3 2-16,4-8 0 16,3 0 0-16,6 7 1 15,2-5-1-15,-1 2-1 0,14-3-1 16,0-5 0-16,10 7-1 16,-2-1 1-16,9 10 0 15,-4 0 0-15,-5-1 0 16,7 5 1-16,-18 3-1 15,2 0 1-15,-9 4-46 16,-9-5-31-16,-3-1-172 16,3 0 157-16</inkml:trace>
  <inkml:trace contextRef="#ctx0" brushRef="#br0" timeOffset="209557.08">10697 12135 201 0,'0'-1'166'0,"0"0"54"16,0 0-37-16,0 0-31 16,1 0-11-16,-1 0-24 0,8-2-13 15,-6 2-23-15,0-1-7 16,-1 1-8-16,-1 0 1 16,0 0 7-16,0 0 1 15,0 0 2-15,0 0-5 16,0 0-16-1,0 0-10-15,0 0-17 0,0-1-5 16,0 1-7-16,-1 1 0 16,-8 0-8-16,-9 3-1 0,-28 10-4 15,26-8-2-15,-5 4 0 16,2 3-2-16,-3-2 0 16,-2 3 0-16,15 3-1 15,5 3-1-15,-6-3-1 16,11 1 0-16,2 3-2 15,-13-5 1-15,23 11 0 16,-9-2 1-16,4 0 1 16,-1-1 0-16,-1-8 2 15,12 6 0-15,-4-6 0 16,13 0 1-16,2 4 1 16,-4-12 0-16,-1-2 1 15,-8-9 0-15,-1-5 0 16,0-4 1-16,-1-12-11 0,5-2-11 15,-2-8-15-15,-1-6-7 16,1-1-10-16,-1-1 0 16,-1 2-2-16,-6 2 5 15,2 12 20-15,-3 7 8 16,-8 10 11-16,4 7 0 16,-5 8 2-16,1 5 6 15,-2 3 14-15,-2 8 7 16,2 3 6-16,0 4-4 15,2 4-4-15,4-3-3 0,2-2-4 16,4 4 0-16,-1-11-5 16,1 0 0-16,5 1-2 15,1-8-1-15,5-4 0 16,2-2 0-16,4-2-19 16,-2-6-20-16,-3-9-106 15,3 5-213-15,-6-17 235 16</inkml:trace>
  <inkml:trace contextRef="#ctx0" brushRef="#br0" timeOffset="209924.1">11010 11904 816 0,'-8'-6'386'16,"4"9"-148"-16,6 2-69 15,-2 0-71-15,-1 9-31 16,3 9-33-16,-6 0-7 0,4 6-2 16,-4 2 4-16,4 3 3 15,2 7 0-15,1 1-3 16,6-3-4-16,-9-3-9 15,3-2-3-15,-1-4-4 16,6 5-1-16,-6-10 0 16,3 0 0-16,-12-16-8 15,1-2-14-15,15 0-64 16,-12-17-44-16,-4-11-119 16,-1-8-58-16,-4-11-81 15,-2 4 217-15</inkml:trace>
  <inkml:trace contextRef="#ctx0" brushRef="#br0" timeOffset="210323.03">10964 12116 327 0,'-4'-14'216'0,"7"10"-4"16,-2 2-3-16,-1 3-19 15,0-1-16-15,0 0-14 0,0 0-19 16,11 11-31-16,34 29-7 16,-21-31-20-16,3-1-8 15,3 1-22-15,-6-6-8 16,5-2-13-16,-12-1-6 15,8-9-8-15,1 3-2 16,-6-13-1-16,15 2-3 16,-11-3-2-16,-5-6-2 0,1 13 0 15,-4-5-1-15,-13 4-2 16,10 9-4-16,-16-1-3 16,-7 7-3-16,6 12 1 15,-16 1 3-15,11 10 5 16,0 2 2-16,6 3 1 15,2-3-2-15,4 2-1 16,-3-2-1-16,3 3-1 16,2-2 0-16,-5-4 0 15,8 4 0-15,-5-5 0 16,-1-2 1-16,9 2-3 16,-4-5 0-16,3-5-44 15,0-1-32-15,-9-11-64 16,3-6-69-16,-1-6 137 15</inkml:trace>
  <inkml:trace contextRef="#ctx0" brushRef="#br0" timeOffset="210839.889">11762 12105 536 0,'0'-7'373'0,"-4"5"58"15,-5-1-155-15,1 6-105 16,1 1-24-16,-3 3-45 16,-1 1-23-16,0-1-29 15,-1 2-8-15,5 0-10 16,-1 6-4-16,-1 4-8 16,3 3-2-16,0 4 0 15,4 1 0-15,2 6 1 16,2-7-3-16,2 5-4 15,3-5-2-15,-4 0-2 16,3-3-1-16,7-3-1 16,2-3 0-16,9-7 0 15,0-1 1-15,2-10 1 16,0-3 0-16,5-8-2 16,0-3-2-16,-11-12-10 0,2-7-6 15,-15-8-4-15,4-2 0 16,-2 2 0-16,1 2 2 15,-10 5 2-15,-2 4 2 16,-3 9 7-16,-13 5 0 16,5 10-1-16,-6 2-1 15,-3 9 1-15,-3 3 0 16,-4 4 3-16,1 0 0 16,-1-3 0-16,12 3 0 0,-3-1-1 15,-1 3 2-15,8-2-39 16,-1-3-41-16,7-3-133 15,5-4-142-15,-1-2 224 16</inkml:trace>
  <inkml:trace contextRef="#ctx0" brushRef="#br0" timeOffset="211507.11">12204 12065 852 0,'-1'-2'419'16,"4"1"-134"-16,-5-4-41 15,2 5-83-15,0 0-35 16,-1 0-58-16,0 0-19 0,1 0-13 16,-1 15-2-16,-3 36-2 15,-1-24-2-15,1 0-5 16,1 8-5-16,-2 0-6 16,4 1-2-16,-1-6-4 15,-2 4 0-15,4-7-2 16,-2 3 1-16,2-3-1 15,1-16 1-15,-1-8 2 16,0-2 4-16,4-5 2 16,-4 3 0-16,0 0-6 15,7-22-6-15,13-51-29 16,-6 26-24-16,3-3-45 16,9-1-21-16,5 8 9 15,0 2 20-15,1 16 46 16,-6-2 21-16,-3 17 18 15,0 7 2-15,1 5 14 0,-11 3 9 16,-3 6 24-16,-7 4 9 16,-1 8 3-16,17 12-1 15,-13 0-10-15,-1 2-4 16,-2 3-7-16,-7-5-3 16,6 1-8-16,4-1-5 15,-2-12-6-15,0-1-3 0,3-4-4 16,0-6-1-16,4 1-1 15,7 4 0-15,-2-11-4 16,1-6-10-16,1-12-57 16,-5-4-48-16,6 1-187 15,4 1 189-15</inkml:trace>
  <inkml:trace contextRef="#ctx0" brushRef="#br0" timeOffset="212189.28">13262 12035 888 0,'-2'-5'415'16,"1"-1"-164"-16,25 6-52 15,-10 0-62-15,-7-8-16 16,11 9-29-16,-9-5-13 15,10-1-22-15,18 5-7 0,1-4-10 16,-2 10-1-16,7-3-4 16,-7 7-5-16,2-9-8 15,-7-7-6-15,-5 3-8 16,1-2-1-16,-7 10-5 16,-3-2 1-16,-9-3-33 15,4 10-45-15,-12-10-102 16,-6 0 106-16</inkml:trace>
  <inkml:trace contextRef="#ctx0" brushRef="#br0" timeOffset="212606.16">13355 12219 768 0,'2'-3'388'0,"-2"-1"-108"15,0-1-28-15,0 4-52 16,9-1-30-16,6 1-49 16,31 2-23-16,-28-1-25 15,-5 0-6-15,10 6-9 16,0-2-1-16,-1 3-12 16,6-1-6-16,1-3-14 15,1-3-5-15,7 1-9 16,-2 0-3-16,-10-3-2 15,12 2 7-15,-24-8-69 16,5-1-76-16,-7-2 87 16</inkml:trace>
  <inkml:trace contextRef="#ctx0" brushRef="#br0" timeOffset="-212652.89">14513 11853 448 0,'0'-1'274'0,"0"1"-34"15,0-1-85-15,0 0-30 16,0 0-31-16,0 0-10 16,0 1-32-16,0 0-7 15,0 0 0-15,0 0 6 16,0 0 14-16,0 0 3 0,5 12-8 16,-2-6-7-16,4 14-13 15,7 25-6-15,-16-28-10 16,-4 7-5-16,1-1-7 15,0 4-3-15,-2-2-3 16,3 4-1-16,1 0 0 16,-1-4-1-16,0 1-1 15,-1-2 0-15,1-1-1 16,2 0 1-16,-1-4 0 16,0-5 1-16,3-1 0 15,-4-3 2-15,4 0-1 16,-2-6-1-16,1-4 0 15,1-1-5-15,-1 0-74 16,1 0-69-16,0 0 88 16</inkml:trace>
  <inkml:trace contextRef="#ctx0" brushRef="#br0" timeOffset="-212279.9">14722 12176 798 0,'0'-3'410'0,"-2"-1"-112"15,7 4-56-15,-5-1-92 16,0 0-33-16,-1 1-47 15,-1 0-13-15,1 0-6 16,1 0 1-16,0 0-3 16,0 0-4-16,-1 1-11 15,0 6-6-15,0-1-12 16,0 1-4-16,1-3-3 16,0 0-2-16,-1-2-1 15,1 0 0-15,-1-2 0 16,0 0-12-16,0 0-72 0,0 0-52 15,-1 0-147-15,2 0-124 16,6 2 257-16</inkml:trace>
  <inkml:trace contextRef="#ctx0" brushRef="#br0" timeOffset="-211442.03">15191 11820 521 0,'0'-1'323'0,"0"0"-36"15,0 0-75-15,0 1-24 16,0 0-37-16,0 0-22 15,0 0-40-15,-1 0-15 16,0 0-17-16,0 0-2 16,-6 16-3-16,-37 29-4 15,25-22-13-15,2 8-7 0,-2-3-10 16,-4 0-4-16,7 0-5 16,-2-4-1-16,1-5-3 15,8 8 0-15,-2-6-2 16,3-1 1-16,4-2-2 15,0-2 0-15,5 1 0 16,7 2 0-16,-2-4 2 16,5-2 0-16,4-5 1 15,0 0 0-15,7-4 1 16,0-4 0-16,7 0 0 16,1-6-1-16,6-7 0 15,-12 0-1-15,-6-5-1 16,5 3 0-16,-7 0-2 15,11 1 2-15,4 0 0 16,-19-6 1-16,4 1 0 16,-1 1 0-16,-8-4 2 0,3 0 1 15,-10-1 0-15,-1-3 2 16,-8-3-2-16,2 1-1 16,-3 4-3-16,-6 1-2 15,-4 5-1-15,10 8 1 16,-6-3-1-16,7 8 1 15,4 1 1-15,-11 0 0 16,8 7 2-16,-8-4-1 0,6 1-1 16,6 2-1-16,-12-3 0 15,3-2-1-15,1 2 0 16,3 1 0-16,4-1-3 16,11 5-36-16,0-4-128 15,-4-3-112-15,8 2 161 16</inkml:trace>
  <inkml:trace contextRef="#ctx0" brushRef="#br0" timeOffset="-210559.34">15931 11825 580 0,'6'-6'325'16,"-3"1"-41"-16,2 1-42 16,-5 2-40-16,0-2-9 0,0 2-22 15,0 0-18-15,0 1-39 16,-1 0-16-16,0 0-24 15,0 0-7-15,0 0-10 16,0 0-4-16,-2 0-12 16,-8-5-7-16,-1 1-12 15,-29-17-6-15,28 18-6 16,-8-3-3-16,1 2-3 16,-3 3 0-16,-2-1-2 15,0 3-2-15,-6 2 0 16,3 2-2-16,-6 4 0 15,3 6 0-15,5 0 1 16,2 3 0-16,1 1 1 16,-4 0-1-16,12 2 0 15,-1-3 1-15,7 2-2 16,9-2 0-16,-1 1 0 0,2 4 0 16,3-5 0-16,-4-1-1 15,6-5 1-15,7 4 0 16,6-5 1-16,8 1 1 15,-6-5 0-15,3-9 0 16,8 3 0-16,-2-7 0 16,9-3-2-16,-4 0-2 15,-6-15-4-15,4 1-1 0,-3-5 1 16,-1-2 3-16,-1 0 4 16,-5 1 1-16,-10 3 0 15,-4 3 0-15,-5 11 0 16,-4 4 0-16,-3 3-3 15,-1 6-2-15,-3 3-2 16,-2 1-1-16,-1 7 3 16,-2 2 1-16,1 10 2 15,1 6 1-15,-3 0 1 16,1 6 0-16,-10-5 0 16,10-2 1-16,7 6 1 15,-2-8-1-15,7 4 0 16,-18-6 0-16,5-1 0 15,0 2 1-15,3 3-1 16,9 0 0-16,-6-3 1 16,7 4 0-16,-6-6-1 0,-1-5 2 15,8 1 0-15,-16-10 1 16,14-3 1-16,4 0-1 16,-7-6 4-16,14 4-7 15,-8-8-81-15,-2-4-43 16,16-4 69-16</inkml:trace>
  <inkml:trace contextRef="#ctx0" brushRef="#br0" timeOffset="-210059.68">16586 12023 665 0,'-4'3'407'0,"1"-3"-42"16,0 4-155-16,2-4-34 15,0 0-57-15,-3 1-15 16,-12 1-23-16,-23 34-8 0,23-22-6 15,-1 0-2-15,-4 4-18 16,-2 1-8-16,-3 1-19 16,-1 2-10-16,1 0-3 15,-1 1-1-15,3-3-2 16,0-4 0-16,7-5 1 16,0-4-14-16,8-3-80 15,11 2-64-15,-12-9-267 16,15 0 264-16</inkml:trace>
  <inkml:trace contextRef="#ctx0" brushRef="#br0" timeOffset="-209757.95">16369 12027 823 0,'3'-1'423'16,"-1"3"-134"-16,0-3-72 16,-2 1-77-16,0 0-29 0,0 0-15 15,0 3-8-15,5 16-24 16,5 11-7 0,-5-16-7-16,1 1-5 0,6 18-5 15,-1-2-4-15,-4-1-15 16,1-14-5-16,2 0-6 15,0-4-1-15,5-8 0 16,-2 4 3-16,0-7-70 16,5-1-62-16,7-4 76 15</inkml:trace>
  <inkml:trace contextRef="#ctx0" brushRef="#br0" timeOffset="-209175.51">17280 11777 493 0,'-1'-1'326'16,"-13"1"-7"-16,5 3-137 15,9-3-26-15,-1 1-43 16,0-1-17-16,-1 0-30 16,1 0-4-16,0 0-4 0,0 0 6 15,-1 17 14-15,-5 35-1 16,0-20-8-16,-10 4-7 15,4 1-15-15,8 1-7 16,9 1-11-16,-4-5-4 16,2 0-10-16,-7-7-3 15,-12-7-3-15,15 1-2 16,-10-7 0-16,1 0 0 16,18 0 1-16,-15-8-1 15,11-1 4-15,7-2-19 0,-16-10-93 16,11 0-60-16,0-9 88 15</inkml:trace>
  <inkml:trace contextRef="#ctx0" brushRef="#br0" timeOffset="-208576.111">17766 11815 900 0,'-4'0'416'0,"-9"1"-175"15,-23 10-51-15,19-5-44 16,-3 4-22-16,10 10-30 0,15-8-17 16,-6 13-22-16,-2 0-12 15,-11-5-9-15,4 8-3 16,-16-8-5-16,4 0 0 15,5 1-2-15,2-3-3 16,12 7-1-16,0 2-3 16,3-2-4-16,1-2-1 15,3-5-2-15,-3 0 0 0,14 0 0 16,-1-2-1-16,4 1 0 16,4-2-1-16,-7-7-1 15,0 2 1-15,-3-10 0 16,8 0-1-16,2-5 0 15,2-8 0-15,6-2-4 16,-3-9 0-16,2-1-1 16,0 2 0-16,0-1 0 15,-7-2 0-15,0-2 2 16,0-1 1-16,-11 0 3 16,-4 1 2-16,-9-4 1 15,-5 4-1-15,-11-2-3 16,2 11-3-16,-1 3-1 15,-6-2 1-15,0 11-1 16,0-3 1-16,-4 6-2 0,1 4 0 16,5 2-1-16,-1-2-1 15,-7 0-1-15,-1 1 0 16,9-1-32-16,7 4-55 16,13 1-136-16,1-1 138 15</inkml:trace>
  <inkml:trace contextRef="#ctx0" brushRef="#br0" timeOffset="-207959.75">18103 11506 698 0,'0'0'420'16,"0"-2"-62"-16,-4-7-113 15,0 2-42-15,7 3-67 16,-3 3-31-16,18 8-36 16,-16-4-10-16,4 0-11 15,-1 4 0-15,-8-8-9 16,3 1-4-16,9-3-11 15,14 0-3-15,4 8-7 16,12-5-2-16,-10 0-2 16,0-2-2-16,-11-4-3 15,-1 1-1-15,-1 0-1 0,-4-3-28 16,-1 2-90-16,-6-4-60 16,0 0 95-16</inkml:trace>
  <inkml:trace contextRef="#ctx0" brushRef="#br0" timeOffset="-207044.02">18823 11168 640 0,'2'4'361'16,"-1"-3"-58"-16,1-5-74 16,-2 4-78-16,0-1-36 15,-1 0-32-15,0 1-15 16,0 0-9-16,-1 0 1 15,1 0-6-15,-1 6-5 0,-1 5-15 16,-1-1-6-16,-14 26-12 16,10-26-4-16,0-1-4 15,2-3-1-15,1-4 0 16,4 3 1-16,1-4 1 16,0-2-2-16,0 0-7 15,0 0-5-15,3-9-21 16,1 1-12-16,9-2-27 15,31-29-10-15,-22 34 6 16,0 0 13-16,-6 2 26 16,2 5 13-16,-5 6 10 15,3 3 2-15,-7 5 2 16,-4 0 3-16,1 3 4 16,-9 1 4-16,3 5 18 0,-7-1 6 15,-7 5 6-15,-1-3 0 16,-4 6-14-16,-1-3-5 15,-6-4-3-15,3 3 1 16,-8-18 2-16,7 6 1 16,-6-11-6-16,-7-8-3 15,4-3-4-15,-7-9-2 16,19-5-1-16,-5-1 0 16,28 4-8-16,8 1-3 0,-10 1-6 15,20 8-2-15,-12-2 4 16,9 6 2-16,1 1 4 15,-3 1 2-15,5 11 2 16,-8 0 0-16,16 12 2 16,-4-2 2-16,-6-4 2 15,-4 0 2-15,-5-4 0 16,4 4-1-16,-4-3-1 16,3-3 0-16,0 0 7 15,-5-9-19-15,4-7-98 16,-1 6-100-16,0-10 119 15</inkml:trace>
  <inkml:trace contextRef="#ctx0" brushRef="#br0" timeOffset="-204210.97">14216 12588 323 0,'0'-1'244'15,"0"-1"23"-15,0 1-89 16,0 0-21-16,0 0-24 16,1 0-9-16,-1 0-20 15,0 0-5-15,6-5-11 16,2 2-6-16,-2 0-16 16,5 0-6-16,23-7-7 15,-25 10-1-15,4 1-1 16,-9-4-4-16,-2 3-14 0,4 0-5 15,11 1-8-15,4 1-2 16,0 0-1-16,0-1-1 16,1 0-2-16,-2 1-1 15,5-1-1-15,-2 1-2 16,0 1-2-16,-3-2-1 16,3 2-2-16,2-2-1 15,1 2-2-15,7 3 1 16,1-4-2-16,-5 1 2 15,-1-2-1-15,4 0 1 0,-5-1 0 16,1 0 0-16,7 2-1 16,-10-3 0-16,7 2-1 15,1 1 0-15,-10 1 0 16,10 4 0-16,-10-4 0 16,3 1 0-16,7-3 0 15,-2 0-1-15,16 1 2 16,-7-1 0-16,-6-2 0 15,2-1 0-15,-10-3 0 16,5 2-1-16,11 3 0 16,-4 0 0-16,0-4 0 15,1 1 0-15,-7 1 0 16,4-4 0-16,1 2 0 16,8 1 0-16,-8-2-1 15,-3 0 1-15,-2 3 0 0,-4 0 0 16,12 2 0-16,1 5-1 15,0-4 0-15,-5 2 1 16,-5-2-1-16,0-6 0 16,3 6 1-16,0-6-1 15,11 5 1-15,2-1 0 16,-10-1 0-16,8 4-1 16,-5-1 0-16,-5 1 1 0,9-4-1 15,-9-3 1-15,-14 1-1 16,12 4 1-16,-1 3-1 15,3 2 0-15,10-3 0 16,-11-2 1-16,-3 1-1 16,-4-3 0-16,8 6 1 15,-9 0-1-15,8 1 1 16,-3-2-1-16,-4-2 1 16,6 0-1-16,-7 0 1 15,4-1 0-15,-5 1-1 16,0-1 1-16,1 3-1 15,1-1 1-15,2-1 0 16,1 0-1-16,6 0 1 16,-1 1-1-16,-4 0 0 15,2 6 1-15,-7-7 0 0,-4-4 0 16,8 6 0-16,0-2 0 16,-1 0 0-16,5 4 0 15,-5-3 1-15,-1 0 0 16,2-2-1-16,9 2 0 15,3-2 1-15,-10-3-1 16,9 1 1-16,-9-2 1 0,-7-2-1 16,16 6 0-16,-10-2-1 15,2-6 2-15,6 7-1 16,-9 0-1-16,-2 1 1 16,-1-1-1-16,0-3 0 15,-1-1 0-15,7 0 0 16,0 5-1-16,-1-1 1 15,5 3-1-15,-9 1 1 16,6-1-1-16,-2 2 1 16,-4-7 0-16,4-1 0 15,2 6-1-15,-7-4 0 16,2-1 1-16,2 8-1 16,-8-14 1-16,6 9 0 15,2 4-1-15,1-7 0 16,3 7 1-16,-2-2-1 15,1-2 0-15,-10 0 1 0,5 0 0 16,-1-7-1-16,3 2 1 16,8 5 0-16,-8-6-1 15,-2 7 0-15,-3 2 1 16,-4-5 0-16,2 2-1 16,3 1 0-16,0-6 0 15,4 6 0-15,3 2 1 16,-7-2-1-16,3 4 0 0,-7-3 0 15,2 1 1-15,1-3-1 16,-1 0 1-16,3 0-1 16,1-2 1-16,3 2-1 15,0 5 0-15,-4-2 1 16,-6-1 0-16,-2 2-1 16,-5-4 1-16,9 0-1 15,0 1 1-15,5 0 0 16,0 0-1-16,-3 0 1 15,-1 0-1-15,-5 0 1 16,15 8-1-16,-14-6 1 16,2 3 0-16,6-3 0 15,-21-7 0-15,21 7 1 16,-5-4-1-16,-2 0 0 16,1 2 1-16,-5-4-1 15,2 6 1-15,-7-5 0 0,3-1-1 16,-4 4 1-16,1 0 0 15,-3 2 0-15,1 3 0 16,-2-7 0-16,-3-5 0 16,5 5-2-16,-6-1 1 15,-5 1-3-15,7 10-1 16,-8-5-24-16,-2-3-33 0,3 17 39 16</inkml:trace>
  <inkml:trace contextRef="#ctx0" brushRef="#br0" timeOffset="-202912.41">18871 12210 226 0,'0'0'174'0,"0"0"13"16,0 0-46-16,0 0-4 15,0 0-10-15,0 0-1 16,0 0-10-16,0 0-6 16,0 0-20-16,0 0-7 15,-2 0 0-15,1 0 0 16,1 2 2-16,0-2-4 15,0 0-16-15,0 1-5 0,0 4-9 16,0-2 0-16,-1-1 3 16,0-2-3-16,1 0-12 15,0 0-7-15,0 0-19 16,0-1-6-16,0 0-3 16,6-14 0-16,30-46-1 15,-31 27 0-15,18 3-1 16,-17-1 0-16,-2-14-2 15,32-7 0-15,-10 5-1 16,24 2 0-16,-40 34-1 16,-10 3 0-16,-6 6-3 15,-12 11-4-15,-4-4-2 16,-6 13 1-16,40-11 2 0,-13 7 5 16,13 18 2-16,-8-9 0 15,-41 13 1-15,43-21-1 16,25-2 1-16,5-9 0 15,-13 14-1-15,-39 3 1 16,-13-14 0-16,44 0 0 16,18-14 1-16,0 8 0 15,21-1 0-15,-36 11 1 16,2-5-1-16,15-12 1 16,-19-11 0-16,12-9 1 0,0 17-1 15,9-3 1-15,-9 2-1 16,-3-11 1-16,0-10 1 15,17-10-1-15,-26 5 1 16,-3 10 0-16,33-14 0 16,-31 22-2-16,-5 2-1 15,-10 7-1-15,-6 5-1 16,-26 3 0-16,60 1 0 16,-28 3 1-16,-41 16 2 15,58-3 2-15,-24 3 1 16,26 7-1-16,-5 0 0 15,-14 13 2-15,-20 2 0 16,24-9 1-16,1 16-1 16,-14-24 0-16,-16 13-2 0,-4 5 0 15,-1-22-2-15,-11 15 1 16,42-16 1-16,-2-8-1 16,-2-2 2-16,4 4 0 15,-1-4 3-15,-8 0-7 16,-5-1-73-16,14-7-25 15,-10-2 51-15</inkml:trace>
  <inkml:trace contextRef="#ctx0" brushRef="#br0" timeOffset="-200512.35">14847 13028 287 0,'0'-1'180'0,"0"0"-26"15,5-3-15-15,-3 2-49 16,11-3-13-16,-9 2 9 15,-1 2-16-15,2-1 27 16,-4 1 8-16,0 0 5 0,4-1-2 16,-5 1-12-16,1 0-12 15,-1-1-12-15,0 1-6 16,0 0-11-16,0 1-6 16,-1 0-14-16,-1 0-4 15,-2 8-14-15,-19 5 0 16,-17 32-10-16,22-24-6 15,-3-4 2-15,5 7-3 0,-3-1 0 16,0-1 1 0,8 3 0-16,-5-1-1 0,2 2 0 15,5-4 0-15,7 4-1 16,3-6 0-16,9-7-1 16,-1 3 1-16,4-7 2 15,4 1 0-15,0-3 1 16,7-2 1-16,1-1 0 15,3-6 2-15,12-4 0 16,2-2 2-16,0-8-1 16,1 7-1-16,-11-16-1 15,-4-4 1-15,-4-8-1 16,0 2 1-16,3 2 0 16,-4 5-1-16,-15 4 2 15,-4-7-1-15,-5 8 3 16,-9 0-1-16,8 6-1 0,-12 1 0 15,-7-1-3-15,2 2-1 16,-14-1 0-16,14 2 0 16,-9 0 1-16,1 3-1 15,4 3-1-15,-8-3 1 16,11 7-3-16,-9-6-1 16,13 13-2-16,-4-1-1 0,9 1-1 15,6 10 0 1,-14-8-1-16,12 3 1 0,-1 8-36 15,15 1-50-15,8 5-419 16,5 1 352-16</inkml:trace>
  <inkml:trace contextRef="#ctx0" brushRef="#br0" timeOffset="-200086.49">15276 13305 1408 0,'-1'-7'587'0,"-24"-1"-346"15,21 7-52-15,-4-4-92 16,8 8-30-16,25 5-45 15,-17-3-11-15,4 11-10 16,-21-14 0-16,3 4 1 16,-2-2-1-16,-5-4 6 15,18 7-21-15,-7-3-84 16,-1-1-57-16,11 3-451 16,-8 0 2-16,7-1 335 15</inkml:trace>
  <inkml:trace contextRef="#ctx0" brushRef="#br0" timeOffset="-198629.76">15662 12983 411 0,'-1'-1'209'16,"0"0"-54"-16,-1 1-17 15,1 0-5-15,0 0-5 0,0 0-7 16,0 0-3-16,0 0-21 16,0 0-10-16,0 0-21 15,0 0-6-15,1 0-6 16,0 0-4-16,0 0-3 15,0 0-6-15,7-1-9 16,22-2-4-16,35-1-5 16,-29-3-3-16,-5 1-8 15,3-4-2-15,-9-1-4 16,0 6-1-16,-10-1-2 16,-5 0 0-16,-5 9-2 15,0-2 0-15,-3 9 1 16,-2 3 1-16,-10-4 1 15,-1 5 0-15,-5 3-1 0,-5 1 0 16,-3-2-1-16,-2 3 0 16,-7-3 0-16,8-1 1 15,3-2 0-15,11-1-1 16,-4-11 1-16,10 4-1 16,6-1 0-16,11-2-1 15,1-1-2-15,-2-2 0 16,-7-6-2-16,-11 0 0 15,17 2 2-15,3-2 0 16,11 3 1-16,3 1-1 0,2 3 0 16,-3 1 1-16,-4 3-1 15,-2 2 0-15,-4-1 1 16,-1 7-1-16,-5-3 0 16,-5 4 0-16,1 7 0 15,-6-9 1-15,0 11-1 16,-2 0 1-16,-10-5 1 15,2 11 0-15,-10-4 1 16,-2-5 2-16,-5 2 0 16,-14-14 1-16,18 5 2 15,1 0 9-15,1-4 11 16,4 0 3-16,-2-3 1 16,-9-7-6-16,13 4-11 15,15 1-2-15,-17-11-4 0,13 4-2 16,-11-15-2-16,-3 3 0 15,9-6-30-15,-3 0-27 16,12 9-83-16,-4-10-82 16,6 5 139-16</inkml:trace>
  <inkml:trace contextRef="#ctx0" brushRef="#br0" timeOffset="-197730.32">16169 12940 621 0,'-3'-2'334'16,"0"1"-74"-16,-2-2-41 15,5 1-65-15,0 1-18 16,0 0-29-16,6-2-11 16,4-2-21-16,10-4-11 15,37-3-17-15,-33 4-5 0,10 4-12 16,-9-7-5-16,-4 1-9 16,2 7-6-16,-5 4-4 15,-2 7-2-15,-8 3 2 16,2-2 0-16,-10-2 0 15,5-3 2-15,-8 8-2 16,-10 9 0-16,3-1 0 16,-9 0 0-16,3-10-1 15,6-4 0-15,-35 10-1 16,19 2 0-16,-3-6-1 16,-27 5 0-16,60-15 0 15,-11-2 0-15,6-1 1 16,5-1 0-16,-36 0-4 15,44-7-2-15,6 7-3 16,-18-3-1-16,41-9 4 0,-23 10-1 16,-5-1 2-16,48-4 0 15,-31 12 0-15,-25-3 1 16,5 6-1-16,-1-3 0 16,-2 6-1-16,9-4 1 15,4 1 0-15,-17 14 0 16,12-12 1-16,-15 10 0 15,0-1 0-15,1-2 0 0,-16 11 1 16,12-8 0-16,-25 29 1 16,15-26 1-16,-6 5 1 15,-9 19 0-15,-3-40 6 16,-3 21 6-16,-24-5 7 16,26-24 2-16,25 11 0 15,-43 0-4-15,44-14-6 16,-28 7-2-16,-14-13-4 15,38-14-2-15,-4-5-6 16,0 24 3-16,6-13-32 16,-4 15-31-16,-6 18-92 15,8-43-107-15,9 21 165 16</inkml:trace>
  <inkml:trace contextRef="#ctx0" brushRef="#br0" timeOffset="-196980.33">16616 12896 668 0,'-2'-1'353'0,"7"5"-75"0,1-3-42 16,-12 1-78-16,13 3-32 15,-8-3-55-15,0 1-18 16,10 1-5-16,14 5 2 15,-2-8 3-15,3-1-1 16,13-3-10-16,-6-4-3 16,13 7-11-16,-3-3-4 15,-13-6-9-15,-8 2-5 0,-7-4-2 16,0 10-3-16,-11 1-2 16,2-1 0-16,-2 10 1 15,-13-3 1-15,9 14 4 16,-5-4-5-16,-1-2-1 15,5 0-2-15,-3 4-1 16,-3 9 1-16,-7-2 1 16,-1 0 0-16,-1-4-1 15,-5 0 1-15,8 10-1 16,3 3 0-16,-1-1 0 16,-2-1 0-16,4-2 1 15,-3-4-1-15,4-10 0 16,4 1 0-16,3-6 0 15,-1-3 0-15,3-1 0 0,-8-1 5 16,-4-7-47-16,9 1-27 16,-6 0-75-16,10-3-55 15,1 2-189-15,-8-3 248 16</inkml:trace>
  <inkml:trace contextRef="#ctx0" brushRef="#br0" timeOffset="-196624.28">16674 13100 1343 0,'20'2'472'16,"-24"-2"-268"-16,30 1-104 0,1 6-10 15,3-5-13-15,15 0-10 16,-8 4-20-16,-7-6-8 15,-2 0-19-15,-2 0-6 16,-4-4-5-16,-5-1-1 16,-4-1-16-16,-4 2-61 15,3 4 48-15</inkml:trace>
  <inkml:trace contextRef="#ctx0" brushRef="#br0" timeOffset="-195430.93">17365 13336 510 0,'0'-1'294'15,"-1"1"-54"-15,0 4-78 16,1-4-22-16,1 8-25 16,0-2-13-16,-1 2-12 15,-3 4-6-15,2-6-14 16,2 23-5-16,0-29-12 15,6 1-1-15,-11-6 12 16,8 0 2-16,-1-1 0 0,-2-6-8 16,3 1-28-16,-1-12-10 15,7 3-8-15,6 1-2 16,0-23-3-16,4-1-1 16,2-18-1-16,4 1-1 15,4 5-2-15,-8 1 0 16,-2 3-1-16,3 3 0 0,-9 14 0 15,1 7 1-15,-2 12-2 16,-13 7 0-16,0 3-6 16,10 8-2-16,-19 10-2 15,11-2 1-15,-7 14 6 16,-6 3 1-16,11 4 1 16,-5-1 0-16,3 1 1 15,2-5 0-15,9 2 0 16,-14-2 0-16,12-1 1 15,5 1 0-15,-10-8-1 16,16 0 2-16,-7-12-1 16,3 1 2-16,6-6 1 15,-3-8 2-15,11-8-1 16,-9-9 0-16,4-3-1 16,4 0-1-16,-2-5 0 15,-1-2-1-15,-1-7-1 0,0 2 1 16,2-3 0-16,-2 1-1 15,-4 1 0-15,5 3-1 16,-14 12 1-16,-2 3-1 16,0 15-3-16,-11 2-3 15,2 8-2-15,-3 8 0 16,-3 16 4-16,-4 0 1 16,-3 10 3-16,0 7 0 0,-4-9 1 15,6 8 2-15,0-7 2 16,0-2 1-16,6 2-2 15,-1-2 0-15,1 5-2 16,0 3 0-16,-3-9 1 16,2 2-1-16,-2-8 0 15,3-2 0-15,-5-3 1 16,-2 1-1-16,2-5 1 16,1-7 6-16,8 5-69 15,1-7-55-15,2-2 73 16</inkml:trace>
  <inkml:trace contextRef="#ctx0" brushRef="#br0" timeOffset="-194631.07">20698 12154 412 0,'0'-1'257'0,"0"0"8"15,0 0-30-15,3-1-30 16,4-3-7-16,-1 1-25 16,-3 2-5-16,4-2-29 15,-7 3-21-15,0 0-40 16,0 0-23-16,0 0-26 15,0 1-4-15,-1 0-1 16,-8 18 1-16,-27 27-5 16,14-26-2-16,1 6-7 15,-6-1-3-15,-3-1-2 16,12 4-2-16,-10-4 1 16,-1-7-2-16,23 9-1 15,-16-7 1-15,-2-10-2 0,10 2 5 16,-12-4-47-16,2-6-28 15,13 2-60-15,0 1-40 16,0-8-54-16,8-1-62 16,6-4 187-16</inkml:trace>
  <inkml:trace contextRef="#ctx0" brushRef="#br0" timeOffset="-194314.92">20579 12112 726 0,'7'-1'397'0,"-14"-1"-62"16,11 0-80-16,0 4-71 16,-37 7-31-16,48 5-50 15,-40 2-13-15,12-3-25 16,30 2-8-16,-9 1-11 15,14 6-8-15,4-6-11 16,4-3-5-16,-33 13-8 16,9-6-2-16,5 4-4 15,0-3 0-15,8-17 1 0,2 6 0 16,-16 1-28-16,-1-1-50 16,12-20-140-16,-9 1-240 15,11-14 287-15</inkml:trace>
  <inkml:trace contextRef="#ctx0" brushRef="#br0" timeOffset="-193580.7">21477 11834 564 0,'32'0'378'15,"-24"-2"-2"-15,-15 3-171 16,9-6-39-16,-3 5-69 16,-12 8-22-16,15-1-28 15,-25 4-5-15,16 3 1 16,-3 3 0-16,3 5-2 16,2 9-9-16,-5 9-12 15,9 6-1-15,-16-2-9 16,5-3 1-16,-6-8-2 0,-3 0-2 15,7-6-1-15,-1-2 0 16,2-4 0-16,1-4-1 16,4-3 1-16,7-2 0 15,-5-14 1-15,3-2-23 16,4-6-91-16,-1-5-76 16,14 0 104-16</inkml:trace>
  <inkml:trace contextRef="#ctx0" brushRef="#br0" timeOffset="-192981.3">21906 11883 895 0,'-10'-7'417'0,"-3"0"-173"15,5 11-42-15,-8-6-62 16,52 0-24-16,-58-1-32 16,-5 0-21-16,14 16-19 0,-30 5-5 15,19 13 0-15,8-7 4 16,-4 2 0-16,-1 0-3 16,6 1-10-16,-3 3-5 15,7-3-11-15,5 4-4 16,-3-7-4-16,8 2-3 15,1-3-1-15,0-5 0 16,2-3-1-16,3 0 1 16,2 3 0-16,0-4 0 0,6 4 1 15,-4-9 0-15,2-6 1 16,4-2 3-16,0-7 2 16,3-3 0-16,2-6-1 15,4-1-1-15,-2-9-2 16,-1-3-1-16,8-3-1 15,-4 0 0-15,-6-3 1 16,-2 3-1-16,-5-3 0 16,-5 2 1-16,-2-4 0 15,-5-2 0-15,-7 8-1 16,-4 4-1-16,3 14-2 16,1 4 0-16,-8 6-3 15,3 0 0-15,-15 2 0 16,5 6-1-16,1 0 0 0,-1 4 0 15,8 3-1-15,-4 1 20 16,7 12-71-16,3-2-44 16,5 5-89-16,3-4-75 15,2-7-167-15,-1-2 275 16</inkml:trace>
  <inkml:trace contextRef="#ctx0" brushRef="#br0" timeOffset="-192381.91">22311 11806 1070 0,'-2'-11'502'0,"-2"10"-208"16,2 1-101-16,-17 5-82 15,8 12-34-15,-8 0-31 16,-4 6-4-16,4 11-9 16,1 0-1-16,-3 6 3 15,1-3 0-15,1-4-5 16,-1-3-2-16,1-6-9 16,4 4-4-16,1-5-7 0,4-1-3 15,8 3-2 1,2 2 0-16,-2-2-1 0,-4-5 0 15,11 2 1-15,-1-9-1 16,10-1 2-16,5 2 0 16,-5-9 3-16,4 1 1 15,0-10 1-15,2-6 0 16,5-7-2-16,0-3 0 16,8 2-1-16,3-1-1 0,-6-2 0 15,9 1 0-15,-12-4 1 16,-4 1 0-16,-7-3 0 15,-8-5 1-15,-8 0 2 16,0-4 0-16,-2 4 0 16,-9-7-1-16,10 9 0 15,-6 0-2-15,-2 8 0 16,9 10 1-16,-14-4-3 16,0 11 0-16,4-3-3 15,-21-3-1-15,6 8 0 16,-5-1-2-16,-7 3-1 15,11 6 11-15,-4 1-55 16,5 3-51-16,-2-1-152 16,4 2 144-16</inkml:trace>
  <inkml:trace contextRef="#ctx0" brushRef="#br0" timeOffset="-191657.04">23092 12187 235 0,'-14'-2'214'15,"-25"0"24"-15,27 3-7 16,-1 1-3-16,7 0-34 16,6 1-12-16,0-3-40 15,-1-1-21-15,1 1-24 16,0 0-9-16,0 0-2 15,0 0 1-15,19 2 0 16,26 5-6-16,-20-6-16 16,2 0-6-16,0-1-17 15,7 2-9-15,10 2-11 16,-14-5-6-16,13 5-6 16,-10-4 0-16,-18-6-3 0,10 3 1 15,-19-5-2-15,-8 1 0 16,6 5-55-16,-2-4-44 15,-3 4-120-15,1 1-169 16,0 0 251-16</inkml:trace>
  <inkml:trace contextRef="#ctx0" brushRef="#br0" timeOffset="-191297">22980 12352 1061 0,'0'0'499'0,"-2"0"-198"16,3 1-54-16,-1-1-64 15,-1-1-43-15,1 0-58 16,0 1-21-16,0 0-19 15,0 0 0-15,12 1 6 16,8 1-1-16,30 8-3 16,-21-8-4-16,-1 1-10 15,4 3-5-15,8-1-8 0,-1 3-5 16,-4-3-6-16,3-11 0 16,-13 1-4-16,10 7 2 15,-10-3-16-15,-17-6-39 16,-11-5-109-16,-2-7-465 15,16 10 428-15</inkml:trace>
  <inkml:trace contextRef="#ctx0" brushRef="#br0" timeOffset="-190082.25">24172 11920 354 0,'-1'4'228'16,"-3"-5"-21"-16,6 8-30 16,-3-7-4-16,1 0-23 0,-1 0-11 15,1 0-25-15,0 0-9 16,0 0-21-16,0 0-13 15,0 0-10-15,8 1-2 16,3 5-3-16,4-1 0 16,35-3-14-16,-27-15-9 15,18 13-14-15,-2-2-7 16,4-12-5-16,4 14-1 0,-7-2-2 16,-7 9-2-16,-12 2 0 15,-6-1-2-15,-11 4 0 16,-2-5-1-16,-5 6 1 15,-4-5 2-15,-5 2 2 16,-4 5 1-16,-6-9 0 16,-1 8-2-16,0-2 1 15,-9-9-1-15,9 9 0 16,-7-5 0-16,11-5 1 16,9 2-1-16,6-1 1 15,2-3-1-15,2 1 1 16,0-1-3-16,-1-1-1 15,1 0-3-15,0 0-1 16,0 0 1-16,3 0 1 16,6-1 0-16,19 2 0 15,24 12 0-15,-28-3 0 0,-1 2 1 16,-4 2 0-16,-7-5 0 16,0 9 1-16,-3-1-1 15,-7 3 1-15,7 1 0 16,-9-2 0-16,1 4 2 15,-4-3 1-15,-8 2 1 16,-4-4 10-16,-2 4 7 0,-7-5 19 16,0 1 9-16,-6-4 7 15,-5-8-1-15,10 3-9 16,-11-8-5-16,10 0-6 16,-7-2-4-16,-2 0-6 15,8 3-3-15,-5-6-8 16,10 0-3-16,-1-3-3 15,3-6-2-15,6 3 0 16,-2-4-1-16,2-9-3 16,-1 1 0-16,4-4-20 15,1 8-24-15,5 5-58 16,5 9-35-16,-5 3-130 16,3 2-106-16,2 0 239 15</inkml:trace>
  <inkml:trace contextRef="#ctx0" brushRef="#br0" timeOffset="-189685.32">24891 12280 1278 0,'-10'2'585'16,"-1"-2"-223"-16,5 8-237 16,-9-1-16-16,5 3-42 15,-4 5-14-15,2-1-26 16,4-1-12-16,-8 1-8 0,21 5-2 16,-17-14 4-16,17 4 0 15,1-7-129-15,5-2 15 16,5-4 46-16</inkml:trace>
  <inkml:trace contextRef="#ctx0" brushRef="#br0" timeOffset="-185134.271">25167 11987 333 0,'0'-2'206'0,"-2"1"-9"16,1 0-24-16,0 0-32 15,0 0-11-15,0 0-18 16,0 0-10-16,0 0-19 0,0 0-9 16,0 0-15-16,0 0-1 15,-1-1-5-15,1 1 4 16,0 1 4-16,0 0-4 15,0 0-10-15,0 0-6 16,0 0-14-16,1 0-3 16,1 5-9-16,1 1-2 0,-1-4 2 15,12 5 0-15,28 4 2 16,-21-19-1-16,9-3-8 16,1 4-2-16,17 6-1 15,-6-5-2-15,-10 4-1 16,-9 2 1-16,-12 0-3 15,0 4 0-15,-6 9 0 16,-4-3 1-16,-2 7 1 16,-4-5 0-16,-6 3 1 15,-3 2-1-15,-5 2 0 16,-3 6 1-16,-2-3 1 16,3 1 1-16,-5 1 0 15,-3 3 1-15,-4 0 0 16,-5-1 1-16,2-2 2 15,11 4-1-15,1-10 1 16,9 6-1-16,3-6-2 0,-1-6 0 16,4-4-1-16,6 4 0 15,2-9-1-15,2 4-1 16,0-3-1-16,2-2 1 16,6 5 4-16,-1-11 1 15,8 6 3-15,1-5 0 16,2-10-4-16,10 12-1 15,1-1-1-15,-9-6 1 0,11 14 2 16,-9-5 2-16,6 2-1 16,2 7-1-16,-18-6-2 15,7-3 0-15,-9 1-2 16,6 1 1-16,7 0 1 16,-10-4-1-16,0 1 1 15,-3-4 1-15,0 4 0 16,2-5 1-16,-1-4 0 15,0 1 2-15,-2-10-35 16,0 7-71-16,-1-6 65 16</inkml:trace>
  <inkml:trace contextRef="#ctx0" brushRef="#br0" timeOffset="-174537.51">25758 12023 219 0,'-1'-1'169'0,"0"0"38"16,-1-1-35-16,1 1-40 0,0 0-12 15,-4-2-21-15,4 2-8 16,0 0-13-16,-1 0-7 15,1 0-1-15,1-1-1 16,-1 1-2-16,0 0-2 16,0 0-10-16,0 0-4 15,0 0-7-15,0 1-3 16,0 0-9-16,0 0-2 16,0 0-5-16,-1 0-3 15,1 0-3-15,0 0-3 0,0 0-6 16,0 0-2-16,0 0-2 15,0 0 0-15,0 0 4 16,0 0 1-16,0 0 1 16,1 0 0-16,0-1-4 15,8-2-2-15,19-7-2 16,26-12-1-16,-23 20-1 16,-6-3-2-16,-8 1 0 15,0 4 0-15,-4-1-2 16,0 7 0-16,-7 4-1 15,1 1 1-15,-6 7 2 16,-5-10 0-16,-3 11 2 16,-6-5 0-16,-1 4 0 0,0 7 1 15,-4-6 1-15,-5 5 0 16,-5-1 0-16,4 2 1 16,-4 0-2-16,4-3 1 15,1 0 1-15,0 2 0 16,-3-2 4-16,6 5 1 15,-3-7 1-15,-3-7-1 16,11-3-1-16,-2 1-1 16,14 5 0-16,-5-7-1 15,5-8 0-15,4 5 1 0,-6-14 0 16,7 8 0-16,1 2-1 16,-1 0-1-16,-1-2-2 15,0 0-1-15,0 0-2 16,0-1-1-16,142 2 63 94,0 0-51-94,-132-3 12 15,-5 1-1-15,1 1-1 0,19-6 1 16,14 0-3-16,1-5-4 15,-23 7-1-15,1 4-5 0,-4-8-1 16,-2 10-6-16,0-5 1 16,-10 1-3-16,2 3-1 15,-7-1 0-15,3 0 0 16,0 0 2-16,-1 10-1 16,1 12 3-16,-3 17-22 15,-2-33-54-15,1-1-37 16,1-6-145-16,4-1-148 15,-1 1 262-15</inkml:trace>
  <inkml:trace contextRef="#ctx0" brushRef="#br0" timeOffset="-173553.611">26584 11740 489 0,'31'-13'268'0,"-22"9"-43"0,-8 0-29 16,-1 0-40-16,0 0-15 15,0 4-15-15,0-1-5 16,0 0-9-16,0 1-9 15,-1 0-33 1,0 0-15-16,-1 0-28 0,-1 0-8 16,-14 7-9-16,-31 21-2 15,30-20-4-15,2 2 1 0,-2-1-1 16,1 1 2-16,9 3-1 16,5-2 0-16,0 0-2 15,3-4-1-15,0 2-1 16,3 1 0-16,3-1 0 15,3 4 1-15,4-3 0 16,-2-9 2-16,-2-1 1 16,5 0 1-16,-3-7 1 15,10 12-1-15,5-4 2 16,-7-4-1-16,-2-6 0 16,5-1-1-16,-10-5 1 15,1 3-1-15,-13 1 1 16,-6-4 0-16,-6 1 0 15,12 3 0-15,6 4-2 16,-15-6-1-16,11 8-4 0,-15-2 0 16,-5 2-2-16,17 3 0 15,-8 2 0-15,-4-2 0 16,5-1 0-16,1 3 0 16,3 4-1-16,4 0 2 15,8 4-79-15,-15-8-45 16,0-2-175-16,3 0 175 15</inkml:trace>
  <inkml:trace contextRef="#ctx0" brushRef="#br0" timeOffset="-173004.08">27202 11470 769 0,'14'-11'393'0,"-5"-4"-125"16,-4 9-104-16,5 4-26 16,-15-5-54-16,3 11-24 15,0 1-36-15,0 3-9 16,-7 9 0-16,-5 3 5 16,3 20 6-16,-3 3 2 0,-4 10-2 15,-14-1-1-15,-2 10-1 16,-8 5 4-16,2 6 6 15,10 4 4-15,-5-10-1 16,0-5-3-16,2-8-11 16,-9-6-2-16,-1-5-4 15,5 5-2-15,8-3-4 16,5-2-2-16,10-3-1 16,1-7-1-16,4-9 1 15,3-5 1-15,-5-11 5 16,0-8 2-16,3-6 2 15,1-3 1-15,18-5-43 16,-8 0-44-16,6-4-125 16,9 0-132-16,5-3 205 0</inkml:trace>
  <inkml:trace contextRef="#ctx0" brushRef="#br0" timeOffset="-172588.19">27138 12241 853 0,'8'2'454'16,"-12"-2"-109"-16,5 2-170 15,-10-1-25-15,-4 2-71 16,4 8-24-16,-1 5-29 15,8 1-3-15,-11 6 2 16,6-3 1-16,-2 5 1 16,3-3-2-16,4 1-7 15,-3-2-3-15,7 1-4 16,-2-5-1-16,0-7-3 16,13 4 0-16,0-11 5 15,5 3 2-15,9-5 5 16,-11-5 3-16,-1-16-5 15,1-4-3-15,1-8-3 0,-5-5-3 16,2 3-1-16,-8 0-1 16,-6 10-3-16,11 8-3 15,-26 1-2-15,-2 10-24 16,-16 5-66-16,-13 0 64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28:59.56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7366 3118 198 0,'14'-29'144'0,"-12"24"20"16,-3 2-27-16,1 0-41 15,-1 2-17-15,0 0-19 0,0 0-7 16,1 0-4-16,0 1 4 16,0-1 6-16,0 1 2 15,0 0 5-15,0-1 1 16,0 0-1-16,0 0-1 15,0 0-9-15,0 0-7 16,0-1-15-16,0 1-6 16,-1 0-9-16,-1 0-2 0,1 0-4 15,-1 1-2-15,-20 6 2 16,-27 14 0-16,25-4 0 16,-3-4-1-1,2-5-4-15,4 2-2 0,-10-4-3 16,19 11 0-16,5-4-2 15,-13-11-1-15,12 9 0 16,0-5 0-16,-12-1 1 16,14 6 0-16,2-8 0 15,-12-3-1-15,16 3-1 16,0-3-1-16,7 6 0 16,-6 3 1-16,0 0 1 15,2 4 0-15,-3-4 1 16,0 2-1-16,2 4 0 15,-8 0 1-15,-3 2-1 0,8 5 1 16,-8 1-1-16,2 1 0 16,-1 1 1-16,5 4 0 15,-8-2 0-15,7 11-1 16,-4-10 0-16,-5-1 0 16,8-1 1-16,3-3-1 15,0 0 0-15,-2-6 1 16,4-1-1-16,-5-10 1 0,5 2 0 15,0-1 0-15,4 2 0 16,-1 0-1-16,0-3 1 16,3 4 0-16,1-5-1 15,1 4 1-15,-2 1-1 16,4 0 0-16,-8-1 0 16,8-1-1-16,-2-6 1 15,-3 1-1-15,12 0 1 16,-1-1 0-16,2 4 0 15,-1-5 2-15,2 0 2 16,6 2 2-16,-2-2 2 16,1-1 0-16,1 1 1 15,-8-3 1-15,8 4 1 16,-1-1 0-16,-4 1-1 16,-2-1 1-16,-7-2-3 0,0 1 1 15,-2-1 1-15,-7 1 1 16,3-2 2-16,1-2 1 15,-6-5-71-15,4-1-76 16,-3-4 84-16</inkml:trace>
  <inkml:trace contextRef="#ctx0" brushRef="#br0" timeOffset="715.16">7621 3179 511 0,'13'-51'268'0,"-14"44"-60"15,-3 6-33-15,3-5-55 16,-4 4-21-16,6 6-33 16,1-4-12-16,-2 0-4 15,0 0 1-15,1 8-3 16,1 17-2-16,0 27-10 16,-8-26-4-16,8 10-10 15,-15-4-4-15,1 4-4 16,8-2-3-16,-8-1-3 15,14 3-1-15,-9-4-1 0,-1 2 0 16,11 0-1-16,-3-5 1 16,0-2 1-16,-6-4 0 15,-9-11 0-15,2-1 0 16,10-4-19-16,3-6-25 16,1-3-115-16,-1-9-119 15,2-7 168-15</inkml:trace>
  <inkml:trace contextRef="#ctx0" brushRef="#br0" timeOffset="1114.659">7924 3023 462 0,'7'-6'331'0,"-7"-3"52"16,0 3-147-16,1-3-82 16,1 1-21-16,-1 6-37 15,0 2-15-15,-1 4-38 16,-1-4-16-16,0 0-11 16,0 0-2-16,-5 24 6 0,1 46-1 15,1-28 0-15,4 7 2 16,-7-1-4-16,2-13-1 15,1 5-5-15,-15-1-5 16,11 0 0-16,-7 9-1 16,10 6 0-16,15-28 1 15,-4-1-1-15,-6 3 0 16,3-27 2-16,-18 38 1 0,9-17 0 16,11-12 0-16,-11 2-26 15,13-15-39-15,-14 3-149 16,-6-9-170-16,11-5 234 15</inkml:trace>
  <inkml:trace contextRef="#ctx0" brushRef="#br0" timeOffset="1436.35">7700 3375 627 0,'-46'7'376'16,"43"-15"-11"-16,-20 10-119 16,29-3-85-16,11-7-29 15,-13 3-44-15,-9 2-17 16,5 1-21-16,34-10-8 15,-21 10-11-15,63-16-3 16,-48 8-10-16,5 0-4 16,-10-4-4-16,-8 6 0 0,8-6 3 15,-9 2-21-15,11 3-92 16,-19 3-64-16,-2 7 89 16</inkml:trace>
  <inkml:trace contextRef="#ctx0" brushRef="#br0" timeOffset="2247.44">8070 3561 547 0,'14'-15'286'0,"-1"0"-86"0,-11 14-60 16,2-17-17-16,-11 15-26 15,-25 10-8-15,66-34-6 16,-34 24-3-16,4-7-10 16,47-19-7-16,-32 23-22 15,18-6-9-15,2 9-13 16,-23 1-5-16,-10 19-5 16,-9 6 2-16,11-12 4 15,-12 5 3-15,2 3 2 16,-5 3-1-16,-3-8-4 15,-1 14-3-15,-4-19-2 16,13-6 1-16,-19 20-2 16,-3-12 1-16,17-8-2 15,-25 14-1-15,8-16-2 16,-6 4-3-16,12-1-10 16,30-13-6-16,20-2-4 0,-3-3-1 15,-25 9 6-15,8-12 4 16,-46 19 2-16,57-5 0 15,17-17 0-15,-36 27-1 16,46-15 0-16,-33 1 1 16,-14 32 1-16,19-9 0 15,-13 8 4-15,-7 9 2 0,6-13 2 16,-5 3 4-16,-2 6 1 16,-1 1 1-16,-7-3 1 15,0 0 0-15,-4-2 0 16,-1 4 0-16,-5-4 2 15,-4 3 4-15,-8-7 1 16,-4-7 2-16,7 1 2 16,-2-3-2-16,11-5 2 15,14 4 1-15,-24-17-3 16,1 1-2-16,-8-14-5 16,-13-10-6-16,18 2-27 15,1-4-13-15,7 13-43 16,7-2-34-16,8 8-103 15,0 6-135-15,7-5 223 16</inkml:trace>
  <inkml:trace contextRef="#ctx0" brushRef="#br0" timeOffset="3364.34">8767 3114 607 0,'2'-33'310'0,"-2"27"-84"16,-1 3-34-16,0 6-51 0,1-3-24 15,0 0-33-15,-1 0-7 16,0 0-13-16,0 0-7 15,-7 13-15-15,-3 9-7 16,-16 34-9-16,12-36-3 16,3 15-2-16,1-8-3 15,-7 3-5-15,7 5-4 0,0-3-4 16,-10-1 0-16,15 3-1 16,2-1 1-16,1-2-1 15,1-2-1-15,6-2 2 16,2-4-1-16,1-8 1 15,14 5 0-15,1-7 4 16,-3-9 2-16,8-2 5 16,-6-21 0-16,0-14-2 15,-1 1-4-15,-9-14-6 16,12 10-3-16,-4-7-1 16,-2 3 0-16,8 5 2 15,-16-2 0-15,-1 6-1 16,-2-8 0-16,-13-5 0 15,-1-5 1-15,-2 10 0 16,-6 2 0-16,7 15 0 16,-1 15-1-16,-4-6-2 0,3 7-1 15,-6-1-2-15,-1-3-2 16,2 15-2-16,-1-5 1 16,1 3-1-16,6 7 1 15,1-3-36-15,8 8-35 16,6 1-118-16,-5-6-111 15,11 8 193-15</inkml:trace>
  <inkml:trace contextRef="#ctx0" brushRef="#br0" timeOffset="3816.3">9315 2560 808 0,'-4'0'424'0,"4"11"-101"15,-4-2-178-15,-10 9-30 16,17-9-45-16,-10 14-10 16,1 1-21-16,18 1-7 15,-16 15-11-15,-1-10-1 0,6 8-2 16,-7-10-2-16,9-3 0 15,5-8-11-15,-4 3 1 16,-7 1-1-16,-9 1 1 16,6-1 3-16,-2-7-7 15,3-4-11-15,-2-2-56 16,3-4-45-16,-5-11-160 16,0 5 169-16</inkml:trace>
  <inkml:trace contextRef="#ctx0" brushRef="#br0" timeOffset="4117.56">9115 2815 776 0,'6'-1'445'0,"12"1"-69"16,-23 4-172-16,-5-2-28 16,19-2-57-16,-6 0-23 15,21-9-29-15,4 7-13 0,-10-1-20 16,6-5-7-16,7-2-9 16,5-9-4-16,-11 0-7 15,-2 6 3-15,-8-1-30 16,4 5-37-16,-7 0-145 15,5 6 129-15</inkml:trace>
  <inkml:trace contextRef="#ctx0" brushRef="#br0" timeOffset="5214.81">9668 2795 430 0,'-6'-2'290'16,"6"2"17"-16,3-2-68 15,-3 0-66-15,0 1-29 16,0 0-41-16,11-4-19 16,7-1-30-16,33-34-12 15,-26 23-19-15,3 4-7 16,-2 1-9-16,2 3-4 16,-1 8-2-16,-6 0-1 15,5 10-1-15,-13 1-2 0,-7-4-1 16,-5 5 0-16,2 7 2 15,-3 3 1-15,0 12 0 16,-1-4 1-16,-13 3 0 16,8 4-1-16,-3 3 1 15,-2 1 0-15,-1 7 0 16,1 2 1-16,-1-5 0 16,5 6 1-16,-3-7 0 15,1-5 0-15,-2-4 0 16,3-3 0-16,0-4-1 15,-1-2 0-15,7 9 0 16,-9-11 1-16,6 8 0 16,0-3 0-16,-3-8 0 15,9 6 1-15,-1-12 0 16,-7 2 0-16,7-10-1 16,0 4 1-16,0-1-1 0,7-5 0 15,-5 3-1-15,-2-4 0 16,1-3 0-16,-1-1 1 15,0 1 1-15,0 0 0 16,0 0 4-16,0 0 1 16,0 0 3-16,-1 0 1 15,0-1-3-15,0 0-1 0,0 1-2 16,-9 0-1-16,-10 1-2 16,-29-8 0-16,25-5-2 15,3 13 1-15,2-1 0 16,-6 0 0-16,15 7 1 15,-8-9-1-15,-3 0 0 16,16 4 1-16,-12-5-1 16,10 3 0-16,10 0-1 15,-11-2-1-15,7 2 0 16,-3-4-1-16,-9 3-42 16,11 0-44-16,-2 1-170 15,-2 0 162-15</inkml:trace>
  <inkml:trace contextRef="#ctx0" brushRef="#br0" timeOffset="5779.78">10314 3118 735 0,'-2'0'348'15,"2"-2"-145"-15,0-5-28 16,0 6-51-16,0 0-13 16,0 0-17-16,23-7-6 15,44-1-17-15,-27 8-10 16,7 0-15-16,-15-9-8 16,-5 6-14-16,10 3-7 15,-9 0-7-15,2 6-3 0,-3-1 2 16,-14-1 1-16,-6-9 1 15,1 4 1-15,-6-1-36 16,4 5-37-16,-6 1-145 16,-1-4-185-16,0 1 250 15</inkml:trace>
  <inkml:trace contextRef="#ctx0" brushRef="#br0" timeOffset="6164.46">10295 3313 566 0,'-2'0'348'16,"2"0"-11"-16,1-1-111 16,-1 0-64-16,0-1-24 15,0 1-20-15,12-1-4 0,17 0-19 16,29-3-6-16,-22 2-10 16,2 4-7-16,-8-1-5 15,10 0-9-15,-9 2-17 16,-1-2-11-16,2 0-17 15,-2 3-4-15,-4-3-2 16,-3 0 1-16,1-7 6 16,-12 4-16-16,-3-1-81 15,4-4-73-15,-12 7 87 16</inkml:trace>
  <inkml:trace contextRef="#ctx0" brushRef="#br0" timeOffset="8209.359">11663 2959 124 0,'0'-1'108'0,"0"1"18"15,0-1-22-15,0 0-32 0,0 0-11 16,0 0 8-16,0 0 10 16,0-1 14-16,1-3 8 15,1-3 11-15,0-3 4 16,0 2 5-16,-1-22-2 15,-2 22-7-15,1 7-3 16,0-4-7-16,6 5-5 16,-7 1-24-16,0 0-13 15,1 0-27-15,-2 0-11 0,1 6-7 16,-2 22 0-16,-9 42-1 16,8-21-2-16,-1 7-1 15,2 0-2-15,2-4 0 16,-4-5 0-16,2-9-2 15,-3-6 0-15,0-5-2 16,6 3 2-16,-3-9 0 16,2-4 0-16,0-5 4 15,-5-10 2-15,4 1 10 16,-2-3-2-16,3-2-27 16,-1 1-29-16,1 0-101 15,-5-14-84-15,-6-33 137 16</inkml:trace>
  <inkml:trace contextRef="#ctx0" brushRef="#br0" timeOffset="8912.68">12111 2889 592 0,'0'6'386'16,"0"-2"14"-16,-2 4-192 15,-4 1-31-15,-1 6-43 16,1 3-20-16,-8 0-35 16,-1-2-13-16,-1 6-20 15,-2 0-4-15,2 11-14 16,4-1-5-16,1 0-6 15,-14-4-5-15,11-4-3 16,-2 5-1-16,-2-1-3 16,15-2 0-16,2 4-2 15,0-5 0-15,0-2 1 16,6 3 1-16,-11-7 0 16,16 5 0-16,7-4 0 15,-3-6 4-15,-7 7 1 0,9-2 1 16,7-9-3-16,5 0-2 15,19-17 1-15,-13 0-1 16,-8-13 2-16,1 3-1 16,5-2 0-16,-2-8-1 15,1 8-1-15,-5-10 0 16,4 6 1-16,-11-3 0 0,-6 4 3 16,6 6 1-16,-14-10 0 15,10 4 1-15,-11-8 1 16,1 3-2-16,-7-5 1 15,-7-4-2-15,2 3-1 16,-3 0-1-16,-7 7 1 16,-2 2 1-16,1 6 6 15,-14-2 2-15,4 6 4 16,2 7-2-16,0 1-6 16,2 5-2-16,2 1-6 15,-3-1-2-15,-1 3-2 16,3-2-1-16,0 7 0 15,3-3 0-15,3 3-1 16,0-1-4-16,13 0-44 16,-11-5-38-16,7-2-130 0,1-2-102 15,7-8 200-15</inkml:trace>
  <inkml:trace contextRef="#ctx0" brushRef="#br0" timeOffset="16410.28">15112 3190 402 0,'-1'-2'246'0,"0"1"-26"15,0 0-45-15,0 0-12 16,0 0-17-16,0-1-16 16,0 1-36-16,-1 0-12 15,1 0-17-15,0 0-1 16,0 1 5-16,1 0 1 0,0 0-8 15,0-1-6-15,23 1-8 16,35 1-4-16,-11 9-1 16,2-3-1-16,-1-11-9 15,0 0-4-15,-4-6-12 16,-5 3-3-16,-6 2-3 16,-5-4-2-16,-6 6-1 15,-3-7 0-15,-4 8-1 16,-5 3 2-16,1 6 1 15,-7-4-1-15,-5-3-3 16,-1-3-8-16,1 1-40 16,0 2-24-16,0 0-89 15,-4 8-65-15,-2 12 139 16</inkml:trace>
  <inkml:trace contextRef="#ctx0" brushRef="#br0" timeOffset="16910.23">15069 3387 573 0,'-1'-1'330'16,"-2"-3"-73"-16,3 4-61 16,0 0-20-16,0 0-26 0,0 0-10 15,0 0-25 1,0 0-10-16,0 0-21 16,0 0-2-16,0 0-2 15,0-1-3-15,0 0-9 16,1-1-7-16,19 1-5 15,24 1-1-15,-23-2 0 16,3 0 1-16,7 2-6 16,0 0-4-16,12 1-6 15,2 2-6-15,-4-2-10 16,8 2-5-16,-10 0-7 0,1 7-5 16,-7-4-1-16,0 4-1 15,1-3 0-15,-11-11 1 16,-5 0 1-16,7 0 2 15,-2-5-1-15,1 2 2 16,-4-4-52-16,-18-7-40 0,-8-1-129 16,-1 1 123-16</inkml:trace>
  <inkml:trace contextRef="#ctx0" brushRef="#br0" timeOffset="29285.35">12654 2807 311 0,'0'-1'182'15,"0"0"-13"-15,0 0-65 16,0 0-18-16,0 0-22 15,0-1-24-15,0 1 30 16,0 0 11-16,0 0 14 16,0 0 7-16,0 0-26 15,0 0-10-15,0 0-7 16,0 0-12-16,0 0 1 16,0-1-8-16,0 1-13 15,0 0-2-15,0 0 4 0,0 0 2 16,0 0 7-16,0 0 0 15,0 0-4-15,0 0-3 16,0 0-11-16,0 0-6 16,0-1-6-16,0 1-1 15,0 0-4-15,0 0-3 16,0 1 0-16,0-1 0 0,0 0 0 16,9 1 2-16,-3 0 0 15,2 0 0-15,11 0 0 16,23-7-1-16,-24-1 1 15,10 7-2-15,-14-4 0 16,20 10 1-16,-1 3 0 16,-19-1 0-16,8 5 0 15,-22-11 0-15,10 8 0 16,3-3 1-16,-2 1 1 16,5 1 0-16,-10-7 2 15,9 4 0-15,-15-6 3 16,2-1 2-16,-1-5 2 15,-1 6 0-15,0 0-3 16,0 0-6-16,0 0-30 16,0 0-31-16,0 0-123 15,0 0-228-15,0 0 269 0</inkml:trace>
  <inkml:trace contextRef="#ctx0" brushRef="#br0" timeOffset="30505.92">13357 2600 421 0,'-1'0'227'0,"-1"2"-49"16,2-1-41-16,0-1-57 16,0 0-15-16,0 0-16 15,0 0 0-15,-1 0 5 0,0 4-1 16,0 7-8-16,1-3-9 15,-2-1-13-15,-1-5-7 16,0 4-7-16,-1-5-1 16,-7 4-2-16,9-5 0 15,-6 5 1-15,7-5-1 16,0 0-1-16,0 0-2 16,-1 0-6-16,1 0-3 0,0-2-4 15,0 1 0-15,1-11-3 16,5-1-4-16,27-27-4 15,-11 34-1-15,7 6 5 16,-9-4 5-16,4 11 6 16,-5-5 4-16,-5 10 2 15,7 12 0-15,-15-11 7 16,5 10 0-16,-7-2 2 16,-3-3 2-16,-3 12-3 15,-4 5 0-15,-6-3-1 16,-3-3 0-16,-7-6 0 15,-7-2-1-15,-8-2 1 16,5 0-1-16,-3-2 1 16,4-4-1-16,5 0-1 15,-4-7 1-15,2-2-2 0,2-3 2 16,8-4-2-16,0-2 1 16,6-2-6-16,5-3-1 15,7 1-5-15,0 0-2 16,1-2 4-16,0 2-2 15,3 1 4-15,3-1 2 16,7 6-1-16,-1-1 0 0,1 2-1 16,2 2 1-16,10 7 1 15,-9-2 1-15,6 5 6 16,9 5 0-16,-16-6 2 16,0 4 0-16,10-2-1 15,-18-6-1-15,3-2 0 16,7-2-2-16,-20-5-16 15,11-2-67-15,-1 1 56 16</inkml:trace>
  <inkml:trace contextRef="#ctx0" brushRef="#br0" timeOffset="30868.55">13642 2866 809 0,'-2'3'384'0,"-8"0"-124"16,-2-3-103-16,7 5-61 15,-2-2-23-15,3 3-39 16,6 1-11-16,-5-2-12 16,2 0-1-16,3 3-3 15,-2-4 0-15,0 2-1 16,0-2-1-16,-3-5-44 15,2 1-61-15,0 0 65 16</inkml:trace>
  <inkml:trace contextRef="#ctx0" brushRef="#br0" timeOffset="31673.02">14103 2530 652 0,'-2'-2'332'15,"1"5"-64"-15,-10-5-130 16,3 2-4-16,-6 9-42 16,7 3-51-16,-7-8 24 15,-1 3-35-15,0-3 1 16,-12-5-8-16,3 11-9 15,-9-3-4-15,10 5-5 16,0-2-2-16,1-7-2 16,16 12 0-16,-16-13-1 15,15 9 0-15,10 8-2 0,-9-13 0 16,12 6-4-16,2-6 1 16,-8-3 0-16,10 4-1 15,10 5 5-15,-4 0 1 16,15 4 0-16,-1 3 1 15,-7-5 1-15,-3 1-1 16,-8-1 0-16,0 4 1 0,-4 3 1 16,-4-4 1-16,-6-1 3 15,-7-1 0-15,-4-3 2 16,-2 1 0-16,-8-3 1 16,3-3-1-16,0-3-1 15,-9-2 1-15,15-1 0 16,-5-3 0-16,-1-5-3 15,4-1-1-15,1-4-5 16,7 1-3-16,8 2-1 16,13 0-1-16,-5-3 2 15,-4 0 1-15,-3-4 2 16,2 0 0-16,3 0 1 16,6 2 1-16,5-4 10 15,-1 1 5-15,1-6 9 16,1 3 4-16,-2-8-6 15,1 5-5-15,5 8-10 0,-12-4-3 16,7 12-6-16,-5-1 0 16,-2-4-16-16,0 6-31 15,-3 2-104-15,4 2-176 16,-4 11 208-16</inkml:trace>
  <inkml:trace contextRef="#ctx0" brushRef="#br0" timeOffset="32239.4">14333 2655 1069 0,'-7'3'422'0,"-5"1"-285"16,2 3-39-16,5 6-45 15,-18-11-12-15,9 6-18 16,-8-1-9-16,0 2-9 16,6 9-1-16,-5 3-1 0,2 0-1 15,1 0 0-15,3 1 0 16,11-2-2-16,-5-4 1 15,6-2-1-15,3-3-1 16,6 0-2-16,14 6 1 16,0-7 2-16,4 1 0 15,6 0 5-15,8-5 1 16,-7 0 1-16,1-5 0 16,-7-5 2-16,-8-6 1 0,9-5 2 15,-3-1 1-15,1-4-1 16,0-2-1-16,-6-6 0 15,-3-11-1-15,-6-9 0 16,-6 4 0-16,-3-1 1 16,-5 3-1-16,-7 10-3 15,-4-3 3-15,-5 15 13 16,-5 5 2-16,-2 11 2 16,-4 1-6-16,5 4-16 15,-5 2-2-15,-2-2-3 16,-1 6 0-16,-4 1-22 15,9 3-56-15,2 17 53 16</inkml:trace>
  <inkml:trace contextRef="#ctx0" brushRef="#br0" timeOffset="48490.28">16667 2972 367 0,'4'-1'215'0,"-2"0"-13"16,3 0-18-16,-5 0-24 16,0 0-17-16,0 0-28 15,0 0-12-15,2 0-14 16,1-1-4-16,-2 1-7 15,-1 0-8-15,0 0-19 0,0 0-9 16,0 0-22-16,0 1-7 16,0 0-9-16,0 0-2 15,0 0-1-15,5 13 0 16,-4 0-1-16,1 31 1 16,-10-21-1-16,2-4 1 15,-2 10 0-15,5 2 1 0,1 2-1 16,-8 1 0-16,15-5 0 15,-15-4 0-15,6-1 0 16,-4 2 1-16,-7-7-1 16,13 1 2-16,-7-6 0 15,16-1 0-15,-12-3 2 16,-2-2 0-16,1-4 2 16,3 5 0-16,3-3-3 15,0-4-3-15,0-1-37 16,-1-2-42-16,0 0-102 15,0 0-75-15,-1 1 155 16</inkml:trace>
  <inkml:trace contextRef="#ctx0" brushRef="#br0" timeOffset="48924.27">16887 3308 699 0,'0'0'397'0,"0"0"-45"16,0-1-121-16,0 0-89 15,0 1-31-15,0 0-42 16,0 0-12-16,0 0-21 16,0 0-9-16,1 6-8 15,2 5-3-15,-1-6-3 16,-1 4-1-16,1-4-4 15,-4-2 0-15,2 2 0 16,0-3-1-16,0-1 1 0,2 6-2 16,-2-7-6-16,0 0-21 15,0 0-99-15,-2 0-89 16,1 0 124-16</inkml:trace>
  <inkml:trace contextRef="#ctx0" brushRef="#br0" timeOffset="50016.75">17691 2867 369 0,'0'-1'207'16,"0"0"-14"-16,0 0-21 16,0 1-19-16,0 0-8 15,0 0-21-15,0 0-11 16,0 0-10-16,-1 0-5 16,1 0-8-16,-1 0-5 15,0 0-21-15,0 0-6 0,0 0-14 16,0 0-4-16,-16 5-5 15,-23 12-6-15,28-12-12 16,-10 2-4-16,0 2-6 16,-7-4 0-16,-5-2-3 15,5 1 0-15,9 0-1 16,-3-2-1-16,11 3 0 16,8 1 0-16,-5-5-2 15,9 5 0-15,0-5-1 16,-4-1-4-16,4 0-3 15,0 0-1-15,0 0 2 16,0 0 1-16,0 0 5 16,0 0 0-16,1 3 1 15,1 3 1-15,0 5 0 16,-2-8 1-16,1 8 0 16,-1-6 0-16,-1 2 0 0,-1 14 0 15,-9 21-1-15,6-21 1 16,0 0-1-16,-2-7 0 15,1 3-1-15,0-5 1 16,-3-6 0-16,2 4 0 16,1-7 2-16,4 7-1 15,-1-4 0-15,-1-7 0 0,3-5-2 16,1-3-3-16,3 3-5 16,5 4-2-16,3 2 1 15,-5-9 0-15,4-2 0 16,0-1 0-16,5 4-1 15,5 4 2-15,1 0 2 16,0 1 1-16,-4-9 2 16,10 12-1-16,-8 1 0 15,1 6 0-15,-1 10 0 16,-5 1 1-16,-7-1 2 16,10 5 1-16,-8 3 0 15,-6-2 1-15,2 7 2 16,-10-7-1-16,-6 1 1 15,-3 0 0-15,-8 2-1 16,1 4 2-16,-1 2 2 0,-2-6 1 16,-2-6 6-16,-2-5 1 15,3-6 4-15,-1 1 0 16,6-4-1-16,-2-7 0 16,-2-10-5-16,1-3-1 15,-3-10-6-15,6 5-3 16,2 1-4-16,1-1-5 15,12 9-4-15,-4 0-5 0,8 3-58 16,3 2-56-16,1 1 82 16</inkml:trace>
  <inkml:trace contextRef="#ctx0" brushRef="#br0" timeOffset="51016.32">18049 2927 513 0,'7'-3'275'0,"1"0"-61"16,5 3-41-16,-7 0-43 15,5 0-12-15,-1 1-11 16,-23-5 1-16,11 0-2 16,0 2-8-16,-2 1-21 15,4 1-8-15,0 0-19 16,0 0-5-16,-1 0-14 15,0 0-5-15,-12 0-12 16,-14 0-9-16,-28 5 0 16,22-1-1-16,10 7-3 15,-2 1 1-15,1-1-2 16,1 2 0-16,0-1-1 16,2 1 0-16,4 2-1 0,2 0 1 15,4-6-1-15,3 3 0 16,7 0-3-16,1-1-1 15,3 4-3-15,1-11-2 16,5 3 2-16,0-3 2 16,12 1 3-16,0 2 2 15,6 4 1-15,1 3 0 0,-2 5-1 16,2 3 1-16,-1-1 1 16,1 0 0-16,-7 0 0 15,-1 1-1-15,-13 0 1 16,-7-1-1-16,-7 1 2 15,-9-4 1-15,5 3 2 16,-1-1 2-16,-5-7 3 16,0-1 1-16,-6-7 1 15,0-3 0-15,4-2-1 16,1 0 0-16,-3-16-3 16,3 2 0-16,2-6-5 15,4-3-1-15,6 7-3 16,3-1-1-16,2 3 0 15,0 2 0-15,2-3 0 16,0-2 1-16,9 3 0 0,0-7 0 16,3 9 2-16,7-5 1 15,-1-3 5-15,1-3 3 16,4-7 4-16,5 9 0 16,-9-9-3-16,6 8-1 15,-5 1-4-15,-12-7-1 16,8 8-3-16,-3 4-1 15,-7 5-18-15,4 3-27 0,-2 5-92 16,-11-1-76-16,7 4 129 16</inkml:trace>
  <inkml:trace contextRef="#ctx0" brushRef="#br0" timeOffset="52082.31">18643 2873 507 0,'6'-5'307'15,"3"5"-19"-15,-4 0-118 16,-3 0-61-16,3 1-17 16,-5-1 10-16,-1 0 6 15,0 0 1-15,0 0-1 0,0 0-19 16,0 0 1-16,-6 5-13 15,-6-2-9-15,-25 34-15 16,18-28-14-16,-6 0-14 16,-12-7-6-16,2 3-6 15,-2-5-3-15,4 0-3 16,11 8 1-16,0-9-3 16,7 1 1-16,4-1-3 15,-4-6-1-15,9 8-2 16,0 2 0-16,4 0 0 15,1-2-1-15,1 1-2 16,-1-2-1-16,1 0-1 16,0 0-1-16,0 0 1 15,0 0 1-15,0 0 2 16,0 0 0-16,0 5 1 0,-1 2 0 16,-1 4 1-16,1 1 0 15,-4 20 0-15,3-21 0 16,0 5 1-16,1-3 0 15,-5 3 0-15,3-2 1 16,1 2-2-16,-4-3 1 16,3-1-1-16,3 3 0 15,-8-13 1-15,9 13 0 0,-3-9-1 16,-4-6 0-16,7 2-2 16,-4-6-2-16,5 4-4 15,-1 0 0-15,0-1-1 16,0-1 2-16,0 1 1 15,7-1 1-15,10-4-1 16,28-10 0-16,-28 5 2 16,-1 2 0-16,3 9 2 15,-1 0-1-15,-2-3 1 16,6 2-1-16,1 6 0 16,-4-5-1-16,8 17-1 15,-8-3 1-15,0 1 2 16,7 8 1-16,-19-9 1 15,9 10 2-15,-15-7 0 16,-8 3 1-16,7 2 0 16,-8-1-2-16,4 3 2 0,-5-2 1 15,-5 0 2-15,-2-3 3 16,-9-3 2-16,6-1 4 16,-10 1 4-16,8 7 0 15,-5-13 0-15,0 2-2 0,-8-18-3 16,-3-11-1-16,2 5-2 15,1-1-1-15,7 2-4 16,9 1-4-16,8 4-3 16,-1-5-3-16,0 4-4 15,0 2-2-15,4 5-18 16,-8-3-35-16,15 5-127 16,0 1-155-16,-4-3 214 15</inkml:trace>
  <inkml:trace contextRef="#ctx0" brushRef="#br0" timeOffset="52599.01">19307 3114 500 0,'3'-5'354'15,"-7"5"24"-15,9-2-176 16,-5 2-20-16,0 0-51 16,0 0-18-16,-1 0-23 15,-1 0-15-15,-3 8-13 16,-7 12-2-16,-22 20-11 15,12-23-7-15,-10 9-14 16,-4-8-9-16,-5 5-10 16,9-3-1-16,-3-2-3 15,-7-1 1-15,4-4-1 0,-8 0 0 16,11-3 0-16,12 1-2 16,11-5-36-16,5-1-41 15,2-7-102-15,0-6-135 16,7 0 198-16</inkml:trace>
  <inkml:trace contextRef="#ctx0" brushRef="#br0" timeOffset="52899.05">19029 3159 1018 0,'5'0'460'0,"2"7"-222"15,-11-6-48-15,-9 1-70 16,13 8-21-16,-3 0-17 16,7 4-8-16,4 2-12 15,3 0-5-15,-6 4-15 16,-3-1-7-16,8 4-10 16,-7-4-4-16,25 1-6 15,3 3-2-15,-1-8-3 16,1-1 0-16,-11-8-2 15,5-5-1-15,-1-6-19 16,-1-5-42-16,-2-8-119 0,4-4-427 16,-1 4 406-16</inkml:trace>
  <inkml:trace contextRef="#ctx0" brushRef="#br0" timeOffset="53501.41">19857 2899 567 0,'5'4'349'0,"-7"-5"-47"0,1 1-105 15,1 0-27-15,-1 0-45 16,1 0-10-16,0 28-19 15,-3 25-14-15,-2-19-6 16,-2-2-5-16,-4-3-19 16,0 7-9-16,-1-1-19 15,5 3-6-15,2-4-7 16,-7-5-1-16,4-6-3 16,6 1 0-16,-4-7 0 15,7 0 1-15,-1-6-2 16,-6-1-1-16,5-4-33 15,0-4-41-15,3-8-165 16,-2 5 150-16</inkml:trace>
  <inkml:trace contextRef="#ctx0" brushRef="#br0" timeOffset="54116.38">20321 2955 776 0,'-13'14'410'15,"-5"2"-78"-15,3 0-101 0,0-2-71 16,2 5-28-16,-4-13-52 16,4 8-21-16,-6-2-32 15,3 8-6-15,1 8-5 16,-5-4 0-16,6 6 6 15,0-7 1-15,-1 1 1 16,12 5-2-16,-5-8-7 16,-6-2-2-16,6 0-5 15,-7-5-1-15,14 5 0 16,10 0-1-16,5 7 1 16,12 1-1-16,-4-8 0 15,0-4-1-15,2-12 0 16,-3-3 1-16,2-4 2 15,3-3 0-15,2-6 2 16,-1 1-2-16,14-1-1 0,3 2-1 16,7-4 0-16,-14-5-1 15,-13-3 1-15,0-1 1 16,-17 2 2-16,6 1 0 16,-2 0 6-16,-9 1 1 15,-4-11 3-15,-4 0-1 16,1 2-3-16,-10-14-3 15,8 17-3-15,-9-5-1 0,-12 3-3 16,14 15 1-16,-15-1-3 16,2 8-1-16,-4 4 1 15,-7 1 0-15,1 1-1 16,6 2 0-16,3 2-1 16,-1 0 0-16,3 1-1 15,-3-4 2-15,6 2-35 16,3-3-32-16,9-3 41 15</inkml:trace>
  <inkml:trace contextRef="#ctx0" brushRef="#br0" timeOffset="56181.25">20717 2762 402 0,'-1'-1'226'15,"0"0"-42"-15,0 0-60 16,1 0-13-16,0-1-12 15,0 0-2-15,1-3-10 0,-1 3-3 16,0 1 0-16,2-2-3 16,3-1-4-16,4-1-1 15,-5 1-4-15,5-1-2 16,9-1-12-16,23-2-6 16,-19 8-13-16,5 1-6 15,2 2-7-15,-2-1 0 0,-8-4-9 16,-5-1-2-16,-4-5-4 15,-4-1-5-15,3 4 1 16,-1 2 0-16,-7-1-4 16,0 1-3-16,8 7-61 15,0 5-58-15,6-4-340 16,-13 7 302-16</inkml:trace>
  <inkml:trace contextRef="#ctx0" brushRef="#br0" timeOffset="57231.31">21323 2491 362 0,'-1'0'246'0,"1"0"14"15,-1 0-54-15,0 0-68 16,-1 0-22-16,1 0-28 0,0 0-14 16,0 0-16-16,0-2-1 15,1 1-8-15,0 1-3 16,16 0-10-16,47 4-9 16,-47-9-11-16,20 6-6 15,-14-6-5-15,5 4-1 16,5 1 0-16,-13 0 0 15,1 4-2-15,-9 1 0 16,-10-4-2-16,1 3-1 0,-9-2 2 16,-4-1 2-16,2 9 2 15,-6-1 0-15,6 6-1 16,-1-2 0-16,-3-2 0 16,-1 0-1-16,2-2 1 15,-2 2-1-15,-6-7 0 16,6 2 0-16,3-2 0 15,-7-10 0-15,15 7-1 16,-5-8-2-16,0-2-6 16,17 11-5-16,-2-7-1 15,0-1 0-15,13 2 4 16,-3 1 2-16,-6-2 1 16,17 6 0-16,-18-1 1 15,-8-1-1-15,10 6-1 16,-9 4-1-16,-2 0 1 15,9 7 2-15,-10-2 2 0,4 5 1 16,6 4 1-16,-9-5 0 16,-4-2 0-16,3 2 0 15,0 1 1-15,1-2 1 16,9 6 0-16,-21-13 2 16,-1 2 1-16,-5-1 2 15,-6-2 5-15,11 4 2 0,-8-7 12 16,3 4 13-1,4-3 13-15,-14-4 5 0,-3 0 1 16,4-3-7-16,-5-3-13 16,9 0-4-16,5-4-12 15,-8-6-5-15,1 0-9 16,5-4-3-16,1-1-6 16,7 11-4-16,5 1-34 15,-4 3-41-15,5 5-144 16,-3-2 142-16</inkml:trace>
  <inkml:trace contextRef="#ctx0" brushRef="#br0" timeOffset="58581.56">21699 3494 300 0,'-3'32'185'0,"3"-31"-4"0,-1 4-15 16,0 1-23-16,-1-7-6 16,2-1-13-16,0 2-6 15,0 0-9-15,0 0 1 16,0 0 4-16,0 0 0 16,0 0-12-16,0 0-16 15,0 0-33-15,0-1-13 16,0 0-17-16,0-2-6 0,4-10-6 15,3-12-1-15,8-29-2 16,-8 24-1-16,-2-4-1 16,4 0 0-16,-4-7-2 15,2 1 0-15,2-5-1 16,-3-6-1-16,4 3-1 16,1-2-1-16,0 13 0 15,0 12-1-15,-5 13 0 16,-6 2 1-16,-3 9-11 15,-1 2 1-15,-1 18-2 16,0 3-2-16,2 15 13 16,-1 1 1-16,3 2 0 15,5 5 2-15,3-8 0 16,-1-1-1-16,5-9 1 16,1-4 1-16,8-1-1 0,0-6 2 15,-3 0 2-15,3-1 1 16,-8-13 2-16,17-2 2 15,6-9 1-15,-1-5-1 16,6-5-1-16,-7-2-2 16,-3-1-1-16,0-4-1 15,0 0 0-15,0-2 1 16,-3-7 1-16,-3 1 1 0,0-5 0 16,-10-6 0-16,-6 0 0 15,-1-1-2-15,-12 10-1 16,-1 6-3-16,-1 14-3 15,3 6-4-15,-1 7-5 16,6 0-3-16,-4 9 1 16,-9-3 2-16,3 14 6 15,-1 10 2-15,5 12 2 16,0 10 1-16,-3 2 2 16,0-3 1-16,1 0 1 15,3-3-1-15,0-4 0 16,-2 1-1-16,4-5-1 15,-9-4 0-15,4 2 0 16,-1-2 1-16,-3-1 0 16,5 6 1-16,1-5 2 15,-2-4 0-15,-2-14 1 0,1 1 0 16,-3-9-5-16,2 2-23 16,6-3-81-16,-5-13-43 15,6-2 78-15</inkml:trace>
  <inkml:trace contextRef="#ctx0" brushRef="#br0" timeOffset="72193.02">4804 5758 416 0,'-5'-3'248'0,"5"0"-36"15,9 3-54-15,-5-4-16 16,0 5-28-16,-5-4-14 16,0 2-18-16,0 1-5 0,1 0-8 15,0 0-5-15,0 0-18 16,0 0-12-16,0-1-18 15,-1 1-5-15,-1 0-3 16,1 0 1-16,7 29-3 16,-3 21-1-16,-16-28-3 15,16 10 0-15,-17-9-1 16,18 3 1-16,-3 2-1 16,-8-1 0-16,6 2 0 15,-4 6 0-15,3-1 0 16,4 8 1-16,6 1 1 15,-30-16-1-15,31 10 2 16,-14-17 1-16,-5-7 0 16,28 8 2-16,-33-21 4 15,18 2 8-15,-3-8 3 0,7 0-17 16,11-3-117-16,-24-9-199 16,22-4 198-16</inkml:trace>
  <inkml:trace contextRef="#ctx0" brushRef="#br0" timeOffset="72757.3">5168 5667 678 0,'6'-11'337'0,"3"8"-99"15,-4-2-49-15,-8-1-55 16,2 3-31-16,0 2-51 15,0 1-20-15,1 0-23 0,0 0-2 16,0 0 5-16,0 4 1 16,0 8 0-16,1 10-1 15,17 36-3-15,-24-31-1 16,13 12 0-16,-6-8 2 16,-8-3-1-16,14 6 1 15,-2-4-1-15,-10-1-1 0,5 2 2 16,2 3-1-16,-13-7 1 15,11 1 1-15,11 2-1 16,-21-13 0-16,9 3 0 16,-4-1 0-16,-12-10 0 15,12 7 1-15,5-5 0 16,5 1 0-16,-4-10-1 16,0 3-6-16,-1-4-21 15,-1-1-14-15,0 0-42 16,0 0-29-16,-1 0-45 15,1 0-23-15,0 0-52 16,0 0-55-16,-1 2 183 16</inkml:trace>
  <inkml:trace contextRef="#ctx0" brushRef="#br0" timeOffset="73377.12">4852 5970 434 0,'-1'3'260'16,"-5"-2"-47"-16,5 1-53 0,1-2-19 16,0 0-25-16,0 0-7 15,0 0-6-15,0 0 0 16,0 0-6-16,0 0-4 16,8 0-8-16,5 1-8 15,7-1-14-15,24 2-4 16,-24-4-12-16,1 1-5 15,1 2-5-15,1-1-3 16,0-1-7-16,4 1-4 0,5 1-9 16,1 4-5-16,-1 0-4 15,5 4-1-15,-6 0-1 16,-15-4 1-16,-2 1 1 16,-14-6-1-16,-3-2 4 15,12 3 1-15,-4-2-10 16,0-5-32-16,9 1-115 15,-11-7-79-15,2-4 130 16</inkml:trace>
  <inkml:trace contextRef="#ctx0" brushRef="#br0" timeOffset="75492.37">7159 5812 534 0,'1'-10'347'0,"28"-4"-8"16,-31 12-142-16,-6-11-27 0,-33 27-54 16,45-11-21-16,13-1-37 15,-41 16-14-15,31-13-10 16,-7 6-2-16,28-11 0 16,-9 10 0-16,9 9-1 15,-28 2 0-15,-27 18-5 16,49-11-3-16,-61 11-5 15,38-7-2-15,-20 5-4 16,19-9 0-16,0 5-3 16,-10 9-1-16,12-18-1 15,-26 2 1-15,64-24 2 16,-30-5 2-16,8-1 6 16,-13 0-1-16,-25-6-3 15,-1 5-18-15,37-19-76 0,-28 18-66 16,45-6-370-16,-38 2 342 15</inkml:trace>
  <inkml:trace contextRef="#ctx0" brushRef="#br0" timeOffset="75875.23">7005 5899 724 0,'-3'1'373'15,"12"-6"-120"-15,11 1-64 16,-24 13-32-16,22-13-43 15,-9 8-16-15,-12 0-21 16,27-5-6-16,-2 1-9 16,27-4-8-16,-6 4-16 15,-43 4-6-15,11 4-7 16,5 1-6-16,6-5-8 16,25-5-4-16,-13-3 1 15,-28 4 0-15,2 3 1 0,2-2 1 16,-4-4-52-16,3-2-53 15,6-3-221-15,-7 6 202 16</inkml:trace>
  <inkml:trace contextRef="#ctx0" brushRef="#br0" timeOffset="76592.26">8319 5585 411 0,'-3'2'302'15,"4"-6"9"-15,-3 4-82 16,1 0-24-16,0 0-47 15,-1 0-21-15,2 0-43 16,0-1-20-16,0 0-26 16,0 1-6-16,0 0-4 15,0 0-2-15,2 8-4 16,-1 13-5-16,-1 37-9 16,-5-23-2-16,1 0-6 15,-5-2-2-15,4 6-2 0,1-1-2 16,-1 2 0-16,-2-6 0 15,0-5 0-15,-5-5 0 16,5 3 1-16,-3-2-1 16,4 0 1-16,6 4 1 15,-7-17 2-15,1-3 0 16,3-2 2-16,-2-8 3 16,0 1-7-16,9-2-16 15,-5 0-75-15,0 1-56 0,-1-2 82 16</inkml:trace>
  <inkml:trace contextRef="#ctx0" brushRef="#br0" timeOffset="77075.02">8758 5555 903 0,'-14'0'400'16,"13"-9"-183"-16,-2 7-45 15,4-4-41-15,4-5-19 16,-15 19-48-16,3-2-21 15,8-3-27-15,1 15-6 16,6 3 6-16,-3 12 4 16,-5 4 3-16,-18 9 0 15,9 1-3-15,14-15-3 0,-15 14-3 16,12-13-1 0,6-7-3-16,-18 13 0 0,3-11-2 15,6 2-1-15,-14 6 1 16,1-5-2-16,4-1 1 15,-8-6 0-15,19-18 1 16,-39 17 0-16,47-20 2 16,-20 11 0-16,-23 0-1 15,45-13 1-15,-32 1-32 16,2-1-45-16,52-13-166 16,-27 2-230-16,17 0 293 15</inkml:trace>
  <inkml:trace contextRef="#ctx0" brushRef="#br0" timeOffset="77474.92">8361 5835 778 0,'9'-9'371'0,"-20"14"-129"16,14-5-34-16,1-12-55 16,-13 27-21-16,15-14-28 15,-3 7-5-15,8-1-16 16,7-10-10-16,13-10-22 15,-16 9-10-15,-4 8-9 16,23-3-3-16,-9 8-6 16,-13-7-3-16,9-2-5 15,18-5-2-15,-28 8-3 16,10-4-1-16,19-6-2 16,-34 7-4-16,25-12-59 15,13-3-63-15,-30 14-204 0,-6-1 199 16</inkml:trace>
  <inkml:trace contextRef="#ctx0" brushRef="#br0" timeOffset="78436.43">8895 6083 568 0,'5'-2'293'16,"17"-10"-62"-16,-29 28-20 16,21-27-28-16,-24 24-11 15,16-15-27-15,2 0-16 0,4-5-30 16,14-8-14-16,2 5-25 16,3-9-10-16,-6 10-11 15,-10 2-6-15,-5 11-12 16,20-14-4-16,-14 11-9 15,12-1-2-15,-18 4-2 16,1 3-1-16,-6 4 0 16,-5 3 0-16,-9 4 2 15,-13 10 0-15,-17 10 0 16,34-9 1-16,-22 6-2 16,18-8 2-16,19-18-1 15,-53 19 1-15,45-21 1 16,-43 20 1-16,5 0 0 15,12-13 1-15,-22 7-2 16,36-17 0-16,-14-1-4 0,5-2-3 16,6 0 0-16,-8 3 0 15,9-5 0-15,8 4 2 16,-5-3-1-16,7 0-1 16,2 2-1-16,-2-4-3 15,2 2-1-15,0 0 1 16,0 0 0-16,0 0 0 15,0 0 3-15,0 0 0 0,9 3 1 16,6 0 0-16,37 9 2 16,-20-8 1-16,-10-3 3 15,-1 4 1-15,28-7 5 16,-21 2 1-16,31 0 3 16,2 0 0-16,-36 3-3 15,27-5 0-15,-31 2-5 16,1-9 1-16,6 3-3 15,-27-1-1-15,19-3 0 16,-3 2-3-16,-20 6-1 16,18 1-1-16,-16 2-2 15,5-2-19-15,-4 4-75 16,0-3-51-16,0 0-239 16,-1 0 244-16</inkml:trace>
  <inkml:trace contextRef="#ctx0" brushRef="#br0" timeOffset="79274.16">9768 5589 732 0,'2'0'374'15,"6"-9"-116"-15,-13 11-89 16,4 1-23-16,-8 1-47 16,6-4-20-16,11 0-35 15,-8-1-8-15,1 1 4 0,-11 7 5 16,-4 2 9-16,3 1-2 16,-13 1-12-16,-1 9-9 15,-12-2-13-15,0-1-5 16,3 14-6-1,-2-8-2-15,1 8-2 0,27-9 1 16,-7 4-2-16,-7-1-1 16,31-9-1-16,-29 12 0 15,20-9-1-15,-2 3 1 0,-3 2 2 16,-7 0 1-16,20-4 4 16,16 6 1-16,-11-5 4 15,3 2 0-15,6-10 1 16,11-9 0-16,6 7-1 15,25-12 2-15,-19 4 2 16,-2-15-1-16,-3-4 3 16,2-5-4-16,0-7 0 15,11 10-1-15,-22-8-3 16,14-3 2-16,-43 8-4 16,1 1 0-16,32-11-1 15,-24-3-1-15,7 8 1 16,-9-4-2-16,-32 6 1 15,-11 13-1-15,44-22-1 16,-41 6-1-16,31-1 0 0,-25 6-2 16,6-1-1-16,6 1 0 15,-34 12-1-15,32-3-1 16,-31 6-5-16,16 6 0 16,0 2-1-16,3-1 2 15,-7 12 1-15,11-7 2 16,-3 3-2-16,6 10-3 15,-15-2-24-15,3 4-36 0,-4 3-116 16,18-8-153-16,27 0 212 16</inkml:trace>
  <inkml:trace contextRef="#ctx0" brushRef="#br0" timeOffset="80623.739">10604 5749 312 0,'-41'-7'206'16,"28"13"8"-16,-29 9-35 16,36-13-53-16,12 6-17 15,-10-13-20-15,14 5-1 16,9-10 12-16,-9 1 4 15,21 0 6-15,0-15-5 16,-22 24-11-16,-16 13-9 16,19-11-20-16,-4 10-10 15,14-15-20-15,7-12-4 0,-20 20-7 16,3 10-1-16,0-3-2 16,8-6-5-16,3-15-4 15,14-6 0-15,-6 16-5 16,-12 9 1-16,3 9-2 15,6-9 0-15,16-21 1 16,-20 11-3-16,8-4 2 16,-33 4-3-16,10 13 1 15,21-10-2-15,-7 2 0 16,38-16 0-16,-34 14 0 16,19-18 1-16,-6 9-2 15,-24 21 0-15,37-30 0 16,-29 32-1-16,11-22 1 15,25 2 0-15,-36 3-1 16,17-8 2-16,-12 16 1 0,-30-5-2 16,43-9 2-16,-11 9-3 15,4-8 0-15,17-4 0 16,-33 18 0-16,4-4 2 16,8-1-1-16,-14 6 1 15,23 7-2-15,14-33 1 16,-51 21 0-16,29-10-1 15,-21-7 0-15,-3 13 0 16,20 3 0-16,-5 0 1 0,1-10 1 16,-16 20-1-16,18-30 3 15,-26 10-2-15,10 0 3 16,4-14-1-16,-34 27 4 16,27 1 2-16,-7-12-1 15,-9 5 3-15,28-16-3 16,-18 7 1-16,-9 0-3 15,8 1-2-15,0-9-2 16,8 6-2-16,-22 19 0 16,-6-9-1-16,-15 10 0 15,24-25 0-15,21-4 0 16,3 3 0-16,-15 12 1 16,1-7-1-16,-51 17 1 15,24-13-1-15,44-16 1 0,-54 20 0 16,38-15 0-16,-18 8 2 15,-27 6-2-15,24-5 2 16,-5 8-1-16,-13 2-1 16,14-1 0-16,7 1 1 15,8-9-1-15,14 5 0 16,-6-1 2-16,-4 1-1 0,8 3-2 16,-3-8-1-16,4 8 0 15,9-5-12-15,-18 10-67 16,7 1-63-16,10-11-203 15,-11 8 212-15</inkml:trace>
  <inkml:trace contextRef="#ctx0" brushRef="#br0" timeOffset="82006.62">12126 5943 438 0,'0'0'239'16,"0"0"-48"-16,0 0-62 15,0 0-11-15,0 0-21 16,0 0-10-16,0 0-22 15,0 0 1-15,0 0 15 16,0 0 13-16,0 0 16 16,0 0-3-16,0 0-17 15,0 0-15-15,0 0-25 16,0 0-11-16,0 0-10 16,-1 0-4-16,-4 2-6 15,-19 6 0-15,-12 1-1 31,17-5-2-31,2 1-1 0,-24-5 4 16,-24 0-6-16,14 0 6 16,47-8 1-16,-34 9-3 15,16-1 2-15,0-5-13 16,-37 10-4-16,37-4-3 16,11 0-4-16,-11-1 7 15,-4-1 0-15,-2 1 0 16,6-3-1-16,-2 0-1 15,-22 3 1-15,35-8 0 0,-33 14 0 16,14 5-1-16,51-15 0 16,-65 8 1-16,37-7-1 15,-15-2 0-15,-30 9 1 16,37-3 0-16,-16 2 0 16,-4-3 1-16,23-5-1 15,-19 5 0-15,14-2-1 0,-8 4 1 16,-1 0 0-16,2-2-1 15,-10 3 1-15,14-3 0 16,5-3 0-16,-8 3-1 16,8-4 1-16,5-3-1 15,-44 11 0-15,34-4 1 16,-4 2-1-16,10-2 0 16,37-7 1-16,-43 4 0 15,4-4-1-15,-26 10 0 16,-1 3 0-16,40-10 0 15,-20 10 1-15,15-9-1 16,-1-1-3-16,-10 4 0 16,17-4 0-16,-5 6 2 15,-4-2 1-15,0 0 0 16,-4-5 1-16,0 2-1 0,3 1 0 16,0-3 0-16,1 4-1 15,-2 1 1-15,8 2-1 16,-2 1 1-16,-4-4 0 15,-1-2 0-15,2 3-1 16,7 0 1-16,7 6 0 16,3-3-1-16,-16-4 0 15,9 2 0-15,-7-1 1 16,2 0-1-16,6 3 1 0,-7-2 0 16,8 5 0-16,-2-2 0 15,-8-3 1-15,2-1 1 16,-18-3 0-16,8-2-1 15,12 5 0-15,-9 0 0 16,13 0-1-16,-4 0 1 16,3 0-1-16,1 0 0 15,0-1 0-15,0-1-2 16,0 2-3-16,0 0-3 16,0 0 3-16,-1 0 4 15,0 0 1-15,1 0 6 16,0 0-1-16,0 0-1 15,17 5 0-15,3 38 3 16,-20-24 1-16,18 3-1 0,-15-3 0 16,46-12-2-16,-17 9-2 15,-13-11 1-15,-6 16-1 16,-7-9-1-16,5-1 2 16,-9-7-1-16,4 5 2 15,3 2 1-15,3-21 2 16,-8 20 4-16,1-15 0 15,-3-2-38-15,-4 14-39 16,3-21 39-16</inkml:trace>
  <inkml:trace contextRef="#ctx0" brushRef="#br0" timeOffset="91370.52">5607 5859 98 0,'8'-13'36'16,"-2"1"-29"-16,2-1-7 16,-3 2 0-16,0 0-1 15,1-1 0-15,7 2-4 16,-7 1-1-16,1 6-5 15,2-4-19-15,-18-1 22 16</inkml:trace>
  <inkml:trace contextRef="#ctx0" brushRef="#br0" timeOffset="91986.58">5635 5730 429 0,'-1'-14'253'0,"1"0"-43"16,7-25-60-16,6 32-17 16,-2 0-13-16,-6 0-3 15,-4 4-1-15,-11-8-1 0,9 6-9 16,9 6-9-16,-14-1-31 16,3 0-17-16,7 9-24 15,-4-5-7-15,0 1-1 16,1 7-1-16,-1 13-5 15,-5 3-1-15,8 17-1 16,2 7 0-16,-3 1 0 16,-12-6 2-16,2-2-2 15,-3-5 0-15,-10-11 0 16,12 5-2-16,-7-3 1 16,3-6-2-16,2 0 0 15,6 0 1-15,4-14 15 16,-2-9 3-16,3-17-1 15,5-3 0-15,6-10-17 16,-1-7-6-16,3-12-10 0,17-17-7 16,-2-10-4-16,0-3 2 15,14 7 7-15,-20 2 4 16,8 18 4-16,9 14-1 16,-11 7-1-16,3 7-1 15,-6 15-5-15,0 1 1 16,-7 19 1-16,-11 11 2 15,0 13 7-15,-5 11 2 0,-1 17 5 16,4 7 4-16,-9 5 7 16,4 1 2-16,-3-14 2 15,1-5-2-15,0-15-7 16,-1-1-3-16,2-13-3 16,1-1 1-16,1-10 9 15,-4-21 6-15,3-5-21 16,-2-20-30-16,4-8-192 15,-2-1 147-15</inkml:trace>
  <inkml:trace contextRef="#ctx0" brushRef="#br0" timeOffset="92303.51">5738 5871 1009 0,'0'-10'438'0,"8"6"-204"16,6-5-29-16,17 6-29 15,-10-10-21-15,6 3-46 16,7 3-19-16,3 3-41 15,5 12-11-15,-6-8-19 16,-1 8-6-16,-4-8 1 16,12 6 6-16,-16-2-91 15,-3 0 134-15,-14 4-65 16</inkml:trace>
  <inkml:trace contextRef="#ctx0" brushRef="#br0" timeOffset="94270.23">12821 5511 410 0,'-1'-2'253'15,"0"-1"-26"-15,-3-1-71 16,4 3-25-16,0 0-29 16,0 0-11-16,-1 0-25 15,0 0-10-15,1 0-19 0,0 1-4 16,0 0-1-16,0 0 1 15,-2 23-4-15,-3 35-6 16,-2-20-14-16,4 6-2 16,-9-6-3-16,-8 0 1 15,9 3 2-15,-1-2 1 16,6 2-1-16,1-7 1 0,-5-10-2 16,4-3 0-16,3-6 0 15,-2-3-1-15,5-6 1 16,-6-4 1-16,4-2-25 15,2-1-33-15,0 0-136 16,0-1-252-16,4-6 288 16</inkml:trace>
  <inkml:trace contextRef="#ctx0" brushRef="#br0" timeOffset="94687.13">13205 5405 572 0,'0'0'357'0,"-4"-1"-20"16,-1 0-166-16,5 1-29 15,-1 0-59-15,0 0-15 16,0 0-17-16,0 3-3 0,-1 20-1 16,-2 33-5-16,-1-23-9 15,4 6-5-15,-6 4-7 16,0-1-2-16,-2 4-4 16,0 1-1-16,0-5-4 15,2 0-1-15,0-7-3 16,-5-8 0-16,6 0-1 15,-2-4 1-15,2-6 1 16,4-4 2-16,2-4 1 16,7 0 0-16,-8-5-21 15,0-3-31-15,-6-1-93 16,-4-2-66-16,6-4 119 16</inkml:trace>
  <inkml:trace contextRef="#ctx0" brushRef="#br0" timeOffset="95024.47">12812 5752 616 0,'1'-3'326'0,"8"-1"-64"15,-6 2-85-15,6-8-52 16,14 0-10-16,-4-1-10 16,8-3-12-16,10 7-17 15,-1-1-8-15,3-1-22 16,-8 3-9-16,-5-1-19 15,-10-1-3-15,-1 5 0 16,1 5-14-16,-3-6-97 16,0-2-121-16,-2-1 132 15</inkml:trace>
  <inkml:trace contextRef="#ctx0" brushRef="#br0" timeOffset="95986.3">13327 5960 456 0,'-1'0'351'0,"-1"0"-177"16,1 0-48-16,1-1-16 16,13-5-20-16,7-6-11 15,43-19-16-15,-29 12-3 16,-3 5-6-16,2 9-6 15,-10-2-15-15,-6 3-8 16,-5 4-13-16,-6-3-3 0,-5 6 14 16,4 4 9-16,-9 5 13 15,2 0 2-15,-3 2-15 16,-4 3-8-16,-2-2-11 16,-7-1-2-16,2 2-2 15,-3-3-1-15,4 1 1 16,-5-1-1-16,2-4-1 15,0-4 0-15,2 0 0 16,3-4 0-16,8-1-2 16,5 1-1-16,0-4-4 15,0 1-3-15,0 1-2 16,0 0 1-16,0 0 2 16,10-5 0-16,4-3-1 15,29-9 0-15,-26 17 0 16,3 1-1-16,-4 2-1 0,-4 2 2 15,-1 3-1-15,-2 3 2 16,0 4 0-16,0-3 0 16,-5 8 1-16,4 5 1 15,-6-2 0-15,-1 12 1 16,-2-3 2-16,-9-6 2 16,-5 9 4-16,-4-4 4 15,-10 0 13-15,-2 5 7 16,-7-9 12-16,2-1 3 0,-3-7 0 15,7-1-2-15,-8-6-4 16,2-3-5-16,3-6-8 16,-8-4-4-16,16-1-6 15,1-6-3-15,4-3-5 16,6 0-4-16,-2-10-13 16,1 3-18-16,7 0-34 15,-3-8-25-15,9 12-79 16,2 0-55-16,3-1 137 15</inkml:trace>
  <inkml:trace contextRef="#ctx0" brushRef="#br0" timeOffset="96802.14">13975 5542 581 0,'0'-1'306'0,"0"0"-72"16,0-1-34-16,0 1-50 15,0 0-18-15,0 0-34 16,0 1-12-16,0 0-25 16,-1 1-12-16,-8 17-16 15,-39 38-6-15,-7-19-8 0,49 7-2 16,1-8-4-16,3-1-3 16,29-12-4-16,-57 6-3 15,-4 4-3-15,23-10 2 16,2 7-1-16,6-11 3 15,10 1 2-15,10 0-1 16,-11-8 1-16,17 3 0 0,1-5 1 16,12-9 0-16,-3 6 6 15,5-13-1-15,-6-4 5 16,-20 5 1-16,16-13-5 16,-12 2 1-16,16-4-5 15,2-1 0-15,4-17-1 16,-25 15-1-16,28-15 2 15,-14-15 0-15,1 11 2 16,20-16 1-16,-49 17 0 16,0 13 0-16,-31 9-2 15,13 4-2-15,-25 2 2 16,14-3 3-16,16 0 1 16,-41 8 0-16,35-5-3 15,-14 11-2-15,-3 3-4 16,15 1 0-16,-11 7-3 15,16-10 0-15,-4 2-1 0,-29-1-1 16,48-3-1-16,1 3-2 16,-24 4-31-16,66-5-36 15,-63 8-132-15,13-2-179 16,21-2 244-16</inkml:trace>
  <inkml:trace contextRef="#ctx0" brushRef="#br0" timeOffset="97335.25">14574 4929 627 0,'6'-16'381'0,"1"15"-41"16,-7 3-154-16,-2 1-37 15,0-3-53-15,1 0-20 16,0 0-23-16,0 0-9 16,-3 6-15-16,-8 20-2 0,-7 20-5 15,10-23-2-15,17-6-4 16,-10 4-3-16,-6-6-4 15,5 8-2-15,-11 0 0 16,10-7-1-16,8 0 2 16,-2-3 0-16,-3-6 3 15,-9 6-1-15,-3-5-15 16,-3 9-27-16,12-18-73 16,4-5-47-16,-5 2-217 15,5-16 237-15</inkml:trace>
  <inkml:trace contextRef="#ctx0" brushRef="#br0" timeOffset="97634.27">14463 5076 493 0,'-1'-1'342'16,"-1"-2"42"-16,1 2-114 0,0 0-84 16,-1 0-25-16,2 0-46 15,0 0-20-15,10-6-36 16,18-4-13-16,19 3-13 16,-24 6-6-16,-7 0-8 15,-1 12-4-15,11-16-1 16,-20 6-1-16,8 3-1 15,-9-9 6-15,15 4-79 16,-3-1-69-16,-21 5 82 16</inkml:trace>
  <inkml:trace contextRef="#ctx0" brushRef="#br0" timeOffset="98419.23">15500 5525 359 0,'1'-6'239'0,"12"1"22"15,-10 5-22-15,3-2-41 16,7-3-23-16,-22 9-48 15,17-4-15-15,-12 10-26 16,4 2-8-16,-1 12-13 16,-12 2-9-16,14 5-15 15,-17 16-3-15,4 7-9 16,-3 2-4-16,-7-3-10 16,17-19-2-16,-1-12-4 15,6-1-2-15,0-4 0 16,-17 7-1-16,15-10 2 15,-1 0 0-15,2-11 3 16,6 3-2-16,-5-6-11 16,-16 0-24-16,7 2-72 0,-16 1-46 15,18-8-202-15,24-9 219 16</inkml:trace>
  <inkml:trace contextRef="#ctx0" brushRef="#br0" timeOffset="98725.31">15391 5686 1763 0,'3'-5'56'0,"-14"11"63"15,8 4-4-15,19-11-29 16,0-2-12-16,22-2-17 16,8 2-5-16,-14 2-4 15,9 8-3-15,-3-4-17 16,-7-5-6-16,4 15-5 16,-12-15-3-16,4 3 0 15,-18 7 3-15,1-14-73 16,-23 20-76-16,6-18 83 15</inkml:trace>
  <inkml:trace contextRef="#ctx0" brushRef="#br0" timeOffset="100067.79">16749 5462 400 0,'-6'-5'252'0,"2"1"9"15,3 1-45-15,-10-5-54 16,13 7-29-16,-1 4-55 16,5 5-19-16,-6 2-17 15,0 3 4-15,-4 7 10 16,-5 0-2-16,5 18-5 15,-11 1-4-15,4 9-13 16,1 4-6-16,-1-1-8 16,10-1-5-16,-1-5-4 15,-12-10 1-15,-7-11-1 16,14 1 0-16,-8-10 2 16,11-3 0-16,1-4 6 15,-12-8 5-15,6-1 2 16,3-6-2-16,6-4-19 15,0-4-18-15,3-7-34 0,-3 0-16 16,7-4-21-16,1-2 0 16,1-4 18-16,12-3 14 15,-7-6 29-15,10-2 11 16,3-4 10-16,-2-1 2 16,11 6 2-16,-3-3 0 15,11 5 0-15,-6 2 0 0,1 0 3 16,5 14 2-16,-6 0 8 15,1 7 3-15,3 19 0 16,-7-1 2-16,-16 15 6 16,15 13 4-16,-15-3 16 15,-6 6 9-15,12 6 0 16,-27-7-1-16,-3 9-9 16,-5 0-5-16,-10 1-5 15,23 13-5-15,-7-8-6 16,2 0-6-16,6 2-5 15,-19-13-2-15,1-4-2 16,14 1 0-16,-1-12-2 16,-10 0 1-16,6-9 3 15,-7-3 1-15,-3-5 5 16,15-2-15-16,-1-1-88 16,-10-3-66-16,-2-10 86 0</inkml:trace>
  <inkml:trace contextRef="#ctx0" brushRef="#br0" timeOffset="100451.07">16752 5676 522 0,'-3'3'334'0,"1"-7"-2"15,13 4-96-15,2 0-70 16,-9-6-24-16,18 7-16 16,-4-8-11-16,7 1-20 15,5 6-4-15,1-4-16 16,0 0-7-16,6 8-23 15,-1-4-10-15,-5-3-14 16,-3 5-6-16,-4-2 0 0,-5 0-1 16,3 5-1-16,-16-10-1 15,-7-8-9 17</inkml:trace>
  <inkml:trace contextRef="#ctx0" brushRef="#br0" timeOffset="101301.22">17742 5266 359 0,'-7'5'267'16,"2"-1"54"-16,-1 7-76 16,3-5-51-16,-4-6-22 15,-1-5-27-15,-5-2-10 16,13 7-25-16,-10-5-8 16,21 19-17-16,-11-12-8 15,-10-4-12-15,11 8-6 0,-12-13-16 16,13 3-9-16,9 11-16 15,-11-5-4-15,0-4-4 16,-4 3-1-16,3-2-1 16,0 0-1-16,-1 1 1 15,1 0 0-15,1 0 2 16,-1-1 1-16,0 0 2 16,0 1 0-16,0 0-2 15,1 0 0-15,0 0-3 16,-1 0-1-16,0-1-1 15,0 0-2-15,1 1 0 16,0 0 0-16,0 0-1 16,0 0 0-16,0 0-1 15,-1 0 0-15,1-2-1 16,0 1 1-16,0 0-2 0,0 0 0 16,19 4-1-16,31 5-1 15,-30-9-2-15,8-2-1 16,-5-1 1-16,12 4 0 15,1-5 2-15,8 14 2 16,1-15 0-16,2 8 1 16,-17 3 1-16,-5-8 0 15,-4 5 1-15,-13-6 0 0,3 9 1 16,-13-6 3-16,1 2 1 16,-2-1 2-16,3-1-1 15,0 0-1-15,-1 0-6 16,0-1-2-16,0 2-1 15,0 0-1-15,0 0 1 16,0 0-1-16,0 0-2 16,0 0-18-16,0 0-59 15,-5 4-42-15,-13 0-134 16,-10 3 157-16</inkml:trace>
  <inkml:trace contextRef="#ctx0" brushRef="#br0" timeOffset="116829.38">3766 7121 468 0,'0'-1'249'0,"1"0"-58"16,1-4-29-16,-2 4-45 0,0-2-17 16,0 1-25-16,0 1-11 15,1-3-17-15,4-1-7 16,-4 2-5-16,2-7-2 15,-3 8 2-15,-1-6 3 16,1 7-6-16,-1 0-5 16,0 0-12-16,0 0-7 15,1 1-5-15,0 0 0 0,1 24 0 16,7 34 0-16,-7-27 1 16,8 3 0-16,-9-1 0 15,-6-4 2-15,-13-1-1 16,8-2 0-16,-11 1 1 15,4 1 0-15,8-7-1 16,-1 11 1-16,4-9 0 16,2-5 0-16,3 6 3 15,-8-20 0-15,9 7 2 16,0 1 1-16,-4-11-35 16,5-1-57-16,-3-13 52 15</inkml:trace>
  <inkml:trace contextRef="#ctx0" brushRef="#br0" timeOffset="117279.14">3485 7578 458 0,'-9'0'244'0,"8"4"-51"15,-4-4-21-15,5-1-39 16,0 1-27-16,0 0-39 15,0 0-8-15,0-1-8 16,11-3 1-16,13-2 11 16,31-4 3-16,-19 8 5 15,0-4 2-15,5-11-6 16,9 7-5-16,-9-6-15 16,8 11-5-16,-7-9-13 15,-9-2-5-15,5 3-4 16,-8-1 0-16,-5 4-3 0,-5 0-2 15,-3 4-7-15,-12-7-7 16,-1 0-67-16,-4 0-61 16,-7 1 77-16</inkml:trace>
  <inkml:trace contextRef="#ctx0" brushRef="#br0" timeOffset="117759.25">3548 7065 388 0,'1'2'239'0,"3"-1"0"16,-6-10-39-16,4 12-33 15,-1-7-15-15,-1-10-25 16,4 7-6-16,-4 4-20 15,5-12-11-15,10 9-21 16,7 1-12-16,8-9-16 16,1 10-3-16,14 0 1 15,-6-1-4-15,10 0-2 0,-7-5-1 16,-28-8-9-16,18 2-2 16,-3 3-8-16,-2-1-4 15,12 6-2-15,-14 0-2 16,-5 4-5-16,1 4-30 15,-7-1-139-15,2 1-381 16,-9 3 366-16</inkml:trace>
  <inkml:trace contextRef="#ctx0" brushRef="#br0" timeOffset="119011.19">3779 8223 507 0,'0'-8'270'15,"0"4"-59"-15,15 3-21 16,-16-8-43-16,-6 5-16 0,12 4-22 16,-14-2-9-16,8 2-18 15,18 4-12-15,-17-1-27 16,7 1-11-16,-2 6-13 15,-10 1-3-15,0 3-2 16,5 9-1-16,0-1-3 16,-7-4-1-16,5 3-3 15,-2-4 0-15,3-3 1 16,2 8 0-16,-3-12 0 16,2-7 2-16,2 4 2 15,-4-13 5-15,3 1 3 16,-14-10 1-16,8-4-5 15,10 4-5-15,-1-7-7 16,10 5-1-16,-8-4-3 16,2-2-1-16,1 4-3 15,-13-4 0-15,6 7 0 0,-4 2 1 16,-3 2 2-16,19 10 0 16,-28-2-2-16,-12 0 1 15,0 7-2-15,-3 3 0 16,8 6 2-16,8 7-3 15,-8 3 3-15,-9 0 0 16,7 5-1-16,-2 2 1 16,5 3 1-16,0-4 0 0,4 5 0 15,3-2-1-15,2-4-1 16,3 1-1-16,7-4 0 16,3 0-1-16,6-3 1 15,2 0 0-15,6-5 4 16,-1-4 1-16,-1 0 6 15,2-2 6-15,4 0 10 16,-2-3 2-16,8-2 3 16,1-3-3-16,4 0-4 15,-3-3 0-15,4-2 0 16,-9-2 1-16,1-7-1 16,12 6-3-16,-11-8-5 15,15 7-4-15,-11-5-2 16,-7-1-2-16,4 5 1 15,-7-1-23-15,-1 7-109 0,-4 2-104 16,-2 10 135-16</inkml:trace>
  <inkml:trace contextRef="#ctx0" brushRef="#br0" timeOffset="120161.4">3565 9389 660 0,'6'-43'326'16,"-3"36"-101"-16,2 4-25 15,-1 3-56-15,-2-8-24 16,-8 6-48-16,5 7-15 16,-3-5-11-16,1 8 0 0,9 0-1 15,-10-9-3-15,2 11-13 16,5 3-5-16,-7 7-4 16,2 5-2-16,3 2-4 15,-7-4-1-15,3 5-2 16,-9-2-2-16,-10-2-2 15,5 6-1-15,-2-6-2 16,7 4 1-16,-1-1-1 16,4 3-1-16,-1-2-1 15,0 3 0-15,8-7 0 16,-8-3-1-16,10 6 0 16,-1-12 0-16,-1 7 0 15,2-5-1-15,2-3 1 16,-1 2 0-16,2-8-1 15,8 3-1-15,-6-1-2 0,3-1 0 16,2-1-1-16,-2-1 2 16,1-5 2-16,3 1-1 15,6 1 1-15,0-2 0 16,0-2 0-16,1 3 0 16,1-3 3-16,-4-5 2 15,11 4 0-15,7-2 0 16,-8-1 1-16,-3 0 0 0,1-4 2 15,-7 1 0-15,1 0-3 16,0 2-8-16,-12-3-71 16,-6-1-53-16,-2-1 75 15</inkml:trace>
  <inkml:trace contextRef="#ctx0" brushRef="#br0" timeOffset="120565.37">3548 9628 908 0,'0'0'398'15,"2"-5"-196"-15,-1 2-29 16,-1 2-46-16,0 0-20 0,0-1-32 16,16 1-11-16,33 0-10 15,-31-9-2-15,8 9 1 16,-1-3-4-16,-1 3-8 15,-4 1-8-15,-3-2-14 16,-4 1-5-16,4-2-4 16,-2 0 1-16,-3 2 0 15,4-1-2-15,-9-2-40 16,-11-1-56-16,2-2-218 16,1 3 197-16</inkml:trace>
  <inkml:trace contextRef="#ctx0" brushRef="#br0" timeOffset="120994.66">3589 9279 1493 0,'0'-11'80'0,"3"8"1"16,4-8 68-16,5 4-40 15,5 11-18-15,8-4-25 16,7 6-5-16,-4-8-5 16,-2-10-4-16,-1 4-4 15,-8-6-5-15,5 7-10 16,1-2-5-16,1 1-7 16,1-4-4-16,3 0-6 15,-3 3-2-15,-3-6 0 16,2 6-15-16,-6 0-100 15,-1 4-75-15,-6 5 104 0</inkml:trace>
  <inkml:trace contextRef="#ctx0" brushRef="#br0" timeOffset="123519.31">5164 7285 361 0,'0'-2'193'0,"0"1"-33"16,0 0-14-16,0 0-9 16,0 0-3-16,0 0-3 15,0 0-7-15,0 0-14 16,0 0 0-16,0 0-10 0,0 0-6 16,0-1-25-16,0 1-17 15,0 0-26-15,0 1-9 16,0 0-7-16,-1 0 0 15,0 1-1-15,-5 9 0 16,3-2-2-16,1 1-1 16,0 20 4-16,-2-27 3 15,9-3 10-15,-4-1 4 16,-1 1-3-16,0 0-3 0,0 0-12 16,0-9-2-16,1-2-4 15,4-30 0-15,-7 31-3 16,2 5-1-16,1 4-15 15,6 2-9-15,-6 6-16 16,-1 1-42-16,-2 4-166 16,-1-1 170-16</inkml:trace>
  <inkml:trace contextRef="#ctx0" brushRef="#br0" timeOffset="124434.26">5572 6988 351 0,'1'27'249'0,"-5"-22"50"16,2-8-98-16,0 0-42 16,2 3-23-16,-1-1-40 15,1 0-11-15,0 0-17 16,0 0-2-16,20-3-3 16,31-9-6-16,-26-1-16 15,-6-6-9-15,4 4-13 16,2 1-3-16,4 0 1 15,2 1 2-15,-8 2 2 16,-1 3-1-16,-11 5-7 0,5 7-5 16,-10 3-2-16,-1 3 2 15,-8 4 6-15,-8 1 2 16,-7 5-2-16,4 7-2 16,-6 2-4-16,-1 1 0 15,1 7 0-15,-5-2-1 0,6 1-2 16,-6 1 0-16,0-5-2 15,-6-5 0-15,-1-2 0 16,10-5 0-16,-4-6 1 16,8-2-1-16,3-5 1 15,8 3-1-15,7-1-1 16,0-3 1-16,0 0 0 16,0-5-1-16,-1-2 0 15,1 1-1-15,-2 0 0 16,2 0-1-16,0 0-1 15,0 0 0-15,0 0-1 16,6-1-1-16,11-3 1 16,33-3-1-16,-16 4 1 15,-11 0 1-15,2 3 3 16,-1 1 4-16,-11 1 4 16,18 1 1-16,-5 1-3 0,-6-2-2 15,3 3-1-15,-6 0 0 16,1-1 1-16,-4-3 2 15,-2-1 1-15,-10-3 2 16,-2-2 1-16,0 6 1 16,0-1-4-16,0 0-3 15,0 0-28-15,0 0-37 16,0 0-110-16,0 0-127 0,0 0 185 16</inkml:trace>
  <inkml:trace contextRef="#ctx0" brushRef="#br0" timeOffset="125260.5">6426 6902 555 0,'0'-4'338'16,"0"-4"6"-16,0 4-110 15,-4-4-71-15,3 4-23 16,1 2-45-16,0 1-18 15,-1 0-24-15,0 0-4 16,0-1-7-16,-1 1-3 0,-3-2-8 16,-10-2-5-16,-32-5-10 15,24 12-4-15,-3-1-4 16,-5-1-2-16,0 6-2 16,15 0-1-16,6 9-3 15,-11-1-3-15,9 2-1 16,-15-2-1-16,-3-3-1 15,22 10 1-15,-5-4 0 16,9 4-2-16,0-4 0 16,1-7 0-16,12 4-2 15,-9-14 0-15,19 10 3 16,9 9 3-16,-2-11 3 16,-4-3 3-16,-5-5 2 15,0-5-1-15,-15-11 2 16,26 13 1-16,-1-5 1 15,-15-16 1-15,15 7-3 16,-10-4 0-16,-8-2 0 0,6 7 0 16,-6-2-1-16,-3-1 0 15,-2 6-2-15,-5-2 0 16,1 11-7-16,-4 2-3 16,1 5-4-16,2-3-1 15,0 0 4-15,-6 9 2 0,2 14 3 16,-35 32 0-16,32-17 1 15,-3 6 2-15,-9-7 1 16,3 2 1-16,5-4 1 16,-1-6 0-16,8 6 0 15,-9-6-1-15,5-7 0 16,3 2 1-16,3-5 0 16,13 2 0-16,-17-10 2 15,-6-4-1-15,9 1 0 16,1-6-1-16,7 1-5 15,9 3-21-15,-11-14-97 16,-2-2-80-16,1-5 118 16</inkml:trace>
  <inkml:trace contextRef="#ctx0" brushRef="#br0" timeOffset="125693.26">6626 6826 752 0,'-3'0'388'16,"-11"0"-93"-16,17 10-142 15,-9 3-24-15,5 8-16 16,1 6-7-16,-17-1-27 15,0 2-13-15,-4 3-22 16,2-5-7-16,8 6-11 16,-1-1-4-16,4-6-6 15,2 2-5-15,2-14-3 16,2 1-2-16,-2-10-1 16,5 7 0-16,-1-3-2 15,3-4 0-15,4 4-3 16,11 1 0-16,1-4 1 15,4 1 3-15,13-1 4 16,-19-13 2-16,22 6 1 0,-22-12-1 16,-5 0-1-16,3 4 0 15,-2-4-54-15,16 12-45 16,-14-16-160-16,16 14 152 16</inkml:trace>
  <inkml:trace contextRef="#ctx0" brushRef="#br0" timeOffset="126061.15">6881 6775 894 0,'3'-6'452'0,"-2"7"-122"16,-1-1-123-16,-2 7-99 15,1-7-33-15,0 0-39 16,-6 17-3-16,-15 43 1 16,13-19 0-16,-4 4 1 15,2 2-3-15,3 1-6 16,0 0-4-16,0-5-9 0,7 2-3 15,-1-9-3-15,1-2 0 16,-2-5-1-16,-14-7 0 16,14-1 1-16,-4-2 1 15,5-4-3-15,9-1-1 16,-3-4-51-16,-4-2-76 16,4-2 81-16</inkml:trace>
  <inkml:trace contextRef="#ctx0" brushRef="#br0" timeOffset="127286.43">13053 6924 547 0,'2'-6'262'0,"6"-2"-75"15,-4 2-25-15,4 2-16 16,-5-6-4-16,0 4-26 16,0-2-11-16,-3 4-19 15,-3 2-6-15,-1 2-19 16,3 0-9-16,0 0-22 16,-10 4-10-16,-19 20-3 15,-36 29 0-15,28-26-2 0,0-4-1 16,18 9-6-16,-5-7-1 15,14 5-3-15,3-1-1 16,-9-11-3-16,13 0 0 16,5-1 0-16,7-1 1 15,2-3 10-15,5 0 4 16,2-4 5-16,14 3 1 16,8-4-3-16,10 1-1 15,-5-9-2-15,-13-7 0 0,9-4 0 16,-8-9-2-16,11 1-1 15,2-2-2-15,-4-1 0 16,-11-3 0-16,-21-7 3 16,8 1 1-16,-19-3 2 15,16 8 0-15,-4 1-1 16,-17-6-3-16,2 7-5 16,-26-1-3-16,3 5-4 15,3 8 0-15,-7 5-1 16,14 4-1-16,-8 2 0 15,-1 1-1-15,10 5 0 16,-1-3-1-16,2 2-24 16,2 2-45-16,-7-4-173 15,5 3 162-15</inkml:trace>
  <inkml:trace contextRef="#ctx0" brushRef="#br0" timeOffset="128426.76">16401 6831 782 0,'0'0'357'0,"-1"-1"-150"16,1-1-34-16,-1 2-61 15,-1 0-19-15,1 0-31 0,0 0-4 16,0 0 1-16,0 0 2 15,-2 3-5-15,-6-2-8 16,-11 4-13-16,-29 28-5 16,25-25-9-16,-2 3-5 15,14 11-6-15,-4-5-2 16,9 9-1-16,4 0 1 16,-3-5-2-16,-4-2 0 0,9 1-3 15,-2 6 0-15,2-2 0 16,7 0 2-16,-4-10 7 15,14 4 3-15,3-6 3 16,9 6-1-16,2-5-4 16,-2-5-1-16,1-1 0 15,-4-11 0-15,9 3 2 16,-1-5-1-16,8-10-2 16,3 2-2-16,3-5-2 15,0 4-1-15,-12-5-1 16,-1 9 0-16,-10-9 1 15,-7-6 1-15,7 10 3 16,-7-8 1-16,-7 4 6 16,0 3 10-16,-16-8 11 15,4 5 0-15,-9 0-4 16,-12-4-10-16,1 5-13 16,-16-2-3-16,4 1-5 0,6 7-1 15,-10 0-3-15,7 5 0 16,-9 1 0-16,-5-1 0 15,10 5 1-15,1 0-1 16,3 2-2-16,3 2-1 16,1 0-8-16,-1-3-23 15,11 5-60-15,1-3-33 0,-1 4 72 16</inkml:trace>
  <inkml:trace contextRef="#ctx0" brushRef="#br0" timeOffset="134373.889">4455 8201 513 0,'-1'0'238'0,"-1"0"-104"16,1 0-20-16,-1 0-44 0,1 0-17 15,0 0-27-15,0 0-7 16,0 0-2-16,0 0 4 15,0 0 13-15,-1 0 5 16,1 0 0-16,0 0 0 16,0 0 2-16,0 0 0 15,1 0 2-15,0 0 1 16,0 0-2-16,0 0-1 0,0 0-3 16,0 0-2-16,0 0-3 15,0 0 2-15,0 0 0 16,0 0-1-16,0 0-2 15,4 0-2-15,3-1-2 16,4 0-1-16,-4 0-5 16,2 0-3-16,25-5-5 15,-27 4-2-15,-3 0-4 16,-4-1 1-16,9 3-1 16,1 0 2-16,10 2 2 15,4-2-2-15,0 0 0 16,1-2-1-16,18 5 0 15,-2 1-1-15,-7-4-1 16,-5 1 0-16,-23-3-2 16,-2-1-1-16,11 4 0 15,7 3 0-15,-10-4-1 0,4 0 0 16,-22 0 1-16,-1-4 1 16,3 5 1-16,3 1 0 15,7-2 3-15,-7 0-1 16,0-1-7-16,0 0-15 15,0 1-69-15,0 0-58 16,1 0 85-16</inkml:trace>
  <inkml:trace contextRef="#ctx0" brushRef="#br0" timeOffset="136178.13">5355 8043 608 0,'0'-3'287'0,"-6"1"-118"15,5-2-28-15,0 4-51 16,0 0-21-16,0-1-27 16,0 0-9-16,-1 1-5 15,1-1 0-15,1 1 5 16,0 0 3-16,0 0 2 0,0 0 1 16,0 0 2-16,0 10 1 15,-1-2 0-15,0 9-5 16,-6 26-11-16,2-23-4 15,4 2-10-15,1 2-3 16,-7 1-2-16,2 0-1 16,-4 0 0-16,-3-5-1 15,9 5-1-15,-13-6 0 16,16 6 0-16,0 2 0 16,-4-13 1-16,9 5 1 0,-13-11 1 15,-3-8 1-15,10 2-1 16,1-1-2-16,-4-1-1 15,4 0-3-15,0 0-2 16,0 0-3-16,0 0-16 16,0 0-14-16,0 0-46 15,0 0-27-15,1 8-60 16,-2-8-45-16,1 0 138 16</inkml:trace>
  <inkml:trace contextRef="#ctx0" brushRef="#br0" timeOffset="136598.2">5471 8291 782 0,'0'0'421'16,"0"0"-115"-16,0 0-100 15,0 0-24-15,0 0-69 16,0 0-31-16,0 0-42 15,0 0-11-15,2 10-7 16,1 4 0-16,0 25-4 16,2-39-3-16,-3 11-5 15,-1-3-1-15,6-7 0 16,-14 10 0-16,3-20 5 16,1-2-1-16,-2 11-42 15,9-12-44-15,0 15-169 16,-4-6-196-16,2-10 278 0</inkml:trace>
  <inkml:trace contextRef="#ctx0" brushRef="#br0" timeOffset="138790.12">6157 7950 227 0,'5'6'192'16,"0"-12"48"-16,1 6-38 15,9 3-54-15,-30-15-19 16,18 20-27-16,8-2-8 15,-19-13-6-15,12 16-5 16,-3-11-6-16,-7-6-5 16,1 8-19-16,5-7-7 15,0 11-5-15,-5-4-1 0,14 11 1 16,-15-5 2-16,-18-6-5 16,16 12-4-16,-28-10-6 15,8 9-2-15,2 5-6 16,-9-11-3-16,9 7-6 15,1 0-2-15,4-3-3 16,0 0-1-16,4-3-1 16,0-8-1-16,8 5-1 15,1 2 0-15,-1-6-1 16,6 1 1-16,2 1 1 16,0-2 0-16,0 0-2 15,1 1 1-15,0 0-2 16,0-2-2-16,0 2 1 15,0 0-1-15,0 0 0 16,0 0 0-16,0 0-1 0,0 0 1 16,0 0 1-16,0 0 0 15,0 0 1-15,0 0 0 16,1 6 2-16,-1-2-1 16,0 6 0-16,0 2 0 15,-4 25 0-15,-3-26 0 16,-1-3 0-16,2-1 0 15,2-1 0-15,4 2 0 16,-2-7 1-16,4 1 0 0,-3-3 0 16,1 0 2-16,0 0-1 15,0 0-1-15,0 0 0 16,0 0-2-16,7-5-2 16,3-2-2-16,3-1 0 15,30-25-1-15,-27 30 2 16,-4-7 0-16,-2 8 0 15,0-5 0-15,-5 5-3 16,1 5 0-16,1 3-3 16,1 7 2-16,0 1 1 15,-1 3 1-15,4 6 3 16,-5-5 0-16,5 6 2 16,-5-1 0-16,0-1 1 15,-2 1-1-15,-7-1 2 16,5 5 1-16,-5-4 1 15,2 6 3-15,-6-4 3 0,-4-9 3 16,-1 0 3-16,-8 3 2 16,4-9 5-16,-3-4 1 15,-2-5 1-15,1-6-3 16,-2 3-5-16,-2-4-4 16,-1-4-6-16,4-2-2 15,10 6-4-15,-2 1 0 0,6 1-1 16,2 1-2-16,-10-9-3 15,15 13-4-15,-6-1-27 16,9 4-28-16,0 2-76 16,-10-5-35-16,13 6-126 15,-7-8 184-15</inkml:trace>
  <inkml:trace contextRef="#ctx0" brushRef="#br0" timeOffset="139656.17">6433 7963 614 0,'-10'1'305'0,"6"-2"-100"15,-1 9-23-15,0-7-40 16,1 2-17-16,-4-3-29 16,-3-6-18-16,-2 3-25 15,0 4-8-15,-6 2-9 16,-2-1-4-16,2 9-10 15,-6-6-4-15,6 8-8 16,-2 0-2-16,0-3-3 16,-3-4-2-16,1 2-2 15,20 6-1-15,-15-6 0 16,7 2-2-16,11-2-3 16,-11-4-1-16,15 1-1 15,9 2 0-15,3 2 2 16,-5-4 1-16,20 4 3 15,-3 2 0-15,2-2 0 16,8 6 1-16,-11 0 0 0,6 1 0 16,-10 3 0-16,-4-2 0 15,-9 2 0-15,-3 7 2 16,-7-6 1-16,-1 6 0 16,-4 2 2-16,-7-13 2 15,-7 1 1-15,-3-2 1 16,-4-6 0-16,-7-2 0 15,7-3-2-15,12 8 1 16,-7-21-2-16,12 10 0 0,-8-9 0 16,4-3-1-16,5 8 0 15,-1-3-1-15,20 7 0 16,-26-14 1-16,15 8 4 16,1-6 2-16,-6-4 3 15,11 8 0-15,1-8-3 16,-4-1 0-16,8-3-1 15,1-4 1-15,4-1 3 16,4-3 3-16,-2 1 2 16,10 5-2-16,-7-2-1 15,0-1-3-15,1 2-2 16,-3 3-3-16,-5 0-4 16,1 2-2-16,-7 6-2 15,-2 0 0-15,-1 12-4 16,-2 4-2-16,3 2-2 0,4 7-2 15,-9-10-27-15,2 6-19 16,-1 5-85-16,-1-4-82 16,-2 7 143-16</inkml:trace>
  <inkml:trace contextRef="#ctx0" brushRef="#br0" timeOffset="140248.26">6885 7882 656 0,'7'-1'331'0,"-4"-1"-88"15,-3 2-43-15,0 0-33 16,0 0-27-16,-1 0-33 15,0 0-13-15,-2 2-20 16,-13 8-5-16,-38 31-13 16,29-24-11-16,-8-6-20 15,2 7-6-15,11 1-10 16,-15-9-1-16,6-2-2 0,15 1-1 16,-10-9-2-16,23 8-2 15,4-1-1-15,-8-5-5 16,8 4-3-16,0-1-1 15,4-1 1-15,7 2 2 16,8-1 2-16,-9-2-1 16,18 5 2-16,2 5 1 15,-4 5 1-15,3-1 0 0,-11 1 1 16,-5 2 0-16,-8-2 0 16,2 6 1-16,-8-3 1 15,-8-2 1-15,1 5 1 16,-4 0 1-16,-7 1 2 15,-4-8 3-15,-5-4 3 16,5-2 2-16,-1-5 2 16,1 4-1-16,-1-10-1 15,-17-11-2-15,0 1-3 16,5-4-3-16,3 4-3 16,10 5-3-16,4-2-3 15,4 7-3-15,0-4-20 16,5 2-13-16,5 4-63 15,-4-7-57-15,6 9-158 16,0-4 193-16</inkml:trace>
  <inkml:trace contextRef="#ctx0" brushRef="#br0" timeOffset="140607.28">7395 8093 879 0,'-9'1'447'15,"2"2"-154"-15,-6 6-98 16,-3-1-17-16,-3 7-47 15,0-2-20-15,-2 6-40 16,-5-3-18-16,6 5-30 16,-4 3-8-16,-12-5-8 15,6 5-1-15,-2-5-1 16,12 5-1-16,10-1 1 16,-14-8-2-16,3 0-30 15,-7-5-32-15,7-3-110 16,8-3-77-16,1-8 150 0</inkml:trace>
  <inkml:trace contextRef="#ctx0" brushRef="#br0" timeOffset="140871.919">7130 8088 676 0,'17'2'370'0,"-14"7"-27"15,12 7-110-15,-7 5-32 16,-17-4-23-16,8 12-51 16,3 1-26-16,5 5-40 15,3-8-14-15,-2-3-21 16,0 3-6-16,-1-11-7 16,11 10-1-16,5-3-2 15,-10-14 1-15,9 4-40 16,-7-13-36-16,-1-9-111 15,1-3-186-15,4-15 238 16</inkml:trace>
  <inkml:trace contextRef="#ctx0" brushRef="#br0" timeOffset="141190.24">7744 7920 1270 0,'-2'-3'514'15,"-7"3"-314"-15,9 21-61 0,-6 5-52 16,-3 2-11-16,-12 2-24 16,5-1-12-16,13 8-16 15,-19-6-6-15,22 7-6 16,-9-4-1-16,-9-9-4 15,28 8 0-15,-3-3-1 16,-7-7-1-16,1-4 2 16,-20-12-2-16,8-3-15 15,5-3-23-15,3-4-67 16,8 0-69-16,-4-15-213 16,13 1 242-16</inkml:trace>
  <inkml:trace contextRef="#ctx0" brushRef="#br0" timeOffset="141688.22">8029 7915 869 0,'11'3'444'16,"-13"8"-92"-16,0 7-119 15,-18 3-59-15,11 2-24 16,-4 1-52-16,-1 6-19 0,4 1-30 15,-9-2-10-15,3-5-12 16,4-4-4-16,5 7-8 16,0-3-4-16,4 1-3 15,-3-1-2-15,8-2 0 16,6 4-1-16,0-3 1 16,5 6-2-16,-1-13 1 15,5 4 0-15,-2-14-1 16,2-2 1-16,8 4 1 15,-10-14 0-15,10 7 1 16,1-10 0-16,0-9 0 16,11 8 1-16,-3-20 0 15,-2 4-1-15,-6-8 0 16,-4-9 0-16,-7 7 2 16,2 3 1-16,-8-2 3 15,-8-4 0-15,-2 2-2 0,-6 5-1 16,-6 3-5-16,2 13-1 15,-13-4-3-15,0 1-1 16,-10 9-4-16,-5 2-2 16,9 18-2-16,-5-2-3 15,-8-3-42-15,4 10-40 16,-1 1-116-16,-1 3 126 16</inkml:trace>
  <inkml:trace contextRef="#ctx0" brushRef="#br0" timeOffset="143501.21">8347 7512 251 0,'0'-1'158'0,"0"0"11"16,0 1-21-16,0 0-16 16,0 0 4-16,-2-1-5 15,1 0-5-15,0 0-18 16,0 0-8-16,0 0-15 16,0 0-10-16,0-1-22 15,0 1-13-15,1 0-21 16,0 1-4-16,0 0 3 15,0 0 2-15,3 1 4 16,7 3 0-16,2-2-6 16,33 3-1-16,-21-3-4 15,-4-4-3-15,10 9-4 16,-11-9-1-16,6 2 1 16,2 5 0-16,-16-7 1 15,5 2-1-15,-20-4-1 16,7-1-1-16,-3 7-23 15,0-3-23-15,0 1-56 0,-1 0-62 16,1 0 101-16</inkml:trace>
  <inkml:trace contextRef="#ctx0" brushRef="#br0" timeOffset="144487.33">8897 7296 430 0,'-1'-2'255'0,"0"1"-20"16,1 0-51-16,0 0-55 15,0 0-8-15,0 0-16 16,0 0-13-16,4-1-22 16,5-1-8-16,2 0-16 15,3 1-5-15,41 1-12 16,-25 4-7-16,-7 0-8 15,3 1-3-15,-9 1-1 16,-7-3-1-16,9 4-2 16,-7-1-1-16,-1 0-1 15,4 5 1-15,-14-6 3 16,5 5 2-16,-6-1 4 16,-1 5-1-16,-4 0 0 15,0-3-1-15,-12-3-2 16,-5-4-1-16,5 4-2 15,11 5-1-15,-3-6-1 16,6 5 0-16,-8-8 0 0,-18-6 1 16,19 3-2-16,-2-2 1 15,3-3-3-15,7 3-1 16,6 2-4-16,-1-4-3 16,-3 3-3-16,0 0 1 15,0 0 2-15,5-1 1 16,3 0 0-16,-2 1-1 15,12 0 1-15,30 9 1 16,-19 8 1-16,-12-6 1 0,-3 4 1 16,-7 0 0-16,4 0 2 15,3 9-1-15,-4-5 2 16,-1-4 0-16,-9-9 0 16,0 1 1-16,0 4 0 15,0 2 0-15,0 4 5 16,-4-4 3-16,-2-4 6 15,-3 1 4-15,-7-4 7 16,2 4 6-16,-3-6 10 16,-10-3 4-16,6 1-1 15,-1-1-6-15,-2-3-13 16,3 0-7-16,-4-7-10 16,-4-3-5-16,3 4-5 15,5 0-2-15,9 11-25 0,5 9-35 16,-2-6-116-16,4 6 112 15</inkml:trace>
  <inkml:trace contextRef="#ctx0" brushRef="#br0" timeOffset="146403.449">12109 8148 530 0,'2'-4'329'0,"2"-3"-7"15,-4 6-91-15,0 0-62 16,0 0-26-16,2-1-36 16,-2 1-15-16,0 0-34 15,0 0-12-15,0 0-20 16,0-1-6-16,0 1-6 0,0 0 0 15,0 1 2-15,3 11-3 16,0 13-5-16,-1 29-1 16,-7-25-3-1,3 5-1-15,-2 2 0 0,-2-3 0 16,1-3 1-16,-2-4-1 16,3-6 2-16,0 3-1 15,0-3 1-15,1-4 2 16,-1-3 0-16,2-3-1 0,-2-11-11 15,2 0-21-15,1-3-65 16,0 4-44-16,1 0-105 16,0 0-98-16,2-19 220 15</inkml:trace>
  <inkml:trace contextRef="#ctx0" brushRef="#br0" timeOffset="146798.979">11980 8193 407 0,'-10'-1'282'15,"4"1"-5"-15,-2-2-90 0,10 2-29 16,-6 0-45-16,0-2-16 15,4 2-13-15,0 0-1 16,0 0-4-16,2 0 0 16,10 2-11-16,4 1-9 15,33 6-9-15,-31-7-3 16,5 1-9-16,-5 2-3 0,3-3-7 16,-5 0-5-16,4 0-6 15,-2-5-4-15,-1 3-5 16,6-1-1-16,-12 1-1 15,-4 0-2-15,-2 0 1 16,-5-1-1-16,1 1-23 16,-1 0-25-16,0 0-61 15,0 0-49-15,0 0-167 16,0 0 204-16</inkml:trace>
  <inkml:trace contextRef="#ctx0" brushRef="#br0" timeOffset="147369.83">12672 7958 845 0,'-2'-3'387'0,"-3"-7"-177"15,5 16-41-15,0 7-64 16,-1-2-20-16,1 12-22 16,-5-16-7-16,2 15-12 15,3 4-6-15,-5 4-9 16,5 5-5-16,-3-10-6 15,-5 3-4-15,6 3-3 0,-3-4-2 16,2 6-2-16,-2-7 0 16,-1 0-2-1,2-2 1-15,3-1 1 0,1-2 0 16,-3-14 2-16,-1 0 0 16,0-9-2-16,1-5-6 15,3 11-31-15,-2-10-29 16,-1-1-81-16,6 6-63 15,-1-11 126-15</inkml:trace>
  <inkml:trace contextRef="#ctx0" brushRef="#br0" timeOffset="147686.27">12895 8221 820 0,'-8'2'405'0,"8"3"-121"16,-19-1-76-16,12 2-62 0,-1 2-25 16,1 2-42-16,4-2-20 15,3 4-26-15,2-2-7 16,1 0-6-16,5-1-2 15,-10-5-1-15,3 1-2 16,-7-4-5-16,0 0 0 16,6 1-1-16,-6-2 0 15,13 1-36-15,-2 0-32 16,-17-8-97-16,14 5-125 0,-5-13 182 16</inkml:trace>
  <inkml:trace contextRef="#ctx0" brushRef="#br0" timeOffset="148579.28">13387 7944 667 0,'1'-7'325'0,"12"13"-106"15,-13-6-28-15,-8-8-38 0,12 9-18 16,-4 0-34-16,-6-4-14 16,6 3-15-16,-1 0-1 15,0 0-3-15,-7 3-3 16,-14 5-14-16,-24 7-8 15,31-3-15-15,-8-8-5 16,6 6-9-16,-6-2-3 0,8 4-4 16,-1-2-2-16,5 1-3 15,1-8 0 1,-1-4-2-16,8 5 0 0,4 1 0 16,-4-4 0-16,3-1-3 15,0 0 1-15,-1-1-1 16,1 1 1-16,0 0 2 15,0 0-1-15,0 0 1 16,0 0 0-16,0 2 1 16,2 7 0-16,-1-3 1 15,-1 0-1-15,0 3 0 16,0 3 0-16,-4 18 0 16,1-21 0-16,1-2 1 15,-4-5-1-15,6 5 0 16,-3-6 0-16,2-1-1 0,1 3-2 15,0-4-8-15,0-1-4 16,0 1-8-16,4 0-4 16,10-5-9-16,27-22-3 15,-30 13-3-15,9 10 6 16,9 3 14-16,0 2 8 16,-5 4 7-16,-1-3 1 15,-9 3-1-15,-12 0 0 16,6 6 0-16,-8-2 3 0,-2 2 3 15,8 2 1-15,-2 1 4 16,-5 4 1-16,4 2 3 16,5 3 2-16,-14-2 3 15,3 1 1-15,-7-3 2 16,-3 0 1-16,7 2 4 16,1-4 2-16,-11-5 0 15,7 3 1-15,0-7-4 16,-6-3-1-16,3-2-5 15,-7-2-3-15,-7-2-5 16,1-6-1-16,7 8-4 16,-5-8-1-16,14 10-1 15,3 4 0-15,-2-8 0 16,4 12-5-16,-3-10-49 0,2-1-47 16,5 2-149-16,0-13-189 15,6 2 281-15</inkml:trace>
  <inkml:trace contextRef="#ctx0" brushRef="#br0" timeOffset="149267.14">13827 7910 526 0,'-12'-7'365'16,"8"13"24"-16,2 1-190 15,-4-5-34-15,7 8-63 16,-8-11-24-16,-17-1-38 16,13 3-12-16,-20-5-15 15,2 6-3-15,13 12-5 16,-9-8-2-16,8 12-3 15,0-5 0-15,0-9 1 16,7 3-1-16,6-1-1 16,-6-3-1-16,10 3-1 0,3 10 1 15,4-7 2 1,8 1 1-16,2 4 2 0,0-7 0 16,1 7 1-16,0-2-1 15,1 2 0-15,-3 3-1 16,0 1 0-16,10 6 0 15,-24-8 1-15,-2 0 0 16,-6 1 2-16,-16 0 2 0,13 5-1 16,-1-2 2-16,-3 0-1 15,-5-6 1-15,-1-4 0 16,-1 0 0-16,4-6 2 16,-7 2 1-16,9-11 2 15,1-5-1-15,2-6-1 16,12 1-2-16,-2 1-4 15,4 1-2-15,2-7-3 16,-4 1 0-16,9-2 1 16,1 2 0-16,2-1 1 15,7 1 1-15,-5-1 8 16,-5-3 6-16,5-1 11 16,1 1 4-16,-2 3-4 15,1 2-7-15,-3 7-11 16,5 1-4-16,-4 8-6 0,-3 2-2 15,-11 0-27-15,-2-1-23 16,6 7-83-16,-3-6-108 16,0 1 156-16</inkml:trace>
  <inkml:trace contextRef="#ctx0" brushRef="#br0" timeOffset="149835.68">14214 7882 864 0,'-5'-4'429'15,"5"6"-128"-15,-16-2-186 16,-7 3-28-16,-1 5-33 15,-9 4-8-15,2 1-14 16,6 5-10-16,-1 3-13 16,-3-10-3-16,3 1-2 15,1-4-1-15,7 5 0 16,0-8-2-16,11 4-1 0,3-5 0 16,9 3-3-16,6 5 1 15,4-5 1-15,2-2 1 16,1-6 1-16,6 1 2 15,-1 0-3-15,2 6 0 16,0 8 0-16,-5-5 0 16,0 5 0-16,3 8-1 15,-7-6 0-15,0 7 1 16,-12-5 0-16,-6-3 0 0,-7 2 3 16,-3 0 2-1,-2 6 11-15,-2 3 8 0,-1-6 21 16,-6-2 7-16,-3-3 5 15,-5-13-2-15,-8 1-15 16,5 6-7-16,2-10-13 16,4 2-2-16,0-8-4 15,3-12-4-15,-7 1-11 16,17 4-22-16,13 5-66 16,-7-1-60-16,25 3-230 15,-14-2 243-15</inkml:trace>
  <inkml:trace contextRef="#ctx0" brushRef="#br0" timeOffset="150203.18">14591 8123 838 0,'-4'-9'496'16,"-2"3"-22"-16,0 4-294 16,-1 1-44-16,-3 4-67 15,-2 9-18-15,0 1-27 16,1 6-7-16,-5 1-5 15,2 5-2-15,-7 5-4 16,-3 3 1-16,0 2 0 16,-2-1-1-16,3-4 3 15,-8-11-2-15,3-6-5 16,15-2-15-16,-8-11-69 16,21 7-66-16,3-11-196 15,-20-14 213-15</inkml:trace>
  <inkml:trace contextRef="#ctx0" brushRef="#br0" timeOffset="150452.09">14425 8134 707 0,'4'4'377'15,"0"10"-84"-15,-4-2-57 0,6 7-58 16,-4 0-30-16,5 9-41 15,-1-2-21-15,0 1-36 16,-3-5-15-16,1 2-17 16,4 3-5-16,-4-8-4 15,6 14 0-15,-8-24-6 16,0-2-20-16,1 6-85 16,-4-15-53-16,3 5 88 15</inkml:trace>
  <inkml:trace contextRef="#ctx0" brushRef="#br0" timeOffset="150770.04">14891 7860 974 0,'-7'14'450'16,"-8"-4"-175"-16,-10 5-108 16,14 22-53-16,0 1-14 15,5 2-28-15,6 5-16 16,-14-15-30-16,8 1-10 0,-6 1-6 16,6-3-3-16,3 1 0 15,-8-3 0-15,13 0-5 16,-9-4-10-16,8-3-30 15,12 5-17-15,-15-14-62 16,4-6-34-16,-1-8-135 16,-13-14 177-16</inkml:trace>
  <inkml:trace contextRef="#ctx0" brushRef="#br0" timeOffset="151219.21">15110 7993 946 0,'-4'6'448'0,"-7"14"-175"0,-11-9-63 16,4 8-59-16,-5 2-25 16,1-4-33-16,7 8-18 15,-2-5-29-15,6 4-11 16,4 0-14-16,-2-3-6 15,3 3-5-15,0-1-2 16,4 0-2-16,2 0 1 0,1-2-3 16,2-3 1-16,4-3 0 15,5-1-1-15,2-3 1 16,-1-5 1 0,-1-9 0-16,3-2 0 0,4-11-2 15,4-3-2-15,4-7-4 16,-7-4-1-16,6-4 0 15,-6-3 1-15,-4 3-4 16,1 1-7-16,-11-3-10 16,-8 0-2-16,2 16 3 15,-9-2 3-15,-15 9 1 16,5 7-3-16,-13-4-7 16,5 9-1-16,6 10-40 15,3 2-42-15,-1 2-163 16,3-1 171-16</inkml:trace>
  <inkml:trace contextRef="#ctx0" brushRef="#br0" timeOffset="151585.17">15014 7698 888 0,'5'0'457'15,"10"0"-141"-15,-1 1-107 16,-3-1-35-16,3 0-67 16,-3-1-31-16,13 4-50 15,-7-3-10-15,4 0-6 16,-2 5 2-16,-13-5-53 0,3 1-60 16,-2 2-205-16,2-3 188 15</inkml:trace>
  <inkml:trace contextRef="#ctx0" brushRef="#br0" timeOffset="152318.389">15293 7400 655 0,'-3'1'380'15,"8"2"-70"-15,-8-7-99 16,8 5-26-16,1-1-56 0,-9-5-21 16,14 9-39-16,-3-4-15 15,13 5-25-15,7 2-7 16,-7-3-14-16,4-1-2 16,-2 5-3-16,-3 0 0 15,-6 1 1-15,1 2-1 16,-8-3 0-16,-4-9-1 15,1 1 1-15,-9 4 1 16,4-4 2-16,0 0 0 0,0 0-1 16,-7 4-2-16,-10 4-2 15,-29 14-1-15,28-13-4 16,3-8-5-16,6 0-4 16,1-4-2-16,8 3-14 15,4 1-1-15,6-1 3 16,4 1 2-16,9 5 18 15,-4-2 3-15,1 3-1 16,-1-1 2-16,-14 2-1 16,13 3 0-16,-3 0 1 15,0 3 0-15,12 4 3 16,-19-4 0-16,-1 1 5 16,-1-3 3-16,-5-2 4 15,4 5 3-15,-3-1 4 16,-1 2 0-16,-6-9 1 0,-3-2 0 15,-4-2-2-15,-5 1-1 16,1-4-3-16,-3 4-1 16,2-4-3-16,-4-6-1 15,0 4-1-15,-3-5-24 16,3 7-76-16,6 4 65 16</inkml:trace>
  <inkml:trace contextRef="#ctx0" brushRef="#br0" timeOffset="153567.87">16246 8075 496 0,'0'-10'260'0,"-14"-5"-50"15,21 9-16-15,0 2-21 16,-1-2-8-16,3 4-14 16,-3 2-7-16,-9-3-21 15,2 2-18-15,-4 1-46 16,4 0-19-16,0 0-26 16,0 1-3-16,-7 27 0 15,1 30 0-15,7-21-1 16,-3-1-3-16,0-1-1 15,-8 0 0-15,-1-8 0 16,12 3 1-16,-10-12 1 16,7-5 1-16,3-2-19 15,-7-4-25-15,12-7-63 16,4 3-39-16,-10-9-154 0,-5-5 185 16</inkml:trace>
  <inkml:trace contextRef="#ctx0" brushRef="#br0" timeOffset="153891.13">16087 8110 707 0,'3'-3'395'16,"6"-1"-70"-16,3 8-147 16,-10-6-28-16,14 7-40 15,-3 0-15-15,3 2-26 16,4 3-9-16,13 0-16 16,-4-1-8-16,-5-6-12 15,-4-1-5-15,-4-1-5 16,9-1-1-16,-1 0 0 15,-1-1-8-15,-11-4-44 16,-4 1-48 0,-4 2-187-16,1 1 175 0</inkml:trace>
  <inkml:trace contextRef="#ctx0" brushRef="#br0" timeOffset="154386.26">16744 7895 751 0,'0'4'410'0,"0"0"-78"16,-12-5-112-16,17 5-88 0,-8 5-33 15,8 9-39-15,-2 10-4 16,-5 4-17-16,-12-10-7 15,4 10-11-15,10-4-3 16,-2 4-4-16,11 3-3 16,-7-6-3-16,-15 0 0 15,10 0-1-15,-14-6-1 16,-4-2 0-16,9-1 1 16,-5-3-1-16,22 11 1 15,-3-11-1-15,-2-3-2 0,9-5-18 16,-14-9-22-16,-1 1-54 15,7-3-31-15,-1 1-86 16,0 1-84-16,0-1 191 16</inkml:trace>
  <inkml:trace contextRef="#ctx0" brushRef="#br0" timeOffset="154718.319">16920 8219 842 0,'-1'2'413'15,"1"2"-124"-15,-3-3-58 16,3-1-55-16,0 0-26 15,0 0-46-15,0 0-24 16,0 0-32-16,0 2-9 16,-1 6-15-16,0-2-5 15,-1 0-8-15,1-1-2 0,0 2-1 16,0 0-1-16,0-7-15 16,0 1-26-16,-1-1-86 15,1 0-62-15,1 0 107 16</inkml:trace>
  <inkml:trace contextRef="#ctx0" brushRef="#br0" timeOffset="155636.23">17614 7821 800 0,'3'1'374'16,"-4"-1"-137"-16,-7 0-31 15,7 2-54-15,-6-2-22 16,-2 5-42-16,2 2-13 0,-15 2-5 15,0 3 0-15,-6 0-3 16,-2-1-6-16,3-3-18 16,0-1-10-16,8-3-16 15,-2-4-3-15,8 0-6 16,-1-8-1-16,5 6-3 16,5 0 1-16,3-1-2 15,3 9 0-15,-2-6-4 16,0 0-2-16,0 0-2 15,0 0 0-15,0 0 2 16,0 0 0-16,0 0 0 16,0 0 1-16,3 5 1 15,0 4 1-15,2 3 0 16,1 19 1-16,-9-22 0 16,1 4 0-16,-7-9 0 15,6 14 0-15,-5-6-1 0,-2-2 2 16,3 4-1-16,-4-11 0 15,5 10 0-15,2-5-1 16,1-3 2-16,5 5-1 16,-1-12-1-16,2 1 0 15,7 0-2-15,-2-10-2 16,8 5-3-16,-2-8 0 16,4 3-6-16,4 9-1 15,-2-1 2-15,1-5 0 0,-1 5 6 16,3-2 2-16,-8 4 1 15,2 8-1-15,-1 2 1 16,-7-7 1-16,3 7 1 16,5 8 1-16,-12-2 1 15,5 11 3-15,-9-4 3 16,-4-6-1-16,3 6 1 16,-3-4 0-16,-7 1 1 15,2 2 1-15,-7-3 2 16,2 3 2-16,-1-3 3 15,-5-1-1-15,-3-7 3 16,-6-5 2-16,3 1 0 16,0-6 0-16,4 3-3 15,0 0-2-15,4-3-6 16,-3-1-2-16,-1-3-2 0,-1 2-2 16,1-1-1-16,7 2-1 15,2-3 0-15,6-3-3 16,1-1-34-16,10-3-29 15,-1-4-72-15,5-1-65 16,7-3-194-16,-6 0 251 16</inkml:trace>
  <inkml:trace contextRef="#ctx0" brushRef="#br0" timeOffset="156467.28">18129 7823 371 0,'5'-7'263'0,"-12"4"34"16,10 3-38-16,-5 0-60 0,1 0-26 16,0 0-37-16,0 0-12 15,0 0-17-15,0 0-9 16,-2 1-29-16,-25 8-14 16,-29 5-26-16,33-9-9 15,-9-2-10-15,3-2-3 16,3 2-3-16,4 6 0 0,7-2-2 15,2 0-1-15,2 3-1 16,5 5 0-16,-1-6-5 16,5 5 0-16,3-9-2 15,-1-5 1-15,7 13 2 16,3-6 1-16,7 9 1 16,5-1 0-16,0-4 2 15,6 13 0-15,-2-6-1 16,-2 3 0-16,0 5 0 15,-12-7 1-15,0 3-1 16,-1 1 1-16,-10-9 1 16,11 7 1-16,-14-6 1 15,3-1 0-15,-7-1 2 16,-10-3 2-16,-1-1 1 16,-9-6 0-16,8 2 2 15,0-4-1-15,0-4 0 0,3 0 0 16,1-3-1-16,-1-1-1 15,10-2 1-15,-1 1-2 16,5-3-1-16,-3-3 0 16,3 4-3-16,1-3 1 15,1 1-3-15,7 1 1 16,3-2-1-16,4 1 0 16,1-6 2-16,4-6 0 0,4 2 1 15,2-10 0-15,10 5 3 16,-6 0 2-16,-3 0 2 15,-2 4 1-15,-5 4-1 16,-3 2-3-16,-2 5-4 16,-4 5-1-16,-9 4-4 15,12 7-4-15,-7 3-8 16,-3 1-15-16,-3 9-55 16,-12-6-54-16,1 12-197 15,3-1 211-15</inkml:trace>
  <inkml:trace contextRef="#ctx0" brushRef="#br0" timeOffset="157016.93">18604 7855 960 0,'-4'-6'467'16,"2"-1"-175"-16,-6-1-95 16,9 7-85-16,-1-2-42 15,-8 3-39-15,5 2-10 0,-23-1-15 16,-5 2-2-16,-9 4-1 16,-13-3-2-16,12 8-1 15,8 3 1-15,1-3-1 16,7 3 1-16,8-4-1 15,-3-6 0-15,14 4-3 16,6 0-3-16,6-4 2 16,8 5-2-16,8-2 4 15,1 3 1-15,5 2-1 16,9 4 1-16,-2-1 0 16,7 3 1-16,-8-1-1 15,2 0 1-15,-21-3 0 16,-10-4 0-16,4 7 3 15,-18-3 2-15,12 4 5 16,-6 1 2-16,-18-6 4 0,10 4 1 16,-16-5 4-16,-2-3 1 15,6 2 2-15,-8-7-1 16,3 0-2-16,5-1-3 16,-2-7-4-16,2-2-1 15,-2-4-4-15,-3 0-3 16,5 3-4-16,3 3-2 0,7 3-34 15,7 1-33-15,-3 1-106 16,-9-3 104-16</inkml:trace>
  <inkml:trace contextRef="#ctx0" brushRef="#br0" timeOffset="157535.61">19380 8090 975 0,'-2'-4'439'0,"-1"2"-214"16,2 3-51-16,0-1-60 15,0 0-24-15,-15 8-18 16,-36 17-8-16,27-8-18 16,-4 0-10-16,-5-2-16 15,4 1-6-15,-7-1-6 16,4-1-2-16,8-1-1 15,-1 0 1-15,15-6-37 16,4-1-32-16,-3-7-109 16,8-1-121-16,7-8 187 15</inkml:trace>
  <inkml:trace contextRef="#ctx0" brushRef="#br0" timeOffset="157783.25">19245 8056 910 0,'-1'-2'440'16,"-4"-4"-169"-16,8 11-59 0,-3 1-64 15,4 1-26-15,0 9-24 16,0-8-17-16,7 8-28 16,3 3-9-16,2 1-16 15,1 0-6-15,-3-3-8 16,-4-6-3-16,4 1-3 15,5-4 2-15,0-4-17 16,0-3-25-16,4-6-79 16,-2-6-62-16,0-4 103 15</inkml:trace>
  <inkml:trace contextRef="#ctx0" brushRef="#br0" timeOffset="158118.29">19855 7785 736 0,'4'-7'404'15,"-4"5"-88"-15,-2 2-92 16,-1 4-80-16,2-4-27 15,-1 0-22-15,-5 22-5 0,-11 36-26 16,14-16-11-16,-2 1-16 16,0-7-5-16,5 5-10 15,-1-7-5-15,-2-8-6 16,1-5-1-16,-1-6-3 16,1-3 1-16,0-1-3 15,4-3-7-15,-2 0-47 16,0-5-28-16,0-3-99 15,-1-3-80-15,2 2 166 16</inkml:trace>
  <inkml:trace contextRef="#ctx0" brushRef="#br0" timeOffset="158650.12">20275 7821 919 0,'0'-3'449'0,"-1"3"-151"15,-2 8-149-15,-6 5-30 16,-5 8-29-16,-4 1-5 0,-7 0-16 16,-2-1-7-16,-1 6-5 15,0 1-1-15,5 1-8 16,12 7-5-16,1-8-14 15,7-1-8-15,3 4-7 16,-9-11-3-16,9 0 0 16,5 0-1-16,4-5 1 15,16 4-1-15,6-4 0 16,-4-2 1-16,3-6-1 16,-6-6 0-16,-4-9 0 15,0-5-1-15,4-2-2 16,0 0 0-16,9-2-4 15,-8-6-1-15,-6-9-4 16,-3-6-3-16,-13-7-6 16,4-4-1-16,-3 7 2 15,-4 2 1-15,-4 7 4 0,-11 9 1 16,-8 5-4-16,-1 8-1 16,-11 2-3-16,9 7 1 15,-5 7 1-15,3 9 0 16,4 7 2-16,-6 1-3 15,4-3-35-15,4 3-25 16,2-2-67-16,5-3-52 16,8 3-154-16,-8-8 217 0</inkml:trace>
  <inkml:trace contextRef="#ctx0" brushRef="#br0" timeOffset="159081.29">20665 7695 434 0,'-3'-4'341'16,"1"3"79"-16,-1-4-105 15,1 2-82-15,1 2-29 16,0-5-47-16,0 2-19 0,1 2-37 15,0 1-17-15,6-5-26 16,14 0-13-16,25 0-18 16,-28 7-8-16,1 3-10 15,-1-4-2-15,-1 1 0 16,-1 3-19-16,-6-1-72 16,0-2-60-16,-6-1-221 15,0 0 230-15</inkml:trace>
  <inkml:trace contextRef="#ctx0" brushRef="#br0" timeOffset="159999.379">21253 7320 293 0,'-13'-1'190'0,"4"1"13"16,-1 2-21-16,3 1-17 15,-2 0-4-15,2 3-5 16,-1-3-6-16,8 1-20 15,7 4-8-15,1-6-10 16,1 3-7-16,0-2-18 16,-4-5-12-16,8 1-27 15,8 1-13-15,4 0-16 0,10 5-5 16,-6 7-8 0,7-1-2-16,-3 2-1 0,-8 5 0 15,4-1-1-15,-17-3 1 16,-6 1 2-16,-3-7 3 15,-18-4 5-15,-3-2 1 16,-6 2-1-16,8 7-1 0,-5-5-5 16,2 10 0-16,-5-8-2 15,-10-15 0-15,11 6-1 16,1-4-1-16,9-2-3 16,5 10-2-16,5-3-7 15,4 0-6-15,1-1-3 16,-2 1-1-16,0 0 6 15,12 3 5-15,9 2 3 16,33 15 0-16,-39-15 1 16,9 13 1-16,1-4 0 15,-4 0 1-15,-4 0 0 16,-11-5 1-16,-7-2 1 16,5 3 0-16,-5 1 1 15,9-1 1-15,4 5 2 16,-12-9 2-16,0 1 6 0,-12-3 2 15,-10-3 4 1,9 8 3-16,-10 0 5 0,1-2 5 16,-5-2 8-16,-12-2 2 15,8-3-2-15,-1-1-6 16,-1 1-11-16,-2-2-6 16,-1-3-7-16,-2 1-3 15,5 0-4-15,3-2-3 16,5 3-55-16,2 0-38 0,19 3-132 15,-10-4-384-15,21 11 420 16</inkml:trace>
  <inkml:trace contextRef="#ctx0" brushRef="#br0" timeOffset="186840.84">6374 9263 730 0,'2'5'364'0,"-3"-9"-102"15,1 12-49-15,-1-7-54 16,-3-1-23-16,1 5-42 15,2-6-16-15,0 0-26 16,0 0-7-16,0 0-10 16,-9-3-2-16,-8 0 0 15,-25-8 0-15,22 8-5 16,8 5-3-16,-4-2-10 16,-5 2-4-16,5-1-6 15,-9 0-1-15,7 9-2 16,-2 0-2-16,-13 2-2 0,7 6-2 15,0-2-1-15,2 4-1 16,10-9 2-16,1 4-1 16,4 3 1-16,0-13 0 15,-1 10-1-15,7-7-1 16,4 0 1-16,2 8 0 0,13-4 1 16,-7 1 2-16,4-2 1 15,1 1 1-15,-1-6 0 16,7 1 1-16,-2-2 0 15,0-2 0-15,-5 0-2 16,2 0-3-16,-4-4-4 16,9-2-1-16,2-3-2 15,9-2 1-15,-7-11-4 16,-10-3-2-16,14 1-4 16,-18-6 1-16,7 1 6 15,8 6 6-15,-16-3 5 16,-5 2 1-16,-1 12-1 15,0 6-3-15,-5 1-6 16,3 11-1-16,-5 6 4 16,-7-6 4-16,-1 13 9 0,3-4 4 15,2 5 2-15,-3-1 1 16,7 6-3-16,4 1 1 16,4 1-2-16,-11-4 1 15,4 0-3-15,-3-1 0 16,-4-2-3-16,14 6 0 15,-10-4 0-15,-6-1 0 16,0-4 1-16,-2-4-1 16,4 1 0-16,10 6 1 0,0-6 1 15,-4-2 0-15,18-1 3 16,-21-14-9-16,9 5-52 16,3-7-39-16,-11-16-189 15,26 8 179-15</inkml:trace>
  <inkml:trace contextRef="#ctx0" brushRef="#br0" timeOffset="187737.37">6669 9220 702 0,'-1'-1'368'0,"1"0"-88"16,0 0-56-16,0 0-82 16,0 0-29-16,0 0-45 15,-1 1-16-15,1 0-7 16,0 2-2-16,7 21-3 16,-7 16-3-16,-11-26-8 15,10 10-5-15,-20-14-7 16,9 5-1-16,4 3-4 15,-3-6 0-15,-4-7 0 16,17 9 1-16,0-7 9 16,-2-2 2-16,10-4-5 15,-6-9-2-15,-4-13-17 16,-1 0-9-16,10-1-15 16,3 4-5-16,10 3-6 15,0 3 4-15,-6 6 9 0,1-4 4 16,-6 6 8-16,18 9 0 15,1 10 2-15,-5 1 0 16,-2 9 3-16,-15-4 2 16,2 8 3-16,-7-7 0 15,1 7 7-15,-3 1 2 16,-7-8 6-16,6 12 3 0,-10-5 1 16,-2 2 2-16,-3 0 0 15,-13-3 0-15,8 1 0 16,-10-10-1-16,7-3-2 15,10-3-1-15,-8-4-1 16,2 0-1-16,-12-13 1 16,-3-5-2-16,-3-10-3 15,16 3-4-15,5-2-20 16,5-1-11-16,8 0-14 16,2-1-3-16,5 8 12 15,1-2 6-15,3 4 8 16,2 0 2-16,13 7 4 15,11 4 1-15,-8 8 8 16,5 10 0-16,-5 1 7 16,4 13 2-16,-3-7 2 15,-8-4 3-15,-6 2-1 0,-9-7-1 16,17 16-3-16,1-7-2 16,-2-8 1-16,2 2 3 15,-9-27-7-15,0-4-18 16,7-4 26-16,-4-11-16 15</inkml:trace>
  <inkml:trace contextRef="#ctx0" brushRef="#br0" timeOffset="189708.62">12175 9417 720 0,'12'-30'353'0,"-14"27"-125"16,-3 8-115-16,3-1-29 0,-2 3-37 15,-2-1-10-15,5 3-10 16,2 3-2-16,4 2 4 16,2 9 2-16,-2-6 0 15,-9-1 0-15,4 8-6 16,-1-1-4-16,-1 7-5 15,3 4-3-15,-2 0-4 16,-4-4 0-16,-7 3-1 16,8-6 1-16,-5-8 0 15,2-9 2-15,7-4 1 16,-2 3-3-16,3-7-22 16,-1 1-35-16,-2-7-132 15,1 3-113-15,0 0 177 16</inkml:trace>
  <inkml:trace contextRef="#ctx0" brushRef="#br0" timeOffset="190051.91">12442 9616 640 0,'-11'3'410'0,"1"-4"9"16,5-1-157-16,-6 5-111 16,15 8-34-16,-4-1-49 15,-4-4-19-15,15 11-30 16,-13-7-8-16,2 6-5 15,5 4-2-15,-12-9 0 16,7 3 1-16,-7-12-1 16,-1 1 1-16,9 3-15 15,4 3-28-15,3-1-102 16,8 7-82-16,-16-5 131 16</inkml:trace>
  <inkml:trace contextRef="#ctx0" brushRef="#br0" timeOffset="191141.59">13100 9233 466 0,'0'-2'248'0,"0"2"-39"15,0 7-34-15,-1-7-32 16,0 0-4-16,0 9-19 0,0-9-10 16,-2 4-16-16,2-4-7 15,-7 4-13-15,-2 4-6 16,-33 25-11-16,30-20-7 15,-4-2-15-15,-4-5-7 16,-7 0-13-16,-1-5-3 16,5-1-4-16,7 3-1 15,6 0-3-15,-3 1-1 0,0-2-2 16,5 6 1-16,6-4-1 16,-2-2 0-16,6 6 0 15,-1-8-1-15,9 3 0 16,4 3-1-16,-11-8-1 15,-10 2 1-15,0 0 1 16,9 5 0-16,-2-4 0 16,15 7 1-16,-15-5-1 15,-3 2 0-15,4 5 1 16,-8-6-1-16,-5 4 2 16,13 0 0-16,-5 1-1 15,0 2 1-15,10 2-1 16,-15-8 0-16,12 5 0 15,0-3 0-15,4-4 2 16,-8 0-1-16,-2-2 2 0,1 2 3 16,2-3 1-16,0-2 0 15,0 1-2-15,1 0-4 16,0 0-2-16,0 0-1 16,0-1-2-16,13-5 0 15,3 1-1-15,31-24-1 16,-25 27 2-16,0 1 0 15,4-3 0-15,6 5 1 16,-11 0-1-16,-6 0 0 0,6 9 0 16,-8-7 0-16,0 11 0 15,-2 2 0-15,-1-1 0 16,0 4 1-16,-4-4 1 16,0 3 1-16,-1 5 0 15,-2-1 0-15,-3 5 0 16,-6-4 1-16,2 3 2 15,-3-2 2-15,-1-2 4 16,3 2 5-16,-10-8 14 16,-1-4 9-16,-4-6 15 15,3 7 5-15,-8-11-2 16,-1-1-4-16,-6-7-14 16,6-8-8-16,8-3-13 15,1 0-5-15,-4-3-7 0,2 1-3 16,3 8-3-16,9 12-8 15,5-1-50-15,-10-4-40 16,5 5-204-16,-4-4 195 16</inkml:trace>
  <inkml:trace contextRef="#ctx0" brushRef="#br0" timeOffset="193662.24">13462 9328 260 0,'0'-1'152'0,"3"0"-24"0,-3 0-50 16,0 0-19-16,0 0-16 16,0 0 0-16,0 0 4 15,0 0 1-15,0 0-9 16,0 0-9-16,0-1-17 15,0 2-5-15,0 0-7 16,0 0-3-16,0-1-19 16,0 0-9-16,0 0-27 15,0 0-66-15,0 1 85 16</inkml:trace>
  <inkml:trace contextRef="#ctx0" brushRef="#br0" timeOffset="194838.36">13518 9328 292 0,'0'-1'212'15,"0"0"27"-15,0 0-36 16,0 0-48-16,0 0-17 16,0 0-21-16,0 0-16 15,0 0-26-15,0 0-11 0,0 0-22 16,0-1-7-16,0 0-11 15,0 0-3-15,2-8-2 16,-2 9 1-16,0 0 1 16,0 0 3-16,0 0 11 15,0 0 9-15,0 0 15 16,0 0 2-16,0-1-12 16,0 1-11-16,0 0-19 15,-1 0-6-15,-4 1-6 16,-25 8-2-16,-37 2-2 15,41-5-1-15,11 5 0 16,-5-3 0-16,3 2-2 16,6 0 1-16,-5-9-1 15,11 5 0-15,15 3-4 0,-11-7-1 16,-2-1-2-16,16 8 1 16,2-4 2-16,-11 1 0 15,24 8 2-15,-19-8 1 16,11 8 0-16,11 2 0 15,-7 6 0-15,5 3 1 16,-13-6-1-16,-3 6 1 16,-12-2 0-16,0 5 0 15,-5 0 2-15,-5-2 0 0,-5-2 2 16,0-1-1-16,-8-9 2 16,2 1 0-16,5 1 2 15,-7-12 0-15,6 5 2 16,0-11-1-16,3-10 1 15,10 10 0-15,-5-12-2 16,3 1-1-16,12 4-4 16,-14-7 0-16,7 2-1 15,6 2 0-15,-12-6-1 16,27 3 1-16,-12-2 0 16,0 1 0-16,-2-3 6 15,-12-3 6-15,17 3 13 16,-2-2 6-16,2-2 4 15,5-2-4-15,0 0-12 16,-4-8-6-16,8 6-9 0,-5 9-2 16,-6 2-3-16,2 6 0 15,-3 10-3-15,-5-8-1 16,2 9-26-16,-1 3-21 16,-4-2-54-16,-1-1-51 15,0 0-157-15,7 23 199 16</inkml:trace>
  <inkml:trace contextRef="#ctx0" brushRef="#br0" timeOffset="195489.51">14001 9241 789 0,'-3'0'401'16,"-4"0"-129"-16,1-6-89 16,-1 8-28-16,-5-2-46 15,4 4-20-15,-12 0-35 0,1 3-11 16,0-5-14-16,-9-1-7 15,9 4-9-15,-9-5-4 16,9 5-5-16,6 0-1 16,4 2-3-16,7 2 0 15,-8-8-1-15,11 8-2 16,0-3 0-16,-1 3-1 0,14 4 1 16,-18-11 0-16,9 6 0 15,6 2 0-15,0 3 2 16,8 3 0-1,7 4 1-15,-1-2 0 0,-10-5 1 16,16 10 0-16,-17-7 0 16,3 3 0-16,-6 77 10 62,0 2-14-62,-14-98 4 0,-5 8 2 16,2 1 2-16,-10 5 5 15,-4-1 7-15,1-2 15 16,0-3 7-16,5 1 5 16,-9-7-1-16,-2-2-15 15,-5-11-5-15,-12-10-9 0,14 4-2 16,-3-4-3-16,4 1-3 16,11 6-4-16,3 5-2 15,1-2-8-15,6 9-21 16,3 1-75-16,3-4-64 15,0 3 100-15</inkml:trace>
  <inkml:trace contextRef="#ctx0" brushRef="#br0" timeOffset="195873.08">14509 9466 1155 0,'-6'-3'489'0,"-1"-2"-279"16,0 2-59-16,2 3-70 15,-1 5-26-15,-2 3-30 0,-4 1-10 16,-3 1-7-16,-3-1-2 16,0 10 3-16,3-1-1 15,-11 4 0-15,0 1 0 16,-6-3-3-16,7 7 1 16,4-9-1-16,4 5 1 15,3-9 0-15,-11-10-2 16,20 3-35-16,-6-12-41 15,7-3-132-15,4-4-89 0,2-7 176 16</inkml:trace>
  <inkml:trace contextRef="#ctx0" brushRef="#br0" timeOffset="196137.97">14303 9424 722 0,'1'0'365'0,"6"1"-100"15,-14-1-49-15,7 5-62 16,-9 2-10-16,12 10-30 16,2 3-15-16,2 2-28 15,9 8-10-15,-6-3-17 16,2 2-7-16,1 0-14 16,0-1-5-16,3 0-6 15,2-6-2-15,5-4 0 0,-6-9 0 16,0-9-10-16,-1 2-18 15,-1-8-77 1,1-11-60-16,4-9 91 0</inkml:trace>
  <inkml:trace contextRef="#ctx0" brushRef="#br0" timeOffset="196488.01">14864 9284 610 0,'-4'-3'404'0,"4"10"24"15,-5 0-158-15,3 10-116 16,1 3-23-16,-11 1-35 15,8 5-18-15,-6 3-32 16,-2-2-10-16,6 0-18 16,-1 0-4-16,6 2-5 0,2-3-2 15,-11-1 0-15,13 6 0 16,8-1-1-16,-17-6-1 16,10-4-6-1,-4-3-18-15,-12-11-48 0,3-3-35 16,7-6-80-16,-7-1-84 15,9-13 173-15</inkml:trace>
  <inkml:trace contextRef="#ctx0" brushRef="#br0" timeOffset="196956.97">15190 9293 893 0,'-4'13'413'0,"-13"4"-176"16,-5 3-38-16,-4 1-53 16,-4 3-25-16,6 0-30 15,5-1-14-15,-3-1-25 16,3-4-7-16,7 2-14 16,3 3-5-16,4-2-8 15,3 1-1-15,3 5-4 16,2 3-2-16,4-5-3 0,2 6 0 15,-1-16-1 1,0-3-1-16,5 5 1 0,-7-12 1 16,6 1 4-16,1-7 1 15,0-12-3-15,0-6-7 16,1-10-13-16,10-3-5 16,-5-10-1-16,3 7 7 15,0 0 7-15,-1 1 1 16,0 6 1-16,-10-7 0 15,-16 0 0-15,-13 4 1 0,5 9-2 16,-4 4-2-16,8 10-6 16,-2 5-2-16,-13 3-2 15,3 4 0-15,1 5-10 16,-4-4-23-16,6 6-72 16,1 6-57-16,-1 0-230 15,3 5 258-15</inkml:trace>
  <inkml:trace contextRef="#ctx0" brushRef="#br0" timeOffset="197337.16">15198 9118 660 0,'-4'0'343'0,"9"0"-81"16,9 4-39-16,-17-4-46 15,9 3-15-15,-5-3-26 16,-5-5-14-16,20 5-31 16,-9-1-18-16,10 1-33 15,4 1-10-15,-7-3-14 16,6-1-1-16,0-2-30 16,0 0-31-16,-4 0-116 15,5 0-157-15,-7 2 203 16</inkml:trace>
  <inkml:trace contextRef="#ctx0" brushRef="#br0" timeOffset="198157.18">15580 8932 518 0,'-7'-28'290'0,"7"28"-46"16,0 3-43-16,1-2-46 16,-1-1-11-16,0 0-27 15,1 0-20-15,22 3-43 16,36 4-18-16,-17 4-22 0,-11-7-5 15,-2 0 0-15,-7-4-1 16,-15-7 1-16,16 15 0 16,-16-8-3-16,-1 2 2 15,-8 0 5-15,-9-2 3 16,-2 8 1-16,-3-3-1 16,-2 1-6-16,-1-4-2 15,12 7-3-15,-6-2 0 16,17 2-2-16,-7-2 0 0,-11-9-1 15,6 1 0-15,-1 1-1 16,8 1-1-16,15 5-2 16,-9-5-1-16,3 1 1 15,6-2 0-15,-15-1 1 16,14 3 0-16,-5 1-1 16,1 2 0-16,17 6 1 15,-6-2-1-15,6 4 1 16,-9 1 0-16,-5-2 1 15,0 0-1-15,-7-2 1 16,-2 0 0-16,0 2 0 16,3 2 0-16,-5-3 2 15,-3-1 3-15,-4 2 5 16,-2-1 5-16,-15-6 9 16,1 3 5-16,-8-9 4 15,-2-1-1-15,14 4-7 0,-6-6-5 16,5 1-9-16,-13-2-5 15,-3-1-4-15,5 9-2 16,-8 1-19-16,15 4-43 16,5 2-309-16,-2-6 259 15</inkml:trace>
  <inkml:trace contextRef="#ctx0" brushRef="#br0" timeOffset="199528.14">16677 9357 564 0,'4'-1'330'15,"9"1"-61"-15,-14 0-85 16,-8-2-30-16,9-1-42 16,0 7-16-16,-2-4-24 15,1 0-9-15,0 0-19 16,0 0-8-16,0 0-9 15,1 0-4-15,-1 1-6 16,-2 13-3-16,-3 11-8 16,-2 29-1-16,6-20-3 15,5 3 0-15,-13-3 1 0,-1 2 2 16,2-3 0-16,-12-1 1 16,20-1 1-16,-7-9-1 15,9-4 0-15,-4-10 0 16,-4-5-5-16,10-2-4 15,-5 1-21-15,5 3-21 16,-3-7-53-16,-1 2-28 0,-1-1-98 16,2 0-81-16,0 0 198 15</inkml:trace>
  <inkml:trace contextRef="#ctx0" brushRef="#br0" timeOffset="199843.18">16916 9549 658 0,'7'2'371'0,"-7"0"-58"16,3-1-83-16,-3-1-78 0,-1 0-29 15,0 0-37-15,0 0-16 16,-1 7-25-16,0-1-9 16,-1 3-15-16,0-1-5 15,1-4-8-15,1-4-1 16,0 1-1-16,-3 7 2 16,3-8-19-16,0 4-33 15,0-4-105-15,1 0-121 0,0 0 166 16</inkml:trace>
  <inkml:trace contextRef="#ctx0" brushRef="#br0" timeOffset="200687.19">17478 9284 601 0,'-1'-4'374'0,"-1"3"8"16,1 1-137-16,0 0-80 0,-1 0-28 16,1 0-38-16,0 0-12 15,0 0-23-15,-2 1-6 16,-6 3-11-16,-6-1-5 15,-22 16-11-15,18-30-5 16,1 11-11-16,2-4-4 16,0 4-6-16,-1 4-2 15,5 8-2-15,-1-7-1 16,3 1-2-16,1 2 0 0,3-3-2 16,4 8 0-16,2-3 1 15,0 3 1-15,-4-7 2 16,3 5 0-16,-1-2 0 15,4 0 1-15,0 2 1 16,0-6 0-16,-2 2 0 16,-3-2 0-16,2 1 0 15,-4 0-1-15,-6 0 0 16,-5-3-1-16,4 0 1 16,3 1-1-16,7-1 0 15,13 4 0-15,-5-2-2 16,4-3-3-16,3 0-6 15,-13-5-3-15,10 0-2 16,0 0-1-16,1-5-5 16,7 1-4-16,2 1-4 15,2-1 2-15,-3 6 8 0,4 1 7 16,-5 3 7-16,1 2 1 16,-7-1 0-16,-1 5-2 15,-5 0 2-15,-3-1 0 16,2 6 3-16,-3-1 0 15,-2 3 2-15,0 5 0 0,-1 0 0 16,-3 2 2-16,-3 1 0 16,-1 0 3-16,0 5 7 15,-5-9 6-15,3-5 12 16,-3-6 5-16,-1-1 4 16,1 3-1-16,-3-10-6 15,-5 2-5-15,-3-6-9 16,5-4-3-16,6 6-4 15,-4-10-2-15,1-6-2 16,10 7-3-16,-2-8-20 16,-10 0-21-16,18 7-49 15,-16-8-29-15,16 14-80 16,13 6-71-16,-14 0 172 16</inkml:trace>
  <inkml:trace contextRef="#ctx0" brushRef="#br0" timeOffset="201433.84">17967 9334 844 0,'-10'-4'422'16,"-2"0"-151"-16,4 4-87 15,-1 5-29-15,0 3-46 16,-2-5-16-16,-2 0-39 16,0-3-11-16,-2 1-16 15,-6-2-4-15,1 9-7 16,-6-1-4-16,4 4-6 15,-5-4-3-15,-1-4-3 16,10 5 0-16,-1-4 0 16,24 13 0-16,-1-4-1 15,-4-4-1-15,-8-6-1 16,0-1 0-16,6 0 0 0,6 1 0 16,21 8 2-16,-5-1 0 15,10 2 1 1,1 4-1-16,-7-3 1 0,-7 4 0 15,-1 2-1-15,-3 0 1 16,-8 2 0-16,-4-6 0 16,-1 0 0-16,-7 1 1 15,1 0 0-15,3 8 1 16,-7-4 1-16,-1-7 0 0,-4-4 1 16,-5-5-1-16,3-2 0 15,5 8 1-15,-2-2 0 16,1-4 1-16,3-3 2 15,-8-7 2-15,7-6 1 16,2 0 0-16,8-5-3 16,-6-10-1-16,14 2-4 15,11 5-2-15,-16-12 0 16,16 9-2-16,-3 0 0 16,-11-9 2-16,15 8 0 15,4 1 1-15,-8-7 3 16,5 6 0-16,-2 7 3 15,-1-3-1-15,0 12-1 16,0 0-1-16,-2 3-2 16,1 4-1-16,-7-6-4 0,4 7-23 15,-8-11-80-15,1 11-55 16,3 4-237-16,-7-2 250 16</inkml:trace>
  <inkml:trace contextRef="#ctx0" brushRef="#br0" timeOffset="202052.91">18384 9293 618 0,'2'0'376'0,"-7"4"-6"16,-4 0-130-16,-2-4-77 15,1 10-29-15,-3 3-42 16,-4-6-15-16,-5 6-29 16,0-2-12-16,-8-5-13 15,-1 3-8-15,6-7-7 16,-10-3-2-16,9-2-1 0,11 4 0 15,9 3-2-15,3 2-1 16,0-2-3-16,5-3-4 16,-3-2-1-16,0 1-1 15,1 0 2-15,0 0 2 16,0 0 1-16,17 7 0 16,19 28 0-16,-16-21 0 15,13 7 1-15,-14-7 0 0,10 7 1 16,-9-2 0-16,-10-2 0 15,1 3 1-15,-7 1 0 16,-3-5 0-16,-4 4 2 16,-1 4 0-16,-6-1 3 15,0 1 2-15,-3-2 7 16,-5-15 4-16,-13-6 8 16,13 8 2-16,-9-12 0 15,5 0-2-15,9-4-7 16,-14-6-4-16,7-6-6 15,-4 2-3-15,8 5-4 16,2-2-2-16,7 9-4 16,-1 1-10-16,-1-2-50 15,3 1-38-15,6 5-94 16,8 6-67-16,2 1 166 0</inkml:trace>
  <inkml:trace contextRef="#ctx0" brushRef="#br0" timeOffset="202411.02">18989 9436 728 0,'-6'-5'420'0,"-9"8"-46"16,-4 2-105-16,0 6-82 15,-9-3-37-15,6 2-50 16,6 0-19-16,-5 4-40 16,3-5-12-16,1 8-15 15,-6-2-5-15,1-2-4 16,-3 5 1-16,-8-2-1 15,7 2 1-15,0-6-3 16,4-2-3-16,12-7-42 0,-2-2-35 16,3-6-136-16,-1-4-139 15,11-4 224-15</inkml:trace>
  <inkml:trace contextRef="#ctx0" brushRef="#br0" timeOffset="202685.979">18754 9429 822 0,'-4'0'426'15,"3"3"-137"-15,1 6-77 16,0 2-21-16,4 6-50 16,3-3-19-16,0 3-43 15,1-1-18-15,1-4-27 16,-2 3-9-16,-1-2-12 15,5 4-3-15,2-3-1 16,1-8 0-16,7-2 0 16,-1-4-14-16,4-6-65 15,6 5-68-15,1-8-190 16,7-5 202-16</inkml:trace>
  <inkml:trace contextRef="#ctx0" brushRef="#br0" timeOffset="203097.02">19337 9302 924 0,'1'0'447'0,"-2"-2"-167"16,0 0-72-16,0 2-76 16,0 0-31-16,0 0-30 15,-1 4-9-15,-1 9-20 16,1 7-8-16,-5 23-13 15,0-30-6-15,0 11-5 16,3 1-2-16,0 7-3 16,0-4-2-16,-2-1 1 15,-2 0 0-15,-1-1-1 16,3-1 0-16,2-4 2 0,1-4-26 16,4-5-94-16,3-9-58 15,3-10-178-15,1-8 209 16</inkml:trace>
  <inkml:trace contextRef="#ctx0" brushRef="#br0" timeOffset="203589.379">19779 9267 701 0,'-3'3'424'0,"-1"10"-9"15,-7-10-156-15,-1 7-95 16,-3 7-21-16,-7 0-37 16,5 1-16-16,-3 7-36 15,2-2-15-15,-1 0-20 16,5 3-6-16,-1-7-6 16,-1 1 0-16,5 3-2 15,-4-2 0-15,14 4-1 16,7 2 1-16,0-6-1 15,8 4 1-15,-4-8 0 16,-1-2 0-16,7-4 2 0,-5-8 1 16,5-3 4-16,3-9-3 15,8-5-12-15,-1-7-9 16,2-2-6-16,-3-3-1 16,-4-4 12-16,2-2 5 15,-3-3 3-15,-8-5 4 16,1 5 1-16,-4 1 0 15,-17-2 1-15,6 9 0 16,-15 1-2-16,0 0 0 0,5 19-4 16,-5 2-1-16,-3 2-4 15,5 12 0-15,-5-11-1 16,-1 1 0-16,1 7-1 16,-3 6-30-16,2 12-95 15,-1-5-69-15,12 9 111 16</inkml:trace>
  <inkml:trace contextRef="#ctx0" brushRef="#br0" timeOffset="204002.28">20202 9125 628 0,'-1'0'376'15,"0"0"-44"-15,-1-1-109 16,1 1-17-16,0 0-23 16,0 0-10-16,0 0-39 15,1 0-20-15,0 0-34 16,0 0-16-16,10 2-27 16,5 0-9-16,31-3-16 15,-24-4-2-15,-2-1-17 16,-2 1-27-16,-1-3-100 15,-6 0-68-15,-1 5 119 16</inkml:trace>
  <inkml:trace contextRef="#ctx0" brushRef="#br0" timeOffset="204852.13">20896 8914 546 0,'-9'1'288'0,"5"-1"-56"16,0 0-27-16,3-1-36 15,1 1-14-15,0 0-29 16,0 0-11-16,0 0-12 0,0-2-5 16,0 2-13-16,11 2-13 15,4 1-29-15,40 9-11 16,-39-11-17-16,13 6-5 16,16 2-5-16,-15-1-1 15,6 1-1-15,-18-3 0 16,-9 0-1-16,-1 0-1 15,-10 1 2-15,-5-3 2 16,-7 3 2-16,-5-3 1 0,-5 3-2 16,2-1 0-16,-9-6-2 15,9 3 0-15,1-3 0 16,-2-1-1-16,2-1 0 16,9 2 0-16,1 0-1 15,8 0 0-15,10 2-3 16,3 0-1-16,4-1-2 15,-10-2-1-15,14 1 1 16,-8-1 1-16,0 1-1 16,11 6 1-16,-4 5-2 15,1-1 1-15,5 4 0 16,-2 2 0-16,-14-4 0 16,3 3 1-16,-9 4 1 15,-1-3 1-15,-5 6 1 0,-9-1 4 16,-9-10 3-16,12 13 3 15,-12-10 6-15,-1-3 5 16,9 2 10-16,-25-18 3 16,7-4 1-16,2 1-3 15,-8-7-9-15,12 5-6 16,0-1-8-16,1-5-4 16,9 7-12-16,-1-2-31 15,3 8-58-15,-1 5-307 0,2-1 276 16</inkml:trace>
  <inkml:trace contextRef="#ctx0" brushRef="#br0" timeOffset="209633.84">2864 11314 697 0,'0'-1'318'16,"0"0"-144"-16,0 0-30 16,0 0-65-16,-1 0-23 15,0 0-36-15,0 0-9 16,0 0 1-16,-1 1 7 0,1 0 12 15,4 12 5-15,6 10 0 16,2 27-4-16,-12-24-13 16,2 12-6-16,0 13-5 15,2 2 0-15,11 10 0 16,-14-12 0-16,-1-12 0 16,-9-5 0-16,1-8-1 15,-2-5 0-15,2-6-1 16,11 0 1-16,-7-7-2 15,6 2-3-15,-1-7-50 16,1-2-55-16,3-7 64 16</inkml:trace>
  <inkml:trace contextRef="#ctx0" brushRef="#br0" timeOffset="210150.28">3330 11405 901 0,'-3'-3'394'0,"2"3"-182"16,-7-2-58-16,17 5-23 15,-4 4-19-15,-15-7-28 16,2 0-11-16,-5 3-10 15,-8-6-5-15,-3 3-6 16,-5 4-8-16,-7 0-17 16,11 8-7-16,2 10-10 15,-1-9-3-15,-1 1-3 16,1-2 0-16,4-4 0 16,1 6-1-16,7-5-1 15,-3-5-1-15,6-3-3 16,1-1-3-16,3-1-8 15,5 2-2-15,5 4-1 16,9 6 1-16,-3-5 6 16,8 10 3-16,-1-7 2 15,-3-1 2-15,4 4 1 0,-5-5 1 16,0 10 0-16,-1 1 0 16,2 2 0-16,2 1 1 15,0-3 1-15,-3-3-1 16,-2-1 0-16,-1-3 1 15,0-1 2-15,1-2-12 16,0-4-76-16,3-1-51 16,-7-7-209-16,8-1 211 0</inkml:trace>
  <inkml:trace contextRef="#ctx0" brushRef="#br0" timeOffset="210999.4">3700 11683 758 0,'-1'-3'353'16,"-2"1"-141"-16,3 0-29 16,-1 1-43-16,1-1-13 15,0 1-31-15,-1 0-13 16,0 0-20-16,-29 6-12 0,-6 2-14 15,22-6-9-15,7 3-14 16,2 0-5-16,-11 5-7 16,1 2-1-16,-1 1-1 15,0 1-2-15,2 2-1 16,4 2-1-16,3-3 1 16,4 0-1-16,1-3 0 15,4-1 0-15,2-1-2 16,0-2 1-16,6 2-2 15,-1-2 1-15,7 1 1 16,-6-4 2-16,4-7 1 16,1-1-8-16,-2-7-28 15,5-2-20-15,-4 0-45 16,3 0-20-16,-5-5-26 16,-1 1-1-16,3-1 21 15,0-2 26-15,-4 2 56 0,2-3 21 16,-2 5 26-16,-10-2 3 15,4 7 12-15,2 8 14 16,-7 1 19-16,3 2 6 16,-2 0 8-16,-1 0-6 15,0 3-5-15,0 11 1 16,-2-2-6-16,0 29-3 0,-2-29-11 16,5 0-4-16,0-1-7 15,0 2-2-15,4-2-2 16,10 5-2-16,-4-5-1 15,3-2-2-15,0-1 0 16,-6 3 0-16,6 2-4 16,4 0-1-16,-6-3-3 15,-4-8 0-15,4 1 1 16,3 3 1-16,4-5 2 16,7 0 0-16,-1-4-1 15,-6-11-7-15,7 4-28 16,-7-4-13-16,4-3-47 15,-5-1-46-15,-8-1 89 16</inkml:trace>
  <inkml:trace contextRef="#ctx0" brushRef="#br0" timeOffset="211799.78">4567 11383 529 0,'0'0'270'0,"-1"-1"-78"16,0 0-38-16,0 0-44 15,1 1-10-15,0 0-13 16,0-1 1-16,6 1-6 16,3-1-7-16,6 0-15 0,32 1-5 15,-16 3-14-15,0-3-7 16,7 8-10-16,-1-2-5 15,-16-7-6-15,-2 0-2 16,1-4-1-16,-1-2 1 16,4 7-5-16,-1-2-28 15,-10-1-119-15,-8-3-154 16,-2 1 180-16</inkml:trace>
  <inkml:trace contextRef="#ctx0" brushRef="#br0" timeOffset="212169.389">4629 11530 824 0,'0'-1'374'0,"10"-2"-161"0,-10 2-30 15,0-1-48-15,4-1-23 16,-1 1-39-16,5-1-15 16,8-1-18-16,27 3 0 15,-26 7-5-15,-1-6-1 16,-2 2 2-16,-1 1 0 15,-3-7-2-15,6 7-2 16,14-2-10-16,-8-5-5 0,7 1-6 16,2 0-1-1,-14-3-37-15,0 5-62 0,-5-5 59 16</inkml:trace>
  <inkml:trace contextRef="#ctx0" brushRef="#br0" timeOffset="214533.43">5893 10999 523 0,'-2'-4'269'15,"2"7"-56"-15,0-5-48 16,0 2-31-16,0 0-13 0,0 0-31 16,0 0-10-16,0 0-9 15,0 0-1-15,0 0 4 16,-1 0-5-16,0 0-13 15,-1 0-7-15,-18 3-11 16,-21 22-5-16,16-13-12 16,5 5-5-16,0 0-7 15,-8-8-3-15,-2 1-2 16,8 2 0-16,-6-11-1 16,-2 2 0-16,17 2-2 15,-9-2 1-15,14 1-2 16,7-1-1-16,1-2-5 15,4-1 0-15,-4 0-2 16,0 0 1-16,0 0 4 16,0 0 1-16,0 0 2 0,0 0-1 15,0 0 1-15,0 2 0 16,5 13 1-16,5 28-1 16,-17-29 0-16,5 7 0 15,-6 2 0-15,3-1 0 16,5 2 0-16,-4 1 0 15,-3-4 0-15,5 5 0 16,-3 5-1-16,1-6 1 0,4 7 0 16,1-1 0-16,-1-9 1 15,1 6 0-15,-2-12 0 16,-2-2 0-16,5 7 1 16,-4-8 0-16,3 7 0 15,0-4-1-15,-3-10-1 16,0 4 0-16,2-5 0 15,0 3 1-15,0-3-1 16,0-1 1-16,0-2-1 16,0-2 0-16,0 0 0 15,0 0 0-15,0 0-1 16,0 0 0-16,0 0-1 16,0 0 0-16,0 0-1 15,0 0 0-15,0 0-2 16,2 0 1-16,10 5 0 0,7 3 1 15,24 5 1-15,-31-16 0 16,23 2 2-16,-5-3 0 16,-3 3 1-16,7 1 1 15,-10 3-1-15,-6-2 0 16,9 2 0-16,-10 0 0 16,0 4 0-16,-1-1 1 15,-7-1 1-15,-5-1 0 16,-4-5 0-16,0 4 0 0,0-3 2 15,0 0 5-15,0 0-29 16,0-1-32-16,0 0-97 16,2-9-121-16,-1-13 171 15</inkml:trace>
  <inkml:trace contextRef="#ctx0" brushRef="#br0" timeOffset="-214338.7">6174 11149 870 0,'-3'-2'413'16,"3"4"-167"-16,-3-1-131 15,3-1-30-15,0 0-42 16,-1 5-11-16,-5 7-7 15,0 7 2-15,-15 33 9 16,21-24 5-16,0 6 1 0,-5 0-5 16,9 1-13-16,-5-3-7 15,2 5-7-15,5-3 0 16,-8-9-3-16,1 1 0 16,-4-15 1-16,-2 1 0 15,6-2-1-15,-9-6-14 16,28 3-56-16,-23-13-1 15,20-295 28 32</inkml:trace>
  <inkml:trace contextRef="#ctx0" brushRef="#br0" timeOffset="-214013.7">6460 11065 719 0,'2'1'415'0,"-2"-7"-41"15,-1 2-137-15,1 4-105 16,-1 0-35-16,1 0-44 16,0 0-14-16,0 3-12 15,-1 6 1-15,-1 9 2 16,1 40-2-16,1-24-5 0,-1 6-2 15,2-2-6-15,-6-5-4 16,7-1-3-16,-1-2-2 16,-1-11 2-16,3 14-1 15,-1-1-3-15,-6 8 2 16,11-10-2-16,-9-2 0 16,1-10-1-16,6-8 0 15,-11 7-36-15,14-13-35 0,-8 3-82 16,-5-6-82-16,2-5 145 15</inkml:trace>
  <inkml:trace contextRef="#ctx0" brushRef="#br0" timeOffset="-213681.33">6252 11355 889 0,'-33'4'428'0,"39"-8"-152"0,-14 3-77 16,21-6-69-16,5 0-30 15,-4 1-30-15,7 3-7 16,-3-2-12-16,4 7-5 15,-7 6-14-15,17-11-8 16,-16 8-9-16,20-11-4 16,-9-2-4-16,-19 10-2 15,-3 2-8-15,9-4-38 0,-3-2-189 16,-5 3 161-16</inkml:trace>
  <inkml:trace contextRef="#ctx0" brushRef="#br0" timeOffset="-212798.98">6677 11502 439 0,'-31'14'272'0,"8"-9"-5"15,17 3-61-15,29-12-60 16,-27-1-17-16,57-13-19 16,-61 23-8-16,35-26-12 15,26-1-6-15,-63 33-19 16,21-18-12-16,-2 9-22 15,1-2-10-15,16-14-14 16,4 9-1-16,-20 11-4 16,-6-2 4-16,-5 6 15 15,-2-1 2-15,-7-6 7 16,2 11-3-16,-2-6-12 16,3-5-1-16,-16 8-7 15,11 2 0-15,-2-1-1 16,-11-2-3-16,22-1 1 0,-7-9 0 15,0-2-3-15,28-2-1 16,-15 4-4-16,15-5-1 16,-10 15 0-16,-19 1 3 15,38-16 1-15,-34 21 1 16,41-20-1-16,1 11-4 16,-21 16-1-16,18-16 1 0,-26 14 1 15,2-3 6-15,3-7 1 16,-9 15 2-16,5-8 2 15,-7 0-2-15,-3 3 0 16,9-8 1-16,-17 9 9 16,15-5 6-16,-10-3 13 15,-1 1 8-15,4-7 3 16,-11 5 0-16,1-3-3 16,-5-4-7-16,0 3-6 15,1-10-6-15,1 1-4 16,-18 3-3-16,3-4-4 15,22-5-1-15,-20-2-8 16,19-3-3-16,0 0-7 16,-31 6-11-16,33 4-22 15,-4-5-21-15,1 4-50 16,0-4-27-16,2-5-103 16,0 3-233-16,-2-4 321 0</inkml:trace>
  <inkml:trace contextRef="#ctx0" brushRef="#br0" timeOffset="-212115.29">7357 11049 682 0,'-17'20'368'0,"-2"4"-69"15,11-20-104-15,4-6-78 16,1-1-33-16,-4 3-44 15,-13 25-12-15,10-3-9 16,5 3 3-16,-3 8 11 0,-5-5 6 16,-5 1 7-16,0-3 1 15,8 4-8-15,9 1-4 16,6-2-9-16,-6-4-5 16,16-16-3-16,-32 14-1 15,17-2-7-15,14-6 3 16,-26 15-4-16,48-9 1 15,-30-5-1-15,10-2-1 16,16-5-4-16,-16-8 1 0,15-11 3 16,-14 2 1-16,-1-9 3 15,8 3-1-15,-1-8-1 16,-2-3-2-16,3-5-1 16,-5-4-1-16,-1 5 3 15,-1-3 1-15,-14-2 0 16,1-2 1-16,-4-3-2 15,-5 6 2-15,-4-1-2 16,-2 7-2-16,-12 13-6 16,2 5-1-16,-6 9 2 15,0-1-1-15,6 7 2 16,1-2-2-16,13 7-4 16,-14 7-2-16,-2-8-2 15,6-1 1-15,2 2-34 0,13-3-26 16,6-1-78-16,-24 9-51 15,-2-2-214-15,27-5 261 16</inkml:trace>
  <inkml:trace contextRef="#ctx0" brushRef="#br0" timeOffset="-211702.6">7880 10760 772 0,'3'-17'455'16,"4"1"-36"-16,-7 6-206 15,-1-1-33-15,-3 10-54 16,1-5-27-16,0 6-54 16,2 0-20-16,0 0-20 15,0 8-1-15,-3 14 3 16,-6 27 1-16,7-24-1 0,3 0 0 16,-4 3 1-16,8-2-2 15,1-1 0-15,-2 6 0 16,5-11-2-16,-8-2 1 15,2 0 1-15,-1-11-2 16,-1 4-1-16,4 7-3 16,-6-15-47-16,-2-3-32 0,-1-2-102 15,4 1-79-15,0 0 166 16</inkml:trace>
  <inkml:trace contextRef="#ctx0" brushRef="#br0" timeOffset="-211436.51">7775 10829 533 0,'-7'-3'399'0,"6"1"75"16,1 1-140-16,4-1-112 15,-4 1-35-15,0-1-67 16,1 1-27-16,12 0-46 15,2 0-17-15,29 1-12 16,-24 7-5-16,-3-4-5 0,0-1-1 16,-3-2-2-16,-2 0 2 15,1-1-43-15,-1-1-50 16,3-1 57-16,-1-2-11 16</inkml:trace>
  <inkml:trace contextRef="#ctx0" brushRef="#br0" timeOffset="-210481.64">8316 10853 391 0,'-1'-1'257'0,"0"0"-8"0,0 0-88 15,-1 0-30-15,1 0-32 16,0 0-14-16,0 0-8 15,0 0 2-15,0 0 2 16,1 0 3-16,0-1-16 16,9-2-9-16,10 1-15 15,36 5-3-15,-29 7-9 32,-12-5-1-32,-1 2-11 0,36 12-5 15,-5 0-7-15,-3-1-1 16,-29-8-2-16,-4-1 1 15,2 5 2-15,-10-1 0 16,-4 0 2-16,4 6-2 16,-14 0-2-16,2 7-3 15,14 5-2-15,-10 3 1 16,11 4-1-16,0-4 1 0,-3 1-1 16,-3-4 1-16,-9-2-1 15,14 2 0-15,0 2 1 16,6-2-1-16,1-2 1 15,-9-4 0-15,-7-4-1 16,5 0 1-16,4-1 0 16,-2-3 1-16,3 2 0 0,-6-6 1 15,-3-2 0-15,2 0 1 16,6-2 0-16,0 1 0 16,-1 0 2-16,-8-4 1 15,3 2 0-15,-11-5 1 16,3 2-2-16,-1 9-1 15,-8-5-2-15,2 2 0 16,3 8 1-16,-6-7 11 16,0 0 5-16,3-2 8 15,-3-3 1-15,3-5-5 16,-1-1-2-16,0 0-8 16,0-4-2-16,3-2-5 15,-2 0-2-15,0-3-4 16,3 1-1-16,5 2-11 15,10 7-19-15,-1-3-52 16,-8-6-47-16,13 6-205 0,-1-2 217 16</inkml:trace>
  <inkml:trace contextRef="#ctx0" brushRef="#br0" timeOffset="-209632.66">9368 10829 696 0,'0'-2'339'0,"-3"2"-94"16,3 2-38-16,-1-2-27 16,-1 0-17-16,1 0-42 15,-2 3-14-15,-14 10-26 0,-32 25-11 16,28-29-16-16,-2-4-10 15,-3-3-18-15,4 6-5 16,-1-3-9-16,-4-4-3 16,5 2-2-16,-5-5-1 15,4-2-4-15,4 4-2 16,6 3-1-16,12 4-3 16,-4-1-1-16,9 5 0 15,-7-4-2-15,3 5 0 0,-5 0 1 16,2 6 2-16,0 4 2 15,-10-7 1-15,8 13 1 16,-3-9-1-16,1 6 0 16,5 6 1-16,-7-6 0 15,3 4 0-15,6 1 0 16,-4-4 0-16,3-3 0 16,-3 1 1-16,-1-6 0 15,-1 5-1-15,9 2 0 16,-4-3 1-16,-5 2-1 15,10 4 1-15,-10-7 0 16,2-2 0-16,0 1 0 16,-4-5 0-16,3 1 0 15,4-2 0-15,1-4 0 16,0 1-1-16,2-4-1 0,0-1 0 16,-1-3-2-16,3 1-1 15,0-1-1-15,2 1-1 16,5 0 2-16,3-2 2 15,5-2 2-15,0 0 2 16,1-8 0-16,-6-4 0 16,6 6-2-16,1-2 1 0,11 6-1 15,0 5 1-15,-2-7 0 16,1 5 0-16,-13-1-1 16,1 3 6-16,-7 1-42 15,2 2-31-15,-2 1-95 16,-5-5-118-16,3 2 183 15</inkml:trace>
  <inkml:trace contextRef="#ctx0" brushRef="#br0" timeOffset="-208797.3">9770 10899 860 0,'0'-4'411'0,"1"3"-160"15,6-1-63-15,-12 4-87 16,5 3-32-16,-3 5-36 16,-4 9-8-16,14 15-2 15,-6 5 1-15,-2 9 1 16,5 2-2-16,-7 0-1 16,1-6-2-16,1 4-6 15,-6-7-1-15,1-8 0 0,2 5 1 16,2-13-2-16,-1-2-1 15,0-9-1-15,-1-6 0 16,-1-6 12-16,6 0 6 16,-1-7-1-16,0 4-2 15,0-3-17-15,2-19-15 16,8-33-28-16,1 26-16 16,-4-11-31-16,5-6-12 15,5-3 8-15,-4-7 15 0,13 2 33 16,5 6 20-16,3 4 17 15,-7 6 1-15,7 12 5 16,0 7 4-16,-14 13 1 16,10 9 5-16,-15 11 5 15,-11 8 3-15,8 13 13 16,-4 10 4-16,-2 5 5 16,0 3 2-16,-1-3-9 15,-6-8-3-15,1 3-8 16,-1-4-2-16,-2-3-5 15,1-4-3-15,-2-8-6 16,0-4-4-16,3-3-1 16,3-1-1-16,-4-3-1 15,2-5 0-15,0-6-7 0,2 6-21 16,3-8-57-16,-6-1-5 16,6 2-164-16,-6-3 163 15</inkml:trace>
  <inkml:trace contextRef="#ctx0" brushRef="#br0" timeOffset="-208525.741">9920 11210 792 0,'-2'-5'481'16,"0"3"-50"-16,7-2-214 15,-5 3-44-15,0 0-71 16,22 0-16-16,26 0-28 16,-22 3-9-16,7 6-14 15,-17-2-6-15,12 2-7 16,-9-2-7-16,4 0-6 16,-7-5-2-16,-3-1-23 15,-2 0-41-15,-8-7-172 16,9-1 151-16</inkml:trace>
  <inkml:trace contextRef="#ctx0" brushRef="#br0" timeOffset="-208238.67">10466 10997 1086 0,'-9'-6'462'0,"9"6"-260"16,2 3-60-16,12 1-50 16,5 8-16-16,1-9-18 15,-4 1-13-15,1-1-20 16,4-2-6-16,-7-1-5 15,3-2-5-15,-1-6-73 16,-4 4-64-16,1-9 77 16</inkml:trace>
  <inkml:trace contextRef="#ctx0" brushRef="#br0" timeOffset="-207432.46">10798 10741 694 0,'2'-8'391'0,"1"4"-59"15,-1 4-100-15,4-5-87 16,4-2-29-16,8 9-39 15,1-3-14-15,16 7-30 16,7 14-12-16,-2-2-10 16,3 3-3-16,-7 0-2 15,-5-3 0-15,-5 0-1 0,2 2 0 16,-6 1 0-16,-7-1 0 16,-2-2-1-16,-11 7 1 15,-1-1-1-15,2-3-1 16,1 11 0-16,3-10 1 15,-4 4-2-15,1 10 2 16,-4-12 0-16,1 10-1 16,-2-1 1-16,1-7 0 0,-3 4-2 15,0-4 1-15,0-2 1 16,-5 2-1-16,8 4 1 16,-5-7 0-16,0-4-1 15,4 3 0-15,-3-5-1 16,4 1 0-16,1 3 0 15,-1-6-1-15,-1 0 1 16,0 3 0-16,0-1 0 16,-4 2 2-16,5-4 0 15,-4-3 2-15,2-1 0 16,-2-3 0-16,-5-9 2 16,3 4 2-16,-5-5 3 15,-2-3-1-15,-11 2 0 16,0 2-2-16,-7-2 8 15,2 3 4-15,0-4 5 16,4-2 1-16,-5-1-11 0,4 2-6 16,5 5-7-16,-8-3-3 15,10 6 7-15,-5-1-25 16,1-2-78-16,5 6-57 16,0 0 80-16</inkml:trace>
  <inkml:trace contextRef="#ctx0" brushRef="#br0" timeOffset="-205498.65">5289 12077 718 0,'-1'-2'361'15,"0"1"-97"-15,1 0-116 16,0 0-21-16,8-5-34 0,8-2-22 16,30-14-37-16,-27 21-13 15,1 0-14-15,6 0 0 16,-4-4-2-16,1 1 1 16,4 3 0-16,1 1-1 15,4 0-2-15,2-2 1 16,-1-2-4-16,-5-1 2 0,3 6 5 15,-2 2 0 1,10 3 5-16,-2-4 0 0,8 2-3 16,-3-6-1-16,-6-2-3 15,8 7-1-15,4-4-1 16,3 0 0-16,20 8-1 16,-15-9 0-16,8 2 1 15,4 2-1-15,-23-14 0 16,13 8 0-16,-7-2-1 15,4 5 0-15,4 1 0 16,-3-3-1-16,-2 0 1 16,-3 0-1-16,5 7 1 15,-9-4 0-15,12 4-1 16,-1 1 1-16,-3-14 0 16,14 8-1-16,-4 1 1 15,-3-5-1-15,3 5 1 0,-17-1 1 16,1-12-1-16,4 6 1 15,0 4-1-15,21 6 0 16,-12 7 0-16,-1-4 0 16,-1-4 0-16,-6-4 0 15,-4-6 0-15,-4 3 0 16,5 5 0-16,-3 0 0 16,8 3 0-16,-6-5-1 0,8 1 1 15,1 2 0-15,-7-3-1 16,4 2 1-16,-16-8-1 15,5 1 0-15,13 7 1 16,1 3 0-16,-5-2 0 16,-5-2-1-16,-3-5 1 15,2 6-1-15,7 1 2 16,-2 4-2-16,-1-3 1 16,-4-2-1-16,8 0 0 15,0 0 0-15,-2 1 1 16,3-4-1-16,-7 6 0 15,-3-5 1-15,1 2 0 16,6 0 0-16,-2-7 0 16,12 6 0-16,-15-3-1 15,0 4 1-15,2-2-1 16,-6 2 1-16,4-7-1 0,-4 7 0 16,7 3 0-16,-3-2 0 15,6 6 1-15,-1-9-1 16,-15-8 1-16,9 6-1 15,-5-6 1-15,2 1 1 16,6 11-1-16,-4-4 0 16,-3-5-1-16,8 7 0 0,-5-6 0 15,0 0 1-15,9 15-1 16,-14-17 0-16,8 3 1 16,1 5-1-16,-10-3 1 15,5 7-1-15,-3 5 1 16,3-6-1-16,-5-6 2 15,-3-2 2-15,6 1 5 16,-3 0 1-16,15 10 0 16,-1-4-2-16,-6-5-3 15,-2-3 0-15,-6 3-1 16,5 3-1-16,8 4-1 16,-4 7-1-16,-1-14 1 15,-3 1-1-15,-5-2 1 16,1-5-1-16,-1 7 0 15,2 0 0-15,-6 6-1 16,3 2 1-16,1-1 0 0,9 6 0 16,-4-8 0-16,-11-3 2 15,-9-4 2-15,-1 2 1 16,-1 2 2-16,1-4 1 16,2 3 0-16,-5 0-2 15,-6-2 1-15,6 5-1 16,-15-5 4-16,-1 1 5 0,-4-2-32 15,-5-7-45-15,-1 6 40 16</inkml:trace>
  <inkml:trace contextRef="#ctx0" brushRef="#br0" timeOffset="-204115.73">7082 12327 456 0,'8'-3'254'0,"-14"-6"-54"0,7 10-35 16,-1-1-59-16,-1 0-20 15,1 0-11-15,-1-1 5 16,0 0 18-16,0 0 10 16,0 1 2-16,0 0-7 15,0 0-23-15,0 0-14 16,-25 5-21-16,-24 6-10 15,34 1-15-15,-8-5-7 16,4 1-6-16,-2-1-1 0,-3 2-1 16,2-4-1-16,-2 3-1 15,-2-6 0-15,0-4-1 16,14 13-2-16,-4-9 0 16,0 4-1-16,14 7-3 15,-5-9 1-15,4 5-1 16,-5 2 0-16,-4-8 0 15,7 8 1-15,6 0 0 16,1 1 1-16,1 3 0 16,2 0 2-16,-18 0-1 15,16 4 1-15,-6 0-1 16,-21-3 1-16,31 7-1 16,-16-5 0-16,13 7 0 15,6 2 0-15,-13-8 0 16,10 11 1-16,-12-14 0 0,8 12 0 15,-2-1 0-15,-2-7 0 16,0 10 0-16,-3-13 0 16,-3-1 0-16,8 4 0 15,4-6 0-15,7 9-2 16,3-4 2-16,-22-13-1 16,10 2 0-16,-2-8 0 0,6 2 0 15,10 4 1-15,-6-5-1 16,-9-1 1-16,9 2-1 15,7 5 1-15,-1-3-1 16,7 0 0-16,-9-4 0 16,4-2 0-16,8 0 1 15,-1 0 0-15,-4 0 1 16,-10-4 0-16,0 3 1 16,-3 2-1-16,2 3 1 15,3 6 0-15,-6-5-7 16,-2 0-27-16,-5-3-67 15,-1-2-70-15,0 2 100 16</inkml:trace>
  <inkml:trace contextRef="#ctx0" brushRef="#br0" timeOffset="-203701.23">7328 12393 834 0,'-8'2'453'16,"3"6"-77"-16,-4 1-230 16,4 18-36-16,0-5-54 15,0 5-14-15,7 11-24 16,-3-3-5-16,-2 7-7 16,-1-6-1-16,-7-3 1 15,1-4-2-15,5 5 3 16,-6-4 0-16,7 1 0 15,-6-3 1-15,5-8 1 16,-4-6-9-16,4-10-41 16,13 4-36-16,-3-10-99 0,1-1-79 15,1-24 162-15</inkml:trace>
  <inkml:trace contextRef="#ctx0" brushRef="#br0" timeOffset="-203398.711">7545 12354 846 0,'0'6'437'16,"-6"-2"-110"-16,8 20-156 16,-12-9-25-16,8 8-44 15,4 6-17-15,0-1-31 16,-1 1-7-16,-1 3-8 15,-1 2-5-15,1-2-7 16,-3-2-5-16,5 3-7 16,-2-6-3-16,-9-7-5 15,7 6 0-15,-6-3-1 16,7 6 0-16,2-1 1 16,-2-7 1-16,1-9-37 15,-10-12-29-15,3-4-156 0,-1-11-176 16,-2-2 251-16</inkml:trace>
  <inkml:trace contextRef="#ctx0" brushRef="#br0" timeOffset="-203151.16">7381 12607 643 0,'-2'0'401'16,"2"-3"-17"-16,2 2-189 15,-2 0-30-15,0 0-50 16,0 1-15-16,11 0-34 16,15 0-18-16,32-4-18 15,-36 2-8-15,13 2-12 16,-11 1-1-16,-10 2-3 16,4 1-28-16,-15-1-139 15,3-3 115-15</inkml:trace>
  <inkml:trace contextRef="#ctx0" brushRef="#br0" timeOffset="-202518.22">7921 12362 1206 0,'0'-6'502'0,"0"12"-301"15,-4-2-64-15,4 9-70 16,0 7-9-16,-1-1-25 16,1 5-4-16,-1 9 2 15,0-3-7-15,0 9 6 16,-2-2-4-16,3 0-10 15,0-1-4-15,-1-3-3 16,4 1-3-16,-3-5-1 16,-1-2 1-16,0-8-1 15,-3-2 1-15,3-9 1 16,0-4 5-16,1-6 6 16,1-2 1-16,-1 3-2 15,3-17-17-15,7-43-45 16,-5 16-26-16,0-3-69 15,11 4-18-15,7-8-4 16,3 3 18-16,5 6 67 0,-2 6 29 16,-8 8 41-16,2 9 8 15,-2 6 17-15,-8 1 2 16,10 20 13-16,3 10 8 16,-11 0-1-16,11 17 6 15,-9-7 5-15,-8-2 0 16,6 11 1-16,-5-8-2 15,-3 3-11-15,-1-1-5 0,-3 0-10 16,-3-3-3-16,2 2-7 16,0 2-2-16,1 0-4 15,-1 0-2-15,-2-8 0 16,0-2 0-16,-2-10 0 16,2-5 2-16,3 8-30 15,-3-10-34-15,-2-6-143 16,-1 0 125-16</inkml:trace>
  <inkml:trace contextRef="#ctx0" brushRef="#br0" timeOffset="-202249.68">8080 12599 1170 0,'4'-4'498'16,"-2"3"-274"-16,-13-2-12 16,1 1-91-16,18 3-29 15,-4-1-41-15,7 0-41 16,9 0 9-16,-8 0-1 16,11 0-2-16,3 2-1 15,2 5-1-15,-7-5-3 0,4 2-5 16,1 2 0-16,-10-6-13 15,1 2-44-15,-8-4 36 16</inkml:trace>
  <inkml:trace contextRef="#ctx0" brushRef="#br0" timeOffset="-201385.711">8619 12246 557 0,'-6'-9'299'15,"-4"1"-77"-15,8 1-75 16,-4 1-16-16,5 5-33 16,2 1-22-16,7 8-26 15,-3-1-1-15,13 4 16 16,-2 1 17-16,10 2 7 15,9 3-12-15,-2-6-19 16,0-2-8-16,-3-10-14 16,2 1-5-16,-7-9-12 15,5 7-2-15,-8-6-3 16,-8-4 0-16,2 8-1 16,-9-5 1-16,-3 6-2 15,3 3-2-15,-7 0-7 16,1 0-4-16,4 8-4 15,-4-1-1-15,3 11 6 16,13 6 0-16,-14-4 0 0,11 7 1 16,-6 0 1-16,-17-10 0 15,12 12 1-15,-2 0 0 16,-1-4 0-16,7 9 0 16,-7-6 0-16,-10-5 1 15,11 4-2-15,-1-3 1 16,5-4-1-16,3 3-1 0,0-4 0 15,-2-1 1-15,-9-1 1 16,3 2-1-16,-7-6 1 16,-1 0-1-16,10 3 1 15,-2 0-1-15,0-3 0 16,6 3 0-16,-12-5 0 16,-4-1 0-16,6 4 1 15,0-1-1-15,4-1 1 16,1 3 1-16,-6-11 6 15,-12-5 3-15,1-1 2 16,1-1 1-16,0 0-2 16,-4 2-1-16,0 2 10 15,0 2 1-15,-3 1 1 16,6 5-1-16,-2-1-13 16,3 3-3-16,1-2-5 15,0 1-2-15,2 0 23 0,-3-7-37 16,6 6-100-16,3-3 156 15,6 1-80-15</inkml:trace>
  <inkml:trace contextRef="#ctx0" brushRef="#br0" timeOffset="-198686.05">13942 11232 483 0,'1'-7'287'0,"-4"3"-16"16,10-9-35-16,-2 13-60 15,-11-9-28-15,12 2-48 16,-15 12-22-16,4-8-36 15,0 4-12-15,1 8-11 16,-4 2 1-16,3 11 6 16,5 8 0-16,-10 11-8 15,5 10-5-15,-6 11-5 16,-5-1-2-16,8-1 0 16,8-1 0-16,3-7 1 15,-2-5-1-15,-5-6 0 16,-1-10-2-16,-1-5 2 15,-5-7 0-15,11-6 3 16,0-1 0-16,4-9 5 0,9-2-2 16,-11-6-53-16,10-8-45 15,-12-13-164-15,9-3-197 16,8-5 288-16</inkml:trace>
  <inkml:trace contextRef="#ctx0" brushRef="#br0" timeOffset="-198191.741">14413 11387 670 0,'3'5'362'16,"-2"4"-93"-16,-1-5-66 15,-3 0-23-15,-4 1-36 16,-7-2-22-16,-10-3-49 15,6 6-19-15,-6-1-22 16,-2-4-5-16,4 10-10 16,-11-3-3-16,-7-3-7 15,-2 5-2-15,-6-2-2 16,3-5-1-16,10 8-1 16,1-1 0-16,7-2 0 15,0 0-1-15,10-5-1 0,3-3-2 16,10 7-5-16,3-6-2 15,7 6-1-15,0-3 0 16,6-3 3-16,5 4 1 16,-2-4 1-16,8 11 0 15,0 0 0-15,-10 8 2 16,14 1 1-16,-3-3 2 0,2 4 1 16,16-2 1-16,-17 3 1 15,-1-5 0-15,-9 1-1 16,-6-2 1-16,-3 1 0 15,6 1 0-15,-9-6 1 16,11 1 2-16,-2-6-1 16,-15-7 2-16,8-1-5 15,-6-4-21-15,1 3-85 16,0 0-76-16,1 0 105 16</inkml:trace>
  <inkml:trace contextRef="#ctx0" brushRef="#br0" timeOffset="-197352.14">14836 11712 684 0,'-10'-2'405'15,"15"1"-47"-15,-10-5-157 16,8 3-34-16,-7-2-53 16,-5 2-16-16,1 1-32 15,-12-2-8-15,2-1-9 16,4 3-5-16,-2 3-11 15,0 1-7-15,-1 5-14 16,-16-4-4-16,4 1-6 16,2 7 0-16,7 1-2 15,7 4-1-15,-4-1-2 16,8 3-2-16,3-2 0 16,-3-3-1-16,9 6 0 15,-10-4 1-15,15 3 2 16,1-1 0-16,5-3 2 15,10-5 1-15,-8 0 0 0,1 1 2 16,-1-3 0-16,2-1 0 16,-1-4 0-16,6 5 1 15,-6-8 1-15,-1-5-1 16,1-6-4-16,-1-5-6 16,1-3-14-16,-4 0-4 15,1-2-5-15,-6-5 0 16,7 1 4-16,-1-2 1 0,-1 4 5 15,-5-1 6-15,-3 7 9 16,4 7 2-16,-5 4 3 16,-1 5-3-16,0 4-4 15,-2 3 1-15,0-5 1 16,1 0 2-16,-4 15 4 16,-1 3 1-16,-1 26 1 15,-6-29 1-15,16 5 1 16,5 1-1-16,-6-4 1 15,22 4-1-15,-26-7 0 16,10 3-1-16,3 4-2 16,-11-9 1-16,9-1 0 15,-7-2 0-15,6-5 3 16,2 2 1-16,11 2 2 16,-7-8 1-16,1-4 0 15,3-4 0-15,2-2-2 0,-3-10-1 16,2 6-6-16,-4-9-7 15,-5-1-29-15,2 5-28 16,-3-3-61-16,1 5-48 16,0 7 107-16</inkml:trace>
  <inkml:trace contextRef="#ctx0" brushRef="#br0" timeOffset="-196579.78">15596 11554 304 0,'-1'-1'219'15,"0"0"1"-15,0 0-30 16,0 0-14-16,0 0-19 0,0 0-8 15,-1-1-28-15,1 1-9 16,0 0-12-16,0 0-7 16,1 0-8-16,0 0-5 15,6 0-14-15,22 1-8 16,24 2-17-16,-25 4-6 16,0 1-8-16,4-1-2 15,7-3-2-15,-3-4-3 16,-2-1-5-16,-14-10-3 0,-2 6-2 15,-6 6-2-15,-4-4 0 16,2 7 1-16,-7-6-54 16,0 6-42-16,-6-3-146 15,2 0-26-15,1 0 152 16</inkml:trace>
  <inkml:trace contextRef="#ctx0" brushRef="#br0" timeOffset="-196197.64">15551 11700 687 0,'-2'-1'378'16,"-1"0"-69"-16,2 1-96 16,0 0-66-16,1 0-32 15,0 0-13-15,0 0-6 16,7 2-7-16,7 1 0 0,43 8-8 16,-28-8-1-16,5 1-2 15,11 0-2-15,-13-4-10 16,2-2-13-16,-1-3-18 15,-14 0-11-15,-4-1-12 16,1 1-3-16,-4 2-5 16,-1-1 1-16,-5 3-42 15,-3-1-53-15,-3 2-112 16,0 0 118-16</inkml:trace>
  <inkml:trace contextRef="#ctx0" brushRef="#br0" timeOffset="-184989.68">16787 11336 407 0,'0'-1'245'16,"0"0"-41"-16,0 0-40 15,0 0-11-15,0 0-14 16,0 0-4-16,0 0-9 0,0 0 0 16,3-3-2-16,2 1 1 15,-4 2-7-15,1-1-10 16,-2 1-21-16,1-1-17 16,-1 1-29-16,0 0-12 15,0 0-16-15,0 1-2 16,0 0-1-16,0 29 1 0,-7 34-4 15,7-20-2 1,-2 3-1-16,-1-5-3 0,3-2 2 16,-10-7 0-16,7-4 0 15,-2-4 1-15,5 0 0 16,3 0 0-16,-5-12 0 16,6 1 1-16,-7-5 0 15,3 0 1-15,-6-5 0 16,0-2-10-16,4-1-48 15,0-2-39-15,2 1-126 16,0 1-151-16,0 0 238 16</inkml:trace>
  <inkml:trace contextRef="#ctx0" brushRef="#br0" timeOffset="-184532.6">16977 11700 756 0,'0'-1'431'0,"0"0"-50"16,0-1-107-16,0 1-84 15,0 0-36-15,0 0-53 16,0 0-26-16,0 0-39 15,0 0-10-15,0 1-11 16,0 0-1-16,0 0-3 16,0 0-2-16,1 3-2 15,-1-2-2-15,0 0 0 16,0 3-1-16,0-1 2 0,0-1-8 16,-1-2-75-16,-1 0-65 15,1 0-257-15,0 1 249 16</inkml:trace>
  <inkml:trace contextRef="#ctx0" brushRef="#br0" timeOffset="-182874.19">17668 11261 395 0,'-3'-4'273'15,"15"7"11"-15,-13-4-101 16,-3-2-14-16,6 2-37 15,-3 0-16-15,0 0-36 16,0 0-25-16,0 0-16 16,-1 1-2-16,1 0 8 15,0 0 4-15,0 0 8 0,0 0 1 16,-1 0-5-16,-16 6-4 16,-37 29-12-16,24-31-7 15,5 5-13-15,-8-4-3 16,11-2-5-16,0 1-1 15,3-1-1-15,4-2-2 16,8 4 0-16,-1-3-2 16,3-1-1-16,-2-1 0 0,1-3-2 15,8 6 1-15,-3-2-1 16,1-1-1-16,0 0-2 16,0 0-1-16,0 0 1 15,0 0 0-15,0 0 2 16,0 0-1-16,0 0 1 15,-1 0-1-15,1 7 0 16,0 1 1-16,0 5 1 16,-3 16 0-16,4-17 0 15,0-2 0-15,-5-2 0 16,3 13 0-16,-3-2 0 16,1 2 1-16,0-6-1 15,2-1 1-15,0-5 0 16,-1 5 1-16,2-3 0 15,-3-4 0-15,1-2 0 16,-2-10-1-16,4 7 1 0,1-4 0 16,0 2 0-16,0 0 1 15,0-2-3-15,0 1 0 16,8-3-8-16,3-10-4 16,37-25-7-16,-25 23 0 15,1 1 4-15,7 9 4 16,-3 1 7-16,8 8 0 0,-12-2-1 15,1 6 0-15,-8 6-1 16,-10-3 1-16,9 14 2 16,-7 0 1-16,-11-6 2 15,9 9 0-15,-10-9 1 16,0-2 1-16,9 11 2 16,-19-7 3-16,11 4 9 15,-8 0 3-15,-14-9 11 16,10 7 7-16,-17-8 8 15,4 3 5-15,0-7-3 16,-6-5-6-16,4-2-13 16,1-1-4-16,4-2-6 15,3-6-1-15,3-1-2 16,0-5-3-16,-2-2-5 16,1 0-4-16,6 0-3 15,10 3-13-15,1 0-44 0,3 3-35 16,4 1-116-16,-5-1-76 15,2 5 177-15</inkml:trace>
  <inkml:trace contextRef="#ctx0" brushRef="#br0" timeOffset="-182007.7">18135 11353 702 0,'2'-6'347'15,"-1"3"-113"-15,1 0-40 16,-2 2-55-16,0-1-20 16,0 1-26-16,-1 0-15 15,0 0-16-15,-1 0-3 16,-24-9-3-16,-24-2-3 15,21 12-8-15,10 6-8 16,-5-1-15-16,-8-2-7 16,1 5-9-16,-2 0-2 0,-2 1-3 15,1 3 1-15,2-1-1 16,3-1-1-16,12 6 0 16,-4-7 0-16,15-3-3 15,0-3-2-15,3 3-5 16,6-1 1-16,9 6 1 15,9 11 2-15,6-4 2 16,9 8 1-16,-1-4 1 16,-4-9 2-16,5 12 0 15,-5-9 0-15,-2 1 1 16,1 7 0-16,-8-7-1 16,-9 3 1-16,-6 3 1 15,-8-4 0-15,-20-6 3 16,6 2 1-16,-13-3 1 15,2-2 1-15,8 1 1 16,1-10-1 0,8-1 2-16,1 1-1 0,-19-2 1 0,-6-9 0 15,2-8-1-15,18 5 0 16,0-6-4-16,9 3-3 16,4 1-2-16,-1-2-2 15,9 1-3-15,-2-7 1 16,6 6-2-16,8 2 2 0,-6-3 1 15,8 5 0-15,-7-14 3 16,0 2 0-16,10 4 4 16,-6-9 2-16,3 14 0 31,-11 8-1-31,1 0-2 0,28-28-1 0,0 2-2 16,0 14 0-16,-27 13-10 15,4 7-25-15,-17 1-55 16,-7 2-49-16,7 9-178 15,1-2 204-15</inkml:trace>
  <inkml:trace contextRef="#ctx0" brushRef="#br0" timeOffset="-180781.58">18681 11267 760 0,'-3'0'354'0,"5"-1"-145"15,-3 1-34-15,0 0-57 16,0 0-6-16,0 0-18 16,0 0 1-16,-1 0 7 15,-8 4-1-15,-11 2 2 16,-25 12-10-16,34-10-20 16,-8-1-12-16,5 2-21 15,4-2-7-15,-16-2-12 16,1-1-6-16,3 0-5 15,-5-4-3-15,8 0-1 16,-1-1-1-16,5 1-1 16,9 5-2-16,-3-3 0 0,7 2-1 15,0-3-1-15,-5-3 0 16,6 1-1-16,4 2-1 16,-3 8 0-16,4 0 1 15,-2 0 1-15,-6-5 0 16,5-3 1-16,1 3 0 15,0 2 0-15,-1-6 0 16,0 0-1-16,0 0 2 16,0-1 0-16,0 1 0 0,0 0 2 15,0 0 2-15,0 0-1 16,0 0 1-16,0 0-2 16,0 0-1-16,0 0-1 15,0-1-1-15,0 1 0 16,0-1 0-16,0-1-1 15,0 2 1-15,0 0 0 16,0 0-1-16,0 0-1 16,0 0-1-16,0 0 0 15,0 0 0-15,-1 0 0 16,0 2 1-16,-1 10 0 16,0-6 0-16,-3 8 1 15,-11 20 0-15,7-24 0 16,2 2 0-16,-1-12 0 15,3 16 0-15,-2-11 0 0,6 9 0 16,-2 3 0-16,-3-15 0 16,7 11-1-16,-3-5 1 15,0-13-1-15,6 13 1 16,-5-10 0-16,2-10-1 16,3 16 0-16,-2-5 0 15,5 0 1-15,0 3 0 16,0-4-1-16,-3-7-2 0,0-2-3 15,4 8-1-15,-3-1-4 16,5-1-2-16,-2 0-4 16,-2-11-1-16,3-4 1 15,5 6 2-15,7 3 5 16,-2 7 1 0,-11 2 2-16,2 0 1 0,33 0 0 15,12 6 1-15,-7 4 1 16,-19 4 0-16,9 10 1 15,-22-13 0-15,12 19-1 16,-1-3 1-16,-12-5 1 16,0 0 1-16,-15-5 1 15,1 4 2-15,-14 1 1 16,-1 5 5-16,-3 0 10 16,-12-6 5-16,7 1 10 15,-10-3 1-15,-9-5-3 0,5 1-2 16,-4-4-6-16,12 1-3 15,2-6-6-15,-1-2-2 16,1-4-3-16,-5-9-2 16,9 4-2-16,5 1-1 15,-1-4-2-15,7 4-6 16,1-4-34-16,0-1-29 0,4 1-125 16,2-1-65-16,4 5 157 15,6-1-80-15</inkml:trace>
  <inkml:trace contextRef="#ctx0" brushRef="#br0" timeOffset="-180258.47">19297 11469 752 0,'0'1'434'15,"0"-1"-70"-15,-3-6-187 16,2 6-38-16,0 0-54 15,-1 6-9-15,-7 12 2 16,-23 30-2-16,9-32-14 31,11-8-9-31,1 0-20 0,-39 25-13 0,11 8-6 16,2-11-5-16,22-13-1 16,5 0 0-16,-1-9 3 15,-14-4-15-15,17 0-57 16,-8-8-48-16,12 0-194 0,9-4 193 15</inkml:trace>
  <inkml:trace contextRef="#ctx0" brushRef="#br0" timeOffset="-179989.88">19114 11465 660 0,'0'9'393'0,"-5"-5"-17"15,5 8-135-15,6 5-77 16,-9-8-24-16,17 16-36 16,-1-4-10-16,-1-4-28 15,12 7-9-15,-7-7-14 16,1-1-8-16,2 3-12 16,-3-2-5-16,1-2-6 15,-4-4-2-15,0-3 9 16,-8-1-20-16,2-4-86 15,5-5-71-15,2-5 86 16</inkml:trace>
  <inkml:trace contextRef="#ctx0" brushRef="#br0" timeOffset="-179625.271">19778 11209 875 0,'-5'-4'458'16,"-5"2"-9"-16,1 8-293 15,4 10-31-15,-4 2-36 16,0 12-100-16,-5 3 71 15,0 9-14-15,-3 10-14 16,7 3-7-16,0-8-8 16,-2-9-2-16,10-2-2 15,-3-11-2-15,5 0-2 16,4 2-1-16,-3-10-2 16,5 1 1-16,0-4 5 15,-7-7-18-15,4-2-47 16,-4-5-36-16,-4-10-164 15,9-1-157-15,3-5 263 16</inkml:trace>
  <inkml:trace contextRef="#ctx0" brushRef="#br0" timeOffset="-179142.241">20058 11289 1073 0,'-12'10'492'16,"1"8"-207"-16,5 7-74 0,-18-4-64 16,16 11-28-16,-13-4-40 15,0-2-19-15,21 10-27 16,-19-12-4-16,13 10-6 16,-7-5 0-16,8-3-5 15,2-1-4-15,6-5-3 16,2-3-3-16,-4 1-1 15,17 5-1-15,-5-10-1 16,4 3 1-16,6-7 0 16,-12-7-1-16,10 3-1 15,-1-10 0-15,0-3-3 16,9-4-1-16,-5-10-6 16,8 3-6-16,-5-7-1 15,-5-2 1-15,1 1 7 16,-5-5 4-16,-7-2 3 0,0 4 2 15,-11-10 2-15,-6 1-1 16,0 1-1-16,-5 1-2 16,0 10-2-16,-4 5-2 15,-2 11-6-15,-3-1-2 16,-2 12-4-16,-8-1 1 16,-5 1-22-16,9 9-31 15,-6 1-102-15,22 5-90 16,-12 5 157-16</inkml:trace>
  <inkml:trace contextRef="#ctx0" brushRef="#br0" timeOffset="-178602.87">20318 11112 661 0,'0'3'358'0,"0"3"-81"16,2-7-61-16,-2 1-67 15,0 0-21-15,0-2-15 16,0 1-4-16,10-1-16 16,10 0-6-16,27 0-21 15,-16 8-11-15,-7-5-22 16,5-2-10-16,-1 5-13 15,-6-4-4-15,-20-9 0 16,4 6-25-16,-6-6-80 16,-7 4-61-16,16 7 88 0</inkml:trace>
  <inkml:trace contextRef="#ctx0" brushRef="#br0" timeOffset="-177707.92">20787 10949 682 0,'-1'-1'329'16,"0"0"-114"-16,0-1-42 15,0 1-57-15,0 0-22 16,0 0-28-16,1 0-7 16,0 0-8-16,6 1-5 15,22 0-14-15,38 10-8 16,-27 1-13-16,-5-6-4 0,-5 2-2 15,4 0 1-15,-8-8 2 16,-7 4 3 0,-9-2 0-16,1 1-1 0,19 7-1 15,-15-2 0-15,-5 9 8 16,-12-4 3-16,-9-2 3 16,-8 0-1-16,-7-1-6 15,-8-3-3-15,14 10-4 16,1-6-2-16,0-6-2 15,18 6 0-15,-21-14 0 16,13 3 0-16,0 1 0 16,-4-2 0-16,15-1-2 15,7 7-3-15,5-3-3 16,-1 2-2-16,-2-1 0 0,-2-2 0 16,5 0 2-16,1 1 0 15,12 11 1-15,-12-6-1 16,5 8 2-16,0-5-1 15,-7-2-1-15,1 3 2 16,-1 0 1-16,-1 8-1 16,-9-3 5-16,-2 0 5 15,0 2 12-15,-12-10 13 16,1 4 20-16,-2-1 4 0,-18-10 3 16,4 5-10-16,-6-6-16 15,5-3-5-15,5 3-12 16,-8-3-3-16,2 2-7 15,-5 0-5-15,1 0 4 16,12 0-9-16,2 5-82 16,4 0 4-16,6 3 35 15</inkml:trace>
  <inkml:trace contextRef="#ctx0" brushRef="#br0" timeOffset="-176692.83">16653 11114 674 0,'-3'-8'345'16,"3"0"-95"-16,-4 5-49 15,1-1-77-15,-5 4-32 16,0 8-41-16,6-5-9 15,4 9-2-15,-5 1 1 16,-13-4 0-16,-11 2-2 16,-7 4-10-16,11 5-5 15,-5 6-7-15,5 8-4 16,-9 0-5-16,-1 10-2 16,6 12-3-16,-10-5-2 0,12 16-1 15,4-8 0-15,13-1 0 16,6 1 0-16,14-6 2 15,9 4 0-15,6-7 3 16,8 4-1-16,-3-13-1 16,1-2 3-16,2-9-14 15,4-10-39-15,5 1-180 16,-1-7 155-16</inkml:trace>
  <inkml:trace contextRef="#ctx0" brushRef="#br0" timeOffset="-175659.91">21369 11176 556 0,'-3'-2'290'16,"-3"0"-66"-16,10 1-25 16,-4 1-44-16,0 0-22 15,0 0-36-15,15 1-17 0,-6-1-23 16,37 14-7-16,-21 5-13 16,-16 1-5-16,20 11-8 15,-2 8-2-15,2 12-3 16,-4 7-2-16,-8-1 0 15,-8-1 0-15,-9-10-1 16,-10-4 0-16,-5 1 5 16,-3-3 3-16,-12 0 3 15,6 5-1-15,-21-12-4 16,-6 2-4-16,2-12 3 16,-7-12-18-16,20-5-80 15,5-7-70-15,9-11 82 16</inkml:trace>
  <inkml:trace contextRef="#ctx0" brushRef="#br0" timeOffset="-174593.56">22119 10577 446 0,'0'-2'278'0,"0"1"-2"15,2-3-44-15,0 0-57 16,-2 2-17-16,0 1-48 16,1 0-22-16,-1 0-32 15,0 1-11-15,0 0-6 16,2 8-4-16,-1 10-10 16,-10 23-6-16,0-20-8 15,-2-9-1-15,3 0-2 16,-1-9 0-16,5-5 2 15,2 1 1-15,-4-11 4 16,5 11-4-16,4 3-9 16,2-8-5-16,6 1-10 15,1-7-2-15,1-8-6 16,1 13-5-16,6 8-8 0,-5-9-2 16,2 10 6-16,1-4 4 15,-6 4 10-15,11 23 4 16,-7-6 5-16,5 8 3 15,-10-1 2-15,-5-8 2 16,-4 13 1-16,-14-10 2 16,1 4 4-16,-4-6 3 0,-4 2 2 15,4-1 2-15,-9-4 0 16,-2-1 0-16,-4-4-3 16,-7-7-1-16,-3-1-3 15,-7-3 0-15,5-5 0 16,1-3-1-16,12-6 2 15,11-1 0-15,7-2-3 16,16 3-4-16,-5 3-6 16,6 1-3-16,3 4-4 15,-17 0-1-15,16 5 2 16,0 1 1-16,6 8 3 16,19 4 1-16,-8 3 6 15,3 4 3-15,3-1 11 16,-4 4 2-16,9 1 2 15,-4-2-3-15,-8-5-5 16,-3-3 0-16,-5-9-22 0,2-5-46 16,-3-8 40-16</inkml:trace>
  <inkml:trace contextRef="#ctx0" brushRef="#br0" timeOffset="-172514.72">16291 12229 638 0,'0'0'317'0,"0"0"-97"16,1 0-44-16,8 1-48 16,-1-1-10-16,-1-1-53 15,5-1-12-15,27 0-13 16,-25 1-18-16,0 2 17 16,-2-4-4-16,-2 2-3 15,8 3-3-15,-1-6-2 16,5 7-3-16,4-4-7 15,-7-1-3-15,12 7-5 16,-9-5-1-16,16 6-1 16,-5-1 2-16,5-2 5 15,9 3 3-15,-4-6 3 16,8 0 0-16,-5-2 2 16,3-1-1-16,6 2 0 15,4 2-2-15,3 1-6 0,-3-2-2 16,1 1-1-16,-5-1-1 15,-2 1 1-15,1 2 0 16,-4-1 2-16,11 5 0 16,-6-5 0-16,6 3-1 15,6-2-1-15,-10-2 0 16,4-1-1-16,-2-4-1 16,-7 2-2-16,4-2 0 0,4 5-2 15,5 2 0-15,0-6 0 16,-3 3-1-16,-11-5 0 15,3 2-1-15,-4 1 1 16,8 2-1-16,9 3 0 16,-8-3 0-16,3 4 0 15,-5-5-1-15,-7-5 1 16,-2 4 0-16,1-4 0 16,-2 3 1-16,9 3-2 15,8-1 1-15,-5 1-1 16,-3-4 0-16,5 2 1 15,-6-1-1-15,2 1 0 16,4 2-1-16,-6 0 1 16,-2-1 0-16,16 1 0 15,4 0-1-15,-11-3 1 16,8 1 0-16,-12-2 0 0,0 0 0 16,13 1 0-16,-4 0-1 15,0-2 2-15,1 3-1 16,-12 0 0-16,3 2 0 15,-7 1 0-15,4 3-1 16,1-2 0-16,-7-2 0 16,-2 0 1-16,0-1 0 15,1-1 0-15,3 1 0 0,2-4 0 16,-3 4-1-16,1-2 1 16,-3-3 0-16,4 0 0 15,0-3-1-15,5 5 1 16,5 1-1-16,-3-1 0 15,-3 2 1-15,-1-1-1 16,-2 0 0-16,7 0 0 16,-9 0 0-16,12 1 0 15,-1 2 1-15,-7-1 0 16,12 1 0-16,-14-2-1 16,1 1 1-16,14 1-1 15,-8 0 0-15,-4 0 0 16,-8 0 0-16,-9 0 0 15,3 3 1-15,-8-3-1 16,2 0 0-16,-17 1 2 16,1 0-1-1,14-2 1-15,1-1 1 0,0 2-1 16,-24-4 2-16,-3 3-1 16,-4 0 0-16,-4-1 0 15,3 2-2-15,-4 0 18 16,0 0-71-16,-1 0-56 15,0 0 73-15</inkml:trace>
  <inkml:trace contextRef="#ctx0" brushRef="#br0" timeOffset="-164362.48">18706 12661 330 0,'0'0'241'15,"0"0"22"-15,0 0-88 16,0-1-26-16,4 0-34 16,-4 0-15-16,0 0-24 15,0-1-10-15,0 1-9 16,0 0-4-16,1 0 8 15,-1 0 6-15,0 0 1 16,2-6-4-16,-2 4-16 0,-1 0-8 16,0 2-12-16,-21-9-4 15,-30-2-9-15,32 18-5 16,-9-2-4 0,-5 2-2-16,8 5-2 0,-11 0 1 15,11 6-2-15,7-3 1 16,-6-2 0-16,10 3-1 15,-1-3-1-15,8 7-1 16,1-5-2-16,0 0-4 0,7-3 0 16,1 1 3-16,9 0-2 15,-1-6 4-15,2 6 0 16,5-3 0-16,6-7 3 16,-1 3 2-16,11-3 0 15,-9-3 1-15,2 2 0 16,-3-2 0-16,0-7 1 15,0-4-1-15,-11-12-1 16,5-3 0-16,-5 1-3 16,-3 1 0-16,10 3 0 15,-2 1-2-15,-9 2-1 16,7 5-1-16,-12 8 2 16,1 3-3-16,-3 6-3 15,-1-3-1-15,-1 0 1 0,0 4 3 16,-11 19 5-16,-18 33 1 15,23-25 1-15,-10-1 1 16,8 13 0-16,-6-11 0 16,7 0-2-16,1-1 1 15,-4-17-1-15,12 13 0 16,-11-5-1-16,5 2 1 16,12-7 4-16,-11 2-3 15,-10-7 0-15,9-3 1 0,-15-1-4 16,33-2 1-16,-4-4-14 15,-7-2-37-15,2-6-123 16,-10-7 115-16</inkml:trace>
  <inkml:trace contextRef="#ctx0" brushRef="#br0" timeOffset="-163429.97">19041 12583 674 0,'-1'-1'389'16,"-4"3"-61"-16,-1-2-156 15,6 0-40-15,0 0-55 16,0 0-14-16,-1 0-21 15,0 0-6-15,-7 10-4 16,0 4-1-16,-13 26-11 16,14-27-4-16,-3-4-7 15,6-1-1-15,-8-2-2 16,7-3-1-16,1-1-2 16,-2-2-1-16,7-2-2 15,-1 1 0-15,0 0-2 16,2-1-1-16,26-1-6 15,26-36-9-15,-31 28-15 16,-1 4-3-16,-17 1 5 0,7 2 9 16,8 8 15-16,-3 3 3 15,3 5 1-15,4 7 2 16,-6 7 1-16,-2-4 3 16,-4 5 6-16,-5-1 3 15,-7 4 12-15,-2-1 3 16,-3 4 6-16,-7-3-2 15,-8-6-5-15,-10-1-4 0,1-2-5 16,-4-4 0-16,11 4-3 16,-6-2 0-16,-4-7 0 15,1 1 0-15,-12-10-5 16,14 0 0-16,0-3-1 16,7-4-2-16,5-6 0 15,0-3-2-15,11 0-6 16,-3-1-4-16,7 1-3 15,2 7 1-15,1-3 1 16,0 4 0-16,1 1 1 16,0-3 0-16,1 7 0 15,2-4 1-15,4 4 1 16,3 0 1-16,2-6 0 16,3 2 2-16,12 6 1 0,8 3 4 15,1 4 6-15,6 7-1 16,-42-4 8-16,39-5 2 15,-16 7 2-15,-9 3 3 16,38-5-10-16,-50 4-4 16,25-3-4-16,-9-6 1 15,-9-2 4-15,3-4-6 16,-12-5-89-16,8-4-96 16,-4-4 111-16</inkml:trace>
  <inkml:trace contextRef="#ctx0" brushRef="#br0" timeOffset="-142133.83">5494 9418 223 0,'0'-1'179'16,"0"0"54"-16,0-1-46 15,0 0-35-15,3-8-10 16,-3 7-17-16,0 1-1 16,1-2-9-16,-1 3-3 15,0 0-18-15,0 0-13 0,0 0-30 16,0 0-14-16,0 0-17 16,0-1-4-16,-1 2-7 15,0 0 0-15,-4 7-3 16,-2 8-1-16,-11 24 1 15,13-31-1-15,-1-2 0 16,1-2 1-16,1-3 3 16,1-1 0-16,3 0-1 0,0 0-2 15,0-1-6 1,0 0-1-16,0 0-5 16,0 0-2-16,5-10-3 15,-4 1-2-15,14 1-1 16,27-28 0-16,-19 33 3 15,-7-2 0-15,2 10 3 16,1 0 2-16,3 7 2 16,7 5-1-16,-16 1 2 0,9 4 1 15,-11 2 0-15,-20-3 2 16,8 9 2-16,-11 3 4 16,-9 4 4-16,4 5 1 15,-14-1 2-15,-9-2-2 16,5-1 0-16,-3-1-1 0,3-3-2 15,-3-5 1-15,-5-10-1 16,-7-7 1-16,10-6 1 16,-1-4 2-16,8-5-1 15,7-4-2-15,1-9-6 16,17 6-3-16,-3-12-7 16,10 2-3-16,9 0-2 15,7-9 0-15,9 4 0 16,-3-3 3-16,8 12 6 15,2 5 5-15,3 11 8 16,-1 3 1-16,-1 8 0 16,-8 1-3-16,0 12 0 15,2 6 1-15,-11-6 0 16,-4-2 1-16,-2-4-2 16,-3-5 1-16,-4-3 0 0,3 4-2 15,-4-13-5-15,-1 3-26 16,4-5-128-16,-4 1-149 15,0 0 184-15</inkml:trace>
  <inkml:trace contextRef="#ctx0" brushRef="#br0" timeOffset="-141358.69">4767 9861 673 0,'3'-2'318'0,"-3"2"-127"16,4 3-29-16,-5-4-44 16,0-1-19-16,0 1-27 15,0 0-13-15,0 0-15 16,0 1-4-16,0 0-2 16,0 0 3-16,-1 0-2 15,1 0-3-15,0 0-7 16,0 0-6-16,0 0-9 15,0 0-4-15,0 0 1 16,0 3 1-16,0-3 4 0,1 0 1 16,0 0-2-16,0 0-3 15,0 0-4-15,-1-1-1 16,1 0 1-16,0 0 1 16,0 0 1-16,0 0 0 15,0 1 0-15,0 0 0 16,0 0-2-16,0 0-2 0,-2 3-2 15,0 1-1-15,-2 1-15 16,2-3-36-16,-5 0 33 16</inkml:trace>
  <inkml:trace contextRef="#ctx0" brushRef="#br0" timeOffset="-133222.07">17720 12826 301 0,'-2'-6'214'0,"0"5"12"15,-4-2-46-15,4 1-62 16,2 2-25-16,0 0-20 16,0 0-10-16,0 0-10 15,0 0 2-15,0 0-3 16,0 0 0-16,0 0 1 16,0 0-2-16,0 0-6 15,0 0-4-15,0 0-4 16,0 0-2-16,0-1-3 15,0 1-5-15,0 0-9 16,0 0-2-16,0 0 1 0,-1 2 0 16,-4 15 0-16,-19 22-3 15,20-25-5-15,-6-5-2 16,-3-9-1-16,-2 2-1 16,9 2 1-16,-4-4 0 15,5 1 3-15,15 6 0 16,-19-11-1-16,9 3-1 0,3-9-7 15,-1-12-1-15,28 9-3 16,-21-20-1-16,16 9-2 16,0 10-1-16,-3-4 0 15,15 13 0-15,-9 3 0 16,-3-5-1-16,-7 7 2 16,-1 3 0-16,-6 9 1 15,-10 3 1-15,5 12 2 16,-5 1 1-16,-5 4 2 15,-2 4 0-15,-14 2 4 16,-5 0 3-16,-10-3 10 16,-6-2 4-16,-2-8 4 15,1 1 0-15,-1-4-4 16,5 2-1-16,-10-7-2 16,5 2 0-16,1-14 0 0,2-9-1 15,13-7-4-15,3-8-2 16,10-4-8-16,4-1-4 15,10-1-14-15,2-4-3 16,12 10-2-16,0 2 2 16,2 7 6-16,5 6 1 15,-1 4 4-15,6 4 0 16,1 7 2-16,4 0 1 16,3 7 3-16,-1 1 1 0,-2 3 2 15,-5 1 1-15,-2 1 0 16,-11-6 0-16,2-5 10 15,1-6-25-15,-1-11-102 16,10-7-126-16,6-11 140 16</inkml:trace>
  <inkml:trace contextRef="#ctx0" brushRef="#br0" timeOffset="-132474.68">16893 13146 830 0,'3'-1'461'0,"-1"0"-66"16,4-3-111-16,-6 3-76 15,0 0-45-15,0 0-68 16,0 0-29-16,0 1-44 15,0 0-11-15,-1 0-6 16,-3 12 7-16,-3 5-73 16,-7 23-50-16,16-40 70 15</inkml:trace>
  <inkml:trace contextRef="#ctx0" brushRef="#br0" timeOffset="-43145.8">23464 11826 360 0,'-1'0'227'0,"-1"0"3"0,0-1-33 15,1-1-48-15,0 2-12 16,-1-1-23-16,-1 1-7 16,-3 0-18-16,4 0 1 15,1 0-31-15,0 0-13 16,0 0-16-16,0 0-15 31,0 0 5-31,0 0-1 0,0 0 2 0,1 0-1 16,4 1 3-16,15 4-2 0,38 4-4 15,-26-8-2 1,1 0-6-16,1-4-1 0,-1-5-3 16,-3 3-1-16,4 3-1 15,14 12 0-15,-17-1-1 16,-8-5 0-16,-16-2 1 16,-8-2 0-16,1 2-18 15,1-2-38-15,0 0-139 16,0 0-149-16,-1 0 209 15</inkml:trace>
  <inkml:trace contextRef="#ctx0" brushRef="#br0" timeOffset="-42583.83">23380 12053 514 0,'1'1'264'0,"0"-1"-72"15,2-1-43-15,-3 0-56 16,-1 0-18-16,0 0-11 15,0 0 3-15,0 1 9 16,0 0 6-16,0 0-3 0,1 0-3 16,0-1 2-1,0 0 1-15,0 0-4 0,11-3 1 16,13-1-6-16,39-6-6 16,-29 9-11-16,-2 0-1 15,-2 1-28-15,2 10-7 16,2-2-9-16,-2 1-8 15,4-2 3-15,-4-5 2 0,-6-1-1 16,-9 1 6-16,5-1-69 16,-14 0-82-16,-2-2 92 15</inkml:trace>
  <inkml:trace contextRef="#ctx0" brushRef="#br0" timeOffset="-41351.52">24938 11632 334 0,'4'-5'234'16,"2"1"16"-16,-2 1-44 16,0 0-62-16,1-1-27 15,-4 3-23-15,4-2-9 16,-4 2-11-16,0-2 0 0,4-1-10 16,0-6-6-16,-5 8-5 15,0 0 1-15,0 1-2 16,0 0-4-16,0-1-4 15,0-2-8-15,0-3-8 16,-1 6-3-16,-4-4-9 16,-22-5-3-16,-31 4-6 15,15 4-3-15,5 3-2 16,-3 3 0-16,-6 0-1 16,10 2 0-16,-8 3-1 15,10 1-2-15,9 2 0 16,5-1-2-16,5-1 1 15,5 0-1-15,3-2-2 16,4 0-4-16,5-1-1 16,5 1 1-16,7-3 2 0,3 4 2 15,13 1 2-15,1 0 0 16,12 2 2-16,2 2 1 16,3 7 1-16,-15-6 0 15,-3 6 0-15,0-1 0 16,-25 2 1-16,17 11 1 15,-24-1 3-15,-20-3 0 0,3-2 1 16,-4-6 0-16,2 1-1 16,8 1 1-16,-10-9 0 15,-4-2 1-15,-1-10 1 16,5 2 0-16,5-7 2 16,1-1 0-16,9 4 0 15,-6-9 0-15,9-2-2 16,0-6-3-16,6-15-3 15,5 9-2-15,5-11 0 16,4 6 3-16,7-5 9 16,-2-9 9-16,21 3 10 15,-12-4 0-15,7 5-6 16,5 0-3-16,-15 6-13 16,10 3-2-16,-15-1-4 15,-1 6-3-15,-4 4 0 16,-6 2-1-16,0 7-4 0,1 5-5 15,-9 6-19-15,1 0-30 16,4 20-141-16,-4-1-168 16,3 4 231-16</inkml:trace>
  <inkml:trace contextRef="#ctx0" brushRef="#br0" timeOffset="-40984.99">25128 12007 1033 0,'4'-4'508'15,"-8"-1"-187"-15,3-2-124 16,0 4-37-16,-4 3-61 0,3 2-22 16,1-2-43-16,0 0-15 15,0 0-11-15,0 0-3 16,-3 4-3-16,-5 9 1 15,-12 26-27-15,16-31-55 16,4 2-214-16,-3-2 192 16</inkml:trace>
  <inkml:trace contextRef="#ctx0" brushRef="#br0" timeOffset="-40134.94">25666 11538 675 0,'-4'-7'313'0,"2"8"-138"15,3 6-33-15,-12 2-65 16,3 4-6-16,-12 1-2 15,5 14 3-15,-3 0-3 16,-6 1-3-16,3 3-17 16,-1 0-9-16,5 2-12 15,0-2-6-15,3 4-9 16,-1-2-3-16,3 0-4 16,5 1-1-16,5-10-1 15,1-1 1-15,9-3-1 16,3 1 0-16,5-4 0 0,1-4 1 15,3-3 1-15,3-6 2 16,5-5 2-16,8-5 2 16,3-6 1-16,2-4 1 15,-14-8-1-15,-3 0-1 16,-3-5-3-16,5-2 0 16,-11-6-2-16,2 1-2 0,-20 4-5 15,-9 3-2-15,12 22-6 16,-30 4-1-16,15 12-1 15,-3 4 1-15,-12 8 4 16,17 0 2-16,-10 1 1 16,-2 4 0-16,11-6 1 15,9 9 0-15,11-3 1 16,5-7 0-16,-2-1 1 16,5-2 2-16,-5-9-9 15,2 6-49-15,13-2-138 16,-1-3-208-16,-1 2 245 15</inkml:trace>
  <inkml:trace contextRef="#ctx0" brushRef="#br0" timeOffset="-39584.97">26269 11511 1006 0,'-15'4'406'0,"4"9"-252"16,-5-1-26-16,7 7-36 16,-6 8-15-16,-4-2-16 15,-8 6-8-15,4-2-4 16,4 5 3-16,2 5-10 15,7-2-4-15,-1 9-9 16,4-6-6-16,5 2-9 16,2-3-2-16,3-5-4 15,6-3 0-15,7-8-1 16,2 2-1-16,2-6 1 16,-2-2-1-16,-6-6 6 15,6-4 3-15,0-10 2 16,2-5 0-16,1-12-5 15,3-2-3-15,6-10-5 0,1 0-3 16,6-13-3-16,-5-6-2 16,-11-8-1-16,-2 2 0 15,-7 7 2-15,-4 2 1 16,-4 12 1-16,-5-1 0 16,-14 13 1-16,-5 1-2 15,-11 6 2-15,-4 6 1 16,-5 7 4-16,7 6 1 15,-4 5-3-15,-3 0-2 0,9 7-2 16,-12-6-2-16,10 8 27 16,8 1-41-16,1-3-428 15,10 11 336-15</inkml:trace>
  <inkml:trace contextRef="#ctx0" brushRef="#br0" timeOffset="-36837">27238 11754 361 0,'4'-6'225'16,"8"2"5"-16,1-4-22 15,2-1-24-15,1 4-11 16,-3-5-28-16,-2 2-16 15,-3 5-21-15,-4-5-10 16,-2 5-15-16,1 4-11 16,-11 2-34-16,-6 5-14 0,-13 9-16 15,-8 3-1-15,0 12 4 16,5 2 0-16,-3 2-1 16,2 0 0-16,-15-4-2 15,1 5 0-15,5-14 1 16,1-5 0-16,22-4 2 15,-1-11 3-15,12-1-27 16,4-3-44-16,5-12-149 16,2-3-179-16,9-10 239 15</inkml:trace>
  <inkml:trace contextRef="#ctx0" brushRef="#br0" timeOffset="-36534.13">27110 11695 796 0,'3'0'403'0,"-3"-1"-131"16,1 5-104-16,-1-4-35 15,0 0-43-15,1 4-16 16,3 18-27-16,-1 26-9 0,7-18-10 15,-3 4-3-15,14-2-4 16,-12-1-3-16,3-4-3 16,1-3-3-16,-10-9-1 15,6 0 0-15,0-5 0 16,-1-9 1-16,7-1-18 16,5-2-50-16,5-11-183 15,3-2 159-15</inkml:trace>
  <inkml:trace contextRef="#ctx0" brushRef="#br0" timeOffset="-35866.68">27999 11533 543 0,'7'-12'371'16,"-2"-1"42"-16,-5 9-134 16,9 2-105-16,-6 4-44 15,-3 5-71-15,0-4-23 16,-10 9-24-16,7 5-3 15,-2 12 1-15,2 7-1 16,-4 0-1-16,-1 0 0 16,2 0-2-16,-1-1-1 0,3 6 0 15,0-4 1 1,-4 3-1-16,3 3 2 0,-6-19 0 16,0 5 2-16,2-14 2 15,1 0 0-15,6 0-18 16,0-13-31-16,5-3-128 15,-3-17-174-15,11-4 215 16</inkml:trace>
  <inkml:trace contextRef="#ctx0" brushRef="#br0" timeOffset="-35285.02">28569 11527 875 0,'-19'2'399'15,"0"3"-172"-15,1 0-39 16,8 7-54-16,-9-2-26 16,1 3-40-16,-3-2-17 15,1 5-16-15,5 8-1 0,0 0-4 16,3 4-2-16,-1-1-5 15,2 2-3-15,3 5-4 16,3 6-3-16,4 1-3 16,-2-3-2-16,10-2-1 15,-3-9 0-15,5 2-1 16,3-3 0-16,-3-5 1 16,3-5 0-16,4-5 2 15,0-3 2-15,3-9 2 16,7 1-1-16,10 0 0 15,-6-7-3-15,1-3-2 16,-4-5 0 0,-12 7-1-16,-1 2-1 0,34-39 1 15,11 4 1-15,-5-7 4 16,-30 10 3-16,-12 1 10 16,-7-4 9-16,-2 1 10 0,-3 6 1 15,-7-2-9-15,-3 4-9 16,-9 6-15-16,-6 0-5 15,-9 16-3-15,-5-1 0 16,0 5-1-16,-2 6 0 16,7 0-2-16,8 7-1 15,4 6-2-15,-3-2 0 16,0 5 1-16,3-2 2 0,-1 2-51 16,7-1-51-16,14-2-199 15,-1 0 186-15</inkml:trace>
  <inkml:trace contextRef="#ctx0" brushRef="#br0" timeOffset="-34615.08">29129 11262 414 0,'-32'-32'284'15,"16"27"-4"-15,18 4-86 16,7 1-32-16,-4 1-34 16,1 0-7-16,-7-1-13 15,0-2-2-15,1 2-8 16,0 0-9-16,0 0-12 15,13 1-4-15,-3 0-9 0,28 5-2 16,-23-4-7-16,9 2-5 16,3-2-8-16,3-2-5 15,-1-3-14 1,0 2-4-16,-2-1-10 0,-1 2-3 16,-3 0-3-16,-5 0 0 15,-3-1-1-15,2 1 0 16,-5 0-8-16,-2 0-29 0,-4 4-81 15,-6-1-50-15,-1 0-225 16,-1 3 247-16</inkml:trace>
  <inkml:trace contextRef="#ctx0" brushRef="#br0" timeOffset="-33836.98">29885 10886 692 0,'3'0'358'0,"-3"-1"-79"15,0-1-59-15,0 1-60 16,-1 0-29-16,0 0-58 15,0 0-25-15,0 1-30 16,0 0-5-16,0 0 5 16,0 0 4-16,-5 16 3 15,-12 29-1-15,7-18-8 16,1 5-3-16,-2-6-5 16,2 8-2-16,5-2-1 15,3 0-1-15,2 1-1 16,1-6 2-16,-1-6-1 15,0-7 0-15,3 0 1 16,0-1 0-16,7 2 1 16,-4-1 0-16,5-8 4 0,2 0 1 15,7-6 2-15,12 0 0 16,-2-3-3-16,8-4 0 16,3 1-3-16,0-4-1 15,5 0-2-15,-4 2-1 16,-11 0 0-16,-6 0-1 15,-7 4 1-15,-6-1 1 16,-8-3 7-16,-2 3 0 16,-7-3 0-16,-6-2-2 0,-8 6-7 15,-4 0-2-15,-2 0 5 16,-8 1 4-16,7 3 5 16,1 1 2-16,8 3-1 15,10 1-3-15,-1 5-4 16,-1-2-2-16,11 4-3 15,-6 4 0-15,14 2-1 16,-9 2-1-16,-6 2-5 16,11 0-34-16,-8-1-133 15,12-4 118-15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35:50.33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6707 3869 443 0,'3'-3'259'0,"-1"3"-1"16,-1-3-163-16,-1 3-3 16,0 0 11-16,0 0 7 15,0 0-24-15,-1 0-17 16,0-1-20-16,1 1-8 15,0 0 0-15,0 0 0 0,0 0-17 16,0 0-6-16,0 0-7 16,0 0-2-16,0 0-4 15,0 0-2-15,0 0 0 16,0 0-1-16,1 5 1 16,0 9-1-16,1 1 0 15,6 32 0-15,-5-29 0 16,7-2-1-16,-9-1 0 15,5 3 1-15,-5-3-1 16,-13-6 1-16,7-2 0 16,-3-7 1-16,7 3 0 15,3 0 0-15,-2 1 0 16,0-4 0-16,-1 0 0 16,1 0 2-16,0-1 5 15,0-1 2-15,0 1 0 16,0 0-2-16,1-12-4 0,5-7 0 15,27-28-1-15,-32 16-1 16,4 7 0-16,0 6 0 16,2-2 0-16,-7 4-2 15,0 5 1-15,0-2-1 16,-4 5-1-16,-4 1-1 16,-1 2-4-16,2 6-1 15,-14 3-3-15,5 3-1 0,-4 6 2 16,-3 0-1-16,-1 7 3 15,1 1 1-15,-10 2 1 16,-4 1 0-16,10 4 1 16,-1 9 1-16,1-2 1 15,7-5 0-15,4 4 1 16,-2-9-1-16,10 3 1 16,-4 5-1-16,0-8 1 15,7 3 0-15,5-2 0 16,2 2 2-16,13 5 0 15,-8-9 0-15,6-2 1 16,4 4 0-16,-2-9 1 16,10 8 0-16,-1-5 0 15,4-11 1-15,0 1 2 0,3-6 1 16,1-3 3-16,-1 1 1 16,-12-13 1-16,1-1-1 15,1-5-2-15,-4-3-2 16,10 2-2-16,1 2-10 15,-8 2-54-15,-6-3-36 16,0 8-157-16,-2 5 155 16</inkml:trace>
  <inkml:trace contextRef="#ctx0" brushRef="#br0" timeOffset="917.13">7187 4180 634 0,'-4'-3'311'16,"13"3"-108"-16,-1-2-28 15,-8-2-50-15,5 1-17 0,-17-6-18 16,13 5-7-16,-1-4-7 16,-8 0-7-16,5 6-11 15,-9-4-7-15,6 4-12 16,-5 1-2-16,-4 1-9 16,4 5-3-16,-21-1-5 15,14 6-5-15,-5 3-6 16,-11-2-1-16,13 5-4 15,-8-6-1-15,2 1-1 16,10 0 0-16,0 1-2 16,3 6 0-16,6-3 0 15,1 5 0-15,1-3-1 16,3 0-1-16,0-3 0 16,1 2-1-16,6 3 0 15,0-8 0-15,6-1 2 16,1-6 0-16,-1-4 1 0,4 9 0 15,2 2 1-15,-1-9 0 16,5 5 1-16,-1-14 1 16,1-3 1-16,6 6 0 15,3-6 2-15,-2 0-1 16,-1-6-2-16,-7-6-3 16,1-3-11-16,-2-1-5 0,-15-1-5 15,17 5 3-15,-24-4 9 16,12 6 3-16,2 5 5 15,-12 0 1-15,3 6 0 16,-11-1 0-16,3 6-4 16,8 4-5-16,0 4-4 15,-9 0-1-15,8 7 4 16,-15-3 4-16,3 2 4 16,8 5 1-16,-3 2 1 15,5 0 0-15,5 6 2 16,7 0 1-16,-13-8 0 15,8 9 0-15,-5-4-1 16,-2-3-1-16,12 2 2 16,-7-6-1-16,15 3 2 15,-1 0 0-15,-4-8-6 16,3-2-60-16,-3-3 46 0</inkml:trace>
  <inkml:trace contextRef="#ctx0" brushRef="#br0" timeOffset="1765.84">7660 3855 584 0,'-1'-4'295'0,"8"4"-86"15,-3 6-34-15,-1-4-50 16,-3 0-20-16,-1-3-17 16,0 0-6-16,0 0-7 15,0 0-8-15,0 1-20 16,0 0-10-16,0 0-9 0,-2 8-2 15,-4 2-2-15,2 7-2 16,-36 31-6-16,24-19-2 16,-2 2-6-1,1 5-2-15,4 2-2 0,-6-7-2 16,7 2 0-16,-4-10-1 16,2 3 1-16,13-1-1 0,6 5 0 15,3 2 0-15,-1-8 0 16,4 7 1-16,-5-16 1 15,2-4-1-15,8 4 1 16,0-3 7-16,0-2-63 16,-1-1-53-16,-2-12 68 15</inkml:trace>
  <inkml:trace contextRef="#ctx0" brushRef="#br0" timeOffset="2482.34">7960 3989 628 0,'-3'-6'393'0,"-5"-1"-4"15,2 12-211-15,-2 0-29 0,-4 3-53 16,1 9-16-16,-2-7-30 16,-3 13-12-16,10-1-14 15,-9-8-5-15,2 11-7 16,1-6-2-16,-4 2-1 15,7 3 0-15,4 2-1 16,-1-4-2-16,6 9 0 16,0-6-1-16,0-9 0 15,6 11 0-15,0-10 1 16,5 2-2-16,1-4 1 16,-3-5 0-16,3 2 2 15,0-13 0-15,6 7 2 16,4 4 0-16,-3-19 1 15,3 7-1-15,3-5-2 0,6-13 0 16,-13 2 0-16,3 2 1 16,-6-7-2-16,-9-2 1 15,24 7-1-15,-5 0 0 16,-7-1 2-16,-6 0 0 16,-20-7 1-16,-2 2 0 15,5-2 1-15,-4 5 0 16,-1 0-2-16,4 0 0 15,-9 4 1-15,-6-7 0 0,5 10-1 16,2 8-1-16,-9-6-3 16,8 12-4-16,2 8-1 15,-10-8-1-15,11 10 0 16,-2-7 1-16,1-3-1 16,5 9-1-16,1-3-1 15,2 3 0-15,4 3-11 16,-3-7-37-16,0 1-89 15,1 4-57-15,1-4 111 16</inkml:trace>
  <inkml:trace contextRef="#ctx0" brushRef="#br0" timeOffset="2966.49">8398 3964 932 0,'3'-3'433'0,"-3"-2"-173"16,1 3-31-16,-1 2-60 15,0-1-28-15,0 1-58 16,0-1-29-16,0 0-33 16,0 1-10-16,-1 0-5 15,0 14 1-15,0 15 2 16,-3 24 0-16,5-20 0 15,-5-7-1-15,-1 0-2 16,4-2 0-16,-3 3-2 16,-2-4 1-16,6 3-2 15,-4 2 1-15,-1-6 0 0,3 4-1 16,-9-3 2-16,8-6 1 16,1-8 0-16,-2-8 1 15,11-3-22-15,-6-8-36 16,3 0-120-16,5-5-116 15,-1-17 174-15</inkml:trace>
  <inkml:trace contextRef="#ctx0" brushRef="#br0" timeOffset="3365.279">8779 3861 765 0,'0'-1'411'16,"-1"-1"-101"-16,1 3-114 15,-1-2-35-15,1 1-66 16,0 0-25-16,0 0-36 16,0 0 6-16,0 0 15 15,1 19 4-15,0 36-4 16,-3-27-11-16,-2 6-13 15,-3-7-5-15,0-3-6 0,5 10-1 16,2-2-6-16,0 0-2 16,2 0-3-16,-3-6-2 15,-4-4 0-15,6 6 0 16,-6-8-1-16,4 3 1 16,1-3 0-16,0-1 1 15,2 0 1-15,0-9 0 16,-2-10 7-16,0-5-4 15,-2-9-70-15,2 1-62 0,0-9-214 16,2 3 203-16</inkml:trace>
  <inkml:trace contextRef="#ctx0" brushRef="#br0" timeOffset="3698.85">8467 4117 896 0,'4'-1'413'0,"-5"1"-173"15,-2-5-47-15,8 7-69 0,-5-2-22 16,17 2-37-16,-6-1-2 15,8-1-1-15,6 4-4 16,-9-4-11-16,16 6-5 16,-10 0-15-16,5-1-6 15,5 3-7-15,-8-2-4 16,-6-5-2-16,-7 1 0 16,3 0-18-16,-5-3-58 0,1 0-195 15,3 1 175 1</inkml:trace>
  <inkml:trace contextRef="#ctx0" brushRef="#br0" timeOffset="4265.17">9107 3732 782 0,'-3'-5'394'0,"3"3"-99"15,1 1-73-15,-2 1-94 16,1 0-36-16,0 0-61 16,3 5-6-16,8 17 2 15,33 30 0-15,-22-13 0 16,-2 2 0-16,4 7 1 15,-11-3 1-15,-1-8-1 16,0 5-2-16,-4-10-5 16,-1 4-3-16,-3-4 3 15,-4-4 7-15,-8 1 5 16,-1 1-1-16,-4 2-5 16,-3-4-7-16,-1 9-8 15,-9-11 0-15,-5-6-2 16,5 7 0-16,-7-22-3 15,20 10-2-15,5 1-3 0,-12-19-21 16,17 9-75-16,-12-2-62 16,9-2-175-16,9 9 201 15</inkml:trace>
  <inkml:trace contextRef="#ctx0" brushRef="#br0" timeOffset="5131.63">9540 4261 583 0,'-5'-2'310'0,"4"1"-47"0,0-1-26 15,0 1-44-15,0 0-20 16,0 1-66-16,0 0-23 15,0 0-34-15,0 1-5 16,-4 16 0-16,-7 25-4 16,5-27-11-16,7 0-6 15,-20-8-10-15,2-4-2 16,14 10-3-16,-6-8 1 16,11 8 1-16,-1-8 2 0,-1-7 1 15,6 2-1-15,-5-1-7 16,0-3-6-16,3-17-6 15,12-29-5-15,-2 36-7 16,3 4 2-16,3 7 0 16,-1 0 3-16,3 8 7 15,-12-3 1-15,20 16 2 16,-8-1 1-16,-9 4 0 16,10 4 0-16,-25-5 2 15,7 4 0-15,-10-3 2 16,8 14 1-16,-4-7 7 15,-5 1 3-15,-13-5 9 16,-4-7 3-16,0 1 3 16,6-2-2-16,-9-4-3 15,-2-5-4-15,-3-3-6 0,-16-4-1 16,21 0-3-16,-7-2-1 16,7-4-2-16,6-3 0 15,5 1-2-15,5-2-2 16,6 3-2-16,3-1-4 15,8-3-3-15,2 5 0 16,5-3-1-16,6 3 1 16,0 2 2-16,-5-7 1 0,10 8 0 15,0-4 0-15,3 7 2 16,10 9 0-16,-2 3 2 16,-10 1 0-16,-10 0 3 15,2-3 0-15,-12-5-1 16,10 6 1-16,4-1 0 15,-18-4 0-15,10-1 35 16,-7-4-46-16,3-3-101 16,9 2 89-16</inkml:trace>
  <inkml:trace contextRef="#ctx0" brushRef="#br0" timeOffset="5764.65">10277 4197 512 0,'39'-12'281'0,"-28"9"-48"16,0-2-16-16,-1-1-40 16,-8-1-9-16,-1 4-33 0,-1 2-15 15,-1 1-22-15,0 0-10 16,0 0-2-16,0 0-5 15,-16 4-21-15,-30 36-12 16,27-25-23-16,5 7-6 16,2 11-10-16,0-2-3 15,1 7-3-15,-1-3-1 16,-3-8-1-16,5 8 1 16,-1-8 0-16,1-1-1 0,7 0-1 15,2-4 1-15,8 1-1 16,4-2 1-16,1-6 0 15,-2-4 1-15,2-3-19 16,1-3-41-16,2-5-123 16,-2 0-145-16,5-4 200 15</inkml:trace>
  <inkml:trace contextRef="#ctx0" brushRef="#br0" timeOffset="6348.89">10780 4266 896 0,'6'-5'472'16,"-6"-3"-103"-16,3 5-116 15,-4 1-92-15,-4-3-29 16,-4 5-47-16,-6-1-23 15,-1 2-32-15,-5 4-5 16,-4-4-5-16,1 4-2 16,-7 1-7-16,3 0-3 0,-5 5-4 15,4-3 0-15,6 0-2 16,16 4 1-16,0-8-2 16,-5 0-1-16,2-1-1 15,-7-6-2-15,20 9-2 16,0-1 0-16,11 2-1 15,-8-5 2-15,6 6 2 16,10-1 1-16,5 7 1 16,10 5 0-16,-9-7 0 15,-3 0 0-15,-3 4 1 16,-4-3-1-16,-3 2 1 16,-1 2 0-16,-3-1 0 15,0 1 1-15,-7-2 0 16,1 3 1-16,-7-9 1 15,-6 2 2-15,-3-9 1 0,-3-1 1 16,-4 0 1-16,1-3-2 16,-10 0 0-16,4-2-1 15,-1-2-2-15,-4 4-1 16,2-2-2-16,9 4-1 16,4 0 0-16,3 1-1 15,-1 1-1-15,-6-5-1 16,-1 0-22-16,12 5-34 0,11 4-87 15,-5-5-65-15,9 2 125 16</inkml:trace>
  <inkml:trace contextRef="#ctx0" brushRef="#br0" timeOffset="6864.4">11027 4134 516 0,'-9'-1'304'15,"-1"0"-21"-15,11 2-48 16,-9-3-55-16,-5 0-29 16,15 2-32-16,2 2-7 15,7 6-9-15,5-1 7 16,8 4-10-16,-4 1-15 16,2 0-24-16,5 5-10 0,-5 2-15 15,0 0-5-15,1 8-8 16,-6 0-3-16,0 12-3 15,-8-6 1-15,-7-4-3 16,-1 6 2-16,-3-10 1 16,-8 8 1-16,0-5 2 15,-3-5 0-15,-8 0-3 16,4-5-2-16,-16 4-4 16,1-2-1-16,-6-8-4 15,4 1 0-15,4-3-3 16,2-1 2-16,19 3-50 15,-9-3-52-15,3-6-158 16,0-3 152-16</inkml:trace>
  <inkml:trace contextRef="#ctx0" brushRef="#br0" timeOffset="8216.869">11953 3814 295 0,'-28'-11'197'0,"33"10"12"16,1-1-28-16,-2 2-36 16,-7-4-16-16,3 4-24 0,-1-2-10 15,0 1-13-15,0 0-6 16,0 0-7-16,1 1-5 15,0 0-12-15,0 0-4 16,0 0-9-16,4 0-4 16,11 5-4-16,16 4 2 15,-21-4 3-15,4-4 3 16,1-6 2-16,3 4-5 16,7-3-10-16,2 1-7 0,4 2-9 15,5 1-2-15,3 0-3 16,6 2-1-16,11 4-1 15,-2 1-1-15,1 1 0 16,1 0 1-16,-6-7 0 16,2 1 0-16,-4-2 1 15,-3-5 0-15,4 1 0 16,6 2 0-16,-9-4-1 16,0 4 0-16,-7-5-1 15,-7-2 1-15,11 6-1 16,-6-2 0-16,-8 5-1 15,-1 4 1-15,-13 0-2 16,-1 0 1-16,-4 1-1 16,-5-5 0-16,1 5 2 0,0 2-1 15,-5-2 1-15,3-1 1 16,-6-4 1-16,0-2 1 16,2 2 2-16,0 0 3 15,0 0 1-15,0 0-1 16,0-1-3-16,0 0-1 15,-1 0-3-15,0-9 0 16,-3-2-2-16,-6-24-1 16,8 28 0-16,-1 6-2 0,1-1-1 15,-3-2 0-15,4 5-2 16,0-1 2-16,-2 0 2 16,-16-1 0-16,-34-7 2 15,32 6 0-15,-8-3 1 16,3-1 0-16,11 2 1 15,-7 0 0-15,10-3 0 16,0-1 1-16,-4 0-2 16,1-1 0-16,13 9-2 15,-16-6 0-15,13 6 1 16,-5-2-1-16,0-1-2 16,14 10-4-16,-10-5 0 15,12 3-1-15,-3 1 5 16,2 0 5-16,12 3-93 15,6-4-58-15,-1-1 90 0</inkml:trace>
  <inkml:trace contextRef="#ctx0" brushRef="#br0" timeOffset="9196.84">13268 4022 499 0,'7'3'296'16,"-8"-1"-4"-16,-2-1-159 0,4 5-15 15,-2-6-12-15,0 0-2 16,0 0-12-16,0 0-3 15,-1 0 3-15,1 0 0 16,0 0-8-16,0 0-12 16,0 0-27-16,-13 5-13 15,-2 0-19-15,-30 8-2 0,18-13-2 16,3 3 1 0,-1 2 2-16,-5-2-1 0,-2 4 2 15,-16-7 1-15,-2-4 4 16,12 4 1-16,-7-1 6 15,16 5 0-15,-8-4 0 16,-8-3-1-16,2-2-5 16,-2-1-3-16,6 2-3 15,-6-1-3-15,4 10-3 16,-3-5 0-16,3 2-2 16,9 2 0-16,-10-9-2 15,-6-2-1-15,3 4 1 16,-4 1-1-16,12 2-1 15,8 2 1-15,0 1 0 16,-2-6-1-16,7 4 2 16,-3-1 0-16,11 0 0 15,5 6 1-15,-1-9-1 0,8 0 1 16,-5 2-1-16,-2-9 1 16,5 9-2-16,4 2 1 15,0-2-3-15,2 1 1 16,-1-1-1-16,1 1 0 15,0 0-2-15,0 0-3 16,0 0-2-16,0 0-1 16,0 0 0-16,1 0 2 0,0 0 3 15,10 6 0-15,4-4 3 16,23 33 0-16,-16-27 0 16,-11-3 2-16,3 3-1 15,1 1 1-15,-3 3 0 16,1-1 1-16,0 1 0 15,-4-6 0-15,-1 1 0 16,-2-1 0-16,3 0 0 16,-5-3 1-16,-2-2 0 15,3-2 1-15,-4 0 2 16,0 0-1-16,0 0-10 16,3 0-31-16,12-5-109 15,30-5 186-15,-33 12-69 16</inkml:trace>
  <inkml:trace contextRef="#ctx0" brushRef="#br0" timeOffset="33938.85">14282 3696 399 0,'32'-32'223'0,"-26"32"-29"16,-6-5-24-16,-7-1-30 15,6 4-16-15,-5 0-25 16,9 3-6-16,-3-2-10 15,-1 0-8-15,-1 0-20 16,1 0-14-16,1 1-23 16,0 0-8-16,0 0-7 15,-1 0 1-15,-2 9-2 16,-3 5 2-16,3 29-2 16,10-22 1-16,-3-3-1 15,4-3 1-15,-15-4 0 16,11 0 0-16,-7-5 1 15,3-1 1-15,1-1 1 0,-2-3 1 16,0-1 10-16,0 0 6 16,0-1 13-16,0 0 1 15,1 0-10-15,0 0-5 16,0-6-14-16,0-11-2 16,7-29-2-16,-5 23-1 15,1 1 0-15,16 4-1 16,-18-3 0-16,-2 5 0 0,-5 6-1 15,0 1-1-15,-4 3-1 16,0 7-3-16,-1 0-2 16,-1 3-1-16,-12 5 0 15,-1-1 2-15,-1 10 2 16,-6 3 1-16,5 7 0 16,4 2 0-16,-10-3 0 15,19 6 0-15,-4-4 0 16,2 8 0-16,6 1 0 15,-10-1 0-15,11 7-1 16,1 5 1-16,2-7-1 16,7 1 1-16,5-4 0 15,2-12 1-15,15 2 1 16,-9-3 0-16,-4-10 5 16,0-1 7-16,2 1 10 0,11-7 3 15,10-8 2-15,6-2-3 16,10-9-5-16,-4-5-3 15,10 4-4-15,-10-1-3 16,-10 3-3-16,-8-2-1 16,-12 3-2-16,1 4 0 15,-5-1-3-15,2 7 0 0,-1 8-31 16,-3-1-34-16,-4 1-98 16,-4-2-112-16,-2-5 174 15</inkml:trace>
  <inkml:trace contextRef="#ctx0" brushRef="#br0" timeOffset="34775.55">14946 4013 657 0,'1'-7'322'16,"-1"2"-112"-16,-1 1-38 15,1-1-42-15,1 10-14 16,-6-13-19-16,4 14-10 16,-7-6-17-16,-7-10-7 0,8 12-9 15,-6-5-5-15,-5 6-13 16,-3 4-7-16,-5-4-11 16,1 4-4-16,15 5-7 15,5 3-2-15,-11-1-3 16,4 3-1-16,-9-4-2 15,-4-3 0-15,7 2-2 16,-2 1 1-16,3 2-1 16,10 1 0-16,5 4-1 15,-2-10 0-15,1 3 0 16,4 1 0-16,16 2 0 16,1 5 2-16,6-5 0 15,0-1 1-15,-3-5 2 0,-3-4 1 16,1-2 3-16,-4-4 1 15,1-4 2-15,7-1 1 16,3-5 2-16,4-6 0 16,-6-7-3-16,-1-3-4 15,0-3-5-15,-1 0-6 16,-6-1-5-16,-10-2-1 16,-4 2 1-16,3 5 4 15,-12 2 6-15,14 12 1 16,-9-4 0-16,-4 12-2 0,14 6-5 15,-15 1-2-15,7 12 1 16,-7-8 3-16,-3 10 6 16,6-3 0-16,-1 6 3 15,7 5 2-15,-1-7 2 16,1 3 2-16,6-6 0 16,-4 0-1-16,-4 3 0 15,9-4-2-15,-1-1-1 16,7 0 1-16,1-7-1 31,-8-4 0-31,0 1 0 0,22 12 0 0,-11-8 4 16,10 1-17-16,-16-9-58 15,-4-5-61-15,5-2 73 16</inkml:trace>
  <inkml:trace contextRef="#ctx0" brushRef="#br0" timeOffset="35805.28">15510 3198 457 0,'6'-55'293'0,"-5"43"-17"0,4 9-96 16,2 5-30-16,-7-4-38 16,5 6-12-16,-5-4-29 15,0 0-9-15,0 0-10 16,0 0-6-16,0 0-8 16,-1 0-4-16,-1 10-11 15,-1 9-6-15,-14 25-6 16,12-26-2-16,-2-9-1 15,2 3-1-15,2-9 2 16,-1 3 0-16,0-3 6 16,2-3 4-16,8 1-1 15,-6-2-3-15,0 0-9 16,0 0-5-16,0 0-3 16,3-7-4-16,13-4-7 15,34-39-3-15,-33 41-1 0,-4-5 0 16,5 11 5-16,9 16 2 15,-3-1 3-15,-2 3 0 16,-1 6 2-16,-6-5 1 16,-16 3 2-16,13 7 1 15,-21-4 1-15,8 6 2 16,-2 3 1-16,-20-1 1 16,6 5 1-16,-22-9 1 15,0 7-1-15,2 7 0 16,-2-12 0-16,8-4 0 0,-2-11 2 15,3-12 0-15,3-1 1 16,3-2-2-16,4-12-3 16,4-5-3-16,3-9-5 15,4 5-3-15,3 1-3 16,9 9 0-16,13 8 0 16,-2 2 0-16,14 11 2 15,-11-7 0-15,5 10 6 16,0-3 3-16,-6 2 3 15,4 19 1-15,-5-17 0 16,4 9-1-16,0 0 0 16,2-18 0-16,-3 14 1 15,-1-1 1-15,-5-18 7 16,0 2-22-16,3-10-78 16,-1-2-73-16,4 5 90 0</inkml:trace>
  <inkml:trace contextRef="#ctx0" brushRef="#br0" timeOffset="36255.67">16084 3060 789 0,'1'-7'421'0,"2"7"-78"15,-7-6-119-15,5 5-91 16,-1 6-37-16,-2 2-53 15,-2 0-15-15,-2 6-11 16,3 7 0-16,4 11 2 16,1 6 1-16,2 4 0 0,-8-6-1 15,1-4-3-15,0 2-2 16,-4-5-4-16,7 7-2 16,-4-8 0-1,4 5-1-15,0-9 0 0,-6-10 0 16,7 10 1-16,-3-11 3 15,0-1-8-15,2 0-26 0,-5-22-124 16,-1-6-137-16,3-5 173 16</inkml:trace>
  <inkml:trace contextRef="#ctx0" brushRef="#br0" timeOffset="36536.41">15955 3223 596 0,'3'-7'398'0,"2"9"15"16,-1 2-130-16,2-3-111 15,1-2-25-15,9 1-31 16,3 0-12-16,12 9-23 0,-1 1-13 15,5 0-21-15,-3-1-10 16,-7-3-14-16,5-1-6 16,-21-5-6-16,4 0 1 15,12 1-22-15,-14-2-41 16,10-1-99-16,-2-5 94 16</inkml:trace>
  <inkml:trace contextRef="#ctx0" brushRef="#br0" timeOffset="37771.51">16161 4040 612 0,'9'-7'352'0,"-6"4"-162"15,-3 2-37-15,0 0-16 16,0-2-12-16,2-5-2 16,-2 7-9-16,3-3-2 0,1 1-31 15,3 0-18-15,-7 2-28 16,0 1-12-16,0 0-10 15,-1 0 0-15,-12 1 2 16,-16 9-1-16,-39 34-2 16,37-24-2-16,5 5-3 15,7 3-3-15,0-6-3 16,3 4-1-16,13 0 0 16,1 0-2-16,3 4 1 15,-1 3 0-15,5 0 0 16,-3-7 1-16,6-6 0 15,4-1 1-15,1-5 1 16,4 3-3-16,5 3-62 16,-10-20 3-16,1-2-347 15,11 0 277-15</inkml:trace>
  <inkml:trace contextRef="#ctx0" brushRef="#br0" timeOffset="38454.6">16559 4163 543 0,'-1'-1'320'0,"6"1"-7"15,0-2-59-15,-5 1-44 16,0 0-25-16,-1 0-44 15,0 0-24-15,0 0-31 16,-6-3-14-16,-7-2-23 16,-35-13-8-16,24 20-13 15,9 1-4-15,2 6-12 16,-3-4-6-16,7 1-3 16,-9 0-3-16,5 2 0 15,4 5-2-15,-1 2-1 16,-2-4 0-16,2 2-1 15,4 2-1-15,2 2 0 16,8 6 0-16,-1-4 2 16,4 4-1-16,5-1 2 0,-2-1 1 15,1-6 1-15,0 3 0 16,-2-10 0-16,4-1 0 16,-1-2 4-16,-2-12 2 15,0 4 2-15,-4-13 2 16,3-6-24-16,4 0-12 15,6-7-11-15,-1-1-3 0,4 6 21 16,-7-3 8-16,0 5 11 16,1 6 0-16,-8 2 0 15,-3 1 1-15,-1 9-1 16,-3 2-3-16,-5 3-6 16,5 0-1-16,-1 0 1 15,0 2 2-15,-7 14 7 16,-12 24 1-16,15-23 2 15,1 2-1-15,2 1 1 16,2 3 0-16,2 0-2 16,-3-6 1-16,1 3-1 15,2 1 1-15,1-4 1 16,2-1-1-16,1-1 4 16,-4-8-20-16,4-2-72 15,3-6-49-15,-2-10-201 16,11 0 210-16</inkml:trace>
  <inkml:trace contextRef="#ctx0" brushRef="#br0" timeOffset="39338.7">16956 4177 671 0,'9'0'349'0,"-6"1"-80"15,0 0-40-15,-1-1-24 16,-3-1-10-16,0 0-21 15,0-1-23-15,0 1-49 16,0 0-25-16,-2 0-33 16,-10-3-12-16,3 0-16 15,-28-4-6-15,25 8-7 16,1 2-3-16,-2 2-1 16,5 4-1-16,-4-3-2 15,6 5 1-15,1-3-1 16,-3 1-1-16,4 1 0 15,-4-2 1-15,8 4-2 16,-2-3 0-16,8 6 0 16,9-1 0-16,-2-1 1 15,6-2 2-15,0-7 0 16,-7-3 0-16,0-3-17 0,0 1-9 16,-5-10-17-16,2 1-6 15,0-3 5-15,-2-1 5 16,-4 3 11-16,0 4 7 15,-1 3 5-15,-1 3-2 16,-3 4 2-16,2-2 3 16,0 0 5-16,-4 16 6 15,-7 46 4-15,2-31 2 0,-3 13 5 16,-1 1 1-16,-4 6 5 16,2 1-1-16,-1-3-3 15,-4-4 0-15,3-1-4 16,-5-6-2-16,7-2 0 15,9 8 0-15,2-5 0 16,0-1 0-16,5 0 0 16,-13-9 0-16,24 0 1 15,4 0-1-15,-13-10 1 16,7 3-1-16,-18-11 1 16,1-1-1-16,9-3 1 15,6-1 0-15,-6-6 3 16,5 0 1-16,-1-4 3 15,1-2 0-15,8-2-2 16,1-2-2-16,3-4-2 0,2-5-2 16,5 1-1-16,-4-8 0 15,-4-5 0-15,1-1-1 16,-4-7 1-16,0 5 0 16,5 9 0-16,-9 1 2 15,-5 7 1-15,-4-3 0 16,-7 3 4-16,2 4 2 15,-6 3 3-15,-2 2 3 0,-3 0-1 16,-1 1 0-16,-2 0-3 16,4 1-3-16,0 2-2 15,-2-2-2-15,0-2-1 16,2 0-2-16,1-4-2 16,4 3 0-16,9 7-39 15,-10-7-32-15,10 6-110 16,-5-5-91-16,4-4 170 15</inkml:trace>
  <inkml:trace contextRef="#ctx0" brushRef="#br0" timeOffset="39770.789">17271 4057 812 0,'-1'-7'433'0,"2"4"-106"15,6 6-67-15,2 3-125 16,-1 2-31-16,4-2-25 16,2 12-53-16,2 2 17 15,2 5-6-15,1 5-9 16,-8-2-4-16,-1 0-9 16,-3 3-1-16,-8 0-2 15,1 4-1-15,-3 5 1 16,-2 2-1-16,-12-13-1 15,-1 1 0-15,-11-15-1 16,-3-3-3-16,4-1-49 16,-10-11-45-16,5-2-144 15,12-4 141-15</inkml:trace>
  <inkml:trace contextRef="#ctx0" brushRef="#br0" timeOffset="40359.65">18336 3632 599 0,'0'-9'376'16,"1"-1"3"-16,-2 0-96 15,1 11-80-15,0-3-36 16,0 1-62-16,0 1-28 15,0 0-42-15,0 19-7 0,1 41 1 16,-2-34 1-16,1 11-1 16,0 0-1-16,-2 5-7 15,1 3-4-15,-1-5-5 16,-4-6-2-16,2-2-2 16,2-4-1-16,-3-7 0 15,4 2 0-15,-4-13 3 16,0-3 2-16,3-6-23 15,1-1-32-15,1-4-125 16,-1 3-87-16,0 0 151 16</inkml:trace>
  <inkml:trace contextRef="#ctx0" brushRef="#br0" timeOffset="40670.56">18182 3780 770 0,'-6'-5'448'0,"-3"-3"-81"16,16 6-160-16,4-2-26 0,0-1-58 15,8 0-9-15,-2-1-22 16,5 5-13-16,2 0-23 15,3 2-10-15,-4 2-18 16,-2 1-7-16,2 2-9 16,3 3-4-16,-3 0-2 15,-4-4-1-15,-2 2-5 16,-9-7-38-16,0 0-101 16,-1-1 93-16</inkml:trace>
  <inkml:trace contextRef="#ctx0" brushRef="#br0" timeOffset="41836.6">19464 3576 391 0,'13'-48'269'15,"5"42"11"-15,0 6-95 16,-10-7-21-16,-7 7-23 16,1-4-12-16,-12-2-25 15,10 6-9-15,-6-3-18 16,-4 4-7-16,23 12-14 15,-17-3-10-15,6 7-10 16,-3-2-5-16,-9-3-9 16,2 1-4-16,2 8-6 15,-4-4-3-15,-14-6-2 16,13 7 0-16,-4-9-1 16,0-2 1-16,13 2 1 15,0-3 4-15,1-6 2 0,3 0-3 16,-2-1-7-16,0-1-5 15,0 1-12-15,14-17-4 16,33-27-15-16,-14 28-1 16,-11 1 2-16,-1-3 5 15,-6 1 15-15,9 16 1 16,11 8 0-16,1 6-1 16,-4 13 1-16,-13-5 0 0,-8 11 5 15,-4 4 3-15,-9 0 3 16,-7 1 4-16,-8 3 5 15,-5 7 2-15,-12-3 1 16,0 3 1-16,-16-10-1 16,-3-9-1-16,-1 0-1 15,4-1 0-15,11-10 0 16,4-1-1-16,6-16 1 16,-4-14 0-16,10 5-3 15,0-10-7-15,8-1-21 16,8 4-5-16,7-8-2 15,10 11 4-15,5-1 16 16,0-4 0-16,4 10 0 16,-2 4-1-16,1 8 1 15,0 10 2-15,1 2 5 32,-10-8 0-32,0 1 2 0,34 25 1 0,-4-5-1 15,-2-3 2-15,-23-19 2 16,9-2-54-16,-1-2-60 15,3-4 69-15</inkml:trace>
  <inkml:trace contextRef="#ctx0" brushRef="#br0" timeOffset="42672.7">20212 3566 596 0,'1'1'306'0,"2"4"-85"16,-2-4-21-16,-2-1-35 16,0 0-11-16,0 0-19 15,-1 3-13-15,-7 19-20 16,-44 30-13-16,28-28-19 16,2 2-11-16,-8 2-21 15,17 6-9-15,-14-2-14 16,-1 2-3-16,19 4-5 15,-6-3 0-15,12-3 0 16,1 0 1-16,0-4 0 16,4-2 0-16,17-2 0 15,2-2 0-15,-1-7 5 16,10-4 1-16,-3-8 3 16,1-3 3-16,16-9-2 0,-4-6-1 15,6-9-4-15,-2-3-2 16,3-6-7-16,-12-13-4 15,-3 4-5-15,5 1-1 16,-14-1 0-16,-2 11 4 16,-12-1 3-16,10 2 1 15,-36 0 0-15,4 3-1 16,-5 10-1-16,-30-6 0 16,21 5-2-16,-6-3 1 0,2 4-2 15,8 10 1-15,3 1 0 16,2 6 1-16,-3-6-1 15,1-1 0-15,7 4-1 16,3 3 6-16,4 2-58 16</inkml:trace>
  <inkml:trace contextRef="#ctx0" brushRef="#br0" timeOffset="43087.02">20740 3569 718 0,'-1'-13'452'0,"1"8"-4"15,-4 3-142-15,2 9-138 16,-5-4-43-16,-2 9-60 16,3 6-18-16,-2 1-13 15,4 10-5-15,-2 1-2 16,1 1 1-16,3 3-2 15,-6-3-3-15,0 2-5 16,5 2-4-16,1 6-5 16,3 1-1-16,-1-9-1 15,0-5-1-15,-2-10 1 16,-2-4-1-16,3 0 2 16,1-5-9-16,0-9-43 15,-1-6-43-15,1-5-135 16,-2-9-155-16,5-7 240 15</inkml:trace>
  <inkml:trace contextRef="#ctx0" brushRef="#br0" timeOffset="43419.65">21097 3463 959 0,'2'-8'512'15,"2"7"-130"-15,-2 8-197 16,-9-6-43-16,-2 13-70 16,-7 4-20-16,2 13-6 15,1 3 1-15,4 4-6 16,5 1-2-16,-9-5-10 16,1 5-4-16,-4-1-4 15,16 3-4-15,6 4-3 16,5 0-4-16,-4-5-3 15,-7-4 0-15,-4-7-2 16,3-1 0-16,1-9 1 16,0-2 0-16,5-6-3 15,-4-4-26-15,2-6-58 16,-3-3-65-16,-2 1-268 16,1 0 274-16</inkml:trace>
  <inkml:trace contextRef="#ctx0" brushRef="#br0" timeOffset="43742.759">20699 3692 894 0,'0'-2'426'0,"2"2"-160"16,3 2-54-16,-5-2-58 15,0 0-17-15,0 0-29 16,19 6-13-16,37 15-26 16,-24-11-10-16,2 1-17 15,0-5-8-15,-4 0-15 16,10 4-4-16,-22-9-4 15,-10 0 0-15,1-1-42 16,-4-2-50-16,3-9-148 16,11 3 139-16</inkml:trace>
  <inkml:trace contextRef="#ctx0" brushRef="#br0" timeOffset="44136.09">21451 3317 678 0,'9'-2'450'15,"-15"0"11"-15,8-2-229 16,-6 1-45-16,4 3-63 16,0-1-18-16,13 0-35 15,16 1-10-15,28 5-25 16,-15 8-11-16,-7-1-14 15,-8-5-2-15,-3-2-3 0,-6-3 2 16,-1-3-28-16,0 0-52 16,3-2-472-16,-2 0 382 15</inkml:trace>
  <inkml:trace contextRef="#ctx0" brushRef="#br0" timeOffset="44752.65">21699 3923 574 0,'-2'6'319'0,"0"-5"-49"15,3-1-45-15,-1 0-54 16,0-1-22-16,0 0-32 15,-1 0-14-15,0 0-21 16,0 1-7-16,-4 1-18 16,-4 16-7-16,-33 29-17 15,29-18-10-15,-1 2-12 16,1-5-3-16,9 5-3 16,1-2 0-16,0-5 0 15,4-2 0-15,-1-2 0 16,0-6 0-16,14 7 3 15,-7-10-5-15,8 3-61 16,-1-4-54-16,-4-9-175 16,6 0 173-16</inkml:trace>
  <inkml:trace contextRef="#ctx0" brushRef="#br0" timeOffset="45403.35">22337 4046 680 0,'8'-15'397'0,"-10"11"-39"16,-4 0-112-16,-8-4-87 15,7 5-25-15,-13-7-32 16,0 5-11-16,9 9-22 16,-8-1-13-16,7 4-18 15,-9-7-10-15,-2 1-14 16,2 3-2-16,-4-3-6 16,5 13-1-16,2 1-3 15,-7-6-1-15,9 11-1 16,-5-12 0-16,2 1-1 15,13 9 0-15,-6-9-2 0,8 3 1 16,-3-3-1-16,5 1-2 16,7 1 0-16,-2-3 0 15,10-2 0-15,-8 0 2 16,0-5 4-16,11 2 2 16,4-1 2-16,-6-4-7 15,5-6-23-15,-5-7-15 0,-2-3-28 16,3-2-4-16,3-2 2 15,-1 2 2-15,-3-8 0 16,1-3 6-16,-6 6 16 16,-4 2 12-16,-5 11 22 15,2 12 3-15,-5 4 9 16,-5 1 5-16,4 20 19 16,-4-2 10-16,-3-1 5 15,6 4-3-15,-1-8-9 16,3 1-2-16,3 3-12 15,-1-1-2-15,-1-6-2 16,2-6-4-16,0-1 6 16,2 1-16-16,3-5-44 15,-4-2-33-15,8-2-161 16,-2-8 158-16</inkml:trace>
  <inkml:trace contextRef="#ctx0" brushRef="#br0" timeOffset="46269.74">22686 4013 707 0,'-6'-5'454'16,"4"6"-1"-16,-6-1-220 15,0 0-22-15,2 7-59 16,-5-11-22-16,-1-1-45 15,7 9-22-15,-2-4-27 16,-2-3-7-16,2 2-13 16,-5-5-4-16,-4-2-7 15,1 4-3-15,1 11-1 16,0-1-1-16,-2 3-1 16,10 9-1-16,-4-11-2 15,0-4 0-15,10 5-2 16,-1 0-1-16,6 6-1 15,0-1 0-15,7-2-1 16,1-5 2-16,9 0 3 16,2-1-1-16,-4-5-8 0,-3 0 0 15,-4-11-21-15,0 2 2 16,-5-7-11-16,0 2-6 16,-5 6 10-16,1-3 0 15,1 13 4-15,-3 7 3 16,-5 2 11-16,1 11 0 15,-8-1 13-15,-1 0 2 16,-5 15 1-16,-3 5 2 16,-8 16 4-16,-4 7 2 0,-8 2 5 15,7 2 1-15,-4-9 1 16,13-7 1-16,13-17 10 31,-1 0 0-31,-18 24-2 0,7-13 1 16,-5-7-13-16,27-22 0 15,0-4-2-15,0-5-1 16,9 3 0-16,-6-6 2 16,8-10 2-16,0 0 1 15,6-2-1-15,-6-7-3 16,-3 5-2-16,20 8-1 16,-21-11-1-16,10 0 1 15,17 8-1-15,-12-18 1 16,17 7 1-16,-4-6-1 15,-13-10 3-15,4 8 0 0,-9-3 0 16,-1 0 1-16,-3 3-1 16,-4 2 1-16,-2-2 3 15,-5 9 0-15,-6-7 3 16,-7 1 8-16,2 5 4 16,-7 1 1-16,1 4 4 15,-1 10-15-15,-1 0-4 16,0-1-6-16,4 3-4 0,-9-9 4 15,5 6 1-15,-7-4-1 16,4 2 0-16,9 3-29 16,-13-4-20-16,23 5-65 15,1-1-65-15,0-3 113 16</inkml:trace>
  <inkml:trace contextRef="#ctx0" brushRef="#br0" timeOffset="46718.659">23025 3907 874 0,'1'-7'405'0,"0"5"-173"15,-1 2-46-15,5 7-77 16,5 11-21-16,6 8-27 16,6 6 2-16,0 8 3 15,-2-5-3-15,4 3-12 16,-4-3-8-16,-5-1-15 16,-2 1-4-16,-13-2-6 15,-8-2-1-15,-9 1-3 16,-6 4 10-16,-15-10-49 15,0 1-73-15,-10-20 68 16</inkml:trace>
  <inkml:trace contextRef="#ctx0" brushRef="#br0" timeOffset="126914.85">6581 5594 244 0,'1'-1'190'0,"3"-1"30"16,2 0-42-16,1 0-52 15,-7 0-15-15,9-1-4 16,-9 2 0-16,0 0-9 16,2 0-7-16,-2 0-10 15,2 0-2-15,3 1 2 16,1 0-1-16,-6 0-10 16,0 0-7-16,0 0-8 15,0 0-3-15,0 0-8 16,0 0-5-16,0 0-6 15,0 0-4-15,0 0-9 0,0 0-2 16,0 0-8-16,-1 0 0 16,0 0-3-16,0 0-1 15,0 0-3-15,-1 3-2 16,-2 4-1-16,3-7 0 16,-2 5-1-16,1-1 1 15,1-4-1-15,0 3 1 0,0-3 1 16,4 5 2-16,-3-5 5 15,11 7 0-15,-5-5 3 16,-2-2-2-16,2-1-1 16,-5 0-1-16,4-3 0 15,-3 2-2-15,1-3 2 16,1-1-2-16,-3 2 2 16,-1 3-2-16,0 0-1 15,-1 0-1-15,-1-1 0 16,1 1 1-16,-6 0 0 15,-4 1-1-15,1 0-1 16,-20 7 0-16,29-5-2 16,8 5 0-16,-6-6 0 15,-1 1 3-15,6 2-47 16,-7-5-60-16,11 1-261 16,-10-4 234-16</inkml:trace>
  <inkml:trace contextRef="#ctx0" brushRef="#br0" timeOffset="127660.459">7147 5248 305 0,'5'-2'189'0,"-7"-6"-7"15,10 3-19-15,-8 0-21 16,-14-6-9-16,23 8-1 16,-9-4 1-16,6 6-4 15,1 1-2-15,-14-5-11 16,15 9-10-16,-8-3-32 15,0 1-18-15,5 9-24 16,-10 0-8-16,3 4-2 16,-8 1-1-16,3 13-3 15,6 7-2-15,-4 7-3 16,10 5-1-16,-9-9-1 16,0 0-1-16,-9-3-2 15,-2-1 0-15,0-3-2 16,-2-8 1-16,17 8-2 15,-8-14 0-15,9 12 1 0,-1-5 1 16,-5-23 3-16,11 13 2 16,-10-19 2-16,3 1-14 15,1-1-63-15,-1 3-67 16,1-15-291-16,21-40 275 16</inkml:trace>
  <inkml:trace contextRef="#ctx0" brushRef="#br0" timeOffset="128393.48">7513 5192 627 0,'1'-5'341'0,"6"7"-64"16,0 1-47-16,-7 0-67 16,-5-3-23-16,1 3-34 0,3-3-16 15,0 0-20-15,-4 11-10 16,-5 8-18-16,-17 33-6 15,14-28-14-15,-1 4-3 16,3 1-7-16,-5-5-1 16,5 9-4-16,-1-3-1 15,4-3 0-15,3 1-2 0,0-2 1 16,-1-5-1 0,6 4 0-16,0-6-1 0,0 4 0 15,0-1 0-15,6-4 0 16,-7 6-1-16,7-13 1 15,4 3 0-15,1-1-1 16,2-12 0-16,4 0 3 16,3-3 2-16,7-12 1 15,8-7-3-15,-1-6-7 16,-3-7-4-16,-1-2 0 16,-5 7 1-16,-7 2 5 15,9 8 3-15,-19 5 1 16,-8-1 2-16,1 5 1 15,-12 0-1-15,-1 8 0 16,3 2-3-16,-7 5-1 16,-5 1 2-16,14 6-1 0,0 2 0 15,-2 3 1-15,3 2 1 16,-7-3 1-16,12 6 1 16,1-3-3-16,-1-2 0 15,3-1-3-15,-4-2 1 16,2-4 0-16,10 5 0 15,-7-5 0-15,2 0 0 16,-1 0-37-16,-4-5-36 0,7-6-129 16,1-4-167-16,16-13 235 15</inkml:trace>
  <inkml:trace contextRef="#ctx0" brushRef="#br0" timeOffset="129327.52">8262 5157 305 0,'0'-1'221'16,"0"0"40"-16,0 0-13 15,0 0-28-15,0 0-16 0,1 0-28 16,-1 0-18-1,0 0-27-15,1 0-12 0,1-1-23 16,-2 1-10-16,1 0-14 16,-1 0-5-16,0 0-5 15,0 0-5-15,0 0-7 16,0 0-5-16,0 0-8 16,0 0-3-16,-1 0-7 15,-1-1-3-15,-18 2-10 16,-31 2-2-16,35 4-6 15,-16-5 0-15,15 4-3 16,-5 1-1-16,-10 2-1 16,18 6-1-16,-16 1-1 15,6 5 0-15,3-5 1 16,-4 3-1-16,10-1 1 16,-3-3-1-16,7 3-1 0,1-2 1 15,7 0-1-15,4 2 1 16,-1-5-2-16,2-3 0 15,5 3 0-15,0-4 0 16,8 4 2-16,1 0 0 16,8-9 0-16,-4 1 1 15,9-5 0-15,3-1 1 16,-5-6 0-16,8 2-1 0,-10-12-4 16,2-2-2-16,-5-12-1 15,-2-10 2-15,-3 3 4 16,-3 2 1-16,-2 5 1 15,-5 2-1-15,-5 12 0 16,-2 2-2-16,0 11-8 16,-2 8-3-16,-3 6 0 15,-5 3 0-15,-2 10 9 16,-2 3 4-16,2 7 3 16,3 10 2-16,-3-3 2 15,-2-3 0-15,2 1 0 16,-2-6-2-16,5 5-1 15,9 1 0-15,-9 1-2 16,9-4 1-16,-7-1-1 16,-8-3 0-16,13-6 1 0,-17-4 0 15,16-4 1-15,3-3-1 16,-7-7 2-16,13 3-5 16,-11-10-35-16,4-2-42 15,8-8-147-15,-4-4-103 16,30-7 199-16</inkml:trace>
  <inkml:trace contextRef="#ctx0" brushRef="#br0" timeOffset="130442.409">8571 5682 368 0,'8'5'243'0,"-8"0"19"16,-1-6-52-16,-6 1-61 15,11 7-12-15,-3-7-19 16,2 2-4-16,6 2 8 16,-18-13 4-16,9 7-9 15,4-5-14-15,-9-8-32 16,6 2-18-16,7-7-20 16,-8-4-4-16,15-5-10 0,-1 1-3 15,-11-11-6 1,0-5-1-16,4 2-1 0,-7-10-2 15,0-1-1-15,3 1-1 16,-2 1-2-16,4 13-1 16,3 14-2-16,-8 7-1 15,3 11 0-15,-3 4-3 0,-12 4 1 16,19 8 1-16,-9 9 1 16,-7 2 3-16,20 13 2 15,-10-2-2-15,8 0 1 16,8 3-1-16,-11-10 1 15,11 5 0-15,-4-5 1 16,1-2-1-16,5-3 2 16,-10-10-1-16,7-1 3 15,-3-6 0-15,5-4 3 16,-10-2 0-16,7-16 1 16,7 4 0-16,-3-9-2 15,12-7-1-15,-1 6-1 16,-10-15-1-16,-4-5 0 15,-1 4 0-15,2 0-1 16,1 7-1-16,-6 6 0 16,-4 9-1-16,-12 3-1 0,-4 7 0 15,12 7-4-15,-4 6-3 16,-6 5 0-16,0 6 2 16,-10 6 4-16,0 0 4 15,9 19 3-15,0 5 0 16,7 7 3-16,5 4 1 15,-11-6 0-15,4-4-1 16,-7-1-2-16,-1-1-1 16,8-2-1-16,-4-6 0 0,2-2 0 15,-1 1 0-15,-3-10 0 16,3 2-1-16,0-11 2 16,-2-8 0-16,2-1-45 15,-3-6-81-15,1-6 78 16</inkml:trace>
  <inkml:trace contextRef="#ctx0" brushRef="#br0" timeOffset="132640.5">19170 5509 309 0,'-1'-1'236'15,"0"0"57"-15,0-5-44 16,-1-4-41-16,0 3-10 15,1 1-23-15,0 0-14 0,0 1-22 16,-2-1-7-16,2 2-15 16,0 3-12-16,0 0-32 15,0 0-17-15,-4-1-30 16,-4 2-8-16,-3 3-8 16,-24 22-4-16,30-11-1 15,6-2 0-15,-6-6-1 16,3 1 1-16,3-2 1 15,-5-3-1-15,7 1 6 16,-2-5 1-16,0 1-18 16,0 0-23-16,0 0-104 15,6-13-77-15,2-4 128 16</inkml:trace>
  <inkml:trace contextRef="#ctx0" brushRef="#br0" timeOffset="133591.76">19539 5102 705 0,'6'2'347'0,"2"0"-130"0,-5-3-38 16,-2-2-63-16,-5-2-15 16,4 4-6-16,0 0 2 15,1 0-14-15,27-6-9 16,36-1-23-16,-25 5-8 15,-3 5-13-15,4 1-4 16,-5 3-8-16,-4-1-3 0,-4-2-5 16,-3 1-2-16,-11-2 4 15,-1 3 1-15,-12-3 7 16,0 1 4-16,0 7 1 16,-3-1 2-16,-6 0-3 15,-4 2-4-15,-10-5-5 16,-1 1-4-16,0 4-3 15,-3-6-1-15,2 8-2 16,-4-6-1-16,-2-7-1 16,6 0-1-16,4 0 0 15,10 1-1-15,10 5-2 16,7 5-4-16,8-9 0 16,-3-2-1-16,6-1 5 15,-3-7 0-15,7 13 1 16,8 6 0-16,-6-5-1 15,1 7 1-15,-5-5-1 0,-3-1 0 16,1 16 0-16,-2-4 1 16,-2 9 1-16,-3 0 1 15,-10-5 2-15,0-1 0 16,-8-5 2-16,-2 5 0 16,-4-3 3-16,-5 3 2 15,0-7 4-15,-2 0 3 16,1 4 3-16,-3-5 2 15,-1 0 0-15,-1-3-2 0,-6-5-2 16,5 0 0-16,2-5-1 16,-1-2 0-16,2-5 0 15,5-3-1-15,-4-5-3 16,3-4-3-16,8 1-18 16,-10-8-17-16,19 7-45 15,-9-5-27-15,8 8-56 16,3 5-48-16,-1 2-220 15,11 8 272-15</inkml:trace>
  <inkml:trace contextRef="#ctx0" brushRef="#br0" timeOffset="134492.349">20231 5083 550 0,'-16'0'288'0,"6"-1"-63"15,1-1-29-15,3 1-36 16,2 0-19-16,4-1-29 16,-1 2-9-16,0-1-19 15,0 0-5-15,1 1-8 16,0 0-5-16,0 0-11 15,0 0-2-15,11 0-6 16,7 1-5-16,34 7-7 16,-24 0-7-16,5 2-7 15,4-1-2-15,2 3-3 0,-13-2-2 16,-8 1-4-16,-6 0-2 16,-1 3 2-16,-5-2 0 15,-3-2 6-15,3 5 1 16,-6-6 0-16,-8 6 0 15,0 4-4-15,-16-10-2 16,-18-7-3-16,10 5-2 16,-7-6-1-16,6 7-1 0,7-1-2 15,1-2 0-15,6 1 0 16,0-6 0-16,11 1-1 16,3-1-1-16,4-4-2 15,2 4-4-15,-1 0-1 16,0 0 1-16,12 2 3 15,8 2 2-15,24-4 0 16,-17 11-1-16,0-4 1 16,3-2 0-16,4 15 0 15,-3-3 0-15,-4 6 1 16,-5 1-1-16,-14-6 1 16,-14-5 0-16,-4 7 2 15,1-1 0-15,3 4 3 16,6 1 1-16,-13 0 2 15,-5-2 2-15,-10-3 4 0,-2 4 3 16,6-3 8-16,-5-4 3 16,8-2 3-16,-5-5-2 15,-2-9-5-15,2-2-4 16,-6-6-6-16,9 0-1 16,-2-6-3-16,6-3-2 15,0-9-18-15,-5-4-17 16,17 6-41-16,-1 3-21 15,13 8-43-15,-2-1-34 0,0 5-126 16,3-1-93-16,1 2 238 16</inkml:trace>
  <inkml:trace contextRef="#ctx0" brushRef="#br0" timeOffset="135357.75">21022 5201 630 0,'-4'-3'397'16,"-2"-3"-2"-16,-1 1-102 16,16 5-85-16,-10-1-29 15,-6-3-39-15,7 5-16 16,-14-6-34-16,-8-1-17 16,19 5-24-16,-9-3-12 0,0 4-14 15,1-1-5-15,-22-1-9 16,0-1-2-16,-12-4-5 15,10 8-1-15,5-1-1 16,2 6 0-16,5 2-1 16,-1-1-1-16,6 9-1 15,1 1 0-15,4-4 0 16,2-1-1-16,8-2 0 16,-5-7-1-16,15 11-1 15,4 1-1-15,5-7 3 16,10 9 1-16,1-4 2 15,-1-2 0-15,2 6 0 16,1-2 0-16,3 4 1 16,3 3 0-16,-5 1 0 15,-9-1-1-15,9 0 1 0,-17 1 1 16,-12-4-1-16,12 8 1 16,-30-6 1-16,15 6 0 15,2-2 1-15,-18-6 1 16,15 3-1-16,-12-8 2 15,-12-7 1-15,6 4 2 16,-12-5 0-16,3 3 0 0,4-4-3 16,1-5 1-16,0-8-2 15,-1-3 1-15,8 2 2 16,0-5-1-16,5-2 0 16,-3-5-1-16,10-1-2 15,5 1-2-15,2 0-1 16,7 4 0-16,2-3-2 15,1 1 1-15,9 3 0 16,1-6 1-16,1 1 13 16,0-7 7-16,-1-1 12 15,8 12 2-15,5-1-5 16,-2 3-5-16,-1 3-12 16,0-6-3-16,-3 4-5 15,-3 4-1-15,-6 1-1 16,-7 0-6-16,-7-7-38 15,-6 0-35-15,1 2-124 0,-7-2-85 16,14 11 176-16</inkml:trace>
  <inkml:trace contextRef="#ctx0" brushRef="#br0" timeOffset="136457.56">21352 5593 333 0,'33'15'244'0,"-33"-10"10"16,1-2-69-16,10 7-20 15,0-1-28-15,0 2-16 16,-1-1-14-16,-10-7-2 16,1 0-8-16,-1 3 1 15,0-6-2-15,-1 0-3 16,0 0-6-16,0 0-5 0,0 0-6 16,1 0 4-16,0 0 5 15,0 0-3-15,0 0-14 16,0-1-12-16,0-1-26 15,3-4-7-15,-2-16-8 16,28-31-3-16,-28 19-2 16,7-1-2-16,-16-8-1 15,9 0-2-15,2-15-3 16,-2 1-1-16,-4-7-1 16,7 5 0-16,-4 19-2 15,8 0 0-15,4 20 0 16,-12 3-1-16,-1 7-1 15,-6 5-2-15,1 5-7 16,4 0-1-16,-11 6-1 16,13 10 4-16,2 7 7 15,-10-1 2-15,9 9 2 0,-6 0 0 16,2-1 1-16,22 9 0 16,-5-9 0-16,9 0 0 15,0-5 1-15,-9-8 0 16,17 3 0-16,-9-5 0 15,3-1 0-15,1-5 0 16,-6-8 0-16,2-2-1 0,-1-11 0 16,2 7 0-16,3-3-1 15,3-5 0-15,6 5 0 16,0-10 0-16,6 5 2 16,-17-6 0-16,-14-14-1 15,-2-2 2-15,-4-3-1 16,14 10 0-16,-8 7 0 15,6 7-1-15,-14 4-1 16,0 2 1-16,3 5-1 16,-14-2-1-16,8 5-1 15,-9 4-1-15,1 3 1 16,8 8 2-16,-10 7 2 16,12 7 3-16,-9 5 2 15,8 8 1-15,4 4 0 16,-16-10 1-16,16 7-1 15,-6-8-2-15,-9-7-1 0,17 14-1 16,-10-4-1-16,-4-1 1 16,-1 2-1-16,4-3 1 15,5-4 0-15,-2-8 0 16,0-7 2-16,-11-9-1 16,0-8-7-16,2 0-10 15,4-5-63-15,12 1-57 0,-10-7 81 16</inkml:trace>
  <inkml:trace contextRef="#ctx0" brushRef="#br1" timeOffset="144488.47">22550 4964 328 0,'-5'-6'200'0,"0"1"-26"16,1 4-22-16,3-8-48 16,2 2-18-16,5 3-17 15,-2-5-2-15,0-1-8 16,-2 4 1-16,0-4 9 15,-4-5 4-15,-5 8-6 16,-2-1-11-16,-20-9-29 16,0 6-10-16,-8-8-8 15,2-4 0-15,-7 8 0 16,4 0 1-16,-11-5 1 0,-5 3-1 16,2-3 0-16,-12-4 0 15,3 5 0-15,-13-2 1 16,-8 8-2-16,0 2-1 15,-15-2-3-15,12 4-2 16,-18-5 0-16,-2 2-1 0,-9 4-1 16,-15-3 1-16,0 6-1 15,0 2-1-15,-15 0 0 16,11 4 1-16,-15 2-1 16,-19-7 0-16,17 11 1 15,-9-2 3-15,6 11 10 16,10 6 4-16,-10 1 9 15,10 6 0-15,13 20-5 16,6 8-3-16,7 15-6 16,5 0-2-16,6-7-2 15,7 1-2-15,28 10-2 16,3 3-2-16,9 6-2 16,4-3-1-16,10-8 0 15,11 1-2-15,19 4-1 16,13 5 0-16,9-1 0 15,8-1-1-15,25-5 4 0,6-7 1 16,31 10 5-16,16-1 1 16,13-10 1-16,20-4 0 15,13-23 4-15,8-10 2 16,33-8 4-16,6-2 1 16,24-7 0-16,2-2-3 15,10-5-3-15,6-5-2 16,-1-1-4-16,12-2 0 0,-2-8-2 15,2 2 0-15,-9-7-1 16,0-6 1-16,-17-5 1 16,4-2 0-16,-16-17 5 15,-13-10 2-15,-13-15 3 16,-16-9 0-16,-12-1 1 16,-13 9-1-16,-31-2 1 15,-20-13 1-15,-27 1 0 16,-21-6 14-16,-19 10 13 15,-12 5 2-15,-27-2 5 16,-6 3-16-16,-20-7-16 16,-6 9-5-16,-31 5-8 15,-16-2-2-15,-22 10-2 16,-6 6 0-16,-7-1-3 16,-6 9 0-16,-6 3-3 0,-3 4-1 15,1 19 0-15,14 2-3 16,8 18-30-16,6 4-31 15,17 9-79-15,5 14-56 16,25 11 126-16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38:35.5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4959 4249 165 0,'0'-1'138'0,"0"0"12"16,0-1-36-16,0 1-13 0,0 0-19 15,0 0-1-15,0 0-6 16,0 0-2-16,0 0-3 15,0 0 2-15,0 0-1 16,0 0 0-16,0 0 6 16,2-6 1-16,0 3-1 15,-2 1-3-15,0 2-15 16,0 0-9-16,0 0-23 16,0 0-11-16,0 0-15 15,0 0-2-15,0 1-1 16,4 11 2-16,3 17 3 15,1 38 0-15,-7-22 0 16,5-3 1-16,-6 1-1 16,3 9 0-16,-2-7 0 15,-2 5 0-15,4-9 1 0,-5-9-1 16,2 1 1-16,-1-6 1 16,-4-6 0-16,5 0 0 15,-4-13 3-15,3-1 0 16,1 1 3-16,0-6 12 15,0-1-85-15,0 0-128 16,0-1 128-16</inkml:trace>
  <inkml:trace contextRef="#ctx0" brushRef="#br0" timeOffset="607.359">5584 4272 765 0,'4'3'360'15,"-4"-3"-137"-15,-6 0-84 0,5 0-9 16,0 0-29-16,-11 3-14 16,-10 5-28-16,-28 12-9 15,21-9-12-15,-1 3-6 16,-9-1-14-16,6-1-6 16,-8-4-5-16,-1-1-2 0,0-1-2 15,-3 8 0 1,1-1-2-16,1-3 0 0,11 1 0 15,-3-4-1-15,14-3 0 16,7 5 0-16,12-4-2 16,0 2 2-16,2-3-8 15,0-1-1-15,-5-1-5 16,3-2-3-16,2 0 4 16,0 0 1-16,0 0 3 15,14 7 1-15,14-6 2 16,34 31 0-16,-10-22 3 15,-5-4 2-15,-3 10 1 16,2 5 0-16,-21-5 1 16,-4 6 0-16,-4 1 1 15,-5-4 2-15,1 2 0 16,-3-2-1-16,-3-4 1 16,2 3 1-16,-6-7 1 0,1-5 0 15,-3-3-37-15,-1-6-50 16,0-1-306-16,0 4 261 15</inkml:trace>
  <inkml:trace contextRef="#ctx0" brushRef="#br0" timeOffset="1757.98">5969 4626 322 0,'0'-1'222'15,"0"0"1"-15,0 0-74 16,0 0-22-16,0 0-25 16,0 0-8-16,0 0-8 15,0 0-3-15,0 0-6 16,0 0-5-16,0-1-4 16,0 1-1-16,0 0-5 15,0 0-7-15,-1 0-14 16,-1 0-7-16,1 0-13 15,0 0-3-15,-2 0-4 0,-10 0-4 16,-8 3-3-16,-21 7-2 16,25-4-2-16,1-2-1 15,-2 5-2-15,-10-1 0 16,10 7-2-16,-7-2 0 16,10 2-2-16,5 2-1 15,10 0-1-15,-1-1-2 0,1 2-1 16,12 3 1-16,-13-7 0 15,7 4 1-15,0-7 2 16,9 3 1-16,7 5 3 16,11 3 1-16,-3-9 2 15,-7-4 1-15,4-8 0 16,-10-9 2-16,2 5 0 16,-3-4 0-16,-3-10 2 15,6 8 0-15,-4-19-7 16,3 1-2-16,-3 0-2 15,-4-9-2-15,1 11 3 16,-2-4 0-16,3 7-1 16,-3 0 2-16,-1 7 2 15,-6 0 1-15,3 9-1 16,-8 2 0-16,1 6-4 16,-3 4-1-16,-13 2 1 0,8 6 2 15,-4 2 3-15,8 5 2 16,5 2 0-16,-1-3 0 15,2 4-1-15,11-1 1 16,-5-3 1-16,7 2-1 16,3-5 1-16,-1 1-1 15,8 0 0-15,-3-4 1 16,-5 0-1-16,-5 2 1 0,5 0 0 16,10 9 1-16,3-11 0 15,-9-5 0-15,-4-9-2 16,-4-12-3-16,-3 2-52 15,4-6-78-15,-1-1 84 16</inkml:trace>
  <inkml:trace contextRef="#ctx0" brushRef="#br0" timeOffset="11518.84">4978 4043 358 0,'5'-12'227'15,"1"-2"-32"-15,-3 1-49 16,2 2-17-16,-5 2-28 16,0 8-9-16,-3-4-9 15,1 3 0-15,2 2-14 32,0 0-7-32,0 0-20 0,0 0-12 0,-2 7-5 15,-6 12-2-15,-25 38-4 16,12-27-2-16,-8 4-8 15,-5-5-2-15,8 11-3 16,-9 1-1-16,3 13-2 16,-10 0-1-16,1 5 1 15,6 7-1-15,4-8-2 0,13 0 1 16,7-1 2-16,12-2 4 16,13 6 6-16,12 4 1 15,13 3-2-15,7-2 0 16,-2-11-2-16,-2-8 1 15,3-11 0-15,-12-9-2 16,12-3-79-16,-7-8-177 16,-1-14 167-16</inkml:trace>
  <inkml:trace contextRef="#ctx0" brushRef="#br0" timeOffset="12335.17">6456 4106 376 0,'-5'-4'265'15,"4"3"-12"-15,4-1-81 0,-3 1-28 16,0 0-40-16,0 0-11 15,0-2-8-15,0 2-10 16,2-3-30-16,4-4-14 16,4 3-19-16,31-2-3 15,-14 33 2-15,3 6 5 16,-2 11 8-16,6 0 2 16,-3 10 1-16,3 12-1 0,0 2-5 15,-11-3-2-15,-8-1-2 16,0-4-2-16,-16 0 1 15,-4-7 0-15,-14 7 0 16,-2 2-1-16,-7-1-2 16,-4 3 1-16,0-12-1 15,-6-10 0-15,1-13 2 16,6-3-1-16,0-12-57 16,4-2-80-16,5-6 80 15</inkml:trace>
  <inkml:trace contextRef="#ctx0" brushRef="#br0" timeOffset="14918.12">7382 4050 455 0,'5'-9'235'0,"1"1"-52"16,1 2-18-16,-2 2-10 15,-3-2-1-15,1 6-14 16,2-6-16-16,-5 1-29 16,3 5-16-16,-4-4-9 15,0 4-8-15,0 0-16 16,0 0-9-16,-10 20-21 15,-42 36-3-15,26-20-2 16,-18 7 0-16,5 4-4 16,4 12-2-16,-1 3-4 15,14 12-1-15,-15-3 0 16,4-5 1-16,6 1 6 16,-1-6 2-16,19-5 4 15,0-1 0-15,13 2 0 16,10 0-2-16,10-2 1 0,4-5-2 15,5-12-4-15,-3-6 0 16,6-5-1-16,-2-7 2 16,7-3-17-16,-2-3-36 15,-1-10-240-15,0 2 197 16</inkml:trace>
  <inkml:trace contextRef="#ctx0" brushRef="#br0" timeOffset="20833.06">7797 4225 264 0,'14'-32'211'16,"-9"29"50"-16,-4-3-31 15,0 2-40-15,1 3-21 0,-2 0-30 16,0 0-13-16,0-1-25 16,0 1-17-16,0 1-19 15,0 0-8-15,0 0-15 16,0 9-3-16,0 20-13 16,-3 46-7-16,-5-14-9 15,-4 3-2-15,3 4 0 16,-1-3-1-16,2-7 0 15,-6-6 0-15,-7-17 0 16,8 8 0-16,-4-15 0 16,14 4 0-16,4 1 1 15,-6-12 0-15,10-5 5 16,-12-12 6-16,-3-14-12 16,7 3-27-16,-7-22-101 15,9 0-93-15,2-6 127 0</inkml:trace>
  <inkml:trace contextRef="#ctx0" brushRef="#br0" timeOffset="21350.92">8316 4270 644 0,'13'2'324'0,"-11"3"-86"15,3-1-23-15,-7 0-23 16,0 5-18-16,-6-5-33 16,-8 3-22-16,-5-1-36 15,-6 0-18-15,-4 8-23 16,-10-6-9-16,-6-3-12 16,-3 2-4-16,2-5-7 15,6 1-2-15,9 10-2 16,0-10-1-16,7 3-1 15,0-2-1-15,11-1-3 16,9 5-4-16,-2-3-3 16,6 3-1-16,-3-2-5 15,0 0-1-15,4 2-3 0,-4-3 0 16,8 9 3-16,3 8 3 16,2-2 5-16,7 5 1 15,-1-1 4-15,2-7 1 16,4 7 5-16,1 0 3 15,6-2 3-15,-6 0 1 16,0-2-2-16,0-4-1 16,5 2-3-16,2-6-1 15,-3-3 2-15,7 0 2 0,-16-8 3 16,3 8 0-16,1-4-25 16,-12-6-32-16,4-3-81 15,-4-2-73-15,-6-1 122 16</inkml:trace>
  <inkml:trace contextRef="#ctx0" brushRef="#br0" timeOffset="22265.06">8401 4632 598 0,'13'-41'294'0,"-8"27"-91"16,1-1-26-16,1 6-40 16,-2-1-18-16,0 2-23 15,-3 1-7-15,-3 5-9 16,1 0-2-16,0 2-18 15,0 0-8-15,-1 4-7 16,0 15-5-16,-8 27-2 16,-4-23 0-16,13 16-9 15,-1 1-5-15,-5 5-8 16,4 5-2-16,-5-9-4 16,5 4-2-16,-1-6 0 15,-1-2-1-15,0-2 0 0,-3-8-1 16,4-4 2-16,-3-9 1 15,5-4 2-15,2-1 3 16,0 0 8-16,-1-9 0 16,-5-3-4-16,2-3-3 15,0-7-15-15,3 2-6 16,2-10-8-16,4 2-5 0,0-9-6 16,2-4-4-16,3 0 3 15,4 4 3-15,10 2 9 16,-1-5 4-16,13 10 4 15,-1-5-1-15,-12 8 1 16,-1 12-2-16,-14 3 0 16,-3 4 2-16,12 15 2 15,-10-3 3-15,9 16 1 16,-13-4 3-16,2 4 3 16,9 14 2-16,-15-17 3 15,9 7 1-15,-8-5-2 16,-10-10 0-16,9 7-1 15,-5-5 0-15,-2-5 6 16,8 4 4-16,-19-11 13 16,-2-1 3-16,-6-3 0 15,-3-4-2-15,-6-3-12 0,-1-4-3 16,-1-4-8-16,1 3-4 16,17-1-5-16,4 4-1 15,6-2-4-15,1-4-2 16,5 5-12-16,-9-1-18 15,9-3-74-15,3-1-2 16,3-1 59-16</inkml:trace>
  <inkml:trace contextRef="#ctx0" brushRef="#br0" timeOffset="22832.8">8898 4068 743 0,'-2'-4'355'15,"3"3"-136"-15,0-2-41 16,-1 3-64-16,0 0-16 15,0 0-18-15,0 0-6 0,8 9-11 16,20 11-8-16,34 41-17 16,-17-20-5-16,-17 6-5 15,-5 9-1-15,11 14 0 16,-20-11 2-16,8 5 6 16,-2-2 3-16,-21-13 4 15,-6 7 0-15,-5 3-7 16,-11-4-4-16,-8-4-10 15,2 2-3-15,2-10-5 16,-5-4-2-16,7-2 3 16,-5-6-2-16,-10-16-1 15,11 5-5-15,-5-16-45 16,7-4-42-16,10 0-105 16,2-4-74-16,12-1 160 15</inkml:trace>
  <inkml:trace contextRef="#ctx0" brushRef="#br0" timeOffset="23332.9">9553 4386 826 0,'5'1'427'0,"1"4"-130"16,11 6-123-16,-8-9-31 16,-4-8-49-16,1-2-14 15,1-4-11-15,15 2-1 16,7 6-4-16,11 4-4 15,1 1-14-15,2 7-7 16,-2-6-12-16,3-2-5 0,10 5-7 16,-9 1-1-1,-4 2-1-15,-13-2 1 0,-18-13-16 16,8 7-39-16,-9-4-127 16,-1 0-9-16,-2-3 88 15</inkml:trace>
  <inkml:trace contextRef="#ctx0" brushRef="#br0" timeOffset="23670.98">9628 4605 1025 0,'2'-2'447'15,"-1"-2"-207"-15,11 2-52 16,3-4-30-16,1 2-19 16,9 3-32-16,1 1-15 15,-2 0-20-15,5 3-7 16,5 3-16-16,-6-4-7 15,10 6-16-15,0-3-8 0,-11-3-5 16,3 2-1-16,-13-4 2 16,-2 0-14-16,-3-2-78 15,-10-1-61-15,14 0 79 16</inkml:trace>
  <inkml:trace contextRef="#ctx0" brushRef="#br0" timeOffset="24281.94">10873 4069 667 0,'-5'-17'364'16,"11"9"-103"-16,-1 0-70 16,1 5-28-16,-1 1-42 15,-16-11-19-15,3 10-36 16,6 7-8-16,1 13-9 15,2 14-1-15,-1 13 4 16,-7-1-7-16,2 13-2 16,-2 7-2-16,0 7-3 15,3 2-4-15,-10-9-11 0,4-4-2 16,0-14-7-16,2-4-2 16,0-12-1-16,1-2-1 15,-1-8 1-15,-2-5 2 16,10 1-1-16,-10-13 0 15,12 10-10-15,-1-5-20 16,-6-10-52-16,6 3-39 0,-2-5-102 16,0-5-62-16,8 4 172 15</inkml:trace>
  <inkml:trace contextRef="#ctx0" brushRef="#br0" timeOffset="24816.7">11588 4183 919 0,'2'-2'458'16,"1"2"-148"-16,-11 1-110 15,0 1 19-15,-1 7-63 16,-10-4 0-16,-8 3-69 15,-4-1-23-15,-2 0-24 0,0 3-35 16,-6 5 11-16,-15-5-17 16,-5 7 5-16,8-2 1 15,4-8-1-15,15 9-1 16,-2-9 0-16,4 3 0 16,-3-3-2-16,9-1-1 15,19 4-2-15,-12-10-3 16,21 4-4-16,-4-7-4 0,-3-1-1 15,3 4-2-15,0 0 4 16,0 0 4-16,0 0 3 16,4 3 2-16,14 1 0 15,39 44-2-15,-38-33 2 16,7 4-1-16,-3-1 2 16,-5-3 2-16,3 13 6 15,1-3 1-15,0 0 3 16,2 0-1-16,-3-10-2 15,-2 0 0-15,-1-1-2 16,-1-2 0-16,11 0 2 16,-8 0 1-16,-4-2-4 15,-7-4-9-15,-11-6-52 16,6 1-40-16,-3 1-109 16,-1-2-81-16,11 0 181 0</inkml:trace>
  <inkml:trace contextRef="#ctx0" brushRef="#br0" timeOffset="25964.2">11791 4595 516 0,'-1'-5'334'16,"-1"0"-28"-16,0 0-66 15,2 4-19-15,0 0-50 16,0 0-26-16,0 0-52 16,0 0-19-16,-1 0-23 15,0 0-5-15,0 1-1 16,-1 7-1-16,2 22 1 15,4 29-2-15,1-30-10 0,2 6-4 16,-3-5-11-16,5-2-6 16,6 2-5-16,-4-9-1 15,16 2-2-15,-3-3 1 16,-6-10 1-16,8 5 2 16,-25-18 5-16,16-2 2 15,-3-12 1-15,2-9-2 0,19 2-9 16,-19-11-5-16,11 0-17 15,-9-6-6-15,-12-2-5 16,3 6 2-16,-3 12 11 16,-2 5 6-16,3 16 4 15,0 2-3-15,-7 3-1 16,0 6 1-16,-1 1 5 16,-3 4 7-16,2 5 11 15,-1 0 1-15,7 8 0 16,-3-5-3-16,7 7-7 15,-2-6-2-15,3 4-2 16,0-5 0-16,3 0-1 16,4 6 0-16,5-2 1 15,2-1-1-15,-2-12 2 16,8 2-1-16,-2-12 2 16,8 8 0-16,-7-8 3 0,-2-6 2 15,1-14 0-15,5-6 1 16,14 0 0-16,-7-13 0 15,-5-2 1-15,-12-8-1 16,-9-9-2-16,1 11-1 16,-4 6-3-16,1 11 2 15,-11-2 2-15,3 13 1 16,-7 2-5-16,-9-6-5 16,-4 23-13-16,-8-8-35 0,-8 3-525 15,-2 11 420-15</inkml:trace>
  <inkml:trace contextRef="#ctx0" brushRef="#br0" timeOffset="34627.92">5128 6713 394 0,'-7'-3'241'16,"6"3"-10"-16,0 0-44 16,-1 3-56-16,1-3-26 15,0 0-41-15,0 0-12 0,0 1-14 16,-11 23-2-16,-7 32-1 15,16-25-3-15,3 7-7 16,2 6-4-16,-2 1-8 16,0 5-2-16,-5 2 0 15,-2-9 0-15,-1 8 0 16,-2-13 0-16,3-4-1 16,-3-3-1-16,3-14 1 15,4-2 0-15,-3-9 1 16,4-1-2-16,2-5-53 15,-5-4-54-15,5-1-218 16,0-7 199-16</inkml:trace>
  <inkml:trace contextRef="#ctx0" brushRef="#br0" timeOffset="35169.01">5558 6825 584 0,'1'0'353'0,"-6"-4"9"16,0 4-156-16,-1 2-69 16,-3-2-14-16,2 6-27 15,-5-3-9-15,-2 4-11 16,2 3-8-16,-10-5-12 15,-2 3-8-15,-9 1-19 16,-2-3-7-16,-7 4-9 16,1-2-4-16,3 1-3 15,-8-4-2-15,10 4-1 16,-5 1-1-16,9-4-1 16,8 2-1-16,10-3-1 15,6 3-2-15,6-5-10 16,-1 1-5-16,6 0-4 15,-3-4 1-15,2 0 8 16,20 7 5-16,36 5 5 0,-18-8 0 16,-12-3 2-16,12 10 1 15,-15 4-1-15,5 2 1 16,1 5 0-16,-3-5 0 16,0 3-1-16,-9 4 1 15,-5 1 0-15,-3-3 1 16,0 3 1-16,-1 0 1 15,-5-7 0-15,1 2 0 0,-1-6 1 16,-3-8-1-16,3 1-32 16,-1-3-37-16,-4-4-107 15,0 0-131-15,0-1 193 16</inkml:trace>
  <inkml:trace contextRef="#ctx0" brushRef="#br0" timeOffset="36177.88">5780 6910 559 0,'-1'-1'334'0,"-3"1"-22"15,2 1-95-15,1-1-88 16,0 0-33-16,-1 0-43 16,1 12-11-16,0 7-1 15,-6 38-1-15,4-22-2 0,0 1-1 16,-1 5-8-16,6 0-4 16,-1 6-5-16,-11-3-3 15,10 1-7-15,-16-10-2 16,10-7-1-16,10 3-1 15,-13-8 1-15,20 5 0 16,-15-8 1-16,-3-6 1 16,5 1 2-16,-4-8 1 0,1-7 3 15,-4 0-2-15,17-11-8 16,-19-8-4-16,12 2-15 16,12 4-8-16,-21-6-10 15,26 3-2-15,-14-7 3 16,-1-12 7-16,13 6 12 15,-2-2 6-15,13 0 2 16,1 7 1-16,-3-2-1 16,-4 7-1-16,-1 11-1 15,-2 3-1-15,8 8 0 16,-12 2 2-16,-4 8 3 16,0 0 2-16,-4 10 0 15,5 0 3-15,6-1 2 16,-5-1 2-16,-1-1 1 15,-4-1 0-15,-4 0 2 16,-1-1 0-16,-2 0 4 0,-1 0 2 16,-9-5 5-16,3 9 5 15,-8-7 8-15,2 8 3 16,-7-5 11-16,-4-7 0 16,-10 3 0-16,0-10-2 15,8-1-13-15,-11-5-8 16,14-6-10-16,-1-6-4 15,-12-3-6-15,26 16 0 0,-5-10-6 16,10 5-4-16,10 5-36 16,-16-16-34-16,16 5-124 15,-13-3 124-15</inkml:trace>
  <inkml:trace contextRef="#ctx0" brushRef="#br0" timeOffset="36745.3">6524 6880 582 0,'-9'-2'329'0,"5"2"-53"16,0-2-46-16,3 0-67 16,1 1-37-16,0 0-37 15,0 0-11-15,0 0-8 16,9-2 5-16,18 2 1 15,37 4-5-15,-34 0-7 16,11 1-5-16,1 3-15 16,-4-2-7-16,8-3-15 0,-12 0-6 15,-8-2-5-15,-7 0-2 16,2-2 2-16,-7-1 0 16,-3-4 4-16,2 1 1 15,-9-1-56-15,4 1-66 16,-4 4-301-16,-6-6 263 15</inkml:trace>
  <inkml:trace contextRef="#ctx0" brushRef="#br0" timeOffset="37144.1">6612 7050 696 0,'-1'-4'412'16,"1"3"-51"-16,-4-7-159 15,-5 6-29-15,9 2-69 16,-2 0-28-16,10 2-22 15,-6-1-2-15,13 6 4 16,4-9 7-16,-1 2-6 0,3 0-4 16,-4-6 4-16,2 8 1 15,6 1 0-15,17-3-4 16,-6 0-17-16,3 2-8 16,-9-2-13-16,-4-2-3 15,1-2-4-15,-4-2 1 16,-2-6-2-16,6 5 0 0,-8-4-31 15,-4-4-50-15,3 6-179 16,3 5 163-16</inkml:trace>
  <inkml:trace contextRef="#ctx0" brushRef="#br0" timeOffset="37779.99">7818 6511 261 0,'-6'-15'185'0,"2"3"33"16,1 0-37-16,4 7-17 16,-1-5 4-16,1 3 11 15,1 2 5-15,-2 3-28 16,2 4-30-16,-3-2-53 15,1 0-26-15,-1 17-20 16,0 45 8-16,1-12 4 16,-2 5 0-16,-3 3-4 15,1 1-5-15,0-8-9 0,-3-1-3 16,0-8-6-16,4-3-2 16,-7-1-1-16,5-4-1 15,0-7 0-15,-2 0 1 16,7-11 0-16,0-2 0 15,0-4 2-15,2-9 4 16,-1-2-33-16,2 1-31 16,-3-1-126-16,0-7-124 15,0-21 188-15</inkml:trace>
  <inkml:trace contextRef="#ctx0" brushRef="#br0" timeOffset="38293.75">8385 6583 715 0,'-1'10'413'15,"-3"3"-98"-15,0 0-66 16,-10-4-28-16,-4 8-57 15,-5-4-18-15,-13 4-51 0,3-1-6 16,-6-6-48-16,-4 3-11 16,12-4-16-16,-15-4-17 15,4-2 9-15,0-3 0 16,-5 0 0-16,13 1-1 16,6 1-3-16,8 4 0 15,8 0-2-15,1-2-2 16,6 1-4-16,0-5-3 15,3 3-6-15,2 0-1 0,0-3 2 16,0 0 2-16,0 1 9 16,12 15 2-16,39 29 1 15,-30-26 1-15,1 1 1 16,3 1 0-16,5 1 1 16,-6 1-1-16,1 3 1 15,-5-5-1-15,-6-3 0 16,5 3 0-16,-4-8 0 15,2 2 0-15,-3-7 1 16,1-2 0-16,-5-4 1 16,-1 5-31-16,1-9-98 15,4 1-63-15,4-6 101 16</inkml:trace>
  <inkml:trace contextRef="#ctx0" brushRef="#br0" timeOffset="39179.85">8506 6883 717 0,'-5'-5'402'15,"7"5"-92"-15,-9-1-97 16,14 1-31-16,-7 4-72 16,-5-2-28-16,-3 9-35 15,-2 2-8-15,6 4-2 0,4 5 1 16,4 5-3-16,-8-1-2 16,5 8-5-16,-1-2-5 15,7-3-6-15,2-4-3 16,9-2-5-1,-3-4 1-15,-1-7-1 0,14 7-1 16,-11-14 0-16,4-1 2 0,5-1-1 16,-4-9 1-16,8 0 0 15,-3-14-3-15,-6-11-2 16,-1-2-2-16,-1-5-3 16,-4 3 0-16,0 8-1 15,-5-3 1-15,-2 10 0 16,0 5 0-16,-8 2 0 15,4 10 0-15,-4-1-2 16,0 5-3-16,-1-1-2 16,0 0 0-16,-1 5 4 15,-3 10 3-15,-11 29 2 16,19-22 0-16,0-7-1 16,3 0 0-16,4-3 0 15,2 7-1-15,0 1 1 16,5-2 1-16,5-4 0 15,6-1-1-15,1-6 1 0,8 5-1 16,1 2 2-16,-11-14 0 16,11 1 1-16,-13-8 1 15,-1-1 0-15,1-7 0 16,-8-11 1-16,9 1-1 16,-9-18 3-16,3 6 0 15,-6-7 3-15,-4-2-1 16,-1 9-3-16,-1-2-1 15,-6 10-1-15,-1 9 1 0,-6 5 0 16,-1 4-2-16,0 8-4 16,-7-9-3-16,3 5-16 15,-1 7-64-15,-1 7 59 16</inkml:trace>
  <inkml:trace contextRef="#ctx0" brushRef="#br0" timeOffset="40092.97">7610 7251 258 0,'-43'2'197'16,"40"-2"-2"-16,4-1-12 15,-13-1-5-15,12-1-23 0,-2 3-7 16,-1-3-16-16,3 3-8 16,0 0-14-16,0 0-7 15,0 0-17-15,0 0-9 16,-1 0-9-16,0 0-3 15,0 0-4-15,1-1 1 16,0 1-4-16,2 0-3 0,11 1-5 16,5 1-4-16,42 8-8 15,-44-12-1-15,22 2-4 16,6 0-1-16,1-4-6 16,18 0-4-16,2 0-8 15,6-1-4-15,17 5-4 16,3 0-1-16,0 3-2 15,9-1 0-15,-7-2-1 16,9 1 0-16,1 3-1 16,-3-1 1-16,4 0 0 15,-5-1 0-15,6 2 0 16,-7 4 0-16,-9-1-2 16,2 2 1-16,-6-2 0 15,-1-4 0-15,-7 3 2 16,-10-3-1-16,-19-6 2 15,2 0-1-15,-10-3 2 0,-5-2 0 16,0 3 1-16,-8 1 1 16,-8-2 0-16,-1 2 0 15,-3 3-2-15,-4-1-2 16,-11 4-31-16,-8 0-37 16,-15 1-114-16,-4 4-62 15,9 4 143-15</inkml:trace>
  <inkml:trace contextRef="#ctx0" brushRef="#br0" timeOffset="40894.91">7895 7470 350 0,'7'-10'245'16,"-4"-8"-7"-16,7 12-16 16,-4-5-2-16,0 0-10 15,2 5-8-15,-7-5-39 0,-1 6-21 16,1 5-45-16,-1-1-24 16,0 1-32-16,0 0-10 15,0 2-15-15,0 19-2 16,-5 33-1-16,0-17 1 15,-1 9 0-15,-3 4 2 16,0 0-1-16,0 2-1 0,-4-6-5 16,4-5-2-16,2-2-1 15,2-11 0-15,8-4-1 16,-7-1 0-16,10 1 1 16,-4 4-1-16,-3-3-1 15,4-12 0-15,-6-10-3 16,1-6-13-16,9 3-37 15,-4-2-25-15,5-6-82 16,-3-3-57-16,5-7 136 16</inkml:trace>
  <inkml:trace contextRef="#ctx0" brushRef="#br0" timeOffset="41378.09">8413 7519 1022 0,'0'-6'452'15,"-2"0"-203"-15,0 6-67 16,-2 4-41-16,2 7-13 16,-3-1-23-16,-2-1-8 15,-6-6-15-15,-5 0-10 0,-4 5-22 16,-5-4-13-16,-5 1-20 15,-6 1-7-15,-1-4-4 16,-6 3-2-16,9-1-1 16,3 0-1-16,9 4-1 15,-1-2-1-15,4-1 0 16,5 1 0-16,-1-3-4 16,17 2-3-16,1 1-5 15,6-1 0-15,16 5 3 16,-2 0 3-16,-3 0 4 15,-3 3 1-15,-7-1 1 16,7 0 1-16,18 6 1 16,4-1-1-16,-3 3 0 15,-8-3 0-15,-9 0 0 16,1 3 0-16,-4-7 0 16,-1 3 0-16,-3-2 0 0,-2-5 1 15,0 2-1-15,0-7 0 16,2 5 0-16,0-4-23 15,-12-9-76-15,7 3-70 16,3-6 96-16</inkml:trace>
  <inkml:trace contextRef="#ctx0" brushRef="#br0" timeOffset="42159.21">9020 7770 1084 0,'13'-9'456'0,"-9"-1"-252"16,6 4-37-16,-14 2-23 15,8 0-15-15,-4 2-17 16,-12-3-13-16,6 3-21 16,-24 2-6-16,-5 1-14 0,1 1-11 15,-5 5-21-15,8-1-7 16,2 1-10-16,1 5-3 16,-3-1-6-16,1 1 0 15,-1 0-1-15,3-1-3 16,9 2-1-16,4 1 0 15,12 3-2-15,1-2 0 16,-2-5 1-16,7 1 0 0,0 2 1 16,17 5 1-16,3-4 1 15,1 2 1-15,3-8 2 16,-6-6 0-16,4-6-2 16,-4-8 0-16,5 4-22 15,-5-14-12-15,6 3-26 16,-5-5-8-16,4-13 11 15,-3 6 12-15,-1-2 25 16,-8 0 9-16,-3-1 11 16,10 10 1-16,-15 6 1 15,0 3 1-15,0 12-3 16,-19 0-3-16,9 9-1 16,6 10 1-16,-6 5 9 15,-1 1 5-15,-6 2 12 16,3-1 3-16,-8 0 3 15,23 2-1-15,6-1-6 0,-10-6-5 16,12-1-3-16,-15 0-2 16,4 1-2-16,12 5 0 15,3-4-2-15,-3-9 0 16,10-4 2-16,-2-1-1 16,-1-10 1-16,14 9-1 15,-11-15-2-15,-1-4-1 0,3 1-1 16,-13-11-2-16,6 11-1 15,2 2-16-15,-6 0-59 16,8 6-50-16,-6-1-206 16,2 0 211-16</inkml:trace>
  <inkml:trace contextRef="#ctx0" brushRef="#br0" timeOffset="43891.92">12049 6640 510 0,'2'-9'323'15,"0"1"-31"-15,1 3-72 16,2 6-18-16,-4-3-51 16,-1 1-29-16,0 1-52 15,-1 0-23-15,-1 18-13 16,-5 41 3-16,4-20 11 15,0 3 3-15,-5 9 0 16,2 4-2-16,-3 3-12 16,-3 2-7-16,0-3-11 0,6-2-5 15,-3-3-3-15,5-7-1 16,-7-4-2-16,-3-6-1 16,7-3 0-16,-7-4 0 15,10-5-1-15,-4-4-1 16,5-6 1-16,5-5-11 15,6-4-49-15,-3-6-46 0,-8-13-167 16,13-1 169-16</inkml:trace>
  <inkml:trace contextRef="#ctx0" brushRef="#br0" timeOffset="44378">12615 6821 1071 0,'2'11'471'0,"-5"0"-230"15,-5-3-51-15,0 4-52 16,-12-5-16-16,-1 3-26 16,-2 4-13-16,-19-6-28 15,6 2-11-15,-2-4-18 0,-5-5-9 16,6 3-9-16,-8 0-2 15,-2-3-3-15,4 3 0 16,8 2-2-16,4-2 0 16,9 1 0-16,4 3-1 15,5-6-1-15,4 2-3 16,7 0-3-16,-1-4-2 16,6 14-1-16,-3-3 2 0,3-1 4 15,2 1 1-15,-3-3 1 16,7 10 1-16,2 1-1 15,1 7-1-15,-2 1 1 16,5-7-1-16,5 3 3 16,4-2 1-16,14-2 2 15,-5 1-1-15,5-2 2 16,3-3-1-16,-2-1 0 16,-4-2 0-16,-6-2 0 15,-6-3 0-15,-4-3 2 16,0-4-36-16,-1 2-122 15,-7-3-93-15,4 1 135 16</inkml:trace>
  <inkml:trace contextRef="#ctx0" brushRef="#br0" timeOffset="45257.37">12830 7051 930 0,'14'-3'438'0,"-19"-7"-170"16,7 10-43-16,0-3-80 16,-2 3-40-16,0 0-57 15,0 0-16-15,2 5-6 16,-1 16 3-16,-5 31 6 15,0-22 0-15,-9 3-3 0,14 3-4 16,-6 6-7-16,5-2-2 16,2 7-5-16,-3-3-2 15,7 3-2-15,-7-2-3 16,0-8 0-16,1 6-1 16,-12-11 0-16,0 0 0 15,6-5 0-15,-7-6 0 16,13-4 1-16,5-4 1 0,-8-7 8 15,13-3 3-15,-10-6 1 16,-4-5-3-16,1-7-10 16,-11-8-6-16,21 2-7 15,3-4-4-15,6-2-6 16,1-2-1-16,-3-9 1 16,-4-3 3-16,9 10 5 15,8 0 2-15,-4 8 2 16,8 5 0-16,-4 7 0 15,-5 3-1-15,-1 8-2 16,2 1 1-16,-2 8 0 16,-4-1 2-16,0 8 3 15,-4 2 0-15,3 7 1 16,-3 0-1-16,-4 2 1 16,1-5 0-16,-7 2 0 15,0 0 1-15,1 0 1 0,-5 0 3 16,-8-5 2-16,1 3 2 15,-6-6 6-15,-2 0 4 16,-1-1 9-16,-6-4 3 16,-4-6 0-16,-6 2-2 15,-10-6-5-15,7 0-3 16,9-1-7-16,2-1-2 0,17 1-6 16,-18-5-2-16,-5 0-2 15,12-2 1-15,-15-8-25 16,19 1-30-16,-1-12-102 15,1-3-86-15,11-3 146 16</inkml:trace>
  <inkml:trace contextRef="#ctx0" brushRef="#br0" timeOffset="45891.3">13629 6858 617 0,'-1'0'334'0,"0"0"-73"15,-1 0-46-15,1 0-54 16,0 0-19-16,0 0-19 15,1 0-4-15,0 0-11 0,9 0-4 16,19 2-7-16,26 4-10 16,-22-7-16-16,5 0-9 15,1 0-21-15,12-4-9 16,-10 2-15-16,-4-2-6 16,-5-1-2-16,-8 1 0 15,-6-5 0-15,0 2-1 16,-9 2-1-16,-1-4-7 15,-2 2-53-15,-5 1-35 0,-2 1-114 16,-2 10-81-16,-5 5 180 16</inkml:trace>
  <inkml:trace contextRef="#ctx0" brushRef="#br0" timeOffset="46258.689">13665 7055 732 0,'-1'2'458'15,"-4"-3"-29"-15,3-3-184 0,1 3-34 16,0 0-76-16,0 0-31 15,1 0-43-15,0 0-9 16,0 1-1-16,13 1 5 16,16 1 1-16,40 0-1 15,-33-8-4-15,1 7-1 16,3-1-11-16,-2 0-8 0,3-4-15 16,0-2-5-16,-20 2-5 15,-2-3-1-15,-6 8-1 16,-1-2 1-16,-2-3-49 15,0 4-55-15,-4 2-164 16,-2 9 160-16</inkml:trace>
  <inkml:trace contextRef="#ctx0" brushRef="#br0" timeOffset="47658.5">14897 6566 437 0,'2'-2'257'16,"-1"-4"-13"-16,6 6-26 16,-5-1-24-16,1-4-10 15,-2 5-29-15,-2 0-20 16,0 0-40-16,0 0-16 15,0 0-23-15,-8 21-5 16,-14 40-10-16,16-19-5 0,5 5-4 16,-7 1-2-16,3-1-5 15,-4-2-3 1,-2-2-8-16,11-1-3 0,1 0-2 16,6-6-1-16,0-7 0 15,-17-10-1-15,11-7 0 16,-6-5 1-16,6-3-1 15,8-3-18-15,-10-5-62 16,8 2-57-16,-3-15-240 16,-1 1 239-16</inkml:trace>
  <inkml:trace contextRef="#ctx0" brushRef="#br0" timeOffset="47944.78">15084 6910 1090 0,'-1'1'544'0,"-2"1"-193"16,1 1-154-16,1-3-43 15,0 0-59-15,1 0-18 16,0 6-23-16,0 8-9 0,-1 25-16 15,-3-25-7-15,-3-6-10 16,-1-4-2-16,5 4-4 16,-4-5-1-16,5 8 6 15,2 4-17-15,-4-8-84 16,3-4-64-16,-4-7-465 16,5-2 412-16</inkml:trace>
  <inkml:trace contextRef="#ctx0" brushRef="#br0" timeOffset="48557.189">15574 6657 800 0,'3'-6'414'0,"5"1"-102"15,-5-6-135-15,0 6-21 16,-1 2-32-16,-2 3-18 0,-1 0-26 16,0 0-4-16,0 0-6 15,-17 14 1-15,-29 37-17 16,26-22-11-16,1 6-15 15,0-1-6-15,1 1-3 16,1-1-2-16,8 1-3 16,2-1-3-16,7-1-4 15,7-2 0-15,4-1-2 16,4-3 0-16,5-7 1 16,1-1 0-16,3-17-2 15,4 6 2-15,4-8-2 16,3-5 1-16,1-4-3 15,3-6-2-15,-11-14-4 16,5 2-3-16,-8-13-1 16,-3-9 0-16,5 2-1 15,-13-9-5-15,4 0-1 0,-9-4 2 16,-1 10 4-16,-7 0 8 16,-14 16 3-16,-1 10 1 15,-11 8-3-15,3 12 0 16,4 6 2-16,-6 3-1 15,-16 1 2-15,3 7-1 16,-4 0-2-16,4 7-1 0,16 2 0 16,1-2 12-16,7-1-83 15,2-7-59-15,8 3 84 16</inkml:trace>
  <inkml:trace contextRef="#ctx0" brushRef="#br0" timeOffset="49141.219">16471 6711 763 0,'41'-26'453'15,"-36"20"-85"-15,-3 2-126 16,1 4-38-16,-5-2-77 15,1 2-21-15,0 0-31 16,-4 13-12-16,1 13-10 16,-43 29-2-16,21-27-7 15,-1 2-4-15,8 3-11 16,-11 4-5-16,1-1-10 16,0 3-2-16,5-7-5 15,-1-3-1-15,10-12-2 0,-1-2 0 16,5-3 0-16,11-1-10 15,-6-7-56-15,-5-11-36 16,6 2-125-16,7-7-76 16,0-3 190-16</inkml:trace>
  <inkml:trace contextRef="#ctx0" brushRef="#br0" timeOffset="49396.04">16390 6681 1147 0,'0'-1'491'0,"0"8"-256"16,0 6-43-16,0 8-50 15,2 5-15-15,2-1-26 16,-1 3-16-16,4 0-25 16,1 1-11-16,-3 1-20 15,3 1-6-15,4-4-9 16,0 2-3-16,7-5-2 15,-2 1-1-15,-4-4 10 16,2-2-26-16,-7-13-136 0,5-6-55 16,-2-3 100-16</inkml:trace>
  <inkml:trace contextRef="#ctx0" brushRef="#br0" timeOffset="49790.2">17239 6438 611 0,'1'-13'435'0,"9"6"37"16,-10 7-168-16,0 4-128 15,-1 10-35-15,-9 17-21 16,4 8 0-16,-6 14-17 16,0-4-13-16,-3 1-26 15,-3-4-13-15,5-7-21 16,10 1-7-16,-3-6-7 16,6-2-4-16,2 2-3 15,-3-5 0-15,13 2-3 16,-11-7 0-16,-3-6-1 15,5 2 0-15,-8-9-3 0,11 2-18 16,-8-13-69-16,-3-3-38 16,10-2-113-16,-10-13-86 15,31-3 211-15</inkml:trace>
  <inkml:trace contextRef="#ctx0" brushRef="#br0" timeOffset="50292.86">17653 6481 638 0,'0'9'396'0,"2"9"-21"15,-1 2-81-15,-21-1-90 16,16 8-37-16,-11 3-36 16,0-1-12-16,6 6-17 15,-18-4-12-15,0-3-20 16,4 4-7-16,1-1-19 15,5-1-4-15,6 0-5 16,3-4-5-16,7-1-6 16,1 1-5-16,1-3-6 15,6 6-4-15,4-4-1 16,0-3 1-16,7-4-2 16,2-8 0-16,4-3 1 0,5 1 0 15,-3-10 0-15,3-7-2 16,-1-15-9-16,-2-9-14 15,5-5-18-15,-1-4-5 16,1-5-9-16,-1-1 9 16,-10-4 15-16,-1 8 7 15,-12 0 16-15,-4 7 3 0,-5 9 5 16,-7 2 2-16,-6 7 4 16,-5 6 3-16,-13 5-1 15,10 8 0-15,-5 9-6 16,-2-3-2-16,14 6-4 15,-14-11 0-15,13 6-2 16,2 1 0-16,-2-5-2 16,4 4-24-16,9-4-95 15,3 3-69-15,11-3 108 16</inkml:trace>
  <inkml:trace contextRef="#ctx0" brushRef="#br0" timeOffset="50689.8">18277 6404 783 0,'-1'-1'404'0,"0"0"-121"16,0 0-48-16,0 0-69 16,0 0-26-16,0 0-21 15,1 0-7-15,0 1-18 16,16 0-10-16,30-1-25 15,-24 0-11-15,-2-2-18 32,-11 2-7-32,1 1-8 0,34 0-5 0,-3-3-3 15,-2 1-1-15,-25 2-13 16,-6-4-49-16,-2 6-134 16,0 0 126-16</inkml:trace>
  <inkml:trace contextRef="#ctx0" brushRef="#br0" timeOffset="51123.06">18956 6078 1207 0,'-4'-8'515'0,"0"3"-292"16,12 6-48-16,-5 5-82 15,-5-3-35-15,4 9-36 16,-6 0-9-16,4 11-2 15,5 12 2-15,-13-1 3 16,3-2 2-16,-7-1 0 16,-1-4-2-16,10 2-4 15,-2 2-2-15,3-11-1 16,2-2-2-16,-1-6 0 16,-6-2 1-16,6-1-1 15,-5-3 2-15,6-3-48 0,3-1-42 16,4-7-143-16,4-2-208 15,-7-6 281-15</inkml:trace>
  <inkml:trace contextRef="#ctx0" brushRef="#br0" timeOffset="51489.85">19308 6033 1079 0,'0'0'506'16,"-6"-2"-192"-16,1 10-147 16,-1 5-30-16,-5 9-28 15,0 7-13-15,-1 1-25 16,-4-1-9-16,0-3-15 16,3-1-6-16,1 1-10 15,3-4-4-15,7-2-6 16,0-6-2-16,2-5-5 15,5-2-1-15,6 2-2 16,-1-5 1-16,8-1-1 16,4 2-1-16,-3-6-2 0,5-1-2 15,8 0-2-15,-6-10-1 16,-3 5-3 0,-12 4-6-1,1 1-41-15,50-2-24 0,-23-6-70 0,-9-1-55 16,-13 11-173-16,-19-6 232 15</inkml:trace>
  <inkml:trace contextRef="#ctx0" brushRef="#br0" timeOffset="51800.06">19635 5974 1217 0,'-3'5'570'15,"-2"-3"-238"-15,-2 9-159 16,-4 5-29-16,2 10-47 16,-6 8-11-16,1 5-22 15,3 4-10-15,0 1-18 0,17-1-7 16,-6-7-11-16,0-1-5 15,3-8-5-15,-1-1 0 16,-5 0-1-16,8-3-1 16,-5-2-12-16,-20-3-31 15,32 0-24-15,-27-5 33 16</inkml:trace>
  <inkml:trace contextRef="#ctx0" brushRef="#br0" timeOffset="53344.89">14526 7344 413 0,'5'-10'246'0,"3"8"-39"16,-4-4-23-16,4 2 0 16,-3 3-3-16,-6-1-6 15,2 0-32-15,-1 2-17 16,0 0-23-16,0-1-17 15,0 1-13-15,0 0-5 0,18 1-16 16,28 5-2-16,-22-4-4 16,-5-6-1-16,21 3-1 15,-14-4-4-15,-2-5-10 16,23 11-12-16,-13-4-11 16,18 3-1-16,1 0-5 15,-9-5 4-15,1 1-1 16,4 4 2-16,-1 0 0 15,15 0-1-15,4-1 0 16,-13 0-3-16,5 1 0 16,-13 1 0-16,-3 4-1 15,14-5 1-15,12-2-1 16,-1 0 0-16,-4-2 1 16,-4 5-1-16,-17 0 0 15,11-1 0-15,-7 0 0 0,4 0 1 16,16 0-1-16,-24 6-1 15,23 2 0-15,-11-4 1 16,-7 1-1-16,13 2 1 16,-18-1 0-16,5 3 0 15,1-2 0-15,-4-2-1 16,28-5 1-16,-6 1-1 16,0 0 1-16,14 2 0 15,-28-2 0-15,9-7 0 0,-1 2 0 16,9-4 0-16,-1 0 0 15,-15 7 0-15,16-3 1 16,-13 3-1-16,10-5 0 16,6 4 0-16,8-2-1 15,-21 4 1-15,-11 0 0 16,21-5 0-16,-32 3 0 16,21-4 1-16,2 4-1 15,-13 0 1-15,16 0-1 16,-23-1 1-16,32-1 0 15,-8-1-1-15,-5 1 0 16,20 4 1-16,-24-7 0 16,9 7-1-16,4-2 0 15,-5-6 0-15,0 12 0 16,2-9-1-16,-7 7 2 0,5 3-2 16,10-2 1-16,-17 0 0 15,-9-3 0-15,21-1 1 16,-15-2 0-16,8 3 1 15,14 0 3-15,-30 0 0 16,6 3 2-16,0-2 0 16,-1 2 1-16,11-4 1 15,-6 1 0-15,-1-4-2 0,-7 1 3 16,-8 3-1-16,-5-2 1 16,-2-2 3-16,0 4-3 15,-4 2-1-15,-3-2-1 16,-2 4-1-16,-3-2-2 15,-3-1-2-15,-9 4-2 16,5-3 0-16,-9-1 0 16,-3-1 0-16,8 2 0 15,-10-1 0-15,-1 0 0 16,0-1-1-16,-1-1-4 16,1 0-18-16,0 0-61 15,0 0-47-15,0 0-150 16,0 1 172-16</inkml:trace>
  <inkml:trace contextRef="#ctx0" brushRef="#br0" timeOffset="54988.53">14936 7687 310 0,'0'-1'194'0,"1"-6"11"0,4 0-11 15,-2-1-10-15,0 3 0 16,0 0-10-16,-3 3-12 16,0 1-32-16,0 0-18 15,0 0-36-15,0 0-11 16,-1 0-22-16,0 0-10 16,0 1-15-16,-1 0-6 15,-16 28-6-15,-30 31 0 0,35-22-1 16,-8 0-1-16,6-4 1 15,-3 2-1-15,1-11 1 16,7-2-1-16,1-3 1 16,18-1 1-16,-18-14 0 15,7-4 2-15,12-6 0 16,-8-5 0-16,13-2-3 16,-1-6-3-16,-9-7-3 15,3-3-4-15,8 3-1 16,3 3-1-16,0 11 2 15,-1 0 1-15,-5 11-4 16,-4 1-2-16,0 7 0 16,0 5 2-16,5 8 3 15,3 8 3-15,3-7 2 16,4 9 0-16,-1-17 3 0,3-5 0 16,5-7-1-16,-1-7 10 15,10 8-45-15,-11-12-36 16,8 2-129-16,-14-8-300 15,-2-12 335-15</inkml:trace>
  <inkml:trace contextRef="#ctx0" brushRef="#br0" timeOffset="55390.86">15276 7523 883 0,'-5'-10'470'0,"4"7"-105"15,-1 6-115-15,6 1-130 16,-4-4-41-16,-1 0-54 15,-5 13-8-15,0 15-1 16,-12 48 1-16,3-35 1 0,15 3-1 16,-12 0-5-16,5 1-1 15,14 3-3-15,-11-10-1 16,-1-12 0 0,3-14 0-16,0 1-1 0,-6 33 1 15,-8-15-1-15,3 2 0 16,3-28 0-16,2-3-6 15,-2-2-46-15,7 1-29 16,3 0-92-16,-1 1-93 0,1-2 170 16</inkml:trace>
  <inkml:trace contextRef="#ctx0" brushRef="#br0" timeOffset="55758.96">15538 7979 958 0,'-2'-6'524'15,"-1"0"-104"-15,-3-4-111 16,2 10-119-16,4 2-51 16,-5 12-64-16,2-6-23 15,0 4-19-15,-7 5-4 16,7-3-4-16,-4 2-2 16,2-5-9-16,5-3-3 15,-5-5-4-15,7 0-1 0,-3-5-1 16,1 2-22-16,0-1-74 15,0 1-57-15,0 0-188 16,0-1 207-16</inkml:trace>
  <inkml:trace contextRef="#ctx0" brushRef="#br0" timeOffset="56538.8">16313 7673 439 0,'14'-6'252'0,"-5"-2"-46"15,0 7-30-15,-6-8 14 16,3 7-1-16,4-1 0 15,-10-6-2-15,0 5-4 16,-5-3-18-16,-4-1-17 16,-6-4-46-16,-1 6-22 15,7 6-28-15,-5-3-7 0,0 1-8 16,-4-11-4-16,-17 0-14 16,4 2-6-16,-5 8-9 15,2 5-3-15,2 3-2 16,-2 1-2-16,9 3-1 15,0 2-1-15,3-4 1 16,5 6 0-16,2 1-1 16,6 3-1-16,4 5 0 15,4 0 1-15,1 0 1 16,3 0 0-16,4-6 3 16,1 2 0-16,6-2 2 15,4-2 1-15,4-2 0 16,2-3 0-16,17-3-1 15,-11-6-1-15,9-5 0 16,-3-3-2-16,-22-8-20 0,13-4-6 16,-8 0-10-16,1-3-3 15,5 1 14-15,-5 1 7 16,-6 0 10-16,-4 4 5 16,-8 2 4-16,0 7 1 15,-2 5-3-15,-1-1-2 16,-3 11-1-16,-1 5 0 0,-4 2 7 15,-1 8 6-15,0-1 6 16,-5 0 3-16,5 9 2 16,-4 1-1-16,-3 0-1 15,2 2-2-15,8-2-3 16,12 4-3-16,-5-4-4 16,12 3 0-16,-12-2-1 15,-10-13 1-15,11 2-1 16,-7-6 0-16,6-4 0 15,7 4-1-15,-3-6 0 16,0-2 3-16,-2-5-24 16,9-2-23-16,0-6-90 15,-3-6-68-15,17 1 123 16</inkml:trace>
  <inkml:trace contextRef="#ctx0" brushRef="#br0" timeOffset="56885.3">17062 7738 1001 0,'16'-5'462'0,"-6"7"-187"15,-11-1-52-15,0 5-28 16,-4 4-15-16,-14 3-15 15,-2 4-24-15,-16 0-45 16,3 5-13-16,4 3-30 16,-2 6-12-16,-1-4-17 15,0 2-7-15,0-3-10 16,-2-4-1-16,7-1-3 16,3-1 0-16,21-2-2 15,-1-4-1-15,-6-6-8 16,15 1-21-16,-10-5-50 15,2-4-39-15,16 5-90 16,-11-5-59-16,-1-14 169 16</inkml:trace>
  <inkml:trace contextRef="#ctx0" brushRef="#br0" timeOffset="57187.89">16850 7762 839 0,'-7'-1'461'16,"3"4"-74"-16,-3 5-117 16,5 7-83-16,2 6-25 15,0 6-36-15,2 4-17 0,0 1-34 16,6-2-14-16,4-6-25 16,2 3-9-16,4-9-11 15,-5 1-5-15,1 3-3 16,-6-9-2-16,1 3-1 15,1-4 0-15,-2-8-3 16,3 1-2-16,-1 1-53 16,2-2-36-16,-1-1-83 15,2 2-53-15,2-5-61 16,3 0-134-16,5 2 280 16</inkml:trace>
  <inkml:trace contextRef="#ctx0" brushRef="#br0" timeOffset="57489.05">17470 7634 1172 0,'-6'1'548'0,"0"8"-225"15,-4 4-162-15,3 4-27 16,-5 4-36-16,0 2-8 15,1 6-18-15,-1 1-10 0,5 9-17 16,1-2-8-16,2-2-16 16,2-1-5-16,1-4-4 15,-1 0-5-15,1 3 1 16,0-5-2-16,-4-10-6 16,3 0 10-16,2-9-55 15,0 2-45-15,1-8-113 16,5-3-72-16,2-8 170 15</inkml:trace>
  <inkml:trace contextRef="#ctx0" brushRef="#br0" timeOffset="58001.81">17897 7682 1046 0,'-4'4'544'0,"-4"4"-140"15,-5 4-196-15,0 7-28 16,-7 0-57-16,-3 5-21 16,-2 5-29-16,2-2-13 15,1 7-21-15,9-3-5 16,9 2-12-16,-5-3-3 16,10 0-4-16,-5-8-1 0,0-2-4 15,12 0-2-15,3-4-1 16,5 3-1-16,4-3 0 15,-2-4 0-15,5-2 0 16,-3-6 0-16,2-7-1 16,2-5 0-16,0-6-2 15,8-2-2-15,-1-9-3 16,3 1-2-16,9-5-3 16,-15-10 3-16,2 5 1 15,-12-6 2-15,-15-4 1 16,12 11 1-16,-14-3 2 15,1 7 0-15,-4 3 0 16,-9-1-1-16,3 4-2 16,-9 1-1-16,-5 1-3 15,7 9-1-15,-13 8-1 0,5-4-1 16,1 13-1-16,-9-5 0 16,11 4-15-16,-1 6-16 15,1-8-44-15,5 5-31 16,7-1-59-16,-2 0-35 15,13 4-192-15,-3 0 258 16</inkml:trace>
  <inkml:trace contextRef="#ctx0" brushRef="#br0" timeOffset="58324">18508 7621 826 0,'3'-7'501'0,"3"9"-49"16,-6-2-153-16,4-2-112 15,-4 2-43-15,0-1-34 16,13 1-8-16,10 1-36 15,30 3-11-15,-25-1-12 16,-10-3-8-16,4 0-14 0,-5 1-6 16,5-1-6-16,-4-2-2 15,-3-2 1-15,2 4-4 16,-10-2-75-16,0-1-62 16,-3 0-191-16,2-1 192 15</inkml:trace>
  <inkml:trace contextRef="#ctx0" brushRef="#br0" timeOffset="58713.96">19246 7420 1082 0,'0'-4'575'16,"1"7"-165"-16,-2 5-196 16,-2 5-41-16,-7 8-71 15,1 7-11-15,-5 4-26 0,-4-4-16 16,7 4-20-16,-4-8-6 15,4 5-11-15,1-1-2 16,0-3-3-16,8 4 0 16,-1-8-2-16,-7-3 0 15,5-6-1-15,5-4 1 16,0-5-29-16,4-1-28 0,10 0-66 16,-14-11-53-16,24 0-126 15,7-5 184-15</inkml:trace>
  <inkml:trace contextRef="#ctx0" brushRef="#br0" timeOffset="59170.659">19647 7449 720 0,'1'18'437'0,"-7"-1"0"15,-1 3-154-15,-12-4-80 16,-4 5-30-16,-3-4-53 15,-5-5-15-15,6 8-36 16,6-5-16-16,6 2-17 16,0-2-8-16,3 2-9 15,-5-2-3-15,1 6-3 0,2-4-2 16,5 5-3-16,4-3 0 16,7-1-1-16,4 5 0 15,7-3 0-15,2 0 0 16,10-5-1-16,-3-6 1 15,-2-6-1-15,12-2 0 16,-6-5 1-16,5-4-2 16,5-9 0-16,-7-5-1 15,0-4 0-15,-7 1 1 0,-7 0 0 16,-3-1 1-16,-8-6 1 16,-3 0-2-16,-6 4-4 15,-6-1-2-15,-7 11-6 16,-3 4-1-16,-7 7-2 15,-5-1 0-15,-10 8 3 16,9 5 1-16,-6 0-15 16,15 11-35-16,0-1-113 15,-16-4-75-15,16 14 142 16</inkml:trace>
  <inkml:trace contextRef="#ctx0" brushRef="#br0" timeOffset="59820.89">21487 7077 513 0,'0'0'349'0,"0"-4"-17"15,-8 2-77-15,4 1-25 16,4 3-58-16,-3-5-30 16,3 3-26-16,1-1-2 15,16-1 2-15,41-4 6 0,-25-2-27 16,7 1-17-16,3 2-31 16,7-1-9-16,3-1-12 15,0 2-6-15,-1 2-9 16,-5 0-3-16,-3 2-4 15,-2-5-1-15,-14 2 0 16,1 5-2-16,-17 3-2 16,-2 1 0-16,-5-1-52 15,-7-3-27-15,-2 11-93 16,-6-1-78-16,-7 12 164 16</inkml:trace>
  <inkml:trace contextRef="#ctx0" brushRef="#br0" timeOffset="60170.159">21635 7287 648 0,'-7'-2'425'0,"6"2"-29"15,0-2-120-15,1 1-32 16,0 1-74-16,0-1-27 0,0 1-35 16,0-1-8-16,7 0-2 15,13 1 0-15,33 1-9 16,-21 2-6-16,16-1-9 16,-3-2-6-16,10 0-19 15,6 1-9-15,-13-1-17 16,3 0-6-16,-8 0-10 15,-12 0-1-15,-8 0-3 16,-4 1-1-16,-8 2-17 16,1 3-22-16,-7 0-82 15,-4 3 350-15,0 1-199 16</inkml:trace>
  <inkml:trace contextRef="#ctx0" brushRef="#br0" timeOffset="80946.84">23362 6878 438 0,'-7'0'264'0,"-6"3"-20"16,21 1-55-16,-12-3-48 16,1 2-31-16,6 0-41 15,-3-3-14-15,0 0-22 16,-1 0-5-16,1 0 1 15,0 0-1-15,0 0-5 16,0 0-2-16,-1 0 6 0,0 0 3 16,-4 12 10-16,3 1 1 15,-36 29-11-15,24-27-5 16,-11-3-10 0,17 7-4-16,-1-1-3 0,-5-12-1 15,5-6 3-15,0-3 1 16,4-7 4-16,-1 2-2 15,10-1-5-15,0-8-3 16,16-1-5-16,4 0-4 16,7-5-21-16,4 5-10 0,-3 1-16 15,2 2-2-15,-3 3 18 16,4 5 9-16,-7 7 15 16,0 7 1-16,-6 6 1 15,-7 7 0-15,-7 6 3 16,-1 10 2-16,-7 11 11 15,-5 9 7-15,-12-5 11 16,-5-5 2-16,-14-6-3 16,2-9-4-16,-4 4-5 15,1-1-2-15,-11-2-2 16,-13-6 0-16,3-5 0 16,-5-3 2-16,15-9 0 15,6 3-1-15,8-11 1 16,1-7-2-16,-1-7-3 0,15-4-1 15,0-5-4 1,-2 0-1-16,25 6-5 0,-26-4-3 16,26 7-4-16,6 1 0 15,0 2 2-15,27 3 1 16,-16 0-1-16,5 1 0 16,8 7 0-16,-3 2 1 15,3 9 2-15,-3 4 2 0,-5 4 1 16,-3 4 2-16,-3-1 2 15,6 5-1-15,-5-4 2 16,-4-4-2-16,3-3 2 16,-7-6 1-16,2-4 2 15,3-3-27-15,-10-13-120 16,-1 2-145-16,14-5 171 16</inkml:trace>
  <inkml:trace contextRef="#ctx0" brushRef="#br0" timeOffset="81263.23">23692 7324 1040 0,'-4'0'509'0,"0"2"-181"0,2 5-149 15,-6-4-33-15,3 4-57 16,4 5-21-16,0 1-39 16,1-1-10-16,-5-5-11 15,5-1-1-15,-1-3-1 16,2 3-1-16,-1-6 10 15,0 0-32-15,0-1-125 16,-1 0-130-16,1-1 155 16</inkml:trace>
  <inkml:trace contextRef="#ctx0" brushRef="#br0" timeOffset="81813.93">24330 6866 846 0,'-5'-4'436'15,"-5"4"-103"-15,17 4-119 16,-12 4-87-16,3 3-28 15,-9 6-41-15,-21 0-10 16,6 10-17-16,-2 9-3 0,5 6-6 16,3 4 0-16,-7-3-1 15,3-7 0-15,5 4-2 16,0-8-2-16,6-3-7 16,5 2-1-16,4-9-5 15,5 6 1-15,4-5-3 16,6 4 1-16,5-10 0 15,0-5 2-15,4-10 4 16,4-9 2-16,12-8 3 16,-2-12 0-16,16 0-3 15,2-9-3-15,-10-7-3 16,7-2-1-16,-11 0 1 16,-10-8 0-16,-5 4 1 15,-6-1 1-15,-16-8-1 0,-1 18 0 16,-10 4-3-16,-3 12-2 15,-16 10-1-15,2 1 0 16,-1 12-2-16,6 0 1 16,1 5-1-16,-6 1 0 15,4 1 1-15,-7 2 6 16,9 4-108-16,6 3-74 16,4 4 109-16</inkml:trace>
  <inkml:trace contextRef="#ctx0" brushRef="#br0" timeOffset="82465.439">25394 7013 887 0,'6'-4'414'0,"-1"1"-187"16,-4 3-46-16,-4 6-69 16,0 5-16-16,-8 10-7 15,-12 3 0-15,2 6-16 16,2 7-7-16,-8-6-17 15,2 2-6-15,-10-2-12 16,-7-6-7-16,5 0-9 0,6 3-4 16,6-8-3-16,0 2 0 15,4-8 1-15,8-3 0 16,3-7-20-16,-1-9-39 16,9-5-134-16,0-6-134 15,7-4 193-15</inkml:trace>
  <inkml:trace contextRef="#ctx0" brushRef="#br0" timeOffset="82713.4">25202 7012 973 0,'-6'10'454'0,"-3"5"-185"15,5 7-51-15,7 8-64 16,-4-2-18-16,7 3-26 15,-2-3-14-15,5 4-28 16,0-3-11-16,-4-3-20 16,6 0-11-16,5-2-11 15,4 0-2-15,-5-5-2 16,11-2 0-16,-24-13-3 16,13-4-28-16,5-7-146 15,-15-12-106-15,25 1 156 16</inkml:trace>
  <inkml:trace contextRef="#ctx0" brushRef="#br0" timeOffset="83079.9">25944 6817 684 0,'0'-15'448'0,"-2"6"35"16,3 9-181-16,-2 5-149 15,-6 2-32-15,-3 8-58 16,-2 6-2-16,-1 12-6 16,5 12-8-16,1 14-15 15,-1-1-2-15,0-4-3 16,-4-8-2-16,5-12-6 15,0-3-2-15,1-3-5 16,-3-2-2-16,-2-4 1 16,0-6 0-16,3-5 0 15,-3-3 5-15,9-5-51 16,-4-4-44-16,7-9-150 0,11-1-131 16,3-11 224-16</inkml:trace>
  <inkml:trace contextRef="#ctx0" brushRef="#br0" timeOffset="83563.3">26418 6796 805 0,'-2'0'481'16,"-9"4"-6"-16,-8 3-264 15,2 10-24-15,-5 6-46 16,0 2-28-16,4 7-39 15,-6 0-20-15,-1 1-26 16,12 9-8-16,-13-4-7 16,10-2-3-16,5 2 1 15,-3-9 1-15,16 1 0 16,-2-2 0-16,2-2-2 16,-3 0-3-16,6-1-1 15,-3 0-1-15,9-5 0 16,8-1 0-16,7-3 1 15,11-5-1-15,7-9 3 16,1-7 1-16,-5-9 1 0,1-4 1 16,0-6-2-16,3-3-1 15,-3-7-1-15,0-4-1 16,-2 3 2-16,-6-3 1 16,-12-6 1-16,-19-9 0 15,-12-5-1-15,-5 4-2 16,-9 12-2-16,7 13-2 15,-14 12-1-15,-9 3-1 0,2 5-1 16,-4 1 0-16,5 5 0 16,5-4-1-16,-1 6-9 15,3-1-36-15,-2 2 360 16,16 9-249-16</inkml:trace>
  <inkml:trace contextRef="#ctx0" brushRef="#br0" timeOffset="85345.88">26885 6600 676 0,'-1'-1'305'16,"0"0"-140"-16,0 0-29 16,0 0-45-16,1-2-9 15,0 0-6-15,0 2 0 0,0-1 6 16,0 1 1-16,0 0-9 16,2 0-7-16,6-1-15 15,-4 1-7-15,9 0-1 16,26 9 0-16,-26-6 0 15,9 4 0-15,7-4-8 16,5-1-5-16,8 4-11 16,7 3-4-16,-18-5-6 15,-13-8-2-15,-6 1-1 16,-13-8 0-16,9 8 4 16,7 10-8-16,-8-6-87 15,-2-3-80-15,-5-1 97 16</inkml:trace>
  <inkml:trace contextRef="#ctx0" brushRef="#br0" timeOffset="86362.07">27874 6316 610 0,'-2'-8'333'16,"4"5"-75"-16,4 1-100 16,-1 4-21-16,0-2-34 15,-1 4-12-15,-4-2-14 0,0-3-6 16,0 1 1-16,-1 0 2 15,-1 0-5-15,1 0-4 16,-2 0-20-16,-9 2-9 16,-7 3-15-16,-25 9-5 15,26-9-4-15,-6-6-3 16,4 7-3-16,0-6 0 16,-4-1-2-16,15 4-1 0,0-3-1 15,-3 0-1-15,4 2 0 16,-7-2-1-16,4 2 0 15,2 0 0-15,9 1-1 16,1 0-1-16,-4 0 0 16,2-3 0-16,0 0 2 15,0 0 0-15,-1 0 0 16,1 3 0-16,-1 0 1 16,0 0 0-16,-1 3-1 15,1-4 1-15,-2 4-1 16,0 2 1-16,-2-1-1 15,4-1 0-15,-5 0 0 16,-8-2 0-16,-15 29 1 16,30-27-1-16,3 1 0 0,6 2 0 15,-8-6-1-15,0-2-1 16,0-2 1-16,-1 0 1 16,0 0 1-16,0 0 0 15,20-4 0-15,22-8 0 16,-9 12 0-16,-3-2-1 15,-3 1 0-15,3 1 0 16,-16-2 0-16,10 5 0 16,-6 6-1-16,-3 0 0 15,0 4-1-15,-4 2 0 0,-6-4 0 16,-3 6-1-16,1 7 2 16,-1 3 0-16,-4 0 1 15,-2-2 1-15,-7 7 5 16,-5-12 5-16,-1 7 10 15,-1 2 5-15,-8-17 19 16,3 11 5-16,-6-9 9 16,-3-8-1-16,-2-2-15 15,-1-3-9-15,-1-7-13 16,2-6-4-16,11 2-7 16,-2-5-2-16,5-3-10 15,2 0-25-15,1 0-78 16,6 9-57-16,6 4 93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3:08:10.68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3902 5556 498 0,'-1'-1'240'16,"0"1"-76"-16,-1 0-30 15,1 0-50-15,0 0-10 0,0 0-16 16,0 0 2-16,0 0 6 15,0 0-2-15,1 0-17 16,0 0-9-16,0 0-13 16,0 0-4-16,-1 0-3 15,0 0-2-15,0 0-3 16,0 0-2-16,-1 10-3 16,2-2-1-16,0 3-2 15,-2 29-2-15,-9-30 0 16,4 0 0-16,9 7-1 15,-1-8 0-15,10 1 0 16,-19 1 0-16,-8-11 2 16,12 8-1-16,2-1 6 15,12-5 3-15,-3-5 3 16,1 1 0-16,-10-9-4 16,4-4-5-16,0 5-2 0,-6-12-2 15,13 7 0-15,-7-1 0 16,6-2 0-16,-5 3-1 15,-3-2 2-15,-3 2-1 16,0 4 0-16,2 3 0 16,-14 1-2-16,7 4-2 15,3 2-3-15,-6 1-1 0,1 6-1 16,-3 2 0-16,3 3 3 16,-1 2-1-16,4 2 2 15,-2 4 0-15,-14 2 0 16,3 4 0-16,-1 2 1 15,2 1 0-15,-2 5 1 16,8-5 0-16,1 8 0 16,0-5 0-16,5-1 1 15,-5-2-1-15,4-9 1 16,3 3 0-16,0-6 0 16,5-1 0-16,-2-5 0 15,6 2 0-15,2-4 0 16,3-4 0-16,9-4 1 15,-1-2 0-15,16-5 1 16,-6 1 0-16,19-2-1 16,-4 0 1-16,-9-2 0 0,8 3 1 15,-21 0 0-15,-1 0 0 16,-2 2 1-16,-6 2-1 16,-4 0-1-16,1 2-1 15,-3-2-1-15,-3 3-2 16,1 1-33-16,-3-1-40 0,0 0-172 15,0 0 160-15</inkml:trace>
  <inkml:trace contextRef="#ctx0" brushRef="#br0" timeOffset="551.37">4177 5543 578 0,'28'-6'341'16,"-27"6"-58"-16,-1-1-109 15,0 6-35-15,-1-5-52 16,0 0-12-16,-2 6-26 16,-3 9-8-16,-15 33-9 15,14-28-5-15,-4 4-10 16,-3-2-5-16,0 8-5 16,2-6-1-16,-1 6-2 15,1-2-1-15,3-1 0 16,1 3-1-16,-3-9 0 15,1 3 0-15,9-11-1 16,-6 0 0-16,5-3-3 16,-1 1-13-16,-5-6-77 15,8-2-50-15,3-5-177 16,2-3 191-16</inkml:trace>
  <inkml:trace contextRef="#ctx0" brushRef="#br0" timeOffset="964.05">4498 5508 929 0,'1'1'388'0,"1"-2"-225"16,-2 0-35-16,-2 1-57 15,1-1-23-15,0 1-30 16,0 0-7-16,0 0 3 16,-1 7 5-16,-6 15 2 15,-5 30-2-15,3-24-7 16,5 2-3-16,0 2-4 15,-4 3 0-15,-1 3-1 16,1 1-1-16,-4-6 0 0,0-6 0 16,8-6 0-16,-3 1 1 15,3-6-1-15,3 2 0 16,-5-5 0-16,-2-5-29 16,6-2-103-16,-6-6-81 15,3-10 118-15</inkml:trace>
  <inkml:trace contextRef="#ctx0" brushRef="#br0" timeOffset="1319.659">4214 5746 720 0,'-8'0'366'0,"0"-6"-104"0,8 4-55 15,9-1-70-15,5-2-30 16,0 5-48-16,0-3-10 15,7 3-9-15,4-2-3 16,2-3 0-16,2-4-3 16,-5 6-10-16,-4 5-5 15,7-2-9-15,-5 0-2 16,-7-4-50-16,-1-5-83 0,-3 6 82 16</inkml:trace>
  <inkml:trace contextRef="#ctx0" brushRef="#br0" timeOffset="2282.52">4613 5913 676 0,'-1'-1'329'0,"0"0"-105"16,0 0-38-16,0-1-65 15,0 1-22-15,1 0-39 16,0 1-8-16,1 0-1 16,22 1-1-16,27 3-2 15,-20-7-1-15,-18-1-7 16,7 0-5-16,-2 1-11 16,-7 6-7-16,12-1-9 15,-23 0-1-15,6 0-3 16,-5-2 1-16,0 0 4 15,0 0 3-15,0 0 4 0,2 5-1 16,-3 8-3-16,-5-3-3 16,-33 27-3-16,13-29-1 15,3-2-1-15,10 2-1 16,-3-4 1-16,-3-1-1 16,11-3 0-16,-3-2-1 15,5-2-2-15,5 1-2 16,4-1-3-16,1 1-1 15,-4 2 1-15,0 0 1 0,1 0 2 16,17-7 0-16,27-1-1 16,-31 10-1-16,0 2 0 15,3 4 0-15,-5 1 1 16,0 2 2-16,12 4 0 16,-26-2 0-16,6 6 1 15,-3 3 0-15,-5-2 0 16,6 4 0-16,-2-4 0 15,-4 7 0-15,-12 0 0 16,16 3 0-16,-5-1 3 16,-6-10 0-16,2-7 4 15,-26-4 1-15,-3-3 3 16,6-3 0-16,-4 3 1 16,10-4 1-16,-3 0-1 15,8 2-1-15,4-11-1 0,-1 3-1 16,6-5-5-16,-4-6-3 15,5 8-8-15,2-4-33 16,1-1-110-16,4 7-133 16,4 7 172-16</inkml:trace>
  <inkml:trace contextRef="#ctx0" brushRef="#br0" timeOffset="3481.63">5157 5931 292 0,'0'0'197'0,"0"0"-10"16,0 0-37-16,0 0-11 16,-1 0-17-16,0 0-8 15,0 0-14-15,0 0-5 16,1 0-3-16,0 0-1 16,-1 0-4-16,1 0-1 15,-1 0-6 1,0 0-3-16,1 0-11 0,0 0-8 0,0 0-18 15,0 0-6-15,0 0-13 16,0 0-4-16,0-1-7 16,0 0-2-16,7-12-4 15,21-9 1-15,11-30-1 16,-21 22 0-16,7-9 2 16,-9 4-2-16,-5-4 0 15,2 1-2-15,-4 7-1 16,-9-1 0-16,14 7-1 15,-8 7-1-15,5 5-1 16,-3 3-1-16,1 5-3 16,-3 3-4-16,-3 8-1 15,2 0 0-15,-4 5 3 16,1 2 2-16,0 5 4 16,3 5-1-16,-1 6 2 15,-3 2 1-15,-1 1 0 0,2-3 1 16,-2 0 0-16,2-2-1 15,3 1 0-15,-3-2 0 16,3-5 0-16,0-2 1 16,-1-8-1-16,0-5 1 15,4-3 0-15,0-1 2 16,-1-4 2-16,1-1 1 16,1-7 0-16,-5-4-1 15,8-6-1-15,2-5-1 0,3 0-2 16,6-5 2-16,-5-2 0 15,2 2 0-15,-4-13 1 16,-4 5 0-16,2 0 0 16,7 6 0-16,-12 11 0 15,0 1 0-15,1 5-1 16,-3-1 0-16,-3 4-2 16,4 3-1-16,-8 5 1 15,-5 3-35-15,10 2-140 16,-6-1-188-16,1 0 219 15</inkml:trace>
  <inkml:trace contextRef="#ctx0" brushRef="#br0" timeOffset="3983.87">5887 5527 534 0,'0'-4'362'0,"0"3"36"16,0 0-134-16,0 0-92 16,0 0-39-16,0 0-57 15,-2 1-13-15,1 0-25 16,-3 14-7-16,-5 12-6 15,-8 32 0-15,7-23-3 16,-4-6-3-16,3 6-5 0,2-4-3 16,2-4-5-16,0 3-2 15,3-7 0-15,-3-4-1 16,0 1-1-16,-4-7-1 16,0-10-3-16,4 6-19 15,2-10-61-15,3 1-54 16,8-10-191-16,2-3 207 0</inkml:trace>
  <inkml:trace contextRef="#ctx0" brushRef="#br0" timeOffset="4332.05">6158 5457 1002 0,'3'0'441'0,"-7"0"-226"16,4 4-38-16,0-4-68 15,-1 0-21-15,0 0-24 16,1 0-5-16,-1 5-7 16,2 10-1-16,2 37-7 0,-22-29-7 15,11 3-11-15,-4 5-6 16,-9 0-9-16,8 2-2 15,-5 9-4-15,0-9 0 16,6 5-1-16,1-5-1 16,0-7 1-16,1 3-1 15,3-12 0-15,1 1 0 16,0-7-15-16,3-4-33 16,4-5-108-16,0-4-117 0,-1-3 165 15</inkml:trace>
  <inkml:trace contextRef="#ctx0" brushRef="#br0" timeOffset="4628.8">5882 5691 566 0,'-5'3'374'16,"1"-3"-4"-16,4-2-173 16,-1 1-37-16,1-1-48 15,0 1-14-15,0 0-18 0,5 0-3 16,16-2-19-16,26-3-10 16,-22 6-8-16,2 0-10 15,4-1-12-15,-3 1-4 16,-1-3-6-16,-9 1-4 15,5 3-157-15,-4-3 115 16</inkml:trace>
  <inkml:trace contextRef="#ctx0" brushRef="#br0" timeOffset="5362.84">6253 5931 638 0,'-7'-2'327'15,"7"3"-84"-15,5-3-44 16,5 1-56-16,-13-2-17 16,10-2-26-16,8 6-5 15,-1-5-9-15,12 2-3 16,-3-2-11-16,-4-5-9 0,-1 8-23 15,-1 1-10-15,-4 1-16 16,-5 3-4-16,-4 2 0 16,2-3 1-16,-6 2 1 15,0 3 2-15,-3 3 0 16,-4 1-1-16,-3 3-2 16,-5 2-2-16,-5 3-1 15,-1 0-2-15,-1 12 0 16,-13-5-2-16,15 1 0 15,-5-3 0-15,0-14 0 16,16 6 0-16,-5-8 0 16,0 0 0-16,17-6 0 15,-3-3 1-15,1 0 0 16,-1 0-1-16,-1 0 0 16,0-1-1-16,0 1 0 0,0-1-1 15,1 0 3-15,0 0 2 16,0 0 5-16,13-3 5 15,13 1 3-15,23-3-1 16,-21 1-2-16,-1 5-4 16,-7 0-6-16,6 0-2 15,-4 2-1-15,-9 2-1 16,-2-5 1-16,3 1 0 16,-4 0 1-16,2-4 0 15,-2 1 0-15,-7-4 0 0,1 2-44 16,0 2-66-16,1-6 68 15</inkml:trace>
  <inkml:trace contextRef="#ctx0" brushRef="#br0" timeOffset="6148.8">7522 5603 470 0,'0'1'329'0,"-5"-2"11"0,2 6-134 15,2-5-32-15,0 0-54 16,0 0-19-16,-3 9-25 15,-1 7-5-15,-3 28-5 16,7-24-1-16,-3 4-8 16,-2 1-7-16,-5 6-14 15,3-9-7-15,-4 8-13 16,3-2-5-16,-2-9-3 16,2 5-1-16,3-10-2 15,-1 0-1-15,-3-4 0 16,2-1 0-16,-2-8-1 15,6 2-20-15,1-2-85 16,2-1-75-16,1-1 102 16</inkml:trace>
  <inkml:trace contextRef="#ctx0" brushRef="#br0" timeOffset="6494.66">7382 5771 474 0,'-11'-7'339'0,"11"5"59"15,2 4-117-15,-2-5-81 16,0 2-31-16,0-1-47 15,0 1-18-15,0 0-28 16,0 0-9-16,1 0-13 16,10-1-4-16,6 3-6 15,30 10-2-15,-21-6-5 16,-5 0-6-16,0-4-6 16,-6-8-3-16,-6 10-7 15,5-5-3-15,-4-5-1 16,-2 1 12-16,6-8-85 15,-7 2-89-15,17 1 99 0</inkml:trace>
  <inkml:trace contextRef="#ctx0" brushRef="#br0" timeOffset="7481.85">8690 5555 457 0,'-1'-7'281'0,"1"5"-22"15,1-4-40-15,-1 1-64 16,0 2-32-16,0 2-40 16,0 0-9-16,0 0-11 15,-1-1-1-15,0 2-3 16,0 0-10-16,-10 29-19 15,-25 40-8-15,2-26-10 16,14 4-2-16,9-2-4 16,-15-5-1-16,28-6 0 15,3-8-2-15,-19-4 1 16,1-3 0-16,-6-4-1 16,-4-2 0-16,11-6-43 15,16-5-32-15,-1-6-165 16,1-8 149-16</inkml:trace>
  <inkml:trace contextRef="#ctx0" brushRef="#br0" timeOffset="7848.17">9032 5473 593 0,'8'-4'324'0,"0"2"-58"15,4 4-65-15,-7 2-53 16,-12 2-24-16,6 3-23 16,-11 2-9-16,1 0-14 15,-8 5-6-15,1 7-14 16,15 3-6-16,-5 4-13 15,10 9-6-15,-16-10-12 16,-3 4-5-16,-4 2-7 16,-1-8-2-16,11 4-3 15,-4-4 0-15,7-8-1 16,-4-2-1-16,9-1-1 16,1-3-8-16,-2-4-90 15,4-4-67-15,-5-2-264 16,1 2 264-16</inkml:trace>
  <inkml:trace contextRef="#ctx0" brushRef="#br0" timeOffset="8228.26">8627 5705 680 0,'-13'3'383'0,"10"-3"-48"16,13 3-97-16,-9 2-77 15,-7 0-42-15,22-8-43 16,-11-6-8-16,25 4-4 16,15-6-1-16,-10 14-11 15,-3-10-8-15,-2-2-14 16,-3 3-8-16,-2-5-12 16,7 11-2-16,-10 1-43 0,-4-1-63 15,-5 0-290-15,2 6 257 16</inkml:trace>
  <inkml:trace contextRef="#ctx0" brushRef="#br0" timeOffset="9015.22">9141 5926 526 0,'-43'11'329'0,"34"-12"4"0,-3 1-97 16,5 0-71-16,9 0-32 15,5 3-38-15,3 0-14 16,7 1-9-16,-12-4 5 16,9 0 5-16,7-3-2 15,1-2-16-15,7 2-13 16,0 1-24-16,-10 0-9 15,-7 2-8-15,-3 2-2 0,-7-2-2 16,3 2 2 0,-5 4 8-16,-1 1 4 0,-3 5 5 15,-4 3-1-15,-1 3-7 16,-4-2-3-16,-7 6-4 16,2-7-3-16,-12 6-2 15,-5 3 0-15,13-5-2 16,-2 6 0-16,17-4 0 15,-9-4 0-15,8-3-1 16,-7-7 1-16,6-4-2 16,9 3 0-16,-5-6-1 15,5 7 0-15,-5-5-1 16,6-3 0-16,1 5 1 16,-2-4 1-16,0 0 0 15,0 0 0-15,0 0 1 16,0-1 3-16,20-2 10 0,24-6 5 15,-27 8 5-15,10 1 0 16,-6 1-7-16,16-7-4 16,-11 2-6-16,-5 0-1 15,-11 7-3-15,0 2 1 16,-1-4-1-16,-1 3 0 16,1-12 0-16,1 11-1 15,-17-2 0-15,13-3-1 0,-4 4-3 16,-16-8-32-1,29 4-93-15,-11 0-68 0,0-6 108 16</inkml:trace>
  <inkml:trace contextRef="#ctx0" brushRef="#br0" timeOffset="9659.94">9777 5525 824 0,'-3'0'456'0,"14"-3"-112"16,-18 5-126-16,4-2-41 16,-3 3-66-16,-2 5-21 15,0 0-25-15,-8 2-8 0,1 3-12 16,-6 1-4-16,0 5-14 16,5 9-7-16,-6-3-7 15,-2 4-4-15,9 0 0 16,-7-10 0-16,5 14-1 15,11-7 1-15,-8 0-1 16,12-1-2-16,11-10-1 16,-3-2-1-16,13-4 0 15,3 0 1-15,-1 1 1 16,5-2 1-16,0-1 0 16,-3-5 1-16,6-4 1 15,-12-3 1-15,11-8-1 16,2-2 0-16,-2-7-1 15,11-3-1-15,-7-3 1 16,-15-1 1-16,0 0 1 0,3-5 1 16,-11 8 1-16,4-8-2 15,-14 6 1-15,-23 7-1 16,10 1-5-16,-18 6 0 16,3 3-2-16,10 1 0 15,-17 2-1-15,14 3 0 16,1 3-2-16,-1 2 0 0,4-2-2 15,-1 2-1-15,0 1-42 16,5-1-66-16,8 3-236 16,7 4 223-16</inkml:trace>
  <inkml:trace contextRef="#ctx0" brushRef="#br0" timeOffset="10832.26">10503 5652 379 0,'-1'-1'217'0,"0"0"-32"15,0 0-20-15,0 0-31 0,0 0-11 16,0 0-1-16,0 0 0 16,1 0-10-16,-2 1-6 15,1 0-13-15,0 0-10 16,0 0-13-16,0 0-9 15,0 0-12-15,0 0-3 16,0 0-4-16,1 0 0 16,0 0-9-16,1 3-3 15,4 1-2-15,-2-3 1 0,2 3 5 16,23 5 3-16,27-2 2 16,-19-10-1-16,3 1-2 15,-12-3-1-15,6 5-2 16,0 0-3-16,5-3-5 15,11-2-6-15,-2 0-8 16,-6 8-3-16,5-2-4 16,-21 4 0-16,9 0-2 15,9-5 1-15,-10-3 1 16,5 4-1-16,-5-5 2 16,-2-1-2-16,1 0 1 15,0-4 0-15,-5 4 0 16,-3-1 0-16,-3 6 0 15,0-6-1-15,-14 2 1 16,-7 3-1-16,0-3 1 16,3 4 0-16,-3 0-1 0,0 0-1 15,0 0 0-15,0 0-1 16,0 0 1 0,0 0 1-1,0 0 2-15,0 0 1 0,0 0 2 0,0 0-2 16,-1-1-1-16,0 0-2 15,0-1-1-15,-1 1 1 16,1 0-2-16,0 0 0 16,-3-2 0-16,-7-5-1 0,5 4 0 15,-1 1 0-15,-32-32 0 16,25 26 0-16,-4 2 0 16,-2 3-1-16,5 4 1 15,1-5 0-15,6 5 0 16,-1 0 1-16,-5-7 0 15,3 5-1-15,-2-4 0 16,5 4 0-16,3 1-1 16,2 1 0-16,3 1-4 15,0-1-2-15,0 0-24 16,0 0-25-16,0 0-73 16,0 0-55-16,0 0-196 15,0 0 240-15</inkml:trace>
  <inkml:trace contextRef="#ctx0" brushRef="#br0" timeOffset="11817.949">11310 5883 488 0,'33'-22'281'0,"-35"14"-24"16,2 5-37-16,5-1-56 16,0 5-17-16,-5 1-38 15,3-2-6-15,-4 0 1 0,0 0 0 16,0 0 0-16,-1 0-7 16,1 0-18-16,-1 3-7 15,-14 0-11-15,-27 32-5 16,26-34-11-16,-3 1-6 15,2-1-13-15,-5-1-5 16,5 0-7-16,-4 1-3 16,-2-1-5-16,-3 4 1 15,1-4-2-15,2-3-1 16,-1 1 1-16,6-1 0 0,-10 2-1 16,0 1-1-16,4 2 0 15,-11 1-2-15,0 2 0 16,-2-2 0-16,-10-2 0 15,9 1-1-15,7 3 1 16,1-1-1-16,8 0 1 16,-8-3 0-16,5-1 0 15,3 2 0-15,-5-4-1 16,9 2 0-16,-3 2 1 16,5-2-1-16,10-4 1 15,7 4 1-15,0-2-1 16,-10 0 0-16,2 0-1 15,-15 0 1-15,18-2-1 16,2 3 1-16,-12 2 0 0,15-2-1 16,-9 1 3-16,8-2-1 15,1-1 0-15,1 2-1 16,-2 1-1-16,0 0-1 16,0 0 0-16,0 0 1 15,1 0 0-15,-1 0 0 16,0 0 0-16,1 0 0 15,0 0 0-15,13 2-1 16,-7 0 1-16,2 1-1 0,24 20 1 16,-28-13 0-16,1-2 0 15,-4 1 0-15,0-1-1 16,8 2 0-16,9 0 1 16,-2 0 0-16,8-5 0 15,-16 4 1-15,-5-5 0 16,3 1 1-16,-1-2 0 15,1 3 0-15,7-2-1 16,-2-2 0-16,-9 4-1 16,-5-5 0-16,3 4 0 15,0-5-9-15,0 0-67 16,0 0-47-16,10 2-41 16,-5 4 81-16</inkml:trace>
  <inkml:trace contextRef="#ctx0" brushRef="#br0" timeOffset="13480.449">12263 5556 453 0,'7'-3'240'0,"4"-1"-45"16,16-7-11-16,-22 10-22 0,-1 4-15 15,-3-5-21-15,-1 2-11 16,0 0-22-16,-1 0-12 15,0 0-21-15,0 0-7 16,0 0-12-16,0 0-5 16,0 0-8-16,2 6-5 15,3 9-3-15,1 30 0 16,-8-27-4-16,-17 1-1 16,4 4-5-16,15-6-3 0,0-6-1 15,8-1-2-15,-7-6 1 16,2-1 3-16,2-3 8 15,-5-1 2-15,0 0 2 16,0 0-4-16,1 0-8 16,2-13-3-16,6-16-1 15,3-33 0-15,-6 41-2 16,11-6-1-16,-14 6-1 16,25 6 0-16,-26 0 1 15,-3 5-1-15,0 2-1 16,-22 4-2-16,35 7-3 15,-20-1-1-15,-1 5-2 16,-6 0 1-16,-24 2 1 16,14 6 2-16,2 2 2 15,5 6 1-15,-5 2 0 16,2 0 1-16,5 12 0 0,-3-3 1 16,10-7 0-1,5-13-1 1,0 1 1-16,-13 44-1 0,0-14 1 0,2-1 0 15,11-21 0-15,0-4 1 16,2-3 0-16,4 1-1 16,-8-3 0-16,13 1 0 15,0-5 1-15,5-1 2 0,10-3 7 16,-5-5 5-16,13-2 11 16,-3-3 3-16,9-2 3 15,2 0 0-15,1-3-4 16,2 1-2-16,-15 3-7 15,9-1-5-15,-25 4-5 16,0 3-3-16,0 0-1 16,-11 0-1-16,14 3 1 15,-19-2 0-15,6 5-1 16,-6-3 0-16,-6-1-12 16,6-1-23-16,2-4-56 15,-5 0-38-15,7-4-125 16,5 1-136-16,13-3 250 15</inkml:trace>
  <inkml:trace contextRef="#ctx0" brushRef="#br0" timeOffset="13879.65">12614 5530 762 0,'3'0'385'0,"-7"-4"-103"16,1-1-52-16,0 5-62 16,1-3-27-16,1 3-42 15,0 0-17-15,0 0-16 16,0 2-4-16,-7 13-6 15,-17 33-3-15,13-23-11 16,1 5-3-16,-1 11-10 16,0 0-5-16,-2-9-8 15,1 6-4-15,-8-16-3 16,14 1-2-16,1-1-2 16,-4-7 1-16,20 0-3 15,-19-8 0-15,6 1-4 0,3-7-22 16,-7-3-52-16,6 1-40 15,0 0-135-15,1-1-101 16,0 1 222-16</inkml:trace>
  <inkml:trace contextRef="#ctx0" brushRef="#br0" timeOffset="14242.52">12929 5510 976 0,'5'0'477'0,"-4"0"-174"16,-5 0-85-16,3 0-101 16,-1 0-30-16,-9 2-32 15,1 3-9-15,5 1-11 16,-37 46-4-16,35-23-4 15,-5 2 1-15,-2 3-6 16,2 0-5-16,-14 4-7 16,5-5-2-16,0 2-4 15,16-2 0-15,-5-10-1 16,4 4 0-16,-1-6-1 16,-3-4-1-16,8 0 5 0,-3-2-30 15,2-8-89-15,0-1-64 16,-4-4-433-16,7-4 406 15</inkml:trace>
  <inkml:trace contextRef="#ctx0" brushRef="#br0" timeOffset="14538.48">12605 5796 842 0,'-10'0'418'0,"5"1"-132"16,5-3-56-16,1-1-72 15,-1 2-32-15,0 0-36 16,0 1-13-16,0 0-15 16,0 0-5-16,14 1-21 15,4 1-7-15,28 8-10 16,-13-5-2-16,-12 1-2 15,0-1-1-15,5-5-5 0,3-4 0 16,-2 2-9 0,-7-4-46-16,-16 0-168 0,6 3 146 15</inkml:trace>
  <inkml:trace contextRef="#ctx0" brushRef="#br0" timeOffset="15325.47">12952 6007 487 0,'-10'-4'301'0,"11"3"-6"16,-2-2-71-16,6-1-69 15,-5 3-22-15,0 0-28 16,0 0-13-16,5-3-14 16,5-1-1-16,8-1-6 0,19-11-4 15,-21 14-16-15,2-1-8 16,-2 1-16-16,3 4-7 15,-5 2-5-15,-2 5-3 16,-19-1-5-16,12-2 1 16,-3 5 4-16,-14-1 3 15,21 4 4-15,-17 2-1 16,-2 4-3-16,9 3-3 16,-16-3-3-16,-1-4-2 0,-2-8 0 15,-4-2-1-15,7-2 0 16,1 0-1-16,0 1 1 15,12-3 1-15,1-2-3 16,6 1-2-16,-3 0-4 16,0-2-2-16,0 1 1 15,0 0 1-15,18-7 1 16,28-5 0-16,-31 13 0 16,-2 5 0-16,-1 0-1 15,-2-1 1-15,-2 9 0 16,0-1 1-16,-1 4 0 15,-4 4 0-15,-3-3 1 16,1 3 0-16,-5-3 2 16,-3 3 1-16,-2 3 2 15,-9-2 0-15,-4-1 0 16,0-3 0-16,-3-10 0 0,5 5 1 16,5-4 3-16,-6-2 2 15,4 1 8-15,-7-5 3 16,1-4 6-16,6-2 3 15,-16-3-2-15,7-4-3 16,-8-8-10-16,2-5-5 16,16 0-23-16,-2-7-17 15,7 4-38-15,3 2-33 0,6 7-79 16,-1 9-62-16,5 11 150 16</inkml:trace>
  <inkml:trace contextRef="#ctx0" brushRef="#br0" timeOffset="16403.8">13340 5973 393 0,'7'1'269'0,"-10"-1"-11"16,12-1-60-16,-5 1-17 15,-6 0-30-15,19 1-14 16,-17 0-18-16,7 1-6 16,-12 0-4-16,-3-5 2 15,10-1-4-15,-5-2-10 16,7-2-33-16,-14-2-17 16,10-5-23-16,-3-1-7 0,27-5-5 15,7-6-1-15,-7-6 0 16,11-7 2-16,-19-6 1 15,2 2-2-15,-4-2-2 16,-2 4-1-16,1 9-2 16,1 5-1-16,-8 15 3 15,-2 5 0-15,0 6-3 16,-4 2-4-16,2 3-5 16,-2-3-4-16,0 0 0 15,1 8 3-15,2 17 3 16,3 40 0-16,-2-28 1 15,-8 3 0-15,1-8 1 16,4-3 0-16,-5-5 0 16,8-7 1-16,-2 7-2 15,-8-4 1-15,13-3 1 0,1 0-1 16,-1-7 0-16,10-2 0 16,-8-4 2-16,0-3 1 15,2-8 1-15,2-1 0 16,4-7 0-16,1-2-2 15,-1-2-1-15,9-7 1 16,-4 4-1-16,-1 1 0 16,8-1 1-16,-14-2 0 15,-13-7 1-15,17 4 0 0,-13-1-1 16,2 5 1-16,12 0 0 16,-20 0 0-16,-7 3-1 15,7 2 1-15,-2 4-2 16,0 1 0-16,6 3-1 15,-5 5-1-15,2 3 8 16,1 1-29-16,-2 1-88 16,0 0-63-16,0 0 90 15</inkml:trace>
  <inkml:trace contextRef="#ctx0" brushRef="#br0" timeOffset="16879.809">14176 5544 657 0,'0'-7'388'0,"3"-3"-23"16,2 4-81-16,-5 2-76 15,0-5-35-15,-7 8-60 16,5 2-26-16,-6 4-35 16,3 4-12-16,-4 3-10 15,-2 1 0-15,1 11 4 16,-2 6 0-16,2 6-3 15,-5 1-5-15,1 0-6 16,-3-5-4-16,4-1-5 16,1-1-2-16,2-3-3 15,0-2-1-15,3-2-2 16,0-8 1-16,2-4-3 16,3-3-1-16,0-7-30 15,-1 0-16-15,3-2-44 0,0 0-34 16,0 0-95-16,1-3-109 15,14-11 210-15</inkml:trace>
  <inkml:trace contextRef="#ctx0" brushRef="#br0" timeOffset="17226.91">14473 5527 656 0,'-9'-3'448'0,"7"1"39"16,-4-2-148-16,6 0-121 16,0 4-44-16,-1 0-69 15,0 0-27-15,0 0-36 16,0 0-2-16,-6 12 5 16,-1 10 2-16,-31 33 0 15,24-28-3-15,9 11-12 16,6-9-6-16,-19 6-11 15,8-2-5-15,-7-9-3 16,-3 8-1-16,4-9-2 16,13 2 1-16,-17-2-2 0,20-3 1 15,4-6 0 1,-23 0-1-16,24-6-6 0,-9-2-23 16,-8-3-59-16,11-3-35 15,-10-5-128-15,3-4-115 16,31-1 236-16</inkml:trace>
  <inkml:trace contextRef="#ctx0" brushRef="#br0" timeOffset="17524.91">14121 5728 829 0,'-15'-5'432'0,"6"3"-108"15,2 2-55-15,3-1-81 16,4-2-28-16,0 4-53 16,0-1-20-16,0-1-26 31,0 0-5-31,0 0-5 0,0 0-1 0,26-3-11 16,39 4-6-16,-42 4-9 15,11-2-4-15,-2-6-4 16,-9-3-3-16,3 1-5 15,4 0-1-15,-9-1-18 0,5 2-56 16,4-5-184-16,-13 2 167 16</inkml:trace>
  <inkml:trace contextRef="#ctx0" brushRef="#br0" timeOffset="18275.44">14436 5945 857 0,'-6'0'416'0,"6"0"-143"16,-6-3-45-16,8 3-95 16,-2 0-30-16,0-1-25 15,2 1-4-15,14-1 7 16,33 0-1-16,-29 1-22 16,0-1-10-16,-2 4-16 0,-3-2-5 15,-2 3-12-15,2 3-4 16,-4-2-2-16,-5-1 1 15,-5 0 10-15,-1-1 4 16,-10 1 4-16,1 3-2 16,-13 0-10-16,4 1-5 15,2 3-6-15,-1-1 1 16,11 0-1-16,-8-5-1 0,1 3 0 16,3-3-1-16,5-5 0 15,1 2-1-15,4-4-2 16,0 2-1-16,0 0-1 15,0 0 0-15,0-1 2 16,0 0 1-16,11 0 0 16,0 0 0-16,0 1-1 15,28 3 0-15,-32-1 0 16,2 8 0-16,-3-1-1 16,0 1 1-16,1 8 0 15,-1-1 1-15,1 9 1 16,-3-7-1-16,-4 6 1 15,-4-8 1-15,-7 3 0 16,-1 5 2-16,-2-6 2 0,-1 2 3 16,0-5 10-16,-3 1 7 15,1-7 11-15,-6 4 1 16,-2-12-2-16,0 0-3 16,-9-3-6-16,9-4-2 15,4 2-6-15,-8-10-4 16,19-7-6-16,-13 3-4 15,2-5-16-15,-2 3-22 16,3 7-65-16,2-11-62 16,8 10 97-16</inkml:trace>
  <inkml:trace contextRef="#ctx0" brushRef="#br0" timeOffset="19031.71">14918 5115 1084 0,'0'-1'460'15,"0"0"-266"-15,0-1-41 16,-1 2-64-16,0 0-21 16,0 0-18-16,-2 9-8 0,-6 12-11 15,-11 32-4-15,1-26-2 16,8 2 1-16,4-1 0 16,-7-2-3-16,17-2-9 15,-26 0-5-15,14-4-2 16,5-4-2-16,-16-5-1 15,27-5 3-15,-8-4-36 16,-6 2-39-16,4-4-108 16,-5 2-78-16,4-2 155 15</inkml:trace>
  <inkml:trace contextRef="#ctx0" brushRef="#br0" timeOffset="19362.36">14786 5233 716 0,'-15'-2'437'0,"27"-1"-53"15,-10 3-140-15,-8-7-46 0,14 4-68 16,-6 2-26-16,16 1-37 16,-2 1-7-16,2 4-4 15,1-2-5-15,2 1-13 16,1 7-11-16,2-8-15 16,-3-3-3-16,-4 0 4 15,2-7-8-15,-9 3-131 16,-7 2-227-16,1-5 228 15</inkml:trace>
  <inkml:trace contextRef="#ctx0" brushRef="#br0" timeOffset="20092.38">15824 5575 905 0,'-7'-7'460'0,"3"-1"-145"0,6 8-138 16,6 2-48-16,-8 4-57 16,1 4-15-16,-8 12-13 15,1-1 5-15,-5 20 9 16,2-5 0-16,5 4-7 15,-12 2-6-15,22-10-14 16,-18 4-8-16,8-6-9 16,7-6-4-16,-21-8-2 15,19 0-1-15,-12-4-1 16,-1-6 4-16,11 0-42 16,-13-4-34-16,3-9-135 15,3 1-130-15,15-3 210 16</inkml:trace>
  <inkml:trace contextRef="#ctx0" brushRef="#br0" timeOffset="20376.85">15692 5723 547 0,'-12'3'403'0,"23"-2"69"15,-6-5-156-15,-11 11-114 16,5-5-43-16,-2-4-42 16,8 2-12-16,-5-1-16 15,12-2-4-15,14-4-16 16,28-1-10-16,-7 8-19 16,-21-1-9-16,2 3-17 15,-3-2-5-15,-9 2-3 16,-1 2 4-16,1 0-41 15,-7-6-79-15,3 10 75 16</inkml:trace>
  <inkml:trace contextRef="#ctx0" brushRef="#br0" timeOffset="21209.77">17002 5652 607 0,'2'-4'340'0,"-2"1"-43"16,-3-3-35-16,3 4-62 15,-1 2-26-15,-1 0-42 16,1 0-11-16,-8 5-13 0,-7 11-10 16,-25 28-28-16,23-29-12 15,4 8-23-15,-4-3-7 16,4 0-8-16,0 6-5 15,4-5-3-15,2 4-3 16,4-1-2-16,-1-1 0 16,6 0-2-16,0-5 1 15,1-1-2-15,7-3 1 16,-7-4-1-16,4-3 2 16,5-2 3-16,1-5 4 0,3-4 3 15,3-3 0-15,6-3-2 16,-3-5-2-16,9-4-4 15,1-3-1-15,8-7-1 16,-10 3 1-16,2 1 0 16,1 7 0-16,-36-2 1 15,8-3 0-15,-6-6 1 16,4-6 0-16,6 4 0 16,-6 0-1-16,-14 4-1 15,-10 5-1-15,-7 2-3 16,6 4 0-16,0 5-3 15,-4 1 0-15,10 7-2 16,0 0-2-16,6 2-2 16,-2 5-2-16,3 3-1 15,-1 4 0-15,8 3 1 0,-8-2-28 16,5 6-77-16,4 4-46 16,-4 3-198-16,7 2 224 15</inkml:trace>
  <inkml:trace contextRef="#ctx0" brushRef="#br0" timeOffset="21626.53">17483 5535 698 0,'-1'-8'445'0,"2"5"2"16,1 1-138-16,-6 3-123 16,3-1-44-16,0 0-53 15,0 0-17-15,-4 8-19 16,1 8-3-16,-35 43-4 0,25-27-4 15,-2 6-3-15,2 3-5 16,4-1-10-16,-3 1-6 16,2-9-7-16,2-1-2 15,-3-11-3-15,5-5 0 16,0 1 0-16,0-8 0 16,6-1-1-16,-2-1 0 0,5-6-28 15,-2-3-29-15,0 2-70 16,0 0-40-16,5-8-159 15,7-14 204-15</inkml:trace>
  <inkml:trace contextRef="#ctx0" brushRef="#br0" timeOffset="21974.51">17768 5514 836 0,'0'-8'512'15,"4"6"-48"-15,-4-2-206 16,2 2-52-16,-2 2-85 16,0 0-27-16,0 0-34 15,0 0-8-15,0 0-2 16,-2 0-3-16,0 8-13 0,-4 10-5 16,-14 36-8-16,6-21-3 15,-5 5-4-15,-7 4-1 16,9 4-5-16,2-7-1 15,10-4-2-15,4-2 0 16,-4-8-1-16,0-1 0 16,-1 0-1-16,1 0 0 15,-4-5 1-15,10-2-1 16,-14-10-26-16,3-4-33 0,8-3-70 16,-13-3-61-16,29-4-146 15,-6-6 208-15</inkml:trace>
  <inkml:trace contextRef="#ctx0" brushRef="#br0" timeOffset="22273.01">17412 5691 782 0,'-7'-5'416'0,"4"4"-93"0,-4-4-64 16,11 4-77-16,1 1-36 15,1 0-38-15,3 3-11 16,2-3-20-16,6 2-2 16,4 2-13-16,8 4-8 15,10 2-14-15,-7 0-8 16,2-7-14-16,3 5-5 15,-24-14 19-15,8-3-39 0,-5 7-139 16,-7-12 131-16,22-1-48 16</inkml:trace>
  <inkml:trace contextRef="#ctx0" brushRef="#br0" timeOffset="22592.609">17968 5517 1172 0,'7'-4'537'0,"13"0"-224"0,-2-1-84 16,4 5-81-16,0-1-34 16,4 1-55-16,-7-1-18 15,12 1-26-15,-7 0-6 16,-11 1-2-16,15-1 22 0,-8-4-76 16,6 2-74-16,-2-5 84 15</inkml:trace>
  <inkml:trace contextRef="#ctx0" brushRef="#br0" timeOffset="43643.64">19867 5531 590 0,'21'-32'329'0,"-20"31"-60"0,-2-1-68 16,-1 2-81-16,2 0-34 15,-1 0-37-15,1 0-12 16,0 0-3-16,0 0 4 16,-1 0 8-16,0 0 3 15,0 0-8-15,0 6-5 16,-1 9-12-16,-3 27-6 15,3-9-6-15,-5 1-3 16,-4 1-2-16,-6 1-2 0,-1-5 0 16,3 2-1-16,-2 5 1 15,3 0-1-15,-2-7 1 16,0-3-1-16,8-8-1 16,-1-3 2-16,3-5 0 15,1-1 1-15,0-7 1 16,1 0-2-16,3-4-22 15,1-4-30-15,5-2-101 16,2-3-100-16,0-5 153 16</inkml:trace>
  <inkml:trace contextRef="#ctx0" brushRef="#br0" timeOffset="44193.61">20249 5578 766 0,'2'-2'391'16,"-7"3"-116"-16,-4 3-87 15,1 0-72-15,-5 7-25 0,-3 0-19 16,-11-3-7-16,2 5-18 15,-13-2-5-15,5-2-13 16,4 7-6-16,-7-6-8 16,10-1-4-16,-13 2-3 15,1-8-2-15,6 0-1 16,2 1-1-16,9-3-2 16,5 4 1-16,2-3-1 15,4-2-1-15,9-2 0 16,-7-2 0-16,6 4-4 15,1 0-4-15,-5 3-5 16,6-3-1-16,0 0 3 16,0-1 3-16,0 0 4 15,0 1 1-15,7 3-1 16,5 3 0-16,0 7 0 0,27 31 1 16,-22-27 0-16,-1-1 2 15,2 2 0-15,-3 1-1 16,10-1 1-16,-11-1 0 15,2-1 0-15,-3 2 2 16,-4-4-1-16,13-1 1 16,-3-3-2-16,-5-5-9 15,-10-1-56-15,-4-4-38 16,-4-1-141-16,4 0-185 0,-1-1 281 16</inkml:trace>
  <inkml:trace contextRef="#ctx0" brushRef="#br0" timeOffset="45095.78">20307 5728 932 0,'1'-8'453'0,"-1"5"-174"15,5 7-80-15,-5 1-98 16,0 6-29-16,-3 7-28 16,-3-1-3-16,0 12-2 15,2-1 1-15,-3 7 0 16,-2-2-1-16,-2 3-9 15,1-1-7-15,-3 3-9 16,3 2-3-16,0 10-4 16,-2-5 0-16,-2-3-3 15,5-3 0-15,-7-8 0 16,6 2 0-16,0-4 0 16,-5-4 1-16,12-6 2 15,-2-3 0-15,1-13 6 16,0-2-1-16,-1-8-8 0,4-7-4 15,1-1-18-15,11-8-12 16,5-1-21-16,-1-7-13 16,6-3-12-16,-4 4 5 15,0-7 25-15,5 3 15 16,-2 1 22-16,0 3 7 16,1 9 2-16,-1 7 0 15,-4 3 6-15,0 2 2 0,-1 7 1 16,0 2 0-16,3 9 1 15,-6 4-1-15,4 9 1 16,-4 1 1-16,-12 7-1 16,3 6-1-16,1-8-1 15,-12 6-1-15,8-1 0 16,-2-10-1-16,-21 4 8 16,13 2 5-16,-11-10 9 15,-2 2 5-15,5-5 7 16,-7-9 1-16,6 0-1 15,-5-6-1-15,3-1-9 16,-1-3-5-16,-2-6-8 16,7 1-2-16,-3-5-6 15,0-4-1-15,8-2-9 16,-7-1-11-16,9 4-43 0,3 3-28 16,1 1-76-16,4 2-60 15,8-1 141-15</inkml:trace>
  <inkml:trace contextRef="#ctx0" brushRef="#br0" timeOffset="45752.81">20986 5659 401 0,'-20'-5'363'16,"16"7"-167"-16,1-4-27 15,3 2-13-15,0 0-16 16,0 0-5-16,-1 0-7 16,0 0 0-16,0 0-3 15,0 0-5-15,1 0-14 16,0 0-11-16,12 4-14 15,-8-3-6-15,18 2-12 16,23 5-7-16,0-9-16 16,-1-5-7-16,-12 0-14 15,-1-3-2-15,-8 5-8 16,-5-3-2-16,-1 4-3 16,-5-3-3-16,-5-3 1 15,1 8-2-15,-4-2-35 16,-3 3-28-16,-2 2-75 0,1-2-45 15,-1 0-168-15,0 0 222 16</inkml:trace>
  <inkml:trace contextRef="#ctx0" brushRef="#br0" timeOffset="46146.18">20971 5882 496 0,'-4'-4'325'0,"8"-4"-59"15,-10 0-86-15,6 4-16 16,6 4 49-16,-5-3-60 15,10 3-4-15,-4 1-12 16,5 0-8-16,-2 3-14 16,-1-4-6-16,18 0-10 0,-5 0-4 15,6 0-13-15,6 3-7 16,-2-2-18-16,-1 5-12 16,-2-4-18-16,-8-2-7 15,-3 2-9-15,0-9-3 16,-9 4-1-16,6 5 0 15,-11-1 2-15,3-1-24 16,5 0-95-16,-12-7-88 16,-2 11 114-16</inkml:trace>
  <inkml:trace contextRef="#ctx0" brushRef="#br0" timeOffset="48290.2">21932 5515 475 0,'48'-30'274'0,"-59"23"-38"16,12 2-38-16,-1 0-55 15,-1 2-16-15,1 2-18 16,0 0-11-16,0 0-21 16,-1 1-9-16,0 0-15 15,-1 0 1-15,-11 6-2 16,12-6-6-16,-12 8-13 15,-39 34-7-15,39-27-13 16,-16 2-3-16,6 5-4 16,-3 0 0-16,-3 2-3 15,3 6 0-15,12-4-1 16,3 6-1-16,4-6 1 16,3-7-1-16,-1 2 0 0,5-6 0 15,-3-3-1-15,4 2 0 16,4-3 0-16,-4-4-2 15,7 4 1-15,2-6-1 16,5-2 2-16,5 4 2 16,3-6 3-16,4-3 1 15,4-2 1-15,8-13 1 16,-1-4-2-16,-6 3 1 0,-4-3 0 16,-4 0-1-16,-5 0 1 15,2 5 0-15,-9-2 3 16,-12 6 0-16,-7 5-1 15,-6-2 0-15,-4 5-6 16,-2-2-1-16,-5 13 0 16,3 0-1-16,0 10 5 15,0-1 1-15,7-8 0 16,5 3 1-16,-3-11-2 16,5 12-1-16,0 0-4 15,5-3 0-15,-1 7-1 16,11-4 0-16,7 0-1 15,-3 0 0-15,11 5 1 16,-12-10 0-16,6 0-40 16,-12-1-43-16,7-8-193 15,8 1 176-15</inkml:trace>
  <inkml:trace contextRef="#ctx0" brushRef="#br0" timeOffset="48618.33">22210 5719 929 0,'-3'0'490'0,"0"2"-124"15,0-4-75-15,2 2-105 16,0-1-50-16,0 0-69 15,-1 1-25-15,1 0-25 16,0 0-2-16,-1 8-1 16,-2 7-1-16,-8 23-3 15,6-24-2-15,2-3-3 16,-1-4-1-16,0 6 1 16,1-2-22-16,1-11-76 15,1 7-56-15,0-5-198 16,2-3 214-16</inkml:trace>
  <inkml:trace contextRef="#ctx0" brushRef="#br0" timeOffset="49083.02">22573 5486 852 0,'-5'0'456'0,"0"1"-101"16,3 2-93-16,1-3-98 15,0 0-38-15,0 0-43 16,-11 6-13-16,-1 4-16 15,-32 30-5-15,40-21-8 16,-20-1-6-16,15 0-11 16,-6-3-6-16,2-1-8 15,11 0-3-15,-3 0-2 0,10-4-1 16,-3 1-1-16,4-1-1 16,-11 1 0-16,-5 5 0 15,12-10 0-15,9-5-1 16,4 5 1-16,21-3 0 15,-10 4 0-15,0-7 1 16,6-6-1-16,-6 0 0 16,-2-9-1-16,-4 10-1 15,3-5-21-15,-9-2-14 16,3 7-53-16,-8-8-40 16,0-1-111-16,3 3-114 0,-4-5 226 15</inkml:trace>
  <inkml:trace contextRef="#ctx0" brushRef="#br0" timeOffset="49468.94">22840 5452 774 0,'-3'-9'515'0,"2"7"25"16,-3 1-283-16,9-1-51 15,-5 2-93-15,0 0-32 16,-1 0-45-16,0 0-12 16,-2 6-4-16,-2 5 1 15,-4 8-5-15,-30 29-1 16,27-23-4-16,-8 0-3 15,-1 10-3-15,8 4-1 0,0-6-1 16,-1 3 0 0,5-5-1-16,-3-6 1 0,2 0-1 15,7 0 0-15,-3-7 1 16,2 1-6-16,-1-5-56 16,-4-5-39-16,12-5-125 15,5 1-102-15,-2-6 208 16</inkml:trace>
  <inkml:trace contextRef="#ctx0" brushRef="#br0" timeOffset="49832.259">23278 5557 795 0,'-7'0'435'15,"3"4"-67"-15,12 5-106 16,-14 1-72-16,6 0-29 16,-11 0-44-16,-12 2-12 0,1 4-31 15,-6 3-8-15,10 7-16 16,-7-6-10-16,-1 7-16 15,-1-5-4-15,-7-3-10 16,3 1-2-16,5-8-4 16,-7-1 0-16,18-4 0 15,1 2-8-15,2-4-55 16,8 5-47-16,-4-9-138 16,7-1-106-16,7-1 220 15</inkml:trace>
  <inkml:trace contextRef="#ctx0" brushRef="#br0" timeOffset="50113.3">23049 5602 1001 0,'2'0'497'15,"4"5"-166"-15,-2 0-78 16,1 2-93-16,-2 1-30 15,1 9-34-15,4 2-18 16,2 4-28-16,1 3-6 16,-1-4-15-16,0-2-6 0,5-2-8 15,-1-1-4-15,0-3-5 16,-3 2-1-16,-5-1-1 16,-1-6 1-16,5-6-45 15,1 4-46-15,2-14-147 16,1-2-121-16,-8-2 219 15</inkml:trace>
  <inkml:trace contextRef="#ctx0" brushRef="#br0" timeOffset="50483.84">23772 5468 789 0,'-11'-1'472'16,"3"6"-8"-16,-4 3-195 15,-6 6-106-15,1 2-33 16,-1 5-45-16,3 3-13 15,1 5-24-15,2 1-10 0,1 6-13 16,3 1-6-16,1-5-8 16,0 3-1-16,3-13-4 15,-4 0-1-15,8 1 0 16,-4-13 1-16,2 4-28 16,-1-7-41-16,2-7-81 15,7 6-69-15,-2-11-262 16,4-7 310-16</inkml:trace>
  <inkml:trace contextRef="#ctx0" brushRef="#br0" timeOffset="50998.52">24122 5564 1019 0,'-15'4'503'16,"3"8"-159"-16,-6-2-84 16,5 5-86-16,-3-3-42 15,-1-3-59-15,7 11-21 16,-5-6-31-16,1 1-5 16,-1 3-3-16,-18 0 0 0,10 2 0 15,10 2 1-15,5 4-4 16,8-7-1-16,9 2-1 15,-14 4-2-15,-1-4 0 16,11-4-1-16,-2 2 1 16,14-5 0-16,5-3 0 15,-3 1 1-15,2-9 1 16,1-3-1-16,8-1-1 16,3-4 0-16,2-10-3 15,4 0-2-15,4-7-1 16,-16-5-1-16,13 0-2 15,-23-1 1-15,2-7-1 16,8 3-1-16,-22-5-2 16,-5 2 0-16,-6 7-3 15,-9 2-1-15,-11 13 0 0,19-1-2 16,-23 5 1-16,9 4 0 16,-4 3-12-16,-5 2-39 15,7 3-100-15,-4-1-9 16,21-4 87 15</inkml:trace>
  <inkml:trace contextRef="#ctx0" brushRef="#br0" timeOffset="51699.47">24470 5406 487 0,'-27'-8'318'16,"27"5"-1"-16,0-4-44 16,11 1-57-16,-6 0-27 15,5 5-18-15,-1-2-11 16,2-1-20-16,-1 0-8 16,1-3-29-16,0 6-10 0,3-1-24 15,2 7-12 1,3-5-19-16,4 0-9 0,2 1-12 15,-1-2-6-15,0 3-5 16,-8-3 0 0,-1 1-1-1,-2-1-10-15,15-6-60 0,-6 5-56 16,-18 2-160-16,11 6-170 16,-46 1 287-16</inkml:trace>
  <inkml:trace contextRef="#ctx0" brushRef="#br0" timeOffset="52265.35">25140 5083 879 0,'7'-4'504'16,"-4"-3"-182"-16,-5 6-64 15,6 3-76-15,-4-2-98 16,0 0 0-16,0 0-22 0,-1 0-25 16,0 0 4-16,-5 12 1 15,-4 7-3-15,-20 25-8 16,13-25-6-16,6 4-8 16,-4 2-5-16,4-7-4 15,1 1-2-15,4-1-1 16,1-7 0-16,1 4-1 15,4-7 0-15,0-7 1 16,1 3 0-16,6-7 1 16,-7 2 0-16,0 0-2 15,8-1-1-15,19-2-2 16,30-2 0-16,-23-2-1 16,-11-1 1-16,8 0 0 15,-7 0 0-15,-18 8-6 16,17 1-16-16,-17-2-53 15,-3 2-31-15,6-4-96 0,-2-2-8 16,1 5 129-16</inkml:trace>
  <inkml:trace contextRef="#ctx0" brushRef="#br0" timeOffset="52615.98">25445 5038 1059 0,'-1'-3'545'16,"1"2"-180"-16,0 2-148 15,-2-1-51-15,1 0-83 16,0 0-28-16,0 0-21 15,-1 16-5-15,-48 32-3 16,32-21-2-16,-7 4-5 16,-2 10-3-16,14 1-3 15,-1-1-3-15,-2-4-4 16,11-7 0-16,-10-7-2 16,-3-2 1-16,7-2-1 0,-1-4-16 15,10 0-74 1,-7-5-48-16,1-5-178 0,-6 1 191 15</inkml:trace>
  <inkml:trace contextRef="#ctx0" brushRef="#br0" timeOffset="56623.83">2753 6697 402 0,'9'-11'269'0,"-7"5"-1"16,4 5-35-16,3-1-68 16,-9 2-24-16,-3 0-24 15,-1 3-14-15,3-3-13 0,0 0-9 16,0 0-10-16,0 0-7 15,-2 4-19-15,-6 15-5 16,-28 28-12-16,24-20-5 16,0-1-7-16,-2 6-2 15,1 4-5-15,-8-1-2 16,12-1-2-16,-2-4 1 16,3 3-1-16,9-8 1 15,-8-2 0-15,4-4 0 16,5-16-10-16,-1 1-35 0,3-4-117 15,-3-2 105-15</inkml:trace>
  <inkml:trace contextRef="#ctx0" brushRef="#br0" timeOffset="58009.74">2510 7832 587 0,'0'-1'325'0,"0"0"-55"0,0 0-36 16,0 0-72-16,-1-1-28 15,0 1-45-15,0 0-15 16,0 0-15-16,0 0-1 15,0 1-5-15,0 0-4 16,0 0-9-16,-1 0-6 16,0 11-9-16,-2 5-3 15,-10 29-6-15,14-23-3 16,-4-1-5-16,5-7-1 16,6-2-2-16,-15-2 0 0,11-3 0 15,-2 0 1 1,-1-7 6-16,5-5 2 0,-4-9 0 15,0-4 1-15,2-3-7 16,6-1-3-16,3 5-2 16,-3-6-2-16,2 1-3 15,-8 1-1-15,-3-1-1 16,-1 7 1-16,-5 5 2 16,1 4 0-16,-6 1-1 15,7 5-2-15,-6 1-2 16,-10 2-2-16,-4 4 0 15,-4 1 0-15,8 5 1 16,7 3 0-16,3 4 2 16,-2 6 0-16,-16-4 2 15,0-1-1-15,2 0 1 0,4-1 0 16,9 2 1 0,9 3-1-16,4 2 0 0,-1-7 0 15,-1 4 1-15,1-2 2 16,8-4 3-16,5 1 3 15,0-6 4-15,7-2 0 16,-11-4 1-16,10-1 0 16,11-1-2-16,-2 0 1 15,3-2 1-15,3 1-1 16,-5-4 0-16,0-1-2 0,-3-2-1 16,-5-1-1-16,-1 1-3 15,-6 2 0-15,0-3-1 16,-5 3 1-16,-5 1-33 15,3-1-56-15,-6 2 58 16</inkml:trace>
  <inkml:trace contextRef="#ctx0" brushRef="#br0" timeOffset="59158.56">2309 8842 790 0,'0'0'399'0,"-3"2"-122"0,6-2-42 16,-3-2-79-16,0 2-31 16,0-1-49-16,0 0-21 15,-1 1-24-15,0 0-3 16,0 0-2-16,-1 1-1 15,-7 14-1-15,-27 22-2 16,20-20-5-16,-4 3-2 0,4 5-6 16,-6 7-1-16,12-3-4 15,-9-2 0 1,-3-1-1-16,6-4-1 0,-10 3 0 16,5 0-1-16,6 4 0 15,3-4 0-15,3 1 0 16,5-4-1-16,2 1 1 15,-3-9-1-15,3-8-1 16,8 7-1-16,-5-12-2 16,6 14 1-16,5-3 0 15,-2-12 1-15,12 9 1 16,1-9 0-16,-9 0 1 16,4-2 0-16,0-7 0 15,0-1 0-15,10 4 1 16,3 8 0-16,-7-2-3 15,-2-1-18-15,2 1-43 16,-16-6-30-16,3-6-115 16,16 5-136-16,-19-4 225 0</inkml:trace>
  <inkml:trace contextRef="#ctx0" brushRef="#br0" timeOffset="59517.68">2187 9054 1068 0,'-3'-4'479'0,"6"4"-234"16,-3 0-41-16,0 0-92 16,0 0-33-16,0 0-44 15,7-1-8-15,6 1-5 16,1 0-2-16,49 6-5 16,-39-3-1-16,2-1-2 0,4 0-2 15,-28-6-1-15,12 2-2 16,-2-4 8-16,7 2-19 15,-3-1-81-15,3-2-64 16,-4 0-331-16,-9 3 310 16</inkml:trace>
  <inkml:trace contextRef="#ctx0" brushRef="#br0" timeOffset="59913.06">2261 8794 853 0,'1'1'450'0,"8"-2"-115"16,1 1-153-16,15 4-24 16,3 0-54-16,-10-1-17 15,6 3-21-15,4 1-9 16,4-4-16-16,2-3-9 15,5 0-14-15,-14-11-4 16,-3-1-4-16,1 6 6 0,-8-9-56 16,-1 8-55-16,-1 4 62 15</inkml:trace>
  <inkml:trace contextRef="#ctx0" brushRef="#br0" timeOffset="62407.719">3828 6716 522 0,'20'-7'305'0,"9"-2"-41"15,-45 0-56-15,1 5-76 16,-3-4-38-16,20 6-49 16,-9 6-16-16,5-1-7 15,4 4 6-15,-5-2 12 16,15 8 5-16,-12-5 2 0,-1 2-4 15,3 8-5-15,-24-7-6 16,14 11-11-16,-16 1-3 16,3-1-8-16,25 7-1 15,-21-4-4-15,16 0 0 16,-8-2-1-16,-4 4-1 16,3-8 0-16,2 0 0 15,2-3 0-15,-7-5 0 0,11 6 1 16,-4-3-3-16,4-4-10 15,1-11-13-15,3 3-41 16,2-9-32-16,-2-7-120 16,0 1-259-16,7-12 317 15</inkml:trace>
  <inkml:trace contextRef="#ctx0" brushRef="#br0" timeOffset="62737.64">3928 6880 897 0,'3'0'453'16,"-6"-3"-144"-16,0 3-49 15,2 0-92-15,0 0-44 16,-1 0-60-16,1 0-21 16,0 0-24-16,0 0-5 15,-2 4-4-15,-1 7-3 0,-1-3-3 16,-23 24 0-16,27-28-10 16,1-2-24-16,6 1-67 15,-6-1-52-15,-8-2-139 16,6-1-157-16,0-3 290 15</inkml:trace>
  <inkml:trace contextRef="#ctx0" brushRef="#br0" timeOffset="63423.81">4371 6642 615 0,'-6'-4'372'15,"6"7"-7"-15,-6 3-120 16,0 1-74-16,-13-3-35 15,7 3-43-15,-9 7-13 0,-6 3-21 16,23-1-5-16,-14 3-9 16,8-3-5-16,7 3-9 15,-16 6-5-15,1-5-9 16,10-2-4-16,-9 1-4 16,2-3-2-16,12 1-3 15,-6 1 0-15,9-4-1 16,7 3-2-16,-1-6 1 15,2-1-1-15,3 0-1 16,4 2 2-16,6-6-1 16,-9 2 1-16,10-1 0 15,-3-5 0-15,-15-4 0 16,17-7-1-16,1-1 2 16,-5-8 0-16,7 5-1 15,2 4-2-15,-18-9-1 16,5 3-1-16,-2-4 2 0,-8 1 3 15,-1 6 3-15,-2-1 2 16,-11 5 0-16,4-1-3 16,-6 1-5-16,-1 4-2 15,12 4-3-15,-15 3 0 16,2 6 2-16,1 0 2 0,1 1 1 16,14 6 2-16,-7-3-1 15,5 3 0-15,-1 1 0 16,-12-10-1-16,14 10 1 15,2-4-1-15,0-1 0 16,14 4 0-16,-3-10-13 16,-13 1-30-16,8 8-98 15,0-8-68-15,-3-5 120 16</inkml:trace>
  <inkml:trace contextRef="#ctx0" brushRef="#br0" timeOffset="63809.259">4855 6790 935 0,'0'-5'541'0,"-1"5"-60"0,2 3-264 16,-2-3-44-16,0 0-79 15,-1 0-25-15,-18 6-21 16,-22 19-4-16,21-6-4 16,19 1-3-16,-14-2-13 15,-8 6-5-15,4-3-10 16,-7 0-2-16,11-2-3 15,-2-2 0-15,3-4-3 16,3-1 1-16,-5-4-28 16,11-3-25-16,1-4-84 15,4-1-56-15,1-8-192 16,0-5 238-16</inkml:trace>
  <inkml:trace contextRef="#ctx0" brushRef="#br0" timeOffset="64089.42">4685 6798 1072 0,'0'-1'477'16,"3"-2"-229"-16,-1 3-29 16,-2 0-75-16,-1 0-32 15,0 0-50-15,1 0-18 16,0 0-10-16,7 15-1 15,15 27-2-15,-30-28 1 0,11 6-5 16,-3-3-3-16,5 4-9 16,7 0-2-16,2-4-6 15,-1-1-1-15,-3-4-1 16,-13 2 7-16,10-8-61 16,-10-1-48-16,11-5-130 15,10-3 127-15</inkml:trace>
  <inkml:trace contextRef="#ctx0" brushRef="#br0" timeOffset="64456.49">5163 6639 1171 0,'14'-13'576'16,"-8"21"-209"-16,-12-4-151 15,2 7-101-15,-14 4-42 16,2-2-21-16,1 13-7 0,2-2-16 16,-1 3-5-16,-1-1-7 15,5-1-4-15,-1 0-4 16,0-2-2-16,6-1-2 15,-4 0-1-15,-10-3-1 16,16-2-2-16,-2-4-18 16,-5-2-24-16,22-1-56 15,-20-6-26-15,8-2-59 16,13 0-28-16,-12-6-91 16,14 2-114-16,-4-4 270 15</inkml:trace>
  <inkml:trace contextRef="#ctx0" brushRef="#br0" timeOffset="64989.03">5462 6699 660 0,'-1'0'416'15,"1"1"-14"-15,0 2-139 16,-1-3-102-16,0 0-36 15,-1 0-35-15,-4 1-7 0,-6 11-8 16,-27 29 2-16,29-24 1 16,1 2-6-16,-5-3-18 15,-7-1-8-15,1 1-13 16,1-1-2-16,8 3-8 16,8 3-4-16,2 1-7 15,-10-6-3-15,-1 3-3 16,7 3 0-16,-22-11-2 15,36 4 0-15,-7-1 1 16,2-6-1-16,34-6 0 16,-19 3 0-16,18-9-1 15,-1-3 0-15,-5 6-1 16,-4-9 1-16,0 4-1 16,-3-7 0-16,-5-4 1 15,4 2 0-15,-9-7 0 16,3 6 1-16,-5-2 1 15,-6 2 1-15,1 2 4 0,-5-3 0 16,-6-1 1-16,-7-3-1 16,-5-1-1-16,3 1-1 15,-3 1 0-15,4 13 0 16,1 1-4-16,-5-4-2 16,7 6-3-16,-2-4-3 15,1 6-7-15,3 6-27 16,-3 3-83-16,3 0 80 15</inkml:trace>
  <inkml:trace contextRef="#ctx0" brushRef="#br0" timeOffset="66476.759">5732 6582 402 0,'-1'-1'248'15,"0"0"-27"-15,0-1-68 16,0 1-14-16,0 0-29 16,0 0-11-16,0 0-8 15,-1 0-5-15,1 0-6 16,0 0-3-16,1 0-6 16,0 0-2-16,0-1-7 15,0 1 1-15,0 0-7 16,0 0-4-16,0 0-9 15,0 0-8-15,0 0-10 16,8 0-2-16,2 0-2 16,9-3-2-16,31-9-5 15,-33 9-2-15,0-3-5 16,2 3-3-16,-3-1 0 16,-8-2 1-16,0 3-49 0,-3 0-32 15,-3 4-130-15,-2 0-129 16,-1 0 217-16</inkml:trace>
  <inkml:trace contextRef="#ctx0" brushRef="#br0" timeOffset="67434.5">6113 6463 503 0,'-1'0'287'0,"0"0"-53"16,0 0-38-16,0 0-58 15,0 0-16-15,0 0-4 16,0 0-2-16,1 0-9 15,1 0-7-15,15 9-20 16,34 11-12-16,-26-18-15 16,-20-2-5-16,22-5-3 15,-16 0 0-15,12 4-1 16,-7 1-2-16,-13 3-9 16,15 3-7-16,-17-1-11 15,11 1-5-15,-11 2-1 16,-3 0 0-16,-5 5 4 0,-4 0 1 15,-11 4-3-15,-1-2-1 16,7 0-4-16,-5 4-1 16,23-6-2-16,-8 2 1 15,-8 2 1-15,12-6-1 16,-18 2 0-16,21-3 0 16,4-10 1-16,-16 6-1 15,20-5 1-15,-21 2 0 0,3 0 0 16,17-5-1-16,-7-3 2 15,1-2 0-15,14 5 1 16,-7 1 0-16,-1-1-1 16,13 2 3-16,-6-2 9 15,4 2 5-15,11 5 7 16,-9-2 1-16,-4-3-2 16,-1-2-1-16,-3 4-4 15,1-12-3-15,3 17-7 16,3-3-2-16,-7-9-4 15,-2 7-1-15,1-2-2 16,-9-1-1-16,4 10-1 16,-2-9-2-16,-3 3-1 15,1-4-23-15,-2 0-95 0,-1 1-87 32,0 0 119-32</inkml:trace>
  <inkml:trace contextRef="#ctx0" brushRef="#br0" timeOffset="70520.69">13058 6872 410 0,'0'-1'261'0,"0"0"4"15,0 0-18-15,0-1-75 16,0 1-24-16,0 0-38 16,0 0-33-16,0 0 5 15,0 0-2-15,0 0-3 16,0 0-4-16,0 0-14 15,0 0-7-15,0 0-11 16,0-1-5-16,0 1-7 16,-1 1-3-16,0 0-8 15,-15 7-5-15,-38 19-4 16,39-11-2-16,-8 4-2 16,5 0-1-16,4 3-2 15,-13-2 0-15,9 6-1 0,13-7-1 16,0 3 0-16,10 0 0 15,5-1-1-15,-7 5 0 16,10-2 1-16,-8-3 0 16,-3-5 0-16,3-8 2 15,-3-2 4-15,15-4 3 0,13-4 6 16,1-4 1-16,13-7 0 16,-5 1-2-16,-4-6-5 15,-1 0 0-15,3-10-2 16,-5-1-1-16,0-1 1 15,-4 1 0-15,-9 4 4 16,-2-4 2-16,-23 3 10 16,1-2 11-16,-4 6 7 15,1 2 0-15,-1 3-10 16,-7 4-10-16,-13 1-11 16,-4 1-3-16,8 5-4 15,-3 0-1-15,8 6-2 16,-2-1 0-16,7 1 2 15,5 3-30-15,-1 2-123 16,6 1-178-16,-1 13 201 16</inkml:trace>
  <inkml:trace contextRef="#ctx0" brushRef="#br0" timeOffset="71820.43">16913 6931 644 0,'0'-1'332'0,"0"0"-85"0,0 0-33 16,0 0-59-16,0-1-16 15,-1 1-34-15,0 0-16 16,0 1-21-16,0 0-13 16,0 0-18-16,0 0-6 15,-18 5-14-15,-30 36-5 16,15-20-7-16,7 1-1 15,7 5-2-15,-12 6-1 16,27-7 0-16,-4 1-1 16,1-5 0-16,22-3 0 15,-11 1-2-15,-4 1 2 0,5 1-1 16,3-8 1-16,9-1 3 16,11-1 0-16,7-5 4 15,-6-3 0-15,6-4 2 16,0-5 2-16,2-7 4 15,-1-4 0-15,7-7 2 16,5 2 0-16,-5-7-4 16,-1-4 0-16,-17 4 1 15,-3-14 0-15,-9 5 1 16,-2 2 0-16,1-7-3 16,-11 9-2-16,-1 4 3 15,-2 9-2-15,-27 6 3 16,9 5 1-16,-16 7-4 15,-8-1 0-15,10 9-2 16,-9 2-3-16,0 2-1 0,1 0-1 16,6 1-2-16,0 1 1 15,11 1 0-15,2-2-1 16,10-4-77-16,3 1-92 16,9-2 106-16</inkml:trace>
  <inkml:trace contextRef="#ctx0" brushRef="#br0" timeOffset="74078.12">3553 7895 535 0,'-2'0'281'15,"1"0"-73"-15,1 0-22 16,0 0-52-16,0 0-20 16,0 0-21-16,0 0-8 15,0 0-7-15,0 0-1 16,0 0-8-16,0 0-7 16,0 0-9-16,4 2-3 0,13 5-2 15,36 11-1-15,-31-13-11 16,3-2-6-16,4-1-13 15,9-2-5-15,-15-3-5 16,-5 1 0-16,0 3-2 16,-16-1 1-16,6-5-1 15,8-1 2-15,-13 2-65 16,3 1-43-16,5 3-138 16,-11-3-224-16,16 13 310 15</inkml:trace>
  <inkml:trace contextRef="#ctx0" brushRef="#br0" timeOffset="74547.3">4525 7782 854 0,'-6'-3'409'0,"11"3"-151"16,-10 3-69-16,-2-1-49 15,7 0-30-15,-8 2-26 16,1 3-14-16,-5 1-15 16,-3 1-5-16,-3 9-12 15,-7-2-7-15,-1 3-14 16,12 11-4-16,-19-11-5 16,4 6-3-16,3 0 0 15,-11-17-1-15,7 15-2 16,2-4 0-16,5-7 0 15,-6 7-2-15,13-11 0 16,2 2-10-16,-4-4-46 0,12 0-29 16,-1-5-85-16,3-3-50 15,4 1 140-15</inkml:trace>
  <inkml:trace contextRef="#ctx0" brushRef="#br0" timeOffset="74898.13">4271 7750 757 0,'-9'-6'427'0,"0"4"-52"16,-12-2-119-16,24 5-81 15,2-1-49-15,6 1-65 16,-3 6-15-16,-14 6-21 16,15 11 4-16,-1-1 11 15,10 2 2-15,-7 2-1 16,-11-3-4-16,9 10-13 16,4-5-6-16,3 6-5 15,6-8-5-15,-6-4-1 16,-4 0-1-16,7-9-3 0,-3 6 7 15,-2-8-49-15,-4 3-56 16,0-6-437-16,2-1 361 16</inkml:trace>
  <inkml:trace contextRef="#ctx0" brushRef="#br0" timeOffset="76234.709">12754 7854 385 0,'-4'-9'278'0,"1"5"35"15,1-1-69-15,0 4-62 16,1 0-34-16,1 1-36 16,-1 0-13-16,0 0-22 15,-1 7-7-15,-7 14-16 16,-8 32-7-16,5-19-9 15,5-1-4-15,-1 3-9 16,-4-5-7-16,3-8-8 16,-6-1-3-16,8-3-2 15,-2 3 0-15,9-2-1 16,0-4 0-16,-8-4-27 0,3 2 2 16,-9-7-85-16,2-2-43 15,5-4-121-15,-1-2-237 16,0-8 344-16</inkml:trace>
  <inkml:trace contextRef="#ctx0" brushRef="#br0" timeOffset="76556.13">12565 7970 547 0,'-12'11'382'0,"6"-14"58"16,4 3-148-16,2 4-91 15,4 0-46-15,3 0-65 16,2-8-25-16,4 6-23 16,0-7-2-16,4 5-1 15,3 4 2-15,8-5 1 16,-2 2-1-16,11 5-10 15,-5-6-7-15,6 3-10 16,-8 2-4-16,-21-10-4 16,14 4 0-16,-12-8-33 0,18 8-42 15,-5-3-148-15,-13 1-141 16,-2 13 221-16</inkml:trace>
  <inkml:trace contextRef="#ctx0" brushRef="#br0" timeOffset="76953.88">13400 7891 743 0,'17'-10'480'0,"-10"8"26"16,-5 0-211-16,15-1-119 16,-13 9-52-16,-3-6-63 15,4 2-9-15,-18 11-25 16,5-3 2-16,-13 9 6 16,-9 2-8-16,11-4 3 0,3 3-6 15,-2-1-11-15,3-4-3 16,-13 3-4-16,-15-1-1 15,12 4-2-15,-1-2 0 16,-1-5-1-16,13 1 0 16,4-4-2-16,1-1-17 15,15-4-45-15,-8-4-27 16,7 6-92-16,-5-5-46 16,7-2-147-16,-4-3 225 15</inkml:trace>
  <inkml:trace contextRef="#ctx0" brushRef="#br0" timeOffset="77255.909">13144 7851 958 0,'0'-8'478'0,"-1"2"-154"15,0 6-71-15,4 0-101 16,-3 0-43-16,0 0-49 16,4 8-15-16,0 16-4 15,43 34-1-15,-33-27-8 0,4 2-4 16,7-4-8-16,-17-6-3 16,10-1-6-16,-11-1-1 15,8-4-3-15,1-2-1 16,4-3 3-16,0 0-4 15,-6-3-91-15,-2-2-70 16,-2 0 93-16</inkml:trace>
  <inkml:trace contextRef="#ctx0" brushRef="#br0" timeOffset="78168.37">16302 7858 667 0,'-3'-3'429'15,"-4"-3"-21"-15,0 4-159 16,7 1-32-16,0 0-72 15,8 2-30-15,-3 4-58 16,-7 1-20-16,-5 6-18 16,2-1 0-16,-1 10 2 15,-8 10 0-15,6-5-3 16,5 8-1-16,-9-1-5 16,8-4-2-16,-10 3-3 15,-6-4-1-15,10-1-1 16,-6-3 0-16,14 1 0 15,-4-3 0-15,-13-8 0 16,14-1 1-16,-3-10-20 16,13 3-25-16,-2-10-105 15,-3-6-78-15,1-10 134 0</inkml:trace>
  <inkml:trace contextRef="#ctx0" brushRef="#br0" timeOffset="78444.59">16118 8002 748 0,'-1'-4'445'16,"0"5"-71"-16,1-4-139 16,0 3-43-16,0 0-64 15,7 0-5-15,15-1-46 16,26 7 2-16,-27-3-16 31,-1 0-18-31,21 4-3 0,2 1-17 16,3-8-12-16,-27-1-6 15,3 1 1-15,-11-3-76 16,7 1-58-16,-9-3-192 16,-9 3 187-16</inkml:trace>
  <inkml:trace contextRef="#ctx0" brushRef="#br0" timeOffset="78834.75">17168 7935 950 0,'3'-6'480'0,"-3"5"-146"16,4-3-70-16,-4 6-99 15,-1-2-38-15,0 0-44 16,-4 2-21-16,-8 6-14 16,-1 30-2-16,6-24-13 15,-19 6-4-15,-4 2-8 16,-5 5-3-16,2-9-8 15,10 2-1-15,-3-2-4 16,-3-3 0-16,5 0-2 16,-4-3 1-16,6 2-2 15,5-3 0-15,2-3-14 16,2-2-22-16,5-6-55 16,3-3-49-16,4-5-186 0,5 0 209 15</inkml:trace>
  <inkml:trace contextRef="#ctx0" brushRef="#br0" timeOffset="79150.73">16821 7946 745 0,'7'-18'476'15,"4"6"-24"-15,2 10-177 16,0 1-45-16,2 8-85 16,-3 6-34-16,5 2-50 15,-2 7-11-15,-2 7-9 16,5 0-1-16,-4 0-3 16,-1 1-5-16,-3-3-10 15,2 3-4-15,-2-5-8 16,0 3-3-16,-3-2-2 15,2-3 0-15,3 7-14 16,-6-5-30-16,1-9-110 16,-8 1-93-16,0-6 144 0</inkml:trace>
  <inkml:trace contextRef="#ctx0" brushRef="#br0" timeOffset="81110.78">3365 8895 570 0,'5'-3'400'16,"-14"-2"20"-16,1 4-195 15,9 1-24-15,-1-2-76 16,-3 2-31-16,3 0-40 16,0-1-16-16,-1 1-14 15,0 0 5-15,0 0 6 16,-4 16 1-16,3 24-2 16,0-24-4-16,-10 8-9 15,3-1-5-15,-6 4-7 16,-6-2-1-16,13 1-2 15,-11 2-1-15,1-3-1 16,4-2 0-16,-7 4 0 16,4-4-1-16,4 5-1 15,2-5 1-15,0-17 0 16,4-1 0-16,1-3-2 16,4 1-14-16,4 5-50 0,-1-2-27 15,-1-12-65-15,1 2-42 16,2-7-180-16,0 0 244 15</inkml:trace>
  <inkml:trace contextRef="#ctx0" brushRef="#br0" timeOffset="81458.52">3450 9143 1018 0,'-3'3'478'0,"-1"1"-203"16,4-1-49-16,-1-3-86 16,0 0-40-16,0 0-44 15,0 0-11-15,0 1-14 16,-5 7-4-16,0-2-11 15,-2 3-4-15,-20 30-6 0,39-29-2 16,-2-9 0-16,-15 2 0 16,1-3-32-16,3 5-31 15,-1-3-93-15,3-2-72 16,0 0-260-16,0 0 307 16</inkml:trace>
  <inkml:trace contextRef="#ctx0" brushRef="#br0" timeOffset="82125.54">3855 8877 861 0,'-8'2'412'0,"8"-5"-163"16,3 6-44-16,-8 2-70 15,-7 0-27-15,7 6-26 16,-9 3-7-16,4 4-5 0,8 2-1 16,-11 2-11-16,17 2-8 15,-11-3-19-15,-9 4-10 16,8-1-9-16,-15-3-3 15,5 3-4-15,8-2 0 16,-5 0-2-16,1-3 1 16,8-1-2-16,4 0 0 15,-2-1 0-15,5 1-1 16,-1-1 0-16,1-2-1 0,7-1 0 16,-8-3-1-16,12-3-1 15,-6-5-1-15,9-6 0 16,2-5 0-16,10-3-1 15,-3 3 0-15,4-5-1 16,1 2-2-16,-11-6-3 16,8 1 0-16,-10-1 2 15,0 1 3-15,-7 3 6 16,-1-7 3-16,0 8 2 16,-8-3 2-16,-3 3 1 15,-1 4 0-15,-8 4-1 16,1 4-1-16,-7 2-1 15,-4 2 2-15,1 7 3 16,13 1 0-16,-4 4 0 16,-4-3-1-16,17-2-4 15,-13 3-3-15,14 1-1 0,6 0-1 16,-8 3-1-16,10-2 1 16,-7-1-1-16,6-1 3 15,0 1-44-15,-7-5-43 16,10-2-145-16,-1-3-138 15,-9 3 230-15</inkml:trace>
  <inkml:trace contextRef="#ctx0" brushRef="#br0" timeOffset="82460.18">4439 9067 874 0,'-6'3'505'0,"-6"2"-33"16,2-4-169-16,-6 3-112 16,2 1-39-16,2 6-66 15,1 1-20-15,5 5-29 16,-6 0-8-16,-8 3-8 0,14 4-4 15,-11-4-7-15,7 1-2 16,-1-2-5-16,-19 2-1 16,8-1-1-16,-4-1-1 15,3-7-6-15,3 0-17 16,2 0-50-16,3-3-34 16,9-2-106-16,-2-5-62 15,4-6 174-15</inkml:trace>
  <inkml:trace contextRef="#ctx0" brushRef="#br0" timeOffset="82729.11">4218 9097 1062 0,'6'0'536'15,"0"0"-204"-15,-10 2-143 16,8 4-44-16,2 2-70 15,6 6-9-15,5 0-23 16,-6 5-10-16,-6 2-9 16,-8 4-3-16,-1 4-6 15,-1-2-1-15,2-3-5 16,2-7-2-16,14-2-1 16,2 1-1-16,-2-4-3 0,1-1-20 15,-16 0-95 1,3-9-85-16,12-2 117 0</inkml:trace>
  <inkml:trace contextRef="#ctx0" brushRef="#br0" timeOffset="83124.239">4775 8958 970 0,'0'-16'568'15,"3"6"-51"-15,-10 7-285 16,11-3-48-16,-7 13-90 16,-6-3-35-16,17 5-38 15,-22 3-11-15,13 4 1 16,5 1 1-16,-13 5 2 15,6 4-1-15,-4-1-2 16,-13 6-2-16,20-4-2 16,-10 1-2-16,5 1-2 15,4-5 0-15,-11 2-1 0,12-3-1 16,-7-9-14-16,4 0-21 16,3-7-46-16,-2-1-28 15,4-4-45-15,-2-1-22 16,-1-2-73-16,1 0-97 15,5-16 224-15</inkml:trace>
  <inkml:trace contextRef="#ctx0" brushRef="#br0" timeOffset="83607.77">5163 8884 861 0,'-8'10'513'15,"-2"-4"-71"-15,4 14-191 16,-12-7-43-16,1 4-71 16,-23 9-20-16,8-5-41 15,12 5-18-15,5-4-20 16,15-2-7-16,-13 2-10 16,0-1-5-16,5 4-6 15,1 2-2-15,3-4-3 16,4-5 0-16,0 5-1 15,3-6-1-15,5 2 0 16,0 6-1-16,1-14 0 0,1 0 0 16,-1-9-1-16,-2-5 1 15,7 3 0-15,1-4-1 16,3-12-1-16,8-1-1 16,-2-11 0-16,-1-5 0 15,-1 1 1-15,-4-8 2 16,-4 1-2-16,-6 3 0 15,-5-1 0-15,1 4-1 0,-4 5 0 16,0 0-1-16,-11 10-2 16,-8 1-2-16,-2 8-3 15,-4 0 0-15,10 11-1 16,-1-1-2-16,3 0-31 16,3 0-24-16,3 4-75 15,2 9-54-15,1 5-155 16,0 1 216-16</inkml:trace>
  <inkml:trace contextRef="#ctx0" brushRef="#br0" timeOffset="83953.62">5338 8784 987 0,'-8'-6'541'15,"4"5"-129"-15,6 1-155 16,-3-1-47-16,1 1-86 15,0-1-31-15,0-1-42 16,0 1-9-16,3 1-6 16,15 1-4-16,22 8-10 15,-30-3-5-15,9-5-7 16,-8 2 2-16,2-2-84 16,-3-7 38-16,-10 1 8 15</inkml:trace>
  <inkml:trace contextRef="#ctx0" brushRef="#br0" timeOffset="84906.98">5743 8607 779 0,'-1'-1'370'16,"0"0"-138"-16,0 0-35 0,0 0-52 15,0 0-7-15,1 1-17 16,0-2-7-16,0 1-8 15,0 0-10-15,0 0-12 16,0 0-7-16,12 0-19 16,13 0-7-16,27 3-12 15,-29 0-6-15,0 0-12 16,-1 2-3-16,-5-1-9 16,-2 3-3-16,-7-1-2 15,-1 0-1-15,-7 3 5 16,-1-1 1-16,-5 1 2 15,-5 1 1-15,-5 2-4 16,-1 3-2-16,-3 2-2 16,-1 0 0-16,-7 4-2 15,4-2 0-15,10-4 0 16,-12-3 0-16,24-6 2 16,-6 2-1-16,-1-1 0 0,11-3 0 15,-1-5 0-15,-6 2 0 16,5-1-1-16,-2 0 1 15,1 1-1-15,0 0 0 16,0 0 1-16,0 0-2 16,1 0 1-16,0 0 0 15,10 2 2-15,9 0 0 16,31 6 2-16,-23-1 1 0,-6-1 1 16,6-1 2-16,-6-5-1 15,-1-1-1-15,-5-5-3 16,1 3-1-16,-20 7-2 15,13-8 1-15,2 6 3 16,-3-6-16-16,16 0-103 16,-17 0-82-16,0-4 113 15</inkml:trace>
  <inkml:trace contextRef="#ctx0" brushRef="#br0" timeOffset="85484.939">5694 9286 926 0,'0'-1'454'0,"0"0"-146"0,8-2-58 15,11-3-70-15,34-8-30 16,-17 10-41-16,1 2-18 16,-7 8-25-16,-2-6-11 15,-3-4-27-15,-14 1-7 16,11 2-14-16,-6-2-2 16,0 0-14-16,7-4-29 15,-15 0-92-15,-1 7-49 16,-1 1-180-16,-2 7 219 15</inkml:trace>
  <inkml:trace contextRef="#ctx0" brushRef="#br0" timeOffset="85890.88">6690 9094 1011 0,'2'-4'515'0,"-1"2"-173"15,7-2-136-15,-10 3-34 16,1 3-73-16,-18 0-19 15,-1 6-17-15,15 4-6 16,-7 3-1-16,14 2-4 16,-18 1-21-16,-9 1-8 15,-9 4-12-15,-6-1-4 0,13 7-3 16,-2-2-1-16,4-1-1 16,3-1-1-16,0-9-1 15,5-6-13-15,3-6-56 16,-2 3-32-16,9-3-93 15,2 1-59-15,5-5 165 16</inkml:trace>
  <inkml:trace contextRef="#ctx0" brushRef="#br0" timeOffset="86174.1">6467 9077 813 0,'0'-6'501'0,"0"3"-47"16,0 3-216-16,0 0-38 15,0 0-81-15,0 0-23 16,0 0-24-16,6 17-10 16,13 36-12-16,-10-25-5 15,-1 3-7-15,-2 6-3 16,2 3-8-16,3-5-5 15,7-1-9-15,-1-10-3 0,6-2-3 16,-10-6 0-16,2 1-11 16,-2-3-52-1,8-8 40-15</inkml:trace>
  <inkml:trace contextRef="#ctx0" brushRef="#br0" timeOffset="87460.97">12975 9220 980 0,'-4'-1'444'16,"1"2"-199"-16,-1-1-36 16,3 0-71-16,0 0-23 15,0 0-40-15,-15 10-21 0,-34 35-24 16,24-23-6-16,1 5-10 15,1-3-2-15,-8 0-6 16,-6 0 0-16,3 0-1 16,-4 2-1-16,15-7 0 15,8-2 0-15,0-10-21 16,4-1-34-16,2-6-88 16,1 0-75-16,9-6 128 15</inkml:trace>
  <inkml:trace contextRef="#ctx0" brushRef="#br0" timeOffset="87731.29">12708 9233 790 0,'11'-5'484'15,"-8"1"-31"-15,-1 4-154 16,3 7-111-16,-4-6-55 15,9 20-48-15,2-8-11 16,2 9-28-16,12 5-6 16,-9 1-13-16,-4 1-7 15,0-6-6-15,-5 0-2 0,15-5-4 16,2 6-2-16,14-2 0 16,0-8-35-1,-10-5-23-15,10-6 31 0</inkml:trace>
  <inkml:trace contextRef="#ctx0" brushRef="#br0" timeOffset="88497.54">16697 9257 1042 0,'7'-12'457'16,"1"2"-211"-16,1-3-21 16,-2 8-52-16,0 5-14 15,-11 1-47-15,8 0-29 0,-5-1-31 16,-1 0-7-16,-6 4-9 15,-7 2 1-15,-23 42-6 16,13-23-4-16,-9-7-11 16,-13 3-5-16,-1 4-4 15,6-9-2-15,4 6-1 16,0 2-1-16,1-10-2 16,0 1 1-16,9-10-19 15,9-1-21-15,4-4-64 16,6-2-49-16,7-1-169 15,3-7 202-15</inkml:trace>
  <inkml:trace contextRef="#ctx0" brushRef="#br0" timeOffset="88782.02">16477 9222 1069 0,'3'0'541'16,"-3"1"-165"-16,0-1-76 16,0 0-118-16,0 0-44 15,0 0-58-15,0 0-17 0,6 23-18 16,9 22-8-16,-1-17-11 16,0 1-4-16,7-5-5 15,-2 5-3-15,3-4-6 16,-2-4 0-16,-1-3-4 15,17 2 2-15,-10-10-33 16,8-4-43-16,-2-4-133 16,-13-6-100-16,13 2 183 15</inkml:trace>
  <inkml:trace contextRef="#ctx0" brushRef="#br1" timeOffset="93854.989">2519 10370 254 0,'2'-4'179'0,"3"-3"-13"16,-4 7-23-16,1-5-8 15,0 2-7-15,-3 2 0 16,0 0 3-16,0 0-1 16,1 0-5-16,0 0-7 15,0-1-19-15,0 1-11 16,0 1-22-16,-1 0-9 0,0 0-16 16,0 0-7-16,-1 0-14 15,0 7-4-15,-1 7-7 16,-6 22-3-16,9-22-1 15,-2 0-1-15,3-5 1 16,-1 6 0-16,1-7 2 16,5-2 0-16,-9-5 8 15,8-6 0-15,-7-4 0 16,1-1-2-16,2-8-7 16,1 3-2-16,1-3-2 15,2 0-2-15,-1-7 0 16,-1-1-3-16,3-2-7 15,-3-1-1-15,-2 7 0 16,-1 3 1-16,-5 8 4 16,-2 11-1-16,0 13-4 15,-4 2 0-15,-13 2 0 16,12-5 2-16,-15 2 4 16,5 5 0-16,20 4 1 0,-20 3 1 15,11 0 1-15,-4 1 0 16,-12-1 0-16,7 0 1 15,-3-1 0-15,14 6 0 16,3-6 0-16,9 2 0 16,2 1 0-16,3-1 0 15,-5-4 0-15,1-7 0 16,-1-3 1-16,-3-5-1 0,11 0 1 16,3 0 1-16,11-11 0 15,2 4 1-15,-3-3 1 16,-5-6 1-16,5-2-1 15,-2-4 1-15,5-4-2 16,4 2 0-16,-7 8 0 16,-5-4-1-16,-8 7 0 15,2 1-1-15,-7-3 4 16,-6 8-27-16,3 0-55 16,-6 6-37-16,2-7-134 15,0 0-124-15,0 0 243 16</inkml:trace>
  <inkml:trace contextRef="#ctx0" brushRef="#br1" timeOffset="95168.87">3010 10359 744 0,'-2'-6'354'0,"0"5"-123"15,-5 0-34-15,-4 0-43 16,10 5-17-16,-9-4-30 15,1 0-10-15,8 2-20 16,-16-3-8-16,6 1-15 16,-1 8-8-16,-4-8-11 15,-4 6-5-15,14 7-14 16,-21-9-4-16,4 8-6 16,7-2-1-16,-15-1-3 15,18 7 0-15,-5-1-2 16,4 6 0-16,4-2 0 15,3-1 0-15,-4-1-1 0,2-4 0 16,5 0 0-16,6 7-1 16,5-7 0-16,-1 3-1 15,0-6 1-15,-6-3 0 0,3 8-1 16,7-14 1 0,3 8 0-16,-2-8 0 0,2-11-2 15,0 10-8-15,1-13-17 16,12-5-10-16,-5-8-10 15,0-2 4-15,9-2 16 16,-10 3 10-16,4 0 15 16,0 2 4-16,-12 5 2 15,2 2 0-15,-10 9 0 16,-4-2-1-16,-1 7-1 16,-3 0 0-16,-4 4-3 15,5 6 0-15,-5 2 3 16,0 0 2-16,0 1 3 15,-7 0 0-15,11 8-1 16,-3-1 0-16,1 5-1 16,7-4 1-16,-7 1-1 15,0 0 0-15,8 0-2 16,-8 3 0-16,12-5 0 0,-2-2 0 16,1 6 0-16,12-8 1 15,-2 6 1-15,3-7 0 16,1-11 2-16,0-1 0 15,-4-7 0-15,5 1-11 16,3-16-17-16,-10 1-11 16,3-5-17-16,-5-7 8 0,2 10 12 15,11-2 10-15,-10-5 17 16,0 8 3-16,-3 3 1 16,-7 4 0-16,-2 9 2 15,2 5 1-15,-7-1 1 16,3 3-2-16,-1 0 3 15,0 0 1-15,0 0 5 16,0 0 1-16,-4 13-1 16,-3 4-1-16,-12 27-2 15,10-23 0-15,-2-1-1 16,8 5-1-16,-4-5-4 16,-4 9 0-16,9-9 0 15,2 10-1-15,-9-10 0 16,17-8 1-16,-5 11 2 15,-4-20 0-15,11-1 1 0,-6 2 1 16,0-13-1 0,5 2-1-16,0-11-7 0,5-4-11 15,0-12-16-15,2 3-10 16,8 0-12-16,-1-8 6 16,13 8 15-16,-12-1 9 15,5 9 21-15,-8 2 3 16,-7 9 21-16,14 3 10 15,-15 3 17-15,10 4 4 16,-4 3-13-16,-6 4-7 0,4 3-12 16,-5 2-5-16,-3 4-1 15,-5 2-2-15,2 8-5 16,-9 2-1-16,0 2-2 16,1-2 0-16,-6-5 0 15,5 6 0-15,-2-2-1 16,-4 0 0-16,5 1-1 15,0-8-1-15,-8 3-1 16,-1-3 1-16,12-8 3 16,-10 0-19-16,12-6-52 15,6 0-65-15,-5-2 74 16</inkml:trace>
  <inkml:trace contextRef="#ctx0" brushRef="#br1" timeOffset="95598.13">3867 10083 1142 0,'-6'-1'494'0,"13"2"-258"15,3-1-58-15,-10 7-76 16,0 5-21-16,-5 2-35 16,-5 1-16-16,5 0-16 0,1 0-4 15,-2 0-5 1,5 6 0-16,-8-7-2 0,5-1 12 16,0-3-70-16,4-2-40 15,-4-2-238-15,5 1 204 16</inkml:trace>
  <inkml:trace contextRef="#ctx0" brushRef="#br1" timeOffset="96043.78">4317 10204 1127 0,'-15'-7'511'0,"10"4"-220"16,-4-6-77-16,11 6-80 15,4 11-31-15,-13 2-45 0,4 5-10 16,-20 9-9-16,8-6-1 16,-3 6-1-16,6 1-1 15,8 2-12-15,-10 1-5 16,11-1-9-16,-11-1-2 16,3 4-3-16,3-3-1 15,0 2-1-15,-5-4 1 16,4-2-2-16,1-2-1 15,-4 2-1-15,8 0-19 0,-3-11-48 16,4-1-28-16,2-11-95 16,0-2-69-16,-1 1-281 15,0-1 343-15</inkml:trace>
  <inkml:trace contextRef="#ctx0" brushRef="#br1" timeOffset="96377.439">4063 10428 753 0,'-1'-3'427'16,"1"-1"-41"-16,1 0-120 16,2-5-77-16,0 3-25 15,5 0-45-15,14 3-20 16,34-28-36-16,-27 25-17 16,8 1-20-16,-11-3-6 0,8 4-11 15,-4 0-1-15,-7 4-4 16,3 3 0-16,-16 0-63 15,0 0-39-15,-26 11 59 16</inkml:trace>
  <inkml:trace contextRef="#ctx0" brushRef="#br1" timeOffset="97103.83">5263 10332 860 0,'-4'-6'451'0,"8"-1"-137"16,-2-2-120-16,-13 3-34 15,13 3-53-15,6 0-11 16,-9 7-30-16,8-5-12 16,-18 5-16-16,9 4-9 15,0 5-9-15,-8 9-2 0,16 1-2 16,-25 4 0-16,-1 0-5 15,3 4-2-15,-13-2-2 16,25-3-2-16,-7 0-1 16,6-3 0-16,6-5-1 15,-15 1 1-15,12-11-3 16,-3-5-6-16,-3 2-47 16,10-6-33-16,-1 3-78 15,3-2-54-15,-3-1-118 16,0 0 206-16</inkml:trace>
  <inkml:trace contextRef="#ctx0" brushRef="#br1" timeOffset="97983.87">5754 10326 807 0,'14'2'424'0,"-10"1"-131"15,-2 2-97-15,-13 0-24 16,2-2-42-16,9 0-6 0,-8-3-11 16,17 3-9-16,-14-3-11 15,-15 2-10-15,11-3-32 16,-3-1-12-16,-4 3-20 15,2-1-6-15,-6 6-8 16,-6 0-2-16,-3-1-2 16,5 5-1-16,2 1 0 15,-4-1 0-15,11 2 0 16,-6 1-2-16,11-4-1 16,-1 10-1-16,13-3-1 15,11-1 1-15,-6 1-2 16,4-8 0-16,-2-5 0 15,-1 0-2-15,8-7-3 16,2-4-2-16,9-3-12 16,20-5-5-16,-9-5-2 15,5-2 3-15,-20 0 11 16,-9 0 7-16,-5 0 5 0,-9 2 0 16,9 5-2-16,-14-3 1 15,5 13-5-15,5 0-7 16,-7 10-2-16,0 3-1 15,-1 7 3-15,-8 7 6 16,-3 4 4-16,0 12 0 16,-7 13 3-16,11 2 2 0,-11 14 4 15,-1-2 0-15,-5-1 1 16,-14-1 1-16,16-4 0 16,-4-2-1-16,8-3 0 15,5-3 1-15,-2-6 0 16,5-4 1-16,-2-11 2 15,-3-6 2-15,1-13 1 16,0-6 0-16,-2 0-2 16,8 3-1-16,-6-8-5 15,8-8-3-15,2-5-10 16,-7-13-7-16,8 2-10 16,7 6-1-16,3-8 7 15,7 1 5-15,5 0 14 16,-4 1 5-16,7-2 7 15,-3 4 6-15,6 1 21 16,-7 2 11-16,0 2 11 16,11 2 0-16,3 4-14 0,6 0-9 15,11 1-13-15,3 2-5 16,-3 3-7-16,-22 2-3 16,6 2-3-16,-15 2 7 15,1 0-42-15,18 0-53 16,-15 3 58-16</inkml:trace>
  <inkml:trace contextRef="#ctx0" brushRef="#br1" timeOffset="98983.81">6026 10312 617 0,'0'-2'357'0,"0"1"-82"16,0 0-59-16,0 0-32 16,0 0-56-16,0 0-20 15,0 0-32-15,0 1-7 16,0 5-6-16,1 19-3 15,-10 25-9-15,-6-31-7 16,3 4-15-16,-6-4-8 0,6 8-8 16,-1-4-3-16,1 4-3 15,2-7 0 1,-2-8-2-16,3-4 0 0,3-11 0 16,0 2 0-16,6-6-16 15,1-1-11-15,7-1-23 16,-2-9-9-16,5-10-1 15,1 2 4-15,5-8 14 16,6 4 11-16,5 6 13 16,10 0 6-16,-5 4 6 15,-6 3 1-15,14 1 1 16,-25 1 3-16,7 8 5 16,11 1 4-16,-30 12 5 15,17 6 1-15,-1 3-4 16,-12 1-3-16,4 2-5 15,-4 4-2-15,-11-1-1 16,2 7 1-16,-9-3-1 16,4-5 2-16,-16 3-2 0,21 3 1 15,-3-5 0-15,5 5-1 16,3-12 1-16,-8-7 1 16,-1-2-45-16,-4-4-35 15,9-2-118-15,-4-1-109 16,14-3 191-16</inkml:trace>
  <inkml:trace contextRef="#ctx0" brushRef="#br1" timeOffset="99549.75">6696 10236 1398 0,'-15'9'120'0,"7"-6"-10"16,-10 5 99-16,5-2-75 15,13-1-29-15,-12 1-35 16,5 2-8-16,-10 1-12 16,-5-2-3-16,7 6-7 0,-5 1-7 15,-1 2-14-15,6 4-4 16,6-4-6-16,-1 1-2 15,7-1-2-15,1 3-1 16,2-6-1-16,4 1 0 16,3-1 0-16,2 5 0 15,6-8 0-15,-2 3 0 16,8-9 0-16,-3-4 0 0,3 0 1 16,10-9 1-16,-2-5-2 15,-12-5 1-15,12-6 0 16,2 4-1-16,-8-3 0 15,13-1 0-15,-20 1 1 16,-5-4 1-16,-4-1 2 16,-6-1 1-16,-7 11-2 15,-2-6 0-15,-11 10-7 16,3 6-3-16,-7-1-3 16,-5 10-2-16,15 7 3 15,-9 0 1-15,6 2 1 16,-4 0 1-16,1-2-1 15,-8 5 1-15,12 1-17 16,0-5-22-16,-2 3-56 16,14 0-38-16,-9-4-122 0,12 6-110 15,-4-2 237-15</inkml:trace>
  <inkml:trace contextRef="#ctx0" brushRef="#br1" timeOffset="100567.239">7069 10245 1090 0,'5'-10'505'0,"-7"1"-217"16,11 9-40-16,-11 2-89 15,-2 2-38-15,1 3-57 16,-9-3-22-16,17 10-13 16,-8-2-1-16,-1 2 1 15,-2 5-3-15,-10-3-9 16,0 7-3-16,0 0-6 15,3 1-2-15,1-3-1 0,7-3-1 16,4 3-1-16,-5-5 1 16,5-4 0-16,-1-2 1 15,2-8-1-15,3-2 1 16,1-3-1-16,-4 1-2 16,0 1-6-16,8-17 0 15,25-35-38-15,-10 29-17 16,10-10-27-16,-9 4-11 0,0 3 32 15,2 1 17-15,-6 14 34 16,2-3 11-16,-1 9 7 16,-2-2 7-16,1-1 20 15,2 8 7-15,-7 1 6 16,-5 5 0-16,-3 6-13 16,-2 1-3-16,4 1-5 15,0 6-3-15,-5-1-5 16,-2-2-1-16,3 0-2 15,-3-8-3-15,8 4 0 16,2 3-2-16,1-6 0 16,1 1 0-16,0-5-1 15,-1-5 1-15,4-1 0 16,4-1 0-16,0-6 1 16,0-3-1-16,6-5-2 15,-2-3 0-15,8 0-3 0,6 2 0 16,-24-5-1-16,10 6 0 15,-28-3 0-15,-5-2 0 16,20 6-1-16,-21-2 1 16,12 5-1-16,-6-5-1 15,-12 14-1-15,11-2 0 16,-19 9 0-16,13 9 1 16,-9 0 1-16,-13 3-1 0,12-2 1 15,-7 0 1-15,1 3-1 16,7 0 0-16,-11 7 1 15,13-2 0-15,0 0 1 16,7 1-1-16,13-5 0 16,-6 2 1-16,1-1-1 15,4 0 1-15,-2-2 0 16,5 0 0-16,6-1 0 16,1-4 0-16,9 2 2 15,-4-5-1-15,5-6 1 16,3 6 0-16,2-9-1 15,-5 0 1-15,15-2 0 16,-20-6 0-16,15-1-1 0,4-6 0 16,-12-3-16-16,13 0-27 15,-10 1-87-15,-4 1-75 16,-5 11 122-16</inkml:trace>
  <inkml:trace contextRef="#ctx0" brushRef="#br1" timeOffset="101436.3">8812 10225 706 0,'21'-28'421'0,"-23"32"-52"16,-1 1-168-16,3 8-24 15,5-5-52-15,-14-2-10 0,0 4-24 16,-3-1-10 0,-3 5-12-16,3 1-6 0,-14 4-18 15,0 1-11-15,-3 2-17 16,-2 0-5-16,-5-3-5 15,-7-2-2-15,10 2-2 16,-3-1-2-16,20 0 5 16,3-3-30-16,-8-4-69 15,7-5-42-15,-5-6-145 16,7-1-123-16,9-9 264 16</inkml:trace>
  <inkml:trace contextRef="#ctx0" brushRef="#br1" timeOffset="101749.209">8672 10217 901 0,'-10'0'431'16,"8"0"-166"-16,-14 3-42 15,6 3-57-15,10-6-27 16,-5 11-34-16,4 1-15 15,-2 5-17-15,-1 7-8 0,9-4-11 16,-3-2-6-16,10 5-12 16,-3-4-5-16,2-1-7 15,11 3-4-15,-2-7-6 16,7 4-2-16,-3-7-2 16,5-1-1-16,-5-6-1 15,1-5 0-15,2-5-13 16,-4-5-50-16,1-3-109 15,-2-2 107-15</inkml:trace>
  <inkml:trace contextRef="#ctx0" brushRef="#br0" timeOffset="113025.83">1925 12227 96 0,'3'-2'51'0,"-5"-2"-13"15,-2-2-12-15,11 2-1 16,-14-3 4-16,7 5 7 16,4-2 4-16,-13-3 4 15,19 5 4-15,-5-4 10 16,-3-2 4-16,2 6 20 16,-4-1-4-16,5 2-9 15,-5 1 11-15,-1 0-19 16,0-1-3-16,0 0-10 15,0 0-16-15,0 0-13 16,1 0 1-16,0 0 18 16,0 0 12-16,0 0 26 15,4-4 14-15,-4 4 16 16,10-4-2-16,-10 4-18 16,-1 0-10-16,0-1-27 0,0 1-10 15,1 0-12-15,0 1-2 16,0 0 0-16,2 18 3 15,-17 36 1-15,3-15-2 16,3 6-8 0,-5 1-3-16,-2 0-5 0,-1-11-1 15,-3 1-3-15,-1-7-2 16,10-1 0-16,4-1-1 16,-7-16 1-16,11 7 0 0,-5-13 1 15,-4-3 2-15,12 5 4 16,-6-10-4-16,6 4-60 15,1-6-55-15,-1-4-175 16,4 3-241-16,7-4 339 16</inkml:trace>
  <inkml:trace contextRef="#ctx0" brushRef="#br0" timeOffset="113547.88">2251 12257 460 0,'1'4'320'0,"-2"-1"18"16,1-1-115-16,-1-2-19 15,0 0-44-15,0 0-20 16,-1 0-28-16,1 1-7 15,-8 9-14-15,-7 0-10 0,-33 32-27 16,19-26-13-16,2 1-18 16,-8-2-5-16,0-3-7 15,-3-8-3-15,6 9-3 16,1 1 0-16,6-1-3 16,9-3 0-16,6-8-1 15,12 0-1-15,-1-2 0 16,-8 2-2-16,19 1-4 15,-13-11-2-15,4 9-2 16,12 1 0-16,-13 1 5 16,3 2 2-16,-1-5 1 15,-3 0 1-15,0 0 0 16,5 1 0-16,13 8 1 16,26 18 0-16,-22-15 0 15,-9 2 0-15,7 2 0 16,-8-8 1-16,4 4 1 15,-2 1 0-15,-6-6 0 0,2 4 1 16,-1-4 0-16,-7-7-4 16,-1 0-78-16,3 0-67 15,-4-1-346-15,0 0 315 16</inkml:trace>
  <inkml:trace contextRef="#ctx0" brushRef="#br0" timeOffset="114541.35">2400 12400 813 0,'1'-5'418'15,"0"5"-154"-15,8 2-108 16,-5 1-45-16,-4 4-71 16,8 7-16-16,-18-7 2 15,9 5 8-15,-1 6 12 16,-9 0 4-16,-2 10-3 16,-2 4-7-16,2 8-13 15,-7-4-6-15,6 1-9 16,-1 0-4-16,-8 1-2 15,11-4-1-15,-3 1-2 16,1-4 1-16,6-11-1 16,-2-3 1-16,4 0 2 15,3-11 1-15,-2 1 9 0,1-9 0 16,4-8-5-16,2 4-5 16,3-13-22-16,-1-3-10 15,12-2-22-15,-2-11-9 16,0 2-1-16,3 11 4 15,-6-10 20-15,8 9 10 0,14 7 14 16,-16-6 4 0,2 8 3-16,-5 2 2 0,-2 0-2 15,13 6 1-15,1 6 1 16,-2 1 0-16,-7 5 1 16,3 3 1-16,-5 2 1 15,1 5 0-15,-7 3 0 16,1 1 2-16,-5 5-1 15,-2-2 1-15,-1 2 1 16,-2 6 4-16,-7-2 13 16,-2-2 4-16,-8-4 7 15,-6-4 5-15,0-6 4 16,-12 2 4-16,12-7 8 16,-13-3-3-16,14-2-8 15,12-3-4-15,-8 3-11 16,4-6-2-16,-5-3-9 15,-11-6-2-15,4-10-7 16,11 7-5-16,-5-6-18 0,11 0-22 16,3 1-66-16,1-2-72 15,5 5 109-15</inkml:trace>
  <inkml:trace contextRef="#ctx0" brushRef="#br0" timeOffset="115210.26">2982 12264 378 0,'-10'-2'281'0,"9"1"58"16,0 0-103-16,0 0-64 15,0 0-27-15,0 0-30 16,1 0-8-16,0 0-15 16,0 0-7-16,0 0-17 15,1 0-9-15,14 1-11 16,27 5-3-16,-22-2-7 15,-4-3-5-15,-6 7-9 16,8 1-5-16,1-1-6 0,1-1-3 16,9-7 1-1,-9 1-1-15,-7-4 1 0,0-1 1 16,-8-1-12-16,3-4-36 16,-1 0-139-16,-4 3-213 15,2-1 243-15</inkml:trace>
  <inkml:trace contextRef="#ctx0" brushRef="#br0" timeOffset="115606.51">2929 12480 917 0,'0'-5'433'0,"0"-1"-178"15,1 6-51-15,-1 0-69 16,0 0-32-16,9 1-31 0,5 3-3 15,34 8 1-15,-34-8 0 16,9 7-6-16,2-7-7 16,-5 0-21-16,2-4-10 15,-4-6-11-15,-1 3-4 16,-1 1-2-16,-4 2-1 0,-5-1-6 16,0 1-47-16,-5-2-21 15,2 5 36-15</inkml:trace>
  <inkml:trace contextRef="#ctx0" brushRef="#br0" timeOffset="118156.77">3955 12179 754 0,'0'-1'403'16,"0"0"-133"-16,0 0-99 0,0 0-48 0,0 0-75 15,0 0-18 1,0 1-4-16,-1 0 6 0,0 4 10 16,-2 9 1-1,0 7-5-15,-2 18-7 0,2-20-10 16,3-6-5-16,-3 5-7 16,-4 2-1-16,7-9-1 15,-3 4-1-15,3-10 2 16,0-3 4-16,-3 1 9 15,3-4 1-15,-2 1-2 16,2 0-4-16,3-13-9 16,2-7-3-16,18-26-1 15,-15 24 0-15,-6 1 0 16,2 9 0-16,0 0 0 16,-1 3-1-16,-2 1 0 15,-1-2-1-15,-9 4-2 16,-2 2-2-16,3 5-3 15,-8 4 0-15,-5 4-1 16,5 2 1-16,-4 7 2 0,2 2 1 16,6 10 0-16,-10-5 1 15,-1 4 0-15,-2 2 1 16,-3-2-1-16,5 9 1 16,5-12-1-16,7 1 0 15,2-6-1 1,5 2 0-16,4 3 0 15,-2-1 0-15,5-3 0 0,4-5 0 16,3 2 0-16,7-8 1 16,4-4 0-16,-5 0 1 15,8-6 1-15,-12 3 1 16,10-2 2-16,6-2 1 16,-7-4 1-16,9 0 0 15,-8-4 0-15,-1-1 0 0,1 2-3 16,1-3 0-16,-7 3-16 15,-2-1-25-15,-8 7-79 16,0-3-61-16,-5 5 106 16</inkml:trace>
  <inkml:trace contextRef="#ctx0" brushRef="#br0" timeOffset="118594.409">4159 12158 757 0,'0'0'453'0,"-3"0"-53"16,1 0-221-16,0 0-40 15,1 0-85-15,0 0-20 16,0 5-5-16,-2 18 4 16,-5 33 8-16,5-18 1 15,-9-3-4-15,4 2-5 16,-2-1-11-16,-3-12-5 15,0 2-6-15,-2-1-2 0,7-1-1 16,-3-6-2-16,2-2 0 16,8-5-1-16,-9-8-5 15,9 4-17-15,1-7-60 16,-3 0-49-16,3-1-124 16,0-1-92-16,0 1 215 15,0 0-81-15</inkml:trace>
  <inkml:trace contextRef="#ctx0" brushRef="#br0" timeOffset="118950.25">4401 12129 888 0,'-3'0'436'0,"3"0"-163"0,1 1-79 15,-1-1-78-15,-1 0-33 16,0 0-22-16,-1 0-6 16,1 0-5-16,-1 10 0 15,-2 7 2-15,-5 33-3 16,1-20-7-16,-5 0-5 16,10 3-10-1,-22 2-5-15,12 1-8 0,-2 1-4 16,10 1-4-16,13-7 0 15,-17-5-2-15,11-7 0 16,-18-5-1-16,-3-1 0 0,17-1-24 16,0-1-45-16,2-6-120 15,5-12-111 17,-2 4 178-32</inkml:trace>
  <inkml:trace contextRef="#ctx0" brushRef="#br0" timeOffset="119268.4">4106 12323 734 0,'-4'2'393'0,"0"1"-122"15,4 3-94-15,0-6-33 16,0-1-55-16,0-1-8 0,0 1 4 16,4 1 8-16,14 5 6 15,40 12-4-15,-27-13-19 16,6-8-12-16,-1 3-23 16,-18-3-11-16,6-5-13 15,-5 2-4-15,5-4-5 16,-1-2 10-16,-3 7-70 15,-3 1-82-15,-6 2 89 32</inkml:trace>
  <inkml:trace contextRef="#ctx0" brushRef="#br0" timeOffset="120956.26">4464 12557 680 0,'-4'-2'321'0,"2"1"-139"0,1 0-36 16,0-1-62-16,0 1-11 15,0 1 8-15,-1 0 3 16,1 0 10-16,0 0 2 0,1 0-4 0,0 0 1 16,0 0-10-16,6 1-8 0,11 3-22 31,30-3-13-31,-27-6-18 15,-7-2-7-15,7 4-8 16,-5 1-2-16,6 2-2 0,-7 2 0 0,3 2-1 31,-12 0 0-31,-6 2 3 0,4 1 0 0,-15 1 3 32,2 1 0-32,-8 2-1 15,-3 1-1-15,-7 1-2 16,11 0 1-16,2-3-2 0,-2-1 1 0,17-7-1 31,-8 0 0-31,8-2-1 16,-2-1-3-16,2-3-4 0,0 3-3 0,0-1 1 0,0 1 1 15,0 0 4 1,8-3 1-16,7-3-1 0,26-8 0 31,-30 16-1-31,-2 1 0 16,-2 2-1-16,-1 4 0 15,4 2 2-15,-5 3 0 16,7 3 1-16,-9-1 1 16,-3 4 0-16,0 8 1 15,-9-2 0-15,-1 0 0 0,-6 5 1 16,1-16 0-16,-2 10 1 16,6-3 1-16,-6-16 2 15,-1 12 0-15,-2-17 2 16,-5 2 1-16,4 1 1 15,1-3 1-15,4-4 0 16,-8-6 0-16,0 1-3 16,6-9-2-16,3-1-4 15,-2 8-2-15,21 0 1 16,-13-2-19-16,5 5-58 16,8-5-52-16,-8 6-197 15,5 0 206-15</inkml:trace>
  <inkml:trace contextRef="#ctx0" brushRef="#br0" timeOffset="121998.68">4812 12571 390 0,'-9'0'259'0,"8"0"-14"0,0 0-62 31,-1 0-20-31,1 0-16 15,0 0-5-15,0 0-7 16,0 0-4-16,0-1-17 16,0 0-8-16,1 0-20 15,0 0-9-15,0 0-18 16,0 0-9-16,0 0-16 16,2-12-6-16,2-3-11 15,11-31-4-15,-12 24-5 16,18-2-1-16,-8-11-1 15,11 2 0-15,-2-8-1 16,-5-1 0-16,3 11-3 16,-13-1 3-16,-2 17 4 15,0 3 1-15,-4 5 1 16,0 5-3-16,0 3-14 16,0 0-6-16,-1 0-3 0,0 0 0 15,1 5 8-15,1 16 4 16,5 32 2-16,-6-17 1 15,-1 6 0-15,3-8 0 16,-2 3 1-16,0-11 0 16,3 0 1-16,-1 5-1 0,1-9 0 15,0-2 0-15,-1-5 0 16,1-3-1-16,3-6 1 16,0 0 1-16,3-6 4 15,-1-3 1-15,3-8 2 16,2-5 0-16,5-2-4 15,13-2 0-15,-7-6-1 16,-1 1 0-16,-3-10 0 0,-7 1 1 0,9-5 1 16,-11-1-1-16,-2 7 2 15,-9-1-1-15,-12 10-1 16,4 2-1-16,7 4-2 16,-3 5-2-16,6 6-4 15,2 4-2-15,-10 3-4 16,5 0-21-16,0 0-89 15,0 0-79-15,0 0 116 16</inkml:trace>
  <inkml:trace contextRef="#ctx0" brushRef="#br0" timeOffset="122479.66">5439 12154 843 0,'1'-10'457'0,"-2"5"-74"16,0 3-130-16,-1-1-91 15,0 2-49-15,1 0-71 16,0 1-19-16,0 0-22 16,0 0 0-16,0 11 5 15,-2 6 3-15,-14 34 8 16,5-18 4-16,-4 0-1 15,-1 7-1-15,3 0-6 16,-8-6-2-16,11 1-4 16,1-7-1-16,-3-4-2 15,5-6 1-15,4-2 0 16,9-4 1-16,-3-10-12 16,5-2-18-16,-11-7-71 15,3-5-36-15,0-3-125 16,11-2-192-16,17-16 303 15</inkml:trace>
  <inkml:trace contextRef="#ctx0" brushRef="#br0" timeOffset="122823.33">5673 12092 1070 0,'8'0'478'0,"-12"2"-236"15,-3-2-42-15,5 1-73 16,-6-1-24-16,6 2-28 16,11 8-9-16,-22-2 1 15,5 4 1-15,9 1-3 16,-12-2-4-16,10 6-18 16,-7 1-10-16,-11 7-14 15,11 1-3-15,-8 8-6 16,0 0-2-16,6-9-2 31,5-12-1-31,0 1-1 0,-18 33 0 0,7-1-1 16,4-1-1-16,0-32 0 15,7 3-22-15,1-7-79 16,2-5-55-16,8 1-178 16,-11-5 203-16</inkml:trace>
  <inkml:trace contextRef="#ctx0" brushRef="#br0" timeOffset="123092.47">5347 12310 659 0,'-10'0'384'0,"6"0"-26"16,-4 3-117-16,8-3-70 15,-6-1-45-15,-1 2-50 16,17-1-9-16,-10 4-16 16,14-4 1-16,12-2-4 15,-4-5-7-15,15 3-10 16,-16 1-5-16,10-5-9 16,-1 8-5-16,-1-6 15 15,10-2-35-15,-15 5-158 16,-5-7 127-16</inkml:trace>
  <inkml:trace contextRef="#ctx0" brushRef="#br0" timeOffset="123886.08">5688 12493 956 0,'-1'2'428'0,"0"-2"-219"16,0 0-45-16,0 1-88 15,0-1-15-15,0 1-10 16,1 0-1-16,0-1 6 16,9 5-1-16,9 3-6 0,25 6 0 15,-40-11-5-15,8 0-7 16,0 0-14-16,-4 2-5 16,0 0-5-16,-6 4-3 15,-1 0 1-15,11 2 0 16,-14-2 3-16,2 0 2 15,-8 1 2-15,-15-4-1 16,7 4-1-16,-10-3-2 16,3 0-2-16,24-1 0 15,-7-4-3-15,9 1-1 0,-11-3-3 16,-14 0-2-16,18 0-1 16,1-1 0-16,10 1 0 15,-6-1-2-15,0 1-2 16,0 0-1-16,0 0-1 15,0 0 1-15,0 0 0 32,14 5 2-32,9 2 0 0,13 13 0 15,-34-9 1-15,11 0-1 16,-4 7 1-16,-3-2 0 0,-3 3 1 16,0 2 1-16,-3-3 1 15,0 1 1-15,0 1 4 16,-9-5 1-16,-3 5 3 15,9 0 4-15,-10-7 15 16,-7 3 7-16,8-5 19 16,-13 4 8-16,9-14-1 15,-5-1-4-15,-13-5-14 16,5-3-9-16,4 4-14 16,1-1-3-16,4-8-8 15,1-2-2-15,1-2-6 16,4-3-3-16,2-7-34 15,1 0-27-15,9-3-88 0,-4 0-90 16,12 15 152-16</inkml:trace>
  <inkml:trace contextRef="#ctx0" brushRef="#br0" timeOffset="124455.84">6108 11792 553 0,'4'-1'332'0,"-4"-3"-21"16,-1 0-52-16,1 3-59 16,0 0-23-16,0 0-43 15,0 0-25-15,0 1-37 16,0 0-9-16,0 0-5 16,-1 4 0-16,0 17-7 15,-4 33-7-15,-6-21-15 16,-2 0-5-16,-7 0-10 0,-8-3-3 15,15-1-3 1,3-5-2 0,-14-1 1-16,18-4-1 15,-1-10 10-15,0-1-19 16,13-2-87-16,-19-1-47 0,14-5-341 16,2-4 311-1</inkml:trace>
  <inkml:trace contextRef="#ctx0" brushRef="#br0" timeOffset="124695.1">5957 11889 990 0,'-3'-1'465'0,"12"-2"-183"15,-15 2-46-15,13 1-93 16,1 0-31-16,3 1-53 16,13 0-18-16,-8 2-18 15,7 0-5-15,6-1-7 0,-2 2-3 16,3-3-1-16,4 6 0 16,-23-1-21-16,11-6-43 15,13-9 39-15</inkml:trace>
  <inkml:trace contextRef="#ctx0" brushRef="#br0" timeOffset="126177.07">3949 11980 354 0,'3'-10'214'16,"0"7"-25"-16,1-3-58 16,-3 3-14-16,1-3-6 15,0 2-1-15,-2 3-4 16,0 0 1-16,0 1-1 0,0-1-2 15,0 0 3-15,0 0-5 16,0 0-16-16,-1 1-5 16,0 0-19-16,0 0-3 0,0 0 1 15,-10 4-4-15,-1 2-14 32,-32 35-7-32,22-28-16 0,1-6-6 0,-6-1-6 15,-15-2 0-15,13 0-2 16,0 7 0-16,-7-3-1 15,14-5-1-15,-5-3-1 16,-11 0 0-16,20 0-1 16,8 3-1-16,3 5 0 15,13-5-3-15,-10 0-2 16,-3-3 1-16,6 8 0 16,1-2 1-16,0 3 2 0,0 5 0 15,0-1 1-15,0 4 0 16,2 2 0-16,-1 3 0 15,0 2 0-15,-7 2 1 16,-2 10-1-16,4-2 1 16,-3 3-1-16,3 4 1 15,1-9-1-15,-3 4 1 16,-2-6-1-16,1-2 1 0,2 0 0 16,-2-1-1-16,4-4 1 15,-4 1 0-15,-1-5 0 16,3 4 0-16,-5-2 0 15,4-2-1-15,0-2 0 16,-3-1 1-16,4 1 0 16,-3 1 0-16,3-6 0 15,-2 2 0-15,7 0-1 16,0-1 1-16,-9 3 0 16,10-8-1-16,-5 1 0 15,1-5 0-15,8 4 1 16,-8-1-1-16,4-2 0 15,1 4 1-15,1-9-1 16,-6 8 0-16,-1-6 0 0,5-4-1 16,-11 7-1-16,21-2 0 15,-8 6-2-15,-2-3 0 32,17-6 2-32,-12-4 0 15,15 2 3-15,-7 4 3 16,5-3 12-16,1-8 3 0,-4 3 3 15,3-4 0-15,-5 2-11 16,-2 6-4-16,-11-1-3 16,10 0-1-16,-2 2 0 15,-7-3-38-15,9 1-415 16,-7 0 328-16</inkml:trace>
  <inkml:trace contextRef="#ctx0" brushRef="#br0" timeOffset="127730.16">6352 12081 440 0,'-7'-6'309'16,"3"1"5"-16,-4-3-103 16,5 6-29-16,-1-1-47 0,2 2-15 15,1-1-32-15,0 1-13 16,0 0-13-16,0 0-5 16,0 0-1-16,0 0-1 15,1 0-7-15,0 1-5 16,13 0-14-1,9 3-6-15,24 6-4 16,-25-4-1-16,2 2-1 16,-1-8-1-16,2 0-2 15,-5 1-2-15,-5 0-1 16,-2-2-1-16,-8 0-1 16,-2 2-1-16,-2 0-3 15,-1 0-1-15,0 0-1 16,-1 4-1-16,-7 14-1 15,-14 26 1-15,15-23-1 16,-1 2 0-16,3 4-1 0,-4 0 1 16,3 7-1-16,-1-4 1 15,-3 6-1-15,0-1 1 16,2-2 0-16,2-2-1 16,1-5 1-16,6 5-1 15,-2-3 1-15,-3 1 0 16,1-5 0-16,-2-1 1 0,-2 0-1 15,-1-1 1-15,-1-4-1 16,5 3 0-16,-4-2 0 16,4-4 0-16,-1 5 1 15,1-8-1-15,0 1-1 16,1 2 2-16,-2-4-1 16,2 6 0-16,-1-8 0 15,-5 2 0-15,9 4-1 0,1 0 0 16,1-4 1-16,2-7-1 15,-3 0 1-15,-3-7 0 16,2 3 1-16,-1 0 3 16,1 0 1-16,0 0 1 15,0 0-1-15,1 0-4 16,0 0-1-16,0-1 1 0,0 0 3 16,0 0 2-16,0 0 0 15,-1 0 0-15,0 1-3 16,0-1-2-16,-2 1-1 15,-17 0 1-15,-14 3 2 16,13 6 3-16,7-5 8 16,7 1 1-16,-20 1 1 15,1 2-3-15,-2 1-7 16,0-7-3-16,11 3-2 16,2-6-1-16,1 1-1 15,1 0 13-15,0 3-65 16,3 5-57-16,4-6 73 15</inkml:trace>
  <inkml:trace contextRef="#ctx0" brushRef="#br0" timeOffset="128951.36">7194 11984 610 0,'7'6'306'15,"-3"-5"-102"-15,-3 2-33 16,-8 1-46-16,-3-3-3 16,10 1-1-16,0 1-1 15,-2 3-4-15,1-6-6 0,0 0-12 16,-6 12-9-16,-7 1-23 15,-38 29-12-15,10-35-15 16,-5 3-7-16,12 0-9 16,-1-2-2-16,2 0-5 15,10-2-2-15,3-2-4 16,-1-1-2-16,10 1-4 16,1-2-2-16,5 0-2 15,4-1-4-15,2 0-2 16,-1-1 0-16,1 0 1 15,0 0 1-15,0 0 3 16,0 0 0-16,1 5 1 16,4 4 0-16,-1 4 0 15,9 31 0-15,-13-22 1 16,0 7-1-16,0 0 1 16,-2 4 0-16,-2-1 0 15,-5 2 1-15,0 2 0 16,3-1 0-16,-1-2-1 0,-1-7 0 15,0-1 0-15,-3-4 0 16,0 2 0-16,-3 1 0 16,-2-3-1-16,13-1 1 15,-1-6-1-15,8-1 1 16,-10-4 1-16,-8-1-1 16,8 1 0-16,-4-5 1 15,17 1-1-15,2 2-1 0,-15-2 0 16,6 3 0-16,-4-4 0 15,4 2 0-15,8-5-2 16,6-1 0-16,-5 1-1 16,-18-1 0-16,16 5-1 15,-6 0 1-15,11-3-1 16,15-2 0-16,-9 0 0 16,2 5 1-16,3-6 1 15,4 7 1-15,-2-2 1 16,-13-9 0-16,8 6 2 15,-7-2 0-15,-1-5 0 0,12 12 0 16,-14-3 0-16,1-5 0 16,-3 3 0-16,-5-5 10 15,0 1-42-15,2 4-44 16,-5-11-171-16,7 13 148 16</inkml:trace>
  <inkml:trace contextRef="#ctx0" brushRef="#br0" timeOffset="131363.43">7359 12249 578 0,'0'-1'345'0,"0"0"-61"16,1 0-55-16,1-1-29 15,-2 1-48-15,0 0-24 0,0 0-36 16,0-1-9-16,0 1-7 16,0 0-7-16,0 0-19 15,0 0-13-15,0 1-22 16,0 0-6-16,-1 2-4 15,-10 23-1-15,-20 23-2 16,8-16 1-16,-4-2-1 16,3-2-1-16,2 6 0 15,1-7 0-15,9-8-1 16,5 2 1-16,11 4-1 16,-8-6-1-16,7 3 0 15,-5-6-1-15,-3-7-2 16,8 3 1-16,-1-5-1 15,4-3 1-15,15 0 4 16,9-4 4-16,-1-7 2 16,6-3 1-16,-11-12-1 15,7 0 0-15,-4-4-1 0,5-4 0 16,-5-2 0-16,-6 0 0 16,5 2 2-16,-11 4 0 15,0 3 4-15,-10 0 1 16,-8-1 0-16,-5 0 1 15,-9 1-1 1,4 2-1-16,-4 2-3 16,1 5-1-16,1-2-5 0,-1 6-2 15,1 5-3-15,-1 0-3 16,3 6-3-16,5 1-2 16,0 3-3-16,6 2 2 15,1 2-27-15,-2 1-53 16,2 5-176-16,1-2 172 15</inkml:trace>
  <inkml:trace contextRef="#ctx0" brushRef="#br0" timeOffset="131742.97">7766 12180 814 0,'-4'-11'452'16,"4"7"-82"-16,-3 0-120 15,-6 4-100-15,6 6-47 16,-5 10-44-16,-14 0-13 15,9 8-8-15,1 5 1 16,-5 6 3-16,13 2-2 0,-13 7-7 16,3-1-6-16,-2-13-12 15,-10 2-4-15,18-10-4 16,-11-4-1-16,5 1-1 16,4-6 1-16,3-3 11 15,17 1-27-15,-8-9-53 16,5-2-44-16,-8-8-126 15,-9-8-66-15,25-6 187 16</inkml:trace>
  <inkml:trace contextRef="#ctx0" brushRef="#br0" timeOffset="132065.68">8009 12116 931 0,'-1'-2'505'0,"7"0"-137"16,-23 2-175-16,16 7-34 16,-4 3-63-16,-8 1-1 15,2 5-18 1,1 3-8-16,-1 3-8 16,0 5-7-16,0 5-13 0,-7-1-11 15,5 4-11-15,-2-3-4 16,2 7-5-16,1-2-3 15,-1-2-2-15,1-1-1 16,0-8 0-16,4 0-1 16,0-7 5-16,3-1-13 15,-2-10-68-15,1-2-56 16,-2-6-158-16,0-3-371 16,15-3 445-16</inkml:trace>
  <inkml:trace contextRef="#ctx0" brushRef="#br0" timeOffset="132335.18">7680 12393 699 0,'-24'-1'432'0,"16"-6"-4"15,3 3-117-15,19 10-87 0,-16-4-50 16,-3 0-76-16,9-7-26 15,-4 4-42-15,7-1-8 16,22-1-6-16,41 2-3 16,-36-10-1-16,-14 7 0 15,3-6-2-15,-1 9-2 16,-4 1 6-16,-1 0-26 16,-7-3-158-16,-2 2-232 0,4-9 247 15</inkml:trace>
  <inkml:trace contextRef="#ctx0" brushRef="#br0" timeOffset="132679.27">8220 12079 979 0,'-2'0'515'0,"0"-3"-154"16,2 0-191-16,-1 3-37 15,0 0-79-15,1 0-13 16,0 0 3-16,3 1 1 15,14 6 1-15,25 7-5 16,-31-15-14-16,7 3-6 0,-5-3 14 16,2-2-32-16,0 3-108 15,-10-7 85-15</inkml:trace>
  <inkml:trace contextRef="#ctx0" brushRef="#br0" timeOffset="133601.27">8418 11818 737 0,'-3'0'356'15,"-2"-2"-144"-15,5 4-39 16,-1-2-64-16,1 0-18 0,0 0-7 15,0 0-1-15,3 12-5 16,17 1 1-16,37 32-2 16,-36-26 0-16,17-6-1 15,-15 5-9-15,7-12-18 16,6-3-9-16,-12-2-15 16,13 1-3-16,-12 6-6 15,4-8-3-15,-12 3-1 16,6-8-1-16,-13-1-5 15,0 5-2-15,-4 6-4 16,-6 3-2-16,7 9 1 16,-6-3 1-16,-6 1 1 15,-1 3 1-15,-4 3 0 16,3 3 0-16,-1 4 0 0,-1 1 0 16,-3-5 0-16,-5 4 1 15,1 3-2-15,-5 0 1 16,8 8 0-16,-3 0-1 15,-8 1 0-15,13-3 1 16,-9-4-1-16,2-7 0 16,8-2 1-16,-7 4 0 15,7-5 0-15,5 4-1 0,-1-6 1 16,0 1-1 0,-5-6 0-16,-2-2-1 15,13 4 0-15,-3-8 1 0,0 2-1 16,13 2 1-16,-21-7-1 15,4 0 1-15,15 0 1 16,-14-7 1-16,7 0 5 16,4 0 1-16,-17-7 0 15,4-1 0-15,5-2-4 16,-9-5 0-16,6 4-1 16,-3 4 0-16,-6 0-3 15,5 4 0-15,-7 3-1 16,1 3 0-16,-2 3 0 15,1 1 0-15,5 1 1 16,-6 1 0-16,2 1 0 16,0 1 0-16,-6 1-1 15,3-1 1-15,2 1-1 16,-1 3 1-16,-3-3-1 0,4-3 0 16,-3 1-22-16,-6-8-33 15,19 3-91-15,2-3 91 16</inkml:trace>
  <inkml:trace contextRef="#ctx0" brushRef="#br0" timeOffset="147739.65">3326 13145 459 0,'4'-6'250'0,"-14"1"-53"15,9 3-19-15,12 5-53 16,-11-2-17-16,2-1-9 16,-2 2 9-16,-1-2 15 15,0 0-4-15,1 0-12 0,0 0-11 16,0 0-20-16,1 0-10 15,-1 0-20-15,0 0-5 16,3 1-9-16,0 2-4 16,10-1-10-16,-9 4-4 15,3-1-6-15,33 21-1 16,-36-25-1-16,13 7-1 16,-1-3 0-16,2-4-1 15,10 7 0-15,0-11-1 0,11 3 0 16,-1 2 0-16,7-9 0 15,6 4-1-15,-6-5 0 16,0 3 0-16,4 2-2 16,8 3 1-16,8 0-1 15,-5 1 1-15,2 7 0 16,-7-4 0-16,1 1 0 16,0-2-1-1,-6-1 1-15,0 2 0 0,1 1-1 16,6-2 1-16,-6-1 0 15,-1-3 0-15,3 1 0 16,10 1-1-16,-8 2 1 16,8 0 0-16,-1-7 0 15,-9 3 0-15,6-3-1 16,-5 2 0-16,0 7 1 16,4 4 0-16,-2-3 0 15,1-5 0-15,-8-1 0 16,-2-2-1-16,4-1 0 15,-6 3 1-15,0-5 0 16,0-2 1-16,3 1 0 16,10 1-1-16,-4 0 0 0,-6-2-1 0,-1 2 1 15,-11 0 0-15,10 3-1 16,2 3 1-16,-1-3 0 16,-1-1-1-16,0 3 0 15,-6-4 0-15,17 3 0 16,3-1 0-16,2-6 1 15,5 6-1-15,-15-7 0 16,-4 5 1-16,-1 2-1 16,8-3 0-16,1 5 1 15,-1-2-1-15,-2 1 1 0,-8 1-1 16,3-1 0-16,-2 0 1 16,3-1-1-16,-4 0 1 15,-1 1-1-15,2 1 0 16,5-2 0-16,3 1 1 15,-1-3 0-15,-6 0-1 0,-6-1 1 16,3-2-1-16,-4-1 2 16,5 1-1-16,3-2-1 15,9 4 1-15,-3-3-1 16,-1 0 0-16,6 3 1 16,-11-4-1-16,7 6 1 15,2-1 0-15,-9-2-1 16,1 5 0-16,2-2 0 15,2-2 0-15,7 1 1 16,-5 0-1-16,3 1 0 31,0 2 1-31,-11-1-1 16,7 0 1-16,-5 0-1 0,-4-3 0 16,10 3 0-16,-13 0 0 15,13 2 1-15,-12 0 0 16,-3 0-1-16,4 0 1 15,-19-2-1-15,4 2 1 16,-4 0 0-16,5 0 0 0,-6 0 0 16,1 0 0-1,-11-2 0-15,-6-1-1 0,-2 3 0 16,-5 1 0-16,-1 3-2 16,-1-4 2-16,0 0-35 15,0 0-43-15,-2 1-145 16,-9 5-262-16,0-3 316 15</inkml:trace>
  <inkml:trace contextRef="#ctx0" brushRef="#br0" timeOffset="149600.14">4489 13643 427 0,'7'-2'219'16,"-2"6"-50"-16,-5-5-17 15,4 0-18-15,-4 3-2 16,0-3-4-16,0 0-7 16,0 0-9-16,-1 0-7 0,0 0-21 15,1 1-11-15,-1 0-16 16,0 0-4-16,-1 0-1 15,1 0 3-15,0 0-5 16,-1 0-5-16,-15 1-10 16,-34 39-5-16,22-25-10 15,-9-1-5-15,8 0-4 16,-9-5-2-16,17-2 0 16,13-2 0-16,-8-9 1 15,12 4-1-15,-12-7 0 16,-3-2-3-16,5 10-3 0,10-3-1 15,8 2-3-15,-3-2-2 16,0 1-2-16,0 0 0 16,0 1 2-16,0 0 0 15,0 0 3-15,0 0 0 16,2 5 0-16,4 6 0 16,0 4 0-16,2 28 0 15,-18-25 0-15,-4-6 0 16,-10 2 0-16,14 10 0 0,-3-2 0 15,0-1 0-15,3 2 0 16,-1-6 0-16,2 6 0 16,0 0 0-16,2-1 0 15,-1 2 0-15,6-3 0 16,-9 3 0-16,11-7 0 16,0 1 0-16,-2-8 0 15,7-5 1-15,-11 3 0 16,4-8 0-16,2-1 0 15,1 2 0-15,-1-1 0 16,0 0 0-16,0 0 0 0,0 0 0 0,0 0-1 16,0 0 0-16,1-1 0 31,3 1 0-31,3 0 0 16,0 1-1-16,6 2-1 15,26 5 1-15,-22-7 0 16,1-5-1-16,16 6 0 15,-4-5 1-15,-8 1 1 16,18 8 0-16,-27-10 1 16,1 2 0-16,4-5 0 15,-27-4 0-15,13 8 0 16,6 3 1-16,-6 0-1 0,13 3 0 16,-17 1 5-16,4-4-28 15,-3 0-76-15,-1 0-72 16,0 0-415-16,-1 0 392 15</inkml:trace>
  <inkml:trace contextRef="#ctx0" brushRef="#br0" timeOffset="150507.07">4929 13716 501 0,'0'-2'359'16,"0"-1"20"0,1-3-148-16,-2 6-40 15,0 0-77-15,-1 0-30 16,1 0-41-16,0 0-8 15,-2 13-3-15,-1 5-3 16,-14 33-4-16,12-30-3 16,0-3-6-16,1-2-1 0,0-6-4 15,2 2 0-15,0-8 1 16,4-2 4-16,-1-2 5 16,-1-2-1-16,1 1-1 15,-1 0-5-15,-1-6-6 16,4-9-1-16,6-34-2 15,2 28-2-15,-5 0-3 16,-1 4 0-16,-6-1-1 16,1-2-1-16,-3 4-1 15,-1-2-1-15,2 14-4 0,-7 7 0 16,4-1-5-16,-9 10 1 16,0 1 1-16,-13 9 2 15,10 6 2-15,-3-1 3 16,5 3 1-16,0-5 0 0,-13 3 2 15,4-2 0-15,8 6 0 16,4-4 1-16,3-5 0 16,2 0 0-16,-3-3-1 15,8-4 0-15,7 4-1 16,-1-4 1-16,-1-2 1 16,3 0 0-16,2-6 0 15,3 3 0-15,4-6 0 16,6 5 0-16,-5-3 3 15,5 0 0-15,-1-4 2 16,-6-3 1-16,16-4 1 16,-7-5 0-16,-2 1-2 15,7 0-1-15,-7 5-2 16,2-1 1-16,2 0 0 16,-10-2 0-16,-5 1 1 15,-2 0 0-15,-1 1 0 0,1 4-24 16,-4-3-97-16,-3-1-103 15,-6 2 130-15</inkml:trace>
  <inkml:trace contextRef="#ctx0" brushRef="#br0" timeOffset="150930.479">5194 13674 1056 0,'0'-6'492'0,"-3"5"-218"16,7 2-66-16,-4-1-99 16,-1 0-40-16,-7 22-40 0,-23 31-8 15,23-28-5-15,-2-3 0 16,-8 4-3-16,9 1-1 16,-6 2-4-16,-2-4 0 15,2-2-3-15,2 0 0 16,1-2 0-16,4-2 0 15,5-2-2-15,-3-7 1 16,5-3-14-16,-5-3-20 0,6-3-53 16,1 2-32-1,-1-4-72-15,0 0-38 0,0 0 145 16</inkml:trace>
  <inkml:trace contextRef="#ctx0" brushRef="#br0" timeOffset="151258.59">5444 13640 733 0,'8'-11'434'16,"0"0"-62"-16,-3 6-136 15,-3 4-31-15,-2-3-74 16,1 4-33-16,-2 0-38 0,0 0-12 15,-1 5-4-15,-2 16 0 16,-12 33-7-16,6-24-3 16,-4 9-7-16,-3-2-4 15,-1 2-7-15,-5-5-3 16,3-6-4-16,0 4-2 16,3-5-2-16,6 2 0 15,7 1-2-15,1-5 1 16,-5-8-2-16,0 0 0 0,-2-7-28 15,8-7-33-15,2-3-88 16,0-7-81-16,8-9 140 16</inkml:trace>
  <inkml:trace contextRef="#ctx0" brushRef="#br0" timeOffset="151586.9">5138 13858 546 0,'-11'0'328'0,"1"1"-15"0,-1-1-50 16,7 2-61-16,-1-2-35 16,6 3-60-16,-1-3-21 15,0-1-25-15,0 0-3 16,28-2 2-16,19-2 0 15,-17 3-2-15,1-2-4 16,-12 4-10-16,9-6-6 16,1 4-16-16,-3-2-7 15,0-2-6-15,-3 3-2 16,-5 0-13-16,-6 1-54 16,3-1-174-16,0 1-222 0,-4 5 275 15</inkml:trace>
  <inkml:trace contextRef="#ctx0" brushRef="#br0" timeOffset="152284.74">5496 13952 728 0,'-1'0'422'0,"0"0"-84"16,-1 0-117-16,1 0-25 15,0 0-74-15,0 0-21 16,0 0-36-16,0 0-8 16,1 0-7-16,0 0-5 15,0 0-10-15,17 6-7 16,32 7-11-16,-31-8-4 15,5 0-6-15,-9 0-1 0,13 3-3 16,-12-2 2-16,-15 0 1 16,1 1 2-16,-14-2 3 15,2 3 1-15,-1 1-1 16,-4 3-2-16,-12-2-2 16,4-3 0-1,7 1-2-15,-1 0-1 0,8 1-2 0,-3 4-1 16,12-9-1-16,-1-6 0 15,3 2-3-15,-1-1 1 16,0 0-1-16,0 1 1 16,2 0 2-16,8 1 0 15,0 2 0-15,-1-1 0 16,30 21 0-16,-26-15 0 16,3 7-1-16,-7 2 1 15,0 1 0-15,-3 4 0 0,-3-7 0 16,-2 6 1-16,-5-4 1 15,-2-1 0-15,-5-3 0 16,2 3 1-16,-7-4 1 16,-3 2 0-16,-5 0 3 31,5-1 4-31,-1-5 9 16,-1-2 3-16,1-6 5 15,-6-1-1-15,0-4-5 16,5-4-2-16,-5-5-8 0,7-3-5 15,11 0-5-15,-4 5-15 16,7 2-58-16,-7-1-56 16,9 8-187-16,4-7 197 15</inkml:trace>
  <inkml:trace contextRef="#ctx0" brushRef="#br0" timeOffset="153299.83">5819 14041 356 0,'-1'3'272'16,"-3"1"24"-16,2-1-94 15,-1 4-31-15,0 1-40 16,0-3-15-16,2-5-22 16,0 5-9-16,1-1-9 15,0-1-2-15,0 3-4 16,-1-6 7-16,0 0 0 15,0 0-6-15,0 0-13 16,1-2-13-16,0 1-21 16,9-16-3-16,26-44-6 0,-18 28-3 15,-5-5-3-15,1 2-2 16,5-6 0-16,4 5-1 16,-5-3-4-16,2-1-2 15,-7 10 0-15,-6-2-2 16,2 11 0-16,0 13-2 15,-4 13-7-15,1 10 1 16,-5 4-1-16,-2-1 4 0,1 15 6 16,-3-5 0-16,2 11 1 15,2 3 0-15,0-7 0 16,0-4 1-16,3-1 0 16,-3-3 0-16,6-3 0 15,-2-1-1-15,6 2 1 16,-4-8-1-16,0-5 1 15,4 3-1-15,-4-14 4 16,12-2 1-16,3-9-1 16,2-3 1-16,-2-5-4 15,2-6 0-15,-3 0-1 16,4 0 0-16,-13-6 0 16,10 3 0-16,-13-3 2 0,-3-6 0 15,14-6 1-15,-14-1 0 16,9 0-1-16,2 9 0 15,-6 12-2-15,-9 6-1 16,0 11-4-16,-3-2-5 16,-2 12 9-16,3 1-27 15,0 8-113-15,-5 9-113 16,-12 11 146-16</inkml:trace>
  <inkml:trace contextRef="#ctx0" brushRef="#br0" timeOffset="153753.18">6492 13627 738 0,'0'-13'416'0,"2"13"-56"0,-2 0-94 16,0 2-94-16,0-2-39 15,-1 0-57-15,0 0-18 16,0 7-15-16,-2 9-2 15,-9 37-5-15,4-27-4 16,-9-3-6-16,7 8-5 16,-4 3-5-16,-1-2-2 15,6-5-5-15,-5 4-2 16,-2-9-1-16,5 1 0 16,1-4-2-16,0-1-1 0,8-5 5 15,-5-5-34-15,6-6-58 16,1-5-35-16,8-6-84 15,3-4-28-15,1-7 152 16</inkml:trace>
  <inkml:trace contextRef="#ctx0" brushRef="#br0" timeOffset="154080.99">6754 13575 1158 0,'-4'0'513'0,"-1"1"-250"16,-2-1-52-16,0 2-90 0,13 2-30 15,1-2-39-15,-7 3-4 16,-6 12 6-16,3-1-1 16,-8 13-8-16,1 7-8 15,-1-7-13-15,-18 10-4 16,10-4-7-16,-8-3-2 15,8 1-4-15,9-3 0 16,-17-4-1-16,12-1-1 0,-4-1-1 16,-2 1-1-16,18-10-1 15,-4-2 8-15,4-8-65 16,1-5-32-16,2-3-141 16,0 2-87-16,-1 0 202 15</inkml:trace>
  <inkml:trace contextRef="#ctx0" brushRef="#br0" timeOffset="154364.87">6404 13844 595 0,'-7'0'416'0,"0"1"-11"15,4-3-149-15,3 0-38 16,0 1-88-16,0 0-19 15,0 0-27-15,0 0-5 16,8-1-2-16,6-4-5 31,31-8-10-31,-26 15-6 16,4-1-15-16,6 2-10 0,1-2-15 16,1 0-5-16,-14 4-4 15,0-4 3-15,6-2-55 16,-10-2-89-16,27 3 90 15</inkml:trace>
  <inkml:trace contextRef="#ctx0" brushRef="#br0" timeOffset="155005.05">6656 14015 714 0,'2'-6'409'0,"-4"1"-86"16,3 0-123-16,1-1-31 15,-6 2-56-15,4 1-9 16,8-3-11-16,3 1-4 0,8-2-7 15,7-2-9-15,4 4-22 16,-2 2-9-16,-8 4-12 16,2 4-5-16,-11 2-6 15,-1 1-3-15,0 5-4 16,-9-3 0-16,-2 7 6 16,-5 8 3-16,-10 0 4 15,-7 7-1-15,-6 4-4 16,-5-12-3-16,12 0-3 15,0-4-2-15,-1-4-3 16,-6 4-1-16,-6-5-3 0,10-2-1 16,10-8 0-16,7-2-1 15,8-1 1 1,-5-2-1-16,11 3 2 16,-2-9-2-16,-3 1-1 15,-1 0-1-15,1-7-1 0,3 11 1 16,-3 0-1-16,11 0 0 15,-1 1-1-15,-2-2 1 16,23-3 0-16,-7 1 0 16,-4 1 0-16,5 1 1 15,-4-4 0-15,2 4 0 16,4 3 1-16,0 1-1 0,-12 3 1 16,5-3 0-1,-8-6 0-15,0 2 0 0,-6 4 6 16,-4-6-8-16,-1 4-87 15,-1-5-73-15,-1 4 94 16</inkml:trace>
  <inkml:trace contextRef="#ctx0" brushRef="#br0" timeOffset="155824.79">7004 13572 532 0,'-3'7'303'0,"-2"-4"-40"15,-1-2-38-15,-2-7-67 16,6 3-26-16,3 1-48 15,5 0-16-15,-6 1-30 16,0-1-9-16,12 0-11 16,11-1-2-16,33 5 10 15,-30 1 5-15,-6 11 14 16,9-3 3-16,-13 1-1 16,3 6 1-16,9-12-5 0,-16 2-2 15,13-8-6-15,-2 0-3 16,-10 0-3-16,0-3-3 15,-13 3-5-15,1 0-5 16,0 13-5 0,-3-2-3-16,0-1-4 0,-2 8 1 0,-6-9-2 15,3 9-1-15,-5 10 0 16,1-8-1-16,6 3 0 16,-8 3 1-16,3-5-1 15,6-1 0-15,2 1 0 16,-7-1 0-16,13-1 1 15,-14 2-1-15,10 1 0 16,4-4 1-16,-10 0-1 16,7-3 1-16,-8-7 1 15,8 3 0-15,3-7 1 0,1 5 1 16,-16-2-1-16,13-3 1 16,-7-1 0-16,0-3 1 15,13 1 0-15,-22-3 0 16,14 2 1-16,-11 2 12 15,-12-2 12-15,3 4 5 16,-10-3 5-16,-3-4-11 16,11 0-12-16,8-1-5 15,-6-4-7-15,8 3 1 16,1 3-39-16,-2-5-48 16,12 7 53-16</inkml:trace>
  <inkml:trace contextRef="#ctx0" brushRef="#br0" timeOffset="163731.79">10372 12538 283 0,'37'-34'225'16,"-37"28"21"-16,8 1-46 16,-1 3-16-16,8-1-29 15,-6 1-20-15,-13 2-35 16,6-6-15-16,-13 9-14 16,11 3-2-16,-3-4-5 0,3 10 0 15,-1-7-7-15,-1-3-4 16,1 3-5-16,0-5-4 15,-1 0-11-15,1 0-4 16,-5 15-8-16,-19 33-6 16,5-27-8-16,-4 3-1 15,0 1-2-15,1-1-1 0,5 4-1 16,-1-1 1-16,3-5-2 16,3 2 1-16,2-1-1 15,5-1 1-15,0 0-2 16,2-8 0-16,4 1 0 15,-1-5 0-15,1 2 0 16,0-4 0-16,0-8 0 0,6 3 0 0,1-4 0 16,-1 6 0-16,4 1 0 15,0-6 0-15,4 2 1 16,4-9 0-16,7 0 3 31,1 0 2-31,21-6 0 0,-2-18 2 16,7 8-3-16,-45 9 1 15,5 3 0-15,6 2 1 16,-23 5 3-16,9-9 6 16,-5 4 5-16,-3 7 6 15,1-1 0-15,-8 3-6 16,11 0-4-16,-15 3-8 16,4-2-4-16,5 2-3 0,-14 4 0 31,2 2-2-31,9-3 1 0,-11 2-1 15,12 1 0-15,0-6 0 16,2 8-2-16,2 4 1 16,0-4-1-16,5-1 0 15,-2-4 1-15,1 1-1 16,4 2 2-16,-4 5-2 16,8-5 2-16,-1-2-37 15,-4-4-45-15,2-3-122 16,-1 0-140-16,-4-1 214 15</inkml:trace>
  <inkml:trace contextRef="#ctx0" brushRef="#br0" timeOffset="164054.28">10685 12791 595 0,'1'-4'360'0,"1"3"-23"15,-2 7-44-15,-2-2-63 16,1-4-29-16,0 0-37 16,0 0-24-16,-4 11-33 15,0-2-15-15,-21 29-31 0,18-32-14 16,0 0-23-16,4-3-7 15,4 0-10-15,-1 8-2 16,1-3-3-16,-1-3 5 0,1 1-72 16,-1-8-57-16,1 2-147 15,0 0-126-15,0 0 251 32</inkml:trace>
  <inkml:trace contextRef="#ctx0" brushRef="#br0" timeOffset="164628.81">11067 12535 766 0,'0'-2'446'15,"-3"-1"-71"-15,-4 3-186 16,1 0-13-16,6 2-89 16,-1 4-12-16,6 1-21 15,-8 3-34-15,-12 5 27 16,-2-1-2-16,-1 8-2 15,5 2-2-15,12-1-12 16,-8 2-6-16,2-3-7 16,-1 4-3-16,0-1-4 15,4-9-1-15,-1 2-1 16,-1-18-1-16,-16 0 4 16,12 0 0-16,15-15-2 15,-6 14-2-15,12-15-6 16,5 1-3-16,-9 1-3 15,8-5 1-15,1 6 0 16,3 3 1-16,-16 3 0 0,10 7-1 16,1 3 2-16,-24 2 1 15,23 5 2-15,-2-3 0 16,-4-2 0-16,21 1 0 16,-12-1 0-16,1 1-1 15,-1 1 0-15,5-3 1 16,-1 1 5-16,-4-1-18 0,-3-5-58 15,-3-4-44-15,1-1-197 16,0-4 200-16</inkml:trace>
  <inkml:trace contextRef="#ctx0" brushRef="#br0" timeOffset="164984.94">11379 12499 1087 0,'-8'-10'503'0,"6"10"-230"16,-3 0-82-16,-3 0-92 15,1 8-33-15,3 6-26 16,4 6-13-16,-14 4-5 15,-3 1-1-15,-3 2 3 16,-3 1 0-16,6 3-3 16,0 3-3-16,4 0-6 15,-3-3-4-15,6 6-2 0,1-4-3 16,2-6 0-16,-2 2-1 16,4-19-24-16,1 2-53 15,2-8-160-15,4-3-204 16,5-4 271-1</inkml:trace>
  <inkml:trace contextRef="#ctx0" brushRef="#br0" timeOffset="165657.69">11790 12636 1063 0,'32'-17'494'0,"-29"18"-210"15,-14-3-56-15,-1 12-98 16,6-1-31-16,-7 9-45 0,-3 3-15 16,-2 6-11-16,-4 3-4 15,-3 1-5-15,5 2-4 16,-2 0-4-16,-3-8-3 16,8 1-2-16,-5-6-2 15,-4-6-1-15,7 0-1 16,-12-7-7-16,7 0-27 15,14 0-70-15,8-3-66 16,11-6-205-16,2 2 235 0</inkml:trace>
  <inkml:trace contextRef="#ctx0" brushRef="#br0" timeOffset="165923.26">11623 12687 977 0,'5'-10'479'0,"-2"3"-170"16,-1 2-53-16,-1 1-100 16,-1 3-45-16,0 1-50 15,0 0-15-15,0 0-13 16,1 5 1-16,4 18-9 16,4 28-5-16,-4-25-7 15,0 8-2-15,0-5-3 16,3-4-1-16,2-8-1 15,0-1-1-15,2-3 0 0,-5 2 22 16,-2-5-89-16,2-6-54 16,-1-6-326-16,4 1 270 15</inkml:trace>
  <inkml:trace contextRef="#ctx0" brushRef="#br0" timeOffset="166246.76">12218 12571 1071 0,'2'-10'533'0,"-7"7"-186"15,8 3-133-15,-4 4-106 31,1-4-37-31,0 0-20 0,-2 0-6 0,-1 20-10 16,-9 27-1-16,-1-23-7 16,4 4-2-16,-6-3-7 15,7 3-6-15,-2-1-4 16,3 4-2-16,1-8-2 16,-6 0-1-16,9 2 13 15,-4-11-28-15,6-2-95 16,-1-5-62-16,3-1-199 15,1-6 222-15</inkml:trace>
  <inkml:trace contextRef="#ctx0" brushRef="#br0" timeOffset="166784.419">12585 12564 845 0,'-2'-5'506'0,"-6"11"-22"16,1 1-219-16,-5 4-111 15,1 1-47-15,1 3-50 16,-4 3-13-16,-3 3-24 16,3-1-3-16,-4 3 0 15,2 1 0-15,2 6-2 16,-2-3-2-16,7-4-6 15,-1 3-2-15,-3-9-2 16,14 3 0-16,9 3-1 16,4-11-1-16,5-4-1 15,-16 4 0-15,5-11 1 16,-2 4 1-16,14 3 1 0,-3-9 0 16,1-1-3-16,5-6-4 31,-1-13-13-31,6 6-5 15,-3-4 2-15,-7-4 4 0,-1 4 13 16,-3-9 4-16,-2-2 4 16,-1 2 1-16,-8-1 1 15,1 7 0-15,-9 0-1 16,-1 3 0-16,0 6-2 16,-5-2 0-16,-2 5 0 15,-2-3-2-15,-2 6-3 16,-2 3 0-16,7 2-3 15,1 4-1-15,6-1 0 16,-2 0 5-16,3 0-75 16,4 0-49-16,-3 3-180 15,3-4 175-15</inkml:trace>
  <inkml:trace contextRef="#ctx0" brushRef="#br0" timeOffset="167154.54">12959 12420 916 0,'-6'-3'491'16,"4"2"-137"-16,1 0-140 15,0 0-46-15,0-1-59 0,0 1-14 16,0 0-32-16,1 0-12 16,1 0-16-16,26-3-7 15,21-1-12-15,-32 9-5 16,0-6 21-16,-2-11-45 15,-4 4-142-15,-4-8-249 16,2 3 241-16</inkml:trace>
  <inkml:trace contextRef="#ctx0" brushRef="#br0" timeOffset="167639.8">13462 12091 895 0,'0'-4'505'0,"-3"2"-111"15,3 3-197-15,-1-1-39 16,0 0-74-16,0 0-6 16,-4 10-19-16,-3 6-6 0,-21 29-2 15,9-24-2-15,8-9-12 31,7-5-9-31,0-1-14 0,-15 22-5 0,13-4-3 16,7-2-1-16,8-9-2 16,5-2 0-16,-17-10-1 15,1-2-1-15,3-4 0 16,0 4 1-16,0 0-2 16,25-3-1-16,34-9-33 15,-30 4-17-15,5 3-50 16,-13 1-38-16,-1-5-71 15,-5 0-95-15,3-1 197 16</inkml:trace>
  <inkml:trace contextRef="#ctx0" brushRef="#br0" timeOffset="167940.74">13721 12065 976 0,'-6'-7'519'0,"11"7"-153"0,-11 0-138 16,3 2-51-16,2-2-74 31,0 0-24-31,0 0-38 15,-8 11-11-15,-4 13-10 16,-28 27-3-16,28-21-2 16,1 1-3-16,-3 3-3 15,0 3-3-15,1 10-1 16,1-9 4-16,3-8-50 0,4 0-61 16,-4-18-391-16,3 10 330 15</inkml:trace>
  <inkml:trace contextRef="#ctx0" brushRef="#br0" timeOffset="169070.849">13978 12754 348 0,'-18'-35'209'0,"13"34"-10"0,1-3-17 16,1-1-25-16,-3 4-6 15,-1-1-5-15,5 3-6 16,-4-2-12-16,0 0-9 16,5 1-19-16,-7-2-8 15,13 3-10-15,-1 2-4 16,2 5-6-16,6-1-4 16,-8 1-9-16,7-3-2 0,3 1-10 15,1-6-5-15,14 4-8 16,2-6-6-16,4-6-10 15,-3 5-4-15,2-9-7 16,-5 10-1-16,-7-1-1 16,2-4-15-16,-12 4-55 15,9-6-40-15,-11 4-119 16,-3 1-89-16,-2 3 200 16</inkml:trace>
  <inkml:trace contextRef="#ctx0" brushRef="#br0" timeOffset="169415.24">13893 12946 589 0,'-6'-10'364'16,"11"6"-13"-16,2-3-81 15,4 7-70-15,-3 0-25 0,4-2-30 16,4 6-13-16,-4-4-19 16,5 0-8-16,6 5-11 15,-5-1-9-15,5-4-22 16,4 0-10-16,1-1-20 15,10 1-10-15,6-5-12 16,-19 0-3-16,8 4-5 16,-11 1 23-16,-6 2-78 15,12 6-67-15,-33-4 81 16</inkml:trace>
  <inkml:trace contextRef="#ctx0" brushRef="#br0" timeOffset="170221.72">15575 12595 778 0,'9'-7'385'0,"0"1"-128"15,-3 4-46-15,4 0-74 16,-4 1-21-16,-5-2-33 16,4 3-9-1,-6 0-2-15,0 0 1 0,0 0 8 0,0 0-5 0,-7 15-12 16,-41 28-10-16,29-18-17 16,-3 7-7-16,-5-1-12 15,0 8-4-15,-1-3-6 16,-7-9-2-16,2 2-2 31,4-2 1-31,6-8-2 16,2 1 0-16,7-7-2 0,4-6 2 0,-2 4-41 15,-7-4-29-15,9-1-79 32,-6-4-60-32,11 1-130 0,11-3 206 0</inkml:trace>
  <inkml:trace contextRef="#ctx0" brushRef="#br0" timeOffset="170549.74">15383 12571 906 0,'-15'-5'464'0,"12"6"-147"0,0 2-95 0,-2-1-83 32,5-2-41-32,0 0-23 15,0 0-9-15,4 6-15 16,4 11-4-16,14 34-10 16,-13-26-3-16,3 5-6 15,0 7-5-15,-3-2-7 0,1-6-3 0,-4-5-5 16,0-4 0-16,-1-1-1 31,0 4-1-31,-2-5 4 0,-3-7-5 0,4-1-105 31,1-9-71-31,-1-3 98 16</inkml:trace>
  <inkml:trace contextRef="#ctx0" brushRef="#br0" timeOffset="171361.71">16036 12120 620 0,'-15'2'299'0,"10"2"-97"0,4 2-25 0,4-3-35 31,-1-1-7-31,-2-2-11 16,0 0-4-16,0 0-6 0,0 0-5 0,12 2-10 0,14 2-7 16,26 2-21-16,-22-6-8 15,6-4-20-15,-26-2-9 16,7 6-13-16,-3-1-4 31,-8 3-9-31,25 4-1 0,-9 0-3 0,-7 2 0 16,-11 1 3-16,-10 2 1 15,-7 5 3-15,-2 4 0 16,0 3-2-16,6 2 0 0,-16-2-3 16,-5-4 1-16,-6 4-1 15,-9-12 0-15,14 6 0 16,6-6 0-16,7-3 0 15,6 4-2-15,6-5 0 16,0-1-2-16,6-2 0 16,3-3-1-16,1-2 2 15,-4 1 0-15,0-1 1 32,0 0-1-32,12-4 1 0,8 1-1 0,28-3 3 15,-34 7 3-15,2-2 9 16,2 2 7-16,5 8 6 31,2-4 0-31,9-1-3 0,-9-3-3 0,-10 6-5 16,4-3-1-16,3 12-5 15,1-5-2-15,7-11-4 0,-3 1-1 16,-16 0-2-16,1 2 0 16,-1 7-1-16,-2-8 8 15,-5 0-51-15,-3-1-44 16,0 5 54-16</inkml:trace>
  <inkml:trace contextRef="#ctx0" brushRef="#br0" timeOffset="172668.05">14874 13145 238 0,'-10'-5'179'15,"6"5"8"-15,-1-1-47 16,-3-1-12-16,4 2-32 0,-2 2-12 16,-2 5-21-16,4-4-6 15,-3 2 10-15,0-3 9 16,-2 0 18-16,2 1 6 16,3 1 1-16,16-4-3 15,-10 1-6-15,5-1-1 16,4 1-3-16,-24 1-1 15,20 1-5-15,-5 0-1 0,3-3-1 16,13 0-1-16,-6 0-5 16,3 0-6-16,-4 0-9 15,4-1-6-15,3 0-10 16,-3 1-7-16,5 0-12 16,0 0-3-16,8-5-6 15,6 5-3-15,13-1-3 16,1-4-3-16,8 3-2 15,-9-5-1-15,1 3 0 16,1 3 0-16,-9-2 0 16,4 1-1-16,-15 1 0 0,0-1 1 15,-3 0-1-15,4 1 0 16,6-4 0-16,-5 5-1 16,-3 0 1-16,19 0-1 15,-13-1 0-15,9-3 1 16,-12 0-1-16,-13 0 0 15,10 2 0-15,-2 0 0 16,11 1 0-16,-4 2-1 0,-7-1 1 16,-1 5 0-16,-4-3-1 15,1-2 1-15,0-1-1 16,1-1 1-16,1-1 0 16,1 3-1-16,9 0 0 15,1-2 0-15,2 0 0 16,-7-3 1-16,-5 0 0 15,3 4-1-15,1-3 1 16,7 1 0-16,-8 1-1 16,0-1 0-16,-3 2 0 0,0 0 0 15,5 0 0-15,8 1 1 16,1 0-1-16,-10-2 0 16,3-1 1-16,-5 1-1 15,-13-1 1-15,15 1-1 16,0-1 1-16,-2 0 0 15,9 1 0-15,-5-1 0 16,-2 1 0-16,-4-1 0 0,0 3-1 16,-2 1 0-16,-4 2 0 15,-2-2 1-15,0-1 1 16,2 0-1-16,-5-4 0 16,0 4-1-16,-3 0 0 15,-7-2 0-15,8 1 0 16,-2-2 0-16,-8 6-3 15,-2-2 0-15,-6 5-16 16,-3-1-44-16,0-4-112 16,5 5-50-16,-12 3 123 15</inkml:trace>
  <inkml:trace contextRef="#ctx0" brushRef="#br0" timeOffset="174615.58">14882 13436 928 0,'-1'-1'400'0,"0"0"-230"16,0 0-38-16,0 0-84 16,-1 1-15-16,-7 4-14 15,3 2-6-15,-2 8 3 16,-27 26 6-16,26-18 10 15,-6 3 2-15,-4 8-3 16,12 0-8-16,0 2-9 16,-1-6-4-16,-5-1-3 0,-3-5 0 15,2-7-1-15,5 7-1 16,7-9 0-16,-2 2 1 16,-2-4 0-16,0-3 2 15,20-4-31-15,-12-3-32 16,1-2-97-16,2-5-128 15,-15-5 180-15</inkml:trace>
  <inkml:trace contextRef="#ctx0" brushRef="#br0" timeOffset="174913.18">14984 13662 701 0,'-3'5'407'0,"-2"2"-53"15,4 2-104-15,-2-5-79 16,0 7-42-16,-1-4-36 16,-1-2-11-16,0 10-26 0,-1-7-6 15,1 6-13-15,-5 0-7 16,5-4-13-16,-3 1-5 15,2-7-6-15,2 4-1 16,-2-5-1-16,4 3-5 16,2-3-82-16,1-3-57 15,-1-1-207-15,0 0 208 16</inkml:trace>
  <inkml:trace contextRef="#ctx0" brushRef="#br0" timeOffset="175581.34">15329 13434 894 0,'1'-1'402'0,"3"-3"-196"15,-4 1-38-15,0 2-65 16,0 0-13-16,-1 1-2 16,0 0-6-16,0 0-3 15,0 0-5-15,-7 12-19 16,1 0-9-16,-31 32-16 0,22-23-6 0,-4 1-12 16,0 4-4-16,15 0-3 15,-7 5-1-15,-1-1 0 16,10 1-1-16,-1 3 0 15,-2-12-2-15,0-2-1 16,7-6 0-16,-6-2 0 16,9 3 0-16,3-8 0 15,1 5 0 1,9-8 0-16,5-1 1 16,-1 6 2-16,-15-8 0 15,16-4 0-15,-9-4 0 16,14-1 0-16,6-6-1 0,-6-1 2 15,5-1-1-15,-9-4 1 16,-1 3 1-16,-11 0 1 16,2 4 1-16,-8-4 2 15,-2 5 2-15,1-5 1 16,-9 5 0-16,0 8 3 16,-2-1-1-16,-6 11-2 15,3 3 0-15,-6 1-4 16,-3 1 1-16,6 0 1 15,-3-6 1-15,9 7-2 16,4 9-2-16,-6-7-4 16,9 2 0-16,0 0-2 15,-2-12 0-15,8 7 0 16,-3 5-1-16,1-3-22 16,5 5-55-16,1-6-302 15,7-2 259-15</inkml:trace>
  <inkml:trace contextRef="#ctx0" brushRef="#br0" timeOffset="177299.76">15961 13547 661 0,'3'-1'287'16,"3"-1"-144"-16,0 0-36 0,2-1-41 15,0 0 6-15,-4 0 17 16,6-1 14-16,-7 2 28 15,0 0 6-15,-1 1-12 16,-2 0-15-16,0-1-13 16,0 1-10-16,0 1-17 15,0 0-9-15,-6 13-28 16,-4 13-9-16,-44 33-8 16,27-32-4-16,-3 2-4 15,1-6-1-15,-1-2-3 16,3 2 2-16,9-7-3 15,5 1 1-15,10-8-2 16,-11-6-1-16,14-6-54 0,-8 2-37 16,8-11-114-16,14 4-120 15,-18 2 210-15</inkml:trace>
  <inkml:trace contextRef="#ctx0" brushRef="#br0" timeOffset="177580.46">15879 13533 699 0,'-8'-7'430'0,"6"6"-26"0,2-1-121 0,0 2-95 31,0 0-46-31,0 0-49 0,0 0-13 0,0 9-33 16,1 9-12-16,3 33-15 15,-4-23-4-15,3 0-7 16,1 5-1-16,8-3-2 31,-5-10-1-31,4-2 1 16,-1-2-1-16,-5-16-7 0,-3 6-31 0,3-1-98 16,-4-11-76-16,3 0 118 15</inkml:trace>
  <inkml:trace contextRef="#ctx0" brushRef="#br0" timeOffset="177939.37">16337 13396 1190 0,'1'-9'549'0,"-1"8"-249"16,-3 2-100-16,3-1-100 16,-1 0-37-16,0 0-32 15,0 0-8-15,0 2-8 16,-4 17 2-16,-7 30 7 16,6-31 1-16,-5 7 3 15,-9-5-5-15,8 9-9 16,-2 0-3-16,13-5-5 15,-3 1 0-15,-5-1-2 16,9-6-1-16,-23 6 6 16,15-13-27-16,5-1-69 15,-3 0-39-15,13-12-109 0,-2 4-31 16,1-21-175-16,-6 2 275 16</inkml:trace>
  <inkml:trace contextRef="#ctx0" brushRef="#br0" timeOffset="178501.979">16568 13392 1021 0,'11'-6'519'16,"2"2"-182"-16,-7 4-140 16,-12 4-47-16,-2 3-58 15,-2 1-10-15,-2 6-22 16,11-1-7-16,-10 4-4 31,-9-1-5-31,1 2-10 16,-2 0-5-16,4 1-9 15,1 1-1-15,5 3-5 0,-3 0-1 16,2-3-5-16,3 7-3 16,0-4-1-1,3 3-1-15,3-4-2 0,5-1 1 16,-2-8-2-16,4-2 1 15,2 4 0-15,-4-12 0 16,5 3 2-16,-2-7 1 0,3-10 0 16,1 2 0-16,5-2-1 15,2-6-3-15,5-1 0 16,2 2 0-16,7-10 1 16,-3 11 0-16,6-6 2 15,-13-3 1-15,-4 2 1 16,2-4 2-16,-17 3 1 15,13 1 0-15,-12 0 1 16,-2 2-2-16,0 2-2 0,-16 3 0 0,-3 6-4 16,4 2-1-16,-4 3-1 15,15 0-2-15,-2 2-1 16,-1 4-1-16,0 2-2 16,-6 3 4-16,5 0-41 15,0-6-43-15,8 6-111 16,1 1-82-16,3-2 171 15</inkml:trace>
  <inkml:trace contextRef="#ctx0" brushRef="#br0" timeOffset="178850.28">16796 13378 1010 0,'-1'-1'500'0,"0"0"-174"16,0 0-46-16,-3-4-106 15,2 0-38-15,2 4-52 16,0 0-23-16,0 0-25 16,0 0-6-16,7-3-13 15,4 0-5-15,-1 2-7 16,29-6 2-16,-28 12-45 16,-2-4-63-16,-2-1-165 15,5 1 162-15</inkml:trace>
  <inkml:trace contextRef="#ctx0" brushRef="#br0" timeOffset="179663.59">17125 13235 432 0,'2'0'326'16,"-6"1"54"-16,3 2-93 15,1-3-81-15,0 0-35 16,0 0-39-16,0 0-18 15,0 0-26-15,0 0-10 16,0 0-6-16,0 0-1 16,1 0-5-16,-1 0-6 0,0 0-15 15,16 3-8-15,42-1-11 16,-34-4-3-16,-1-1-5 16,-1 2 0-16,-8 1-4 15,-1 0-2-15,-10 5-2 16,-1-4-2-16,-4 14 0 15,-5-2-1-15,-2-6 0 16,-2 9-1-16,-3-4-1 16,5-4 0-16,-15 5-2 15,12 3 0-15,-19-7 0 16,17 3-1-16,11-4 1 16,-2-2-1-16,4-2 2 15,-13-1 0-15,12-3 0 16,-8-5 1-16,5 4 1 15,3 3 0-15,-8 1 1 0,16-3 0 16,3 0 0 0,6-5-1-16,-4 5 2 0,-6 1 0 15,17-1 4-15,-25 1 0 16,27-2 2-16,-11-4 1 16,4 6 1-16,3-1 2 15,-2 4 0-15,-1-2-1 16,-7-9-6-16,14 6-3 0,-15-5-4 15,0 6-1-15,-5 5-9 16,0-1-41-16,-3 1-7 16,-1 5 27-16</inkml:trace>
  <inkml:trace contextRef="#ctx0" brushRef="#br0" timeOffset="180317.44">17285 13783 252 0,'-30'-31'215'0,"25"26"78"16,5-2-35-16,0 5-22 15,-3 2-15-15,3 0-21 16,-1 0-11-16,0 0-28 16,0 0-7-16,1 0-10 0,0 0-7 15,4 1-15-15,13 3-9 16,25-6-28-16,-22-6-16 15,3 6-25-15,0-2-12 16,-5 1-20-16,-2 6-6 16,-4-7-4-16,-4 7 13 0,-2 4-82 15,2 4-65-15,-4 1-586 16,-1-17 479-16</inkml:trace>
  <inkml:trace contextRef="#ctx0" brushRef="#br0" timeOffset="180687.91">18071 13671 957 0,'1'-1'445'0,"9"-3"-183"16,-1 4-21-16,3 0-53 0,-3 1-13 15,-33 2-33-15,8-2-23 16,3 14-38-16,-4-9-16 16,0 6-23-16,-8 4-9 15,-9-5-15-15,1 7-5 16,5-5-7-16,1 2-2 15,-5-1-1-15,-3 5-1 16,2-2-1-16,6-3-1 0,-6-1 5 0,19-4-26 16,5-2-74-16,-4-1-56 15,19-3-172-15,-6-1-353 16,11-2 457-16</inkml:trace>
  <inkml:trace contextRef="#ctx0" brushRef="#br0" timeOffset="180941.34">17870 13643 1081 0,'-6'-1'517'0,"3"-1"-216"16,3 4-56-16,0-2-112 31,0 0-28-31,0 0-30 15,3 11-3-15,4 4-6 16,16 37-9-16,-12-36-14 0,1 7-7 16,7 2-16-16,-3-8-4 15,-1 6-7-15,-3-3-4 16,-8-4 18-16,3 1-32 16,-3-3-89-16,-2 0 75 15</inkml:trace>
  <inkml:trace contextRef="#ctx0" brushRef="#br0" timeOffset="-210687.13">3005 15269 376 0,'0'-1'217'16,"0"-1"-36"-16,0 1-38 15,0 0-52-15,0 0-15 16,0 0-1-16,0 0 5 16,1 0 12-16,-1 0 8 15,0 0 8-15,0 0 0 0,0 0-10 16,0-1-12-16,0 1-32 16,1 0-10-16,0 0-14 15,-1 0-3-15,0 1-1 16,0 0-2-16,0 0-4 15,0 0-1-15,0 0-2 16,0 0 0-16,7 12-2 16,-4 5 1-16,-3 33-4 15,-8-24-1-15,-7 3-1 16,7-1-2-16,-9 5-2 16,1-1-1-16,7-5-1 15,-2 0-1-15,1-6 1 16,5-10-1-16,-2 0 0 15,9 3-1-15,0-8-1 16,1 5 0-16,2-11-1 0,-13 0-1 16,12-4-33-16,8 2-32 15,-8 0-117-15,7-6-121 16,2-2 191-16</inkml:trace>
  <inkml:trace contextRef="#ctx0" brushRef="#br0" timeOffset="-210329.91">3147 15511 896 0,'-2'-4'485'16,"-2"-1"-144"-16,4 9-101 16,-3 0-41-16,-2-1-88 15,1 7-34-15,-1-7-41 16,2 7-13-16,0 3-10 16,1-1-2-16,0-1-6 15,-1-7 0-15,3 6-1 0,-3-2-1 16,4 1 0-16,-1-4-1 15,-4-4 2-15,5-1-26 16,-2-1-63-16,0 0-45 16,1 0-150-16,-1 0-116 15,-1 0 254-15</inkml:trace>
  <inkml:trace contextRef="#ctx0" brushRef="#br0" timeOffset="-209668.46">3569 15314 654 0,'-4'-5'426'16,"-2"2"-7"-16,3-1-173 16,4 0-35-16,-3 3-67 15,1 0-28-15,0 1-49 16,-1 0-14-16,1 0-22 0,-1 2-7 16,-7 20-9-16,-34 28-1 15,25-20-4-15,7 0-3 16,-4-5-3-16,6 3-1 15,2-6-1-15,2-1 1 16,5 4-1-16,-3-6-1 16,-3-6 0-16,5 4 1 15,-1-9-1-15,7-2-1 0,-1 3 0 16,-1-4 0 0,8 2 0-16,-3 2 0 0,11-7 0 15,-4 4-1-15,3-11 1 16,1 0 0-16,7-6 1 15,0-9-1-15,5-7-1 16,1-3 1-16,-1-10 0 16,12 7 3-16,-17 5 2 15,-9 0 1-15,-13 6 5 16,1-3 2-16,-10-5 6 16,-4 3 1-16,-4 5 9 15,-11 5 2-15,6 8-3 16,1 0-3-16,-1 7-12 15,-2-2-5-15,-1 8-5 0,5-4-1 16,0 2-2-16,3 0 0 16,3 2-2-16,4 0-3 15,4 2-27-15,-2 2-51 16,7-3-154-16,0 5-145 16,-3-1 230-16</inkml:trace>
  <inkml:trace contextRef="#ctx0" brushRef="#br0" timeOffset="-208570.59">4050 15298 493 0,'0'-1'291'0,"0"0"-25"15,0 0-44-15,2-1-57 16,1-2-18-16,-1 2-31 16,1 0-10-16,-1 1-22 15,-1 0-15-15,-1 0-18 16,0 0-7-16,0 0-5 15,0 0 2-15,0 1-2 16,0 0-5-16,0 2-9 16,2 11-3-16,-2 2-7 15,-7 27-2-15,-1-25-4 0,0-2-1 16,-1-9-1-16,5 6 0 16,-2-12 2-16,1 5 0 15,4-5 0-15,0-4-1 16,1 3-8-16,0 0-5 15,0 0-5-15,5-14 0 16,21-28 3-16,-14 29 2 16,-2 3 2-16,10 3 1 15,-7 4-2-15,2 3 0 0,3 4-1 16,-2 1-1-16,8 7 2 16,2-1 1-16,-3 4 1 15,-3 5-1-15,-3 2 0 16,-12 6 0-16,-13 5 2 15,-6-2 1-15,-7 4 3 16,3-5-1-16,10-3 3 16,-12 0-1-16,-6-6 4 15,-1 5 4-15,-11-9 3 16,16-5 3-16,-6-3 0 16,3-7-2-16,6-3-2 15,-4 0 0-15,-3-8-5 16,8-5-1-16,-4 0-8 15,14-8-2-15,9 3-6 0,-2 2-1 16,11 5 0-16,-6 6 0 16,4-2 0-16,-4 4 1 15,4-1-1-15,-6 6 1 16,10 5 0-16,9 0 2 16,-2 10 2-16,4-6 0 15,-11 4 2-15,9 2 1 16,0-6 1-16,2 6 0 15,14 0 1-15,-12-4 0 0,-2-1 0 16,6-5 1-16,-3-4-36 16,1-1 4-16,8-3-183 15,-21-5-109-15,4-6 207 16</inkml:trace>
  <inkml:trace contextRef="#ctx0" brushRef="#br0" timeOffset="-208054.611">4512 15248 788 0,'-3'-4'458'0,"3"-1"-70"16,0 2-205-16,0 3-44 0,0 0-64 15,0 0-12-15,0 4 8 16,-1 12 4-16,-8 33-7 15,1-26-6-15,-4 10-17 16,-1-3-9-16,1-2-12 16,-1 6-6-16,-3-13-7 15,3-1-1-15,6 1-1 16,3-17 0-16,9-6-1 16,0 3 0-16,-1-12-4 15,5 9-1-15,5-1-1 16,2-3-2-16,3-1 0 15,3-2 0-15,-1 2 0 16,4-2-1-16,-1 9 1 16,1 0 0-16,-5-3 5 15,11 1-23-15,-8-4-67 16,-1 1-49-16,-6 2-200 0,-13-4 212 16</inkml:trace>
  <inkml:trace contextRef="#ctx0" brushRef="#br0" timeOffset="-207721.18">4791 15192 933 0,'5'-10'527'15,"0"3"-78"-15,-19 5-248 16,19 0-48-16,-5 9-84 16,-6 5-32-16,27 8-17 15,-24 0 4-15,1 11 8 16,-2 1 2-16,-18 3-2 16,12 4-4-16,-17-3-12 15,17 5-4-15,-2-7-4 16,3 5-1-16,0-4 0 15,-10-6-1-15,-3 0 4 16,11-12-12-16,4-4-93 0,-3-1-78 16,11-9 100-16</inkml:trace>
  <inkml:trace contextRef="#ctx0" brushRef="#br0" timeOffset="-207153.81">5408 15385 718 0,'11'-12'396'0,"-7"6"-95"16,2 1-98-16,-3 6-31 16,-2 6-47-16,-1-4-11 0,-7 15-15 15,-1-3-5-15,-10 10-4 16,4 11-8-16,-4-3-19 15,-8 1-9-15,-2-5-19 16,5-1-8-16,-10-7-11 16,12 5-4-16,10-8-3 15,-8-5 0-15,9-6 3 16,-16-5-17-16,4-8-65 16,7-2-44-16,7-4-138 15,10-3-12-15,7-5 159 16</inkml:trace>
  <inkml:trace contextRef="#ctx0" brushRef="#br0" timeOffset="-206917.241">5249 15407 719 0,'5'-1'416'0,"-11"4"-78"0,11 7-92 16,-4-2-110-16,9 10-38 15,4-1-23-15,-18 0-1 16,14 8-1-16,-6-9-2 15,-3 5-9-15,16 0-9 16,-4-6-20-16,2 5-7 16,9-10-12-16,-3-1-1 15,-1-3-2-15,-3-6-1 0,6 9-21 16,-9-10-53 0,0-8-163-16,1 5 148 0</inkml:trace>
  <inkml:trace contextRef="#ctx0" brushRef="#br0" timeOffset="-206502.51">5905 15244 957 0,'-2'0'440'15,"0"3"-185"-15,1 6-64 0,-1-1-64 16,-5 5-23-16,-2 5-30 15,4 5-6-15,-3 7-13 16,3 6-5-16,-6 4-8 16,-6-3-8-16,6 4-10 15,-3-10-5-15,2-2-8 16,2 0-1-16,4-9-3 16,1 4-1-16,8-3-1 15,-12-7-37-15,9-7-105 16,-7-4-76-16,8-14 116 15</inkml:trace>
  <inkml:trace contextRef="#ctx0" brushRef="#br0" timeOffset="-205989.51">6276 15238 969 0,'-5'2'489'0,"8"4"-166"16,0-2-126-16,-7 3-37 16,-4 4-45-16,-5 2-11 15,2 5-11-15,3 4-4 16,-1 6-5-16,-13 1-6 0,1 2-23 16,-10 3-11-16,8-11-21 15,6 0-6-15,2 0-9 16,5-5-2-16,3 5-2 15,7-3-2-15,0-8 0 16,12-2-1-16,0-1 0 16,8-2 1-16,5-2 0 15,-12 2 1-15,8-7 0 16,-7-1 0-16,8 0 0 16,6-9 0-16,0-2-1 15,0-6 1-15,-2-6-2 16,4 7 1-16,-3-9 0 15,-4 5 1-15,-5-1 1 16,-7-11 2-16,-5 3 2 16,2-5 1-16,-8-3 0 15,-3 6 0-15,-6 8-4 0,-5 4 0 16,-7 6-3-16,-2 5-1 16,0 1-1-16,-10 5 0 15,6 1-1-15,5 2 0 16,-8-1-8-16,5-4-8 15,7 5 302-15,-10 5-219 16</inkml:trace>
  <inkml:trace contextRef="#ctx0" brushRef="#br0" timeOffset="-204085.611">6643 15064 620 0,'4'-2'310'0,"-4"1"-95"16,0 0-33-16,0-1-61 15,-1 1-23-15,1 0-29 16,0 0-5 0,0 0-2-16,0 0-2 0,0 0-7 15,0 0-5-15,23-6-7 16,30 2-4-16,-42 6-8 0,-11 3-4 16,7-8-7-16,-1-1-5 15,15 8-4-15,6-2-3 16,-10 2 0-16,0-4 0 15,-6-1-1-15,0-4-1 16,-1 2 2-16,-4 8-10 16,5-4-77-16,-8 4-72 15,-3 2 91-15</inkml:trace>
  <inkml:trace contextRef="#ctx0" brushRef="#br0" timeOffset="-203116.01">7495 14796 744 0,'-1'0'393'0,"-1"0"-107"0,2 2-131 15,-2-2-36-15,1 0-51 16,0 0-15-16,0 0-13 16,0 0 0-16,0 0 14 15,0 0 6-15,-1 0 6 16,-7 4-5-16,-3-3-16 16,-31 29-10-16,28-27-17 15,-1-3-5-15,1 0-6 16,4 0-2-16,1 2-1 15,1 1-1-15,2-2-1 16,-1 0 1-16,1-1-1 16,1 0-1-16,1 1 0 15,2 0-1-15,2-1 1 16,0 0-1-16,0 0 0 16,0 0 0-16,0 0 0 15,0 1-1-15,-2 3 1 16,-2 2 0-16,2-1 0 0,-1 5 0 15,0 0 0-15,-3 30 0 16,2-32 0-16,5-7 0 16,0 4 0-16,-6-3 0 15,4-2 0-15,2 4 0 0,1-5 0 16,-1 0 1 0,0 0 1-16,0 0-1 0,4-1-1 15,7-3 0-15,2 1 0 16,31-9-1-16,-30 11 0 15,1 1 1-15,-4 1-2 16,-2 0 1-16,2 9 0 16,-8-2 0-16,7 5 0 15,-3 4 0-15,-3 1 0 16,2 3 0-16,-5-3 1 16,0-4 1-16,-1 3 1 15,-5-3 0-15,-1 0 7 16,-3 7 6-16,-2-8 19 15,-1 3 12-15,-3-3 22 16,-4-8 5-16,-4 0 0 16,1-4-5-16,-1-7-15 15,-5 3-9-15,10-13-14 16,-6 5-7-16,3-1-11 0,3-1-5 16,10 3-6-16,5-1-1 15,-1 9-33-15,13 3-45 16,-11 2-167-16,-3 3-129 15,-25 9 227-15</inkml:trace>
  <inkml:trace contextRef="#ctx0" brushRef="#br0" timeOffset="-198145.98">7505 15477 310 0,'0'0'236'16,"0"0"38"-16,0 0-41 15,0 0-99-15,0 0-29 16,0-1-32-16,0-1-39 16,0 2 26-16,3 0-1 15,7 3 4-15,0-3 1 0,-5-1-7 16,10 2 2-16,16-4-5 16,-31 5-3-16,1 12-2 15,-14-12-4-15,11-5-8 16,13 11-4-16,-9-8-7 15,2-1 0-15,4 12-1 16,-12-12-1-16,15-1-2 16,20 0-4-16,-22-8-3 15,12 2-1-15,6 8 1 16,-20 0 2-16,19-3-2 16,0 3-1-16,0-7-5 15,4 10-2-15,-5-6 0 16,-5 2-1-16,1-4 1 15,-2-6 1-15,2 10-1 16,-10-2 1 0,-5 0-1-16,-1 2 0 0,7-1 0 15,0 3-1-15,-4-5-3 0,-8 5-2 16,0-1-1-16,2-1-3 16,-2 1-6-16,0 0-34 15,0 0-117-15,0 0-102 0,0 0 153 16</inkml:trace>
  <inkml:trace contextRef="#ctx0" brushRef="#br0" timeOffset="-196978.9">8682 15230 520 0,'0'-3'300'0,"1"-1"-63"16,-1 0-70-16,0 3-30 15,0 0-46-15,0 0-14 16,0 0-23-16,0 0 2 0,-1 0-1 16,-1 1 0-16,2 0-3 15,0 0-5-15,-1 2-6 16,-1 9-1-16,-3 1-6 15,-30 33-5-15,18-22-10 16,-10 1-4-16,16 8-7 16,3-9 0-16,-6 1 2 47,7-12-10-32,1 0 2-15,-13 34 0 0,-7-8-5 0,5 9 0 16,40-35-1-16,-6-1 2 15,4-4 2-15,12-7 4 16,-23 0 3-16,17-1 3 16,9-1-1-16,1-8 1 15,5-1-1-15,5-6 0 16,-12 7-1-16,-3-4-2 16,-3-1 0-16,-12 2-1 15,-2-8 1-15,-7 10 2 16,-1-2 1-16,-3 5 3 15,-4 1-1-15,-10 4-3 0,-4-4-1 16,-3 10-6-16,-3 0 0 16,-2 3 1-16,2 12 0 15,-4-8 3-15,-1 6 0 16,10-3-2-16,11-7-2 16,11 7-4-16,3-2-2 15,3-2 0-15,-1 3 2 16,-1-1 2-16,12-2 1 15,1-1-38-15,-4 4 3 16,5-10-254-16,-3 8 197 0</inkml:trace>
  <inkml:trace contextRef="#ctx0" brushRef="#br0" timeOffset="-196635.36">9164 15452 876 0,'-11'6'432'16,"4"-4"-142"-16,5-2-81 15,-8 6-80-15,3 0-36 16,-2 7-41-16,-5 1-7 16,10 2-19-16,-13-4-4 15,11 0-9-15,-2 5-8 16,8-7 2-16,14 3 0 16,-15-8 0-16,15 0 1 0,-19 1-33 15,5 0-52-15,7-2-180 16,-15-3 164-16</inkml:trace>
  <inkml:trace contextRef="#ctx0" brushRef="#br0" timeOffset="-196148.57">9539 15224 798 0,'-13'0'417'0,"11"-3"-124"16,-6 7-135-16,0 1-22 16,12 6-33-16,-21 1-1 15,16 4-20-15,-14 1-13 16,5 4-22-16,-10 2-7 15,-3-1-12-15,9 3-5 16,-5-9-8-16,11-1-4 16,-4-1-3-16,9-5 0 0,0-3-1 15,0-1-1-15,6-10 1 16,0 4-1-16,-3 0-1 16,0 0 1-16,0 0-4 15,14-5 1-15,-1 2-3 16,42-8-3-16,-25 11 0 15,-16 2-1-15,14 1 4 16,0 4 0-16,-8-1 0 16,4 5 2-16,0-1 0 15,-18-6 1-15,7-3 0 16,10-4-3-16,-19 0-45 16,10-2-37-16,-5 3-133 15,-7-7-148-15,8 0 231 16</inkml:trace>
  <inkml:trace contextRef="#ctx0" brushRef="#br0" timeOffset="-195818.72">9838 15124 1555 0,'-7'9'553'0,"-3"8"-481"16,-3 3-20-16,-6 4-21 16,6 6-4-16,2-4-5 15,-3 9-2-15,3 0-6 16,-4 2-2-16,0 3-3 15,-1 1 1-15,4-1 0 16,-1-6 3-16,1-10-30 16,6-6-52-16,-2-3-388 15,7-3 316-15</inkml:trace>
  <inkml:trace contextRef="#ctx0" brushRef="#br0" timeOffset="-194916.82">10293 15299 824 0,'27'-2'367'15,"-29"4"-177"-15,2 2-35 16,-4-1-57-16,3-3-11 16,0 0-12-16,0 0-1 15,-3 5-1-15,0 9 2 0,-13 7-10 16,-26 23 0-16,21-19-25 15,-1-9-11-15,-7 10-11 16,1 5-12-16,6-17 4 16,0 7 0-16,10-20-1 15,-4 2 0-15,0-1 1 16,-1-2-18-16,9-2-92 16,-3-3-85-16,9-9 108 15</inkml:trace>
  <inkml:trace contextRef="#ctx0" brushRef="#br0" timeOffset="-194648.9">10135 15284 783 0,'0'-3'426'0,"0"2"-75"0,4 1-103 15,-4 0-74-15,0 0-37 16,0 0-50-16,4 2-16 15,9-1-25-15,-1 14-8 16,27 32-6-16,-32-20-5 16,2 7-7-16,-2-5 0 15,-1 1-8-15,-5-6-1 16,6-7 0-16,-2 4-3 16,0-3 4-16,4-6 3 15,-4-4-71-15,6-8-81 0,2-3 88 16</inkml:trace>
  <inkml:trace contextRef="#ctx0" brushRef="#br0" timeOffset="-194282.18">10783 15125 1216 0,'0'-7'520'0,"2"2"-296"0,-2 6-68 15,0 0-87-15,0-1-16 16,-2 0-31-16,0 8 4 16,-3 15 21-16,-13 29-4 15,7-29 14-15,0 2 0 16,0 1-20-16,1 1-8 15,-3 0-12-15,4 0-5 16,-2-3-2-16,1-2 1 16,4 3 0-16,-1-13-2 15,1 6-31-15,2-5-34 16,-3-13-77-16,6 5-52 0,0-12-168 16,1-2-199-16,6-8 357 15</inkml:trace>
  <inkml:trace contextRef="#ctx0" brushRef="#br0" timeOffset="-193736.19">11139 15123 1089 0,'-10'3'537'0,"-4"-3"-120"15,-4 11-238-15,-4 0-28 16,6 6-66-16,-10 3-89 16,2 0 40-16,12 1-10 15,-17 2-8-15,26-1-2 16,-8 4-4-16,-8-2-1 16,14-1-2-16,-19 7-1 15,19-6-3-15,5 1-2 16,0 5-1-16,5-14-1 15,-5 6 1-15,3-8-1 16,-4-4 0-16,13 10 0 0,-5-9 1 16,7-4 1-16,7-6 6 15,-21-7 2-15,16-1 2 16,-8-3-1-16,13-5-2 16,15-4-1-16,1-5-1 15,-4-3 0-15,-10-5 2 16,-5-2 1-16,-10-3 2 15,2 8 0-15,-9-3 0 16,-2-1-2-16,-4 2-4 16,-3-2-1-16,-1 12-6 15,-2 11 0-15,-13 1-3 16,2 4-1-16,0 3 1 16,-6-10-2-16,13 12-2 15,5 3 0-15,-3 1 0 0,6 11 14 16,4-2-55-16,-14 4-45 15,4 0-155-15,8-5-38 16,5 4 167-16</inkml:trace>
  <inkml:trace contextRef="#ctx0" brushRef="#br0" timeOffset="-193361.08">11263 14842 1077 0,'4'1'510'0,"-3"-1"-210"0,-2 0-53 15,1-1-94-15,0 0-37 16,0 0-43-16,16 1-14 16,40 3-21-16,-38-3-5 15,5 3-11-15,4 1-4 16,-18-4-3-16,20 3 0 15,-11-3-16-15,-20-5-60 16,4 5 44-16</inkml:trace>
  <inkml:trace contextRef="#ctx0" brushRef="#br0" timeOffset="-192546.55">11869 14632 721 0,'3'-2'367'0,"14"-1"-94"15,-16 4-36-15,-1 0-53 16,6-2-25-16,-6 1-46 16,0 0-17-16,0 0-20 15,1 5-5-15,-2 2-6 16,-1 0-4-16,-7 9-18 16,-23 27-7-16,17-24-12 0,-7-2-6 15,7-3-6-15,0-1-1 16,-4-2-3-16,10-2 0 15,3-3 1-15,-2-2 2 16,8-2 3-16,-3-2 3 16,3-2-4-16,0 1-2 15,0 0-7-15,0 0-4 16,0 0-1-16,0 0 0 0,9-5 0 16,-1 3-1-16,2-2 0 15,33-9-1-15,-18 16 0 16,-1-5 0-16,3 5 1 15,-7 2 1 1,-15-4 1-16,6 0 0 0,0 3 2 16,2-2 0-16,9-1 2 15,-2 5-9-15,-2-1-61 16,0-2-51-16,-10 1-201 16,-5-4 200-16</inkml:trace>
  <inkml:trace contextRef="#ctx0" brushRef="#br0" timeOffset="-192216.69">12136 14625 1739 0,'-50'105'440'15,"34"-75"-291"-15,-9 5-140 16,5-6 0-16,-3-1 1 15,-4 0 3-15,12-4-57 16,4 9-48-16,8-12-186 16,-2-5 170-16</inkml:trace>
  <inkml:trace contextRef="#ctx0" brushRef="#br0" timeOffset="-191602.43">12450 15286 785 0,'-12'2'390'16,"11"-2"-124"-16,-3 1-86 15,11 7-48-15,-6 1-29 16,-8 4-7-16,-1 2-2 16,-10 2-7-16,1 1 5 15,-6 5-20-15,-6-2-9 0,0 1-17 16,-5-1-15-16,-1-4-12 16,-2 4-6-16,6-5-6 15,4 0 0-15,8-2-2 16,3-3 1-16,4 0-15 15,3-5-38-15,5-2-136 16,-2-1-151-16,8-8 203 16</inkml:trace>
  <inkml:trace contextRef="#ctx0" brushRef="#br0" timeOffset="-191285.72">12227 15260 791 0,'11'0'456'0,"-4"-1"-77"16,-2 3-177-16,-2 1-25 16,-7 2-56-16,3-5-9 15,0 0-28-15,1 13-18 16,1 15-23-16,9 31-9 15,-9-19-11-15,3-6-4 0,5 0-4 16,8-7-3 0,-1-3-2-16,-6-2 1 0,1-6 1 15,-6 0-3-15,-2-4-30 16,9-2-61 0,-10-8-132-16,2 3 133 0</inkml:trace>
  <inkml:trace contextRef="#ctx0" brushRef="#br0" timeOffset="-190720.36">13170 15250 803 0,'4'-3'371'0,"0"1"-151"15,-3 1-60-15,6-2-42 16,3 2-20-16,6 1-25 16,22 5-12-16,-5-1-14 15,-12-3-2-15,3 1 0 16,17-2-1-16,-10 2-9 16,11-4-5-16,2 0-13 0,-12-1-2 15,-13-5-3-15,-1 4-1 16,-6 0-20-16,3 2-36 15,-7 2-146-15,-3 0-325 16,-8 5 339-16,-13 3-194 16</inkml:trace>
  <inkml:trace contextRef="#ctx0" brushRef="#br0" timeOffset="-190386.86">13151 15388 622 0,'0'1'408'15,"0"-2"-12"-15,6 5-172 16,-6-4-32-16,0 0-45 15,1 0-7-15,17 5-2 16,38 9-7-16,-25-6-24 16,1 0-16-16,13-8-33 0,-23 0-15 15,7 0-21-15,14-3-5 16,-18 0-3-16,16-2-2 16,-15-3-2-16,-13 0-29 15,0-1-129-15,-4 6-183 16,-7 5 203-16</inkml:trace>
  <inkml:trace contextRef="#ctx0" brushRef="#br0" timeOffset="-189769.87">14622 15126 843 0,'14'-3'398'0,"2"0"-151"15,-6-2-45-15,-4 1-66 16,-2 1-19-16,-7 12-22 16,0-5-8-16,-4 7-4 15,-5 6-2-15,-7-9-14 16,-2 11-4-16,-4-2-12 15,-5 0-7-15,-1 6-15 16,-4 0-6-16,-1 2-9 16,-13-1-2-16,5 2-3 15,13-7 0-15,0-1-3 16,30-1 0-16,-5-4-10 16,-18-4-25-16,6-8-73 0,-9-2-42 15,5-8-134-15,19 0-247 16,-6-6 356-16</inkml:trace>
  <inkml:trace contextRef="#ctx0" brushRef="#br0" timeOffset="-189436.02">14385 15102 849 0,'0'1'454'16,"0"-3"-119"-16,-17-2-147 15,7 10-22-15,4 4-57 16,4 9-13-16,20-1-28 16,-8 0-12-16,2 3-11 15,-6-2-4-15,6 7-9 16,1-3-3-16,-2 0-7 15,6 3-3-15,-3-3-5 16,4 2-1-16,0-7 1 16,-6-1 1-16,5-9 8 15,-5-4-51-15,2-5 28 0,1-6-8 16</inkml:trace>
  <inkml:trace contextRef="#ctx0" brushRef="#br0" timeOffset="-188391.72">15055 14734 617 0,'0'-1'320'0,"0"0"-72"15,0 0-44-15,0 0-44 16,0 0-6-16,0 0-17 16,0 0-7-16,-1 0-21 15,1 0-7-15,0-1-16 0,0 1-12 16,0 0-21-16,0 0-10 15,0 0-13-15,3 0-1 16,20-1-4-16,23-4-2 16,-12 10-7-16,-14 1-5 15,6-2-5-15,0 1-2 16,-13 0 0-16,6-3 0 16,-8 0-2-16,-5 6 0 0,-1-2 4 15,-5 4 0-15,-14 0 4 16,9 0 1-16,-24-1-1 15,4 2-1-15,11 6 0 16,-12-1-1-16,7-10 0 16,-1 2 0-16,-1-4-1 15,0 4 0-15,9 0-1 16,4-1-1-16,-5-6-1 16,6-1-1-16,0 1-1 15,5 0 0-15,5 4-2 16,-3-4 0-16,0 0-3 15,-1-1 1-15,0 0-1 16,0 1 1-16,1 0 1 16,0 0 1-16,0 0 3 0,0 0 0 15,0 0 2-15,0 0 2 16,9 3 5-16,6 2 3 16,26 8 5-16,-18-11 2 15,-5 0-2-15,4 4 0 16,9-3-3-16,4 1-2 15,-11-3-4-15,13 2-1 16,-6-3-2-16,-9-3-2 16,11 7-1-16,-17-7-1 0,-4 6 0 15,-2-1-1-15,-1-2 1 16,-6 6-1-16,3-3 1 16,-4-2 2-16,-2-2-34 15,0 0-32-15,0-1-122 16,0 1 112-16</inkml:trace>
  <inkml:trace contextRef="#ctx0" brushRef="#br0" timeOffset="-146216.68">2925 16417 435 0,'7'-8'273'16,"2"2"-36"-16,-9 6-62 15,4-2-21-15,0-3-18 16,-4 5-4-16,7 1-13 16,-12 3-15-16,0-3-37 15,5-1-16-15,-1 0-16 16,0 0 0-16,0 0 8 15,0 0 4-15,-3 7-6 16,2 9-7-16,-34 29-12 16,20-23-5-16,2-6-7 15,2 4-1-15,-28 0-2 16,9 7-1-16,-8-5 0 16,-1 0-2-16,19-4 1 0,-7-4 0 15,14 2-1-15,-2-2 2 16,3-2-1-16,6-4 0 15,0-2 5-15,5-3-21 16,2-3-83-16,0 5-62 16,0-5-393-16,0 0 362 15</inkml:trace>
  <inkml:trace contextRef="#ctx0" brushRef="#br0" timeOffset="-145782.51">2691 16290 752 0,'0'-1'415'16,"0"1"-115"-16,-6 5-146 0,4 3-49 16,0 4-68-16,3 6-9 15,4-5-4-15,2 14 1 16,5-2 1-16,-3-3 0 16,7 12-2-16,-1-14-2 15,1 5 0-15,2-5 1 16,8 4 3-16,-6-3 0 15,-11 2-3-15,-5-1-2 16,-3-6-6-16,4 4-2 16,0-8-2-16,10 1 1 15,-15-7 4-15,4-2 5 0,-5-4 4 16,-3-5 8-16,9 1-103 16,-8-7-112-16,14-2 116 15</inkml:trace>
  <inkml:trace contextRef="#ctx0" brushRef="#br0" timeOffset="-144674.59">3151 16125 414 0,'-1'-1'265'0,"1"1"-20"0,0 0-63 15,0 0-13-15,0 0-15 16,0 0-9-16,0 0-26 16,0 0-12-16,0 0-29 15,0 0-12-15,0 0-15 16,0-1-5-16,0 0-10 15,11-1-3-15,7 0-8 16,41-4-4-16,-35 6-5 16,5-1-2-16,-2 2-5 15,-4 4-1-15,-2-2-4 16,-3 1-1-16,-5-2-2 16,-10 2 0-16,0 3 1 15,1-1 2-15,-19 1 3 16,1 0 3-16,4-1 1 15,-9 3-1-15,6 1-2 16,9 2-2-16,-21 1-1 16,11-4 0-16,-5-1-1 0,-12-2 0 15,13-3 0-15,-2 3 0 16,4-4 1-16,4-2 0 16,8 1 2-16,-1-1-2 15,2-1 0-15,2 0 0 16,-1 0-2-16,1 0 0 15,1-1-2-15,0 1 1 16,0 0-1-16,0 0 1 0,0 0 1 16,4 0 2-16,4-1 2 15,5 1 1-15,30 4 9 16,-27 4 2-16,8 0 7 16,-1 3 1-16,-4-3-6 15,1-2 0-15,-5-3-4 16,5-2-1-16,-2 1-3 15,3-3 0-15,1-3-3 16,-3 0-1-16,1 0-2 16,-1 2 0-16,-9 1-1 15,-5-2 0-15,2 1 0 16,-6 1-2-16,-1 2-5 16,1 0-52-16,-1 0 38 15</inkml:trace>
  <inkml:trace contextRef="#ctx0" brushRef="#br0" timeOffset="-143008.17">4152 16332 682 0,'7'-12'337'0,"0"3"-106"16,8 3-36-16,-15 3-57 15,10 2-18-15,-14-1-37 16,3 4-18-16,0 1-27 16,0-3-10-16,0 0-5 15,-2 10 4-15,-7 16 3 16,-10 34 2-16,1-33-3 15,1 4-2-15,4 3-6 16,-5-5-4-16,4 1-6 16,1-3-3-16,1-4-1 15,2-2-2-15,3-3 1 0,5 1 0 16,-3-5 3-16,2-8 2 16,-2-4 5-16,-4-4 0 15,7-8-30-15,0 2-49 16,2-7-188-16,1-3 163 15</inkml:trace>
  <inkml:trace contextRef="#ctx0" brushRef="#br0" timeOffset="-142693.69">3987 16407 631 0,'-1'-4'413'16,"-3"2"-19"-16,3-2-151 15,1 4-38-15,0-1-93 16,0 0-37-16,0 1-41 16,0 0-6-16,7 5 6 15,9 2 5-15,33 11 8 16,-26-17 3-16,2-2-1 15,6 6-4-15,-1-1-9 0,2-3-8 16,5-1-12-16,-14-4-2 16,6-3-4-16,-1-6 8 15,-14-2-130-15,13-8 87 16</inkml:trace>
  <inkml:trace contextRef="#ctx0" brushRef="#br0" timeOffset="-141073.78">4806 16258 408 0,'-4'5'223'16,"1"5"-38"-16,13-2-27 15,-10 0-23-15,-3-4-11 16,-5 7-24-16,-9-1-11 16,16 4-22-16,-7 2-9 0,-7 0-4 15,1 2 1-15,-3 8-3 16,13-1-5-16,-4 0-12 15,-1 3-6-15,-7-8-13 16,-13 3-4-16,8-5-4 16,-1-4-1-16,3 2-2 15,10-4-1-15,-1 0-2 16,10 0 1-16,2 3-1 16,3-1 0-16,0-2 0 15,-2-1 0-15,-3 0 0 16,-1-3 0-16,2-2 0 15,3 1 0-15,4-6 3 16,5 1 0-16,4-2 2 16,3-4 2-16,12-3-1 15,0-7-1-15,4-7-1 16,3-1-1-16,-13-2-1 0,6 6 0 16,-7-2 1-16,-6 5-1 15,-2-1 4-15,-14-3 0 16,-2 11 8-16,-3-1 8 15,-7 6 2-15,1 4 0 16,-7 1-8-16,3 3-8 16,-4 3-6-16,4 1 0 15,-1 3-2-15,0-1 1 16,2-3-1-16,-2 3 1 0,0-5-1 16,-5 2 1-16,15 1-2 15,2 1 1-15,-2 2-2 16,6-3 1-16,-4 2 0 15,-1-3 0-15,9-2 0 16,0 0 0-16,-6 3 11 16,1-4-43-16,-2 2-144 15,16-3-227-15,-13-9 241 16</inkml:trace>
  <inkml:trace contextRef="#ctx0" brushRef="#br0" timeOffset="-140761.38">5195 16548 597 0,'-16'-3'407'15,"23"-1"62"-15,-11 2-187 16,2-1-115-16,1 3-41 15,0 0-66-15,0 0-20 0,0 0-18 16,0 0-4-16,-8 5-3 16,5 0-1-16,-7 3-4 15,-29 26-2-15,28-28-2 16,5 5-1-16,5-3-1 16,-1 0 0-16,2-2-2 15,1 3-43-15,0-5-154 16,1 3-234-16,4-3 262 15</inkml:trace>
  <inkml:trace contextRef="#ctx0" brushRef="#br0" timeOffset="-140192.89">5557 16348 889 0,'-3'6'447'0,"2"-6"-148"15,-2-7-100-15,-1 7-101 16,2 3-42-16,-4 8-33 16,2 6-4-16,-3-4 6 15,-1-1 7-15,-2 3 8 16,-2-3 2-16,0 12-6 16,-5-2-6-16,2-1-12 15,1-1-4-15,1-13-5 16,4 5-1-16,2-6-2 15,-1-2 1-15,4 1 5 16,3-5 3-16,1-4 2 16,0 3-3-16,0 0-7 15,0 0-4-15,8-4-3 0,2-1 1 16,4-2-1-16,26-28 0 16,-26 32-2-16,3 4 0 15,-4 0-1-15,3 3 1 16,5-2 1-16,0 3 0 15,8-1 1-15,-5 2 1 16,-8 0 0-16,2-4 1 16,-12-1 6-16,5 0-33 15,1-8-120-15,-1 1-108 0,12-4 142 16</inkml:trace>
  <inkml:trace contextRef="#ctx0" brushRef="#br0" timeOffset="-139853.31">5937 16211 663 0,'-3'-4'424'0,"2"0"6"15,-3 0-149-15,2 8-135 0,1-4-45 16,0 0-52-16,-5 14-4 16,-3 11 5-16,-20 37 3 15,10-22-3-15,-1 4-4 16,5-2-10-16,-5-9-9 16,-4-2-10-16,13 0-3 15,-15-6-5-15,12 3-1 16,5-4-1-16,-15-2 0 15,12 1 2-15,-3-7 9 0,7-4-60 16,0-7-59-16,-2-7 65 16</inkml:trace>
  <inkml:trace contextRef="#ctx0" brushRef="#br0" timeOffset="-138209.66">6428 16395 743 0,'-2'-2'406'15,"-4"2"-104"-15,-4 0-131 16,3 1-40-16,-7-1-65 16,3 12-17-16,1 2-14 15,-4 2-1-15,-3 2 3 0,-4-5 1 16,-6 7-13-16,8 1 2 16,-9-2-15-16,14 2-5 15,-14-5-1-15,-1-2-6 16,2-2 6-16,-15-2 0 15,24 2 0-15,-3-1 1 16,10-3-9-16,0-5-41 16,7-3-145-16,-4-5-234 0,6-1 264 15</inkml:trace>
  <inkml:trace contextRef="#ctx0" brushRef="#br0" timeOffset="-137923.23">6179 16417 938 0,'-3'-2'428'0,"3"4"-198"16,-2 2-43-16,2-4-72 16,0 0-24-16,0 2-29 15,3 9-12-15,0 2-10 16,30 29-5-16,-33-29-7 0,12 6-3 15,-4-1-8-15,11 1-2 16,-2-4-4-16,-8-3-2 16,8-4 0-16,-8-2 1 15,1-2 0-15,3 2 6 16,-6-4-103-16,2-3-90 16,6-4 111-16</inkml:trace>
  <inkml:trace contextRef="#ctx0" brushRef="#br0" timeOffset="-137552.64">6806 16177 922 0,'0'-2'467'15,"-1"4"-129"-15,-3 8-199 16,-7 2-39-16,0 13-46 16,3 8-9-16,-5 6-17 0,5 5-3 15,-7 2-7-15,4-8-1 16,-1-2-5-16,5-10-1 15,1-5-2-15,-11 1 0 16,15-9 1-16,-6 2 0 16,4-8 1-16,-7-2 1 15,11-4-5-15,0-1-33 16,-4 3-127-16,4-3-91 0,0 0 137 16</inkml:trace>
  <inkml:trace contextRef="#ctx0" brushRef="#br0" timeOffset="-137016.89">7138 16212 860 0,'-9'8'441'15,"4"3"-138"-15,-6 0-137 16,11 10-34-16,-8 2-43 16,-7 2-9-16,-4-2-14 15,-1 3-3-15,-4 2-14 0,7-7-2 16,-1 10-17-16,1-13 0 16,9 5-14-16,2 5-6 15,2-7 1-15,2 2-9 16,0-10 8-16,0-2-4 15,2-1 1-15,3 0 1 16,4-4-5-16,0 2 1 16,12-8 3-16,-2-1-1 0,10-5 4 15,21-2 0-15,-20-3-4 16,19-1 0-16,-19-6-2 16,-12 2 0-16,9 5 0 15,-10-4 0-15,5 7 7 16,-5-8 11-16,-5-4 15 15,-5-3 4-15,-10-6-1 16,0-3-12-16,-4-5-14 16,-3-3-5-16,3 7-6 15,-3 8-2-15,-4 9-2 16,-7 11-4-16,-1 5-2 16,8 5 0-16,-1 8 15 15,17 1-20-15,0-4-136 16,-1 9 112-16</inkml:trace>
  <inkml:trace contextRef="#ctx0" brushRef="#br0" timeOffset="-135729.42">7600 16093 514 0,'-1'-1'282'16,"0"0"-54"-16,0 0-41 0,-5 0-65 15,5 0-20-15,0-1-28 16,0 2-10-16,1 0-10 15,0 0 2-15,0 0 1 16,0 0 1-16,0 0 11 16,3 3 0-16,11 4-4 15,24 12-4-15,-19-20-17 16,4 0-10-16,-2-4-11 16,-3 0-5-16,-2-3-8 15,-3 1-3-15,2 4-2 16,0 0 0-16,-9 3-17 15,0-1 1-15,-10-2-243 16,0 3 184-16</inkml:trace>
  <inkml:trace contextRef="#ctx0" brushRef="#br0" timeOffset="-135157.51">8122 15982 416 0,'-16'2'316'0,"12"-2"74"16,-1 2-114-16,4-4-86 16,1 0-41-16,-1 1-64 15,1 0-25-15,0 1-20 16,0 0 1-16,0 9 4 15,-2 1 1-15,-4-4-4 16,-21 38-4-16,7-33-9 16,15-1-3-16,-5-2-7 0,-6-7-2 15,17 3-5-15,-10 3-2 16,9-4-3-16,-3 0 0 16,-3-3-2-16,6 0 1 15,0-1 0-15,0 1 0 16,14 0 0-16,8-1-1 15,22 0-1-15,-36-6 0 16,17 2 0-16,-7 2-1 16,6-1 1-16,4 0-2 0,-12 3 0 15,-2-1-1-15,4 2 0 16,-5 2 2-16,-4-2-49 16,2 0-50-16,-9 1-168 15,0 0 160-15</inkml:trace>
  <inkml:trace contextRef="#ctx0" brushRef="#br0" timeOffset="-134815.78">8396 15945 829 0,'5'0'446'16,"-3"2"-105"-16,-2 9-105 16,0-10-101-16,-4 5-40 15,1-3-39-15,-6 2-10 16,5 8-16-16,-3 1-4 16,-4 5-4-16,2-6 1 0,-2 1-3 15,-1 5-2-15,0 0-4 16,0 8-3-16,-1-8-2 15,-1 0-1-15,-4 1-1 16,-1-5 1-16,2 6 1 16,7 1 7-16,3-5-121 15,0 0-3-15,3-5 56 16</inkml:trace>
  <inkml:trace contextRef="#ctx0" brushRef="#br0" timeOffset="-134257.87">8380 16548 969 0,'30'-7'446'0,"-32"12"-198"15,-6-1-37-15,0 0-80 16,1 0-30-16,-3 3-35 15,1 2-9-15,-4 0-8 16,0 2 1-16,-9 4-8 16,0 3-6-16,-5 2-13 0,-7 3-4 15,9 2-9-15,-14-1-2 16,9 3-2-16,11-6-1 16,-8-6 0-16,15-4 0 15,-8-5-6-15,-3 0-32 16,22-10-95-16,2 9-77 15,8-17 116-15</inkml:trace>
  <inkml:trace contextRef="#ctx0" brushRef="#br0" timeOffset="-133953.15">8189 16511 2101 0,'3'9'40'0,"0"-2"8"16,8 11 37-16,-1-2-17 15,2-2-11-15,1 1-20 16,-5-1-7-16,4 3-12 15,0 0-4-15,-2 1-4 16,5-2-1-16,-5-3 0 16,-3-3 4-16,-3 1-41 15,-7-5-68-15,3-6 64 16</inkml:trace>
  <inkml:trace contextRef="#ctx0" brushRef="#br0" timeOffset="-127683.69">9045 16523 299 0,'-2'-1'461'0,"-9"-2"-244"15,62 60-80-15,-40-57 4 16,-3 2-26-16,0-1-8 16,-11 0-21-16,-6-1-21 0,-2-2-14 15,2 2-7-15,10 0-13 16,0 0-4-16,1 0-7 15,-2 0-3-15,0 0-5 16,0 0-3-16,0-1-1 16,0 1-2-16,0 0-1 15,0 0 0-15,0 0 0 16,0 0 3-16,0 0 7 16,0 0 3-16,0 0 9 15,1 0 1-15,9 0-2 16,-8-1-4-16,7 0-5 15,-3 0 0-15,2 0-3 16,7-1 0-16,31-3-5 16,-23 4 0-16,1 0-4 15,4-4-2-15,4 4 1 16,1-1-2-16,-3 2 1 0,-3 1 0 16,-3-1-1-16,-1 1 1 15,-3 0-1-15,7-1 2 16,-3 4 1-16,-12-4 0 15,-4 0 2-15,-7 1 1 16,-11-3 2-16,0 1-1 16,10-2-3-16,-3 1-1 15,9 1 1-15,-6 1-39 0,0 0-129 16,5 0-127-16,-3 0 166 16</inkml:trace>
  <inkml:trace contextRef="#ctx0" brushRef="#br0" timeOffset="-126763.16">10205 16397 1805 0,'-1'0'16'0,"-1"5"1"16,-2-1 17-16,-4 14-10 16,5 1-1-16,-6 1-5 15,-2 2-3-15,2-3-4 16,-5-2-2-16,0 4-2 15,3 0-1-15,-7-2-1 16,12 2-1-16,-13-4-1 16,6-1 1-16,12-2-1 15,-9-3 0-15,18-1 0 16,-9-1 1-16,5-4-1 16,-8-3 0-16,4-2-36 15,8 0-35-15,-8-6-113 16,15 0-118-16,3-1 188 15</inkml:trace>
  <inkml:trace contextRef="#ctx0" brushRef="#br0" timeOffset="-126424.76">10502 16579 1052 0,'-1'0'449'0,"-8"1"-266"16,9-1-38-16,-4 5-81 15,-9-2-22-15,3 5-21 16,0 1-4-16,3-1-4 15,2 1 0-15,-2-2-4 16,-4-1 0-16,-3 2-3 16,8 0-2-16,1-2 0 15,0-1-2-15,3 1-12 16,1-5-43-16,1 0-144 16,0-2 132-16</inkml:trace>
  <inkml:trace contextRef="#ctx0" brushRef="#br0" timeOffset="-125886.78">10910 16420 782 0,'4'-3'424'0,"-9"0"-95"0,8 5-205 16,-3-2-25-16,0 0-44 16,0 0 1-16,-4 7 4 15,-7 12-5-15,-24 26-12 16,22-26-6-16,-5 2-10 16,-1-3-5-16,5 3-9 15,1-1-3-15,8-3-5 16,2 1-1-16,3-2-1 15,2-3-1-15,8 0 2 16,-1-4 0-16,5 1 1 16,0-2 1-16,4-8 2 15,6 0 1-15,-3-10 1 16,7-5 1-16,8-4-2 0,-4-5 0 16,1-2-2-16,0 3-1 15,-17-3 1-15,4 1 0 16,-9 2 0-16,-11 2 0 15,-1 0-1-15,-9 5 0 16,0 3 0-16,-1-4-3 16,-7 10-1-16,4-7-1 15,-3 6-1-15,-7 6 0 16,8-6 0-16,0 7 0 0,0-13 0 16,2 6 0-16,-1-2 0 15,-1 2 0-15,11-6 0 16,2 6 0-1</inkml:trace>
  <inkml:trace contextRef="#ctx0" brushRef="#br0" timeOffset="-124830.96">11267 16352 422 0,'-1'-1'248'16,"0"1"-27"-16,1 0-58 16,-1 0-16-16,1 0-13 15,0 0-9-15,0 0-27 16,0 0-3-16,0 0-7 16,0 0-1-16,1 0 0 15,10 4-5-15,10-2-13 16,37 1-10-16,-26-5-21 15,-2-4-8-15,-8 1-14 16,9-5-4-16,-12 0-6 16,0 9-1-16,-2-1-2 15,-14 6-1-15,2 3-1 16,-2 0 0-16,-9 5 1 16,-4 5 2-16,-12 6 0 15,3 1 0-15,9 2 0 0,-16-4-1 16,4-3 1-16,-2 2-1 15,-4-5 1-15,6 2-1 16,6-2-1-16,2-2 1 16,-2-5-1-16,11-2-1 15,-2 0 1-15,2-2 0 16,-1-3-1-16,4-2 2 16,2-2 4-16,0 2 0 0,0 0 0 15,0 0 0-15,0 0-4 16,0 0-1-16,0-1 1 15,0 0 0-15,0-1 3 16,2 1 2-16,16-3 2 16,22 0 1-16,-20 4-2 15,6-3 0-15,5 2-3 16,-5-1-1-16,3 0-1 16,-8 1 0-16,-7-2 0 15,5 0-1-15,-1 0 0 16,-3 1-1-16,-3 0 2 15,-3 1 0-15,-7-3-1 16,4 3-1-16,-4-1 6 16,-2 1-24-16,0 1-106 15,0 0-85-15,0 0 116 16</inkml:trace>
  <inkml:trace contextRef="#ctx0" brushRef="#br0" timeOffset="-124256.05">12065 16241 1064 0,'-6'2'477'16,"-2"7"-224"-16,1 3-121 15,-4 2-23-15,-4 8-44 16,-1 2-15-16,3-2-20 15,3 3-5-15,2-3-4 0,-2-3-2 16,17 3-4-16,-17-8-2 16,4-3-3-16,8-1-1 15,-13-10-1-15,11 2-1 16,-2-2 0-16,-2 0 1 16,4-1 0-16,0 0-1 0,0-1-1 15,0 1-2-15,0 0-2 16,0 0-1-16,0 0-1 15,13-1 0-15,14 0 0 16,23-4 0-16,-19 5 0 16,-4-5 0-16,-4-1 1 15,-3 6 0-15,-3-3 1 16,3 8-1-16,-7-2 1 16,-1-1-1-16,-4 0 1 15,-3-1 5-15,-1 1-95 16,-1-2-82-16,-3 1 107 15</inkml:trace>
  <inkml:trace contextRef="#ctx0" brushRef="#br0" timeOffset="-123919.81">12391 16175 904 0,'2'-2'450'0,"-2"2"-147"16,-18 9-182-16,8-1-40 16,-5 10-45-16,-7 2-5 0,22 6 20 15,-7 5 2-15,1 6 1 16,-2 0 2-16,-10-2-29 15,1-2-7-15,3-6-8 16,-1 4-1-16,4 0-4 16,1-3 0-16,-2-3-1 15,0-2-1-15,8-3-9 16,-4-6-49-16,5-2-174 16,5-1 155-16</inkml:trace>
  <inkml:trace contextRef="#ctx0" brushRef="#br0" timeOffset="-123322.84">13062 16391 405 0,'3'-6'283'0,"-1"15"32"0,-1-9-97 15,-1 1-56-15,-1-1-37 16,1 0-21-16,-1 0 0 16,0 0 5-16,0 1 9 15,-7 9-12-15,-4 0-12 16,-39 34-22-16,18-25-10 16,10 6-18-16,-8-4-6 15,1 1-14-15,11-1-7 16,-20-6-8-16,16 3-3 15,1-7-1-15,2-1 0 16,9-4-1-16,2 2 0 0,2-5-21 16,-1 0-32-16,6-7-141 15,0-5-108-15,7-3 180 16</inkml:trace>
  <inkml:trace contextRef="#ctx0" brushRef="#br0" timeOffset="-123056.03">12889 16413 644 0,'1'-13'365'0,"4"6"-80"15,-11 15-72-15,-2-9-91 16,-5 9-34-16,1 9-20 0,13-7-3 16,1 2-8-16,7 2-2 15,-6-5-3-15,4 3 0 16,-3 7-2-16,4-3-2 15,10 3-11-15,0 0-7 16,-5-1-10-16,0-1-5 16,-3 1-5-16,-4-6-1 15,2-3 8-15,0-1-9 16,2-8-155-16,6-1 114 0</inkml:trace>
  <inkml:trace contextRef="#ctx0" brushRef="#br0" timeOffset="-122687.97">13580 16217 766 0,'6'-11'448'16,"3"3"-50"-16,-9 6-212 0,0-1-47 16,2 7-64-16,-3-4-20 15,1 0-9-15,-2 12 3 16,-7 17-3-16,-9 32-4 16,5-22-9-16,1 0-4 15,5-2-11-15,-7-2-5 16,7-6-4-16,-1 1-2 15,-2-7 0-15,8-1 0 16,-8-5 0-16,4 1 1 16,1-9 0-16,-1 0-37 15,6-4-108-15,-8-5-68 0,8-1 109 16</inkml:trace>
  <inkml:trace contextRef="#ctx0" brushRef="#br0" timeOffset="-122188.29">13933 16277 1265 0,'-1'1'515'0,"-10"5"-327"16,3-2-45-16,6 8-65 0,-3 0-17 15,-8 8-19-15,6 0-13 16,-7 1-7-16,-16 7 0 16,26-5-3-16,-10 0-2 15,5-1-5-15,10-3-4 16,-11 0-2-16,-3-1-2 16,2 1 0-16,2 0-2 15,10-1 0-15,0-2 1 0,13-1 1 16,-11-1 0-1,5 2 1-15,12-4 1 16,0-7 4-16,0-5 2 0,6-11 1 16,4-2-1-16,-1-9-3 15,16-5-3-15,-9-1-2 16,-6-5 0-16,0 3-1 16,-3-7 0-16,-12-1 2 15,3 3 0-15,-18 0 0 16,0 11-1-16,-6 0-2 15,-5 3-1-15,-3 4-3 16,-4 1-2-16,-1 9 0 16,-2 2-1-16,0 1 3 15,0 1 2-15,5 0-83 16,-2-6-71-16,4-3 96 16</inkml:trace>
  <inkml:trace contextRef="#ctx0" brushRef="#br0" timeOffset="-121395.28">14417 16070 513 0,'-33'-16'370'0,"32"10"23"16,2 0-182-16,6 1-32 15,4 2-75-15,1 4-21 16,2 9-38-16,-5-6-12 16,2 5 3-16,0 0 3 15,0-9 0-15,4 0-4 16,0 0-13-16,-1-1-5 16,2 1-6-16,-5 2-1 15,3-2-25-15,-2-1-66 0,-2-1 55 16</inkml:trace>
  <inkml:trace contextRef="#ctx0" brushRef="#br0" timeOffset="-120517.56">15193 15781 816 0,'0'0'386'0,"7"0"-166"16,-12 6-107-16,-10-6-34 16,0 4-33-16,2-1 3 15,10 0 16-15,5 3 6 0,-9-6 10 16,-6 0-2-16,-9 0-23 16,2 0-14-16,-2 0-20 15,6 3-7-15,-3 5-8 16,5-5-3-16,6 6-2 15,-6-1-1-15,8-6-1 16,-2 7 0-16,2-5-1 16,8 0 1-16,-1 0 0 15,0 3 0-15,-1 1 0 16,-1 1 1-16,1 3 1 16,0-6-1-16,1-6 1 15,0 0 0-15,-2 0-1 16,0 0 0-16,0 0 0 15,-1 0-1-15,1 0 1 16,-2 5 0-16,-2 0 0 16,1-2-1-16,2 3 1 15,-2-4 0-15,2 4-1 16,-4-1-1-16,5-5 2 0,0 0 0 16,0 0 2-16,1 0 1 15,0 0-2-15,2 0-2 16,10 2 0-16,-4-1 0 0,5 1 0 15,21 5 0-15,-23-5-1 16,4 0 0 0,-2-2 0-16,0 7 1 0,-2 0 0 15,-1 1-1-15,-7 8 0 16,8-5 1-16,-5 3 0 16,-7-2 0-16,0-2 1 15,-8 9 1-15,-3-8 0 16,0 1 2-16,-5-1 1 15,2-6 10-15,-7 2 12 16,1-3 4-16,-1-3 5 16,-1 0-5-16,5-1-7 15,3 2-4-15,-6-3-7 16,5-3-1-16,-3-4-5 16,-2-4-2-16,10 2-14 15,2 2-40-15,18 3-148 0,-11-2-172 16,17 10 225-16</inkml:trace>
  <inkml:trace contextRef="#ctx0" brushRef="#br0" timeOffset="-119895.72">15482 16417 582 0,'-3'-9'384'0,"2"6"12"15,-2-8-147-15,1 10-128 16,1 0-47-16,1 0-35 15,0 0 9-15,6-1 15 16,21 0 4-16,35-2-10 16,-25-1-15-16,2-5-18 15,-10-2-7-15,-7 5-7 16,2-4-2-16,-24 10-3 16,0-3 18-16,4 0-90 15,-5 4-60-15,0 0-291 16,0 0 250-16</inkml:trace>
  <inkml:trace contextRef="#ctx0" brushRef="#br0" timeOffset="-119593.13">15396 16531 774 0,'-5'0'388'0,"-1"-4"-133"16,-1 1-51-16,9 3-92 15,-2 0-10-15,0 0 2 16,0 0 11-16,17-1 28 16,34-2-8-16,-29-1-30 15,2 1-20-15,0 3-43 16,3 0-16-16,-1-2-16 15,-5 2-2-15,-2 0-2 16,-4-1 23-16,-6 1-93 16,-1 0-52-16,14 2 76 15</inkml:trace>
  <inkml:trace contextRef="#ctx0" brushRef="#br0" timeOffset="-118673.8">16350 16314 280 0,'0'-1'219'16,"0"0"48"-16,0 0-42 15,5-1-41-15,0-2-17 16,-1 2-26-16,3 0-7 16,-5 1-14-16,3-1-3 15,-5 1-2-15,0 0-13 0,0-1-32 16,0 1-10-16,0 1-25 16,-1 0-8-16,-3 18-9 15,-50 30-4-15,21-26-6 16,7 4-2-16,-8-15-2 15,15 15 0-15,15-9-1 16,-14-1-1-16,3 2 0 16,-7-3 0-16,-1 4-1 15,16-2 1-15,13-2-2 16,5-2 2-16,-9 3 3 16,0-3-1-16,17 5 5 15,-2-2 1-15,8-4 4 16,7-4 1-16,1-10 3 15,5-5 0-15,18-7-3 16,-2 1-2-16,-7-5-4 16,3-4 0-16,-7 0-1 0,-1 1 0 15,-2-2 1-15,-14 5 0 16,3-1 3-16,-20-5 1 16,-12-3 8-16,-2-8 3 15,-8 1-1-15,-5 2-3 16,2-1-10-16,-12 8-6 15,-13 1-4-15,11 9 0 16,-14 10-1-16,6 2 1 0,-11 8-1 16,0-1 1-16,-4 4-1 15,16 7 20-15,13-3-95 16,8 0-49-16,18 1 81 16</inkml:trace>
  <inkml:trace contextRef="#ctx0" brushRef="#br0" timeOffset="-93473.96">3376 17509 212 0,'17'-6'149'0,"-10"-5"24"0,1 7-7 16,1 0-22-16,-9 1-10 15,2 5-26-15,-2-4-11 16,0 2-16-16,0 0-7 16,0 0-13-16,-1 0-4 15,0 0-2-15,0 0 3 16,1 0 1-16,0 0-1 15,1 11-6-15,-1 1-4 0,-21 34-3 16,-5-24-2-16,1 2-4 16,-3 10-5-16,17-2-8 15,-6 0-4-15,-15-2-7 16,-2-2-3-16,-7 0-4 16,9-1-2-16,13-2-1 15,6-5-2-15,2-7 1 16,4 3 0-16,4-9 1 15,1-1 4-15,1 0-59 16,1-3-60-16,-6-6-399 16,6 3 338-16</inkml:trace>
  <inkml:trace contextRef="#ctx0" brushRef="#br0" timeOffset="-93064.98">3124 17461 484 0,'-5'-6'329'16,"3"5"27"-16,0 6-193 15,-1-1-28-15,3-4-55 16,0 0-21-16,0 0-12 16,7 20 1-16,11 33 2 15,-10-23 1-15,5 6-2 16,-3-8-1-16,10 4-7 16,-1-6-4-16,-2 5-7 15,-5-5-4-15,-3 1-6 16,5 2-2-16,-3-11-4 15,4 7-1-15,-4-11 1 16,0-1 0-16,-7-6 4 16,-2-2 2-16,-13-1 7 15,-5 0-11-15,14-4-98 0,-10 0-110 16,21 0 115-16</inkml:trace>
  <inkml:trace contextRef="#ctx0" brushRef="#br0" timeOffset="-92497.92">3771 17557 518 0,'-1'-1'336'0,"0"0"-11"16,0-1-129-16,0 1-41 15,0 0-62-15,0 0-14 16,0 0-15-16,0 1 4 15,1 0 12-15,13 6-6 0,1 0-11 16,21 15-3-16,-15-19-12 16,-2 7-5-16,20-12-12 15,-7-1-4-15,-10-4-8 16,3 1-1-16,-11 3 1 16,4-5 1-16,-6 2-1 15,-5-4 1-15,0 4-67 16,3-1-49-16,-5 3-155 15,3 1-152-15,-7 2 259 16</inkml:trace>
  <inkml:trace contextRef="#ctx0" brushRef="#br0" timeOffset="-92066.41">3727 17730 809 0,'0'-1'386'0,"0"0"-111"16,0-1-81-16,2 2-37 15,17 4-19-15,30 6-40 16,-43-4-7-16,10 0-12 16,-3-2-3-16,-1-4-8 15,3-2-3-15,16-1-10 16,-9 6-7-16,6 1-15 15,-4-5-6-15,-9-3-12 16,0-1-4-16,-5 0-4 16,-1 10 0-16,-3 2 3 15,-1-5-10-15,-1 6-102 16,0-5-68-16,4 6 96 16</inkml:trace>
  <inkml:trace contextRef="#ctx0" brushRef="#br0" timeOffset="-90914.95">4899 17365 396 0,'9'-1'236'16,"-7"-9"-38"-16,6 11-56 16,-2-4-16-16,-1 2-22 15,-1-3-6-15,-4 1-6 16,1 4-3-16,-1-2-1 16,0 1 6-16,-1-1 11 15,0 1 2-15,0 0-7 16,0 0-13-16,-22 7-28 15,-33 7-10-15,35-8-17 16,-11 2-7-16,17-3-8 16,0 0-3-16,-15 1-4 15,2-5-2-15,0 2-2 16,-3-4-2-16,10 0-2 16,17 0-1-16,-3 0-1 15,1 3 0-15,2 2-3 0,-1-3 0 16,5 5-3-16,-2-5 0 15,2-1 0-15,0 0 2 16,0 0 3-16,0 0 1 16,3 8 0-16,-1 2 0 15,-2 4 0-15,-1 26 2 16,-8-25-1-16,7 1 1 16,-2 2-1-16,-3 3 1 15,4 3 0-15,-3 0-1 0,2-1 0 16,-2-2 0-16,1 3 0 15,-1-2 0-15,-1 4 0 16,2-5 0-16,-6-8 0 16,5 4 0-16,1-7 1 15,4 4-1-15,0-5 0 16,0-3 0-16,-4 2-1 16,-4-4 1-16,5 5 0 15,0-2 0-15,2-3-1 16,2 2 0-16,1-6-1 15,1 3-1-15,-2-3 1 16,0 0-1-16,0 0 0 16,0 0 1-16,0 0-1 15,9 4 1-15,2 2 0 0,25 13 1 16,-27-10 0-16,1-5 0 16,2-3 0-16,-5 3 0 15,1-4 0-15,3 0 0 16,-3 2 1-16,3 0 1 15,8-2 0-15,-8 0 2 16,12-1 1-16,-5-1 0 16,-4-4 1-16,13 3 0 15,-27 1-1-15,18-1 0 0,-8 3 12 16,-10 1-29-16,7 0-127 16,1 3-120-16,-21 2 146 15</inkml:trace>
  <inkml:trace contextRef="#ctx0" brushRef="#br0" timeOffset="-89944.39">5102 17482 379 0,'9'-3'209'15,"-4"2"-37"-15,-5 0-20 16,1 0-31-16,-1 0-8 16,0 1-7-16,0 0-2 15,0 0-3-15,0 0-6 16,0 0-16-16,0 0-8 16,-2 12-16-16,-3 4-5 0,-20 34-9 15,10-22-2-15,-3 0-10 16,-4 7-4-16,7 0-8 15,1 1-4-15,3-5-6 16,7-2-3-16,-3-10-1 16,-1-3 0-16,6-1-1 15,2-2 1-15,3-2 1 16,2-1 1-16,6-4 5 16,-7-1 4-16,7-3 6 15,4-1 3-15,2-2 2 16,9-2-1-16,6 1-1 15,5-6-2-15,-8-7-2 16,9-5 0-16,-6-10-1 16,-18 5-1-16,20-4-1 15,-23 2 1-15,-8-6 8 16,11 2 3-16,-28 3 6 0,12-1-2 16,0 8-8-16,-9-3-5 15,11 5-9-15,-4-2-3 16,-8 8-5-16,6 6-2 15,-3-1-2-15,-7 5-1 16,-14 1-1-16,9-3 1 16,-6 6-1-16,6 3 3 15,16 0-82-15,-5 1-73 0,1 2 98 16</inkml:trace>
  <inkml:trace contextRef="#ctx0" brushRef="#br0" timeOffset="-87634.39">5499 17490 381 0,'4'-8'262'0,"-3"0"25"16,-1 5-44-16,2 2-57 15,0-1-23-15,0 0-51 16,1-1-24-16,-3 1-31 16,0 1-12-16,0 0-4 15,0 0 7-15,0 1 0 16,0 0-5-16,0 11-10 15,-3 12-7-15,-8 38-8 16,-2-27-2-16,1 1-4 16,0 0-3-16,-2-6-1 15,2 2-1-15,1-6 0 16,3-6 1-16,6 0 2 16,-2-10 1-16,4-9 3 15,2 3-7-15,1-8-56 0,-3 4-49 16,0-1-197-16,4-12 184 15</inkml:trace>
  <inkml:trace contextRef="#ctx0" brushRef="#br0" timeOffset="-87305.64">5727 17393 456 0,'-1'-9'304'15,"7"2"-18"-15,5 4-108 16,-11 3-37-16,8 2-25 16,-5 1 0-16,-13 12 6 15,12 1 4-15,-6 5-24 16,-7 2-17-16,19 2-20 16,-22 2-11-16,8 8-18 15,-11 6-8-15,3-1-11 16,3-2-4-16,-6-6-3 15,14-2 0-15,-12-4 2 16,9-6 2-16,1-9 2 16,-3-7 3-16,0-4-19 15,7 1-27-15,-6-3-98 16,3 1-73-16,0 3 118 16</inkml:trace>
  <inkml:trace contextRef="#ctx0" brushRef="#br0" timeOffset="-86910.24">5524 17561 615 0,'-4'-2'412'15,"2"4"9"-15,1-1-177 16,1-1-33-16,0 0-73 16,0 0-32-16,0 0-43 15,0 0-10-15,0 0-3 16,0 0 2-16,13 4-8 15,2-2-3-15,30 27-10 16,-29-21-6-16,6-5-6 16,-4-3-1-16,9 1-1 0,-21-6 3 15,12-3-3 1,-2 2-40-16,-12-5-147 0,21 0-132 16,-26 3 173-16,11-3-104 15</inkml:trace>
  <inkml:trace contextRef="#ctx0" brushRef="#br0" timeOffset="-86541.85">5947 17444 630 0,'0'-1'377'0,"0"0"-56"15,0 0-121-15,-1 0-32 16,0 0-56-16,-1-1-11 15,2 1-5-15,0 0 4 16,0 0 4-16,0 0-9 16,9 0-31-16,4 1-16 15,29 2-26-15,-32 0-6 16,-4-3 1-16,1 1 12 0,-7 0-106 16,4 0-96-1,0 2 110-15</inkml:trace>
  <inkml:trace contextRef="#ctx0" brushRef="#br0" timeOffset="-85536.97">6192 17259 446 0,'0'-6'252'16,"-9"9"-54"-16,6-3-72 16,1 0-21-16,16 12-9 15,0-11-3-15,4 1 7 16,-7 2 10-16,-20 1 0 16,13 6 3-16,14-3-4 15,-1 6-16-15,16-12-27 16,-1 0-14-16,-5 14-23 15,2-10-7-15,-11 2-8 16,0-2-2-16,-9-6-1 0,2 3-1 16,-7 3-1-16,5-1 0 15,-6-1-2-15,-2-2-1 16,5 5-2-16,-9-2-1 16,3 7-3-16,2 2 0 15,-5 0 0-15,4 4 1 16,-2 4 0-16,-3 2 1 15,3 0-1-15,-2-1 1 16,0 3 0-16,-1 0 0 0,4 2-1 16,-1 7 0-16,0-11 1 15,1 2-1-15,-1-3 1 16,0-4 0-16,1 2 0 16,-4-3 0-16,3 0 1 15,-5-3 1-15,3 0-1 16,0-1 0-16,0-5 1 15,1-3 2-15,-3-3 2 16,2 0 3-16,-4-1 1 16,1 1 1-16,-4-2 0 15,0 0-1-15,-3 2-2 16,2 1-1-16,-5-1-3 16,0-1 0-16,-2 2-1 15,-1-2-1-15,7-2 1 16,3 3 0-16,-6-3 2 15,5-1 0-15,-12 0 1 0,-3-4-1 16,2-2 0-16,1 2 0 16,1 3-3-16,6 0-1 15,5 0-2-15,-13 1 1 16,11-3-31-16,-6 1-37 16,10 3-125-16,5 1-121 0,3 5 193 15</inkml:trace>
  <inkml:trace contextRef="#ctx0" brushRef="#br0" timeOffset="-84867.6">6947 17455 734 0,'-3'-2'368'0,"0"-2"-104"15,2 4-34-15,1 0-74 16,0 0-26-16,0 0-40 15,0 0-17-15,7 3 2 0,13 4-2 16,33 12-10-16,-28-14-8 16,5-5-15-16,-3 1-8 15,6-3-12-15,4 0-1 16,1 1-4-16,-2-3 0 16,-18 3 2-16,-5-3-1 15,-10-3 2-15,-3 4-1 16,1 1-54-16,1 1-47 15,-3 1-159-15,0 0-134 0,0 0 235 16</inkml:trace>
  <inkml:trace contextRef="#ctx0" brushRef="#br0" timeOffset="-84455.71">6917 17691 834 0,'-4'5'419'16,"4"-9"-118"-16,-1 4-48 15,1 0-57-15,0-1-24 16,0 0-39-16,14-3-2 16,-14-2-4-1,7-23 15-15,21 12-94 32,-15 10 57-32,1-1-171 0,37 6 32 0,13 0 44 15,29 47-2-15,-60-46 18 0,-8-3-22 16,-12 6 0-16,1-2 13 15,-6 6-26-15,3 9-82 16,-3-2-79-16,-2 4 92 16,7 0-59-16</inkml:trace>
  <inkml:trace contextRef="#ctx0" brushRef="#br0" timeOffset="174030.11">8260 17766 310 0,'-3'-24'182'0,"7"23"-14"16,-2-3-3-16,-2-3-39 15,4 5 0-15,-3 9-28 0,1-7-16 16,-1 1 0-16,-1-2-22 16,-1 0-15-16,0 0-13 15,0 0-19-15,0 1-2 16,1 0 4-16,-1 0 1 15,1 1 2-15,0 3 0 16,0 1-3-16,-2-2-2 16,1-3-2-16,0 0 0 15,0 0 3-15,0 0 0 16,0 0 27-16,1 0 1 0,0 0-2 16,0 0-1-16,0 0-29 15,0-1-4-15,0 0-3 16,0-1-1-16,5-14-2 15,15-13 0-15,-20 27-4 16,1 2-2-16,-1 6-1 16,0-6 1-16,-1 0 4 15,0 6 2-15,-1 5 0 16,-1 5 2-16,-6 19-1 16,9-23 0-16,-2-9 1 15,-1 1 0-15,3-4 2 16,-1 0 0-16,1 0 2 15,0 0-20-15,0 0-152 16,0 0-205-16,0 0 231 16</inkml:trace>
  <inkml:trace contextRef="#ctx0" brushRef="#br0" timeOffset="175476.6">9001 17445 447 0,'36'-19'277'16,"-49"16"-26"-16,11 4-104 16,0-2-27-16,-5-1-47 15,6 1-14-15,0 0-21 16,0 1-5-16,0 0 5 15,1 0 4-15,0 0 8 16,-1 0 2-16,-7 2-5 16,-6 2-6-16,-36 14-15 0,28-12-6 15,1 1-9-15,-1 3-2 16,2 1-4-16,-5 3-1 16,6 4 0-16,-2-5-1 15,2 6-1-15,1 1 0 16,1 5-1-16,0 2 0 15,4-2 1-15,-1-3-2 16,6 1 1-16,3-1-1 16,8-2 0-16,5 1 0 0,2-11 0 15,4-1 3-15,-1 0 0 16,4-4 1-16,2-1 0 16,-5-1-1-16,7 3 1 15,-2-2-1-15,1 1 2 16,1 1 0-16,-1-24 3 47,1 0 1-32,5-11 1 1,-13 15-4-16,2-1 2 0,44-42 6 16,26-7-10-16,-116 28 1 0,34 18 3 15,-21-3 1-15,13 19 4 31,-1 1-7-15,-20-36 0-16,0 0-7 16,-1 27 0-1,14 5 10-15,0 1-12 0,-30-12 2 0,8-12-1 16,31 76-1-16,-3-42-2 16,3-3 4-16,4 3-45 15,1 2-197-15,5 1 173 16</inkml:trace>
  <inkml:trace contextRef="#ctx0" brushRef="#br0" timeOffset="176192.949">9381 17469 765 0,'-11'-3'358'0,"8"0"-145"0,-2-4-47 16,4 2-50-16,-2 1-32 15,-8 2-38-15,0 2-5 16,-4 3-10-16,1 3-1 15,2 9 2-15,-10-4-3 16,-1 4-2-16,0 0-4 16,-6-1-5-16,10 8-4 0,-3-1-5 15,12 5-2 1,-4-2-3-16,3-2-1 16,4 1 1-16,-4 0-2 0,8-6 0 15,6 2 2-15,-1-5-2 16,9-1 2-16,9 0 0 15,-5-4 0-15,15 7 1 16,-8-9 0-16,2 2-1 16,-1-2 1-16,-3-7-1 15,0 0 1-15,2-2 1 16,-1-5 0-16,1 0 1 16,-2-8-1-16,5 2 2 15,-1 5 0-15,-3-4-4 16,14 2 1-16,-16-14-4 15,4-2 0-15,-7-7 3 16,-27 0 0-16,6 10 0 16,9 1 0-16,-13 4 3 0,8-1 2 15,-6-1 8-15,1 6 4 16,-6 0 4-16,0 1 1 16,-14 5-5-16,-12-4-5 15,12 9-5-15,0 1-3 16,3-2-3-16,-2 2 0 15,7 2-2-15,-6 0-1 16,6 4-2-16,2 2 0 0,-2 2 0 16,6-4 1-16,4-1-83 15,2 2-131-15,2-4 140 16,11 6-106-16</inkml:trace>
  <inkml:trace contextRef="#ctx0" brushRef="#br0" timeOffset="179798.4">9717 17509 311 0,'-1'0'183'0,"0"0"-9"16,0 0-37-16,0 0-45 16,0 0-13-16,0 0-23 15,0-2-6-15,-1 1 3 16,1 1 2-16,0 0-1 15,0 0-6-15,0 0-12 16,1 0-6-16,0 0-10 16,0 0-3-16,0 0-1 15,0 0 3-15,0 0 8 16,0 0 9-16,0 0 9 16,0 0 2-16,0 0 3 15,0 0-2-15,0 0 0 16,0 0-2-16,0 0-7 0,0-1-5 15,18-1-14-15,31-9-4 16,-28 9-7-16,1-5-1 16,6 1-5-16,4 6 0 15,-8-2-2-15,15 2 0 16,-15 0-1-16,-7 0 0 16,5 2 0-16,-30 4-2 15,2 5 2-15,27 6 0 0,-23 0 0 16,6-2 2-16,-1 2 2 15,-31-3 1-15,24 7 2 16,-6 2-1-16,-16 0 2 16,4 1 0-16,-15-2 1 15,7 2 1-15,8-6-1 16,-1-1-1-16,6-2-2 16,0 1-2-16,5-1 0 15,0-2-1-15,-4-3 1 16,2-3 0-16,-4-2 1 15,3-4 0-15,7 1-1 16,-2 0 0-16,1-2-1 16,2 5 0-16,-3-3 0 15,7 4 1-15,3-5 1 0,0-5 1 16,0 4 0-16,0-1-1 16,0 0-2-16,0 1 1 15,0 0 6-15,0 0 3 16,9-1 4-16,8 1 1 15,27 0-3-15,-28 0-2 16,7 2-2-16,0 2-2 16,-1-1-3-16,-1-2-1 0,0-1-2 15,5 0 1-15,-2-3 0 16,8 3-1-16,-5 0 1 16,-1 0 0-16,-5-4 1 15,-1 0 0-15,0 1 0 16,-19-4 0-16,11 7-3 15,-7-5 0-15,-2 4-1 16,-1 0 0-16,3 1-1 16,-6-2 0-16,0 1-42 15,1 1-89-15,0 0 89 16</inkml:trace>
  <inkml:trace contextRef="#ctx0" brushRef="#br0" timeOffset="184938.54">10410 17553 230 0,'77'37'189'0,"-84"-32"18"16,7-2-60-16,7-2-26 15,-25-3-25-15,27 1-6 16,-7 2-11-16,-1 0-6 16,8 2-12-16,-14-3-5 0,4-4-3 15,3 2-1-15,-2 1 3 16,0 0-5-16,0 0-11 15,0 0-5-15,0 0-9 16,0-1-3-16,0 1 0 16,0 0-1-16,0 0 1 15,0 0-1-15,0 0 3 16,-1-1-1-16,0 1-2 16,-1-4-2-16,1 4-5 15,-2-3 0-15,-13-2-5 16,-14-9-3-1,15 7-2-15,0 1-2 0,-20 0 1 16,2 6-1-16,0 0 0 16,16 5-1-16,2 3 0 15,-4-2-1-15,4 4 0 16,-1-3 0-16,1 4 0 0,7 0-1 16,-3 8 1-16,-3-7-1 15,-1 1 0-15,2-2 0 16,4 0 1-16,8 4 0 15,4 2 0-15,-4-3-1 16,4-8 1-16,-2-2 0 16,2 5 0-16,7-2 1 15,0 5 4-15,1-2 1 0,4-8 4 16,-2-2 0-16,1-3 1 16,6 0-2-16,-7-4-2 15,6 3 1-15,0-8-2 16,-1-1-1-16,-2-3-1 15,1-3 0-15,-1 0 0 16,4 1-1-16,-1 2 0 16,-1 0-2-16,1 3 0 15,-9 1 0-15,-3 4-1 16,-6 4 0-16,3 0-1 16,-9 5-1-16,2 0-2 15,2 0 1-15,0 0 0 16,0 0 2-16,1 0 1 15,-1 0 0-15,-3 19 0 16,-10 24 0-16,3-25 0 0,11 2 0 16,-5-4 0-16,4 14 0 15,-10-5 0-15,-6 0 1 16,5-1-1-16,-4-9 1 0,7 2-1 16,0-4 1-1,4 4 0-15,-2-3-1 0,5-2 1 16,0 2 0-16,2-5 1 15,-1 4 0-15,0-3-2 16,0-2 1-16,-3-6 0 16,4-3 1-16,4-4-64 15,-4 4-71-15,0 0 85 16</inkml:trace>
  <inkml:trace contextRef="#ctx0" brushRef="#br0" timeOffset="185791.37">10926 17526 399 0,'46'-9'245'0,"-59"9"-6"15,3 3-42-15,-10 3-53 16,4 2-19-16,8 3-23 16,-8-1-9-16,1-1-16 15,-4 9-9-15,1-2-18 16,-2 2-8-16,4-3-11 15,2 8-5-15,0-7-10 16,3 2-3-16,3 4-5 16,-4-15-1-16,4 8-2 15,4-1 0-15,4 0 0 0,0 1-1 16,0 3 1-16,2-7 2 16,1 0 0-16,8 3 1 15,0-7 3-15,2 2 0 16,10-2 0-16,6 1 0 15,-3-6 0-15,17 4-2 16,-21-10 0-16,0-4 1 16,18 0-1-16,-38-8 0 15,32-4 0-15,-4-1-2 0,-3 5-1 16,16-4-2-16,-10-6 0 16,-9 4-1-16,-14-15 1 15,3 3-1-15,-9 9 3 16,2-7 0-16,0 4 3 15,-8 2 2-15,-6 5 6 16,0 9 3-16,-14-1 3 16,2 3-1-16,-6 2-7 15,-1 0-5-15,-5 4-3 16,3 0-1-16,-3 0 1 16,5 2-1-16,2 3-1 15,-1 2-1-15,6 1-2 16,-9 1-1-16,7-2-1 15,1 1-1-15,3 5-1 16,6 0-1-16,5 1-29 0,2 2-59 16,1-2-332-16,8-1 289 15</inkml:trace>
  <inkml:trace contextRef="#ctx0" brushRef="#br0" timeOffset="186704.3">11600 17910 585 0,'-1'-1'352'0,"0"1"-51"0,0 0-136 16,0-1-36-16,0 0-67 15,0 0-19-15,0 0-23 16,-1 1-9-16,1 0-2 16,0 0 0-16,1 0 6 15,0 0 4-15,0 0 10 16,-1 5 7-16,-3 7 6 15,-5 8-2-15,-16 29-8 16,6-26-7-16,4 5-12 16,0 1-3-16,0-4-4 15,5 5 0-15,-6-7 0 16,5-7 0-16,-13-4-37 16,8-8-75-16,46-18 71 15</inkml:trace>
  <inkml:trace contextRef="#ctx0" brushRef="#br0" timeOffset="206545.3">13407 17377 255 0,'0'-1'190'0,"0"0"33"15,0 0-35-15,0 0-48 16,0 0-17-16,0 0-27 15,0 0-3-15,0-1-9 16,0 1-1-16,0 0-9 16,1 0-3-16,2-2-5 15,2-2-1-15,-5 4 2 16,0 0-4-16,0 0-19 16,0 0-9-16,0 0-18 15,0 0-5-15,0 1-4 16,-1 0 2-16,-2 0-1 15,-4 1 2-15,-6 1 2 16,-3 0 1-16,-22 7 1 0,11-9-1 16,15 2-2-1,-5 3-3-15,-6-6-4 0,4-2-2 16,-14 2-3-16,12 6 0 16,6 5 0-16,2 3 0 15,3 0 0-15,-5-4 0 16,4-4 0-16,2 3 0 15,3-3 0-15,3-1 0 16,2 4-1-16,0-3 0 0,-1 0 1 16,1 4-1-16,1-5 1 15,-2 4 0-15,2 2 0 16,-4 1 1-16,4 1-1 16,2 2 1-16,-2 2-1 15,0 1 2-15,-5 3-1 16,-4-4 0-16,1 4-1 15,3 2 0-15,-2 1 1 16,1 0-1-16,0-3 1 16,-3 0 0-16,0-2 0 15,1-3-1-15,4 0 0 16,1-2 0-16,-1-1 0 16,1 3 0-16,1-2 0 15,1-1 0-15,1-5 0 16,0 1-1-16,-2-3 0 0,3 0-1 15,4 3 0-15,2-3 0 16,2 2 0-16,-2-1 0 16,1-2 1-16,2-3 1 15,3-1 1-15,3-1 1 16,0-5 1-16,2 0 1 16,1 1-2-16,1-4-1 0,-1 2 0 15,-3 1-1-15,1-3 2 16,-2 3 0-16,-3 4 0 15,9-4-1-15,-8 3-1 16,-5 0 0-16,-8 2-21 16,3 1 1-16,2 6-214 15,22 2 166-15</inkml:trace>
  <inkml:trace contextRef="#ctx0" brushRef="#br0" timeOffset="207290.78">13802 17432 451 0,'-5'-6'236'0,"3"-1"-58"16,0-2-45-16,2 0 1 16,1-2 4-16,5-23-4 15,-3 31-15-15,-3-3-9 16,3 4-17-16,-8 1-12 16,9 5-22-16,-5-4-12 15,0 0-25-15,0 0-4 16,0 0-13-16,-3 12-1 0,-11 7-1 15,-25 31-4-15,25-26 2 16,1 2 2-16,-1 4-1 16,6 2 1-16,-9-2 0 15,2 3-1-15,-1-3 0 16,-2-2 1-16,5 4-2 16,6-11 0-16,4-4 0 15,3-5-1-15,-3-11-12 16,0-1-19-16,2 2-44 15,2-2-6-15,0 0-27 16,0 0 1-16,0 0 14 16,0 0-12-16,18-9 73 15</inkml:trace>
  <inkml:trace contextRef="#ctx0" brushRef="#br0" timeOffset="207610.27">14109 17281 740 0,'0'-2'367'0,"0"3"-132"16,-2-2-81-16,2 1-69 16,-1 0-30-16,0 0-8 15,0 4-4-15,-2 9-1 16,-1 7 0-16,-10 27-7 15,-1-24-5-15,4-2-10 16,-2 5-4-16,-2-1-7 16,9 1-1-16,-16 2-3 15,0-1 0-15,1 4 0 16,-2-3-1-16,9 0-1 16,-14-7 0-16,21-5-2 15,0 0 0-15,-8-6-84 16,24 2-69-16,-11 0 93 15</inkml:trace>
  <inkml:trace contextRef="#ctx0" brushRef="#br0" timeOffset="208006.73">13749 17514 1702 0,'48'-11'454'16,"-22"11"-297"-16,-9 0-142 16,6 0-4-16,8-2-3 15,-10 1 0-15,3-1 4 0,-7 1-16 16,-4 1-165-16,4-2 126 15</inkml:trace>
  <inkml:trace contextRef="#ctx0" brushRef="#br0" timeOffset="208823.83">14092 17680 420 0,'-5'-2'275'0,"3"4"-23"15,1-2-106-15,0-1-31 16,1 1-36-16,0 0 0 15,0 0 7-15,9 1 6 16,8 2-11-16,37 2-10 16,-23-5-17-16,4 0-12 15,-1-5-18-15,0 0-9 16,-18 7-7-16,-11-3-2 0,1 8-1 16,-6-4 4-16,-1 4 12 15,1 6 5-15,-14 1 4 16,-3 5-2-16,-10-3-11 15,2 1-4-15,-1-3-5 16,-7 3 0-16,12-5-2 16,-1-4-1-16,12-4 0 15,1 0 0-15,9-5 3 16,-3 0 0-16,2-5-2 16,1 5-1-16,0 0-5 15,0 0-2-15,18-9 1 16,36-9-2-16,-35 23 1 15,4 1 0-15,2 6 1 16,-5-1 1-16,-9 3 1 16,2 3 0-16,-22 5 2 0,10 1 1 15,-6 0 1-15,-6 2 2 16,4 0 3-16,-23 2 0 16,5-4 11-16,-6-4 5 15,0-5 2-15,2-5 2 16,1 3-8-16,4-9-2 15,2-5-3-15,0-3-2 16,3-14-4-16,-5 9-2 0,6-6-4 16,2-4-3-16,3 4-13 15,3-5-31-15,3 9-85 16,2-2-77-16,0-1 121 16</inkml:trace>
  <inkml:trace contextRef="#ctx0" brushRef="#br0" timeOffset="209540.21">14736 17394 472 0,'2'-1'338'0,"-7"2"11"0,3 2-141 16,2-3-31-16,0 0-61 16,0 0-11-16,-2 5-21 15,-7 11-8-15,-26 30-12 16,18-23-11-16,-7 4-21 16,-5 5-7-16,4 4-12 15,2 3-3-15,3-1-4 16,5-3-2-16,-1-4-1 15,2-5-2-15,11 0 0 16,2-1-1-16,6-6 1 16,-1-3-1-16,3-4 2 15,3-4 0-15,5-5 3 16,4-1 0-16,8-2 4 16,5-9 1-16,3-8 1 15,6-3 1-15,-4-8-1 0,-3-3 0 16,-1-7-2-16,-8-6 0 15,0-4 2-15,-6 4-1 16,-8 6 0-16,-2 3-1 16,-11 5-1-16,-2 5 0 15,1 4-1-15,-14 0-1 16,-2 6-2-16,0 1-2 0,-9-2-1 16,6 5-1-16,10 2-2 15,-9 3 0-15,-5 5-4 16,-1 1 1-16,-4 4-3 15,5 5 1-15,10 2-77 16,6 1-64-16,4 4-257 16,-1-4 249-16</inkml:trace>
  <inkml:trace contextRef="#ctx0" brushRef="#br0" timeOffset="210007.61">15245 17068 731 0,'3'-5'398'16,"1"1"-104"-16,-11-5-97 16,9 8-32-16,4-1-51 15,0-6-16-15,7 8-31 16,-12-2-16-16,-12 2-21 15,5 10-8-15,-6 2-12 16,5 5 1-16,5 14 2 16,-4 1-1-16,11 9-3 15,-7-1 0-15,-11-10-3 16,7-5 0-16,-18-4 0 16,3-2-1-16,10-7 1 15,-3 5 0-15,4-9-1 16,1-7 2-16,3-1-102 15,1-9-59-15,1-4-233 0,5-4 226 16</inkml:trace>
  <inkml:trace contextRef="#ctx0" brushRef="#br0" timeOffset="210267.379">15097 17170 807 0,'-1'0'452'16,"0"0"-113"-16,0 0-114 15,1-1-45-15,0 0-71 16,8-2-28-16,21-2-38 16,32-1-13-16,-29 5-14 15,-5 3-4-15,-8-2-2 16,7-2-1-16,-4-3 7 15,-3-3-41-15,-5 5-154 16,-1-4-221-16,2 3 241 16</inkml:trace>
  <inkml:trace contextRef="#ctx0" brushRef="#br0" timeOffset="211206.52">15531 17320 1298 0,'-1'-1'451'15,"1"0"-407"-15,0 0 1 0,9-2 0 16,15-4-1 0,35-11-6-16,-18 14-5 0,-6 4-10 15,-4-1-6-15,5 14-8 16,-16-11-2-16,6 5-2 16,0 0-1-16,-18-4 0 15,1 11 0-15,-6 0 1 16,-1 2 2-16,-9 1 1 15,7 5 1-15,-6 3-1 16,-5-3-2-16,9 7-1 16,-13-2-1-16,8 4-1 15,-4 6-1-15,-9-5 0 16,9 2 0-16,-1 2-1 16,2-2 0-16,-13 0 1 15,21-5-1-15,-6-2 1 16,4-2-1-16,20-2 1 15,-21-2 0-15,11-5 1 0,-4 0 0 16,-8-8 1-16,2 1 0 16,-11-4 3-16,2-3 0 15,6 6 0-15,-8-6-1 16,0 3-1-16,-2 2-2 16,-4-6 0-16,2 4 0 15,1-1 1-15,-1-4 2 0,-7-2 0 16,0-1 1-16,4-5 0 15,-4 0-1-15,11 2-1 16,-1-1-2-16,-5 1-2 16,2 3-1-16,-2-1-1 15,5-3-2-15,-2 4 3 16,13 2-31-16,-5 4-98 16,8 2-78-16,-4-2 114 15</inkml:trace>
  <inkml:trace contextRef="#ctx0" brushRef="#br0" timeOffset="211893.11">16288 17497 511 0,'-31'-3'349'0,"32"1"18"16,-1 0-177-16,11 2-34 15,-5 0-66-15,4-3-26 16,4 2-33-16,-10-3-5 0,13 4 3 15,4 8 2-15,-2-4 11 16,3 3 4 0,0-6-1-16,4-4 0 0,5 2-9 15,0-3-6-15,3-4-9 16,-7-1-5-16,4-1-7 16,-7 0-2-16,6 5-2 15,-7-2 0-15,-10 1-1 16,5 4-1-16,-22 2-14 15,4 0-44-15,-2 5-143 16,1-5-143-16,0 0 204 16</inkml:trace>
  <inkml:trace contextRef="#ctx0" brushRef="#br0" timeOffset="212325.83">16302 17712 714 0,'-2'-7'420'15,"-5"2"-67"-15,12 6-148 16,-10-11-37-16,5 6-72 16,4-3-20-16,0 3-24 0,7 4-5 15,3 9 6 1,-1-4 6-16,2-1 5 16,4-4 0-16,2 0 5 15,1 0 1-15,-1-11-5 16,1 5-4-16,2 1-21 15,2-5-10-15,3 11-15 16,-3-2-6-16,-8-9 0 16,4 3-1-16,-2-2-3 15,-7 2 5-15,6 9-69 16,-14-2-49-16,2 7-165 0,1-4 158 16</inkml:trace>
  <inkml:trace contextRef="#ctx0" brushRef="#br0" timeOffset="-179929.99">17615 17327 38 0,'-3'-9'48'0,"9"8"41"0,2 4 12 16,-3-3 19-16,16 7-2 15,-21-6-18-15,-9-7-9 16,17 12-22-16,-21-6-13 16,16 3-17-16,1 1-4 15,-8-10-13-15,-1 2-5 16,5 4-9-16,-8-6-1 15,-2 7-4-15,6 3-1 16,-15-7-1-16,11 7 0 0,-5-2-1 16,1 0 0-16,0 2-33 15,-3-5-33-15,5 5-112 16,-2-1-61-16,4-3 143 16</inkml:trace>
  <inkml:trace contextRef="#ctx0" brushRef="#br0" timeOffset="-179197.16">17498 17339 279 0,'-1'0'209'0,"-1"-1"42"15,-3 0-27-15,2 0-47 16,-1 0-25-16,1-1-51 16,1 2-22-16,-1 0-37 15,1 0-8-15,-1 0-2 16,2-1 5-16,0 0 18 16,0 0 7-16,0 1 4 15,0 0-3-15,0 0-12 16,0 0-3-16,0 0-3 0,1 0-1 15,0-1-9-15,28-1-7 16,34-4-12-16,-33 3-5 16,7 2-4-16,-9-3-1 15,-13 4-2-15,17 0 0 16,-16 3-1-16,-1-1-1 16,5 6-2-16,-15 3 1 15,-1 2 3-15,-3 4 0 16,-15 3 3-16,-1-4 0 0,-4 5-1 15,1-2 0-15,10-4 1 16,5 6-1-16,-19-11 1 16,-3 0 1-16,-5-5 1 15,-5-5 0-15,26 0 0 16,-8-4-2-16,11 1-2 16,-2-5-1-16,5 3-2 15,-1 4-2-15,2 0-1 16,4 5-3-16,-1-6-3 15,0 2 0-15,0 0 1 16,0 0 1-16,19 2 1 16,28 6 1-16,-24-1 2 15,5-1 0-15,-9 2 1 16,2 3 0-16,5 8 1 0,-11-4-1 16,2 8 1-16,-2-5 0 15,-12-1 0-15,-7 13 1 16,-5-7 0-16,0 4 0 15,-5-1 2-15,-5-9 0 16,1 6 1-16,-1-7 1 16,-9-2 1-16,-3-4 0 15,-12-7 10-15,-1 1 5 0,3-5 3 16,11-4 1-16,1-2-10 16,0-1-5-16,1-1-5 15,4 3-2-15,3-1 0 16,5 0-2-16,6 4 1 15,-3-7-1-15,12 4-2 16,-5-6 0-16,-8 3-26 16,10 5-54-16,-1-8-154 15,7 3-150-15,22-9 230 16</inkml:trace>
  <inkml:trace contextRef="#ctx0" brushRef="#br0" timeOffset="-178808.49">17987 17722 962 0,'-1'-1'509'16,"1"4"-124"-16,0-4-187 16,-1 1-43-16,0 0-54 15,0 0-17-15,0 0-27 16,-3 5-12-16,-2 7-14 15,-4 4-7-15,-14 27-9 16,13-28-4-16,4-2-4 16,1 0-1-16,0-1 20 15,3 0-51-15,-1 3-161 16,2-1-149-16,7-2 182 16</inkml:trace>
  <inkml:trace contextRef="#ctx0" brushRef="#br0" timeOffset="-178034.111">18354 17399 331 0,'29'-28'272'0,"-29"28"33"16,3-4-84-16,-2 5-18 16,-1-1-33-16,0 0-19 0,0 0-23 15,0 0-11-15,0 0-20 16,0 3-4-16,-1 10-20 16,-3-3-15-16,-17 31-24 15,7-22-11-15,-1-1-7 16,-3 1-1-16,0 3-4 15,-3 0-1-15,2 0-2 16,6-7-2-16,0-5 3 16,2-5 2-16,7-8 4 15,-7 1-1-15,4-8-3 16,6-2-3-16,0 0-8 16,1 1-2-16,13 2-1 15,3 2 0-15,2 9 0 16,2-2-1-16,-6 6-2 15,0 2 2-15,3 5 2 16,-4 0-1-16,0 4 3 16,5 0-1-16,-1-8 1 0,5 7 0 15,2-5 0-15,-2-2 1 16,5-7 15-16,0-5-30 16,5-8-114-16,-12-6-89 15,1-3 117-15</inkml:trace>
  <inkml:trace contextRef="#ctx0" brushRef="#br0" timeOffset="-177651.68">18620 17400 2138 0,'2'10'9'15,"-11"6"0"-15,7 13 8 16,-8 4-6-16,7 7-2 15,-9 0-2-15,-7-2 0 16,4-4 0-16,-23-1-1 16,20 0 1-16,-2-4-1 15,2-1-1-15,10-4 0 16,-6-7 21-16,-1 2-43 16,9-7-175-16,2-5 144 0</inkml:trace>
  <inkml:trace contextRef="#ctx0" brushRef="#br0" timeOffset="-176675.271">19220 17357 552 0,'5'5'327'0,"-1"-2"-57"16,-1-3-77-16,1 3-21 0,-4-3-24 16,0 0-9-16,0 0-5 15,0 0-4-15,0 0-10 16,0-1-7-16,-1 0-31 16,0 1-5-16,0 0-39 15,-12 0-6-15,-17 2-6 16,-26 3-15-16,40 1 7 15,-4 2-3-15,15-6-6 16,-20-1-1-16,-10-1-3 16,4 0 0-16,-1 6-2 15,12 0 0-15,3-1-2 16,3-4 0-16,2 2-1 16,2 0 0-16,7 0 0 15,-1-2-2-15,4 1-1 16,-1-2-1-16,0 0 1 15,1 0 1-15,0 0 1 16,0 1 1-16,0 6 2 16,-1-2-1-16,0 1 1 0,-1 1-1 15,-3 5 0-15,-11 28 0 16,8-26 1-16,2 3-1 16,-4-3 0-16,2-1 1 15,0-5-1-15,1 1-1 16,2-2 0-16,3-1 1 15,3 2-2-15,3-5 0 0,0 2-1 16,-2-10 1-16,4-1 0 16,-3-4 1-16,7-4 0 15,4 8-2-15,4-4-1 16,5 2 0-16,15 0 0 16,-10 0 1-16,5 5 1 15,-7 3 0-15,-3 4 0 16,-2 4 1-16,0 2 0 15,1 2 0-15,-21 4 0 16,1 1 1-16,0 8-1 16,-2-1 1-16,1 8 0 15,-9 2 0-15,-17-2 2 16,8-2-1-16,-15-7 2 16,23-3-1-16,-7-4 1 15,-5 2 1-15,4-4 1 16,-14 1 1-16,2-10 1 0,-6-2-1 15,5-3 0-15,6-7-1 16,-2-1-1-16,-1-3-1 16,6-5-2-16,-2 4-1 15,5-4 2-15,-5-1-20 16,11 8-74-16,2-3-68 16,10 8 91-16</inkml:trace>
  <inkml:trace contextRef="#ctx0" brushRef="#br0" timeOffset="-176100.02">19766 17538 644 0,'6'-5'388'16,"1"-3"-60"-16,-1 4-73 15,-10 1-23-15,5 1-46 16,-2 2-18-16,0 0-62 15,0 0-18-15,-5 4-22 16,-13 2-8-16,-40 42-12 16,29-29-9-16,-9 4-12 15,5 4-5-15,8 3-10 16,3-2-2-16,0-8-3 16,-17 1 0-16,9-11-1 15,-11 7 0-15,12-4 0 16,15-6 7-16,1-3-52 15,6-5-46-15,5-5-128 0,2-3-92 16,4-4-219-16,5 2 322 16</inkml:trace>
  <inkml:trace contextRef="#ctx0" brushRef="#br0" timeOffset="-175832.36">19493 17615 522 0,'7'-13'324'16,"-7"3"-31"-16,0 10-79 15,-3-6-24-15,15 8-34 16,-12-2-20-16,10-4-39 16,-4 6-15-16,-6-2-22 15,18 7-8-15,-22 10-11 16,24-3-8-16,-14 12-12 16,-6-4-4-16,11-2-5 15,-3 0-2-15,1 0-2 16,20-3 0-16,-14-8-2 15,-12 9 1-15,6-10 1 16,-6 2-3-16,8-8-88 16,8 1-88-16,8-13 105 15</inkml:trace>
  <inkml:trace contextRef="#ctx0" brushRef="#br0" timeOffset="-175317.85">20215 17407 605 0,'11'-52'366'0,"-11"44"-10"15,2 4-89-15,2 0-75 16,-2 5-38-16,-2-1-62 16,0 0-22-16,-2 0-27 0,1 7 2 15,-2 14 1-15,-6 30-5 16,-1-26-10-16,-2-1-7 16,-5 6-9-16,0-5-2 15,-4 8-3-15,0-4-2 16,9 0 0-16,-8 4-1 15,13-6-1-15,3-7 1 16,-13-4 0-16,11-14 10 0,2-3-68 16,-4 2-40-16,10-5-166 15,17 3-133-15,-14-20 250 16</inkml:trace>
  <inkml:trace contextRef="#ctx0" brushRef="#br0" timeOffset="-174676.81">20498 17418 652 0,'-12'-4'364'0,"12"3"-54"15,0 0-78-15,-12-1-48 0,9-2-34 16,-11 4-45-16,13 2-19 16,-3 1-36-16,-15 3-3 15,-1 0-7-15,-7 1-5 16,-5 4-11-16,9 2-5 16,-4 3-6-16,1 2-1 15,6 3-6-15,0 2-2 16,5 4-1-16,4 2-2 15,5-4 0-15,1 10-1 0,4-9 0 16,1 0-1-16,5 4 0 16,2-19 0-16,6 2 1 15,2 1 2-15,5-10 2 16,5 10 0-16,11-4 0 16,-3-10 1-16,18 6 3 15,-10-15 2-15,-9-8 2 16,17 5 0-16,-26-17-2 15,2 11-1-15,9-7-2 16,-15-7 1-16,4 6-1 16,5-6 1-16,-10 2 2 15,-5-1-1-15,-1 0 2 16,-2 1-1-16,-11-2-2 16,3 5-1-16,-4 3-2 15,-6-1-2-15,2 10 2 16,-10 0-1-16,-5 8 0 0,-2 5-1 15,-13 2-2-15,-9 7-1 16,13 3 0-16,-11 0 0 16,1 2 0-16,11-1 0 15,-5 2-27-15,13-2-61 16,17 2 60-16</inkml:trace>
  <inkml:trace contextRef="#ctx0" brushRef="#br0" timeOffset="-172304.25">21066 17060 235 0,'-44'3'190'0,"40"-6"58"15,4 4-40-15,-3-2-43 16,3 0-14-16,0 0-33 15,-1-1-13-15,0 1-17 16,0 0-5-16,0 0-10 16,1 0 1-16,0 0-13 15,0 0-6-15,0 1-14 16,0-1-7-16,-1 1-6 16,1 0-1-16,0-1 2 15,0 1 1-15,0 0 0 16,-1 0-1-16,0 0-6 15,1 0-1-15,0 0-2 16,0 0 5-16,0 0 6 16,0 0 3-16,0 0-2 0,0 0 0 15,15 0-15-15,32 2-3 16,-21-4-3-16,-2-2-6 16,5 1 4-16,-2-1-1 15,-1 2-1-15,-3 0-1 16,-5 2-2-16,-3 3 1 15,-6-1-1-15,0-1 1 16,-3 3-1-16,1-6 1 0,-3 4-2 16,-4-2 0-16,-5 0-13 15,4 0-40-15,0 0-139 16,-1 0-140-16,1 0 197 16</inkml:trace>
  <inkml:trace contextRef="#ctx0" brushRef="#br0" timeOffset="-171235.23">21611 16846 475 0,'2'-34'321'0,"-2"30"22"15,-1 0-106-15,1-2-23 16,-1-4-41-16,1 6-57 16,1-1-16-16,-2-1-28 15,1 12-41-15,-4-4-13 16,0 0-16-16,0 14-1 15,-5-2 2-15,5 3 0 16,-6 9 2-16,-1-3 0 0,1-5 0 31,4-10 0-31,2 2 0 0,-22 27-1 16,5-2 1-16,0-4-1 0,20-11 1 16,-9 0-1-16,4-7 0 15,0 0 1-15,-11-8 3 16,18-4 10-16,0-1-50 15,-2-5-56-15,1 4-209 16,0 0 183-16</inkml:trace>
  <inkml:trace contextRef="#ctx0" brushRef="#br0" timeOffset="-170435.6">22023 16783 973 0,'-8'4'471'0,"-3"7"-268"0,-2-1-93 16,6 0-31-16,-2 4-18 15,6-1-6-15,3-4-19 16,-1 12-7-16,-1-10-10 16,-15-1-4-16,5 7-5 15,-12-12 0-15,10 3-2 16,6-2 0-16,1-3 0 16,7-1 1-16,0 2 5 15,-6-5 3-15,6 0-2 16,0 0 2-16,0-1-13 15,6-19-2-15,39-26-15 16,-27 33-9-16,-1 0 3 16,-8 2-4-16,12 1 13 15,-1 7 3-15,6 5 0 16,-5 3 0-16,-6 9 1 16,-5-5 0-16,0 6 1 0,0 7 2 15,-8-5 0-15,0 2 0 16,-5 2 3-16,-5 0 0 15,-6 3 2-15,-5-1 0 16,-9-2 1-16,-11-1 1 16,12 0 0-16,-7-3 1 15,0-1 0-15,16-6 0 16,-18 0 0-16,6-4 0 16,4-5 0-16,-6-3 1 0,12-4 1 15,6 1 1-15,9-5-1 16,2 0-2-16,3-2-5 15,2 2 0-15,5 3-2 16,2-1-1-16,0 2 0 16,0 1-1-16,1 5 0 15,9-4 0-15,3 5 1 16,3 3-1-16,3 0 1 16,-11 1 1-16,3 6 2 15,6-2 0-15,-13 5 2 16,18 3 0-16,-3-4 0 15,-8-1 0-15,11-1 1 16,-13-5 0-16,0 3 1 16,-2-5 0-16,-2-3 9 0,1-2-39 15,-4-5-75-15,2-1 71 16</inkml:trace>
  <inkml:trace contextRef="#ctx0" brushRef="#br0" timeOffset="-169214.111">21572 17926 469 0,'-1'-1'312'0,"0"1"-17"16,0 0-135-16,0 0-30 16,0 0-40-16,0 0-7 15,0 0 13-15,0 0 2 16,0 0-7-16,-1 0 6 15,1 0 13-15,0-2-4 16,0 1-17-16,1 0-18 16,7-12-43-16,-6-11-10 15,48-32-5-15,-35 20 1 16,3-13-1-16,0-2-1 0,-1-10-2 16,0 4-2-16,-3 11-3 15,0 4-2-15,-3 15-3 16,-3 8 0-16,-7 18-7 31,0-1-8-31,1 2-3 0,-1 0-4 0,-1 0 7 16,-4 15 9-16,-1 13 3 15,-6 36 3-15,12-20 0 16,0-1 0-16,2-4 0 16,3-3 1-16,5-11-1 15,2-4 0-15,11-6 0 16,-1-4 1-16,11-7 3 15,2 0 0-15,10-8 2 16,-11-7 0-16,7 0 0 0,0-7 1 16,-9-9-1-16,13 0 0 15,-15-4-3-15,3-2-1 16,-8 5-1-16,-1 4 0 16,-5-5 0-16,-5 8 1 15,-2 9 0-15,-3-6 0 16,-1 16-1-16,-3-2-1 15,-7 0-3-15,-2 5-4 16,-4 0-1-16,-1 4 0 0,3 7 2 16,2 2 3-16,-4 10 1 15,-8 21 2 32,9-23 12-47,3-11 2 0,1 1 1 16,-24 79 0-16,-9-4-9 0,8-1-1 0,19-66-1 15,2-1 1-15,3-2 0 16,2-5 8-16,2-6-27 0,2-6-22 16,7 0 25-16</inkml:trace>
  <inkml:trace contextRef="#ctx0" brushRef="#br0" timeOffset="-159933.58">22558 16383 154 0,'0'0'98'0,"0"0"4"15,0 0-3-15,0-1-6 16,0 0 11-16,0 0 12 16,0 0-7-16,0 0-25 15,0 0-18-15,0-1-28 16,0 1-4-16,0 1 3 15,0 0 1-15,0 0 1 16,0 0 0-16,0 0-3 0,0 0-1 16,0 0 1-16,-1 0 0 15,0 0-2-15,-1 0-2 16,1 0-8-16,0 0-2 16,-8 5-10-16,2-2 1 15,1 7 2-15,-34 19-4 16,34-23 10-16,-20-6 1 0,0 2 1 15,14 7 3 1,-21-11-4-16,21 2 0 0,-14-4-4 16,-6-1-1-16,4 5-4 15,-7 0-1-15,6-3 2 16,-3 0 3-16,-3 1 7 16,1-3 2-16,-9 4-2 15,2-6-5-15,-11 4-7 16,-1-2-4-16,-2 1-2 15,-4 7-1-15,4-6 1 16,-2 3-1-16,-2-6 0 16,2-7 1-16,0 5 4 15,-6-5 9-15,-2 1 7 16,-4 1 3-16,-2 1-2 16,1 4-8-16,5 6-9 15,-8 0-2-15,-4-1-4 16,3 2-2-16,-5-4 1 15,8 1-1-15,-6 2 0 0,6 0 1 16,-8-1 0-16,6 3-1 16,-3-4 0-16,-5 0-2 15,-5 0 0-15,4-3 0 16,-1 7 1-16,-1 1 0 16,11 4 0-16,-9 0 0 15,1-2 0-15,1 2-1 16,7 0 0-16,-7 0 0 0,11 8 1 15,0-5 0-15,-9 2 0 16,4 4-1-16,6-9 0 16,-1 3 0-16,-4 2 0 15,9 5 0-15,-12-1 1 16,3-2-1-16,4-3 2 16,3-4-1-16,-2 5-1 15,0 3 0-15,6-1 0 16,-3-2-1-16,1 4 1 15,8-2-1-15,-1 3 1 16,-3 2 0-16,-1-2 0 16,-3 3 0-16,-1 1 0 15,7 1 1-15,1 4 1 16,2-4-1-16,0 0-1 16,10 0 0-16,2 3-2 0,-7-5 1 15,-1 3 1-15,-7 0 0 16,10-5 0-16,5 5 0 15,13-2 0-15,-1 2 1 16,0 2 1-16,5 3-1 16,-2 4 2-16,1-2-1 15,8 9-1-15,7-5 1 0,-6 0-1 16,-2 9 0-16,11-8-1 16,-3 5 1-16,-2-2-1 15,1-11 0-15,-11 6 1 16,-6-6-1-16,11 8 0 15,1 1 0-15,0 2 0 16,2 2 1-16,4 4-1 16,1 1-1-16,3 0 1 15,3 1 0-15,5-5 1 16,0-2 2-16,4-5 1 16,4-3-1-16,5 3-1 15,5 7 0-15,11-3-1 16,6 5 0-16,7 3-1 15,-4-5 1-15,9 0-1 16,-1-8 1-16,12-3 1 16,1-3-1-16,2 2 1 15,2 1 0-15,10-8 0 16,7 0 0-16,8-5 1 0,-2-1 1 16,3 3-1-16,8-2 0 15,11-4 1-15,1 0 0 16,0 3 0-16,6-7 0 15,-3 8 0-15,3 0-1 16,6-14 0-16,-9 16-1 0,10-13 0 16,-4 0 1-16,5-3-1 15,-1-4 0-15,0 5 0 16,4-6 0-16,-7 8 0 16,4-6 0-16,-9-10 0 15,-4 14 0-15,-2-5 0 16,-27 1 0-1,-41 0 0-15,3 0 1 0,108 4 2 16,1-16 0-16,-2 7 1 16,-55-10 1-16,8 9 0 15,-2 7 0-15,5-11-2 16,0 14-1-16,-6-14 0 16,2 2-1-16,-13 4 0 15,-1-13 0-15,-1 6 1 16,-6-2-1-16,7-2 2 15,-6 1 0-15,-6-7 0 16,-6 1 0-16,-4-1 0 0,0 3-1 16,10-6 0-16,3 0 0 15,-7-3 5-15,-3-3 2 16,-7 6 3-16,4 3 1 16,-6-9-1-16,4-1-2 15,0-13-2-15,-6-4-1 16,1 7 0-16,-17 2 1 0,-7 4 1 15,-4-2-1-15,-9-3 1 16,13 1 0-16,-11-10-2 16,1 1 1-16,3-5-1 15,-8-2-1-15,-5-1 0 16,-2 1-1-16,-13 5 1 16,-9-2-1-16,-14 4 1 15,4-6-1-15,-11-4 4 16,4-5 0-16,2 0 2 15,-11 9 2-15,6 6-5 16,-3 2-1-16,-4-6-4 16,4 2-2-16,-16-3-2 15,-3-1 1-15,6 2-1 16,-15 0 0-16,9 7 1 16,-5-1 0-16,-14 5 1 0,-1 4 0 15,-10-1 2-15,8 2 2 16,-10-2 2-16,3-1 4 15,-3 1 0-15,-9 7 0 16,8 5-4-16,7 6-4 16,3 6-4-16,4 3 8 15,10 5-84-15,1 2-28 0,10 5 61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40:21.47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3557 6292 329 0,'5'-31'244'0,"-4"25"52"0,-1 0-74 15,6 4-59-15,-5 0-21 16,-2-4-38-16,1 5-11 15,0 0-10-15,-1 0-2 16,1 0-1-16,0 0-6 16,0-1-19-16,0 1-6 15,-1 0-14-15,0 0-9 0,1 0-9 16,0 0-3-16,0 0-4 16,0 1 1-16,0 0-4 15,0 4-1-15,0 19-2 16,2 21-1-16,2-27-1 15,-4 7 1-15,5-12-1 16,-2 0 0-16,1-1 1 16,4-7 1-16,-7 3 0 15,-1-4 0-15,-1 0 2 16,0-3 1-16,0 0 9 16,0 0 2-16,0 0 3 15,1-1-1-15,0 0-9 16,0 0-4-16,3-7-3 15,5-18 0-15,9-20-2 16,-13 17 0-16,-1 9-1 16,1-1 0-16,-8-13 0 0,1 15-1 15,-2-4 0-15,-1 8-1 16,1 8-4-16,-4-1 0 16,2 20-2-16,-1-8-1 15,-3 13 2-15,-1 0 2 16,-5-4 0-16,-3 13 1 15,-3 2 1-15,-1 2 1 0,-5 3 0 16,7-2-1-16,-1-3 1 16,6 3-2-16,4-1 0 15,-1-1-1-15,-3 0 0 16,-2-2 0-16,11-1 0 16,-2 3 1-16,21 3 1 15,-1-4 0-15,0-1 0 16,1-5 0-16,-4-3-1 15,13-3 1-15,-7-4 1 16,7-2 1-16,6-1 3 16,0-4 4-16,16-7 3 15,-12-5 1-15,10-8 0 16,-6-8-2-16,1 11-3 16,6 0-2-16,-10 0 1 15,-4 9-1-15,-10-7 0 16,2 7 0-16,-15 2 0 0,5-3-3 15,-4 6-11-15,-10-7-21 16,6 5-91-16,-8 1-62 16,7 4 109-16</inkml:trace>
  <inkml:trace contextRef="#ctx0" brushRef="#br0" timeOffset="582.43">3959 6223 411 0,'0'-9'290'15,"0"0"50"-15,2 16-81 16,0-5-54-16,-2-2-23 15,0-1-43-15,-1 0-12 16,0 0-24-16,0 0-13 16,0-1-24-16,1 1-16 15,0 1-24-15,-1-1-6 16,-1 1-5-16,1 4-2 0,-3 14-4 16,-6 41 0-16,7-27-4 15,-6-4 0-15,7 9-1 16,-1-3-1-16,-3-1 1 15,5 4-1-15,-2-3 1 16,2-5-1-16,0 0 1 16,1-3 0-16,-1-4 1 15,-5-5 0-15,1-6 2 16,-4-10 0-16,8 0 0 16,4 7 4-16,2-8-14 15,2 3-22-15,-3-11-103 16,-5-14-77-16,8 1 121 15</inkml:trace>
  <inkml:trace contextRef="#ctx0" brushRef="#br0" timeOffset="1049.179">4281 6151 887 0,'-8'-6'401'0,"5"-4"-176"16,3 5-39-16,4-2-51 16,17 9-16-16,-16-5-20 15,8 3-9-15,-12-3-15 16,-11-8-10-16,5 10-27 15,2 2-14-15,7 3-14 16,1 16-3-16,6 8 0 16,-17-7-1-16,13 20-1 15,-12-8-1-15,-7 3 1 16,13 4 0-16,-14-8 1 16,16 6 0-16,-6-5 0 15,4 4-1-15,-1-3-1 0,-5-4 1 16,4-3-1-16,-10-4 0 15,17 8 0-15,2-3 0 16,-1-2 2-16,0-4 1 16,-7-9 3-16,-5-6 0 15,1-2 1-15,2-2 0 16,-11-11-20-16,6 5-30 16,4-7-113-16,-4-3-66 15,19 4 128-15</inkml:trace>
  <inkml:trace contextRef="#ctx0" brushRef="#br0" timeOffset="1449.23">4055 6468 733 0,'-3'3'363'0,"-5"-4"-117"0,5 2-35 16,-4-1-54-16,6 0-22 15,1-1-19-15,0 0-11 16,0 0-14-16,0 0-1 15,8-3-17-15,10-3-5 16,28-10-4-16,-26 13-7 16,2-3-11-16,6 6-9 15,1-3-18-15,-3 2-5 0,-8-3-5 16,-5-2-1-16,-9 2-3 16,8 2 4-16,15 3-72 15,-19-3-66-15,8 0-239 16,-12-1 224-16</inkml:trace>
  <inkml:trace contextRef="#ctx0" brushRef="#br0" timeOffset="2365.77">4504 6627 558 0,'-1'0'289'0,"0"0"-80"15,0 0-33-15,-2 2-43 16,2-2-13-16,0 0-9 16,0 1-2-16,0-1-4 15,0 0 0-15,1 0-1 16,0 0-2-16,0 0-7 15,6 1-9-15,12-1-22 16,32-16-11-16,-29-1-21 16,3 5-8-16,1-3-11 15,4 6-5-15,-10 8-4 16,-5-7-2-16,-11 9-3 16,-7-2-3-16,16 9 1 15,-5 5 1-15,-2 2 4 16,11 14 2-16,-32-7 2 0,-4 2 0 15,-2-1-1-15,-13-9 1 16,15 6-1-16,3-3 2 16,4-4 0-16,-1-2 2 15,6-4 1-15,2-3 0 16,2-2 0-16,0-7-2 16,1-3-6-16,2 2-3 0,4-4-3 15,3 6 0-15,4-4 0 16,3-2 1-16,4 2 0 15,4 6-1-15,-2-7 0 16,4 9 0-16,-4 3 0 16,-6-6 0-16,2 17 0 15,-2-6 0-15,-5 9 0 16,7 4 1-16,5 3 2 16,-20-5 1-16,2 5 1 15,-2 2 1-15,-16-7 0 16,1 5 1-16,6 0 1 15,-7-3 1-15,-6-1 4 16,11 2 0-16,-19-4 4 16,-6 0 0-16,10 1 1 15,-2 1 2-15,5-18 2 16,1 1 1-16,-3-13-2 0,4-1-2 16,0 4-6-16,-4-11-2 15,7 7-5-15,1-10-2 16,5 9-1-16,0 5-4 15,12-1-21-15,-1 2-31 16,2-4-130-16,8 2-93 16,-9-9 168-16</inkml:trace>
  <inkml:trace contextRef="#ctx0" brushRef="#br0" timeOffset="4065.05">5014 6677 256 0,'-1'0'177'0,"0"0"-6"15,0 0-26-15,0 0-10 16,0 0-13-16,-1 0-7 0,1 0-10 16,0-1-4-16,0 0-10 15,1 1-7-15,0 0-6 16,0 0-2-16,0 0-7 15,0 0-3-15,0 2-8 16,0-2 5-16,0 0 11 16,0 0 1-16,0 0-8 15,0 0-15-15,0-1-27 16,3-8-6-16,11-18-4 16,21-40-1-16,-24 26-3 15,5 0 0-15,-4-2-1 16,6 3 0-16,-5-9-2 15,3 6-1-15,3 7 1 0,-9-3 6 16,9 11 10-16,-1 0 3 16,-4 7-2-16,-5 3-5 15,-9 10-10-15,-2 1-7 16,-6 7-7-16,6 6-3 16,5 12-3-16,0 7 2 15,-3 10 5-15,4 5 0 16,10 2 2-16,-11-1 0 15,4-3 1-15,8 1 1 0,-24-1 0 16,8-5 1-16,3-5 0 16,12 5 0-16,-9-8-1 15,11-2 1-15,-2-3 1 16,-14-9 1-16,19 1 0 16,-10-1 1-16,3-9 1 15,1 5 0-15,-7-15 1 16,4 2 0-16,2 0 1 15,0-14 0-15,3 6-2 16,-1-9 1-16,0 2-3 16,-3 7 0-16,0-10 0 15,-5 4 0-15,0-8-1 16,0-2 2-16,-2 6 1 16,5-1 1-16,-7-2 0 15,1 0-1-15,1-4-1 16,-4-3-1-16,-1 1-1 0,3 14 0 15,-6-13-1-15,2 8-1 16,2-1-1-16,-4-4 0 16,4 15-2-16,-10-2-1 15,9 10-1-15,-1-6-2 16,-8 11-9-16,20 8-1 16,-8-7-21-16,3 8-37 0,13-4-118 15,-8 4-184-15,2 6 235 16</inkml:trace>
  <inkml:trace contextRef="#ctx0" brushRef="#br0" timeOffset="4548.75">5801 6115 979 0,'0'-9'455'16,"5"7"-174"-16,-10-7-41 15,5 4-65-15,-11 2-39 16,13 6-68-16,-2 3-27 16,-8 5-28-16,10 8-3 0,-4 8 2 15,3 7 0-15,-8-2 2 16,3 6 1-16,2-1-3 16,-5-2-2-16,10 5-1 15,-3-1-3-15,-11-1 0 16,-2-7 0-16,10 1-1 15,-3-4 1-15,13-4 0 16,-11-8 1-16,3-3 2 16,-6-5 1-16,-2-10 3 15,13 5-3-15,-20-13-45 16,17 7-40-16,-1-3-121 16,3-10-86-16,15 2 174 15</inkml:trace>
  <inkml:trace contextRef="#ctx0" brushRef="#br0" timeOffset="4930.73">6098 6050 623 0,'9'1'407'16,"-7"2"47"-16,-10-2-185 0,-2 4-96 15,6 2-18 1,-8 2-46-16,11 4-18 0,-1 5-33 16,-3-2-12-16,5 12-8 15,-1 2-3-15,1 1 1 16,-2 5-3-16,-2-2-4 16,4 7-4-16,-6-5-7 15,2 1-3-15,4 1-5 16,-8-6-2-16,5 8-1 15,-1 1 0-15,-3-11-1 16,4 13 1-16,-1-21 0 16,-1-5 0-16,6 5 3 15,-7-19 0-15,1-1 5 16,2 2-9-16,-7-15-85 16,9 0-70-16,-5-13-229 15,1-2 228-15</inkml:trace>
  <inkml:trace contextRef="#ctx0" brushRef="#br0" timeOffset="5230.929">5811 6390 768 0,'-16'-5'438'16,"4"2"-88"-16,12 1-93 15,0 2-22-15,-3-2-58 16,3 2-29-16,0-1-60 16,12-2-25-16,17-1-26 15,26-7-6-15,-26 8-6 16,0 0-1-16,1-5-7 16,1 2-2-16,4-3-5 15,-2-4-3-15,-1 3 2 16,-8 2-10-16,-11-5-73 15,8 13-56-15,-6 2-224 16,-7-5 220-16</inkml:trace>
  <inkml:trace contextRef="#ctx0" brushRef="#br0" timeOffset="6030.81">6242 6730 631 0,'-2'-5'319'0,"-5"-5"-90"16,13 8-48-16,-14-10-56 15,11 12-21-15,6-2-19 16,-23-8-1-16,11 7 9 16,3 2 4-16,2-3 2 15,-2 4-6-15,5-1-14 16,-1-1-3-16,6-5-15 15,6 3-6-15,37-29-11 0,-23 28-5 16,3 2-9 0,-5 0-4-16,-5 3-8 0,-5-2-4 15,-2 9-7-15,-4-1-2 16,-7 1 1-16,-3 6 3 16,-2 8 3-16,-9-4 1 15,-5 7 0-15,5 7-1 16,-10-12-2-16,6 13 0 15,-7-9-2-15,-11-4-1 0,5 3-1 16,-6-6 0-16,6 3-1 16,4-4 1-16,0-3 1 15,10-2 0-15,6 0-1 16,-11-7-1-16,7 0-1 16,5-1-1-16,0-4 0 15,7 3-1-15,-2-1 0 16,0 0-1-16,0 0-1 15,0 0 0-15,1 0 0 16,6 2 0-16,-6-2 2 16,16 2 1-16,28 2 1 15,-25-4 0-15,18 5 3 16,-9-5-1-16,6-1 1 16,5 6-1-16,-11-9-2 15,2 3 0-15,2 0-1 0,-5-7-1 16,3 6 1-16,5 0 1 15,-11-3 0-15,-12-2 0 16,-6 3 1-16,-3-2-2 16,-4 0-13-16,5 6-25 15,8 0-100-15,-24-4-65 16,22 2 117-16</inkml:trace>
  <inkml:trace contextRef="#ctx0" brushRef="#br0" timeOffset="6630.42">7506 6230 675 0,'-1'-12'388'16,"6"8"-75"-16,7 1-83 16,-9-5-27-16,0 0-41 15,-2-4-24-15,-2 6-52 16,1 1-19-16,5 14-32 15,-6-1-6-15,0 7-2 16,5 15-2-16,2 4 2 16,-2 6-2-16,3 1-2 15,-9-4-2-15,-2 0-3 16,13 8-2-16,-7-7-4 16,-1-3-2-16,-1-6-1 15,-7-9-2-15,-1 0 1 16,10 0 0-16,6-3 4 15,-10-10 1-15,6 3 5 0,-14-13 1 16,-5-4-37-16,8 5-39 16,-5-21-131-16,-1-1-121 15,10-6 191-15</inkml:trace>
  <inkml:trace contextRef="#ctx0" brushRef="#br0" timeOffset="6980.99">7415 6350 887 0,'0'-4'412'0,"2"0"-149"15,-2 0-54-15,0 2-56 16,0 1-25-16,0 0-50 15,8 1-18-15,19 6-12 16,27 13-2-16,-24-6 9 16,5-6 2-16,-10-1-3 15,11-2-1-15,3-1-15 16,-14-3-8-16,10 0-12 16,-5 0-4-16,-9-3-4 0,3 2-1 15,-9-2 0-15,-11-5 1 16,3 5-34-16,0-4-46 15,-3 5-162-15,1 0 146 16</inkml:trace>
  <inkml:trace contextRef="#ctx0" brushRef="#br0" timeOffset="7680.12">9008 6055 362 0,'-1'-8'210'0,"-2"0"-9"16,-9-3-14-16,8 5-10 15,-5 1-2-15,10 5-5 16,-1-1-6-16,-1 1-10 16,0 0-19-16,1 0-42 15,0 0-19-15,0 10-28 16,1 17 1-16,3 43 7 16,8-17 6-16,-17-6 0 15,11 6-3-15,-13-9-8 16,-9-9-8-16,17 3-14 0,-11-7-6 15,10 2-8-15,-6-6-3 16,4 0-1-16,0-6 0 16,-3-8 2-16,6-1-1 15,-6-10 1-15,5 1 2 16,0-4-8-16,0 0-21 16,0 0-104-16,1-11-73 15,4-18 110-15</inkml:trace>
  <inkml:trace contextRef="#ctx0" brushRef="#br0" timeOffset="8047.14">9370 5953 941 0,'-3'-2'471'15,"-3"1"-168"-15,4 2-109 16,2-1-28-16,0 0-50 16,0 0-12-16,0 3-27 15,0 11-10-15,0 12-10 16,0 33-1-16,-1-23-2 0,-2 10-2 16,2 2-5-16,3 1-7 15,2 0-13-15,3-7-5 16,-5-7-9-16,2-1-2 15,3-1-3-15,1-2 0 16,-7-6-2-16,-1-3 1 16,0 0 0-16,1-2 0 15,2-3 3-15,-4-10 1 16,1-5-10-16,-1-2-20 16,0-1-127-16,0 0-102 0,-9-21 149 15</inkml:trace>
  <inkml:trace contextRef="#ctx0" brushRef="#br0" timeOffset="8397.2">9096 6263 810 0,'2'0'435'16,"6"2"-118"-16,-9-9-95 16,-8-1-23-16,7 7-50 15,-8-10-22-15,15 14-44 0,11 7-14 16,-6-10-16-16,11 6 2 16,2-5 4-16,2 2 0 15,12 0-4-15,0-2-6 16,0 4-13-16,-7-11-6 15,7 7-12-15,-11-6-4 16,-1-4-5-16,-1 5-1 0,-9 2-5 16,4 2-17-16,-13-2-92 15,10 2-57-15,-2-3 92 16</inkml:trace>
  <inkml:trace contextRef="#ctx0" brushRef="#br0" timeOffset="9179.13">9634 6491 721 0,'-6'1'365'16,"-4"-1"-104"-16,0-2-37 16,12 4-58-16,-6-1-24 15,11 1-23-15,-2-2-7 0,-1-6-10 16,19 6-6-16,-2-8-23 15,5 4-11-15,0 0-17 16,1 0-7-16,1 5-11 16,-2 6-5-16,1-2-7 15,-8 2-3-15,0 6-3 16,-6-6 0-16,0 12 4 16,-4-1 2-16,-11-3 3 15,-3-2 0-15,-10-3 0 16,-5-1-1-16,1 8-2 15,-2 6-2-15,-2-2-3 16,1 5-2-16,-4-13-3 16,0 3 0-16,3 5-2 15,6-7-1-15,-4 3 0 16,9-4 0-16,1-3 0 16,-1-1 0-16,11-1-2 0,-9-2 1 15,10 0-1-15,-4-3 0 16,1 1 0-16,-3-4 0 15,6 4 1-15,0-4 0 16,0 0 0-16,6 1 1 16,10 0 1-16,31 2 1 15,-17-3 3-15,-1 0 3 16,5-3 2-16,1 1 1 16,1-5-1-16,3 3-1 0,-7 2-3 15,7-2-2-15,1 6-1 16,-8 1 0-16,-13-6-1 15,-8 2 1-15,-18-4-2 16,8 2 1-16,12 3-2 16,-8-2 0-16,8 5-2 15,0 2-1-15,-10-2-4 16,7 2-5-16,-6-3-27 16,-4 0-35-16,-4-3-121 15,3 1-143-15,0 0 210 16</inkml:trace>
  <inkml:trace contextRef="#ctx0" brushRef="#br0" timeOffset="9846.34">10438 5948 559 0,'-8'-9'359'0,"-7"9"27"15,8 4-105-15,6 3-64 16,-1 3-21-16,-10 2-40 15,-5 0-15-15,-4 6-38 16,-5 0-18-16,10 7-26 16,-3 9-7-16,6-1-11 15,5 6-4-15,-6-1-11 16,8-10-6-16,1 2-8 16,2-4-1-16,11 4-3 15,-4-2 0-15,2 2 0 16,2-5-1-16,-1-8 1 15,3 4-1-15,2-7 1 0,-1-3 1 16,4-3 3-16,3-5 2 16,1-4 2-16,3-2-1 15,0-11-2-15,5-3-2 16,1-6-4-16,6-1-1 16,-2-3-1-16,-10-4-1 15,-4-3 1-15,-3 6-1 16,-5-10 2-16,2 1-1 0,-8-1 3 15,-9-11 0-15,-2 13 3 16,-6-1-1-16,-11 8-2 16,10 5-1-16,-16 1-6 15,0 5 0-15,7 7-3 16,-15 5 0-16,1 6 0 16,1 0 0-16,3 7-1 15,3 1-1-15,4 3-1 16,6 1 1-16,-1-1-29 15,7 8-37-15,6 3 46 16</inkml:trace>
  <inkml:trace contextRef="#ctx0" brushRef="#br0" timeOffset="10979.71">11242 6100 546 0,'-9'0'275'16,"3"-5"-68"-16,3 7-20 15,1 0-27-15,2 1-10 16,0-3-22-16,0 0-10 15,0 0-20-15,-1 0-7 16,1 0-6-16,0 0 1 16,0 0 1-16,0 0-1 0,0 0-10 15,6 1-7-15,10 2-12 16,36 10-3-16,-25-9-1 16,5 1 0-16,3-3-2 15,-2-6-4-15,6 2-10 16,3-2-7-16,5-4-9 15,3 6-1-15,-4-2-3 16,0-3-1-16,6 5-5 16,-4-7 1-16,4 5 0 15,2 0 1-15,-2 1 2 16,0 3 0-16,-6-2 0 16,-6 2-1-16,-10-8-1 15,2 9-1-15,-5-1 0 16,2 0 0-16,-1 4 1 0,-4-9-2 15,6 5 0-15,-2 0-1 16,-8-3-1-16,0 3-1 16,-6-1 0-16,-10-4-3 15,8 4-1-15,-12-3 0 16,14 4-2-16,-5-2 1 16,-3 4-1-16,2-2 0 15,-20-3-1-15,11 0 1 0,-2-2-2 16,3 4 1-1,0 0-1-15,0 0 0 0,0 1 1 16,0 0 1-16,0 0 3 16,0 0-1-16,-1-1 1 15,0 0 0-15,0-1-2 16,0 1 1-16,-8-4-1 16,-2-3-1-16,-37-29 0 15,37 28 0-15,-15 3 0 16,8-1-1-16,-1-2 0 15,1 2 0-15,7 0 0 16,-2 2-1-16,5-1 0 16,3 4 0-16,-3-2 0 15,-2 0 0-15,6 4-1 16,-4 0-1-16,3 0-1 16,-1 1-1-16,0 2-1 0,2-2-2 15,6 3-9-15,1 2-19 16,-3-6-41-16,0 0-50 15,0 0-129-15,0 0-146 16,8 1 250-16</inkml:trace>
  <inkml:trace contextRef="#ctx0" brushRef="#br0" timeOffset="11965.1">12499 6262 753 0,'-2'-1'395'15,"2"4"-89"-15,-1-2-129 16,1-1-13-16,0 0-25 15,0 0-6-15,0 0-10 16,0 0 0-16,0 0-5 16,0 0-8-16,0 0-25 0,-1 0-12 15,0 0-17-15,-15 5-7 16,-37-1-14-16,37-4-7 16,-7 0-13-16,-1 1-5 15,-1 5-3-15,-10-3 0 16,8 2-1-16,-5 4 2 15,0-6-1-15,-2 1 0 16,6-2 0-16,-2-5-1 16,7 11-1-16,-5-8-1 0,-1 5-1 15,-5-1 0-15,5-6 1 16,3 5 0-16,6-1-1 16,12 4 0-16,-26-6 0 15,3 1-1-15,-6 0 0 16,-11-2 0-16,23 6-1 15,-10-2 0-15,11-1 1 16,7 6-1-16,-5-7 0 16,9 0 1-16,-8 0-1 15,-3-4 0-15,4 3 1 16,1 1-1-16,-1 0 1 16,7 1-1-16,-4-3 1 15,-2-1 0-15,5-3 0 16,-2 4 1-16,16 1-1 0,-5-4-1 15,0 3 0-15,-10-4-1 16,1 2 1-16,5 3 0 16,4 0 0-16,-4-2-1 15,-2 1-1-15,2 1 0 16,5 0 0-16,8 5 0 16,2-2-1-16,-8-3 1 15,2 2-1-15,-1-2 1 16,-1 0 0-16,1 0 0 0,0 0 0 15,1 0 1-15,0 0-1 16,0 0 1-16,0 0-2 16,8 4 1-16,0 0 0 15,-8-4-1-15,9 5 2 16,2 2 0-16,35 33 0 16,-18-29 0-16,-1 2 0 15,0 0 1-15,0-2 0 16,-8 0 0-16,-6-5 0 15,2 3 0-15,-8-4 1 16,1 0 0-16,-5-2 0 16,0-2-1-16,-3 1 4 15,-1-4 1-15,-1 1-2 16,1 0-4-16,0 0-28 16,0 0-27-16</inkml:trace>
  <inkml:trace contextRef="#ctx0" brushRef="#br0" timeOffset="13694.09">13439 5927 621 0,'0'-4'310'0,"0"1"-99"0,0 1-35 16,-1 1-65-16,1 0-24 31,0 0-31-31,0 0-7 0,0 0-2 0,0 0 3 16,-1 0-2-16,1 1-4 15,0 0-12-15,0 0-8 16,1 16-6-16,4 27-3 15,-6-24-1-15,2 4-1 16,2-1-4-16,4 6-1 16,0-10-2-16,1 2 1 0,-7-7 1 15,-3-5 1-15,2-2 2 16,-4-7 4-16,4-1 10 16,0 1 3-16,0 0 0 15,0 0-3-15,6-11-13 16,2-9-5-16,7-34-2 15,-15 28-2-15,0 5-1 16,3 2-1-16,-5-2-1 16,0 2 0-16,-6 1 0 15,1 6-1-15,-10 5-3 16,0 6-1-16,-5 5-3 0,-7 4 0 16,-3 10 2-16,4 2 1 0,-4 7 1 15,6 4-1-15,6 7 0 16,-9-3-1-16,6 9 1 15,0 2 0-15,5-6 1 16,13 8 1-16,3-8 1 16,-3-5 0-16,7-2 1 15,3 0 0-15,2-7 3 16,9 2 5-16,-3-6 7 16,2-7 5-16,5 3 10 15,3-4 4-15,11-2 4 16,1-3 0-16,-2-9-5 15,3-10-3-15,7-5-8 16,-1 0-2-16,6 1-5 16,-13-3-3-16,-5 5-3 15,-9 2-1-15,-9 0-5 0,1 10-1 16,-13-1-9-16,5 3-10 16,-7 1-25-16,1-2-22 15,0 0-77-15,0 0-127 16,-1 8 176-16</inkml:trace>
  <inkml:trace contextRef="#ctx0" brushRef="#br0" timeOffset="14161.25">13846 5875 795 0,'-9'1'359'0,"-13"0"-160"15,23 6-30-15,-8 2-46 0,3 2-12 16,10 5-21-16,-14-1-11 16,2 3-8-16,11 5-4 15,-5 7-1-15,2 8-3 16,5 3-1-16,-4 6-3 16,-3-5-10-1,0-1-6-15,-3-3-17 0,-7-8-6 16,4-1-8-16,17-3-2 15,-6-2-1-15,-7-5 1 16,-9-5 2-16,-12-5 1 0,11-4 0 16,15 1-2-16,3-6-64 15,3-5-67-15,-11-9-209 16,-3-7 201-16</inkml:trace>
  <inkml:trace contextRef="#ctx0" brushRef="#br0" timeOffset="14545.98">14112 5876 830 0,'0'-7'438'0,"-4"2"-89"16,3 5-111-16,6 7-75 15,-7-7-39-15,4 6-48 16,2 6-11-16,-4-1-13 16,4 5 1-16,-1 10 12 15,-3-3 0-15,0 7 0 16,4 8-2-16,0 6-18 16,1 3-7-16,-2-1-14 15,-3-4-5-15,-3-12-6 16,-1 1-2-16,2 3-4 15,-4-5 0-15,6 3-2 0,-5-5 1 16,2-4 0-16,0-4-1 16,2 1 3-16,-1-6-1 15,0-7 0-15,0-5-1 16,-1-6-27-16,3 0-39 16,0 3-123-16,0 0-85 15,-1-9 159-15</inkml:trace>
  <inkml:trace contextRef="#ctx0" brushRef="#br0" timeOffset="14877.61">13826 6192 805 0,'-8'-8'460'16,"-3"3"-91"-16,4 5-111 16,-7-5-2-16,20 7-73 15,-2-5-25-15,11 0-42 16,2-3-42-16,-2 2-16 0,14 6-12 16,0-3-21-1,9 8-4-15,-1-14-8 0,-4 11-2 16,1 0-4-16,-7 0-1 15,-5 12-2-15,2-11 6 16,-14-3-62-16,1-2-48 16,2-2-223-16,-9-8 199 15</inkml:trace>
  <inkml:trace contextRef="#ctx0" brushRef="#br0" timeOffset="15677.5">14311 6484 898 0,'6'0'423'15,"-5"-1"-159"-15,-5-2-45 16,3-4-44-16,2 1-19 16,7-2-21-16,17 0-13 15,11 1-27-15,-3-2-11 16,5-1-30-16,-5 3-3 15,-11 1-28-15,3 3-7 16,-6 6-9-16,-4 0-9 16,-3 4 3-16,-6 2 2 0,-4 2 2 15,-1 6 2-15,-10-2 3 16,-1 3 0-16,-5 5-2 16,-4-2 0-16,2 6 1 15,-2-3 0-15,-5-10 1 16,-5-5 2-16,6-8-1 15,3 0 0-15,9-1-4 16,5-1-1-16,3 0-3 16,3 1-3-16,0-1-4 15,0 0 0-15,6-1-1 16,13-4 2-16,31-6 2 16,-34 1 0-16,-1 7-1 15,-3 3 0-15,7 1-1 16,-3 5 1-16,4 11-1 0,-2-8 1 15,-3 14 0-15,-3 0 0 16,-7-9 1-16,3 7-1 16,-10-6 1-16,-2 1 1 15,2 15 2-15,-12-6 1 16,3 5 2-16,0 0 0 16,-12-11 6-16,5 5 3 15,-6-5 6-15,-9-1 5 16,3 0 1-16,-7-6 0 0,0-5-5 15,7 0-2-15,-11-8-4 16,12-1-2-16,-4-7-2 16,-6-3-1-16,16 0-7 15,-5-5-3-15,12 6-26 16,6-1-19-16,3 0-85 16,7 1-72-16,7 2 126 15</inkml:trace>
  <inkml:trace contextRef="#ctx0" brushRef="#br0" timeOffset="16961.06">15063 6393 317 0,'-1'0'204'15,"0"0"-16"-15,0 0-49 16,0 0-10-16,-1 0-18 16,1 0-3-16,0 0 1 15,0 0 3-15,0 0-1 16,1 0-4-16,0 0-8 15,0 2-5-15,0 3-5 16,0-4-4-16,0-1-18 16,0 1-9-16,0 2-16 15,0-3-6-15,0 4 17 16,0-4 7-16,0 0 3 16,0 0-5-16,0-1-27 15,0 0-11-15,1-17-10 0,35-38 0 16,-25 18-2-16,0-8-1 15,2-9-1-15,-2-2 0 16,-2-5-2-16,-2 6-1 16,4 9-1-16,-2 5-1 15,-3 13-1-15,0 4 0 16,1 9-1-16,-5 5 1 16,3 9-6-16,4 4-3 15,-14 7-3-15,5 8 0 16,0 11 4-16,4 4 6 0,16 14 2 15,-6 1 0-15,5 8 2 16,-14-2 0-16,-5-5 1 16,18-1 1-16,-2-10-1 15,2-4 1-15,-2-8 0 16,-8-5 0-16,3 0-1 16,4-1 1-16,5-2-1 15,-2-1 2-15,-3-10 2 16,-2 2 0-16,-2-7 3 15,2-1-1-15,0 2 1 16,-1-3 0-16,1-7 0 16,-3-2-1-16,4-3-1 15,-2 1 0-15,3 2-1 16,-2-2 1-16,-4-7 0 16,-3-4 0-16,1-1 2 15,7 10-1-15,-11-11 0 0,9 4 0 16,-12-23-2-16,-6-9-1 15,6 4 1-15,-4-7 0 16,0 12-2-16,5 4 0 16,-3 8-5-16,-5 0 0 15,7 16-2-15,-10-6-4 16,7 11-3-16,1 6-3 0,-7-1-3 16,2 4 1-16,-1 4 10 15,0 2-27-15,3 7-70 16,1 5-65-16,3 4-236 15,2 0 255-15</inkml:trace>
  <inkml:trace contextRef="#ctx0" brushRef="#br0" timeOffset="17531.08">15969 5859 660 0,'-3'-11'422'16,"1"9"-46"-16,-1-3-110 15,3 5-51-15,0 0-80 16,-1 0-27-16,-1 0-45 16,1 0-6-16,-4 17-8 15,-10 37-3-15,9-15-1 16,1-3 1-16,-1 12-2 16,4 6-3-16,0-6-8 15,-3-1-4-15,4-9-10 16,-2-7-3-16,1 2-6 0,2-1 0 15,-2-5-3-15,3-4 2 16,-3-10 0-16,-1-5 0 16,2-5 3-16,-2-3 0 15,2-3-9-15,0 2-26 16,1 0-93-16,0 0-73 16,7-22 109-16</inkml:trace>
  <inkml:trace contextRef="#ctx0" brushRef="#br0" timeOffset="17927.02">16270 5803 1271 0,'0'-7'514'0,"-1"-3"-321"16,7 11-28-16,-11-7-52 15,10 8-19-15,-6 2-30 16,3 6-15-16,3 7-8 16,-2 5 1-16,-3 7-2 15,-6-3-1-15,3 3 2 16,1-13 1 0,1-1 0-16,-5 48-1 0,5 6-9 15,0 3-5-15,-7-30-9 0,3 1-2 16,4-8-5-16,1-1-2 15,7-2-2-15,-9-8 1 16,-4-1-2-16,-6-4 1 16,-7-4 1-16,16 1 1 15,-2-9 0-15,0-2 0 16,11-4-25-16,-16-7-32 0,-5-7-105 16,20-5-88-16,-12-4 146 15</inkml:trace>
  <inkml:trace contextRef="#ctx0" brushRef="#br0" timeOffset="18244.17">16022 6098 608 0,'-15'-14'374'0,"6"10"-4"15,7 8-79-15,-1-5-61 16,3 1-23-16,-1-2-27 0,0 1-16 16,1 0-34-16,0 0-18 15,7-1-40-15,11-2-13 16,37-3-16-16,-20 11-4 16,5 7-4-16,0-3-4 15,0 0-9-15,-8-6-4 16,0-2-7-16,-7-1-3 15,-7-3-2-15,-4 3 3 16,-7-6-33-16,5 9-41 0,-6-3-11 16,-2-5 31-16</inkml:trace>
  <inkml:trace contextRef="#ctx0" brushRef="#br0" timeOffset="19109.85">16432 6375 760 0,'0'1'349'15,"2"-1"-146"-15,-2 2-21 0,0-2-17 16,0 0 0-16,-2 0 1 15,2 0-5-15,0 0-18 16,8 2-8-16,21 6-21 16,22 3-15-16,-12-11-31 15,-5-1-15-15,9 4-22 16,-5-1-7-16,-8 6-11 16,-8-3-3-16,-12 2-5 15,4 3 1-15,-20-4 4 16,9 6 2-16,-13 0 4 15,-6 1-1-15,-2 1-3 16,-4-3-2-16,-6-4-1 16,6 4-1-16,-2-4 0 15,-3-5-1-15,11 2-2 0,1-2-1 16,4-8-2-16,4 5-1 16,7-1-1-16,-2 1-1 15,2 1-3-15,0 0 1 16,4 1 1-16,20 4-1 15,31 13 3-15,-31-12 0 16,2 5 0-16,-8-4 0 16,3 7 0-16,-2 5 0 15,-4-4-1-15,0 4 1 0,-10-6 0 16,6 0 0-16,-6 2 0 16,-1-3 0-16,-5 3 1 15,-3-6 1-15,-13 7 3 16,6 2 0-16,4 5 3 15,-3 1 4-15,4-4 10 16,-12-2 5-16,-1-4 6 16,-8-1 2-16,-7-5-5 15,4-2-3-15,-5-4-5 16,0-4-2-16,12-1-5 16,-4-3-3-16,-2-7-2 15,2-1-3-15,-6-8-7 16,2 2-4-16,10 8-30 15,-9-2-20-15,17 11-62 16,-5-4-33-16,6 5-176 16,16 8 208-16</inkml:trace>
  <inkml:trace contextRef="#ctx0" brushRef="#br0" timeOffset="19994.01">16960 5121 525 0,'0'-1'315'0,"0"0"-15"16,8-1-29-16,-2-5-42 16,1 1-17-16,0 1-20 15,-3-2-19-15,-4 6-40 16,0 0-26-16,0-1-55 15,0 1-19-15,0 0-20 16,0 1-4-16,6 19 1 16,3 49 0-16,-18-27-2 15,4 2 0-15,4 7-1 16,-3-6 0-16,2-3 1 0,2-6-1 16,-3-12-1-16,2-4 1 15,1-4 2-15,-2-4 2 16,1-8 4-16,-3-2 3 15,-2-4-18-15,2-5-23 16,1-2-93-16,1 0-68 16,-2-15-184-16,2 2 223 0</inkml:trace>
  <inkml:trace contextRef="#ctx0" brushRef="#br0" timeOffset="20343.07">16833 5293 593 0,'-5'0'331'0,"0"-4"-53"16,4 5-20-16,1 2-41 15,0-4-22-15,0 0-18 16,0 0-11-16,8 0-32 15,12-1-6-15,28-4-21 0,-31-3-12 16,11 8-13-16,3 1-12 16,10-2-21-16,3 4-9 15,4 4-16-15,-9-4-4 16,-8-1-7-16,2 2-3 16,-14 1-3-16,-1-4-1 15,-3-5-1-15,-10-6-1 16,2 6 2-16,-2-2-20 0,3 14-70 15,-4-5-46-15,-4 0 69 16</inkml:trace>
  <inkml:trace contextRef="#ctx0" brushRef="#br0" timeOffset="21175.96">18042 6031 757 0,'6'-5'433'0,"-15"-3"-87"16,2 6-115-16,6 2-44 0,-6 4-67 16,7 5-22-16,1 8-22 15,-1 7 4-15,-2 16 3 16,8 0-1-16,-9 5-19 16,7 3-11-16,-6-11-15 15,4 6-7-15,-8-10-11 16,-5-7-3-16,10 5-5 15,-8-9-3-15,9 1-1 16,2-1 0-16,-7-10 3 16,-5-4 2-16,6-3 3 15,-3-4 1-15,1-6-39 16,9 3-49-16,-12-16-127 16,3-4-90-16,5 1 173 15</inkml:trace>
  <inkml:trace contextRef="#ctx0" brushRef="#br0" timeOffset="21492.629">17894 6245 656 0,'-4'1'340'16,"-2"-6"-79"-16,1 2-21 15,5 5-40-15,-6-12-18 0,6 7-27 16,-2-1-13-16,3 4-15 15,-1 0-8-15,0 0-16 16,0 0-14-16,0 0-25 16,1 0-12-16,19-1-13 15,41 2 0-15,-25 3 3 16,0 4-1-16,7 0-4 16,-6 0-3-16,8-6-9 15,2 5-6-15,-12-9-6 16,-5-5-3-16,-10-3-2 15,-6-6 1-15,0 10-32 16,-1 1-41-16,-7 3-111 16,-5-6 394-16,-7 4-203 15</inkml:trace>
  <inkml:trace contextRef="#ctx0" brushRef="#br0" timeOffset="22426.64">19409 6028 482 0,'0'-2'272'16,"0"-1"-41"-16,-1-1-35 16,1 3-40-16,0 0-10 15,0 0-4-15,0 0-3 16,4-3-17-16,-2 3-11 15,2-2-2-15,-2 1 0 16,-2 1-9-16,0 0-8 16,0 0-41-16,-1-1-15 0,0 2-15 15,-1 0 1-15,-20 17-4 16,-26 38-2-16,26-18-4 16,4-1-3-16,3 1-1 15,0-3-1-15,5 1 1 16,2 5-1-16,3-7 0 15,5 4 0-15,1-10 1 16,3-4 1-16,5 3 7 16,0-1 1-16,4-2 9 15,-1-1 0-15,10-4-2 16,-2-6 1-16,6-7-8 16,12 2-1-16,-3-14-2 15,4 1-1-15,-6-17-2 16,-2-9-2-16,9 2-2 15,0-1-1-15,-2 1-1 16,-4 5 0-16,-11-1 1 0,-4-5 0 16,-4 7 2-16,-7-7 2 15,-8-7 3-15,1 14 1 16,-12-19 0-16,-3-1-1 16,-6 9-1-16,-9-7-3 15,-3 18-4-15,1 9-1 16,1 10-4-16,-4-3 0 0,19 7-1 15,-9-3-1-15,-4 0-2 16,17 9 0-16,-12 3-2 16,7 2 0-16,5 4-3 15,-6-2-1-15,5 3-25 16,6 5-24-16,11 8-94 16,2 4-83-16,1-1 146 15</inkml:trace>
  <inkml:trace contextRef="#ctx0" brushRef="#br0" timeOffset="22959.22">20170 6056 542 0,'-10'-18'334'0,"7"4"-7"16,2 1-78-16,-4-1-58 15,5 4-17-15,4 6-13 16,-3-2 0-16,2 5-12 16,-3 1-14-16,0-1-44 15,0 1-26-15,0 0-41 16,-1 5-9-16,-7 23 3 16,-14 33 3-16,7-17 2 15,9 9 1-15,-1-4-2 16,-1-1-2-16,8-6-2 15,-11-11-3-15,7 2-4 16,2-3-1-16,-5-4-2 16,7 2-2-16,5-4 1 15,0-1 0-15,4-8 2 0,-7-6 0 16,-12-8 3-16,10-1 2 16,-8-8-2-16,10-2-12 15,17-8-59-15,-14-9-55 16,17-4-149-16,1-1-112 15,2 1 233-15</inkml:trace>
  <inkml:trace contextRef="#ctx0" brushRef="#br0" timeOffset="23325.26">20578 5993 972 0,'20'-11'471'0,"-13"-1"-156"16,1 6-42-16,-7 3-56 15,-3 1-39-15,1 3-65 16,0-1-28-16,0 0-32 16,0 0-3-16,-9 24 10 15,-9 37 1-15,3-18-10 16,6 3-1-16,10 10-18 16,-11-10-6-16,21 2-4 15,-11-3-3-15,-6-15-4 16,12 8-3-16,-7-2-4 15,-1-1 0-15,3 3-2 0,-6-7-1 16,1-4 1-16,1-11 0 16,0-4 1-16,9 2 0 15,3-5 0-15,-11-1 0 16,3-12-28-16,8 1-25 16,-10-19-78-16,13-5-52 15,1-2-125-15,-33-17-116 16,21 10 270-16</inkml:trace>
  <inkml:trace contextRef="#ctx0" brushRef="#br0" timeOffset="23609.66">20267 6262 825 0,'-6'-10'392'0,"3"6"-141"15,3 3-24-15,-3-1-37 16,3 2-12-16,0 0-24 16,0 0-12-16,0 0-20 15,3 1-10-15,17 7-14 16,35 7-8-16,-21-15-14 16,-3-5-9-16,17 7-18 0,-9 1-10 15,-7-3-17-15,2 0-5 16,-14-6-8-16,-2-2-2 15,7 10-8-15,-5 1-30 16,-10-4-104-16,5 5 91 16</inkml:trace>
  <inkml:trace contextRef="#ctx0" brushRef="#br0" timeOffset="24442.07">21189 5791 503 0,'-7'-4'334'0,"-3"3"-12"16,-1-7-98-16,3 14-17 15,-1 0-36-15,3 0-8 16,3 1-12-16,-2-4-7 16,0 0-9-16,0-1-7 0,0-2-22 15,3 3-10-15,1-4-13 16,-1 0-7-16,1 0-14 16,0 0-6-16,0 1-15 15,1 0-5-15,0 0-11 16,-1-1-5-16,0 0-8 15,0 0-5-15,1 1-3 16,0 0-1-16,0 0-2 16,0 0 1-16,-1 0 0 15,1 0-1-15,-1-1 1 16,0-1 0-16,-1 1 0 16,2 1 0-16,0 0 0 15,0 0 0-15,0 0 0 16,0 0 0-16,0 0 0 0,0 0-1 15,14 3 0-15,3-3 0 16,39-3-1-16,-31-5 0 16,10 2 0-16,3 5 0 15,5-1 0-15,-2 0 0 16,-1-1 0-16,-4 3 0 16,-8-4 2-16,0 6-1 15,-13-2 1-15,-1-3 0 16,-6 3 1-16,0 3 0 0,-5 1 2 15,-2-6 2-15,4 2 0 16,-5-1 0-16,0 0-2 16,0 0-1-16,-1 0-4 15,0 0 0-15,0 0-4 16,-1 0-4-16,1 0-16 16,0 1-14-16,0 0-59 15,-7 2-39-15,-2 3-388 16,0 4 355-16</inkml:trace>
  <inkml:trace contextRef="#ctx0" brushRef="#br0" timeOffset="27689.62">2168 7541 572 0,'0'0'308'0,"1"-9"-49"15,-2 5-35-15,0 1-39 16,-2-5-14-16,-8 8-32 16,11 0-13-16,-1 2-23 15,-7-2-10-15,16-1-19 16,-9 0-16-16,-1 4-20 16,8 9-7-16,-6 11-9 15,-6-1-2-15,3 9-4 16,1 2-3-16,-3 0-3 15,4 9-1-15,0-3-3 16,1 6 1-16,-3-4-1 16,8-1 0-16,-5 0 0 15,-4-20 1-15,2 6-1 16,-9-9 1-16,5-9 1 0,4 7 2 16,-2-15 5-16,-2-2 8 15,5 0-33-15,0 1-60 16,0 0 49-16</inkml:trace>
  <inkml:trace contextRef="#ctx0" brushRef="#br0" timeOffset="28909.71">2119 8838 583 0,'16'-44'344'16,"-16"44"-27"-16,0 1-59 15,-9 3-79-15,7-4-42 16,3 6-50-16,2 6-18 16,2 0-17-16,0 7 4 15,-4-2-4-15,-1-2-6 0,0 12-8 16,1-1-3-16,0 6-6 15,5 2-2-15,-5-8-6 16,-3-3-1-16,4-10-7 16,-1 3-2-16,-4-9-2 15,8 4 0-15,-6-3 0 16,-3-4 3-16,8-4 12 16,-5-3 1-16,1-6-1 15,4-3-3-15,-10-5-14 16,10-1-3-16,-6-11-4 15,-5-3 0-15,13-1-2 16,-15-1 1-16,10 18-1 16,-1-2 1-16,-10 12-6 15,5 5-1-15,-11-4-5 16,-3 16 1-16,0 4 2 0,1 12 1 16,-5 1 4-16,2 0 0 15,0 2 3-15,-6-10 0 16,10 7 0-16,-3-5 1 15,-3-5-1-15,13 3 1 16,10 0-1-16,5-1 1 16,10 4 0-16,-4-3 0 0,-11-2 1 15,17 9 0-15,-4 2 0 16,6-1 2-16,9 3 2 16,-10-6 1-16,9-8 4 15,12 0 1-15,-5-6 1 16,2-12-1-16,5-5-1 15,-8-6-2-15,2-9-2 16,-6 0 1-16,3 6-3 16,-17 0 1-16,2 10 8 15,16 7-26-15,-31-2-110 16,-4 8-4-16,12 20 53 16</inkml:trace>
  <inkml:trace contextRef="#ctx0" brushRef="#br0" timeOffset="29954.57">2046 10050 606 0,'-1'0'326'0,"5"5"-83"16,-4-2-85-16,-1-3-30 15,0 0-12-15,1 0 3 0,0 0 7 16,0 0 1-16,0 0-12 16,0 0-12-16,0 0-21 15,0 11-6-15,-2 5-14 16,0 47-7-16,-9-27-18 16,-11-5-8-16,14 19-12 15,-14-11-5-15,15 6-5 16,8 1-1-16,-6-16-2 15,-7 1 1-15,-11-11-2 16,11 2 0-16,-11-6-1 0,27 7 0 16,-6-5 0-16,-11-5 0 15,13 3 0-15,-7-5 1 16,17 8-2-16,-8-6 0 16,8 0 0-16,3-1 0 15,-13-10 1-15,8 8 0 16,5-3 1-16,-8-8 0 0,22 1 1 15,-2-8 0-15,0 2 0 32,5-1-1-32,-1-3 1 15,-2 2 0-15,-4-9-1 16,-5 3 1-16,-11-2 2 16,8 1 2-16,-7 5-37 15,3-1-40-15,1 9-112 0,-5-4-62 16,-6-1 145-16</inkml:trace>
  <inkml:trace contextRef="#ctx0" brushRef="#br0" timeOffset="30323.19">2079 10407 1073 0,'-30'-13'488'0,"28"11"-216"16,2 5-59-16,0-3-73 15,0 0-35-15,0 0-44 16,0 0-12-16,0 0-1 15,12 3 4-15,0-1 0 16,32 3-2-16,-23-6-13 16,0-2-5-16,3-2-8 15,-3-1-4-15,-5-3-8 0,2 0-3 16,-8 2-5-16,6-2 1 16,2 6-16-1,-15-7-41-15,4 2-142 0,-10-1-111 16,-6 1 178-16</inkml:trace>
  <inkml:trace contextRef="#ctx0" brushRef="#br0" timeOffset="30690.21">2087 10017 1181 0,'-7'-5'530'0,"6"0"-231"15,0-1-66-15,10-3-81 16,4 5-30-16,8-5-59 15,7 4-12-15,4-1-12 16,2-4-1-16,15 3-2 0,-3-6-4 16,-3 8-8-16,5 0-5 15,-14 0-8-15,-16-4-2 16,8-1-1-16,-11-1-1 16,-9-1-20-16,14 8-49 15,-7 4-98-15,-2 2 99 16</inkml:trace>
  <inkml:trace contextRef="#ctx0" brushRef="#br0" timeOffset="50567.2">4069 7484 457 0,'4'-10'274'16,"-1"4"-40"-16,-1 2-52 15,0-1-19-15,0 5-29 16,-2 0-12-16,0 0-20 16,0 0-4-16,0 0-13 15,-1 0-11-15,0 0-22 16,0 0-10-16,0 0-12 15,0 0-4-15,-5 15-6 0,-7 25-3 16,14-7-4-16,-1 2-3 16,8-7-3-16,-15 7 1 15,5-14-2-15,-1 5 0 16,-4 6-1-16,13-7-1 16,-4 4 1-16,1 2-1 15,2-7 2-15,-6-1 0 16,-2-3-1-16,-3-8 0 0,3 2 0 15,0-4-2-15,-1 1 1 16,6 12-1-16,0-8-1 16,-2 10-1-16,-1-14-1 15,-4-4 1-15,4 4-1 16,1 2-1-16,3 7-21 16,-3-4-34-16,4-9-97 15,1-10-88-15,2-18 146 16</inkml:trace>
  <inkml:trace contextRef="#ctx0" brushRef="#br0" timeOffset="50985.08">4365 7812 563 0,'-1'0'321'16,"0"0"-45"-16,0 0-39 0,-1 0-47 15,1 0-24-15,0 0-25 16,-1 2-10-16,1-2-22 15,-2 4-4-15,2-4-39 16,0 1-16-16,-1 0-24 16,1 2-11-16,-1 4 6 15,0-3 2-15,-1 7-5 16,2-9-3-16,-3 5-6 16,2-1-2-16,1-4-3 15,-3 5 0-15,3-2-1 16,2 3-1-16,-1-7 2 15,1 3-18-15,0-1-89 16,-1-3-68-16,3 5-226 16,-3-5 242-16</inkml:trace>
  <inkml:trace contextRef="#ctx0" brushRef="#br0" timeOffset="51799.98">4679 7535 542 0,'0'-4'302'0,"11"4"-53"15,-12-11-49-15,1 3-51 16,19 3-22-16,-16-1-20 16,-3-10-3-16,22 14-9 15,-30-10-1-15,11 5-15 16,14 18-11-16,-17-7-19 15,5 11-6-15,-2 5-1 16,-16-4 0-16,0 8-2 0,-6-2-4 16,2 6-10-16,1 8-3 15,-4-2-9-15,34 132 49 110,-7-84-68-110,0 1 8 0,9-90 4 15,5 4 0-15,-5-10 0 16,17-7-1-16,3-1-1 16,-3-2-2-16,1 8 0 15,-4 3-1-15,-7-2 2 16,-6 1 0-16,-5 1 1 15,-9-4 3-15,-2 3 1 16,-4-1-1-16,1 6-1 16,-7 0-2-16,-3 2-4 15,-1 5 0-15,-9-1-3 16,9 4-2-16,3 7 1 16,-4 1-1-16,4-1 2 15,-2 2 1-15,8 5 0 0,7-2 0 16,-2-2 1-16,4 5-1 15,-1-1 1-15,-9-7 0 16,17 11 0-16,-4-9 0 16,-3 0 0-16,15 6 0 15,-13-9-2-15,-2 0 6 16,5 0-82-16,0 3-51 0,-3-10-197 16,6-1 189-16</inkml:trace>
  <inkml:trace contextRef="#ctx0" brushRef="#br0" timeOffset="52250.75">5557 7673 717 0,'12'-10'388'0,"5"5"-115"16,-8-3-54-16,4 4-23 15,-5 1-46-15,-1 0-12 16,-8 2-20-16,-5-1-10 15,6 9-20-15,-9 1-12 16,-3 7-21-16,-3 3-5 16,-10 1-11-16,1 1-5 0,1 7-13 15,9 1-5-15,-6 2-7 16,1 4-2-16,2-6-2 16,-11-2-1-16,11 3 0 15,-6-11-1-15,11 6 0 16,2-6 0-16,-5-13 2 15,7 3-15-15,1-13-66 16,3 1-47-16,5-4-173 16,9 4-185-16,2-12 313 15</inkml:trace>
  <inkml:trace contextRef="#ctx0" brushRef="#br0" timeOffset="52521.02">5426 7681 756 0,'-5'2'442'16,"5"8"-32"-16,0 2-116 15,-1 2-89-15,1 3-31 16,0-1-47-16,6 4-22 16,6 2-36-16,-4-3-15 15,0 3-20-15,6 1-7 16,0 1-10-16,-1-8-4 0,3 2-4 15,-5-4-2-15,-4-3-1 16,-3 3 0-16,-2-8 0 16,1 6-6-16,0-4-75 15,-1-5-49-15,-2 0-166 16,-3-7 170-16</inkml:trace>
  <inkml:trace contextRef="#ctx0" brushRef="#br0" timeOffset="52932.92">5935 7428 1033 0,'0'11'478'16,"0"-5"-182"-16,-4 0-89 16,4 8-73-16,-5-9-17 15,0 9-33-15,5 11-7 0,0-3-7 16,-3 5-4-16,6 13-8 16,-6-6-4-16,4 7-13 15,-2-5-6-15,-2-2-13 16,-1-1-3-16,-4-3-8 15,8 7-2-15,-5-12-1 16,5 12-2-16,-3-8 1 16,-2-12-1-16,2 1 0 15,1-8-1-15,-1-8-2 16,2 0-11-16,3-2-89 16,-3-1-58-16,1-21-178 15,9-40 195-15</inkml:trace>
  <inkml:trace contextRef="#ctx0" brushRef="#br0" timeOffset="62863.91">6097 7491 548 0,'48'-29'263'0,"-41"23"-86"15,0 4-26-15,-4-7-30 16,-3 3-16-16,5 6-21 16,-5 3-7-16,1 3 11 0,-1-6 5 15,-1 0 2-15,1 3-1 16,-1 17-17-16,-8 26-8 15,-9-22-17-15,-5 3-10 16,5 8-19-16,-6-3-5 16,13 7-9-16,-6-8-1 15,6-6-4-15,-1-3-2 0,5-8-1 16,3 6-1-16,8 5 0 16,-2-4 0-16,6-6 0 15,11 10-1-15,-4-11 1 16,5 4 0-16,9 1 1 15,-19-20 2-15,16 1 2 16,-4-5 3-16,-6-2 4 16,5-2-1-16,-5-1 0 15,0-4-2-15,8 1-2 16,-2-3-1-16,-3-4 1 16,9 0-1-16,-10-9 2 15,7 2-1-15,-10-10 2 16,-3-3 0-16,-9-9 0 15,0 6 1-15,-4-1-1 16,-8-1-1-16,0 14 0 16,-4-5-2-16,-2 17-2 0,-6 1-3 15,0 10 0-15,-2 5 1 16,-11 3 3-16,11 11 2 16,1 8 1-16,-3 3 1 15,2 0-1-15,11 12-1 16,-15-15-1-16,10 3-1 15,10 3-3-15,-3-11-2 0,12-1 11 16,0-3-37-16,13 0 22 16</inkml:trace>
  <inkml:trace contextRef="#ctx0" brushRef="#br0" timeOffset="68012">6591 7439 384 0,'-2'0'247'16,"1"0"-22"-16,0-1-63 15,0 0-16-15,0 1-24 16,0 0-8-16,0-1-7 16,0 0-4-16,1-1-16 15,0 2-10-15,0 0-22 16,0 0-12-16,0-1-16 16,0 0-5-16,0 0-4 15,0 0 5-15,0 1 8 16,0 0 3-16,0-1 7 15,0 0-2-15,0 0-4 0,14-2-2 16,14 1-3-16,23-2-1 16,-26 1-4-16,5-1-3 15,-11 1-9-15,15 8-3 16,-8-3-4-16,-7 2-1 16,-4 2 0-16,-5-6 0 15,1 8 0-15,-6-11 0 16,0 4 1-16,-1 1-1 0,-4-6 1 15,4 14-1-15,-4-11-5 16,-4 0-24-16,1-4-76 16,2 4-60-16,0 0-404 15,1 0 378-15</inkml:trace>
  <inkml:trace contextRef="#ctx0" brushRef="#br0" timeOffset="68961.66">7171 7248 468 0,'0'-1'266'0,"1"0"-26"16,3-5-38-16,-1-1-36 16,-1-3-15-16,-2 4-24 15,0 5-9-15,0-1-15 16,0 1-8-16,0 0-20 16,0 0-9-16,0 0-11 15,0 0-4-15,0 1-5 16,0 0-6-16,0 0-16 15,0 2-8-15,-2 8-8 16,-3-1-2-16,0 2-2 16,-9 23 0-16,16-31 1 0,3-1 1 15,-5-2 3-15,0 0 0 16,0 0-2-16,-1-1-3 16,1 0-4-16,0 0-1 15,0 0-2-15,10-7 1 16,-5-1-1-16,35-27-1 15,-22 31-1-15,3 4 0 16,-8-3-1-16,0 5 1 16,12 12-1-16,-6-6 0 15,2 10 3-15,-9-3 1 0,-5 1 2 16,-3 2 2-16,-2 7 2 16,4 1 1-16,-8 2 1 15,0 10-1-15,-13-10 2 16,4 11-1-16,-12-13 1 15,-1-5 1-15,-7 1 0 16,-4-9 1-16,9 3-2 16,-19-14 0-16,21-1-3 15,-3-4-3-15,-4-12-3 16,17 9-5-16,-5-4-2 16,3-4 0-16,10 4-2 15,1-4 0-15,5 4-2 16,7 5-2-16,8 4 0 15,-10-6 0-15,20 8 4 0,-12 2 6 16,9 6 11-16,14 12 7 16,-9-4 7-16,12-5-2 15,-5 0-5-15,1 2-2 16,-12-8-5-16,-1 6-1 16,-8-8 3-16,-4-7 1 15,2-1-16-15,-5-4-42 0,-2 4-441 16,3-4 350-16</inkml:trace>
  <inkml:trace contextRef="#ctx0" brushRef="#br0" timeOffset="70411.35">14204 7541 640 0,'39'-6'312'0,"-38"2"-89"16,1 3-21-16,-5-10-25 15,-6 1 2-15,9 6-43 16,-4-5-11-16,6 14-32 0,-11-6-23 16,-14 6-6-16,4 4-11 15,-12 7-11-15,4 2-6 16,0 0-13-16,2 8-4 15,-1-7-9-15,3 7-2 16,6 0-3-16,-1-6 0 16,7 2-3-16,1-2 0 15,7-1-2-15,4 5 0 16,4-6-1-16,12 4 0 16,5 1 1-16,-2-10 1 0,9 8 1 15,-3-10 1-15,1-11 1 16,12 7 1-16,6-14 3 15,-2-4 1-15,1-5-1 16,6-5 2-16,-12-9-2 16,1-3-1-16,1 0 0 15,-11-1 0-15,-5 2 0 16,-2-5 1-16,-14-5 2 16,-6-4-1-16,-2 7 1 15,-9 2 0-15,-6 14-4 16,-5 8-4-16,-11 12-2 15,-17 3-2-15,-4 7 2 16,4 3 0-16,3 1 1 16,20 11-1-16,-6-5 0 15,-6 0-1-15,2-1 3 16,-1 0-22-16,17-1-110 0,5 2-92 16,5 6 127-16</inkml:trace>
  <inkml:trace contextRef="#ctx0" brushRef="#br0" timeOffset="71661.02">19708 7416 688 0,'-2'-8'353'0,"2"5"-101"15,-6 0-45-15,4 5-75 16,1-2-28-16,0 0-25 16,0 0-9-16,-19 2-6 15,-30 9 3-15,17-2-10 16,3 6-5-16,-5 4-14 15,0 3-11-15,8 8-16 16,-11-8-6-16,8 6-5 16,6 5-1-16,3-4-4 15,8 6-1-15,9-1-1 0,0-6-1 16,12 4 3-16,1-2 0 16,6-1 5-16,6-2 3 15,6-7 8-15,5-3 2 16,6-5 3-16,8 0 0 15,-4-17-2-15,4 1 0 16,7-10-1-16,-10-15-1 0,3 1 0 16,1-3 0-1,-9-14 0-15,3 4-1 0,2-5 0 16,-2 1-2-16,-15-3 0 16,-12 0-1-16,-9 6 1 15,-10-2 1-15,-3 15 0 16,-6 8-2-16,-21 5-2 15,-10 6 0-15,-9 10-3 16,4 4 0-16,-5 10-2 16,3 5-1-16,-2 2-5 15,4-1-9-15,11-4-70 16,4-4-80-16,9-2 102 16</inkml:trace>
  <inkml:trace contextRef="#ctx0" brushRef="#br0" timeOffset="73377.02">3998 9008 339 0,'-1'-1'206'0,"0"0"-2"15,0-1-18-15,0 1-35 16,0 0-7-16,0 0-5 16,-1 0-5-16,1 0-8 15,0 0-9-15,0 0-29 16,0 0-13-16,0 0-13 16,1-1 1-16,0 2-5 15,0 0-5-15,10 2-8 16,1-1-6-16,5 1-10 15,28 3-1-15,-30-7-2 16,14 4-2-16,6 2-5 16,14 2-2-16,0 3-6 15,-8-6-4-15,-1 4 0 16,-15-4 0-16,-2 0-1 0,-4-3 2 16,-5 0 1-16,2 3 1 0,-6-5 3 15,4 1 1 1,-6-3 1-16,-4-3-1 15,4 3-3-15,-7-5-17 16,-2 1-53-16,2-1-38 16,-9-1-112-16,7 9-63 0,0 1 171 15</inkml:trace>
  <inkml:trace contextRef="#ctx0" brushRef="#br0" timeOffset="73893.01">5253 8798 825 0,'6'-3'389'0,"-5"3"-126"15,6 6-61-15,-17-11-44 16,20 13-17-16,-11-8-39 15,-13-2-16-15,25 13-14 16,-27-8-2-16,9 9-4 16,7 10-6-16,-30-11-9 15,7 3-5-15,-9 3-10 16,-5 0-6-16,9 15-15 16,-12-2-3-16,10-3-5 15,2-2-1-15,-1-7-1 16,2-5-3-16,1 1-2 15,-5-9-1-15,1-1-14 16,10 1-11-16,16-2-34 16,-16 1-27-16,22 4-48 15,-8-3-31-15,-20-5-88 0,32 3-126 16,-5-4 249-16</inkml:trace>
  <inkml:trace contextRef="#ctx0" brushRef="#br0" timeOffset="74267.19">4966 8781 1045 0,'-7'0'453'0,"0"-3"-233"16,3 2-39-16,4 4-51 16,1 4-28-16,-1-7-34 15,0 0-11-15,3 7-9 16,6 16-2-16,22 33-3 16,-18-32-2-16,9 9 2 15,2-1-1-15,1-5-4 16,4-1-3-16,0-5-11 15,-1-4-6-15,-6 0-7 16,9 2-1-16,-9-4-3 16,-5-4 0-16,-3-6 2 0,-11-5 7 15,7-5-39-15,12 0-70 16,-1-6 64-16</inkml:trace>
  <inkml:trace contextRef="#ctx0" brushRef="#br0" timeOffset="75643.25">13689 8699 541 0,'37'-33'344'0,"-37"30"7"16,-3-3-88-16,6 5-72 15,-3 1-31-15,0 0-65 16,0 0-28-16,-1 0-46 16,0 0-9-16,-2 27 7 15,5 37 5-15,2-21 11 16,-4-3 2-16,-5-2-3 16,0-3-2-16,5-7-12 15,-2 3-5-15,2-7-5 16,-4-2-1-16,-4-5 0 15,2-4 1-15,-2-3 1 0,7-1 1 16,-5-5-10-16,5 2-16 16,-2-8-64-16,-2-2-59 15,3-3-221-15,-1-8 229 16</inkml:trace>
  <inkml:trace contextRef="#ctx0" brushRef="#br0" timeOffset="75976.37">13567 8784 721 0,'-5'1'378'0,"5"-1"-93"15,-1-2-81-15,1 2-60 16,0 0-23-16,0 0-15 16,4 2-4-16,20 6-15 15,30 7-6-15,-21-7-11 16,3-2-5-16,1 1-16 16,-1-7-8-16,-2 0-18 0,-3 0-6 15,3 0-6-15,-7-1-3 16,-5-10-15-1,4 7-28-15,-15-7-102 0,1 10-87 16,0 3 134-16</inkml:trace>
  <inkml:trace contextRef="#ctx0" brushRef="#br0" timeOffset="76409.209">14684 8604 1107 0,'6'-2'493'0,"-3"3"-245"16,-3 0-85-16,0-1-68 16,-1 0-16-16,0 0-9 0,0 0-2 15,0 0-9-15,-12 15-1 16,-33 35-5-16,27-19-5 16,-5 0-18-16,3 8-8 15,-4-3-11-15,-8-3-3 16,1-2-3-16,6-1-2 15,-8-5-1-15,13-1 0 16,3-1 0-16,-4-10-2 16,12 0-7-16,-14-7-22 0,11-1-70 15,-1-1-45-15,10-1-113 16,16 3-152-16,-6-6 271 16</inkml:trace>
  <inkml:trace contextRef="#ctx0" brushRef="#br0" timeOffset="76741.97">14375 8650 920 0,'0'-5'487'15,"2"2"-134"-15,0 2-169 0,-2 1-38 16,0 0-59-16,4 2-14 16,11 4-11-16,34 40-4 15,-32-16-7-15,0-1-5 16,4 10-9-16,1 2-5 16,1-6-10-16,-4-6-3 15,1-2-6-15,1-3-3 16,-4-4-2-16,-2 4-1 0,-2-7 1 15,1-5 5-15,2 0-63 16,-7-9-74-16,12-2 81 16</inkml:trace>
  <inkml:trace contextRef="#ctx0" brushRef="#br0" timeOffset="78173.239">18863 8628 587 0,'4'-6'337'15,"0"1"-31"-15,-4 3-77 16,5-4-57-16,-4 5-31 16,0 0-58-16,-1 0-24 15,0 0-33-15,0 0-2 0,1 0 13 16,4 2 7-16,-5 0 3 16,12 24-1-16,3 36-9 15,-12-19-5-15,-3 2-8 16,0-5-4-16,0-2-8 15,-4-6-2-15,2-10-1 16,-2 0-1-16,-2-9 1 16,5 0 1-16,-6-6 1 15,5-5 1-15,0-1-19 16,-1 0-28-16,3 0-81 16,0 0-53-16,0 0-201 15,0 0 234-15</inkml:trace>
  <inkml:trace contextRef="#ctx0" brushRef="#br0" timeOffset="78625.03">18767 8676 789 0,'-6'0'364'0,"5"0"-158"16,1 4-25-16,0-4-58 15,0 0-15-15,0 0-7 16,0 0 1-16,0 0 7 16,3 0 2-16,20 5-12 15,36 13-7-15,-19-10-17 16,4 3-8-16,6 2-21 16,-8-1-11-16,-9 0-15 15,-1 0-6-15,-20-11-5 16,5 3-1-16,-6-2 0 0,-3-2 2 15,-5 0-37-15,1 0-33 16,-8-9-137-16,-1 0-139 16,5-4 212-16</inkml:trace>
  <inkml:trace contextRef="#ctx0" brushRef="#br0" timeOffset="79074.83">19972 8572 986 0,'12'-4'453'0,"0"3"-191"15,-14-3-69-15,5 8-59 16,-1 2-14-16,-3 3-16 16,0 1-2-16,-12 4-16 15,-5 0-10-15,-12 3-19 0,0 6-8 16,-2 3-11-16,0 6-6 15,4 2-11-15,-4 3-4 16,-4-2-8-16,-1-2-1 16,-6-2-3-16,11-4 0 15,1-8-2-15,7 0-2 16,5-8 2-16,10 3-16 0,-8-7-65 16,2-4-48-16,3-4-128 15,-12-11-113-15,24 8 236 16</inkml:trace>
  <inkml:trace contextRef="#ctx0" brushRef="#br0" timeOffset="79441.85">19620 8576 978 0,'3'-1'483'0,"-3"-2"-182"16,-1 6-138-16,1-3-25 16,0 0-43-16,5 10 1 15,4 15-19-15,32 34-9 16,-22-20-10-16,1 0-4 15,2 3-13-15,-2-5-7 16,2-3-12-16,2 2-4 0,-5-9-8 16,4 3-1-16,-3-8-3 15,0-6 1-15,13-1 1 16,-6-6 6-16,-1-4-42 16,3-1-51-16,-4-5-40 15,-4-2 55-15</inkml:trace>
  <inkml:trace contextRef="#ctx0" brushRef="#br0" timeOffset="81009.65">3616 10024 544 0,'-2'0'362'16,"1"0"19"-16,1 0-170 15,-1 0-106-15,1 0-24 16,0 3-26-16,1 14-3 16,5 33-12-16,-5-26-2 15,6 4-2-15,-7 0 1 16,7 6-5-16,-3 1-3 0,-4-3-7 16,2 6-4-16,-1-7-7 15,-1-2 0-15,1-1-4 16,-1-5 1-16,0 0-3 15,1 1 0-15,-1-7 1 16,1 0 1-16,-1-8-5 16,-1-9-23-16,1 0-77 15,0-4-102-15,-1 3 120 16</inkml:trace>
  <inkml:trace contextRef="#ctx0" brushRef="#br0" timeOffset="81318.82">3901 10366 972 0,'2'5'485'0,"-10"-5"-142"15,7 4-165-15,2 2-24 16,-1-2-51-16,-4 6-23 16,3 2-34-16,0-2-7 0,1 5-12 15,8-3-5-15,-8-3-10 16,-7 1-2-16,5-3-2 16,2 4 5-16,-2-4-63 15,11-1-59-15,-9-6-199 16,0-3 185-16</inkml:trace>
  <inkml:trace contextRef="#ctx0" brushRef="#br0" timeOffset="82208.01">4238 9979 833 0,'1'-1'395'0,"-1"0"-159"15,1-1-48-15,-1 1-77 16,0 1-18-16,0 0-16 16,0 0-1-16,8 16-7 15,8 30-5-15,-11-17-11 16,-14-4-5-16,-3 6-8 15,1 5-5-15,-8-1-12 16,9 8-6-16,-4-1-7 16,0-3-2-16,5-7-3 15,-4-6 0-15,13-2-3 0,5-2 0 16,-1-7-1-16,8 3-1 16,7-6 1-16,-14-11 0 15,11 3 1-15,1-4 1 16,-4-4 0-16,19 5 1 15,-9-8-1-15,7-1 0 16,0-5-1-16,-4-6-1 16,6 1-5-16,-13-3-4 15,0 3-1-15,-5-2 0 16,-3 4 7-16,-2 5 3 0,-6 1 4 16,-3 2 1-16,-6-1-1 15,-2 3-2-15,-2 6-6 16,-3 6-5-16,0 7 3 15,-3 1 4-15,-4 3 9 16,1 0 5-16,2 0 1 16,9 1-2-16,9 3-5 15,-6-7-2-15,8 2-4 16,-1-4 0-16,-5-3-1 16,13 3 0-16,4-5 2 15,2 2 9-15,6-5-46 16,1 4-54-16,-6-6-229 15,-2-1 200-15</inkml:trace>
  <inkml:trace contextRef="#ctx0" brushRef="#br0" timeOffset="82623.92">5012 10176 924 0,'1'-8'474'15,"1"7"-133"-15,-2 1-146 16,3-5-24-16,-3 5-51 15,0 0-21-15,0 0-22 16,0 0-6-16,-1 7 5 16,-2 13 1-16,-9 33-14 15,1-33-11-15,7 13-19 16,-15-2-9-16,-2-1-12 16,2 2-3-16,-11-8-3 15,12 5-1-15,-6-8 0 16,-6-6-1-16,14-4-16 0,8 2-19 15,0-10-51-15,0-1-37 16,-2-7-88-16,-3-10-54 16,13-1 164-16</inkml:trace>
  <inkml:trace contextRef="#ctx0" brushRef="#br0" timeOffset="82891.709">4908 10192 1115 0,'-6'6'507'0,"1"-3"-220"15,5 6-64-15,2 0-67 16,1 1-23-16,4 7-40 16,2 4-23-16,4 6-30 15,1-2-9-15,-1 0-10 16,-2-4-3-16,3 0-6 15,-2-2-1-15,2-3-4 16,0 2-1-16,-1-5 1 16,-2-3 6-16,1-4-35 15,2 1-45-15,0-5-80 0,3-4 82 16</inkml:trace>
  <inkml:trace contextRef="#ctx0" brushRef="#br0" timeOffset="83390.89">5496 9960 769 0,'0'-1'414'0,"0"0"-68"16,-1 0-102-16,1 0-74 15,0 0-25-15,0 0-35 16,0 0-16-16,0-1-22 0,0 2-5 16,0 0-13-16,6 24-7 15,5 42-14-15,-12-26-4 16,-2 2-8-16,-3 3-4 16,2-2-4-16,-2-3-1 15,4-1-4-15,-4-2-1 16,-1-13-1-16,3-4 0 15,-2-5 1-15,10-5 1 0,-1-6-1 16,-3 3 1-16,8-7-18 16,-7-6-17-16,3-5-100 15,9-4-64-15,1-14 115 16</inkml:trace>
  <inkml:trace contextRef="#ctx0" brushRef="#br0" timeOffset="83924.55">5916 9919 1075 0,'-3'2'508'0,"-5"5"-168"16,-3 5-95-16,-4 6-68 15,-3 3-22-15,1 6-51 16,0 2-19-16,0 2-31 0,-1 2-10 15,2 2-16-15,6 5-5 16,11-4-10-16,-2-2-3 16,1-5-3-16,-2-1-2 15,4 2-2-15,10-2 1 16,2-6-1-16,-3-2-1 16,-3-9 0-16,2 1 0 15,3-2 1-15,6-4-1 0,1-3 2 16,-1-1-1-16,1-3 0 15,-1-9 1-15,8-1-2 16,-5-8-2-16,8-7-4 16,3 0-2-16,4-6 1 15,-3-2 2-15,-14-5 3 16,12 6 0-16,-30-6 2 16,1 0 3-16,-3 7 0 15,-19-5 0-15,3 10-2 16,7 6-1-16,-8 4-1 15,0 5-1-15,-1 6 0 16,-14 1-1-16,6 6-2 16,4 1 1-16,0 4-1 15,5 1 0-15,4 1-2 16,-3-5 0-16,5-1-33 0,2 3-31 16,0-3-130-16,5 4-58 15,8-3 153-15</inkml:trace>
  <inkml:trace contextRef="#ctx0" brushRef="#br0" timeOffset="84471.09">6269 9787 680 0,'-4'-5'350'15,"2"4"-83"-15,-4-7-38 16,9 8-48-16,2 2-23 15,-4-2-29-15,-1 0-4 0,0-1-7 16,0 1-2-16,12 0-16 16,6 1-11-16,32 7-24 15,-34-11-9-15,2 4-19 16,-5-7-8-16,6 6-14 16,2 0-2-16,-4 0-2 15,-1-4-1-15,-4-2 4 16,-5-4-8-16,-3 2-47 15,2 4-62-15,-5-8-134 16,2 15 142-16</inkml:trace>
  <inkml:trace contextRef="#ctx0" brushRef="#br0" timeOffset="85307.63">6927 9483 923 0,'0'-1'448'0,"0"0"-156"15,0 0-86-15,0-1-75 16,0 1-27-16,-1 1-35 15,-1 0-12-15,1 4-21 16,-2 8-4-16,0 2-8 16,-7 29-3-16,2-32-5 15,4 2-2-15,-6-9 0 0,7 3-1 16,4-5 2-16,-1-4-2 16,7 1-8-16,-4-10-2 15,0-5-8-15,6 1-3 16,1-4-16-16,7 6-4 15,5 4-5-15,-2 0-1 16,4 6 14-16,-5 6 3 16,-9-2 5-1,0 1 1-15,27 12 4 0,2 6 2 0,-20 4 5 16,-11-3 0-16,-2 2 6 16,-6-4 2-16,-7 5 7 15,-2 2 0-15,-10 4 9 16,-7-1 0-16,6 1-4 15,-13-3 1-15,-6-13-8 16,8 7-1-16,-3-12-3 16,3-3-2-16,7 1 0 15,-2-8-2-15,5 1-3 16,1-9-2-16,-3-8-9 16,10 3-3-16,9-7-5 15,7 16-1-15,10-4 2 16,-4 1 0-16,3 4 1 15,-3-4 2-15,7 5-4 0,0 2 2 16,5 3 8-16,-4 0 7 16,4 7 12-16,0 0 2 15,-2-1 0-15,7 5-4 16,-2 3 0-16,-1 4 0 16,-3-3 7-16,-12-12-9 15,-3-3-105-15,1-4 75 16</inkml:trace>
  <inkml:trace contextRef="#ctx0" brushRef="#br0" timeOffset="86689.87">6986 10246 835 0,'-1'-2'391'16,"0"0"-157"-16,-1-4-36 0,1-2-54 15,1 7-21-15,0 0-19 16,0 0-8-16,12-4-20 15,2-1-10-15,42 1-23 16,-29 18-10-16,-3-7-5 16,10 11-6-16,-15-13-7 15,10 7-2-15,-6-4-1 16,-14-9 2-16,6 2 13 16,3-4-23-16,-6-5-90 15,5-1-73-15,-5 3 83 16</inkml:trace>
  <inkml:trace contextRef="#ctx0" brushRef="#br0" timeOffset="87206.51">8019 9979 727 0,'5'-9'350'0,"-3"4"-123"16,0-1-30-16,0 3-33 16,-2 3-28-16,0 0-22 15,9 1-4-15,-5 0-2 16,-4-1 5-16,-1 0-8 15,-4 15-11-15,-25 35-22 16,10-25-13-16,-8 5-20 0,-4 5-10 16,-2-2-13-16,-1-1-5 15,2 1-2-15,-5-8-2 16,0 0-1-16,3 0 1 16,10-8-31-16,-2-7-27 15,21 1-74-15,-11-10-47 16,7-3-105-16,5-8-188 15,17 4 312-15</inkml:trace>
  <inkml:trace contextRef="#ctx0" brushRef="#br0" timeOffset="87522.67">7759 9993 877 0,'-9'-1'490'15,"8"3"-58"-15,3 4-236 16,-1 0-35-16,9 11-34 16,3-1-11-16,3 12-36 15,3 1-13-15,2 3-17 16,-1 3-4-16,-3 1-15 0,0 1-8 15,1 4-9-15,1-4-3 16,4-7-2-16,-1-1-1 16,-7-10 4-16,-1-4 6 15,-7-6-73-15,-1-4-31 16,12-7 49-16</inkml:trace>
  <inkml:trace contextRef="#ctx0" brushRef="#br0" timeOffset="88822.209">14207 9974 419 0,'4'-3'282'16,"4"1"-19"-16,-3 0-33 16,-2-2-15-16,6 6-24 15,-3-6-15-15,-14 3-32 16,4 1-20-16,-12 0-34 0,8 8-12 16,-2 5-10-16,-8-2 1 15,2 10-5-15,-10 5-7 16,-6 5-21-16,10 8-8 15,-9-4-13-15,3 1-2 16,6 0-3-16,-10-9 0 16,5 1-2-16,4-8 0 15,1-9 0-15,0-3 0 16,8-3 0-16,6 1 2 0,5 0-29 16,9-2-35-16,9-2-121 15,-17-6-90-15,17-6 160 16</inkml:trace>
  <inkml:trace contextRef="#ctx0" brushRef="#br0" timeOffset="89139.37">13930 9909 828 0,'-5'-2'450'16,"0"-1"-109"-16,6 4-160 0,-1-1-28 15,0 0-42-15,12 7-4 16,14 8-28-16,28 39-16 16,-33-26-8-16,2 5-2 15,0-2-8-15,2 6-6 16,2-4-12-16,1-6-5 15,-1 1-8-15,-4-12-1 0,-5-3-3 16,2 4 0-16,-1-6 2 16,-12-4 6-16,13 4-78 15,-8-3-53-15,-1-1 68 16</inkml:trace>
  <inkml:trace contextRef="#ctx0" brushRef="#br0" timeOffset="90171.61">19628 9972 898 0,'-10'-3'462'16,"9"3"-148"-16,1 0-105 0,-3-1-27 15,3 1-54-15,-1 0-22 16,0 0-35-16,-2 0-7 16,0 1-3-16,-10 15 3 15,-38 31-8-15,31-18-8 16,-21-3-16-16,13 3-7 15,-10 3-10-15,-6-9-2 0,7 2-3 16,-5-1 0-16,10-10-2 16,3-1 0-16,1-4-11 15,9-3-16-15,7-6-48 16,2-3-41-16,13-6-138 16,-2-8-111-16,14-3 223 15</inkml:trace>
  <inkml:trace contextRef="#ctx0" brushRef="#br0" timeOffset="90504.709">19320 9914 1287 0,'-5'0'532'16,"5"3"-311"-16,0 1-39 16,0-4-58-16,0 0-13 15,9 16-22-15,21 36-16 16,-3-20-17-16,-2 0-7 16,4 2-17-16,5 1-7 0,-3-6-10 15,-3-3-1-15,0-4-5 16,5 1 0-16,-8-8-1 15,2-3 1-15,-2-1-13 16,-8-3-42-16,1 1 37 16,-1 4-10-16</inkml:trace>
  <inkml:trace contextRef="#ctx0" brushRef="#br0" timeOffset="99435.489">3329 11857 332 0,'0'0'230'15,"-13"-4"25"-15,1-1-42 16,17 5-43-16,-11-5-12 16,12 5-13-16,1 2-6 15,-6-3-16-15,6-1-7 16,9 2-21-16,1 0-14 16,1 1-19-16,0 2-5 0,-4-4-7 15,11 4-2-15,-3-3-7 16,15 1-5-16,-3 0-11 15,-3-1-6-15,-1 1-6 16,-4-1-3-16,-3 2-3 16,-5 1-1-16,-6 2 1 15,-2-1 2-15,-3-4 2 16,4 1 2-16,-6-4-15 16,-4 0-38-16,-3-2-143 15,-9-2-203-15,-3-1 240 16</inkml:trace>
  <inkml:trace contextRef="#ctx0" brushRef="#br0" timeOffset="99832.43">3361 12028 716 0,'-2'-2'376'0,"1"-3"-82"16,1 5-42-16,0 0-72 15,0 0-32-15,0 0-50 16,0 0-11-16,4 1-9 15,4 1-4-15,20 4-2 16,21 8-2-16,-15-9 2 16,2 4-3-16,-7-9-11 15,-1 5-11-15,1-5-18 16,-4-4-8-16,-1 5-9 16,-5-7-2-16,-6 3 0 15,-4 0-2-15,-2-1 3 16,0 2-7-16,-9 0-91 15,3 2-76-15,-2 0 97 0</inkml:trace>
  <inkml:trace contextRef="#ctx0" brushRef="#br0" timeOffset="103149.97">4906 11683 595 0,'2'-2'292'0,"-2"1"-93"15,2-1-23-15,1 0-42 16,1-1-21-16,0 1-26 16,-2 0-4-16,-1 1-6 15,1-1 0-15,2 0-11 0,-2-1-12 16,-1 2-18-16,-1 0-4 15,0 0 1-15,0 1 4 16,-1 5 8-16,-7 16-1 16,-25 34-8-16,8-29-6 15,-3 1-9-15,2-4-3 16,-10-2-3-16,18 1-1 0,6 7-3 16,-18-3 0-1,8 1-2-15,-14-10-1 0,-4-3-1 16,15-3-1-16,5-2-2 15,3 4-2-15,8-7-2 16,-2 7-1-16,4-9-31 16,0-2-23-16,3 0-49 15,6 6-30-15,-4-8-48 16,5 6-23-16,-4-9 132 16</inkml:trace>
  <inkml:trace contextRef="#ctx0" brushRef="#br0" timeOffset="103567.85">4701 11634 689 0,'0'-1'405'0,"0"-1"-48"16,-10 2-147-16,9-1-34 15,-1 3-65-15,-4 0-30 0,6-2-38 16,0 0-10-16,0 0-4 16,6 9-1-16,-4 9 0 15,49 35 1-15,-37-22 0 16,5 1 1-16,1 0-3 15,-2 2-1-15,2-2-4 16,-4-7-4-16,0 0-3 16,-3-5 0-16,3-6-2 15,-1 3 0-15,-7-10 0 16,0-1 1-16,-3-4 5 16,-2-2-1-16,2-1-9 15,-5 0-40-15,0 0-142 16,0-5-115-16,2-10 167 15</inkml:trace>
  <inkml:trace contextRef="#ctx0" brushRef="#br0" timeOffset="104434.53">5224 11279 581 0,'-7'4'285'0,"1"0"-90"16,3-2-35-16,9 0-37 0,4-1-10 15,3 1-11-15,-1-2-1 16,-7-2-6-16,0-2-5 16,15 4-13-16,-4-4-7 15,12-2-11-15,-4 4-7 16,-3-4-10-16,6 2-6 16,3 5-9-16,-4 2-6 0,-2 5-6 15,-8-3-8-15,-8-1-2 16,-1 1 3-16,-5 2 1 15,2 5 5-15,-5 0 5 16,-1 5 2-16,-7-4 1 16,1 5 0-16,-7 0-5 15,-2 5-2-15,-7-7-4 16,-3 2-1-16,-2 1 0 16,4-8-2-16,-4 1-1 15,4-2-1-15,11-1 2 16,-4-5 0-16,18 1 0 15,-9-5 2-15,5-9-3 16,-7 6 1-16,6 0-4 16,17 5-1-16,-10-1-3 15,11-2 0-15,-3-1 0 16,-1-6-1-16,7 6 1 0,0 3 2 16,5 1 2-16,-5-1 1 15,3 3 3-15,3-4 0 16,-7 4 1-16,4 1 0 15,-7-3-3-15,2 7-1 16,-4-12 1-16,1-3-1 16,1 6 0-16,-2 0-1 0,5-1-2 15,1 3-1-15,4 0-1 16,-4-1-1-16,2 7 6 16,4 3-33-16,-12-5-82 15,2-2-57-15,-1 8 86 16</inkml:trace>
  <inkml:trace contextRef="#ctx0" brushRef="#br0" timeOffset="105895.33">4122 12200 385 0,'-1'0'285'0,"0"0"20"15,0 0-104-15,-1 0-26 16,1 0-46-16,0 0-15 16,0-1-17-16,0 0-4 0,0 0-5 15,0 0-4-15,0 0-3 16,1-1 0-16,0 1-9 15,0 0-6-15,15-6-21 16,30-10-8-16,-29 15-14 16,7 0-5-16,-6 1-7 15,5-4-3-15,2 5-3 16,-1 0-1-16,3 1-1 16,-4 1 0-16,6-2 0 15,-2 1-1-15,1-1 1 16,-3 1 0-16,0 0-1 15,-1 1 0-15,-2-2 0 16,0 1 0-16,-5-2 0 16,1-3 1-16,2 3-2 15,4-1 1-15,5 2 1 0,4 2-1 16,-10-2-1-16,7 2-1 16,-2 1 0-16,1 0-1 15,9 4 1-15,-23-7 1 16,1 0-1-16,5 2 0 15,-2 0 1-15,9 3-1 16,-1 0 0-16,-6 1 1 16,-1-4 0-16,-5 1-1 0,4 1 1 15,1 0-1-15,3 0 0 16,2-4 1-16,0-1 0 16,5-1 0-16,9 5 0 15,-2 1-1-15,-4-2 0 16,-8 0 0-16,-3-4 1 15,5 2-1-15,7 3 0 16,4 3 0-16,-3 0 0 16,-2-3 1-16,0 3 0 15,-4-6-1-15,5 2 0 16,2-1 0-16,-5-3 0 16,14 4 0-16,-12-3 1 15,1-1-1-15,13 2 1 16,-10-5 0-16,9 2-1 15,1 3 1-15,-10-3 0 0,2 4-1 16,-2-1 0-16,-1-1 0 16,8 1 1-16,-2-1-1 15,5 2 0-15,-1 3 0 16,-13-5 0-16,7 0 0 16,-2 2 0-16,0-2 0 15,5 1 0-15,-4 1 0 0,-6-3 1 16,9 2 0-16,-2-1-1 15,4-3 0-15,1 4 0 16,-18-2 0 0,-12 1 1-16,-1 0-1 0,45 1 1 15,-7-3 0-15,1 2-1 16,-21 1 0-16,-8-3 1 16,-1 3-1-16,-3 0 0 15,-2-1 1-15,2 2-1 16,1 3 1-16,-12-4 0 15,1 0-1-15,-1 0 1 16,-4-1-1-16,-2 1 0 16,2 1-1-16,-5-1 3 15,0 0-4-15,-1 0-85 16,1 0-19-16,0 0 54 16</inkml:trace>
  <inkml:trace contextRef="#ctx0" brushRef="#br0" timeOffset="107234.75">4210 12411 648 0,'36'-25'309'15,"-33"24"-116"-15,-3-2-32 16,0 5-53-16,0-3-20 16,0 0-27-16,0 0-11 15,0 1-11-15,0 0-3 16,0 0-4-16,0 0 2 0,-1 0 5 16,-3 15 2-16,-12 30 0 15,15-16 0-15,-7 2-10 16,-6-4-5-16,6 3-10 15,-3 0-4-15,4-4-5 16,5 0 0-16,-1-4-1 16,-2-2-1-16,0-3-1 15,-1-4-1-15,2-1 0 16,4-1 0-16,1-5 1 16,1 0 2-16,5 2 0 15,-1-1 0-15,-2-6-1 16,8 8 0-16,-11-16-30 15,10 7-33-15,0 0-128 16,-11-18-199-16,21 12 249 16</inkml:trace>
  <inkml:trace contextRef="#ctx0" brushRef="#br0" timeOffset="107568.85">4427 12625 801 0,'0'1'402'0,"1"2"-98"15,-1-1-87-15,0-2-70 16,1 8-29-16,-1-5-52 15,0 1-16-15,0-2-13 16,0-2-2-16,0 3-6 16,0 4-3-16,0-4-11 15,0-1-3-15,0 1-5 16,0-3-1-16,0 3-1 16,3 8-2-16,-3-8-4 15,1 3-34-15,-1-6-111 16,0 0-96-16,0 0 139 15</inkml:trace>
  <inkml:trace contextRef="#ctx0" brushRef="#br0" timeOffset="108283.63">4787 12294 629 0,'-5'-3'364'0,"13"4"-30"15,-2 3-84-15,-9-3-85 16,5 4-36-16,-3 3-52 15,-1-3-17-15,-1 7-5 32,1-6 3-32,1 0-4 0,-9 17-4 0,-2 9-11 15,-4 5-6-15,2-4-9 16,-2 1-4-16,1-2-9 16,11-2-2-16,0-3-3 15,0-3-1-15,4-5-1 0,-3 0 1 16,2-3-1-16,4-1 0 15,1-4 1-15,0-2-1 16,12-1 0-16,-5-1 0 16,2-5 1-16,8-1 0 15,-12-5 0-15,10-2 3 0,8-1-5 16,-3-1-1-16,5-3-1 16,-1-5-2-16,-2 3 1 15,-6-3-1-15,-3-2 0 16,-4 4 0-16,-3 0 2 15,-3 2 0-15,-7 3 3 16,1 3-1-16,-3 2-1 16,-3 1-1-16,1 4-4 15,3-1-1-15,0 0 0 16,0 0 1-16,-10 3 3 16,1 3 0-16,-27 23 2 15,26-18 2-15,3 2 2 16,-2-4-1-16,9 4 0 15,-4-2 0-15,3 1-3 16,4 1 1-16,-1-3-1 16,11 7 0-16,-1-6-1 0,0-4 0 15,0 1-10-15,-6-6-41 16,6 1-118-16,0 2-81 16,-1-10 141-16</inkml:trace>
  <inkml:trace contextRef="#ctx0" brushRef="#br0" timeOffset="109716.8">5626 12451 824 0,'0'-7'438'16,"7"7"-105"-16,-9-4-153 16,9 7-30-16,-10-4-60 15,3-2-25-15,-1 4-38 0,0-1-9 16,-1 0-5-16,1 0-1 15,-7 17-2-15,-39 28-2 16,29-21-1-16,-4-2-1 16,4 2 0-16,-2-2 0 15,0-2-1-15,2 0-2 16,-2-4 0-16,4-1 0 16,0-4 0-16,2-2-1 15,7 1 1-15,2-5-13 16,-1-6-42-16,6 1-38 0,0-7-120 15,4-4-124-15,5-1 212 16</inkml:trace>
  <inkml:trace contextRef="#ctx0" brushRef="#br0" timeOffset="110030.05">5496 12376 813 0,'-2'4'415'0,"-3"-8"-95"16,3 5-114-16,2-1-74 0,0 0-28 16,0 3-40-16,3 12-11 15,14 33-13-15,-11-30-3 16,4-1-4-16,3 6 0 15,-4-2-6-15,3 3-4 16,-3-2-8-16,4-2-3 16,-3-7-5-16,2 0 1 15,-5-5-3-15,-7-2 7 16,2-3-51-16,5 3-68 0,3-6 72 16</inkml:trace>
  <inkml:trace contextRef="#ctx0" brushRef="#br0" timeOffset="110433.47">6109 12278 953 0,'0'0'467'0,"-2"0"-131"0,-3-3-120 15,4 3-80-15,0 0-31 16,0 0-55-16,0 0-15 16,-8 15-16-16,-6 40 0 15,16-28-1-15,1 1 1 16,-2 0-1-16,1 0-1 15,-1 3-2-15,0 2-1 0,1-4-4 16,1-1-2-16,3-8-3 16,-1 0 0-16,-3-6-1 15,-1-4 0-15,0 0-1 16,-5-6 1-16,8 2-54 16,4 3-31-16,-3-3-94 15,-4-1-83-15,3-2 168 16</inkml:trace>
  <inkml:trace contextRef="#ctx0" brushRef="#br0" timeOffset="110965.05">6460 12301 750 0,'-2'11'437'0,"0"0"-44"16,-9 0-196-16,3 8-29 16,-2-1-49-16,-1 6-21 15,5 1-34-15,-7-3-12 16,1 6-14-16,1-2-3 16,3 5-4-16,0 2-2 15,5-8-6-15,-1 1-4 16,4-1-4-16,2-2-1 0,5-2-4 15,2-1-1-15,6-3 0 16,-2 0-1-16,-5-10-1 16,7 1 1-16,-2-10 0 15,3-1 1-15,9 3 1 16,-6-8 0-16,2-2 0 16,4-7-2-16,-1-9-1 15,9 1-2-15,-7-5 0 16,1-1-1-16,-8 2 0 15,-20-4 1-15,1 5 0 16,-10-1 0-16,-15 5-2 16,15 12-2-16,-14 5-4 15,1 1-3-15,2 7-1 16,-8-4 0-16,3-1 3 16,4 9 1-16,1-4-2 0,8 5-15 15,-2-6-44-15,-4-1-29 16,3-7-81-16,0 2-45 15,4 0 140-15</inkml:trace>
  <inkml:trace contextRef="#ctx0" brushRef="#br0" timeOffset="111632.27">6910 12405 436 0,'-1'0'288'16,"0"0"-15"-16,0 0-70 15,0 0-24-15,0 0-35 16,0 0-15-16,0 0-22 16,-1 0-3-16,2 0-2 15,0 0-1-15,0 0-11 16,0 0-6-16,12-1-15 16,2 0-10-16,38 1-18 15,-31 0-11-15,-1 3-17 16,0-3-5-16,-14-3-3 0,6 4-1 15,1 3 0-15,-9-3 0 16,0 0-19-16,7 1-38 16,-12 0-110-16,6 1-87 15,2 6 147-15</inkml:trace>
  <inkml:trace contextRef="#ctx0" brushRef="#br0" timeOffset="112481.76">7397 12225 562 0,'0'0'381'0,"0"0"4"16,0 0-164-16,0 0-41 15,0 0-72-15,0 0-24 16,0 0-31-16,0 0-7 16,0 0 0-16,0 0-2 15,-1 1-14-15,0 7-7 16,0-3-11-16,0 1-1 0,0-4-1 16,0-2 2-16,0 0 1 15,1 0-2-15,0 0-4 16,0 0-5-16,0-1-6 15,12-3-5-15,6-5-19 16,29-18-4-16,-27 18 4 16,-2 0-1-16,9 9 16 15,1 4 5-15,-3 6-1 16,-6 2 6-16,-5 4 2 16,-1-2 1-16,-1 3 1 15,1-2 2-15,-13-1 4 16,2 6 4-16,-6-2 3 15,-1 4 3-15,5 4 0 16,-9-4-2-16,-2-2 0 16,-6-1-1-16,-16-15-3 0,12 6 0 15,-8-6-3-15,5-3 0 16,1 1-1-16,-8-9-2 16,11 0-4-16,1-3-2 15,4-8-4-15,7 10-2 16,3-3-1-16,4 3-1 15,1 3-3-15,4-3 0 0,3-3 2 16,4 4 3-16,8 3 3 16,-2 1 1-16,9 1 3 15,0-1 0-15,14 7 4 16,-7-5 2-16,3 11 3 16,-4 3 4-16,-10 0-3 15,4 1 1-15,-19-7-6 16,8 4-3-16,-10-10 1 15,1 5-1-15,9 3-1 16,-29-16-49-16,25 8 36 16</inkml:trace>
  <inkml:trace contextRef="#ctx0" brushRef="#br0" timeOffset="140622.46">848 11698 205 0,'0'-2'167'16,"2"1"46"-16,-2 0-41 0,0 0-38 16,0 0-12-16,0 0-25 15,0 0-8-15,6-5-19 16,-5 5-6-16,-1 0-7 15,0 0-3-15,0 0-10 16,0 0-6-16,0 0-15 16,0 0-7-16,0 0-2 15,0 0 1-15,0-1 2 16,0 2 1-16,0 0-4 16,0 14 0-16,-7 8-4 15,-22 26-1-15,12-21-1 16,-3 0-2-16,-9 1-1 15,11 7 0-15,-3-2-2 16,7-3-1-16,13 6-1 0,-10-2 1 16,2-4-1-16,0 6 0 15,-1-7 0-15,4-10-1 16,5 1 0-16,-4-8 1 16,5-5-1-16,2-1 0 15,3-6 0-15,7 1 1 16,-1 2 1-16,0-5 0 15,9 1 0-15,0-3 0 16,13-8 1-16,11 5 1 0,-8-5-2 16,8 2 1-16,-29-4 1 15,-6 1 1-15,-7-3 2 16,-6 0 2-16,8 2 2 16,2-2 1-16,0-1-1 15,-9 3-1-15,-1-3-3 16,-6 9-1-16,-7 0-5 15,8 1-1-15,9 5-6 16,-13-1-1-16,11 10 0 16,-8 5 1-16,-7 4 3 15,11-2 1-15,-9 4 2 16,12-2 0-16,2 2 0 16,-2-1 1-16,10-4 0 15,-2-2-1-15,5-2 0 0,5-1 0 16,-9-2 2-16,6 1-1 15,0-2 2-15,-13-1 3 16,9-4-49-16,-2 0-46 16,-6-4-143-16,4 2 138 15</inkml:trace>
  <inkml:trace contextRef="#ctx0" brushRef="#br0" timeOffset="140940.61">1096 11998 730 0,'-3'8'382'16,"-4"2"-115"-16,7-1-117 15,2 0-24-15,-2-1-59 16,1-2-16-16,-1-1-19 16,-1 2-4-16,2 2-7 15,-1-4-3-15,-2 3-7 16,4 3-1-16,-5-7-1 16,-2 5-1-16,2 0-1 0,-12-9-1 15,7 4-50-15,11-1-59 16,-10-3 66-16</inkml:trace>
  <inkml:trace contextRef="#ctx0" brushRef="#br0" timeOffset="141439.28">1308 11733 417 0,'-2'0'310'0,"2"0"52"16,0 0-97-16,-1 0-88 15,0 0-36-15,0 0-53 16,0 0-19-16,-6 9-20 16,3 5-6-16,-35 29-5 0,28-28-4 15,2 3-8-15,-3 2-5 16,2 3-9-16,4-4-2 16,1 4-5-16,-2-3 0 15,9-8-3-15,-7 1-1 16,1-3 0-16,11 0-1 15,1-8 1-15,8 9 0 0,13-10 1 16,-11 1 1-16,9-6 1 16,8-8 0-16,0 1 0 15,-4 1 0-15,-8 10 1 16,-16-7 1-16,-8 0 0 16,6-3-26-16,2-7-77 15,14 9-62-15,-9 0 87 16</inkml:trace>
  <inkml:trace contextRef="#ctx0" brushRef="#br0" timeOffset="141838.91">1581 11660 693 0,'-11'-3'428'15,"7"0"1"-15,1-2-161 16,0 4-121-16,3 0-41 16,0 1-63-16,-1 0-19 15,0 2-18-15,-1 15 3 0,-9 35 7 16,4-25 4-16,-3 1 1 15,2-1-2-15,2 5-6 16,-1-3-2-16,9 1-4 16,3 4-2-16,-8-5-2 15,7 1 1-15,-4-4-1 16,-2-3 1-16,-8 0-2 16,2 2 1-16,2-6 3 15,3 1-32-15,16-7-102 16,-17-6-58-16,9 4-260 15,-2-6 278-15</inkml:trace>
  <inkml:trace contextRef="#ctx0" brushRef="#br0" timeOffset="142279.7">1954 11841 1105 0,'-14'-4'506'0,"12"4"-234"15,1 2-64-15,-12 2-96 16,22 3-38-16,-14 7-42 16,-5 0-7-16,10 11-2 15,-27 1-1-15,11 7-2 16,-2 3-5-16,-14-5-5 15,14 2-3-15,-3-6-1 16,-1-1 0-16,3-9-1 16,3-3-1-16,5-3 1 0,-1-7-29 15,4-3-88-15,1-1-60 16,6-7-253-16,0-2 269 16</inkml:trace>
  <inkml:trace contextRef="#ctx0" brushRef="#br0" timeOffset="142571.96">1747 11930 662 0,'-9'-8'393'0,"6"9"-22"16,-6-10-97-16,5 6-106 15,5 7-43-15,-1 1-66 16,3 7-16-16,6 1-12 15,0 7-2-15,7-1 0 16,2 4 0-16,2 0-2 16,-3-5-1-16,5 4-8 15,3-1-4-15,-4-4-4 16,0-3-1-16,0-2 0 16,-15-3 1-16,-5-4-1 15,17 2-38-15,-22-6-137 16,8 1-117-16,13-3 160 0</inkml:trace>
  <inkml:trace contextRef="#ctx0" brushRef="#br0" timeOffset="142988.8">2278 11735 863 0,'-6'-7'479'15,"6"3"-94"-15,-8 2-169 16,4-1-49-16,-5 5-73 15,3 3-29-15,3 5-40 16,-1 4-7-16,5 12-4 16,-1 8 1-16,0 2 0 15,0 4-1-15,-6-4-3 16,3 1-1-16,3-2-3 0,-2-3-1 16,0-2-1-16,-1-3 0 15,3-1-1-15,0-6 1 16,0-5 1-16,4-6 0 15,-5-9-15-15,0 2-34 16,2-7-101-16,-1 4-95 16,0 0 141-16</inkml:trace>
  <inkml:trace contextRef="#ctx0" brushRef="#br0" timeOffset="143521.379">2606 11726 961 0,'-3'1'466'0,"0"2"-160"15,-6 1-98-15,2 2-67 16,-2 5-32-16,-2 2-31 16,2 6-10-16,0 9-15 15,-6-10-6-15,10 15-11 16,-3 3-11-16,0-8-11 15,6 12 1-15,-8-14 1 16,3-5 0-16,3 1-4 0,3-4-3 16,12 5-4-16,4 3-2 15,0-9 1-15,-2-1 0 16,-4-9 0-16,0-4 0 16,5 1 2-16,4-1 0 15,-1-3 1-15,-4-3 0 16,0-5 2-16,-1-2-2 15,3-6 0-15,5 0-2 0,-1-7 0 16,-1-3 0-16,0 2 1 16,-3-6 0-16,-5 5 2 15,0-4-1-15,-11-1 1 16,-9-2-1-16,-9 1-2 16,1 9 0-16,-5-2-2 15,3 6-1-15,3 7-2 16,0 0 0-16,2 10-4 15,4-1 0-15,1 4-2 16,-1 4 0-16,5-1-17 16,1 3-36-16,5-1-114 15,0-1-81-15,3-2 148 16</inkml:trace>
  <inkml:trace contextRef="#ctx0" brushRef="#br0" timeOffset="144015.09">2842 11594 395 0,'-11'-4'298'0,"2"2"77"15,-2-1-94-15,7-2-57 0,8 8-26 16,7-3-50-16,6 6-26 16,-19-6-40-16,10 0-13 15,-10-3-19-15,-1-3-3 16,17 5-11-16,-15-9-7 15,20 10-12-15,-5-4-5 16,2 2-5-16,4 5-1 16,-13-3-1-16,3 2 1 15,-7 1-23-15,-4-3-61 16,6 4 53-16</inkml:trace>
  <inkml:trace contextRef="#ctx0" brushRef="#br0" timeOffset="144656.04">3185 11329 488 0,'0'-1'295'0,"0"-1"2"16,0 1-29-16,0 0-45 16,0 0-28-16,0 0-61 15,0 0-24-15,0 0-37 16,0 0-10-16,0 0-19 15,0 1-10-15,0 0-16 16,-1 0-4-16,-3 11-3 16,0 4-4-16,-10 23-2 15,9-27-1-15,5 1-2 16,0-4 0-16,0-3-1 16,3-4 0-16,1-1-1 15,-4 0 2-15,5 0 1 0,14 2 0 16,39 2 0-16,-44-10 0 15,4 1 0-15,-2 0 0 16,-14-5 1-16,14 6-1 16,-14-2 0-16,14 5 2 15,7 1-27-15,-5-1-30 16,0 2-112-16,-21-8-104 16,2 0 167-16</inkml:trace>
  <inkml:trace contextRef="#ctx0" brushRef="#br0" timeOffset="145004.11">3480 11273 936 0,'-1'-1'479'16,"0"0"-151"-16,0 0-153 15,0-1-39-15,0 1-61 0,-1 1-19 16,-4 4-28-16,1 12-9 16,-31 35-8-16,28-25-2 15,6 5-2-15,-8-2-1 16,2-1-1-16,2 4-1 15,-5-9 0-15,14 1 0 16,-7-5-2-16,0-7-49 16,-2-2-153-16,5 0 139 15</inkml:trace>
  <inkml:trace contextRef="#ctx0" brushRef="#br0" timeOffset="149703.68">10329 11817 322 0,'6'0'255'15,"-2"0"24"-15,-3-1-97 16,-1 1-35-16,-1-1-37 16,0 1-12-16,0 0-15 15,0 0 0-15,0 0-10 16,0 0-9-16,-3 7-6 16,0 5-7-16,-2 6-8 15,-10 28 0-15,-11-30-7 16,16 3-4-16,-7 0-10 15,-4-4-4-15,5 2-7 16,-14 10 0-16,-5-3-5 16,1 1 0-16,5-3-1 15,-6-11-1-15,8 0 0 16,-4 0-1-16,5 1 0 16,10-1 0-16,-1-9 1 0,18 3 4 15,-1-6-50-15,-5-3-51 16,17-1-185-16,-11-10 170 15</inkml:trace>
  <inkml:trace contextRef="#ctx0" brushRef="#br0" timeOffset="150103.62">10105 11753 757 0,'2'0'358'0,"-4"0"-142"15,-9-2-42-15,11 3-65 16,-1-1-27-16,3 5-33 15,-2-5-10-15,0 1-10 16,9 18-2-16,34 43 0 16,-26-28 0-16,-2-3 2 0,6 12-2 15,-7-7-6-15,-4-1-2 16,4 0-5-16,-3-11-1 16,1-6-2-16,6-2-1 15,-6-1-1-15,-5-6 0 16,-3-2 2-16,-2 0 1 15,0-7 18-15,-2-6-29 0,7-3-122 16,-1-7 94-16</inkml:trace>
  <inkml:trace contextRef="#ctx0" brushRef="#br0" timeOffset="158367.02">11144 11745 373 0,'-1'-1'214'15,"-1"1"-25"-15,1-2-27 16,0 1-33-16,0 0-14 16,0 0-18-16,0 0-5 15,0 0-11-15,0 0-4 0,0 0-14 16,0 1-9-16,0 0-16 15,-1 0-3-15,2 0-3 16,0 0-1-16,0 0-4 16,7 1-5-16,-2 0-5 15,12 1-3-15,33 0-2 16,-23-5-1-16,18 0-2 16,-13-3-1-16,10 3-2 15,-14-4 0-15,-6 2-1 16,-1 2-1-16,-12-2-3 15,0 5-1-15,-1 3-58 16,-8-2-43-16,6 5-154 16,-3 1 152-16</inkml:trace>
  <inkml:trace contextRef="#ctx0" brushRef="#br0" timeOffset="158867.919">11113 11910 621 0,'-1'-1'303'0,"1"2"-108"16,3 2-7-16,-3-4-81 15,0 0-12-15,0 0-9 16,0 0-30-16,13-2 16 16,4 3-7-16,23-4-20 0,-23 4-4 15,0 2-5-15,1-9-2 16,0 5 2-16,4 2 0 16,14 2-5-16,-5 0-4 15,-6-4-11-15,-5-6-4 16,-20-2-5-16,14 10 0 15,7 6-3-15,-15-3 0 0,11 0-31 16,-12-5-56-16,11 7 55 16</inkml:trace>
  <inkml:trace contextRef="#ctx0" brushRef="#br0" timeOffset="159990.919">12352 11501 403 0,'-5'-7'257'15,"20"18"-29"-15,-4-3-72 16,-14-10-22-16,12 12-33 16,-17-12-7-16,2 5-10 15,4 4-5-15,3-7-8 0,5 11-2 16,-3-8-9-16,-3 0-6 16,-17 5-12-16,-11-7-1 15,-8 10-21-15,3 3 0 16,-6 2-11-16,8 2-9 15,-1-9 6-15,3 5-6 16,5-7 6-16,0-3 0 16,8 1-1-16,6 0-1 15,6 0-1-15,3-4-1 16,2 1-3 0,-1-2-4-16,0 0-2 0,0 0-1 0,0 0 4 15,0 0 2-15,0 0 1 16,0 0 1-16,0 0 0 15,0 1 0-15,7 9 0 16,-4-5 1-16,1 9 0 16,11 36 1-16,-21-31-1 15,6 12 1-15,-8-6-1 16,-1-2-1-16,5 6 1 16,-3-5-1-16,-1 0 1 15,7 8-1-15,-7-9 0 16,3 2 1-16,5 0-1 15,-1-9 1-15,1 4 0 16,3 0-1-16,1-4 1 16,-6-5-1-16,-1-2 0 0,-3-5 1 15,3-1 0-15,4 1 1 16,7 1 0-16,-5-1 0 16,-2-4 1-16,6 0-1 15,-5-3 1-15,-2 2-1 16,0 0 0-16,3 0-1 15,14 0-1-15,24 2 0 16,-31-3 0-16,3 1 0 0,-4-3 0 16,-5 0 0-16,11 5 1 15,-3-1 1-15,2-2 1 16,8 2 1-16,-10-2 0 16,-1-1 0-16,5 6 0 15,-4-3-2-15,-1 1 0 16,-1 1-1-16,-8-2-1 15,-1 0 0-15,7 2 2 16,-5 2-3-16,-6-3-74 16,3 3-64-16,-1-4 85 15</inkml:trace>
  <inkml:trace contextRef="#ctx0" brushRef="#br0" timeOffset="160599.29">12623 11681 687 0,'-6'0'334'0,"0"1"-122"15,-1 3-59-15,-3 2-58 16,-3 1-24-16,1 5-20 16,0 6-2-16,-2 5 3 15,1 6 2-15,-6 1-2 16,5 4-4-16,-8-3-15 16,4 3-6-16,16 3-7 15,-4-5-3-15,13 3-6 16,-7-13-3-16,-3-6-3 15,8 1-1-15,3-6-1 16,13 4 1-16,-1-5 4 16,-3-5 1-16,3-5 5 15,-7-7 0-15,9-7-1 0,-3 1-1 16,5-9-3-16,4 8-1 16,-7-14-1-16,2-11-1 15,-2 3 0-15,1-6 0 16,-8 3 1-16,0 3 1 15,-14 0 0-15,-5 3 0 16,-5 6-2-16,-8 1-1 16,4 9-2-16,-8 2-3 15,6 6-4-15,-1 9-1 0,-3 0-1 16,6 2-1-16,-3 7 2 16,-3-5-2-16,8 11 1 15,-1-3 1-15,0-5-21 16,5 4-28-16,0 0-92 15,4 5-101-15,2 1 153 16</inkml:trace>
  <inkml:trace contextRef="#ctx0" brushRef="#br0" timeOffset="161033.13">13199 11650 841 0,'-4'-6'492'15,"4"3"-194"-15,0 3-156 0,-2 1-63 16,1-1-21-16,0 0-32 16,0 0-8-16,0 2-3 15,-8 14 2-15,-11 34 3 16,15-26 1-16,1 5-3 16,-1 0-2-16,4 8-5 15,0 1-3-15,-1-4-2 16,1-2 0-16,-1-1-1 15,2 1 1-15,0-7 0 16,-1-2 0-16,-2-10 0 16,-4-7 0-16,4 1-20 15,1-7-15-15,6-2-72 16,0-6-66-16,3-7 106 16</inkml:trace>
  <inkml:trace contextRef="#ctx0" brushRef="#br0" timeOffset="161349.28">13583 11600 858 0,'-3'-3'447'0,"3"2"-130"15,-2 4-117-15,2-3-91 16,0 0-31-16,-1 3-17 15,0 20-5-15,-3 31-17 16,3-22-6-16,-3-3-9 16,3 7-3-16,1 7-8 15,1-1-3-15,-1 1-3 16,3 5 0-16,-3-12-2 16,0 4 0-16,0-7 0 15,0-10-1-15,0 0 1 16,-1-11 1-16,1-3-17 15,-3-4-36-15,3-4-86 16,0-1-97-16,0-1 138 16</inkml:trace>
  <inkml:trace contextRef="#ctx0" brushRef="#br0" timeOffset="161650.05">13311 11832 938 0,'-1'0'430'0,"-2"-1"-197"16,-7-2-43-16,14 4-77 15,1 0-33-15,-5-1-33 16,0-1-7-16,3 1 0 15,19-1-1-15,48-1-4 16,-18 2-8-16,-22-9-12 16,11 3-4-16,-23 3-4 15,11 0 3-15,-6 1-100 16,-6-1-58-16,10-3 88 16</inkml:trace>
  <inkml:trace contextRef="#ctx0" brushRef="#br0" timeOffset="162022.1">14049 11582 753 0,'-3'-6'413'0,"2"5"-74"16,-1 1-87-16,1 0-85 15,-1 0-41-15,1 0-58 16,1 0-16-16,0 0-25 15,0 0-3-15,7-1 0 16,13 3-2-16,26 1-6 16,-28 3-2-16,0-6-5 15,1-3-1-15,-1-1-30 16,-5-5-62-16,14 8 56 16</inkml:trace>
  <inkml:trace contextRef="#ctx0" brushRef="#br0" timeOffset="162982.53">14378 11331 490 0,'-5'-5'275'0,"0"2"-42"16,0 1-46-16,3 1-49 0,1 1-18 15,1 0-17 1,0-1-10-16,0 1-17 0,0 0-1 16,0 0-10-16,26 11-9 15,31 16-7-15,-26-14-8 16,3 3-6-16,-2-2-3 15,2-2-9-15,1-3-5 16,-3-2-8-16,1 2-2 16,-4-5-2-16,-5 5-2 0,-6-1 0 15,0 2 0-15,-6 12-1 16,0-1 0-16,-12 2 1 16,-8-2 0-16,2 3 0 15,-3 5-1-15,5 5-1 16,0 0 1-16,-5 1-1 15,6 2 0-15,1 1 0 16,-6 1 1-16,7-1-2 16,-6-3 1-16,3 0-1 15,3-3 0-15,0-4 1 16,3-2-1-16,0-1 0 16,3-3 1-16,-2-4-1 15,-2 0 1-15,-1-5-1 16,-2 1 1-16,5-1-1 0,6 0 1 15,-2-1-1 1,-3-1 1-16,-4 0 0 0,0-2 1 16,2-1-1-16,2-1 0 15,-1 1 1-15,-15-3 1 16,2 0 2-16,3-1 4 16,-7-3 5-16,6 0 5 15,-8-2 7-15,-12-2 1 16,-3-5-1-16,1 2-6 15,5-1-8-15,2-3-4 0,5 5-4 16,-3-5-3-16,3 4-1 16,4 5 0-16,3-2-1 15,2 1 0-15,2-1-3 16,-4 0 0-16,4 3-35 16,0 1-25-16,1 3-73 15,-3-3-15-15,-6-14 191 16,1-10-72-16,-3-25 29 15,14-7 44-15,16-2-590 16,15 10 422-16</inkml:trace>
  <inkml:trace contextRef="#ctx0" brushRef="#br0" timeOffset="163957.04">15430 11751 809 0,'-1'-1'390'16,"-1"0"-140"-16,1 0-36 15,0 0-68-15,1 0-7 0,0 0-56 16,11-4-16-16,7 1-15 16,33 2-27-16,-20 8 7 15,0-1-6-15,7-5-11 16,-2 1-3-16,-5-2-3 16,-5-7 0-16,-6 4-2 15,-11 0 4-15,-1-1-43 16,2 6-51-16,-9-2-184 15,6 1 167-15</inkml:trace>
  <inkml:trace contextRef="#ctx0" brushRef="#br0" timeOffset="164349.99">15402 11899 751 0,'0'-4'427'15,"-4"-3"-93"-15,2 6-127 16,6 8-46-16,-3-4-77 15,4 3-22-15,3 5-21 16,-2-6 0-16,7 7 11 16,7 1 5-16,-1-4 2 15,9 9 0-15,2-7-3 16,4-3-4-16,10 1-14 16,6-4 0-16,-9-8-18 15,-6 0-1-15,-13-6-7 16,-8-4-1-16,5 4-51 15,-12-3-58-15,2 7-494 16,1 4 402-16</inkml:trace>
  <inkml:trace contextRef="#ctx0" brushRef="#br0" timeOffset="-211947.97">1580 14376 234 0,'1'-12'156'0,"0"4"24"16,0-3-14-16,6-23-7 15,-8 25-2-15,-2 1-12 16,3 3-5-16,-1-2-17 15,-3 2-9-15,5 3-19 16,-1 2-9-16,0 0-30 16,0 0-14-16,0 0-22 15,-1 0-10-15,1 18-7 16,0 30 0-16,-1-19 1 16,6 8-1-16,-3-3 0 0,2 5 1 15,-1 13-1-15,-3-5 1 16,-2 19 0-16,-4-2 0 15,5-12 1-15,-8-4-1 16,4-20 1-16,5-2 0 16,-3-13 1-16,-2-1 1 15,1-9 6-15,2 2 2 0,-5-6 3 16,7-1-18-16,-5-2-76 16,-2-6-62-16,4-2 78 15</inkml:trace>
  <inkml:trace contextRef="#ctx0" brushRef="#br0" timeOffset="-211347.611">1978 14434 645 0,'0'-2'341'16,"0"2"-112"-16,2-1-38 0,-2 1-10 15,0 0-29-15,0 0-6 16,0 0-22-16,0 0-9 16,-1 0-22-16,0 0-16 15,0 0-23-15,-5 1-6 16,-10 3-12-16,-40 8-3 15,33 1-10-15,-8-1-4 16,-15-1-8-16,7 2-3 16,-1-9-3-16,9 2 0 0,13-1-1 15,0 2-1-15,3-5-1 16,-6 0-1-16,11 5-1 16,-6-12 0-16,9 8-4 15,8 3 0-15,-3-5-4 16,8 6 0-16,-1-3-1 15,-2 1 1-15,9 8 4 16,-3-6 0-16,7 13 1 16,0-6 0-16,0-9 0 15,4 9 0-15,-1-13 3 16,5 8 0-16,5 4 0 16,-3-3 0-16,12 12 0 15,1 2 0-15,-10 1 0 16,0 0 0-16,-16-1 1 0,1-9-1 15,-14-1 1-15,0 2 1 16,0-11-1-16,-9 1 1 16,13-1 5-16,9-1-21 15,-1 0-74-15,-11-5-56 16,14 0 78-16</inkml:trace>
  <inkml:trace contextRef="#ctx0" brushRef="#br0" timeOffset="-210180.52">2116 14776 341 0,'1'-3'253'15,"-1"1"23"-15,0 0-75 16,0 1-14-16,0 0-14 16,0 0-12-16,0 0-27 15,0-1-16-15,0 1-38 16,-1 0-16-16,0 0-17 15,0 0-3-15,0 1-9 16,0 0-6-16,0 12-10 16,-1 2-4-16,-2 33-6 0,3-24-2 15,2-1-1-15,4 0-1 16,-5-9-1-16,4 3 1 16,4-5-2-16,2 6 1 15,-1 0-2-15,-3-8 1 16,2 1 0-16,-3-3 2 15,5-7 2-15,0-8 3 16,0-6 3-16,-1-1 0 16,-1-2-3-16,5 3-3 0,-5-4-4 15,5-2-1-15,2-1-2 16,-11-4 0-16,8 3 1 16,-9-3 0-16,-4 5 0 15,2 5 0-15,-11 2-1 16,6 7-1-16,2 6-7 15,0 4-1-15,2-4-3 16,0 0 3-16,0 14 5 16,-1 2 1-16,-2 25 3 15,3-29 1-15,2 3-1 16,10 1 1-16,-1-2 0 16,3 0 0-16,5-3-1 15,-17-7 0-15,20 3 0 16,-5-3 0-16,-2-3 0 0,13 10 0 15,-17-7 1-15,1 3 0 16,10 5 0-16,-8-12 2 16,3 1 1-16,4-3 1 15,-9-1 2-15,-2-7 0 16,3-1 1-16,-5-3 0 16,-3-9-2-16,5 9 0 15,-3-5 0-15,-3-1 1 16,-4-3 0-16,-1-2 1 0,-5-4 0 15,2-3 0-15,-6-3-2 16,-1 2 0-16,1 7-2 16,-2 3-1-16,-2 6-2 15,1 0-1-15,2 4-1 16,4 6-1-16,7 3 3 16,6 13-27-16,3 2-135 15,-6 1-112-15,2 4 157 16</inkml:trace>
  <inkml:trace contextRef="#ctx0" brushRef="#br0" timeOffset="-209631.98">2879 14397 508 0,'-1'0'310'0,"0"0"-2"16,0 0-66-16,0-1-58 15,0 0-28-15,0 0-52 16,0 0-20-16,-1 0-22 15,1 1-5-15,0 0-6 16,1 0 0-16,0 0-5 16,0 0-3-16,20 2-5 0,25 30-2 15,-11-26-10-15,-5-4-4 16,0-2-6-16,-2-2-2 16,-13-2-4-16,11 0-1 15,-5-3-1-15,-5 0 0 16,6 3-2-16,-11-3 0 15,-5-1-29-15,0-1-38 0,-2 2-91 16,0 3-74-16,-2 4 137 16</inkml:trace>
  <inkml:trace contextRef="#ctx0" brushRef="#br0" timeOffset="-209280.92">2911 14501 747 0,'-8'0'357'0,"8"-1"-152"0,0 1-36 15,4-2-53-15,-4 2-15 16,2 0-6-16,10 2-1 16,9 4-4-16,26 5-2 15,-21-4-3-15,-2-2-6 16,-4 1-17-16,3-1-10 16,-2-5-20-16,2 0-8 15,1-10-10-15,0 8-3 16,3 2-1-16,-6-6 4 15,3 3-95-15,-6-7-34 0,-16-5 66 16</inkml:trace>
  <inkml:trace contextRef="#ctx0" brushRef="#br0" timeOffset="-208198.82">3903 14119 552 0,'12'3'287'0,"-2"-1"-67"16,-1-1-27-16,1 7-36 15,-2-8-14-15,-9-8-21 16,5 8-4-16,-11-8 1 15,7 11 3-15,0-1-8 16,-5-5-10-16,4 3-35 0,0-1-18 16,-1 0-25-16,-9 2-8 15,-14 2-7-15,-24 13-2 16,20-3-3-16,-2-7-1 16,16 8-1-16,-10-6 0 15,10-3-1-15,-9-4 0 16,5 3-2-16,6 1-1 0,4 3 1 15,6 3-1-15,3-2-1 16,0 2-1-16,1-6-1 16,-2 2-1-16,-1 0 2 15,0 1 1-15,4 7 0 16,6 6 1-16,-4-2 0 16,-4-3 0-16,0 0 0 15,-7-4 0-15,6 3 0 16,-1 2 0-16,-2 0 0 15,4 2 0-15,-5-2 0 16,4 1 1-16,-3-1 0 16,1 4-1-16,0-3 0 15,1 1 1-15,1 1-1 16,1 2 1-16,-1-1 0 16,-2-6 0-16,2-3 0 15,-2-8 1-15,5 11-1 0,2-3 0 16,1 7 0-1,-3-7 0-15,-2-8-1 0,2 7 0 16,-2-10 0-16,3 4 0 16,8 3 0-16,-7-7-1 15,9 2 0-15,-6-3 0 16,0 2 0-16,5 3 0 16,0-5 1-16,14 5-1 15,-12-5 1-15,3 0 0 16,-2 1 1-16,-4-1-1 0,3 2 0 15,5 4 1-15,-3 0-1 16,-1 0 1-16,-7-4 1 16,-3-2-1-16,5 1 1 15,1 2 1-15,7-3 0 16,-12-9 9-16,4 0-46 16,-5-4-62-16,2-5 65 15</inkml:trace>
  <inkml:trace contextRef="#ctx0" brushRef="#br0" timeOffset="-207531.99">4207 14270 576 0,'-9'-36'304'0,"5"31"-66"0,-1-2-23 16,10 14-34-16,-5-7-12 15,-1-3-27-15,0 0-13 16,0 2-27-16,0 1-19 16,1 0-33-16,0 0-15 15,0 0-25-15,0 0-4 16,0 4-2-16,4 24 1 15,0 25 0-15,2-21-1 16,-12-3 0-16,8 1-1 0,2 3 0 16,-12-9 0-16,12 5 0 15,-7-4 0-15,-4-2 0 16,6 6 1-16,-7-11 1 16,1-6 1-16,8-1 1 15,-1-8 4-15,0-1-29 16,-4-7-30-16,3 4-92 15,-1-6-91-15,-5-22 144 16</inkml:trace>
  <inkml:trace contextRef="#ctx0" brushRef="#br0" timeOffset="-207132.06">4517 14063 647 0,'-1'0'415'16,"0"0"21"-16,3-2-159 15,-3 2-118-15,0 0-36 16,0 0-62-16,0 0-15 0,1 0-13 16,-1 0-1-16,-1 0 3 15,1 11-1-15,-2 1-10 16,-8 41-4-16,8-23-5 15,0 3-1-15,0 16-3 16,0-7-1-16,3 1-4 16,-2-5-1-16,2-7-1 15,-1-2-1-15,1 0 1 16,3-1-1-16,0-5 1 16,0-3 0-16,-2-1 2 15,2 1-1-15,-3-9 2 16,0 9-7-16,-1-17-46 15,-5-3-35-15,1-3-102 16,-2-11-74-16,0-6 163 16</inkml:trace>
  <inkml:trace contextRef="#ctx0" brushRef="#br0" timeOffset="-206846.82">4217 14405 825 0,'-5'0'423'0,"-2"0"-116"16,11 2-70-16,3 0-88 15,7 0-38-15,12 1-40 16,-11-3-4-16,7-4 4 15,1-3-3-15,2-2-16 16,11 2-10-16,-2 1-16 16,1 3-8-16,-14-4-6 15,4-1 10-15,-8 1-76 16,-9-5-72-16,-8 2 83 16</inkml:trace>
  <inkml:trace contextRef="#ctx0" brushRef="#br0" timeOffset="-205982.62">4737 14511 504 0,'-2'0'287'0,"-8"-1"-31"15,10-1-29-15,0 2-35 16,-4-6-16-16,4 6-28 15,0 0-15-15,0-1-27 16,0 0-14-16,0 0-28 16,0 0-10-16,2 0-18 15,13-5-5-15,30-5-8 16,-36 2-5-16,7 3-8 16,-2 1-3-16,3 1-2 15,6 4-2-15,-7 6-1 0,4-3-2 16,-10 4 0-16,-5-3 0 15,-1 0 3-15,-4 4 4 16,-6 2 5-16,2 1 2 16,-13-1 0-16,3 0-2 15,0-3-1-15,-5 5 0 16,6 0 0-16,8 4 1 16,-10-5-2-16,6-9 1 0,5-2-1 15,-6-6-2-15,2-6-4 16,13 12-4-16,-9-7-2 15,4-2-3-15,11 8-1 16,-17-13 1-16,16 12 1 16,-7 0 0-16,9 11 1 15,8-1 0-15,0 5 1 16,1-7 0-16,-4 2 0 16,5 10 2-16,-4-6-1 15,1 6 0-15,-3-4 0 16,-7 6 0-16,-1 5 1 15,-1 3 0-15,-6-1 0 16,-3-10 2-16,-3 1 4 16,0 0 3-16,-2 2 6 15,-3-1 3-15,-4-1 7 0,-6-2 4 16,-7-6 2-16,5 1-1 16,2-1-5-16,-4-4-4 15,11 0-2-15,-7-1-3 16,0-2-2-16,-7-1-1 15,3 0-2-15,-4-3-1 16,-2-10-2-16,8 4-13 16,-5-9-48-16,11-2-34 15,2 0-106-15,8-3-53 16,6 3 154-16</inkml:trace>
  <inkml:trace contextRef="#ctx0" brushRef="#br0" timeOffset="-204816.13">5314 14156 439 0,'-3'3'276'16,"-3"-8"-26"-16,5 1-54 16,1 4-19-16,1 0-24 15,-1 0-11-15,0 0-24 16,-1 6-9-16,0 13-23 15,-7 32-13-15,-8-21-17 16,11 9-8-16,-6 2-14 16,-7-5-5-16,10 1-12 15,-7-9-3-15,-6-1-5 0,18-3 0 16,3-2-1-16,4 3-1 16,15 0-1-16,-7-2 0 15,3-3-1-15,11 2 1 16,-6-18 2-16,-3-1 0 15,8-6 2-15,-11-11 1 16,7-5 1-16,2-5 0 0,-2-6-3 16,-2-3 0-16,-1 3-2 15,-5-4 0-15,-7-3 1 16,-4-3 0-16,-7-6 0 16,1 3 0-16,-5 3-2 15,-6-4-1-15,-7 9-3 16,0 4-2-16,0 9-2 15,1 13-2-15,2 1-3 16,1 3 0-16,1 11-1 16,-1-3-1-16,7 15 2 15,-6-9 1-15,6 3 4 16,-5 5-8-16,13 3-68 16,0 3-41-16,7 1-111 15,15-1-88-15,-2-5 208 16</inkml:trace>
  <inkml:trace contextRef="#ctx0" brushRef="#br0" timeOffset="-204315.48">5637 13774 574 0,'0'-20'376'0,"0"9"29"16,-9 1-103-16,9 6-87 15,0 2-31-15,0 0-64 16,0 2-26-16,0 0-42 16,0 0-15-16,0 0-15 15,0 0-4-15,3 9 0 16,1 12 1-16,1 29 1 16,-3-22 0-16,1 2-5 15,1 1-2-15,-6-2-5 16,-3 0-1-16,1-4-1 0,4 0 1 15,-9-6 0-15,6-1 0 16,1-6 2-16,-1-1 1 16,3-4 1-16,-7-8-12 15,0-4-47-15,-4-5-35 16,1-5-97-16,4 1-42 16,-1-5-256-16,1-3 308 0</inkml:trace>
  <inkml:trace contextRef="#ctx0" brushRef="#br0" timeOffset="-204067.111">5514 13865 558 0,'-7'0'349'0,"-11"0"-16"16,16 1-51-16,3 3-73 15,0 0-40-15,-1-5-47 16,0 0-14-16,0 0-22 15,10 1-3-15,5 0-14 16,34 2-12-16,-25-2-19 16,5-2-9-16,-3-2-11 15,5 0-3-15,-1 1-5 0,-10-1-2 16,12 4 6 0,-23-4-8-16,-4 0-101 0,4-1-30 15,-4 2 64-15</inkml:trace>
  <inkml:trace contextRef="#ctx0" brushRef="#br0" timeOffset="-203033.22">6032 14023 406 0,'-3'1'250'16,"0"2"-27"-16,-1-3-59 16,4 0-9-16,-1 0-5 15,1 0-2-15,-1 0-13 16,1 0-16-16,0 0-36 16,0 0-14-16,0 0-18 15,0-1 1-15,0 0 7 16,8-1 2-16,9-1-7 15,31-3-8-15,-25 7-15 16,-1-1-6-16,14 3-5 16,-5 0-1-16,2-1-3 15,4 4-1-15,-14-4-5 16,0-1-2-16,-11-4-2 16,-3 2-1-16,-5 1-2 0,1 5-1 15,-4 0-2-15,1 2 0 16,0 8 0-16,0 4 0 15,1 15 0-15,0 0 0 16,-3 2 2-16,-6-2-1 16,6 2 1-16,0 2 1 15,0-1-1-15,7-1 0 16,-7-7 1-16,1-3-1 16,2-4 1-16,1 3-1 0,-1-3 0 15,2 3 0-15,-1-3-1 16,-2-1 1-16,2 7 1 15,-2-7 0-15,-2 0 0 16,-1-5 1-16,1 0 2 16,-1-3 1-16,1-3 1 15,0-3 1-15,-1-4 2 16,-2-1 1-16,1 2 0 16,1-4 0-16,0 0-2 15,-1 0-3-15,-4 1-1 16,-6 3-2-16,-6 2-1 15,-36 7 0-15,31-5 1 16,-5-1 6-16,12 2 14 16,-6 8 6-16,3-3 11 15,-7-1 0-15,-7-3-9 0,11-2-4 16,-3-2-12-16,10-4-4 16,-3 0-6-16,8 1-2 15,-3-3-3-15,4 3 12 16,4 0-64-16,0-3-51 15,5 1 68-15</inkml:trace>
  <inkml:trace contextRef="#ctx0" brushRef="#br0" timeOffset="-200717.87">7111 13924 398 0,'0'0'232'16,"-4"-1"-26"-16,3-1-40 15,0 1-49-15,1 0-11 16,0 0-7-16,2 0-4 0,0 0 2 16,4 1-1-16,-2 0 12 15,-4 0 7-15,0 0 2 16,0 0-2-16,-1 0-27 15,-2 8-15-15,-5 0-27 16,-19 2-12-16,-23 26-15 16,17-31-3-16,6 0-4 15,8-2-1-15,1 0-2 16,8 2-2-16,-3-3-3 16,1 2-2-16,2 2-2 15,-6-3-1-15,7 5-2 16,-4-1 2-16,4 5 0 15,2 3 0-15,-4 3 1 16,10 5-1-16,-8 0 0 16,3 1 1-16,-4-1 0 0,-4-3 0 15,11 5 1-15,-6-1-1 16,8 4 0-16,2-1 0 16,-1-2 0-16,0-3 1 15,9-1-2-15,-9-4 0 16,1-1 0-16,7-1 0 15,-4-2 1-15,7 3 1 16,-1 2-1-16,-4 1 0 16,-1-1 0-16,-2-1 0 0,0 5 1 15,0-4 0-15,-2 5 0 16,2 7 0-16,0-12 0 16,-3 1 1-16,1-5 0 15,-1-4 0-15,6 8 0 16,-2-5 0-16,1 1-1 15,0-6 0-15,-1-3 0 16,3 3-1-16,2-2 3 16,2 4-1-16,-6-4 1 15,4-1 1-15,2 1 0 16,1-5 0-16,9 1 1 16,-3-3 1-16,3-3-1 15,1-1 0-15,2-4 0 16,1 2-1-16,-6-4 0 15,4 3-1-15,-10 3-1 0,-2-2 0 16,1 8-2-16,-7 1-2 16,0 4 6-16,-6 1-27 15,1 3-103-15,-2 1-66 16,-4 0 103-16</inkml:trace>
  <inkml:trace contextRef="#ctx0" brushRef="#br0" timeOffset="-200016.75">7569 14159 728 0,'0'-5'412'0,"-6"4"-47"0,-2 3-103 15,-11 6-89-15,5-5-37 16,-8 9-61-16,-2 5-14 15,7 4-20-15,-3 2-7 16,-4 6-9-16,11-3-5 16,0 6-8-16,2 2-2 15,12 0 0-15,-7 1 0 0,5-3 0 16,-1 3 1 0,2-10-3-16,0-3 1 0,3 5-1 15,-2 1-1-15,10 1 1 16,0 0-1-16,7-7-1 15,6-7 0-15,-8-7 1 16,1 1-1-16,-1-12 2 16,6-2 1-16,4-5 0 15,2-14 0-15,-3-7 0 16,-9-3-2-16,6-8-1 16,1 9 0-16,-9-3 0 15,4 1 0-15,-7 2 1 16,-7-6 1-16,-4 3 0 15,6-1 1-15,-18 4-1 16,-7 3-1-16,2 3-2 0,-14 4-2 16,10 13-1-16,2-1 0 15,-7 9 0-15,3 5 0 16,-5-3-2-16,0 4 0 16,14 7-3-16,-1-7-2 15,6 8 1-15,2 0-1 16,2 0-2-16,5 3-30 15,0-2-70-15,3 2-56 16,4 0-414-16,5 5 391 16</inkml:trace>
  <inkml:trace contextRef="#ctx0" brushRef="#br0" timeOffset="-199585.33">7999 14144 1004 0,'-6'-7'543'16,"-3"-1"-141"-16,9 9-153 0,-5-1-44 15,2 5-94-15,2-7-33 16,0 2-52-16,0 0-13 16,-3 11-6-16,-5 18 0 15,-2 35 0-15,11-23 1 16,-1 3 0-16,1 0 0 16,-2-8-1-16,0-1-1 15,2 0-1-15,1-2 0 16,1 4-1-16,1-1 0 0,-3-2 1 15,1-4-1-15,-1-7 1 16,-1-4 1-16,1-5-1 16,-1-4 0-16,0-7-11 15,5 2-17-15,-4-17-72 16,0-4-47-16,7-15-157 16,-3-10 181-16</inkml:trace>
  <inkml:trace contextRef="#ctx0" brushRef="#br0" timeOffset="-199234.53">8324 14112 711 0,'7'-8'466'0,"-5"-3"0"16,-2 3-216-16,0 8-36 15,-4-4-74-15,2 4-33 16,2 0-42-16,-1 0-13 15,-1 11-10-15,-3 11 3 16,-3 34 1-16,5-25-5 16,3 7-1-16,0 5-3 15,2-2-10-15,6-2-4 16,0 1-9-16,3-2-4 0,-8-4-3 16,-1-2-1-16,3-3 0 15,-4 6-1-15,4-1 1 16,-1-1 0-16,-4-7 0 15,2-5 0-15,-11-7-8 16,9-7-18-16,-2-3-62 16,-3-14-54-16,7-2-138 15,-10-5-113-15,-3-3 243 16</inkml:trace>
  <inkml:trace contextRef="#ctx0" brushRef="#br0" timeOffset="-198935.3">7991 14470 840 0,'-16'-3'436'16,"4"0"-106"-16,6 1-55 16,6-3-75-16,3 3-42 15,7 2-61-15,7 0-17 16,11 0-19-16,4 1 0 15,8-1 1-15,-13 0-6 16,7 3-12-16,1-1-5 0,-2 0-16 16,6-2-4-16,-14 0-8 15,-8-4-1-15,-9-1-1 16,2 4-2-16,-1-5-45 16,-5-1-52-16,-2-1 115 15,-2-5-51-15</inkml:trace>
  <inkml:trace contextRef="#ctx0" brushRef="#br0" timeOffset="-198468.59">8551 14062 619 0,'-9'-2'346'0,"2"-1"-58"15,-3 1-49-15,9 0-61 16,0 1-27-16,0 0-29 16,-2 0-11-16,1 0-17 15,1 0-10-15,0 0-18 16,0 0-8-16,0 0-7 16,1 1 1-16,2 0 4 15,12 5-2-15,1 1-7 16,32 13-3-16,-24-16-13 15,6-3-8-15,4 0-9 16,-11 1-3-16,-5 0-2 16,1-1-2-16,-8-5 5 15,-1 0-24-15,-4-1-112 16,2 4-43-16,0-5 86 16</inkml:trace>
  <inkml:trace contextRef="#ctx0" brushRef="#br0" timeOffset="-197477.7">8822 13815 419 0,'-4'4'241'16,"1"-3"-33"-16,3 6-35 15,3-13-47-15,-9 0-15 16,8-1-17-16,-5 4 0 16,-3 2 2-16,13 1 3 15,-2 0 6-15,0-4-1 16,7-2-7-16,-6 6-7 15,4 0-18-15,4 2-11 0,13 6-16 16,2-3-7-16,12 6-7 16,8-2 0-16,-15-6-3 15,10 5-2-15,-4-6-6 16,-8 0-3-16,7 3-6 16,-15-4 0-16,-10 0-1 15,0 3-1-15,-8-4-1 16,-2 0-1-16,0 5-2 15,-3-1 0-15,0 5 2 16,-1 1 0-16,-2 6-2 16,2 4-1-16,-2 7-2 15,1 3 0-15,2 7-1 16,-2 1 1-16,3 9-1 16,-2 2 0-16,0-5 1 15,0 7 0-15,0-10 1 16,0 0 1-16,0 2 2 0,1-9-1 15,-2-3 3-15,4 2-1 16,-2-11 1-16,2 6 1 16,5-2-1-16,-8-9 0 15,0 8 1-15,1-7-1 16,-2 0 2-16,0 0 0 16,1-11 3-16,-1 0 1 15,0-2-1-15,1 4-1 16,-1 7-5-16,-3-11-1 0,-3-1-4 15,-1-3 1-15,-3-2 0 16,5 8 0-16,-5 3 2 16,-1-2-1-16,-8-2 1 15,-5-4-1-15,-2 0 1 16,-10 2 2-16,18 5 4 16,-9-2 1-16,-9 3 2 15,14 2-1-15,-19-4-2 16,6-1-2-16,16-4-1 15,-1 0-2-15,9-2-2 16,5 1-2-16,3-2-2 16,0 1 0-16,6 1-24 15,-2-2-33-15,0-2-100 16,0 1 317-16,0 0-156 0</inkml:trace>
  <inkml:trace contextRef="#ctx0" brushRef="#br0" timeOffset="-190870.72">2060 15806 116 0,'8'-4'87'0,"-3"1"23"15,0-3 1-15,0 4 0 16,1 2 12-16,-5-8 11 16,2 4-1-16,-2 3-2 15,-1 2-7-15,0-1-6 16,0 0-6-16,0 0-11 16,0 0-7-16,0 0-9 15,0 0-5-15,0-1-9 16,0 1 0-16,0 0-2 15,-1 0-3-15,0 0-10 16,0 0-10-16,-1 0-17 16,-10 2-3-16,-10 1-4 15,-21 11 0-15,31-5-4 0,-8-8-4 16,4 7-1-16,-10-7-2 16,-9-5-2-16,11 4-1 15,12 3-4-15,1 4-1 16,2-1-1-16,-4 2-1 15,-7-3-1-15,5-5-3 16,14 10-1-16,-4-7-1 0,5-3 1 16,1 8 0-16,-3-8 2 15,-1 2 1-15,0 5 1 16,3 0 0-16,-3-4 0 16,9 12 0-16,-6 3 0 15,-1-3-1-15,3 18 1 16,-11-9 0-16,4 2 0 15,0 2 0-15,-5-2-1 16,14 4 1-16,0-2 0 16,-3-2 0-16,3-5 0 15,-6-5 0-15,2 2 1 16,0-3 0-16,3-1 0 16,-3-4 0-16,2-1 0 15,5 5-1-15,3 4 1 16,0-3 0-16,-1-3 0 15,-9-9 0-15,-4-3 0 16,4 0 1-16,-2 0-1 0,1 0 0 16,1 0-1-16,0 0 0 15,0 0 0-15,0 0 0 16,0 0-1-16,0 0-1 16,9 1-1-16,-8-1 0 15,24 3 0-15,16 1 0 16,-30-7 2-16,20 7 0 0,-24-9 0 15,12 5 1-15,8 7 0 16,-16-9 0-16,1-3 0 16,2 2 0-16,-7-3 1 15,10 12 0-15,2-3 1 16,-1 0 1-16,-6-9 0 16,-1-2 1-16,-3 0-1 15,0-3 0-15,3 11-1 16,-3-7 0-16,-2 6-26 15,-6-3-19-15,-4-7-63 16,2 6-64-16,-5-3-184 16,4 10 223-16</inkml:trace>
  <inkml:trace contextRef="#ctx0" brushRef="#br0" timeOffset="-190362.88">2286 15782 794 0,'-11'0'402'0,"9"1"-106"15,-3-1-70-15,2 2-73 16,2-2-36-16,0 0-56 15,0 0-16-15,0 0-17 16,0 0-5-16,-3 14-6 16,2-1-2-16,-8 37-4 0,12-13 1 15,-2 7 1-15,-3 9-1 16,0 0 0-16,0-10-2 16,3-4-3-16,0-8-1 15,1-8 1-15,2 2 0 16,-5-12 0-16,4 2 0 15,-2-8 1-15,-2-7-1 16,0 0 8-16,2 0-15 16,-1 0-65-16,-1-1-59 0,1 0-224 15,0 0 218-15</inkml:trace>
  <inkml:trace contextRef="#ctx0" brushRef="#br0" timeOffset="-189987.8">2506 15718 792 0,'-9'-10'422'0,"10"10"-84"15,-1 0-95-15,2 0-90 16,-3 0-40-16,0 0-63 0,0 0-18 15,0 0-11-15,0 7 2 16,2 14 10-16,1 28 4 16,3-20 5-16,-5-5-1 15,-5 11-5-15,2 3-6 16,-2 7-13-16,5 7-4 16,2-3-4-16,0-5-2 15,-2-11 0-15,-4-6-1 16,-1-6 0-16,4-4 1 0,0-3 1 15,1-4 0-15,0-3 2 16,2-2-13-16,-10-9-63 16,4 4-44-16,2-2-162 15,-17-6 167-15</inkml:trace>
  <inkml:trace contextRef="#ctx0" brushRef="#br0" timeOffset="-189670.14">2229 16043 583 0,'-11'-10'361'15,"7"10"-3"-15,0-6-107 16,4 0-84-16,6 6-37 15,4-6-49-15,-3 1-16 16,16-6-15-16,1-2-4 16,8 1-3-16,11 5 0 15,-14-2-5-15,2 0-3 16,-6 6-12-16,-1 2-5 0,-6 2-6 16,-4 0 0-16,-8-7 6 15,-8-14-27-15,14 17-116 16,-3-6-107-16,3 0 131 15</inkml:trace>
  <inkml:trace contextRef="#ctx0" brushRef="#br0" timeOffset="-188972.01">2576 16094 987 0,'1'1'423'16,"2"-1"-229"-16,2-2-40 15,-5 1-54-15,0 0-19 16,3 0-18-16,18-5-6 15,31-1-11-15,-20 6-2 16,-7 2-14-16,-4 0-8 16,-10-1-10-16,-1 0-1 0,-6 5 13 15,-3 4 9-15,-6 3 9 16,-6 3 1-16,-4 0-13 16,-2 2-7-16,3-2-8 15,-6 0-3-15,2-4-3 16,1-2-1-16,4-4-1 15,3-4 0-15,6 1 0 16,-1-2-2-16,8 3-5 16,-3-3-1-16,0 0-3 15,0 0-1-15,0-1 2 16,1 0 1-16,14 0 0 16,32 0 0-16,-27 4 1 15,1 2-1-15,1 1 1 16,5 1-1-16,-1 5 0 0,-7 0 1 15,-5 2 1-15,-17-3 0 16,0 14 10-16,0 5 6 16,-4 8 14-16,1 8 8 15,-16-9 10-15,-5-4 4 16,-5-5-2-16,4-7-5 16,1-3-14-16,0-4-7 15,3-1-10-15,1-6-2 16,-1-5-2-16,0-2-1 0,-5-5-1 15,7-4-1-15,5-11-10 16,2-4-14-16,7-14-40 16,-4 3-28-16,1 1-74 15,15 7-52-15,1 3-187 16,-5-11 249-16</inkml:trace>
  <inkml:trace contextRef="#ctx0" brushRef="#br0" timeOffset="-188243.96">2938 15800 566 0,'0'-7'356'0,"6"7"-32"0,-9-4-78 16,7 4-17-16,-2 0-40 15,-3-1-20-15,0 1-46 16,0 0-22-16,0 0-40 15,0 0-19-15,-5 4-19 16,1 13-2-16,-31 32 0 16,19-29-1-16,14 19-3 15,-8 2-1-15,14 6-2 16,-4-4 2-16,-4-10 0 16,4-1 0-16,-5-11-3 15,3-5-2-15,8-2 0 16,7-1-2-16,6-3 1 15,8-1-1-15,1-1 0 16,-2-5-1-16,0 2 1 0,0-2 0 16,-6-7 1-1,3 1-1-15,1-5 0 0,-6-5-1 16,2-1 1-16,-4-7-2 16,-3-6 0-16,1 1 0 15,-6-11-1-15,1 1 1 16,-5-2 1-16,-1 3 0 15,-9-1 2-15,-7-1 1 16,-8 5-2-16,-3 0 0 0,2 13-3 16,2 4-3-16,-2 4-4 15,0 1-1-15,1 8-3 16,-1-1 0-16,3 3 1 16,-1 1-1-16,1 1 2 15,-1 0 1-15,13 7-1 16,4-1 0-16,4 1 0 15,2-1 1-15,-8-3-30 16,7-1-24-16,-2-1-75 16,-2-2-69-16,3-1-140 15,0 0 206-15</inkml:trace>
  <inkml:trace contextRef="#ctx0" brushRef="#br0" timeOffset="-187805.13">3247 15392 950 0,'-3'-16'460'0,"-5"1"-161"16,8 5-45-16,0 5-61 16,0 3-31-16,9 3-53 15,0 6-28-15,-12-3-44 16,6 1-13-16,-11 7-13 16,-1 0-1-16,11 10 0 15,-5 10 0-15,3 2-2 16,-5 1 0-16,-1 7-1 15,-1-10-1-15,-1 1-1 16,8 1 1-16,0-17 0 16,0 3 1-16,2-9 1 15,-2-4 1-15,4-2 1 16,-6-6 4-16,1 0-9 16,0-1-16-16,0 1-63 0,0 0-47 15,-1-9-129-15,-1-15-106 16,3-27 227-16</inkml:trace>
  <inkml:trace contextRef="#ctx0" brushRef="#br0" timeOffset="-187537.8">3132 15480 650 0,'-10'-4'414'16,"6"4"-55"-16,1-8-82 15,3 8-33-15,0 3-67 16,-1-3-30-16,1 0-53 15,0-1-23-15,0 0-21 16,0 1 0-16,24 3-4 16,30 8-4-16,-22 0-9 15,-6-13-4-15,8 5-10 16,4 7-3-16,-23-19-2 16,3 8-2-16,-8-3 2 15,-9-7-22-15,5 3-97 16,4-4-70-16,-4 1 97 15</inkml:trace>
  <inkml:trace contextRef="#ctx0" brushRef="#br0" timeOffset="-186555.63">3557 15670 309 0,'-1'-2'169'16,"-4"-4"-8"-16,3 2 3 15,-1 1 0-15,1-1 3 16,2 3-8-16,0 0-4 16,0-1-10-16,0 1-5 15,0 1-7-15,0 0-7 0,0 0-11 16,0-1-8-16,0 0-30 15,0 0-17-15,10-2-28 16,16-5-11-16,42 0-11 16,-17 11-2-16,-9 0-2 15,-5-1 0-15,-14 3 0 16,-11-2-1-16,1 3-1 16,5 4-1-16,-2-2 0 15,-2 1 2-15,0-2 5 16,-17-1 2-16,-4 3 2 15,-13-3-2-15,6 5-7 16,10 5-2-16,6 9-2 16,-5-4 0-16,-3 5-1 15,-2 0 0-15,3 2 1 16,5-1-1-16,1 8 1 16,6-1 0-16,-8-3 1 0,14 12-1 15,-7-11 1-15,-6 0 0 16,4-6-1-16,-8-8 1 15,8-1-1-15,-3-1 1 16,0-3 0-16,-1 1 0 16,0-5 1-16,5 0 0 15,-5-3 1-15,2 0 1 0,-9-4 3 16,7 5 1-16,-1 0 7 16,-3-4-1-16,2 0 5 15,-16-3 1-15,-6 0 1 16,-6 1 0-16,-5 1-4 15,-4-2-3-15,7 1-7 16,2-1-2-16,4 4-3 16,5 0-2-16,4-2-1 15,4 2 0-15,3-2-1 16,2-2-2-16,-2 1 3 16,1-1-9-16,9 6-84 15,0-2-74-15,8-1-270 16,3 7 270-16</inkml:trace>
  <inkml:trace contextRef="#ctx0" brushRef="#br0" timeOffset="-185972.2">4310 15739 836 0,'-3'-2'394'15,"4"3"-145"-15,-3-1-35 16,2 0-59-16,0-1-21 16,0 0-38-16,0 0-14 15,12 0-19-15,10 0-4 16,33 1-14-16,-28 6-3 16,6 0-6-16,5-1-6 15,-9 0-9-15,1-5-4 0,-5 4-6 16,0-2 0-16,-5 3-3 15,-6-4 2-15,-5-1 1 16,-9-2 3-16,0-1 6 16,0 3-20-16,-1-1-102 15,0 0-70-15,-3 0-272 16,-14-3 274-16</inkml:trace>
  <inkml:trace contextRef="#ctx0" brushRef="#br0" timeOffset="-185613.62">4307 15910 802 0,'-3'-1'398'15,"1"-3"-118"-15,0 3-30 16,2 1-65-16,0 0-21 16,0 0-37-16,0 0-17 15,0 0-17-15,28 6-10 0,32 7-11 16,-23-1 0-16,-5-5-3 16,-4-5-1-16,0-1-16 15,-3-1-11-15,-3 0-16 16,-4-9-5-16,1 4-5 15,-5-6-1-15,-4 1-2 16,6 8-1-16,-10-1-3 16,2-2-22-16,-3 3-100 15,-3 2-77-15,-2 2 110 16</inkml:trace>
  <inkml:trace contextRef="#ctx0" brushRef="#br0" timeOffset="-184689.1">5304 15666 383 0,'3'-42'243'0,"-3"30"2"16,3 3-13-16,2 2-24 15,4 4-13-15,-6 1-29 16,-5-3-17-16,9 6-41 16,-14-3-20-16,7 1-30 0,3 9-12 15,-8-2-14 1,10 14 1-16,-3 9 0 0,-2-3 0 16,0 11-5-16,0-2-3 15,-4 1-8-15,-3 7-3 16,7-1-3-16,-3-4-2 15,3 2-1-15,0-5-1 16,-3-3 0-16,6-1-1 16,-9-12 1-16,6-1 1 15,1-7 2-15,-11-1 0 0,11-3-7 16,-3-6-21-16,1-4-80 16,6-3-54-16,-3-12-264 15,1-2 266-15</inkml:trace>
  <inkml:trace contextRef="#ctx0" brushRef="#br0" timeOffset="-184393.89">5535 15889 615 0,'1'5'365'0,"-3"-7"-32"15,2 1-64-15,-1-1-54 16,0 1-40-16,0 1-51 0,0 0-14 16,0 1-30-16,-2 14-5 15,0 1-10-15,-8 36-9 16,8-39-16-16,-3 6-10 16,2-4-13-16,3-8-3 15,0 5-5-15,-9-4-1 16,12 1 6-16,-2-6-20 15,-1-5-66-15,12-1-57 0,-8-14-197 16,3-6 203-16</inkml:trace>
  <inkml:trace contextRef="#ctx0" brushRef="#br0" timeOffset="-183889.241">5854 15595 1182 0,'1'2'526'0,"-4"1"-260"15,1 5-80-15,-1 1-77 16,-7 0-28-16,4 9-29 16,-2 2-11-16,-2 3-12 15,6 5-1-15,-5 2-1 0,-5 1-1 16,8-3-4-16,-2 4-2 15,4 5-4-15,7 0-2 16,1 3-2-16,-1-4-3 16,8-9 0-16,-3-4-2 15,4-3 1-15,5-4 1 16,3-5 2-16,1-4 1 16,-1-13 2-16,0-1 0 0,-2-21-2 15,3-5-2-15,-4-10-3 16,0-3-2-16,-3-1-2 15,-3 1 0-15,-7 2 0 16,-3-3 0-16,-4 7 1 16,-5 0-2-16,-4 7 2 15,-2 7-1-15,-3 9-3 16,-1 2-2-16,-2 14-4 16,2 1 0-16,-9 3-1 15,2 10 2-15,-2-1 0 16,-3 4 2-16,4 4-8 15,6 2-22-15,5 5-93 16,15 0-76-16,1-5 120 16</inkml:trace>
  <inkml:trace contextRef="#ctx0" brushRef="#br0" timeOffset="-183339.5">6689 15704 547 0,'34'-39'319'0,"-39"27"-32"0,0 3-23 16,6 5-48-16,1 2-25 16,5 3-59-16,1 3-24 15,-14 3-23-15,6 6-2 16,-4 10 7-16,-17 4 2 16,8 6-16-16,-9 3-13 15,-11 1-21-15,13-2-11 16,-17 4-15-16,11-8-4 15,9 7-3-15,0-5 0 0,8-13 1 16,-2-2 0-16,3-12 5 16,0-2-13-16,-2-13-68 15,1 6-42-15,2-18-108 16,-2 0-61-16,1-2 180 16</inkml:trace>
  <inkml:trace contextRef="#ctx0" brushRef="#br0" timeOffset="-183073.35">6512 15676 659 0,'0'-3'410'0,"0"2"-20"16,0-1-94-16,0 2-110 16,0 0-39-16,0 0-47 15,2 13-6-15,6 7-14 0,16 28-9 16,-2-19-16-16,-5-6-7 15,6 3-12-15,1-1-7 16,-4-3-10-16,-3-2-3 16,2-6-4-16,-5 0 0 15,-12-10-1-15,5 7 0 16,-8-9-6-16,4-2-22 0,14-2-98 16,-9-18-66-16,8-5 102 15</inkml:trace>
  <inkml:trace contextRef="#ctx0" brushRef="#br0" timeOffset="-182740.7">7105 15466 1079 0,'1'-6'516'0,"-11"0"-199"15,8 4-91-15,13 17-82 16,-8-1-31-16,-3 8-29 16,-2 0 0-16,-13 5-16 15,7 6-3-15,10 9-12 0,-6-1-7 16,4-4-12-16,0 0-10 16,-1-5-10-16,4-2-3 15,-1-7-3-15,6 3 1 16,-8-11-1-16,10 9 0 15,-7-9 4-15,-9-6-23 16,4-7-53-16,-7-11-50 16,3-9-140-16,17-3 159 0</inkml:trace>
  <inkml:trace contextRef="#ctx0" brushRef="#br0" timeOffset="-182257.03">7389 15482 1111 0,'0'-1'546'0,"2"3"-193"16,-2 5-115-16,0-7-97 16,-1 0-23-16,-3 20-16 15,-4 32-13-15,-2-21-27 16,2 4-9-16,-1-3-13 15,0 1-10-15,1-3-12 0,3 0-4 16,5-2-6-16,2-3-2 16,5-2 0-16,1 0 0 15,3-5-1-15,-2-5 1 16,4-1 2-16,5-2-1 16,5-9 2-16,4-1 1 15,3-10-2-15,-3-13-1 16,2 3-1-16,3-7-3 15,-9 0 0-15,-2 1 1 16,-15-8-1-16,-1 0 1 0,1-1 1 16,4-3-1-16,-7 9-1 15,-7 1 0-15,-8 4-3 16,-3 6 0-16,-5 2-3 16,0 5-2-16,-8 8 0 15,-8-3-1-15,5 10 2 16,0-1-3-16,7 6-30 15,-1 3-28-15,4 0-141 16,5-1-53-16,-1-1 153 16</inkml:trace>
  <inkml:trace contextRef="#ctx0" brushRef="#br0" timeOffset="-181708.67">7958 15351 505 0,'-35'16'309'0,"30"-16"-11"16,0-5-35-16,2 3-53 15,3 2-23-15,0 0-40 0,0 0-21 16,0 0-37-16,0 0-11 16,0 0-11-16,4 1-4 15,18 5-3-15,26 12-3 16,-15-11-12-16,2-3-4 15,2 0-11-15,3 7-5 16,-11-7-10-16,-1 4-2 0,-13-4-3 16,-1-2 0-16,-11-2 1 15,-1-4 7-15,0 2-39 16,-2 1-45-16,-1 0-128 16,0 0 115-16</inkml:trace>
  <inkml:trace contextRef="#ctx0" brushRef="#br0" timeOffset="-181273.83">8426 15239 857 0,'3'-11'462'16,"-3"4"-89"-16,3 2-72 16,-5-1-75-16,0 3-48 15,2 3-80-15,-2 0-31 16,1 0-37-16,0 0-4 0,0 12 5 15,-1 4 0-15,-6 30-6 16,4-22-3-16,4 5-6 16,-1 2-2-16,3-7-4 15,1 3-2-15,-2-9-1 16,5 3-1-16,-5-7 1 16,-2-6 0-16,-1-2 6 15,2-4-16-15,-1 3-63 16,2-4-46-16,-1-2-112 15,0 0-89-15,4-14 201 16</inkml:trace>
  <inkml:trace contextRef="#ctx0" brushRef="#br0" timeOffset="-180907.81">8692 15194 961 0,'-6'-6'498'0,"5"3"-151"16,-5 3-157-16,2 4-38 16,3-4-53-16,0 0-15 15,-5 7-9-15,0 8-4 16,-36 26-2-16,46-24-2 0,-7 0-20 16,-3 1-9-16,0-2-17 15,-16-2-4-15,18 0-1 16,16-4-1-16,-5 1-3 15,2-4-2-15,6 1 1 16,-8-1-1-16,18 0 3 16,0-4 1-16,2-3-2 15,-4-3-1-15,-3-3-3 16,4 1 0-16,-5-6-1 16,4 1-2-16,-3-3 2 15,-4-1-20-15,-1 4-66 16,-5-1-48-16,-2 7-134 15,4 2-99-15,-4 1 230 16</inkml:trace>
  <inkml:trace contextRef="#ctx0" brushRef="#br0" timeOffset="-180607.611">8926 15226 941 0,'12'-49'461'16,"-6"48"-155"-16,-6 1-33 0,0 2-79 16,-1-2-34-16,0 0-48 15,0 0-20-15,-2 7-9 16,-4 13-7-16,-4 36-10 16,9-29-7-16,2 4-22 15,1 1-5-15,-1 1-13 16,7 2-4-16,-4-2-5 15,-1-3 0-15,1-5-2 16,-6-5 1-16,-3-6-10 16,0-3-20-16,-3 0 5 15,-1 2 4-15</inkml:trace>
  <inkml:trace contextRef="#ctx0" brushRef="#br0" timeOffset="-179106.59">5049 16302 459 0,'-32'-2'293'16,"29"-1"-32"-16,3-1-45 15,-2 3-32-15,2 1-42 16,0-1-12-16,0 0-21 16,0 0 5-16,11-2 1 0,1-3-7 15,28-4-18-15,-19 17-11 16,3-3-19-16,-2 5-9 16,1-8-10-16,-1-1-2 15,1 2-1-15,2-3-3 16,9 8-6-16,-8-7-4 15,5 0-4-15,5-1-2 16,-2-4-2-16,4 5 1 16,6-3-1-16,4 3 0 0,15-6-2 15,0 4-3-15,-2 0 0 16,-1-5-1-16,-7 3 0 16,0 1 0-16,319-1 56 93,-186 1-67-93,0 2 3 0,-173-3 0 0,8 3 1 16,13 1-1-16,24-3-1 16,2 3 1-16,7 0-1 15,-12 2 0-15,13 3 1 16,-12 1-2-16,8-4 1 0,-4-2-1 15,-8 2 0-15,11-3 1 16,-9 1-1-16,2 0 0 16,0-3 1-16,-2-1-1 15,8 1 1-15,-4-2-1 16,8 0 1-16,1 1-1 16,-3 0 1-16,-2-1-2 0,1 1 0 15,2 4 1 1,-3 0 0-16,9 0 0 0,-7 0 0 15,-1-5-1-15,1 3 1 16,-7 2-1-16,-1 0 0 16,0 2 0-16,-1 3 0 15,7-4 1-15,-1 0 0 16,2 1 0-16,-2 1-1 16,-5 1 1-16,1-4 0 15,8 4 0-15,-2-4 1 16,2 0 1-16,-3 0-1 15,-6-8 1-15,0 1 0 16,-3 4-1-16,4-3 1 16,-2 6 0-16,-5 0 0 15,-5 0 1-15,-4 1-1 16,-1-1-1-16,-6 0 0 0,-1 6 0 16,-9-3-1-16,-7 3 1 15,-4 1-2-15,-2-2 1 16,-3 6-1-16,-2-5 1 15,-5 0 0-15,-1-4 0 16,0 1 1-16,0-3 7 16,0 0-35-16,0 0-29 15,-1 0-124 1,0 0-35-16,0 0 125 0</inkml:trace>
  <inkml:trace contextRef="#ctx0" brushRef="#br0" timeOffset="-169577.23">10676 15778 236 0,'-11'-1'192'0,"-26"-3"60"15,28 3-27-15,-3-3-31 16,7 4-14-16,1 0-17 15,4 2-9-15,-1-2-8 0,0 0-6 16,1 0-22-16,0-1-12 16,0 1-14-16,0 0-5 15,11 1-1-15,8 0-5 16,38 0-15-16,-20-3-8 16,2-1-15-16,8 2-6 15,3-4-13-15,9 3-4 16,-20-3-10-16,0-1-2 0,-11 3-1 15,-14-1-1-15,2 0 0 16,-7 2-1-16,0 2 3 16,-13 0-1-16,3 1-14 15,-7 0-22-15,-6 4-65 16,-5 1-37-16,1 7-86 16,-1 4-58-16,-12 2 178 15</inkml:trace>
  <inkml:trace contextRef="#ctx0" brushRef="#br0" timeOffset="-169211.18">10560 16037 867 0,'-8'-2'418'16,"14"0"-148"-16,1-3-34 16,1-4-55-16,10 1-13 15,10 8-24-15,0-7-13 16,-3 3-18-16,10 3-8 0,0-9-13 16,9 8 2-16,11 2-32 15,-5 0-12-15,0 0-19 16,-1 0-16-16,-3-3 0 15,-6-2-3-15,-8 5-5 16,-8 3 0-16,-15 1-2 16,1-4-1-16,-5-6 2 15,-4 1-4-15,-1-3-48 16,0 11-68-16,-3 4-105 16,1 4 124-16</inkml:trace>
  <inkml:trace contextRef="#ctx0" brushRef="#br0" timeOffset="-66426.39">16372 11709 445 0,'-1'0'213'15,"0"0"-72"-15,0 0-24 16,0 0-29-16,0 0-9 16,1 0-8-16,0-2 1 15,0 1 4-15,0 0 0 0,1 0-11 16,9-1-10-16,0 0-15 15,-3-2-7-15,24-10-10 16,-19 10-2-16,4 4-6 16,2 0-3-16,9 0-4 15,-4-2-1-15,6-3-3 16,-2 1 0-16,0 4-1 16,0-1-1-16,-6 1 1 15,-5 2-1-15,1 2 0 16,-7 2 0-16,-1-1 0 15,1 5 0-15,-16-2 3 16,4 3 1-16,-16 3 1 16,-11 0 1-16,16 7-1 15,-14-2 0-15,-2-1 1 16,8 4 0-16,-14-8 2 0,9-2 1 16,9-1 2-16,-7-10 1 15,10-1-1-15,7 0 0 16,0-6-3-16,8 2-2 15,-3-5-5-15,2 3-1 16,4 0-2-16,-9-1-1 16,18 5 0-16,-3-5-2 15,1 1 1-15,14 3-2 16,-7-1 1-16,0 4 1 0,7 6-1 16,6 4 3-16,-9-1-2 15,5 4 1-15,-4 6-1 16,-10-8-1-16,3 11 2 15,-4 2-1-15,-12-4 1 16,4 5-1-16,6 6 2 16,-20-13 0-16,11 7 0 15,-8 1 2-15,-30-15 0 16,17 12 1-16,-18-8 1 16,-2-1 2-16,8 1 6 15,-4-5 3-15,0-4 7 16,4-4 2-16,5-2 0 15,1 4-3-15,-2-5-4 16,4 0-3-16,-1-5-5 0,5-8 0 16,5 6-5-16,-2-4-1 15,-1 1-3-15,6 2 0 16,6 5-3-16,-7-6-6 16,16 4-38-16,-6 1-34 15,5-1-113-15,15 8-133 16,0 0 209-16</inkml:trace>
  <inkml:trace contextRef="#ctx0" brushRef="#br0" timeOffset="-66045.41">16898 12033 983 0,'0'-2'446'0,"0"0"-199"0,0 1-57 16,0 0-50-16,0 0-12 16,0 0-57-16,0 0-1 15,0 1-49-15,0 0-25 16,0 0 10-16,0 0-20 16,0 0 16-16,0 2 0 15,0 1 2-15,1 4-6 0,1-1-93 16,0 1-82-16,-1-5 106 15</inkml:trace>
  <inkml:trace contextRef="#ctx0" brushRef="#br0" timeOffset="-65209.64">17191 11752 340 0,'-6'-1'240'0,"7"4"25"15,-1-3-53-15,0 0-61 16,0 0-27-16,0 0-32 15,0 0-13-15,0-1-17 16,0 0-6-16,18-5-6 16,35-13-4-16,-18 10-4 15,3 1-2-15,-7-4-9 16,-2 0-5-16,-1 2-10 16,-2 4-5-16,-2 8-6 15,-5 3-3-15,-3 7 0 16,-7-2-1-16,-11 0 0 15,-2 3 1-15,-12 1 21 0,9 11 2 16,-9 4 4-16,-3 3 1 16,-5 8-20-16,-10-12-1 15,2 9-3-15,-5-2 0 16,-2-10-1-16,17 5 1 16,-2-14 0-16,5-4 2 15,12-1 1-15,-12-5 0 16,6-4 1-16,3-2-1 15,9 2-2-15,1-2-1 16,10 0-2-16,-1-2-3 0,-6-6-1 16,16 3 0-16,-5-1-2 15,15 9-1-15,4 0 0 16,-12-8 1-16,9 5 1 16,-12-4 0-16,7 4 1 15,1 12 0-15,-1-3 1 16,3-1 0-16,-5 0 0 15,-2-7 2-15,-5 0 0 16,6 1 2-16,-1 1 0 16,-6-7 0-16,5 1-2 15,-21-4 1-15,4-1-33 16,-3 6-36-16,0-3-121 16,19 6-203-16,-17 4 252 15</inkml:trace>
  <inkml:trace contextRef="#ctx0" brushRef="#br0" timeOffset="-64593.27">18329 11765 608 0,'-1'-3'379'16,"2"1"-10"-16,-2 0-87 16,-1 2-92-16,1 0-44 0,0 0-58 15,0 0-17-15,-7 18-23 16,-34 36-1-16,22-26-4 16,-3 2 0-16,-8 3-13 15,-1-11-7-15,11 10-11 16,-5-3-5-16,3-4-1 15,-2 6 0-15,-11-15 0 16,6-1-1-16,7-3 2 16,3-4-7-16,9-4-62 15,2-3-48-15,6-8-124 16,3-6-122-16,4-4 229 16</inkml:trace>
  <inkml:trace contextRef="#ctx0" brushRef="#br0" timeOffset="-64334.96">18132 11797 697 0,'0'1'374'16,"-6"6"-81"-16,7 1-57 16,-4 1-56-16,5 2-33 15,8 7-44-15,-12-4-20 16,7 9-35-16,-4 3-9 15,4-5-6-15,14 10-4 0,3-2-5 16,-2-9-4-16,-1 1-6 16,-4-6-3-16,0-3-2 15,2 1 2-15,-4-3 6 16,5-3-29-16,-7-9-128 16,4-2 103-16</inkml:trace>
  <inkml:trace contextRef="#ctx0" brushRef="#br0" timeOffset="-63943.98">18845 11652 1055 0,'-4'-11'454'16,"-3"5"-241"-16,6 2-38 15,0 4-56-15,-1 4-28 16,1-4-39-16,0 0-16 16,0 0-17-16,1 6-1 0,0 16-2 15,0 30-2-15,0-26-2 16,-4 1-1-16,6 10-2 15,-1 1-2-15,-1 2-1 16,-5 0 0-16,3-6 1 16,0 1 0-16,-2-15 0 15,1 1 0-15,-3-13 3 16,0 1-10-16,3-2-82 16,0-8-62-16,3-5-446 15,0-5 391-15</inkml:trace>
  <inkml:trace contextRef="#ctx0" brushRef="#br0" timeOffset="-63427.37">19320 11617 761 0,'-7'4'374'16,"-2"4"-118"-16,-3-2-48 16,-4 5-45-16,-3 0-7 0,0 8-62 15,2 3-19-15,-4 4-25 16,-2 0-22-16,0 6 13 16,-8-4-1-16,13 4-9 15,-4 2-4-15,9-2-6 16,15 4-2-16,10 2-3 15,2-7-1-15,8-6-2 16,6 2-1-16,-7-10-2 16,11-1 0-16,-1-7 2 15,-8-6 3-15,12-3 4 16,1-3 1-16,3-10-1 16,3-11-4-16,4-1-5 15,-9-15-2-15,11 2-4 16,-9-5-1-16,-14-13-3 15,10 10-3-15,-33-3 0 0,7 11-3 16,-12 13 0-16,-19 2-1 16,-5 9-1-16,0 6 0 15,-12-2 3-15,-4 4 0 16,0 7 1-16,-8-1 0 16,6 6 1-16,11 2-31 15,2-5-157-15,6 2 136 16</inkml:trace>
  <inkml:trace contextRef="#ctx0" brushRef="#br0" timeOffset="-61888.5">19795 11389 531 0,'-2'-1'295'15,"1"0"-72"-15,0 0-69 16,0-1-30-16,0 1-37 16,0 0-12-16,0 0-17 15,0 0-4-15,0 0 0 16,1 0-1-16,0 1-4 15,0 0-5-15,0 0-10 16,0 0-1-16,8 4-11 16,9 4-4-16,35 13-2 15,-23-19-6-15,3-3 1 16,-4-6 0-16,3 1-2 0,-4 1 0 16,5 3-1-16,0 1 0 15,-14-1-1-15,-10-6-1 16,-5 2-3-16,-2 1 1 15,-1 5-55-15,-2 0-42 16,1 0-141-16,0 0-169 16,0 0 261-16</inkml:trace>
  <inkml:trace contextRef="#ctx0" brushRef="#br0" timeOffset="-60976.94">20516 11198 517 0,'-36'-17'307'0,"28"11"-45"0,8 5-80 16,0 1-35-16,1 0-44 15,-2 0-17-15,0 0-30 16,0 0-5-16,1 0-11 16,4 1-5-16,11 4-13 15,26 5-6-15,-13-4-7 16,-1-4-2-16,6-2-2 15,5 5 0-15,-14-5-1 16,-2 1 1-16,-6 3-1 16,-7-1 0-16,-2 0-1 15,-5 1 1-15,-5-1-2 16,1 2 2-16,-8 2-1 16,-3-2-1-16,-5 1 1 15,-6-2-2-15,-1 1 2 0,2 3 0 16,-1-5 0-16,12 5 0 15,-1-8-1-15,-3 0 0 16,9 0-1-16,-8-2 0 16,15 2-1-16,12 0 0 15,6 0-2-15,2-3 1 16,-2 1-1-16,2 1 0 16,-2 2 0-16,4 1 0 15,-2 4-1-15,-3-1 1 0,-5 5-1 16,0 1 0-16,-6 2 1 15,1 4 0-15,0 3 1 16,-1 5 0-16,-3-2 1 16,-4-1 3-16,-2-1 11 15,-2 1 7-15,-2-3 12 16,-2-5 5-16,-4-3 10 16,-6-6 6-16,1 3 11 15,-4 0 1-15,-2-6-8 16,-2-1-7-16,-6-13-18 15,5 3-9-15,4-2-9 16,8-4-5-16,1 4-7 16,-3-1-3-16,-7 0-22 15,0 10-41-15,2 2-138 0,-3-4-157 16,5 11 219 0</inkml:trace>
  <inkml:trace contextRef="#ctx0" brushRef="#br0" timeOffset="-59861.93">20703 12264 496 0,'-3'-5'294'0,"3"5"-22"16,1-3-72-16,-2 2-49 15,0 0-31-15,0 0-39 16,0-2-15-16,1-11-26 16,1-1-9-16,9-38-6 15,-7 25-5-15,1-8-3 16,-1-2-1-16,3-12-6 16,4 0-2-16,-3-5 3 15,2 1 3-15,0 17 4 0,-4 7 2 16,1 15-3-16,-4 7 0 15,-2 9-4-15,0 5-1 16,-1 10-3-16,1 7-3 16,0 5-2-16,3 7-3 15,3 3 0-15,-2-8 0 16,4 2-1-16,2-6 2 16,4-3 1-16,5 1 1 15,2-7 2-15,7-2 2 0,6-8 0 16,-4 0 1-16,10-10-2 15,4-5-3-15,0-12-7 16,4 1-1-16,-5-1-1 16,-3-9 3-16,-4 8 3 15,1-6 2-15,-7-1 0 16,-1-1 0-16,-11-1 2 16,3 3 1-16,-16-1-1 15,-3 8 0-15,1 7-4 16,-15 1-1-16,12 12 0 15,-12-5-3-15,3 8 2 16,4 3 1-16,-1 5 1 16,7 12 2-16,-3 3 3 15,4 10 2-15,-2 4 6 16,10 1 2-16,-1 1 1 0,-2-7-3 16,-4 2-5-16,-3-4-2 15,0 1-1-15,5 5 0 16,-5-8 1-16,-3 3 0 15,-4-6 3-15,-9-7 0 16,11 0 3-16,-9-13 4 16,6-3-38-16,-1-9-54 0,-3-9 49 15</inkml:trace>
  <inkml:trace contextRef="#ctx0" brushRef="#br0" timeOffset="-57829.341">5291 16619 197 0,'0'0'153'15,"0"-2"18"-15,0 1-50 16,0 0-13-16,0 0-9 16,0 0-4-16,0 0 6 15,0 0 4-15,0 0 1 16,0 0 0-16,0 0-6 16,3 1-8-16,-3 0-20 15,0 0-9-15,0 0-18 16,0 0-5-16,0 0-8 15,0 0-4-15,0 0-10 16,0 0-4-16,0 0-2 16,0 0 2-16,0 0 2 15,10 2-1-15,11 0-5 16,28-4-2-16,-17 0-5 16,4-4 0-16,-1 2-1 0,0 0 0 15,-1-2 0-15,-3 3 1 16,-4 4-1-16,8 5 1 15,-25 2-2-15,3 1 2 16,-21-6 3-16,-15 0 1 16,5 6 2-16,-9 2-1 15,5 2-2-15,-4-2-1 16,1 0-1-16,3 0 0 16,4-3 1-16,4 7 0 15,-3-13 0-15,2 1 1 0,-1-5-2 16,1-7 1-16,6 6-2 15,1 0-3-15,8 0-3 16,-3-1-4-16,12 4-2 16,-2-4 0-16,6 6 3 15,2-1 1-15,-1 2 1 16,6 4 1-16,2-4 0 16,4 2 1-16,1-2 0 15,-1 2 1-15,5 6 0 16,-2 5 0-16,4 8 0 15,-8-3 1-15,-14 3 0 16,-9-2 0-16,-8-2 3 16,2 9 0-16,-12 0 3 0,2 6 0 15,-10-6 4-15,-9-4 1 16,0-8 5-16,2-3 6 16,-6-10 11-16,2-4 4 15,8 3 0-15,-14-12-5 16,12-1-11-16,-1-4-6 15,3-14-8-15,10 3-5 16,-2-7-5-16,15 8-3 16,-4-5-5-16,2 7-3 15,5 5-32-15,-3 0-36 0,15 17-103 16,-7-11-98-16,24 22 176 16</inkml:trace>
  <inkml:trace contextRef="#ctx0" brushRef="#br0" timeOffset="-57518.61">5937 16865 1212 0,'-3'-10'558'16,"-6"-1"-215"-16,9 14-128 16,-2 5-102-16,-2 10-37 15,1 6-59-15,-7-1-9 16,7 8-4-16,-1-5 1 0,3-2 10 15,1-4-40-15,1-8-130 16,-1-3 112-16</inkml:trace>
  <inkml:trace contextRef="#ctx0" brushRef="#br0" timeOffset="-55663.36">6199 16575 306 0,'0'0'201'15,"5"1"-16"-15,-5-1-48 0,0 0-18 16,0 0-22-16,0 0-7 16,-1 0-5-16,0 0-4 15,1 0-6-15,0 0-2 16,0 0-4-16,0 3-2 15,0 5-11-15,1 1-9 16,1-3-12-16,-1-4-4 16,0 2-2-16,-1-4 2 15,0 0 4-15,0 0 0 16,5 2-6-16,12 0-6 0,30-8-11 16,-23-3-5-16,4-2-4 15,10 5 0-15,-11 0-3 16,0-2 0-16,-9 7 1 15,-3-1-1-15,-2 3-1 16,-1 6 0-16,-1 7-2 16,-7-5 2-16,-2 6 1 15,-5 1 2-15,-9 2 3 16,-1 2 0-16,-6 10 1 16,-3-5 0-16,0 8-1 15,1 9 1-15,-4-2-2 16,0 3 0-16,2-4 0 15,-6-14 0-15,11-1 0 16,-2-6 0-16,6-5 0 16,13 2 0-16,-13-8-1 0,-3 0 0 15,15 0-2-15,-4-2-1 16,6-2-1-16,14 2-1 16,-7-4 1-16,5 4 2 15,2-1 5-15,-2-3 6 16,6 0 8-16,0-2 4 15,15 4-1-15,0-2-2 0,0 3-9 16,3 5-5-16,-8-8-1 16,-3 0-2-16,-8-1 2 15,-7-6 1-15,2 5 3 16,-1 1 3-16,-4-3 3 16,-1 0 1-16,-9-6-21 15,5 6-30-15,-11-6-116 16,0 4-124-16,4-3 169 15</inkml:trace>
  <inkml:trace contextRef="#ctx0" brushRef="#br0" timeOffset="-54696.28">7186 16687 501 0,'2'0'297'16,"6"0"-55"-16,-8 0-55 0,6 5-21 15,4 1-20-15,-21-6-10 16,7 8-18-16,-8-4-12 16,-6 4-26-16,13 9-10 15,-16 0-17-15,8 5-7 16,-18 2-16-16,-7-5-8 15,3 3-11-15,-3 7-1 0,11-3-2 16,7 1 1 0,1-8-1-16,2-7 0 0,-1-8-2 15,4 1-4-15,5-9-38 16,4 1-36-16,3-7-107 16,4 0-14-16,2-1 112 15</inkml:trace>
  <inkml:trace contextRef="#ctx0" brushRef="#br0" timeOffset="-54413.04">6944 16696 733 0,'2'-1'377'0,"-3"-5"-118"15,1 6-53-15,0 0-65 16,0 0-23-16,0 0-24 0,1 3-6 15,7 18-25-15,17 30-11 16,-3-17-10-16,-6 0-5 16,5-2-11-16,-2-4-3 15,-9-10-7-15,16 8-2 16,-2-5-2-16,-1-6 0 16,-12-4-1-16,5-3 1 0,-13-8-12 15,4-1-28 1,18-2-100-16,-21-10-85 0,14 2 125 15</inkml:trace>
  <inkml:trace contextRef="#ctx0" brushRef="#br0" timeOffset="-54030.07">7613 16498 808 0,'2'-2'425'0,"-15"-4"-108"15,9 13-165-15,5 3-29 16,-10 4-50-16,12 9-14 15,-14 1-14-15,2 5-1 16,7 6-5-16,-2 0-1 16,17 5-7-16,3 6-6 15,-13-6-8-15,-8-3-3 0,-7-4-4 16,3-6-1-16,4-1 1 16,17 5-2-16,-5-11 2 15,-1-4 0-15,3-7-22 16,-12-5-36-16,-2-8-132 15,5-5-124-15,-2-11 185 16</inkml:trace>
  <inkml:trace contextRef="#ctx0" brushRef="#br0" timeOffset="-53530.4">7894 16542 1139 0,'-3'0'458'0,"-3"5"-282"0,-3 1-50 16,1 5-35-16,4 3-18 15,-1 10-28-15,-1-3-10 16,-1 0-11-16,3 12-1 16,3-7-4-16,-5 1-2 15,8 10-5-15,0-3 0 16,-2-5-2-16,8 9 0 15,2-5 0-15,-4-9-1 0,9 5-1 16,-2-5 0-16,1-9 0 16,4 0-2-16,0-5 2 15,4-3 1-15,-1-10 4 16,2-3 3-16,-1-10 1 16,4-9-1-16,4-1-2 15,-18-12-2-15,8 4-2 16,-12-10 0-16,4 3 1 15,-3-1 2-15,-11-1 1 16,1 9 1-16,-18 0-2 16,9 10-2-16,-13-2-3 15,4 4-2-15,-12 1-4 16,18 6-2-16,-5 4 0 16,-10 0-3-16,9 7-4 15,-7 1-2-15,5 6-3 16,3 2-2-16,2 7-10 0,-1-3-37 15,5 2-123-15,6 5 122 16</inkml:trace>
  <inkml:trace contextRef="#ctx0" brushRef="#br0" timeOffset="-52779.67">8259 16540 298 0,'-1'-1'194'0,"-7"-2"11"15,7 2-23-15,0 0-33 16,0 0-6-16,0 0-10 16,1 0-11-16,0 0-22 15,0 0-8-15,0 0-23 16,0 0-11-16,0 1-12 15,5 0-4-15,10 1-2 16,0 1-1-16,31 9-1 0,-26-7 0 16,-2-3-4-1,-1 0-5-15,3-3-6 0,-1 2-5 16,7 0-6-16,4-1-4 16,-6 2-1-16,-4-1 0 15,-13 0 1-15,-11 0 0 16,-2 0-2-16,6 0-15 15,0 0-79-15,0 0-54 16,0 0 81-16</inkml:trace>
  <inkml:trace contextRef="#ctx0" brushRef="#br0" timeOffset="-51797.3">8661 16403 421 0,'-28'-28'255'0,"25"30"-29"15,4-2-29-15,2-6-59 16,-4 5-31-16,0 0-31 16,1 1-1-16,0 0-2 15,6 10-1-15,6-7-7 16,32 26-8-16,-20-27-14 15,5 6-6-15,-7 0-8 16,0-6-6-16,1-2-5 16,-4 0-3-16,-1-4-4 15,-5-3-1-15,-5 5-2 16,3 4-1-16,-7 3 1 16,0-3 3-16,1 10 5 0,-11-14 1 15,2 7 2-15,-1 1-4 16,-7-1-4-16,1 4-3 15,1-1-2-15,-3 9 0 16,-4-16-2-16,4 10 0 16,-5-4 0-16,1-7-1 15,6 7-1-15,6 0 0 0,-4-7 0 16,9 2-1-16,0-2-1 16,-1-3-2-16,1 3-3 15,0-1 0-15,0 0 0 16,5 0 0-16,12-2 1 15,26 1 0-15,-26 3 0 16,3 6 1-16,1 2 1 16,-1 2 1-16,-4 1 1 15,4 0 0-15,-11-2 2 16,7 2 0-16,-1 2 2 16,-14-2 1-16,-1-3 2 15,-12-5 0-15,3 5 2 16,0-4 1-16,5 6 4 15,-1 1 1-15,-17-12 5 0,6 7 1 16,-3-2 11 0,-2-5 0-16,0-2-4 0,-2-3-1 15,1-4-16-15,4 3-3 16,0 1-4-16,5 3-2 16,2-6-2-16,-2 1-14 15,0 2-85-15,-8-6-55 16,9 9 88-16</inkml:trace>
  <inkml:trace contextRef="#ctx0" brushRef="#br0" timeOffset="-31837.18">11735 15679 232 0,'-1'-1'163'0,"0"0"11"16,1 0-3-16,0 0-27 16,0 0-10-16,0 0-22 15,0 0-9-15,0-1-21 16,-1 1-12-16,1 1-9 16,-2 0-1-16,1 0-4 15,0 0 1-15,0 0-5 16,0 0 2-16,0 0-2 15,0 0-3-15,0 0-9 16,1 0-5-16,0 0-8 16,0 0-6-16,13 0-4 15,15-3-5-15,32-8-7 16,-20 8-3-16,3-5-1 16,-17-3 0-16,12 11 1 15,-8-4-1-15,2 12 0 16,-4 0-1-16,-13 0 0 0,0 4-1 15,-13-7 0-15,2 6-1 16,-5 5 1-16,-7-2 1 16,-1 8 2-16,-12-6 3 15,-7 3 2-15,12 7 3 16,-7-4 3-16,0 0 1 16,11-7 1-16,-16-7-1 0,11-6 0 15,-2-4 1 1,7-2-1-16,-5-7-2 0,-3-5-6 15,19 5-4-15,-3 3-5 16,19 5-3-16,-4 0-2 16,16 6 0-16,-13-4 1 15,-7-1-1-15,14 6 3 16,-21-5 0-16,12 8 2 16,8 4 0-16,4 8 2 15,2-3-1-15,5 8 1 16,-7-1-1-16,-13-3 0 15,2 5 1-15,-7-3 1 16,-2 3 0-16,-8-1 0 16,0 5 2-16,-7-3 1 15,-2-3 1-15,-9-2 4 16,2-3 5-16,-9-1 10 0,0-1 6 16,-5-3 5-16,-6-4 0 15,-5-4-1-15,0-1-3 16,11-4-2-16,-7-9-3 15,13-7-6-15,-1-6-5 16,7-4-9-16,9 8-5 16,1-4-6-16,5 8-15 15,4-5-50-15,1 5-40 16,4-1-154-16,4 1-255 16,9 20 344-16</inkml:trace>
  <inkml:trace contextRef="#ctx0" brushRef="#br0" timeOffset="-31408.82">12349 16113 1017 0,'2'-8'536'0,"-11"-2"-123"15,5 7-232-15,-5-1-31 16,10 5-69-16,-1-1-22 0,-1 5-32 16,1-5-12-16,0 0-8 15,-1 0-3-15,0 2 0 16,-4 8-1-16,-1-1 0 16,2 4 0-16,-8 25 0 15,10-28-1-15,-6-2-8 16,0-6-30-16,7-1-95 15,3-1-88-15,3-5 128 16</inkml:trace>
  <inkml:trace contextRef="#ctx0" brushRef="#br0" timeOffset="-30937.08">12682 15624 1175 0,'3'-5'468'0,"-1"3"-314"16,2 2-29-16,-4-1-46 16,0 1-10-16,0 0-5 15,5 24-1-15,2 34-2 16,-12-24-5-16,6 14-12 15,2 8-6-15,-5-10-9 16,-1 2-5-16,-2-1-4 16,-4-10-2-16,2 10-4 15,2-5-3-15,-3-14 0 0,6-1-1 16,-1-12-4-16,1-5-46 16,4-6-139-16,-2-6-214 15,5-8 239-15</inkml:trace>
  <inkml:trace contextRef="#ctx0" brushRef="#br0" timeOffset="-29171.08">13391 15864 493 0,'-6'-13'339'0,"8"9"14"15,0-7-152-15,-4 4-29 16,11 6-44-16,7 1-13 16,-15-1-22-16,-5-1-12 15,2 0-20-15,0 1-3 16,1 1-3-16,1 0 2 0,0 28 3 15,-8 31-5-15,-15-24-13 16,3-1-7-16,-2-1-11 16,7 2-5-16,4-1-7 15,-12-2-3-15,6-5-2 16,-9-3 0-16,6-7 0 16,5-2 0-16,-1-9-19 15,2-1-44-15,2-8-123 16,4-3-81-16,1-3 150 15</inkml:trace>
  <inkml:trace contextRef="#ctx0" brushRef="#br0" timeOffset="-28876.87">13218 15926 726 0,'-1'-5'411'0,"6"15"-62"15,0-7-174-15,3 2-15 16,0 10-52-16,7-2-11 0,8 11-19 16,-12-2-6-16,5 1-11 15,-1 0-8-15,-10-4-22 16,22 5-9-16,-13-4-11 15,3-2-1-15,-2-1-1 16,-11-8 0-16,5-1-16 16,-3-4-44-16,11-10 35 15</inkml:trace>
  <inkml:trace contextRef="#ctx0" brushRef="#br0" timeOffset="-28187.72">14012 15686 515 0,'11'-37'349'16,"-12"29"34"-16,1 1-125 15,3 4-79-15,-2-4-32 16,4 6-51-16,1 1-15 16,-4 6-27-16,2 11-5 15,-2 5 4-15,0 6-2 0,-1 9-3 16,-3 0-4-16,-2 8-10 15,-4 3-5-15,1-3-12 16,5 1-3-16,-4-1-5 16,-2-13-1-16,3-1 0 15,1-5 0-15,4-13 2 16,0-1 1-16,2-12-30 16,0-6-33-16,1-9-115 15,4 0-130-15,2-8 188 16</inkml:trace>
  <inkml:trace contextRef="#ctx0" brushRef="#br0" timeOffset="-27638.09">14428 15699 1021 0,'-15'1'474'15,"8"2"-206"-15,-6-2-83 16,-7-1-63-16,17 7-36 16,-7 1-32-16,8 4-5 15,-1 4-14-15,-6-1 0 16,-5 7 0-16,2 2-1 0,-4 9-3 16,5 2-1-16,8 3-4 15,6-1-4-15,-3-9-6 16,8 6-4-16,-10-11-3 15,12 4-2-15,9-2 0 16,1-6-1-16,5 2 1 16,-13-9-1-16,10-3 0 15,-3-3 1-15,6-7 1 16,-4-4 2-16,-2-7-2 16,-3-6 0-16,-2-5-2 15,0 1-1-15,-4-7-1 16,1-4 1-16,2 6 0 15,-4-5-1-15,-1-1 2 16,-4-1-1-16,-7-2 5 16,-6 4 2-16,-10 5 1 0,3 2 1 15,-3 6-4-15,2 2 0 16,-3 1-5-16,-4 9-1 16,-7 1-4-16,4 2-1 15,9 8-2-15,-9-1-2 16,10 6-1-16,-12-2 4 15,7 3-64-15,13 1-52 0,5 1-180 16,5-1 177-16</inkml:trace>
  <inkml:trace contextRef="#ctx0" brushRef="#br0" timeOffset="-27026.62">14841 15378 899 0,'-1'-1'412'0,"-1"0"-177"16,1 0-42-16,1 0-49 16,0 0-16-16,16-7-33 15,25-13-19-15,-25 17-30 16,1 2-15-16,2-1-13 0,2 5-4 16,-5 0-5-16,-1-2-2 15,-4 0 0-15,-1-2 1 16,1-1-3-16,-1 1-30 15,-4-1-120-15,-2 2-137 16,-3-1 168-16</inkml:trace>
  <inkml:trace contextRef="#ctx0" brushRef="#br0" timeOffset="-26604.75">15340 15115 802 0,'-9'-14'449'16,"10"14"-52"-16,0 0-155 15,-2 0-108-15,1 0-39 16,-1 0-59-16,0 0-10 16,0 18-12-16,5 29-2 15,1-22-1-15,5 3-1 16,-12-2-2-16,0-1 0 15,-14-3-1-15,1-2 0 16,1 1 1-16,2-3 0 0,21-1 7 16,-6 0-24-16,-3-10-94 15,12 1-71-15,-28-16 95 16</inkml:trace>
  <inkml:trace contextRef="#ctx0" brushRef="#br0" timeOffset="-25888.66">15575 15133 626 0,'-1'-1'345'0,"0"0"-91"15,0 1-81-15,0 0-34 0,0 0-30 16,0 0-6-16,0 0-4 15,1 0-1-15,4-1-6 16,24 1-10-16,36-8-23 16,-25 6-14-16,-3-4-24 15,-7-4-7-15,3 13-7 16,-8-6-2-16,-10 3-1 16,0 4 4-16,-12 1 10 15,1 6 6-15,-7 3 7 16,-3 6 1-16,-9-2-5 15,1-2-5-15,-6 4-7 16,6-2-4-16,-8 1-4 16,0 4-1-16,-1-1 0 15,-9-2-1-15,2-8 0 0,4 4 0 16,9-3 1 0,3-4-2-16,12 2 0 0,-3-7 0 15,3-4-2-15,2 2 0 16,1-2 1-16,0 0 0 15,0 0 1-15,10 4 0 16,18 4 2-16,29 7 3 16,-21-5 6-16,-18-12 4 15,-1 2 1-15,-6 0-1 0,-3-5-7 16,20 12-3-16,-13-3-3 16,0 0 0-16,-6-3 0 15,0 2 0-15,-3-8-1 16,0 1 1-16,10 2-24 15,-11-7-31-15,4 0-122 16,3 0-115-16,-6-6 176 16</inkml:trace>
  <inkml:trace contextRef="#ctx0" brushRef="#br0" timeOffset="-24205.54">16073 16233 499 0,'32'6'337'15,"-27"-4"491"32,-3-1-785-47,0 1-5 0,4-1 47 0,0 4 9 16,-5-8 3-16,2 3-3 15,-4-1-16-15,0 0-18 16,-7-13-28-16,-9-36-9 16,31 22-10-16,9-2-1 15,-3-11-3-15,4-7 1 16,-22-16-2-16,-3-5-1 15,5 6-4-15,-12 3 0 16,9 20 10-16,2 12 4 0,-4 8 10 16,-6 9 0-16,13 11-11 15,-6 2-6-15,-6 5-10 16,4 6-1-16,-12 5-1 16,3 5 0-16,19 12 2 15,9 5 0-15,-1 0 0 16,13 6 0-16,-6-11 0 15,1-10 0-15,18 0 1 16,-8-12-1-16,1-1 1 16,3 2-1-16,-5-15-1 15,-1 1 1-15,4-6-1 16,-1-6 1-16,1 0 1 16,-7-14 0-16,-9-12 1 15,-1 0 1-15,4-7 1 16,-5 0 1-16,8 1 0 0,-6-6 2 15,-28-10-2-15,9 4-1 16,2 12-2-16,-4 10-2 16,4 15-3-16,-1 13-3 15,-6 11-4-15,-1-5-1 16,8 24 2-16,1 3 2 16,-9 5 5-16,-3 11 2 15,1 1 3-15,-2 1 1 0,12 9 3 16,9 4 0-16,-10-5-1 15,3 2 0-15,-12-8-1 16,6-4 0-16,-7-3 2 16,5-5-1-16,1-8 1 15,-10-6 1-15,12-5 4 16,-15-6-12-16,-3-5-66 16,10 1-27-16,-7-9 47 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3:20:07.96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74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1-01T23:21:07.624"/>
    </inkml:context>
  </inkml:definitions>
  <inkml:trace contextRef="#ctx0" brushRef="#br0">17338 14950 377 0,'-2'-5'267'16,"-2"-1"-122"-16,2 2-30 15,-2-3-20-15,3 5-30 16,-4-5-6-16,1 1 1 16,1 2 2-16,-2-2 3 15,3-2 0-15,-7 1-11 16,-2 0-4-16,-19-25-2 16,20 24-3-16,-9 1-3 15,8 2-1-15,-20-5-10 16,-3 4-3-16,2 0-3 15,-16-4-1-15,3 1 1 0,0-3-1 16,-8 0-3-16,2-1-1 16,-13-1-6-16,0 3 0 15,-6-5-3-15,-5 2-2 16,0-2 4-16,-4-1 2 16,-3 3 2-16,-6-2 2 15,-6 1-1-15,3-1 0 16,-12 3-6-16,-1 2-2 0,10-3 0 15,-11 5-1-15,1-8 8 16,1 2 1-16,-13 5 2 16,1-2-2-16,6 12-6 15,-5-3-2-15,1 0-5 16,-1 3-1-16,-3 0-1 16,7 2-1-16,-3 6 0 15,14 4-1-15,-12-7 0 16,9-1 0-16,9 11 0 15,-12-11 0-15,15 5 0 16,-5 3 0-16,-1-12-1 16,7 14 1-16,-3 1-1 15,6 5 0-15,-2-5 0 16,1-5 0-16,6 3 0 16,-8-1 0-16,6 9-1 15,13 1 1-15,-12 4 0 0,6-5 0 16,5 0 0-16,-17 1 0 15,21 5 0-15,-5-4-2 16,3 6 1-16,1-3-1 16,0 4 1-16,7 7 0 15,-6 2 0-15,9 5 0 16,1-5 0-16,2-5-1 0,-6-2 1 16,-6 1 0-16,4 0-1 15,-2 3 1-15,16 1-1 16,2 0 1-16,4 5 2 15,-5 4 2-15,18 0 1 16,14 5 1-16,-3-7-2 16,13-3-1-16,-11-1-1 15,-11-4-1-15,8 5 0 16,-2 3 0-16,8 6 0 16,8-2 0-16,6 4 0 15,0-6 0-15,1-5 0 16,6 5 0-16,-1-6 2 15,-4 0 0-15,14 2 0 16,-3-3 1-16,8 6 0 16,3 4 2-16,-10-4 0 15,16 0 2-15,8-8 1 0,8-6 1 16,10 1 1-16,-3-6-1 16,10 1-1-16,9 1 1 15,15-5 1-15,3-5 0 16,-4 1 1-16,3-2-2 15,12-1 0-15,-2-1-1 16,17 0-1-16,-3 1 1 0,5-3-2 16,7 3 1-16,3-6-1 15,8-8 1-15,3 2 1 16,5-3 0-16,5-1 1 16,-3 7 0-16,4-8-2 15,-9 0 0-15,2-5-3 16,14-3 0-16,-10-1 0 15,8 1-1-15,4 3 0 16,-10-3 0-16,-34 0-1 31,-58 5 0-31,1-1 1 0,169-18 0 0,1-1 1 16,-1-2 1-16,-76 10 1 16,-10-4-1-16,0 2 0 15,-6 1-1-15,-5-1-1 16,1-1 0-16,-15-4-2 15,7 2 2-15,-5-5-1 0,2-5 1 16,1-1 0-16,-12-3 0 16,-5-6 0-16,2 9 1 15,-11 0 0-15,2-3 0 16,-13 8 1-16,-6-2-1 16,-6 3-3-16,1-3 0 15,-6-2 0-15,3-8 1 16,-7-9 2-16,2 1 1 0,-7-11 0 15,-10 1 0-15,-1 4 2 16,5 0 1-16,-12-1 3 16,-16 6 1-16,-24 0 3 15,-1-11 0-15,-24 0 0 16,10-6 0-16,-11 1 0 16,-19 6 0-16,11 6-3 15,-7 8-3-15,-6-1-2 16,-13-1-2-16,3-4-2 15,-20-6-1-15,-3 3-1 16,4 8 0-16,-29 7 1 16,5 7 0-16,-14 2 2 15,-3 3 4-15,-8 3-3 16,-1 0 3-16,-6 4 4 16,-5 4-5-16,3 2 4 15,-7 5 0-15,9 3-9 0,2 5 3 16,1 2-5-16,7-7 0 15,13 6-1-15,8-1 1 16,12 6-89-16,12 10-78 16,31 8 104-16</inkml:trace>
  <inkml:trace contextRef="#ctx0" brushRef="#br1" timeOffset="4738.66">13387 17168 314 0,'1'0'218'0,"0"0"11"16,-5-2-79-16,3 1-20 15,-1 0-12-15,1 0-6 16,0 0-6-16,1-1-1 16,0 1-1-16,0 0-1 0,0 0-11 15,0 0-9-15,0 1-21 16,0 0-8-16,-1 0-16 15,0 4-5-15,-3 22-11 16,-2 27-6-16,-4-19-7 16,3 0 0-16,-10-1-2 15,-2-1 0-15,2 3-1 16,-15-6-1-16,17-2 0 16,-7-1-2-16,7-8 0 15,6 1-1-15,5-6 0 16,0-6 0-16,4-4-17 15,3-4-29-15,4-8-99 16,3-2-104-16,2-7 153 16</inkml:trace>
  <inkml:trace contextRef="#ctx0" brushRef="#br1" timeOffset="5284.9">13565 17570 773 0,'-7'0'346'0,"6"1"-169"16,4 6-36-16,-3-7-60 16,2 0-12-16,-2 0-2 15,0 0 5-15,0-2 6 16,0 1-1-16,0 0-14 16,0-1-7-16,5-17-4 15,10-27-1-15,-7 22-3 16,0-4-4-16,2-8-10 15,4 0-5-15,4-20-7 16,-3-1 0-16,12 4-1 16,5 6 2-16,-11 13-1 0,6 5-3 15,-8 3-4-15,-5-4-7 16,15 7-5-16,3 3-1 16,10 1-2-16,0-1 0 15,-3 6 0-15,-7 4-1 16,-9 5-4-16,0 8 0 15,-8 3-4-15,3 2-2 16,-1 4-2-16,-5 0-2 0,-1 3-11 16,-1 6-19-16,-10 4-78 15,-1 0-63-15,-6 2-277 16,-4-1 295-16</inkml:trace>
  <inkml:trace contextRef="#ctx0" brushRef="#br1" timeOffset="5617.2">13682 17285 834 0,'-5'-4'477'0,"2"-1"-100"16,4 4-130-16,-2-6-35 15,5 3-70-15,-2 3-4 16,5-5-64-16,11 1-16 16,13 1-23-16,-10-3-26 15,2 1 6-15,-13 6-4 0,-10 3-4 16,15 0-3-16,3 1-4 15,-3-5-54-15,6-8-173 16,4-6 156-16</inkml:trace>
  <inkml:trace contextRef="#ctx0" brushRef="#br1" timeOffset="6536.9">14588 17194 662 0,'0'-3'379'15,"0"3"-92"-15,0 0-100 16,-1 0-34-16,0 0-56 15,0 2-12-15,-6 17-12 0,-9 27-4 16,9-24-15-16,4 2-2 16,-6 0-9-16,-1 5-6 15,-2-2-11-15,-6-2-9 16,8-2-10-16,-1-3-1 16,5-4-3-16,4 0 0 15,0-2-1-15,2-6-1 16,3 0 0-16,-1-2 0 15,4-2-1-15,1-1-1 0,4-3 1 16,2-3 0-16,7-9 2 16,4-3 0-16,20-5-1 15,-3-9 1-15,7-5 0 16,6-4 2-16,-16-5 5 16,5-5 3-16,-15-6 3 15,-8 8-1-15,-6 2-6 16,-5 13-4-16,-3 22-9 15,-5 2-4-15,-5 12 0 16,-3 9 1-16,-9 8 6 16,-9 15 2-16,3 4 0 15,-5 6 0-15,3 7 0 16,2-8 1-16,-9 8 0 16,1-7 0-16,1 1 2 15,-2 5-2-15,9 6 0 0,-1-3 0 16,6-2-1-16,1-10 1 15,2-14 0-15,-1 0-1 16,5-9-2-16,3-3-20 16,4-2-57-16,1-7-35 15,1-1-152-15,1-1-134 16,3-8 258-16</inkml:trace>
  <inkml:trace contextRef="#ctx0" brushRef="#br1" timeOffset="7035.11">15308 17205 634 0,'2'-13'397'0,"-1"12"36"15,1-4-166-15,-15 6-74 16,6 6-35-16,6 3-63 15,-15 4-14-15,-1 7-26 16,0 9-7-16,-20-8-11 16,5 0-9-16,0-2-13 15,-3-9-3-15,12 12-5 16,2 4-1-16,9-9-2 0,-1 1-2 16,8-5 0-16,2-1-2 15,0-1 0 1,4 2-1-16,5-5 0 0,9 3 1 15,3-3 0-15,7-1 2 16,1-7 1-16,8-3 0 16,4-8 2-16,0-7 2 15,-2 0 2-15,-15-5 0 16,-5-3-1-16,1-4 0 0,-6 3 1 16,1-2-1-16,-4-9-1 15,-8-2-3-15,-5 3-8 16,-7-5-5-16,-3 15-1 15,-4 9-6-15,-7 3 0 16,-12 9 0-16,9 7-2 16,8 5 4-16,6 0-22 15,14 15-47-15,-17-6-131 16,4-5-186-16,-1-9 250 16</inkml:trace>
  <inkml:trace contextRef="#ctx0" brushRef="#br1" timeOffset="7951.1">15723 17121 713 0,'3'-3'367'16,"1"4"-109"-16,-15-1-61 15,3 4-76-15,0-1-31 16,-8 0-22-16,15 5-7 16,-6 6-1-16,0 1 0 0,0 7-10 15,-14 0-5-15,7 9-13 16,-7 3-6-16,-3-2-8 15,7 4-5-15,-4-11-6 16,11 1 0-16,3-2-4 16,1-6 1-16,7-2-2 15,-1-4 0-15,8-2 1 16,4 0 1-16,3-5 0 16,6-1 0-16,8-5 3 15,6-3-1-15,12-6 2 16,-13-4 0-16,12-7-1 15,-1-5 1-15,-5-11 0 16,7 0 0-16,-16-2 2 16,-6-4 0-16,-11 0-1 15,-1 1-1-15,-10 5-5 16,4 11-1-16,-7 15-2 0,-1 7-4 16,-6 4-3-16,-1 2 0 15,1 7 2-15,-4 5 3 16,3 8 2-16,-5 9-1 15,1 4 0-15,4-5 1 16,1 11-1-16,-3-13 1 16,3 1 0-16,3 0 0 15,-3-10 1-15,7 4-1 16,1-4 0-16,-1-2 11 0,4-4-67 16,-1-2-47-16,0-5-328 15,-3-3 274-15</inkml:trace>
  <inkml:trace contextRef="#ctx0" brushRef="#br1" timeOffset="10667.24">16746 17128 374 0,'6'-9'259'0,"-4"2"28"0,6 2-46 15,-4-2-47-15,-4 6-17 16,1-2-27-16,-1 2-19 15,0 0-38-15,0 0-15 16,0-1-24-16,0 1-8 16,-1 1-8-16,0 0 0 15,-4 23-2-15,-14 30-1 16,8-24-5-16,-8 0-1 16,8 0-13-16,4 0-5 0,0-3-4 15,2 2-5-15,-15-10 3 16,1 2-1-16,7-4-1 15,7-1-1-15,-7-6-2 16,3 5-1-16,1-9-35 16,0 3-28-16,11 0-46 15,3-1-26-15,-4 0-55 16,-2-3-59-16,3-1 164 16</inkml:trace>
  <inkml:trace contextRef="#ctx0" brushRef="#br1" timeOffset="11633.28">17315 17141 565 0,'-10'8'343'16,"9"-6"2"-16,2 6-147 0,-3-3-59 16,2-5-20-16,1 0-8 15,-2-1 1-15,0 0-5 16,0-1-5-16,0 1-17 16,-1 0-17-16,1 0-25 15,-2-5-6-15,-1-1-15 16,0-1-3-16,-7 3-8 15,-37-30-4-15,25 32-5 16,8 1-2-16,-4 2-3 16,11 7-1-16,-16 3-1 15,-6 2 0-15,-7 2 1 16,4 1 0-16,9 7 1 16,3-2 1-16,5 1-1 15,-3 4 1-15,5-10 0 16,6 6-1-16,2-9 0 15,6 4 0-15,4 2-3 16,-2-5 0-16,9 5-2 0,-2-13-2 16,5-3 1-16,2-2-1 15,14-2-7-15,10-2-7 16,2-6-22-16,4-10-8 16,-12-6-15-16,-10-2-3 15,2-12 13-15,-4 6 4 16,-3-3 21-16,-1 2 8 15,-8 12 10-15,-2 7 4 0,-6 11-1 16,-2 5 3-16,-2 9 0 16,-7 5 1-16,-1 12 6 15,4 5 1-15,-11 12 0 16,4 3 0-16,-5 3 2 16,-11 5 2-16,-6-4 3 15,3 6 1-15,-9 6 1 16,0 4-1-16,2 11-1 15,10-27 0 1,15-25-1-16,0 1 0 0,-39 64 0 16,4-8-1-16,15-18 1 15,13-39 0-15,1-10-4 16,3-3 0-16,-7-7 0 16,3-2 0-16,8-8 2 15,-2-5 3-15,4-10 0 16,2-1 0-16,-12-3-2 0,7 2 0 15,4 0-3-15,4 4 0 16,12 2 0-16,-1 0-1 16,6-4 1-16,1 3 3 15,1-2 4-15,11-4 5 16,9 7 14-16,-2 0 0 16,17-1 16-16,-8-2 1 0,1-8-3 15,1-2 3-15,11 6-16 16,-7 7-5-16,3 11-12 15,-6 5-5-15,-25 2 0 16,17 3-16-16,-24 0-142 16,11-2 113-16</inkml:trace>
  <inkml:trace contextRef="#ctx0" brushRef="#br1" timeOffset="12669.89">17704 17054 612 0,'0'-1'329'0,"0"0"-68"15,0 0-35-15,0 0-56 16,2-4-26-16,-2 4-53 16,0 0-22-16,0 0-26 15,0 0-6-15,0 1 4 16,-1 0 2-16,-3 22-8 16,-11 35-6-16,-6-17-9 15,5 6-4-15,-1-8-7 16,2 7 0-16,-5-14-3 15,-2-8 0-15,-4 1-1 16,-1-8 0-16,9-4 1 16,4-2 1-16,5-6-3 15,5-5-6-15,3-9-16 16,1-6-5-16,9-10-4 16,5 0 6-16,10-9 13 15,12 10 3-15,-10-8 3 0,3 0 1 16,-4 4 0-16,-3-3 0 15,10 9 0-15,-2 2 0 16,2 7 0-16,-5-1 0 16,6 10 1-16,-4 3 3 15,-4 5 6-15,-4 6-1 16,-6 4 8-16,1 8 0 16,0 3-3-16,-9 2 1 15,-1 4-8-15,-7-4 0 0,-5-2-1 16,6 9-1-16,-6-7-1 15,3 2 1-15,-3-7-2 16,-4-9 1-16,5 0 0 16,-1-3-2-16,0 6-25 15,0-3-34-15,2 0-106 16,-1-2-104-16,4-4 167 16</inkml:trace>
  <inkml:trace contextRef="#ctx0" brushRef="#br1" timeOffset="13253.81">18446 17072 1308 0,'1'2'517'0,"-6"-2"-352"15,0 0-27-15,4 0-51 16,0 0-11-16,0 0-5 16,-12 7-7-16,-7 1-9 15,-28 34-7-15,25-20-20 16,-2 1-9-16,-7 1-10 16,4-2-2-16,1 0-4 15,5 0-1-15,5-2-1 16,-3 8-1-16,17-6 0 15,3-4-1-15,7-4-3 16,6-2 1-16,4 3-1 16,-3-3 0-16,7-2 0 15,0-1 1-15,-5-7 2 16,5 1 1-16,2-9 2 16,-3-1 1-16,3-6 1 15,-1-5 0-15,2-6-1 16,3 0 1-16,-1 0 0 0,5 5 1 15,-3 1 1-15,-13-10 2 16,-1-1 2-16,-11-2 1 16,-22 3 0-16,12 1-1 15,-21 5-1-15,1 2-2 16,8 9-2-16,-6 2 0 16,0 3-2-16,0 0-1 15,-4 4-2-15,4-1 0 16,1 3-3-16,2 5-2 0,7-2-2 15,0 0-38-15,7 4-107 16,7 2-89-16,13-2 136 16</inkml:trace>
  <inkml:trace contextRef="#ctx0" brushRef="#br1" timeOffset="14366.5">18920 17030 599 0,'5'-9'348'0,"4"1"-16"16,-8-2-107-16,-4 9-38 16,3 0-39-16,-7 5-56 0,1 8-22 15,-2 3-41-15,-4 6-1 16,1 13-6-16,-2-2 0 16,0 16-8-16,-5-3-3 15,3 0-2-15,1-3-4 16,-1-12 1-16,3 3-1 15,0-13 0-15,0-2 0 16,5-7 4-16,1-4 2 16,3-9-4-16,1-1-5 0,4-15-10 15,3-9-7-15,7-15 1 16,3-2 1-16,0-5 3 16,1-2 3-16,3 13-1 15,0-2 5-15,4 9 2 16,-1 9 1-16,9 13-2 15,-6 2-3-15,-9 7-2 16,1 3-1-16,-17 1 4 16,9 5 2-16,1 10 5 15,-11-3 3-15,7 9-1 16,4 1-1-16,3-6-1 16,-10 6 0-16,10-15 0 15,6-1 1-15,7-3 0 16,17-7 3-16,-4 0-4 15,-9-1 1-15,2-11 0 0,-1 0-2 16,-7-7 4-16,3-2-1 16,-4 1-2-16,-1-7 0 15,1 3 0-15,-7 1 0 16,-3-1 0-16,-6 4 1 16,-7 2 4-16,-3 0-5 15,6 7-2-15,-9 10 1 16,-12 1-6-16,-1 4 3 0,-13 13-3 15,5-7-1-15,5 6 1 16,-1 6-1-16,-1-1 5 16,0 1 0-16,-1 1 0 15,-4-1 2-15,9 5-1 16,-5 4 1-16,6 3 0 16,15 1 1-16,-3-5-1 15,7 3 0-15,20-10 3 16,-11 2-1-16,14 0-3 15,-2-9 1-15,0 0-22 16,9-6-50-16,-3-7 49 16</inkml:trace>
  <inkml:trace contextRef="#ctx0" brushRef="#br1" timeOffset="15101.62">20201 16599 802 0,'-1'-8'409'0,"-3"10"-105"15,-1 4-104-15,-2 5-73 16,-3 11-22-16,-10 9-22 16,5 9-8-16,-2 13-4 15,-9 0-2-15,5 3-13 16,-10-4-7-16,14-8-19 16,-6 2-7-16,8-2-9 15,7 6-5-15,-15 0 0 16,19 0-1-16,-13-7-1 15,4-11 0-15,4-11 0 16,-6-4 2-16,8-13 0 16,3 3 2-16,-3-4 5 15,7-7-2-15,3 2-2 0,1-3-2 16,-2-6-7-16,4 0-2 16,0-4-1-16,2-4 0 15,3-10-3-15,-14-2-7 16,2-6-20-16,-4-8-13 15,-5 5-17-15,8 0-1 0,-16 2 15 16,5 0 14-16,-7 11 13 16,-4 3 7-16,1 17 1 15,-5 6 0-15,-4 8 9 16,5 6 2-16,-1 0 6 16,-8 7 3-16,10 2 2 15,4 2 1-15,3 4 7 16,2 2-1-16,10 3 4 15,-11 1-2-15,8-2-6 16,18-1 0-16,-3-5-4 16,-2 1 2-16,18-2 5 15,-4-3 0-15,14 0 1 16,14-9-1-16,-7-8-2 16,2-4-3-16,-5-5-2 15,5 2-2-15,7-3-4 16,12 3 1-16,-12-12-32 15,-8-2-41-15,-14-7 45 16</inkml:trace>
  <inkml:trace contextRef="#ctx0" brushRef="#br1" timeOffset="15984.49">21130 16868 895 0,'5'-9'419'16,"-5"7"-186"-16,0 2-25 15,-6 2-49-15,5-2-22 16,0 0-15-16,-20 9-15 15,-29 39-33-15,25-25-12 0,-2 1-20 16,-2 4-10-16,-18 2-12 16,-3 1-5-16,-9 3-5 15,11 8-2-15,2-6-2 16,0-6-1 0,11-3-1-16,0-14 1 0,0-7 2 15,13 1-15-15,-2-13-55 16,6 2 2-16,18-12-174 15,-4-6 6-15,19 0 145 16</inkml:trace>
  <inkml:trace contextRef="#ctx0" brushRef="#br1" timeOffset="16331.77">20856 16855 617 0,'-4'-14'365'16,"0"12"-29"-16,-4 5-98 15,-1-3-59-15,3 14-33 16,0-4-29-16,-1 4-10 16,4 5-18-16,-1-5-3 15,1 12-11-15,4-2-6 0,1 0-14 16,3 3-8-16,9-3-9 15,-1-1-4-15,2 2-6 16,11-2-2-16,7-3-6 16,-3-2-1-16,15-9-4 15,-6 0-4-15,-2-9-3 16,10-7-2-16,-12-3-18 16,-1-4-18-16,-2 1-86 15,-5-1-55-15,-4-2-360 16,3 6 346-16</inkml:trace>
  <inkml:trace contextRef="#ctx0" brushRef="#br1" timeOffset="17264.55">21628 17281 922 0,'4'-3'458'0,"-3"-3"-132"16,2 7-127-16,-4-1-73 0,0 0-29 15,0 1-41-15,-16 15-10 16,-30 42-26-16,24-30-7 15,-2 1-7-15,4 5 1 16,-13-2-42-16,15-5-45 16,3-5-178-16,-5-8 162 15</inkml:trace>
  <inkml:trace contextRef="#ctx0" brushRef="#br1" timeOffset="17749.58">22264 16771 900 0,'4'-6'436'16,"-6"6"-187"-16,-5 4-65 16,1 14-74-16,-3 4-34 0,-4 11-16 15,0 2-9-15,-5 3-23 16,-3 5-5-16,4-1-8 16,-7 2-6-16,-2 0-3 15,3 1 0-15,-9 2-3 16,17-11 2-16,2-2-15 15,-5-6 2-15,10-20-9 16,-4-2-3-16,3-14 18 16</inkml:trace>
  <inkml:trace contextRef="#ctx0" brushRef="#br1" timeOffset="17981.21">22131 16923 972 0,'0'-5'522'0,"0"3"-126"16,2 0-195-16,-2 1-34 15,0 1-58-15,0 0-17 16,0 0-28-16,4 2-16 16,14 7-28-16,28 10-8 15,-24-18-4-15,3-1-2 16,1 0-34-16,-2 0-62 0,1 0-192 15,-23-1 178-15</inkml:trace>
  <inkml:trace contextRef="#ctx0" brushRef="#br1" timeOffset="18620.9">22700 16575 631 0,'0'-10'403'15,"-1"8"-10"-15,-5-3-128 16,6 8-110-16,-1-3-47 16,-17 310 254 15,-47-276-353-15,39-6 3-16,4 3 14 15,-27 27-1-15,12-2-12 16,12-9-3-16,-6-1-6 15,-2-9-1-15,18-8 5 16,-11-5 1-16,19-18 9 16,7-4 1-16,8-11-5 15,7-14-2-15,4-12-14 16,-2-9-6-16,13-12-6 16,0 5-3-16,4 3 2 15,8 5-2-15,-11 8 10 16,8 3 1-16,-8 10-1 15,-2 2 3-15,-3 14-6 16,-9 4-1-16,-1 10-1 16,-2 9 1-16,-4 1 3 15,4 6 3-15,-9 3 5 0,13 2 0 16,-8 2 2-16,-9 3-1 16,-6 6-1-16,-15 3 2 15,0-1 2-15,2-5-1 16,7-18-1-16,1 4 6 15,3-7-52-15,3-4-42 16,1 1-87-16,0-13-104 16,3-3 178-16</inkml:trace>
  <inkml:trace contextRef="#ctx0" brushRef="#br1" timeOffset="18992.329">23112 16857 1424 0,'0'6'587'0,"-3"5"-365"0,3-4-46 15,-2 9-65-15,-2 2-33 16,-5 2-34-16,1 8-11 16,-7-1-20-16,0-5 0 15,1 4-4-15,-2 1-3 16,9 3-1-16,-2 4 0 16,-1-11 0-16,0-4 0 15,-10-4-2-15,2-6 3 16,17-1-54-16,-7-1-39 0,16-6-113 15,-3-4-84-15,-7-2 180 16,22-9-69-16</inkml:trace>
  <inkml:trace contextRef="#ctx0" brushRef="#br1" timeOffset="19613.84">23712 16871 674 0,'16'-3'338'16,"4"-1"-78"-16,-10-7-44 15,1 10-18-15,-11-3-19 16,-2 2-36-16,1 3-14 16,0-1-36-16,0 0-14 15,0 0-16-15,-13 6-14 0,-12 1-12 16,-38 10-4-16,38-14-12 16,-5 0-5-16,0 4-8 15,4 1-1-15,-6-7-3 16,0-2-1-16,16 1-1 15,-6 0-2-15,8 6 0 16,15 5-4-16,-4-5-1 16,17 1 0-16,5 0-2 15,-4 5 3-15,3 3-1 16,-4-6 1-16,5 4 1 16,2-2-1-16,7 0 2 15,-2 3 0-15,2 3 1 16,-1-1 0-16,-4 6 0 15,-2 2 0-15,-8 1 1 16,-5 2 0-16,-10-1 2 16,-2 1 1-16,-15-4 2 15,-1 7 3-15,-1-3 10 0,-4-12 8 16,0 5 16-16,-7-14 6 16,-11-6 1-16,12 5-5 15,-4-6-14-15,8 0-7 16,4-3-12-16,-9-4 6 15,8-5-44-15,5-3-14 16,10-5 25-16</inkml:trace>
  <inkml:trace contextRef="#ctx0" brushRef="#br1" timeOffset="20815.8">13271 17994 391 0,'7'-3'240'16,"7"-2"-39"-16,-5-3-43 15,6 2-6-15,-8-4 4 16,2 5 8-16,4-2 7 0,-3 2-1 16,3 0-18-16,-13 4 2 31,0 1-42-31,-3 5-24 0,2-5-38 16,0 0-26-16,-15 25-3 15,-26 32-1-15,31-10-7 16,-7 1-3-16,8-9-3 15,-7-1-2-15,-5-13 0 16,1 3 0-16,0 0 1 16,4 1-2-16,0-4-1 0,2-2-1 15,6-4 7-15,3-2-30 16,3-2-53-16,-1-1-39 16,3-6-90-16,2-1-30 15,4-5 148-15</inkml:trace>
  <inkml:trace contextRef="#ctx0" brushRef="#br1" timeOffset="21448.85">13867 18023 765 0,'-4'8'451'16,"-4"2"-39"-16,12-6-206 16,-4 3-26-16,-4-7-40 15,4-2-23-15,-1 1-37 16,0 0-18-16,1 0-37 16,-1-1-8-16,-1-5-1 15,-1-2-2-15,0 5-2 0,-10-3-1 16,-33-22-5-16,15 31-3 15,-7 2-1 1,0 3 0-16,14 1-1 16,1 1 0-1,-19 6-1-15,13 1 0 0,1-7-2 16,22-2-3-16,6-3-1 16,4 7-3-16,7 6-1 0,1-16 5 15,4 6 2-15,7-4 0 16,2 4 0-16,8 14-3 15,2-1 1-15,4 2 2 16,5-4 3-16,-16 2 0 16,-11-4 2-16,-9 4 1 15,-13 4 1-15,-4 0 0 16,4 1 1-16,-20-2-1 16,5-5 1-16,1-2 1 15,-3 0 1-15,0-2 1 16,-3-1 1-16,-4-4 2 15,-1-4 2-15,2-5 0 16,3 0 1-16,-2-7-2 16,2 2-1-16,-1-9-3 15,2 0-1-15,-1-5-3 16,4-1-13-16,12 3-53 0,-7-3-27 16,12 2-119-16,2-2-106 15,-9 1 205-15</inkml:trace>
  <inkml:trace contextRef="#ctx0" brushRef="#br1" timeOffset="22197.38">14724 17982 691 0,'8'-7'418'16,"-4"4"-59"-16,5 0-112 15,-2 2-29-15,-9 1-74 16,-5 4-25-16,5 0-49 16,-2 4-12-16,-2 7-10 15,13 1-7-15,-7 12-13 0,-5 4-6 16,-7 3-8-16,-3 0-3 15,-7 3-3-15,4-4-1 16,0 2-1-16,-1 3-1 16,2-4 0-16,4-2-1 15,-3-8-1-15,2 0-1 16,3-7 13-16,0-1-29 0,8-12-43 16,-4-3-26-16,4-9-121 15,3-7-39-15,1-5 154 16</inkml:trace>
  <inkml:trace contextRef="#ctx0" brushRef="#br1" timeOffset="22446.68">14647 18105 1045 0,'-7'4'497'0,"1"-1"-194"16,0 2-86-16,5 0-66 15,1 1-30-15,5 0-27 16,4-1-8-16,7 9-21 0,6-2-14 16,-3 3-21-16,8-2-7 15,-12-8-9-15,7-3-4 16,5-3-2-16,-11 1-36 16,21 3-105-16,-11-3 92 15</inkml:trace>
  <inkml:trace contextRef="#ctx0" brushRef="#br1" timeOffset="23465.72">15337 17884 621 0,'-7'-14'387'0,"9"-3"8"0,3 2-118 15,-5 2-80-15,-4 4-28 16,7 3-46-16,-3-1-17 16,1 6-38-16,4 1-12 15,3 11-19-15,-4 6-8 16,-14 13-1-16,-3 5-1 16,-5 18-2-16,7 2 0 15,4 10-7-15,3-2-2 16,-20-12-5-16,-10-3-1 15,4-6-2-15,-5-6-1 0,12-6 0 16,6-4 0-16,2-15 2 16,3-4 3-16,9-7 0 15,-3-5-4-15,4-11-8 16,2-7-8-16,11-16-7 16,5 0-1-16,15-4-3 15,-2-9-3-15,7 9-2 16,-5-3 2-16,-1 5 3 15,17 13 6-15,-11 8 3 16,6 8 0-16,-12 12-1 16,-13 9-2-16,-3 8 2 15,-1 8 1-15,-9 7 5 16,-4 0 4-16,-4 8 3 16,-5-2 2-16,-1-2 2 15,-6-3-1-15,0-2-1 0,7-13 4 31,5-9-6-31,-1 0 0 0,-5 22-1 0,5-5-3 16,4-4 2-16,5-12 0 16,4 0 0-16,6 0 0 15,4-4 3-15,3 0-1 16,2-3 2-16,-4-2-1 16,9-5-1-16,0-5 1 0,12-6 2 15,-4-7 0-15,11-8-1 16,-8-6 1-16,1-8 0 15,7-7 6-15,-21-8-4 16,4 0-2-16,-13 4-2 16,-7 8-1-16,-5 18-1 15,-1 9-1-15,-5 11-3 16,-2 3-9-16,-6 8 4 16,-1 4 1-16,-7 7 5 15,-2 6 3-15,-2 8 7 16,-1 3 4-16,-1 8 8 15,16 4 5-15,-7-8-1 16,3-10 1-16,10 3-9 16,-9 0-5-16,11 6-3 15,6 8-5-15,-4-15 0 0,-9-3 1 16,13-12-3-16,3 0-1 16,5-6-2-16,6-5-6 15,7-5-30-15,0-8-28 16,7-8 40-16</inkml:trace>
  <inkml:trace contextRef="#ctx0" brushRef="#br1" timeOffset="24400.88">17153 18024 1061 0,'-8'-1'147'16,"13"0"-43"-16,0 6 118 15,2-2-25-15,-1 3-43 16,0-2-14-16,-2-6-29 16,-7-1-7-16,2 0-13 15,0 3-2-15,1-1-7 16,0 0-9-16,-2 0-21 15,1-1-14-15,-12-2-20 16,-16-4-6-16,0 0-8 16,9 9-3-16,-8 0-1 15,5 10-1-15,-22 1-1 16,14-2-1-16,10 11 1 16,-7-7-1-16,4 7 0 0,-2 8 0 15,4 3-1-15,2 1 0 16,3 0 0-16,7-4-1 15,-2-2 0-15,12-2 0 16,0-5 0-16,11-4-3 16,5-4 2-16,-3 0-2 15,14-5 2-15,-8-2 2 16,10-2 2-16,-4-6 1 16,5-7 0-16,5-5 0 0,9-13-15 15,9-1-11-15,-11-12-18 16,2-1-3-16,-15-6 14 15,-6-1 12-15,8 3 18 16,-19 1 4-16,1 12 2 16,-4 10 0-16,-9 11-1 15,-4 8 0-15,-1 7-9 16,-8 4-2-16,-5 7-2 16,7 4-1-16,-10 4 9 15,7 3 1-15,9 5 2 16,-8 8 1-16,5-2 0 15,8-3 0-15,-5-2-1 16,10-1 1-16,5 1 0 16,-14-2 3-16,4-5-43 15,3-6-75-15,9-10 77 16</inkml:trace>
  <inkml:trace contextRef="#ctx0" brushRef="#br1" timeOffset="25017.99">17590 17962 604 0,'0'-5'360'0,"-6"2"-29"15,6 3-53-15,-1 2-64 16,0-2-36-16,0 0-50 16,-8 23-2-16,-18 33-38 15,8-25-8-15,2 5-12 0,-1 3-20 16,3-4-5-16,-3 7-9 15,1-11-13-15,0-1-5 16,5-2-4-16,-1-11-1 16,7-6 0-16,0-7 4 15,5-7-4-15,2-4-3 16,2-13-6-16,6-6-6 16,6-4-9-16,0-6-6 15,7-7-12-15,7 4-2 16,4-7 2-16,2 2 5 0,7 10 13 15,-5 0 3-15,-2 10 6 16,0 3 1-16,-3 8 1 16,-4 4 1-16,2 7 0 15,-3 2 0-15,-9 7 1 16,-1 3 1-16,-11 8 4 16,-3 5 3-16,-3 9 3 15,-2 8 0-15,-2 11 0 16,-1-2-1-16,-3-7-2 15,-5-5 0-15,1-9-2 16,2 0-1-16,3 0-1 16,3-3 8-16,2-7-64 15,-3-7-87-15,5-9 93 16</inkml:trace>
  <inkml:trace contextRef="#ctx0" brushRef="#br1" timeOffset="25735.02">18347 17963 523 0,'37'-27'335'0,"-33"28"-15"15,0 0-41-15,-3 4-81 16,-2-5-21-16,0 0-17 15,0 0-5-15,0 0-21 16,0 0-18-16,0 0-35 16,0 1-16-16,-5 6-23 0,1-4-12 15,-15 6-15-15,-30 3-4 16,20-19-6-16,-3 5-1 16,-1 2-2-16,6 5-1 15,0 0-1-15,9 3 0 16,4 3-1-16,4 0-1 15,5 2-1-15,3-3-1 16,-12 1-4-16,19-3-3 0,4 5-2 16,1 1-2-16,19-1 4 15,-10-1 2-15,7-5 3 16,6 7 1-16,-7-4 1 31,1 1-4-31,20 15 1 0,-5 0-3 16,-10 0 3-16,-28-7 5 15,-8 7 2-15,-6-1 5 16,-4 0-1-16,-7-2 1 16,-1-5 0-16,-13-5 1 15,0-3 0-15,-7-4 1 16,7-2 0-16,15-3 0 16,-18-2 1-16,10-8 1 15,-8-3 1-15,2-6-14 16,15-1-21-16,9-5-72 15,6-5-41-15,-1 8-101 16,7 3-99-16,7 17 224 0</inkml:trace>
  <inkml:trace contextRef="#ctx0" brushRef="#br1" timeOffset="27047.149">18718 17965 321 0,'-5'3'219'15,"3"5"21"-15,-2 1-33 16,1 7-28-16,1 0-3 15,-5 4-9-15,7 8 3 16,-8 6-32-16,-4 5-3 16,5-1-50-16,-5-4-22 15,12-4-13-15,-2-3-28 16,-4 0 1-16,2-1-7 0,-6-8-9 16,9-2-1-16,-5-8-1 15,11-1 0-15,3-4 2 16,5-3 3-16,0-4 2 15,3-4 1-15,9-7-2 16,-1-6-4-16,16-11-3 16,-11-6-3-16,3-7-17 15,1 0 2-15,-2-3-4 16,9 0 2-16,-10 4 17 16,-7 3-1-16,-4 15 6 15,-10 7-1-15,-7 10 8 16,1 9 4-16,-9 7 4 15,-6 2 2-15,-1 10-2 16,-3 1 1-16,2 6 3 16,-2 8 2-16,3 4 0 0,0 3-3 15,1-4-8-15,2-9-5 16,7-3-5-16,-1-4-1 16,4 0-3-16,7 5 0 15,-2-1-2-15,5-6 0 16,3-1 0-16,3-4 0 15,10-5 0-15,-1-2 0 16,-3-7 0-16,4-2 1 16,3-8-1-16,-3-2 1 0,13-2 0 15,-8-7 2-15,-8-4 2 16,7-4 0-16,-14-4 3 16,6 5 2-16,-8-7 2 15,-4 1 1-15,-6-7-3 16,-4-5-3-16,0 18-7 15,-3 8 0-15,0 16-7 16,1 4-1-16,-2 6 2 16,4 4 0-16,-1 1 4 15,1 2 2-15,2 3 0 16,1-3 0-16,1 4 0 16,1 4-1-16,3-8 1 15,0 4-1-15,1 2 0 16,1-4 0-16,4-1 1 15,1 2 0-15,4-11 0 16,1 1 1-16,4-3 3 0,5-7 1 16,-10-3 1-16,2-8-1 15,-1-9 1-15,3-4-1 16,2-12 1-16,-6-1 2 16,-8-4 1-16,-8 3 0 15,3 7-2-15,-1 7-3 0,-6 12-4 16,-3 3-3-16,-11 6-7 15,8 5-2-15,-9 5-1 16,4 7 3-16,-4 4 5 16,-2 2 2-16,1 5 1 15,-9 7-1-15,3 6 2 16,-14 3 0-16,12 16 1 16,3-10 0-16,7 0 0 15,1 0 0-15,12-14 0 16,-2 6 0-16,8-3 0 15,4-3 0-15,8-12 0 16,5 1 2-16,8-10 0 16,11-3 0-16,4-4 9 15,-6-7-29-15,9-12-94 16,-4-5-59-16,1-17-313 0,14 0 310 16</inkml:trace>
  <inkml:trace contextRef="#ctx0" brushRef="#br1" timeOffset="27466.78">20082 17833 886 0,'-6'5'488'0,"-6"6"-119"0,7 7-137 16,-2-4-35-16,9 12-54 15,-11-1-17-15,-5 9-25 16,-13 2-14-16,-4 5-28 15,7-4-12-15,7 6-20 16,1-3-8-16,11-11-8 16,-14 5-1-16,4-19-3 31,0 1 2-31,1 16-1 0,-18-3 1 16,23-12 6-16,9-19-5 15,0-6 0-15,11-13-4 16,-5 2-6-16,10-14-1 15,9 0 3-15,19-5-5 0,11-12-1 16,-34 2-1 0,29-9-3-16,-7 9 6 0,-1 6-1 15,27 4 3-15,-26 12 2 16,-6 3 0-16,3 1 0 16,1 9-1-16,-2 3-1 15,-1-3 1-15,-2 2-23 16,-5 7-101-16,-13-6-56 15,2 11 98-15</inkml:trace>
  <inkml:trace contextRef="#ctx0" brushRef="#br1" timeOffset="32089.67">7116 820 392 0,'20'5'238'16,"-14"-10"-43"-16,-16 4-53 15,-10-11-19-15,10-3-24 16,23-2-2-16,-13 8 1 16,6-2 0-16,-3 4 7 15,-7-1 2-15,8 1 6 16,0 7 0-16,-9 0-20 16,14 0-14-16,-15 3-34 15,1-1-17-15,-3 10-19 16,-2 8-3-16,-1 16-2 15,7 9 0-15,-10 9 1 16,-9 3 0-16,8-3-2 16,-14-5 1-16,16-5 1 0,-2 1 1 15,1-6 1-15,2 1 0 16,-1-4 2-16,1-11 1 16,6-12 5-16,-5-2 4 15,5-16-34-15,6-3-58 16,-5-12-213-16,5-8 184 15</inkml:trace>
  <inkml:trace contextRef="#ctx0" brushRef="#br1" timeOffset="33249.5">6675 827 617 0,'-5'-9'335'16,"4"2"-84"-16,-6 6-95 16,6 2-35-16,6 0-27 15,6 8-5-15,9-9-5 16,5 10 10-16,10 7-11 15,0-10-10-15,9 9-11 0,4-1-9 16,10-3-8-16,17-7-4 16,3-14-9-16,-2-6-5 15,-3-20-5-15,-16 8 0 16,2-9-1-16,-5-5-1 16,-6 4-3-16,-3 1-1 15,-13 6 0-15,6 1-1 16,-17 6-3-16,-10 2-2 0,14-2-5 15,-7 6-2-15,-12 5-5 16,4 0-5-16,-19 21-3 16,-12 5-1-16,12-2 6 15,5 8 5-15,-10-4-3 16,0 3 0-16,-9 15 1 16,-9 2-6-16,3 18 5 15,-2 3 1-15,0 14-1 16,3 2 3-16,3-6 2 15,5 0 1-15,-3-10 2 16,2-5-2-16,-2 1 0 16,-1-8-1-16,2 0 0 15,4-8 2-15,-1-15 0 16,8 4 2-16,11-21 3 16,-4-7 2-16,16 1-4 15,-15-12-2-15,-1-13-6 16,8 3-6-16,1-16-4 0,18-3-7 15,7-4-9-15,-2-1 0 16,-1 1 4-16,5 6 6 16,-2 10 7-16,5 8 1 15,0 11-1-15,-4 6 0 16,0 13-1-16,4 1 1 16,-21 5 2-16,-9 4 3 15,-10 6 4-15,-17 5 3 0,6 4 3 16,0-1 1-16,2 2 0 15,1 2-2-15,1-9-1 16,5 1-1-16,1-10-2 16,3-5 0-16,8 2-1 15,2-3 0-15,11-2 0 16,3-2 1-16,5-9 5 16,5 1 0-16,-8-12 2 15,5-4-1-15,7-8-2 16,4-7 1-16,12 0-3 15,-4-5 1-15,-7 1-1 16,-6 1 5-16,-7-1-1 16,0 0 1-16,-8 2 0 15,0-3-2-15,-11 3 1 0,-6 2-2 16,1 7 1-16,-12 5-3 16,-3 11-2-16,-5 8 0 15,-4 23-6 48,10-12 0-63,5-5 6 0,2 0 5 0,-35 46 6 0,4 9 6 15,3 0-1-15,25-30-2 0,5-3 3 16,2 2-2-16,7-3 8 31,2 1-2-31,14-13 2 31,-11-7 0-31,0-1-8 16,44-17-45 0,-27 5 24-16</inkml:trace>
  <inkml:trace contextRef="#ctx0" brushRef="#br1" timeOffset="34466.759">9158 964 556 0,'-4'-8'318'15,"1"4"-41"-15,-4 7-84 16,2-2-73-16,-3 7-30 16,11 11-23-16,-7-4-3 15,-3 3 5-15,-5 1-1 16,-4-2-9-16,9 1-9 15,-3 0-18-15,5-4-9 16,-6-2-8-16,6-3-1 0,3-3 6 16,3-6 6-16,14-5 0 15,-15-2-2-15,2-9-10 16,-5 1-6-16,8-6-4 16,8-3-1-16,-5 2-5 15,4-3-8-15,-15 1-7 16,8 4-1-16,-2 7 4 15,-16 8 1-15,9 6 3 16,-11 9 1-16,-4 7 1 16,1 2 2-16,-9 7 4 15,-4-3 0-15,-13 7 2 16,19-9 3-16,-4 4-3 16,10 1-1-16,14-5 0 15,-8 6-3-15,2 0 3 16,0-1-1-16,1-7-2 15,8 6 0-15,2-6-1 16,6-3-1-16,2 0 2 0,-6-4 1 16,11 10 1-16,-12-11 1 15,9-5 1-15,2 1 0 16,0-16 5-16,13 1 2 16,-2 4-4-16,14-1 0 15,-3-5-1-15,-11 1 1 16,18-1-93-16,-28-9-107 15,14-2 125-15</inkml:trace>
  <inkml:trace contextRef="#ctx0" brushRef="#br1" timeOffset="34988.229">9448 1062 919 0,'3'-2'407'0,"-3"0"-187"16,-3 4-36-16,2-2-53 0,0 0-19 16,-23 8-27-16,-30 17 4 15,20-7-3-15,9 4-9 16,2 1-23-16,2-2-13 15,14 4-16-15,-11-2-6 16,7 0-12-16,-2 4-7 16,12-10-10-16,4 3 0 15,7-8 2-15,6-10 6 16,5 9 7-16,2-13 2 0,9 2 1 16,3-3-1-1,0-13-2-15,4 3 0 0,-12-16 1 16,9 7 1-16,-22-1 2 15,3 0 3-15,-9 5 3 16,-2-6 4-16,-4 0-6 16,-6 0 1-16,-7 3-6 15,-4 4-6-15,7 1 0 16,-14 3-4-16,3 4-1 16,-12 0-2-16,-2 10 0 15,9-1-1-15,10 6-2 16,0 2 2-16,2-1-14 15,6 4-31-15,6 1-88 16,0 2-67-16,11 0 120 16</inkml:trace>
  <inkml:trace contextRef="#ctx0" brushRef="#br1" timeOffset="35484">9761 1044 1195 0,'0'-5'505'0,"0"3"-272"15,-1 0-49-15,0 2-62 16,0 0-28-16,0 0-38 15,-1 0-7-15,-1 13 1 16,-6 12 3-16,-15 29-12 16,9-24-9-16,-2 2-14 15,-3 1-7-15,3 1-4 16,-6-5 1-16,4-11 1 16,12 0 0-16,-2-15 2 15,14 4 0-15,-5-5 0 16,-4-5-2-16,4 3-6 0,0-1-3 15,0 0-4-15,7-23-2 16,20-39-13-16,-18 27-7 16,13-1-22-16,3 3-7 15,0 10 9-15,8 1 7 16,-9 6 23-16,-1 6 7 16,-3 1 4-16,3 2 1 15,3 6-1-15,-2 1 0 16,-6 3-1-16,-3 5 32 0,-11 4-98 15,-2-2-77-15,13 2 103 16</inkml:trace>
  <inkml:trace contextRef="#ctx0" brushRef="#br1" timeOffset="36299.81">10126 1061 852 0,'0'-9'519'0,"-6"1"-7"0,4 0-214 16,3 4-121-16,-5 2-42 15,7-2-64-15,-4 4-27 16,0 0-31-16,0 0-6 15,-6 20 1-15,-17 27 3 16,3-21-1-16,8 2 1 16,-5 5-2-16,20 13-1 15,9-8-3-15,-30 4-4 16,16-11 1-16,-18-16 1 16,-12-1 2-16,30-9 2 0,-5-3 2 15,10 0 1-15,19-6-2 16,-7-8-3-16,-8-15-8 15,7-1-6-15,-7-13-29 16,1 2-17-16,27 1-27 16,-5-3 4-16,9 9 24 15,5 6 18-15,-16 9 29 16,-9 0 1-16,-1 12 5 16,-2 5 1-16,-4 2 9 15,-2 7 6-15,-7 4 13 16,3 1 4-16,-3 2-2 15,1 2-4-15,3-4-12 16,-2-1-2-16,14-2 0 16,0-9-2-1,-9 0 1-15,0-1 1 0,30-4-2 0,3-4 0 16,4-10-1-16,-8 2 1 16,-13-5-3-16,1 0 1 15,-13 2-1-15,-1-4 1 16,-1 4-2-16,1 4-1 15,-7-3-2-15,-18 9 0 16,8-8-3-16,-17-3 3 16,0 11-2-16,9 4-2 0,-6 7-1 15,9 7-4-15,6 8 1 16,-11-11-4-16,-2 14 2 16,1 1-1-16,-5-1-1 15,-3 6 8-15,4 0-5 16,-1 2 2-16,-1-6 4 15,13 10-5-15,5 4 4 16,-2-5 0-16,13 8-2 16,-2-15 1-16,11-9 2 15,2-2 3-15,4-8-6 16,8 0-66-16,-5-7-190 16,-8-4 173-16</inkml:trace>
  <inkml:trace contextRef="#ctx0" brushRef="#br1" timeOffset="36667.689">11048 1014 1008 0,'-4'-9'594'0,"2"8"-53"15,-8 1-307-15,-22 0-48 0,5 11-84 16,4-1-25-16,-4-2-30 15,20 9-13-15,-19-7-14 16,-5 3-6-16,4 4-8 16,-4-5-2-16,7 7-3 15,0-3-1-15,5 3-1 16,4 1 1-16,5 5-2 16,1 0-1-16,2-1 3 15,2 2-3-15,5-7-3 16,4 2 0-16,3-7-2 15,5 0 1-15,2 3 7 16,3-10 2-16,10 2 0 16,-2-8 1-16,4-9-30 15,3-6-29-15,3-7-92 16,0 1-57-16,1-19 124 16</inkml:trace>
  <inkml:trace contextRef="#ctx0" brushRef="#br1" timeOffset="37014.7">11520 827 846 0,'-1'2'510'0,"0"-10"-13"16,1 9-163-16,-1-2-141 15,1 1-43-15,-1 0-69 16,0 0-29-16,-5 6-25 16,-5 22-4-16,-41 40-7 15,42-23-2-15,-4 6-2 16,-16-9-1-16,15 2-1 16,-6-4 0-16,-1 3-3 15,8 5-2-15,2-12 2 16,-8 7-2-16,7-21 1 15,2-11 2-15,2 4-19 16,3-16-13-16,1 1-62 16,3 0-56-16,4-14-155 0,-1 3 183 15</inkml:trace>
  <inkml:trace contextRef="#ctx0" brushRef="#br1" timeOffset="37240.39">11259 1033 923 0,'-5'-7'526'0,"10"4"-63"16,0-1-144-16,19-1-128 16,5-1-29-16,6-1-50 15,5 2-21-15,5 2-39 16,5-1-13-16,2 1-23 15,-5 0-3-15,-3 3 22 16,-17 2-7-16,-8 14-14 16</inkml:trace>
  <inkml:trace contextRef="#ctx0" brushRef="#br1" timeOffset="38518.219">12326 1024 893 0,'14'-15'417'0,"-8"8"-190"16,7-2-36-16,-21 9-63 15,1 0-13-15,7 0-6 16,-9 3-10-16,10 4-26 15,-7 5-11-15,-7 6-20 16,-8 4-2-16,-10 4-6 0,8 1-5 16,-5 7-11-16,5-4-4 15,5 8-5-15,-2-2-1 16,7-3-3-16,6 3 0 16,3-16-1-16,4-3-2 15,0-7-2-15,0-11 0 16,3-2 3-16,2-4 0 0,4-13 2 15,8 2-2-15,7-8-5 16,3-7-3-16,19-6-13 16,7-1-6-16,-1-4 1 15,-7 4 2-15,-7 3 15 16,-7 2 5-16,-8 8 1 16,4 10 0-16,-15 9 0 15,-7 5 0-15,-8 6 1 16,-7 1 0-16,0 7 3 15,-5 7 3-15,-3 7 1 16,3 0 1-16,-6 3-1 16,2 1-2-16,3 0-3 15,8 1 0-15,2 1-2 16,6-1-1-16,9-2 1 16,-5-2-1-16,3-9 2 15,-2-2-1-15,-5-8 1 16,12 1 0-16,13-4 2 15,-2 0 2-15,8-8 2 0,-8-11 1 16,-1-4 0-16,-3-7-2 16,6-9-2-16,0 3-1 15,-3-6-1-15,7 1-1 16,-1 1 1-16,7-7 0 16,-8 2 0-16,-7 5-1 15,-7-4-1-15,-1 9 0 16,-3 7-1-16,-2 2-2 0,0 20-12 15,-12 2-11-15,-7 5-50 16,3 3-40-16,-9 10-121 16,1 4-333-16,22 11 386 15</inkml:trace>
  <inkml:trace contextRef="#ctx0" brushRef="#br1" timeOffset="39702.7">13237 1060 1367 0,'-1'-7'593'0,"-3"-3"-318"0,-1 3-52 16,-8 2-79-16,5 0-32 15,-8 5-41-15,-5-3-19 16,-6 4-30-16,1 3-6 16,0 6-9-16,2-1-3 0,1 2-3 15,-6 2-1-15,3 4-1 16,-12 2-1-16,15 1-1 16,0 0 1-16,14 5-2 15,9-7 0-15,-4 8-2 16,-5-5-1-16,5-3 1 15,6 6 0-15,13-14 0 16,-3 0-1-16,10-8-4 16,4-1-4-16,0-8-8 15,16 2-6-15,-12-9-14 16,-2-8-3-16,3 0 4 16,-4-8 7-16,0-1 21 15,2 7 8-15,-1-2 6 16,4-4 2-16,-11 3 0 15,-2 3-2-15,-2 4 0 16,-13 6 0-16,11 6-1 0,-2-1-2 16,-5 7-5-16,-10 10 0 15,-9 5-1-15,-15 5 3 16,-3 5 5-16,15-4 0 16,-8 7 1-16,9 1 0 15,-2 2 1-15,-1-1 0 16,6 3 0-16,4-8-1 15,-2-3-1-15,7 2 0 16,3-4-1-16,5 0 1 16,5-2 1-16,3-7 0 0,0-5 2 15,4-7 0-15,14-4 0 16,0-5-2-16,7-13-4 16,3 8-6-16,-6-14-4 15,2-1 0-15,6 0 6 16,-10-4 5-16,-2-1 3 15,-4 2 3-15,-10-1-1 16,3 7 0-16,-11 9-2 16,-2 4 2-16,-7 13 3 15,-4-4 0-15,-7 15 0 16,-2 1 0-16,-6 9-2 16,1 9 1-16,-1-1 0 15,0 4 0-15,1 1 0 16,3 0 0-16,4 5 0 15,0-7-1-15,9-2 0 0,1-3-1 16,6-12 0-16,4 1 1 16,5-3 4-16,3-10-1 15,5-14 0-15,0 4-1 16,7-14-10-16,4 2-7 16,6-1-6-16,2-9 1 15,-9 2 7-15,2 2 6 0,-4 4 4 16,-4 2 1-16,-3 5 1 15,-8 2-1-15,-7 3 2 16,0 3 0-16,-9 7 2 16,-1-1 0-16,-2 4-3 15,1-1-1-15,-1-1-4 16,1 1-1-16,-3 0 0 16,-6 3 1-16,4 1 4 15,0 2 5-15,-29 39 7 16,21-20 6-16,-5 8 10 15,-20 4 1-15,10 16-3 16,1-6-3-16,2 10-5 16,9-5-5-16,-10-8-6 15,3 4-1-15,-1-13-4 16,6-2 0-16,7-5 3 16,2-5-2-16,0-5-2 15,7-3-11-15,1-2-144 0,-5-8-36 16,8-16 102-16</inkml:trace>
  <inkml:trace contextRef="#ctx0" brushRef="#br1" timeOffset="40517.44">14659 921 576 0,'48'-41'352'0,"-41"28"-54"16,-1 8-64-16,-9 1-31 15,13 1-33-15,-8 2-16 16,13-2-29-16,-15 4-18 0,-8 7-39 16,8 13-17-1,-31 14-20-15,11 0-1 16,-8 15-4-16,-8-7-3 16,8 1-6-16,3 4 0 0,-1-2-5 15,-3 3-1 1,7-2 0-16,1-5-1 0,4-12 0 15,0-15 3-15,8-12-26 16,2-1-43-16,3-10-117 16,9-2-79-16,-5-14 147 15</inkml:trace>
  <inkml:trace contextRef="#ctx0" brushRef="#br1" timeOffset="41048.28">14474 1049 960 0,'-2'10'447'0,"5"-3"-178"15,1 1-45-15,10-7-55 0,5-1-12 16,13-3-37 0,7-4-15-16,15-4-41 15,3-2-16-15,4 2-21 0,1 1-8 16,-9 5-10-16,-7-2-1 15,-10 3-3-15,-8 1 0 16,-16 3-2-16,-7 3 1 16,-10 8 4-16,-9 5 1 15,-4 4 4-15,-4 1 0 0,-6 3-4 16,-2 3-2 0,-14 7-2-16,2-1-1 0,3 5-1 15,11 0 0-15,14-11-2 16,6 0-1-16,17-6-1 15,-7-3 0-15,7 0 0 16,22-2 2-16,-8-11 1 16,3-5 1-16,25-5 0 15,-18-8-1-15,12-1 1 16,6-2 1-16,-11-1 0 16,0-7 0-16,-6-5 2 15,-3 0 1-15,-15-11 1 16,-3 6 2-16,-13 3-1 15,-7-2 0-15,-8 5-5 16,-3 2-3-16,-3 8-5 0,-1 3-3 16,-4 10 0-16,-2 5-2 15,-3 5-29-15,1 2-51 16,3 3-262-16,3 1 234 16</inkml:trace>
  <inkml:trace contextRef="#ctx0" brushRef="#br1" timeOffset="42414.38">16180 747 797 0,'7'-6'392'0,"1"2"-137"16,-3 2-44-16,-19 4-80 15,10 4-32-15,-8 13-32 16,-4 8-7-16,3 11 0 16,-13 12 0-16,-2-1-9 15,-9 2-5-15,7 1-14 16,-2-8-3-16,6 0-9 0,1-2-3 16,4 1-5-16,-1-5-1 15,5 3 0-15,2-8-1 16,-1-11 1-16,1-9 2 15,8-13 6-15,0-6 2 16,7-10-2-16,2 6-4 16,0-18-11-16,7-4-3 15,4-8-4-15,-2-6-11 0,1 6-27 16,-3 2-15-16,-8 5-15 16,0 8 9-16,-4 3 24 15,-3 6 14-15,-11 14 12 16,3 2 1-16,-15 13-1 15,2 5 4-15,0 4 6 16,-6 0 2-16,6 4 0 16,1 0 0-16,7 7 1 15,7-5 1-15,1 3 6 16,2 2 4-16,-1-7 4 16,-1 9 2-16,13-11 0 15,0-5 1-15,12-3 3 16,-3-4 0-16,2 2-2 15,1-6 0-15,9-2-2 16,4-6 0-16,5-10 0 16,-2-8-2-16,5-10-3 0,3-8-2 15,4-4-4-15,5 2-1 16,-6-2 1-16,-1 3-1 16,-6 9 0-16,-2 4-1 15,-8 12-2-15,-13 2 1 16,-9 9 1-16,-10 4 0 15,-11 4 1-15,1 4 0 0,-4 3 1 16,1 5-2-16,0 4 0 16,8 3-1-16,-1 9-3 15,4-6 0-15,6 0-1 16,-2-7 0-16,13-5 0 16,2 2 0-16,6-5 2 15,3 4-1-15,5-4 0 16,10 0 1-16,5-3 0 15,-1-2 0-15,-7-9 3 16,-8-9 2-16,7 1 2 16,0-10 1-16,-3-10-2 15,6 12 1-15,-15-12 0 16,-1-4 0-16,3 0 2 16,-12-8-1-16,-4-2 1 15,-8 10 0-15,-10-1-4 16,-4 7-2-16,-7 6-5 0,-5 5-3 15,-6 10-3-15,12 2 0 16,-16 8 1-16,14 2 0 16,4 7 1-16,-12 2 16 15,20 0-73-15,-5-1-61 16,10 4 82-16</inkml:trace>
  <inkml:trace contextRef="#ctx0" brushRef="#br1" timeOffset="42897.65">17150 1054 639 0,'20'-52'373'15,"-17"30"-37"-15,-7 8-62 16,5 0-64-16,-3 11-23 0,2-3-37 16,0 6-21-16,0 0-53 15,0 0-25-15,-1 3-31 16,-10 21-4-16,-26 42 6 16,12-25 1-16,-5 15-1 15,7-2-2-15,-4 2-6 16,-4-6-2-16,10-5 0 15,2-4-2-15,3-10 0 16,3 1-10-16,1-17-37 16,0-5-32-16,2-10-138 15,0-8-79-15,5-5 175 16</inkml:trace>
  <inkml:trace contextRef="#ctx0" brushRef="#br1" timeOffset="43091.28">16921 1107 1001 0,'15'-3'481'16,"3"4"-182"-16,-3 2-37 15,7 2-78-15,3 2-33 16,2 0-48-16,1-2-28 16,9 0-35-16,-14 2-12 15,-1 2-14-15,-8-5 3 16,-13-4-39-16,13 2-76 0,-4-8 67 15</inkml:trace>
  <inkml:trace contextRef="#ctx0" brushRef="#br1" timeOffset="43666.56">17605 702 1175 0,'7'0'501'0,"2"9"-257"15,-8 4-71-15,-4 11-58 16,-4 3-12-16,-15 15-27 16,1 8-12-16,-13 8-15 15,0 3-6-15,0 0-9 0,0-9-5 16,9-1-10-16,1 0-4 15,4-1-4 1,-4-7-3-16,2-6 1 0,8-4 0 16,-5-17-1-16,5 2 1 15,14-9 1-15,-6-8 0 16,10-4-5-16,6-3-2 0,-4-9-6 16,9-4-6-1,4-4-13-15,-1-3-8 0,0-4-12 16,11 0-6-16,-4-6 2 15,7-4 9-15,31 5 14 16,-11-1 9-16,8 8 12 16,-23 10 1-16,-26 8-1 15,-1 8 1-15,-3 13 3 16,10 2 6-16,-7 13 18 16,-12 2 7-16,-13 7 6 15,5 10-2-15,-1-4-14 16,4 5-5-16,0-6-8 15,1-15-2-15,-4-6-1 16,9-4 1-16,-5-7-1 16,-1 3 1-16,7-4-15 15,4 0-30-15,2-6-103 16,-2-5-89-16,-12-4 137 0</inkml:trace>
  <inkml:trace contextRef="#ctx0" brushRef="#br1" timeOffset="43952.21">17968 1023 985 0,'-2'1'559'16,"-10"5"-74"-16,0 10-242 16,4 2-35-16,0 5-79 15,4 7-33-15,-1-2-41 16,-3 3-14-16,-2 2-18 15,3 3-7-15,-3 1-7 16,2-17-1 0,5-10 1-16,0 0-1 0,-12 27 0 15,-2-16-1-15,6-3-16 16,7-9-20-16,3-9-75 16,-1 0-51-16,6-7-149 15,7-6 184-15</inkml:trace>
  <inkml:trace contextRef="#ctx0" brushRef="#br1" timeOffset="44446.48">18459 1020 1041 0,'5'1'508'0,"-4"5"-163"16,-6-2-75-16,-4 3-69 15,2 3-24-15,-9-2-43 16,3-3-28-16,-3-2-43 16,-7-2-17-16,-2 2-24 15,-3 2-6-15,-3-2-7 16,-1 3-3-16,2-5-2 16,5 3-3-16,-1-4-1 15,8 3-3-15,9 2-6 16,-7-3-3-16,20 6-2 15,-7-4 0-15,3 1 4 16,13 2 3-16,4-1 2 16,11 3 2-16,4 2 1 15,0 4 0-15,-5 5 0 16,0 2 1-16,-3 3-1 16,-5 1 2-16,-5 4-1 15,0-3 1-15,-5 8 0 0,-8-3 0 16,-4-4 2-16,-8-1 1 15,-10-6 3-15,6-1 2 16,-12-4 3-16,0 2 1 16,-4-9 3-16,-18-3-2 15,13-9 0-15,-14-7 0 16,27-7-5-16,9 0-4 16,-9-7-28-16,23 3-28 0,-15-8-2 15,3 4 22-15</inkml:trace>
  <inkml:trace contextRef="#ctx0" brushRef="#br1" timeOffset="45400.04">19276 1198 636 0,'32'-44'399'16,"-26"32"-53"-16,-2-5-86 15,6 3-17-15,1 8-54 16,-3-1-23-16,-3 7-50 16,-4 0-28-16,-8 6-37 15,0 7-14-15,-4 10-18 16,-5 16-5-16,-3 20-5 16,-5 6-3-16,-13 3 1 15,0-7 0-15,-8-10 0 0,17-2 1 16,12 1 0-1,-9-3-2-15,7-6-4 0,-4-9-4 16,-2-12-37-16,14-8-32 16,11-12-75-16,-6-5-53 15,5-11-198-15,3-3 254 16</inkml:trace>
  <inkml:trace contextRef="#ctx0" brushRef="#br1" timeOffset="45850.36">19337 1128 1082 0,'-11'-6'472'0,"9"4"-251"16,2-4-38-16,1 1-69 15,-1 4-27-15,0 0-29 16,3-2-11-16,14-7-11 16,33-33-3-16,-23 25-11 0,3 8-5 15,16 4-7-15,-9 5-3 16,-3 6-3-16,1 1-1 16,-8 6 0-16,5-2-1 15,-8 8 0 1,-1 4 0-16,-18 2 2 0,-7 6 5 15,-14 3 13-15,-1-3 5 16,-6 8 6-16,-19-9-3 0,9 0-10 16,-16-5-2-16,-10-13-4 15,12 3-1-15,-6-9-2 16,8-1-2-16,13-2-1 16,6-5-1-16,0-9-6 15,3-4-6-15,10 0-24 16,0-8-24-16,17-5-107 15,4 2-85-15,7-11 150 16</inkml:trace>
  <inkml:trace contextRef="#ctx0" brushRef="#br1" timeOffset="46382.34">19975 1066 1088 0,'13'-10'560'0,"-12"6"-147"16,-9 4-152-16,0 2-120 15,4 0-48-15,-7 12-53 16,2-3-11-16,7 10-9 16,-11 5 2-16,1 5-1 15,-4 5 2-15,-5 5-3 16,2 2-2-16,-3-16-6 16,3 9-2-16,4-7-2 15,4-10-1-15,8 7 1 16,0-20-1-16,0-5 5 15,1-5 1-15,1-5-3 16,1 2 0-16,4-6-8 16,8-2-2-16,3-12-12 15,2-11-13-15,9-4-40 16,4-3-18-16,8 1-15 16,-2 9 8-16,12 3 37 0,-10 3 20 15,-12 9 24-15,4 0 6 16,-20 12 0-16,6 3-5 15,-4 6-7-15,-4 4 4 16,-2 10-37-16,-6 2-51 16,1 3 69-16</inkml:trace>
  <inkml:trace contextRef="#ctx0" brushRef="#br1" timeOffset="46850.92">20406 1142 1397 0,'-9'-2'608'0,"-1"-1"-327"16,3 2-76-16,2 1-93 15,-3 3-35-15,-3-1-39 16,-5 3-16-16,1 5-17 15,0 5-3-15,1 6-1 16,-7 2-1-16,5 7-1 16,-1-1 0-16,5-1-2 0,6-1 2 15,-1-9 0-15,1 1 0 16,6 2 0-16,4-2 1 16,6 3-1-16,3-9 1 15,-1-5 0-15,2-1 0 16,0-11 1-16,5-4 0 15,9-7-1-15,0-7-5 16,6-1-3-16,-4-2 1 0,-14-10 2 16,9-2 2-16,-10-9 1 15,-8-1-3-15,-9 8-4 16,-8 5 0-16,-10 14-3 16,11 9-1-16,5 9-4 15,-5 2-1-15,-2 8-14 16,-4-4-20-16,0 7-77 15,-3 0-66-15,2 6 118 16</inkml:trace>
  <inkml:trace contextRef="#ctx0" brushRef="#br1" timeOffset="47515.15">21004 711 830 0,'-11'-16'441'16,"15"4"-94"-16,2 8-114 15,-14 5-88-15,-4 10-25 16,5 18-39-16,-1 9-2 0,-6 13-21 15,0 9-6-15,-18 7-5 16,-9 1-5-16,7-4-5 16,-2-5-2-16,3 3-6 15,7-11-6-15,6 0-9 16,1-2-2-16,2-19-2 16,1 6 1-16,7-12 2 15,2-9-1-15,3-5 1 16,2-8 0-16,-2-4-5 15,0-1-5-15,3 2-6 16,0-5-6-16,3-17-10 16,17-29-10-16,1 19-29 15,4 3-20-15,5-7-29 16,3-1-10-16,11 5 0 0,-2 3 17 16,5 15 40-16,-5 3 21 15,-9 7 31-15,-2 9 5 16,-15 3 17-16,1 8 17 15,-7 11 38-15,-7 2 15 16,-10 2 14-16,-4 6-9 16,-3 3-26-16,2-7-12 15,13 4-21-15,-22-20-5 16,-1-2-2-16,-11 0 1 16,-12-7-3-16,15 5 0 0,-5-12-4 15,8-5-3-15,7 1-4 16,0 2-1-16,2-6-15 15,1-1-24-15,0-8-60 16,2-6-35-16,6 0-113 16,5 2 146-16</inkml:trace>
  <inkml:trace contextRef="#ctx0" brushRef="#br1" timeOffset="48178.47">21511 694 1005 0,'9'-2'462'16,"-9"4"-194"-16,-13 4-70 0,4 12-70 16,-16 6-13-16,0 10-16 15,2 2-18-15,-14 12-24 16,18 1-7-16,-16 1-14 16,5 6-3-16,7-8-8 15,-3-4-5-15,5 5-8 16,3 1-3-16,4 1-3 15,2-5 1-15,5-10-1 16,2-4 0-16,3-12-1 16,2 5-1-16,1-6 0 15,2-5 0-15,8 0-3 16,-1-9 0-16,12-4-2 16,2-4-5-16,9-11-20 15,3-2-12-15,16-6-10 16,5 1 6-16,-7-8 20 15,5-2 14-15,-22-8 12 16,-9-3 3-16,-7 6 4 0,-6 2 3 16,-5 9 7-16,-5 7 1 15,-6 6 6-15,-3 5-2 16,-7 6-8-16,-1 2-4 16,-3 9-12-16,0 1-2 15,-20 5 1-15,15 5 0 16,8 3 0-16,-9 3 1 0,28 3-1 15,-8 3 0-15,-2-3-1 16,1 0 1-16,1-4-1 16,-3-1 1-16,11-2-1 15,11 0 2-15,8 2 5 16,14-6-7-16,-9-6-85 16,10-8-55-16,-3-12 78 15</inkml:trace>
  <inkml:trace contextRef="#ctx0" brushRef="#br1" timeOffset="48877.219">22040 1085 874 0,'-2'-2'547'0,"-2"1"-25"16,-9 6-255-16,-4 5-49 15,-4 4-68-15,3 4-23 16,7 4-38-16,1 3-15 15,0 3-30-15,-5 2-11 16,-4 5-16-16,0-6-5 16,-7 4-6-16,4-1-2 15,-1-9 0-15,-4 2-1 16,13-2 1-16,5-2-1 16,0-9 0-16,6-2 0 15,3-6-4-15,0-8-2 0,12-3-5 16,5 0-2-16,12-15-10 15,2 2-6-15,7-13-30 16,4-6-16-16,6-12-12 16,7-3 5-16,-2 8 31 15,-9 3 20-15,-5 25 24 16,-11 6 2-16,-2 10 4 16,-1 7 7-16,-16 4 18 15,-5 7 8-15,-10 9 11 16,-6 6-2-16,-3 9-14 15,1 4-6-15,-2-1-11 16,2-6-5-16,2-10-2 16,0-2-1-16,3-7 1 0,1-4 1 15,2-1 1-15,2-5-1 16,2-5-1-16,1 1-2 16,9-7-1-16,0-4-1 15,8-5-2-15,1-5-1 16,6-9-12-16,4-4-9 15,8-11-25-15,5-11-13 16,7-2 2-16,1-1 9 16,4 8 21-16,4 11 12 0,-13 15 8 15,-1 9-1-15,-16 7 6 16,-8 9 3-16,-6 10 12 16,-7-2 7-16,-6 13 13 15,-3 1 3-15,-5 4-8 16,-1 13-4-16,-1-4-10 15,-1 3-2-15</inkml:trace>
  <inkml:trace contextRef="#ctx0" brushRef="#br1" timeOffset="49813.15">23298 1167 553 0,'0'-2'350'0,"12"-8"-36"16,27-28-88-16,-39 31-27 15,4 6-44-15,-2-1-13 16,-3 2-25-16,0 0-19 16,-1 0-26-16,1 0-7 15,0 0-15-15,-4 7-1 16,-2 22-6-16,-34 36-10 15,16-25-15-15,0 1-4 16,1-8-5-16,-8 4-1 16,12-12-1-16,2 3 0 0,8-8 0 15,4-1 0-15,-1-5-25 16,1-4-33-16,3-7-66 16,10-2-69-16,14-9 115 15</inkml:trace>
  <inkml:trace contextRef="#ctx0" brushRef="#br1" timeOffset="50313.119">24002 1072 1049 0,'1'-4'513'16,"-2"7"-177"-16,1-2-122 0,-1-1-24 15,0 0-47-15,-1 0-26 16,0 0-42-16,-17 6-13 16,-38 6-18-16,33-11-9 15,-5-1-15-15,2-1-5 16,-7 0-9-16,-8-1-1 16,-6 2-2-16,2 1-1 15,16 1-2-15,9 2-1 16,14-1-10-16,3-1-5 0,6 0-3 15,8 3 0-15,6 1 8 16,7 2 3-16,12 9 2 16,-8 2 0-16,13 6 3 15,-17 6 0-15,5-2 2 16,-10 1 1-16,-11 4-1 16,4 0 0-16,-18-8 1 15,12 2 0-15,-5-8 4 16,-7-5 5-16,-7 1 7 15,-21-3 5-15,-8-1 1 16,3-1 1-16,-5-4-2 16,14-2-4-16,-2-9-2 15,3-1-2-15,5-4-2 16,1-7-1-16,3-1-10 16,1-5-15-16,7-4-45 15,3-1-47-15,10-6 65 0</inkml:trace>
  <inkml:trace contextRef="#ctx0" brushRef="#br1" timeOffset="51385.03">24626 1056 439 0,'39'-33'314'15,"-29"30"59"-15,-2 2-89 16,-3-2-59-16,-2 1-39 16,-3 3-70-16,0-1-18 15,0 0-20-15,-1 0-3 16,-5 18-1-16,-25 37-8 16,10-23-22-16,-5 5-8 15,6 0-12-15,5 8-4 0,-8-12-7 16,4 2 0-1,2-3-2-15,-6-12 0 0,11 3-2 16,1-15-1-16,3-4 0 16,2-8-3-16,7-1-8 15,4-4-3-15,9-9-8 16,4-4 0-16,6-16 3 16,7-5 1-16,3-4 0 15,9 2 1-15,11 0 3 16,-6 9 1-16,7 6 3 15,-2 1 0-15,-13 11 1 16,3 7 0-16,-17 4-4 16,-5 13 0-16,-12 5 0 15,-7 4 4-15,-4 9 8 16,-5 0 6-16,-4 6 3 16,1 0 0-16,-2 1-5 15,-8 2-2-15,0 1-1 0,-3 5-1 16,-16-13 2-16,25 6 0 15,5-9-3-15,-8-10-13 16,15 0-62-16,-14-8-58 16,-1-5-191-16,10-1 199 15</inkml:trace>
  <inkml:trace contextRef="#ctx0" brushRef="#br1" timeOffset="51848.11">25318 977 983 0,'4'0'523'15,"0"3"-102"-15,-1 10-216 16,-22 0-33-16,-1 0-51 16,-15 6-27-16,-2 3-36 15,9 2-15-15,-4 4-15 16,6 0-5-16,6-4-6 15,-4 5-3-15,5-4-6 0,10 1-2 16,5 0-3-16,4-6 0 16,8 2-2-16,0-3 1 15,11-7 1-15,2-5 0 16,7 2 0-16,12-6 1 16,-21-14 2-16,15 8 0 15,-13-25 3-15,-2 5-2 16,15-3 2-16,-18-17 0 0,8 5-1 15,-11-6 1-15,-2 6 0 16,-1 6-2-16,-13-1-5 16,-8 8-2-16,0 8-7 15,-8 1-4-15,-4 11-3 16,9-2-1-16,-3 14 2 16,6 0-6-16,1 8-35 15,-9 2-20-15,2-5-74 16,0 3-59-16,5 7-250 15,8-2 293-15</inkml:trace>
  <inkml:trace contextRef="#ctx0" brushRef="#br1" timeOffset="52229.49">26045 632 1057 0,'17'-17'474'0,"-13"14"-241"16,4 5-71-16,-11 6-52 16,-6 4-19-16,-1 11-3 15,-6 6-5-15,-2 20-30 16,5 1-8-16,-10 13-11 15,0 0-6-15,-4-8-1 16,-5 4-4-16,0-16-4 16,3 2-4-16,-4-2-5 15,0 1 0-15,11 2 0 16,2-5 2-16,4-7 2 16,7-4 3-16,-9-11-22 15,5-9-17-15,11-7-79 16,-9-6-73-16,6-10-180 15,-4-1 216-15</inkml:trace>
  <inkml:trace contextRef="#ctx0" brushRef="#br1" timeOffset="52477.43">25714 901 940 0,'-1'8'530'16,"1"-8"-106"-16,13-8-132 16,3 8-102-16,4 0-55 0,3-3-45 15,1 3-21-15,6 8-44 16,7-9-9-16,8 7-10 16,0 9-1-16,1-6 0 15,-3 8 3-15,1-7-16 16,-8-3-59-16,-7-7-7 15,-21 6 33-15</inkml:trace>
  <inkml:trace contextRef="#ctx0" brushRef="#br1" timeOffset="53232.729">24243 1575 353 0,'-6'1'264'0,"-8"1"15"15,12 2-78-15,-7-1-21 16,0-1-27-16,6 3-9 15,1-2-15-15,3-1-16 16,-1-2-26-16,-1 0-1 16,1 0 1-16,0 0 5 15,0 0 5-15,6 0-9 16,13-1-19-16,26-2-7 16,-31 1-13-16,20-2-6 15,12 6-6-15,17-5 0 0,35 2 6 16,-3 2 5-16,23 2-7 15,-1 4-5-15,-1 2-17 16,-1 0-6-16,-18-2-5 16,-2 0 0-16,-23 1 0 15,-7-2 1-15,-27-5 1 16,-4 1 2-16,-16-4 5 16,-11-5 6-16,-6-3 2 15,-4-1-1-15,-3-5-8 16,-4 1-12-16,1-1-43 15,-3 4-44-15,1 6 351 16,3 1-230-16</inkml:trace>
  <inkml:trace contextRef="#ctx0" brushRef="#br1" timeOffset="54142.68">26942 975 1119 0,'-4'-3'165'16,"4"-3"-42"-16,-2-1 121 15,2 2-41-15,0-1-55 16,1 10-31-16,-2-5-43 16,0 1-22-16,-1 0-37 15,0 4-6-15,-2 21 2 16,-38 33-1-16,16-25 1 16,-1-2 1-1,14-15-4 1,-1 0 3-16,-30 51-2 0,-1 1 1 15,5-4 3-15,25-30-14 0,-18-7-58 16,10-7-25-16,0-11-84 16,4-4-50-16,14-5 146 15</inkml:trace>
  <inkml:trace contextRef="#ctx0" brushRef="#br1" timeOffset="54728.42">26680 1114 1073 0,'-2'-1'495'0,"-2"1"-241"0,13-1-71 16,-8 1-75-16,13 0-32 16,17-1-17-16,-3-1-6 15,17 0-24-15,-1 2-5 16,3 0-5-16,-5 0-3 15,6 0-6-15,2-5-1 16,-9 1-2-16,5 2 0 16,-16-3 2-16,-17 5-1 0,-10 0 2 15,-14 0-1-15,-4 3 4 16,12 2 1-16,-12 5 0 16,3 4 0-16,-21 8-7 15,-4 0-1-15,8 12-4 16,1-1-1-16,12-4 0 15,2 6-1-15,7-7 0 16,0-3-2-16,7-2 1 16,1-4 0-16,6-5 1 15,4 2 0-15,6 0 2 16,2-2 0-16,11-8 3 16,2-3 2-16,8-6 3 15,7-7 1-15,-4-9 1 16,6-4-1-16,-5-12-1 15,-5-5 0-15,-6-1 2 16,-10-4 1-16,-10 2 2 0,0 5 1 16,-10 5-1-16,-4 2-3 15,-8 11-5-15,-10 2-5 16,-2 14-7-16,-8 1-2 16,-4 8-3-16,0 5 1 15,-2 3 4-15,4 1 14 16,8 2-61-16,-1-1-51 15,-1 0-147-15,11 4 139 0</inkml:trace>
  <inkml:trace contextRef="#ctx0" brushRef="#br1" timeOffset="55600.15">28149 1064 1143 0,'1'0'571'0,"-3"0"-285"0,14 1-143 0,-19 4-72 0,2 0 1 0,5 5-32 0,-31 3-1 0,13 9-3 16,2 4-4-16,-6 8-7 16,6 4-2-16,-7 0-9 15,-4 1-1-15,0-4-4 16,6-4 0-16,7-5 1 16,-5-1-3-16,7-3-28 15,4-7 3-15,7-6-93 16,1-2-19-16,-2-9-102 15,8-2-135-15,9-4 255 16</inkml:trace>
  <inkml:trace contextRef="#ctx0" brushRef="#br1" timeOffset="56495.28">28749 1120 835 0,'-4'5'369'16,"4"-5"-185"-16,5 0-37 16,-4-2-17-16,-1 1 3 0,0 0 24 15,0 0 4-15,0 0-6 16,0 0 3-16,0 0-27 15,0 0-18-15,0-1-40 16,-1 1-25-16,-5-2-24 16,-17-6-10-16,-34-2-11 15,34 15-3-15,0 2-3 16,-6 3-2-16,0 2 1 16,-7 1 0-16,6 6 1 15,-2-4-1-15,12 11-2 16,-2-8-1-16,10 1-3 15,8 6-1-15,-1-10-2 16,6 9 0-16,7-11-2 16,1-2 1-16,6-9-1 15,2-6 1-15,2-2 1 16,8 2-4-16,8-12-6 16,2 4-2-16,-1-11-3 0,2-8-3 15,-6 5 4-15,-2-6 0 16,-3 11 1-16,-12 3 3 15,-4 6 3-15,-4 7-2 16,-3 4-26-16,-4 3-4 16,-4 9 2-16,-7 4 1 15,-9 11 34-15,-10 7 6 16,1 16 1-16,-14 14 2 0,5 1 2 16,1 5 3-16,-17 0 4 15,10-10 3-15,-13 15 2 16,5-1 0-16,6-7-1 15,-7 2-1-15,16-23 0 16,-1-6 0-16,12-16 4 16,5-10 2-16,-1-5 5 15,5-6 0-15,0-4 3 16,10-2-2-16,-2-7-3 16,-1-3-4-16,3-7-8 15,-3 4-3-15,10-10-6 16,4 4-2-16,5 7 0 15,-1-14 0-15,-5 9 2 0,14-2 1 16,-10-8 0-16,9 8-1 16,16-3-2-16,-5 0-1 15,21 0 3-15,5 8 3 16,-2 6 8-16,-3 0 9 16,1 8 5-16,-5 1 3 15,3-3-6-15,-8 4-3 16,-21-1-6-16,10-1-1 15,-18 1 11-15,2-1-11 16,2 3-81-16,-9-1 60 16</inkml:trace>
  <inkml:trace contextRef="#ctx0" brushRef="#br1" timeOffset="57076.45">29121 1090 1029 0,'5'-8'537'15,"-6"3"-123"-15,2 5-235 16,-3 1-31-16,1-1-55 0,1 0-15 15,-1 5-5-15,-5 17-4 16,-17 35-14-16,-8-29-9 16,9 8-21-16,-3 4-6 15,-4-1-8-15,3 0-2 16,-3-15-3-16,15 2 0 16,5-14-1-16,3-4 0 15,3 3-2-15,0-11-1 0,12 3 1 16,3-7-1-16,11-19 2 15,5 10 0-15,2-20 0 16,1-7 1-16,7 0-15 16,6-13-4-16,2 8-1 15,2 9-1-15,-8 7 13 16,-13 8 1-16,-8 7 1 16,-1 5-1-16,-6 11-3 15,2-2-1-15,-3 7-2 16,-3 2 2-16,-6 5 4 15,-2 5 2-15,-2 2 1 16,-2 6 1-16,-5 3 0 16,2 2-1-16,-4 6 1 15,4-2 0-15,-3-1 0 16,-4-8-2-16,-3-5-27 16,-6-2-26-16,8-5-81 15,1 3-64-15,6-11-448 0,9 0 435 16</inkml:trace>
  <inkml:trace contextRef="#ctx0" brushRef="#br1" timeOffset="57579.56">29800 1087 1318 0,'5'1'548'0,"-10"4"-312"15,1 1-54-15,-10 5-46 16,-2-2-28-16,-11 7-41 16,-1 3-16-16,-6 9-21 15,-1 5-7-15,1 7-10 16,8-4-4-16,7-6-3 16,-13-3-2-16,17-8 0 15,-4 2-2-15,13 0 0 16,4-4 1-16,1 1-1 15,5-3 0-15,-11-4 1 16,25 2-2-16,-12-6 2 0,10-6 0 16,0-5-2-16,11-7 0 15,20-5-2-15,-12-3 0 16,14 0 1-16,-22-3 0 16,-4-14 3-16,0 8 1 15,-9-15 0-15,2 1 0 16,-9 13-1-16,0-6-2 15,-8 12-3-15,-6 4-3 16,-2 7-7-16,-1 3-2 16,-6 5-4-16,3 4-1 0,-5 5-11 15,2 2-10-15,-1 8-23 16,-4-3-26-16,7 6-91 16,-14 0-72-16,9 1 155 15,-21 16-74-15</inkml:trace>
  <inkml:trace contextRef="#ctx0" brushRef="#br1" timeOffset="58392.96">30154 1128 1341 0,'-5'-5'737'0,"0"4"-409"16,8 2-181-16,-3 1-37 15,0-2-69-15,-1 3-21 16,-4 21-10-16,-52 36-1 16,31-22 0-16,1 3-1 15,9 7-2-15,-2-9-1 0,9-8 0 16,249-290-21 124,-248 253 14-124,33 5 0-16,-9 1 0 0,8-1-3 16,3 4-2-16,-20 4 1 15,-5 0 1-15,-2 4 5 16,-1 1 2-16,0 4 2 16,4 8 0-16,2-1-1 0,6-4 0 15,5 2 2-15,3-11 0 16,-2-1 1-16,4 0 1 15,8-8 2-15,2-5 2 16,-3-7 0-16,11-2 1 16,-4-11-2-16,0 5-2 0,12-3-1 15,-11-1 0-15,-12 2 0 16,-4-3 1-16,-10 3-1 16,-5 5 0-16,-5 1-5 15,-2 4-4-15,-10 5-8 16,-1-1-3-16,-5 8 0 15,-5 5 1-15,-5 4 4 16,-5-3 1-16,-10 1 2 16,8 4-1-16,9 4 3 15,-6 6-1-15,15 5 3 16,-2-4 1-16,3 4 1 16,8 1 2-16,-3 3 1 15,1 4-1-15,4-5 0 16,-2-1-1-16,7-6 0 15,10-1 1-15,-4-5 0 16,5-1-1-16,-1-4-9 16,10-3-26-16,-4-6-81 0,18-2 32 15,38-6 32-15</inkml:trace>
  <inkml:trace contextRef="#ctx0" brushRef="#br1" timeOffset="58809.18">31893 1148 545 0,'7'-15'319'16,"26"4"-53"-16,-5-2-57 16,-23 2-3-16,2 0 8 15,-7 3 3-15,-8 3-24 16,6-1-17-16,4 5-52 16,-17 0-24-16,7 3-32 15,4 6-11-15,-23 0-15 0,7 8-4 16,-22 11-8-16,-9 4-5 15,1 19-7 1,-14-11-2-16,-14 8-4 0,-1-9 0 16,7-4-3-16,3 1 1 15,14-11-18-15,7 0-22 16,-8-11-68-16,5-3-33 16,16-6-90-16,5-2-54 15,18-3 182-15</inkml:trace>
  <inkml:trace contextRef="#ctx0" brushRef="#br1" timeOffset="59145.759">31630 1118 1043 0,'-5'3'525'15,"-5"0"-149"-15,3 0-147 16,-4 4-13-16,11 7-57 0,5 5-39 16,-3 8-55-1,8 8-16-15,-1 8-20 16,6 1-4-16,8-1-2 16,3-5-2-16,5-7-6 0,4-1-2 15,5-3-3-15,-5-3 0 16,-2-7 2-16,3-4 1 15,-4-4 4-15,-3-9-10 16,-10-1-31-16,-5 0-38 16,7-5-145-16,4 7 41 15,10 1 80-15</inkml:trace>
  <inkml:trace contextRef="#ctx0" brushRef="#br1" timeOffset="59497.28">32560 1621 1274 0,'-27'80'841'16,"26"-79"-155"-1,1-1-295-15,0 1-228 0,-1-1-124 16,0 0 39-16,0 0-27 0,0 0-36 15,0 0 4-15,-16 8-45 16,-13 10 164-16,29-15-109 16</inkml:trace>
  <inkml:trace contextRef="#ctx1" brushRef="#br1">31779 10814 0,'2'0'0</inkml:trace>
  <inkml:trace contextRef="#ctx0" brushRef="#br1" timeOffset="62132.61">6924 1815 380 0,'19'-60'265'0,"-10"51"2"16,-6 1-64-16,0-4-19 15,4 4-35-15,-7 0-19 16,5 1-52-16,-4 4-20 15,-1 12-32-15,0 0-10 16,-6 7 0-16,5 11 2 16,-9-2 1-16,3 2-2 0,-1 10-2 15,-7-6-1-15,3 5-3 16,-1 0-1 0,-9-2-2-16,5-1 0 0,-7 4 1 15,-4 0-1-15,8-5-1 16,6-4-1-16,5-10 1 15,4-10-2-15,2-7 4 16,1-5 5-16,9-13-57 16,7-4-79-16,9-4 79 15</inkml:trace>
  <inkml:trace contextRef="#ctx0" brushRef="#br1" timeOffset="62432.55">7309 1734 707 0,'5'-15'443'15,"-5"8"23"-15,0 4-227 16,5 0-94-16,-5 3-35 0,0 0-51 15,0 0-16-15,-2 0-28 16,1 0-3-16,-2 11-1 16,-5 6 0-16,-17 33-3 15,18-29-2-15,-3-7 0 16,1 1-1-16,7-12-17 16,-10 1-64-16,7 8 53 15</inkml:trace>
  <inkml:trace contextRef="#ctx0" brushRef="#br1" timeOffset="62877.03">7612 1697 1064 0,'2'-13'492'0,"9"2"-208"15,-14 8-47-15,3 0-88 16,0 8-40-16,0-5-58 15,-1 1-25-15,-8 25-17 16,-4 27 0-16,-5-22-1 16,-1 0 0-16,4 2 0 15,-9-1-2-15,-2-1 0 16,3-2-1-16,3-2-1 16,-2 2 1-16,2-3-1 15,9 2 0-15,-3-2 0 16,5-5 0-16,9-5-2 15,-8-3 2-15,7-11-61 16,0-2-45-16,1-1-129 16,0 0-129-16,0 0 232 15</inkml:trace>
  <inkml:trace contextRef="#ctx0" brushRef="#br1" timeOffset="63197.15">7935 1640 1030 0,'0'5'468'0,"-3"4"-192"0,3 0-132 16,-1 1-8-16,-6 6-28 15,0 4-13-15,-5 2-29 16,4 13-8-16,-2-10-7 15,-5 8-3-15,-1 2-12 16,-6-1-9-16,-5 4-12 16,3-6-3-16,-15 6-4 15,12-3 0-15,6 0-1 16,3-2-1-16,8-4 2 16,-7-4 12-16,15-12-139 15,2-8 174-15,34-28-69 16</inkml:trace>
  <inkml:trace contextRef="#ctx0" brushRef="#br1" timeOffset="64118.74">8708 1811 607 0,'1'-6'348'15,"0"1"-34"-15,-2-1-66 16,3 2-54-16,-1 0-30 15,-3-1-61-15,1 7-30 16,0-2-48-16,0 0-13 16,-4 21-5-16,-37 34 2 15,28-20 1-15,-10 2 0 0,5 4 0 16,-9-5-1-16,-5 0-2 16,10 6 0-16,-3-2-1 15,4 1 0-15,4-10 0 16,2-8 0-16,7-8 0 15,1-7 3-15,3-8-86 16,4-6-113-16,6-13 123 16</inkml:trace>
  <inkml:trace contextRef="#ctx0" brushRef="#br1" timeOffset="64372.28">8424 1893 1128 0,'-2'-1'463'15,"9"1"-274"-15,10 3-28 16,3 3-48-16,14-6-6 16,0 0-26-16,2 5-23 15,2-5-29-15,-1 2-8 16,4-2-12-16,-6-3 0 0,-1 3 14 15,-10 0-31-15,-10 1-136 16,-2 2-134-16,-3-5 156 16</inkml:trace>
  <inkml:trace contextRef="#ctx0" brushRef="#br1" timeOffset="65055.31">9225 1940 1440 0,'-2'-2'581'15,"1"2"-370"-15,-5-2-43 16,5 0-69-16,0 1-23 15,-1 0-37-15,1 0-14 16,0 0-16-16,-4 0-2 16,-9-1-5-16,-16 0 0 15,-25 6-2-15,37 3 0 16,-14-1 0-16,10 5-2 0,-9 2 1 16,-5 5-1-16,7 0 1 15,6 6 0-15,6-2 0 16,6 3-1-16,4 7 1 15,-3-2-1-15,9 4-1 16,-5-10 1-16,3-7-2 16,4 2 0-16,6-3 0 15,0-3 0-15,5 2-5 16,6-9-5-16,4-11-20 16,0-1-11-16,3-11-21 15,4-4-8-15,5-10 6 16,7-5 8-16,7-10 24 15,-4-3 13-15,-8 1 19 0,-7 3 4 16,-11 7 4 0,-7 7 0-16,-6 12 0 0,-1 1 3 15,-4 13 0-15,-5 4-1 16,-3 5-3-16,-3 12-2 16,-4 3 1-16,-1 0-1 15,2 8 1-15,-2-2 0 16,4 3-1-16,4 2 1 15,-3-1 2-15,-9 7 1 16,14-2 3-16,4 0-1 16,10-3-1-16,7-7 0 0,-2-3 0 15,5-8 1-15,2-5-1 16,8-5 7-16,1-7-37 16,0-4-80-16,2-22 73 15</inkml:trace>
  <inkml:trace contextRef="#ctx0" brushRef="#br1" timeOffset="65418.49">9726 1660 1166 0,'-7'-4'541'0,"3"4"-225"16,2-2-81-16,1 0-78 15,0 2-30-15,1 0-46 0,0-1-21 16,-1 1-32-16,-1 0-11 16,1 0-11-16,-6 16-1 15,-23 49-2-15,13-28 1 16,-9 3 0-16,-5 2-1 16,11-1 0-16,-2-3-1 15,3 1 1-15,3 3 0 16,-16-1 0-16,8-3 0 15,-3 0 1-15,10-5-1 0,10-4 1 16,-5-10-1-16,8-9 2 16,0-7-22-16,3-9-55 15,1-1-31-15,21-7-89 16,-9-4-42-16,10-12 152 16</inkml:trace>
  <inkml:trace contextRef="#ctx0" brushRef="#br1" timeOffset="66020.42">9988 1760 870 0,'15'-1'487'16,"-21"8"-55"-16,3-5-220 0,-12 11-35 15,10-1-33-15,-3-3-19 16,-5 4-38-16,-6-3-16 15,-18 9-24-15,7-7-10 16,-13 3-14-16,14-2-6 16,-3 1-7-16,-2 4-4 15,8 3-2-15,-1 1-2 16,-1-4 1-16,5-1-1 0,-1-1-2 16,11 0 1-16,3 3-1 15,8 0-1-15,12-4 0 16,-3 6 0-16,6-7 1 15,7 8 1-15,7-11 0 16,-1-6 0-16,11-7-1 16,-21-8 1-16,23-2-2 15,0-1-1-15,5 0-4 16,12-8 0-16,-12-2 2 16,7-3 1-16,-7-3 3 15,-5 1 2-15,-15-3 2 16,-10-3-1-16,-6 6 0 15,3-4-1-15,-7 11 0 16,-4 9 1-16,-8 6-5 16,0 6-1-16,-4 6-2 15,-9 4 0-15,6 8 5 0,-21 5 0 16,7 1 3-16,24 2 0 16,-15-2-1-16,2 2 1 15,-1 3 0-15,-16-2 0 16,22 3-1-16,11-1 1 15,5-5-2-15,6 3 1 16,3-12 2-16,12-12 12 16,2-3-49-16,5-16-16 0,14-7 30 15</inkml:trace>
  <inkml:trace contextRef="#ctx0" brushRef="#br1" timeOffset="66976.729">10616 1952 621 0,'0'-1'358'0,"0"0"-62"15,0 0-106-15,0 0-94 16,0-1-32-16,0 2-17 16,0 0 3-16,0 0 0 15,12 8-5-15,7 7-4 16,28 23 3-16,-22-35 4 16,2-3-3-16,4-9-6 15,13-5-7-15,-4-2-13 16,3-3-4-16,-8-8-5 15,-13 6 0-15,-12 0 1 16,-4 1 0-16,-5 4 5 16,-8 3 0-16,-2 0-3 15,-6 5-3-15,-12 6-7 16,10-4-3-16,-14 6 0 0,-6 9-1 16,-8 7 1-16,10 7 0 15,4 2 0-15,3-7 2 16,14 1-1-16,-7-1 1 15,4 4-1-15,9-2 0 16,2 5 2-16,-3-3 1 16,13 3 3-16,-4 1 2 15,6 0 6-15,3-1 2 16,-2 1 2-16,7-1 1 0,1-9-1 16,1-11-2-16</inkml:trace>
  <inkml:trace contextRef="#ctx0" brushRef="#br1" timeOffset="67289.53">11262 1872 1387 0,'-10'-2'574'15,"1"5"-338"-15,-1 5-49 16,1 2-68-16,-5 5-25 16,5-2-35-16,-3 2-15 15,-2 5-13-15,3 2-4 16,-7 2-8-16,-1-2-4 0,1 8-7 15,-1-5-2-15,3 9-1 16,-2-1-1-16,3-7-1 16,10-3 1-16,-8-8-34 15,3-3-34-15,15-5-125 16,-9-4-85-16,25-13 167 16</inkml:trace>
  <inkml:trace contextRef="#ctx0" brushRef="#br1" timeOffset="67608.57">11652 1708 2409 0,'-6'10'49'0,"1"2"-1"15,-6 14 40-15,-1 7-34 16,-5-4-13-16,-5 3-18 16,4-3-4-16,-12-2-3 15,10 5-2-15,-7 2-2 16,4-1-1-16,13-1-4 0,-7 1 1 16,3 3-2-16,-8 3 1 15,-1-14 2-15,2-1-14 16,15-20-81-16,4-4-45 15,2-2-150-15,0 1-92 16,1-7 242-16</inkml:trace>
  <inkml:trace contextRef="#ctx0" brushRef="#br1" timeOffset="67819.45">11460 1879 826 0,'-3'0'497'16,"9"-9"-41"-16,5 8-231 15,5-1-36-15,0 3-57 16,-1 14-7-16,9-6-30 16,3 1-32-16,0-1-16 15,-5-7-14-15,-3 3-16 16,2-1-5-16,-3-4 12 16,0 2-26-16,2-9-118 15,-4-1-34-15,-5 7 72 16</inkml:trace>
  <inkml:trace contextRef="#ctx0" brushRef="#br1" timeOffset="68683.93">12051 1559 735 0,'-9'0'464'0,"2"1"24"15,-12 13-274-15,2 5-39 16,-4 17-40-16,9 3-18 0,2 6-32 16,2 10-14-16,-5-10-14 15,-12 4-4-15,3-5-13 16,-5-6-6-16,0 2-13 16,2-3-4-16,1 2-5 15,-2-5-2 1,8-6 1-16,4-10-1 0,4 1 0 15,4-14 0-15,5-4 2 16,0 1 0-16,5-19-5 16,-1 5-5-16,6-8-17 15,1-2-12-15,12-3-21 16,0-5-11-16,13 0-7 16,10-1 3-16,2 5 17 15,-3-8 14-15,-2 5 20 16,-11 1 9-16,-8 5 4 15,5 10 2-15,-11 4 0 0,-1 9 2 16,-9 5 4-16,-3 5 3 16,-5 5 11-16,1-2 5 15,-2 8 5-15,-6 2 1 16,-2 0-9-16,-2 2-4 16,-1-4-9-16,6 4-3 15,0-2-3-15,0 0-1 16,1 4-1-16,-2 1 0 15,8 2-1-15,2-3 0 0,8-12 2 16,-1 0 0-16,9-8 4 16,0-1 0-16,6-1 0 15,2-8 1-15,3-13-4 16,4-3 0-16,10-13-4 16,-8-2-1-16,11-3 0 15,3-1 0-15,-10 3-1 16,-5-2 0-16,-7 3-1 15,-8-2-1-15,-10 2-1 16,6 9 0-16,-21 12-1 16,-3 2-1-16,-6 7-4 15,3 1 2-15,-12 6-1 16,-4 5 2-16,2 11 4 0,-1-2 1 16,-3 4 2-16,13 4 2 15,-11-3 2-15,-4 8 1 16,21-2 0-16,-9-3 0 15,19 4-1-15,-1-3 2 16,4 6-2-16,8-6 1 16,-6 3-1-16,14-2 1 15,1-7 1-15,6-9-1 16,7-6-4-16,-6-6-17 16,6-18-158-16,-1 6 176 0,20-27-47 15</inkml:trace>
  <inkml:trace contextRef="#ctx0" brushRef="#br1" timeOffset="69116.84">12906 1851 1187 0,'-17'9'531'0,"1"-4"-241"15,-3-3-69-15,6 4-67 16,2 0-32-16,11 3-45 16,-10 6-17-16,5 3-21 15,-7 3-5-15,-6 4-11 0,2 0-3 16,-6 6-7-16,10-2-3 16,-5 2-3-16,-5 3 0 15,9-10-1-15,0-1 1 16,6-13 0-16,6-3-1 15,1-9 2-15,0 2 1 16,0-2-3-16,0 1 0 0,3-6-12 16,23-23-11-16,23-38-24 15,-24 23-4-15,14 4-19 16,-6 0 5 0,9 8 22-16,4-3 4 0,0 7 25 15,-1 5 5-15,-7 7 2 16,-5 14 1-16,-10 4-3 15,-5 8 1-15,-5 1 56 16,-6-5-24-16,-4 8-8 16</inkml:trace>
  <inkml:trace contextRef="#ctx0" brushRef="#br1" timeOffset="70711.05">13983 1932 554 0,'8'-4'336'0,"-5"-2"-59"0,4 0-55 15,-3-3-29-15,-1 4-46 16,3-4-16-16,-6 0-24 15,0 4-4-15,-5 0-16 16,-4 5-12-16,-6-1-29 16,-2 1-11-16,-7 0-17 15,-5 1-3-15,-9 11-6 16,11-4-2-16,-9 6-3 16,3 4-1-16,-3 1-1 15,-12 2-1-15,10 5 0 16,2 1 0-16,14 4-1 15,10-2 0-15,4 1 0 16,4 1 0-16,2-1 0 0,-1-5 0 16,4-4 0-16,3-6 0 15,11-7-1-15,-1 5 1 16,7-8 1-16,4-5 1 16,21-13 1-16,-12-1-1 15,17-19 1-15,5-2-1 16,-7-2 0-16,13-9-1 0,-23 7 1 15,4-1-1-15,-11 4-2 16,-2 4-2-16,-7 5-1 16,-10 1-1-16,-10 14 3 15,0-2-2-15,-3 16-4 16,-3 7-1-16,-10 1 0 16,-4 7 3-16,-1-1 4 15,-5 3 0-15,6 3 2 16,-3 1 0-16,4 8 0 15,-3-3 0-15,-2 5 0 16,5 3 1-16,1-11 1 16,4 10-1-16,14-13 1 15,3-15-1-15,6 11 1 16,5-15-1-16,3-5 1 16,4 10 1-16,0-20-2 15,-1-1 0-15,5-4-1 16,2-9-1-16,14-2-6 15,4 1-4-15,-3 0-1 16,-5-3 1-16,-4 3 8 0,-3-3 3 16,0 1 1-16,0-1 1 15,-7 2-1-15,-5 4 0 16,-7 9 0-16,-7 1 0 16,-7 11-1-16,-1 3 0 15,-11 7 0-15,3 11-1 0,-9 2 4 16,3-1 2-16,-9 4 4 15,0 3-1-15,3 6 2 16,-1 3 2-16,-3 5 0 16,4-1 1-16,0 1-5 15,8-9-1-15,12-3-2 16,-8-13-1-16,13-5 0 16,0-2-1-16,-6-7 3 15,2 0 1-15,7-7-1 16,-18-3-1-16,30-18-3 15,0 3-2-15,-2-13-22 16,22 1-16-16,-8 0-47 16,12-8-22-16,3 3 8 15,-3 6 15-15,2 6 47 16,-4-2 21-16,-6 15 19 16,1 4 12-16,-8 11 26 0,3 10 10 15,-22 5 12-15,-2-1-3 16,-11 3-11-16,-11 3-5 15,24 7-8-15,-14 0-6 16,-3 4-9-16,8 3-3 16,-8-4-7-16,-3 8-2 15,9-7-3-15,-11-3 1 16,-5-1 0-16,5-11 0 0,-2 2 2 16,2-10-1-16,4-3-71 15,6-4-37-15,7 0-270 16,-2-11 234-16</inkml:trace>
  <inkml:trace contextRef="#ctx0" brushRef="#br1" timeOffset="71232.32">15223 1915 1056 0,'-13'0'529'0,"4"0"-181"16,9 4-139-16,-13-3-39 16,14 3-55-16,-9-4-21 15,-10-3-40-15,-1-1-16 16,-12 1-22-16,2-1-7 16,1-2-6-16,0 1-1 15,-2 1-2-15,0 1-3 16,1 3-1-16,0 1 1 15,7 4-1-15,9 1 2 16,-2 3-4-16,7 0-1 0,13 5-2 16,2-2-1-16,18 1 1 15,7 2 1-15,-5 3 3 16,9 1 2-16,-3 6 2 16,-4-3 1-16,3-1 1 15,-8 3-1-15,-1-5 2 16,-4 5-2-16,-7-2 1 15,-7-7 1-15,-14 8 1 16,-5-6 2-16,-6-1 2 16,0 3 1-16,-4-13 3 15,3 4 0-15,-10-11 2 16,-3-1 0-16,-2 0 0 16,-5-4-1-16,6-3-2 15,-5-8-1-15,2-2-5 16,24-3 0-16,-10-4-24 0,21 7-36 15,-1-6-103-15,-18 7 141 16,11 9-24-16</inkml:trace>
  <inkml:trace contextRef="#ctx0" brushRef="#br1" timeOffset="72800.88">15527 1929 703 0,'9'-11'353'0,"3"2"-104"16,1 3-27-16,-9 2-54 15,-1 3-17-15,-2-1-42 16,-2 2-25-16,0 0-28 15,-1 0-11-15,-1 2-3 16,-18 19 4-16,-29 36 6 0,27-27-1 16,4 5-9-16,-4 4-7 15,-1 6-16-15,-6-9-5 16,7 2-7-16,12-11 0 16,4-9-3-16,12 3 0 15,1-7-1-15,-12-1-1 16,14-10 0-16,3-7 1 15,7-11 1-15,15-6-1 16,-9-6-3-16,14 4 0 0,9-22-7 16,11-1-4-16,7-1-6 15,-11-10 0-15,-1 15 5 16,-14 2 5-16,2 4 8 16,-8 8 1-16,-16 13 1 15,-5 4-1-15,-12 7 1 16,-4 5-1-16,-6 2 1 15,1 14 0-15,-10 2 3 16,4 0 2-16,-7 5 1 16,-5-5 0-16,13 7-1 15,-6-2 1-15,12 3 1 16,1 0-1-16,2-3-2 16,5 4-1-16,3-4-2 15,-1 2 0-15,-5 0 0 0,8-10-1 16,-2-6 1-16,4 1 1 15,10-5 1-15,-10-2 1 16,8-5 2-16,-7 1 0 16,8-14-2-16,7 0 0 15,4 5-3-15,10-19-2 16,-5 3 1-16,-4-5-1 16,-2-8 0-16,5 6 1 0,-4-4-1 15,11 5 0-15,-7-1-1 16,-5-3-1-16,-3 8 0 15,-1 1 0-15,-11 10 0 16,3 1-1-16,-7 10-5 16,-25 3-1-16,8 10-2 15,-4 7 2-15,5 0 4 16,9 8 3-16,3 0 0 16,-4-3 0-16,-6 3 1 15,0 1 1-15,-10-6 0 16,20 4 0-16,-3-1 1 15,16-4 0-15,20 0 2 16,-34-5 0-16,22-6 2 16,-7-9-1-16,-2-10 0 15,32 0 0-15,-11-6-2 16,7 2 0-16,-5-3-1 16,-2-2 0-16,-2 0-1 0,-5-3 1 15,-6 1-1-15,-3 4 0 16,1 6 1-16,-13 1 0 15,-7 5 1-15,-8 2-2 16,-19 1-2-16,7 4-4 16,-11 8 0-16,2 3 0 15,-6 3 1-15,-1 8 2 16,0-2 1-16,-4 1 0 0,15 4 1 16,3 1 2-16,7 2 0 15,-2 3-1-15,-2 0 1 16,1 2-1-16,8-2 0 15,18-7 0-15,-6 10 1 16,23-3 0-16,-11-9 0 16,1-1 0-16,17-13-1 15,-17-11 3-15,20-4-30 16,-6-4-44-16,1-16-115 16,4 2-485-16,16-12 460 15</inkml:trace>
  <inkml:trace contextRef="#ctx0" brushRef="#br1" timeOffset="73218.38">16866 1903 905 0,'0'-7'491'16,"0"5"-112"-16,-8-2-109 16,2 8-90-16,-2 1-34 15,-3 7-31-15,0 5-14 16,-2 3-33-16,5 1-13 0,-13 1-13 15,1 7-5-15,2-3-9 16,-6 0-3-16,20 11-7 16,-6-7-3-16,-1 2-6 15,4-3-2-15,-6-13 1 16,11-4-2-16,-8-3 1 16,9-5-1-16,2-4 4 15,-5 0 0-15,4-1 0 16,5-3-2-16,-1-6-4 15,24-20-1-15,12-49-3 16,-12 30 0-16,18-6-3 16,-8 9-2-16,5 6-2 15,0 1 1-15,-2 10 1 16,-2-4 2-16,0 19 1 16,-13 9 0-16,15 7 0 15,-14 7 0-15,-4-1 5 16,-5-4-12-16,-15 4 302 0,17-1-220 15</inkml:trace>
  <inkml:trace contextRef="#ctx0" brushRef="#br1" timeOffset="73936.27">17749 1892 535 0,'31'-71'363'16,"-12"53"-6"-16,-2-2-129 15,-5-2-21-15,-3 15-42 16,-8 0-12-16,0 2-33 16,-1 5-23-16,0 14-33 15,0 0-11-15,-7 6-17 16,-4 13-2-16,-8-9-4 15,-3 11-1-15,-2 9-1 16,-6-6-2-16,5 5-6 16,0-2-2-16,7-1-6 15,4 7-2-15,-11-12-2 0,6-3 4 16,-7-5-42-16,7-22-57 16,5 3-120-16,2-8-98 15,0-14 182-15</inkml:trace>
  <inkml:trace contextRef="#ctx0" brushRef="#br1" timeOffset="74667.5">17595 1914 621 0,'7'-1'381'16,"1"-4"-48"-16,-12 11-117 16,5-1-34-16,14 6-49 15,-9 5-14-15,27 2-38 16,-16-2-13-16,13-1-20 15,6-2-8-15,-1-4-12 16,10-3-6-16,-1-7-5 16,-3-3-1-16,7-7-1 15,-2-7-1-15,-4 1-2 16,1-5-1-16,-14-2-2 16,-14-1 0-16,9-2-1 15,-2-10-1-15,2-10-1 0,14-5-2 16,-7-3-1-16,-8 5-1 15,-6 14-1-15,-3 10-1 16,-9 10-2-16,-2 7-3 16,-5 9-5-16,-5 6 0 15,-8 13 3-15,-2 9 4 16,-11 20 6-16,-8 7 1 16,1 8 5-16,2-6 2 0,0-5 5 15,7-7 1-15,-4 2-3 16,-5 0-2-16,2-4-4 15,3-3 0-15,2-7-2 16,5-3-1-16,8-6 1 16,2-5 0-16,8-10 1 15,0-1 3-15,5-6 0 16,-3-3 0-16,7-3-4 16,-4 3-4-16,0-1-3 15,10-21-2-15,21-38-1 16,-13 25-1-16,27 1-14 15,6 1-8-15,6-3-7 16,3 4 0-16,-15 3 14 16,-7 2 10-16,-3 12 8 15,-5 5 2-15,-14 11-4 0,-2 2-2 16,-7 14 3-16,-4 2 3 16,-4 6 8-16,-5 3 7 15,-8 2 6-15,-2 5 0 16,0 10 1-16,0-3-4 15,-5 2-6-15,6-6-2 16,0-12-2-16,-11-6 0 16,17-2-2-16,1-8 0 15,-1 2 1-15,16-3-26 16,-8-10-127-16,4 2-84 16,11-23 129-16</inkml:trace>
  <inkml:trace contextRef="#ctx0" brushRef="#br1" timeOffset="75148.93">18571 1907 949 0,'4'-3'559'0,"-15"5"-42"16,-8-1-201-16,1 7-147 15,11-1-34-15,-6 7-49 16,-2 1-16-16,-13 3-30 15,3 1-9-15,10 2-13 16,1 1-3-16,2 10-7 0,2-5-2 16,0 2-1-16,2 0-2 15,8 5 0-15,0-5 0 16,4-4 0-16,1 5 0 16,0-21-1-16,7 1 2 15,5-10 1-15,-2-6 1 16,7-4 1-16,4 5-1 15,1-14-3-15,-3-8 0 16,8-8-3-16,-20-10-1 0,4 2-12 16,8 0-2-16,-22 1-5 15,27 6 2-15,-24 3 8 16,-15 5-1-16,-3 11 1 16,0 7-2-16,0 10-1 15,-10 5 0-15,12-1 2 16,-16-1 0-16,6 4 3 15,10 3-10-15,-7 6-40 16,2 5-17-16,-3 1-63 16,4 0-38-16,2 6-86 15,-1-6-115-15,11-3 242 16</inkml:trace>
  <inkml:trace contextRef="#ctx0" brushRef="#br1" timeOffset="75770.75">18856 1966 963 0,'7'-14'501'0,"3"4"-124"15,-5 0-109-15,-2 5-79 16,3-1-27-16,-5 6-47 15,-3 0-24-15,-7 8-51 16,0 4-17-16,-7 8-4 16,-1 6 3-16,0 7 3 15,-7 6-2-15,2 4-7 16,1 2-4-16,7 0-4 16,2-9-2-16,5-6-1 15,2-5-1-15,-5-8-1 16,10 3 0-16,7-4 0 15,0-5 1-15,13-11 1 16,-6 0 1-16,4-11 0 0,1 0-1 16,4-3-2-16,4-3-3 15,4-10-1-15,10-10-6 16,3-8-3-16,-13-3 0 16,6-3 3-16,5 5 4 15,-4-2 3-15,8 4 2 16,-14 11 0-16,-15 3-2 15,-8 14 0-15,-7 9-4 16,-1 8-5-16,-8 8 0 16,-9 6 0-16,4 5 2 0,-7-1 5 15,-2 6 0-15,3 1 1 16,2 0 2-16,-2 11 0 16,18 4 0-16,-13 0 1 15,6 0-1-15,-10-7 0 16,-13-2 0-16,27 0-1 15,-5-6 1-15,12-4-13 16,-10-8-35-16,5-11-90 16,-12-2-61-16,20-1-146 15,6-4-135-15,8-9 312 16</inkml:trace>
  <inkml:trace contextRef="#ctx0" brushRef="#br1" timeOffset="76516.92">19560 1967 1075 0,'-7'-12'584'0,"-5"6"-150"15,5 5-196-15,-8-2-57 16,5 1-76-16,-14 2-17 16,-9 0-34-16,9 5-14 15,-8 0-20-15,7 1-7 16,1 0-7-16,0-3-3 15,5 4-2-15,2 2 0 0,1 2-1 16,2 4 0-16,-4 3 0 16,4 4 0-16,7-2-1 15,2 1-1-15,12 0-3 16,5-3-1-16,4-2-3 16,3-16-2-16,6-5-17 15,1-11-11-15,8-2-25 16,3 4-5-16,-4-6 14 15,-4 2 13-15,-6-9 31 16,3 4 8-16,-5-4 6 16,-10 3 0-16,5 9-1 15,-15-2-1-15,-2 11-1 16,8 0-6-16,-17 6-4 16,3 5-1-16,-6 9-1 15,18 9 6-15,-19 8 2 16,1 8 1-16,-10 17 3 0,-24 6 1 15,10 12 5-15,-6 0 5 16,6-3 7-16,-1 0 2 16,4 2 0-16,-7-1-3 15,0 1-7-15,2-5-2 16,5-7-2-16,9-7 0 16,-3-11 2-16,-4-9 3 15,0-9 1-15,-2-8 2 0,5-13-1 16,6-4-2-16,2-13-3 15,5-1-3-15,5-5-13 16,-2-5-10-16,6-9-18 16,7-4-5-16,5-11 4 15,9 1 6-15,12 10 14 16,-3 3 5-16,10 9 5 16,6 3 3-16,-3 0 3 15,4-1 1-15,-1 7 2 16,2 1 1-16,8-1 5 15,-4 4 2-15,2-3 0 16,-6-3-1-16,-9 1-3 16,4-2-2-16,1 3-20 15,-7-3-68-15,2-1 59 16</inkml:trace>
  <inkml:trace contextRef="#ctx0" brushRef="#br1" timeOffset="77097.33">19973 1752 1020 0,'-11'-3'492'0,"0"7"-167"16,0 1-102-16,8 13-81 15,-9-5-20-15,-7 13-32 16,-3 4-13-16,-5 3-16 16,2 9-6-16,-2 2-7 15,0 3-6-15,1 5-11 16,-3 0-5-16,-1 2-11 16,3-4-3-16,-2-8-4 15,6-13-1-15,6-7 0 16,12-8-1-16,4-6-1 15,-2 0 0-15,21-5-1 16,-11-6-2-16,12-7-5 0,2-8-5 16,-2-9-18-16,10 1-12 15,4-16-34-15,9-5-21 16,-2-12-22-16,9 4 7 16,9 10 36-16,-7 9 24 15,-15 16 38-15,13 9 6 16,-23 10-1-16,0 4 7 15,0 8 25-15,-26 1 9 0,-2 14 19 16,0 5 0-16,-19 4-14 16,3 12-7-16,-7-1-10 15,6 2-5-15,11 8-4 16,-1-18-3-16,-3-5-3 16,-5-6 1-16,-6-13-4 15,1 2 2-15,23-6-4 16,-9-9-37-16,11-1-149 15,5-4 126-15</inkml:trace>
  <inkml:trace contextRef="#ctx0" brushRef="#br1" timeOffset="77370.69">20461 2116 1768 0,'-12'10'780'0,"-10"-3"-380"16,-5-5-139-16,16 8-131 15,-2-4-40-15,11-4-55 16,-8 4-4-16,3-1 125 15,3 2-209-15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23:21.53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02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19-10-11T15:25:44.335"/>
    </inkml:context>
  </inkml:definitions>
  <inkml:trace contextRef="#ctx0" brushRef="#br0">1109 11237 205 0,'-7'-30'186'16,"3"29"10"-16,2 0-37 15,-3 1-33-15,4-1-47 16,-1 0-8-16,1 0-11 16,0 0-6-16,0 0-4 15,0-4 0-15,-1-2 4 16,0-1 4-16,0 2 5 16,-1-2 1-16,1 2-8 15,-3 0-5-15,-1 0-14 16,-10 1-9-16,-27-26-12 15,26 29-2-15,-9 0-5 16,9 2 0-16,-11 1-2 16,7 1-1-16,-11 7-2 15,-4-1-1-15,-4 6-2 16,3 3-1-16,4 4-1 0,3 6 0 16,-1 6-2-16,2 3 0 15,-5 5-1-15,4 1-1 16,8 5 0-16,-3 1-1 0,15 3 3 15,5 2 2-15,-8-2 1 16,0-2 0-16,4 0 0 16,-2-3 1-16,13-6-1 15,8 2 0-15,-3-5-1 16,2 0 1-16,3 2 0 16,3-1 0-16,2 3 1 15,1-1 0 1,-1 0 3-16,0-4 2 15,7-5 4-15,-3-1 1 0,9-8 0 16,0 1-3-16,1-6-3 16,2 0-1-16,4-3-2 15,-2-3 2-15,6-1-4 16,-3-6 13-16,-4-4 6 16,4 0-1-16,2-4 27 15,0-5-5-15,1-7 21 0,-4-11 14 16,-5-11-8-16,-1-10-2 15,0-5-15-15,-4-1-9 16,2-1-12 0,-2 2-5-16,-5-3-9 15,0-3-4-15,-5-4-4 16,-5-3-1-16,-3 1-1 16,-1 7 0-16,-6 3 1 15,2 4 0-15,-2 6 0 16,-2 2 1-16,-1 6 9 0,-8 3 4 15,-1 6 7-15,-5 1 0 16,-9 0-6-16,1 3-3 16,-10 3-7-16,-4-1-2 15,5-3-5-15,-5 1-1 16,-4-5-2-16,3 1-1 16,-9 10-1-16,0-3-1 0,9 7-3 15,0 4 1-15,0 9-2 16,2 3 1-16,-10 12 0 15,3 5 1-15,7-2 2 16,1 3 1-16,5-1 1 16,3-2-1-16,-4 3 0 15,1-3-1-15,5 4 1 16,-1-2-1-16,17 0-2 16,6-1-4-16,-9-2-116 15,9 0 46-15,16 0 27 0</inkml:trace>
  <inkml:trace contextRef="#ctx0" brushRef="#br0" timeOffset="4357.86">19378 10461 710 0,'0'-1'336'0,"0"0"-133"16,0-1-30-16,0 1-64 16,0 0-14-16,0 0-32 15,0 0-15-15,0 0-26 16,0 0-8-16,0 0 0 15,0 0 1-15,0 1 8 16,-1 0 0-16,-3 18-7 16,-10 34-3-16,5-18-6 15,-7 0-1-15,2 11-1 16,1-2 0-16,-7 1-1 16,-1 1 0-16,-2-6-1 15,1 4 0-15,2-1-1 16,3-3 1-16,2 2-1 15,1-3 0-15,3-4-1 16,-2-7 1-16,5-4 0 0,1-5 0 16,3-5 2-16,2-4 0 15,0-7 7-15,0-1-17 16,2-10-75-16,2-2-56 16,1-12 75-16</inkml:trace>
  <inkml:trace contextRef="#ctx0" brushRef="#br0" timeOffset="4970.52">19695 10605 734 0,'7'0'371'0,"-1"1"-128"0,-3 2-13 15,-3-2-54-15,0-1-29 16,-1 0-26-16,0 0-24 16,0 0-36-16,0 0-11 15,-2 0-16-15,-13 7-4 16,-33 22-4-16,23-18-5 16,-5 3-6-16,-8 1-4 15,-4-1-5-15,-3 1-1 16,6-3-2-16,4 2 0 0,9-3-1 15,4-3 0-15,1-3-1 16,3-1-1-16,2 0 0 16,5 0-1-16,5 2-4 15,3-2 0-15,1-1-1 16,2 4 1 0,1-1 1-16,-1 0 2 15,2 0 1-15,2-1 0 16,3 0 0-16,1 3 0 15,0-3-1-15,2 3 0 16,-5-1 1-16,4-2 0 0,2 3 0 16,1 2 0-16,10 1 1 15,-9 0 0-15,2 5 0 16,-3-1 0-16,-1 5 0 16,4 0 1-16,-5-4-1 15,2 1 1-15,-6-6-1 0,5 1 1 16,2-3-1-16,-9-3 1 15,6-3 0-15,-7-2 0 16,2-1 0-16,3 0-1 16,-4-4-13-16,-1 1-27 15,1 0-68-15,-3 3-32 16,0 0-72-16,0 0-30 0,1 0 161 16</inkml:trace>
  <inkml:trace contextRef="#ctx0" brushRef="#br0" timeOffset="6060.72">19849 10965 676 0,'1'-3'355'0,"-1"0"-81"16,0 1-37-16,0 1-54 16,0 0-23-16,0-1-38 15,0 1-14-15,0 0-32 16,0 0-11-16,0 0-20 15,0 0-10-15,-1 1-7 16,-2 10-2-16,-7 18-6 16,-9 33-2-16,2-26-4 15,-3 1-3-15,3-2-4 16,1-6-1-16,3-5-3 16,4 1-1-16,4-5-2 0,3 2 1 15,2-5-1-15,0-3-1 16,3-2 0-16,0-4-1 15,3-4 2-15,2-3 2 16,1-3 2-16,1-4 2 0,2-4-1 16,3-1-1-16,2-10-3 15,5 0-1-15,-2-3 0 16,-3-3 0-16,0-3 0 16,-3-5 1-16,4 3 0 15,-3 0 0-15,3 5 2 16,1 5 0-16,-6 3 0 15,0 4 0-15,-8 7-3 16,-1 4-1-16,-4 7-4 16,-4 1 1-16,3-3 2 15,0 0 2-15,-1 4 2 16,-3 12 1-16,-10 27-1 16,10-25 0-16,-2 3-1 0,1-2 0 15,1 4 1-15,2-1 0 31,2 1 0-31,-1 0 1 16,1-4-1-16,2 1-1 0,2-5 1 16,0 1-1-16,5-1 0 15,-4-2-1-15,5-3 0 16,0-2 0-16,0-1 0 16,2-3 2-16,0-4 3 15,2-2 1-15,1-6 1 16,1-1 0-16,2-10-2 15,-2 0-1-15,0-9-1 16,1 3 0-16,1 0 1 16,-2-5 0-16,-1 0 2 0,-3-4 0 15,-5-3-1-15,0 3 1 16,-2 1-1 0,3 4-2-16,-3 3 1 15,-2-1-1-15,-2 8-2 16,0 0-1-16,-1 7-1 15,1 3-1-15,0 3-2 0,0 1-2 16,-2 5-9-16,2 0 17 0,0 0-76 16,0 0-66-16,0 0 96 15</inkml:trace>
  <inkml:trace contextRef="#ctx0" brushRef="#br0" timeOffset="6631.07">20732 10753 404 0,'-5'-3'263'0,"-7"-5"-27"0,8 6-50 16,-29-15-19-16,30 17-33 15,1 2-12-15,-2-1-18 16,3-1-9-16,1 0 2 16,0 0-2-16,0 0 0 15,0 0-3-15,0-1-18 16,7 1-9-16,9 0-19 0,30 0-3 16,-26 1-8-16,8 0-5 15,1 3-3 1,-4-3-4-16,7-1-7 0,-8 1-3 15,0-5-6-15,1 1-1 16,-6 0-3-16,-1-1 0 16,-4 4-2-16,-4 0-1 15,-4 0-3-15,-3 2-5 0,-6-2-41 16,2 0-35-16,0 0-139 16,-1 0-298-16,-6 2 348 15</inkml:trace>
  <inkml:trace contextRef="#ctx0" brushRef="#br0" timeOffset="6955.67">20652 10891 723 0,'0'0'350'0,"1"0"-124"16,3 1-8-16,-4-1-44 15,0 0-12-15,0 0-18 16,8 1-19-16,9 5-23 16,31 9-3-16,-27-9-7 0,-1-1-5 15,5-3-17-15,-4 0-10 16,6-2-24-16,1-3-10 15,-5-2-12-15,2-2-4 16,-9-1-5-16,0 1-2 16,-8-1-22-16,-1 0-22 15,-4 1-543-15,3 5 423 16</inkml:trace>
  <inkml:trace contextRef="#ctx0" brushRef="#br0" timeOffset="9509.71">21969 10496 294 0,'33'-13'212'0,"-29"10"-9"15,-2 2-33-15,1-1-13 32,-3 1-23-32,0 0-1 0,0 0-5 15,0 1-4-15,0 0-20 16,0 0-14-16,-2 0-28 16,1 0-7-16,0 0-9 15,0 0-6-15,-17 2-8 16,-30 34-7-16,22-25-3 0,1 1 2 15,-5 0 1-15,3-1-2 16,2-2-4-16,3-1-4 16,8-3-6-16,-4-3-1 15,6 3-5-15,0 0-2 16,-1-3 0-16,10 6-1 16,-2-1-1-16,0-1 1 15,0 6-1-15,-2-2 0 0,-3-1 1 16,0 1-1-16,0 1 1 15,3 2-1-15,-2 5 1 16,0-1 0-16,1 0 0 16,-4-1 0-16,2-1-1 15,4 1 0-15,-1-1-1 16,3 4 1-16,-2-3-1 16,1 0 1-16,2 4 0 15,-2-3 0-15,3 4 1 16,-1-2-1-16,-3-1 1 15,-1 3 0-15,0-1 0 16,-1 1 0-16,2-2 1 16,0 1-1-16,0-4 0 15,0 1 1-15,1-1-1 16,-1-3 0-16,4 4 0 16,-2-4 0-16,1-5-1 0,0 4 0 15,2-2 0-15,1-3 0 16,1 3 1-16,2-2-1 0,0-1-2 15,0-1 1-15,3 0 0 32,0 0 0-32,3 1 1 15,1-2 0-15,0-1 1 16,0 1-1-16,0-5 1 0,4 4 0 0,3-2 0 16,2-2 0-16,2 0 3 15,4-4 0-15,-2-3 1 16,5 3-1-16,2 1 1 15,-4 1-1-15,0-1 1 16,-7-1-1-16,-6-3-1 16,-2-1-1-16,-3 3-1 0,3 3-1 15,-5 1-1-15,1 2 2 16,-6-5-26-16,-3-1-38 16,-5-2-99-16,4 3-89 31,3 4 153-31</inkml:trace>
  <inkml:trace contextRef="#ctx0" brushRef="#br0" timeOffset="10057.32">22236 10600 650 0,'3'-2'359'0,"0"0"-83"16,-1 4-67-16,-2-2-62 16,0 0-32-16,-1 0-32 15,-4 17-2-15,-8 33-37 16,4-22-4-16,-4-1-2 0,2 2 1 15,-3 2-5-15,-8-4-6 16,4 4-11-16,-2-1-6 16,2 2-4-16,2-2-3 15,1 2 0-15,-3 0-2 16,6-1 0-16,1-2 0 0,4-6 0 31,1-5-1-31,2-3 0 0,-1-3 0 0,2-3-1 16,2-3 7-16,1-8-63 15,2-4-50-15,2-7-158 16,3-7 153-16</inkml:trace>
  <inkml:trace contextRef="#ctx0" brushRef="#br0" timeOffset="10449.34">22559 10552 866 0,'8'-9'418'0,"-1"6"-167"16,-2 0-28-16,-2 2-77 16,-1 1-34-16,-2 0-40 15,0 0-16-15,0 0-11 16,0 5 3-16,-1 15 0 15,-8 30-2-15,-3-24-8 16,-2 5-4-16,-2 1-6 16,-2 5-2-16,-4 0-8 15,0-1-3-15,-2-1-6 16,0-1-2-16,1-1-3 16,4-1 0-16,0-3-2 15,7 1-1-15,0-5 1 0,0-4 0 16,3-6-1-16,4-2 1 15,5-2-2-15,-4-2 0 16,6-6 2-16,-4-1-15 16,-4-5-57-16,6-3-59 15,-7-8-139-15,3-2 163 16</inkml:trace>
  <inkml:trace contextRef="#ctx0" brushRef="#br0" timeOffset="10776.89">22218 10872 412 0,'-15'-4'297'0,"4"4"43"16,7 0-87-16,-3 0-59 15,7 0-37-15,-1-2-50 16,0 2-13-16,1 0-27 15,0 0-9-15,0 0-12 16,11 2-3-16,9 2-4 16,28 7-1-16,-23-10-4 15,-2-1-3-15,0 0-5 16,0-1-4-16,-9-4-6 0,2 3-3 16,-6-3-8-1,-2 1-3-15,1 1-6 0,-1-3-37 16,1 1-154-16,-3-2 136 15</inkml:trace>
  <inkml:trace contextRef="#ctx0" brushRef="#br0" timeOffset="11566.63">22510 11109 646 0,'-1'0'296'16,"2"2"-106"-16,1-1-14 15,-2-1-22-15,0 0-1 16,0 0-29-16,0 0-22 15,14 7-36-15,31 8-9 16,-24-16-13-16,4-4-5 0,-2 3-1 16,0 2-5-16,-4 2-7 15,-5 1-3-15,-5-3-8 16,0 0-3-16,-7 0-5 16,-1 3 1-16,1 4-2 15,-3-7 0-15,0 0-2 16,-2 1 0-16,-22 10-1 15,-26 31 0-15,28-26 1 16,-2-1-1-16,4-6-2 16,0 2 1-16,6-2 0 15,4-3 0-15,2-3 1 0,5 1 1 16,3-4 3-16,1-1-2 16,0 0-2-16,0-1-3 15,0 1-3-15,0 0 0 0,10-2 0 16,2 0 2-16,26-10 1 15,-27 10-1-15,-1 2 0 16,0 1 0-16,2 4-1 16,2 2 1-16,-2 1 1 15,2 0 0-15,-4 2-1 16,1-1 1-16,-4 5-1 16,-3 1 1-16,-3 4 0 15,-4-3 1-15,-2 4 1 16,-5 1 0-16,-9 2 7 15,-4 3 6-15,-4 4-1 16,0-4 3-16,0-2 11 16,0-4 1-16,-2-8 14 15,0-1 2-15,-1-7-11 16,-1 0-6-16,0-11-8 16,4-5-3-16,2-5-5 0,5-5-5 15,14-1-7-15,-6-2-2 16,8 3-7-16,-4 4-14 15,1 7-44-15,0 1-43 16,2 6-369-16,7 2 328 16</inkml:trace>
  <inkml:trace contextRef="#ctx0" brushRef="#br0" timeOffset="12745.22">23087 10733 297 0,'2'0'235'15,"0"4"22"-15,-1-4-43 16,-1-1-15-16,0 1-21 16,0-2-17-16,0 1-28 0,0 0-11 15,0 1-24-15,0 0-12 16,0 0-13-16,0 0-3 15,0 0-7-15,0 0-3 16,0 5-9-16,-3 7-12 16,-4 5-16-16,-22 30-5 0,9-25-9 15,3 0-3 1,-2 2-2-16,2 0-1 0,2-2-2 16,1 1 1-16,3-2-1 15,4 1 0-15,1 0-1 16,3-3 0-16,4 1 0 15,0-3-1-15,7-2-1 16,2 2 1-16,4-7 1 16,2-2 0-16,5-3 3 15,2-1 0-15,4-2 1 16,4-1 1-16,3-10 1 0,0-6 0 16,0-7 0-16,-3-2-1 15,-5-5 0-15,-2 1-1 16,-4-2-1-16,0 0 2 15,-1 1-1-15,-4 0 0 16,-1 1 1-16,-8 1-1 0,-6 3 1 16,-3 1 0-16,-9 1-1 15,-2 3 0-15,-6 1-3 16,1-1 0-16,-6 6-1 31,-1-3 0-31,3 7 0 16,-6 0 0-16,6 7 0 15,2 3-1-15,-2 1-1 0,4 1-1 16,2 2-1-16,2-1 0 16,7 4-4-16,2 4 0 15,2 3-2-15,3 1 12 16,1 3-86 0,3 0-58-16,3 2-138 0,2-3 147 15</inkml:trace>
  <inkml:trace contextRef="#ctx0" brushRef="#br0" timeOffset="13169.11">23775 10357 775 0,'1'-8'409'0,"-1"6"-106"16,-1 0-53-16,-3 2-76 16,3 0-44-16,0 0-47 31,0 0-20-31,-2 7-22 15,-5 14-1-15,-24 33-2 16,18-27 2-16,4 6-3 16,-4 1-4-16,1 0-11 15,1-5-4-15,-3 0-9 16,3-4-2-16,3-5-2 0,1-3 0 16,3-10-1-16,0-1 1 15,2-4-1-15,1-2 3 16,-4-6-44-16,2-3-31 0,0-5-97 15,-1-1-69-15,1-3 148 16</inkml:trace>
  <inkml:trace contextRef="#ctx0" brushRef="#br0" timeOffset="13422.34">23555 10475 818 0,'-4'0'396'0,"4"2"-140"16,0-1-29-16,0-1-57 15,0 0-15-15,0 0-32 16,12 1-19-16,10 1-42 0,32 2-18 16,-26-5-24-16,1-4-5 15,-4-3-7-15,2-2-3 16,-5-1-3-16,0 2 15 15,-2 5-90-15,-5-1-76 0,-3 4 98 16</inkml:trace>
  <inkml:trace contextRef="#ctx0" brushRef="#br0" timeOffset="14413.96">24054 10532 335 0,'-3'4'201'0,"0"0"-4"16,1-2-16-16,2-2-31 0,0 0-20 15,0 0-20-15,0 0-12 16,0-1-15-16,0 0 0 15,12-2-18-15,5 0-13 16,34-4-16-16,-31 2-8 16,4 2-14-16,-3 1-6 15,-3 0-5-15,5 2-2 16,-3 2-1-16,6 0 0 16,-5 1 0-16,-2 0-3 0,-7 5-2 15,-6 3 0-15,-3 3 0 16,-3 6 1-16,-4 5 2 15,-2 1 0-15,-3 5 1 16,0 1 0-16,2 1 1 16,-2-3 0-16,-1-2 0 15,0 2 0-15,-3-2 1 32,4 1 0-32,0 3 0 0,0 0 0 15,3 1 1-15,-8-1 1 16,3 1-1-16,-2-2 0 15,-4-1 2-15,6-2 4 0,0-1 4 16,-1 2 2-16,3-6 1 16,1 2-4-16,0 0-4 15,-3-4-2-15,3-1-3 16,-2-4 0-16,1-3 2 16,7-1 1-16,-2-4 1 15,3-3 1-15,-2-1 5 16,1-4 2-16,1-1 2 15,0 0 0-15,0-1-3 16,-7-2-2-16,-7-2-3 16,-29-19 0-16,25 18-12 15,2 2 14-15,0 2 13 16,0 3 4-16,-1-2 13 16,3 1-16-16,3 1-14 0,1 1-4 0,4 2-5 15,1-1-1-15,1 1-2 16,3-2-1-16,0 2-20 15,2-3-46-15,0 0 47 16</inkml:trace>
  <inkml:trace contextRef="#ctx0" brushRef="#br0" timeOffset="15461.68">25099 10582 575 0,'-3'-3'345'0,"0"-3"-68"16,0-1-76-16,3 0-23 16,2 5-36-16,-2 0-4 15,-1 2-37-15,0 0-22 16,0 0-27-16,0 0-9 15,0 0-9-15,-14 3-4 0,-13 4-6 16,-28 9-5-16,20-5-6 16,-4-1-3-1,0 0 0-15,-2-3 1 0,4 0 1 32,3 2 2-32,14 2-3 15,1 1-3-15,9 0-5 16,6-1-1-16,-8 2-2 15,6 0 0-15,1 0-1 16,0 1 0-16,2 1 1 16,4-1 0-16,0 3 0 15,0 4 0-15,2-2 1 16,-5 2 0-16,-1-2 1 16,1 0-1-16,-2 3 0 0,1 1 0 15,-4 0 0-15,-2 3 0 16,-6 2 1-16,1-3 0 15,0 0-1-15,1 1 0 16,3-2 0-16,0 0 0 0,2 0-1 16,-2-6 1-16,3 2-1 15,2-3 1-15,0 1-1 16,2-2 0-16,-2-9 0 16,2 1 0-16,2-4 0 0,1 0 1 15,0 3-1-15,1-4 0 16,0 1-1-16,0 0 1 15,0-4 0-15,0 0 0 16,0 0 0-16,0 0-1 16,0 0 1-16,0 0 0 0,9 5 1 15,2 0 0-15,35 9 0 16,-26-13 1-16,4-1 0 16,5 0 1-16,-5-3-2 15,0-3 1-15,-3 2 0 16,-4-1 0-16,1 3-1 15,3 2-1-15,-7 0-4 16,0 1-1-16,-1 5 4 16,-4-1-7-16,0 4-84 15,-1 1-32-15,3 2 67 16</inkml:trace>
  <inkml:trace contextRef="#ctx0" brushRef="#br0" timeOffset="16515.57">25273 10814 280 0,'0'-1'177'16,"0"0"7"-16,6-3-2 16,3-1 0-16,0 1-3 15,25-10-13-15,-29 13-18 16,-4 0-25-16,-1-2-4 0,-1 3-12 16,0 0-4-16,0 0-17 15,-15 12-20-15,-37 36-25 16,29-27-9-16,0 7-15 15,-2-2-6-15,6 8-7 16,-2 2 0-16,0 1-2 16,-1 3 0-16,0-6 0 15,2-5-1-15,8-1 0 16,4-6-1-16,8-4 0 16,3 0 0-16,7-7 1 15,5 0 1-15,5-6 4 16,4 1 0-16,1-6 0 0,1-3 0 15,4-2 0-15,-3-6-2 16,8-5 0 0,-2-3 0-16,0-11 0 15,-4 1 0-15,-5-1 0 16,-4-5 2-16,-7 1 1 16,-6-2 2-16,-6 1 0 15,-1 1-1-15,-7 1-2 16,2 3-2-16,-4 2-1 15,0 4-1-15,0 3-2 0,-1 2-2 16,2 8-3-16,-2 1-3 16,-1 8-3-16,1 3-3 15,-1 1 1-15,1 6 1 16,4-1 12-16,4 5-33 16,3 5-74-16,2-4-59 15,7 8-402-15,3-2 383 16</inkml:trace>
  <inkml:trace contextRef="#ctx0" brushRef="#br0" timeOffset="16901.44">25818 10737 975 0,'4'-8'453'0,"-1"5"-205"16,-2-3-55-16,-1 12-69 15,0-6-30-15,-1 0-27 16,0 0-4-16,-7 20-15 31,-18 33-10-31,10-23-9 16,-2 0-2-16,-6 3-3 15,-1 0-2-15,6 5-6 0,2 1-4 16,6 2-5-16,0-1-2 16,0-10-2-16,2 1-1 15,-2-6-1-15,7-1 0 16,-1-8-1-16,3-2-2 16,-2-9-1-16,2 0-5 15,3-5-47-15,2-8-39 16,6-13-126-16,1-5 133 0</inkml:trace>
  <inkml:trace contextRef="#ctx0" brushRef="#br0" timeOffset="17223.05">26116 10657 737 0,'4'1'447'16,"-3"2"-54"-16,-1 5-164 15,1 1-22-15,-6 1-67 16,-2 7-22-16,0 5-37 16,-4 3-17-16,-1 3-24 15,-1 2-6-15,-6 1-11 16,-2 0-2-16,3 6-5 0,-4-1-3 16,3 4-3-16,4 2-2 15,0-3-3-15,1-2-1 16,2-5-1-16,0-2-1 15,1-4-1-15,2-2 0 0,3-5-1 16,0-6 0-16,3-4-16 16,-2-5-17-16,2-4-74 15,0-4-70-15,1-11-126 16,-1 0 177-16</inkml:trace>
  <inkml:trace contextRef="#ctx0" brushRef="#br0" timeOffset="17505.07">25715 10964 850 0,'-10'-1'399'0,"3"1"-167"15,4 0-13-15,3 1-58 16,1 0-28-16,-1-1-41 15,0 0-27-15,5 0-31 16,20 2-6-16,33 2-12 16,-29-4-4-16,1 1-7 15,0 1-1-15,-2-1-1 16,1-1-1-16,-7-1 0 16,-5-2 16-16,-3-3-57 15,-3 0-92-15,-1-4 93 16</inkml:trace>
  <inkml:trace contextRef="#ctx0" brushRef="#br0" timeOffset="17926.41">26401 10767 781 0,'-7'-1'435'16,"3"1"-102"-16,0-2-143 15,0 2-10-15,3 0-62 16,0 0-22-16,0 0-33 16,1 0-16-16,0 0-24 15,0 0-1-15,5-1-2 0,14 0-2 16,29-5-7-16,-25 3-2 31,2 4-5-31,-1-1-1 16,-5 0-1-16,-2 1-1 0,0 1 1 15,-7-2 2-15,0-2-95 16,-4 0 257-16,-6 0-147 0</inkml:trace>
  <inkml:trace contextRef="#ctx0" brushRef="#br0" timeOffset="18836.88">26716 10534 481 0,'4'0'277'0,"0"0"-53"0,2 1-24 16,2-1-11-16,3 0-22 15,-1 1-12-15,6 1-44 16,2 1-12-16,2-1-28 16,6 1-15-16,4 4-24 15,3 1-10-15,4 3-14 16,1-1-2-16,-4 1-2 16,-4-2-1-16,-6 1-1 15,-3 3 0-15,-8-1-2 16,-3 4-1-16,-7 3 0 0,1-1 0 15,-4 2 1-15,-7 0 1 16,4 5 1-16,-11-2-1 16,6 4-1-16,-2-1 1 15,-1 0 0-15,6 8 0 16,-9-3 1-16,4 0 0 16,-7 2 0-16,2-1 0 15,-2 0-1-15,3 0 0 0,2-4 0 16,2-2 0-16,-1-4-1 15,1 0 0-15,-1-2 0 16,-1-2 1-16,5 4-1 16,-2-2 0-16,1-4 0 15,3 3 0-15,0-4 1 16,1 1 0-16,1-2 0 16,1-1 0-16,-2-1-1 15,3-3 1-15,0 0-1 16,1-3 0-16,-2 0 0 15,2-2 0-15,-1-2-4 16,1-2 0-16,-1 0-5 16,0-1-3-16,0 0 0 0,-1 0 0 15,1 0 3-15,-11-3 4 16,-8-2 2-16,-34-4 1 0,35 12 2 31,11 0 1-31,-1-1 3 0,-28 5 0 0,1 2 3 16,4 0 0-16,14-5 0 15,3-1-2-15,-1-2-3 16,4-1-2-16,-2-1 32 16,2-3-43-16,-1 2-100 15,2 0 89-15</inkml:trace>
  <inkml:trace contextRef="#ctx0" brushRef="#br0" timeOffset="32190.329">19466 12354 254 0,'35'-35'211'0,"-28"28"65"16,-1 1-36-16,-2 3-45 16,-1 0-19-16,-3 3-41 15,0-1-22-15,0 1-31 16,0 0-9-16,0 0-9 16,0 0 6-16,0 0 0 15,0 5-3-15,-4 23-6 16,-6 36-8-16,1-16-13 15,0 2-6-15,1 3-14 0,-2 0-6 16,2-3-5-16,2-2-2 16,-2 1-2-16,4-4 0 15,2 0 0-15,-5-1 0 16,6-7 1-16,1 1 0 16,-5-11 1-16,3-3 1 15,-3-11 1-15,-3-4 5 16,6-6 6-16,-1-6-10 15,0-7-56-15,1-10-56 0,-4-12-347 16,6-2 301-16</inkml:trace>
  <inkml:trace contextRef="#ctx0" brushRef="#br0" timeOffset="33074.269">19594 12329 449 0,'-1'-5'329'15,"0"0"20"-15,1 2-156 16,-2 2-34-16,2-1-52 16,0 1-14-16,0 0-25 15,-1 1-14-15,0 0-12 16,0 0 0-16,0 0 13 16,0 0 12-16,0 0 10 15,-3 15-1-15,-3 1-4 0,-12 33-7 16,6-23-10-16,-1 1-6 15,-7 7-13-15,3-3-7 32,-4 0-10-32,0 1-2 15,0-6-5-15,-1-1-1 16,1 1-2-16,3-5-1 0,2-3 1 16,3-3-2-16,6-5-1 15,-6-2 0-15,6-5 1 16,0-2 1-16,6-2 1 15,-1-1-1-15,3-2-3 0,0 2-2 16,0 1-3-16,0 0-2 16,3-6 1-16,-1-8-1 15,40-27 1-15,-30 21-1 16,4 2 0-16,-4-2 0 16,1-4 1-16,-1 0 1 15,-1 1 0-15,5 1 1 0,-3 3 0 16,1 3 0-16,-5-3-1 15,0-2 1-15,3 1 0 16,-6-1-1-16,9 5-1 16,-7 2 1-16,3 1-1 15,1 5 1-15,-3-1-1 16,2 3 1-16,-3 2-2 16,-2 0 1-16,-1 2-1 15,-3 0-1-15,0 4-1 16,-2-1-3-16,0 0 0 15,0 0 0-15,0 1 2 16,5 14 2-16,4 34 2 16,-6-26 0-16,-3 3 1 15,0 0 0-15,0 1 0 16,1-1 2-16,-1-2 1 0,2-1-1 16,-1-4 1-16,-1-1 0 15,0-2 0-15,0-2 0 0,0-5 1 16,0-2 2-16,0-3 0 15,1-2-1-15,-1-2-50 32,0 0-38-32,0 0-137 15,0-1 133-15</inkml:trace>
  <inkml:trace contextRef="#ctx0" brushRef="#br0" timeOffset="35206.5">20500 12431 395 0,'9'-32'251'0,"-8"27"-24"16,0 0-61-16,2 1-29 15,-2 1-35-15,-1 2-15 16,0 0-29-16,0 0-9 16,0 0-1-16,0 0-2 15,0 0 8-15,0 1 7 0,0 0-3 16,0 0 3-16,5 27-9 15,-6 37-8-15,-9-16-12 16,-2 2-7-16,-3 2-12 31,-2-3-2-31,0-5-3 16,2 1-1-16,0-5 0 0,2-4-1 16,6-1-2-16,0-6 0 15,7-8 0-15,0-2 1 16,0-8 3-16,3 0 0 15,-5-4 5-15,2-6 1 16,-3-1-1-16,2-1-14 0,0 0-62 16,1-2-38-16,0-13-111 15,4-23-90-15,-2 25 196 16</inkml:trace>
  <inkml:trace contextRef="#ctx0" brushRef="#br0" timeOffset="35838.45">20960 12471 557 0,'0'2'323'16,"0"-2"-37"-16,0 3-35 15,-1-3-48-15,0 0-28 16,0 0-47-16,0 0-21 0,0 0-37 16,-12 7-10-16,-8 5-9 15,-29 28-5-15,22-27-14 16,-8 0-7-16,-4 0-12 16,-3-1-4-16,-5 0-3 15,4-1-1-15,3 2-2 16,5-2-1-16,10-3 0 15,4 0-1-15,9-6-1 16,2 1-1-16,5-1-3 16,4 0-1-16,2-2-2 15,0 0 2-15,0 0 2 16,0 0 1-16,0 0 1 16,0 0 0-16,0 0 1 15,6 4-1-15,-3-2 0 16,1 1 0-16,3 0-2 15,2 6 0-15,4 2-1 16,27 29 0-16,-23-25 0 0,-1-1 1 16,4 3 0-16,1-1 1 15,2 0 1-15,-1 2 1 16,2-2 0-16,-5 0 0 16,-1-1 2-16,-4-2-1 0,-5-3 1 15,0-1 1-15,-3-5 0 16,-1 1 1-16,-1-3 3 15,-4-3 1-15,0-2 3 16,0 2-11-16,0 0-46 16,0 0-43-16,0 0-116 15,0 0-120-15,0-5 207 16</inkml:trace>
  <inkml:trace contextRef="#ctx0" brushRef="#br0" timeOffset="36726.11">21056 12956 569 0,'0'-12'345'16,"0"7"-19"-16,0-4-64 16,-1 6-49-16,1 2-24 15,0-3-33-15,0 4-24 16,0 0-52-16,0 0-18 15,-2 0-19-15,1 0-4 0,-2 21 4 16,-8 23-3-16,3-19-14 16,-1-4-5-16,-1 3-10 15,0 2-4-15,2-1-3 16,1 1-1-16,3-4-2 16,2-4 1-16,3 1 0 15,1-2-1-15,3-2 0 16,1-5 0-16,2-2 1 15,3-2 0-15,1-6 4 16,-1 0 0-16,3-9 2 16,3-4-1-16,3-6-4 15,3-4-1-15,2-6-3 16,0 0 0-16,-3-2 0 16,-2 4 0-16,-5 3 1 0,-2 4 0 15,-9 7 0-15,3 4 1 16,-4 5-2-16,-2 4-2 15,-2 0-3-15,0 0 0 16,0 0 1-16,0 0 1 16,-3 10 2-16,-1 8 1 0,-7 24 0 15,9-28 0-15,0 3-1 16,2-5 1-16,4 4-2 16,-2-2 2-16,8 3-1 15,-1-1 0-15,1 1 1 16,1-3 1-16,-1-4 0 15,4 0 0-15,-5-6 2 16,7 1 0-16,-1-6 2 16,1-2 1-16,5-7-1 15,1-3 0-15,-5-4-2 0,-2-5 1 16,3-1 0-16,-4-4 0 16,3 1 0-16,-1 4 0 15,-8-1 0-15,1-2 1 16,-5 2 1-16,-1-4 1 0,-2-2-2 15,-2 6 0-15,-3-3-1 32,-2 4-2-32,1 4 12 0,-1 4-22 0,-1 9-54 15,0 4 80-15,3 1-39 16</inkml:trace>
  <inkml:trace contextRef="#ctx0" brushRef="#br0" timeOffset="38044.88">22359 12682 484 0,'12'-37'329'15,"-6"33"-21"-15,-1-1-60 16,-2 2-28-16,-3 2-51 16,-1 1-20-16,0 0-45 15,0 0-19-15,0 0-15 16,-3 8-9-16,-4 9-17 16,-22 28-7-16,17-24-15 0,-1 4-4 15,-2 1-8-15,9 3-2 16,-1 2-3-16,4-1-2 15,-3-2-1-15,1-2 0 0,-2-6-1 16,6-1 0-16,4 0 0 0,7-3 0 16,3-5 1-16,-3-4 1 15,7-8 3-15,-1-7 2 16,7-7-1-16,4-5 1 16,4-8-4-16,1-6 0 15,-4 1-1-15,0-1 0 16,-7 5 0-16,-1 3 0 0,-6 6 0 15,-4 5 0-15,-6 6 0 16,-5 5-1-16,-5 6-2 16,1 3-3-16,-5 5 0 15,2 3 1-15,-1 1 0 16,0 2 1-16,4 2-2 16,0-2 1-16,4-1-1 15,2 2 1-15,3-3 0 16,3 0 0-16,3-2 1 15,4-2 0-15,6 1 1 16,6 0 0-16,4-2 0 16,3-3 0-16,2-6 1 15,0-2 0-15,-2-2 1 16,-2-4 0-16,-9-2 2 0,4-3 2 31,-5-5 0-31,-3-2 0 16,1-5 3-16,-10-5-1 15,1 2 1-15,-3-2 1 0,-6 3-1 16,-1 3-1-16,-7 1-1 16,-1 0-2-16,0 7-4 15,1 2 1-15,-2 3-3 16,0 6-2-16,-2 2-2 16,1 2-2-16,0 1-3 15,4 5-2-15,9 4-12 16,-1 1-29-16,3 0-122 15,-1 1-87-15,12-3 153 16</inkml:trace>
  <inkml:trace contextRef="#ctx0" brushRef="#br0" timeOffset="38492.41">23223 12705 665 0,'-5'-7'384'0,"3"1"-33"15,2 4-80-15,-2-1-53 16,2 3-34-16,-1 0-52 0,0 0-27 16,0 0-47-16,0 0-14 15,0 0-16-15,-2 11-4 16,0 2-3-16,-7 33 0 16,-2-25 1-16,1 3-1 15,0 9-4-15,0-3-2 0,0 2-6 16,-1 0-3-1,-2-6-1-15,2 2 0 0,2-5 0 16,1-6-1-16,1-6-6 16,1-3-21-16,4-8-48 15,2-3-62-15,2-7-128 16,2-8 162-16</inkml:trace>
  <inkml:trace contextRef="#ctx0" brushRef="#br0" timeOffset="38892.49">23576 12618 514 0,'8'-12'355'0,"-6"6"43"16,1 1-129-16,-3 4-67 15,0 0-38-15,-2 1-41 16,1 0-13-16,0 0-32 16,-2 7-11-16,-7 16-17 15,-13 31-8-15,10-22-6 16,-3 0-2-16,0 3-8 0,0-3-3 15,2 3-10-15,1 2-4 16,3-8-3-16,2-1 0 16,0-8 0-16,4-3 1 15,2-7 1-15,-1-9 4 0,3-5-11 16,2-4-16-16,2-11-57 16,2-1-52-16,5-9-136 15,1-6-144-15,3-3 257 16</inkml:trace>
  <inkml:trace contextRef="#ctx0" brushRef="#br0" timeOffset="39555.719">23552 12710 582 0,'3'0'328'0,"-3"3"-25"15,0 3-45-15,0-6-39 16,0 0-27-16,1 8-56 0,2 7-19 16,18 27-35-16,-9-29-13 15,5 1-19-15,1-2-8 16,3-6-12-16,2-1-6 15,0-7-6-15,1-3 0 16,0-8-4-16,3-6 0 0,4-6-3 16,4-2-2-16,0-5-2 15,-1-2-1-15,-6-7 0 16,1-5 1-16,-5-1-3 16,-1-1 1-16,-4 4-2 15,-2 6-2-15,-7 10-1 16,-2 8 0-16,-5 12-3 15,-2 7-5-15,-4 8-3 16,-4 5 0-16,-4 10 4 16,-3 4 3-16,-4 10 2 15,0 4 0-15,-4 4 2 0,0 2 0 16,0 1 0-16,-2 1 2 16,2-4 1-16,0-2-1 15,1 0 0-15,2-3 1 16,1-1-2-16,3-4 2 15,2-6 0-15,5-5 0 16,4-12 3-16,-2-5 3 16,7-8-1-1,1-4-4-15,3-16-16 16,7-6-15-16,4-10-34 16,4-8-23-16,13 3-31 15,1 2 1-15,1 7 31 16,0 6 23-16,-3 11 46 15,-4 1 8-15,-1 8 3 16,-1 3 2-16,-7 5 3 16,2 6 12-16,-5 5 29 15,-1 4 12-15,-5 1 18 16,-3 1-3-16,-1 4-12 16,-5 0-6-16,4 5-10 15,-5 2-4-15,0 2-11 16,-1 2-6-16,-3-3-8 0,3 2-2 15,-7-4-4-15,1-4 6 0,-3-4-12 16,0-4 397-16,2-1-299 16</inkml:trace>
  <inkml:trace contextRef="#ctx0" brushRef="#br0" timeOffset="40434.63">25071 12448 342 0,'13'-12'279'0,"3"3"35"16,-10 2-76-16,2 1-29 16,-8 3-44-16,-1 3-9 15,-1 6-32-15,2-6-16 0,-1 8-11 16,-4 17-15-16,-12 36-13 15,-1-29-5-15,2 8-13 16,-5 1-7-16,3 4-15 16,1 0-6-16,-2 5-8 15,3-6-2-15,4 1-4 16,0-1-1-16,3-9-3 16,2-1 0-16,2-11 1 15,3-1 0-15,1-8 2 16,1-5 0-16,1-5 12 15,-1-9-9-15,0-5-39 16,0-6-41-16,3-12-133 16,5 0-63-16,2-14 159 15</inkml:trace>
  <inkml:trace contextRef="#ctx0" brushRef="#br0" timeOffset="41218.259">25104 12366 469 0,'-2'1'311'15,"-1"0"-29"-15,3 2-107 0,0-3-15 16,0 0-10-16,0 0 15 15,0 0-2-15,-2 4-10 16,-1 12-27-16,-12 32-9 16,0-21-24-16,-6-4-11 15,-4 3-22-15,-3 2-13 16,2-3-17-16,-3 3-7 16,2-6-11-16,1-1-3 0,1-5-2 15,2-2 0 1,4-1-3-16,0-2-1 15,8-3-1-15,2-1 0 0,4-4 2 16,2-3 1-16,0-3-1 16,3 2-1-16,0-1-4 15,0 1-3-15,0 0-1 32,4-7 0-32,-2-5 2 0,40-25 0 15,-29 25 2-15,3 3 1 16,2-1-1-16,-3 0 1 15,3 0 0-15,-1-3 0 16,0 1 1-16,-1-1 0 16,1-3 0-16,-3 0 1 15,1-6-1-15,3-2 0 16,-2-1 0-16,0 2 1 16,1 3-2-16,-3 2 0 0,-5 6 0 15,-3 3-1-15,0 6-4 16,-3 4-1-16,0 6 0 15,-3 2 0-15,-2 5 1 16,1 3 3-16,-3 2 0 0,2 3 0 0,2 0 2 16,-3 0 0-16,3 0 0 15,0 0 1-15,5 0 0 32,0-4 0-32,1 1 0 15,1-4 1-15,5-3 0 16,2 1 0-16,-3-4 0 15,2 3 0-15,-6-7 0 16,0 0 0-16,1 0 1 0,-1-2 1 16,0 0 6-16,-4-2-7 15,5 0-55-15,-8-3-62 16,10-5 67-16</inkml:trace>
  <inkml:trace contextRef="#ctx0" brushRef="#br0" timeOffset="41818.63">25976 12490 803 0,'4'-14'387'0,"-1"7"-124"16,0 3-22-16,-3 4-51 15,0 1-14-15,-2-1-44 16,1 0-20-16,-4 16-26 15,-16 38-9-15,7-26-15 16,-1 6-8-16,0 1-14 0,-2 2-8 16,-1 3-9-1,0-1-4-15,-1 2-8 0,-1-1 0 16,3-1-5-16,0-1 0 16,4-5 0-16,1-5-2 15,7-5 1-15,-2-11 2 0,3-4 2 16,0-6 4-16,3-2-1 15,-2-4-13-15,2 3-46 16,0 0-30-16,1-7-102 16,1-10-62-16,6-34 153 15</inkml:trace>
  <inkml:trace contextRef="#ctx0" brushRef="#br0" timeOffset="42232.77">25655 12304 560 0,'-6'-6'345'0,"-1"4"9"16,5 2-110-16,-1 0-37 15,2 1-26-15,0-1-43 16,1 0-12-16,0 0-40 16,0 0-18-16,7 12-15 15,21 1-5-15,50 22-7 16,-17-28-6-16,12-7-13 15,3-1-5-15,-1-4-7 16,-9-1-1-16,-1-2-2 0,-15-1 2 16,-6 0-1-16,-3 0-1 15,-15 4 10-15,1 4-19 16,-13 5-64-16,-3 4-69 16,-8 8 74-16</inkml:trace>
  <inkml:trace contextRef="#ctx0" brushRef="#br0" timeOffset="43962.67">26437 13173 365 0,'2'-1'217'0,"0"0"-3"15,-2 0-12-15,0 0-13 16,2 0-4-16,1-1-5 16,0 1-18-16,-1 0-30 15,-2 0-8-15,2 1-28 16,-2 0-2-16,1 0-11 16,0 0-10-16,4 6-17 15,1 12-8-15,-1 36-7 16,-15-21-6-16,-4 3-8 15,-3 3-5-15,0 1-9 16,-3-2-3-16,4-5-2 0,0-6 0 16,5-8-6-16,2-7-23 15,6-11 14-15</inkml:trace>
  <inkml:trace contextRef="#ctx0" brushRef="#br0" timeOffset="46214.289">27936 12569 427 0,'3'-11'241'0,"2"5"-21"15,1 1-29-15,1-1-30 16,-1 5-1 0,-4 1-8-16,0-2-6 15,-2 2-13-15,-2 0-8 16,1 0-21-16,0 0-9 0,0 0-21 15,0 0-8-15,-1 3-20 16,-7 15-9-16,-17 31-13 16,14-23-8-16,-6 6-5 15,1 6 0-15,-1 7-2 16,-1 3 0-16,0 6-4 16,2 0-1-16,3-5 0 0,2 0-1 0,1-7 0 15,2-7 1-15,0-7 0 16,1-5 0-16,2-7 2 15,3-1-1-15,0-7 3 32,3-3 1-32,1-5-9 15,0-3-23-15,-1 2-69 16,0 0-79-16,2-23 104 0</inkml:trace>
  <inkml:trace contextRef="#ctx0" brushRef="#br0" timeOffset="47029.55">28029 12492 840 0,'-10'1'388'0,"6"6"-164"16,2 0-31-16,-2 0-32 15,1 1-21-15,1-3-27 16,-3-1-13-16,2 2-36 16,-1 3-7-16,-3 3-2 15,-4 1-2-15,-7 3 0 16,-4 1-2-16,-12 1-12 15,2 3-7-15,-3 0-11 16,0 2-5-16,0 2-9 16,1-3-2-16,2 2-3 0,4-1-1 15,6-3 0-15,5-3 1 16,6-5-1-16,10-2 1 16,0-7 1-16,2-3 0 15,7-7-1-15,-1-5-1 16,8-5-1-16,0-2-1 15,3-2 0-15,-2 1 0 16,1 1 0-16,1 3 1 0,-2 2 0 16,-1-2 0-16,-3 6 0 15,-3 0 0-15,-4 2 0 16,1 7 1-16,-3-2 0 16,1-1 0-16,1-2-1 15,-2-3 1-15,2-4-1 16,5-1 0-16,5-4-1 15,2 1 0-15,7-3 0 16,2 0-1-16,4 6 0 16,-4-5 0-16,2 9 0 15,-5 1 1-15,-10 2-2 16,2 7-1-16,-7 7-2 16,-5 0 1-16,-2 10 0 0,-2 4 1 15,-10 0 2-15,0 2 0 16,0 0 1-16,-2-3 1 15,5 0 0-15,3-3-1 16,1-1 0-16,4 0 0 16,0-3-1-16,3 1 1 15,2 0 0-15,0-3 1 0,5 0 0 16,0-2 0-16,-3 0 0 16,5-1 1-16,-4-1 10 15,1 0-19-15,6 0-64 16,-7-2-16-16,4-1 38 15</inkml:trace>
  <inkml:trace contextRef="#ctx0" brushRef="#br0" timeOffset="48492.35">29081 12553 568 0,'-4'-7'293'15,"7"1"-83"-15,2 3-24 16,0 2-54-16,-1 1-17 16,-5 0-27-16,0 0-14 15,0 0-4-15,0 0 1 0,0 0 14 16,-14 6 7-16,-30 22-9 16,17-17-12-16,-6 0-28 15,0 1-15-15,-9-1-15 16,3-4-2-16,4 1-3 15,5-2-1-15,8-4 0 16,5 1 0-16,7-3-3 16,3 0-2-16,5 0-3 15,1 0-4-15,0 0 0 16,2 0-1-16,0 0 2 0,0 0 0 16,0 0 2-16,0 0-1 15,0 0 1-15,1 8 1 16,-1 1 1-16,-1 6 0 15,-6 30 0-15,-1-26 0 16,-3 5 0-16,-2 5 0 16,-1 3 0-16,-4 0 0 0,2 1 0 15,5 6 0-15,-3-5 0 16,3-4 1-16,0 0-1 16,-2-7 0-16,7-1 0 15,0 2 1-15,2-5-1 16,-3-2 1-16,0 0-1 15,-2-3 1-15,5-1-1 16,3-5 1-16,1-3 0 16,2-1 0-16,-2-5 0 15,0 1 1-15,0-1-1 16,0 0-1-16,0 0 0 16,1 0-1-16,14-4 0 15,0 1-1-15,33-7 1 16,-23 9 0-16,5-1 0 15,-1-1 1-15,0 2 0 0,-6-2 0 16,-1 4 1-16,-5-3 1 16,-5 3 0-16,-1-1 0 0,-6 0-18 15,-2 1-26-15,-1-1-63 16,-2 0-44-16,0 0-125 16,0 0-243-16,0 0 348 15</inkml:trace>
  <inkml:trace contextRef="#ctx0" brushRef="#br0" timeOffset="48953.25">29404 12679 573 0,'0'-13'345'0,"-1"6"-10"16,0-2-140-16,4 5-53 16,3 0-21-16,-5 0-22 15,0 0-3-15,-1 4-36 16,-1-1-11-16,0 1-7 15,0 0-2-15,0 0 11 16,-1 17-2-16,-44 35-10 16,25-23-5-16,-1 2-11 15,1 2-7-15,-2 7-6 16,2 0-3-16,-5-5-1 0,3 6 0 16,0-9-1-16,3-3-1 15,5-2-1-15,0-8-1 16,3 0-2-16,-2-7 2 15,2-5-21-15,6 0-12 16,1-9-41-16,5 2-42 16,7-5-60-16,-2 1-42 15,10-1 131-15</inkml:trace>
  <inkml:trace contextRef="#ctx0" brushRef="#br0" timeOffset="49323.49">29688 12613 948 0,'10'-10'447'0,"-3"7"-186"16,-2 1-35-16,-1 3-65 15,-3 3-24-15,-2-4-26 16,0 0-17-16,-2 9-26 0,-4 11-13 15,-16 30-16-15,11-23 0 16,-3 5 1-16,-3 3-1 16,-2 1-9-16,-3 0-7 15,7 3-10-15,0-2-4 16,0-3-4-16,3-4 0 16,-3-5 0-16,0-3-2 15,2-5 0-15,1-2 0 0,2-8-2 16,3 0-2-16,1-5-32 0,1-2-28 15,3-4-81-15,-1-2-51 16,3-8-100-16,2-1 174 16</inkml:trace>
  <inkml:trace contextRef="#ctx0" brushRef="#br0" timeOffset="49588.689">29422 12835 713 0,'-15'0'410'16,"5"2"-100"-16,3-2-78 15,2 1-32-15,6 0-72 16,1-1-18-16,-2 0-38 16,0 0-12-16,8 0-17 15,15 1-10-15,34 4-17 16,-30-3-5-16,-2-2-2 15,-2 0 1-15,-1-1-1 16,3 0 0-16,1-1-1 0,-6 2 1 0,-5-2 0 16,-2-1-19-16,-5-3-99 15,3 1 79-15</inkml:trace>
  <inkml:trace contextRef="#ctx0" brushRef="#br0" timeOffset="50264.81">29750 12987 813 0,'-4'10'390'0,"0"-4"-146"0,3 3-35 0,1-1-58 32,2-2-19-32,3-1-27 15,4-1-15-15,6-4-28 0,5 0-15 0,3 1-24 16,-2 0-7-16,-2 1-7 31,-2 3-2-31,-7 0 0 16,-5-2 7-16,-7 1 21 15,-8-1 7-15,-5 2 5 16,-3 0-4-16,-4 2-20 0,-2-2-7 0,1 1-6 16,3 0-3-16,4 1-4 0,4-2-2 15,5 0-1-15,1-2-2 32,6-3-1-32,0 3 2 15,0-3 0-15,0 0 1 0,0 0 0 16,11 1 0-16,1 0 0 15,27 6 0-15,-25-1 0 16,-2 1-1-16,1 2 0 16,-3 0 0-16,-4-2 0 15,0 4 1-15,-4 1 0 16,-3 2 0-16,-6 2 1 0,1-2 0 0,-7 1 5 16,-1 1 4-16,-4 1 11 15,-4 2 9-15,-3-2 7 16,-5 1-1-16,-3-4-2 31,3-1-6-31,2-5-8 16,2-3-2-16,12-2-6 15,-4-3-1-15,5-5-4 16,0-5-2-16,-2-6-6 0,4-3-19 16,1-8-65-16,3-2-68 15,7-1-547-15,12 3 481 16</inkml:trace>
  <inkml:trace contextRef="#ctx0" brushRef="#br0" timeOffset="50855.03">30284 12682 493 0,'-1'2'328'16,"-1"-1"-4"-16,-3 4-76 16,-2 3-12-16,-2 4-17 0,-3 1-17 15,-5 2-43-15,1 2-21 16,-5 2-46-16,-2 1-17 15,1 5-29-15,-2 1-11 0,-2 2-14 16,5 4-6-16,0-2-7 16,7-1-1-16,7-5-4 15,2 0 0-15,5-1-1 16,-2-2-1-16,2-3 1 16,5-1-1-16,2-8 1 15,1-2 1-15,5-2 3 16,0-5 2-16,10-5 1 0,5 1 0 15,6-12-3-15,3-4-3 16,1-2-2-16,-1-7 0 16,-5-3 1-16,0-5 0 15,-10-3 2-15,-5-2 0 16,-5 3 1-16,-10 4-1 16,-3 5-2-16,-5 5-2 0,-10 9-2 15,2 0-1-15,-5 8-2 16,-1-1 0-16,-1 3 0 15,4 3 1-15,0 1-1 16,3 2 9-16,5 1-37 16,0 3-25-16,5 2-87 15,1-1-89-15,3 1 151 16</inkml:trace>
  <inkml:trace contextRef="#ctx0" brushRef="#br0" timeOffset="51256.5">30798 12267 771 0,'4'-9'441'15,"-4"2"-97"-15,-1 4-98 16,1 3-39-16,-2 0-69 0,1 0-24 16,0 0-45-16,-2 3-16 15,-4 13-16-15,-32 32-6 16,25-24-13-16,2 0-5 15,0 7-5-15,0-3-2 0,2-2-2 16,0-1 0-16,1-5 0 16,1 0 1-16,1-5 0 15,0-3 1-15,2-5-20 16,-2-2-28-16,4-3-119 16,0-5-84-16,4 0 147 15</inkml:trace>
  <inkml:trace contextRef="#ctx0" brushRef="#br0" timeOffset="51500.71">30623 12404 598 0,'-2'0'383'0,"6"-2"18"15,1-1-140-15,-5 2-83 16,0 0-26-16,16-2-47 16,27-3-17-16,-27 3-43 15,3-1-18-15,3 3-17 0,1 0 6 0,3 0-25 16,-2 0 470-16,-5 0-347 31</inkml:trace>
  <inkml:trace contextRef="#ctx0" brushRef="#br0" timeOffset="52531.44">31014 12663 333 0,'0'-1'213'16,"0"0"-5"-16,0-1-67 15,-1 1-12-15,0 0-7 16,0 0-7-16,0 0-18 15,1 0-5-15,0 0-10 16,0 0-4-16,0 0 3 16,0 0-3-16,0 0-6 15,0-1-4-15,4 1-14 16,12-3-12-16,44-11-20 0,-24 9-8 16,2-3-10-16,0 4-1 0,0 3-1 15,-6-3 0-15,-3 8 0 16,-5-3 0-16,-12 1-4 15,-5 1-1-15,-10 1-3 16,-2 5-1-16,-4 4 2 16,0 3 2-16,-3 2 3 15,-1 0 0-15,-1 3 2 16,0 1-1-16,2 4 0 16,0 2 1-16,-1 3 1 15,1-1-1-15,2 11 0 16,1-2-1-16,0 0 0 15,-1 1 1-15,-1-9 0 16,3 0 0-16,0-2 0 16,0-2 0-1,2-6 0-15,-1 2 0 16,2-5 0-16,-2-4 0 0,3-2 2 16,-3-1 0-16,1-4 3 15,-1 0 2-15,-2-5 2 16,-3-2 1-16,-2-4 0 15,1 1-1-15,-3-3-3 16,4 1-1-16,-2-3-3 16,1 1-1-16,-7 3-3 15,6 1 0-15,6 4-1 16,-4 0-1-16,5 4 1 16,-3-2-1-16,-1 0-1 15,4 0 1-15,3 0-34 16,0-2-36-16,6 1-248 15,-2-1 215-15</inkml:trace>
  <inkml:trace contextRef="#ctx0" brushRef="#br0" timeOffset="53385.94">32122 12686 685 0,'5'-7'381'0,"-2"4"-104"0,0 3-101 16,-2 1-30-16,-1-1-41 15,0 0-6-15,-1 1-9 16,-1 14-13-16,-8 34-21 16,5-25-8-16,-4 5-4 15,-3 5 0-15,-3 6-5 16,-2 0-4-16,-3 4-14 16,4-6-6-16,5-3-7 15,-2-4-1-15,2-10-1 0,-1 3 1 16,0-9-1-16,-3-4 1 15,7-5 1-15,6-4 4 16,-4-5 0-16,9 1-2 16,-3 1-6-16,0 0-6 15,0-2-11-15,6-13-5 16,19-29-14-16,-12 25-7 0,0-4-2 16,4-2 5-16,-9-11 14 15,0 1 10-15,-4-1-3 16,-4-2-3-16,-4 8-1 15,-9 5-2-15,-5 6 9 16,0 7 5-16,-12 7 1 16,7 5 0-16,8 3 2 15,-9 5 1-15,11 3 3 32,-4 1 1-32,-1 4 9 0,6 2 5 15,6 3 7-15,5 2 4 16,4 5 6-16,4-1 4 15,5 0 3-15,9 2 0 16,1-10-7-16,2-4-5 16,8-6-7-16,-1-6-3 0,9-7-2 15,1-5-1-15,-2-8-2 16,-6-6-2-16,-3-5-41 16,-2 0-24-16,-8-4-367 0,0 7 292 15</inkml:trace>
  <inkml:trace contextRef="#ctx0" brushRef="#br0" timeOffset="54870.05">28923 13933 406 0,'3'-2'245'0,"-4"1"-10"16,1 3-16-16,-1-2-34 15,0 0-14-15,-1 0-31 16,0 0-9-16,-14 6-22 16,-28 14-11-16,24-15-16 0,-1-3-11 15,2 5-17-15,-4-8-8 16,0 5-17-16,2-1-8 15,0-9-11-15,0 6-3 16,5 0-4-16,2 3-2 16,-2 4-2-16,9 0-3 15,-2-1 0-15,-4-1 1 16,13 6 3 0,-7-3 0-16,3 5 2 15,3 0 0-15,-7-2-1 16,8 3 0-16,1-2 0 15,-3 1 1-15,-1 2-2 16,-8 0 1-16,-3 2 0 16,5 0 0-16,-1 0 0 15,7 1-1-15,-3 0 1 16,-4 2 0-16,-2 1 0 16,1 3-1-16,-1 0 1 0,0-4-1 15,0 3 1-15,-2-6 0 16,6 1-1-16,1 2 0 15,2-3 0-15,2 3 1 0,-3-5-1 16,5-4 1-16,1-2 0 16,0-7 1-16,5 2 0 15,-1 2 0-15,3 2-1 16,4 0 0-16,-2-2 0 16,6-3-1-16,0-1 1 15,-3-2 0-15,8 1 1 16,-3 0 0-16,2-1-1 15,4 2 1-15,-3-2 0 16,-2-1 0-16,1-1 1 16,-4-3-1-16,-2-1-4 0,-1-1-12 15,0 1-47-15,-2 1-42 16,-2-4-174-16,-1 1 178 0</inkml:trace>
  <inkml:trace contextRef="#ctx0" brushRef="#br0" timeOffset="55438.58">29216 14102 584 0,'-3'-7'390'16,"-6"10"55"-16,-3 5-194 16,-6 6-73-16,-5 2-23 15,0 2-41-15,-3 2-11 0,5 2-35 16,0 5-18-16,-7 1-23 16,4 0-6-16,-7 3-1 15,3-6 1-15,7 3 2 16,1-2-1-16,8-8-9 15,6 2-6-15,7-4-5 16,5 0 0-16,7-2 1 16,7-8 1-16,1-5 1 15,9-1 0-15,3-5-1 16,4-2-1-16,6-8-19 31,-4-2-12-31,0-4-14 0,-5-4-1 16,-5-3 17-16,-6-2 9 15,-8-7 14-15,-2 2 3 16,-6 1 0-16,-2 1 0 16,-5 1 0-16,0 2 0 0,-5 7 0 15,-2 5-2-15,-2 8-3 16,-3 0 0-16,-3 4-1 16,-1 2-1-16,-2 3 0 15,2 1 0-15,4 5 0 16,-3 2-2-16,5 2-56 15,1-1-33-15,1 2-141 16,4 2 143-16</inkml:trace>
  <inkml:trace contextRef="#ctx0" brushRef="#br0" timeOffset="55806.39">29712 14052 865 0,'0'-7'470'0,"-2"7"-111"15,-4 3-120-15,-5 6-74 16,-3 4-36-16,-6 5-18 15,-1 7-15-15,-6 0-35 16,2 4-13-16,3 5-17 16,-2-1-7-16,7 3-10 15,1-1-4-15,-1-3-4 16,3-3-1-16,4-5-2 0,-1-8-1 16,6-1 2-16,0-7-1 15,3-2 3-15,-2 0-9 16,3-12-41-16,3 1-24 15,6-1-114-15,5-5-76 16,6-6 163-16</inkml:trace>
  <inkml:trace contextRef="#ctx0" brushRef="#br0" timeOffset="56135.259">30033 14011 847 0,'3'0'476'16,"-2"-1"-102"-16,-5 4-146 15,4-3-32-15,0 0-52 16,-1 6-11-16,-2 11-39 16,-15 28-19-16,8-22-27 15,-3 1-10-15,-7 3-15 16,3 5-3-16,-8 0-7 0,-1 1-3 15,0 2-3-15,-2-1-1 16,4-3-2-16,2 0 0 16,2-8-1-16,4-2-1 15,3-11 1-15,4-3 0 16,5-2-7-16,3-5-18 16,1-1-61-16,0 0-55 0,0-1 83 15</inkml:trace>
  <inkml:trace contextRef="#ctx0" brushRef="#br0" timeOffset="56433.25">29688 14176 662 0,'0'-2'430'0,"0"1"13"0,2 2-248 0,-2-1-16 15,0 0-38-15,0 0-12 16,10 4-16-16,4 2-24 16,32 12-33-16,-25-14-13 15,2-1-20-15,3-2-6 31,1-2-6-31,-2-1-1 16,-3-4-7-16,2 0-16 0,-6-2-27 0,4 0 24 16</inkml:trace>
  <inkml:trace contextRef="#ctx0" brushRef="#br0" timeOffset="56732.67">30326 14059 1213 0,'5'0'530'0,"1"0"-265"0,3 1-90 16,4 2-54-16,1 1-20 16,6-1-30-16,-3 3-14 15,0-3-34-15,2-2-5 16,-7 0 9-16,5-2 286 0,2 5-229 16</inkml:trace>
  <inkml:trace contextRef="#ctx0" brushRef="#br0" timeOffset="57646.71">30790 13888 612 0,'0'0'345'0,"0"3"-82"16,0 0-46-16,0-3-63 0,0 0-20 15,0 0-6-15,4 5-3 16,13 13-28-16,36 26-16 16,-19-26-20-16,-3-4-13 15,3 0-16-15,3-6-6 16,-1-5-11-16,2 1-1 15,-7-4-3-15,-4 0 0 16,-9 2-3-16,-3-1-2 16,-6 4-6-16,-5 1-1 0,-7 3-4 15,-2 4 0-15,-5 3 3 16,-5 4-1-16,2 4 3 16,1 1 0-16,-3 3 0 15,3 2 0-15,-5 1 0 16,5 3 0-16,-2 1 0 15,-4-1 0-15,7 1 1 0,-6-3 0 16,4-2 0-16,3 0 0 16,0-5 1-16,5 5-2 15,0-5 7-15,-2 5-13 16,6 2 0 0,-4-4 2-16,0-3-6 15,0-7 13-15,-8-7 1 16,-1-4 1-16,1-5 2 15,-3-4 1-15,-2-9 0 16,-2-1 2-16,-6-7-1 16,1-4 0-16,-5 1-1 15,3-1-1-15,1 6-3 16,3 4-1-16,2 7-4 16,-1 5-2-16,3 3-2 0,0 3-1 0,3 0 30 15,5 3-31-15,5-2-35 16,5 3 38-16</inkml:trace>
  <inkml:trace contextRef="#ctx0" brushRef="#br0" timeOffset="105872.92">1975 2863 371 0,'5'-30'283'0,"-3"30"11"0,0-1-81 15,4-4-31-15,-6 4-44 16,0 0-14-16,0 0-16 16,0 0-9-16,0 0-14 15,0 0-12-15,0 0-27 16,0 1-10-16,-1 0-12 16,0 0 0-16,-1 0-4 15,1 7-2-15,0 0-6 0,-1 3-4 16,-1 2-3-16,-17 23 0 15,13-24-2-15,2-1 0 16,-3-3 0-16,11-1 0 16,-10 0 1-16,6 0-1 15,-7-1 0-15,-4 1 0 16,12-3 0-16,-12-1 0 16,12-2 3-16,0 0 1 0,-5 0 1 15,5-1 0-15,0 0-4 16,0 0-3-16,0 0-3 15,0 0-1-15,4-7-1 16,11-4-1-16,31-30 2 16,-26 27 0-16,2-5 1 15,-3 3 0-15,5 5-2 16,3 2 0-16,-5 13-2 16,1 5-2-16,-8 6 1 15,-4 8 2-15,-5 5 2 16,-6 2 3-16,-7 6 0 15,-3-2 2-15,-7 3 2 16,-3 1 3-16,-6-1 8 0,1 3 1 16,-6-3 9-16,0-3 2 15,7-4 1-15,-9-4 0 16,4-7-3-16,-2-3-4 0,-4-9-1 31,5-5-1-31,4-7 0 0,1-5-2 16,2-7-8-16,7-4-5 15,5-2-8-15,2 1-3 16,7 2-4-16,-2 3 0 0,4 10-1 16,0-3 0-16,6 9 2 15,0 2 1-15,3-2 2 16,4 8 2-16,7 3 1 16,2 2 1-16,4 4 2 15,4 5 1-15,-5-4 0 16,-2 1 1-16,0 1 1 15,-10-9-1-15,5 2 1 16,0-1-2-16,-5-8 1 16,1-1-1-16,-5-2 0 0,0-6 5 15,5 1-39-15,3 1-36 16,1-3-119-16,3-3-121 16,-1 1 196-1</inkml:trace>
  <inkml:trace contextRef="#ctx0" brushRef="#br0" timeOffset="108294.989">2741 2892 422 0,'32'-34'233'0,"-27"31"-27"15,3 1-16-15,-3-3-19 16,0 2-9-16,-6-2-23 16,-1-1-11-1,4 6-23-15,-4 0-11 16,2 0-26-16,0 0-11 16,-1 0-23-16,0 0-9 15,0 0-8-15,-4 15-1 0,-17 39-2 16,8-23-1-16,-4 5-2 15,-1-1-2-15,4 1-3 16,0 0 0-16,3-2-1 16,3 0-2-16,0-2 0 15,-1-4 0-15,1-2-1 16,-1-4 1-16,1-4 0 16,2-3 0-16,1-4 2 15,1-3 2-15,1-5 3 16,2-2 0-16,1-5-15 15,1 3-33-15,0 0-119 16,2-10-107-16,8-9 158 16</inkml:trace>
  <inkml:trace contextRef="#ctx0" brushRef="#br0" timeOffset="108661.489">3137 2876 616 0,'0'-6'355'15,"3"4"-45"-15,-5 4-63 0,1-2-55 16,0 0-41-16,0 0-46 16,-2 6-19-16,-5 7-40 15,-16 32-8-15,14-25-10 16,0 3-2-16,-4 3 1 15,0 2-1-15,1 2-8 16,-1 0-3-16,0 0-7 16,3-1-2-16,-3-1-1 15,3-1-2-15,1-5 1 0,1-2-1 16,2-5 0-16,5-4 0 16,2-4-1-16,-6-5 3 15,6-3-35-15,-4 0-43 16,3-1-148-16,0 1-206 0,0 0 271 15</inkml:trace>
  <inkml:trace contextRef="#ctx0" brushRef="#br0" timeOffset="108998.79">2779 3024 858 0,'-4'0'420'0,"2"0"-148"16,1 2-33-16,1-2-89 0,0 0-26 15,0 0-41-15,9 0-8 0,18 0-9 16,26 0-7-16,-23-2-12 15,-7-2-4-15,-1 2-15 16,2-1-7-16,-2-2-11 16,0 2-4-16,-3-4-4 31,-2 4-2-31,-7 2-36 16,-2 1-55-16,0-1-144 15,-2 2 146-15</inkml:trace>
  <inkml:trace contextRef="#ctx0" brushRef="#br0" timeOffset="109724.5">3190 3231 706 0,'-3'0'358'0,"0"-3"-111"16,-1 3-28-16,3 0-60 15,1 0-12-15,0 0-23 16,0 0-14-16,0-1-25 15,0 0-15-15,0 0-19 16,12 0-7-16,10 0-15 16,27-7-5-16,-27 4-7 0,2 2-3 15,-12 1-6-15,2 1-2 16,-6 6-5-16,0 2-1 16,-1 0 1-16,-7 3 0 15,-1-2 2-15,-5 2 1 16,-6 3 0-16,1 3 0 15,-8 1-2-15,-4 0 0 16,2 0-1-16,-2 1 1 16,3-1 0-16,3-1-1 0,1-3 1 15,-2-1 0-15,6-4 0 16,0 2 0-16,4-2 0 16,1 0 1-16,-1-3-2 15,2-1 2-15,1-2-2 16,1-1 0-16,2 0 0 15,2-2-1-15,0 0 0 16,0 0 0-16,0 0 1 16,0 0 1-16,2 0 0 15,9 1 0-15,6 0 1 16,26 3 1-16,-18-4 0 16,0-1 1-16,-1 1-1 15,4 3-1-15,-5-3-1 0,-7 1 0 16,-2-1 0-16,-7-1 1 15,-2-2 0-15,5-1-1 16,-5 1 0-16,6-1-1 0,-4-1-3 16,-6-3-26-16,1-2-118 15,-10-3-106-15,-3 0 147 16</inkml:trace>
  <inkml:trace contextRef="#ctx0" brushRef="#br0" timeOffset="110310.98">3879 2915 605 0,'5'-12'359'15,"-3"4"-9"-15,1 6-46 16,-2 2-63-16,-5 0-43 16,3 0-84-16,0 0-30 0,-3 1-33 15,-8 8-12-15,-38 40-13 16,26-26-5-16,-3 5-10 16,-3-2-2-16,9 2-3 15,4 3 0-15,5 0 0 16,1-2-1-16,3-3 0 15,4 2 0-15,5-5-1 16,4 0 0-16,5-2 1 16,1-8-1-16,5-1 2 31,1-2 0-31,2-5 1 0,2-2 0 0,3-5 0 16,1-5 0-16,1-8-1 15,5-2-1-15,3-8-1 16,-1-6 0-16,-3-6 1 15,-1 0 2-15,-8-2 2 16,-5 3 1-16,-8 5 2 16,-6 2 1-16,-8 3-1 0,-4 1-2 15,-8 2-4-15,-1 4-2 16,-3 3-4-16,-3 2 0 16,4 4-3-16,-2 0-1 0,4 4-1 31,8 7-2-31,-6 3 0 15,1 1 15-15,4 2-38 16,-5-2-20-16,4 8 36 16</inkml:trace>
  <inkml:trace contextRef="#ctx0" brushRef="#br0" timeOffset="111403.209">4603 3018 249 0,'-3'-1'219'0,"-1"0"54"16,3 1-24-16,1-1-57 16,0 1-21-16,0-2-24 15,0 2-11-15,0 0-11 16,0 0-3-16,0 0-6 16,0 0-9-16,2 0-24 15,5 0-13-15,4 0-19 16,2 2-6-16,34 2-11 15,-21-3-2-15,10 1-4 16,4-2-3-16,-1 0-2 16,2 0-1-16,7-3-4 15,4 1-3-15,7-2-4 0,4 2-4 16,-4-1-2-16,0-1-2 16,-3 1 0-16,-6 0 0 15,-7-2 0-15,-2-2 0 0,-3 1 0 16,0-3-1-16,-1 2 1 15,-4 1-1-15,-6-1-1 16,-2 2 0-16,-9 0 0 16,0 1 0-16,-8 4-1 15,-2 0 0-15,-4 1-2 16,-2 3-1-16,-1-4 2 16,0 0 1-16,0 0 1 15,0 0 1-15,-1 0-1 16,1 0 2-16,0 0 0 0,-4 2 2 15,-3 2-1-15,-2-1 1 16,3-2-1-16,-3 0 1 16,-29-4 0-16,28-6-1 15,-4-2 1-15,-2 3-1 0,-3-3-1 16,-1 1-1-16,1-3-1 31,1-1 0-31,0 0 0 0,4 3 0 0,3 1 0 16,-8-2-1-16,5 6 0 31,-3-4 0-31,7 6 0 0,2 0 0 0,5 0-1 16,-1 1-1-16,-3 3-2 15,6-2-1-15,0 6-2 32,-2 2-3-32,1-1-1 15,3 2 8-15,5 3-76 16,1 1-51-16,4-1-151 15,2 6-193-15,-2 2 310 16</inkml:trace>
  <inkml:trace contextRef="#ctx0" brushRef="#br0" timeOffset="112101.26">5571 3153 637 0,'2'-5'388'15,"1"2"-62"-15,-1-4-82 16,0 1-30-16,-1 4-49 16,1-2-20-16,-2 3-41 15,-2 1-16-15,1-1-32 16,0 1-11-16,0 0-11 15,0 0-2-15,-12 7-2 16,-3 1 1-16,-33 18-6 16,25-19-2-16,-2 0-2 0,-5-1-1 15,4 2 0-15,-5-7-2 16,5 2-3-16,-4-3-2 16,-12 2-5-16,-1-1-2 15,-8 3-2-15,5 1 0 16,0 2 1-16,1 2 1 0,1-2 0 15,0 1-1-15,7-7-1 16,6 5-1-16,0-8-1 16,6-1 0-16,4 4-1 15,1 2 0-15,2 0 1 0,2-1-2 16,3-2 0-16,-1-3 0 16,7 3 1-16,1 0-1 15,2 1 0-15,-1 0 0 16,2-1-2-16,0 0 1 0,0 1-2 15,3-1 1-15,0 0 0 16,0 0 0-16,1 0 0 16,0 0 1-16,0 3-1 15,1 3 0-15,2-1 0 16,0 0 2-16,15-3-1 16,30 27 0-16,-23-24 1 31,2-3-1-31,-6 1 1 15,1 3 0-15,-6 1-1 0,-3-1 0 16,-3 3 0-16,-2-3-1 16,-1-4 2-16,-2 5 14 15,-2-3-39-15,-2 2 37 0,-2 5-11 16</inkml:trace>
  <inkml:trace contextRef="#ctx0" brushRef="#br0" timeOffset="113537.02">6460 2811 342 0,'0'-1'214'0,"0"0"-9"16,0 0-34-16,0 1-26 31,0 0-23-31,0 0-17 16,0 0 1-16,0 0-10 0,0 0 4 16,2 4 10-16,-1-2-2 15,-1-2-4-15,0 3-8 16,-1 1-17-16,-1-2-6 15,-10 1-16-15,-9-1-9 0,-35 27-21 16,28-24-7 0,3 0-10-16,-2-2-2 0,10 5-4 15,-4-4-2-15,-6 3 1 16,3 1 1-16,2-2-1 16,2 0-1-16,8 2 0 15,1 2-1-15,2 0-1 16,3 0 0-16,4-2 0 15,1 3 0-15,1 0-1 16,1 2 1-16,-2-2 0 16,0 0 0-16,0 4 0 15,-2-2 1-15,-2 3-1 16,0 3 0-16,-3 1 0 16,-1 1 1-16,0 1-1 0,-1 0 1 15,2 1 0-15,0-2-1 16,2 1 0-16,-3-2 0 15,1-2-1-15,-1 3 1 16,-1 0 0-16,2 2 0 16,1-3 0-16,2 0 0 0,2-5-1 15,-2-1 1-15,4-3 1 16,1 0-1-16,1-4 0 31,3 0-2-31,1 0-1 0,4-3 1 0,2 0 0 16,1 0 1-16,1-4 0 15,-1 0 0-15,4-2 1 16,2 1 0-16,4 0 0 16,1-2 1-16,2 0-1 15,-2-2 0-15,-1 2 0 16,-1 0 0-16,0-1 0 16,-1 2 0-16,-7-1-1 15,2 1 6-15,-11 0-49 16,5-1-37-16,3 3-131 15,-6 0-114-15,6 0 206 16</inkml:trace>
  <inkml:trace contextRef="#ctx0" brushRef="#br0" timeOffset="113999.3">6689 2957 613 0,'7'-3'381'0,"-9"3"-8"0,2 3-113 16,-1 3-74-16,0-6-41 16,0 0-46-16,-4 9-23 15,-6 13-25-15,-13 29-11 16,10-20-10-16,-1 2-4 16,-1 3-9-16,2-1-3 15,-2-2-4-15,-1 0-2 16,3-6-2-16,0 1-1 15,1-5-1-15,0-2 0 0,-2-4-2 16,3-2 1-16,5-3-1 16,1-1 0-16,4-8 3 15,0-3-8-15,2-3-75 32,0 2-53-32,0 0-178 15,2-1 184-15</inkml:trace>
  <inkml:trace contextRef="#ctx0" brushRef="#br0" timeOffset="114366.1">6983 2947 671 0,'6'-6'432'0,"-3"1"-45"16,-1 4-146-16,-2-3-44 0,0 4-80 15,0 0-23-15,0 0-27 16,0 0-9-16,-1 0-14 16,0 1-2-16,-5 15-7 15,-12 24-1-15,6-19-6 16,0 5-5-16,-1 6-6 16,-4 5-4-16,2 0-4 15,-5-6 0-15,5 1-3 16,2 1-1-16,-4-5-1 15,8 1-1-15,0-6-1 16,-2-6 1-16,6 0-1 16,1-4 1-16,1-4-1 15,-1-3-2-15,-2-1 3 0,2-1-20 16,3-2-51-16,-3-1-40 0,4-1-91 16,-1 0-41-16,0-1 150 15</inkml:trace>
  <inkml:trace contextRef="#ctx0" brushRef="#br0" timeOffset="114714.08">6667 3169 638 0,'-11'0'372'0,"7"2"-84"16,2-3-61-16,0-2-31 16,2 2-50-16,0 1-15 15,0 0-34-15,0 0-17 16,3 0-19-16,13 0-4 16,31 1-11-16,-25-1 0 15,5 0-5-15,-3-6-8 16,2 1-13-16,-6-6-6 0,-3 4-9 31,-1 3-2-31,-5 1 11 0,3 0-22 0,-5 0-120 16,2-2 526-16,1 3-342 15</inkml:trace>
  <inkml:trace contextRef="#ctx0" brushRef="#br0" timeOffset="115401.68">7028 3361 849 0,'-2'0'436'0,"2"0"-139"15,0-3-44-15,0 2-78 16,0 0-50-16,0 0-54 16,1 0-14-16,14-3-25 15,30-31-3-15,-26 27-3 16,1 0-3-16,-1 5-6 16,-2 5-4-16,-5 5-8 15,1 4-3-15,-8 2 1 0,4-1-1 16,-9 0 4-16,-2 1 0 15,-5 0 2-15,-4-1 0 16,-2 0 0-16,-4-2 0 16,-1 0-1-16,-3-5 1 15,6 0-1-15,0-4 2 0,3-2 1 16,4-2 1-16,1-3-6 16,7 3-5-16,2-2-7 15,3 4-1-15,-5 1 1 16,0 0 2-16,3 0 4 0,10 4-1 15,2 1 1-15,25 19 1 16,-23-11-1-16,-3 3 1 16,-2-1 0-16,-1 4 0 15,-8-1 1-15,-1 5-1 16,-4 4-1-16,-2 1 0 16,-6 2 1-16,-2-3 3 15,-2-2 9-15,-7-6 8 16,-2-5 7-16,-2 0 5 0,-2-9 0 15,4-1-2-15,-5-2-1 16,-1-8-3-16,-1-5-6 16,-2-3-6-16,1-3-8 15,6 1-3-15,2 0-3 16,5 4-2-16,11 3-3 16,-2 4 0-16,9 1-39 15,-2-5-24-15,5 0-110 16,4-2 107-16</inkml:trace>
  <inkml:trace contextRef="#ctx0" brushRef="#br0" timeOffset="116127.47">7682 3015 446 0,'1'1'300'0,"-1"0"-9"0,-2 3-70 31,2-4-20-31,-1 0-12 16,0 0-9-16,-4 12-27 0,-1 2-17 15,-23 34-43-15,10-28-17 16,-4 9-30-16,2 1-11 0,-4-2-13 16,5 2-4-16,4-2-7 15,1-2-3-15,8-1-1 16,1-2-1-16,4-2 1 16,2-1 1-16,2-4 0 0,0 1-1 15,8-6 1-15,3-2 0 16,6-4 2-16,6-3 0 15,0-4 0-15,2-6-3 16,5-6-2-16,-6-5-3 16,2-4 0-16,-4-4 1 0,-7-1-1 15,4-5 0-15,-17-10-2 32,-2 1 0-32,-6-4 0 15,-2 1-2-15,4 14 0 16,-5 4 0-16,-3 10 0 15,-1 5 0-15,0 5-1 16,-5 4-1-16,5 2-2 0,-5 1 1 16,2 1-1-16,2 3 1 15,-1 3-1-15,1 2-1 16,3-2-8-16,4 2-20 16,1-1-102-16,2-1-82 15,6 2 131-15</inkml:trace>
  <inkml:trace contextRef="#ctx0" brushRef="#br0" timeOffset="116553.18">8245 2846 958 0,'0'-4'455'16,"-1"0"-196"-16,-4 4-32 15,4-1-79-15,0 1-38 16,0 0-39-16,-8 5-16 15,-2 1-25-15,-23 38-7 16,23-28-12-16,4 3-3 0,4 2-4 16,-3-3 1-16,3 2-1 15,-2-1-1-15,0-3 1 16,-2 1-1-16,-1-3-1 16,3 0 0-16,-3-4 1 15,5-2 2-15,-2-3-10 16,-4-5-22-16,1 0-73 15,2-2-66-15,0-7-236 16,-3-1 255-16</inkml:trace>
  <inkml:trace contextRef="#ctx0" brushRef="#br0" timeOffset="116788.35">8065 2973 933 0,'10'-30'474'16,"-10"27"-153"-16,3 2-41 0,4 1-95 15,-7-1-45-15,0 0-61 16,5 0-21-16,14 0-27 16,25-2-9-16,-24 0-8 15,1-1-5-15,0 1-6 16,0 1 19-16,-6-1-60 15,-1 0-30-15,-3 0 47 16</inkml:trace>
  <inkml:trace contextRef="#ctx0" brushRef="#br0" timeOffset="117741">8585 2891 347 0,'-2'-3'270'0,"2"-1"18"0,0 1-63 15,0 2-28-15,0 0-43 16,0 0-15-16,0 0-27 31,0 0-8-31,3-2-17 16,6 1-12-16,10 0-21 0,29 3-10 15,-24 7-20-15,-4 0-8 16,-6 1-9-16,5 3-2 0,-1 0-3 16,1 3-1-16,-2-2 0 15,-10-1 0-15,-1 3-1 31,-3-1 0-31,-6 6 1 16,2 1-1-16,-9 5 1 16,2 4 0-16,1 4 1 0,-3-2-1 15,6 1 1-15,1-3-1 16,-7-3 0-16,4 2 0 16,-5-8 1-16,3 3-1 15,-1-5 0-15,1 1 0 16,3-1 0-16,-4-2 0 0,2 1 0 15,-3-3 0-15,6 0 1 16,-2 0 1-16,0-3 0 16,-3 0 0-16,-1-2-1 15,1-1 3-15,-6 0 3 16,-1-3 2-16,-6-2 2 0,-2-2 0 16,2-2 1-16,1 2 1 15,-1-3 0-15,-2-2 0 16,1-1-2-16,1-2-3 15,3 1-4-15,2 1-2 16,5 0-3-16,2 0 0 16,5 0-2-16,2-2 4 0,4 1-43 15,2 1-44-15,6-4-174 16,2 2 161-16</inkml:trace>
  <inkml:trace contextRef="#ctx0" brushRef="#br0" timeOffset="118557.19">9606 2842 536 0,'3'-2'307'0,"3"7"-48"16,-12-4-9-16,0 7-51 15,-3-1-22-15,-1 3-32 16,-3 1-15-16,-5 0-27 16,1-2-18-16,-11-2-32 15,3 3-13-15,-4-4-22 0,-2 0-6 16,1 1-4-16,1-2-3 16,1 3-1-16,3-2-1 15,6-1-1-15,-1-1-1 16,2 0-1-16,7 2 0 0,-2 1 0 15,3 0 0-15,6 1-1 16,-7 1 1-16,4 3-1 16,-6 1 0-16,3 2 0 15,3 4 1-15,-3 3-1 16,9 2 1-16,-11 3-1 16,2 1 1-16,-1 0 0 15,-5-3 0-15,6 1 1 16,-1-1-1-16,0-4 0 15,1 2 0-15,0-4 0 16,-1 2 1-16,3 0 0 16,-1-4-1-16,1 0 1 15,2-3 0-15,1-2-1 16,2 0 0-16,2-1 0 0,1-3 0 0,0 1 0 16,0-3 0-16,1 1 0 15,1-1 0-15,4-2-1 16,3 0-1-16,7-2 1 15,3 3-1-15,5-4 2 16,5-1 0-16,-2-3 0 16,1 0 1-16,-5 0 1 15,0 1 0-15,-3 2 1 16,1-1-1-16,1-1 2 16,-7 2 1-16,-1-3-1 15,-3 1 0-15,-6 0 0 0,-1 1-1 16,0-1 0-16,-4 0 1 15,0 1-19-15,0 0-35 16,0-1-143-16,4-14 126 16</inkml:trace>
  <inkml:trace contextRef="#ctx0" brushRef="#br0" timeOffset="119298.97">10007 3058 398 0,'0'-4'288'0,"-3"0"4"16,2 1-93-16,1 2-27 31,-1 0-41-31,0 0-9 0,0 1-27 0,0 0-11 0,-2 1-16 31,-17 5-6-31,-32 43-15 16,24-28-7-16,0 7-16 16,1 5-6-16,-2 0-11 15,6 5-2-15,1-6-2 16,3-3 0-16,9-4 1 15,-2-4-1-15,6 0 3 16,2-2 0-16,7-1 4 16,2 0 0-16,9-1 4 15,4-2 2-15,0-4-1 16,5-3 1-16,2-5-2 0,0-5 0 16,0-8-1-16,4-3 0 15,4-8-3-15,3-1-2 16,1-5-2-16,-8-3 0 15,-4-4 0-15,-2-2-1 16,-12-4 1-16,4-3 0 0,-14-2-1 16,-6 0 1-16,2 11-3 15,-11 8-2-15,2 9 0 16,-5 5-1-16,-2 7-1 16,1 1-2-16,2 4-2 15,1 3-2-15,4 5-3 16,2 2 1-16,0 7 9 15,2-1-18-15,3 3-99 16,1 2-84-16,3-3 114 16</inkml:trace>
  <inkml:trace contextRef="#ctx0" brushRef="#br0" timeOffset="119670.79">10493 2976 785 0,'-1'5'448'15,"-5"2"-102"-15,-3 6-119 16,0 4-28-16,-3 6-80 15,-2 3-30-15,1 8-43 16,-2 1-16-16,-1 1-16 16,1 4-4-16,-2-5-4 15,1-1-2-15,0-3-1 0,1-1 0 16,-1-2-2-16,2-3 1 16,2-6 0-16,1-3 0 15,3-5 1-15,4-2 0 16,2-5-14-16,-3-4-26 15,0-7-94-15,7-4-65 0,5-9 116 32</inkml:trace>
  <inkml:trace contextRef="#ctx0" brushRef="#br0" timeOffset="119995.18">10699 2966 2010 0,'-5'11'61'15,"4"-2"-14"-15,-10 15 51 0,2 7-20 16,-3 5-29-16,-2 3-9 16,8 6-18-16,-2-1-6 15,2-1-5-15,4-2-4 16,-5-6-2-16,-3-5-1 15,3-4 0-15,-7-3 0 16,0-4 0-16,4-2 1 16,-3-5-1-16,1-3 4 15,0-5-30-15,0-6-28 16,2-4-101-16,0-3-85 0,6-2 146 16</inkml:trace>
  <inkml:trace contextRef="#ctx0" brushRef="#br0" timeOffset="120245.92">10431 3193 451 0,'-8'-7'345'0,"2"4"101"15,3 0-112-15,5 3-97 16,5 1-41-1,8 1-89-15,6 4-29 0,12-2-26 16,8 3-15-16,1 2-19 0,1-1-6 16,-9 1-6-16,-5-4-2 15,-4-8-2-15,-4 2 7 16,-2-3-44-16,-6 1-53 16,-3 0 59-16</inkml:trace>
  <inkml:trace contextRef="#ctx0" brushRef="#br0" timeOffset="120569.89">10972 2976 713 0,'9'-2'395'16,"-2"2"-33"-16,5 0-96 16,4 0-38-16,1 0-37 0,7 0-65 15,-3-3-23-15,-1-1-47 16,1 0-16-16,-9-5-25 15,2-1-3-15,3 2-25 16,-4 0-38-16,-4 5 35 16</inkml:trace>
  <inkml:trace contextRef="#ctx0" brushRef="#br0" timeOffset="121475.09">11333 2831 420 0,'3'0'257'0,"2"-5"-32"16,6 4-50-16,3 0-10 15,1-1-14-15,3 4-13 16,7 4-29-16,1 3-10 16,6 3-21-16,-2-1-10 15,0 0-14-15,1-4-11 0,-4 3-17 31,2-3-3-31,-4 0-8 0,0-2-4 0,-6 4-6 16,-1-1-2-16,-5 2-3 16,-4 2 0-16,-4 3 0 15,-4 3 0-15,-1 2 0 16,-2 5 1-16,-4 1-1 16,-3 3 0-16,-1 2 1 15,1 1-1-15,-3 1 1 16,0-2 0-16,-4 2 1 15,-4-4-1-15,0-2 0 16,3 0 1-16,7 0-1 0,-1 0 1 16,6-3-1-16,-6-3 1 15,1-2-1-15,1-1 1 16,-2-4 1-16,6 3-1 31,-7-4 0-31,3 0-1 16,3-3 2-16,1-1-1 0,3-3 4 15,1 1 1-15,-2-4 1 16,-1-1 1-16,-3 2-3 16,1-3-2-16,0 3-3 15,-1 1 0-15,-1 3 0 16,-2-1-1-16,-5 2-2 16,-2 3 8-16,-5-6 16 15,1 3 4-15,-8-1 13 16,-4-6 2-16,-7-2 0 0,-2-1 1 15,3-9-6-15,4 0-9 16,5 0-15-16,8 0-5 16,4 3-6-16,1 1 12 0,6 4-40 15,-3 0 441-15,0 0-314 16</inkml:trace>
  <inkml:trace contextRef="#ctx0" brushRef="#br0" timeOffset="128387.54">2240 4268 597 0,'26'-25'299'0,"-31"27"-121"16,3 2-17-16,0-2-63 15,1-2-27-15,0 0-20 16,0 0-4-16,0 0-8 15,-1 0 1-15,1 0 7 16,0 0 3-16,1 0 6 16,0 0 0-16,0 5-5 15,0 4-6-15,0 2-13 16,-1 3-7-16,-3 33-13 16,-2-26-2-16,1 4-3 15,-4 3 0-15,-2-3-2 16,0 1-1-1,-1-2 0-15,6-1 0 16,0-2-1-16,3-4 1 16,2-10 3-16,1-4 6 0,1-4 3 15,-1-7-1-15,3-10-5 16,1-5-13-16,6-10-21 16,2 0-12-16,5 1-14 15,1-1 6-15,3 3 13 16,5 2 12-16,0 4 14 15,0 5 2-15,-3 5 1 16,-2 5 0-16,-6 7-2 16,-7 1-2-16,-4 8 0 15,0-1 1-15,0 4 5 16,-1 3 2-16,-2-3 7 0,-4 4 1 16,2-2-1-16,1 2-1 15,6-2-5 1,5-1-1-16,-5-2 1 15,5-3 0-15,-4-1 3 0,8-3 1 16,5-3 1-16,2-1 2 16,5-6-1-16,-5-1 1 15,3-2 0-15,-2-2 0 0,-5-2 0 16,2 0-1-16,-6-2-3 16,-1 3-1-16,-1 4-1 15,-2-1-4-15,-6 6 26 16,-1-1 10-16,-3 4 17 15,-3 0 7-15,1 1-26 16,1 0-8-16,0 1-16 16,-10 1-3-16,-8 6-3 0,-31 21-1 31,23-11 0-31,6 4-1 0,0-2-1 16,5 1 0-16,2 0 0 15,-4-2-1-15,8-1 0 16,4 3 0-16,2 0 0 15,9 0 1-15,0 1 0 16,-1-5 1-16,9 2 0 16,-2-1 1-16,1-5 0 15,3 3 0-15,-3-8-1 16,-1-2 2-16,3-4-1 16,-1 0 2-16,3-6 1 15,0-4-19-15,2-11-147 16,1-3 117-16</inkml:trace>
  <inkml:trace contextRef="#ctx0" brushRef="#br0" timeOffset="129325.02">3131 4299 394 0,'10'-5'311'0,"-5"0"72"15,1 2-83-15,-6 2-57 16,0-2-32-16,-2 1-49 16,1 1-19-16,0 0-43 15,0 1-17-15,0 0-25 16,0 0-11-16,-6-1-21 15,-7 1-8-15,-32 0-12 16,31 2-2-16,-5 3-3 16,2 0-1-16,2 5 0 15,-4 2-1-15,12 2-1 0,-3 1 0 16,1-1 0 0,0 1 0-16,-3 0 0 0,2-1-1 15,8 1 0-15,3 0-1 16,4-3-1-16,6 1-1 15,1-5 1-15,1-4 0 16,7-5 3-16,1-2 0 16,3-8-4-16,6-1-7 15,-4-5-12-15,-2-5 0 16,-5 2 5-16,-4-3 9 0,-1 5 10 16,-2 2 1-16,-6 3 0 15,1 5 0-15,-6 5-9 0,-2 2-4 16,-3 6-5-16,4-5-2 15,0 3 8-15,-10 22 3 16,-13 35 7-16,11-22 2 16,-9 10 1-16,1 5 1 0,-4 4 1 15,2-2 0-15,-1-2 0 16,-2-4-2-16,6 0 0 16,-6-2 0-16,4-3 0 31,2-3 1-31,-4-5 0 15,4-1-1-15,3-9 2 16,1-2-1-16,10-9-1 16,-2-6-1-16,9-2 0 15,4-5 1-15,1-10 0 16,12 1 1-16,1-8-2 0,9 0-1 16,-2-3 0-16,4-3 1 15,-1-4 0-15,3 3 1 0,3 3 0 16,-3-1 0-16,-6 3 3 15,-8 1 0-15,-6-3 3 16,-3 5 1-16,-6-2 1 0,-3-2 1 16,-5 1-2-16,-2-2 0 31,-9-2-4-31,-1-1-1 16,-8 4-3-16,2 2 0 0,2 5-3 15,-3 2 1-15,4 0 0 16,1 0 1-16,-3 3 0 15,6 0 0-15,4 3-1 16,-3-2 0-16,3 3-4 16,5 0 14-16,2 1-83 15,5 1-76-15,0 1 101 16</inkml:trace>
  <inkml:trace contextRef="#ctx0" brushRef="#br0" timeOffset="130175.73">3386 4357 452 0,'28'-31'288'15,"-28"30"5"-15,-2-2-38 16,0 3-44 0,2 0-21-16,0 0-43 15,-1 0-16-15,1 0-38 16,-1 7-20-16,-1 7-25 0,-7 29-10 15,-3-27-18-15,2 4-5 16,-4 2-5-16,5 1-2 16,5 1-3-16,-1 0-1 15,1-3-1-15,2 3-1 16,1-4 0-16,6 0-2 0,0-2 0 16,-1-5-1-16,8-2 1 15,-3-4-1-15,3-7 2 16,2-1 2-16,0-10 2 15,4-4 1-15,6-10 1 16,3-1-3-16,-3-9-3 16,1-4 0-16,1 2 1 0,-6-1 0 15,-4 4 1 1,-3 5 0-16,-3 11-1 16,-5 3-1-16,-4 9 0 15,-1 3-2-15,-5 3-2 16,-1 4 1-16,-1 5 0 15,-2 1 2-15,0 5-1 16,0 2 0-16,2 4 1 16,-1 1 0-16,0 3-1 0,2 0 1 15,1 0 0-15,5-2-1 16,3-2 0-16,0 1-1 16,5-1 0-16,-1 1-1 15,5-7 0-15,-1-5 6 0,2-8-27 16,-3-2-33-16,7-11-105 15,1-1-99-15,4-3 161 16</inkml:trace>
  <inkml:trace contextRef="#ctx0" brushRef="#br0" timeOffset="130464.58">3892 4350 822 0,'-1'-8'427'0,"3"3"-112"0,-2 0-49 16,1 4-79-16,-2 1-41 16,0 0-64-16,0 0-25 15,0 0-33-15,0 0-6 16,-3 11-3-16,0 4-3 16,-11 31-3-16,7-27-3 15,6 5-2-15,-5 0-1 0,3-2-2 16,0 1 1-16,-3-2-2 15,5-4 0-15,-4 0 0 16,-2-4 9-16,3-7-60 16,4 2-40-16,5-2-114 15,1 0-113-15,1-5 206 16</inkml:trace>
  <inkml:trace contextRef="#ctx0" brushRef="#br0" timeOffset="131244.97">4151 4331 970 0,'1'-2'480'0,"-4"3"-161"15,0 4-80-15,2-5-83 16,0 0-46-16,-5 11-44 15,-4 7-11-15,-13 29-15 16,15-24-5-16,-1 1-11 16,0 1-6-16,-1 1-7 15,3 1-3-15,0-2-3 16,2 0-1-16,0-9 1 0,0-4-1 16,2-6 1-16,3-6 3 15,4-2-2-15,-4 1 0 16,0-1-2-16,4-12-1 15,10-15-15-15,30-42-19 16,-23 32-44-16,0-1-13 16,3 9 9-16,1 7 19 0,0 12 41 15,-3 5 10-15,-7 7 2 16,-5 4 7-16,-3 1 16 16,-1 4 9-16,-6 5 13 15,6 2-2-15,-7 3-7 16,1 2-5-16,4-1-6 15,-4-3-3-15,13-4-3 16,3-1 0-16,1-7-3 16,3-2 0-16,-5-4-3 0,-1-7-1 15,11-3-1-15,-1-5 0 16,7-3 0-16,-3 0 1 16,-7-2 0-16,1 0 1 0,-8-3 1 31,0 1 1-31,-6 1-3 15,-5 3-2-15,-3 6-3 16,-3 1-1-16,-5 6-7 16,-2 6-1-16,-3 2 1 0,-2 4 1 15,-3 4 4-15,-2 1 1 16,2 4 1-16,1 3-1 0,3 2 1 16,2-1 0-16,1 2 0 15,-2 0-1-15,6 4 2 16,-2 0-1-16,5 2-1 15,5 0 1-15,2-3 0 16,5-1 1-16,0-5 0 0,2-3-1 16,5-7 1-16,-4-4 0 15,7-4-3-15,-2-7-22 16,-2-2-132-16,6-6-97 16,-1 2 149-16</inkml:trace>
  <inkml:trace contextRef="#ctx0" brushRef="#br0" timeOffset="131754.09">5016 4279 810 0,'3'-1'502'15,"-4"-1"-58"-15,1 1-192 16,0 1-41-16,-2 0-110 16,1 0-35-16,0 0-39 0,-9 1-10 15,-12 1-10-15,-29 8-3 16,26-6-2-16,-3 4-2 16,5-2 0-16,2 0 0 15,0 2 0-15,5-2 0 16,0 1 0-16,4-2-1 15,6 1-3-15,1-1-3 16,8 3-2-16,4 0-1 0,5 0 2 16,2 1 3-16,4-1 3 15,-2 1 2-15,5-1 0 16,5 3 1-16,0 3 0 16,5 1 1-16,-6 1 0 15,-6 1-1-15,-4 0 2 16,-8-1 0-16,-7 3 0 0,-5 0 1 15,-8-3 1-15,-1 6-1 16,-8-10 3-16,-7-1 0 16,-1-1-1-16,-2-8 1 15,1-3 0-15,6-2 2 16,-6-7 0-16,2-4-2 16,1 4 8-16,-2-1-13 0,12 4 333 15,0 4-248-15</inkml:trace>
  <inkml:trace contextRef="#ctx0" brushRef="#br0" timeOffset="133247.47">5848 4054 667 0,'6'-4'341'0,"-6"-1"-111"16,-1 4-31-16,-3 1-82 16,3 0-24-16,-1 0-25 15,1 0-9-15,1 0-8 16,-1 6-4-16,-2 7-10 15,-2 5-4-15,-16 38-10 16,14-21-5-16,-5 10-3 16,0 1 0-16,-3 0-3 0,-8-2 1 15,2-2-4-15,-3-1-2 16,4 2-1-16,3-6-1 16,1-1-1-16,3-4-1 15,2-10 1-15,2 0-1 16,3-10 1-16,1-1 2 15,3-7 8-15,0-5 2 16,2-7-1-16,2-5-6 16,4-7-26-16,3-5-18 0,3-11-33 15,2-1-20-15,9-3-3 16,2 2 12-16,10 6 33 16,-4 2 22-16,-4 7 20 15,-1 4 2-15,-10 7-2 31,9 5-1-31,-7 11-2 0,-1 4 2 0,-1 10 8 32,-9 2 10-32,-4 5 11 15,-2 2 4-15,-6 5-1 16,-2 0-3-16,-9-1-3 0,3 2 0 16,-6-5 0-16,-2-1 3 15,5-1 16-15,-4-8 4 16,-4-3 7-16,1-6 0 15,-2-8-11-15,-5-3-5 0,4-10-7 16,0-1-5-16,4-7-13 16,4 1-5-16,5 0-8 15,3-1-5-15,8 7-22 16,2 3-23-16,3 4-79 16,2 2-79-1,2 1 133-15</inkml:trace>
  <inkml:trace contextRef="#ctx0" brushRef="#br0" timeOffset="134127.74">6214 4314 1111 0,'0'-2'502'0,"-4"3"-247"0,1 3-67 16,2-4-94-16,0 0-36 16,-2 2-30-16,-2 16-6 15,-30 35-8-15,25-26-2 16,1 7-4-16,3 1-2 15,-2-1-1-15,3-2 0 0,0-7 0 16,0-2 0-16,4-5 0 16,-2-6 2-16,3-7 2 15,3-5 5-15,-1-10 1 16,2-3 1-16,6-13-3 16,0-5-5-16,7-5-6 15,-1-1-1-15,1 5-4 16,1 3-2-16,1 8-1 0,2 3 1 15,-5 7 0-15,2 6 0 16,-14 4-1-16,0 2 2 16,2 5 1-16,-1 1 3 15,5 1 0-15,-3-1 1 16,3 2-1-16,-1-1 1 16,6 0-1-16,3 2 0 15,-3 0 0-15,3 0 0 16,-3-1 0-16,0-2 0 0,6-3 1 15,1-3 1-15,-1-4 1 16,1-4 0-16,0-5 1 16,-2-2 0-16,3-2 1 15,-1-1 1-15,-4 3-1 16,2-1 1-16,-8 2-2 16,-3 2 0-16,-4 1 0 15,-5 2 0-15,-6 2-2 16,-1 3 0-16,-4 0 3 15,-1 2 3-15,-4 2 3 16,0 1 3-16,-4 4-4 16,-1 2-3-16,4 2-3 15,-1 4-2-15,3 1-1 16,2 4 0-16,2-1 0 0,3 0-1 16,3 2 0-16,2-1 1 15,3 4-1-15,3 1 1 0,1 2-1 31,1 0 2-31,-1-1-1 16,0 3 1-16,1-6-2 16,-1-2 1-16,-1-3-1 15,1-7 0-15,-1-8 1 0,2-3 2 16,5-9-6-16,2-8-24 16,7-6-95-16,2-11-456 15,3-6 401-15</inkml:trace>
  <inkml:trace contextRef="#ctx0" brushRef="#br0" timeOffset="134710.419">6931 4340 710 0,'6'1'458'16,"-1"2"-60"0,-5 2-105-16,0 3-50 0,-6-1-81 15,1-1-25-15,-4 0-35 16,-3-3-14-16,1-2-29 15,-3 1-11-15,-3 0-24 16,4 1-10-16,-6 0-8 16,4 1-4-16,-1 4-2 15,4 3 0-15,4 5-1 16,-4 2 0-16,5 3-1 16,-3 1 0-16,4 2 0 15,0 1 0-15,6-1 0 16,-1 1-1-16,6-2 0 15,3-2 0-15,0-6-2 16,3 1 1-16,-4-11 1 16,9 2-1-16,-3-5 2 15,3-5-1-15,2-10-19 16,-6-3-9-16,8-8-14 16,-3-5-4-16,3-3 10 0,-3-9 5 15,-2 0 5-15,1-1-2 16,-4 8 4-16,0 7 3 15,-3 10 8-15,-2 5 7 16,-5 8-3-16,-1 2-3 16,-2 6-2-16,0-4 1 0,0 0 8 15,-3 14 4-15,-2 5 3 16,-12 28-1-16,11-23 1 16,-1 1 0-16,3 0 1 15,0 3 0-15,4-4 0 16,1 0 0-16,4-2 0 15,2-3-1-15,5-2 0 16,2-4 1-16,1-6 22 0,3-7-9 16,4-4-122-16,-1-9-99 15,7-7 115-15</inkml:trace>
  <inkml:trace contextRef="#ctx0" brushRef="#br0" timeOffset="135026.31">7415 4130 640 0,'-5'-7'437'0,"4"3"47"15,1 4-159-15,-2 5-132 16,1-5-54-16,0 0-75 16,-4 13-18-16,-2 14-13 15,-12 30-3-15,5-22-8 16,2 4-2-16,-2 1-7 15,2 2-3-15,1 3-3 16,-10-2 0-16,9 1-2 0,-8-2 0 16,9-5-2-16,1-3 1 15,5-8-1-15,-3-6 2 16,4-9-2-16,1-4 1 16,5-5 8-16,2-4-20 0,3-7-39 15,3-5-37-15,-6-20-161 16,9-4 161-16</inkml:trace>
  <inkml:trace contextRef="#ctx0" brushRef="#br0" timeOffset="135392.9">7574 4338 614 0,'18'3'358'0,"-6"1"-9"15,-4 1-63-15,-8 1-52 16,-7 1-32-16,-4 0-66 0,-2 0-25 31,-8 2-43-31,2-4-15 16,-9 0-26-16,-1 1-9 0,-4 1-11 0,-1-2-3 31,3 7-2-31,3 2-2 0,6 4 0 0,-1 0 0 31,12 0-1-31,-1-1 0 16,5 1-2-16,4 1 0 0,3-1 0 0,4 4 0 15,4-4 2-15,5-2 1 16,1-2 0-16,5-2 2 0,8-4 1 16,5-1 1-16,0-7-1 15,0-6 1-15,-3-6 1 32,0-4-5-32,-3-2-52 15,1-1-42-15,-6-1-50 0,1 2 74 16</inkml:trace>
  <inkml:trace contextRef="#ctx0" brushRef="#br0" timeOffset="135708.36">7849 4383 1051 0,'-3'0'514'0,"-1"3"-176"16,-2 2-100-16,-5 5-89 15,6 6-44-15,1 6-53 16,-4 1-15-16,-1 3-19 16,1 2-4-16,-9-4-7 15,8 4-1-15,2-1-3 16,-5-8 1-16,7-3-1 15,-4-5 0-15,4-5-3 0,-1-5 6 16,7 2-43-16,-1-8-37 16,0 4-112-16,0 0-104 15,2-3 183-15</inkml:trace>
  <inkml:trace contextRef="#ctx0" brushRef="#br0" timeOffset="136231.319">8113 4344 764 0,'13'-2'413'0,"-7"2"-89"16,-4 1-63-16,-3 9-77 16,-7 2-42-16,-7 6-35 15,-5 5-15-15,-2 8-22 16,-1 4-6-16,1 3-24 15,4 2-9-15,2-5-8 16,3-3-4-16,7-5-7 16,1-4-1-16,3-8-3 15,1-4 0-15,4-5 4 16,2-4 1-16,6-10-1 0,4-1 0 16,4-15-7-16,4-1-3 15,0-11-3-15,1-7-6 16,1 1-14-16,1-7-4 0,-2 12-2 31,0 5 4-31,-2 12 13 0,-3 5 2 0,0 8 2 31,-5 3 1-31,4 7 2 16,0 2 2-16,-7 7 0 16,2 4 0-16,-9 8 1 15,-4 3 1-15,-5 8 2 0,-5 2 1 0,-6 1 0 31,1 0 0-31,1-5 0 0,-2-2-1 0,9-5-1 0,-2-4 1 16,2-8-1-16,6-4 0 16,0-6-1-16,2-4 26 15,11-3-59-15,-5-6-43 16,15-4 55-16</inkml:trace>
  <inkml:trace contextRef="#ctx0" brushRef="#br0" timeOffset="136878.83">8785 4482 461 0,'8'-7'292'15,"10"0"-51"-15,-4-3-47 16,-4-1-16-16,0 2-20 16,-3 0 9-16,-6 2 7 15,-2 1-7-15,-6 0-24 16,-8 1-17-16,-6 3-39 16,-7 0-10-16,-4 2-21 15,5 1-9-15,-7 4-15 0,5 2-5 16,-1 8-11-1,-5 0-4-15,14 2-4 0,1 2-3 16,11 0-3-16,1 6-1 16,7-1-1-16,2 2 0 0,8-1 0 15,3-3 1-15,5-2 1 16,8-4 0-16,4-12 1 16,0 0 0-16,-2-10-1 15,-2-6 0-15,-1-4-1 16,-3-7-1-16,3-7-14 15,-4-1-4-15,-3-3-10 0,3 2-6 16,-8 8 9-16,-2 5 4 16,-6 10 3-16,-4 7 1 15,-3 8 1-15,-7 6 2 0,-5 8 6 16,-2 7 6-16,-2 11 1 31,-3 2-1-31,1 9 2 0,0 1 1 16,0 1 5-16,-4 0-1 15,-12 8 7-15,-6 7 0 0,-5 2-2 16,2 0 4-16,4-10-2 16,6-6 1-16,6-10-3 15,3-5 0-15,8-11-4 16,0-7-1-16,8-6 26 16,2-4 0-16,8-7-350 15,5 0 254-15</inkml:trace>
  <inkml:trace contextRef="#ctx0" brushRef="#br0" timeOffset="138129.77">9617 4398 400 0,'41'-26'277'0,"-36"14"-18"31,1-4-81-31,-1 2-30 0,8 2-40 16,-6 1-10-16,-5 4-10 15,-1 2 2-15,-1 2-11 16,4 3-7-16,-4 0-16 16,0 0-12-16,0 0-15 15,-4 18-2-15,-9 37 0 16,0-24-6-16,0 10-7 16,-2 2-3-16,-1 4-5 15,-1 0-2-15,1-4-1 0,6-3 0 16,-2-10 0-16,4-2 0 15,1-9 2-15,-1-5-1 0,6-5 0 16,-2-7 11-16,5-5 4 16,-1-7 2-16,7-9 0 15,1-5-14-15,0-11-31 16,3-5-16-16,-3-10-27 16,-2 1-1-16,-5 3 18 15,-4 9 14-15,0 9 23 16,-4 9 5-16,-6 10 0 15,-3 1-1-15,-8 8-2 16,1 2 1-16,-4 6 5 16,4 3 4-16,2 2 3 0,-1 1 2 15,7 3 0-15,-1 1-1 16,4 2 0-16,1 3-1 16,8-1 4-16,1-4 4 15,8 0 4-15,5-6 2 0,7-5 0 16,-2 0 0-16,12-7-1 31,3-2-1-31,4-4-4 0,10-1-1 16,-7-4 0-16,-9-2 1 15,-3-1-2-15,-3-3 1 16,-10 0-8-16,5 2-12 16,-9-1-452-16,0 2 343 0</inkml:trace>
  <inkml:trace contextRef="#ctx0" brushRef="#br0" timeOffset="139063.31">10349 4658 282 0,'0'-1'192'16,"0"0"-13"-16,0 0-27 15,0 0-9-15,0 0-23 0,0 1-7 16,0 0-8-16,-1 0 1 16,0 0-6-16,0 0-4 15,0 4-19-15,-1 7-6 16,0 0-10-16,-5 26-3 0,5-32-4 16,-1-1-6-16,0 0-9 15,1 1-4-15,1 0-2 16,1 0 1-16,0-3 5 15,-1-2 4-15,1 0 0 32,0-1-2-32,0 0-12 15,0 0-10-15,2-6-9 0,7-14-2 16,16-36 0-16,-12 20-2 16,4-12-2-16,0-1 0 15,5 0-2-15,2 2-1 16,2 5 0-16,-4 2 0 15,-2 1 1-15,0 1-1 16,-3-1-1-16,6 3 0 0,-1-1-1 16,-5 3-1-16,2 3-1 15,-4 0-1-15,3 7-2 16,7 5 0-16,-5 8-2 16,6 5 1-16,-10 5-5 15,0 6-1-15,-6 9-3 16,-3 4 1-16,-1 9 5 15,-3-1 3-15,-3 3-18 16,-3 0-25-16,-5-3 369 16,-5 0-257-16</inkml:trace>
  <inkml:trace contextRef="#ctx0" brushRef="#br0" timeOffset="139378.19">10300 4502 823 0,'-1'1'387'0,"5"-1"-156"16,6-1-8-16,10-4-28 15,5 0-27-15,5-3-35 16,1-1-22-16,1 3-46 16,-1-1-19-16,-4 3-28 15,-2 1-10-15,-6-1-6 16,-4 3 11-16,-7 1-52 16,-1 3-44-16,-7-1-134 15,-2 1-176-15,-5 0 253 0</inkml:trace>
  <inkml:trace contextRef="#ctx0" brushRef="#br0" timeOffset="139921.319">10901 4473 1123 0,'-4'-5'508'0,"-5"-1"-257"16,0 3-44-16,2 3-97 15,-6 2-39-15,-3 6-36 16,-1 2-10-16,-6 3-11 16,-1 2-3-16,-2 8-5 15,3 2-1-15,4 7-2 16,-6-2-1-16,7-4 0 15,-1-1 0-15,11-6-1 16,8 1-1-16,1-4-1 16,-1-6-1-16,1-2 1 15,5 0-1-15,9-1 2 0,2-1 1 16,2-5 2-16,4-3 1 16,2-6 1-16,2-2 1 0,2-9 1 15,-5-2 0-15,-3-7-2 16,-3 2-2-16,-2-6-5 15,-4-1-4-15,-9-3-5 32,-3-2 0-32,-7 7 1 0,-1 0 3 15,-3 10 0-15,0 5 0 16,-4 7-4-16,2 5-1 16,-1 4-3-16,0 3-1 15,2 6 1-15,-1 2 3 16,0 6-38-16,2 2-31 15,1 4-94-15,5 2-62 16,5 2-268-16,0-2 324 0</inkml:trace>
  <inkml:trace contextRef="#ctx0" brushRef="#br0" timeOffset="140384.26">11218 4494 1071 0,'-2'-2'512'15,"0"2"-201"-15,-3 1-74 0,4-1-91 16,0 0-39-16,0 0-47 16,-7 16-13-16,-13 32-18 15,15-28-7-15,-3 6-12 16,-1 2-1-16,2-2-4 15,-2 0-1-15,4-6-1 16,-2-2-1-16,-5-6 0 16,10 0 1-16,-2-4-1 15,2-3 1-15,5-3 2 16,3-3-1-16,-5 0 1 16,0 0-1-16,5-13-2 15,6-11-1-15,21-38-17 0,-12 23-7 31,-2-2-12-31,3 0-6 0,3 10 8 0,-2 1 7 16,0 8 9-16,1 2 6 16,-6 6 8-16,0 2-1 15,-3 7 0-15,-5 0-2 16,-1 6 6-16,-2 2-16 16,-2 1-111-16,2 4-90 15,-9 2 125-15</inkml:trace>
  <inkml:trace contextRef="#ctx0" brushRef="#br0" timeOffset="141211.49">11582 4474 868 0,'0'-7'455'0,"1"3"-105"16,-4-1-82-16,3 2-84 16,0 1-45-16,0 1-67 15,0 1-23-15,-1 0-29 0,0 0-7 16,-1 8-4-16,-4 13-1 16,-6 34 0-16,-1-27-1 15,1 7-1-15,-4-3 0 16,-4-6-3-16,5-4 1 15,0-6-2-15,4-1 1 16,7-5 0-16,0-3-1 16,4-4 1-16,2-3 1 15,3-4 0-15,-5 3 1 0,0 0-6 16,17-13-8-16,35-43-33 16,-29 22-21-16,0-8-28 15,1 4 1-15,2 2 29 16,5 8 19-16,-2 8 33 15,-1 4 5-15,-3 8 11 32,-7 4 11-32,0 6 15 15,-5 3 9-15,-6 7 5 16,1 1-6-16,-4 7-11 0,0 3-6 16,-1 5-13-16,-1-2-3 15,-1 0-4-15,-1 0-2 0,-1 0 0 16,-4-1 0-16,-3-1 0 15,-1-2 1-15,-2-5-1 16,3 0 1-16,-1-7 0 16,3-4-1-16,3-3 5 15,1-2 1-15,2-5 1 16,0 4 0-16,0 0-4 16,3-6-2-16,7-19-13 15,38-35-10-15,-25 20-18 16,3-2-6-16,3 3 4 15,2 3 10-15,5 8 15 16,-3 4 6-16,-1 13 5 0,-6 2 0 16,-10 8 0-16,5 5 3 15,-16 4 8-15,4 7 6 16,-5 9 8-16,-7 3 1 16,3 10-4-16,-1 2-2 15,-6-1-5-15,1 0-2 16,-5-7-4-16,4-1-1 15,-1-6-1-15,0-5-1 0,7-5 1 16,-8-7-2-16,10-3-3 16,0-2-18-16,6-8-106 15,5 0-75-15,0-14 118 16</inkml:trace>
  <inkml:trace contextRef="#ctx0" brushRef="#br0" timeOffset="141469.47">12412 4380 791 0,'0'10'458'0,"0"1"-109"15,-4 7-100-15,1 2-48 16,-2 4-72-16,1 4-21 16,-3 1-40-16,-4 0-17 0,2 0-25 31,-2-1-8-31,-4-4-10 15,2 0-2-15,-3-8-2 16,2 4-1-16,4-8-2 16,2-2 2-16,6-7-22 15,2-5-38-15,5-8-143 16,7-2 130-16</inkml:trace>
  <inkml:trace contextRef="#ctx0" brushRef="#br0" timeOffset="141972.05">12696 4410 543 0,'4'-1'365'0,"1"3"28"16,-2 3-105-16,-1 9-90 16,2 4-29-16,-9 6-41 15,-1 2-15-15,-6 4-19 16,-5-4-15-16,1 2-26 15,1-2-10-15,0-4-21 16,6 4-6-16,1-7-7 16,-3-5-2-16,6-3-1 15,-1-4 1-15,1-4 3 16,4-1 1-16,5-7-3 16,-4 4-1-16,0 0-7 15,2-5-1-15,15-19-11 16,30-29-19-16,-18 21-38 0,3-3-22 15,1 0-21-15,0-1 9 16,-1 4 35-16,-2 3 21 16,1 10 33-16,-1 4 8 15,-4 8 4-15,1 6 2 16,-12 4 7-16,0 8 11 16,-6 7 13-16,-8 2 6 0,1 13 0 15,2 3-5-15,-4 6-7 16,0 1-4-16,0-6-5 15,-6-4-3-15,2-4-4 16,-1-12-2-16,-1-4-1 16,5 0-1-16,-3-11 2 15,1 0-26-15,0-8-134 16,3-5-65-16,0-7 118 16</inkml:trace>
  <inkml:trace contextRef="#ctx0" brushRef="#br0" timeOffset="142662.14">13376 4476 708 0,'8'2'368'0,"-2"-1"-83"15,0 0-19-15,-2 0-38 16,-3 0-15-16,-2-1-31 16,0 0-16-16,0 0-31 15,0 0-11-15,-7 0-25 16,-7 2-13-16,-29 2-34 16,27-5-13-16,1 0-23 15,2 0-8-15,-1 2-6 0,-1 3-2 16,2 1 0-16,1 3-2 15,3 2 1-15,1-1-1 32,2 5 1-32,0-1-2 15,-2 1 0-15,3 1 0 0,5 1-1 16,2-1-1-16,9-2-1 16,1-4 0-16,4-5-7 15,1-5-13-15,4-3-29 16,0-6-12-16,-1-8-20 15,3 3 1-15,0-8 17 16,1 0 10-16,-3-2 26 16,-3-4 13-16,-3 2 14 15,-3 4 2-15,-5 9 0 16,0 6-5-16,-5 9-6 16,0 5-1-16,-1 11 2 15,-5 4 6-15,-6 10 8 16,-2 7 2-16,-6 12 6 0,-5 4 9 15,-2 6 18-15,-2 2 6 16,-8-7-1-16,1 7-2 16,-7 1-11-16,2-3-1 15,1 0 2-15,10-7-4 16,-2-12-2-16,5-3-5 16,8-7-7-16,-5-7-2 0,7-6-4 15,-4-4 1-15,1-10 50 16,2-3 294-16,-5-3-249 15</inkml:trace>
  <inkml:trace contextRef="#ctx1" brushRef="#br0">16613 17788 0</inkml:trace>
  <inkml:trace contextRef="#ctx0" brushRef="#br0" timeOffset="144266.13">14177 4004 579 0,'1'-6'356'0,"1"0"-49"0,-3 5-84 16,2 0-46-16,-1 1-73 16,-1 0-19-16,0 0-35 15,0 0-2-15,-2 7 1 16,0 11-8-16,-7 37-7 15,5-27-1-15,-6 7 1 16,1 5-2-16,-4-2-8 16,-5 4-2-16,-2-3-8 15,0 1-2-15,-7 3-3 16,2 1-1-16,-2 0-1 31,0-1-1-31,4-1-1 16,2-6-1-16,5-6 0 0,0-4-1 15,8-13 1-15,2 0 0 16,2-12 7-16,3 2 4 16,1-6 1-16,0 2-1 15,1 0-8-15,1-17-6 0,10-39-12 16,-1 24-8-16,3-5-13 16,4 4-6-16,7 8-1 15,2 1 7-15,2 8 11 16,2 3 7-16,-1 4 8 15,6 8 1-15,-3 2 1 16,0 3 0-16,-6 6-2 16,-5 4 0-16,-6 7 0 15,-4 2 2-15,-5 3 4 16,-6-1 1-16,-3 2 3 16,-5 0 4-16,-8 1 8 15,-1 2 0-15,-6-2 4 16,0-5 0-16,-5-7 0 15,-1-2 6-15,0-6 2 0,-2-4-1 16,4-3-3-16,-2-5-3 16,0-5-2-16,5 1-2 15,1-6-5-15,8-4-2 16,2-6-7-16,3 0 2 16,4-2-40-16,6 5-34 15,6 6-169-15,3 0-362 16,3 4 402-16</inkml:trace>
  <inkml:trace contextRef="#ctx0" brushRef="#br0" timeOffset="144788.37">14531 4399 1209 0,'-4'-4'541'0,"-4"4"-269"15,6 0-74-15,-8 7-86 0,4 2-37 16,-6 4-39-16,-9 3-10 16,-1 5-14-16,-2 2-4 15,5 3-2-15,4 3-1 16,1-4-1-16,3 0 1 15,6-3-2-15,5-2 1 16,5-4 0-16,5-3 0 16,6-3 2-16,4-5 1 15,4-2-1-15,0-3 1 0,1-4-1 16,-3-5 0-16,-5-9 0 16,4-4 0-16,-6-4-1 15,3-2-1-15,-4-5-1 16,-10 8-1-1,-2 13-1-15,0-1-1 0,0-34-3 16,-6 5 0-16,-3 9-4 16,-5 21-3-16,1 7-3 15,1 4 0-15,-5 3 1 0,7 5 1 16,-7 4 6-16,4 1-9 16,2 4-41-16,-6 4-35 15,4 4-99-15,-6 4-54 16,3 1-177-16,6-6 259 15</inkml:trace>
  <inkml:trace contextRef="#ctx0" brushRef="#br0" timeOffset="145341.27">14880 4412 1190 0,'7'-6'543'16,"-7"2"-251"-16,4 3-49 15,-4 1-113-15,-2 0-40 16,1 0-53-16,0 0-10 0,0 3-5 16,-5 17-3-16,-15 34-7 15,7-26-4-15,-4 7-2 16,-3 1 1-16,1-1-1 15,2-1-2-15,1-5 1 16,3-3-2-16,2-6 2 16,1-5 0-16,7-6 1 15,2-7 4-15,6-5-2 16,6-7 1-16,6-12-4 16,6-2-2-16,8-12-24 15,3-6-24-15,4-8-51 16,1-3-20-16,-1 8 4 15,-2 7 20-15,-7 17 49 16,-7 5 19-16,-8 10 18 16,3 5-1-16,-2 3 4 0,0 8 10 15,-3 5 19-15,-9 3 8 16,-1 7 11-16,-1 1-6 16,-5 4-12-16,2 2-5 0,-7-2-11 15,4 0-4-15,5-2-2 16,-8-3-2-16,6-5 1 0,-6-2 0 15,-3-6 0-15,5-3 2 32,3-4-16-32,3-2-10 15,1-5-143-15,0 1 19 16,1-2 73-16</inkml:trace>
  <inkml:trace contextRef="#ctx0" brushRef="#br0" timeOffset="145936.03">15716 4134 843 0,'0'14'469'16,"-1"0"-114"-16,-2 11-126 15,-4 5-42-15,-3 1-65 16,1 1-17-16,-4 5-32 0,0-4-14 15,-1 7-19-15,1 3-11 16,-3-2-13 0,2 1-3-16,1-5-4 0,0-2 1 15,-1-5-4-15,3-4 0 16,2-3 1-16,-5-9 1 16,10-5 5-16,-3-6 2 0,5-7 0 15,2-4-2-15,0-9-5 16,-3-7-3-16,3-7-4 15,-2-2-6-15,-3-4-20 16,2 2-7-16,-13 1-7 16,3 5 2-16,-3 10 12 15,-8 3 6-15,-3 10 3 16,-3 4 1-16,-4 6 3 16,0 1 3-16,8 9 2 0,1 0 0 15,6 6 2-15,3 4 0 0,0 1 2 16,2 4 0-16,5 3 2 15,1 0 0-15,9-4 1 32,4 2 1-32,6-8 2 15,3 1 2-15,7-3 2 16,3-7 1-16,5-3 1 16,4-4 0-16,2-4-1 15,-1-2 0-15,-1-5 1 0,-3-6-1 16,-1-3 0-16,-2-3-1 15,1-4-5-15,3 7-1 16,-2-3-13-16,-1 3-37 16,-4-2 319-16,-5-1-217 15</inkml:trace>
  <inkml:trace contextRef="#ctx0" brushRef="#br0" timeOffset="146546.389">16207 4368 1121 0,'3'-5'530'0,"-2"0"-196"16,-1 1-69-16,0 3-83 0,-1 0-39 15,0-1-62-15,0 1-26 16,-6 0-28-16,-11-1-8 16,-35 0-10-16,26 4-4 15,-6 0-3-15,-3 2-1 16,8 2-1-16,0 0 0 0,4 1 0 16,8 2 0-16,-2-2 0 15,5 2-2-15,4 0 1 16,-2-2-1-16,10 0-1 15,1-2 1-15,5 3 0 0,7 1 0 32,4 1-1-32,1 0 1 15,6 1-1-15,-1 0 1 16,8 4 1-16,3 3 1 0,-1 0 0 16,0 5 0-16,-7-1 0 15,-3 0 1-15,-5 1 0 16,-4-4 1-16,-10-2-1 15,-2-1 1-15,-7 0 1 16,-5-3 0-16,-8-3 1 16,-3 0 1-16,-11-6 1 15,-1 2 0-15,4-5 2 16,-5-1 1-16,-1-4 5 16,-3-3 0-16,-5-1-1 15,3 3-3-15,6-1-8 16,2 3-1-16,10 2 18 0,3 1-8 15,11 1 299-15,5 1-224 16</inkml:trace>
  <inkml:trace contextRef="#ctx0" brushRef="#br0" timeOffset="158074.87">2313 5377 391 0,'36'-40'255'0,"-34"29"-3"16,9 1-21-16,-5 4-49 31,-3 0-21-31,-1 1-25 16,-4 0-15-16,2 2-22 16,-1 2-11-16,1 0-12 15,-1 0-9-15,0 0-25 0,-1 1-10 16,1 0-25-16,-3 8-4 15,-9 21-3-15,-16 32 0 16,17-14-1-16,-4 6 0 16,4 1 1-16,1-1 1 15,-2-8 0-15,1-3 0 0,2-4 1 16,2 0-1-16,3 0 2 16,0-3-2-16,1-7 2 15,0-3 0-15,-1-7 1 16,1-6 1-16,-1-4 3 15,0-4 2-15,2-6 0 16,-2-4-8-16,2-7-46 16,3-4-48-16,0-6-185 0,1-1 178 0</inkml:trace>
  <inkml:trace contextRef="#ctx0" brushRef="#br0" timeOffset="158800.87">2392 5273 564 0,'8'-7'298'15,"-5"5"-72"-15,-8 1-17 0,1 3-45 16,3-2-25-16,0 0-33 15,-1 0-10-15,-3 8-14 16,-3 7-11-16,-38 31-16 16,30-24-7-16,-7 4-11 15,1 6-2-15,-5 2-5 16,0 1-4-16,3 2-10 16,-2-4-2-16,4-4-2 0,-1-5 0 15,1-8 0 1,4-4 0-16,1-6-2 0,3-1 0 15,3-3-1-15,0 0-2 16,3-3-1-16,2-2-2 16,3-3-4-16,1-1-1 15,2 0-4-15,2 1 0 0,3-5 0 16,3 0 0-16,6-4 1 16,0-3 1-16,4-4-1 15,0-3 2-15,2-2 1 16,4 1 1-16,-3-2 0 15,1 5 1-15,-4-3 0 16,3 3 1-16,0 4 0 16,-2-2 0-16,-2 2 0 15,-2 3 0-15,-2 4-1 16,-5 3 0-16,-1 6 0 16,-4 2 0-16,0 1-2 15,2 2-1-15,-6-2-1 0,0 0 0 16,0 0 1-16,-2 4 0 15,0 13 0-15,-5 29 1 16,6-25 1-16,2 4 0 16,0 0 0-16,0 0 2 15,6 2 1-15,-5-4 0 16,3-2 1-16,-1-2-1 16,-3-3-1-1,3 0 0-15,3-4 1 0,0-2 1 0,1-6 0 31,-2-4 1-31,-1-4-27 0,4-5-48 16,2-5 47-16</inkml:trace>
  <inkml:trace contextRef="#ctx0" brushRef="#br0" timeOffset="159386.3">3205 5294 600 0,'-2'-2'355'0,"-5"7"-26"16,3 4-106-16,-1 9-67 15,-2 4-38-15,0 11-37 16,1 5-8-16,-3 9-13 16,1 0-6-16,0-2-19 15,-4-4-8-15,2-4-12 16,-2-3-3-16,-2-2-2 15,0 0-2-15,1-4-1 16,1-3-1-16,-2-4 1 16,3-5 1-16,-2-5 1 15,5-1 2 1,4-6-1-16,1-3-1 0,1-6-22 0,1-4-26 16,4-4-118-16,-1-3-298 0,12 0 306 15</inkml:trace>
  <inkml:trace contextRef="#ctx0" brushRef="#br0" timeOffset="159738.03">2890 5315 629 0,'-2'-4'364'16,"-2"-2"-77"-16,4 3-67 15,4-1-18 1,-2 0-58-16,-2 3-19 16,0 0-47-16,0 0-15 15,14 0-10-15,15 1-7 16,42 3-7-16,-25-1-4 15,2 1-9-15,-1-3-4 16,0-1-7-16,5 1-3 0,-10-2-3 16,-1 2-2-16,-14 0-1 15,-8 2 0-15,-12 1-21 16,-1 1-46-16,2 2 41 16</inkml:trace>
  <inkml:trace contextRef="#ctx0" brushRef="#br0" timeOffset="160889.18">3984 5829 338 0,'-1'0'205'0,"0"0"-17"16,0 0-21-16,-1 0-33 0,1 0-11 16,0 0 1-16,0 0 0 15,0 0 5-15,1 0 0 16,0 0-18-16,0 0-7 16,0 0-23-16,0-1-8 15,0 0-10-15,0-1-6 16,0 0-14-16,3-12-8 0,1-3-13 15,10-31-5-15,-3 21-8 16,1-5-2-16,5-6-3 16,2-10-2-16,0-11-1 15,4-4-1-15,3-4 0 16,2 5-3-16,6 8 0 16,1 5-1-16,-3 11 0 15,0 6 1-15,-6 10-1 16,-3 5 1-16,-6 7-5 0,-10 9-1 15,4 6-4-15,-2 7-2 16,2 13 1-16,9-1 2 0,-9 8 5 16,-4 1 3-16,3-4 4 15,-4 1 0-15,-2-1 1 16,5-2 1-16,-6-3 30 31,1-2-43-31,0-6-121 16,-4 1-155-16,0-11 157 0</inkml:trace>
  <inkml:trace contextRef="#ctx0" brushRef="#br0" timeOffset="161232.86">3925 5585 597 0,'-5'1'324'0,"5"-1"-45"16,6 0-61-16,-6 0-50 16,0 0-21-16,9 0-38 15,11 2-12-15,30 4-25 31,-24-2-15-31,-5-3-28 0,-2-1-9 0,-2 4-11 16,-5-1-2-16,-4 4-2 31,-1-3 2-31,-2-4-46 0,1 3-68 16,2-2-301-16,-4 1 266 16</inkml:trace>
  <inkml:trace contextRef="#ctx0" brushRef="#br0" timeOffset="161936.02">4605 5720 751 0,'0'-13'349'0,"-1"0"-152"0,1 3-25 16,-4 0-48-16,2 5-11 15,-3-4-14-15,-5-1-7 16,-2 6-22-16,-4 0-13 16,-4 5-22-16,-2 3-8 15,-2 1-14-15,0 4-4 16,-1 4-4-16,0 2-3 15,0-2-2-15,4 4 1 0,3-1-1 16,2 0-1-16,12 2 0 16,-6-5-2-16,2 2 0 15,8 0 0-15,0 2 1 16,2 2 1-16,5-3 0 16,-4-1 0-16,2-6 1 15,3 0 0-15,4-5 0 16,3-2 1-16,0-4 0 15,5-7 1-15,1-9-2 16,0-3 0-16,3-7 0 0,1 1-1 16,-3 0 1-16,-3-3-1 15,1 3 1-15,-3 2 0 16,-8 4 0-16,-2 5 0 16,-5 10-2-16,-2 4-2 15,-2 3-3-15,1-1 0 16,0 0 1-16,0 1 1 0,-6 14 2 15,-14 26 1-15,16-26 0 16,0 3 1-16,2-2 1 16,1-1-1-16,2 4 1 15,1-3-1-15,3 2 0 16,4 2 1-16,2-6-1 31,1 0 1-31,0-2 0 16,2-4 0-16,2-3 0 15,3-1 1-15,5-8 16 0,0-2-17 16,5-5-126-16,-1-5 98 16</inkml:trace>
  <inkml:trace contextRef="#ctx0" brushRef="#br0" timeOffset="162492.87">4944 5691 815 0,'-1'-2'410'0,"0"-1"-130"16,0 2-37-16,-2-1-74 15,1 1-36-15,1 0-48 16,-1 0-16-16,-1 0-21 16,2 0-4-16,-7 2-11 31,7-1-5-31,-4 6-13 16,-3 10-6-16,-4 29-3 0,16-27-2 15,2 0-2-15,-3-1 0 16,2 3 0-16,2-1-1 15,0-2 1-15,1-2 1 16,7-5 2-16,-6-3 1 16,9-4 3-16,0-3 0 15,1-6 0-15,3-4-1 16,-5-8-2-16,3-3-2 16,0-3-2-16,2-1 1 15,6-1 0-15,-3-4 0 0,-5 1 1 16,0-2-1-16,-6 1 0 15,-1 7 0-15,-6 4-1 16,-2 6-2-16,-1 7 0 16,-4 1-4-16,2 6-5 0,-3 3-1 0,0-4 8 15,0 0-21-15,0 9-61 16,-2 5-72-16,-2 32-260 16,4-27 267-16</inkml:trace>
  <inkml:trace contextRef="#ctx0" brushRef="#br0" timeOffset="163007.41">5618 5640 846 0,'1'-4'461'0,"-7"2"-93"0,-1 2-96 15,-8 1-88-15,3 7-47 16,-5 1-52-16,-2-1-16 16,-2 4-29-16,-5-3-11 15,3 5-15-15,0 0-5 0,-1 2-6 16,9-1-1-16,-1 2-2 16,5-3 0-16,5 2-1 15,-2 2 0-15,9-1 0 16,1 1 0-16,8-2 1 15,2-3 0-15,3-5 3 32,1-3 1-32,5-3 3 15,0-4 0-15,2-6 0 16,1-3-1-16,-7-9-1 16,3-1 0-16,-5-3 0 15,-1 0 0-15,-3-3 1 0,-1-1 0 0,-6 0-2 16,-4 0-1-16,-4 7-3 15,-2-2-3-15,-3 13-4 16,-2 5-3-16,3 1-3 16,-3 7 0-16,0 2 6 15,0-1-12-15,-3 15-38 16,1-1-27-16,0 3-87 16,0 3-44-16,3-5-134 15,2-2 213-15</inkml:trace>
  <inkml:trace contextRef="#ctx0" brushRef="#br0" timeOffset="163513.02">5874 5642 919 0,'2'-4'503'15,"-2"0"-136"-15,-2 2-150 16,1 2-49-16,0 0-83 16,0 0-23-16,-1 0-22 15,-6 15-8-15,-13 32-12 16,14-25-4-16,1 3-5 16,-4 0 0-16,1 4-2 31,1-2-1-31,-1-1-2 0,2 2-2 0,-2-8 1 15,3-2 0-15,1-8 0 16,-2-3 4-16,3-6 8 16,7-1 1-16,0-10 0 15,5-4-3-15,-3-13-9 16,-1-3-3-16,5-3-3 16,0-1-3-16,5 5-4 15,1 2-1-15,6 3 1 0,4 5 1 16,3 3 3-16,-1 1 2 15,-2 4 1-15,-2-1 0 16,0 3 0-16,-2 0 0 16,-2 2 0-16,-2 2 0 15,-2-2 0-15,-2 6-1 16,-5 0 12 0,0 0-25-16,-6 4-68 15,-2 3-76-15,-2 4-282 16,-2 1 284-16</inkml:trace>
  <inkml:trace contextRef="#ctx0" brushRef="#br0" timeOffset="164068.18">6398 5604 502 0,'6'-3'365'0,"-2"3"64"16,-4-2-118-16,0 5-71 16,-1-3-34-16,0 0-49 0,0 0-18 15,-3 2-50-15,-14 7-24 16,-30 16-36-16,29-16-10 16,-11-6-10-16,3 6-4 15,0-2-2-15,-6-4 0 16,16 6-2-16,-2-6 1 15,6 1-2-15,5-1 0 16,3-1-1 0,1 0-3-16,7 0 1 15,-3-2-1-15,0 0 1 0,0 0 2 16,19 3 0-16,27 7 0 16,-23-3 0-16,-2-2 0 15,0 4 0-15,1 2 0 16,-5 4-1-16,6 2 1 15,-13 0 1-15,1 4 1 16,-4 4 1-16,-11 2 0 16,3 1 0-16,-5 2 0 0,-6-11 3 15,1 0 1-15,-7-9 2 16,-1-5 1-16,-4-5 1 16,-4-3 1-16,-6-9 1 15,-2-8-1-15,-3-8-2 16,2-4-4-16,7-1-4 15,5 5-8-15,7 8-43 16,-1 6-40-16,5 9-105 16,2 4 118-16</inkml:trace>
  <inkml:trace contextRef="#ctx0" brushRef="#br0" timeOffset="165013.73">7003 5614 594 0,'4'-4'319'0,"-2"-5"-68"16,1 1-36-16,-1 4-65 15,-2 1-18-15,0 3-38 16,0-1-15-16,0 1-28 16,0 0-11-16,-1 0-16 15,-3 12-2-15,-5 11-4 31,-23 30-1-31,14-21-2 16,0-1 0-16,-1 2-4 16,0 2-3-16,-1-7-1 15,2 1-1-15,3-6 0 0,5-3 0 16,4-7-2-16,1-2 1 16,7-5-7-16,-2-6-20 15,8-7-94-15,0-5-70 16,4-12 108-16</inkml:trace>
  <inkml:trace contextRef="#ctx0" brushRef="#br0" timeOffset="166030.819">6936 5645 701 0,'-3'0'358'0,"1"3"-110"15,0 0-50-15,1-3-74 16,1 0-22-16,0 0-34 15,1 4-10-15,6 2-22 16,13 2-10-16,25 26-9 16,-25-28-3-16,5-1-4 15,1-4 0-15,7-5 0 0,4-6 0 16,0-5 0-16,-4 0 0 16,4-8-1-16,-4-1-1 15,0-6-2-15,0-7 0 16,-4-2-1-16,-1-5 1 15,-5-1-1-15,-1 7-1 16,-7 6-3-16,-2 8 0 16,-2 7-2-16,-7 8-1 0,-4 8-5 15,-5 2-2-15,-7 10 0 16,-1 3 1-16,-4 10 3 16,-1 5 2-16,-1 13 3 15,-1 8 0-15,2 3 2 16,-3 0 0-16,3-3 0 15,-3-6-1-15,-2-2 1 16,4 0 1-16,-5-4 0 16,10 1 1-16,-2-6 0 15,2-5 0-15,6-6 2 16,0-6 0-16,5-8 2 16,1-4 2-16,3-7 0 15,-1-8-2-15,11-5-6 16,-2-8-4-16,10-9-7 15,6 0-4-15,4-2-3 0,4 3 2 16,1 5 4-16,2 3 6 16,-5 6 6-16,1 5 1 15,-10 6 1-15,-6 5-1 0,-6 4 6 16,-5 4 7-16,-1 3 12 16,-4 2 8-16,-6 3 0 15,0 2-4-15,-6 2-11 16,4 0-6-16,-2-1-9 15,4-1-1-15,0 2-3 16,2-2 0-16,3 1 0 0,1-1-1 31,2-3 1-31,1 1-1 0,6-3 0 0,2-1 0 16,2-3 3-16,3-5 0 16,6-3 0-16,3-7-1 0,12-4 0 15,1-5-1-15,-1-6 0 16,0 1 0-16,-8-7 2 15,1 3 0-15,-4 0 1 16,-6-4 2-16,-1 3-1 16,-7-1 2-16,-7 3 0 15,-2 2-2-15,-4 8-2 16,-10 1-3-16,0 9-2 31,-5 5-2-31,0 7 2 16,1 3 1-16,-4 3 1 15,9 7 2-15,1 0 0 16,2 6 2-16,5 0 5 16,-7 0 4-16,3-2 4 0,5 3 0 15,0 0-1-15,8 1-3 16,3 0-4-16,1-4 0 0,3-9-1 16,1-4 2-16,7-8 0 15,1-4 15-15,9-9-49 16,0-5-5-16,-4-6 18 15</inkml:trace>
  <inkml:trace contextRef="#ctx0" brushRef="#br0" timeOffset="167101.43">8468 5843 401 0,'0'0'227'0,"0"0"-31"16,0 1-18-16,-1 5-35 16,0-2-13-16,1 0-17 15,0 3-7-15,0-2-4 16,0 1-7-16,0-2-9 0,0-2-5 15,-1 1-8-15,1-3 5 16,-1 0 1-16,1 0-2 16,0 0-11-16,0 0-12 15,0 0-21-15,0-1-5 16,0-1-8-16,2-9-4 16,7-14-5-16,15-28-3 15,-6 20-2-15,3-4-3 16,6-5 0-16,2-3-2 0,-3-10 0 15,4 3 1-15,-4-4-1 16,0 2 0-16,2 10-1 16,-6 5 0-16,-3 6 0 15,-1 4 0-15,-3 6-1 16,1 4 0-16,-3 5-1 16,-1 3-1-16,-5 4-1 15,0 4-2-15,2 3-2 16,2 2-1-16,4 7-1 15,1 0 1-15,3 5 2 16,0 3 2-16,-3 0 3 16,2 0 0-16,-6 0-11 15,-1-1-28-15,-7-3-112 0,-3 2-107 16,-2-3 156-16</inkml:trace>
  <inkml:trace contextRef="#ctx0" brushRef="#br0" timeOffset="167430.72">8532 5706 491 0,'-4'-2'314'0,"0"1"21"15,0 1-75-15,4-1-66 16,0 0-33-16,0 0-45 16,1-1-16-16,17-6-11 15,29-14-8-15,-22 16-19 16,0 1-9-16,-4 3-19 16,-5-1-9-16,-9 5-15 0,-2 0-5 15,-5-1-4-15,4 2-1 16,-4-3-24-16,0 0-43 15,0 0-188-15,0 0 169 16</inkml:trace>
  <inkml:trace contextRef="#ctx0" brushRef="#br0" timeOffset="167949.43">9023 5673 599 0,'-5'2'407'15,"-4"1"-12"-15,-5 0-151 16,0 4-30-16,-2-2-76 16,2 4-26-16,-2-3-36 15,1 2-16-15,-2 0-25 0,-3-3-7 16,5 7-8-16,0 0-3 15,1 2-3-15,1 1-1 16,3 1-5-16,2-1-3 16,5 1-2-16,4 0-1 15,4-2 0-15,5 2 1 16,6-3-1-16,2-2 1 16,1-3 0-16,1-1 0 15,-2-4 2-15,-3-3-1 16,5-5 2-16,-2-5 0 15,2-7 0-15,3-2 0 0,-4-3-1 16,-3-2 0-16,-2-1-1 16,-3 0-1-16,-5-3-1 15,-6 2-2-15,-7 0-1 16,-4 3-2-16,-2 10-4 16,-2 2-1-16,0 7-1 15,-1 7 1-15,-3 2 1 16,4 3 2-16,2 4 0 15,1-4 9-15,3 2-33 16,1 3-30-16,1 3-99 16,1-3-79-16,5 2 147 15</inkml:trace>
  <inkml:trace contextRef="#ctx0" brushRef="#br0" timeOffset="168393.87">9374 5680 1073 0,'0'-3'486'0,"1"3"-245"15,-1 2-23-15,-1-2-82 16,0 0-28-16,-1 0-25 15,0 6-18-15,-4 11-21 16,-16 28-9-16,12-26-16 16,-3 0-5-16,0 2-6 15,-2-2-2-15,2 1-2 16,3 2 1-16,1-7 0 16,3-1 0-16,-2-9 3 0,4-4 2 15,4-3 3-15,0-6-1 16,8-6-3-16,3-3-4 15,2-12-5-15,1-1 0 0,8-1-4 16,2-2-3-16,5 6-1 16,-2 0 0-16,1 9 1 15,0 1 2-15,0 5 3 16,-6 3 2 0,-11 5-18-16,0 0-10 0,24-14-17 15,-1 7-560-15</inkml:trace>
  <inkml:trace contextRef="#ctx0" brushRef="#br0" timeOffset="169933.37">9875 5648 396 0,'-1'-4'254'15,"1"0"14"1,-1 1-39-16,0 2-37 0,0 1-14 16,0 0-37-16,0 0-19 15,0 0-41-15,-1 0-14 16,1 0-16-16,0 0-2 16,-4 4-5-16,-9 6-3 15,-29 32-8-15,27-28-4 16,3 5-9-16,-6-1-5 15,1-1-7-15,9-1-3 0,-5 0-2 16,6-1 0-16,5 3-1 16,-8 0-1-16,4 0 0 15,4-1 0-15,-3-3-1 16,5-2 0-16,6-2 0 16,4-7 0-16,8-6 3 15,5-8 1-15,12-11-1 16,2-2-1-16,5-3-1 15,-1-1 0-15,-4 3 1 16,-3-1 0-16,-5 2 0 16,-2 3 0-16,-8 5-1 15,-5 4 1-15,-8 5 1 0,-5 1-1 16,-3 3-1-16,-5 4-1 16,-4 6-1-16,-1 4-1 15,-1 2 1-15,0 0 0 16,3 5 1-16,0-3-1 15,2 4 1-15,2-1 0 16,4 0-1-16,3 2 0 16,6-2 0-16,2 2 0 15,4-2 0-15,5-1 1 0,6-2 0 16,1-4 2-16,9-4-1 16,-1-4 1-16,-3-6 1 15,-3-4 0-15,-7-7 1 16,1-2 0-16,-5-7 0 15,3-2 1-15,-1 0 1 16,-3-1 1-16,-3-2 1 16,-1-2 1-16,-3 0-3 15,-5 2 0-15,-2 4-3 16,-2 3-2-16,-2 8 0 16,3 1-1-16,-1 6-1 15,-2 1-4-15,-1 3-3 16,3 4-1-16,2 3-1 0,0-5 2 15,0 0 8-15,0 7-33 16,1 8-181-16,5 29 155 16</inkml:trace>
  <inkml:trace contextRef="#ctx0" brushRef="#br0" timeOffset="170571.55">10630 5675 714 0,'4'-2'400'15,"-4"-3"-53"-15,2 5-53 16,-2-1-76-16,0 1-39 16,-1-1-67-16,0 1-23 0,0-1-32 15,-18-1-12-15,-30 6-19 31,22 1-6-31,1 3-9 16,-1 3-3-16,1 4-5 16,1 2-1-16,2 3-1 15,2 0-1-15,3 1 0 16,2 2-1-16,6 0-1 16,2 0 1-16,5 0 0 15,3-2 0-15,2-2 0 16,4 0 0-16,5-5 1 15,0-1 1-15,1-9 1 0,4-4 0 16,4-8 0-16,1-6-2 16,8-7-8-16,1-2-7 15,-1-6-15-15,7-1-3 16,-5 1 7-16,-2-1 7 16,-9-2 17-16,-5 3 2 15,1 3 2-15,-3 4 1 16,-5 7-1-16,-4 3 0 15,-6 8-2-15,-2 2-2 0,2 11-4 16,-5 0-1-16,-3 3 2 16,1 2 0-16,-5 0 2 15,1 4 0-15,2 1 1 16,-2 0 1-16,6 1 1 16,2 0-1-16,0 3 1 15,1 0 0-15,3-4 0 16,-3-1-1-16,7-4 22 15,7-2-39-15,-8-3-87 16,6-2-58-16,-3-10-212 16,1-6 234-16</inkml:trace>
  <inkml:trace contextRef="#ctx0" brushRef="#br0" timeOffset="170993.33">10937 5624 918 0,'3'-5'434'0,"-3"8"-173"16,0 3-31-16,-3 4-75 15,-1 8-25-15,-4-3-40 16,1 2-16-16,-4 2-22 0,0 3-11 16,-2 1-16-16,-2 0-5 15,-1 3-9-15,0-2-3 16,0 1-2-16,2 0-1 15,4-6 0-15,0-5 1 16,6-8-1-16,2-1 5 16,4-10 0-16,7 1-1 15,2-12-2-15,3-5-6 16,6-8-1-16,-1-4-14 0,5-1-18 16,3 3-6-16,0 1-8 15,-2-1 12-15,3 9 18 16,-3 2 8-16,0 3 7 15,-1 6 1-15,0 5 0 16,-2-2 0-16,-6 8-1 16,-2 0 0-16,-9 1-2 15,2 5 12-15,-5-3-105 16,-2-1-109-16,3 8 134 16</inkml:trace>
  <inkml:trace contextRef="#ctx0" brushRef="#br0" timeOffset="171637.53">11770 5378 653 0,'11'-7'390'0,"-5"2"-17"15,0 3-98-15,-4 2-95 16,-2 4-43-16,-1-4-56 16,0 0-13-16,-7 28-20 15,-13 43-6-15,6-19-16 16,-3 0-3-16,-1 1-4 16,-2-3-1-16,2-5-5 15,3 0-2-15,-1-3-2 16,6-1-1-16,3-3-1 15,-1-3 0-15,3-10 0 16,1-8 1-16,1-6 3 16,-2-6 8-16,6-6 3 15,1-5 1-15,-1-10-4 16,7-6-8-16,-5-9-7 16,4-2 0-16,1-2-4 0,-1 1 0 15,-3 5-4-15,-4 4-2 16,-4 3-4-16,-8 3-3 15,-7 7-5-15,-6 1 1 16,-10 10 2-16,-1 1 3 16,-2 8 5-16,1 1 1 15,4 5 3-15,1-1 1 16,5 3 0-16,2 3 0 0,6-1 0 16,2 3-1-16,6-1 2 15,4 2-1-15,8-1 2 16,1-2-1-16,10 1 1 15,6-2 1-15,5-3 1 16,4 1 0-16,6-7 2 16,-1 1 0-16,6-7 1 15,-1-4 0-15,1-7 0 16,7-4-1-16,-10-8 1 16,-1-2-8-16,-1-5-201 15,-2 1 153-15</inkml:trace>
  <inkml:trace contextRef="#ctx0" brushRef="#br0" timeOffset="172797.58">12348 5661 406 0,'6'-33'271'15,"-3"31"-22"-15,-2-1-35 16,0 2-6-16,-1 0-30 16,0 0-21-16,-1 1-35 15,0 0-19-15,-1 0-20 16,0 2-5-16,-5 13-14 16,-12 29-8-16,15-23-14 15,-3 3-4-15,-3 2-7 16,-3 0-5-16,-1 0-9 15,-2 0-5-15,2 0-5 0,2 2 0 16,1-7-2-16,1-3 1 16,4-5 0-16,1-4 1 15,3-7 4-15,2-2 2 16,5-8-1-16,1-5-1 16,8-9-8-16,6-2-2 15,1-4-1-15,2-2-1 16,0 1-1-16,1-1 1 0,2 1 0 15,-2 3 1-15,5 7-1 16,-1 0 1-16,3 5 0 16,-1 0-1-16,-6 3 1 0,-6 3-1 15,-8 4-2-15,4 6-1 16,-5 4 0-16,0 0 1 16,-4 3 0-16,-4-2 2 31,-2 2 0-31,-1 0 0 15,2 3-12-15,-2-5-29 0,-6 1-109 16,1 2-68-16,2-3 125 16</inkml:trace>
  <inkml:trace contextRef="#ctx0" brushRef="#br0" timeOffset="173186.52">13104 5625 525 0,'-1'-6'369'16,"0"6"45"-16,-5 0-118 15,-1 5-91-15,1 4-37 16,-6 2-53-16,1 3-13 15,-6 6-27-15,-4 2-11 0,-8 1-19 16,-4 1-9-16,-3 1-13 16,1 1-5-16,4 1-8 15,3 0-1-15,-2 0-5 16,4-2 0-16,4-4-1 16,2 0-1-16,6-9 1 15,2-2 0-15,4-6 1 16,2-4-16-16,1-1-64 15,5-7-51-15,7-1-169 16,1-7-158-16,9-8 290 16</inkml:trace>
  <inkml:trace contextRef="#ctx0" brushRef="#br0" timeOffset="173455.06">12913 5647 492 0,'5'-5'354'15,"-9"5"70"-15,0 8-131 16,-4 5-90-16,-1 2-24 16,3 2-51-16,-1-1-20 15,5 2-34-15,1 1-15 16,3 0-18-16,3 3-9 0,5 2-12 16,0 2-6-16,4 0-5 15,-1-2-1-15,3-3-1 16,-4-4 1-16,0-5 0 15,1 2 0-15,-1-10-18 16,-3-6-38-16,9-7-126 16,-1-7 133-16,6-13-13 15</inkml:trace>
  <inkml:trace contextRef="#ctx0" brushRef="#br0" timeOffset="173975.75">13443 5645 1019 0,'3'0'486'16,"0"1"-187"-16,0 3-46 15,-3-4-79-15,0 0-35 16,-1 0-50-16,-2 9-20 16,-2 9-26-16,-14 29-8 15,5-24-7-15,0 0-4 0,1 4-5 16,-1 3-4-16,0-1-6 15,-2 1-1-15,2-4-3 16,0-2 0-16,8-7-1 16,3-4-1-16,1-8 2 15,2-2 3-15,5-7 0 16,4-5 1-16,7-13-4 16,3-7-5-16,5-6-25 15,2-6-14-15,5 0-22 16,3 1-4-16,-1 6 18 15,3 4 13-15,5 6 23 16,4 4 7-16,2 4 5 16,-4 1 1-16,-9 6-3 0,-6 3 9 15,-5 5 12-15,-1 7 4 16,-7 5 12-16,-6 7-8 16,-5 9-5-16,-7 1-1 15,-4 4-1-15,-5 2 1 16,-1-1-2-16,-3 1-1 15,2 1-7-15,3-3-1 0,0-4-5 16,3-5-1-16,6-12-1 16,0-3 16-16,4-11 97 15,4-5 218-15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47:21.72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1802 5727 276 0,'1'-12'213'0,"2"7"7"15,4-2-74-15,-6-4-9 16,1 1-26-16,-4-1-4 15,2 3 3-15,-1 4-6 16,-9-1-19-16,0-2-4 16,-5 1-8-16,-5-2-3 15,3 4-9-15,-6-3-8 16,1 7-18-16,11 2-5 16,-12-2-9-16,-3 0-4 0,-13 6-7 15,-3 0-5-15,-4 26-5 16,4 10-2-16,-12 28 0 15,-1 7 1-15,7-8 2 16,4 1 1-16,18-20 0 16,-1 7 0-16,12 21-2 15,9-1 0-15,11 7 2 16,9-6 3-16,11-28 5 16,16 9 2-16,6-16 0 15,11 4 0-15,9 5-1 16,-4-14-1-16,-2 1-3 15,6-14 1-15,9-19-1 16,0-7 0-16,17-20 1 16,-9-9 1-16,-15-22 2 15,-3-1 4-15,-15-18 11 0,11 1 4 16,2-16 1-16,3-11-2 16,-12 1-8-16,-22-4-1 15,-16 15 0-15,-22-13 1 16,-1 2-2-16,-10 0-1 15,-11 15-2-15,5 15-2 16,-14 11-3-16,2 3-1 16,-11-6-3-16,-2 5-1 0,1 17-4 15,-7 9-1-15,-14 15 0 16,0 11 1-16,-29 29 5 16,7 23 1-16,-7 22 1 15,0 3-1-15,8-5-4 16,-12 11 1-16,13 18-3 15,6 2 0-15,11-11 0 16,27-22-2-16,15-29-26 16,4-3-44-16,33 0-155 15,7 3 145-15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26:48.68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1499 3660 102 0,'33'-39'76'0,"-29"30"4"16,3-1-3-16,-6 1 4 15,2 0 14-15,-1-2 6 16,-2 2 3-16,0 2 2 16,0-1 2-16,-1 4-2 15,-1 0-15-15,-1 3-12 16,2 0-18-16,0 1-7 15,-6 0-1-15,-5 1-1 0,-1 1-6 32,-29 10-5-32,17-6-11 0,1 2-6 0,-8 1-7 15,-3 2-2-15,0 3-5 16,-3 2-2-16,1 6-5 16,-2 5-3-16,-2 5 0 15,-3 2-2-15,-6 5-2 16,-1-3 2-16,11 3 0 15,4-1 2 1,10 0 3-16,2 4 1 16,1 3 2-16,1 5-1 15,5 1 0-15,6 1-1 0,7 1 1 0,4-6 0 16,7 0 0-16,6-3 0 16,7-6 1-16,2 0 1 0,1-1 6 15,-4-3 1-15,1-8 20 16,8-2 6-16,10-10-2 31,7 0 8-31,11-9-7 16,-5-5-4-16,10-10-3 15,9-11-6-15,2-5-14 16,6-7-2-16,-4-8 1 0,-8-3-1 16,-8-5 0-16,-5 2 3 15,-11-1 1-15,-1 3 0 16,-5 4 3-16,-3-1 5 15,-16 1 6-15,-3 2 3 0,-5-3 4 16,-7 3-4-16,7 3-1 16,-7-4 0-16,-11 0 5 15,-8-2 1-15,-17-1-1 16,-6 0-4-16,-9 1-12 16,2 5-4-16,-5 10-8 15,3 6-2-15,-1 11-2 16,3 4-1-16,-2 6-2 15,-2 5 0-15,-1 10-1 0,-2 2-2 16,11 11 1-16,1-1 0 16,5 0-1-16,4 2 1 15,0 0-1-15,5-4 0 16,1 0 0-16,6-1 0 16,4-4-3-16,4 0 27 0,9-2-122 15,1-2-80-15,18-4 119 16</inkml:trace>
  <inkml:trace contextRef="#ctx0" brushRef="#br0" timeOffset="9472.75">12077 3742 311 0,'7'-5'206'0,"-7"4"7"0,0 0-34 16,6-3-48-16,-3 3-17 15,-3 0-24-15,2-1-5 16,-2 1-8-16,0 0-3 15,0 0-8-15,0 0-7 16,1 0-13-16,-1 0 1 0,0 0 11 16,0 0-2-16,0 0-2 15,0-1-10-15,0 1-21 16,0 1-6-16,0 0-7 16,-1 0-3-16,-2 0-2 15,-20 0 0-15,-33 9-2 16,23-6 0-16,-1 8-1 15,-4-2-1-15,7 2-1 0,1 2 1 16,2-1-2-16,3 3 0 31,1-1 0-31,-2-1-1 16,6 0 1-16,-3 0 0 0,6-1-1 16,10 0 1-16,-2 0 0 0,9 0 0 15,1-1-1-15,-6-1 1 16,5 0 1-16,0 1 0 15,0 1 0-15,0-1 0 16,-1 4 0-16,-1 3 0 16,-2 0 0-1,-1 3 0-15,-2 2-1 16,-2 1 1-16,2 0 0 16,0 2 0-16,1-3 0 15,3 0 0-15,-4-2 0 16,4 0 0-16,-7-2 0 15,2-5 0-15,8 4 0 16,-6-6 1-16,6 1-1 16,0 1 0-16,-3-8 0 0,5-2-1 15,6-1 0-15,-1-3 1 0,3 1 0 16,1-1 0-16,2-3 0 16,4 1 0-16,3-3 1 15,2 3 0-15,4 0 0 16,-1 1-1-16,0 1 0 15,0 1 0-15,-3 1-1 16,-1 0 1 0,-5 2 0-16,0-2 0 15,-7-2 1-15,1 1-1 16,-1 0-2-16,0-1-36 0,-4 1-111 16,0-3-156-16,-2 0 185 15</inkml:trace>
  <inkml:trace contextRef="#ctx0" brushRef="#br0" timeOffset="9996.42">12382 3857 652 0,'0'-6'313'0,"1"-1"-111"16,2-1-36-16,0 1-49 16,1-1-10-16,0 3-14 15,-2 4-5-15,0 1-18 16,-2 0-9-16,0 0-24 16,0 0-10-16,-1 0-8 0,-1 9-3 15,-7 14-3-15,-11 29-3 16,6-21-2-16,1 1-2 15,0 1-2-15,-1 4 1 16,0-2-1-16,-2-1 0 16,2-1 0-16,1-8-1 15,2-1 0-15,2-2 0 0,3-8-1 32,-2-2 2-32,8-6 0 0,-1-4 4 0,1-3 0 15,0 0 6-15,0 0-65 16,1-4-75-16,2-21 82 15</inkml:trace>
  <inkml:trace contextRef="#ctx0" brushRef="#br0" timeOffset="10360.04">12730 3773 635 0,'5'-7'401'0,"0"-1"-48"16,-2 3-115-16,-1 4-44 16,0 3-81-16,-2-2-26 15,0 0-40-15,0 0-13 0,0 2-6 32,-2 13-3-32,-11 36-7 0,3-24-3 0,-6 0 1 15,-1 6 2-15,-4 1 1 16,2 2 0-16,0 4-5 15,1-2-3-15,3 1-4 16,5-2-2-16,-3-7 0 16,4 1-1-16,-1-10 0 15,-7-6 0-15,14-4 0 16,-1-6 1-16,4-5 0 16,5 3 9-16,-5-9-85 15,0 5-54-15,0-4 78 0</inkml:trace>
  <inkml:trace contextRef="#ctx0" brushRef="#br0" timeOffset="10646.849">12407 4037 800 0,'-10'0'415'0,"8"-1"-110"0,2 0-37 0,1-2-85 31,-1 2-46-31,0 0-72 16,3 0-21-16,24-5-23 0,29-7-6 16,-20 7-5-16,-4 0-2 15,-2-1-3-15,-6 2-2 16,-8-1-3-16,4 2 5 15,-7-1-57-15,6 2-74 16,0 1 84-16</inkml:trace>
  <inkml:trace contextRef="#ctx0" brushRef="#br0" timeOffset="11586.05">12964 4283 322 0,'-10'-5'238'15,"0"-2"12"-15,4 1-76 16,-1 0-27-16,4-1-25 15,2 4-5-15,0 0 2 16,-1 1 1-16,1 2-7 16,1-1-4-16,0 0-19 15,0 0-5-15,0 0-15 16,0 1-11-16,6-1-15 16,12 0-7-16,30-4-13 15,-25 1-3-15,1 1-8 16,-2 0-3-16,0 5-4 0,-6-5-3 15,-4 7-2-15,-2 0 0 16,-11 2 1-16,-2 7 0 16,-5-1 3-16,-6-1 0 15,1 2-2 1,-7-3 1-16,0-2-1 16,8 2 1-16,-6 0-1 15,6-3 0-15,2-3-2 16,-2-2 1-16,10-2 1 15,-4 0-1-15,4-1 1 16,2 0-2-16,0 0-1 16,0 0 0-16,0 0 0 0,12-1 0 15,2-1 0-15,22-1 0 16,-29 3 0-16,3 0 0 16,-4 1 0-16,9 2 0 15,-2 1 0-15,-1 2 0 16,-1 2 0-16,-7 3-3 15,5 6 0-15,-9-2 0 16,1 3 1-16,-1-2 1 0,-11 1 1 16,5 4 1-16,0 0 1 15,-1 5 0-15,1-2 0 16,-2-3 0-16,-12 0 10 16,-2-1 8-16,0-4 11 15,-9 0 5-15,-1-7-2 16,4 1-4-16,-5-5-9 15,4-8-2-15,2-4-7 16,1-5-2-16,4 0-4 16,-1-2-2-16,10 1-4 0,1-3-1 15,3-4-1-15,4 5-27 16,5-4-67-16,4 0-72 16,4 0 96-16</inkml:trace>
  <inkml:trace contextRef="#ctx0" brushRef="#br0" timeOffset="12301.05">13666 3826 469 0,'1'1'301'0,"-2"-1"-25"0,-5 2-90 16,5-2-31-16,-1 0-38 16,1 0-16-16,-14 10-15 15,-27 34-11-15,24-27-23 16,-8 3-9-16,8 5-22 16,-10 2-7-16,3 2-5 15,2 3-1-15,0 1-3 16,5 0 0-16,6-3-3 15,3-2 0-15,6-5-1 16,3-5 0-16,4-9 2 16,10 2 0-16,7-4 4 15,9-1 1-15,3-1 0 16,-4-9-1-16,5-6 2 16,-3-7 1-16,4-5 2 15,2-1 2-15,-10-4-14 0,0-3 29 16,-9 2 13-16,-2-3 5 15,-6 1 18-15,-2 1-29 16,-7 1-11-16,-1 2-1 16,-6 1-7-16,-6 1-2 0,-5 0-7 31,-2 5-4-31,-2 5-7 16,-2 3-2-16,-3 9-4 15,0 0 0-15,3 4 2 16,5 3 0-16,2 1 0 15,2 1-1-15,0 5-1 16,1-1-3-16,5 6-25 16,0 0-25-16,11 1-110 0,4 0-61 15,4 2 141 1</inkml:trace>
  <inkml:trace contextRef="#ctx0" brushRef="#br0" timeOffset="12734.47">14241 3479 667 0,'5'-12'394'0,"-1"1"-44"16,0 4-134-16,0 2-26 0,-3 3-51 15,-1 2-31-15,0 0-52 16,-1 0-16-16,-1 0-25 16,1 0-4-16,-7 13-3 15,-21 35-2-15,17-23-2 16,1 4-1-16,0 5 0 15,1-2-2-15,-2-1 1 16,1-4-1-16,2-6 0 16,0 1 0-16,0-2 0 15,2-3 0-15,0-6-1 16,1-2 1-16,4-5-27 16,0 3-37-16,-2-7-117 15,-1 0-117-15,5-1 183 0</inkml:trace>
  <inkml:trace contextRef="#ctx0" brushRef="#br0" timeOffset="13015.97">14062 3606 626 0,'-3'0'387'0,"12"-4"9"15,-2 0-128-15,4-1-94 16,6-1-39-16,2 3-73 16,6-2-19-16,-3 2-28 15,0 2-7-15,-5 0-1 16,1-1 1-16,-4 0-44 15,-2-3 30-15</inkml:trace>
  <inkml:trace contextRef="#ctx0" brushRef="#br0" timeOffset="14172.74">14542 3794 414 0,'5'1'282'0,"-9"-4"-25"15,1 0-71-15,3-2-22 16,6 0-31-16,3 4-6 16,8-4-5-16,-1 0-9 15,7-4-30-15,2-1-14 16,5-1-27-16,2 4-11 15,-4 0-17-15,1 1-4 0,-1 2-4 16,-3 0-2-16,-3 2-2 16,-1 2-1-1,-8 6-1-15,-5 0-1 0,-3 8 0 16,-4 2 0-16,-3 2 1 16,-1 4 0-16,-4 2 0 15,0 0 1-15,-2 3-1 16,0 4 1-16,0 1 1 15,3 1-1-15,-2 3 0 16,-1 2 0-16,1 2-1 0,-3-1 0 16,2-5 1-16,-1 1 1 15,2-4-1-15,1-3 1 16,-2-2-1-16,2 0 1 16,0-7 0-16,-2 1 0 15,1-4 1-15,0 1-1 16,-2-2 0-16,0-1 1 15,0 0 1-15,-1-2-1 0,-3 0 1 16,0-1 0-16,-5-3 1 16,-2 1 1-16,0-5 2 15,1 1 0-15,1-4 2 16,5-2 2-16,0-8-1 16,3-2 0-16,-1-5-5 15,1 1-1-15,3 3-5 16,2 0-2-16,2 4-4 15,-3-1-5-15,5 4-14 0,-3 4-25 16,7 2-62-16,-2-1-38 16,0 0-133-16,1 0 174 15</inkml:trace>
  <inkml:trace contextRef="#ctx0" brushRef="#br0" timeOffset="14732.19">15509 4029 359 0,'-7'-4'192'0,"2"0"-34"16,0 3-20-16,3-4-17 16,2 4-5-16,-2 1-11 15,1-1-1-15,0 0-4 16,0 0 2-16,1 0-2 0,0 0 0 16,1 0 6-16,10-7 5 15,5-1-4-15,24-10-5 16,-22 16-24-16,3 2-16 15,2 2-16-15,3 4-7 16,-3 0-8-16,1 1-3 16,-1-2-7-16,-1-2-4 0,1-1-6 15,-3-2-1-15,-1-3-4 16,-4-2-2-16,-4 1-3 16,-1-2 3-1,-8 0-74-15,-1 0-61 0,-3 3 82 16</inkml:trace>
  <inkml:trace contextRef="#ctx0" brushRef="#br0" timeOffset="15064.57">15372 4250 365 0,'0'0'291'15,"3"0"10"-15,7-2-50 16,4-2-27-16,5 1-50 16,1-2-18-16,3-1-25 15,0 1-17-15,-1-3-28 16,5 4-14-16,1 1-29 15,0 0-11-15,-3 5-15 32,-1 2-5-32,-4-4-8 0,-5-2-2 15,-2-3 3-15,-3 1-22 16,0-6 14-16</inkml:trace>
  <inkml:trace contextRef="#ctx0" brushRef="#br0" timeOffset="16690">16654 3938 402 0,'0'-3'283'0,"4"0"-14"16,-1-1-63-16,2 2-30 15,-4-2-48-15,0 1-11 32,1 1-23-32,1-1-8 0,2-2-18 0,-2 2-13 15,-2 2-17-15,-1 0-8 0,0 1-8 16,0 0-2-16,2 12-7 31,-5 16-4-31,-17 40-3 16,-1-23-2-16,1 2-1 0,-1 0 0 0,0-5 0 15,2-1-1-15,1-4 0 16,1-6 0-16,1 1 0 31,1-7 0-31,6 2 0 16,0-2 0-16,1-4 1 15,-1-3 0-15,-1-7 0 16,1-2 1-16,5-6-2 16,2-3 12-16,4-3-56 15,-2 2-49-15,0 0-234 16,1-9 202-16</inkml:trace>
  <inkml:trace contextRef="#ctx0" brushRef="#br0" timeOffset="17320.7">17190 3942 1011 0,'-1'0'447'0,"-1"0"-229"16,-3 3-30-16,4-3-72 15,0 0-28-15,-2 5-36 16,-6 9-11-16,-40 33-15 16,26-22-4-16,-6 4-8 15,2 5-2-15,-1 1-4 16,-4-5-3-16,7 3-1 16,2-1-1-16,3-2-1 15,7-1-1-15,0-3-1 16,1-4 1-16,7 1-1 15,4-3 0-15,6 2 0 16,2-2 1-16,2-2-1 16,0 3 1-16,2-3 0 0,-5-4-1 15,14-2 2-15,-3-8 0 16,10-4 1-16,5-4 1 16,-3-8-1-16,6-1 0 15,-2-7-1-15,2-1 1 16,-2-4 1-16,-1-4 0 15,-3 1 1-15,0-4 1 0,-5 2 1 16,-2-4 1-16,-7-4 1 16,-3-1-1-16,-6-5 2 15,-5 4-1-15,-7 2-1 16,-7 4 8-16,-6 8 5 16,-1 3 2-16,-5 8 2 15,5 4-9-15,-2 4-9 16,3 3-3-16,-1 3-4 15,0 1-1-15,-3 2-2 16,-4 5-1-16,3 1 0 16,3 3-1-16,4 1-1 15,-1 2 0-15,6-1-62 0,5 3-65 16,0-3 84-16</inkml:trace>
  <inkml:trace contextRef="#ctx0" brushRef="#br0" timeOffset="19682.46">17605 3523 218 0,'-1'0'167'0,"0"-1"-3"16,0-1-4-16,0 1-5 0,0 0-20 15,0 1-13-15,-1 0-24 16,1 0-8-16,0 0-17 16,0 0-4-16,0 0-10 15,0 0-7-15,0 0-4 16,1 0 1-16,0 0 3 15,0 0 1-15,0 0-6 16,2 0-6-16,16 4-14 16,30-1-8-16,-20-9-10 15,1 1-3-15,4-1-3 16,3 2-1-16,0 2 0 0,-4 0 0 16,-14-1-1-16,-1 3 0 15,-12 2-1-15,1-1 0 16,-2 3-2-16,-5 2 0 15,-3 1 0-15,-4 3 0 16,1 1-18-16,-3-1-30 16,-4-1-76-16,9-2-73 0,-5-2 121 15</inkml:trace>
  <inkml:trace contextRef="#ctx0" brushRef="#br0" timeOffset="20156.56">18167 3488 374 0,'0'-1'260'15,"0"-1"11"-15,0 1-40 16,0 1-72-16,0 0-28 16,0 0-30-1,0 0-11-15,0 0-14 0,-1 0-5 0,0 0-11 16,-3 9-7-16,-2 10-16 15,-14 32-9-15,8-20-13 16,-2 4-3-16,0 1-6 16,-2-1-1-16,3-2-2 15,0-5-1-15,-1-2 0 16,1-6-1-16,3-1 1 16,1-4 0-16,4-5 3 15,-3-2 0-15,5-6 3 0,-2-2 5 16,6-3-54-16,-1 2-44 15,0 0-170-15,5-11 154 16</inkml:trace>
  <inkml:trace contextRef="#ctx0" brushRef="#br0" timeOffset="20684.88">18187 3522 519 0,'0'-2'333'15,"0"-2"-25"-15,1-2-110 16,-1 0-39-16,0 2-51 15,0-1-20-15,0 3-24 16,1-1-6-16,0 0-10 0,1 0 0 16,10 1-6-16,3 0-6 15,34-28-12-15,-29 27-6 16,2 2-11-16,0 1-4 16,-4 5-3-16,1 2 0 15,-9 5-3-15,-1 0 0 16,-5 3 0-16,-4 5 1 15,3 1 2-15,-1 2 1 16,-5 0 3 0,-6-3 1-16,2-2 1 15,-4 2 0-15,-7-6 0 16,1 3 1-16,-10-4 0 16,-3-2 0-16,5-4 1 15,-2-4 0-15,6 2 1 0,-2-6 0 16,7-3-2-16,-1 1 1 15,3-10-4-15,3 3-1 16,1 1-16-16,5-2-27 16,5 3-107-16,0 0-167 15,7 1 200-15</inkml:trace>
  <inkml:trace contextRef="#ctx0" brushRef="#br0" timeOffset="21138.4">18864 3311 953 0,'8'0'432'0,"-9"3"-201"16,-2 2-44-16,-5 4-77 16,-4 4-27-16,1 6-41 15,-3 0-10-15,-1 6-13 31,-3 3-5-31,-1 0-6 16,3 5-2-16,2 2-2 0,-3-2-1 16,4 2 0-16,-1-3 0 15,1-5 0-15,2 2 0 0,0-11-1 16,2 0 0-16,3-3 1 16,0-6 0-16,3-7 3 15,2-1-4-15,2-11-52 16,2-2-50-16,8-6-196 15,2-8 184-15</inkml:trace>
  <inkml:trace contextRef="#ctx0" brushRef="#br0" timeOffset="21462.32">19103 3268 570 0,'1'-9'408'16,"-1"4"34"-16,1 1-201 16,-1 3-43-16,-1 1-83 15,0 0-32-15,0 0-44 16,0 2-9-16,-7 13-7 16,-14 35-3-16,11-26-5 15,-2-1-1-15,0 4-3 0,2-1-1 16,-3 3-2-16,2-1-2 15,-4 3-1-15,-1 2-2 16,3 1-1-16,0-1 0 16,4-5-1-16,0-2 1 15,1-6-1-15,0-1 0 0,4-7-10 16,1-5-28-16,-3-2-100 16,0-7-74-16,0-5 123 15</inkml:trace>
  <inkml:trace contextRef="#ctx0" brushRef="#br0" timeOffset="21774.92">18815 3479 524 0,'7'-7'382'16,"-2"2"69"-16,4 2-138 15,2-1-114-15,3 3-40 16,3 1-70-16,0 0-28 0,9 5-29 16,-2-3-6-16,7 0-10 15,2 0-4-15,-9-2-5 16,-2 2-4-16,-9-2 12 15,-4 0 11-15,-6 2-16 16</inkml:trace>
  <inkml:trace contextRef="#ctx0" brushRef="#br0" timeOffset="22911.12">20564 4354 235 0,'-43'-1'161'16,"37"3"10"-16,0-2-14 15,5 0-45-15,0 0-20 16,1 0-13-16,0 0 3 0,0 0 14 15,0 0 9-15,0 0 11 16,0 0 4-16,0 0 1 16,0 0-1-16,0 0-18 15,0 0-16-15,0 0-28 16,0 0-11-16,0 0-17 16,0 0-3-16,0 0 0 15,0 0 2-15,0 0 3 16,0 0 3-16,2 0 1 15,6 2 1-15,5 1-4 0,30 7-3 16,-18-13-8-16,8 0-5 16,9-3-7-16,10 1-3 15,-4-3-3-15,-6 3-1 16,-4-1-1-16,-12 0 0 16,-3 0-1-16,0 2-1 15,-14-1 0-15,0 2-4 0,-9 3-4 16,-1 2 3-1,-8 4-44-15,-4 0-32 16,-2 3-147 0,-7-1 139-16</inkml:trace>
  <inkml:trace contextRef="#ctx0" brushRef="#br0" timeOffset="23317.29">20320 4690 628 0,'4'0'371'16,"-1"0"-85"-16,4 0-33 16,7-2-33-16,9 0-52 15,2-5-21-15,10 2-41 16,2-2-11-16,-1 3-20 16,1 0-12-16,-2 2-19 15,-1 2-11-15,-2-1-16 16,-6 2-5-16,-4 0-6 15,-5-2 0-15,-2 1-2 16,-3 0 0-16,-4-1-3 16,0-4 14-16,4 0-63 15,-2-7-55-15,3-3 69 16</inkml:trace>
  <inkml:trace contextRef="#ctx0" brushRef="#br0" timeOffset="24252.66">21862 4208 487 0,'9'-10'303'0,"-4"-4"-17"32,4 9-25-32,-6-2-59 0,-1 5-28 0,-2 3-47 31,-5-2-24-31,4 1-48 0,-1 0-17 0,-2 9-21 31,-9 17-6-31,-22 30-5 0,10-26 0 0,4 10-1 0,-2-2 0 16,-1 5-2-16,4 3 1 15,-4-2-2-15,-2-1 0 16,5-1 0-16,-2-8 0 16,6-6-1-16,5 0 1 15,5-11 0 1,-2 1 0-16,5-6-1 16,-2-6 6-16,3-7-33 15,2-3-45-15,2-7-157 16,3-3 143-16</inkml:trace>
  <inkml:trace contextRef="#ctx0" brushRef="#br0" timeOffset="24518.19">22067 4483 570 0,'-10'13'383'16,"-1"0"1"-16,-3 3-156 16,1 2-23-16,2-2-71 0,-1 0-26 15,4-2-45-15,-1-1-15 16,2 3-20-16,2 0-6 16,-2-5-12-16,1 1-1 15,0-5-4-15,2-3-1 16,0 2-1-16,2-3 3 15,1-2-41-15,1-1-66 16,0-1-406-16,0 0 343 16</inkml:trace>
  <inkml:trace contextRef="#ctx0" brushRef="#br0" timeOffset="25364.14">22826 4209 464 0,'20'-10'274'16,"-5"-3"-26"-16,0 2-39 15,-2 4-32-15,0 1-18 0,-5 3-20 31,-3 1-11-31,-3 3-26 16,-2 1-15-16,-1-2-20 0,0 0-6 16,0 0-10-16,-15 7-8 15,-36 19-12-15,25-19-6 16,-3-4-10-16,4 2-4 16,-3-4-6-16,3 3-1 15,0 0-1-15,-3-4-1 0,4 0 1 16,1-1-1-16,3 1-2 15,7 5 0-15,2 0 0 16,0-1-1-16,3 4 0 16,0-6-1-16,2 6 0 15,1-2 0-15,2 5-1 16,-2-2 1-16,2 1 1 16,-1 3 0-16,-3-2 0 15,0 2 0-15,-2-2 0 16,-1 2 1-16,2-1-1 15,0 0 1-15,0 0 0 16,4 0-1-16,0-4-2 16,0-2 0-16,3 0-4 15,2-4-1-15,0 1 1 0,0-3 1 16,0 0 1-16,0 0 0 16,13-2-3-16,6-2-2 15,35-13-2-15,-24 8 1 16,0 2 3-16,6 1 3 15,-3 3 2-15,-2 3 1 16,3 3 0-16,-12 1-1 16,-3 6 1-16,-4-1 1 0,-12 7 1 15,5 5 2-15,-9 5 0 16,3 3 1-16,-6 1 1 16,-1-4 0-16,-3 4 6 15,-7-5 3-15,-3 1 10 16,-3-3 5-16,-7-7 11 15,0-4 5-15,-4-8 3 16,-2-1-1-16,1-4-10 16,1 1-8-16,2-7-10 0,2 1-3 15,2-3-8 1,3 0-2-16,7 5-5 0,3 2-1 0,3 2-5 31,3 1 1-31,3 0-14 16,-2 3-47-16,14 4 46 15</inkml:trace>
  <inkml:trace contextRef="#ctx0" brushRef="#br0" timeOffset="26508.51">23419 4409 488 0,'6'-8'281'15,"1"2"-49"-15,-3-1-31 16,1 0-67 0,-2 3-31-16,-2-3-32 15,2 4-4-15,-2 2-5 16,-1 1 1-16,-1 0-4 15,0 0-6-15,-8 4-7 0,-20 19-5 16,-37 34-11-16,25-22-5 16,2 5-7-16,1-4-4 15,8-3-4-15,6-5-2 16,5-8-4-16,7-4-1 0,1-7-2 16,1-2 0-16,4-1-15 15,4 0-24-15,0-3-98 16,1 0-138-16,1-4 173 15</inkml:trace>
  <inkml:trace contextRef="#ctx0" brushRef="#br0" timeOffset="26783.39">23298 4378 588 0,'-4'8'360'0,"-4"2"-7"16,7 7-171-16,1 0-15 15,-1 3-46-15,4 4-29 0,0 0-34 16,8 3-11-16,7 1-18 16,0-4-4-16,6-3-9 15,-2-2-4-15,3-4-6 31,-2-3-1-31,-1-4 3 16,5-4-10-16,-2-5-106 16,4-6-99-16,7-1 123 0</inkml:trace>
  <inkml:trace contextRef="#ctx0" brushRef="#br0" timeOffset="27163.86">24172 4246 1238 0,'0'-6'525'0,"0"6"-308"0,1 0-56 15,-2 0-82-15,0 0-29 16,0 3-28-16,-7 16-8 16,-14 34-8-16,6-24-1 15,-9 4-2-15,4 4 0 16,-3 2-1-16,-1 3 0 16,5 4-1-16,0-4 1 15,5-2-1-15,1-2 0 16,4-12-1-16,0-4 0 15,3-14 0-15,3-3-1 0,4-7-43 16,4-4-53-16,11-10-63 16,5-10 86-16</inkml:trace>
  <inkml:trace contextRef="#ctx0" brushRef="#br0" timeOffset="27704.73">24555 4280 509 0,'16'-4'379'16,"-16"6"89"-16,-1 3-152 16,-9 6-88-16,-1-4-41 15,-1 4-72-15,-5 3-13 0,1 3-32 16,-4 1-17-16,-1 5-21 16,2 0-10-16,-2 4-10 15,1 0-3-15,3 4-3 31,-1-4-1-31,6 4-3 0,1-1 1 16,2-4-2-16,5 1-1 0,1-6 1 16,3-1-1-16,6-5 0 15,2 2 0-15,3-8 1 16,0-3 0-16,6-6 1 16,2-6 0-16,7-2-2 15,3-5 0-15,3-3-5 16,0-4 0-16,5-4-2 15,-8-2 0-15,1 0 5 16,-4-1 2-16,-7-2 4 16,-1 4 1-1,-6-4 3-15,-5 1 1 16,-7-3 0-16,-6 2 0 0,-5 2-4 16,2 3-1-16,2 5-4 0,-4 3-3 15,-3 2-3-15,-2 2-1 16,-8 4-2-16,9 4 1 15,-1 6-2 1,-1 2 0-16,5 3-25 16,-4 3-32-16,1 1-91 15,3 1-57-15,5 1-206 16,1-3 262-16</inkml:trace>
  <inkml:trace contextRef="#ctx0" brushRef="#br0" timeOffset="27974.93">25084 4137 1806 0,'3'-3'93'16,"-3"-1"-21"-16,13 2 72 16,3 2-34-16,-4-1-48 15,10 1-21-15,-12-2-27 16,0 0-6-16,2 1-3 16,-2-4 0-16,3 1-92 15,-2-4 290-15,10-4-176 16</inkml:trace>
  <inkml:trace contextRef="#ctx0" brushRef="#br0" timeOffset="28349.71">25729 3791 1031 0,'0'3'438'0,"-3"5"-268"16,-6 4-24-16,-4 7-62 15,-4 2-28-15,-3 8-23 16,-2 0-11-16,3 4-14 16,2 5-3-16,2-3-2 15,3 1-1-15,3-6-1 16,-1-2 0-16,0-6-23 16,3-5-32-16,0-6-111 15,5-5-110-15,1-6 170 16</inkml:trace>
  <inkml:trace contextRef="#ctx0" brushRef="#br0" timeOffset="28633.85">26035 3784 738 0,'4'-4'386'0,"-4"9"-82"15,0 5-95-15,-2 6-67 16,-3 4-33-16,-4 6-49 16,1 3-15-16,-3 6-27 15,1 4-5-15,-3 3-8 16,-2 2-1-16,-4 1 23 15,1 0-50-15,-1-6 23 16</inkml:trace>
  <inkml:trace contextRef="#ctx0" brushRef="#br0" timeOffset="37164.96">1741 17066 314 0,'3'-8'227'16,"0"0"3"-16,-3 3-55 16,-1 0-23-16,1 2-37 0,-2 2-20 15,1 0-22-15,0 0-6 16,0 0-12-16,0 0-2 15,-2 0-12-15,-10-2-10 16,-5-1-13-16,-30 3-7 16,19 8-8-16,0 0-1 15,-6-2 1 1,0-1-1-16,-2-3 0 16,-7 1-1-16,-10 3 0 15,-4-3 0-15,1 5-2 16,-1-2-1-16,10 5-3 15,0 8-1-15,2 11-4 16,-8 7-1-16,12 18-4 16,5 3 0-16,1 8 2 15,10 0 1-15,-7-5 3 16,2-1 0-16,12-4 1 16,7 3-1-16,12 5 2 15,7-2 0-15,13-6 3 0,4-7 2 16,8-16 1-16,0-7 0 15,4-9 1-15,9 0 2 16,15-4 2-16,3-3 1 16,11-4 2-16,0-5-1 0,-1-7 2 15,5-4 0-15,-4-2-3 16,-7-4 2-16,-4-15 2 16,-3-12 1-16,-4-27 3 15,-3-6 0-15,-9-5 0 16,-10 4 3-16,-16 12 3 15,-12-8 1-15,-15-5 0 16,-7 1-2-16,-7 5 7 0,-6 12 2 16,-3 20 5-16,-2 9 3 15,-5 10-10-15,-4 3-5 16,-4 14-5-16,-1 5-3 16,-2 8-1-16,-5 7-3 15,-8 2-5-15,-2 2-1 0,4 0-2 16,8 2 0-16,10 0-1 15,7 3 7-15,6-3-186 32,9-1 136-32</inkml:trace>
  <inkml:trace contextRef="#ctx0" brushRef="#br0" timeOffset="46038.52">10756 12390 370 0,'3'-3'209'0,"2"1"-29"16,0-4-21-16,-2 2-37 16,0-2-23-16,1 2-18 15,-4 1-4-15,2 0-4 0,-2 2-4 16,0 0-19-16,0 1-4 0,0 0-3 16,0 0 0-16,-1 0-7 15,0 0-7-15,0 0-14 16,-2 0-3-16,-11 11-3 15,-33 28 0-15,24-31 0 16,0 3 3-16,1-3 2 16,0-3 0-16,6 3-1 15,-3 0-3-15,-7-2-4 16,4 2-3-16,-3 3-2 16,2-1 0-16,5 4-1 0,2-1 0 15,3 1-1-15,0 0 0 16,4 0 0-16,-2-4-1 0,6-2-1 31,4 2 0-31,-4-2 1 16,6 3 1-16,-3 3 1 15,0-2 0-15,3 3 0 16,-2 0 0-16,0-2 0 16,-4 1 0-16,-1 1 0 15,-1 3 0-15,-1-1 0 16,0 2 1-16,-2 1-1 15,0-2 0-15,-1 2 1 16,2-1-1-16,1-4 0 0,3 3 0 16,2-3 0-16,-1-1 0 15,4-2-2-15,0 0 0 16,2-5-1-16,1-2 1 16,0 1 0-16,-2-2 0 0,6 0 1 15,0 3 0-15,1-4 1 16,1 3 0-16,1 3-1 15,-2 0 1-15,3-2-1 16,1-3 1-16,4-1 1 16,-1-7 2-16,4 2 0 15,-1 0 0-15,4-1 1 16,-1-5-1-16,3 1-1 16,-3-1-1-16,-4-3 0 15,4 7-1-15,-9 1 0 16,0 1-1-16,-2 2-3 15,-9-1-1-15,-1 1-16 16,-2 1-33-16,1-1-103 16,0 0-84-16,0 0 143 15</inkml:trace>
  <inkml:trace contextRef="#ctx0" brushRef="#br0" timeOffset="46778.159">11079 12568 597 0,'-3'-9'324'0,"5"8"-59"16,-1-2-66-16,-4 3-62 15,3 0-31-15,-1 0-44 0,0 0-14 16,0 0-21-16,-16 14-4 16,-35 28-5-16,28-25-2 15,1 4-1-15,-2-1-3 16,5 2-3-16,0 1-1 15,6-4-3-15,0-3 0 16,4 0-4 0,2 0-1-16,6 0 0 15,1 2-2-15,2-2 1 16,5-1 0-16,1-1 1 16,2 1 0-16,2-5 2 0,1 1 2 15,5-7 3-15,0-3 2 16,5-1 4-16,1-3 0 15,3-6 2-15,-2 1-2 16,4-4-1-16,-2-4 1 0,-3-3 0 16,0-2 0-16,-3-2 3 15,-3 0 2-15,-4 3 0 16,4-1 1-16,-9 2 5 16,0 1 1-16,-1-2 3 0,-8 0-2 15,1-1-3 1,-2 3-5-16,-7-2-6 0,1 6-4 15,-8 0-4-15,4 1-2 16,-1 2-3-16,-1 2-1 16,2 6-3-16,-4-4 1 15,-1 7-1-15,-2 1 1 16,2 2 0-16,1 2-2 16,5 1-1-16,0-1-1 15,1 5 0-15,1-1-2 0,3 4-7 16,1 3-35-16,2-3-95 15,1 2-87-15,2-3 135 16</inkml:trace>
  <inkml:trace contextRef="#ctx0" brushRef="#br0" timeOffset="47176.52">11491 12560 444 0,'7'-9'313'16,"-7"4"43"-16,1 5-108 15,5 1-78-15,-6-1-31 16,0 0-52-16,0 0-17 15,0 0-16-15,0 0-2 0,-1 1 0 16,-5 17-3-16,-17 24-16 16,12-18-4-16,-2 0-9 15,-3-3-3-15,1 6-6 16,-1 0-4-16,-1-3-3 16,2 2 0-16,2-3-3 15,1-3 0-15,-1-4 0 16,5-1 0-16,3-5-1 15,-1-2 0-15,4-4-16 16,1-4-33-16,2-3-100 16,-1 2-94-16,0 0 147 0</inkml:trace>
  <inkml:trace contextRef="#ctx0" brushRef="#br0" timeOffset="47480.57">11795 12468 876 0,'2'-1'382'0,"-1"6"-196"16,1 1-14-16,-3-6-50 15,0 3-19-15,-3 17-30 16,-12 30-20-16,4-27-22 0,-1 7-4 15,0 0-9-15,-1 1-3 16,1-1-2-16,-2-3-1 16,-2-1-3-16,0 0-1 15,3 1-3-15,1-5-1 0,7-6-2 16,-2-2 1 0,5-6 0-16,3 0 6 0,-7-7-54 15,5-3-72-15,-4-8 77 16</inkml:trace>
  <inkml:trace contextRef="#ctx0" brushRef="#br0" timeOffset="47784.44">11488 12707 545 0,'5'-6'317'16,"4"5"-50"-16,1-1-98 0,7 1-19 15,-1 1-30-15,-2 1-8 0,9 4-18 32,-7-1-10-32,6 1-26 15,-3 1-12-15,0-4-23 16,1 2-6-16,-9-3-8 0,2-1-1 0,-8 0-4 15,6-2-4-15,0-2-99 16,1-3-27-16,6 0 69 31</inkml:trace>
  <inkml:trace contextRef="#ctx0" brushRef="#br0" timeOffset="48570.47">12084 12307 407 0,'-2'0'240'0,"-2"-1"-33"15,3 0-55-15,1 0-23 16,0 1-33-16,0 0-22 15,0 0-24-15,0 0-7 16,5 0-1-16,9 3 0 16,0 0-6-16,32 9-2 15,-20-7-9-15,-1-3-3 16,0 2-5-16,0 1-4 16,-5 0-4-16,-3 3-3 15,-5 0-3-15,-3 1-1 0,-4 4-1 16,-2 0 1-16,-2 4 0 15,-1 5 1-15,-1 1 0 16,-3 5 0-16,0 3-1 16,-3-5 1-16,-2 3 0 15,1-2 1-15,-1-4 0 16,1 2-1-16,3-1 1 0,-2-2 0 16,1 2 0-16,-2-2 1 15,2 0-2-15,-3 1 1 16,1 0-2-16,4 1 0 15,-2 4 0-15,0-4 0 16,0 1 1-16,-1 0-1 16,-1-3 2-1,1-1-1-15,0-6 1 16,-1-1 0-16,1-5 1 16,2 2 2-16,-4-4 3 15,0-3 2-15,-10-2 1 0,-2 0-1 16,-2-3-1-16,-1-3-2 15,2-3-2-15,-3-3-1 16,4 4-3-16,1-1-3 0,5 5-3 16,4 0-2-16,1 0-44 15,4 2-85-15,0 0 90 16</inkml:trace>
  <inkml:trace contextRef="#ctx0" brushRef="#br0" timeOffset="49016.11">12014 12559 739 0,'0'-2'337'0,"3"0"-142"15,-2 1-23-15,-1 1-46 16,0 0-17-16,0 0-30 0,11 3-14 16,4 1-21-16,26 7-9 15,-29-12-18-15,-1 0-5 0,-3-3-4 16,-3-2 4-16,5 4-9 15</inkml:trace>
  <inkml:trace contextRef="#ctx0" brushRef="#br0" timeOffset="49887.71">13084 12528 217 0,'-5'0'195'16,"-1"0"64"-16,6 3-28 16,-1-2-49-16,1-1-22 15,0 0-44-15,0 0-16 16,0 0-25-16,0 0-7 0,0 0 0 15,0 0-2 1,0 0-4-16,0 0-4 0,8 5-11 16,12 4-3-16,38 13-7 15,-30-21-4-15,-1-6-9 16,1 4-7-16,-5-5-9 16,0 2-1-16,-8-1-4 15,-1 0-3-15,-4 3-13 16,-2 0-40-16,-2 4-109 15,-5-2-110-15,-1 5 162 16</inkml:trace>
  <inkml:trace contextRef="#ctx0" brushRef="#br0" timeOffset="50235.95">13016 12728 504 0,'6'2'269'0,"-2"-1"-48"15,3 0-9-15,2-1-19 16,-1 0-19-16,5 1-25 15,-5 0-19-15,9 2-25 32,1 1-17-32,3-1-36 0,1 0-15 0,-3-1-20 15,-7-2-5-15,-1 0-5 0,1 0-3 16,-3 0-2-16,1 0 0 31,2-1-103-31,-1-1-58 16,4 2 94-16</inkml:trace>
  <inkml:trace contextRef="#ctx0" brushRef="#br0" timeOffset="51041.07">14232 12390 377 0,'12'-35'278'15,"-10"28"6"-15,0 2-74 16,0 1-31-16,-2 3-53 0,0-1-30 16,0 2-46-16,-1 0-17 15,0 0-20-15,-3 11 4 16,-2 17 2-16,-12 32 1 15,6-17 0-15,-1 4-2 16,-4-1-6-16,-1 2-1 16,2-5-3-16,-5-5 0 0,3 0-3 15,2-2 0-15,0-3-1 16,8 0 0-16,-3-4 0 16,8-1 1-16,-3-8 0 15,-2-5 2-15,5-4 0 16,-3-5 3-16,3-4-2 15,-2-2 6-15,5-7-74 16,-4-4-61-16,5-2 75 16</inkml:trace>
  <inkml:trace contextRef="#ctx0" brushRef="#br0" timeOffset="51549.4">14642 12523 776 0,'3'-6'374'0,"-3"3"-142"16,-3 2-36-16,2 1-58 16,0-1-32-16,0 1-41 15,0 0-13-15,-16 2-23 16,-28 10-9-16,23-2-9 15,-7 2-4-15,-2 0-3 16,-8 0-2-16,-5-2 0 16,3 3 0-16,-1-3 0 15,3 2 0-15,9-7-1 16,3 3 1-16,10-3-2 16,2-4 0-16,6 6-2 15,4-4-2-15,2 1-3 0,3 1-1 16,3-1 1-16,2 1 1 0,6 0 3 15,0 0 1-15,5 1 0 16,1-1 0-16,2 1 1 16,-1 2-1-16,1 4 1 15,2 1-1-15,0 2 1 16,-3 3-1-16,-1-2 2 16,-5 3 0-16,-3-1 1 15,5 1 0-15,-9-5 0 31,2 0 1-31,-1-6 0 16,-5-1 1-16,4-3-1 16,-1-2 1-16,-2-5-39 0,-2 2-49 15,0 0 55-15</inkml:trace>
  <inkml:trace contextRef="#ctx0" brushRef="#br0" timeOffset="52488.18">14765 12797 475 0,'6'-3'315'0,"2"-3"-25"15,-2-1-51-15,-2 3-17 0,-1 0-50 16,-1 2-34-16,-2 1-44 16,0 0-19-16,0 0-26 15,0 1-1-15,0 0-19 16,-4 19-6-16,-15 32-12 0,6-24-2 16,2 2-5-16,-1-3-1 15,3 1 0-15,3-1-2 31,1-7 0-31,2-1 0 0,3-8-1 16,0 2 0-16,7-2 1 16,-1-2 1-16,4-3 4 0,2-5 1 0,4-8 2 15,4-4-1-15,8-9-5 16,-1-7-3-16,7-12-1 16,-2-1-4-16,-4-1 1 15,-2 4 1-15,-6 8 2 16,-2 4 2-16,-7 6 2 15,1 6 1-15,-9 6 0 16,1 4-2-16,1 4-2 31,-8 3-2-31,-1 4-2 16,1 4 2-16,-13 0 2 0,9 5 0 0,-1 3 0 16,-1-2 0-16,13 5 0 15,-7-2 0-15,0 0 0 0,3-1 0 31,-2 0 0-31,2-2 1 16,3-1-1-16,3-1 1 0,1-3 0 16,3 4 1-16,1-7 0 15,-4-8 1-15,8 1 0 16,0-5 0-16,2-3 1 16,0-1 0-16,-2-7 1 15,0-5 0-15,1-4 1 16,3 0 0-16,0-2 2 0,-1 0 1 15,-1-6 1-15,-2 1-1 0,-1-2-1 16,-1-2-2-16,-2 3-2 16,1 3 0-16,-3 7-2 15,0 4 0-15,-1 1-2 16,-3 4-1-16,-4 2-5 31,-1 6-6-31,-2 12 0 16,-4 0-39-16,-2 7 35 15</inkml:trace>
  <inkml:trace contextRef="#ctx0" brushRef="#br0" timeOffset="53157.56">13805 13342 194 0,'-10'3'154'0,"3"-1"34"15,2 3-10-15,2-4-35 16,0 1-14-16,2-2-26 16,0 0-6-16,1 0 1 15,0 0 4-15,0 0 9 16,16 3-5-16,41 37-23 0,-16-27-15 16,11-2-21-16,6-2-3 15,18-1 7-15,0 0 5 16,24-8 0-16,6-1-4 15,11-9-14-15,7-4-11 16,-1-1-12-16,-3-4-3 16,-7-3-5-16,-5 1-1 0,-19 1-1 15,-8 6-2-15,-13 5 2 16,-7 6-10-16,-14 5 2 16,-7 3 1-16,-14 2-4 15,-2 0 6-15,-14-2-4 16,3 2-4-16,-9-2-8 15,-6 2-32-15,-1 1 48 16,-10-3-11-16</inkml:trace>
  <inkml:trace contextRef="#ctx0" brushRef="#br0" timeOffset="54503.33">14047 13852 363 0,'1'-4'208'0,"1"1"-18"16,3 3-27-16,-5-1-27 15,0 0-8-15,0 1-25 16,0 0-12-16,0-1-20 16,0 1-7-16,0 0 0 15,0 0 3-15,-1 0-3 16,0 2-5-16,-8 13-19 0,-37 21-7 16,10-22-12-16,-5-1-2 15,2-3-5-15,3 3-2 16,4-5-4-16,4-2-2 15,4-1-2-15,5 0-1 16,7 1-3-16,3 1 0 16,5-1-2-16,0-3-2 15,4 1-2-15,0 0 0 0,0-4 2 16,0 0 1-16,0 0 3 16,2 6 1-16,-1 6 0 15,0 0 0-15,1 31 0 16,-5-25 0-16,-5 1 0 15,0 2 0-15,-4 1-1 16,-1 1 1-16,-2 3 0 16,-2-1-1-16,7 3 0 15,3-1 1-15,-1-3 0 16,3 0 0-16,1 0-1 16,2-1 1-16,2-1-1 15,0-4 1-15,0-4 0 16,-3-2 0-16,-1-3 0 15,4 3 0-15,-4-2 0 0,0-3-1 16,4-1 0-16,-3-3-2 16,7 2 1-16,4-3 1 31,0 1 0-31,4 0 0 16,-2-2 2-16,2-1-2 0,5 5 1 15,-2-3-1-15,2-2 1 16,0 2 0-16,2-3 0 15,0-2 1-15,3 1 0 16,2-3 1-16,-1 3 0 16,-2 2 0-16,-4 0-1 15,-2 2 1-15,-6-2 0 16,-2-3 0-16,-2 0 0 16,-2-2 0-16,-2 2 0 15,-1 2-1-15,0 0-1 16,-1 0-13-16,0 0-75 15,0 0-54-15,0-1 81 16</inkml:trace>
  <inkml:trace contextRef="#ctx0" brushRef="#br0" timeOffset="54896.4">14273 13949 697 0,'-1'-1'397'16,"0"0"-81"-16,0 3-171 15,0-2-39-15,-1 0-61 16,1 2-4-16,-5 21-1 15,-12 27 1-15,7-21-10 16,-3 3-6-16,-2 1-8 16,-2 4-2-16,-3 2-3 15,2 0-2-15,-1-2-4 0,1 0 0 16,8-1-3-16,-1-4 1 0,7-9-1 16,-4-2 1-16,4-10-1 31,-1-3 1-31,4-3 0 0,-1-6-17 15,3-5-77-15,1-5-48 16,4-5 76-16</inkml:trace>
  <inkml:trace contextRef="#ctx0" brushRef="#br0" timeOffset="55254.9">14492 13928 679 0,'2'-7'409'0,"2"5"-63"0,1 2-173 16,-1 3-29-16,-4 5-63 15,0-1-9-15,-5 7-4 32,3 0-13-32,-4 3-16 15,6 5-5-15,-3-1-9 16,-3 3-3-16,3 5-6 15,-10-2-1-15,-2 7-3 16,-5 0-2-16,-5 0-3 16,-3 0-1-16,4 0-3 15,-1-2 1-15,6-3-2 0,3 1 0 16,4-12-2-16,2 2 0 16,4-9 0-16,-1-10 0 15,6 2-21-15,1-7-38 16,1-6-90-16,7-4-11 15,1-15 85-15</inkml:trace>
  <inkml:trace contextRef="#ctx0" brushRef="#br0" timeOffset="55570.78">14237 14134 733 0,'-11'-2'412'16,"0"0"-98"-16,6 0-111 15,1 1-23-15,3 1-64 16,1 0-25-16,0-1-39 16,0 0-16-16,0 1-20 15,1-1-1-15,17-1 6 0,30 1 4 16,-24-2 2-16,1-1-1 15,5-4-8-15,-4 0-3 16,-3 0-8-16,-1 0-3 16,-4 1-2-16,0-1-14 15,-8 2-81-15,4-2-447 16,-7 8 378-16</inkml:trace>
  <inkml:trace contextRef="#ctx0" brushRef="#br0" timeOffset="56278.11">14432 14370 554 0,'0'9'306'0,"-1"1"-46"16,-2-6-102-16,9 0-47 16,0-4-22-16,10-3-22 15,0-1-8-15,8-1-27 32,4 1-13-32,-6 2-15 0,1-1-2 15,-4 5-1-15,-6-2-1 16,-2 3 6-16,-3 0 7 15,-7 3 19-15,-3 0 17 16,-1 3 14-16,-8-2-3 16,-1 1-14-16,-1 3-15 15,-7-2-17-15,4 1-5 16,1-1-4-16,-2-4-2 0,-1 1-1 16,7-1 0-16,-5-1-1 15,6 0-1-15,7 0-1 16,-2 0-2-16,7-1-1 15,3 0-1-15,2-2 1 0,4-1 2 16,-2-1-1-16,3 1 0 16,0-2 1-16,1 1-1 15,4 2 3-15,-4-1 0 0,2 3-1 32,-2-1 1-32,-2 4 0 15,3 0 0-15,-7 2 0 16,-1 4 0-16,-6 0 2 15,-1 3 1-15,-3 3 0 16,-4-2 5-16,-8 2 12 16,3-2 4-16,-6 1 11 15,0-1 1-15,-5-1-4 16,-5-1-3-16,-4-2-6 16,-3-5-3-16,4-1-5 15,0-3-3-15,4-3-4 0,4-3-2 0,4-4-3 16,3 0-3-16,3-3-10 15,2-2-32-15,5-3-151 16,6-1 132-16</inkml:trace>
  <inkml:trace contextRef="#ctx0" brushRef="#br0" timeOffset="56895.93">15058 14037 733 0,'-12'-9'367'0,"9"9"-99"16,-4 0-105-16,2 1-49 15,1 5-23-15,-1-1-17 16,-1 2 1-16,-5 5-10 15,1 1-9-15,-4 6-14 16,1 1-6-16,-11 2-6 16,2 4-1-16,-2 1-6 15,-2 3-4-15,12-1-6 16,-4 1-5-16,6-5-3 16,3-1-2-16,5-2-2 0,2-1 1 15,2-5-1-15,4 2 0 31,4-3 0-31,-1-2-1 16,8 2 3-16,0-7 0 16,4-7 3-16,0-2 1 15,7-11-1-15,2 2-1 16,-4-6-2-16,5 0-1 0,-6-4-2 16,0-8 1-16,8 3 0 15,-5-5 1-15,2 5 3 16,-7 0 2-16,-7-1 4 15,-1 3 1-15,-8-2 0 16,-5 1 0-16,-6-3-3 16,-5 1-2-16,-4 0-5 15,-3 5-2-15,-3 7-5 16,1 3-2-16,-1 6 0 16,1 1-1-16,-1 2 0 0,6 2 0 15,2 3-2-15,1 0 10 16,11 5-59-16,-5-1-47 15,11-1-156-15,-3-2 151 16</inkml:trace>
  <inkml:trace contextRef="#ctx0" brushRef="#br0" timeOffset="57255.71">15516 13705 739 0,'2'-4'394'15,"3"3"-119"-15,2 1-107 16,-10 1-18-16,1 4-39 15,-1 4-7-15,-4 9-19 16,7 2-22-16,-6 6-23 16,-5 0-8-16,-1 3-12 0,-2 1-5 15,3 1-6-15,-2-4-1 16,7-3-3-16,-6-3-1 16,8-6-1-16,1-4-1 15,-5-6 1-15,6-2 13 16,-4-6-63-16,6 3-65 15,0-2 75-15</inkml:trace>
  <inkml:trace contextRef="#ctx0" brushRef="#br0" timeOffset="57505.84">15399 13818 862 0,'0'-1'405'0,"0"0"-172"15,0 0-35-15,5-1-67 16,10-2-20-16,26-2-37 16,-20 5-18-16,-4-3-33 15,4 2-11-15,2-3-7 16,-3 0 26-16,-4-2-77 0,2-1 42 15</inkml:trace>
  <inkml:trace contextRef="#ctx0" brushRef="#br0" timeOffset="58487.05">15772 13867 388 0,'-1'0'259'0,"0"0"-17"15,1 0-74-15,0 0-23 0,0-1-27 16,0 0-5-16,0 0-2 16,4-1-6-16,7-3-16 15,1 0-10-15,31-11-14 16,-27 14-9-16,6 1-12 16,6 4-8-16,-2 4-16 0,1 5-5 15,-5 0-8-15,-4 0-2 16,-3 6-2-16,-2-7-2 15,-2 5 0-15,-5-2-1 16,-4 0 1-16,-7 3 0 16,-1 2 1-16,-2 0 1 15,-3 1-1-15,4 3 0 16,-5-2-1-16,6 4-1 0,-6 0 1 16,1 2-1-16,4 0 1 31,-3 1-1-31,1 3 1 0,2 0 0 0,-5 3 0 15,-3-4 0-15,1-2 0 16,-3-3 0-16,3-6 1 16,4 4 0-16,-1-5 1 15,2-1 0-15,1-6 0 16,-1-4 1-16,1 2 0 16,2 0-1-16,-4-1 0 0,-1 1 2 15,-2-4 2-15,-4-2 1 16,2 0 1-16,-2-3 0 15,-3 0-1-15,-1-2-1 16,-2 1-2-16,-1-1-1 16,2 0 9-16,2 2 2 15,4-4 2-15,3 2 0 0,-3-5-10 32,8 1-6-32,-3-1 10 15,2 1-32-15,7 0 482 16,-4 3-347-16</inkml:trace>
  <inkml:trace contextRef="#ctx0" brushRef="#br0" timeOffset="61241.94">18504 12608 428 0,'1'-1'292'16,"1"-3"-14"-16,-2 2-68 15,3 0-20-15,-3 1-41 16,0 0-17-16,0 0-35 16,0 0-19-16,0 0-29 15,0 0-8-15,0 1-9 16,0 0 2-16,1 6-4 16,-5 19-4-16,-13 35-6 15,-3-24-2-15,3 5-3 16,-2-1-2-16,3 2-2 15,5 2-3-15,1-1-4 16,2 1-1-16,1-8-1 0,-2-2-1 16,2-8 0-16,0-3 0 15,1-5 2-15,6-1 0 16,-8-8 1-16,2-3 2 16,1-6-25-16,3-3-46 15,-1-9-166-15,3-5 150 16</inkml:trace>
  <inkml:trace contextRef="#ctx0" brushRef="#br0" timeOffset="61561.93">18680 12911 496 0,'0'0'325'0,"-2"-3"5"15,2 4-76-15,-1-1-80 16,1 0-27-16,-1 0-27 16,0 2-10-16,-1 15-18 0,-7 31-15 0,1-24-24 15,-1 0-10-15,0-4-13 16,0-5-6-16,4-3-10 15,-1 1-6-15,3-3-4 16,0-4-1-16,0-4 4 16,2-4-21-16,1 1-107 15,0-1-77-15,0 1 110 16</inkml:trace>
  <inkml:trace contextRef="#ctx0" brushRef="#br0" timeOffset="62229.38">19194 12657 649 0,'3'-1'338'0,"-3"1"-86"16,-2 1-39-16,1-1-47 15,0 0-15-15,0 0-25 16,-6 5-17-16,-7 7-34 31,-29 30-18-31,25-20-22 16,-1 0-7-16,-1 2-11 0,2 4-4 15,0-1-7-15,4 0-2 0,4-1-3 16,3-1-1-16,7-2 0 16,0 0 0-16,6-1-1 15,0-4 1-15,0-3 0 32,3 0 0-32,2-2 2 15,1-1-1-15,2-3 1 0,1-5 1 16,0-7 2-16,2-1 1 15,6-8 0-15,4-5 0 16,2-11-3-16,4-4 0 16,-2-6-1-16,-3-3 1 15,-1 2 2-15,-6-4 1 0,-2 6 2 16,-5 1 0-16,-13 0 1 16,-2 5 0-16,-7 4-2 15,-8 6-2-15,4 10-4 0,1 2-3 16,-4 9-4-16,0 0-2 15,-4 5 1-15,-3 5 1 16,-1 2 1-16,3 2 1 16,4 2-2-16,0-2 1 15,4 2-3-15,1 1 2 16,2 0-30-16,2 1-45 16,1-3-124-16,4-1-139 0,7-4 212 15</inkml:trace>
  <inkml:trace contextRef="#ctx0" brushRef="#br0" timeOffset="62762.18">19661 12664 865 0,'-4'1'498'15,"-3"-1"-105"-15,-2 4-164 16,-1 2-53-16,-2 1-72 16,0 7-20-16,-1-1-28 15,0 4-13-15,-3 4-20 0,-2 0-5 16,-1 3-8-16,0 1-2 16,2 5-2-16,2 1-1 0,3 0-2 15,2 1 0-15,5-5-2 16,3-2-1-16,3 0 1 15,7-5-1-15,1-2-1 32,2-2 1-32,9-6 0 15,0-2 2-15,10-9 1 0,-1-6-2 16,4-11-2-16,5-8-3 16,5-6-1-16,1-9 0 0,-8-4 5 15,-2 0 0-15,-11-2 5 16,-3 1 0-16,-7 7 2 15,-8 0 0-15,-7 7 1 16,-4 4-2-16,-3 6-1 16,4 7-3-16,-6 2-2 15,-2 3-1-15,-6 7-4 16,-9 0 1-16,6 9-1 16,-6-2 0-16,1 6-1 15,-1 2-2-15,0-1-9 0,5 7-17 16,2 0 427-16,3 1-304 15</inkml:trace>
  <inkml:trace contextRef="#ctx0" brushRef="#br0" timeOffset="63365.94">20784 12800 866 0,'-2'0'407'0,"2"1"-183"0,-4 2 10 15,2-3-74-15,1 0-26 16,0 0-34-16,-4 7-24 15,-9 10-33-15,-34 32-6 16,19-20-13-16,-4 2-5 16,-2-2-8-16,1-2-3 15,4-4-5-15,4-1 0 16,4-5-2-16,5-2 0 0,0-6 12 16,5-5-22-16,0-8-95 15,8 1-82-15,5-12 102 16</inkml:trace>
  <inkml:trace contextRef="#ctx0" brushRef="#br0" timeOffset="63633.08">20548 12835 767 0,'1'0'412'15,"-1"1"-105"-15,0 6-86 16,-1 0-35-16,1 8-40 15,0 1-20-15,1 3-41 16,2 5-15-16,1-2-22 0,4 2-8 16,1-1-15-16,2-4-6 15,5 0-8-15,1-3-3 16,6-2-2-16,3-4 0 16,2-4 0-16,-3-6-2 15,0-5-27-15,-7-3-34 0,2-11-54 16,6 5 63-16</inkml:trace>
  <inkml:trace contextRef="#ctx0" brushRef="#br0" timeOffset="63982.84">21322 12644 942 0,'-7'-14'480'15,"6"14"-161"-15,1 3-104 0,-6 5-92 16,6 8-43-16,-13 3-25 16,3 1-4-16,-3 7-15 15,0 5-11-15,5 7-14 16,-6 4-4-16,3 3-2 15,-4-6-1-15,-1-1-1 16,1-2 1-16,1-9-2 16,3 0 1-16,1-11-1 15,1-1-1-15,4-11 3 16,3-5-26-16,5-8-68 16,4-7-43-16,5-16-199 15,10-2 212-15</inkml:trace>
  <inkml:trace contextRef="#ctx0" brushRef="#br0" timeOffset="64434.11">21571 12656 819 0,'3'3'429'16,"-6"6"-116"-16,-1 1-26 15,-7 4-68-15,-3 1-38 16,-4 5-51-16,-1 3-26 15,-3 4-41-15,0 2-16 0,3 3-21 16,1 2-7-16,4 2-9 16,4-2-2-16,2 0-4 15,3-3 0-15,4-5-2 16,2-2 0-16,9-2-1 16,2-5 0-16,7 0 2 15,0-6 0-15,0-9 1 16,3-1 2-16,1-6-3 15,5-5 0-15,1-6-2 16,2-2-1-16,5-10 0 31,-4-4 0-31,-1-9 2 16,-1-3 0-16,-12-3 2 0,0 2 0 16,-12 4 1-16,-5 3 0 0,2 12-2 15,-8 4-2-15,-3 11-2 16,-2 4-3-16,-12 6-1 15,2 2-2-15,-9 3 1 16,-4 3 0-16,-1-1-28 16,1 0-24-16,12-4 65 0,4-4-25 15</inkml:trace>
  <inkml:trace contextRef="#ctx0" brushRef="#br0" timeOffset="65095.42">22175 12503 468 0,'-1'-1'278'15,"0"0"-38"-15,0 0-62 16,-1 0-7-16,1 1-25 31,0 0-17-31,0-2-26 0,1 2-10 16,0 0 0-16,0 0 1 15,0 0-12-15,6 3-10 16,5 0-27-16,1 0-10 16,34 9-13-16,-31-12-7 15,0-2-7-15,9 0-2 16,-4-3-4-16,2 2 29 16,0-2-116-16,-9-3 11 15,5 0 42-15</inkml:trace>
  <inkml:trace contextRef="#ctx0" brushRef="#br0" timeOffset="65549.8">22844 12219 1008 0,'-1'-6'476'16,"1"5"-217"-16,0 1-48 15,-1 0-98-15,1 0-39 16,-1 0-34-16,-1 0-9 16,0 4-16-16,-6 12-4 0,-25 32-5 15,21-25-1-15,5 2-2 16,-4 3 0-16,3 0-1 16,-4 0 0-16,-5-3-1 15,6-1 0-15,-3-1-1 16,-2-6 0-16,5-2 0 15,-1-5-22-15,4-9-60 16,1 2-32-16,7-4-161 16,2-6-172-16,8-2 294 15</inkml:trace>
  <inkml:trace contextRef="#ctx0" brushRef="#br0" timeOffset="65946.92">23182 12220 509 0,'1'-8'371'0,"-2"5"65"16,-4 2-153-16,-4 1-89 16,1 0-36-16,-2 5-55 15,1 1-9-15,-7 2-31 16,2 4-12-16,-5 0-14 15,2 1-6-15,3 1-10 16,-1 2-1-16,3-3-6 16,0 1-2-16,5-2-4 15,0-1-2-15,6-2-3 16,1-1-2-16,2-2 0 16,4 2 0-16,2-2 1 0,3 0 1 15,4-2 0-15,0-2 1 16,6 1 0-16,-2-5 0 15,3-2 0-15,4-2-1 16,-6-5-1-16,4 0-2 16,3-1 0-16,-12-4-27 15,3 3-87-15,-4 0-72 0,-4 3 105 16</inkml:trace>
  <inkml:trace contextRef="#ctx0" brushRef="#br0" timeOffset="66251.05">23403 12229 779 0,'27'-28'407'16,"-29"30"-118"-16,-4 2-93 15,-1 3-33-15,-1 6-30 16,-5 0-14-16,-3 4-34 0,0 4-17 16,-6 2-21-16,0 5-7 15,2 7-12-15,5 4-4 16,0 1-8-16,4-1-5 0,-6-6-4 31,-7-6-2-31,7-4-3 0,-1-4 4 0,6-6-30 16,4-2 45-16,5-2-21 15</inkml:trace>
  <inkml:trace contextRef="#ctx0" brushRef="#br0" timeOffset="67216.39">18252 13507 395 0,'-7'-9'215'0,"4"6"-34"16,0-2-28-16,4 3-47 15,-1 2-8-15,0 0-11 16,2 0 2-16,20 4 9 16,34 7-10-16,-20-3-20 15,0-1-5-15,14 1-7 16,3-4-7-16,9 0-14 16,9 0-6-16,6-4-9 15,4 2-3-15,18-2-5 0,2-1-2 16,19 0-6-16,7-3 3 15,18-4 19-15,17-1 4 16,20-3 5-16,12-1-4 16,21-2-17-16,3-1-3 15,15 4-2-15,-5-1 1 16,-2 3-2-16,-8 5 0 16,-11-2 7-16,-1 3 5 15,-25 1 12-15,-1 1 8 16,-26 0 9-16,-16 1-1 15,-20-3-8-15,-15-3-9 0,-22 1-16 16,-8 4-7-16,-20 0-4 16,-9 0-3-16,-15-1-1 15,-7-3-1-15,-12 1-29 16,-10-3-26-16,-4 4-87 0,-8-4 254 16,2 2-111-16</inkml:trace>
  <inkml:trace contextRef="#ctx0" brushRef="#br0" timeOffset="68833.56">18679 14023 578 0,'29'-28'297'0,"-29"28"-79"15,0 0-45-15,-2 1-54 16,1-1-11-16,-1 0-21 15,1 0-4-15,0 0-13 16,-3 9-7-16,-4 8-11 16,-17 31-9-16,12-22-14 15,-2 4-6-15,-2 4-9 16,1 0-5-16,-2 2-4 16,2 0-1-16,3-2-1 15,-2 0-1-15,4-6 0 16,1-3-1-16,2-5 1 15,0-2 1-15,4-7 0 16,-1 0 0-16,0-8 0 16,2 0-1-16,-2-3 0 15,3 2-18-15,2-2-58 16,0 0-45-16,0 0-266 16,0-1 254-16</inkml:trace>
  <inkml:trace contextRef="#ctx0" brushRef="#br0" timeOffset="69114.739">18843 14298 469 0,'-10'8'343'15,"2"4"16"-15,-4 0-135 16,8 2-28-16,-6-2-60 15,-2-1-25-15,1 2-37 16,-2-3-18-16,4 1-27 16,-2-5-7-16,2 0-11 15,3 0 0-15,-1-3-2 16,4 2 0-16,-1-5 1 16,2-2-2-16,2 1-31 15,0-1-61-15,0 1-422 16,2-5 351-16</inkml:trace>
  <inkml:trace contextRef="#ctx0" brushRef="#br0" timeOffset="70033.06">19553 13945 441 0,'1'4'262'0,"-1"0"-25"15,-2 3-21-15,-2 3-48 16,-3-1-16-16,0 0-26 15,-1-3-7-15,-1 0-22 16,-2 1-12-16,-6-5-21 16,1 2-14-16,2-2-19 15,-7-2-7-15,5 2-9 16,-6-3-2-16,-1-1 1 16,5-1 0-16,2-1 0 0,2 2 0 15,-2 1-5 1,7 1-2-16,0 1-1 0,4 3-2 15,4-1-1-15,-3-2 0 16,3-1-3-16,0 0 0 16,0 0 0-16,0 0 0 15,-6 3 0-15,-2-2 0 16,4 8 0-16,0-1 0 16,-29 29 0-16,28-28 0 0,-1-2 0 15,0 2 0-15,0 1 0 16,1-1 0-16,-1 1 0 15,1-2 0-15,2 0 0 16,2 0-1-16,1-4-1 16,0 0 0-16,1 0 0 15,0-4 0-15,0 0 0 16,0 0 1-16,0 0-1 16,8-1 1-16,10-3-4 15,30-8-3-15,-22 6-8 16,-1-1-2-16,-5 2 2 0,1 3 3 15,-12 2 9-15,5 1 2 16,3 3 1-16,-9 3-1 16,5 2 1-16,-3 0 0 15,-2 7 0-15,2 2 1 16,0 6 0-16,-3 5 1 16,-4 1 2-16,-1-1 0 0,-6 6 2 31,1-3 0-31,-10-6 3 0,0 6 2 15,-2-15 6-15,-6 2 7 16,4-3 12-16,-3-6 3 0,-5-2 2 16,0-3-7-16,-3-4-12 15,-1-1-5-15,2-3-5 16,0-2-1-16,7-5-3 0,2-6-2 16,7 7-5-16,4 1-1 15,3 0-4-15,4 7-20 16,3 0-78-16,2 2-41 15,-5-1-155-15,0 0-112 16,7 4 268 0</inkml:trace>
  <inkml:trace contextRef="#ctx0" brushRef="#br0" timeOffset="70369.09">20041 14203 789 0,'0'-1'435'0,"-4"1"-115"0,-2 5-124 16,-3 2-45-16,-5 8-58 15,-3 1-9-15,-1 5-30 16,-4 3-11-16,0 2-16 16,-2 1-9-16,0 0-10 15,0-3-3-15,-5-4-1 16,7-2-1-16,-1-9 0 16,2 2 0-16,7-8 4 15,0-4-13-15,5 0-82 16,3-11-68-16,9-3 89 15</inkml:trace>
  <inkml:trace contextRef="#ctx0" brushRef="#br0" timeOffset="70630.709">19853 14213 807 0,'-1'0'380'0,"1"5"-151"15,-3-1-31-15,3-4-70 16,0 0-12-16,2 16-26 16,12 35-20-16,-7-26-23 15,2 4-10-15,7-2-14 16,-6-3-6-16,3 0-7 16,0-6-2-16,-1-6-2 0,8-5-1 15,-1-7 19-15,1 0-36 0,1-7-101 16,-3-6-422-16,-2-9 353 15</inkml:trace>
  <inkml:trace contextRef="#ctx0" brushRef="#br0" timeOffset="70947.97">20515 14040 891 0,'1'-6'445'0,"1"6"-169"15,-2 4-78-15,-1 2-71 16,0-6-34-16,0 0-11 0,-6 13-7 16,5 13-29-16,-41 30-12 15,21-19-17-15,5 3-4 16,-3 4-5-16,3 0-3 15,1-5-1-15,3-2-2 16,4-12 0-16,-2-2-1 16,11-3-1-16,-5-9 0 15,4-6-10-15,1-3-25 0,0-12-103 16,9 1-76-16,4-9 126 16</inkml:trace>
  <inkml:trace contextRef="#ctx0" brushRef="#br0" timeOffset="71470.5">20930 13999 526 0,'0'2'364'0,"-4"0"33"16,-7 7-171-16,-6 5-22 15,-2 4-34-15,-3 3-18 16,2 4-39-16,2 1-17 16,-5 2-34-16,3 2-13 0,1 1-19 15,-3-2-8-15,9 3-9 16,0-1-3-16,4 0-4 16,7 2-2-16,4-9-2 15,2-5 1-15,8-4-1 16,1-2 1-16,7-5 2 15,2 3-1-15,0-8 0 16,2-3 0-16,-4-3 0 0,-2-12 0 16,4-5-1-1,1-1 0-15,2-10 0 0,5 2 0 16,-6-11 1-16,1-4 0 16,-7-5 0-16,-3 6 1 15,-7 3-2-15,-5 5 1 16,-3 6-2-16,-3 3-1 15,-5 9-4-15,-4 5-2 16,-8 12-2 0,-1 6 1-16,-4 10 1 15,1 0 1-15,-4-2 4 0,5 4-8 16,2-4-33-16,3 0-564 0,14 4 442 16</inkml:trace>
  <inkml:trace contextRef="#ctx0" brushRef="#br0" timeOffset="72146.52">21234 13922 485 0,'-1'4'264'0,"3"1"-41"15,-3-3-33-15,1-2-42 16,0 0-16-16,0 0-23 16,0 0-1-16,0 0 0 15,5 1 0-15,7 2-9 16,4 2-8-16,27 1-17 16,-30-8-15-16,7-2-25 15,-4 0-12-15,-2 2-16 16,5-1-3-16,-3 0 8 15,1-1-43-15,-2 0 5 16,-6 0 16-16</inkml:trace>
  <inkml:trace contextRef="#ctx0" brushRef="#br0" timeOffset="72544.1">21812 13733 911 0,'7'-5'438'0,"-3"5"-208"16,-4 0-43-16,-6 6-74 16,2 2-38-16,-2 6-6 15,-2 3-10-15,5 6-16 16,-4 0-7-16,-6 6-12 16,6 0-6-16,-9 1-7 0,0-1-2 15,7-5-3-15,-9-3-2 0,8-4-2 16,-6-1 0-16,6-6-2 15,3-2 12-15,5-8-70 16,4-5-66-16,6-8-144 16,7 1 148-16</inkml:trace>
  <inkml:trace contextRef="#ctx0" brushRef="#br0" timeOffset="72781.03">21997 13712 616 0,'-3'6'380'16,"-3"3"-63"-16,-1 6-83 15,-3 3-38-15,-1 5-61 0,0 1-17 16,0 6-40-16,-1-2-12 16,2 3-23-16,-1-4-11 15,0-4-13-15,5 1-6 16,-2-5-8-16,2-2-2 0,5-4 31 15,-9-3-45-15,10-2 14 16</inkml:trace>
  <inkml:trace contextRef="#ctx0" brushRef="#br0" timeOffset="73526.239">23788 13188 230 0,'-7'-2'159'0,"5"0"12"16,2 2-13-16,0 0-23 15,0 0-11-15,0 0-5 16,0 0 10-16,0 0 0 0,0 0-6 16,14 3-17-1,6 3-8-15,36 5-12 16,-24-11-3-16,5-1-16 16,3-2-12-16,5 0-24 15,-1-1-7-15,-2-1-12 0,-6-1-4 16,-18 3-6-16,-4 0 2 15,-11 3-64-15,-5 3-41 16,-4 0-257-16,5-3 226 0</inkml:trace>
  <inkml:trace contextRef="#ctx0" brushRef="#br0" timeOffset="73814.909">23682 13424 668 0,'-8'3'332'16,"8"8"-111"-16,8-7-2 16,-1 3-20-16,11-3-10 15,5-3-17-15,3 3-18 0,16-6-53 31,3 0-19-31,-1-4-32 16,0-4-15-16,-4 6-19 16,-5-2-5-16,-9 0-7 15,-4 2 31-15,-10-1-72 16,-4 2 367-16,-12-2-248 16</inkml:trace>
  <inkml:trace contextRef="#ctx0" brushRef="#br0" timeOffset="78620.62">25073 13099 232 0,'33'-32'168'0,"-31"24"23"15,5 2-29-15,1-1-33 16,-5 2-8-16,2 2-6 15,-2 0-3-15,1 2-8 16,-4 0-3-16,0 0-18 16,0 1-6-16,0 0-5 15,-1 0-4-15,0 0 4 16,0 0-2-16,-7 16-19 16,-46 31-9-16,26-20-21 15,-7-1-6-15,-1 1-6 16,4 2-1-16,2-3-3 15,3 1-2-15,4 1 0 16,3 0-1-16,4 4-1 16,3 2 0-16,4 1 0 15,5 0 1-15,4-7 2 16,0-7 1-16,7-3 2 0,3-6 3 16,11-6 5-16,5-1 2 15,7-10 2-15,7 0-1 16,8-15-7-16,1-1-2 15,-2-7-5-15,-3-5 1 16,-13 6-1-16,-11-1 0 16,-4 6 1-16,-6 6 0 15,-13 1 0-15,0 6-2 0,-7 6-2 16,-6 2-1-16,-1 5-1 31,4 5 1-31,-11 4 0 16,5 2 2-16,0 3-1 15,-3-2 0-15,7-1-1 16,1 3-1-16,7 1 0 0,0-2 0 16,6 3 0-16,-1 0 0 15,0-5 0-15,1-1 1 16,1-1-1-16,0-3 0 0,3-3 9 16,0-2-34-16,5-4-99 15,7-1-103-15,5-7 126 16</inkml:trace>
  <inkml:trace contextRef="#ctx0" brushRef="#br0" timeOffset="78844.65">25469 13309 890 0,'-5'11'419'0,"-3"4"-172"0,0 3-36 15,-1 2-76-15,-2-1-23 16,1 1-38-16,-1-4-18 16,2 0-30-1,1-2-8-15,2-7-10 16,2 3-3-16,1-13-1 16,-1 1 7-16,4 2-108 0,0-1-109 0,0 0 131 15</inkml:trace>
  <inkml:trace contextRef="#ctx0" brushRef="#br0" timeOffset="79490.16">25948 13022 755 0,'-1'-6'426'16,"-2"3"-64"-16,2 3-139 16,1 0-91-16,0 0-45 15,-1 0-40-15,0 0 3 0,0 0-4 16,-5 9-7-16,1 13-12 16,-42 25-5-16,25-24-6 15,-2 3-1-15,-6 3-4 16,-2 4-1-16,0 3-4 15,5 1-1-15,3 2-1 16,8 0-1-16,8-2-1 0,0-1-1 16,7-6 0-16,1-3-1 15,1-6 1-15,6-3 0 0,7-2 0 32,-3-8 2-32,19-3 1 15,1-4 0-15,8-12-1 16,4-2-2-16,2-6-2 15,-1-3-2-15,-1-1 1 16,0 1 1-16,-9-3 2 16,-5 4 2-16,-11 7 2 15,-12 0 1-15,-6 5 3 0,-4 0-1 16,-5 3-1-16,1 3-1 16,-9 3-3-16,-5 0 0 15,-8 4-1-15,1 3 2 16,0 3 2-16,5 5 1 15,3 2 0-15,5 5-1 16,4 1-2-16,2-2 1 16,6 1-3-16,2-2 0 15,3-2-2-15,5 1 1 0,4-4-1 16,1 0 0-16,0-4-6 16,2 0-19-16,-3-6-128 15,-1-5 108-15</inkml:trace>
  <inkml:trace contextRef="#ctx0" brushRef="#br0" timeOffset="82461.409">27179 13231 560 0,'-3'-4'342'15,"1"4"-38"-15,-7 2-84 0,-5 3-77 16,2 7-33-16,-7 5-18 16,-2 4-6-16,-4 4-19 15,-6 3-11-15,-7 2-21 16,0-2-7-16,8-9-14 31,15-9-2-31,1 0-6 0,-44 26-2 0,3-3-1 16,4-1-2-16,24-14 0 15,3-3-1-15,10-5 1 16,1-3 14-16,8-7-87 16,11-4-111-16,8-4 123 15</inkml:trace>
  <inkml:trace contextRef="#ctx0" brushRef="#br0" timeOffset="82747.88">26904 13280 791 0,'-3'-1'416'15,"1"0"-114"-15,1 1-53 16,0 0-88-16,1 0-41 15,0 0-42 1,0 0-14-16,8 22-8 0,15 37-8 0,-7-19-13 16,0-3-8-16,1-6-12 15,5-1-4-15,2-6-4 16,-1-1 0-16,-4-5-2 16,-4-6 0-16,-5-7-14 15,3-1-46-15,0-9-142 16,2 0 131-16</inkml:trace>
  <inkml:trace contextRef="#ctx0" brushRef="#br0" timeOffset="84434.73">27926 13114 359 0,'3'-7'285'0,"1"3"60"16,-2 3-71-16,-2 0-69 15,-1 1-39-15,0 0-47 16,-1 0-26-16,1 0-42 16,-3 6-9-16,1 14-13 15,-40 34-2-15,23-21 4 16,-2 3 1-16,-2 9-6 16,-2-2-6-16,1 0-10 15,2 1-4-15,-1-9-2 16,5-3-1-16,4-6-1 15,2-4 0-15,7-10-1 16,0-4-1-16,7-8 1 16,2-2 0-16,10-7-56 0,6-3-47 15,5-15 63-15</inkml:trace>
  <inkml:trace contextRef="#ctx0" brushRef="#br0" timeOffset="84971.15">28461 13066 878 0,'-9'8'402'0,"-12"-1"-178"16,0 1-16-16,-6 6-61 16,-1 0-18-16,0 2-35 15,-1 1-18-15,4 4-27 16,-1 1-11-16,-7 7-14 15,1 4-3-15,0 2-2 16,10 7 0-16,8-1 0 16,7-14-3-1,2-14-6-15,2 0-2 0,-1 33-4 16,-4-5-1-16,8-9-1 16,8-15 0-16,5-5 3 15,8-5 2-15,4-5 1 16,7-6 2-16,3-6-3 0,-4-4-2 15,3-10-2-15,1 1-2 16,-3-2 0-16,-2-7 1 16,-4 5 0-16,-4-4 0 15,-5-2 1-15,-1 6 0 16,-6 1-1-16,-5 2 2 0,-5 1-1 31,-3 0-1-31,-12 2 1 16,0 1-1-16,-1 3-2 15,-3 1 0-15,3 1-2 16,-2 3 0-16,2 4-1 16,-1 0 0-16,4 6-1 15,1-3-1-15,4 4-4 16,3 2 9-16,1 1-70 16,0 3-55-16,3-1-114 15,1-5-123-15,0 1 233 16</inkml:trace>
  <inkml:trace contextRef="#ctx0" brushRef="#br0" timeOffset="85330.959">28804 12979 538 0,'-5'-2'341'0,"0"2"25"16,4 3-126-16,1-3-51 16,-1 0-26-16,1-1-43 15,0 0-9-15,0 0-28 16,0 0-16-16,0 0-20 15,12 0-10-15,5 0-14 16,26-5-6-16,-27 3-9 16,-4 3-3-16,-1-2-4 15,-5 1-1-15,4 3-28 16,-5-5-61-16,-1 3 68 16,4 1-13-16</inkml:trace>
  <inkml:trace contextRef="#ctx0" brushRef="#br0" timeOffset="85836.909">29462 12708 859 0,'-1'-5'412'0,"-4"3"-170"15,3 2-39-15,1 0-67 16,-1 0-22-16,1 0-22 15,0 0-15-15,-13 8-25 0,-29 21-10 16,27-12-13-16,-1-1-6 16,0 1-9-16,-1 1-3 15,4-1-3-15,1-2-3 0,4-2-1 16,2 0-1-16,0-3 0 16,3 0-2-16,1-5 0 15,1 0-1-15,3 0 2 16,3-4 1-16,-4-1 1 15,0 0 2-15,9-1-2 16,16-1-2-16,33-7-2 16,-24 2-2-16,-2-1-8 15,-2 3-26-15,-5-4-81 16,-4 1-71-16,-2 3 110 16</inkml:trace>
  <inkml:trace contextRef="#ctx0" brushRef="#br0" timeOffset="86185.66">29730 12738 494 0,'-5'-6'344'0,"3"5"24"16,0 1-125-16,-4 2-80 16,5-2-33-16,0 0-34 15,0 0-8-15,-4 14-25 16,-10 4-10-16,-26 32-10 0,25-26-10 16,4 7-18-16,-3-1-5 15,0 2-6-15,-2-3 0 16,4-5 0-16,5 0-1 15,4-9 1-15,3-1-1 16,-3-5 2-16,-3-6 6 16,4-3-85-16,4-1 245 15,4-3-146-15</inkml:trace>
  <inkml:trace contextRef="#ctx0" brushRef="#br0" timeOffset="87653.66">29829 13710 385 0,'-1'0'214'0,"0"0"-18"0,0 0-23 0,0 3-19 31,-1 6-7-31,-2 2-19 15,2-2-8-15,-10 31-15 16,9-27-8-16,1 1-18 0,1-2-8 0,-1-3-18 16,1-6-8-16,1 0-7 0,0-2 9 15,0-2 9-15,0-1-1 16,0 1-12-16,6-5-15 31,15-22-17-31,34-32-4 16,-22 22-2-16,8-5-2 0,-3-4-1 0,-5-8 0 15,5-4-1-15,-4 0 1 16,-4 3-1-16,-2 9-1 0,-16 16 0 16,-5 10 0-16,-5 13-5 15,-4 5-5-15,-2 7 0 16,-5 5-1-16,-4 8 8 16,-2 8 3-16,2 10 0 31,-2 3 1-31,7 3 0 15,0-2 0-15,0-9-1 0,9 1 0 0,4-5 0 32,5-4 1-32,7-1 0 15,2-4 1-15,2-10 1 16,0-4 0-16,5-5 1 16,1-7 0-16,5-4 0 0,5-4-1 0,4-5-2 31,0-3 1-31,-2-4 1 0,-1-3 1 0,-4-4 0 0,3-1-1 15,-7 1 0-15,1 2-2 16,-4 9 1-16,-2 2 0 16,-6 6 0-16,-3 2 0 15,-8 6 0-15,-3 5 0 16,-5 3-4-16,-3 1 0 16,2 0-2-16,0 0 4 15,-3 1 6-15,-15 20 4 16,-32 37 3-16,27-19 0 15,3 7 1-15,-2 2 0 0,2-2-2 16,2-5-3-16,2-3-3 16,2-2-2-16,2-3-1 15,0 0-1-15,-5-1 0 16,-4 0 0-16,-1 0 0 31,-1-3 0-31,5-5 0 0,6-3-2 0,2-11 7 16,6-2-19-16,3-7-43 15,2-2-50-15,5-10 57 16</inkml:trace>
  <inkml:trace contextRef="#ctx0" brushRef="#br0" timeOffset="90001.42">26378 4749 440 0,'-1'-1'246'15,"-1"0"-40"-15,1 0-28 16,0 1-54-16,0-1-9 15,0 0-10-15,1 0-9 0,0-1 7 16,0 1 0-16,0 0 4 16,0 0 4-16,0 0-10 15,0 0-12-15,0 0-32 16,7-12-18-16,-5-12-24 16,41-35-6-16,-15 17-6 15,5-9-2-15,7-3 0 16,3 1 0-16,-5-1 0 31,-1 5 1-31,-8 10-2 0,-5 5 1 16,-10 11-1-16,-4 6 0 15,-9 10-5-15,-1 2-5 16,-5 12-6-16,-7 2 4 16,0 9 7-16,1 3 5 15,0 1 4-15,8 1 0 0,-1 2-1 16,2 3-1-16,7 0-1 15,2 0 0-15,5 1 0 16,4-2 0-16,3-1 1 16,1-1 0-16,4-4 2 15,-1-5 0-15,1-6 2 16,1-2 2-16,3-13 4 16,2-5 3-16,4-12 0 15,8-6 0-15,3-7-4 16,0 2-2-16,-8-2-1 15,-3 1 1-15,-9-5-1 16,-3-3 0-16,1 3-2 16,-5-4-2-16,-5 12-4 15,-1 8 0-15,-9 11-6 16,-3 9-2-16,-3 6-1 0,-6 6 0 16,-4 7 5-16,3 9 4 15,-3 8 3-15,5 3 3 16,0 1 3-16,-7 0 1 15,3 2 1-15,-8 3-1 0,7 7-1 16,3 2-2-16,-1 9-2 0,-1-4-1 16,-5-6 0-16,-1-2 0 15,-4-13-1-15,1-5 1 16,3-6-1-16,-1-8 0 0,10-6-2 16,3-2 4-16,4-8-47 15,2-3-6-15,4-4 26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34:39.7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1634 4822 274 0,'25'-36'203'16,"-16"29"-6"-16,-4-1-38 16,2 0-15-16,-2 1-31 15,-3 1-9-15,-2 2-13 0,0 2-8 16,0 1-17-16,0-1-8 16,-1 1-18-16,1 0-6 15,-1 0-9-15,0 0-1 16,0 0-3-16,0 0-1 15,0 0 2-15,-10-6 3 16,-7 0 1-16,-26-7 0 16,22 12-6-16,3 1-4 0,-6-2-3 15,-5 2-1-15,-1-4-2 16,-6 3-2-16,-4 4-4 16,-2 1-4-16,-2 10-4 15,-3 0 0-15,4 11 0 16,3 2 2-16,-3 5 2 15,0 6 0-15,-8 5 2 16,5 4 0-16,9 8 0 16,4 7 0-16,10-1-1 0,-1-2 1 15,-5-3-1-15,3-9 1 16,8-4-2-16,6 0 1 16,8-3-1-16,1 3 0 15,5 1-1-15,5 1 0 16,7-6 0-16,7 5 0 15,4-1 0-15,4 1 0 16,-2-1 2 0,-2-7 1-16,13-7 4 15,-2-5 2-15,14-4 4 16,6-5 3-16,-2-5 2 16,5-3-1-16,5-8-1 0,4-2-1 15,2-12-1-15,1-7 3 16,-1-13 8-16,-2-5 0 0,3-16 3 15,2-7 1-15,-1-5-7 16,-3 0 1-16,-13 1-3 16,-10 6-3-16,-13 4-1 15,-6-2 3-15,-9 7 12 16,-5-3 6-16,-10 0 15 0,-6 5 4 31,-13-4-4-31,-2 7-5 16,-9 7-14-16,-4 5-6 15,-12 13-12-15,-9 4-6 16,-8 7-5-16,-6 2-2 16,-4 6-2-16,2 4 0 0,3 5 1 15,5 0 0-15,-3 1 0 16,0-2 1-16,5 4-1 16,-1-1 0-16,13 3 0 15,3 0-1-15,5 2-1 16,2-1-1-16,10 1-1 15,3 0-1-15,1 0 0 16,5 3 3-16,6-2-52 16,5 3-55-16,11-2-503 15,17-3 417-15</inkml:trace>
  <inkml:trace contextRef="#ctx0" brushRef="#br0" timeOffset="3038.68">1659 7795 234 0,'2'-8'145'0,"0"0"3"15,-1 0-14-15,1 2-16 16,-2 1-7-16,0-2-14 16,0 0-7-16,-2-2-11 15,0 2-6-15,0 1-10 16,-2 0-4-16,-4 2-7 16,-7 1-3-16,-32-28 2 15,26 30 1 1,-7-2 0-16,5 4-3 15,-6 5-14-15,-8 1-7 16,-5 6-14-16,-11 3-6 16,2 6-7-16,4 2-2 15,4 5-1-15,4 9 0 16,2 2 3-16,-1 4 4 16,2 4 1-16,1-3-1 0,2 3-1 15,4 3 0-15,10 1-4 16,8 2 1-16,8-2-1 15,-1 1 1-15,4-2-1 16,0 2 1-16,0-3-1 16,4 0 1-16,2-4-1 15,0-1 1-15,1-4-1 16,8 0 1-16,-4 0-1 16,8-3 2-16,7 3 2 15,-6-4 1-15,16-7 4 16,-4-1 2-16,6-7 2 15,2-4 2-15,8-8 2 16,6-5 3-16,8-10 3 16,4-6 2-16,2-11-1 0,0-7-2 15,-2-9-2-15,-1-6-5 16,1-8 4-16,0-4-2 16,-7-3-2-16,-7-4-1 0,-11-1 2 15,-10-1 11-15,-12-1 19 16,-4 6 9-16,-11 4 9 15,-5 1-7-15,-5 5-9 16,-5-1-3-16,-9 1-7 16,-2 2-2-16,-8 4-10 15,-2 6-7-15,-9 3-7 16,-9 3-3-16,-1 5-5 16,-3 2 0-16,1 7-4 15,4 6 0-15,2 7-1 16,-4-3 1-16,-1 7-1 15,3 1 1-15,-7 0 0 16,3 4-1-16,7 2 1 16,0-1-1-16,8 4-2 15,5 0-2-15,3 1-1 16,6 5-2-16,5 4 0 16,6-2 19-16,5 6-102 0,7-5-70 15,12 7 104-15</inkml:trace>
  <inkml:trace contextRef="#ctx0" brushRef="#br0" timeOffset="6868.05">1593 9376 148 0,'9'-11'130'16,"-3"-4"11"-16,-1 2-4 31,2 6-5-31,-5-7-13 0,2 3 0 0,-3 5-6 31,-1-6-1-31,0 4-14 0,-1 4-6 0,-2-6-8 16,0 7-4-16,-5 0-11 15,-2 2-8-15,-3 5-2 32,-2-2 2-32,-4 6 8 0,-3-2-3 0,-5 5-17 15,-2 0-9 1,-10-1-15-16,-3 2-3 16,-1-1-4-16,-5-4-4 15,6 6-4-15,2-3-4 16,2 5-6-16,2 4 0 15,-5 9-2-15,1 1 2 16,0 8 3-16,0 1 2 16,9 7-2-16,2-1 1 15,2 5 2-15,0 2 0 0,-1 4-1 16,1 5-1-16,6 0-2 16,5 0-2-16,7-9 0 15,6-7 0-15,6-4-1 16,6-3 0-16,7-1-1 15,7-2 0-15,5-2 1 16,1 5 0-16,-2 1 1 16,-1 5 0-16,4 0 0 0,-2-2 1 15,9-6 0-15,-2-3 0 0,0-8 2 16,8-6 1-16,-2-10 5 16,9-10 3-16,12-16 2 15,6-8-1-15,5-13-1 16,0-5-6-16,-4-11 1 15,-8-5-1-15,-3-5-1 16,-2 0 2-16,-8 3 0 16,-3 1 0-1,-9 3 3-15,-13-3 1 16,-12-4 3-16,-7 0-1 16,-4 6-3-16,2 7-1 0,-1 5 2 15,-8 3 4-15,-3-1 11 16,-8-2 6-16,-14 2 4 15,1 0 0-15,-10 3-4 16,-1 5-6-16,-4 1-8 0,0 2-5 16,-6 8-7-16,-7 4-4 15,1 10-4-15,-3 3-1 16,-3 11-3-16,4 2 0 16,1 13-3-16,4 11 1 15,7 5 1-15,3 7 2 16,-1 1 2-16,7-4 0 15,10 0 0-15,2-1 0 16,14-5 0-16,2-2 3 0,3-5-50 16,4 0-28-16,2-6-110 15,0-2-99-15,4-10 186 16</inkml:trace>
  <inkml:trace contextRef="#ctx0" brushRef="#br0" timeOffset="11986.04">27718 1788 245 0,'8'-10'192'0,"1"0"7"16,-1-3-26-16,0 0-11 15,1 2-24-15,0 1-9 16,-2 4-13-16,0 1-5 16,-4 2-9-16,-3 2-8 15,-2 1-31-15,1 0-11 0,-1 0-23 32,0 0-8-32,-17 2 0 15,-30 42 2-15,24-28-1 16,-2 4-2-16,-5 6-5 0,-2 2-4 15,-9 5-6-15,-1 0-1 16,-7 4-2-16,-3 1-1 16,3 7 0-16,1 4-1 15,6 10 0-15,2 6 0 0,10 4 0 16,7-1 0-16,7-9 0 31,8-5 0-31,4-8-1 0,-4-1 0 0,12 2 1 31,1-2 0-31,2-4-1 0,6 2 1 16,-3-11 1-16,-4-3-13 16,3-5-90-16,-6-8-90 0,8-2 113 15</inkml:trace>
  <inkml:trace contextRef="#ctx0" brushRef="#br0" timeOffset="12456.7">27734 2398 317 0,'-2'-1'249'0,"-1"3"40"16,1 4-39-16,2-6-68 15,-1 0-26-15,-2 8-41 16,-2 11-26-16,-14 34-40 15,11-19-5-15,-2 8-7 16,4 11-3-16,-5 8-11 16,-2-1-8-16,4 3-7 15,-6-7-3-15,0-9 0 16,-2 1-1-16,1-9-1 16,-6 1 2-16,4-6-2 15,5-1 1-15,-5-13-1 16,5-2-30-16,4-15-138 0,-3-4 116 15</inkml:trace>
  <inkml:trace contextRef="#ctx0" brushRef="#br0" timeOffset="12973.58">27693 2446 698 0,'-1'-2'338'0,"1"-3"-114"16,0 0-23-16,0 4-49 15,0 0-16-15,0 0-25 16,2-5-16-16,2-6-23 16,15-2-10-16,37-27-26 15,-27 27-9-15,9 2-15 16,2 5-4-16,4 6-4 16,-3 3-1-16,-8 12-3 15,-5 2 0-15,-10 11 1 16,-5 1 0-16,-10 4 2 15,-3 1 1-15,-18 0 2 0,-1 4 0 16,-12 2 1-16,-5 3 0 16,-6 2 1-16,-2-6 0 15,5-2 1-15,-3-6 0 16,5-6 7-16,3-8 3 0,-2-11 3 16,7-3-1-16,3-14-5 15,1-2-5-15,10-8-8 16,-4-5-3-16,8 4-21 31,0 0-29-31,7 6-120 0,3 6-110 16,-3 1 171-16</inkml:trace>
  <inkml:trace contextRef="#ctx0" brushRef="#br0" timeOffset="13631.01">28383 2421 364 0,'-1'-1'256'0,"1"-1"42"16,0 2-24-16,0-1-46 15,0 0-19-15,0 0-68 16,0 1-30-16,0 0-42 15,0 0-17-15,0 2-3 16,1 15-6 0,-5 34-12-16,-1-26-1 15,-6 4-8-15,0 2-3 16,1 2-7-16,-3 0-2 16,2 0-3-16,-1-5 0 0,0-5-2 15,0-3 1-15,3-10 1 16,1-3 3-16,5-6 7 15,1 0 2-15,1-13-1 16,1-6-3-16,2-12-11 16,4-5-2-16,3 2-4 15,5 2-1-15,5-2-1 16,8 3 0-16,3 2 1 16,2 0 0-16,8 9 2 15,-1-2 1-15,1 3 0 16,1 7 0-16,-7 1 1 0,-6 2-1 15,-3 4 0-15,-2 2-1 16,-7 2-3-16,-1 7-1 16,-6 3-1-16,-6-2 64 15,-3 6-145-15,-3-1-62 0,0 1 108 16</inkml:trace>
  <inkml:trace contextRef="#ctx0" brushRef="#br0" timeOffset="14133.98">29040 2443 733 0,'5'-8'414'0,"-4"5"-80"16,-4 0-59-16,-10-1-73 15,-1 3-52-15,-12 1-53 16,2 3-24-16,-4 4-39 15,-4 4-10-15,3 5-11 16,0 0-3-16,4 5-5 0,1 3-1 16,7-1-1-16,2 1-1 15,7 0-1-15,4-1 0 16,5 1-1-16,5-2 0 16,6 0 0-16,3 1 1 0,4-3 1 15,1-4 0-15,3-5 0 16,0-2 0-16,8-5 0 15,-5-2 1-15,4-7 3 16,-3-6 1-16,-9-13 3 16,5-5 0-16,-10-4-3 15,-1-2-1-15,-6 0-1 0,3 0-1 16,0 2 0-16,-5 3-1 16,-1 2 0-16,-5 4-1 15,-6 2-2-15,-1 4-1 16,2 5-1-16,-7 2-1 15,3 9-2 1,-3-1-1-16,0 9-2 16,3 2 0-16,-7 1 40 0,7 7-60 15,-2 0-87-15,2 5-66 16,4 1 74-16</inkml:trace>
  <inkml:trace contextRef="#ctx0" brushRef="#br0" timeOffset="14552.1">29627 2186 1316 0,'0'-24'555'0,"2"6"-326"16,0 7-43-16,-3 6-84 16,1 1-33-16,-2 8-38 15,1-4-18-15,0 2-13 16,-4 26-1-16,-8 43 0 0,5-20 1 16,-7 5 0-16,-4-2 0 15,-3-1 2-15,-4-3-2 16,5-3 3-16,1 2-2 15,-2-7 1-15,1-1 0 16,-2-10 0-16,3-3 0 16,8-8 1-16,2-6-1 15,5-10 3 1,2-3 1-16,0-9-15 16,4-3-19-16,8-2-64 0,1-3-47 15,5 0-100-15,4-3-94 16,4-4 214-16</inkml:trace>
  <inkml:trace contextRef="#ctx0" brushRef="#br0" timeOffset="15137.3">29524 2466 408 0,'-4'-4'333'0,"-1"1"93"16,-2 3-80-16,3 2-100 15,3 0-43-15,0 2-72 16,1-4-33-16,0 0-24 0,0 0-5 15,0 0-15-15,12 4-6 16,16 2-16-16,35-4-8 16,-26-12-10-16,8 2-4 15,-4-5-2-15,-5 4-2 16,-9 0 0-16,-4 0 0 0,-9 5-1 31,-4-1-3-31,-9 6-1 16,-2 5-1-16,-8 5 2 15,-7 2 1-15,-5 7 1 0,0 2-1 0,0 2 0 32,4 3 0-32,2 3-2 0,-1 0 0 0,6 2 0 15,5 2-1-15,5-7 0 16,4-1 1-16,8-6 0 16,6-1-1-16,9-5 0 31,2-4 2-31,7-10 1 15,0-10 2-15,7-8 1 16,2-8 0-16,-6-5 0 0,-2-5 1 0,-13-9 2 16,-7 0 0-16,-7 2-1 0,-4 5-1 31,-4 11-3-31,1 6-1 16,-11 4-3-16,-6 5 0 0,-5 4-2 15,-1 5-1-15,-3 6 0 16,-2 5 0-16,-8 2 0 15,-1 1 0-15,-1 3-1 16,5 0 0-16,2 3-1 16,5-4-8-16,8-1-59 0,3-3-51 15,6-4-407-15,3 0 357 16</inkml:trace>
  <inkml:trace contextRef="#ctx0" brushRef="#br0" timeOffset="15687.78">30408 2438 840 0,'13'-16'450'0,"-13"6"-82"16,5 2-107-16,-5 3-57 15,1 2-43-15,-4 4-67 0,2-1-22 16,0 0-55-16,-4 12-4 16,-16 17-1-16,-31 34 0 15,23-22-2-15,4 6-1 16,3 4-2-16,3-4-1 16,4-2-2-16,0-11 0 15,3-7 0-15,2-3 1 31,4-11-1-31,2-3 5 0,6-14 5 16,5-9 0-16,7-12-2 16,6-16-5-16,6-12-9 15,6-7-4-15,10 0-7 16,-1 9 0-16,5 9 1 16,-4 8 1-16,-4 11 7 15,2 2 1-15,-8 9 2 16,2 6 1-16,-7 5-1 15,-3 7 0-15,-6 10-2 16,-1 3 2-16,-7 9 1 16,-4 0 0-16,-5 8 3 15,-1 2-1-15,-7 5 2 0,-2 1-1 16,-1 0 0-16,-3-4 2 0,3-14-2 16,2-2 0-16,2-7-1 15,3-6 3-15,3-3 125 16,0-7-392-1,11-16 230-15</inkml:trace>
  <inkml:trace contextRef="#ctx0" brushRef="#br0" timeOffset="16843.2">28099 3390 829 0,'7'-7'397'0,"-6"3"-154"16,3 0-21-16,-5 2-79 15,0 1-32-15,0 1-50 16,0 0-28-16,0 0-25 16,0 16-2-16,-7 41 0 15,2-19 1-15,-11 17-1 16,-3 7 0-16,9 10-1 15,-9-7 0-15,-3-6 0 16,0-5 0-16,-8-11 0 16,6 2 1-16,5-7-1 15,3-2 1-15,2-8 0 16,4-2 0-16,5-12 1 16,-1-7 5-16,4-7 23 15,-2-9 2-15,3-9-1 16,0-7-4-16,4-8-25 0,1-4-4 15,5 0-3-15,-1-2-1 16,-2 2-2-16,-3 3 0 16,-4 3-1-16,-3 0 1 0,-1 7-4 15,-6 7-3-15,-10 10-2 16,-1 8-2-16,-12 11 0 16,2-3 2-16,3 9 4 15,-2 1 2-15,11 5 3 16,0 1 0-16,3-1 0 15,3 4 0-15,1-3 1 16,-2 0 0-16,9 0 2 16,1-1-1-16,5-1-1 0,6 5 1 15,-1-4-1-15,5 2 1 16,1-3 0-16,-1-3 1 16,9 0 1-16,0-4 1 0,3-9 3 15,5-3 1-15,2-10 2 16,2-6 1-16,4-3-4 31,-1-6 0-31,-4-8-9 0,6-1-63 0,4-6 49 31</inkml:trace>
  <inkml:trace contextRef="#ctx0" brushRef="#br0" timeOffset="17351.67">28330 3723 1054 0,'-8'1'497'16,"-3"7"-224"-16,1 2-82 16,-8 4-73-16,0-3-40 0,0-1-22 15,3 6-14-15,-4 3-26 16,2 3-6-16,4 6-3 15,0-2-3-15,6 0 0 16,-4 2-1-16,5 1-1 16,2-1 1-16,7-1 0 15,6 0 0-15,9-4 1 16,0-4 1-16,1-5 1 16,5-7 1-16,-4-7 3 15,6-1 1-15,0-13 1 0,3-5 0 16,0-13-1-16,-2-5-3 15,4-3-2-15,-6-1 0 16,-5-4-1-16,-5-1 1 16,-10 0-1-16,-3 3-1 15,-8 5-2-15,-1 10-2 16,-3 12-3-16,-8 4-2 0,3 12-1 16,-4 4-1-16,0 6 1 15,-2 1 0-15,1 4-1 16,0 6 0-16,3 3-31 15,2-1-40-15,1 0-167 16,3-2-325-16,8-1 372 16</inkml:trace>
  <inkml:trace contextRef="#ctx0" brushRef="#br0" timeOffset="17911.3">28946 3690 930 0,'8'-10'516'0,"-1"2"-122"16,-4 6-169-16,-2 2-44 16,-2 6-79-16,0-6-24 15,-1 4-29-15,-10 22-7 16,-22 33-18-16,6-24-6 15,2 9-6-15,0-1-1 16,-1 1-2-16,1 3-2 0,4-5-1 16,2 1-1-1,5-7-1-15,1-6 1 0,3-11-1 16,2-7 1-16,6-8 8 16,3-5 0-16,5-15-1 15,4-6-2-15,9-21-10 16,5-7-2-1,8-10-6-15,3-3-4 16,5 4-11-16,4 3 1 16,-4 9 3-16,-2 6 5 15,-5 14 13-15,-6 8-1 16,-3 15 0-16,-1 8 0 0,-1 10-1 16,-7 4 2-16,-2 6 1 15,-1 3 0-15,-12-1 3 16,4 0-1-16,0 4 0 15,-3-1 0-15,-1 1-1 16,-6-2 0-16,-4 0 0 16,3-1 0-16,-4-2 0 15,0-2 0-15,4-7-1 16,2-2 2-16,1-7-38 16,3-3-39-16,8-4-151 0,-4-6-261 15,16-1 318-15</inkml:trace>
  <inkml:trace contextRef="#ctx0" brushRef="#br0" timeOffset="18432.17">29705 3691 878 0,'-1'-8'495'16,"-3"1"-127"-16,-7 4-117 15,-1 5-40-15,-10 3-80 16,1 8-21-16,-7 3-44 16,-5 1-16-16,-3 10-21 15,0-7-8-15,1 7-11 16,-1 0-2-16,6-3-3 16,1 6-1-16,10 0 0 0,5 0-1 0,6 3-1 15,6 0 0 1,4-2 0-16,9 2-1 0,6-6 3 15,4-4 0-15,8-8 0 16,2 0 2-16,4-8-3 16,0-7 3-16,-1-14-1 31,0-12 1-31,-1-11 2 16,-1-3-3-16,-5-6 0 15,-3-1 0-15,-6-4 1 0,-6 0-2 16,-7 1-2-16,-3 3-2 15,-8 5-3-15,-3 8-2 0,-6 13-2 16,-5 3-1-16,-2 16-1 16,-2 4 0-16,0 10 2 15,-1 7 2-15,-2 5 1 16,4 3 0-16,-6-1 1 16,-1-3 0-16,5-3-13 15,-1-3-26-15,12-4-87 16,8 1-69-16,9-3 117 15</inkml:trace>
  <inkml:trace contextRef="#ctx0" brushRef="#br0" timeOffset="18926.86">30092 3716 828 0,'-9'-9'452'0,"8"3"-86"16,-2 5-91-16,0 0-87 15,2 1-36-15,-1 0-42 16,1 0-20-16,-7 13-23 16,-15 40-18-16,11-23-24 15,-4 2-9-15,-5 4-5 16,-1 0-1-16,6 5-3 15,1 0 0-15,-1-1-3 16,1-4 0-16,1-5 1 16,0-9 0-16,6-7 1 0,4-2 0 31,2-13 5-31,2-1 2 16,7-17-1-16,4-5 0 0,5-15-8 15,3-5-2-15,9-5-2 16,-1-5-3-16,2 3-2 15,3 1 0-15,-2 3 0 16,5 6 1-16,1 4 3 16,-2 7 0-16,2 8 0 15,-7 3 0-15,2 5-1 16,1 0-1-16,-3 6 0 16,7 3 1-16,-6 2 0 15,1-1 18-15,-4 2-49 16,-10-7-31-16,2 3 45 15</inkml:trace>
  <inkml:trace contextRef="#ctx0" brushRef="#br0" timeOffset="19452.52">30932 3298 856 0,'2'-9'404'0,"8"5"-153"15,-6-4-51-15,6 1-36 16,0 3-16-16,-2 2-26 16,2 2-27-16,7 13-49 15,1-1-14-15,1 16-19 16,8 8-5-16,-2 6-4 31,0 10 0-31,-4 15 0 16,-5 8 0-16,-9 3-1 15,-4-4 1-15,-12-10 1 0,-7-9 1 16,-14-1 2-16,-4 0 0 0,-5 2 0 16,-7 0 0-16,4-1-3 15,-7-3 1-15,0-11-2 0,5-8-1 16,2-17 26-16,12-6-10 31,9-10-8-31</inkml:trace>
  <inkml:trace contextRef="#ctx0" brushRef="#br0" timeOffset="30440.06">7821 4855 391 0,'1'-8'274'0,"1"0"-8"16,0-1-48-1,3-1-17-15,19-24-33 16,-19 24-14-16,3 3-15 15,-4-1-7-15,-1 3-19 16,-3 0-11-16,0 3-36 16,0 2-17-16,-2 0-28 15,1 0-8-15,-1 3-5 16,-8 16-1-16,-17 35 2 0,16-24 1 16,-3 6 0-16,2 3 1 0,5 5-2 15,1 2-2-15,3-3-2 16,-1-2 0-16,-3-6-2 15,-2-7 0-15,-4-4 0 16,5-2 0-16,0-4 0 16,1-4-1-16,2-1 1 15,3-3 0-15,-3-4 0 32,10-1-1-32,2-4-2 15,2-1 7-15,-1-9-48 0,-2-2-61 16,9-6-185-16,-5-6 176 15</inkml:trace>
  <inkml:trace contextRef="#ctx0" brushRef="#br0" timeOffset="30858.62">8257 4698 437 0,'-2'-8'333'16,"2"5"29"-16,0 2-116 15,-3-4-28-15,2 5-74 16,0 0-27-16,0 0-44 16,0 0-17-16,-3 16-3 0,-7 36 0 15,4-22 6-15,-4 0 4 16,7 5-4-16,-4 1-4 15,7 4-8-15,-7-4-6 16,4 7-6-16,-4-3-5 16,-4-6-12-16,3 2-3 15,-2-9-7-15,1-1-1 16,0-3-1-16,0-4-1 16,1-6-1-16,4-3 0 0,0-5 0 0,1-1-1 15,1 0-2-15,-3-3 1 16,3-1-7-16,2 0-21 31,0 0-52-31,-1 0-36 16,1-1-102-16,1 0-90 0,0-1 198 0</inkml:trace>
  <inkml:trace contextRef="#ctx0" brushRef="#br0" timeOffset="31232.05">7860 5011 453 0,'-15'-2'296'0,"3"-1"8"0,6 3-56 0,4 2-42 16,-1 0-24-16,3-2-23 15,-1 0-10-15,1-1-33 16,0 0-15-16,0-1-39 16,2 0-9-16,24-8-10 15,32-1-2-15,-32 6 8 32,-13 2 0-32,0 0-5 0,38-7-5 0,1-5-16 15,-3 1-7-15,-18 7-11 0,-3 2-2 16,-14-2-4-16,1 3 15 15,-10 0-67-15,0 0-46 16,-2 4-191-16,-1 0 168 16</inkml:trace>
  <inkml:trace contextRef="#ctx0" brushRef="#br0" timeOffset="32007.29">8271 5222 603 0,'-8'-5'328'0,"4"-2"-75"0,-6 2-31 16,9 0-63-16,-6 1-19 31,3 1-21-31,2-1-13 16,3 2-25-16,-1 1-12 15,0 0-21-15,0 0-3 16,9 0-2-16,10 1-2 0,35 1-9 16,-21 2-6-16,-6-3-11 15,3 4-4-15,-6 2-6 16,-3-2-1-16,-6 4-2 15,-4-3 1-15,-10 3 3 16,-2 1 1-16,-9 4 5 16,-4 1 1-16,-6 2-2 15,-2 0-2-15,-1 0-2 16,-2-2-1-16,2-3-2 16,3-2 0-16,1-1-2 0,3 0 0 15,9-6 1-15,-3 1 0 16,9-3-1-16,1 0 0 15,-6 0-2-15,5 0 1 16,1-1 0-16,0 0 0 16,0 0 0-16,7-2 1 15,9-3-1-15,28-9 0 0,-19 12 0 16,-4 1-1-16,1 2 1 16,1 3-1-16,-3 4 2 15,-2 3-1-15,-4 3 0 16,-3 5 1-16,-5 3 1 15,-3 4 0-15,-4 7 7 16,-6 0 1-16,-7 2 4 0,-4-3 1 16,-5 0-6-16,-4-1 10 15,-4-7 8-15,1-3 6 16,-4-12 9-16,1-3-8 16,3-7-6-16,-3-1-4 15,2-4-10 1,-1-5-3-16,3-3-7 15,0-2-3-15,6-6-4 16,5 7-6-16,6-3-23 0,3 3-21 16,9 8-48-16,0-7-54 15,6 3-235-15,5-3 257 16</inkml:trace>
  <inkml:trace contextRef="#ctx0" brushRef="#br0" timeOffset="32612.56">8970 4763 748 0,'-4'-3'419'16,"1"1"-79"-16,-6 0-141 15,3 3-17-15,-5 2-56 16,-2 6-19-16,-3 1-32 16,-1 4-14-16,-4 5-14 15,-2-1-6-15,3 9-5 16,-5 3-1-16,2 5-1 16,4 3-1-16,3 3-3 15,4 1-3-15,5-4-4 0,0-5-1 16,2-3-4-16,5-1-1 15,3-4-3-15,4 2 0 16,3-8-2-16,2 0 0 16,7-8-2-16,-2-3 2 15,8-7 1-15,1-3 0 16,3-9-2-16,4-4 0 16,-1-6-4-16,1-2-1 0,-4-7 0 15,0-3-1-15,-9-9 1 16,-1-4 0-16,-9-2-2 15,-3-1 0-15,-10 5-1 16,-3 4-2-16,-10 6 1 16,-3 7-1-16,-4 6-1 15,-2 4-1-15,-2 6-1 16,3 3 0-16,-1 4-1 16,0 4-1-16,-3 5-2 0,4 4 1 15,-3 3-3-15,4-2 1 16,5 2 10-16,2 1-30 15,7 2-66-15,-2 2-43 0,3-1-137 32,6-2-5-32,16-1 172 15</inkml:trace>
  <inkml:trace contextRef="#ctx0" brushRef="#br0" timeOffset="32997.48">9468 4341 742 0,'9'-27'409'0,"-3"7"-46"15,2 1-75-15,-4 7-66 16,-1 2-32-16,-3 6-67 15,0 0-33-15,-3 7-48 16,2-3-17-16,0 0-20 16,-6 14 0-16,-19 45 3 15,14-26 1-15,0 6-1 0,1 4 1 16,1-1-3-16,3-3 0 16,-1-1-1-16,1-4-1 15,3-9 1-15,-1 1-1 16,0-14-1-16,1-4 1 15,0 0 9-15,1-5-19 16,-2-5-61-16,-1-3-62 0,0-10-20 16,-1 2 72-16</inkml:trace>
  <inkml:trace contextRef="#ctx0" brushRef="#br0" timeOffset="33203.119">9237 4469 998 0,'1'-10'486'0,"16"-2"-174"16,-2-1-48-16,16 2-84 0,3 0-49 16,-1 4-68-16,4 3-21 15,0 5-26-15,1 1-8 31,0 5-6-31,-2-2 54 16,-8 3 293-16,-5 5-248 0</inkml:trace>
  <inkml:trace contextRef="#ctx0" brushRef="#br0" timeOffset="34093.67">10472 4804 444 0,'14'-7'246'0,"-5"2"-32"16,0 2-16-16,-3 0-11 16,-2 2-8-16,1 2-21 15,1 0-10-15,-6-1-28 16,0 0-8-16,-2 0-13 15,0 10-4-15,-4 14-15 16,-15 32-10-16,8-16-15 0,-3 2-7 16,0 7-17-16,1-2-8 15,0-4-10-15,2-1-3 0,3-9-4 16,3-4-1-16,-2-6-2 16,2-3 0-16,3-3 0 15,1-3-1-15,2-5 0 16,0-5-1-16,1-4-14 15,1-3-33-15,-1 2-119 32,0-1 469-32,6-15-270 15</inkml:trace>
  <inkml:trace contextRef="#ctx0" brushRef="#br0" timeOffset="34384.64">10342 4937 467 0,'-12'0'362'0,"3"-1"109"16,3 0-116-16,4 0-82 15,0-2-39-15,2 2-90 0,0 0-35 16,0 0-55-16,0-1-14 16,19 2-15-16,36 0-3 15,-18 0-2-15,4 0-4 16,11 0-3-16,-5-1-1 15,-2-2-5-15,-10 1-2 16,-6 0-2-16,-1 2-2 16,-8 0 11-16,1 0-34 0,-8-1-114 15,3 1 501-15,-2 1-322 16</inkml:trace>
  <inkml:trace contextRef="#ctx0" brushRef="#br0" timeOffset="35170.98">11619 4752 479 0,'0'-7'323'0,"0"3"40"16,-2 3-83-16,1 1-76 16,0 0-34-16,0 0-57 15,0 0-15-15,-1 6-24 0,-1 10-10 16,-8 32-21-16,5-26-7 15,3 0-13-15,-3 1-5 16,5-1-5-16,1-3-2 16,-1-6-5-16,2-3 0 15,1-4 2-15,-7-5 3 16,8-3 6-16,-3-2 2 16,0 3-3-16,0 0-5 0,4-17-6 15,7-31-2-15,-5 25-2 16,2 1-1-16,-8 2 0 15,1-2-2-15,-2 5 0 16,-10 4 0-16,5 3-1 0,-1 8-2 31,-11 4 0-31,1 1 1 16,-10 6 1-16,-1 0 1 0,-4 5 2 16,3 2-1-16,0 5 0 15,4 3-1-15,2 2 1 16,0 1-1-16,3 5 1 15,-1-2 0-15,8 11 0 16,-1-4 0-16,4 0 0 16,4 1 1-16,2-5-1 0,5 1 0 15,7-5 1-15,-1-5-1 16,6-3 1-16,1-3 0 16,6-3 1-16,2-1 3 0,4-4 8 15,6-5 1-15,6-4 4 16,7-3-1-16,3-5-4 15,-10-2-1-15,-4-2-3 16,-6 1-2-16,-9 0-2 16,4 0-1-16,-7 4-3 15,-4-1 0-15,-5 5-3 16,-1 1-2-16,-5 4-21 16,4 1-18-16,-5 0-75 0,-1-3-47 15,0 0-147-15,0 0 189 16</inkml:trace>
  <inkml:trace contextRef="#ctx0" brushRef="#br0" timeOffset="35596.77">11997 4797 781 0,'10'-25'443'0,"-6"3"-47"15,1 7-89-15,-2 5-80 16,3 1-39-16,-4 10-60 16,-2-3-32-16,-1 8-49 15,0-6-17-15,0 2-22 16,-12 24-2-16,-17 34-1 15,14-21 1-15,-1 9-2 16,4 4 1-16,-1 2-2 16,3 0 0-16,1-8 1 0,3-3-2 15,4-9 1-15,0-5 0 16,3-7 0-16,-1-4-1 16,1-4 0-16,0-2 0 15,1-8-1-15,2-1 3 16,-1-4 1-16,-2 0-2 0,0 0-45 15,0 0-25-15,7-18-312 16,16-32 258-16</inkml:trace>
  <inkml:trace contextRef="#ctx0" brushRef="#br0" timeOffset="35964.36">12382 4670 719 0,'-5'-3'424'16,"2"-5"-85"-16,1 6-75 15,1 2-22-15,3-1-71 16,-2 1-27-16,0-1-47 16,4 0-24-16,25 0-23 15,38 3-10-15,-24 2-17 16,3 1-4-16,0-5-5 0,3 1-3 16,-2-3-5-16,-4-6 1 15,-5-6-3-15,-7 4-1 16,-8-3 10-16,-7 2-28 15,-7 3-92-15,-6-4 459 16,-5 5-303-16</inkml:trace>
  <inkml:trace contextRef="#ctx0" brushRef="#br0" timeOffset="48575.99">4593 5052 704 0,'1'-5'353'15,"0"-2"-127"-15,5-25-34 16,-3 29-73-16,-2 0-28 0,2 3-29 16,-3-1-15-16,0 0-16 15,0 0-4-15,0 0-9 16,0 0-4-16,0 1 1 0,0 0 6 16,0 0 8-16,0 12 4 15,-1 14 8-15,-6 29-3 16,1-24-1-16,-4 0-2 0,2 0-12 15,-2-1-5-15,3-2-6 16,0-5-3-16,1-4-2 16,0 0-2-16,2-5-1 15,-1 1 0-15,1-3 1 16,1 0 1-16,-1-4 3 16,-1-1 0-16,2-4 3 15,-4-3 2-15,4-3-48 16,2-1-45-16,1-6-140 15,2 1-146-15,0-1 231 16</inkml:trace>
  <inkml:trace contextRef="#ctx0" brushRef="#br0" timeOffset="48844.07">4520 5175 590 0,'-7'-5'365'0,"3"5"-24"16,3-3-50-16,1 1-72 16,0 1-36-16,0 0-39 15,0 0-23-15,0 0-41 16,13-7-18-16,6-2-31 16,33-8-11-16,-25 14-7 15,-1 3-2-15,5 2-4 16,-2 3-1-16,-4-2-3 15,-6-3-1-15,-2 1 1 16,-6-4 4-16,3 1-84 16,6 3-69-16,-15-3 91 15</inkml:trace>
  <inkml:trace contextRef="#ctx0" brushRef="#br0" timeOffset="49314.44">5378 4857 887 0,'-1'0'439'0,"0"0"-147"15,0 4-55-15,-1-4-82 16,1 0-35-16,-1 3-45 16,-1 16-19-16,-39 35-20 15,29-23-8-15,0 3-10 16,2 4-4-16,-2-2-7 15,-1-2-1-15,-1-4-2 0,-1-3 0 16,-2-1-1-16,5-2 0 16,-2 0 1-1,5-7 0-15,0-1 1 0,2-3 0 16,1-3 0-16,1-4 0 16,2-3-25-16,1 0-20 15,2-3-66-15,1-1-49 16,0-1-62-16,0 1-57 15,0 0 177-15</inkml:trace>
  <inkml:trace contextRef="#ctx0" brushRef="#br0" timeOffset="49663.18">5806 4704 592 0,'3'-9'382'0,"-6"13"16"16,2 3-106-16,-13 7-88 0,5 6-39 15,-13 3-56-15,-3 5-20 0,1 5-23 16,-5 0-10-16,3 8-20 16,0 3-9-16,5 2-12 31,-1-1-4-31,6-2-4 0,1-3 0 0,2-6-3 15,0 0 0-15,1-8-1 16,0 0-1-16,2-3 2 16,0-5 1-16,1-6 1 15,0-2 2-15,1-6 2 16,1-1-15-16,3-4-58 16,2-2-55-16,-5-7 67 15</inkml:trace>
  <inkml:trace contextRef="#ctx0" brushRef="#br0" timeOffset="49918.46">5334 5120 731 0,'-1'-2'450'0,"-3"-3"-79"16,2-6-107-16,10 7-41 15,-5-8-78-15,15 6-24 16,7-1-48-16,1-5-15 16,14 5-27-16,-2-2-9 15,3 0-8-15,-1 6-5 16,-5-1-5-16,-4 3-1 0,-6 1 26 16,-7 0-29-16,-7-1-25 15,-4 0 25-15</inkml:trace>
  <inkml:trace contextRef="#ctx0" brushRef="#br0" timeOffset="50563.43">5798 5283 346 0,'-1'-2'253'0,"-2"0"40"15,2 2-31-15,1-1-61 16,0 0-14-16,0 0-16 15,0 0-7-15,0 0-9 16,2 0-19-16,17-5-44 16,30-3-17-16,-18 7-31 31,1 0-6-31,-2 0-11 0,-4 2-6 16,-5 3-6-16,-4 2-5 15,-11 6-4-15,-5 1-1 16,-12 3 2-16,-6 1 1 15,-15 5 2-15,-1 2-3 16,-1 3-3-16,-1 3-1 0,6-1-1 16,1 3 0-16,0-3-1 15,0 2-1-15,2-2 1 16,-2-8-1-16,6 0 0 16,1-4 0-16,8-2 1 15,4 4 0-15,6-8-1 16,2 0 2-16,2-5-1 0,2-3 0 15,8 0 2-15,3 0-2 16,12-2 2-16,4-6 1 0,3-2-1 16,5-3 1-16,-5-2-1 31,3 1-1-31,-3-2 0 16,-5 1-1-16,-1 1 0 15,-8 4-1-15,-2 5 0 16,-6-6-26-16,-5 6-72 0,0 0-57 15,-4-3-207-15,0 6 228 16</inkml:trace>
  <inkml:trace contextRef="#ctx0" brushRef="#br0" timeOffset="51114.67">6656 4874 777 0,'-1'-4'425'0,"-13"1"-75"16,-3 4-97-16,-6 3-73 15,-4 3-32-15,-2 7-43 16,-4 2-15-16,-1 9-32 16,-1 3-12-16,1 4-16 15,0 1-4-15,10 3-6 0,0-3-2 16,12-12-5 0,6-11-2-16,0 1-4 0,-9 30-3 0,6-6-1 15,4-1 0-15,14-15 1 16,-1-3 1-16,4-4 0 15,10 2 1-15,4-8 0 16,6 0 0-16,2-7 2 16,1-4-1-16,-1-6 1 15,-1-4-1-15,1-4-1 16,-6-3 0 0,1-6 0-16,-3-2 1 0,-2-5 1 15,-3-8 0-15,-8-9 2 16,-9-4-2-16,-11 3-2 15,-4 5-3-15,-11 17-4 16,-1 7-3-16,-8 13-8 16,-3 8 9-16,-5 11-20 15,-5 7-21-15,5 12 33 16</inkml:trace>
  <inkml:trace contextRef="#ctx0" brushRef="#br0" timeOffset="52750.9">7012 5079 280 0,'-1'0'205'0,"-1"0"26"15,1 0-33-15,0-1-51 16,0-1-15-16,0 1-12 31,0 0-1-31,0 0 6 0,0 0 4 16,0 0-6-16,1 0-6 15,0 0-18-15,0 0-11 16,0 0-18-16,0 0-13 16,0-1-18-16,0 1-5 15,0 0-8-15,0 0-1 16,0 0-2-16,5 1-2 16,13 2-4-16,30 10 0 15,-19-6 4-15,3-6 3 16,6-2-1-16,7-1-1 0,-6 2-9 15,-2 5-4-15,1-4-4 16,-7-2-1-16,3 0-1 16,-5-5 1-16,-4 6-2 15,-4-3 0-15,-6 1-2 16,-2 5 0-16,-6-2 0 16,-2 0 0-16,-2 6 0 0,-1-5 0 15,-2 1 0-15,0-2 1 16,-1 0 2-16,0 0 0 15,0 0 1-15,0 0-2 16,0 0-3-16,0 0-4 16,-10-1-2-16,-5 0-1 15,-28-5 4-15,26-4 1 16,2 3 3-16,-4-1 1 0,-1-6 0 16,1 3 1-16,-3-4 0 15,10-1-1-15,0 3 0 16,7 0 1-16,0 1-2 15,-4-1 1 1,12 5-1-16,-2-1 0 16,0 4 0-16,5 2-1 15,-10-2-1-15,5 5 1 0,2 0-1 16,-2 0 0-16,0 0 1 0,0 0 1 16,0 0 0-16,4 7 2 15,7 5 0-15,39 27 1 16,-27-26 0-16,1-2 0 15,0 2 0-15,0 2-1 16,-3-1 1-16,-3-2 0 0,0-1-1 16,-1-3 0-16,-1-1 0 31,4 2 0-31,-6-6-1 16,0 6 0-16,-3-8 0 15,1 0 1-15,-4 5 0 16,-2-8 0-16,-3 5 1 15,-2-3-1-15,-1 0 1 16,0 0 0-16,-1 0 1 0,0 0-2 0,0 0-1 16,-10 5 0-16,-8 4 0 15,-31 14 1-15,28-9-1 16,1 2 5-16,-4-2 9 16,2 1 4-16,-1-3 9 15,-2 0 0-15,7 4-4 16,-2-5-3-16,5 1-6 15,3 1-3-15,-1-4-5 16,3 1-2-16,8-3-2 16,-2-3-1-16,6 1 13 15,-1-2-16-15,2 1 322 0,-2-4-238 0</inkml:trace>
  <inkml:trace contextRef="#ctx0" brushRef="#br0" timeOffset="55976.119">5458 8093 426 0,'4'-34'306'0,"-5"32"73"15,0 0-107-15,-1 1-50 16,1 1-29-16,0 0-64 16,-1 0-24-16,1 0-37 15,0 0-12-15,0 0-17 16,-3 6-5-16,-6 16-11 15,-10 29-2-15,11-20-3 0,0 2-3 16,-1 3-3-16,0 3-1 16,2-1-3-16,-3-4-1 15,1-7-2-15,-2-4 0 0,3-6-2 16,3 3 0-16,2-4-1 16,-2-6 0-16,4-1 1 15,-1-6-1-15,1 0 0 16,3 2 0-16,-1-5-2 15,-1 0-2-15,-1 0-68 16,1-2-49-16,0 1-171 16,0 0 173-16</inkml:trace>
  <inkml:trace contextRef="#ctx0" brushRef="#br0" timeOffset="56274.88">5314 8173 623 0,'-4'0'368'16,"-3"0"-85"-16,-1-1-51 16,-1 0-22-16,3 0-64 15,9 1-20-15,12 1-33 16,1 0-13-16,5-2-16 15,2-2-7-15,6-4-14 16,6-1-7-16,6 4-13 16,1-2-6-16,-6 1-10 15,-1 2-3-15,-8-2 0 16,-4 3 14-16,-6 2-12 16,-5 0 0-16</inkml:trace>
  <inkml:trace contextRef="#ctx0" brushRef="#br0" timeOffset="57081.21">6439 7934 685 0,'4'-5'388'0,"-4"3"-104"16,1 1-94-16,-2 1-31 15,0 0-53-15,1 0-13 16,-1 0-8-16,0 13-1 0,-3 8-13 16,-12 29-6-16,2-20-12 15,1 2-10-15,-2 4-11 16,0 1-5-16,-2-1-9 15,-1 0-3-15,8-3-7 16,-2-1-2-16,4-7-2 16,1-1 0-16,-3-7 0 15,6 0 0-15,-5-6 0 16,6 0 1-16,-5-6 2 16,-2-4-1-16,10-1-8 15,-3-6-19-15,2-5-64 16,3-1-42-16,7-5-123 15,2 0-100-15,6-2 225 16</inkml:trace>
  <inkml:trace contextRef="#ctx0" brushRef="#br0" timeOffset="57418.21">6882 7814 808 0,'10'-9'425'16,"-6"5"-111"-16,-3 3-64 0,-4 7-84 16,-3 3-41-16,-4 11-45 15,3 3 4-15,-4 6-17 16,-2 2-2-16,-2 2-9 16,-1 3-4-16,0-1-8 15,6 3-6-15,-6-1-12 16,1-1-5-16,-4-1-9 15,0-1-2-15,7-4-4 16,-3-1-1-16,3-6-2 16,0-2 1-16,2-10-1 15,1-5 0-15,2 0 0 0,-1-2 0 16,-1-4-51 0,3 1-34-16,-2-5-107 15,1-6-69-15,2-1 164 16</inkml:trace>
  <inkml:trace contextRef="#ctx0" brushRef="#br0" timeOffset="57733.78">6464 8110 654 0,'-8'-4'360'0,"5"3"-58"0,3 0-36 16,1 0-58-16,-1 1-32 16,0 0-54-16,0-1-26 15,17 1-21-15,31 0-6 16,-22 0-8 0,5 0 1-16,2 0-11 15,2-1-7-15,-6 0-13 16,-1-1-6-16,-5 1-13 15,-6-1-4-15,-5 0-7 16,-2 0 15-16,-4-1-54 16,6 1-58-16,-3-2 66 15</inkml:trace>
  <inkml:trace contextRef="#ctx0" brushRef="#br0" timeOffset="58447.75">6889 8345 787 0,'-8'0'381'0,"4"1"-147"0,-2-1-8 0,5 6-65 16,1-6-36-16,0-1-30 31,0 1-13-31,0 0-14 0,16 0-5 0,38 5-26 32,-25-6-8-32,2 4-7 15,1-1-2-15,-5 1 1 16,-3 3 0-16,-7-3-2 15,-2 2-1-15,-10 0-2 16,-3 1 1-16,-3 5-3 16,-8-1 0-16,-5 7-3 15,-3-2-2-15,-7 3-2 0,-2 1-1 16,-2-4-2-16,-2 2-1 16,1 1-1-16,2-2 0 15,2 1 0-15,0-1-1 16,0-4 1-16,3 1-1 15,7-1 0-15,2-1 0 16,11-1 0-16,2-1 0 16,-3-3-1-16,3-3 0 15,2-1 0-15,-3-2 0 0,1 0 2 16,0 0-1-16,0 0 2 0,1 0 1 16,17 0-1-1,31-3 1-15,-25-1-1 0,-1 1 2 31,3 1 3-31,1-1 1 0,-3 3 1 16,-1-1 1-16,-1-1-3 16,0 2-3-16,-2 0-1 0,2 0-3 15,-4 2 0 1,-1-2 1-16,0 0-2 16,-3 0 0-16,-1 2-1 15,-2 0-1-15,-6 0-1 16,-1 0 1-16,-3-2-12 0,-2 0-23 0,0-1-90 15,0 0-81-15,1 0 124 16</inkml:trace>
  <inkml:trace contextRef="#ctx0" brushRef="#br0" timeOffset="59044.67">7698 7949 932 0,'4'-9'445'0,"-3"6"-161"15,-6 0-48-15,0 2-57 16,4 1-37-16,0 0-53 15,-15 4-18-15,-36 22-28 16,23-7-11-16,-3 2-13 16,7 5-5-16,-4 0-7 15,0 0-1-15,4 5-3 16,0 0 0-16,5 1 2 0,3 0 0 16,9 1 2-16,1-2 0 15,8-2-2-15,6-5 0 16,2-3 0-16,3-2-1 0,8-7 2 15,-1 0 0-15,8-8 1 16,2-2 0-16,6-5 1 16,5-5-1-16,4-7-3 15,-4-8 0-15,0-6-3 16,-7-5 1-16,-1-6 1 16,4 1 0-16,-5-4 2 15,-2-1 1-15,-10 4 1 16,-7 1 0-16,-13 4-2 15,-5 4 0-15,-12 1-3 16,-8 6-2-16,-1 10-2 16,-4 1-2-16,-3 11-1 0,2 2 0 15,-8 4 0-15,3 6 0 16,-6 1 8-16,2 2-17 16,0 6 384-16,3 1-279 15</inkml:trace>
  <inkml:trace contextRef="#ctx0" brushRef="#br0" timeOffset="60592.619">8409 8034 450 0,'-1'-1'259'15,"0"0"-9"-15,0 0-16 0,0 0-21 16,-1 0-19-16,2 0-43 15,0-1-24-15,0 1-35 16,0 0-16-16,0 0-31 16,0 0-7-16,0 0-15 15,0 0-5-15,0 0 0 16,3 0-1-16,2 0 2 16,3 1 3-16,1 1 1 0,-7-1 1 15,11 1-2-15,31 4 1 16,-19-5-1-1,15-1 1-15,6 0-1 0,6-3-3 16,5-1-7-16,0 2-2 16,6 3-4-16,0-3-1 15,0 2-1-15,0 1-1 16,-5 0 2-16,-4 0 2 16,-3 0 1-16,-5 2 0 15,-8-1-1-15,-1 0-2 16,-9-1-2-16,-3 2-1 0,-4 2 0 15,-3-2 0-15,-4 0 1 16,-3 1-1-16,-4-3 2 16,1 1 0-16,-8 1 2 15,3-2-1-15,0 2 0 16,-4-2 2-16,1 0 1 16,-1 0 0-16,0 0 0 15,1-2 0-15,-1 1-3 16,0 0 0-16,1 0-2 15,-1 0-1 1,1 0 0-16,0 0-1 0,-1 0-1 16,1 0 1-16,0-3-1 15,0 0 0-15,-2-3 0 16,1 4 0-16,0 1 0 16,-1-2 0-16,0 0 0 15,-1-1 0-15,-6-2 0 0,0 5 1 16,-4-4 0-16,-26-24 0 15,25 24 0-15,-2-2 0 0,0 0 0 16,-2-3 0-16,1 1 0 16,2 1 0-16,-1 1-1 15,3 1 0-15,1 4 1 16,-1 1-1-16,5 0 1 16,-4-2-1-16,10 2 0 15,1 0 0-15,-3 2-3 16,4 0-2-16,0 0 3 15,0 0 3-15,0 0-64 16,0 0-40-16,17 4 62 0</inkml:trace>
  <inkml:trace contextRef="#ctx0" brushRef="#br0" timeOffset="61455.57">9458 8182 700 0,'-1'-10'369'15,"-2"0"-113"-15,4 4-73 16,1-1-10-16,1 4-41 0,2 1-13 16,-3 1-28-16,-2-1-16 15,0 2-21-15,0 0-4 16,-1 0-13-16,0 0 0 16,-1 0 3-16,1 0-2 15,-15 6-7-15,-29 32-4 16,20-27-9-16,0-2-2 15,-6-2-2-15,-3-1 0 0,2-3 1 16,1-2 0-16,-2-1 1 16,-1-2 1-16,-7-1-1 15,-1 1-3-15,1 0-2 16,-1 1-3-16,8 1-3 0,-2 0-2 16,-1 2-1-16,2 0 0 15,-2 2-1-15,-2 1 0 16,10 1 1-16,-4 2-2 15,6-3 1-15,3 0 0 16,-4 1 0-16,2-2 1 0,0 0-1 16,0 5 0-16,5-7 1 15,2 1-1-15,1 2 0 16,6-3 0-16,1 0 1 16,2 1-1-16,4-2 1 15,-4 0 1-15,6 1 0 16,0-2 1-16,2-3-1 15,1 2 0-15,0 0-1 16,0 0 0-16,0 0-2 16,0 0 1-16,0 0-1 15,3 0 0-15,1 0 0 16,2 0 0-16,-6-1 0 16,0 1 0-1,0 1 0-15,0 0 0 16,9 1 0-16,-6-1 1 15,2 4 0-15,2-1 0 0,3 10 1 16,29 30 1-16,-21-26-1 16,-1-2 1-16,4 1 0 15,-1 0 0-15,1-2 1 16,-1-1 0-16,-3-2-1 16,-4-3 0-16,-3-1 0 15,-1-3-1-15,0-3 1 16,0-1 1-16,-7-4-2 15,1-2 9-15,1-4-24 16,1-1-20-16,4-1 24 16</inkml:trace>
  <inkml:trace contextRef="#ctx0" brushRef="#br0" timeOffset="63830.21">10300 7798 472 0,'9'-7'282'0,"-4"2"-28"16,1-1-23-16,-3 5-59 16,-2 0-29-16,0 1-43 15,-1 0-15-15,-1 0-17 16,0 0-3-16,-1 8 0 16,-3 8-6-16,-7 34-8 0,5-22-4 15,-5-3-8 1,6-13-3-16,1 1-12 0,-15 40-5 15,-5-4-7-15,4 0-3 16,10-19-3-16,-3-3-2 16,4 3-1-16,-1-4 0 0,1-4-1 15,5-2 1-15,-1-6-1 16,4-2 0-16,3-1 0 16,-4-5-1-16,3-1-6 15,-2-3-19-15,-2-3-56 16,3 0-41-16,1 0-78 31,0 0-46-31,0 0 156 16</inkml:trace>
  <inkml:trace contextRef="#ctx0" brushRef="#br0" timeOffset="64202.2">10791 7717 617 0,'-1'-8'428'15,"-3"4"22"-15,-3 2-228 16,0 2-36-16,-2 7-75 16,-1 4-29-16,-1 9-28 15,-4 6-14-15,3 7-10 16,-4 3 1-16,1 2 1 15,0-1 1-15,-1 0-6 0,6 1-2 0,-9-4-7 16,4 1-3-16,-2-1-6 16,-2-5-3-16,1 1-1 15,1 1-1-15,-2-4-1 16,-1-2 0-16,6-4 0 16,1-5-1-16,1-5 3 15,2 0-6-15,0-7-43 16,4-1-28-16,0-2-93 15,3-2-108-15,0-6 179 16</inkml:trace>
  <inkml:trace contextRef="#ctx0" brushRef="#br0" timeOffset="64536.98">10333 8069 773 0,'-2'-4'381'0,"2"2"-125"0,0-1-19 0,0 2-55 31,0 0-23-31,0 0-33 15,0 0-20-15,12-3-29 16,5-2-10-16,36-5-18 0,-26 10-6 16,9-2-8-16,3-2-9 15,4 4-11-15,-2-3-5 16,-9-1-6-16,-7 0-3 16,-13-1 12-16,7 3-29 15,-10 1-115-15,5 4 98 16</inkml:trace>
  <inkml:trace contextRef="#ctx0" brushRef="#br0" timeOffset="65223.54">10729 8184 571 0,'-14'42'396'16,"16"-41"13"-16,10-1-174 16,-3-1-19-16,12-3-78 15,2 2-27-15,2 0-41 0,7 0-13 16,-6 3-24-16,-2 1-8 15,-4 6-10-15,-7 2-3 16,-7-2-5-16,-5 3 3 16,-7 0 9-16,-3-1 4 0,-5 2 2 31,-3 1-1-31,-3-4-12 16,-2 2-4-16,7-6-2 15,7-3-2 1,0 1 0-16,-20 5 0 0,9 2-2 0,1-7-1 15,17-2-1-15,3 2-3 16,-2-3-1-16,0 0 2 16,0 0 0-16,5 1 1 0,15 5 1 15,26 10-1-15,-26-6 1 16,-2 0 0-16,-1 0 0 16,-1 0 0-16,-2 1 1 15,-2-1 0-15,-5 0 1 16,-2 3-1-16,-6 0 0 15,-4-3 0-15,-6 3 12 16,-3-1 4-16,-9 0 5 16,0 0 3-16,-5 0-9 15,-2-5-2-15,-3 0-2 16,0-4-1-16,1-3-3 16,6-2 1-16,3-5-1 15,4 0-1-15,2-2-1 0,1-1-1 16,7 0-5-16,1-1-3 15,6 0-16-15,3 3-20 16,0 0-70-16,4 1-80 16,7 3 119-16</inkml:trace>
  <inkml:trace contextRef="#ctx0" brushRef="#br0" timeOffset="65809.64">11508 7896 869 0,'0'-3'497'15,"-4"3"-90"-15,-5 2-172 16,-3 0-40-16,-8 5-75 15,1 3-25-15,-1 3-41 0,-1 5-10 16,-3 4-10-16,0 0-4 16,0 6-4-16,1-3-3 15,4 1-9-15,0 1-2 16,5 0-5-16,1 0 0 16,3 0-3-16,6 2 0 15,4-5-1-15,4-2 0 0,6-2 0 16,4-6 1-16,1-2-1 15,0-4 0-15,4-9 2 16,1 1-1-16,4-10-1 16,4-2 0-16,1-6-2 15,5-7 0-15,3-4-1 16,2-2 0-16,-6-4 2 16,-8 0 0-16,-4 1 2 15,-8 1 0-15,-1 1 1 16,-9 4 1-16,-5 1-2 15,-3 6-1-15,-7 4-2 16,1 2-1-16,-5 7 0 16,-5 0-3-16,-5 3 1 15,2 6 0-15,-4 1 0 16,2-1 0-16,4 7-2 0,4-3 2 16,4-1-22-16,6 2-24 0,7-4-70 15,1-2-61-15,9-2 110 16</inkml:trace>
  <inkml:trace contextRef="#ctx0" brushRef="#br0" timeOffset="66176.97">12198 7340 980 0,'9'-18'454'16,"-3"6"-179"-16,1 2-52 15,-4 7-54-15,-2 3-36 16,-3 5-63-16,1-5-21 16,0 0-29-16,-3 14 1 15,-11 13 3-15,-25 32-1 0,28-23-7 16,1-1-1-16,2-1-5 31,-2-3-2-31,2-6-2 16,0 2-1-16,1-6-1 15,-1-3-1-15,0-1 1 16,9-3-1-16,-10-6 1 16,7 1 1-16,3-4-19 0,-9-3-21 15,8-2-101-15,-3-1-67 16,0-4 122-16</inkml:trace>
  <inkml:trace contextRef="#ctx0" brushRef="#br0" timeOffset="66429.1">12019 7513 611 0,'7'0'414'16,"9"0"13"-16,-9-7-150 16,4-1-24-16,5 0-70 15,1 1-38-15,7 6-64 16,6 1-24-16,0 0-29 16,-3-4-10-16,4 4-10 15,-10 0-4-15,-4-3 14 16,-1 4-15-16,-8-2 2 15</inkml:trace>
  <inkml:trace contextRef="#ctx0" brushRef="#br0" timeOffset="67252.58">12971 7897 383 0,'9'-2'306'0,"3"1"34"0,-2 4-83 15,-5-2-39-15,-5-1-49 16,1 6-20-16,-1-6-41 16,0 0-6-16,-1 15-12 15,-11 33-8-15,-2-18-9 16,-4-2-7-16,-1 6-16 16,-1 1-9-16,1 0-18 15,2 2-7-15,0-1-10 16,2-3-1-16,5-3-2 15,-2-6 0-15,5-8-1 16,4-4-1-16,0-8 1 0,3-2-10 16,3-7-62-16,-4-6-41 15,4-9-185-15,6-6 184 16</inkml:trace>
  <inkml:trace contextRef="#ctx0" brushRef="#br0" timeOffset="67515.3">12869 8013 833 0,'-5'-2'413'0,"0"0"-145"16,2 0-35-16,3 2-70 16,0 0-26-16,0 0-31 15,0 0-12-15,8 1-22 16,10 2-12-16,37 3-22 15,-28-5-7-15,4-3-14 16,5 2-6-16,-11-3-7 16,2-1-2-16,-4 1 3 0,-5 0-2 15,3-4-88-15,-1 4-86 16,-5 1 105-16</inkml:trace>
  <inkml:trace contextRef="#ctx0" brushRef="#br0" timeOffset="68113.07">14166 7805 615 0,'5'-6'363'16,"-3"5"-19"-16,-2 1-80 15,-7 6-63-15,-4 4-32 16,-9 4-42-16,0 7-15 16,-5 0-25-16,2 3-17 0,-3 7-32 15,1-3-14-15,-2 4-16 16,0-4-2-16,-2-1-2 15,2-1-1-15,10-3 0 32,2 2 1-32,10-3-2 15,2 0 1-15,4 0 0 16,5-5 2-16,4-5 1 16,4-3 3-16,9-8 1 0,1-2 1 15,8-9-4-15,-6-4-2 16,2-6-3-16,2-3 0 15,1 1-1-15,2-1 2 16,-1 0-1-16,-6 0 0 16,-7 2 1-16,-2-2-1 15,-7 1 3-15,-5-2 0 0,-5-1 0 16,-5 0 0-16,-5-3-3 0,-3-2 0 16,-5 0-1-16,0 2-1 15,0 6-2-15,4 7-2 16,3 6-3-16,0 3-2 15,1 7-13-15,-2 4-21 16,4 12-102-16,2 5-85 16,1 5 138-16</inkml:trace>
  <inkml:trace contextRef="#ctx0" brushRef="#br0" timeOffset="68512.93">14745 7734 1033 0,'0'-11'477'16,"-2"9"-201"-16,-2 2-71 0,-3 3-57 15,-2 5-31-15,-2 6-33 16,-1 5-15-16,-2 5-28 16,0 5-10-16,-5 8-17 15,-1-2-5-15,-2 2-3 16,-1-4-3-16,2-5 0 16,3 2 0-16,1-3-1 15,3 0 0-15,3-5 0 16,5 1 0-16,-2-5 0 15,7-1 0-15,-2-5-1 0,-6-4 0 16,9-5 0-16,1-4 0 16,7-4-38-16,7-9-35 15,6-7 201-15,5-2-125 16</inkml:trace>
  <inkml:trace contextRef="#ctx0" brushRef="#br0" timeOffset="68826.25">15069 7625 965 0,'-9'4'461'0,"6"7"-173"16,-10 3-46-16,2 10-75 16,-2 5-34-16,-4 8-49 0,10 7-21 15,-4 3-22-15,0 2-5 16,-5-4-8-16,0-4-1 15,2-4-8-15,-2-3-2 16,3-3-5-16,-1 1-2 16,-1-3-3-16,-3-3 0 15,0-2-2-15,1-6 0 16,4-10 2-16,3-1 0 16,2-9 6-16,3-5-13 0,1-7-48 15,0-7-56-15,4-2-165 16,3-2 170-16</inkml:trace>
  <inkml:trace contextRef="#ctx0" brushRef="#br0" timeOffset="69078.09">14776 8017 618 0,'-42'-42'356'0,"31"35"-24"0,4 3-52 0,6-3-48 15,2 2-32-15,6-2-59 0,4-1-27 16,9-1-46-16,5 2-11 16,11 2-26-16,3-1-10 31,6 5-11-31,-3-4-4 0,-6 0-4 16,2 4 0-16,-5-5-1 0,0 1 0 15,-9 0-1-15,-7-2-15 16,-8 1-107-16,-5 1 300 15,-1 5-167 1</inkml:trace>
  <inkml:trace contextRef="#ctx0" brushRef="#br0" timeOffset="69407.6">15682 7489 824 0,'11'-7'485'0,"-1"0"-62"15,8 2-170-15,1 7-33 16,8 2-71-16,3 1-31 16,7 4-46-16,-3-6-16 15,4 0-29-15,-3 0-11 0,-6-8-8 16,0-1 26-16,-7-7 327 16,-5-4-263-16</inkml:trace>
  <inkml:trace contextRef="#ctx0" brushRef="#br0" timeOffset="71352.959">6882 9669 529 0,'4'-11'306'0,"3"3"-36"0,-1 2-34 16,-3 0-60-16,1 1-18 16,-1-2-32-16,-3 4-17 15,1 2-37-15,-1 1-15 16,0 0-20-16,-1 0-7 0,0 8 3 15,-3 12 0-15,-11 42-4 16,6-25-2-16,-1 5-7 16,-2 0-2-1,1-3-7-15,-2-3-2 0,-1-8-4 16,3 2 1-16,3-6-2 16,2 0 0-16,-5-2 0 15,0-6-1-15,3 1 0 16,1-7 0-16,2-6 3 15,5-2 4-15,-4-8-29 16,1-3-37-16,3-7-128 16,-3-4-93-16,7-3 167 15</inkml:trace>
  <inkml:trace contextRef="#ctx0" brushRef="#br0" timeOffset="71639.07">6766 9815 507 0,'-10'-3'364'0,"8"3"18"0,3 0-155 15,-1-2-21-15,0 2-67 16,0-1-24-16,0 0-27 16,0 0-9-16,11-2-19 15,7-1-9-15,32-1-15 16,-26 4-4-16,4 2-6 15,-4-1-1-15,4-1-6 16,-1 0-4-16,-2-7-7 16,1 1-2-16,0 1 5 15,1-2-5-15,-2 0-79 16,1-2-65-16,-2 3 81 16</inkml:trace>
  <inkml:trace contextRef="#ctx0" brushRef="#br0" timeOffset="72196.9">7772 9499 497 0,'0'-10'364'0,"-3"9"72"0,1 2-139 31,1 6-103-31,0-7-40 16,-1 3-64-16,-7 21-17 0,-14 41-24 15,7-26-9-15,3 11-10 16,-7 0-7-16,6-4-12 15,-5-3-1-15,-7-8-4 16,3-3 1-16,-3-3-2 0,7 1-1 16,1-10 0-1,1 0 0-15,7-6 0 0,-1-4 1 16,7-2-2-16,1-5 1 16,0-5-9-16,2-3-23 15,1 3-94-15,0 1-68 16,2-12 111-16</inkml:trace>
  <inkml:trace contextRef="#ctx0" brushRef="#br0" timeOffset="72544.84">8010 9471 771 0,'2'-3'430'15,"2"3"-95"-15,-1 0-125 16,-3 0-25-16,0 0-53 16,0 0-22-16,0 14-33 15,-1 5-12-15,-5 33-17 0,1-21-2 16,-5 3-5 0,1 3-2-16,0 5-8 0,-3-1-3 15,-1-1-8-15,-3-1-5 16,-3-5-5-16,0 0-2 15,0-4-2-15,0 0-1 16,3-3-1 0,3-3-1-16,1-5-1 0,2-1-1 15,7-12 1-15,-5-4 7 16,8-4-31-16,-4-8-39 16,5-5-151-16,4-3 133 15</inkml:trace>
  <inkml:trace contextRef="#ctx0" brushRef="#br0" timeOffset="72828.2">7715 9753 808 0,'-6'3'452'0,"2"-1"-92"16,1-2-139-16,1 0-31 0,2 0-77 16,0 0-29-16,0 0-29 15,5 1-1-15,11 4-8 16,36 12-7-16,-23-13-13 16,3-4-5-16,4-2-7 15,0-6-5-15,-7-2-3 16,1 4 0-16,-4-4-14 15,-6 1-59-15,0 0 48 0</inkml:trace>
  <inkml:trace contextRef="#ctx0" brushRef="#br0" timeOffset="73476.77">8029 10025 909 0,'0'0'399'0,"2"-2"-178"15,4-4-27-15,8 0-44 16,4-3-17-16,10 1-53 16,6 2-21-16,0 0-26 15,-4 3-3-15,-7 3 6 16,-8 1 5-16,-3 6 5 16,-5 2-3-16,-3 7-3 0,0 0 2 15,-8 7-2-15,-5 2-1 16,-8 2-11-16,-3 2-7 15,-11 0-10-15,1 1-3 16,-5-4-3-16,-3-2 0 16,5-7-1-16,0-5 0 15,7 1-1-15,4-4 0 0,8 1-1 16,3-1 0-16,3-4-1 16,2 2 0-16,2-2-1 15,2 0 0-15,2 0 0 16,1 2 0-16,4-2 0 15,3 1 0-15,8-2 2 16,2-3 0-16,9-1 1 0,3-1-1 31,8-3 1-31,0 0 0 16,-1 3-3-16,-6 1 0 16,-5 3 0-16,-6 0 0 0,-2-3 1 15,-8-3 0-15,-2 0 0 16,1-1 0-16,-10-1 0 15,10 2-1-15,-11-1-32 16,0-2-36-16,0-1-146 16,-5-3 136-16</inkml:trace>
  <inkml:trace contextRef="#ctx0" brushRef="#br0" timeOffset="74070.56">8811 9636 660 0,'1'-8'430'16,"-1"3"19"-16,-7 2-219 15,1-2-28-15,-1 5-65 16,-6 6-36-16,-1 7-40 16,-3 2-14-16,-1 9-15 15,0 4 0-15,-8 1-6 16,-1 2 1-16,-6 0 2 16,2-4 1-16,6 3 2 0,4 0-2 15,7-1-8 1,4-1-5-16,7 0-6 0,2-3-2 15,3-2-1-15,4 0-1 0,6-5 0 16,4 1-1-16,6-4 0 16,0-5-1-16,4-4 0 15,3-6 0-15,3-8-1 16,-1-4-1-16,2-8 0 16,-2-3-2-16,3-2 2 31,0 0-1-31,-2-4 0 15,-3 3 2-15,-6-2 0 16,-2-4 2-16,-5-1 1 0,-5-2 0 0,-11-1-2 16,-2 4-1-16,-11 5-4 15,0 2-1-15,-7 6-1 16,-3 5-1-16,-7 4-1 16,-3 4 0-16,0 5 0 15,-2-1-1-15,9 2 10 16,5 1-21-16,7 2-39 15,1 2 407-15,-5-3-288 16</inkml:trace>
  <inkml:trace contextRef="#ctx0" brushRef="#br0" timeOffset="88516.31">9712 9833 264 0,'-1'-1'210'16,"1"0"12"-16,0 0-45 15,0-2-24-15,0 2-36 16,0-1-10-16,0 1-12 16,0 0-7-16,0 0-6 15,8-3-7-15,1-1-14 0,-2 4-1 16,5 0-6-16,31-1-1 15,-13 3-7-15,8-2-4 16,19-4-8-16,12-4-7 16,14-4-11-16,7 1-4 15,-3 3-6-15,-6 1-2 16,-7 4-2 0,-3 3 0-16,-12 1 0 15,2 4 1-15,-14-1-2 16,-5 2 1-16,-9-3 0 15,-8 2-2-15,-5 2 2 16,-5-3-1-16,-5 3-1 16,-5-4 0-16,-4 1-2 15,-1-2 0-15,-1-2 3 16,0 0 1-16,0 1 0 16,0-1 0-16,0 1-2 15,-2 0-13-15,-7 0-19 0,0-1-12 16,-3 0-18-16,-24 1 1 15,29-5 4-15,0 2 5 16,2 0 0-16,-4-6 5 16,0-1 16-16,0 0 8 15,0-5 18-15,5 1 5 16,-4 5 0-16,-2 1 2 16,5 3 4-16,2 5 8 15,1-3 15-15,3 0 6 0,-1 2 5 16,0 0-7-16,0 1-14 15,0 0-7-15,1 0-4 16,0 0 0-16,0 0 2 16,14 2 1-16,7 2-3 15,27 7-1-15,-22-2 4 16,4 1 3-16,-5 2 7 16,-1-1 4-16,-5-2 4 0,-2 0 1 15,-3-5-1-15,-2 3-2 16,-4-7-7-16,-3 1-4 15,-2 2-5-15,-2-3 0 0,-2 0 3 47,0 0 2-47,-1 0-3 0,1 0-1 0,-3 1-7 0,-23 7-3 16,-40 12 0-16,41-12-1 16,-2 2 1-16,8 3 1 15,2 0 0-15,-7 0 1 0,6 0 1 31,-7-3 2-31,6-2-1 0,7 4 1 0,-7-3-2 16,7 0-1-16,0 0-3 16,2-2 1-16,10 0-1 31,0-1-22-31,4-1-97 16,3 0-106-16,-4 1 133 15</inkml:trace>
  <inkml:trace contextRef="#ctx0" brushRef="#br0" timeOffset="90589.72">9795 10239 195 0,'-1'0'146'0,"0"0"17"15,1 0-20-15,0 0-38 16,0 0-17-16,0 0-7 16,0 0 1-16,0 0 4 15,0 0 6-15,0 0-4 16,0 0 0-16,0 0-6 15,0 0-8-15,0 0 0 16,0 0-5-16,0 0-4 16,9 4-4-16,7-1-9 0,30 0-3 15,-19-10-7-15,2-2-4 16,13 2-9-16,3-1-4 16,8 2-8-16,4 2-3 15,-4 2-4-15,-1-1-2 16,-2 0-2-16,-4-2-1 15,-5 0-1-15,-1 5 0 0,-4 0 0 32,0 5-1-32,1-4-2 15,-6-1 1-15,-4 5-1 16,-2-2 0-16,-6 1 3 0,2-1 1 16,-6-4 1-16,-7-3 1 0,-4-1 1 15,-4-2 0-15,0 1-1 16,1 1-1-16,-1 0-3 15,0 3 12-15,-1 1-63 16,0 0-68-16,0 0 80 16</inkml:trace>
  <inkml:trace contextRef="#ctx0" brushRef="#br0" timeOffset="91344.52">9892 10127 430 0,'0'-1'241'0,"1"0"-37"16,4-4-29-16,1 0-36 16,0-1-17-16,-1 2-22 15,-1 1-11-15,-3 1-31 16,-1 1-11-16,1 0-8 15,-1 0 8-15,0 1 20 16,0 0 7-16,2 10-1 16,-2 6-9-16,-14 29-17 15,-1-25-8-15,-4-5-10 0,-3 4-4 16,-2 1-6-16,-3-7-3 16,2 4-3-1,5 0-2-15,1-6-2 16,4 1 0-16,5-8-2 15,1 3-1-15,9-3-4 0,-2-3 0 16,3 0-2-16,-1-1 0 16,0 0 1-16,0 0 0 15,16 2 2-15,39 5-1 16,-29-7-1-16,5 3 1 0,-7 0 0 16,-1-1-1-16,-4 0 2 15,-7 1-2-15,-2-2 1 16,-2 4-1-16,-12-2 9 15,9-3-10-15,-4 2-118 0,-1-2-104 32,0 0 130-32</inkml:trace>
  <inkml:trace contextRef="#ctx0" brushRef="#br0" timeOffset="94085.87">12050 9643 405 0,'2'1'271'0,"-3"0"11"0,1 1-63 16,-1-2-58-1,0 0-29-15,0 0-40 0,0 0-15 0,-2 6-31 16,0 7-11-16,-1 3-7 16,-7 29-2-16,2-27 0 15,6 1 1-15,-3-1-8 16,0-2-3-16,-2 0-5 15,-2-2-4-15,1-3-1 16,3-1 0-16,2-2 0 16,0 0 0-16,2-4 2 15,0-1 4-15,2-3 2 0,0-2-1 16,0 1-3-16,0 0-4 16,4-7-6-16,2-10 0 15,39-33-3-15,-30 22-1 16,-1-3-8-16,-1 2-1 15,-9 2 2-15,1 5 1 16,-5 9 7-16,-1 3 3 0,-4 6-1 16,-3 1 1-16,-5 2-2 31,-5 2 1-31,2 5 0 16,-6 2 1-16,-1 4-1 0,0 4 1 0,-3 6 0 31,-3 0 0-31,-2 3 0 15,1 8 0-15,1-1-1 16,0 1 0-16,1 2 0 0,2-7 0 16,3 0 0-16,3-2-1 15,4-1 1-15,3-1 0 16,4-4 0-16,4-2 0 16,9 2 0-16,7-3 0 15,2 0 1-15,1-2 0 16,3-2 0-16,-2-1 1 0,9-2 1 15,4 0 1 1,-4-4 0-16,2-5 0 0,-4 0 1 16,0-3 1-16,0-4 1 15,0 1 1-15,0-1 1 16,-1-3-2-16,-1 1-3 16,0 3 0-16,-2-2-3 15,-6 2 1-15,0-1-1 16,-4 2 0-16,-1 0 14 15,3 1-32-15,-7-1-92 16,1 2-84-16,-5 0 102 16</inkml:trace>
  <inkml:trace contextRef="#ctx0" brushRef="#br0" timeOffset="94558.33">12387 9578 744 0,'2'-5'408'16,"-2"2"-118"-16,0 5-122 16,-1-2-37-16,0 0-53 15,-4 14-4-15,-8 14-7 16,-15 36-5-16,13-30-17 0,-2 5-7 16,2-3-11-16,-1 0-3 15,0-3-7-15,1-2-4 16,4-3-5-16,-2-4-2 15,3 1-2-15,-2-5 1 16,-1-3-1-16,2-1 1 16,1-2 0-16,0-2-1 15,5-2-1-15,-2-2-1 0,6-3-16 16,1 0-23-16,-2-3-51 16,2-3-48-16,0 0-107 15,0 0-97-15,4-10 214 16</inkml:trace>
  <inkml:trace contextRef="#ctx0" brushRef="#br0" timeOffset="94906.02">12691 9554 696 0,'-4'-2'386'0,"1"1"-87"15,-1 1-114-15,3 0-32 16,-1 0-54-16,1 0-17 16,0 0-26-16,-3 6-8 15,-8 14-4-15,-11 33-2 0,16-18-2 16,0 1 1-16,-2-1-3 16,-7 1-1-16,3-3-8 15,-1 2-6 1,-2-1-8-16,0-2-4 0,-4-4-4 15,-1-3-2-15,4 0-1 16,-1-1-1-16,5-3 0 16,2-1 1-16,2-8-1 15,1-2 1-15,4-6-13 32,1 0-26-32,-3-6-82 15,3-2-83-15,1-6 123 16</inkml:trace>
  <inkml:trace contextRef="#ctx0" brushRef="#br0" timeOffset="95253.05">12254 9864 444 0,'-10'-4'268'0,"5"4"-10"16,1-3-37-16,3 3-48 15,0-1-27-15,1 0-40 16,0 1-16-16,0 0-24 16,0 0-2-16,10 1-7 15,5 3 0-15,31 6 0 16,-34-3-2-16,7-5-8 15,0 0-6-15,2-2-15 16,3-4-5-16,-5 1-9 16,-2-3-3-16,1 3-7 15,-2 1-38-15,-4-4-506 0,-2 5 397 16</inkml:trace>
  <inkml:trace contextRef="#ctx0" brushRef="#br0" timeOffset="95997.19">12635 10023 446 0,'0'2'258'0,"-4"-1"-18"16,1 1-61-16,3-2-29 15,0 0-11-15,0 0-24 0,7 2-17 16,12 5-33-16,35 6-10 16,-28-12-9-16,1-1 0 15,-4 0 3-15,-1 0-2 16,-7 2-7-16,-3 1-8 15,-8 0-14-15,-2 2-2 16,-4 4-3-16,-5 1 0 0,-8 3 0 16,-4-2-2-16,-8 5-5 15,3-1-1-15,-1 2-2 16,-1-3 0-16,7 3-1 16,2-4-1-16,5-3 1 15,5 1-1-15,4-10 2 16,2-2 0-16,4 1 1 15,-3-1 0-15,0 0-3 16,14-4 1-16,9-1-1 16,24-10-1-16,-26 15 1 15,0-2-1-15,-4 3 0 16,1-2 0-16,-4 4 0 16,-1 3 0-16,-5 2-1 15,-1 5-1-15,-6-1 1 0,0-1-1 16,-2 4 2-16,-5 0 2 15,-3 4 3-15,-2 2 2 16,-3 1 5-16,0 2 3 16,-5-2 6-16,-1-2 9 15,-4-2 10-15,-1 0 2 0,-3-4 1 16,4-2-9-16,-2-7-9 16,-1 0-4-16,6-4-6 15,3-4-1-15,0-2-5 16,1-3-1-16,-1-4-4 15,-1-3 0-15,3-1-35 16,3-2-27-16,7 3-54 16,-1 1-45-16,7 3-140 0,-1-1-260 15,1 3 368-15</inkml:trace>
  <inkml:trace contextRef="#ctx0" brushRef="#br0" timeOffset="96718.93">13448 9669 762 0,'1'2'356'0,"-4"0"-128"15,-3 1-38-15,4-3-20 16,1 0-8-16,0 0-24 16,-4 6-17-16,0 8-33 15,-37 30-15-15,22-24-23 16,-1 2-8-16,-2 4-12 15,-1-3-6-15,-3 0-10 16,0 1-3-16,-1-2-5 16,4 2-2-16,6-2-2 0,4 0-1 15,5 0 0-15,4 0-1 16,3-1 0-16,2-3 1 16,7-3 2-16,3-4 1 15,10 3 1-15,3-2 0 0,0 1-1 31,3-2 0-31,-6-8-1 16,3-1 1-16,2-5 1 16,-1 0 0-16,7-4 0 15,0-2 0-15,-3-3-1 16,3-4 1-16,-4-6 1 0,-2-1 0 16,8-2 0-16,-12 0 0 15,0-1 0-15,-1-1 0 16,-14-1-1-16,1 0 0 15,-10 0 0-15,-1 2-1 0,-8 6-1 16,1-1 0-16,-3 4-1 16,-2 1-1-16,0 2 2 15,-2 1-1-15,1 3 1 16,-7 1 0-16,1 6-3 16,-1-2-1-16,-1 8-1 15,3 3-1-15,3-1-1 16,2-1 1-1,4 2-22-15,5-1-28 16,1 1-148-16,4 2 133 0</inkml:trace>
  <inkml:trace contextRef="#ctx0" brushRef="#br0" timeOffset="98220.909">13291 9473 316 0,'1'-4'256'0,"-1"3"59"16,0-1-54-16,0 0-67 16,0 1-35-16,0 0-65 15,0 0-24-15,0 0-34 16,0 0-7-16,0 0-2 16,0 0-2-16,0 1-10 15,0 0-3-15,0 0-5 16,0 0-2-16,0 0-1 15,0 2-1-15,1 2 4 16,-1-2-33-16,0-1-96 16,0-1-94-16,0 0 122 15</inkml:trace>
  <inkml:trace contextRef="#ctx0" brushRef="#br0" timeOffset="98507.739">13566 9424 530 0,'2'2'320'16,"-3"-2"-59"-16,2 2-69 15,-2-2-28-15,0 0-45 16,1 0-11-16,0 0-31 15,0 0-15-15,1 4-25 16,0 2-10-16,0 1-13 16,-1-3-3-16,0 1-4 0,0-1 0 15,0-1-46-15,0-1-66 16,0 0 69-16</inkml:trace>
  <inkml:trace contextRef="#ctx0" brushRef="#br0" timeOffset="98981.87">13953 9811 786 0,'3'1'360'0,"-5"-1"-145"16,1 2-25-16,0-2-52 15,0 0-20-15,0 0-49 16,0 0-25-16,0 0-27 15,0 0-7-15,-2 5-6 16,1-1 21-16,1 1-105 16,0-4-114-16,-1 3 130 15</inkml:trace>
  <inkml:trace contextRef="#ctx0" brushRef="#br0" timeOffset="99281.35">13860 10008 677 0,'-1'50'381'15,"-3"-39"-84"-15,0 0-94 16,2 2-30-16,0-2-49 15,1 0-19-15,1 0-43 16,0-2-16-16,0-2-23 16,0-4-8-16,0-2 1 15,0-2 1-15,-1 0-3 32,1 0-1-32,-1 0-21 15,0 0-47-15,-1-8 37 0</inkml:trace>
  <inkml:trace contextRef="#ctx0" brushRef="#br0" timeOffset="99848.81">13191 10427 360 0,'-1'-1'286'0,"0"0"76"16,0-1-92-16,0 1-54 16,0 0-33-16,-1 0-54 15,1 0-26-15,1 0-43 16,0 0-12-16,0 1-15 16,0 0-1-16,0 0-10 15,0 0-3-15,0 6-9 16,-1 1-2-16,0 0-4 15,1-4 0-15,0-1 4 16,0-1-26-16,0-1-108 16,0 0-107-16,0 0 135 0</inkml:trace>
  <inkml:trace contextRef="#ctx0" brushRef="#br0" timeOffset="100105.6">13371 10442 1537 0,'-2'2'78'0,"2"2"-5"16,-2 3 64-16,2 1-52 0,0 1-21 16,1 0-30-16,-1-1-10 15,1-2-11-15,-1-3-4 16,0-2-3-16,0-1 2 15,0 0-8-15,0-1-41 16,0 0-86-16,0 0 82 16</inkml:trace>
  <inkml:trace contextRef="#ctx0" brushRef="#br0" timeOffset="100903.83">14127 9383 263 0,'0'-5'205'16,"5"3"19"-16,1 0-43 16,-1-1-13-16,-2 0-11 15,3 2-7-15,-3 0-13 16,0 1-7-16,-3-1-11 16,0 1-5-16,0 0-13 15,0 0-9-15,4 1-14 0,8 2-5 16,6 2-10-16,29 11-3 15,-23-16-15 1,8 0-8-16,6 0-15 0,3-2-6 16,6 2-6-16,-9 0-3 0,-4 0-1 15,-8-3-1-15,-17 0-1 16,0 2 16-16,-8 0-59 16,1 1-33-16,-2 4 48 15</inkml:trace>
  <inkml:trace contextRef="#ctx0" brushRef="#br0" timeOffset="102119.1">15433 9738 464 0,'0'0'287'15,"-4"7"-6"-15,2 2-50 16,-12 9-47-16,-6 4-17 16,-9 8-32-16,-4 7-17 15,-3 3-30-15,6 4-17 0,2 1-27 16,2-1-8-16,7-3-16 16,1 0-5-16,6-9-5 15,3-4-2-15,5-8-1 16,1-4-1-16,2-5 1 15,1-3-1-15,0-4 4 16,1-2-18-16,1-5-75 16,-2 2-55-16,0 0-252 0,2-12 248 15</inkml:trace>
  <inkml:trace contextRef="#ctx0" brushRef="#br0" timeOffset="102389.88">15172 9884 627 0,'-7'-1'345'0,"3"1"-49"15,2 0-45-15,0-3-61 16,2 3-36-16,0-1-61 16,0 0-24-16,5 0-29 15,16 0-5-15,34-1-6 16,-23 0-2-16,9-2-6 15,3 1-3-15,4 3-6 16,-9-3-2-16,-8 1-5 16,-1-1 0-16,-13-1 18 15,0 3-33-15,-4-1-106 16,-8-2-74-16,1 4 95 0</inkml:trace>
  <inkml:trace contextRef="#ctx0" brushRef="#br0" timeOffset="103089.38">16687 9607 707 0,'0'0'348'16,"0"0"-128"-16,-1 1-39 16,1-1-66-16,0 0-22 15,-1 0-13-15,0 7-2 16,-4 19-6-16,-13 30-4 0,0-17-12 15,-5 2-6-15,-6 3-12 16,-5-1-5-16,4-3-12 16,2-2-5-16,4-3-4 15,5-1-3-15,3-5-1 16,-2 3-1-16,2-5-1 16,6-15 0-1,5-6-1-15,0 0 0 0,-12 8 4 16,4-9-4-16,8-10-51 15,10-10-50-15,6-9-191 0,6-8 180 16</inkml:trace>
  <inkml:trace contextRef="#ctx0" brushRef="#br0" timeOffset="103401.8">16957 9538 816 0,'0'2'424'16,"0"3"-137"-16,-6 8-87 16,2 3-32-16,-7 6-48 15,3 3-18-15,3 4-40 16,1 9-12-16,0 0-20 16,-9 1-5-16,-4 2-5 15,-5-6-2-15,-2 1-5 16,2-1-3-16,-2-3-3 15,5 2 0-15,-1-4-3 16,3-1 1-16,3-3-2 16,-2-3 1-16,7-6 0 15,3-4 1-15,1-11-45 16,4-6-49-16,0-10-15 16,1-4 43-16</inkml:trace>
  <inkml:trace contextRef="#ctx0" brushRef="#br0" timeOffset="103682.68">16624 9788 433 0,'-7'-3'305'0,"3"3"46"16,2 1-107-16,1 0-70 31,1-1-37-31,0 0-49 0,0 0-15 0,0 0-22 16,2 0-9-16,17 6-14 15,33 1-5-15,-19-10-8 16,4 3-3-16,6-4-3 16,-5 4-3-16,-2-9-1 15,-9-2 7-15,-10-3-129 16,1 5 90-16</inkml:trace>
  <inkml:trace contextRef="#ctx0" brushRef="#br0" timeOffset="104403.67">17000 10114 512 0,'-11'-3'333'0,"16"-2"1"15,-4-1-112-15,2-3-81 16,13 1-32-16,-2 2-36 15,8 1-13-15,3 3-34 16,-1 0-10-16,-1 4-1 16,0 2 2-16,-6 5 6 15,-2 2 5-15,-7-1 2 16,-2 4 3-16,-5-1 6 16,-2-4 4-16,-3 5-3 0,-6-3-5 15,-6 0-11-15,0 5-6 16,-3-6-8-16,-2-1-3 15,2 0-3-15,0-6 0 16,5-2-2-16,4 2-1 16,6 0-1-16,2 0 0 15,2 2-3-15,0-5 0 16,0 0 1-16,0 0 0 0,0 0 2 31,0 0 0-31,12 7 1 16,0 0 0-16,28 16-1 15,-28-16 1-15,-3 2-1 16,2 5 0-16,-3-2 0 16,0 8 0-16,-4 3-1 15,-4-1 0-15,-3 5 1 0,-5-3 2 16,-5-2 1-16,-1 0-4 16,-5 1 15-16,-1 3 7 15,-4-6 15-15,-4-2 11 16,0-9-8-16,4-2-3 15,-2-7-10-15,0-4-6 16,-5-8-9-16,-4-8-2 0,3-6-4 16,5-1-11-16,7 2-38 15,6 2-19-15,8 8-52 16,2 3-34-16,5 3-82 0,5 4 142 16</inkml:trace>
  <inkml:trace contextRef="#ctx0" brushRef="#br0" timeOffset="105154.92">18044 9637 588 0,'-7'6'343'15,"-3"1"-70"-15,-27 36-63 16,23-32-27-16,-2 10-45 15,-3 1-20-15,-5-1-42 16,3 5-20-16,-6 0-26 16,-3-3-9-16,4 2-8 0,-6 2-3 15,8-1 6-15,2 1 3 16,5 5 7-16,2-4 2 16,6 4-1-16,2-1-2 15,7-5-5-15,8 2-2 16,3-10-3-1,5 2-1-15,7-9-2 0,5-9-1 0,8-2-2 16,0-10 0-16,0-6-4 16,-3-2 0-16,-7-8-2 15,4-4-1-15,-2-1 1 16,2-1 2-16,-4 0 0 16,-5 0 0-16,-9 2 0 0,-5-2 0 15,-7 1-2-15,-5 6 0 16,-8 2-1-16,-1 6-1 15,-6 4 0-15,-3-2-1 16,2 8 0-16,-3-4 0 16,10 3-1-16,0 5 1 15,-1-6-2-15,7 8-1 16,-5-4-2-16,7 2-28 16,6 3-113-16,-1 1-68 0,1-1 119 15</inkml:trace>
  <inkml:trace contextRef="#ctx0" brushRef="#br0" timeOffset="105599.08">18641 9272 695 0,'3'-2'371'0,"-3"0"-91"0,0 3-70 15,-1-1-60 1,0 0-30-16,0 0-22 16,-3 11-5-16,-8 16-29 15,-17 27-11-15,15-22-25 16,-2 1-5-16,-1 0-5 16,0 2-2-16,0 1-1 15,2 0-3-15,-1-3-3 16,2-1-1-16,4-7-3 15,1-5 2-15,4-9 0 0,3-6 1 16,1-5-12-16,3-3-30 16,-2 2-131-16,0 0 111 15</inkml:trace>
  <inkml:trace contextRef="#ctx0" brushRef="#br0" timeOffset="105881.43">18361 9424 886 0,'4'-4'413'0,"5"1"-169"15,3 0-40-15,10 3-57 16,11 0-26-16,13 4-40 15,4 3-15-15,3-2-28 16,-3 3-9-16,-4 0-13 16,0-3-6-16,-8-2 19 15,-5-3-25-15,-11-3-128 0,-9 0 99 16</inkml:trace>
  <inkml:trace contextRef="#ctx0" brushRef="#br0" timeOffset="108613.19">6283 6348 293 0,'33'-37'207'15,"-27"27"33"-15,-2 1-30 16,-1 2-40-16,1 2-9 0,-5 3-22 16,1 0-9-16,-2 0-32 15,2 2-21-15,0 0-41 16,0 0-16-16,0 0-15 0,0 8 0 16,-1 21 0-16,-5 35 2 15,-4-19 1-15,4 5 1 16,-2 1 0-16,-3-2-2 0,-1-4 0 15,0-3-2-15,0-3 0 16,-1 2-1-16,-2 1 0 16,-2-1-1-16,-1-3 1 15,8-4-1-15,3-10 0 16,0-4 0-16,5-10 2 31,0-3 6-31,2-9 1 16,1-4 0-16,1-12-2 0,-2-10-7 15,4-5-3-15,2-4-2 16,7-3-3-16,7 5 0 16,6 2 2-16,0 5 0 15,-4 4 1-15,-1 4-1 16,-1 5 0-16,3 6-2 16,3 9 1-16,2 6 0 0,-5 10 3 15,-2 1 1-15,-3 5 0 16,-3 0 2-16,-5 4 1 15,-2 2-1-15,-6 3 1 16,-4-1 0-16,-6 3 2 16,-4-2 1-16,-7-5 2 15,-5-1 1-15,-4-9-3 16,1 3 9-16,-6-9 9 0,4 2 1 0,-7-8 4 16,-2-6-9-16,5-2-9 15,-6-7-3-15,14-1-3 31,2 0-4-31,9-6-4 16,5 2-4-16,8-3-3 16,1 3-11-16,9-1-87 15,3 0-101-15,5-5 129 0</inkml:trace>
  <inkml:trace contextRef="#ctx0" brushRef="#br0" timeOffset="110065.1">7080 6674 881 0,'2'-6'411'0,"-3"1"-172"15,-2 1-38-15,-1 2-53 16,-5-2-29-16,-2 0-32 16,-2 1-12-16,-1 2-22 15,0 1-6-15,-5 5-15 16,-2 1-7-16,-4 3-7 31,-3 2-4-31,4 4-7 16,-1-1-3-16,8 2-3 15,-5 4-1-15,11 3 0 0,-1 3-2 16,-1-2 0-16,7 3 0 16,-6-7-1-16,9-1 1 15,7 1 0-15,6-3-1 16,-1-4 1-16,6 3 0 0,-5-10 1 16,3-1 0-16,2-5 1 15,-8-7 1-15,11-5 2 16,-6-8 0-16,10-4-1 15,3-5-1-15,1-6-1 16,-2-3 0-16,0-1 1 16,-2 2-1-16,-4 6 0 15,-1 6 0-15,-8 11 1 16,-3 7-1-16,-7 7 0 16,-2 3-2-16,-4 8 1 15,-2 1-1-15,-3 9 2 0,0 0 0 16,1 5-1-16,2 3 1 15,3 1 0-15,0 1 1 16,2-5-1-16,3 0 0 16,3-8-1-16,1 0 0 15,5-5-1-15,0 0 1 0,5-7 0 16,2 0 1-16,3-1 0 16,0-5 1-16,2-4 1 15,1-3 0-15,0-9-1 16,9-1 0-16,1-3-1 15,-5-6 1-15,7-5-1 16,-3-2 1-16,7 0 0 16,3 0 1-16,-4 3 0 15,0 1 0-15,-8 6-1 16,-3 5-1-16,-4 8-1 16,-5 3-2-16,-3 8 0 15,-3 6 1-15,-3 7 1 16,-3 5 1-16,0 5 0 0,-4 0 2 15,2 7-1-15,-2 1 0 16,0 5 0-16,-2 0 0 16,0-7 0-16,-3-1 1 15,-3-6 2-15,-3-2 0 16,-4-3 2-16,-2-1 2 0,-4-6 1 31,-4-9 1-31,-1-1-1 16,-4-9-1-16,-1-5-3 15,-2-5-1-15,3-10-2 16,9 3-2-16,1-1-1 16,8 3-1-16,0 3-2 15,5 2 0-15,5 10 0 16,2 0-1-16,2 8-4 0,-6 3 1 0,5 5-1 16,2 3 1-16,3 5 5 15,6 5 0-15,-1-2 1 16,1-2-1-16,8 4 1 15,1-7 0-15,11 5 1 16,2-3 0-16,2-4 1 16,4-1 0-16,4-11 0 15,6 0 1-15,0-9 0 16,3 0 1-16,0-3 0 0,-1-4 0 16,0 1 0-16,-3-8-1 15,-9 4 1-15,-9-5 1 31,-4 1 0-31,-1 1 1 0,-9-3 2 16,0 1 1-16,-9 1 1 16,-5 0 1-16,-3 2-2 15,-5 1-1-15,-5 0-2 16,-3 3-1-16,-4 7-3 0,0-1 0 16,-5 11-2-16,0 2-3 15,-5 8 5-15,0 7 1 16,4 8 7-16,-3 2 8 0,7 8 8 15,-2 0 5-15,12 6 7 32,8 3 1-32,5-1-4 0,13-1-4 0,-2-10-9 15,5-4-5-15,6-11-6 32,1-6-1-32,5-5 1 0,1-6 1 0,0-4-1 15,-4-8 5-15,0-11-32 16,-3 4-12-16,-5-15 18 15</inkml:trace>
  <inkml:trace contextRef="#ctx0" brushRef="#br0" timeOffset="116611.739">6170 7191 340 0,'5'-1'205'16,"-2"0"-8"-16,6 0-3 15,11 1-25-15,18 0-19 0,-17 0-30 16,-2 2-13-16,3 1-17 16,12 3-3-16,15 0-10 15,8-1-5-15,21 0 4 16,11 1-2-16,23-4-6 15,5 1-3-15,13-3-21 0,1-2-11 16,-4-1-15-16,-8-3-4 16,-11 1-5-16,-1 1 0 15,-25 3-2-15,-2 1 0 16,-29 0 0-16,-8 0-1 16,-11 2-3-16,-8 2 0 0,-9-1-3 15,-8 0 1-15,-14 1 0 16,-6-2-7-16,-7 1-42 15,-5-1-47-15,-3-2-136 16,-4 0 144-16</inkml:trace>
  <inkml:trace contextRef="#ctx0" brushRef="#br0" timeOffset="117192.04">5974 7233 485 0,'-5'-4'308'0,"3"0"-40"16,2 1-66-16,0 2-27 15,0-1-41-15,0 1-11 16,1 0-24-16,14-3-14 0,18-8-14 15,-5 9-6-15,7 0-7 16,11 1-1-16,27 5-5 16,-8 0-2-16,16 3-6 31,4 2 1-31,20 1 0 16,2-1-2-16,13-1-2 15,0-4-4-15,3-3-9 16,0-2-4-16,-12-5-8 15,2-2-1-15,-15-2-2 16,0-2-2-16,-16 0-1 0,-11 1-1 16,-9 2-1-16,-10-3 0 15,-8 6-3-15,-6 0-2 16,-16 6-6-16,-7 6-7 16,-15 5-17-16,-2 5-12 15,-10 4-35-15,-2 3-19 0,-8 5-62 16,1-1-59-16,5 5 139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36:46.52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1827 5707 205 0,'-5'-4'162'0,"5"2"21"0,-3-2-29 16,3 2-57-16,0 1-9 16,0 0 0-16,0 0 1 15,0 0-3-15,-1 0-8 0,0 0-18 16,0 0-5-16,-11-3-8 16,-10 1 1-16,-30 2-2 15,28 3-2-15,-2 5-5 16,-3-4-3-16,-1 1-7 15,-3 1-2-15,-9-3-6 16,9 1-4-16,-3 0-9 16,-3 3-5-16,4 4-6 0,-13 6-1 15,0 7-1-15,6 5 2 16,3 10 2-16,6 6 1 16,3 12 0-16,0 3-1 15,6 2 1-15,5-2-1 16,5-2-1-16,5-5 0 0,9 0 0 15,4 1 1-15,8-5 1 16,6 0 0-16,9-3 1 16,-1-6-1-16,8-4 2 15,3-6 2-15,8-14-2 16,7-3 12-16,8-12 25 16,3-4 1-16,2-15 9 15,3-10-8-15,1-16-18 16,3-9 2-16,2-11 2 31,-4 1-2-31,-13-2-1 16,-4 3 1-16,-23 1 11 15,-6 0 4-15,-16-3 7 0,-8 3-1 16,-11 5-9-16,-9 4-5 16,-5 12-7-16,-9 1-6 0,-11 11-11 15,-7 6-3-15,-8 10-6 16,-1 8-2-16,-5 12-2 15,2 6-1-15,2 10 2 16,4 2-1-16,0 3 1 16,5 2 0-16,0 6 0 15,6 2-1-15,16-1 4 16,6-1-32-16,11-1-90 0,5 0-65 0,8 1 101 16</inkml:trace>
  <inkml:trace contextRef="#ctx0" brushRef="#br0" timeOffset="913.08">1649 7134 408 0,'9'-16'246'0,"-4"1"-3"15,-2 6-21-15,-3 2-28 0,-3 0-16 16,-2 3-36-16,-3 1-25 15,-4 3-27-15,-2-1-11 16,-5 1-17-16,-3 0-9 16,-3 1-21-16,-1 4-10 15,1 4-12-15,-7 1-3 0,-5 6-5 16,-8 3-2-16,-10 7-4 16,7 5-2-16,2 6-2 15,7 7-1-15,-1 5 0 16,1 5 1-1,0 7 2-15,-1-2-1 16,8 0 1-16,0-5-2 16,19-5-2-16,3-3 0 15,11-2 1-15,12 0 2 16,1-1 4-16,11-4 0 16,3 1 0-16,6-2 1 15,6-9 1-15,2 1 0 0,10-10 1 16,7 1 1-16,8-1 0 15,3-3 1-15,-1-6 0 16,-4-6 1-16,-10-10 2 16,3-11 1-16,2-13 2 15,1-10 3-15,-2-18 17 16,-4-4 10-16,-15-13 13 16,-5-4-1-16,-11-2-14 15,-5-1-8-15,-11-1-13 0,-13 0-1 16,-8 7-1-16,-12 5-2 15,0 14-1-15,-3 8-4 16,-10 12-2-16,-6 5-1 16,-12 17-3-16,1 7-3 15,-8 15-5-15,4 10 0 16,-3 7-1-16,-1 10 0 0,-1 11 4 16,-1 0 0-16,4 9 2 15,3-6 1-15,13-2 0 16,8 1 14-16,15-7-55 15,5-6-82-15,20-11 87 16</inkml:trace>
  <inkml:trace contextRef="#ctx0" brushRef="#br0" timeOffset="2353.73">1795 8621 387 0,'-11'-4'229'16,"-2"-6"-6"-16,-3 0-56 16,3 1-43-16,-4-3-20 15,0 1-38-15,0-3-12 16,-1-4-6-16,1 5 0 16,-10 1 2-16,1 4 1 0,-1 9-13 15,-8 2-5-15,-7 11-8 31,-2 5-4-31,-16 7-4 0,1 9 1 0,1 9 2 16,-3 5 2-16,5 15 0 16,0-1-3-16,-1 5-7 15,7 1-3-15,17-5-3 16,6-4 0-16,17 0-2 16,2-1-1-16,2 1-3 0,6 2 0 15,7-2-2-15,13-4 1 31,2-6 1-31,8-4 0 16,12-11 1-16,-5-3 1 16,15-6-1-16,-1-3 1 0,9-7 1 15,6-3 0-15,2-12 1 16,1-6 2-16,0-7 1 16,-5-8 3-16,6-16 3 15,2-5 0-15,1-20 2 16,1-11 6-16,-6-3 10 15,-8-1 5-15,-19 7 8 16,-7 5-2-16,-15 3-2 16,-6 2-3-16,-13 6 5 15,-7-2 2-15,-11 5-1 16,-9 0-1-16,-13 5-13 0,-4 6-9 16,-16 9-12-16,-8 7-4 15,-5 12-4-15,-7 7-2 16,4 10 0-16,7 3 1 15,2 7-1-15,-2 2 0 0,8 3 0 16,-1 2-1-16,12 2 0 16,12 2-1-16,9-4 33 15,8 3-51-15,5 2-79 16,14 7 79-16</inkml:trace>
  <inkml:trace contextRef="#ctx0" brushRef="#br0" timeOffset="4460">27703 3192 382 0,'6'-12'247'16,"-6"-1"-33"-16,5 10-37 31,-5 1-35-31,-2 4-43 16,2-2-18-16,-1 0-29 0,0 0 1 0,0 0-2 15,-2 9-1-15,-3 10-6 32,-8 34-8-32,4-17-14 15,-1 6-4-15,0 5-6 16,-3 3-2-16,2 2-3 16,3 4-2-16,-5 3 1 0,5 4-1 15,-5-3 2-15,-6-9 2 16,4-6 1-16,-1-10 1 15,1-11 0-15,6-2 1 0,-1-13 4 16,2-2 3-16,2-10-34 16,-2-5-56-16,3-10 47 15</inkml:trace>
  <inkml:trace contextRef="#ctx0" brushRef="#br0" timeOffset="4984.1">27611 3261 589 0,'-15'-10'339'16,"10"7"-10"-16,-2-3-105 15,8-2-41-15,-1-2-29 16,2 0-53-16,3 3-18 0,2-4-32 16,6-1-11-16,0-6-15 15,2-2-7-15,14 4-11 16,5 0-1-16,7 4-2 31,2 2-2-31,-1 7-2 0,-4 2 0 16,-1 14-3-16,1 6-1 0,-10 6 0 15,-4 6 0-15,-11 1 2 16,-5 2 2-16,-8 1 0 16,-4-2 3-16,-10-3 3 15,-6-5 2-15,-5-4 3 16,-2 0 2-16,-5-6 4 16,-2 0 3-16,-5-4 4 0,-3-2 0 15,-4-2-3-15,3-4-3 16,5-3-6-16,1-3-2 0,1-4-2 15,4 0-1-15,4 3-5 16,5-1-1-16,12 1-3 16,-1 4-3-16,9 0 13 15,3 0-37-15,6 1-111 16,-6-1-95-16,6 0 127 16</inkml:trace>
  <inkml:trace contextRef="#ctx0" brushRef="#br0" timeOffset="5644.96">28258 3159 570 0,'0'-1'335'0,"0"0"-24"15,0 0-57-15,0 0-39 16,0 0-27-16,0 0-60 15,0-1-33-15,0 1-55 0,0 0-16 16,0 1-9-16,0 0 1 0,-2 22-5 16,-10 33-3-16,2-21-2 15,-2-2-1-15,-3-4-1 32,4 1 0-32,-1-4 0 0,4-1-1 0,4-1 0 15,-7-5 0-15,4-2 0 31,-2-2 3-31,1-7 0 16,5-2 1-16,-1-3 10 0,0-2 2 16,7-5-1-16,-3 4-2 15,0 0-12-15,1-3-3 16,4-9-1-16,3-2 0 0,32-30 0 16,-25 24 0-16,3-2 0 15,5-4 0-15,2-2 0 16,3 1 0-16,4-3-1 15,0 6 0-15,3 3 0 16,0 2 0-16,-4 8-1 16,-2 2 0-16,-5 6-1 15,-4 4 0-15,-5 2-1 16,-5 4-1-16,-4 0 16 16,1 2-28-16,-5 4-97 15,-3-1-61-15,1 4 89 16</inkml:trace>
  <inkml:trace contextRef="#ctx0" brushRef="#br0" timeOffset="6172.2">28866 3180 555 0,'1'4'349'15,"-4"-3"21"-15,-2-1-118 16,4 0-41-16,0 0-30 16,-8 3-49-16,-11-2-24 0,-28 41-49 15,26-24-18-15,1 4-24 16,1-2-5-16,0 1-7 16,2 0 0-16,6-1-1 15,-1 2 0-15,10-4-1 16,0 2 0-16,2-3-1 15,4-2 1-15,2 0 0 16,6-2 0-16,7-1 0 16,2-1 1-16,1-4 0 15,3-4 1-15,2-6 2 0,0-5-1 16,2-7 2-16,3-5 0 16,3-3-1-16,-2-3-2 15,0-2 1-15,-7-1-1 0,-15-8 3 16,-2-3 2-16,-5-1-1 15,-9-1-1-15,-2 9-4 16,-4 6-1-16,-6 13-5 16,4 3-1-16,-7 7-3 15,-1 3-1-15,0 5 1 16,0 4 0-16,3 4 0 16,2 5 1-16,2 3-1 15,1 0 8-15,5 7-47 16,0-7-35-16,7 2-129 0,2-2-124 15,6-2 212-15</inkml:trace>
  <inkml:trace contextRef="#ctx0" brushRef="#br0" timeOffset="6591.82">29589 2993 699 0,'-9'-13'410'16,"-2"2"-26"-16,1 3-129 16,3 4-80-16,4 1-28 15,-2 3-52-15,3 3-18 16,1-3-41-16,0 0-17 15,0 0-15-15,-8 16-3 16,-13 40-1-16,14-21 0 16,-2 12 0-16,-3 4 0 15,-1 3 1-15,-2-2 1 0,-1-8-1 16,-2-3 2-16,1-5-1 16,3 1 0-16,0-5 1 15,-1-2-1-15,1-4 1 16,0-4 2-16,5-9 2 15,2-2 2-15,4-9-3 16,1-3-17-16,1-11-77 16,1-6-70-16,4-7-298 0,-1-2 294 15</inkml:trace>
  <inkml:trace contextRef="#ctx0" brushRef="#br0" timeOffset="7251.56">29405 3258 670 0,'0'0'351'0,"0"-4"-89"16,6 4-39-16,-6-1-62 16,0 0-22-16,9 0-42 15,8-1-20-15,36-2-34 16,-26 2-15-16,6 2-9 16,5 0 2-16,2-2 4 15,2-8 3-15,-2 2 2 16,-3 0-2-16,-5-1-5 15,-7 5-5-15,-5-1-6 16,-6 0-3-16,-7 5-5 16,-5 3-1-16,-6 4 2 0,-1 4 2 15,-5 5 5-15,-3 0 2 32,-1 7-2-32,1-4-3 15,2 1-3-15,1 2-2 16,1-1-2-16,2 1 1 0,1-1-1 15,6 0-1-15,2-3 0 16,1-1 0-16,8-1 2 16,2-3 0-16,5-6 1 15,2-1 0-15,6-6 1 16,6 0-1-16,-1-4 0 0,8-5 0 16,-2-2-1-16,-5-2 1 15,3-4-1-15,-8 4 0 16,-2 1 2-16,-2-1 1 15,-7 1 2-15,-3-1 1 0,-5 0-1 16,-3 2 6-16,-5 1 21 16,-2-1 4-16,-6 1 6 15,-6-6-3-15,-6-6-21 16,-2 1-5-16,-2-7-8 16,5 4-2-16,-6-2-4 15,8 2-2-15,-4 4-1 16,0 5-4-16,8 12-3 15,-5 1-1-15,-1 8-1 0,0 3 1 32,0 6 3-32,0 5 0 0,7 2 1 0,3 4-1 15,4-2 1 1,-1-2 5-16,4 2-53 16,2-5-27-16,9-1-88 15,3-1-64-15,12-4 152 16</inkml:trace>
  <inkml:trace contextRef="#ctx0" brushRef="#br0" timeOffset="7881.21">30599 3190 886 0,'-3'-6'439'0,"3"0"-143"16,0 6-77-16,-5 0-51 16,4 2-30-16,0-2-30 15,0 0-18-15,0 0-38 16,-4 10-11-16,-5 4-20 16,-28 31-8-16,26-21-6 15,5 1-3-15,-6 1-2 16,8 6 1-16,-2-7-1 15,-8 1 0-15,8-3 1 16,-9-2-1-16,6-2 1 16,4-2 0-16,-2-7 1 15,8-4 1 1,-2-5 6-16,7-1 3 0,-5-1-1 16,0 0 0-16,10-9-6 15,8-15-5-15,36-40-3 16,-23 27-2-16,10-8-6 15,-1 2 0-15,1 2 1 16,2 3 0-16,-4 12 5 16,0 3 1-16,3 12 1 15,-5 4 0-15,-5 6-1 16,-1 5 0-16,-13 5-2 16,-2 4-1-16,-1 6 0 15,-7 3 2-15,7 6 1 0,-2 3 2 16,-6 0 0-16,-2-3 1 15,-5-1 0-15,-1-1 1 16,-2 0 0-16,-2 0-1 16,-2-1 1-16,0-1 0 15,3-1 0-15,2-1 1 0,-2-6 1 16,0-2 15-16,-5-3-64 16,1-2 340-16,5-7-231 15</inkml:trace>
  <inkml:trace contextRef="#ctx0" brushRef="#br0" timeOffset="9323.55">27689 2767 303 0,'10'-6'216'0,"-1"0"-7"16,-2 4-53-16,-2-4-19 0,0 3-34 15,-1 1-10-15,0 1-17 16,1 2-7-16,-4 1-13 16,-1-2-6-16,0 0 3 15,-1 0 7-15,0 0 13 16,-1 0 2-16,-1 6-5 16,-6 8-12-16,-27 29-19 15,13-25-6-15,-3 3-12 16,-8 0-7-16,-11 5-7 15,-3 3-2-15,-7 1-2 16,0 8-1-16,4 11-1 16,5 5 0-16,6 13 0 15,0-2 0-15,6-5-1 16,2-4 0-16,9-6 0 16,4 3 0-16,6 8-1 15,8 7 0-15,0 4 1 16,6 2 0-16,6-12 1 0,0-9 0 15,12-12-15-15,-1-7-56 16,5-11-248-16,7-3 217 16</inkml:trace>
  <inkml:trace contextRef="#ctx0" brushRef="#br0" timeOffset="10544">28168 4238 363 0,'0'0'246'0,"-2"-4"8"15,3 2-32-15,-1 1-42 16,0 0-21-16,0 0-23 16,0 0-10-16,0 0-23 15,-1 0-7-15,0 0-10 16,0-2-3-16,-3-4-7 15,-1-1-7-15,-1 0-17 16,-17 0-8-16,-27-29-17 0,33 34-6 16,-8-1-12-16,2 2-4 15,-5 7-5-15,-3 2-4 16,-4 7-2-16,1 2 0 16,7 5 0-16,0 2 0 15,1 2 1-15,3-1 0 16,1 2 1-16,3-1 0 15,7-1 1-15,1 1 0 0,5-1 1 16,2 1 0-16,4 2 0 16,4 0 0-16,3-1 1 15,4 1 0-15,1-7 0 16,2 0 0-16,5-2 0 16,-1-2 0-16,2-9 1 15,1-4 0-15,3-9 0 16,0-11 1-16,7-6 1 15,5-4 0-15,2-15-1 0,6 2 1 16,-9-4-1-16,-5-2 0 16,-6 1-1-16,-4 0-2 15,6 3-11-15,-6 2-4 16,-5 6-3-16,-3 6 1 16,-10 14 6-16,-5 6 1 15,-4 14 0-15,-4 8-3 0,-5 5 1 16,4 10 4-16,-3 2 2 15,2-1 2-15,1 1 2 16,2-2 0-16,4 1 2 16,-3-1 0-16,11 2 2 15,-3-3 0-15,1-1 0 16,5-1 1-16,-8-4 0 16,7-3 14-16,0-8-41 15,0 0-27-15,7-9-69 16,-3-4-65-16,1-9 120 15</inkml:trace>
  <inkml:trace contextRef="#ctx0" brushRef="#br0" timeOffset="10938.83">28746 4214 953 0,'7'-10'414'0,"-7"5"-218"16,1 5-12-16,-3 5-36 16,1-5-22-16,-1 0-24 15,1 0-19-15,-10 2-26 16,-7 2-8-16,-30 17-16 16,28-8-7-16,-7-2-10 15,-1 7-2-15,-2-2-5 16,-1 2-3-16,-1 3-2 15,-1-1-2-15,5 3-2 16,0 0 0-16,11 1 0 16,2 4 0-16,3 1 0 15,-2 1 0-15,3-2 0 16,3 0 0-16,4-2 0 16,3 1 0-16,3 0 0 0,5-4-1 15,5-11-3-15,2-4 1 31,6-2-24-31,0-8-29 0,7-6-111 16,6-6 20-16,5-21 73 16</inkml:trace>
  <inkml:trace contextRef="#ctx0" brushRef="#br0" timeOffset="11297.79">29093 4221 748 0,'1'-3'433'0,"-1"1"-71"16,3 3-172-16,-4-1-14 15,-1 0-52-15,-6 2-7 0,-13 5-28 16,-30 10-19-16,22-9-26 16,2 6-10-16,-7 1-16 15,4 4-5-15,-1 2-5 16,3-3-3-16,3 4-1 15,2 1-2-15,3 4-1 16,0-1 0-16,10 2-1 16,1 1 0-16,5 0 0 15,4 0 0-15,4-4 0 16,2 1 0-16,9-8 0 16,2-3 0-16,9-7 0 15,7-6 0-15,3-9 0 16,7-9 5-16,5-5-40 15,0-8-43-15,3-7 51 16</inkml:trace>
  <inkml:trace contextRef="#ctx0" brushRef="#br0" timeOffset="12385.369">29323 4336 734 0,'0'0'349'0,"4"1"-132"16,3 9-15-1,6 1-38-15,26 26-23 16,-23-27-34-16,5 0-24 15,0-4-35-15,4-3-9 0,1-5-14 16,-4-5-2-16,2-5-5 16,-5-3-1-16,-3-5-5 15,0 0-2-15,-8-4-3 16,3-2 1-16,-6 4-1 0,-3 0-2 16,-7 8-2-16,-1 8-3 15,-4 6-4-15,-4 5-1 16,4 8-1-16,-6-1 0 15,-7 6 0-15,3 0 0 16,-6 7 0-16,-1 5 0 0,5 5 4 16,-5 0 0-16,7 2 2 15,2 2 2 1,6-1 3-16,5-4 1 0,6-2 2 16,4-4-1-16,8-5-2 15,7 0-1-15,6-11-3 16,2-5 0-16,4-13 5 15,-2-7-7-15,7-10-40 16,0-7-18-16,4-9-24 16,1-6 1-16,-5-5 8 15,1 2 1-15,-8 2 15 16,-2 8 7-16,-6 10 30 16,-5 8 18-16,-3 13 3 0,-8 3 0 15,-4 11 24-15,-5 3 15 16,-6 8 23-16,0 5 8 15,-3 10-11-15,-3 7-7 16,-1 9-15-16,-4 10-5 16,-1 2-7-16,-1 1-4 15,1-7-5 1,2-7-2-16,-1-4-6 16,6 0-4-16,1-1 0 15,3-3 1-15,8-6 1 16,-6-7 2-16,8-13 1 15,1-5 4-15,1-12 4 16,-1-5-1-16,2-12-2 0,1-5-6 0,3-12-23 16,10-3-23-16,5-1-38 15,9-1-15-15,7 0-17 32,0 1 18-32,1-9 37 15,-1-1 17-15,-1-2 36 0,-2-2 4 16,3 6 6-16,-1 1 6 15,0 11 20-15,-6 6 6 16,-4 12 9-16,-5 7-1 16,-11 9-19-16,2 3-5 0,-8 8-18 15,8 6-3-15,-4 8-3 16,-1 8-1-16,-3 7 1 16,-3 2 0-16,2 5 0 15,-1 0 1-15,-2-8 15 16,-9-3 11-16,-9-10 20 15,-1-2 9-15,-9-8-1 16,-6-3-5-16,-6-10-13 0,-8-4-6 16,5-5-14-16,4-6-5 15,6-2-9-15,4-1-4 16,9 1-11-16,7 3-20 16,8 6-70-16,6-2-46 15,8 4 86-15</inkml:trace>
  <inkml:trace contextRef="#ctx0" brushRef="#br0" timeOffset="12857.75">30541 4135 940 0,'2'-10'444'15,"-3"3"-180"-15,1 3-37 16,2 3-75-16,2 3-27 16,-4-2-40-16,-2 0-22 15,0 10-33-15,-5 15-9 0,-12 36-13 16,7-21-3 0,-1 4-2-16,-6 2 0 0,-1 6-1 15,1 4 1-15,-2 1-1 16,1 0 0-16,4-8 1 15,-3-5 0-15,5-12 1 16,2-7 1-16,4-12 1 16,3-6-9-16,5-12-59 15,3-5-38-15,5-11-124 16,1-11-125-16,5-19 228 16</inkml:trace>
  <inkml:trace contextRef="#ctx0" brushRef="#br0" timeOffset="13571.08">30473 4297 481 0,'-9'-10'316'16,"2"6"17"-16,-4-1-77 16,3 3-62-16,6 3-25 15,4 2-38-15,0 4-20 16,-2-7-33 0,0 0-11-16,9 4-19 15,12 6-6-15,31 9-14 16,-24-17-6-16,9-3-10 15,4-1-2-15,1-6-3 16,4 0 1-16,-5 1-1 16,-3-3-2-16,0-3 19 0,-6 2 5 15,-9 1 5-15,-5 0 5 0,-13 9-21 16,2 1-7-16,-8 5-8 16,-2 3-2-16,0 4 2 15,-8 0 0-15,4 5 1 16,-6 0-1-16,0 1-1 15,1 1 0-15,-2 3-1 16,2 1 0-16,2 5-1 16,-1 0 1-16,1 3-1 15,4-4 1-15,-1 1 0 16,4-4 0-16,3 0 1 16,1-1-2-16,4-6 1 15,2 0 0-15,2-5 1 16,4-6 0-16,4-7 2 15,8 0-1-15,5-9-1 16,2-1-1-16,4-3 0 0,-6-3 1 16,-1-8 1-16,4 5 0 15,-3-2 0-15,0 2 0 16,-6 5 2 0,-5-4 1-16,-9 3 3 15,-2 0 1-15,-10 0 1 16,-2 1-1-16,-7-4-2 0,0-1 0 15,-5-2-2-15,-5-3-1 16,-2 0-3-16,7 5-1 16,-10 2-5-16,9 8-4 15,0 7-3-15,-12 1 0 16,3 10 2-16,-7 0 1 16,-7 5 3-16,5 0 1 15,3 2 0-15,3 1-1 0,9-1-2 16,5 0-16-16,9-2-31 15,4 0-21-15,5-7-74 16,5 0-44-16,10-5 123 16</inkml:trace>
  <inkml:trace contextRef="#ctx0" brushRef="#br0" timeOffset="14144.61">31461 4300 835 0,'-11'-6'413'0,"-33"-33"-155"15,36 34-101-15,3 0-20 16,-3-1-30-16,7 5 0 15,-1 1-32-15,2 3-16 0,0-3-22 16,0 0-8-16,2 7-3 16,3 10 4-16,10 36 5 15,-15-26 2-15,4 5 4 16,-6 2-7-16,-6 0-10 16,1 1-6-16,-11-2-9 15,5-1-1-15,-6-4-1 16,-2-4 0-16,4-6 1 15,-3-4 0-15,7-7 3 16,3-3 1-16,3-6 3 16,1-3 0-16,4-11-3 15,3-4-3-15,7-12-6 0,3-5-1 16,10-3-6 0,2 2-2-16,11 5-2 15,3 4 1-15,1 2 5 16,3 0 0-16,-2-4 1 15,0 2 1-15,0 0 0 16,-1 3 0-16,-4 6 0 16,-4 3-1-16,-2 8 0 15,-4 0 0-15,-4 6-1 16,0 3 1-16,-9 0-2 16,-3 0 22-16,-5 0-57 0,0 2-46 15,-3 2 60-15</inkml:trace>
  <inkml:trace contextRef="#ctx0" brushRef="#br0" timeOffset="15131.08">32093 3911 318 0,'4'-15'249'0,"6"2"68"0,1-1-64 15,1 6-36-15,0 1-15 16,-1 3-35 0,-2 2-22-16,2 3-56 15,0 6-22-15,2 8-33 16,3 6-8-16,-2 12-13 16,0 9-3-16,-2 21-2 15,-6 3 2-15,0 9 2 16,-3-5 2-16,-4-9-2 15,-1 0-2-15,-5-3 0 16,-4 1 0-16,-8-3 3 16,-4-1 2-16,-6-6-1 15,-2-6-2-15,-4-8-1 0,0-3-2 16,0-9 6-16,-2-5 0 16,3-8-57-16,9-4-417 15,-12-6 331-15</inkml:trace>
  <inkml:trace contextRef="#ctx0" brushRef="#br0" timeOffset="25535.84">2456 7320 578 0,'0'-1'283'0,"0"0"-102"0,0 0-28 15,0 0-55-15,0 1-17 16,0-1-18-16,0 1-3 15,0-1-2-15,0 1 6 16,0 0 14-16,0 0 2 16,0 0 8-1,0 0-3-15,0 0-14 16,0 0-7-16,-1 0-17 16,0 0-5-16,-1 9-12 15,1-3-4-15,0 4-11 0,0-10-5 31,1 0-3-31,0 9-2 0,-2-1-2 0,1 2 0 16,-1 25 0-16,2-27 0 16,2 0 0-16,-5-6-1 15,6 1 1-15,2-1 1 16,-5-3 5-16,0 0 2 0,0 0 1 16,0 0-2-16,1-12-3 15,8-3-1-15,25-29-3 16,-30 31 1-16,1 0 1 15,0 1-1-15,-9 2 3 16,4 2-2-16,-10 3 11 16,3 1 3-16,-1 5 3 0,-2 0 1 15,2 1-9-15,-1 5-5 16,-2-1-5-16,2 1-1 31,9 1-1-31,-3 0-1 0,-3 1 0 0,-1 0 1 16,-2 3-2-16,-1-1 1 0,10 3-1 15,0-3 1-15,1-1 0 16,5 5 0-16,-2-5 1 16,-5 0 0-16,1-1-1 15,8-2 1-15,-3-1 0 16,8-2 0-16,-3-3 2 16,-3-5 0-16,1-4 2 15,-2 1-1-15,-1-8 0 31,0 3-1-31,1-1-1 16,4-1 1-16,-4 3-2 16,-6 0 1-16,-4 1 0 15,0 3 0-15,-5-1 1 16,6 3-1-16,-4 3 0 16,-1 2-1-16,-4 4-1 0,3 1 0 0,2 5 0 15,0-1 1-15,-4 0-2 0,5 4 1 16,-6-4 0-16,4 1 0 31,8 2-1-31,2-1 0 0,-2 0 0 0,3 1 0 16,3 0 0-1,-6-7 0-15,8 1 1 16,0-4-1-16,1-1 1 0,3-2 0 16,-7-6 2-16,4 1 0 15,-6-5 0-15,0 3 0 16,1-4 0-16,-5 1-1 15,3 3 1-15,-1 0-1 16,-2 7 1-16,-4 0-1 16,-2 1-1-16,-4-1-1 0,3 4 0 15,0-1-1-15,2 4 1 32,4 1 0-32,-7-1-1 15,2-2 0-15,0 1-3 16,-6-3 1-16,13 0-28 0,-2 2-72 15,10-2 72-15</inkml:trace>
  <inkml:trace contextRef="#ctx0" brushRef="#br0" timeOffset="26785.84">2376 7708 476 0,'-1'0'315'0,"1"0"-19"16,-1 0-42-16,0 0-75 16,1 0-21-16,0-1-4 15,0 1-14-15,0 0-31 16,0-1-16-16,0 1-20 16,0 0-5-1,0 0-8-15,0 0-3 0,0 0-17 0,1 4-8 16,-1 8-9-16,-1-4-6 15,-2 3-7-15,-14 26-2 16,16-29-4-16,0 1 0 16,1 1-2-16,-1-1 0 15,1 0-1-15,1-4 1 16,2 1-1-16,8 3-1 16,-3-5 0-16,0-1 2 0,4-3 1 15,-8-4 0-15,6-2 3 16,-1-2-1-16,-2-6 1 15,0 0-1-15,3-3-1 16,-1-2 0-16,-1 0-2 16,-7 0 0-16,-3 0 1 31,0 2 0-31,-3 0 0 16,3 6 1-16,0 5-1 15,2 0-1-15,-6 4-2 0,1 0 0 16,-6 3 0-16,-9 4 0 15,9 4 0-15,-6 1 0 16,8 1 1-16,9 0 0 16,-7 1 0-16,6-1-1 0,-2-1 1 15,-2 1-1-15,9 1 0 16,0 0 1-16,2-1-1 16,3 1 1-16,1-3 1 15,0-4-1-15,3 3 0 16,-1-6 1-16,-2-2 0 15,1 1 0-15,0-8 1 0,-4 2 1 16,0-6 0 0,2 0 1-16,-4 0-1 15,5-4 0-15,-7 0 0 16,1-1-2-16,-4 0 1 16,-3-1 1-16,4 3-1 15,-9 1 1-15,1 6-1 16,-2 2-1-16,2 4 0 0,1 0-1 15,-8 1-1-15,4 3 1 16,-6 3-1-16,7 4 0 16,5 2 0-16,-3 0-1 15,3 0 1-15,-3 0 1 16,4-2 0-16,4 2 0 0,9-1-1 16,2 2 0-16,-6-2 1 15,0-3 0-15,-4-4 0 16,3 0 1-16,9-2-2 15,-3-1 2-15,4-1-1 0,-5-2 1 16,-3-1 2-16,-1-5-1 16,2-2 1-16,-4-1 0 15,-3-2 0-15,4 2-1 16,-9 0 0-16,0 0 0 16,3 3-2-16,-10 0-1 0,11 4-5 15,-4 3 1-15,-1 3 3 31,4-2 95-31,0 0-69 16</inkml:trace>
  <inkml:trace contextRef="#ctx0" brushRef="#br0" timeOffset="33612.34">8490 8431 457 0,'0'-2'269'0,"0"1"-33"16,0 0-47-16,0 0-81 15,0 0-21-15,0-1-28 16,0-3-2-16,0 3 9 0,0 1 8 15,0 0 3-15,0 0-6 16,0 0-13-16,0 0-7 16,0 0-1-16,0 0 2 15,0 1-6-15,-1 0-2 16,0 0-13-16,0 0-5 16,0 2-10-16,-3 4-3 15,0 2-5-15,-2 3-3 16,-13 20-3-16,18-25 0 0,0 0-1 15,2 0 0-15,-1 1 0 16,-14-2 2 47,2 1 2-63,58-12 6 0,-28 3-2 15,-5-2-1-15,16-5-1 0,-22 0-1 16,0-3 0-16,-3 3-1 15,-2-1 1-15,-1 0 1 16,-1 9 0-16,-3-3 8 16,-1 2 4-16,3 2 2 15,0 0 1-15,-1 1-10 16,-3 0-5-16,-6 3-4 16,-3 0-2-16,-22 14 1 15,25-8-1-15,3-2 1 0,2 5 0 16,-1 0-1-16,3-2 1 15,4 2-1-15,0-2 0 16,4-2-1-16,3 3 0 16,-2-5 1-16,4 0-1 15,-2-2 2-15,4 0-1 16,1-4 2-16,2-3 1 0,-2-3 1 16,-1-3 0-16,-2-4 1 31,-1 3-1-31,-1-3 1 0,-4 0-1 0,-3 0 1 15,0 1 0-15,-4 2 0 16,-1 4 0-16,-1 6-2 16,-4-3 0-16,-2 3-1 15,0 3-1-15,-4-1-1 16,4 7 1-16,4 1-1 16,-1-2 1-16,1-1-1 15,3 1 0-15,-1 1-1 16,3-2 0-16,3 3-2 15,1-2 1-15,6-3-1 0,-1 4-1 16,0-4-1-16,0-1 0 16,1 0-10-16,-1-1-25 15,6-2-96-15,-1-1-69 16,2-1 118 0</inkml:trace>
  <inkml:trace contextRef="#ctx0" brushRef="#br0" timeOffset="34527.9">8856 8412 474 0,'-1'-4'313'0,"1"1"8"15,-2 0-47-15,1 3-65 16,1 0-33-16,-1 0-36 16,0 0-15-16,0 0-28 15,0 0-10-15,-10 2-25 16,1 0-12-16,3 1-17 15,-24 19-6-15,24-15-9 16,5 4-4-16,-2-3-3 16,-4 2-2-16,6 0-2 15,-8-2-2-15,10 1 0 16,2 0-1-16,2 0-2 16,0-2 0-16,2-1 0 15,-2-2-1-15,9-2 2 0,-1-1-1 16,3-2 1-16,3-1 1 15,-4-6 0-15,2 0 1 16,-2-3 0-16,-2-2-1 0,-1 3 0 16,-3-1 1-16,-2-5-1 15,-1 4 1-15,-5-2 0 16,0 3 1-16,-3 2-1 0,-1 0 1 31,-4 5-2-31,-1-2 0 16,-2 6-1-16,-2-1-1 15,1 2 0-15,0 4-1 0,-2 0 1 16,4 3-1-16,2 4 1 16,2-3 0-16,2 4 0 15,1-2 0-15,2-1 0 16,-1-1 0-16,3 0 0 16,2-1-1-16,-2-4 0 15,9 0 0-15,0-2 1 16,-1-2 1-16,5 0 1 15,-4-2-1-15,1-3 1 0,1-2 1 16,-3-1-1-16,-1 2 1 16,0-1 0-16,-2 0-1 15,-2-2 1-15,-3-1 0 16,-3 1 1-16,-1 1 0 16,-3 6 2-16,-2-3 0 15,0 3 0-15,-3 4-2 16,0 1-2-16,0 6 0 0,1-1-2 15,-1-3 1-15,3 4 0 16,-2-3-1-16,3 4 0 16,0-1 0-16,3-1-2 15,1-1 1-15,3 1-1 16,4 1-2-16,-2-4 0 16,5 1 27-16,1-2-74 15,0-3-49-15,9 1 69 16</inkml:trace>
  <inkml:trace contextRef="#ctx0" brushRef="#br0" timeOffset="35948.25">8567 9708 415 0,'2'-3'243'16,"1"-5"-19"-16,-1 3-35 15,-2 1-24-15,1 0-7 16,-2 3-16-16,0 0-7 16,0 1-23-16,0 0-12 0,0 0-14 15,0 0-8-15,0 0-7 16,0 0-5-16,-7 5-16 15,-1-4-6-15,-2 3-15 16,-24 32-3-16,28-26-4 16,0-1-2-16,3 2-6 15,-1-4-4-15,3 1-5 16,0-3-1-16,2 3-1 16,0 1-2-16,3-3 1 15,0 3-2-15,2-3 1 16,0-3 0-16,2-1 0 31,-4-1 1-31,1 0 0 0,11 4 1 0,0-3 1 16,-3-4 2-16,-2-3 3 15,-2-3 3-15,1-6-1 16,0-2-1 0,-2 2-4-16,-1-1-1 15,-3-1-1-15,-3 5 1 16,-6-2 0-16,-2 1 0 0,-1 7-1 15,-1 1 0-15,0 4-1 16,-1 2 0-16,1 2-2 16,-1 2 1-16,0 1-1 15,1 2 1-15,2 3-1 16,0 0 1-16,2-2 0 16,1-3-1-16,1 3 0 15,2-4 0-15,4 5 0 16,-1-2 0-16,7-3 0 15,-2-1 0-15,0 1-1 0,5-1 1 16,-1-4 0-16,0-1 1 16,2-1 1-16,-4-5 1 15,2 1 0-15,-3-3 1 16,0-4 1-16,2 4-1 16,-6-4 0-16,-1 0-1 15,-2 0 0-15,-3-2 0 16,-3 5-1-16,1 4 0 0,-5 3-2 15,1 2 0-15,0 5 0 16,1-1-1-16,0 5 0 16,0-2 1-16,3 5 0 15,-2-4 0-15,4 2-1 16,2 1 0-16,0-7 0 16,1 6 0-16,2-6 0 15,0 0 0-15,3 1-2 16,0-3 0-16,1 2-2 15,1-2-1-15,2-2-9 0,0-2-36 16,6-3-95-16,2-2-61 16,2-2 115-16</inkml:trace>
  <inkml:trace contextRef="#ctx0" brushRef="#br0" timeOffset="36920.15">8940 9689 334 0,'-5'-4'245'15,"3"0"11"-15,1-4-64 16,-1 2-18-16,2 4-21 16,0-3-7-16,-1 7-5 15,1-2 2-15,-1 0-10 16,0 0-8-16,0 0-15 16,0 0-12-16,0 0-24 0,-1 0-8 15,1 0-19-15,0 0-5 16,-6 3-6-16,-2 3-4 15,-1 1-9-15,-24 31-5 16,26-27-6-16,2 2-2 16,0-2-3-16,2 0-1 15,3 0-2-15,1-2-1 16,1 2 0-16,0-6 0 0,2 2 0 16,2-1-1-16,-1-2 1 15,2-1 0-15,0-3 3 16,2-1 0-16,2-7 2 15,-2-4 0-15,3-1-2 16,-2-1-1-16,-1-5-2 16,1 5 0-16,-3-5-1 15,3-2-1 1,-6 8 1-16,0 0 0 16,-3 4 0-16,-4 5 1 15,0 2 2-15,-3 1 1 0,-2 4-1 0,0 3 1 16,-2 1-1-16,-3 2 0 15,2 0-1-15,4 1 1 16,0-1-3-16,2 2 0 16,4 4-1-16,-1-3 0 15,3 1 0-15,4-3 0 16,2-1-1-16,-1 0 1 16,4-2 0-16,-1 0 0 0,1-4 0 15,-1-3 1-15,3-1 0 16,-2-4 1-16,-1-1 2 15,-1-1 0-15,-1-7 1 32,-2 4-1-32,-1-4-1 15,0 2 1-15,-3 1-2 16,0-1 0-16,-3-1 0 0,0 1 0 0,-2 6-2 16,-1-1-1-16,-3 11 0 15,1 1 0-15,-2 4 1 16,0 4-1-16,1 0 1 15,3 3 0-15,0-3 2 16,0-1 0-16,2-5 1 16,2 4 0-16,0-3-2 15,2-2 1-15,0 2 0 16,-2-8-2-16,2 5 0 16,0-1-1-16,0-4 0 0,0 0 0 15,0 0 2-15,0 0 8 16,0 0-3-16,0-1 309 15,1 0-235-15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5T15:33:55.31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8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19-10-15T15:33:59.944"/>
    </inkml:context>
  </inkml:definitions>
  <inkml:trace contextRef="#ctx0" brushRef="#br0">3963 6128 657 0,'-8'-36'332'0,"7"29"-94"16,-3-3-38-16,6 4-51 15,0 1-11-15,-1 3-26 16,5 4-15-16,-6-2-28 15,0 0-13-15,0 0-14 16,0 0-3-16,0 0-1 16,-1 0-4-16,-1 18-9 15,-7 30-2-15,5-17-7 16,-2 1-1-16,-3 2-3 16,-1 1-2-16,0 4-3 15,4 1-2-15,4 3-1 16,-2 0-2-16,3-6 0 15,-1-6 1-15,0-2-1 16,-1-7 0-16,4-4 0 16,0-4 0-16,-1-10-1 15,4-3 1-15,-3-2-32 16,-1 0-60-16,0 0-234 0,2-7 212 16</inkml:trace>
  <inkml:trace contextRef="#ctx0" brushRef="#br0" timeOffset="372.64">4371 6009 866 0,'4'-13'424'0,"-2"5"-158"16,-2 3-34-16,0 5-89 15,0 6-29-15,-1-6-34 16,0 0-9-16,-3 25-8 16,-1 32-5-16,-6-27-17 0,3 5-6 15,-3-2-10-15,4 1-4 16,-3 0-4-16,1-1-2 16,8 2-4-16,-10-3-2 0,6 1-3 15,1 2-1-15,-6-5 0 16,4 1-1-16,-1-5 0 15,-6-6-1-15,0-2 0 16,0-4 0-16,-1-4-1 16,1 0 2-16,-4-7-28 15,4-3-34-15,-1-6-148 16,-2-1-225-16,5-4 278 31</inkml:trace>
  <inkml:trace contextRef="#ctx0" brushRef="#br0" timeOffset="669.9">4001 6294 818 0,'-2'0'448'16,"2"0"-130"-16,2 1-81 15,-2-1-38-15,0-1-68 16,13-1-19-16,13-1-33 16,28-5-10-16,-24 4-15 15,2-1-11-15,1 4-19 16,-5 0-8-16,-2 2-8 16,-4 2-2-16,-8 0-4 15,0 1-1-15,-8 0-20 16,-1-1-41-16,-3-3-127 15,-1 0 120-15</inkml:trace>
  <inkml:trace contextRef="#ctx0" brushRef="#br0" timeOffset="1363.57">4974 6015 885 0,'0'-6'441'0,"-1"0"-147"16,2 3-44-16,-2 0-75 16,0 2-38-16,-1 0-56 15,1 0-15-15,-9 1-19 0,-11 2-6 16,-32 9-6-16,22-6-4 16,-4 1-16-16,7 5-6 15,-7 3-5-15,1 3-1 16,1-1-2-16,-2 0 0 15,8 1-1 1,7-2 0-16,10 3-1 0,3-3-1 16,7-5-2-16,3-1-1 15,4 0-1-15,6-5 0 0,14 0 2 16,1 1 1-16,9-3 1 16,8 1 1-16,-3 3 1 15,1 0 0-15,-12 4 0 16,-8 0 1-16,-5 3 0 15,-3 2 0-15,-3 4 0 16,-1 3 1-16,-10 2-2 16,-4-1 1-16,-8-1 1 15,-3 2 0-15,-6-5 2 16,2 0 2-16,-8-2 0 16,3-5 1-16,-3 3 0 15,-7-5-2-15,3-1-1 0,-5-2-1 16,6-3-1-16,5-1 0 15,3-2 1-15,1-1-1 16,8-6-1-16,1-4-1 16,2-7-10-16,1-7-36 15,5-10-132-15,3 0 119 16</inkml:trace>
  <inkml:trace contextRef="#ctx0" brushRef="#br0" timeOffset="1885.82">5458 6093 1119 0,'-4'-3'541'0,"-5"2"-221"0,-1 0-58 15,-3 5-119-15,-5 3-48 16,3 9-53-16,-2 1-14 16,0 6-16-16,-2-1-3 15,2 5-1-15,-1 1 1 16,-5-1 2-16,5 3 0 16,1 0-2-16,6 2-2 15,11-1-3-15,-2-3-2 16,9-3 0-16,2 1-2 0,10-1 0 15,1-4 1-15,-1-5-1 16,-1-6 1-16,3-9 1 16,3-2 2-16,8-13 1 15,4-3 1-15,0-17-1 16,3-2-1-16,-9-7-1 16,-3-6-1-16,-4 2 1 15,-2-1 1-15,-6 2-1 16,-3 2 0-16,-10 4 0 15,-10 0-3-15,-6 11-1 32,-8 4-3-32,-3 12-4 15,-4 8 0-15,-8 5-3 0,0 5 2 16,-7 8-3-16,1 1-7 16,9 6-78-16,-5 1-273 15,0 2 256-15</inkml:trace>
  <inkml:trace contextRef="#ctx0" brushRef="#br0" timeOffset="2788.6">5859 6452 554 0,'-2'-1'331'0,"2"0"-30"0,0 0-82 16,0-1-65-16,0 1-22 16,0 1-18-16,0 0-12 15,0 9-28-15,0 6-8 16,2 35-15-16,-8-32-8 15,-1 1-11-15,-2 1-5 0,-2-4-8 16,3 4-5-16,3-5-3 16,-4-1-3-16,4-5-2 15,5-3 1-15,-2-6 3 16,2-1 0-16,0-1 0 16,-1 1-2-16,1-1-8 15,6-14 0-15,13-27 0 16,-4 32-1-16,-5 4-2 15,-3 5-1-15,7 8-1 16,-7 1-1-16,-1 9 3 16,3-1 3-16,-2 0 0 15,-1 0 0-15,5-7 0 0,1 1 1 0,3-7 1 16,1-2 1-16,-4-5 0 16,2-2 0-16,2-3 7 15,-1 1-38-15,1-6-152 16,1-2 130-16</inkml:trace>
  <inkml:trace contextRef="#ctx0" brushRef="#br0" timeOffset="3129.04">6114 6406 978 0,'-9'13'521'15,"1"3"-157"-15,4 7-153 0,-1 0-49 16,2 4-72-16,0 0-18 16,-1 3-22-16,-1 2-9 15,-1 6-12-15,-1 1-4 16,-1 1-6-16,3-2-2 15,-5 0-7-15,-1-3-1 16,0-3-4-16,-3-5 0 0,7-9-1 16,2-3 0-16,3-9 6 15,-2-3-9-15,4-10-72 16,0-8-61-16,6-10 75 16</inkml:trace>
  <inkml:trace contextRef="#ctx0" brushRef="#br0" timeOffset="3538.86">6506 5776 853 0,'-5'-2'454'0,"4"1"-99"15,1 0-79-15,0 0-74 16,0 0-44-16,0 0-53 16,12-1-13-16,13 0-30 15,37-2-11-15,-20 2-21 16,2-2-8-16,-4 2-10 16,-6 0-5-16,-10 2 4 15,-7 1 11-15,0 2 151 16,-7 2-123-16</inkml:trace>
  <inkml:trace contextRef="#ctx1" brushRef="#br0">16936 17941 0</inkml:trace>
  <inkml:trace contextRef="#ctx0" brushRef="#br0" timeOffset="5397.17">7980 6080 624 0,'0'-5'357'0,"0"1"-92"15,0 3-63-15,0 1-24 16,0 0-42-16,0 0-18 0,0 3-12 16,0 12-21-16,-4 31-22 15,-1-14-8-15,-3 1-8 16,-5 1-4-16,5 6-10 15,-3 1-5-15,1 3-11 16,1 2-5-16,-1-7-4 0,-1-3-1 16,4-4-2-16,-1-7-1 15,1-6-2-15,5-5 1 0,0-11 11 16,-1-4-34-16,3-8-97 16,2-6-307-16,9-12 275 15</inkml:trace>
  <inkml:trace contextRef="#ctx0" brushRef="#br0" timeOffset="5663.09">7785 6285 626 0,'-9'-4'412'15,"8"-3"-16"-15,3 1-158 0,7-1-20 16,7 1-64-16,5-3-24 16,13 2-37-16,10 1-22 15,0 1-28-15,-2 3-10 16,0 0-17-16,0 1-6 16,-4 0-8-16,0 2 0 15,-13 1-15-15,-7 1-37 16,-5 1 34-16</inkml:trace>
  <inkml:trace contextRef="#ctx0" brushRef="#br0" timeOffset="7317.57">9264 5863 341 0,'6'-9'268'16,"-4"3"53"-16,-1 3-39 16,-3 0-62-16,2 2-15 15,0 1-33-15,0 0-19 16,0 0-48-16,0 0-23 0,0 0-27 15,-1 2-9-15,-4 22-5 16,-7 34-4-16,1-13-9 16,1 2-3-16,3 5-3 15,-5-4-2-15,4-7-6 16,1-2-3 0,1-6-6-16,3-3-1 0,-3-4-1 15,2 0 1-15,4-7 0 16,0-2-1-16,1-7 4 0,-3-7 6 15,1-11-80-15,-2-5-80 16,4-14 94-16</inkml:trace>
  <inkml:trace contextRef="#ctx0" brushRef="#br0" timeOffset="7649.85">9818 5760 1068 0,'1'-1'576'16,"-1"0"-197"-16,-5 1-128 31,4 0-69-31,0 0-97 0,0 0-14 0,-10 7-24 16,2 14-10-16,-33 36-13 15,31-22-7-15,3 14-8 16,-10-2-1-16,6 4-2 0,0-1-1 15,2-7-1-15,-2 2 0 32,9-6-1-32,-9-6-2 0,0-6 2 0,7-1-1 15,-11-7 0-15,7-2 1 16,0-7-19-16,-2-5-28 16,5-8-124-16,-3-7 60 15,-3-9 41-15</inkml:trace>
  <inkml:trace contextRef="#ctx0" brushRef="#br0" timeOffset="7937.92">9335 6080 653 0,'-6'-2'424'16,"0"2"-25"-16,6 0-134 16,0-5-24-16,0 4-81 15,0 0-30-15,6-1-44 0,17-2-6 16,31-6-17-16,-21 3-9 16,7-2-20-16,1-1-10 15,5 2-10-15,-7 1-6 16,-8 1-5-16,-6 1 17 0,-6 3-49 15,0 2-76-15,-2 0 77 16</inkml:trace>
  <inkml:trace contextRef="#ctx0" brushRef="#br0" timeOffset="8474.12">9828 6347 740 0,'-8'0'443'0,"5"-2"-87"15,5-3-129-15,6-3-16 0,7 0-74 16,4-1-14-16,2 1-28 15,7 3-17-15,6 3-21 16,6 4-4-16,1 7-13 16,-7 2-5-16,-8 5-9 15,-4-1-7-15,-12 5-1 16,-10-5 0-16,-4 6 0 16,-13-1 0-16,-3 2-3 15,0 2-1-15,-16-6-4 16,-2 0-3-16,2-4-3 15,4 3-1-15,4-5-2 16,7 3-1-16,3-3 0 16,0-1-2-16,11 3 0 15,0-2 1-15,6-2-2 0,3 1 1 16,9-1 0-16,4 0 0 16,9-1 1-16,-1-3 1 15,8-4 1-15,2-2 1 0,4-1 0 16,6-4 0-16,-7 0 0 15,-6-2-1-15,-5-3 2 16,-3-1-13-16,-6-9 66 16,1 0-43-16</inkml:trace>
  <inkml:trace contextRef="#ctx0" brushRef="#br0" timeOffset="8969.17">10730 5930 758 0,'2'-14'514'0,"0"2"32"15,0 5-283-15,-2 2-37 16,-8 11-103-16,-6 3-37 15,-1 11-48-15,-8 3-11 16,-1 11-9-16,2 3-1 16,-2 0-5-16,3 2-2 15,0-6 0-15,1-2 0 16,9-2 0-16,1-4-1 0,10-4-1 16,5-2-2-16,7-5-2 15,11 2 0-15,-1-1-2 31,3-2 1-31,-4-4 1 16,2-5 1-16,7-10 3 16,8-5 1-16,4-6 0 15,-2-7 0-15,1-6-2 0,-3-1-1 16,-4-11 1-16,-3-1 0 16,-4-5 1-16,-9-9 0 15,-8 3-3-15,-8 1-1 0,-8 7-4 16,-4 14 0-16,-13 10-5 15,-3 7-1-15,-14 9-3 16,-3 2-1-16,-3 6 13 16,0 3-3-16,3 3-65 15,1 0 400-15,7 0-275 16</inkml:trace>
  <inkml:trace contextRef="#ctx0" brushRef="#br0" timeOffset="10987.3">11969 6075 642 0,'0'0'328'0,"0"0"-87"15,0 0-34-15,0 0-62 16,0-1-14-16,0 0-28 16,2 0-2-16,12-1-5 15,3-1-5-15,24-5-9 16,-24 6-7-16,-2-3-14 16,2 5-6-16,3 1-13 15,3 1-2-15,11 5 2 16,5-6 3-16,7 1-2 15,5-4-1-15,12-3-6 16,6 2 1-16,-1-2 9 16,5 3 3-16,-1-4-1 15,-4-4-6-15,5-2-14 16,-5-2-6-16,-4 4-11 16,-4 0-3-16,-12 4-4 0,-11 0-1 15,-10 3-2-15,-3-1 2 16,-11 5-3-16,-2 0 0 15,-6 3 0-15,-5 3 0 16,-4-1 0-16,2 5 2 16,-8-3 0-16,4 5 1 0,-1-2-1 15,-3-6 0-15,5 0-1 16,-3-4 0-16,4-1 1 16,3 1 0-16,-4-2 1 15,4 0-1-15,0 0 0 16,0 0-1-16,-17-19-1 31,-26-23 0-31,26 30 0 16,-6-4 0-16,1 4 0 15,-3-5 0-15,-2 1 0 16,3 1 0-16,0 4 1 16,3 1 0-16,3 4 0 15,-1 0 0-15,4 0-1 0,2 3 0 0,0 3-1 16,5 0 0-16,0 2 0 15,2 1-3-15,4 4 0 16,-1-2 4-16,4 4-36 16,1 0-29-16,6-1-81 15,4 1-291-15,10-5 303 16</inkml:trace>
  <inkml:trace contextRef="#ctx0" brushRef="#br0" timeOffset="11655.78">13014 6255 473 0,'6'-4'323'15,"-3"3"-24"-15,1 1-66 16,-1 0-31-16,-3 0-28 16,0 0-6-16,0 0-25 15,0 0-6-15,0 0-21 16,0 0-11-16,-1 0-12 16,0 0-10-16,-13 5-17 15,-10 0-3-15,-31 3-6 16,25-6-4-16,-4-2-9 15,-2-1-5-15,-6 1-13 16,0 0-5-16,-7 0-6 0,3 0-2 31,3 0-2-31,-1 0 0 0,0 0-3 16,-3 1-2-16,-8 1-2 16,9-1-1-16,5-1-2 15,2 1 0-15,14 2 0 16,-10-1-1-16,11 3 0 15,-3 0-1-15,7 1 0 16,8 2 1-16,0-2-1 16,6 3 1-16,5-1-2 15,0 0 0-15,2-1-2 16,4 0 1-16,-5-1 1 16,0 0 1-16,5-4 1 15,6 4 0-15,3-3 0 0,1 0 1 16,-3 3-1-16,0-2 1 15,-1-1 0-15,5 4 0 16,-1-3 1-16,-1 3-2 16,2-5 0-16,-2 1 1 0,3 3-1 15,-5-2 1-15,-6 3 0 16,3-5-1-16,-5-2 0 16,4-2 12-16,2-3-42 15,-2 5-11-15,-3 0 27 16</inkml:trace>
  <inkml:trace contextRef="#ctx0" brushRef="#br0" timeOffset="54202.98">14636 5808 260 0,'-1'-1'192'16,"0"0"14"-16,1 0-63 15,0 0-16-15,0 1-23 0,0 0-7 16,0 0-15-16,0 0-6 15,0 0-6-15,0 0-4 16,0 0-5-16,0 0 3 16,0 0 3-16,0 0 0 15,0 0-2-15,0 0-2 16,0 0-4-16,0 0-1 16,0 0-4-16,-1 0-4 15,0 0-13-15,0 0-2 0,-2 0-3 16,-13 0 0-16,-29 1 0 15,24-2-3-15,-2 1-10 16,-5 2-5-16,-4 4-9 31,-4 3-3-31,-4 3-1 0,-1 1-1 16,6 4 0-16,5 0 0 16,3 2-1-16,5 1-2 0,3-4-1 15,2 4-1-15,8-4-1 16,5 1 0-16,4-1-1 15,4-3-1-15,10 0 2 16,2-3 0-16,9 0 2 16,4-1 0-16,8-3 1 15,3 3 0-15,8 1 2 16,-1-2 1-16,-8 1 0 16,-5 1 0-16,-10 3 0 15,-2 4 0-15,-10 1-1 16,-3 1 1-16,-9 3 3 15,-9-1 0-15,-7 0 3 16,-3-1 0-16,-4 1 13 16,-2 0 5-16,-7 0 8 0,-3-1 4 15,-9-4-8-15,-1-3-4 16,8-5-6-16,2-6-3 16,4-5-3-16,4-5-2 15,-3-5-1-15,5-2-3 16,8-1-7-16,5 1-4 15,7 1-27-15,2 2-23 16,1-2-94-16,2 1-89 0,4 2 150 16</inkml:trace>
  <inkml:trace contextRef="#ctx0" brushRef="#br0" timeOffset="54813.33">15049 5843 843 0,'-6'2'447'0,"-3"0"-142"16,0 7-87-16,0 0-46 15,0 5-64-15,-2 3-24 0,-10 4-33 16,0 2-8-16,0 7-10 16,-3 2-3-16,2 1-6 15,0 4-3-15,-1-6-6 16,3 0-4-16,6-3-3 0,8-2-1 15,6-1-3 1,4-2-1-16,8-3 1 0,1-2-1 16,9-3 2-16,3-3 0 15,6-6 2-15,2-2 3 16,-3-9 1-16,1-6-1 16,3-4-1-16,5-7-1 15,1-4-1-15,3-2 0 16,-9-4-1-16,-7 1 0 15,-6 0 1-15,-7-4 0 0,-6 4 4 32,-4-4 0-32,-8-1 10 15,-5 6 5-15,-13-4 3 16,-4 2 2-16,-11 3-9 0,-4 4-5 16,4 7-9-16,3 1-3 15,4 6-5-15,8 4 0 16,-1 4-6-16,6 3 14 15,5 5-71-15,-2 2-70 16,8 9 90-16</inkml:trace>
  <inkml:trace contextRef="#ctx0" brushRef="#br0" timeOffset="58346.75">15318 6339 568 0,'4'-1'305'0,"-1"0"-48"16,-1 0-32-16,2 0-34 15,-4 0-21-15,0-1-33 16,0 2-9-16,0 0-20 15,2 0-7-15,0 0-23 16,-2 0-16-16,0 0-23 16,0 0-10-16,0 0-12 15,0 0-3-15,1 14-4 16,-3 1-1-16,-9 32-4 16,2-29 0-16,2-1-2 15,1 1-1-15,2-10 0 0,2 2 0 16,2-4-2-16,0-3 0 15,4-1 1-15,-4-2 0 16,0 0 1-16,0-1 1 16,0 0-2-16,9-1 0 15,4 1 0-15,31 0-1 16,-27 5 1-16,-1 0 0 16,1 4-1-16,1 1 1 0,0 1-1 15,2-4 1-15,0 1 0 16,-4-3 0-16,-5-4 0 15,2 1-1-15,1-4 0 16,2-1 6-16,4-5-66 16,-1-3-76-16,0-2 90 15</inkml:trace>
  <inkml:trace contextRef="#ctx0" brushRef="#br0" timeOffset="58676.91">15691 6261 850 0,'-9'0'465'16,"2"1"-131"-16,-3 3-95 15,-1 0-42-15,0 7-72 16,0 2-27-16,3 10-45 15,4 6-12-15,-2 5-12 16,0 1 0-16,0 4-1 16,-1 0-3-16,3-2-7 15,0-1-5-15,0-7-4 16,0 1-2-16,1-4-3 16,-1-2 0-16,-7-3-1 15,1-1 1-15,-4-6 0 16,-2-2 8-16,9-5-57 0,-4-5-25 15,11-10 42-15</inkml:trace>
  <inkml:trace contextRef="#ctx0" brushRef="#br0" timeOffset="59611.82">15851 5379 565 0,'2'-1'314'0,"2"-4"-41"0,4 1-46 15,1-5-58-15,3 4-16 16,11-3-38-16,-4 1-13 16,-1 1-12-16,10-2-5 15,-7 2-10-15,0-1-10 16,4 6-21-16,-6 0-10 15,-4 3-13-15,2 2-4 16,-8 2-2-16,-5-1-1 16,-4 5 3-16,0 1 2 0,-13 2 1 15,3 4-1-15,-10-1-4 16,-3-1-4-16,7 5-4 16,-9 0-2-16,3 2-3 15,-1 1 0-15,0-1-1 16,7 0 0-16,1-1 0 15,4-3 0-15,2 2-1 16,-4-7 0-16,10-1 0 16,0 0 0-16,7-1 0 15,4 2 0-15,0-2 0 16,4-2 1-16,2 0 2 16,2-3 6-16,4-2 10 15,-3 1 6-15,4-5 15 16,3-2-2-16,-2-3-5 0,3 0-6 15,-3-3-14-15,-3-5-6 16,3 2-5-16,-5-2 1 16,0 2-29-16,-2 5-51 0,-5 0-87 15,0-1 96-15</inkml:trace>
  <inkml:trace contextRef="#ctx0" brushRef="#br0" timeOffset="59942.45">16486 5465 1154 0,'7'-5'527'0,"5"-7"-221"16,5 0-97-16,13 2-67 16,-1 2-44-16,4 6-53 15,1 2-13-15,1 4-15 16,1-1-4-16,-7 1-8 15,-3-2 2-15,-10 0-15 16,-2 2 108-16,-14-4-76 16</inkml:trace>
  <inkml:trace contextRef="#ctx0" brushRef="#br0" timeOffset="61936.42">17583 6161 516 0,'16'-39'380'0,"-12"30"9"16,-2 3-115-16,0 4-48 0,-2 0-72 15,-1 2-31-15,0 0-56 16,0 0-17-16,0 0-24 15,-3 10-2-15,-3 12 1 16,-5 30 2-16,6-21-3 16,0 1-1-16,-1 6-8 31,0-1-3-31,0-1-3 16,1 0-2-16,0-6-1 15,2-1 0-15,0-5-2 0,0-6 1 16,0-7 0-16,0-2-1 15,-1-9 2-15,1 0-29 0,1-5-122 16,2-3-78-16,5 1 123 16</inkml:trace>
  <inkml:trace contextRef="#ctx0" brushRef="#br0" timeOffset="62223.78">17416 6222 786 0,'3'-4'462'0,"1"-2"-71"16,3 1-140-16,10 1-38 15,-2 3-75-15,4 1-29 0,15 2-41 16,-1-1-12-16,8 1-21 15,4 0-12-15,-4-1-12 16,1-1-4-16,-2 0-2 16,-2 0 11-16,-2 1-45 15,-6-1 26-15</inkml:trace>
  <inkml:trace contextRef="#ctx0" brushRef="#br0" timeOffset="63031.229">19169 5915 304 0,'11'-8'254'0,"-2"-3"70"16,-2 3-39-16,0 4-55 16,-4 0-22-16,-1 3-41 15,-2 0-30-15,-1 1-46 0,0 0-17 16,0 0-29-16,0 0-3 16,-7 20-6-16,-16 32-2 15,12-16-3-15,-1 6-5 16,-1 2-6-16,1-1-3 15,-2-6-4-15,2-1-2 0,-2-4-5 16,1-1-1-16,2-1 0 16,-2-4-2-16,5-2 0 15,0 0 1-15,1-9-1 16,4-1 1-16,1-9 5 16,0-3-25-16,0-9-111 15,5-5-75-15,5-10 110 16</inkml:trace>
  <inkml:trace contextRef="#ctx0" brushRef="#br0" timeOffset="63394.729">19692 5789 989 0,'1'-6'538'0,"-2"1"-134"16,-2 5-204-16,-4 0-43 16,1 4-86-16,-3 2-20 15,1 7-22-15,3 5-6 0,-4 7-10 16,2 8-1-16,-1 10 0 16,-2 0-1-16,3 3 0 15,1-1-2-15,0-4-2 16,-1-4-1-16,0 0-2 15,0-3 0-15,-3-4-1 16,1-3 1-16,-3-3-1 16,1-2 0-16,-3-2 0 15,-1-1 0-15,1-6-7 16,-3-2-23-16,4-9-66 16,-6-2-42-16,4-5-135 15,5 0 165-15</inkml:trace>
  <inkml:trace contextRef="#ctx0" brushRef="#br0" timeOffset="63723.52">19240 6092 869 0,'-8'0'429'0,"2"-3"-138"16,1 2-28-16,5-2-74 15,5 0-37-15,-5 3-52 16,9 0-26-16,19 0-13 16,37-1 1-16,-28-3-3 15,2-1-7-15,3-3-17 16,-2 2-9-16,-3-3-12 15,-3 1-5-15,-13 2-6 16,2 1-2-16,-4 1-7 16,-1 1-44-16,0-3 383 0,-2 0-264 15</inkml:trace>
  <inkml:trace contextRef="#ctx0" brushRef="#br0" timeOffset="64410.3">19771 6292 773 0,'-5'-4'447'16,"5"-1"-101"-16,1 2-123 16,8 1-47-16,0-2-61 15,0 2-14-15,9 2-28 0,-2 0-8 16,3 1-18-16,5 4-6 16,0 2-8-16,-2 3-7 15,0 3-11-15,-6 1-3 16,-14 0-3-16,-1-2 0 15,-6 3 2-15,-7-4 1 16,0 1 2-16,-2-1 0 16,-3-3-3-16,1-3 0 15,-5-4-4-15,5 0 0 0,2-1-2 32,0-1-1-32,13 1-2 15,-6-3-3-15,5 1-4 0,8 5 0 16,-1 2-1-16,7 4 1 15,6 8 3-15,2-4 0 0,3 3 1 16,1 2 1-16,-1-4 0 16,0 5 1-16,-3-1-1 15,0 2 0-15,-3 3 0 16,-7-1 0-16,-5 0 1 16,-5 0 1-16,-7-3 5 15,-4 0 4 1,-5-1 19-16,-7-3 9 0,-8-4 13 15,4-2 2-15,-8-7-10 16,7-2-7-16,2-5-14 16,-11-1-5-16,2-3-9 15,-3-3-3-15,4 3-5 16,6-1-1-16,9 4-3 16,2 2-1-16,6-2-46 15,4 3-29-15,7-1-146 16,3-2 410-16,8 3-179 0</inkml:trace>
  <inkml:trace contextRef="#ctx0" brushRef="#br0" timeOffset="65062.36">20666 5879 377 0,'0'1'311'0,"-3"5"88"16,-1-2-64-16,0-1-64 15,-4 3-31-15,-4-1-58 0,-1 2-33 16,-1 5-52-16,-4 3-17 16,-4 4-26-16,-2 1-10 15,-4 6-17-15,-2 2-6 16,-2-1-7-16,2 0-1 16,2-2-3-16,8-2-2 15,8-1-2 1,4 1-1-16,5 0-1 15,0 0-1-15,2 1 0 16,2 0 0-16,3-3 0 16,10 0 1-16,8-3 1 15,1-3 3-15,12-9 3 16,-10-6 0-16,8-8 1 16,-2-9-2-16,7-8-5 15,4-2 0-15,4-7-3 0,5 2 1 16,-5 0 0-16,-9-1 1 15,-9 4 1-15,-14-2 0 16,-10 1 2-16,-3 1 2 16,-5 3 2-16,-6 2 3 15,-3 1 0-15,-5 5-1 0,-11-1-7 16,1 6-2-16,-11 3-4 16,4 4-2-16,-2 3-1 15,5 1-1-15,7 1-7 16,3 1-26-16,10 0-63 15,3-3-37-15,12-1 76 16</inkml:trace>
  <inkml:trace contextRef="#ctx0" brushRef="#br0" timeOffset="65518.41">21441 5227 895 0,'7'-8'481'0,"-3"5"-88"15,-2 0-92-15,0 3-94 16,-2 0-44-16,0 0-62 16,0 0-15-16,0 0-27 15,0 4-12-15,0 12-19 16,0 31-10-16,-3-22-10 15,-3 3 0-15,-3 1-4 0,-2 5 0 16,-3-4-2-16,1 3 0 16,-1-6 0-1,3-1 0-15,5-4 0 0,-2-6 2 16,5-7-10-16,-1-9-30 16,4-5-104-16,-2-3-81 15,0-10 128-15</inkml:trace>
  <inkml:trace contextRef="#ctx0" brushRef="#br0" timeOffset="65756.899">21312 5316 1042 0,'-2'-12'538'0,"3"7"-146"16,3-3-80-16,16-1-101 15,6 2-44-15,13-2-64 0,2 2-27 16,3 1-42-16,1 3-11 16,0-1-13-16,4 2-4 15,-4-2-3-15,-4-2 0 16,-5 3-6-16,-6-3-21 16,-9 5 18-16</inkml:trace>
  <inkml:trace contextRef="#ctx0" brushRef="#br0" timeOffset="87625.19">2424 7493 528 0,'-2'-5'377'0,"0"-1"26"15,1 5-172-15,0 0-34 31,1 0-68-31,0 0-31 0,0 0-38 16,0 0-12-16,0 0-9 16,0-1-1-16,0 2 3 15,0 0-3-15,0 0-6 16,0 0-2-16,4 13-6 16,0 10-1-16,2 35-6 15,-12-28-2-15,-4 3-4 16,0 4 0-16,-3-1-3 15,-3 1-2-15,3 1-1 16,1-3-1-16,-10-7 0 16,10 2 0-16,0-9-2 15,1-2 1-15,8-6 9 0,-6-10 0 16,0-11-126-16,5-3 132 16,-3-11-46-16</inkml:trace>
  <inkml:trace contextRef="#ctx0" brushRef="#br0" timeOffset="87958.709">2044 7908 568 0,'-7'5'354'0,"7"-1"24"16,0-5-117-16,2-1-61 0,-2 1-31 16,0-1-51-16,8-1-8 15,18-2-13-15,31-3-8 16,-24 8-18-16,5-1-6 0,4 0-14 16,0 0-5-16,5 1-13 15,-1-4-7-15,-8-1-12 16,2 2-4-1,-5-5-2-15,-3-3 1 0,-2-4 12 16,-4-1-15-16,-6-5-71 16,-2 0-72-16,-6-2 75 15</inkml:trace>
  <inkml:trace contextRef="#ctx0" brushRef="#br0" timeOffset="88343.29">2102 7443 965 0,'3'-2'441'0,"4"2"-191"16,3-1-40-16,8 5-49 31,5 4-22-31,13-4-25 16,10 4-13-16,14-6-11 15,5-2-14-15,4-5-26 16,-4-3-10-16,-4-5-19 0,-7-2-5 15,-7 0-5-15,-5-3 0 16,-8 3 8-16,-3 0-13 16,-12 1-76-16,-2 3-40 15,-14 1 55-15</inkml:trace>
  <inkml:trace contextRef="#ctx0" brushRef="#br0" timeOffset="89393.87">2338 8665 554 0,'10'0'357'0,"-7"-1"24"16,-2-3-99-16,6 2-69 15,-8 1-36-15,1 1-65 16,0 0-21-16,0 0-29 16,0 0-8-16,-1 9-8 15,-2 11-7-15,-3 29-15 16,5-26-7-16,-3 2-7 16,1-6-2-16,4-4-2 15,-1-5-1-15,0-7 2 16,1 3 3-16,4-6 11 15,-5-1 2-15,0-1 2 16,3-4-4 0,6-20-10-16,10-29-2 15,-13 26-4-15,-3 1-1 0,-2 1-1 16,-1 1-2-16,-4 6 1 16,2 3-2-16,-7 7 0 15,-4 3-1-15,-6 4-4 16,-9 2 1-16,-3 8-1 15,-3 2 0-15,5 8 1 16,-3 4 1-16,-3 4 0 16,2 1 1-16,-1 5 0 0,6 0 0 15,5 1 0-15,7 6-1 16,4-6 1-16,0-4-1 16,12 4 1-16,-1-8 0 15,6-1 0-15,6 1 0 16,-1-6 1-16,11-1 1 0,4-3 5 15,9-3 4-15,7-4 8 16,-3-4 2-16,7-4 2 16,1-2-2-16,3-3-3 15,-3-1-2-15,-12-3-1 16,-6 0-2-16,-5-5 19 16,-3-1-15-16,-2-2-57 15,-1-2 394-15,-1 7-290 16</inkml:trace>
  <inkml:trace contextRef="#ctx0" brushRef="#br0" timeOffset="90227.02">2129 9550 548 0,'4'-4'389'0,"-4"3"71"16,6-3-142-16,-6 3-78 15,0 0-58-15,0 0-88 16,0-1-24-16,0 1-37 16,0 1-6-16,0 0-5 15,1 12 0-15,-5 11-1 16,-13 31-1-16,3-21-1 16,-5 0-2-16,2 4-5 0,-3-1-3 15,0-2-2-15,-1 0-3 16,6-3 0-16,4-2-2 15,3-1-1-15,11-4 0 16,-8-5-1-16,0-1 0 16,4-3 0-16,-5 2 0 15,8-2 0-15,3-2-1 16,5-1 1-16,-2-3 0 0,8-5 1 16,-1 0 4-16,3-8 1 0,2 1 2 15,3-7 0-15,2 0 0 16,4-2-2-16,-7-3-2 15,4 1 0-15,-1-2-2 0,-3 3-1 16,5 1 20-16,-6 1-58 16,0-1-48-16,-7 1-198 15,0 1 167-15</inkml:trace>
  <inkml:trace contextRef="#ctx0" brushRef="#br0" timeOffset="90516.76">2146 9788 643 0,'-3'-10'442'15,"3"7"80"-15,3-4-211 16,6 5-114-16,-1-2-33 15,5 2-63-15,4 1-18 0,7 3-25 16,6 3-13-16,5 1-19 31,0 3-7-31,-4-1-10 16,-5-4-2-16,-4 1-2 16,-5-5 20-16,-6 0-49 15,-4-3-54-15,-8-6 56 16</inkml:trace>
  <inkml:trace contextRef="#ctx0" brushRef="#br0" timeOffset="90798.66">2176 9547 1236 0,'3'-3'555'0,"6"-2"-241"16,2-3-71-16,12-5-62 15,4-2-47-15,17-2-73 16,5-3-22-16,5 4-26 16,4 4-6-16,-7 3-3 0,2 3-1 31,-6 1-1-31,-10 2 6 0,-6 3-8 15,-10 3 326-15,-9 10-245 16</inkml:trace>
  <inkml:trace contextRef="#ctx0" brushRef="#br0" timeOffset="115739.14">4139 7738 577 0,'2'4'345'0,"-2"-4"-32"16,4 2-34-16,2 1-65 16,1-1-32-16,4-2-53 15,-2-1-28-15,-3 0-40 16,1-1-13-16,-2 0-16 16,0 1-3-16,0 0 5 15,-2 1 2-15,-3 0 3 0,0 0 2 16,0 0-13-16,4 5-5 15,-2 4-7-15,-1-1-4 0,-1-4-4 16,0 1-1-16,0-3 4 16,0 0 2-16,-1-2 1 15,0 0 1-15,1 0-6 16,0-1-3-16,0 0-3 16,0-1-1-16,0 1-4 15,0 0-2-15,0 0 0 0,0 1 0 16,0 0 3-16,0 0 1 15,-1 12 0-15,0-1 1 16,-6 23-1-16,6-25 1 16,1-4 1-16,1-2 19 15,4-7-41-15,0-6-34 16,1-15 40 0</inkml:trace>
  <inkml:trace contextRef="#ctx0" brushRef="#br0" timeOffset="116721.54">5268 7352 408 0,'9'-4'290'15,"-6"-2"-4"-15,4 1-82 16,-5 1-21-16,4 1-11 16,-10 2 3-16,3 1-7 15,0 0-12-15,0 0-17 16,0 0-6-16,-12 2-12 0,-9 9-9 16,-38 24-20-16,26-30-10 15,2 3-28-15,1 1-11 16,0-7-17-16,1 4-7 15,0-5-7-15,2-1-3 16,6 1-5-16,2 0-1 16,5 2-3-16,2-2 0 15,4 2 0-15,8 3-1 16,-1-2 0-16,2 1 0 16,0 3 1-16,-1-4 0 0,1 2 1 15,-1 0-1-15,1 1 0 16,-4-1 1-16,3 2-1 15,-2 1 0-15,-7 1 1 16,1 1 0-16,-2-1-1 16,-2 1 1-16,2-2 0 15,-1 1-1-15,2-2 1 0,2-2 0 16,0 0-1-16,2-2 0 16,1-1 0-16,3-3 0 15,2 0 0-15,0-1 0 16,0 0 0-16,0 0 0 15,21-5-2-15,25-9 0 16,-19 10 0-16,-2-5 1 0,0 2 0 16,7 5 0-16,-5 0 0 31,2 4 0-31,1 5 0 16,-11 1 0-16,-8 7-1 15,-4 0 2-15,-7 4 0 16,-1 0 0-16,1 1 0 15,-1 0 0-15,-5 1 2 16,-3 2 0-16,-8 0 0 0,-3 2 0 16,-6-3 1-16,-4-6 1 15,2-4 1-15,-1-3 1 16,3-5 0-16,5-3 1 16,-6-6-1-16,-1-6 1 15,5-6-2-15,-3 2-1 16,8 5-4-16,1 2-2 15,5 5-1-15,2 2-2 16,4 2-14-16,0 1-23 0,2 3-59 16,4 1-36-16,6 2-149 15,5-3 182-15</inkml:trace>
  <inkml:trace contextRef="#ctx0" brushRef="#br0" timeOffset="117274.8">5682 7342 571 0,'12'3'393'16,"-6"-2"61"-16,0 3-154 0,1 2-53 15,-7 0-43-15,-9 1-52 16,-4 3-14-16,-10 2-35 16,-3 3-16-16,-2 4-20 15,0 2-12-15,-2 3-18 16,2 2-7-16,-2-1-13 16,0-2-1-16,7 2-3 15,1-3 1-15,10 1-3 16,7-5-2-16,6-2-2 15,9 0-3-15,11 0 0 16,2 0-1-16,12-3 1 16,-9-3-1-16,12-10-1 15,4 0 0-15,2-6-1 16,12-4 1-16,-12-4 1 16,-6-7 2-16,-11-5-1 15,1 0 1-15,-6-7-1 0,-5 2 0 16,-1 0 1-16,-7-4-1 15,-6-1 0-15,-3 1 1 16,-11 3-2-16,-4 3-1 16,-5 11-2-16,-7 4-3 15,-6 11-1-15,-7 3 0 16,-7 7 0-16,1 3 1 16,5 3-4-16,9-1-14 15,18-2-144-15,0-5 119 0</inkml:trace>
  <inkml:trace contextRef="#ctx0" brushRef="#br0" timeOffset="119150.64">4329 8794 758 0,'-1'0'379'0,"1"-1"-122"16,3 0-27-16,-3 1-73 16,0-1-25-16,0 0-39 15,8 0-15-15,1 0-23 16,11 1-5-16,37 4-5 15,-25-2-3-15,4 0-1 16,-1-2-1-16,-8-3-12 16,-1-2-8-16,-2 0-9 15,-6-1-2-15,5 0-1 16,-1 1 1-16,-2-2 12 16,-1-2-22-16,-5 2-93 0,-5-4 73 15</inkml:trace>
  <inkml:trace contextRef="#ctx0" brushRef="#br0" timeOffset="119537.28">5765 8584 924 0,'-1'3'516'0,"-14"3"-93"16,2 6-198-16,9 2-29 15,-17 7-73-15,-4 2-27 16,-7 5-30-16,-7 0-12 16,3 1-21-16,1 2-11 15,-5-9-13-15,1 2-2 16,3-2-2-16,1-5 0 0,1 1-3 16,4-3-4-16,2-6-48 15,4 2-43-15,10-4-145 16,2 0-409-16,7-3 440 15</inkml:trace>
  <inkml:trace contextRef="#ctx0" brushRef="#br0" timeOffset="119839.39">5425 8581 998 0,'-6'1'506'0,"2"4"-171"0,4 4-159 16,-1 3-39-16,4 10-54 15,3 4-8-15,11 11 1 32,3 3-1-32,3-5-5 15,6 4-9-15,-3-8-18 0,2-3-8 16,3-1-16-16,-3-7-5 15,7 0-4-15,-4-2 1 16,-7-6 12-16,-2-4-27 16,-15-6-3-16,-4-4 6 15</inkml:trace>
  <inkml:trace contextRef="#ctx0" brushRef="#br0" timeOffset="121676.98">4255 9957 463 0,'0'-1'323'16,"1"0"-16"-16,-1 0-33 16,0 0-18-16,0 0-32 15,0-1-18-15,2 1-42 16,1-1-12-16,-3 1-36 15,0 0-23-15,0 0-35 16,0 1-18-16,0 0-26 16,0 0-5-16,0 6-3 15,-2 6-2-15,-1 1 0 0,0 27 0 16,4-30-1-16,5-4 0 16,-6-3 2-16,4-1 1 15,-4-3 1-15,0 0 5 16,-1 0-42-16,1-1-30 15,0 1-105-15,0-12 96 0</inkml:trace>
  <inkml:trace contextRef="#ctx0" brushRef="#br0" timeOffset="122520.98">5298 9573 497 0,'9'-4'372'15,"-2"0"37"-15,3 0-151 16,-7 1-16-16,-1 2-54 15,0 0-24-15,-3 0-38 16,0 0-17-16,-1 0-31 16,-11 0-10-16,-5 2-19 15,-43 9-7-15,25-4-17 16,-11 1-5-16,11-1-10 16,3 1-3-16,3 0-3 0,13 1-2 15,-12 0-1-15,9 3-1 16,5-3 0-16,-1-3-1 15,12 5 0-15,-4-6-1 16,6 3 0-16,2 2 1 16,-3-2 0-16,3 1 1 15,-3 3 0-15,2-2 1 16,-2-2-1-16,0 8 1 0,-5-3 0 16,-5 0-1-16,8 2 1 15,-4-3 0-15,4-2 0 16,3-2 0-16,-7-7-1 15,6 0 2-15,4 0-1 16,-1-2 0-16,0 1-1 16,0 0-1-16,4 0 0 15,15-7-1-15,26-15 1 16,-21 12 0-16,5 4 0 16,4-2-1-16,-4 10 0 15,-1-1 0-15,-3 3-1 16,-4 9-1-16,2 4 2 15,-3 2-1-15,-8 6 2 16,-5-3 0-16,-6 4 1 16,-3 3 2-16,-9-3 0 15,-3 1 1-15,-8-2 2 0,-3 0-1 0,-2-2 3 16,-3-2 7-16,-4-6 10 16,1-3 2-16,-7-9 4 15,3-2-7-15,8-7-8 31,-1-4-2-31,11-1-8 0,1 0-1 16,2 3-5 0,4 2-3-16,4 6-5 0,1 1-7 15,2 2-33-15,1 3-23 16,7 2-70-16,-1 0-52 16,10-3 152-16,2-1-15 15</inkml:trace>
  <inkml:trace contextRef="#ctx0" brushRef="#br0" timeOffset="122950.08">5617 9619 1087 0,'2'0'514'15,"-4"5"-193"-15,-4 2-78 16,-13 8-77-16,7 6-29 15,-6 2-46-15,-3 7-13 0,2 4-26 16,-7 3-10-16,-2-2-14 16,6 1-4-16,2-7-9 15,2-4-3-15,15 2-3 16,0-6-2-16,5-2-2 16,2-1-1-16,9-4 0 15,3-2 0-15,10-9 1 16,6-3 2-16,-7-8 1 15,-12-8 2-15,15-5 0 16,-1-5 0-16,6-4-3 0,4-4 0 16,-18-3 1-16,-9-5-1 15,-10-3 0-15,-1-1-1 16,-14-6-3-16,2 9-1 16,-4 8-3-16,0 7-2 15,-10 15-4-15,11 3-3 16,2 10 3-16,0 0-20 15,12 9-49 1,-12 4-46-16,-2 9-158 16,1 2 177-16</inkml:trace>
  <inkml:trace contextRef="#ctx0" brushRef="#br0" timeOffset="123262.43">5963 9873 1400 0,'0'2'577'15,"6"-1"-357"-15,6 0-19 16,8 0-76-16,4 0-19 16,9-3-35-16,2-1-21 15,3-2-20-15,2 1-12 0,-3 4-10 16,-10 0 6-16,-9 0-2 16,-4-2 14-16,-17 2-15 15</inkml:trace>
  <inkml:trace contextRef="#ctx0" brushRef="#br0" timeOffset="123654.06">7016 9680 1056 0,'4'5'514'16,"-6"1"-146"-16,-1-1-117 15,0 7-64-15,-9 4-33 16,-5 7-59-16,-3 3-25 15,-8-4-30-15,2 6-12 0,-8-4-14 16,3 1-4-16,0 2-4 16,0-4 0-16,-2-2-3 15,-1-3 1-15,0-7-12 16,-1-2-19-16,10-3-75 16,2-3-60-16,13-2-71 15,3-2 128-15</inkml:trace>
  <inkml:trace contextRef="#ctx0" brushRef="#br0" timeOffset="123905.5">6767 9742 955 0,'-4'-8'545'0,"6"3"-110"16,-1 5-188-16,-2 4-43 15,1-4-83-15,0 1-25 16,1 17-25-16,43 33-15 0,-27-26-19 16,6 3-11-16,4 0-14 15,-1-1-2-15,6-2-5 16,0-4 1-16,-6-1 1 16,-3-7 9-16,-8-6-28 15,-4-2 22-15,-5-8-10 16</inkml:trace>
  <inkml:trace contextRef="#ctx0" brushRef="#br0" timeOffset="127081.19">14689 7332 523 0,'0'-1'279'0,"0"0"-45"15,0 0-25-15,10-6-36 16,-2 2-12-16,0-1-35 16,27-15-14-16,-29 18-20 15,-4 3-11-15,-2 0-11 16,-1 0 2-16,0 0-5 16,0 0-4-16,-5 4-14 15,-12 14-10-15,-36 27-17 16,28-21-5-16,-4 0-6 15,4 3-2-15,2 3-3 16,6-6-1-16,7 2-2 16,1-6-1-16,9-1-1 15,5 1 0-15,3-3 1 16,8 0 0-16,5-2 1 16,2-4 0-16,10-6 1 15,0-5-1-15,4-4 2 0,0-4 1 16,1-9-1-16,2-2 1 15,3-9-1-15,2 0 1 16,-10-7-2-16,-2-1 0 16,-23-5 2-16,-2-2-1 15,-10 7 1-15,-11 1-1 16,-5 11-3-16,-12 5-2 0,-6 11-1 16,-2 6-1-16,3 9 0 15,-3 4 1-15,8 1 0 16,0 2 0-16,4-1 18 15,1 0-7-15,10 1 389 16,13 5-292-16</inkml:trace>
  <inkml:trace contextRef="#ctx0" brushRef="#br0" timeOffset="127986.05">19869 7212 531 0,'-37'5'346'15,"36"-5"-22"-15,-5 0-78 16,1-1-28-16,-2-1-34 15,-7 1-19-15,0-1-31 16,-5 1-16-16,0 2-36 16,-3 3-16-16,-7 6-27 31,1 5-9-31,-6 8-10 0,0 5-2 16,-1 11-2-16,-2-1 0 0,4 6-3 15,6-2-1-15,3-9-3 16,12 2-2-16,10-7-2 15,3-2-1-15,19-3 0 16,4-3 1-16,13-9 1 16,2-2 1-16,9-9-1 15,4-5-1-15,6-7 0 16,-4-4 0-16,-9-9 0 16,-1-4 2-16,-14-2-2 15,-3-6 0-15,-7-5 0 16,-10-5 0-16,-11-7 0 15,-11-1 1-15,-4 11-5 16,-2 7-1-16,-8 15-5 0,1 8-3 16,-15 11-1-16,-5 4 0 15,-4 9-4-15,0 1-28 16,15 2-136-16,9 2 122 16</inkml:trace>
  <inkml:trace contextRef="#ctx0" brushRef="#br0" timeOffset="129963.69">14149 8583 728 0,'-3'-6'392'0,"1"2"-79"15,0-3-58-15,0 2-59 16,1-1-35-16,0 4-58 15,1 1-27-15,0 0-43 16,0 0-14-16,-1 1-10 16,0 0-2-16,-4 27 0 15,-5 37-1-15,1-25 1 16,1 2 0-16,2-2-2 0,-4-3 1 16,3-2-3-16,1-4 1 15,0-7-1-15,3-1 1 16,1-15 2-16,-3 0 6 15,-2-11-69-15,0-5-82 16,-3-9-288-16,6 1 266 16</inkml:trace>
  <inkml:trace contextRef="#ctx0" brushRef="#br0" timeOffset="130182.4">13906 8690 860 0,'-11'2'427'0,"9"-2"-142"16,4-1-39-16,6-5-79 16,4-2-32-16,12 0-46 15,1 1-22-15,11 2-29 16,7 1-9-16,3 2-10 16,0-1-4-16,0 3-5 15,-7 0-4-15,-7 0-4 16,-3 3 2-16,-12 0-23 0,-2 1-87 15,-3 0 76-15</inkml:trace>
  <inkml:trace contextRef="#ctx0" brushRef="#br0" timeOffset="130528.05">15150 8504 948 0,'7'-10'481'0,"-1"6"-129"16,0 1-103-16,-4 3-69 16,-4 0-40-16,1 0-45 31,-1 0-9-31,0 3-24 15,-14 15-14-15,-37 29-24 16,29-26-8-16,-5 2-7 16,-3 2-4-16,0 3-1 15,-5-1-1-15,-7-2-1 16,-2-3 0-16,-1-5 8 16,3-4-22-16,10-2-49 0,4-7-26 15,9-7-132-15,5-2-63 16,11-8 181-16</inkml:trace>
  <inkml:trace contextRef="#ctx0" brushRef="#br0" timeOffset="130784.75">14822 8506 830 0,'-2'1'490'16,"-1"5"-84"-16,3 6-175 15,3 1-33-15,6 5-74 16,4 3-14-16,9 6-20 0,1 1-7 16,5 3-17-16,7 3-10 15,-5-5-26-15,5 5-13 16,0-5-9-16,-4-5-4 16,3-4 14-16,-2-7-13 15,-4-9 10 1,0-3-593-16,-6-16 427 0</inkml:trace>
  <inkml:trace contextRef="#ctx0" brushRef="#br0" timeOffset="131554.34">19439 8369 689 0,'0'-7'439'0,"0"-4"-6"16,1 8-230-16,-4 1-13 15,-3 6-86-15,2 8-27 16,-4 6-26-16,6 8-11 15,-4 4-4-15,0 2-2 16,-3 3-5-16,-6 2-1 0,11 6-5 16,-2 4-3-16,6 1-6 15,-1-3-3 1,-7-6-4-16,-9-5-1 0,5-10 0 16,1-2 0-16,-1-13 7 15,8-4-20-15,-5-13-125 16,1-12 25-16,7-14 38 15</inkml:trace>
  <inkml:trace contextRef="#ctx0" brushRef="#br0" timeOffset="131805.03">19226 8535 861 0,'-5'-2'461'16,"3"2"-115"-16,3 3-87 15,-1-3-67-15,0 0-50 16,24 1-42-16,34 4-11 0,-20-4-32 16,1 0-11-16,5 1-18 15,3-1-7-15,0-1-8 16,-2-1-3-16,-8-1-6 16,-5 1 0-16,-6-1-2 15,1 1-34-15,-7-1 208 16,4 2-140-16</inkml:trace>
  <inkml:trace contextRef="#ctx0" brushRef="#br0" timeOffset="132103.06">20471 8445 1265 0,'0'-4'553'16,"-4"4"-271"-16,-1 5-81 16,-6 5-53-16,-9-4-22 15,4 11-27-15,-1-2-21 16,-4 3-34-16,-1 5-12 16,-4 0-20-16,-11 3-4 0,-10 3-5 15,5 1-1-15,-9 4-1 16,6 0 1-16,7-3-2 15,3 0 0-15,8-4-11 16,1-6-37-16,10-10-72 16,3-6-61-16,13-13 102 15</inkml:trace>
  <inkml:trace contextRef="#ctx0" brushRef="#br0" timeOffset="132368.459">20141 8460 1400 0,'-1'-1'580'0,"2"4"-344"16,3 2-48-16,-4-5-69 0,1 2-21 16,27 15-30-16,30 34-14 15,-25-23-22-15,1 2-8 16,-11 2-13-16,5-1-2 15,2 0-3-15,-2 1-2 16,5-8-1-16,-5 0 0 16,-7-4 8-16,-1-5-20 0,-5-6 95 15,-2-3-64-15</inkml:trace>
  <inkml:trace contextRef="#ctx0" brushRef="#br0" timeOffset="133258.979">14632 9947 579 0,'6'-3'349'0,"-5"0"-10"16,-1 0-45-16,0 2-66 15,0 1-30-15,0 0-68 16,0 0-22-16,-1 0-35 16,-1 0-7-16,-4 15-6 15,-47 37-8-15,29-20-10 16,-8 3-7-16,-12 2-13 15,2 1-4-15,-12-3-9 16,3-1-3-16,16-6-2 16,3-5-1-16,10-8-1 15,10-4 0-15,2-8 0 16,6-3-31-16,8-11-144 0,5-3-106 16,7-10 158-16</inkml:trace>
  <inkml:trace contextRef="#ctx0" brushRef="#br0" timeOffset="133525.349">14362 9947 1218 0,'0'0'179'0,"0"1"-20"16,0 1 139-16,0-2-75 16,0 0-42-16,5 5-34 15,17 13-7-15,33 34-37 16,-32-21-17-16,4 0-26 15,6 3-16-15,1-1-21 16,4-8-6-16,4-4-7 16,-6-7-3-16,-2-3-1 15,0 1 18-15</inkml:trace>
  <inkml:trace contextRef="#ctx0" brushRef="#br0" timeOffset="134282.479">20079 9936 913 0,'0'-4'461'0,"0"5"-164"16,-3 2-53-16,1-3-76 15,1 0-41-15,-18 8-30 16,-35 38-10-16,22-23-27 16,-2 2-15-16,-2 2-22 15,7 4-7-15,5 0-9 16,-7-5-3-16,5 0-1 0,-11-8 0 16,0-8 8-16,10 2-30 15,1-11-103-15,4 1-78 16,7-3 109-16</inkml:trace>
  <inkml:trace contextRef="#ctx0" brushRef="#br0" timeOffset="134548.27">19744 9898 1060 0,'0'0'483'0,"4"6"-220"16,2 4-55-16,12 9-69 16,2 1-20-16,3 7-19 15,9 6-12-15,5 5-27 16,5 4-11-16,9-1-23 16,-2-1-8-16,-1-11-6 15,0-2-4-15,-9-10-4 16,-2 1 1-16,-13-5-16 0,-2-2-10 15,-15-6 13-15</inkml:trace>
  <inkml:trace contextRef="#ctx0" brushRef="#br0" timeOffset="141036.24">4625 11364 568 0,'5'-6'360'0,"-2"0"-35"0,2 1-109 31,-2-1-19-31,-1 3-46 16,1 1-16-16,-3 1-26 16,0 1-14-16,0 0-33 0,0 0-7 15,0 0-1-15,-1 0 0 16,-5 14-2-16,-27 38-7 15,2-18-16-15,-5 6-5 16,-3 7-5-16,-3-1-3 16,-1-1-6-16,4-3-2 15,-3-9-2-15,1-2-2 0,4-7 0 16,4-4-2-16,11-5-2 16,6-3 0-16,12-6-5 15,4-4-38-15,6-8-177 16,5-6 154-16</inkml:trace>
  <inkml:trace contextRef="#ctx0" brushRef="#br0" timeOffset="141358.02">4333 11353 914 0,'-9'-1'436'0,"6"1"-170"16,3 0-41-16,-3 0-67 16,3 0-36-16,0 0-35 15,0 0-6-15,16 3-9 16,24 16-10-16,-20 2-23 16,5 4-5-16,0 10-8 31,3 1-3-31,-6 2-6 15,-3 2-3-15,-1-7-5 16,-3-3-1-16,-3-3-2 0,0-8 0 16,-1-1-1-16,1-3 2 15,-2-8 23-15,0-4 341 16,0-5-271-16</inkml:trace>
  <inkml:trace contextRef="#ctx0" brushRef="#br0" timeOffset="142258.12">5808 11376 320 0,'7'-1'262'0,"1"-1"30"0,-5 0-59 16,-1 1-30-16,0-1-33 16,-2 2-17-16,0 0-12 15,0 0-3-15,0 0-15 16,0 0-10-16,0 0-28 16,-1 0-17-16,0 0-18 15,0 0-8-15,-21 2-19 16,-30 10-7-16,15 1-9 15,3 2-3-15,-3 6-3 16,3 2-1-16,8 5 0 16,2 0 0-16,4 3-1 15,4-3 0-15,2 0-1 16,5 1 0-16,3-5 0 16,3 0-1-16,7-4-1 0,4-3 0 15,5-5-1-15,4 1-1 16,6-9 2-16,4 1 1 15,9-5 2-15,3-2 1 16,2-2 1-16,-1-2 1 16,-9 1 0-16,-10-4-1 0,-4 3 14 15,-6-1-36-15,-1-3-78 16,8 7-71-16,-8-5 86 31</inkml:trace>
  <inkml:trace contextRef="#ctx0" brushRef="#br0" timeOffset="143366.53">6476 11481 664 0,'5'-9'416'0,"-4"0"-7"16,-1 4-167-16,-1-1-1 16,-5 1-64-16,-3 2-35 15,-5 0-48-15,0 2-18 16,-8 1-27-16,-2 1-10 16,-4 3-18-16,3 4-7 15,3 6-8-15,-1 0-1 16,-4 8-4-16,-7 0 0 0,-1 0 0 15,7 5-1-15,7-5-1 16,5 3-1-16,9-6-1 16,0 1 0-16,9-2-1 15,4 0 1-15,5-2-2 16,3-4 0-16,7-2-1 16,1-5 1-16,7-1 1 31,-5-4 1-31,-1-7 1 15,0 0 0-15,0-13 1 16,3-4 1-16,2-7 0 16,3-2 0-16,-5-5 1 15,-1 0-2-15,-6 1-7 0,-8 0-1 16,-4 15 1-16,-3 8 1 16,-7 12 0-16,-1 3 0 15,-8 11 0-15,0 5 1 16,-4 8 6-16,0 3 0 15,-1 5 0-15,4 1 1 16,2-3-1-16,3-1 0 0,9-6 0 16,-1-1 0-16,10-3-2 15,1-3 1-15,4-4-1 16,3-4 1-16,4-5 0 16,1-1 1-16,1-7 2 15,2-1 0-15,1-10 0 16,3-5 1-16,1-4-1 0,-2-6 0 15,3-1 3-15,-5-4-1 0,-4-2 2 16,-5 4-2-16,-8 7 0 16,-3 4-1-16,-6 13-1 15,-3 1-2-15,-7 10 0 16,4 5-1-16,-4 9 1 16,0 4 0-16,0 4 2 15,-8 0 0-15,5 4-1 16,1-3 0-16,5 0-1 15,0 1 0-15,3-2 0 16,2 1 0-16,-1-5 0 16,-2 0 0-16,-2-5 1 15,-1-4-1-15,4-3 0 0,2-4 0 32,3-6 4-32,8-3-1 15,4-13 1-15,5-4-4 0,9-15-7 16,0-10-12-16,3-9-9 15,2 0 0-15,0 9 9 16,1 9 11-16,-8 15 11 16,0 5 4-16,-5 11 9 15,-4 3 4-15,-1 11 4 16,-3 4 1-16,-6 11-7 0,1 5-3 16,-6 7-5-16,-1 2-3 0,-1 5-2 15,-5-5-1-15,1-5 0 16,-5-2-2-16,-1-5 0 15,-1-3 1-15,2-5-1 16,0-1 1-16,3-10-1 16,2-3 5-16,3-2-55 15,2-4-53-15,-1 3-446 16,0 0 369-16</inkml:trace>
  <inkml:trace contextRef="#ctx0" brushRef="#br0" timeOffset="143877.449">7323 11391 1141 0,'-10'7'502'16,"5"4"-256"-16,-1 2-25 15,6 5-71 1,-1 1-21-16,-1 5-34 0,-3 2-17 0,-3 3-22 15,2 0-8-15,-4-2-14 16,0-1-6-16,3-1-13 31,1-5-3-31,4-2-6 16,0-4 0-16,-2-7 0 16,0-5 2-16,5-6 1 15,7-3-1-15,2-10-3 16,1-3-5-16,4-11-10 15,6-3-17-15,9-5-22 16,5-1-6-16,6 6 4 16,-5 0 15-16,-3 9 25 0,0 3 7 15,-5 6 4-15,1 5 1 16,-3 5 1-16,0 6 2 16,-7 4-2-16,-5 3 1 15,-5 10 0-15,-7 3-2 16,-7 7 1-16,2 7 0 15,-11 3 0-15,1 2-1 0,0 1 1 16,-2-7-1-16,3-4-1 16,-2-4 0-16,10-5 3 15,1-4 5-15,6-9-88 16,8-3-91-16,6-10 107 16</inkml:trace>
  <inkml:trace contextRef="#ctx0" brushRef="#br0" timeOffset="144257.06">8219 11329 1227 0,'-16'11'562'16,"-11"9"-237"-16,-4 1-85 16,-7 5-75-16,-1 2-34 0,3 4-53 15,6 0-22-15,8-2-30 16,3-1-9-16,8-3-9 15,3-3-2-15,7-5-3 16,6 0-2-16,5 0 0 16,6-5-1-16,12 0 1 15,3-5 2-15,10-8 1 16,-3-7 1-16,-1-9 1 16,-6-6 0-16,-4-8 0 15,-4 0 0-15,-4-6 2 16,-9-3 1-16,-12-1-2 15,-9-2-3-15,-6 11-5 16,6 8-5-16,-4 15-3 16,4 8 0-16,-11 3 1 15,-4 6 2-15,2 3-10 0,-3 1-20 16,12 1-85-16,3-2-51 16,9-2 101-16</inkml:trace>
  <inkml:trace contextRef="#ctx0" brushRef="#br0" timeOffset="144608.9">8803 11169 1157 0,'11'-10'528'0,"-3"6"-251"16,-3 2-52-16,-6 4-92 16,-4 8-33-16,-5 7-38 15,-6 8-5-15,-2 9-12 16,4 4-1-16,-7 7-4 0,8 5-5 16,-2 4-9-16,-2 3-8 15,9-2-8-15,-1-2-3 16,3-13 0-16,-3-10 0 15,3-7-1-15,-1-9 0 0,6-4-1 32,1-2 14-32,-2-8-41 0,-3-2-38 0,2-8-78 15,-4-3 71-15</inkml:trace>
  <inkml:trace contextRef="#ctx0" brushRef="#br0" timeOffset="144819.02">8628 11343 681 0,'15'-6'425'0,"1"4"7"16,-2 0-120-16,6 2-99 15,1 2-43-15,8 1-81 16,10 0-25-16,2-2-38 15,-2 0-14-15,-6-1 16 16,-9-2-3-16,-11 1-13 16</inkml:trace>
  <inkml:trace contextRef="#ctx0" brushRef="#br0" timeOffset="146206.4">9882 11022 385 0,'5'-2'314'0,"0"0"83"15,-5 1-43-15,5-5-64 16,2 0-35-16,0-3-66 16,33-24-38-16,-37 32-72 15,0 3-23-15,-5 10-35 32,-1 8-7-32,-5 17-2 15,-3 7 0-15,-4 9-1 0,-2 0-1 16,-2 1-3-1,-2-2-1-15,1-4-1 0,-1 0-1 16,2-2 1-16,2-1-2 16,4-5 1-16,4-2-1 15,8-12-1-15,-6-9 3 16,1-10 2-16,6-2 2 16,-4-5 1-16,4-2-1 15,-1 1-6-15,0 0-2 0,1-10-5 16,2-13-4-16,10-41-6 15,4 26-8-15,5-5-10 16,10 1 0-16,13 8 6 16,0 5 9-16,5 12 13 15,-2 6-1-15,-1 11 0 16,-8 4-1-16,-8 10-2 16,-14 6 1-16,-12 7 1 15,0 5 2-15,-11 4 4 16,1 1 1-16,-11 3 1 15,-3-2 1-15,-5-1-1 0,-1-3 1 16,-5-5 0-16,-2-3 1 16,-1-11 2-16,-1-4 0 15,1-6 2-15,3-6 0 16,0-4-1-16,4-6 0 16,5-3-2-16,2-3 0 0,3-7-3 15,11 6-2-15,3-6-3 0,3 3-2 16,7 5-1-16,-1-2 1 15,5 8 0-15,1 2 1 32,4 7-1-32,-1 1-1 0,-2 3 1 15,0 6 1-15,0 3 1 16,2 7 1-16,4 0 0 16,3 2 0-16,5 0 0 15,2-1 0-15,11 0 1 16,2-7 0-16,5 0 1 15,3-3 0-15,-2-5 1 0,3 0 1 16,-4-6 4-16,-5-11 3 16,-6-8 6-16,-10-3 2 15,4-11-2-15,-2 1 0 16,-5-7-2-16,7-3-1 16,-16 1-1-16,-3 3-1 0,-4 9-7 15,-7 4-2-15,-5 16-2 16,-4 3 0-16,-7 10 1 31,0 6 3-31,-1 6 1 16,-2 3 0-16,3 1 0 0,3 2 0 15,3 6-1-15,2 2-1 16,5 3 1-16,3 5 0 16,2-3 1-16,6 1 0 15,6-8 1-15,5-1-1 16,12-9 2-16,0-4-1 0,11-6-1 15,0-5 25-15,-1-2-27 16,2-6 23-16,0-14-12 16</inkml:trace>
  <inkml:trace contextRef="#ctx0" brushRef="#br0" timeOffset="146859.08">11495 11214 811 0,'9'-5'420'0,"-2"-3"-118"15,3 0-21-15,-6 4-96 16,1 4-45-16,-2 4-60 31,-3 7-23-31,-1 6-14 16,-4 1 2-16,-9 10-3 16,-1 2-3-16,-5 8-9 0,0 5-6 15,-1 3-9-15,0 4-4 16,2-3-4-16,2-7 0 15,4-7-2-15,3-7-1 0,6-11 0 16,1-7 0-16,4-8 9 16,4-6-13-16,-5-15 384 15,14-9-286-15</inkml:trace>
  <inkml:trace contextRef="#ctx0" brushRef="#br0" timeOffset="147610.33">12154 11292 569 0,'-10'9'416'16,"8"3"75"-16,-1 0-175 16,3-7-92-16,0 1-46 0,-6-7-35 15,1-2-12-15,3 1-31 16,0 1-15-16,1 0-37 15,0 0-10-15,-18-6-9 16,-35-8-4-16,26 14-10 16,-2 0-4-16,-1 2-5 15,3 4-2-15,1 2-3 16,8 3-1-16,3 1-1 16,3-1-2-16,10 1-1 15,3-2-2-15,5 0 1 16,5 0-1-16,6-1 1 15,0 1 1-15,6-3 0 16,1 0 0-16,4-3 1 16,0-6 0-16,1-3 0 15,-8-5 3-15,-2-3 1 16,3-4 0-16,-5 1 1 0,3-2-2 16,-10 2 0-16,2 4 0 15,-8 7-4-15,-1 2-3 16,4 9-2-16,-17 4 0 15,3 12 4-15,1 7 2 0,-13 16 1 16,11 11 2-16,-6 11 0 16,-8 2 0-16,5 2 0 15,-6-4 0-15,-2-1 1 16,2-1 0-16,-4 3 0 16,1 0 0-16,0-9 0 15,2-4 0-15,0-11 0 16,-2-5 1-16,-7-10 0 15,3-2 0-15,-4-13 0 16,3-4 0-16,4-8-1 16,2-5 1-16,9-11-3 15,4-4-9-15,11-12-19 16,2 0-5-16,8-2-1 16,6-2 6-16,10 1 17 0,3-3 3 15,12-4 6-15,2 4 0 16,9 0 3-16,4 6 1 15,9 6 2-15,3 3 0 0,-3 6-1 16,-7 4-1-16,-8 8-1 16,-6 2 108-16,-7 4 264 15,-1 1-253-15</inkml:trace>
  <inkml:trace contextRef="#ctx0" brushRef="#br0" timeOffset="148560.96">12645 11313 426 0,'3'-12'299'0,"5"-3"49"16,30-24-33-16,-24 28-69 15,-3 4-35-15,-3 4-80 16,-6 3-30-16,-3 6-22 16,-5-1-9-16,-5 8-3 0,-2 1-7 15,-1 6-21-15,-1 2-10 16,-1 4-12-16,2 3-6 16,3 4-5-16,-5-1-2 15,7 0-1-15,-3 1 0 16,2-8 0-16,9-1 0 0,-6-10-3 15,7-9 5-15,-1-12 1 16,1-6 0-16,9-10 2 16,1-8-5-16,13-10-3 15,3-4-2-15,6 0 0 32,2 5 0-32,-1 6 2 15,1 10 0-15,-14 6 0 0,7 3 0 16,-6 13-1-16,-5 1-3 15,7 7 1-15,-10 8-1 16,-5 6 2-16,-2 2 1 16,-2 6 1-16,-2 1 0 15,-3 0 0-15,-4 0 0 16,-1-1 1-16,-2 2-1 16,-2-4 1-16,2-1 0 0,-1-6-1 15,2-3 14-15,4-10-63 16,2-2-20-16,1-9-130 15,3-7-107-15,9-8 204 16</inkml:trace>
  <inkml:trace contextRef="#ctx0" brushRef="#br0" timeOffset="149004.84">13415 11218 805 0,'16'-5'436'16,"-12"4"-99"-16,1 5-56 15,-9 4-53-15,-4 1-48 16,-7 8-43-16,-6-1-22 16,-4 3-40-16,-2 3-14 15,-2 3-20-15,1 3-6 16,1 3-9-16,3 2-4 16,4 1-7-16,3-2-4 15,14-1-6-15,2-4-1 0,10-5-1 16,10-1-1-16,7-8 2 15,5-3 0-15,8-4 0 16,-1-6 0-16,6-4 1 16,1-9 0-16,-11-10 1 15,1-2 1-15,-16-9 1 16,-8-1 0-16,-4-2 1 16,-7-1-1-16,-7 1-2 15,3 4 0-15,-4 4-5 16,-11 4-2-16,-1 10-4 15,-6 1-2-15,-6 11-1 16,7-1 1-16,-4 5 0 16,-5 6 2-16,12 2-24 0,3-2-26 15,3 3-65-15,12-1-45 16,-6-2-116-16,4 1-237 16,6 0 349-16</inkml:trace>
  <inkml:trace contextRef="#ctx0" brushRef="#br0" timeOffset="149718.419">13781 11227 818 0,'14'-15'542'15,"3"3"9"-15,-4 1-314 16,7 2-33-16,-14 9-106 15,-1 6-25-15,-5 7-26 16,-2 4-7-16,-7 8-5 16,-4 2 3-16,-3 8-5 0,0-3-5 15,2 3-10 1,-1 0-4-16,4-1-7 0,0-1-2 16,4-7 0-16,1-4 0 15,4-13 2-15,1-4 4 0,3-11 1 16,2-6-1-16,5-13-3 15,3-4-6-15,5-11-4 16,5-3-4-16,2 4-6 16,3 4-1-16,3 9 2 15,-2 6 2-15,2 10 6 16,-2 5 2-16,-5 5 0 16,-1 7 0-16,-8 2 0 15,-3 4 1-15,-1 5 0 16,0-2 1-16,2 4 1 15,-3-3-1-15,11-2-1 16,3-3 1-16,6-9 2 16,7-1 1-16,0-8 1 15,-3-5 1-15,3-6-1 16,-4-3 0-16,-2-5 0 0,-2 1 0 16,-8-3 2-16,-4-5-2 15,-8 5 0-15,-7-2-2 16,-6 10-2-16,-5 6-1 15,-9 6-2-15,-2 6-1 16,-5 6 0-16,-5 5-1 0,4 8 1 16,-1 3 1-1,2 6 0-15,2 1-1 0,3 4 1 32,5 0-1-32,7 1 1 15,2 3 1-15,7 4 0 16,3-1 0-16,6-1 1 15,6-6 0-15,5-7 0 16,2-3-1-16,-6-14 1 16,10-5 5-16,4-14-43 0,4-10-29 15,22-11 41-15</inkml:trace>
  <inkml:trace contextRef="#ctx0" brushRef="#br0" timeOffset="150284.93">15458 10847 932 0,'2'-4'544'15,"7"4"-113"-15,-11 2-160 16,-1 6-53-16,2 6-75 16,-5 1-14-16,-2 13-51 15,-5 2-22-15,-1 17-20 16,-3 5-5-16,0 6-8 15,1 0-4-15,-2-3-6 16,1-2-1-16,4-6-3 16,2 2 0-16,4-6-1 15,-2-1 0-15,3-1-2 16,2-8 1-16,0-10 1 16,2-8 0-16,2-12 6 15,2-5 1-15,5-9-3 0,1-7-2 16,1-9-7-16,-1-6-4 15,-5-5-20-15,-3 1-8 16,-11 2-6-16,-7 3-2 16,-11 9 17-16,-10 5 5 15,-9 8 6-15,-3 4 3 16,-2 6 4-16,5 2 0 0,8 5 1 16,-1 1 0-16,6 3 0 15,1 4-1-15,6 3 0 16,9 2-1-16,11 6 2 15,0 3-1-15,9 5 1 16,7 3 1-16,6-2 0 16,13 0 0-16,9-9 5 15,1-8 0-15,19-3 2 16,3-10 1-16,10-3-3 16,7-2-1-16,-10-14-2 15,-2-2 35-15,-14-12 7 16,-5-2 255-16,-2-8-205 15</inkml:trace>
  <inkml:trace contextRef="#ctx0" brushRef="#br0" timeOffset="172434.75">3586 13218 775 0,'-1'-1'377'0,"0"0"-140"15,1-1-25-15,0-1-55 16,0 2-27-16,0 0-23 16,0 0-19-16,0 0-26 15,0 0-8-15,0 0-19 16,-1 1-3-16,0 0-8 0,-3 13-2 15,-7 15-5-15,-12 33-2 16,9-22-3-16,0 2-2 16,-1-1-3-16,-2 0-1 15,4-7-1-15,1-1-1 16,5-4 0-16,0-5-1 16,-4-4 0-16,3-2 0 0,4-5 1 15,-1-3 2-15,5-7-2 16,2-2-46-16,-3-11-191 15,4-3 164-15</inkml:trace>
  <inkml:trace contextRef="#ctx0" brushRef="#br0" timeOffset="172720.33">3680 13485 1192 0,'-1'0'546'0,"1"2"-275"16,-2-1-43-16,1-1-109 16,0 0-38-16,0 0-35 15,-3 14-12-15,-1 3-16 16,-9 20-6-16,2-26-5 15,6 1-1-15,2-8-86 16,-1 3 115-16,8-8-22 16,-5-4-29-16,2-5 44 15,4-4-67-15</inkml:trace>
  <inkml:trace contextRef="#ctx0" brushRef="#br0" timeOffset="173457.91">4036 13254 228 0,'0'-6'180'0,"0"-1"44"16,1 4-10-16,2 2-9 15,-3-1-9-15,0 1-8 16,0 0-1-16,0 0-14 16,0 0-9-16,0 0-30 15,0 0-23-15,15-7-35 16,19-13-18-16,-7 12-24 0,4 1-6 16,6 4-11-16,12 2-4 15,-17 6-3-15,-3 3-5 16,-10 5-4-16,-5 3 0 0,-6 4 26 15,-4 1-39-15,-8 4 17 16,2 4 2-16,-15-2-42 16,-2 1 60-16,-9 2-17 15,-5-4 0-15,3 1-71 16,-1-3 93-16,4-6-24 16,3 0 0-16,2-7 90 15,3 0-109-15,4 0 13 16,3-2 1-16,1-1-1 15,1 2-7-15,6-1 5 16,-3 0 0-16,7 3 0 0,3-1-1 16,3-2 1-16,4-2 1 15,4 1 0-15,4-3 28 16,7-2-24-16,2-2-1 16,12-1 1-16,1-2-46 15,0-6 43-15,-2 5 4 0,-11-2 0 16,-11 1 18-16,-5 4-6 15,-2-4-15-15,-2 3-77 16,3 0-217-16,0 5 191 16</inkml:trace>
  <inkml:trace contextRef="#ctx0" brushRef="#br0" timeOffset="174128.64">5143 13299 647 0,'2'3'334'16,"0"1"-107"-16,0 0-25 16,-2-4-49-16,0 0-18 15,0 0 1-15,0 8-3 16,-2 3-11-16,-4 5-5 16,-19 29-17-16,5-28-15 0,-5 10-27 15,-4-3-12-15,-6 2-19 16,-2-3-7-16,2-2-10 15,0-1-1-15,15-4-4 16,1 1 0-16,4-11-1 16,12-3 4-16,-5-3-29 15,2-5-48-15,13-5-184 16,3-3 163-16</inkml:trace>
  <inkml:trace contextRef="#ctx0" brushRef="#br0" timeOffset="174384.63">4953 13337 498 0,'-9'-3'360'0,"-1"3"56"15,3 0-97-15,3 5-93 16,1 1-38-16,3 2-56 16,1 0-19-16,4 1-21 0,1 2-12 15,6 4-24-15,0 2-11 16,5 4-21-16,-1-3-6 15,3 6-4-15,-1-2-1 16,0-1-3-16,-2-1-1 16,2-7-3-16,0 0 1 15,5-10-1-15,3 0 13 0,6-10-43 16,5-6-54-16,2-9 54 16</inkml:trace>
  <inkml:trace contextRef="#ctx0" brushRef="#br0" timeOffset="174842.68">5838 13168 895 0,'3'-6'467'0,"-2"3"-122"15,2 2-53-15,-3 0-96 16,0 1-49-16,0 0-63 16,0 0-25-16,0 3-20 15,-1 14-6-15,-5 38-6 16,-6-24-1-16,2 6-3 16,-6 4-1-16,0 1-7 15,3 1-3-15,-2-6-5 16,-2-4-1-16,3-9-2 15,3-1 0-15,4-8 0 32,1-2 3-32,4-8-22 0,2-3-34 15,1-4-45-15,-1 1 51 16</inkml:trace>
  <inkml:trace contextRef="#ctx0" brushRef="#br0" timeOffset="175335.36">6315 13179 899 0,'8'-5'522'16,"-5"2"-100"-16,-2 3-169 16,-2 0-29-16,0 0-86 15,0 0-25-15,0 0-34 16,-7 4-12-16,-10 3-21 15,-30 36-7-15,22-22-13 16,-4 1-4-16,5 7-7 16,4 0-3-16,7 2-4 15,2-1-3-15,7-4-3 16,6 3-2-16,7-8 1 16,5 1-1-16,9-2 1 0,-2-7 1 15,12 1-1-15,-2-5 0 16,-4-4-1-16,1-5 1 15,-2-5 2-15,-1-5 0 0,2-10 3 16,0 2 0-16,-4-10-1 16,-3 0 2-16,-5-1 0 15,-2 0 1-15,-9 0 1 16,-2 1 0-16,-10-3-4 16,-8 1-1-16,-10 2-4 0,-5 3-1 15,-1 5-4-15,6 6-2 16,6 6-3-16,2 4 10 15,4 4-40-15,-8 0-14 16,8 2-84-16,2 3-79 16,15 2 144-16</inkml:trace>
  <inkml:trace contextRef="#ctx0" brushRef="#br0" timeOffset="175673.81">6639 12963 939 0,'1'-7'495'16,"0"5"-154"-16,5 0-108 15,-1-3-46-15,7 5-70 16,4-1-26-16,2 4-54 16,3 0-14-16,6 3-15 15,-3 1-2-15,-5-6 37 16,10-1-20-16,-6-4-497 15,4-3 372-15</inkml:trace>
  <inkml:trace contextRef="#ctx0" brushRef="#br0" timeOffset="176539.22">7215 12689 687 0,'0'-1'321'16,"0"0"-122"-16,0 0-17 16,0 0-31-16,0 0-2 15,10-6-2-15,-2 3-16 16,15-4-21-16,29 2-4 16,-21 10-15-16,4-2-8 15,-4 2-21-15,-2 1-11 16,-8 1-36-16,-4 3 12 0,-11-1-8 15,-5 0 1-15,-8 3 14 16,-8 0-15-16,-6 3 7 16,-4-1-2-16,0 0-5 15,-3-1-5-15,1 1-8 16,4 2-2-16,3 2-2 16,4-3-1-16,5 3-1 15,1 1 0-15,6-3-1 16,4 4 0-16,1-5 1 0,0-4-1 15,8 3 1-15,1-4 0 16,6 0 2-16,11 2 1 16,0-10 33-16,4 0-42 0,6-4 14 15,-3-7 4-15,-6 5-47 16,-4-3 59-16,-9 2-15 16,-6 2-4-16,-4-1 33 15,-3 5-14-15,-4 5-354 16,-4 2 258-16</inkml:trace>
  <inkml:trace contextRef="#ctx0" brushRef="#br0" timeOffset="178545.71">8161 13266 603 0,'37'2'338'0,"-30"-2"-28"16,3 0-86-16,1 0-50 0,11 1-22 15,15 1-54-15,5-1-25 16,6-1-30-16,1-3-18 16,-3-1-9-16,1 0-4 15,-7-3-10-15,-5 2-40 16,-9 1-173-16,-10 1 147 15</inkml:trace>
  <inkml:trace contextRef="#ctx0" brushRef="#br0" timeOffset="178859.71">8168 13519 860 0,'1'-3'411'0,"0"0"-164"0,-2 0-26 15,1 3-64-15,0 0-19 16,11 1-27-16,10 3-14 15,33 6-27-15,-27-4-14 16,2-6-22-16,4 0 15 16,1-4-33-16,1-4-4 15,0 2 0-15,0-3-80 16,-1 1 57-16</inkml:trace>
  <inkml:trace contextRef="#ctx0" brushRef="#br0" timeOffset="179520.23">10179 13229 641 0,'12'-9'358'0,"-9"5"-68"16,-3 3-51-16,-1 1-72 16,0 0-14-16,0 0-47 15,-1 0-3-15,-3 7-5 16,-13 13-20-16,-36 33 3 0,22-23-9 15,-11 5-22-15,-7 1-15 16,-6 5-18-16,-1-5-6 16,6-2-6-16,0-3-1 15,14-9-1-15,10-3 0 16,9-7 2-16,8-5 14 16,5-5-85-16,-3-2-40 0,6-6 65 15</inkml:trace>
  <inkml:trace contextRef="#ctx0" brushRef="#br0" timeOffset="179821.87">9756 13297 948 0,'-8'-2'461'15,"3"2"-160"-15,1 0-77 16,1 1-53-16,3-1-41 15,0 0-43-15,0 0-11 0,9 2-26 16,12 16-14-16,31 38-18 16,-25-28-3-16,-3 1-2 15,-1 0 0-15,-4-5-2 16,1 0 0-16,-1-1-2 16,-2-2-2-16,-4-4 0 15,2 1-1-15,-6-7 2 16,1-4 15-16,-2-2-59 15,2-7-59-15,-1-7 64 16</inkml:trace>
  <inkml:trace contextRef="#ctx0" brushRef="#br0" timeOffset="180500.379">10514 12800 559 0,'-5'-6'366'16,"2"1"-21"-16,3 3-120 15,-1-2-27-15,1 3-52 16,0 0-16-16,0 0-34 16,20-1-17-16,31 0 3 15,-27 2-35-15,3 3-5 16,3 2-1-16,3 1-32 31,3 1 22-31,-5 3-9 0,-6-1-4 0,-11 2-9 16,-6 0 5-16,-12 1 8 0,-3 0 5 15,-12 4 9-15,-4 1-7 16,-5-3-10-16,-4 1-5 16,5-4-6-16,-1-1 0 15,3-1-4-15,3-1-1 16,-2 0 28-16,4 1-19 15,7 3-13-15,0-4 0 16,11-4-30-16,3 3 18 0,7-2 13 16,-1 0-1-16,5-1 7 15,1-1 0-15,8 1-5 16,3-2 0-16,8 2-4 31,0 0 1-31,1-4 3 16,4 0 3-16,-4 0-1 15,2 2 1-15,-10 3 0 16,-6 2 0-16,-6-3 0 16,-4-1-1-16,-5 2-1 0,0-4 0 15,-1 4 8-15,-3 1-11 16,-2 0-131-16,-1 10-471 16,-2 6 413-16</inkml:trace>
  <inkml:trace contextRef="#ctx0" brushRef="#br0" timeOffset="181088.83">9215 13952 781 0,'-7'-4'400'0,"6"4"-103"15,1 0-45-15,5 0-75 16,-5 0-23-16,0-1-36 16,0 0-13-16,17 0-15 15,36-2-8-15,-12 3-18 16,5-2-5-16,17 0-19 15,10 4-2-15,12-1 0 16,19 3-4-16,16-2 8 16,9-1-3-16,16-1-11 15,-11 0-6-15,2 0-10 16,-9 0-2-16,-20 0-2 16,2-1 35-16,-27-2-35 0,-12-5 0 15,-15 2-1-15,-10-2-35 16,-14-3 31-16,-3 0 0 15,-11-5-15-15,-2-1-5 0,-7 4-95 16,2 4-62-16,-8 9 144 16,-2 3-39-16</inkml:trace>
  <inkml:trace contextRef="#ctx0" brushRef="#br0" timeOffset="182887.34">9118 14677 776 0,'3'-2'431'0,"-3"1"-67"16,0 0-106-16,0 1-87 15,0 0-54-15,1 2-68 16,6 17-14-16,1 28-19 15,-10-28-5-15,-1 0-4 16,0-1-2-16,7-4 2 16,-5-4 2-16,1-6 21 15,0-1-14-15,-7-8 3 32,0 2-32-32,1-9-123 0,-1-5 101 15</inkml:trace>
  <inkml:trace contextRef="#ctx0" brushRef="#br0" timeOffset="183509.02">9929 14437 781 0,'2'-6'400'15,"-1"6"-102"-15,0 0-22 16,-1 0-63-16,-1-1-38 16,0 0-43-16,0 1-28 15,-9 0-31-15,-9 6 1 16,-35 13-28-16,23-10-9 0,-2 3-18 15,-5-3 24-15,6 1-37 16,-3 1-2-16,3 0-3 16,3-4-51-16,-2 2 50 15,8-1 0-15,3-1 0 16,7 0-72-16,9-1 66 16,4 0 1-16,9-2-1 15,4 2 90-15,6-2-89 16,2-1 0-16,8 2 1 0,3 0 1 15,-1 2 2-15,2 1-1 16,-6 1 2-16,0 1 0 16,0 3 0-16,-3 3 0 15,-7 2 0-15,-7 4 0 16,-8 3-16-16,-4 2 18 16,-8 1 1-16,-7-2 1 15,-8-5 18-15,1 1-18 0,-3-8 3 16,0-2 0-16,3-6 1 15,-10-5 0-15,3-2-1 16,-2-5 1-16,2-1-3 16,7-3 0-16,5-1-3 15,6 0-4-15,8 2-43 16,2 5-36-16,5 2-177 16,2 2 166-16</inkml:trace>
  <inkml:trace contextRef="#ctx0" brushRef="#br0" timeOffset="183980.67">10434 14503 948 0,'-3'-6'545'0,"-4"2"-91"15,-5 5-214-15,-5 2-46 16,-7 7-84-16,-2 3-27 0,-4 6-34 16,0-1-14-16,-3 6-15 15,2 1-5-15,9 3-7 16,-4 0-1-16,13 4-3 16,2-1 0-16,1-2-2 15,19 5-2-15,-6-6 1 16,6-2 1-16,6-6 0 15,-4-4 1-15,12-1-1 16,0-6 1-16,5-1 1 16,-4-8 1-16,0-8 1 15,1 4 1-15,-5-12 2 16,-2-3 2-16,0-9 1 16,-3-3-1-16,-4-8-2 15,-3-1 0 1,-8 0-2-16,-7-1-1 15,-4 5-4-15,-2 3-2 16,-1 11-8-16,4 6-2 16,0 12-10-16,1 4-12 15,4 2-49-15,-1 5-58 16,6 3 114-16,3 2-20 0</inkml:trace>
  <inkml:trace contextRef="#ctx0" brushRef="#br0" timeOffset="184272.19">10751 14613 903 0,'-10'-2'412'16,"6"1"-211"-16,-1 0-37 15,3 0-55-15,1-1-13 16,0 2 7-16,1 0 6 16,0 0-13-16,1 0-8 0,19 2-17 15,28 31-11-15,-22-29-18 16,2-3-9-16,-2-2-12 16,-1-5-4-16,-3 1 0 15,-3-3-55-15,-4-1 31 16</inkml:trace>
  <inkml:trace contextRef="#ctx0" brushRef="#br0" timeOffset="184619.419">11696 14465 1229 0,'0'-3'589'15,"-2"1"-211"-15,-2 7-190 16,3-5-50-16,-1 0-45 16,-4 14-19-16,-39 33-37 15,28-22-12-15,-2 2-14 16,-5 0-3-16,-8 5-3 15,-2-1-1-15,-6-5 0 16,5 0-1-16,4-3 7 16,1-5-24-16,5-6-63 15,2-6-46-15,5-8-139 16,2-7 161-16</inkml:trace>
  <inkml:trace contextRef="#ctx0" brushRef="#br0" timeOffset="184871.94">11431 14467 956 0,'-1'-12'497'0,"-3"10"-134"16,0 2-120-16,4 7-73 15,3 0-40-15,3 5-36 16,4 3-10-16,5 3-33 15,2 3-13-15,6 5-12 16,-2 3-2-16,-3-2-6 16,9 5-4-16,-10-2-3 15,4-1-3-15,-7-3 0 16,-5-3 1-16,-3-8 68 0,-2-4 262 16,9-15-236-16</inkml:trace>
  <inkml:trace contextRef="#ctx0" brushRef="#br0" timeOffset="188174.86">14357 13131 914 0,'19'-27'402'15,"-27"30"-199"-15,-1 5-28 16,-3 3-46-16,3 3-4 0,-1 4-12 15,0 0-5 1,-6 2-8-16,0 1-10 16,-5 3-21-16,-3 2-13 0,0 2-25 15,-3 0-9-15,1 2-10 16,0-1-3-16,0-6-4 16,4 2-1-16,-4-10-1 15,13-2 10-15,-4-4-46 16,6-7-46-16,5-6-127 15,-5-5 119-15</inkml:trace>
  <inkml:trace contextRef="#ctx0" brushRef="#br0" timeOffset="188465.67">14098 13110 1012 0,'-6'-6'495'0,"3"5"-203"32,4 1-58-32,-4 4-96 0,3-4-38 0,0 0-28 15,2 12-7-15,6 12-27 0,11 32-7 16,-10-24-8-16,9 3-4 16,-3 1-1-16,-1-1-2 15,-2 0-3-15,-3-8-2 16,-1-5-3-16,-1-3 0 15,0-10-2-15,1 1 24 16,1-10-55-16,0-7-11 16,1-10 26-16</inkml:trace>
  <inkml:trace contextRef="#ctx0" brushRef="#br0" timeOffset="189173.87">14701 12696 554 0,'-8'-1'359'0,"3"1"2"16,2 2-111-16,3 2-95 15,0-4-29-15,0 0-23 16,0 0-2-16,0 0-1 16,1 0-4-16,17-1-19 15,33 0-8-15,-18-1-19 16,4 2-9-16,2 0-13 16,4 0-8-16,-10 1-6 15,-3 0-3-15,-8 3-5 16,-9 0 0-16,-8 1-1 15,-5 1 1-15,-9 1 6 0,0 3 1 16,-3 0 0-16,-7 2-2 16,-7 3-6-16,-2 3-2 15,-8 0 0-15,1 3-1 16,4 1-1-16,0-1 0 16,8 0 0-16,3 0 1 15,2-5-1-15,5-2 0 0,5-2 1 16,4 1-1-16,4-5 1 15,5-1 0-15,6 0 5 16,6-2 2-16,12-2 2 16,7 1 2-16,12-4 0 15,-2-1 1-15,2-1 1 16,-10 2 2-16,-11 1 1 16,-6-1-2-16,-13 0-4 15,4 0-5-15,-7 0 11 16,-2 0 6-16,-8 0-15 15,4 0 3-15</inkml:trace>
  <inkml:trace contextRef="#ctx0" brushRef="#br0" timeOffset="191276.979">15612 13129 681 0,'5'-5'368'15,"-1"1"-63"-15,-2 1-31 16,-2 1-53-16,0 1-24 16,-1 0-48-16,0 0-23 15,0 0-38-15,1 0-20 0,-1-1-34 16,0 2-12-16,0 0-17 16,-7 21-3-16,-12 41 0 15,11-23 0-15,1 10 1 16,-7-2 0-16,7 0 0 15,3-2-1-15,2-10 1 16,4-4-1-16,-2-8 1 0,-2-7 0 16,1-7 1-16,2-2 4 15,2-9 10-15,-2-7-23 16,-2-6-83-16,-5-7-91 16,3-7-444-16,2-5 411 0</inkml:trace>
  <inkml:trace contextRef="#ctx0" brushRef="#br0" timeOffset="191519.76">15480 13263 557 0,'1'0'358'0,"-5"-6"3"0,6 3-61 31,-2 2-85-31,0 0-34 16,0 0-48-16,0 0-19 0,14-5-30 15,4 0-10-15,38-25-17 16,-24 28-5-16,2 2-12 16,0 1-6-16,-9 1-15 15,1 3-6-15,-6 0-9 16,-2 2-3-16,2 1 11 16,-5-4-12-16,-2-1-86 15,2-2-87-15,3 1 101 16</inkml:trace>
  <inkml:trace contextRef="#ctx0" brushRef="#br0" timeOffset="192381.479">16878 13021 329 0,'1'-1'228'0,"4"-4"25"15,-5 3-27-15,-2 1-27 16,1 0-4-16,1 0-7 0,0 0-2 15,0 0-14-15,0 0-21 16,-1 0-43-16,0-1-19 16,0 2-38-16,0 0-8 15,-12 28-13-15,-9 28-4 16,9-21-11-16,2 3-4 16,0-1-3-16,-2 0-1 15,5 1-3-15,-2-3 0 16,4-4 0-16,-1-3-1 0,3-5 0 15,0-3 1-15,1-7-1 16,1 0 0-16,0-8 0 16,2-2-1-16,0-1-25 15,-1-2-28-15,1-1-68 16,0 0-61-16,0-1-178 16,0 1 227-16</inkml:trace>
  <inkml:trace contextRef="#ctx0" brushRef="#br0" timeOffset="192686.75">17124 13279 784 0,'-9'4'484'16,"1"-1"11"-16,2 0-186 15,2 0-90 1,1 2-53-16,-2-1-67 16,3 2-14-16,0 1-29 15,-1 3-13-15,-1 0-24 16,0 1-6-16,1-1-7 16,-2 0-1-16,0 0-2 15,1-1 1-15,-1-2-2 16,1 0 1-16,3-7 1 0,0-3-21 15,-1-7-89-15,0-7-62 16,12-5 94-16</inkml:trace>
  <inkml:trace contextRef="#ctx0" brushRef="#br0" timeOffset="193335.449">17534 13002 746 0,'-9'-2'445'0,"2"0"-80"16,3 2-126-16,3-1-37 16,-2 0-76-16,3 1-28 15,0 0-41-15,0 0-13 16,11 0-12-16,12 0 4 16,35 0-2-16,-19 0-4 15,6 1-3-15,2 1-1 16,0 5-5-16,-3-2-3 0,-13-1-8 15,-10 6-2-15,-10 1-6 16,-9 3 1-16,-8 5 14 16,-8-3 4-16,-11 2 7 15,-5 2 0-15,-9-3-11 16,1 3-4-16,-1 0-6 16,1-2-2-16,6 2-3 15,1 0 0-15,7-2-1 16,4 2-1-16,5-5 0 15,8 4 0-15,7-2 0 16,0 0 0-16,6 1 0 16,2 1 0-16,5-4 0 0,3 2 0 15,4-2 0-15,-1-2 1 16,1-2 0-16,-1-1 0 16,-1-4 2-16,1-6 0 0,3-1 0 15,2-6 2-15,4 0-3 16,-2-1 0-16,3-6-2 15,-2 5 0-15,-10 1-6 16,-2 4-27-16,-10 4 25 16</inkml:trace>
  <inkml:trace contextRef="#ctx0" brushRef="#br0" timeOffset="194000.819">18814 13116 733 0,'18'-9'391'15,"-15"10"-34"-15,-10 2-122 16,0 5-19-16,-4 2-29 16,-12 4-53-16,-1 2-17 0,-6 6-33 15,-2 3-17-15,-4 4-26 16,0 3-9-16,-7 0-14 15,-4 2-4-15,0 0-7 32,2-6-1-32,5-6-2 15,9-1-1-15,10-7 12 16,5-2-14-16,10-12-68 16,0-6-55-16,10-15 65 0</inkml:trace>
  <inkml:trace contextRef="#ctx0" brushRef="#br0" timeOffset="194272.84">18517 13142 1189 0,'-1'-5'573'0,"1"4"-240"16,1 1-91-16,-1 0-97 15,0 0-56-15,0 0-36 16,4 1-14-16,10 4-22 15,2 15-5-15,30 32-5 16,-28-27-2-16,-3 4-1 16,-2-1-1-16,0-1-1 15,-2-1 0-15,0-5 0 16,0-1 0-16,2-5 8 0,2-8-6 16,4-6-74-16,1-7-65 15,5-11 79-15</inkml:trace>
  <inkml:trace contextRef="#ctx0" brushRef="#br0" timeOffset="194570.41">19397 12880 1374 0,'-3'-6'595'0,"2"9"-362"15,-4 8-41-15,-3 11-108 16,3 8-20-16,-8 8-1 16,2 4-10-16,0-1-18 15,3-1-5-15,3-1-9 16,-3-3-3-16,-3 0-7 0,-3 1-2 16,6-6-4-16,-1 1 1 15,3-9-1-15,-1-3 0 16,1-9-7-16,1-7-14 15,5-10-125-15,3-10-49 16,5-11 107-16</inkml:trace>
  <inkml:trace contextRef="#ctx0" brushRef="#br0" timeOffset="195018.56">19793 12958 1009 0,'1'9'558'16,"-7"0"-166"-16,-9 1-136 16,0 4-60-16,-9 0-86 15,3 7-18-15,-4 1-29 16,1 1-16-16,3 4-18 16,1 0-3-16,4 3-8 15,2 1 1-15,5 1-5 16,1-1-2-16,7-1-4 15,1 0-2-15,8-3-1 0,1-5 0 16,7-5 0-16,5-2-1 16,7-10-1-16,5-2 0 15,5-9-3-15,-1-7 0 16,-3-10 0 0,2-1-1-16,-2-3 0 15,1-1 1-15,-1 2 0 16,-7-2 3-16,-9 4 1 15,-4 1 1-15,-11 3 1 16,-3 0 0-16,-11 0-2 16,-5-1-1-16,-10-1-2 15,3 4 0-15,-2-3-1 16,-5-3 0-16,7 2 1 16,-4-5-10-16,3 13-23 0,9 10-5 15,-10 13 17-15</inkml:trace>
  <inkml:trace contextRef="#ctx0" brushRef="#br0" timeOffset="195659.78">20102 12654 497 0,'-38'-30'289'0,"29"30"-51"15,2 0-14-15,5 0-46 16,2 2-14-16,0-2 7 15,0 0-10-15,0 0-17 16,4 0-2-16,14 2-20 16,29 6-7-16,-21-2-19 0,-1-6-16 15,4 3-30-15,-2 1-16 16,-6-2-22-16,-8 1-5 16,-5-1 24-16,-1 1-21 15,-7-5 1-15,1 1 1 16</inkml:trace>
  <inkml:trace contextRef="#ctx0" brushRef="#br0" timeOffset="196376.55">20657 12343 732 0,'0'-1'365'16,"0"0"-117"-16,0 0-17 16,0 0-51-16,0 0-20 15,0-1-28-15,0 1-17 0,1 0-16 16,16-6-8-16,33-10-13 15,-23 16-9-15,1 1-16 16,1 2-6-16,3 5-14 16,-9-2-6-16,1 4-12 15,-5 2-5-15,-11-1-6 16,0 2 1-16,-10-1-1 16,-5-1 1-16,-11 3 3 15,-1-1-1-15,-1 2 0 16,-1 1-2-16,4-2-2 0,-3 2 0 31,-4 1-2-31,2-4 0 0,-1 5 0 16,6-3-1-16,4-2 1 15,3 3-1-15,6-1 1 16,-2-2-1-16,7-3 0 16,2 1 0-16,9-3 0 15,3-3 2-15,8 3 0 16,0-6 1-16,3-1 0 15,7 4 0-15,-4-9 0 0,11 5 0 16,-1-2 0-16,-4-6 1 16,-1 6-2-16,-9-4-1 15,-6 0 29-15,-3 3 9 16,-5 3-22-16</inkml:trace>
  <inkml:trace contextRef="#ctx0" brushRef="#br0" timeOffset="196949.8">21311 13165 663 0,'14'-7'449'15,"-4"1"-29"-15,-2 4-120 16,0 1-27-16,-3 1-99 15,-5 2-18-15,1 6-45 16,-8-1-11-16,-8 7-15 16,-5 1-16-16,-5 5-26 0,-2 3-8 15,-13 2-11-15,-5 2-6 16,-3 3-8-16,-3 0-2 16,5-3-5-16,5-4 0 0,7-5-1 15,9-2-1-15,12-6 5 31,3-5-14-31,10-1-67 0,1-4-66 0,3-4-284 32,9 1 274-32</inkml:trace>
  <inkml:trace contextRef="#ctx0" brushRef="#br0" timeOffset="197239.31">21047 13139 669 0,'-6'-11'409'16,"4"12"-10"-16,1 0-136 15,2 6-54-15,-1-7-39 16,0 0-41-16,1 3-1 16,8 17-34-16,40 29-10 0,-22-25-18 15,-5-6-9 1,-12-9-14-16,3-1-8 15,28 27-12-15,-3-2-6 0,-6-3-9 16,-19-15-2-16,-7-7-2 16,3 1 25-16,6-7 1 15,-6-2 291-15,15-6-228 16</inkml:trace>
  <inkml:trace contextRef="#ctx0" brushRef="#br0" timeOffset="199600.07">22138 13217 492 0,'0'-1'349'0,"0"0"11"15,4-3-166-15,1 0-29 16,1 0-60-16,-1-1-11 0,3 0-3 15,-1 0-2-15,2 0 6 16,30-14-2-16,-33 18-9 16,6 1-6-16,-5 2-18 15,3 2-3-15,3 3-3 16,0-1 0-16,7-1 1 16,4 0-2-16,13-4-9 15,4-1-8-15,8-2-12 16,-4-3-7-16,-5 2-9 15,-1 2-2-15,-10-1-4 16,-4 1 0-16,-8-1 7 16,-5 1 3-16,-10 2-67 0,-1 3 388 15,-12 4-267-15</inkml:trace>
  <inkml:trace contextRef="#ctx0" brushRef="#br0" timeOffset="200598.79">23540 12975 586 0,'11'-1'300'16,"-1"-6"-82"-16,-2 5-25 31,1 1-33-31,-6-2-20 16,0 7-23-16,-1-1-10 15,-3-3-18-15,0 0 1 16,0 0-5-16,0 0-5 16,-7 15-11-16,-19 31-8 0,9-29-12 15,0 5-6-15,-4 0-11 16,-3-1-7-16,7-2-9 31,9-9-6-31,2 1-5 0,-27 31-2 0,4-1-2 16,3 2 1-16,21-13-1 15,3-5-1-15,6-2 0 16,7 0 0-16,6-2 0 16,2-5 0-16,5-1 0 15,2-5 1-15,1-6-1 16,3-2 0-16,3-10 0 16,3-3 1-16,5-8-1 0,5-1 0 15,-7-4 1-15,-5-2 0 0,-7 2 2 16,-10-1-1-16,-7 5 2 15,-9 6 1-15,-5 2-3 16,-5 3 0-16,-6 8-4 16,-1 1 0-16,-10 7 0 15,3 5 1-15,-2 1 1 16,3 1 1-16,1 0 0 16,1-1-1-16,11 3-1 15,3-1-2-15,7 3 1 16,3 0 1-16,4-4 0 15,5 1 0-15,4-1-2 16,1-6 19-16,1 1-58 16,1-4-46-16,-1-6-121 0,1 3-113 15,4-2 204-15</inkml:trace>
  <inkml:trace contextRef="#ctx0" brushRef="#br0" timeOffset="200849.46">24104 13293 2087 0,'-7'6'75'0,"-3"2"2"16,-6 4 73-16,0 3-61 15,3 0-13-15,2-3-35 16,0-1-13-16,5 0-15 15,1-1-5-15,4 0-4 16,2 1-1-16,1-10 4 16,3-1-3-16,3-4-70 15,3-7-50-15,9-7 67 16</inkml:trace>
  <inkml:trace contextRef="#ctx0" brushRef="#br0" timeOffset="201333.34">24661 13004 1042 0,'-4'0'577'16,"-3"-2"-144"-16,-1 0-210 31,5 4-31-31,-8 3-90 0,3 2-9 16,-6 4-17-16,-4 5-14 15,-7 0-18-15,-2 7-12 16,-6 1-10-16,-2 3-4 16,2 4-2-16,1 1-1 15,4 0-5-15,7 2-1 16,9-2-5-16,4 0 0 16,14 0-1-16,6-4-1 15,13-6 1-15,6-4-1 0,14-14 0 16,9-4-2-16,6-12-1 15,3-3 0-15,-9-10-1 16,-5-4 2-16,-5-3 1 16,-8 0 2-16,-8-1 2 15,-10-1 1-15,-15 2 3 16,-7 0-1-16,-14 3-2 16,-6 2-1-16,-12 2-5 15,0 2 0-15,-8 6-1 16,-1 0-1-16,0 7 0 0,-4 5-1 15,11 2 18-15,4 2 4 16,15-1 251-16,8 5-193 16</inkml:trace>
  <inkml:trace contextRef="#ctx0" brushRef="#br0" timeOffset="204594.13">25814 13071 523 0,'8'-4'312'16,"1"1"-26"-16,-2 1-30 15,-2 2-64-15,-3-2-24 16,-2 3-40-16,-1-1-19 0,0 0-18 16,0 0-2-1,0 0-4-15,-14 10-5 16,-40 35-17-16,24-26-11 16,1 3-20-16,-2 3-7 15,-3 0-13-15,2 2-4 0,-8-3-3 16,1-3-1-16,8-5 0 15,0-5 11-15,15-7-43 16,5-3-50-16,9-6-169 16,4-3-142-16,7-6 237 15</inkml:trace>
  <inkml:trace contextRef="#ctx0" brushRef="#br0" timeOffset="204852.2">25599 13112 924 0,'-8'-5'461'16,"3"9"-169"-16,1 0-58 15,1 3-75-15,8 2-47 16,1 2-36-16,7 1-14 16,2 5-23-16,3 3-8 15,-2-3-8-15,-4 5-4 0,4-1-5 16,-1-3-2-16,5 1-5 15,1-6-2-15,-6-3-1 16,-3-6 7-16,3-4-32 16,0-5-49-16,5-6 49 15</inkml:trace>
  <inkml:trace contextRef="#ctx0" brushRef="#br0" timeOffset="205178.75">26397 12840 1216 0,'0'-9'535'15,"-1"6"-279"-15,0 0-62 0,0 4-93 16,0-1-34-16,0 0-35 15,-5 22-3-15,-7 44-5 16,4-22-3-16,1 4-5 16,-2-2-1-16,-2-6-1 15,2-2 0-15,1-3-3 16,0-2-2-16,1-4-2 16,-2-6-1-16,0-7 1 15,3-2 1-15,4-9 5 16,3-5-33-16,3-10-116 15,2-7-91-15,2-9 125 16</inkml:trace>
  <inkml:trace contextRef="#ctx0" brushRef="#br0" timeOffset="205635.86">26841 12876 713 0,'11'2'456'15,"-7"-2"-2"-15,-4 0-138 16,-3 4-87-16,2-4-56 16,0 0-58-16,-17 1-20 15,-39 46-38-15,24-23-10 16,-2 2-14-16,6 4-5 0,0-2-8 16,13 1-3-16,3-1-1 15,4-3-3-15,8 2-2 16,-2-3-1-16,10 0-2 15,-2-2 0-15,12 0 0 16,7-5-1-16,11 0-2 16,8-4 0-16,4-8-1 15,-5-4 0-15,-1-7 0 16,0-6 1-16,2-9 0 16,1-3-1-1,-9-7 2-15,-6-1 0 0,-4 0 0 16,-7-1 2-16,-7-2-2 15,-4-1-1-15,-7-1-3 16,-5-1-2-16,-12 13-3 16,-1 3-1-16,-21 12-2 15,-3 8-1-15,-8 2 14 16,0 8-13-16,3 0-79 16,6 7-59-16,18-4 78 15</inkml:trace>
  <inkml:trace contextRef="#ctx0" brushRef="#br0" timeOffset="206364.43">27145 12554 708 0,'-2'-3'375'0,"2"3"-102"16,2-1-26-16,-2 1-57 16,0-1-23-16,0 0-27 15,21 0-13-15,31 0-35 16,-24 1-12-16,-3 0-21 15,0-1-14-15,-1-1-25 16,-4 0-6-16,-3 2-8 16,-4 0-1-16,-5 0-3 0,1 0 1 15,-5-2-8-15,0-1-37 16,-3-4 31-16</inkml:trace>
  <inkml:trace contextRef="#ctx0" brushRef="#br0" timeOffset="207169.03">27786 12254 583 0,'-8'-33'372'0,"5"26"-27"16,3 2-134-16,0 1-23 15,2 1-46-15,-2 2-11 0,0 0-25 16,0-1-9-16,12 2-24 31,8 2-9-31,33 4-14 0,-21 2-6 0,8 3-8 16,-6-1-7-16,-9 2-11 16,1-2-6-16,-11-1-6 15,-8-2-3-15,0-2 0 16,-7 2 0-16,-10-4 3 31,5-2 2-31,1 2-1 0,-15 3-1 0,-11-1-1 0,-9-4 0 16,11-1-1-16,4-1-1 15,6-2-1-15,8 1 1 16,6-2-3-16,4 2-1 16,7-1-3-16,0 2-1 15,10 1 1-15,-1 2 1 16,5 3 2-16,3 3-1 31,0 1 1-31,-1 3 0 0,-1 4 1 16,-12 0 0-16,3 4 0 15,0 1 0-15,-5-1 0 16,2 1 1-16,-7-1-1 16,-4 0 1-16,-2-1 1 15,-3 0 0-15,1 0 1 16,-5-5 1-16,-6-4 3 15,3 1 4-15,-9-4 6 16,0 1 2-16,1-1 1 16,-7-3-3-16,1-3-4 15,1 2-1-15,1-4-2 16,5 0-1-16,1-5-2 16,2-8 0-16,2 4-2 15,1-7-17-15,5-2-78 16,4 4-87-16,4 7 105 15</inkml:trace>
  <inkml:trace contextRef="#ctx0" brushRef="#br0" timeOffset="207666.72">28368 12981 902 0,'-4'0'421'0,"2"0"-180"15,3 2-13-15,-1-2-73 16,0 0-6-16,14 6-20 16,40 14-22-16,-19-20-30 15,8 3-18-15,-3-3-30 0,-3-2-8 16,-4 0-11-16,-5-4-5 16,-5 1-3-16,-4 1 5 15,-7-2-26-15,-7 2-45 16,-5 2-63-16,-5 2 69 15</inkml:trace>
  <inkml:trace contextRef="#ctx0" brushRef="#br0" timeOffset="207965.33">28288 13146 819 0,'-2'-5'408'0,"2"4"-171"16,0 1-49-16,0 0-65 0,0 0-26 15,0 0 6-15,0 0 0 16,9 6-22-16,10-4-7 16,30 35-12-16,-26-30-3 15,7-4-5-15,0-1-5 16,6-3-17-16,-2-3-7 15,-5-3-15-15,-1 1 16 16,-3-2-57-16,1-2-47 0,1 3 56 31</inkml:trace>
  <inkml:trace contextRef="#ctx0" brushRef="#br0" timeOffset="208512.41">29690 12931 912 0,'-15'-2'473'0,"-3"4"-137"16,-6 0-181-16,2 4-15 15,-2 2-54-15,0 3-7 0,2 5-17 16,-7 0-16-16,3 6-24 16,1 3-7-16,2 2 2 15,5-1 4-15,3 2 8 16,0-4 3-16,12 2-6 15,6 0-6-15,7-4-6 16,11 1-3-16,7-5-1 16,1-3-1-16,5-8 0 15,-5-3-2-15,3-8-1 0,4-3-1 16,4-7-1-16,-2-2 0 16,-2-3-1-16,-1 1 1 15,-4-5 3-15,-3 0 2 16,-5-5 1-16,-4 1 0 15,-8 1-2-15,-7-4 0 0,-7 7-2 16,-7 1 0-16,-12-2-3 16,-3 8-2-16,-10-2-1 15,-8 0-3-15,-5 6 0 16,1 1 17 0,6 4-14-16,0 4 43 15,1 0-27-15</inkml:trace>
  <inkml:trace contextRef="#ctx0" brushRef="#br0" timeOffset="212044.14">14483 14647 613 0,'6'-6'350'0,"-4"1"-47"16,3 2-47-16,-4 1-66 0,-1 0-27 16,0 2-47-16,0 0-21 15,-1 0-29-15,1 0-7 16,0 0-5-16,-1 0 1 0,-4 14-5 15,-5 7-9-15,-55 40-13 16,25-24-6-16,-6 3-9 16,2 1-4-16,-1-3-4 15,0-2 0-15,4-4-1 16,4-3-1-16,10-9 0 31,5-5 0-31,7-5 3 16,4-3-2-16,5-7-60 15,6-1-84-15,9-7 89 16</inkml:trace>
  <inkml:trace contextRef="#ctx0" brushRef="#br0" timeOffset="212362.72">14166 14646 598 0,'-4'-8'374'0,"0"3"-38"0,2 1-134 16,2 4-43-16,0 0-55 16,0 0-21-16,0 0-5 15,6 17-1-15,19 39-9 16,-10-21-2-16,1 4-10 16,2-1-2-16,-1 1-4 15,-4-6-6-15,2-7-10 16,-1 1-4-16,1-5-12 15,-1-4-4-15,-4-2-2 16,-2-6-2-16,-5-5 0 0,-1-2 3 16,-4-4-5-16,1-1-15 15,0 1-74-15,0 0-57 16,0 0-189-16,0 0 201 16</inkml:trace>
  <inkml:trace contextRef="#ctx0" brushRef="#br0" timeOffset="212752.01">14937 14656 618 0,'-3'-4'203'0,"3"1"-31"16,-1-3 190-16,0 4-150 16,1 1-14-16,0 0-26 15,0 0-18-15,0 0-43 16,0 0-21-16,5 1-26 16,7 0-4-16,7 2-4 15,29 6-3-15,-11-6-6 16,2 0-5-16,5-1-12 15,5 4-6-15,-7-2-10 16,-4-1-4-16,-6 1-6 0,-3 1 1 16,-3-1-2-16,-10-1-1 15,-4 0 9-15,-2-2-27 16,-11 0-76-16,-3 0-43 16,-11 0 68-16</inkml:trace>
  <inkml:trace contextRef="#ctx0" brushRef="#br0" timeOffset="213080.61">14935 14860 674 0,'0'0'391'0,"-3"5"-50"16,4-3-90-16,-1-2-57 16,0 0-29-16,0 0-18 0,2 1-1 15,14 6-17-15,30 17-16 16,-22-19-20-16,5 1-10 16,3-1-17-16,2-3-8 15,0 0-24-15,-4 2-9 16,-5-3-15-16,-4 1-3 15,-12 0-2-15,0-3 1 16,-4 3-7-16,-3 1-8 16,-2 3 7-16</inkml:trace>
  <inkml:trace contextRef="#ctx0" brushRef="#br0" timeOffset="-214295.43">15972 14564 608 0,'-32'-10'334'0,"29"10"-62"0,1 0-39 0,4 0-61 15,-3-1-34-15,1 0-43 31,0 0-17-31,4-2-21 16,10-2 0-16,2-2-3 0,34-8-2 16,-18 12-10-16,10 3-2 15,1 1-11-15,-1 3-3 16,-2 2-5-16,-6-2-3 16,-8-1-5-16,-1 3-3 0,-13 0-2 15,-3 1 1-15,-9 5-1 16,-2 2 0-16,-8 5 2 15,-3 3-3-15,-4 5-1 16,0 2-1-16,-3 6-2 16,0 3-1-16,1-1 0 15,-3-1 0-15,1 0 0 16,2-5-1 0,3-5 0-16,3 1 1 15,1-11-1-15,3 5 1 16,-3-8 0-16,5-1 0 15,4-3 1-15,-1-5 0 16,5-3 0-16,-1-1-33 16,0-1-147-16,0 0-121 0,0 0 172 15</inkml:trace>
  <inkml:trace contextRef="#ctx0" brushRef="#br0" timeOffset="-213998.46">16022 14794 572 0,'-6'-1'392'16,"-4"-2"-23"-16,7 2-84 0,2 1-36 15,1 0-83-15,0-1-31 16,0 0-45-16,0 0-18 0,14 1-9 16,9 0-6-16,36 5-12 15,-23-2-3-15,-3-2-11 16,-2 1-6-16,-6-1-11 15,-2 1-6-15,-4-1-2 16,-2-1-1-16,0-1 0 16,1 0 12-16,2 2-60 15,-1 0-55-15,-1 4 6 16,-3-3 23-16</inkml:trace>
  <inkml:trace contextRef="#ctx0" brushRef="#br0" timeOffset="-213702.22">16537 14896 1162 0,'-3'2'542'0,"0"-3"-235"16,3 2-53-16,-1-1-70 15,0-1-47-15,0 0-51 16,0 1-23-16,-1 0-34 16,2 0-4-16,0 0-7 15,0 5-3-15,-1 4-6 16,0-3-1-16,0 2-2 16,0-3-1-16,1 1-1 15,0-1 9-15,-1-5-36 0,0 0-48 16,0 0-516-16,1 0 410 15</inkml:trace>
  <inkml:trace contextRef="#ctx0" brushRef="#br0" timeOffset="-213049.31">17021 14578 682 0,'-41'-21'318'0,"31"20"-139"16,1 0-23-16,4 1-41 16,-5 0-5-16,-6-1 2 15,2 0-1-15,7 1-8 16,3 0-6-16,7-1-25 15,4 0-13-15,0-4-21 16,4 2-7-16,11-1-8 0,3 0-6 16,10 4-9-16,1 0-3 15,8 2 5-15,-7 2 5 16,-2 2 10-16,-3 2 4 16,-8 3 0-16,-1 3-2 15,-10-1-8-15,-5 3-1 16,-10-1 1-16,-4 0 0 15,-8 5 2-15,-5 1-1 0,-7 4-4 0,-5 0-3 16,-5 0-6-16,-2 2-1 16,-2-3-2-16,4 0-1 15,7-2 0-15,2-4-1 16,11 1 0-16,-1 0-1 0,2-2-1 16,7 2 0-16,-5-3 0 15,8-3-1-15,5 1 1 16,0-1 0-16,4-4 0 15,5 2 2-15,0-2 1 16,6-3 2-16,10-3 5 16,-3-3 5-16,17-5 11 15,1-2 2-15,5-3 0 32,0-2-4-32,-7 3-10 15,-5-1-4-15,-8 4-6 0,-3-1-1 16,-8 3 2-1,0 3 9-15,-8 1-30 0,-1 3 361 16,-10 8-263 0</inkml:trace>
  <inkml:trace contextRef="#ctx0" brushRef="#br0" timeOffset="-212520.58">18211 14662 471 0,'79'-22'316'0,"-65"17"25"15,4 1-49-15,-3 0-40 16,-2 2-31-16,-8 2-56 16,-3 1-19-16,-2 5-37 15,0-6-14-15,-1 2-9 16,-3 21-7-16,-58 39-20 16,12-26-9-16,-4 2-18 15,1 1-9-15,4-7-10 16,4-4-4-16,8-7-3 0,9-6-1 15,8-5-1 1,7-2-2-16,10-4 5 0,-5-3-22 16,13-4-104-16,4-2-83 15,4-7 114-15</inkml:trace>
  <inkml:trace contextRef="#ctx0" brushRef="#br0" timeOffset="-212286.211">18042 14687 666 0,'-8'-8'480'15,"2"2"27"-15,0 7-251 16,0 2-49-16,5 6-96 16,1 2-28-16,5 4-12 15,5 2-6-15,8 4-12 16,0 2-5-16,6 1-13 16,0 0-6-16,2-1-8 15,-3-5-4-15,-5-1-7 16,1 1-3-16,-2 0-1 15,-5-2 0-15,1-1 25 16,1-4-19-16,-3-9-81 16,7-2 422-16,-1-7-301 15</inkml:trace>
  <inkml:trace contextRef="#ctx0" brushRef="#br0" timeOffset="-211984.33">18884 14523 1281 0,'0'-4'611'15,"3"4"-223"-15,-3 7-242 16,-3 1-47-16,0 7-37 16,-5 2-7-16,5 4-11 15,-4 5-12-15,-4 8-15 16,4 3-5-16,-6 5-5 15,-1 2-1-15,5-4-1 16,-5 0-1-16,-1-8 1 16,1-3-1-16,1-6 0 31,3-5-1-31,3-4 6 0,7-6-20 16,5-5-69-16,3-7-44 15,8-8 65-15</inkml:trace>
  <inkml:trace contextRef="#ctx0" brushRef="#br0" timeOffset="-211496.67">19438 14539 1095 0,'-3'-9'551'15,"-1"9"-165"-15,-10 2-149 16,0 3-82-16,0 6-38 15,-8 5-35-15,3 0-15 0,-5 4-33 16,-4-2-11-16,1 7-13 16,-1 0-3-16,1 5-3 15,6 4 0-15,6-1-2 16,2-2 0-16,6-3 2 16,5-2 0-16,3-2 0 15,4 2 0-15,10-1-2 16,0 2 0-16,10-2 1 15,2-4-1-15,1-5 3 16,1-4 2-16,0-11 1 0,-4-2 3 16,2-15 0-16,1 0 0 15,-1-10-3-15,4-5-1 16,-1-7 1-16,-1-9 0 16,-7-11 0-16,-1-4-1 15,-11 3-3-15,-7 7-1 16,-9 17-3-16,-5 9 0 0,-5 14-3 15,-4 5-1-15,-6 8-1 16,-8 3-1-16,0 7-1 16,2 3 4-16,-2 6 41 31,-1-1 92-31,-3 2-86 16</inkml:trace>
  <inkml:trace contextRef="#ctx0" brushRef="#br0" timeOffset="-210939.16">19835 14214 580 0,'1'-7'371'15,"1"1"-8"-15,-4 1-48 16,1 3-78-16,0 1-28 15,-1-1-37-15,2 2-28 16,0 0-51-16,0 0-15 0,0 0-21 16,8 0-4-16,13 0-3 15,32 0-8-15,-20 4-14 16,-7-1-5-16,-2 1-11 16,1 0-2-16,-9-3-5 0,3-1-1 15,-9 0 17-15,-3-2-17 16,-2-1 308-16,-5 0-230 15</inkml:trace>
  <inkml:trace contextRef="#ctx0" brushRef="#br0" timeOffset="-210293.52">20343 13926 1012 0,'0'-4'481'0,"1"3"-193"16,2 0-32-16,-3 0-94 0,0 0-25 16,17-4-48-16,36-6-21 15,-24 16-30-15,1 0-10 16,4 9-5-16,-1 4 4 16,-3-3 3-16,-4-2-1 15,-8-1-6-15,-5 0-3 16,-10-2-3-16,-4 2 0 15,-6 2-1-15,-6-7-1 16,-9 1-3-16,-3 2-2 16,-8-4-5-16,-4 3 0 15,2 4-4-15,1-3 0 0,4 1 0 16,6-1-1-16,8 0 1 16,2 0-1-16,2-1 0 15,4 2 0-15,-1-2 0 16,2 1-1-16,10 2 0 15,-1-1 0-15,5 1 1 32,7 0 0-32,10-2 0 15,3-2 2-15,19-3 1 16,2-3 0-16,1-1 2 0,4 0 0 16,-8-2 1-16,-4-3-1 15,-7 2 2-15,-9-5-1 16,-10 2 1-16,-3-2 17 15,-8 0 66-15,-4 0 217 16,-11 1-206-16</inkml:trace>
  <inkml:trace contextRef="#ctx0" brushRef="#br0" timeOffset="-209788.33">20998 15119 882 0,'3'-3'462'0,"2"0"-121"16,1-1-58-16,-1 1-45 15,3 2-43-15,-3 0-46 16,1 2-22-16,-5 4-50 16,-1 4-18-16,-8 5-23 15,-1 5-6-15,-8 6-11 0,-2 6-4 16,-6 1-7-16,-2 3-3 15,3-1-2-15,-2-3 0 16,7-5 34-16,3-7 25 16,3-7-37-16</inkml:trace>
  <inkml:trace contextRef="#ctx0" brushRef="#br0" timeOffset="-207738.48">21574 14789 318 0,'45'-38'177'0,"-39"30"-18"0,-2 2-7 16,-1 2-13-16,-1 3-6 16,-1 1-12-16,-1 0 1 15,0 0 4-15,-1 0-1 16,0 0 2-16,0 0-2 15,0 0-12-15,-2 5-4 0,-1 2-17 16,0 2-8-16,0-2-19 16,2-2-10-16,2 1-12 15,0-4 0-15,12 6-3 16,17 0-2-16,43 2-6 16,-25-10-9-16,7 0-7 15,-4 0-2-15,6 2-2 16,-2-1-2-16,-3 3-3 15,-4 0 0-15,-3-2-2 16,-10-1-2-16,-5 6 1 16,-6-4-1-16,-12 3-1 15,1 4 17-15,-8-5-49 16,0 2-45-16,0-2-160 16,2 1 137-16</inkml:trace>
  <inkml:trace contextRef="#ctx0" brushRef="#br0" timeOffset="-207376.06">22486 15107 1297 0,'-3'-3'596'16,"-1"1"-282"-16,2 4-52 15,1-2-110-15,0 0-44 16,0 0-46-16,0 0-18 15,0 3-22-15,-3 7-6 16,1 1-8-16,-6 26-1 0,8-27-3 16,1-6-1-16,0-1 19 15,2-3 5-15,-2-1-484 16,0 0 354-16</inkml:trace>
  <inkml:trace contextRef="#ctx0" brushRef="#br0" timeOffset="-206557.711">23337 14706 515 0,'4'-8'300'15,"2"3"-13"-15,4 2-29 16,27-24-51 0,-31 30-22-16,-5 2-29 15,-1 2-10-15,-5 2-15 0,-5 4-12 16,-3 6-42-16,-6 4-18 16,1 10-20-16,-3-3-6 15,2-1-10-15,-1 3-4 16,4-6-8-16,-2 5-2 15,10 2-6-15,2-5 0 16,0 0-2-16,9-2 0 16,-7-8 0-16,8 3 0 0,6-3 0 15,3-3 0-15,9-3 3 16,1-3 3-16,6-9 4 16,1-7 2-16,8-9 0 15,-4-7-1-15,7-9-2 16,-2-2-1-16,-4-5 0 15,1 0 0-15,-14 3 0 16,-9-6 0-16,-13 3-2 16,-9 1-2-16,-11 3-5 15,0 10-3-15,-7 7-2 0,-1 6 0 16,1 7 2-16,-1 1-1 16,1 6 1-16,2 0 0 15,3 3-2-15,4 3 4 16,4 0-25-16,5-1-29 15,7 4-133-15,2 2 361 16,13-1-172-16</inkml:trace>
  <inkml:trace contextRef="#ctx0" brushRef="#br0" timeOffset="-205876.87">24282 14659 924 0,'8'-8'526'15,"-8"0"-103"-15,0 1-213 16,0 0-20-16,-5 2-78 16,-3 1-19-16,-6-1-21 15,-1 3-17-15,-3 2-27 16,-5 0-8-16,-10 3-10 15,-5-1-4-15,-11 5-3 16,-1 1 0-16,3 4-1 0,4 1-1 16,11 1-1-16,7 0-1 15,10 2-1-15,6-2-1 16,9-1-3-16,5 1 0 16,9 4-1-16,8-2 1 0,10 4 1 15,4-1 1-15,9-2 2 16,2 4 1-16,3 3 1 15,-9-2 0-15,-8 4 1 16,-7-3-1-16,-13 0 2 16,3 2 0-16,-16-2 0 0,0 3 1 15,-13-2-1-15,4 1 1 16,-9-2 0-16,-2 0 1 16,1-5-1-16,-10-4 1 15,1-7 0-15,-3-4 0 16,-3-4 1-16,2-3-1 0,7-8 1 31,2 1 0-31,7-6-1 16,3 0 0-16,2-3-2 15,5-2 0-15,4-1-1 16,3-1 0-16,7 0-1 16,2-1 0-16,6-3-1 15,3-4 0-15,10-3 0 16,7-1 0-16,2-4 0 0,2 4 0 15,-7 5 1-15,-2 4 0 16,-6 10 0-16,-5 2-2 16,-6 8-2-16,-3 2 0 15,5 5-14-15,-3 0-31 16,4 3-51-16,-3 0 60 16</inkml:trace>
  <inkml:trace contextRef="#ctx0" brushRef="#br0" timeOffset="-205413.28">24736 14624 799 0,'10'-9'459'16,"-3"4"-64"-16,1 4-147 15,-3 4-83-15,-9 5-47 16,-4 5-35-16,-9 3 5 16,2 10-19-1,0 4-14-15,-4 4-20 16,-2 3-10-16,-2-2-11 16,2 0-4-16,2-7-3 15,-1-5 0-15,5-5-1 16,-2-7 0-16,11-3 1 15,1-4 3-15,7-3 1 16,4-6-1-16,7-4-4 16,5-5-4-16,-1-6-3 0,4 6-1 15,-6-1 0-15,3 6 0 16,-1 8 0-16,-3 1-1 16,7 10-1-1,-9-3 1-15,5 6 1 0,2-1 0 16,3-4 1-16,10 3 1 15,4-7 0-15,-1 2 0 0,-2-7 29 16,-1 2-27-16,-5-4-58 16,2 3-41-16,-6 0 37 15</inkml:trace>
  <inkml:trace contextRef="#ctx0" brushRef="#br0" timeOffset="-205075.72">25229 14525 1175 0,'-6'-6'523'15,"-1"6"-275"-15,-1 6-64 16,-2 10-77-16,-1 1-19 0,-3 8-14 15,1 8-8-15,-2 13-24 16,-2 6-7-16,0 8-6 16,-3-5-1-16,-1-8-4 15,0-4-2-15,1-6-5 16,1 1-4-16,0 0-4 16,5-3-1-16,1-3-2 15,1-4-1-15,4-9 30 16,4-3 25-16,3-13-37 15</inkml:trace>
  <inkml:trace contextRef="#ctx0" brushRef="#br0" timeOffset="-204365.44">22028 15743 364 0,'0'1'257'16,"0"-2"-27"-16,2-4-54 16,-2 3-30-16,0 1-24 15,0 0 10-15,19-6-7 16,33-15-7-16,-19 9-18 31,8-2-11-31,9-9-24 0,11-2-10 0,15-12-23 16,12-8-8-16,30-8-13 15,12-7-4-15,38-23-3 16,18-11-2-16,40-16-1 16,16-6 0-16,23-8-24 15,5 0-50-15,-4 1-45 16,-6 3-21-16,-25 16-60 16,-15 8 134-16</inkml:trace>
  <inkml:trace contextRef="#ctx0" brushRef="#br0" timeOffset="-198920.02">5758 16203 595 0,'2'-2'283'16,"-2"2"-117"-16,3 4-25 15,-3-4-50-15,0 0-8 0,0 0-5 16,0 0-4-16,0 0-5 31,8 0-3-31,-3 1-8 16,-1 0-3-16,-4-1 0 15,0 0 1-15,0 0 1 16,2 10-1-16,-4 2-10 16,-22 25-8-16,-3-26-15 15,-6-4-4-15,2-3-7 16,-4 0-1-16,6-1-3 16,2-2-2-16,4 0-3 15,3 2-1-15,5 0-2 16,2 4-2-16,4 0-2 0,2-1 0 15,0 2-1-15,0-4 1 16,4 6 0-16,-1-1 1 16,4 3 1-16,0-1 1 0,0-2 1 15,-2 3 0-15,0-1 1 16,-2 2-1-16,-1 3 1 16,1 0 0-16,-7 0 0 15,1 3 0 1,-3-2-1-16,5 3 0 0,4 4 0 15,2-2 0-15,0 2 0 16,-7-1 0-16,4 0 0 16,3 3 0-16,4-6 1 15,-5-1 0-15,1-3-1 16,-2-4 0-16,0-1-1 16,9 3 0-16,-3-5 0 15,-2-1 1-15,3-2-1 0,0-5 0 16,6 3 0-16,0 0 1 15,-1-3-1-15,0 4 0 16,4-3 0-16,2-2-1 16,5 1 0-16,3-2-1 15,0-4 1-15,3 2 1 16,-2 2 1-16,0 0 0 0,-2 3 2 16,-1-1 1-16,0-1-1 15,-3 0 1-15,-2-1 0 16,-3 1 0-1,-3 0 1-15,-2 0 0 16,-4 2-26-16,-3 0-75 16,-1-2 68-16</inkml:trace>
  <inkml:trace contextRef="#ctx0" brushRef="#br0" timeOffset="-198541.78">6070 16375 731 0,'-1'-10'423'16,"1"2"-55"-16,-1 6-182 15,1 0-34-15,0 6-78 0,-1-4-29 16,-1 1-22-16,-3 25 8 16,-9 32 8-16,5-25 1 15,-4 7-6-15,1 2-7 16,1 0-10-16,1 3-4 16,1-6-2-16,2-7-2 15,-1-3 0-15,0-7 1 16,5-8 2-16,0-2 1 0,2-8 5 15,0-4-20-15,-1-4-106 16,1 3-59-16,1-6 89 16</inkml:trace>
  <inkml:trace contextRef="#ctx0" brushRef="#br0" timeOffset="-198236.241">6381 16286 667 0,'5'-4'411'16,"-5"3"-38"-16,4 7-182 15,-1 1-29-15,-4 4-53 16,6 4-9-16,-5 4-20 16,0 4-12-16,2 4-16 0,-6 2-5 15,-1 3-10-15,-1 1-2 16,0 5-9-16,-4 1-4 0,3 3-6 15,-2-5-3-15,0-3-3 16,2-3-1-16,1-6-1 16,1-5 1-16,0-4 1 15,7-1 0-15,-3-9-4 16,5 1-25-16,-2-8-98 16,-3-5 81-16</inkml:trace>
  <inkml:trace contextRef="#ctx0" brushRef="#br0" timeOffset="-197938.22">6012 16510 537 0,'-10'-7'355'0,"5"4"39"15,1 1-122-15,5 0-93 16,-1 2-37-16,0 0-68 16,8 0-19-16,17 3-13 15,31 10 1-15,-17-3 6 16,2-1-3-16,2 4-10 16,-4-3-6-16,-10 1-11 15,-4-1-1-15,-9-4 24 16,-5-2-23-16,1-3 431 15,2-1-328-15</inkml:trace>
  <inkml:trace contextRef="#ctx0" brushRef="#br0" timeOffset="-197262.34">6432 16655 875 0,'-6'-6'403'0,"5"0"-174"16,1-2-30-16,1 7-72 15,3-2-32-15,4 3-38 16,4 3-11-16,6 4-6 15,3 1 5-15,3 3 1 16,3 2 2-16,-2-1 0 16,-1 1-6-16,0 1-16 15,-2-3-6-15,-11 2-7 16,1 0-1-16,-8-5 5 0,-7 1 2 16,-4 0 1-16,-5 0 0 15,-4 2-3-15,2-2-3 16,-3 0-2-16,2-5-2 15,1-3-1-15,2-1 0 16,5-1-4-16,5 0-4 16,2-1-5-16,0 1-1 15,0 1 0-15,0 0 1 0,15 2 1 16,27 7-1-16,-25-3 0 16,3 1 0-16,5 2 1 15,5 3 2-15,-3-2-1 16,-3 3 1-16,-5 0 1 15,0 1 0-15,-8 1-1 16,5 2 1-16,-7 3 0 16,-4 3 0-16,-2 0 2 15,-8-3 0-15,-3 4 1 16,-2-4 5-16,1 4 6 16,3 1 3-16,-9-2 9 15,-4-3 5-15,-4-4 6 16,-2-8-1-16,-5-7-5 15,0 2-7-15,-4-10-8 0,-4-2-2 16,6-9-5-16,-2-10 11 16,3-8-54-16,2-4-43 15,10 2-105-15,4 4-75 16,15 10 159-16</inkml:trace>
  <inkml:trace contextRef="#ctx0" brushRef="#br0" timeOffset="-196693.76">7191 16296 505 0,'-1'-8'324'16,"-9"1"6"-16,4 6-174 16,-5 0-15-16,-4 2-29 0,2 4-11 15,-6 7-26-15,0 3-6 16,-3 6-9-16,-4 3-1 16,1 3 10-1,-1 3-7-15,1 2-7 0,4 1-1 16,6 3-7-16,2-3-3 15,11 1-10-15,2-5-6 16,7-1-10-16,6-4-3 16,4 1-5-16,3-2-1 15,3-9-1-15,3 2 1 16,1-14 3-16,2-2 2 16,-1-6 4-16,1 0 3 15,-3-12 2-15,0-3-2 0,-8-8-4 16,-1-5-3-16,0-1-3 15,-6-1-2-15,2 1 0 16,-9-1 1-16,-5 4-1 16,-1 2 0-16,-12 2-3 15,1 3-2-15,-8 5-3 0,-10 1-1 16,1 8-3-16,-8 3-3 16,1 4 0-16,6 2 0 15,7 2-9-15,8 4-20 16,6 2-70-16,6 3-66 15,4 3 103-15</inkml:trace>
  <inkml:trace contextRef="#ctx0" brushRef="#br0" timeOffset="-196284.57">7576 15869 579 0,'4'-16'390'0,"-3"1"4"15,0 7-163-15,-1 1-30 16,0 7-74-16,-1 0-32 15,0 0-38-15,0 0-18 16,0 2-6-16,-5 18 0 16,-8 31-4-16,12-27-2 0,-1 4-7 15,0 1-2-15,2-1-6 16,0 0-2-16,2-1-2 16,1-1 0-16,1-1 2 15,-1-4 2-15,-1-8 4 16,-2-4 3-16,-2-6 6 15,-2-6-26-15,0-8-107 16,-1-2-170-16,1-10 170 16</inkml:trace>
  <inkml:trace contextRef="#ctx0" brushRef="#br0" timeOffset="-196048.771">7407 15930 563 0,'-4'-5'397'0,"1"-1"16"15,6 4-182-15,1-1-38 16,-4 3-68-16,0 0-20 16,21 0-34-16,30 1-12 0,-23 2-22 15,0-1-10-15,4-2-8 16,0 2-4-16,-1-5 2 15,1 2 28-15,-10-2 413 16,-6 1-333-16</inkml:trace>
  <inkml:trace contextRef="#ctx0" brushRef="#br0" timeOffset="-195060.13">7887 16010 439 0,'1'-3'274'16,"2"-1"-2"-16,1-1-39 15,2 1-51-15,-2-1-16 16,4 3-33-16,-2-1-23 0,8 3-42 16,1 1-14-16,6 3-21 15,4 2-5-15,4 0 0 16,2 3-1-16,5 3-5 15,3 1-3-15,-7 5-4 0,-4-1-3 16,-12 1-1-16,-6 0 0 16,-7-2 2-16,1 4 1 15,-4-1-3-15,-5 2 1 16,0 7-6-16,-6-4-2 0,-3 5-2 16,2 3-1-16,1-2-1 15,5 6 2-15,6-6-2 16,1 1 2-16,-1-3 0 15,-1 0-1-15,0 2 1 16,1 0-1-16,3 3 1 16,-3-5-1-16,4 1 1 15,0-3-1-15,-4-2 1 16,3 0 0-16,-5-3 0 16,-1 2 1-16,-3-5 0 15,-1-1 2-15,2 0 0 16,-6-4 0-16,0-1 1 0,-1 1 0 15,-6-4 1-15,1-1 3 16,-2-2 0-16,-2-3 1 16,-1-3 1-16,-1-3 1 15,-2-6-2-15,1-3 0 16,2-2-2-16,-1 1-3 16,1-3-3-16,0 1-2 15,10 7-2 1,2-3-1-16,8 10-4 15,2 2 39-15,2 3-119 16,-2-4-69-16,0 0 106 16</inkml:trace>
  <inkml:trace contextRef="#ctx0" brushRef="#br0" timeOffset="-194638.39">8655 16368 522 0,'-1'-5'341'0,"-4"2"31"15,0 0-107-15,5-1-73 16,-2-3-30-16,13 6-50 31,-5 1-23-31,-1 0-28 0,26-2-8 0,9 3-9 16,10 1 0-16,-7 2-4 15,0-2-3-15,-2 1-13 16,-3 4-4-16,-10-7-5 16,-2-1 0-16,-12 0 2 15,-4-3 4-15,-6 2-7 16,-3 0-44-16,-5 0 23 16</inkml:trace>
  <inkml:trace contextRef="#ctx0" brushRef="#br0" timeOffset="-194270.45">8513 16515 769 0,'-2'-3'412'0,"2"-1"-108"16,2 3-98-16,-2 0-27 15,0 0-39-15,15 0-15 16,42 1-19-16,-26 3-8 0,5 2-14 16,1 0-8-16,0 1-16 15,0 0-11-15,-2 2-19 16,-1-1-9-16,-10-3-8 15,2 0-1-15,-10-3 2 16,-4-1 16-16,-4-2-26 16,-6-4 7-16,-2-1-6 15</inkml:trace>
  <inkml:trace contextRef="#ctx0" brushRef="#br0" timeOffset="-189504.04">9527 16179 233 0,'-1'-1'201'0,"0"0"54"16,0 0-38-16,0-1-54 0,-1 1-17 0,1 0-21 31,1 0-6-31,0 0-7 0,0 0-4 15,0 0-7-15,0 0-3 16,0 0-20-16,1 0-8 16,18-6-18-16,29-4-12 15,-17 13-9-15,4 3-6 16,3-6-8-16,3-3 0 16,7-4-3-16,0-1-1 15,-4 2-2-15,-6 2 0 0,-18 3 2 16,-5-1 0-16,-10 3 5 15,-5 0 0-15,-7 8-4 16,-5 2-2-16,-8 8-10 16,-1 9-2-16,-6 8-3 15,0 3 1-15,3 5 0 16,-1-2 1-16,5-1 1 16,7-4 0-16,0-3 0 15,1 1 1-15,5-4 0 0,-4 2 1 16,7 2-1-16,4 1 1 15,-3-2 0-15,-3-4 0 16,-1-6 1-16,-7-7 1 16,1-4-5-16,1-3-18 0,-1-6-55 15,1-3-57-15,-5-12-362 16,2-6 334-16</inkml:trace>
  <inkml:trace contextRef="#ctx0" brushRef="#br0" timeOffset="-189199.64">9562 16419 758 0,'1'-3'410'15,"3"0"-114"-15,6 0-89 16,1 1-42-16,9 1-45 0,4 1-15 15,2 0-28-15,5 0-8 16,0 0-21-16,-4 0-8 16,2 0-16-16,1 0-6 15,-9 0-4-15,-1 2-1 16,-6 0 0-16,-4 0 3 16,-4 3-31-16,-2-5-43 0,-4 1-514 31,0 3 403-31</inkml:trace>
  <inkml:trace contextRef="#ctx0" brushRef="#br0" timeOffset="-188910.89">10099 16552 977 0,'-3'0'521'16,"3"4"-118"-16,3 1-184 15,-3-5-10-15,0 0-73 16,0 0-29-16,0 4-52 16,0 6-17-16,-2-3-20 0,1 3-3 15,0-6-4-15,0-1 0 16,0 0 1-16,0-2 0 15,0-1-1-15,-5 3-15 16,-3 0-61-16,-1-2-69 16,-22-3 79-16</inkml:trace>
  <inkml:trace contextRef="#ctx0" brushRef="#br0" timeOffset="-188187.18">10490 16231 563 0,'-4'8'316'15,"3"-5"-48"-15,-1 0-29 16,2-3-52-16,0-2-30 15,0 1-32-15,0 0-10 16,0 0-16-16,15-2 0 0,40-8-12 16,-22 7-8-16,6-3-19 15,0 2-9-15,3 2-16 32,-3 1-10-32,-6 8-10 0,-4 3-1 15,-14 8-2-15,-4 2 1 16,-10 4 0-16,-4 0 1 15,-11-2-1-15,-6 5-1 16,-3-3-2-16,-3-2-1 16,1 6-2-16,1-2 0 15,1-4-4-15,-6 0 0 0,1-1-1 16,0 0-1-16,2 3 0 16,5-3 1-16,6-3-1 15,3 1 0-15,3-4-1 16,3 4-2-16,3-4 0 15,3-1-1-15,4 0 1 16,3-4-1-16,10-1 1 16,2-1 0-16,8-4 3 0,6 2 5 0,3-5 11 15,1-3 5-15,3-3 4 16,-1 4-2-16,-5-1-7 16,-1 0-4-16,-6 3-3 15,-6-6-2-15,-4 6 1 16,-2 0 5-16,-8-2-22 15,1 2-41-15,-4 0 35 32</inkml:trace>
  <inkml:trace contextRef="#ctx0" brushRef="#br0" timeOffset="-187249.741">11613 16331 550 0,'11'-8'290'0,"-2"4"-67"15,3-4-33-15,0 2-37 32,2-1-10-32,1 1-12 0,-6 1-9 15,-3 4-32-15,-4 2-17 16,-7 6-12-16,2 4 1 16,-9 9 10-16,-9 4-2 15,0 2-21-15,-7 5-10 16,-11-1-16-16,-1 2-6 15,-7 0-5-15,2 1-2 16,9-4-1-16,4-2 0 16,9-5-1-16,3-6-1 0,6-9-11 15,6-1-27-15,3-9-113 16,3-4-72-16,2-5 125 16</inkml:trace>
  <inkml:trace contextRef="#ctx0" brushRef="#br0" timeOffset="-186972.18">11413 16354 770 0,'2'-5'392'15,"0"5"-116"-15,0 5-103 16,-2-5-36-16,0 0-17 16,3 11-5-16,7 10-28 15,16 31-9-15,-9-28-16 16,2 2-6-16,1-1-9 15,2 0-4-15,0 1-10 16,-1 2-7-16,-9-5-8 16,5-3-3-16,-6-4-2 15,3-4 0-15,5 0 1 16,-1-1 19-16,-2-6-49 16,4-5-41-16,1-6-94 0,3-5 76 15</inkml:trace>
  <inkml:trace contextRef="#ctx0" brushRef="#br0" timeOffset="-186655.62">12386 16104 1007 0,'3'0'503'0,"-3"-1"-162"31,-1 5-96-31,0-4-98 16,0 0-32-16,-2 15-39 0,-7 34-15 0,5-14-17 31,0 0-5-31,-1 3-9 16,-2 0-4-16,0-2-8 16,2 0-5-16,0 1-3 0,1-3 0 15,1-2-2-15,0-1 0 16,-1-4-1-1,0 2-1-15,3-9 3 0,1-1-1 16,2-14-12-16,3-2-23 16,5-13-79-16,3-9-92 15,7-8 124-15</inkml:trace>
  <inkml:trace contextRef="#ctx0" brushRef="#br0" timeOffset="-186210.48">12865 16205 1020 0,'3'-3'444'0,"-5"11"-210"15,-6 4-21-15,-4 5-52 16,-4 8-12-16,-6-1-40 16,0 4-23-16,1 2-32 15,1-1-9-15,3 2-15 16,3 1-5-16,-1-2-4 15,7 1-2-15,3-3-2 16,4 2-3-16,11-3-4 16,2-3-1-16,11-2-2 0,3-8 0 15,5-5 2-15,4-5 0 16,2-9 3-16,4-4 2 16,0-11 0-16,-1 0 1 15,-6-9 0-15,-5-1-1 0,-6 0-1 16,-2-2 0-16,-9 6-1 15,-5 0 0-15,-6-4-2 16,-1-2-1-16,-5 5-3 16,0-3-3-16,-10 8-3 15,-3 1-1-15,1 3-2 16,-1 3-2-16,-6 2-1 16,-1 13 0-16,-7-3-17 15,0 0-20-15,6 6-45 0,3 2-59 16,8 6 91-16</inkml:trace>
  <inkml:trace contextRef="#ctx0" brushRef="#br0" timeOffset="-185864.87">13087 15934 693 0,'-3'-6'437'15,"2"6"-46"-15,1-1-149 16,-2 0-40-16,2 1-64 15,0 0-22-15,6 0-30 0,13 3-15 16,34 8-31-16,-30-9-10 16,4-2-10-16,0-2-1 15,-3 1 25-15,2-1 8 16,-7-1-30-16</inkml:trace>
  <inkml:trace contextRef="#ctx0" brushRef="#br0" timeOffset="-185022.611">13587 15705 619 0,'-2'-4'335'0,"7"1"-66"15,-2-3-37-15,12 2-63 16,5 0-21-16,6 2-25 16,9-3-16-16,0 3-16 15,4 2-4-15,1 3-13 16,1 5-5-16,-5 2-20 15,-8 4-7-15,-12 3-15 16,-8-1-3-16,-13 2 0 16,-5-4-1-16,-10 1-3 0,1 3-3 15,-7-2-5 1,1 2-2-16,-1-4-3 0,-1-2-1 16,5-1-2-16,2 1 0 15,5-2-2-15,1 0 1 16,4-2-3-16,1 0 0 0,2 1 0 15,1-2 0-15,3 0-2 16,3 1 0-16,4-4-1 31,4 0 0-31,9 3 2 0,2-5 1 16,11-2 14-16,9 0 7 16,4 0 11-16,4-2 5 15,-1 0-7-15,-6 2-4 16,-14-1-10-16,-7 1-4 0,-8 0-1 15,-5 2-1-15,2-2 4 16,0 2-9-16,-7-2-61 16,-2-3-10-16,-13 4 30 15</inkml:trace>
  <inkml:trace contextRef="#ctx0" brushRef="#br0" timeOffset="-183384.28">14051 16853 609 0,'36'-53'319'16,"-33"40"-83"-16,6 7-31 16,-7 3-72-16,-1 3-18 15,3 8-23-15,0-2 0 16,0 6 7-16,-3 1-5 15,-5 6-12-15,-6 4-14 16,0 3-24-16,-2 0-11 16,-2 2-14-16,3-3-4 15,1-3-1-15,-4-1 1 0,6-10 11 16,2-6 430-16,3-14-338 16</inkml:trace>
  <inkml:trace contextRef="#ctx0" brushRef="#br0" timeOffset="-182719.53">15722 16501 1132 0,'-5'-6'511'0,"3"3"-253"15,0 3-45-15,1 0-106 16,0 0-40-16,0 0-41 16,0 12-12-16,-2 17 8 15,-2 48 3-15,-1-18 3 0,0 2-1 16,-2 3-5-16,-3 1-3 15,-2-4-4-15,1-1-2 16,0-8-4-16,3-2-2 0,3-10 1 16,-1-4 0-16,3-4-1 15,-1-6 1-15,5-9 14 16,0 1-17-16,0-14-54 16,-1-4-51-16,-4-8-176 15,5-6 29-15,8-10 135 16</inkml:trace>
  <inkml:trace contextRef="#ctx0" brushRef="#br0" timeOffset="-182206.72">15692 16546 571 0,'-12'-7'321'0,"2"-3"-54"15,3 0-32-15,1-1-52 16,3 1-18-16,-1-3-18 16,1 0-9-16,0 0-11 15,-1 1-7-15,4 4-19 16,3 0-15-16,3 2-33 15,8 3-17-15,4 2-22 16,8 3-5-16,12 7-4 16,5-2 0-16,17 8-2 15,-6-4 0-15,-3 2-1 16,1 3 1-16,-12 1 0 16,1 2 2-16,-5 7 1 0,-9 0 0 15,-14 2 2-15,-5 6 0 0,-15-1 1 16,-6 0 1-16,-10 0 0 15,-2-6-1-15,-7-2 0 16,-1 1 1-16,5-8 0 16,-7 2 0-16,-7-7 1 15,0-5 1-15,-6-8 0 0,7-4-1 16,7-7-2-16,2-4 3 16,4-6-35-16,7 1-21 15,7-3-66-15,5 4-85 16,11 7 129-16</inkml:trace>
  <inkml:trace contextRef="#ctx0" brushRef="#br0" timeOffset="-181524.23">16593 16106 536 0,'8'-19'336'0,"-6"4"-8"16,1 5-49-16,-3 5-97 15,0 5-54-15,2 11-65 16,-2 8-21-16,0 16-6 16,0 12 7-16,0 8 2 15,-2 4-2-15,-2-1-5 16,-5-3-5-16,-4-1-8 0,-1 0-3 16,-4 0-7-1,4-4 0-15,0-6-3 16,2-4-1-16,4-10 2 15,-2-9 0-15,7-9 4 16,-1-6 4-16,-1-11-13 16,5-6-28-16,1-22-115 15,4-5-66-15,16-11 113 16</inkml:trace>
  <inkml:trace contextRef="#ctx0" brushRef="#br0" timeOffset="-181200.39">17016 16084 772 0,'18'-20'390'16,"-8"8"-121"-16,-4 3-32 0,-3 6-66 15,-3 2-36-15,-1 2-37 16,1-1-12-16,0 0-16 16,0 11-5-16,0 17-20 15,0 42-3-15,-4-17-5 16,-2-2-2-16,1 4-3 15,-2 2-4-15,2-11-9 16,-7 4-3-16,1-1-5 16,-6-6-1-16,7 6-2 15,6-5 0-15,3-10-1 16,2-1 1-16,-5-15 12 16,6-6-14-16,-1-7-45 0,-1-7-49 15,1-8-129 1,-5-5 133-16</inkml:trace>
  <inkml:trace contextRef="#ctx0" brushRef="#br0" timeOffset="-180952.96">16684 16424 723 0,'-5'0'336'16,"3"1"-137"-16,2 0-19 0,0-1-45 16,0-1-18-16,0 0-23 15,25 0-18-15,42 1-9 16,-21 0-1-16,3 1-10 0,-2 1-8 16,-9 1-20-16,-2 2-5 15,-5-2 35-15,0 2 433 16,4 1-357-16</inkml:trace>
  <inkml:trace contextRef="#ctx0" brushRef="#br0" timeOffset="-180105.75">17763 16410 212 0,'-2'-3'154'16,"1"0"26"-16,-2 0 2 15,2 1-8-15,0 0-6 16,1 1-9-16,0 0-5 16,14-8-19-16,37-2-9 0,-24 13-9 15,5 1 0-15,-5 0 3 31,5-3-14-31,7 4-32 16,-2-2-17-16,1 2-29 16,-5-2-7-16,-8-1-7 15,-3 0 0-15,-9 0 1 16,-4 1 2-16,-7-2-27 16,-2 0-43-16,-4-1-99 15,2 1 92-15</inkml:trace>
  <inkml:trace contextRef="#ctx0" brushRef="#br0" timeOffset="-179758.05">17657 16629 686 0,'-4'-2'389'0,"3"-5"-57"15,1 2-96-15,6 0-66 16,5 2-27-16,3 3-26 16,5-4-7-16,6 5-12 15,6 3-9-15,11 2-13 16,0 2-6-16,-4 1-21 0,1-2-11 15,-7-1-18-15,1 2-6 16,0-6-4-16,-7-1-1 16,0-1 3-16,-4-1 14 15,-5 1-23-15,-5-1-15 16,-7-2 12-16</inkml:trace>
  <inkml:trace contextRef="#ctx0" brushRef="#br0" timeOffset="-178486.1">19030 16184 619 0,'-6'-1'313'0,"5"6"-131"16,-1 0-26-16,2 9-53 15,0 8-21-15,-1 9 13 0,2 7 1 16,-3 3-7-16,0 4 0 16,-4 2-17-16,-4 1-9 15,3 2-22-15,-1 0-10 16,-1-6-13-16,6-1-1 15,0-7-1-15,-4-7-1 16,5-5 0-16,-2-8 1 16,-6-8 0-16,6-3 10 15,-4-7-42-15,2 0-57 0,3-5-149 16,1 2 131-16</inkml:trace>
  <inkml:trace contextRef="#ctx0" brushRef="#br0" timeOffset="-178220.19">19300 16588 986 0,'-5'9'455'0,"0"6"-206"16,-4-4-37-16,0 3-56 15,8 2-35-15,-6-7-35 16,7 6-15-16,1-9-29 0,-1-2-10 16,5 0-10-16,-3-3-2 15,2 1 1-15,-1-7-1 16,-3 4 8-16,0 0-26 16,0-8-84-16,2-12-34 15,6-31 53-15</inkml:trace>
  <inkml:trace contextRef="#ctx0" brushRef="#br0" timeOffset="-177869.75">19751 16204 840 0,'6'-22'466'15,"-6"1"-95"-15,3 6-170 16,0 4-38-16,4 10-80 16,-3 2-28-16,0 12-20 15,0 5-9-15,-4 12 1 16,6 10 1-16,-10 3-1 16,2 4 1-16,-2 3 5 15,-8-5 1-15,0 1-3 16,-2 2-4-16,0-2-8 15,1-3-4-15,4-6-4 16,1-3-1 0,0-8-2-16,5 2 1 15,-2-11 4-15,3-4 2 16,2-5-57-16,-1-6-48 0,3-3-183 16,-1-4 165-16</inkml:trace>
  <inkml:trace contextRef="#ctx0" brushRef="#br0" timeOffset="-177382.41">20198 16225 1179 0,'-2'2'485'16,"-7"6"-304"-16,-1 4-26 15,-1 5-40-15,-1 4-15 16,0 3-16-16,1 6-10 0,0 0-28 16,1 2-8-16,1 2-9 15,-1 2-2-15,-1-3-3 16,0 0-2-16,3-6-5 16,2-2-2-16,5-7-4 15,-2-6 0-15,3-6 7 16,2-6 4-16,1-11 0 15,2-5 0-15,1-8-9 16,1-2-5-16,2 2-5 16,2 0-3-16,5 9-6 15,0 7-3-15,-1 8-4 16,2 6 1-16,-3 7 2 16,6 4 2-16,3 3 6 0,2-2 0 15,3 0 0-15,0-4 2 16,-3-6 1-16,1-4 2 15,4-7 3-15,0-5 1 16,5-5 6-16,-5 0-7 16,-6 0-31-16,-7-2-39 0,-7 4-613 15,4 2 485-15</inkml:trace>
  <inkml:trace contextRef="#ctx0" brushRef="#br0" timeOffset="-177069.56">20597 16149 982 0,'-9'-8'502'15,"4"3"-180"-15,1 8-155 16,1 5-35-16,2 12-55 15,-1 5-4-15,0 12 1 16,-1 0-8-16,-3 8-9 0,-3 0 0 16,-4 0 1-16,-2 3-4 15,-5 3-9-15,-2 1-7 16,-2 4-15-16,2 0-5 16,-2-9-5-16,5-3-2 15,5-15 2-15,5-6 11 16,8-8 53-16,-1-8-163 15,13-5 84-15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2:55:37.70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3539 8000 671 0,'0'-4'329'0,"0"-4"-123"0,1-3-71 16,3-1-21-16,-1 0-30 31,1 0-11-31,3 2-20 15,-1-2-3-15,1 1 2 0,-2 6 7 0,-5-2 15 16,0 1 1-16,-2 0-1 0,-2 0-7 16,-1 0-15-16,2 3-1 15,-4 2-11-15,-2-3-3 32,-1 0-3-32,-5-1-2 0,-1 5-1 15,1-3-1-15,-8 2-3 16,1 1-1-16,-5-5 0 15,-1 3-1-15,-2 1-7 16,-3 1-3-16,-9 3-7 16,-4 2-2-16,1 4-1 15,-5 2 0-15,1 1-2 16,-2 3-1-16,0 4-1 16,3 0 0-16,-3 5-1 15,-5-4 0-15,-4 3-2 16,1 5-1-16,0 4-3 15,6 5 0-15,1 8 0 0,-5 2 0 0,9 4 3 16,1 2 1-16,-1-2 2 16,5-1 0-16,0-1-1 31,4 0-1-31,13 3-4 16,6 2-1-16,9 8-1 15,4-1 0-15,7-1 3 0,2 2 0 0,8-11 2 16,3 0 0-16,9-3 0 0,5-5 0 15,12 0 2-15,5 3-1 32,1 1 2-32,-1-3 1 15,2 2 1-15,-1-7 1 0,5-1 1 0,2 1 0 16,1-3 0-16,-2 0-1 0,6-7 1 31,2-2 0-31,-2-7 0 16,2-2 1-16,-6-6 0 15,4-3 0-15,4-5 1 16,7-3-1-16,11-2 0 16,-5-6 0-16,6-1-1 15,-5-4 2-15,-5-1 0 16,2-2 0-16,3-7 2 0,-6-5-1 16,-3-7 0-16,0-6 1 15,-7-3-1-15,4 2 0 16,-6-5 0-16,-2 0-1 15,-4-3 4-15,-2-3 2 16,-10-3 17-16,-1 3 14 16,-16-3 14-16,-7 1 7 15,-10-6-1-15,-11-4-10 0,-2-3-12 16,-1-2-6-16,4 11-8 16,2 2-4-16,-6 6 1 15,-2-1 0-15,-1-4-5 16,0-3-2-16,-6-3-5 15,0 0-3-15,-10 2-3 16,-2 5 0-16,0 8-2 0,-5 4-2 16,-9 7 0-16,-2 1-1 15,-8 4-1-15,3 2 0 16,-4 10-3-16,-2 5 1 0,-8 5 1 16,-2 5-1-16,2 6 1 31,1 3 0-31,8 10-1 15,-1 2 0-15,4 4 1 16,-4-1 0-16,0 3 1 16,-2-3-1-16,5-1 0 15,5 2 0-15,6 0 0 16,5 3-1-16,9 2 0 16,-5-2 0-16,4 0-2 15,7 1-1-15,0 0-37 0,7 0-37 16,8-7-152-16,-2-10-70 15</inkml:trace>
  <inkml:trace contextRef="#ctx0" brushRef="#br0" timeOffset="3272.07">1643 11400 746 0,'-2'-1'345'15,"1"0"-142"-15,0 0-30 16,1 0-55-16,0 0-10 16,0 0-21-16,0 0-11 15,0-1-18-15,0 1-6 16,0 0-11-16,0 0 2 15,0 0 6 1,0 0 3-16,0 0-4 0,0 1-5 0,0 0-15 31,0 0-7-31,4 20-9 0,0 30-3 0,-6-20-4 16,1 2-1-16,-2 5-2 0,1 1 0 16,-2 0 0-16,0 2 1 31,0-3-1-31,-1-2 1 15,1-4-1-15,1-6 1 16,-1-7 1-16,3-2 1 16,-3-11 3-16,2 1 3 15,1-5 10-15,1-1 2 16,0-1-2-16,0 0-3 16,0-1-12-16,3-18-5 0,11-38-1 15,-2 28 0-15,2-11-2 16,1 0 0-16,-1-4 0 15,2-5 1-15,1-4 0 16,2-2 0-16,8 0 1 16,2 4-1-16,6 7 1 15,0 1-1-15,-6 9 0 16,5 4 1-16,-7 9-1 0,-4 4 1 16,4 12-2-16,-12 2-1 15,1 9 0-15,-1 9-1 16,-6 7 2-16,2 10 2 15,-6 9 0-15,0 2 1 16,-5 3 2-16,0-1-1 16,-3 2 0-16,0-3 0 15,1 0 0-15,2 3-1 0,0-7 0 16,-1 0 0-16,-2-5 0 16,1-4 1-16,4-3-1 15,-1-5 0-15,1-6 0 16,-1-5 0-16,0-5 1 15,0-2 4-15,0-4-20 16,-1-1-49-16,-1 0-179 0,0-3 159 16</inkml:trace>
  <inkml:trace contextRef="#ctx0" brushRef="#br0" timeOffset="3604.62">1707 11551 635 0,'-6'3'361'0,"2"-3"-58"15,2-2-54-15,2 2-83 16,0-1-35-16,0 0-40 15,1 0-8-15,20-2-17 16,33-6-8-16,-21 3-19 16,3 0-5-16,-1 6-6 15,-5 0-2-15,-3 4-7 16,-8 3-5-16,-2-3-5 16,-2 0 0-1,-3-4-1-15,1-1 10 0,-3-3-102 0,-3-3-101 16,2-8 118-16</inkml:trace>
  <inkml:trace contextRef="#ctx0" brushRef="#br0" timeOffset="3903.759">2346 11725 1077 0,'7'-2'525'15,"-2"6"-132"-15,-1 0-152 16,3 4-53-16,-5 1-31 15,-2 3-62-15,-1 1-23 16,-3-1-39-16,4-1-11 16,-3-5-10-16,-1-2 9 15,0-8-103-15,6-5 67 0</inkml:trace>
  <inkml:trace contextRef="#ctx0" brushRef="#br0" timeOffset="7084.4">3287 11250 337 0,'35'-39'213'0,"-24"30"7"16,-3-1-37-16,2 5-34 0,-5-3-6 16,-1 3-6-16,4 2-9 15,-8-1-19-15,0 3-15 0,-2 3-34 16,1-2-8-16,0 0-13 15,0 0-3-15,0 0-7 16,1 0-3-16,1 16-8 16,0 30-3-16,-4-21-1 15,4 2 0-15,-3 3-3 16,-8 0-2-16,1 4-2 16,-6-1-1-16,8 7-2 15,1 0 0-15,1-4-1 16,5 1 0-16,-6-6 0 15,4 2 0-15,1-5-1 16,-8-5 2-16,6-3 2 16,1-7 2-16,-2-6 6 15,4-4 6-15,-2-4 6 16,-3-4-3-16,4 4-8 0,0 0-12 16,0-4-107-16,2-13-116 15,12-29 139-15</inkml:trace>
  <inkml:trace contextRef="#ctx0" brushRef="#br0" timeOffset="7394.99">3452 11586 797 0,'1'8'387'0,"-1"0"-134"16,0-2-34-16,1 0-66 16,-1-3-19-1,0-2-36-15,0-1-13 0,0 0-11 16,0 0-5-16,0 0-12 16,0 0-8-16,-1 0-20 15,1 3-8 1,-1 0-7-16,0-2-2 0,1 2-4 15,-2-3-3-15,1 0-17 16,1 3-55-16,0-2-234 16,0 2 206-16</inkml:trace>
  <inkml:trace contextRef="#ctx0" brushRef="#br0" timeOffset="8162.85">3864 11184 454 0,'9'0'229'0,"-8"-5"-61"16,5 3-18-16,0-1-25 15,-6-2-15-15,12 7-16 16,-6-3 4-16,0 5 6 16,4 3 5-16,-6-2 6 15,0-1-7-15,-3 3-17 16,3-3-12-16,1 8-15 0,-10 1-3 15,-1 5-6-15,-7 1-1 16,-5 5-11-16,9 6-6 16,-10 3-14-16,-1 6-5 0,1 3-9 15,-7 3-2-15,13 3-3 32,-6-6-1-32,3-4-1 15,3-4 0-15,2-10-1 16,4 3 0-16,7-4 1 0,0-2-2 15,4 0 1-15,0-4-1 16,7-3-1-16,1-3-1 16,11-7 1-16,5-5 2 15,1-11 3 1,2-5 1-16,4-1 0 0,1-3-1 0,-1-4-1 16,0 2 1-16,-8-2 0 15,-6 2 2-15,-6 5 1 16,-3-1 1-16,-8 6 2 15,-4-2 1-15,-5 1-1 16,-2 4-2-16,-3 5-6 16,-1 5-2-16,-3 7-4 0,2 5-1 31,1 5 1-31,-3-1 1 16,7 0 1-16,-1-1 0 0,5 0 1 15,3-1-2-15,4 1 1 16,6 1-1-16,0-4 1 15,2-3 0-15,1 2 1 16,1 0 1-16,-2-6-46 16,0 2-67-16,3-6-235 15,-4-4 221-15</inkml:trace>
  <inkml:trace contextRef="#ctx0" brushRef="#br0" timeOffset="8811.849">4870 11360 610 0,'5'0'304'0,"-3"0"-79"15,1 1-23-15,-3-1-24 16,0-1-9-16,0 0-31 16,0 0-16-16,0-1-35 15,0 1-24-15,0 0-28 0,0 1-7 32,0 0 1-32,-2 8 6 0,-7 20 2 15,-18 30-3-15,-7-26-13 16,7 5-5-16,-7-5-7 15,1 4-3-15,10-4-1 16,-1-9-2-16,7-1-1 16,2-9 0-16,3-4-40 15,5 0-37-15,1-6-65 16,-1-3-33-16,3-1-106 16,0-5-112-16,2-6 257 15</inkml:trace>
  <inkml:trace contextRef="#ctx0" brushRef="#br0" timeOffset="9118.54">4641 11433 790 0,'0'-3'437'0,"0"3"-107"16,-2 3-109-16,1-3-51 15,-1 0-43-15,0 8-19 16,-2 13-36-16,-3 27-9 15,13-25-29-15,3 0-9 0,8-2-4 16,3-1-3-16,5 1-5 16,1-3-1-16,-3-4-4 15,4 1 0-15,-4-1-3 16,-5-4 0-16,-5-1 0 16,-1-1-1-16,-3-3 6 15,-5 0-15-15,4-5-87 16,-6-3-59-16,-1-8-239 0,3-3 241 15</inkml:trace>
  <inkml:trace contextRef="#ctx0" brushRef="#br0" timeOffset="9640.63">5316 11227 554 0,'-4'-7'351'16,"2"0"5"-16,1 4-77 16,1-1-75-16,0 4-35 15,-1 0-58-15,0-1-28 16,0 1-42-16,1 0-11 0,0 0-10 15,2 10-2-15,3 12 0 16,8 33 0-16,-13-22 3 16,-4 5 1-16,0 7-3 15,-1 3 0-15,-4 4-5 32,-5-4-2-32,2-6-3 15,2-1-3-15,4-12 0 0,4-1-1 16,0-12 1-16,-2-7 2 15,4-6 5-15,-1-4 8 16,5-8-58-16,3-7-78 16,2-18 76-16</inkml:trace>
  <inkml:trace contextRef="#ctx0" brushRef="#br0" timeOffset="10184.94">5763 11194 737 0,'0'6'454'16,"-3"5"-83"-16,-3 6-99 15,0 3-45-15,-13 1-85 0,3 2-26 16,-5 2-41-16,-2 0-15 16,1 7-20-16,5 2-6 15,4 1-15-15,3 1-5 16,3-4-5-16,3 0-3 15,6-1-1-15,2-2-2 16,7-2 0-16,2-6 0 0,4-8 0 16,4 1 1-16,2-6 0 15,2-1 2-15,0-6 1 16,-1-5 1-16,2-2-1 16,-5-5 0-16,0-3 0 15,1-5-1-15,-8-5 0 16,1-1 0-1,0-5 1-15,-3 3 1 16,-2-6 3-16,-1-1 1 16,-9-5 0-16,-8-5 1 15,-12 1-1-15,4 3-3 16,-2 8-1-16,-4 3-3 16,2 5-3-16,-3 8 0 0,-3 4-3 15,9 10-1-15,-1 3-4 16,-3 4 0-16,8 4-3 15,-4 0 0-15,8 7 1 16,3 1 0-16,4 3 0 16,2 1 6-16,5 0-85 15,4-1-50-15,6-3-195 16,2 1 192-16</inkml:trace>
  <inkml:trace contextRef="#ctx0" brushRef="#br0" timeOffset="10531.2">6114 11095 872 0,'1'-7'413'0,"2"-2"-148"16,3 7-34-16,2 2-54 15,1 1-19-15,3 0-47 16,3-1-23-16,2 3-36 16,3 1-6-16,-1 0-11 15,2 3-2-15,-1-6-7 16,-2-1-4-16,-2-1-6 15,-1-2-1-15,-2-2-5 16,-1-1 1-16,-2-4-50 16,-3-1-69-16,-2-3-539 15,5-1 446-15</inkml:trace>
  <inkml:trace contextRef="#ctx0" brushRef="#br0" timeOffset="10878.8">6742 10763 951 0,'0'-4'485'16,"7"5"-149"-16,-3 4-164 15,-3 2-34-15,-2 7-60 0,-10 3-14 16,6 12-32-16,5 3-12 16,-5 5-7-16,3 0-1 15,-10-4-2-15,1 1 1 16,4-5 27-16,-6-8-41 15,6-5-83-15,0-8 69 16</inkml:trace>
  <inkml:trace contextRef="#ctx0" brushRef="#br0" timeOffset="13325.21">7214 11351 617 0,'0'-1'330'15,"0"0"-84"-15,0 0-33 0,0 0-65 16,0-1-18-16,3 0-22 16,14-2-9-16,19-6-21 15,-26 11-16-15,9 2-24 16,-11 1-8-16,11 2-13 15,2 1-1-15,-3 1-3 16,8-4 0-16,-5 0 1 16,-1-3 0-16,-5-3 1 31,-4 1 0-31,-1-4 6 16,-3-1-44-16,-2 1-179 15,0-2 145-15</inkml:trace>
  <inkml:trace contextRef="#ctx0" brushRef="#br0" timeOffset="13673.1">7099 11601 607 0,'4'3'363'16,"0"-4"-78"-16,6 0-43 16,3 1-19-16,4-1-54 15,5 4-18-15,3-1-53 16,-2-3-21-16,2 1-23 15,-7-2-8-15,0 1-13 16,3 4-6-16,-9 0-13 0,4-1-3 16,-5 0-1-16,-2-4-2 15,6 1 12-15,-2-1-20 0,-2-11-154 16,1 0 118-16</inkml:trace>
  <inkml:trace contextRef="#ctx0" brushRef="#br0" timeOffset="14487.23">8673 11318 555 0,'7'-6'305'0,"-1"3"-47"16,3 1-44-16,-9-1-42 16,6 2-21-16,-2-1-31 15,-4 0-9-15,-2 1-27 16,1 0-11-16,0 1-6 16,0 0 1-16,0 0 2 15,-5 9 3 1,-20 14-11-16,-38 33-9 15,17-19-12-15,-7 3-7 16,1 2-16-16,-1 3-5 16,3-9-7-16,9-2-2 0,9-8 0 15,5-4-2-15,11-2-1 16,3-3 0-16,-5-7-1 16,11 0 2-16,1-4 1 15,-2-3-12-15,10-2-61 16,-8-5-57-16,11-5-222 15,2-3 221-15</inkml:trace>
  <inkml:trace contextRef="#ctx0" brushRef="#br0" timeOffset="14856.2">8322 11310 641 0,'-8'-4'417'16,"-1"0"-31"-16,9 3-149 16,-2-2-39-16,3 2-75 15,-1 0-28-15,0 1-38 16,0 0-16-16,0 0-14 16,3 5-1-16,3 15-4 15,35 35 0-15,-26-21 3 16,1 1 2-16,4 3-2 15,0 0-2-15,0-8-7 0,-9 3-4 16,4-7-3-16,-2-7-2 16,-3 0 1-16,9-6 0 15,-10-4 4-15,-2 0 2 16,-1-9 6-16,-2-2 2 0,3-4-2 31,0-4-16-31,4-2-120 0,-2-4-100 0,3 2 127 31</inkml:trace>
  <inkml:trace contextRef="#ctx0" brushRef="#br0" timeOffset="15637.59">8995 10652 463 0,'-5'4'327'16,"0"-2"-9"-16,-1 2-77 31,2 2-26-31,0 0-47 16,-6-1-19-16,7-2-28 16,0 1-15-16,-1 0-31 15,8-6-10-15,0 5-15 0,-4-3 0 16,0 0 1-16,0 0 1 15,17 2-5-15,37 3-5 16,-20-6-12-16,2-2-7 0,3-3-9 16,-6-2-3-16,-9 0-4 15,-4 5-2-15,-5 1-1 16,1 0 0-16,-5 2 0 16,-4 2 0-16,-11 5 3 15,-5 1-1-15,-6 8 2 16,-4 3-2-16,5 3-1 15,0 3-1-15,-9-2-1 16,-1-1 1-16,-7-5-1 16,-4-1 1-16,11-3-2 15,3 0 1-15,9-6-1 16,5 0 1-16,5-1-2 0,-2-3 0 16,5 0-1-16,-1-3 1 15,0 0 2-15,0 0-1 16,6 0 1-16,14 1 0 15,32 1 0-15,-27-5 0 16,5 2 1-16,-4 1 0 16,-7 0 0-16,8 0 1 15,-4 0 2-15,1-1 2 0,5-2 2 16,-5-3 1-16,-2 2-2 16,-1-1-1-16,-4 1-5 15,-2 2-1-15,-3 2-3 31,-3 1 0-31,-3 4 10 0,2 1-30 0,-7 6-32 32,0 1 37-32</inkml:trace>
  <inkml:trace contextRef="#ctx0" brushRef="#br0" timeOffset="16350.53">7806 12086 319 0,'-7'-4'210'0,"-3"-3"18"15,8 3-26-15,5 3-26 16,3-1-4-16,-6 2-10 15,0-1-8-15,0 0-16 16,7 0-7-16,9 0-20 16,29-1-10-16,-24 2-25 15,6 0-13-15,3-1-21 16,8 1-6-16,19-3-3 16,2-4 0-16,24 1-3 15,9 2-2-15,9-4-8 0,11 6-5 16,7 2-6-16,-1 3-2 15,-1 4-2-15,-1-4-1 16,-11-3 3-16,-6-8 1 0,-9-5 1 16,-14-2 2-16,-9-5-2 15,-7-2 0-15,-9-1-2 16,-3 1-1-16,-17 3-10 16,-6 3-28-16,-15 10-100 15,-9 5-41-15,-5 8-66 16,-4 5-44-16,-5 6 198 15</inkml:trace>
  <inkml:trace contextRef="#ctx0" brushRef="#br0" timeOffset="20348.129">7904 12495 596 0,'-8'-35'370'0,"5"29"-55"16,3 2-98-16,1 2-40 15,-1-2-66-15,0 3-21 16,0 0-30-16,0-1-10 15,0 1-21-15,0 0-10 16,0 1-8-16,0 0 4 16,0 0 9-16,0 0 7 15,0 12 3-15,0 12-1 0,-9 34-8 32,2-28-6-32,-5 3-6 15,1 2-2-15,-1 0-4 16,-2 3-1-16,4-3-1 15,0-2-2-15,0 1-1 0,2-2 1 16,5 3-1-16,1-6 1 16,-3-2 1-16,4-5 0 15,-2-10 1-15,-5-2 1 0,2-9 5 16,4 0 4-16,-3-3 0 16,6-1-2-16,-1 2-46 15,0 0-57-15,0 0-200 16,5-11 185-16</inkml:trace>
  <inkml:trace contextRef="#ctx0" brushRef="#br0" timeOffset="20661.58">8014 12851 1063 0,'-4'6'475'16,"3"-2"-236"-16,-1 0-36 15,2 3-80-15,-1-4-27 16,0 3-31-16,-1-1-14 16,2-5-15-16,0 0-4 15,0 0-9-15,0 0-4 16,0 0-7-16,0 0-1 15,0 0-4-15,0 0 0 0,0 0-1 16,0 0 4-16,0 0-84 16,0 0-104-16,0-1 115 15</inkml:trace>
  <inkml:trace contextRef="#ctx0" brushRef="#br0" timeOffset="21587.05">8385 12435 437 0,'-5'2'301'16,"3"-2"8"-16,-3 2-117 16,1-1-34-16,-1 1-43 15,2-2-22-15,1 0-23 16,-1 0-4-16,2 0-12 15,0 0-5-15,0 0 4 16,0 0 2-16,0 0-5 16,0 0-3-16,0 0-12 15,0 0-4-15,1 0-5 16,9-2-3-16,20-4-8 16,29-16-5-16,-27 9-6 15,-2 3-2-15,-5 5 0 16,-2 2-2-16,-4 7 0 15,-6 0 1-15,-7 3 1 0,-5-1 1 16,-2 0 2-16,0 6 1 16,-6 5 0-16,-2 1 1 15,-3 3-1-15,-5 2 0 16,-8-3-1-16,10 1 0 16,0 1 0-16,-1-8 0 15,11-1-2-15,-8 3 1 16,7-5-2-16,2-4 1 0,3-3 0 15,1-2-1-15,1-4 0 16,0 1 0-16,0-1-1 16,0 1 1-16,0 0 0 15,10-3-1-15,-10 3-1 16,12-4 0-16,24-13 0 16,-21 11 0-16,12 2 0 15,-11 0-1-15,2 4 0 16,-1 1-1-16,-3 1-1 15,2 3 0-15,0 10 0 16,-5 0 2-16,1 7 1 16,-3 2-1-16,-9 0 2 15,1 3 0-15,-5 0 0 16,-3 2 1-16,2 0-2 0,-7 0 8 16,-2 1 18-16,-6-1 11 15,-6-3 29-15,2 2 7 16,-4-7 7-16,-1-7-3 15,-2 0-13-15,-1-11-12 16,1-1-17-16,5 5-6 16,6-14-10-16,4 2-5 15,-1-10-10-15,9 0-4 16,1-2-16-16,7 4-38 0,12-2-88 16,2 0-118-16,11 0 157 15</inkml:trace>
  <inkml:trace contextRef="#ctx0" brushRef="#br0" timeOffset="23094.53">9206 12562 415 0,'10'-4'309'16,"-7"-3"24"-16,6 3-103 31,-5-3-28-31,-4 2-43 16,8 1-25-16,-7 0-33 16,6 4-19-16,-3 0-17 15,-6 3 1-15,2 8-3 0,-11 3 1 16,-5 11 5-16,-1 5-4 15,-12 12-5-15,-7 1-6 16,-9 1-18-16,-6 0-9 16,2-3-12-16,7-3-3 15,8-6-5-15,5-4-1 0,6-8-4 16,5-4 0-16,13-8 0 16,0-2-2-16,5-10-78 15,3-6-85-15,2-8 101 16</inkml:trace>
  <inkml:trace contextRef="#ctx0" brushRef="#br0" timeOffset="23392.18">9020 12572 974 0,'2'-2'524'0,"-3"3"-114"15,-1 0-157-15,1-1-115 16,0 0-50-16,0 6-48 16,-1 11-9-16,4 27-16 0,3-21-3 15,7 2-3-15,2 3-2 16,4 1-1-16,-2-1 1 16,-1-3 0-16,-7-2-1 15,3-2 1-15,1-3-1 16,-6-7 2-16,4-1 0 15,-6-5 7-15,-2-4-8 16,6-3-98-16,-4-6-107 16,2-14 119-16</inkml:trace>
  <inkml:trace contextRef="#ctx0" brushRef="#br0" timeOffset="23718.26">9488 12328 1024 0,'0'0'518'16,"0"2"-132"-16,1 6-223 16,-1 2-37-16,-1 8-40 15,-1 6-11-15,-1 6-22 0,-3 3-10 16,-1 4-10-16,-1 2-5 15,-3 4-6-15,0-4-3 16,0 1-8-16,-1-4-1 16,4-7-5-16,0 2 0 15,1-5-1-15,3-2 1 16,0-6 1-16,2-5-1 16,2-7-1-16,0-3 4 0,3-8-68 15,-3 4-59 1,0 0 76-16</inkml:trace>
  <inkml:trace contextRef="#ctx0" brushRef="#br0" timeOffset="24254">9842 12311 1021 0,'-10'8'488'16,"-4"6"-155"-16,2 7-111 15,-4 5-68-15,2 2-30 16,0 4-54-16,5 6-18 0,-1-2-23 16,-7 1-7-16,4 0-5 15,0-4-3-15,0 3-2 32,4 0-2-32,0-3-3 15,-2-1-1-15,14-1-2 16,1-5-1-16,5-2 0 15,3 1-2-15,-8-8 1 0,3 0-1 16,5-4 0-16,2-5 2 16,2-5 5-16,2-4 1 15,-5-6 2-15,5-8-1 0,-1 0-3 16,2-6 0-16,-1-5-1 16,0-1-1-16,5-10 0 15,-7-2 0-15,-4 0 2 16,-2-10 1-16,-13 2 1 15,5-2 1-15,1-1 2 16,-6 7 1-16,-3 5 0 16,-8 6 2-16,-3 11 0 15,2 5-2-15,-3 8-5 16,0 5-5-16,-1 5-7 16,-1 4-3-16,4 4 1 15,4 4 0-15,-4-1 0 16,7-1 8-16,4-1-66 0,0-4-68 15,11 1-261-15,2-4 242 16</inkml:trace>
  <inkml:trace contextRef="#ctx0" brushRef="#br0" timeOffset="24576.6">10067 12226 580 0,'-8'-6'430'16,"3"2"38"-16,1 1-171 15,-2 1-39-15,5-3-78 16,1 1-35-16,5-2-61 15,4 1-19-15,7 3-20 16,3 2-5-16,4 0-7 16,5 0-5-16,2 0-13 15,-8 0-3-15,-2 0-6 16,-6 0-1-16,-2 1-1 16,1 1-1-16,-1 1 5 0,-6 4-29 15,-3 2 17 1</inkml:trace>
  <inkml:trace contextRef="#ctx0" brushRef="#br0" timeOffset="25505.17">10537 11965 433 0,'0'0'323'16,"0"0"4"-16,0 0-60 15,0 0-25-15,0 0-66 0,0 0-26 32,0 0-38-32,0 0-16 0,6 0-12 15,12 0-13-15,29-2-21 16,-25 0-8-1,1-3-15-15,5 2-6 16,4 3-6-16,-1 0-4 0,-4 2-3 16,-10 2-2-16,-9-1-1 15,-2 0 2-15,-6 3 2 16,-3-2 1-16,-6 2 1 16,-3 0 0-16,-8 3-3 15,-4 1-2-15,5 1-2 16,-1-4 0-16,3-1-2 15,10-1-1-15,2-4-1 16,-1 3 0-16,9-3-4 16,-5-1-1-16,2 0 0 15,0 0-1-15,0 0 5 0,2 0-1 16,11 1 1-16,4 1 0 16,29 4 1-16,-23-1-1 15,-5 2 1-15,-2 2 0 16,-5 1 0-16,0 2 0 15,-4 2 1-15,-3-6 0 0,-3 6 1 16,-2 2 0-16,-6-2 1 16,-2 1 1-16,-7-3 1 15,-2 2 0-15,-4-2 0 16,-1-1 1-16,0-4 2 16,3-1 2-16,1-3 8 15,1-2 2-15,0-2-1 16,4-1-3-16,0-4-11 15,5 3 15-15,7 3-52 16,0 0 28-16</inkml:trace>
  <inkml:trace contextRef="#ctx0" brushRef="#br0" timeOffset="27368.85">10343 12811 420 0,'-1'0'297'16,"0"0"22"-16,-1 0-107 15,1-1-24-15,0-1-26 0,1 1-13 16,0 0-25-16,0 0-7 15,0 0-20-15,6-3-13 16,4-2-26-16,2 2-10 16,31-3-18-16,-26 14-6 0,4 2-6 15,4-2-1-15,4 0-6 16,3-4 0 0,0-2-3-16,1 0 0 0,-13-3 1 15,-3 0 0-15,-2-4 15 31,-4-1-35-31,4-4-145 0,-13 2-112 0,15-1 145 16</inkml:trace>
  <inkml:trace contextRef="#ctx0" brushRef="#br0" timeOffset="27792.53">11364 12653 1016 0,'2'0'448'0,"-2"1"-204"16,-2 2-17-16,1-3-64 16,0 0-20-16,0 0-55 15,0 0-25-15,-1 0-22 0,-11 6-11 16,-5 3-14-16,-32 24-3 16,19-14-5-16,-4-2-2 15,-3 2-2-15,-2 1-1 16,1 1-1-16,-5 1-1 15,3-3 0-15,1-2-1 16,9-5 0-16,11 0 15 0,8-9-99 16,2-2-95-16,12-7 117 15</inkml:trace>
  <inkml:trace contextRef="#ctx0" brushRef="#br0" timeOffset="28092.56">11092 12617 953 0,'7'-5'489'0,"-13"5"-142"16,5 5-124-16,1 1-80 16,-4 3-50-16,7 8-42 15,0-1-13-15,1 11-21 16,5 3 4-16,1 4 9 31,0 1 0-31,5-2 0 16,2-3-6-16,9-6-10 0,2-2-2 15,3-5-1-15,0-7-1 16,-4-8 5 0,-1-7 1-16,-6-13-77 0,1-2 418 15,-6-9-287-15</inkml:trace>
  <inkml:trace contextRef="#ctx0" brushRef="#br0" timeOffset="30670.84">11786 12409 423 0,'0'0'286'0,"0"0"36"16,-1 0-96-16,0 0-63 15,0 0-28-15,0-1-48 16,0 0-14-16,-1-1-19 16,1 1-3-1,-4-2 1-15,-4-1-5 0,-4-2-3 16,-29-8-4-16,25 13-11 16,-1-1-3-16,2 2-7 15,1 0-2-15,-2 1-4 16,2 0-2-16,-2 1-4 15,-2-1-3-15,-3 2-2 16,-7 0 0-16,-1 0-2 16,-1 0 2-16,0-1-1 15,4 1 0-15,3-3 1 16,0 2-1-16,1-2 1 0,0-1 0 16,-1 1 0-16,2-1-1 15,0 2-1-15,-4 0 0 16,7 1 0-16,0 0-1 15,0-1 0-15,8 4 1 16,-12-4 0-16,-1 2 0 0,1-1 0 16,-7 0-1-16,4 2 1 15,2-1 0 1,-1 0 0-16,3-1 0 16,-2 3 0-16,2-3 0 15,1 1 0-15,1 1 0 0,3-6 1 16,-1 1 0-16,1 1-1 15,1 0 0-15,0 5-1 16,-2-1-1-16,-3 2 1 16,3-1-1-16,-3 6 0 15,-1 0 0-15,-3 0 1 16,0 0 1-16,2 0-1 16,-1-2 1-16,0 0 0 15,-4-1 0-15,1 1-2 0,1 7 1 16,0-4-1-16,3 4 1 15,4-4 1-15,-1-2 0 16,2 2 0-16,0-4-1 0,0 4 1 31,1-2-1-31,3-1 0 0,-2 1-1 0,3 2 0 32,-3-2 1-32,0 2-1 0,2 1 0 0,4 0 0 31,-1 1 0-31,0 4 1 0,4-1-1 15,-11 1 2-15,10 1-1 16,-5-1 1-16,-1 1 0 16,5-1 0-16,-4-4 0 15,15 2 1-15,-7-3-1 16,1 1 0-16,-1-1 0 16,-9 0 0-16,12 2-2 15,1-4-2-15,1 5 1 0,3 1-1 16,0-4-1-16,7 2 2 15,-1-3-2-15,8 1 2 16,3 3 1-16,4-1 1 16,-3 1 0-16,4 1 1 15,-1-3 0-15,1 0 0 16,8-2 0-16,-2-3 1 16,-4-1 0-16,7-2 1 15,-1 1-1-15,2-3 1 0,7 1 0 16,-4-3 0-16,1 0 0 15,-8-1 0-15,-3 0 1 16,-3-2-1-16,2-1 1 16,6-1 1-16,-2-4 0 15,3 3 0-15,-2-2-1 0,-1 1-1 16,0 1-1-16,-4 1 1 16,-2 1-1-16,0 1 0 15,0 1 0-15,0-1 0 16,-1-1 0-16,2 1 0 15,1-3 0-15,-7 1 0 16,8 1 0-16,-13-4 0 16,4 3 1-16,2 0 2 15,-4-3 1-15,9 0 0 16,-5-2 0-16,3 1 0 16,-2 2-1-16,-2 1 0 15,-4 0 0-15,0 2-3 16,-10 1 1-16,8 1-1 15,3 1 0-15,1-1 2 0,12-4 0 16,-5-2 5-16,1-7-2 16,4-2 0-16,-4-1-1 15,2 1-3-15,-2 3 1 16,-9-3-1-16,4 2 2 16,-1-5 1-16,-4-1 1 0,9 10 9 15,-5-3 2-15,-2 1 3 16,-1 1-1-16,-1-9-7 15,2 5-3-15,-1-5-3 16,-2 2-2-16,-3 3 0 16,-2-3-1-16,-1 2 2 15,0-1 0-15,0 0 1 16,3 0-1-16,-2-3 0 16,0-2-2-16,0 0 0 15,-3 1-1-15,0 0 1 16,-3 0 0-16,-4-1 2 15,-1 3 1-15,-6 1 15 16,-4 0 5-16,-5 0 14 16,0-2 2-16,0-1-6 15,0 0-3-15,-1-2-7 0,0 2-1 16,0 0-4-16,-2 1-2 16,0 4-5-16,0 2-4 15,1 4-3-15,-3 0-4 16,1 6-2-16,-2-1-1 15,-5 2-1-15,2 4-2 16,0 3-2-16,0 4-1 16,-2 5 0-16,-1 2-1 0,2 1-16 31,2-3-36-31,8-4 39 16</inkml:trace>
  <inkml:trace contextRef="#ctx0" brushRef="#br0" timeOffset="32800.68">8132 13716 461 0,'47'-36'260'0,"-38"29"-30"15,-8 1-31-15,-1 3-32 16,0-2-11-16,0 5-21 16,0-1-14-16,0 1-38 15,0 0-17-15,0 0-31 16,0 0-12-16,-1 0-10 15,-1 12-2-15,-2 12-5 16,-7 29-1-16,6-23-1 16,-1 1-1-16,1 0 0 15,-1-1-1-15,3-4 1 0,-1-6-1 16,3-4 1-16,2-4 1 16,0-8 3-16,2-2 8 15,-3-7 5-15,-1 4 0 16,0 0-2-16,1-17-7 15,4-37-5-15,4 24-1 16,-3-7-2-16,1 5 0 0,-4 2-3 16,-2 6-1-16,-1 10-1 15,-2 5-2-15,-6 10-6 16,-4 1-1-16,-8 7-2 16,-3 6 2-16,-2 6 5 15,0 3 2-15,2 5 1 16,4 1 1-16,2 2 0 15,2 4 0-15,6-1 0 16,-1-2 0-16,4 1 0 16,4-4-1-16,2 4 0 0,1-1 1 15,3-6 0-15,3 0 2 16,3-7-1-16,-1-5 1 16,1-4 0-16,0-6 2 15,3-3 1-15,5-3 2 16,4-4-1-16,3-3 0 15,2-4-1-15,0 0-1 0,-8-3-1 16,0 3-3-16,-4 5-60 16,-5 1-40-16,-7 4-160 15,2-1-209-15,-7 4 309 16</inkml:trace>
  <inkml:trace contextRef="#ctx0" brushRef="#br0" timeOffset="33938.05">8497 13739 977 0,'0'-1'491'15,"-4"0"-163"-15,2 0-85 16,1 1-92-16,0 0-46 16,0 0-45-16,0 0-18 0,0 0-25 15,-9 4-5-15,-8 15-6 16,-28 32-1-16,24-20-1 16,0 2-1-16,-6 2 0 15,4-1 0-15,1-1-2 16,0-4 0-16,11 0-1 15,0-3 0-15,6-1 0 16,6-1-2-16,2-4 0 16,1-5-2-16,3-4 0 15,0-3 0-15,7-6 3 16,3-2 1-16,4-8 5 16,5-1 1-16,-1-10-1 15,3-5 0-15,1-7-2 16,-5-4-1-16,0-2 1 15,-1-2 1-15,-8 1 1 16,-1 2 0-16,-5 6 0 0,-3 7-1 16,-5 6 0-16,-1 6-2 15,-5 9-6-15,-2 3-1 16,-5 9-3-16,4 2 0 16,-1 10 3-16,3-1 2 15,4 2 1-15,-4 4 1 16,1-3 1-16,2 4-1 15,2-1 1-15,1-5-1 0,3 0 0 16,2-3 0-16,6 0-1 16,1 0 0-16,2-6 0 15,1-2 1-15,3-8 2 16,3-5 3-16,6-11 2 16,3-5 0-16,-1-13-2 15,2 0-1-15,-1-7-1 16,-5 0 0-16,-2-3 0 15,-6-1 1-15,-9 1 1 16,-2 4-2-16,-2 16-1 16,-3 6-1-16,-5 12-6 15,0 5-1-15,-6 9-2 16,2 5 0-16,5 10 5 16,-5 1 1-16,-2 7 1 0,3 0 1 15,-2 1 0-15,4 0 1 16,4-3 0-16,-8-3 0 15,6-1 0-15,-2-3 0 16,5-4 0-16,5-2 0 16,-1-8 0-16,2-2 0 15,0-7 2-15,-7-3 3 0,4-5 1 32,5-4 0-32,-2-11-3 0,11-3-3 15,-4-10-1-15,5-6-4 16,5-1-4-16,-2-5-2 15,5 3 2-15,-4 4 2 16,0 9 5-16,2 7 2 16,-5 10-2-16,-1 3 0 15,-5 9-2-15,-3 3 0 16,-4 9 1-16,-2 6 1 0,-3 8 3 16,0 5 0-16,-2 7 1 15,0 1 0-15,-1-3-1 16,0 0 0-16,1-4 1 15,-1-4 0-15,2-1-1 16,-1-5 1-16,-1-6 0 16,3-1-1-16,0-9 0 15,0-3 20-15,3-3-74 16,-3 0-52-16,0 0 70 16</inkml:trace>
  <inkml:trace contextRef="#ctx0" brushRef="#br0" timeOffset="34206.44">9258 13504 1140 0,'0'0'558'16,"3"4"-218"-16,-3-1-161 15,-1-3-53-15,0 0-68 16,0 0-14-16,-4 10-20 16,0 3-6-16,-12 26-8 15,13-27-3-15,4-2-2 16,0-3-1-16,0 0 9 16,1-5-36-16,2-2-112 15,-3 0-90-15,0 0 122 16</inkml:trace>
  <inkml:trace contextRef="#ctx0" brushRef="#br0" timeOffset="34616.59">9548 13664 1057 0,'4'-5'501'0,"-4"3"-199"0,1 0-45 15,-1 2-100-15,-1 0-40 16,0 0-50-16,0 0-18 0,-3 12-6 15,-4 7 1-15,-11 36-3 16,12-22-4-16,-1 8-7 16,1-3-7-16,0 0-10 15,0-1-4-15,2-6-4 16,-2 2 0-16,2-10-1 0,1-1 0 16,1-9 0-16,1-1-1 15,0-3-3-15,1-6-27 16,-9-3-83-16,6-5-74 15,1-8 105-15</inkml:trace>
  <inkml:trace contextRef="#ctx0" brushRef="#br0" timeOffset="34854.04">9380 13836 912 0,'-9'0'499'0,"6"-2"-86"15,1-1-101-15,4-1-110 16,-2 3-48-16,0 0-77 16,14-2-21-16,14 0-27 15,29-1-10-15,-23 5-12 16,5-1-2-16,-3 1-1 16,0 0-1-16,-6-1 1 0,-11 0 16 15,-3-1-48-15,-3-2-432 16,-7-7 342-16</inkml:trace>
  <inkml:trace contextRef="#ctx0" brushRef="#br0" timeOffset="35627.98">10199 13736 655 0,'4'-6'341'0,"3"1"-75"16,-3 1-30-16,1-1-48 15,0 3-22-15,-5 2-50 16,0 0-21-16,-1 0-27 15,0 0-6-15,0 0-15 16,-4 16-6-16,-15 39-17 16,15-24-8-16,-3 5-6 15,-1 3 1-15,1-1-3 16,-4-1-2-16,1-9-1 16,2 0-1-16,1-8-2 15,1-4 0-15,1-6-1 16,6-4 0-16,0-4 1 15,5-2 4-15,10-8-23 16,-2-5-47-16,5-17 43 16</inkml:trace>
  <inkml:trace contextRef="#ctx0" brushRef="#br0" timeOffset="36483.9">10642 13773 885 0,'5'3'458'0,"-5"-3"-102"16,-1 0-53-16,1-1-73 15,0 0-38-15,0 0-75 16,0 0-34-16,0 0-42 16,1-5-4-16,-1 1-4 15,0 1-2-15,-1 0-5 16,0 3-6-16,-4-3-11 15,-15-3-2-15,-37 4-2 16,27 12-3-16,3 3-1 16,-3 2-1-16,7 4 0 0,1-1-2 15,6 2-1-15,3 0 0 16,6-2 0-16,6-1 0 16,1-2-1-16,0-1 0 15,6 0-1-15,-3-2 0 16,7-8 1-16,5-2 0 15,3-3 0-15,3-4 0 0,3 0 2 16,-1-4 0-16,0-9 0 16,-2 0 1-16,-3-7 1 15,-3 2 0-15,-2 5 0 16,-3 1 1-16,-9 7-1 16,1 5-1-16,0 6-9 15,-2 3-2-15,0-3-1 16,1 6 0-16,-2 23 9 15,-5 41 0-15,-4-24 1 0,6 8 1 16,-4 5 1-16,-10 4 1 16,-2 6 1-16,-10-2 1 15,4-1 0-15,3-7 0 16,-1-9 0-16,2 1 0 16,-1-10-1-16,1 1 1 15,-2-6 2-15,1-5-1 16,-4-9 0-16,-3-3 1 15,4-9-1-15,0-3 0 0,8-7 2 16,0-6-1-16,4-6-2 16,1-5-2-16,1-7-8 15,9-1-3-15,6-1-5 16,10 1 0-16,1-5 5 16,7-2 1-16,2-2 5 15,0-4 2-15,9 2 2 16,-2-2 1-16,5 3-1 15,0 1 1-15,2 9-3 16,1 6 0-16,3 9 1 16,-4 2-1-16,0 8 3 15,-5 0 0-15,-15 2 0 16,-7 2-1-16,-2-3 1 0,-5 0 0 16,-1-1-20-16,7-2-69 15,-5-3-137-15,6-3 142 31</inkml:trace>
  <inkml:trace contextRef="#ctx0" brushRef="#br0" timeOffset="37054.96">10871 13734 611 0,'0'-13'377'0,"2"-1"-56"0,-1 5-82 15,0-1-23-15,2 4-60 16,-2 3-35-16,2 4-54 31,-3-1-14-31,0 0-22 0,-2 13 1 0,-2 16 13 16,-8 35-2-16,1-22-11 15,1-2-4-15,-3-1-12 16,1-4-4-16,0-11-4 16,2-3-1-16,6-9 0 15,-1-7 3-15,5-4 5 16,0-5 0-16,1-11-2 16,5-3-6-16,4-15-7 15,2-4-10-15,5-7-23 16,2-3-9-16,2 8-9 15,1 5 8-15,2 10 21 16,0 7 8-16,-1 8 5 16,-3 7 0-16,-1 6 0 15,-2 5 1-15,-5 9 4 16,-2 4 4-16,-5 6 3 0,-1 4 3 16,-4 4 2-16,-4-3 0 15,-8-1-3-15,0-3 0 16,-2-5-2-1,3-3 1-15,2-3 0 16,0-6-2-16,4-3 0 0,2-2 8 16,0-5-52-16,3-2-44 15,6-5-186-15,3-3 164 16</inkml:trace>
  <inkml:trace contextRef="#ctx0" brushRef="#br0" timeOffset="37524.36">11360 13673 741 0,'0'-3'508'0,"-1"1"9"15,-8 5-256-15,-1 4-53 32,-4 4-86-32,-2 1-21 15,-3 8-37-15,-2 1-13 0,2 5-22 16,2 2-8-16,2-2-8 15,4 1-1-15,3 0-4 16,6 0-1-16,3 0-4 16,0-5 0-16,6-6-1 15,-3-3 0-15,10-4 0 16,6 2 1-16,2-5 3 16,-1-6 3-16,-1-9 4 0,-1-1 1 15,0-15-2-15,-1-3-2 16,0-9-5-16,-3-9 0 15,-3-2-2-15,-3 1 0 16,-6 5 0-16,-4 5 0 16,-6 14-3-16,-4 3-2 0,-5 15-5 15,3 5-2-15,-7 5 0 16,-1 6 0-16,-1 6 3 16,-6-1 2-16,6 6-1 15,3 2 1-15,-3 0-15 16,10 0-17-16,2 0-53 15,1-4-37-15,9-5-98 16,0-2-89-16,8-7 202 0</inkml:trace>
  <inkml:trace contextRef="#ctx0" brushRef="#br0" timeOffset="38292.88">11519 13694 981 0,'6'-6'500'0,"-6"2"-132"16,0 1-111-16,-2 3-98 15,2 0-47-15,-1 0-62 16,0 0-18-16,-2 7-14 16,-5 14 2-16,-8 34 3 15,9-19 1-15,-2 2-3 16,1 1-3-16,-6-5-7 31,2-5-3-31,0-9-3 0,2-2 1 16,4-5 0-16,-1-6 1 0,6-5 9 15,0-7 0-15,2-8-3 16,4-1-1-16,4-14-11 16,7-4-2-16,1-11-4 15,6-3-6-15,1 0-5 16,4 9 0-16,-1 10 4 15,-8 4 5-15,-1 12 7 16,-3 0 0-16,-4 7 1 16,2 3-1-16,-9 1-1 15,0 4-1-15,-7 0 0 16,3 5 0-16,0 3 2 0,-6 1 0 16,11 5 0-16,-5 2 1 15,0 2 0-15,10 1-1 16,-6-5 0-16,6-3 0 15,7-3 1-15,-5-4 1 16,11-6 1-16,-1 2 2 16,6-10 1-16,-1-5 1 15,-5-7 0-15,2-6 0 0,-3-1-2 16,0-4 0-16,-3-1 1 16,-3 1 0-16,-7-2 2 15,-5 1-1-15,-4 5-2 16,-6 3-3-16,-3 12-6 15,-2 7-3-15,-4 5-2 16,-2 10-1-16,-5 5 5 16,0 6 0-16,-5 7 3 15,-3 3 1-15,7 2 0 16,0 0 1-16,6 2 0 16,9 3 1-16,-1-4 1 0,5 2 0 15,6-5-1-15,2-7 2 16,4-4-2-16,1-7 0 15,3-5 1-15,4-1 0 16,4-5 3-16,1-2 29 16,-1-5 5-16,2-5-325 15,0-12 230-15</inkml:trace>
  <inkml:trace contextRef="#ctx0" brushRef="#br0" timeOffset="38814.14">12665 13609 919 0,'-1'-1'441'0,"2"1"-157"16,-3 0-64-16,1 0-65 15,1 0-17-15,-1 0-18 16,0 0-8-16,-1 6-14 16,-5 9-12-16,-21 32-26 15,9-23-13-15,-4 5-21 16,-2 5-7-16,-11 1-10 15,-8 1-1-15,-1-1-4 16,1-6 1-16,9-5-3 16,5-8 1-16,3-6-1 0,9 3 9 15,3-11-44-15,7-4-41 16,5-5-159-16,3-13-119 16,9-7 216-16</inkml:trace>
  <inkml:trace contextRef="#ctx0" brushRef="#br0" timeOffset="39105.06">12484 13620 920 0,'-3'-6'554'16,"1"4"-73"-16,-2 2-222 16,3 0-51-16,0 0-98 15,0 0-30-15,-1 0-35 16,0 5-12-16,-1 12-16 15,2 31-7-15,12-20-4 0,2-1 0 16,12 3 2-16,0-2 0 16,3-5-1-16,2-1 1 15,-8-7-1-15,7 1-1 16,0-9 0-16,-1 1-1 16,1-2 3-16,-8-6-1 15,-5 0-50-15,-1-3-32 16,-3-3 43-16</inkml:trace>
  <inkml:trace contextRef="#ctx0" brushRef="#br0" timeOffset="57289.47">2636 15843 235 0,'0'-1'169'0,"1"-3"32"15,3 2-32-15,4-3-42 16,-5 2-5-16,2 1-15 16,0-1-5-16,1 1 3 15,-1 0 5-15,-2-2 1 0,-1 2 1 16,-2 1 5-16,2 0-4 16,-2 0-14-16,0 0-13 15,0 0-37-15,0 0-14 16,0 1-18-16,-2 1-3 15,-5 24-2-15,-18 33 1 16,3-29 0-16,-5 5 5 16,-3-3 10-16,-2 2 2 15,2-1 1-15,1 1-4 0,7 3-14 16,1-5-3-16,4 2-5 16,-4-9-1-16,-3-5 4 15,5 0 1-15,1-8 4 16,4-2 2-16,6-4 1 15,-3-6 2-15,1-10-55 16,3 1-43-16,3-9-173 16,4 2-193-16,6-3 287 15</inkml:trace>
  <inkml:trace contextRef="#ctx0" brushRef="#br0" timeOffset="57726.91">2441 15808 502 0,'-1'-12'315'15,"-4"-7"7"-15,9 9-84 16,-2 4-48-16,3 1-32 0,2 5-52 15,-7-2-27-15,5 10-50 16,-4 0-8-16,5 13 1 16,1 7 7-16,1 6 7 15,-7-2-1-15,3 3-10 16,3-1-4-16,-6-4-5 16,3-2-3-16,1 3-3 15,-2 0-3-15,-1-2-1 16,6 1 0-16,-1-3-1 15,-1 1 1-15,5-3 0 16,-2-3-1-16,-2-1 4 16,-5-9 1-16,0-4 7 15,0-3 2-15,-1-5 8 16,2 3 2-16,-3-4-12 16,0 0-32-16,0 0-130 0,0 0-129 15,4-19 164-15</inkml:trace>
  <inkml:trace contextRef="#ctx0" brushRef="#br0" timeOffset="58240.259">2992 15951 628 0,'-35'-31'357'16,"30"30"-78"-16,3 1-101 15,1-3-44-15,1 3-59 16,0 0-13-16,0 0-9 16,0 0 7-16,9-1 4 15,5 0-4-15,31 1-9 16,-23 4 1-16,5 0 2 0,1-4 1 15,1 0 5-15,4 0-4 16,0 0-9 0,1 0-5-16,0 1-12 0,-7-1-4 15,-4-1-6-15,-1-1-2 16,-13-4 0-16,3 4 0 16,-2-1 0-16,-6-1-17 15,1 7-80-15,-5-3-55 16,-4 7-250-16,-4-2 242 15</inkml:trace>
  <inkml:trace contextRef="#ctx0" brushRef="#br0" timeOffset="58693.95">2924 16074 590 0,'1'1'373'0,"-4"-1"-44"16,-1 2-139-16,4-2-45 15,-1 0-56-15,0 0-3 16,1 0 2-16,0 0 4 16,0 0 8-16,7 3-3 15,4 3-6-15,6 0-1 16,31 13-9-16,-30-16-6 0,7 3-18 16,-1-2-9-16,1 0-17 15,6 5-3-15,1-1-6 16,2-2-4-16,6 5-9 15,-5-2-1-15,-11-9 2 16,-2 2 3-16,-12-6 5 16,-4-1 3-16,6 3-17 15,-6-2-41-15,-7-5 158 16,-5-3-108-16</inkml:trace>
  <inkml:trace contextRef="#ctx0" brushRef="#br0" timeOffset="61472.97">4179 15666 225 0,'6'-6'136'0,"-1"-2"7"0,0 2-11 15,-2-2-5-15,3 1-4 16,5 4-21-16,-5-2-11 15,0 0-17-15,-2 4 4 16,-2-2 15-16,0 3 11 16,-2-1 10-16,0 1-7 15,-2 0-16-15,1 0-5 16,0 0-9-16,-12 3-8 0,-9 5-14 16,-29 14-6-16,26-11-9 15,-3-2-1-15,2-1-6 16,-3-1-4-16,3-2-10 15,4 2-4-15,-1-6-8 16,7 4-2-16,-1-3-4 16,5 2-1-16,0 3 0 15,7 1-2-15,-1-1 0 16,-5-2-1-16,9 5-1 16,-12-5 0-16,6 4-2 0,3 4 1 15,2-1-1-15,-4 5 0 16,7 0 1-16,-7-4 0 15,2 4 2-15,5 0 2 16,-12 1 1-16,13 2 0 16,-10-2 0-16,7 1 0 15,3 3 1-15,-10-1 0 0,8-2 0 16,-9 2-1-16,2 3 0 16,-2 2 0-16,7 6 1 15,-7-6-1-15,2 2 2 16,6 0-1-16,-8-7 0 15,7 4-1-15,1-3 0 16,-4-5 1-16,5-2 0 16,-3-4 0-16,4-4 0 15,0 2-1-15,0-1 2 16,0 0-1-16,0-3 0 16,1 0 0-16,3 1-1 15,-1 2 1-15,0-1-1 16,-1-2 0-16,-2-2-1 15,0 1 0-15,0-4 0 16,0 0 1-16,0 0-3 0,0 0 1 16,1 0 0-16,3 3 0 15,1-1 0-15,7 1 1 16,5 0-1-16,27 5 0 16,-25-7 0-16,-4-1-1 15,-1-4 1-15,-3-1 1 16,3 1 1-16,-1 1 1 0,-1 1 1 15,7 0 1-15,-5-3 0 16,-6 1 1-16,3 0 0 16,-2 3-1-16,-3 1-1 15,3 0 0-15,-9 0-1 16,2 0 1-16,0 2-60 16,-2-2-67-16,0 0-282 15,0 0 258-15</inkml:trace>
  <inkml:trace contextRef="#ctx0" brushRef="#br0" timeOffset="61984.3">4373 15807 455 0,'1'-3'302'15,"5"1"-10"-15,-6-1-79 16,0 3-34-16,0 0-64 16,0 0-27-16,0 0-39 15,0 0 1-15,0 0 15 16,0 2 2-16,5 19 3 16,-3 30-5-16,-16-27-17 15,7 6-6-15,-13-5-17 16,6 6-7-16,-7 3-7 15,-5-2-1-15,0 4-2 16,-2 0-1-16,10 1-2 16,-1-3-1-16,3-3 0 15,2-6 1-15,4-11 1 16,2 6 1-16,5-13 1 16,1-1 1-16,2-1 1 15,0-12-2-15,7-3-62 16,2-1-62-16,6-15 73 15</inkml:trace>
  <inkml:trace contextRef="#ctx0" brushRef="#br0" timeOffset="62377.729">4777 15740 849 0,'8'-5'383'0,"-4"0"-166"16,0-2-27-16,-4 3-54 15,-7-4-20-15,7 6-41 16,-2 2-19-16,-2 2-18 16,4-2-6-16,-1 0-8 15,-6 22 1-15,-8 36 1 16,-5-27 1-16,-1 7-4 15,-5-2-3-15,-6 0-7 16,4 3-3-16,5-3-3 16,0 3-3-16,2 1-1 15,4-5-1-15,2 1 2 16,2-2 0-16,2-12 4 16,0 1 2-16,4-13 5 0,-2-5 4 15,2-6 9-15,2-6-25 16,0-3-84-16,5-9-73 15,10-8 83-15</inkml:trace>
  <inkml:trace contextRef="#ctx0" brushRef="#br0" timeOffset="62737.34">4263 15970 671 0,'-12'0'382'16,"1"0"-98"-16,8-1-56 15,1 0-48-15,9-1-71 16,3 2-17-16,12 4-22 15,0-2 13-15,3 1 14 16,0 0-6-16,0 0-18 0,-2-3-12 16,2 0-27-16,-2-4-10 15,0-1-6-15,2 1-1 16,-7-2 3-16,4-1 2 16,-5-2 7-1,-2-5-33-15,0 1-113 0,1-2 1 16,-3 2 43-16</inkml:trace>
  <inkml:trace contextRef="#ctx0" brushRef="#br0" timeOffset="63580.28">4726 16118 688 0,'-1'28'360'0,"2"-26"-103"16,5 1-59-16,-2 0-25 15,-1-1-26-15,5 1-6 16,5-3-31-16,3 0-4 16,9 0-15-16,-1-1-15 0,4 0-24 15,-7-3-12-15,-2 0-11 16,-3 0-4-16,-8 4-7 15,-1 1-4-15,-7-1-2 16,0 3 0-16,-5 4 3 16,-1 4 0-16,1 3-2 15,-11-3-1-15,-1 2-5 16,2 2-2-16,-10-2-2 16,13 5-2-16,-7-4 0 15,-2-7 1-15,7 2 0 16,-6-6 0-16,10-1 1 15,5 4 1-15,4-6-3 16,-1 1-2-16,4 1-6 0,-2-2 0 0,0 0 1 16,0 0 2-16,16-1 3 15,20-6 0-15,-20 3 1 16,-2 3-1-16,0 2-1 16,-3-1 1-16,6 4 0 15,-2 1-1-15,-10-4 1 16,11 9 0-16,-13-1 0 15,-1 2 1-15,5 9 0 16,-6-2 0-16,-4 2-1 16,3 8 1-16,-14-3 1 0,0 1 0 15,0 2 3-15,-5-3 2 16,1-1 20-16,0-2 12 16,-8-4 25-16,-9-3 8 15,-3-9-6 1,-3-2-7-16,5-10-21 15,1-6-9-15,3-5-13 16,-1-5-3-16,5 0-8 16,4 1-3-16,6 2-7 15,2 3-22-15,7 2-40 16,5 2 19-16,11 3 17 16</inkml:trace>
  <inkml:trace contextRef="#ctx0" brushRef="#br0" timeOffset="64534.1">5316 15856 397 0,'8'-6'262'16,"-5"5"3"-16,-5-4-26 15,7 5-50-15,-5 0-26 16,0-1-29-16,0 1-20 15,0 0-34-15,0 0-1 0,0 0 11 16,0 0 2-16,0 11 13 16,-5 8-7-16,-27 35-34 15,1-26-15-15,-9 9-25 16,-6-2-9-16,9 6-9 16,6-2-1-16,13-3-4 15,5-6-1-15,8-10-1 16,3 1-2-16,5-4-4 15,6-1 0-15,10-5 0 16,4-4 3-16,10-7 3 16,2 1 1-16,0-2 3 15,2-2 5-15,1 0 15 16,-8-14 6-16,-6-3 13 16,0-5-1-16,-11-5-9 15,10 8-4-15,0-1-10 16,-9-1-2-16,-5-1 2 0,-6-1 1 15,-6 6 0-15,-1-2-1 16,-5 2-4-16,-10-3-3 16,7-1-3-16,-2 1-2 15,-7-4-3-15,9 3-2 16,-12 6-3-16,9 6-2 16,-3 6-3-16,4 5 0 15,-1-1 2-15,-4 1-2 16,9 7-2-16,-3 0 0 0,11 5-2 15,1 1 3-15,-4-6 1 16,7 2 3-16,2 1-28 16,1-2-31-16,24 7 41 15</inkml:trace>
  <inkml:trace contextRef="#ctx0" brushRef="#br0" timeOffset="64966.89">5828 15428 609 0,'2'-10'390'15,"-3"-4"-43"-15,-2 5-77 16,3-1-30-16,-5 2-49 16,5 7-21-16,5 2-52 15,-5 2-27-15,-1-3-46 16,-1 0-16-16,1 0-12 16,-3 16 1-16,-21 35 2 0,23-27-1 15,-12-3-6-15,6 7-2 16,-16-2-3-16,5 0-1 15,-2 2-1-15,7 0 0 16,3-4-1-16,0-3 0 0,6-4 0 16,-3-7 1-16,8-3 0 15,0 2 1-15,0-8-6 16,2 1-21-16,0-8-104 16,-2 5-57-16,0 0 101 15</inkml:trace>
  <inkml:trace contextRef="#ctx0" brushRef="#br0" timeOffset="65248.34">5621 15481 708 0,'-4'-1'385'0,"1"0"-69"0,3-1-68 15,0 1-76-15,0 0-34 16,4 0-59-16,20 0-14 16,28 3-18-16,-23 0 0 15,2 1 1-15,-9-2-5 16,7 0-9-16,-7 3-7 16,-9-6-5-16,4 2 0 15,-5-4 32-15,5 1-24 16,-5-3-37-16,8 5 17 0</inkml:trace>
  <inkml:trace contextRef="#ctx0" brushRef="#br0" timeOffset="66246.899">6064 15631 362 0,'-1'0'283'16,"1"0"21"-16,-1 0-88 15,0-1-20-15,1 0-42 16,0 0-10-16,0 0-16 15,0 0-11-15,7-3-22 16,8-5-14-16,36-19-34 16,-13 22-15-16,2 0-15 15,-5 1 0-15,-2 5-3 16,-13 0-1-16,-13 0-3 0,6 3-1 16,-1 4-2-16,-8-1-2 15,4 9-1-15,-5 3-1 16,-6 6 0-16,2 9 0 15,-9 1 0-15,5 5-1 16,-6 0 1-16,-1-4-1 16,10 3 0-16,-13-7-1 15,9 3 1-15,-1-1 0 16,-8-5 0-16,6 5 0 0,0 1 1 16,3 4-1-16,-4-3 0 15,4 6 0-15,-5-11 0 31,1 1 0-31,4-7 0 0,-2-9 1 16,3-1 1-16,-4-6 2 16,4-3 5-16,0 4 0 0,-1-4 1 15,-1-5-1-15,-1 4-2 16,-1-3-2-16,-1-1-1 16,0 5 0-16,1-2-2 15,-1-3-1-15,-3 0 0 16,1 1 2-16,-2-1 1 15,0-1 2-15,-1-4 2 16,0 0 1-16,-4-5-1 16,1 1-2-16,5-1-5 15,2 2-2-15,-1 3-2 16,0 0-4-16,3 6-1 16,0-1-2-16,4 5 0 0,4 5 58 15,-3-1-100-15,-1 0 357 16,15 6-228-16</inkml:trace>
  <inkml:trace contextRef="#ctx0" brushRef="#br0" timeOffset="69612.12">6885 15903 246 0,'-2'-1'198'0,"1"0"36"0,0 0-31 16,0 0-60-16,0-1-20 16,0 1-15-16,0 0-3 15,0 0 5-15,0 0 3 16,0 0 1-16,1 0-4 16,0 0-20-16,0 0-16 15,0 0-31-15,5-2-11 16,6 1-14-16,9 1 2 0,30 1 4 15,-26-2 0 1,3-4-2-16,-1 1-3 0,-2-4-5 16,1 4 0-16,-4 3 0 15,-5-3 0-15,-7 2-1 16,-3 2-2-16,-6-5-6 16,1 9-26-16,-2-3-109 15,-1 0-88-15,1 0 126 16</inkml:trace>
  <inkml:trace contextRef="#ctx0" brushRef="#br0" timeOffset="70052.34">6807 16043 573 0,'0'2'289'16,"1"-1"-81"-16,2 0-26 15,-3-1-50-15,0 0-14 16,0-1-21-16,0 0-3 15,0 1 11-15,0 0 4 16,4 0-3-16,4-1-2 16,4 1-13-16,13 0-10 0,20 1-15 15,-27-2-7-15,3-1-14 16,3 1-6-16,-1-2-13 16,-2 2-6-16,-5-3-7 15,-2 3-4-15,-2 1 1 16,0 1 1-16,-3 0 1 15,-1-1 1-15,-3 0-24 16,-1-3-42-16,2 2-140 16,0-1 125-16</inkml:trace>
  <inkml:trace contextRef="#ctx0" brushRef="#br0" timeOffset="71140.75">8042 15869 292 0,'4'-4'206'0,"3"-2"28"16,1 2-39-16,-2-1-38 15,1 1-12-15,0 0-18 16,1-1-9-16,-1 2-29 0,-6 2-12 16,0 0-14-16,-1 0 0 15,0 0 17-15,1 1 10 16,-1-2 24-16,0 1-2 16,0 0-18-16,0 0-14 15,-1 0-39-15,0 0-10 16,0 0-10-16,-16-8-3 0,-32-16-5 15,26 25-4-15,-2 0-6 16,0 4-2-16,-3 4-3 16,1-1-1-16,1 7-2 15,-5-5 1-15,1 6-1 16,5 0 1-16,14 3 0 16,1-1-1-16,3-5 1 15,2 1-2-15,-9-4 0 16,15 3 1-16,9 7-2 15,-9-6 2-15,4-1-2 16,-3-2 1-16,2-2 1 16,7-2 0-16,2-3 2 15,-1-1 1 1,2-2 2-16,6-2 0 16,9-3 5-16,-2-2 0 15,4-6 3-15,0-3 0 0,3-4-1 16,-1 0 0-16,-2-2-1 15,-3 2 0-15,-8 0 2 16,-5-3 0-16,1 12 2 16,-6 0-1-16,-6 3-2 15,-2 7-4-15,-9-2-7 16,4 5-4-16,-4 8-2 0,-2 1 1 16,1 8 5-16,-6-2 1 15,-2 3 1-15,0 3 1 16,-2 1 0-16,1 2 1 15,3 4 0-15,1-3 0 16,2-1 0-16,0 5 0 16,3-3 0-16,4 0 0 0,1-4 0 15,0-4 0-15,3-1 0 16,0-5 0-16,0-2 2 16,2-2 0-16,-2-8 2 15,0 1 1-15,1-3 2 16,-1 0 11-16,0-1-60 15,0 0-54-15,0 0 63 16</inkml:trace>
  <inkml:trace contextRef="#ctx0" brushRef="#br0" timeOffset="71434.89">8487 16069 1087 0,'0'0'460'16,"-1"3"-247"-16,-1 1-9 16,1-4-62-1,0 0-22-15,0 3-45 16,-4 10-16-16,-3 4-6 15,-16 25-3-15,16-29-11 16,3-3-7-16,-1-8-11 0,2-2-4 16,2 0 26-16,1-2-21 15,0 1 226-15,1 0-175 16</inkml:trace>
  <inkml:trace contextRef="#ctx0" brushRef="#br0" timeOffset="72624.36">9097 15803 442 0,'9'-2'261'0,"-2"-1"-19"16,-5 1-18-16,3 1-29 16,-1-2-9-16,-4 2-12 15,0 0-10-15,0 0-23 16,0 0-15-16,0 0-32 15,-1-4-14-15,0-1-20 16,-5-6-7-16,-1 9-14 16,-43-30-6-16,24 29-12 0,2 4-6 15,-4 0-10 1,-2 9-3-16,-2 2-4 0,-1 3-2 16,4 8 0-16,-3-5 0 15,5-1 0-15,7 3 0 16,4-3-2-16,3 2 0 15,8-2-2-15,-2-1-1 16,12-1 0-16,2 3 1 16,4-5 0-1,5-2 3-15,-3-6 2 16,3-3 2-16,8-3 3 16,-2-1 2-16,5-5 2 15,-1-3 0-15,-1-4 1 16,1-1-2-16,0-6 1 15,-2 2-1-15,-4-2 0 16,-2 2 0-16,-4 7 0 16,-7-4-1-16,-3 9-2 15,-4 2-2-15,-1 8-6 0,-6 2-4 16,-2 3-1-16,-1 6 1 16,-3 2 3-16,2 8 1 15,-2 7 1-15,-3-1 1 16,1 1 2-16,0 3 1 15,1-2 1-15,1 2 0 16,2-1 1-16,3 0-1 16,0 0 0-16,2-6 1 0,5-3 1 15,1-5 0-15,0-9 2 16,0-1 1-16,1-8 2 16,2-3-7-16,1-2-58 15,-4 4-49-15,0 0-69 16,10-22 95-16</inkml:trace>
  <inkml:trace contextRef="#ctx0" brushRef="#br0" timeOffset="73373.93">9651 15698 987 0,'-8'-12'477'0,"8"6"-163"16,0 1-50-16,-11 4-102 15,8 4-45-15,-3 17-74 16,-10-5-27-16,4 15-10 16,5 9 1-16,-12-5 2 15,5 8 0-15,-3-4-1 16,-4-4 0-16,1-1-1 15,2 2 0-15,4 1-2 16,-2 0 0-16,4-2-2 16,2-1-1-16,3-3 1 15,0-11 2-15,0-3 2 16,3 1 2-16,1-12 3 16,1 2 0-16,2-1-10 0,1-15-32 15,6-2-152-15,3-3 126 16</inkml:trace>
  <inkml:trace contextRef="#ctx0" brushRef="#br0" timeOffset="80792.64">9397 15724 500 0,'0'-2'282'16,"0"-2"-64"-16,2-3-60 15,-1 6-26-15,0-1-44 16,-1 2-20-16,0 0-24 15,0 0-2-15,0 0 1 0,0 0 9 32,0 4 13-32,1 7 5 15,-1 0 0-15,0 28-2 16,-4-25-14-16,-2 6-5 16,-1-4-4-16,-2 0-5 0,-2 6-12 0,-3-4-6 15,1 4-12-15,-2 1-2 0,-1-6-2 16,-3 2-1-16,7-6-1 15,8 1-1-15,3-3-2 16,5-1-1-16,-4-4-2 16,2-1-1-16,5-3 1 31,5-1 2-31,11-2 0 16,-1-1 2-16,5-3 2 0,-1-1-1 15,-4 1 1-15,-1-1-1 16,-3 4 0-16,-4 2 1 15,-3 0 1-15,-2 1-19 0,-6 4 11 16</inkml:trace>
  <inkml:trace contextRef="#ctx0" brushRef="#br0" timeOffset="85194.64">10151 15995 553 0,'5'-3'267'0,"5"2"-101"16,-12-1-31-16,4 4-32 15,-2 0-6-15,-1-2-3 16,1 0-10-16,0 0-13 15,0 0-7-15,-1 0-11 16,1 0-2-16,-1 0 3 16,-1 3-2-16,-5 15-1 15,-32 31-5-15,4-21-18 0,0 7 2 16,-9 0 5-16,7-2 2 16,8-3 2-16,2-6-6 15,7-9-12-15,4-6-3 16,3-8-4-16,1-1-1 15,5 0 0-15,3 2 5 16,4-5-97-16,3-6-94 0,5-9 110 16</inkml:trace>
  <inkml:trace contextRef="#ctx0" brushRef="#br0" timeOffset="85543.38">9988 15995 977 0,'1'-3'441'15,"-1"4"-223"-15,0 0-47 16,-1-1-76-16,0 0-26 15,1 6-18-15,0 16-9 0,3 34-14 16,2-24-1-16,3-4-6 16,5 6-3-16,1-5-5 15,7 3-2-15,0-9-3 16,2-9 0-16,-1-11 6 16,-1-1 1-16,0-4 3 15,-6-5-1-15,6 2 3 16,-4-6-29-16,4 2-91 15,7 4-82-15,0-7 99 16</inkml:trace>
  <inkml:trace contextRef="#ctx0" brushRef="#br0" timeOffset="86220.38">10867 15774 817 0,'0'-6'404'0,"0"5"-127"16,0 1-49-16,-1-1-98 15,0 0-31-15,0 1-44 16,0 3-10-16,-2 26 5 16,-6 30-6-16,-1-30-12 15,0 3-3-15,-2 2-8 16,1 6-3-16,-1 1-7 0,-4-1-2 15,6 0-1-15,-1-5-1 16,1-8 2-16,8 1 1 16,-3-14 2-16,-1-5 2 15,5-7 11-15,-2-4-25 16,3-5-120-16,0 6-111 0,1-5 130 16</inkml:trace>
  <inkml:trace contextRef="#ctx0" brushRef="#br0" timeOffset="86752.81">11362 15747 745 0,'2'3'381'0,"-3"8"-103"15,-3-5-44-15,-7 12-44 16,-1 1-38-16,-6-1-45 15,-3 4-16-15,-2 5-18 16,-3 2-6-16,-1 6-14 16,-4-2-5-16,3-2-15 15,2 1-7-15,4 1-11 16,10 1-4-16,-4-10-7 16,6 5-1-16,7-3-3 15,0-1 0-15,13-1-2 0,4-2 0 16,0-7 0-16,4-3 2 15,1-3 2-15,-2-7 2 16,8-7 6-16,5-2 2 16,1-10 3-16,0-10-1 15,2-6-1-15,-9-6-2 16,-2-6 0-16,0 8 1 16,-9 0 1-16,1 1 1 0,-14 2 1 15,-4 0-3-15,-7 3-2 16,-6 6-4-16,-3 3-4 15,-4-1-2-15,-1 12-2 16,2-3-3-16,4 8-3 16,3 12 0-16,3-7-3 15,1 5 1-15,3 6 0 16,-5-6 11-16,7 12-58 16,1-1-46-16,9 2-134 15,8 3-144-15,4 0 244 16</inkml:trace>
  <inkml:trace contextRef="#ctx0" brushRef="#br0" timeOffset="87073.07">11615 15647 773 0,'2'-9'401'0,"0"1"-127"0,2-3-70 31,-6 3-30-31,7 0-39 0,4 2-19 0,-1 5-31 0,11-1-12 16,-6 1-22-16,2 1-11 31,11 0-19-31,-1 2-7 16,3 2-3-16,-2-3 1 0,-8-1 15 15,-4 0-6-15,-5-3-11 16</inkml:trace>
  <inkml:trace contextRef="#ctx0" brushRef="#br0" timeOffset="87802.58">12130 15387 655 0,'-3'-5'382'0,"2"4"-80"0,-2-4-63 16,7 3-41-16,-4 1-69 15,0 1-32-15,0 0-48 16,0 0-6-16,0 0-2 16,0 10 0-16,-1 7-6 15,-4 33-8-15,-4-32-12 16,-3 2-4-16,-3-1-4 15,7-4 0-15,-7-5-1 16,5-2 0-16,9 0 2 16,-12-5-1-16,15 1 0 15,1-3-1-15,2-1-1 16,-5 0-1-16,0-1-2 16,7 0 1-16,12-3-3 0,29-4 0 15,-35 2 1-15,3 1 0 16,2 0-13-16,0 0-32 15,2-2-86-15,-3 3-66 16,-4-3 114-16</inkml:trace>
  <inkml:trace contextRef="#ctx0" brushRef="#br0" timeOffset="88105.939">12394 15327 725 0,'-3'-7'447'0,"-2"0"-43"0,2 3-177 16,2 7-44-16,-3 4-87 15,0 6-29-15,1 6-38 16,-5-5-7-16,-2 10-4 0,-1 3-3 31,-5-2-3-31,1 3-1 0,-2-1-2 16,1-2 1-16,-1-2 1 15,3 0 0-15,-2-4 14 16,5 0-17-16,4-6-96 16,3-4 69-16</inkml:trace>
  <inkml:trace contextRef="#ctx0" brushRef="#br0" timeOffset="89239.45">12376 16343 423 0,'-3'4'265'15,"2"-2"-18"-15,-1 2-74 16,-2 3-20-16,3-4-19 16,-1 4-9-16,1-5-6 15,0-2 2-15,0 0 8 0,0 0-4 32,1 0-12-32,0 0-11 15,0-2-31-15,2-3-10 16,0-23-16-16,42-37-6 0,-24 16-12 15,7-8-5-15,3-8-11 16,-5 1-3-16,7 11-5 16,-15 6-2-16,-13 15-1 15,12 12-1-15,-16 12-8 16,0 3-5-16,1 12-6 16,-9 2-1-16,3 10 5 15,1 9 5-15,1 2 6 0,0 2 1 16,-6 2 2-16,8 0 1 15,1-1 0-15,0 0 1 16,7-13 0-16,-1-3 1 16,9-9 3-16,3-4 1 15,5-8 3-15,5-7 0 16,4-12 0-16,3-7-2 16,6-3 0-16,-8-1 0 15,-3-4 2-15,-3 0 0 16,-4-4-1-16,3 1-1 0,-3 10-2 15,0-4-1-15,-1 15-1 16,-12-4-1-16,-3 9 0 16,0 11-1-16,-8 0-5 15,3 6-3-15,-2-2-1 16,0 0 0-16,0 0 6 16,0 0 1-16,3 18 0 15,3 36 1-15,-11-23 1 16,2 4 0-16,-4 7 3 15,-6 1 2-15,-7 6-1 16,-2 1 1-16,-4 6 0 16,6-6 0-16,3-3-1 0,3-6 0 15,5-19-1 1,3 2 1-16,-1-14 5 16,4-5 4-16,1-2 25 15,2-8-34-15,0 4 4 0</inkml:trace>
  <inkml:trace contextRef="#ctx0" brushRef="#br0" timeOffset="92693.83">2274 17312 254 0,'32'-57'229'16,"-25"44"76"-16,-2 0-28 16,3 10-62-16,-6-8-22 15,6 11-47-15,-2-2-20 0,-8-6-32 16,3 8-16-16,-3 2-22 15,1 0-9-15,1-2-10 16,1 10-3-16,-1 19-3 16,-4 43-1-16,-9-21-7 15,0 5-1-15,-2 2-1 16,1-2-3-16,-4-1-5 16,-2-2-1-16,6 0-2 15,2-5-2-15,6-11-1 0,1-9 0 16,1-14 5-16,0-5 4 15,1-9 13-15,1-3 1 16,1-16-89-16,1-4-77 16,2-21 80-16</inkml:trace>
  <inkml:trace contextRef="#ctx0" brushRef="#br0" timeOffset="93153.9">2304 17275 545 0,'-5'-4'348'0,"-2"-1"14"15,0 1-128-15,7 1-76 16,0-6-44-16,7 2-46 16,5-5-4-16,3-6-5 15,9 7 5-15,-3-6 5 16,3 5 1-16,-6-5-4 15,-3-1-9-15,-3 4-20 16,2 2-12-16,6 12-18 0,-3 0-4 16,10 21-3-16,-8-6 2 15,-1 5 2-15,-1 9 0 16,-8-8 3-16,-3 0 0 16,-3 8 1-16,-3-6 1 15,-4 4 0-15,-1 4-1 16,-2-3 1-16,-3-2 0 15,-5-3 4-15,1-1 3 0,-6-6 5 16,-3-1 2-16,1-7 0 16,-1 1 0-16,2-9-2 31,-6-1-1-31,1-8-6 0,-3-8-2 0,-1-2-12 16,12 2-10-16,0-2-47 15,8 5-31-15,10 4-146 16,0 0-139-16,9 6 237 31</inkml:trace>
  <inkml:trace contextRef="#ctx0" brushRef="#br0" timeOffset="93581.64">3114 16977 818 0,'-3'-10'437'0,"2"0"-77"15,-1 6-76-15,-3 2-81 16,1 2-44-16,-4 4-79 16,1 6-30-16,-3 13-34 15,-2 10-6-15,1 15-1 16,0 4 0-16,-3 0 1 0,-5-4 0 16,-3-4-2-16,-2-1 1 15,8-4-1-15,7 1 0 16,1-10-1-16,1-3 1 0,-4-12 4 15,3-4 1-15,8-6-11 16,-4-5-20-16,2-2-72 16,1 1-44-16,0 0-106 15,-4-9-96-15,-2-14 220 16</inkml:trace>
  <inkml:trace contextRef="#ctx0" brushRef="#br0" timeOffset="93906.37">3387 16923 628 0,'18'-6'392'0,"-6"2"5"15,-8-1-130-15,-3 2-89 16,0 2-42-16,-1 1-54 16,0 0-10-16,0 7 0 15,0 16 6-15,-1 42 2 16,0-23-8-16,-9 1-24 15,5 7-11-15,-5-8-16 16,-14-3-4-16,6-1-5 16,2-5-3-16,1-2-1 15,8 1-1-15,-2-10 1 0,-2-3 1 16,-4-9 1-16,6-5 1 31,5 0 1-31,-3-3-20 16,3 0-67-16,-1-1-46 15,3-1-135-15,2-1-90 0,0 0 221 16</inkml:trace>
  <inkml:trace contextRef="#ctx0" brushRef="#br0" timeOffset="94203.95">3120 17111 1036 0,'-2'1'482'0,"2"-1"-216"16,3-3-46-16,-3 1-89 16,0 1-36-16,0 0-40 0,13-1-14 15,12 2-9-15,39 8 1 16,-28-4-1-16,7 4-3 15,-11-7-7-15,1 0-3 16,-11 3 0-16,-9-5 19 16,3 5 108-16,-3-7-101 15</inkml:trace>
  <inkml:trace contextRef="#ctx0" brushRef="#br0" timeOffset="94777.55">3871 17140 402 0,'1'5'235'0,"3"1"-6"15,-4-5-23-15,7 6-12 16,3-1-8-16,5-6-18 15,5 5-8-15,3-4-30 0,2 0-16 0,4 2-30 16,1 0-12-16,2 1-26 16,-5-4-6-16,-4 0-16 15,-2 2-3-15,-5-1 1 16,-3-1 1-16,-2 0 10 16,-7-11-35-16,0 1-156 15,-4-1 111-15,-5 0-21 16</inkml:trace>
  <inkml:trace contextRef="#ctx0" brushRef="#br0" timeOffset="95093.48">3817 17379 666 0,'0'-3'382'0,"0"1"-42"15,3-2-61-15,-3 3-74 32,0 0-40-32,0 0-54 15,0 0-25-15,14-5-27 0,13 3-10 0,27 4-13 31,-24 9-1-31,-9-6-3 16,3 3-6-16,0 1-8 16,-6-5-2-16,0 1 1 15,-5-1 3-15,-4-3-6 16,1 0-21-16,3-3 6 16</inkml:trace>
  <inkml:trace contextRef="#ctx0" brushRef="#br0" timeOffset="96010.98">4814 16983 603 0,'-8'-1'358'0,"13"1"-75"16,-3-2-105-16,-4 2-43 15,2 0-40-15,0 0-14 0,0 0 12 16,8 2 1-16,20 2-13 15,29 0-3-15,-23-8-18 16,4 0-8-16,-1-2-18 16,4 1-9-16,-5 3-10 15,-6 2-4-15,-5 3-1 16,-10 1-1-16,-12 2 1 16,-2 1 3-16,-5 7 1 15,-7 0 2-15,-8 6-2 0,-4 1-2 16,-6 0-5-16,1 4-1 15,1-2-2-15,0 2 0 16,4-4-1-16,2-8 0 16,1-9 1-16,8-2 2 15,8 0 0-15,-4-2 2 16,9-2-8-16,1 1-1 16,2-8-8-16,8 9-2 15,5-2 1-15,3-5 3 16,7 12 1-16,2-4 0 0,-3 7 2 15,0 3 0-15,-1 0 1 16,1 2 1-16,-2 2 1 16,-1 7 1-16,-10-6 1 15,-2 5 0-15,-4 5 0 16,-8-4 3-16,-4 5-1 0,-6 0 2 16,-9-2 1-16,1 1-6 31,-7 0 34-31,-1 1 13 15,-7-7 20-15,-2-2 14 16,-6-10-20-16,4-5-7 16,6-4-16-16,3-6-6 15,2-6-15-15,-8-5-6 16,4-5-7-16,5 2-4 0,8 6-8 16,6 1-26-16,6 5-81 15,-1 3-164-15,7 2 179 16</inkml:trace>
  <inkml:trace contextRef="#ctx0" brushRef="#br0" timeOffset="98028.73">16212 11054 442 0,'1'-4'242'0,"0"-1"-49"15,-1-1-42-15,0-3-39 16,2 0-7-16,2 1 5 16,-6 0 8-16,5 7-5 15,-1 0-5-15,-2 2-22 16,0-1-15-16,0 0-19 16,-1 0-9-16,-1 18-13 0,-2 40-9 15,2-22-13-15,0 7-3 16,1 3-2-16,2-1 0 15,-4 2 1-15,-3-5 0 16,-1 1 2-16,-6-3 1 16,3 0 1-16,3 4 1 15,1-10-3-15,3 0 1 0,2-11 3 16,0-8 1-16,1-8 8 16,0-6 13-16,1-14-76 15,4-8-66-15,5-19 69 16</inkml:trace>
  <inkml:trace contextRef="#ctx0" brushRef="#br0" timeOffset="98837.09">16242 11060 664 0,'-7'-3'296'16,"0"0"-129"-16,-2 1-39 16,1 1-46-16,4 1-13 15,3 0-27-15,0 0-9 16,-1 0 0-16,1 0 3 15,0-1 2-15,1 0 7 0,0 0 18 32,12-21 3-32,49-29 1 0,-15 34-12 15,5 4-30-15,-4 5-11 16,2 9-10-16,-9 3-4 16,-7 14 0-16,0 4 0 15,-17 5 4-15,-1 5 3 16,-10-3 6-16,-6-3 3 15,-10 4 6-15,-8-7 3 16,-6 9 0-16,-4-4 0 0,-8-9-5 16,15 8-2-16,-11-16 2 15,3-4 1-15,-2-6-1 16,-17-5 0-16,10-5-6 16,3 0-4-16,13-4-5 15,7 1-3-15,7 2-6 16,4-1-6-16,6 11-13 15,3 3-1-15,6-1 0 16,5 1 3-16,8 1 8 16,7-4 0-16,8 9 2 15,-2 1 0-15,13 4 5 16,-4 4 1-16,-4-2 5 16,2 5 0-16,-16-3 4 0,1 1 2 15,-6 6 2-15,-6 1 0 16,-10 3 2-16,-5 5 0 0,-6 0 2 15,-4 1 7-15,-6 3 18 16,-5-5 6-16,-4-1 8 16,-6-2-5-16,-11-11-16 15,-4-2 6-15,-13-11 15 16,0-6 5-16,7-8 9 31,4-1-7-31,8-13-23 0,4-5-8 0,3-3-18 16,8-1-7-16,9 6-8 15,6 12-5-15,9 2-9 16,-1 0-36-16,9 8-105 16,-1-2-81-16,9 4 139 15</inkml:trace>
  <inkml:trace contextRef="#ctx0" brushRef="#br0" timeOffset="99167.35">16876 11495 1549 0,'1'2'626'0,"2"7"-393"15,-7-3-27-15,-2 7-65 16,-3 1-22-16,2 5-51 16,-4 0-20-16,3 0-28 15,-2-5-8-15,0-7-1 16,6-3-3-16,4-9 259 15,1-9-197-15</inkml:trace>
  <inkml:trace contextRef="#ctx0" brushRef="#br0" timeOffset="102000.83">17779 11107 371 0,'5'-10'309'16,"-3"2"35"-16,1-1-91 16,-3 0-35-16,3 0-49 0,2 0-15 15,0 4-22-15,5 2-8 16,-6 2-7-16,-4 0-5 15,0 1-17-15,0 0-17 16,-1 0-33-16,0 0-14 16,-3 7-19-16,-8 15-1 15,-12 46-3-15,14-29-1 16,-3 2-2-16,0-1 0 16,-5-4-1-16,4 0 0 15,0 4-1-15,2-1 0 16,3-4 0-16,1 4 0 0,4-9 1 15,-3-4 0-15,1-3 2 16,-2-9 1-16,5 2 2 16,-2-6 1-16,1-11 2 15,1 2 0-15,0-9-25 16,5 4-35-16,2-7-138 16,1-6 120-16</inkml:trace>
  <inkml:trace contextRef="#ctx0" brushRef="#br0" timeOffset="102283.489">17889 11411 833 0,'2'7'476'15,"-2"1"-97"-15,2 1-155 16,-5-2-34-16,3-1-74 15,-2 0-15-15,-7-1-36 16,8 5-11-16,3 4-8 16,7 3-5-16,-9-8-7 15,3 3-7-15,-15-9-7 16,4 5-1-16,5 0-2 16,-7-7-1-16,9 3 0 15,-8-9-26-15,4-3-143 16,0-6-405-16,1-9 372 15</inkml:trace>
  <inkml:trace contextRef="#ctx0" brushRef="#br0" timeOffset="102660.64">18318 10958 644 0,'6'-8'386'0,"0"6"-38"16,1 2-87-16,-4 10-59 16,3 8-36-16,-6 8-28 15,-1 8-17-15,-4 6-42 16,-10 0-13-16,4 7-22 15,-7-6-7-15,3-1-10 16,1 1-4-16,-7-4-5 16,4 4-3-16,2-2-5 15,2-2-1-15,1-1-3 16,2-9-1-16,3 3 0 0,4-8 1 16,2-4 0-16,1 1 6 15,2-18-59-15,3 5-36 16,3-14 51-16</inkml:trace>
  <inkml:trace contextRef="#ctx0" brushRef="#br0" timeOffset="103238.98">19048 11166 1121 0,'3'-9'148'0,"1"7"-35"16,3 2 120-16,-4-1-33 15,-2 9-38-15,-1 2-20 0,-8 6-24 16,0 0-13-16,-7 8-28 16,1 6-9-16,-2 1-23 15,-2 1-8-15,-2 3-15 16,-4-3-5-16,-4 0-5 15,4 3-3-15,-7-8 0 16,5 0-1-16,6-7-1 16,-8-10-3-16,13-2-37 15,4-4-55-15,5-10-152 16,5-7 149-16</inkml:trace>
  <inkml:trace contextRef="#ctx0" brushRef="#br0" timeOffset="103536.4">18907 11179 809 0,'-10'-10'491'16,"7"11"-28"-16,2 7-170 15,1 2-119-15,-10-1-58 0,-2 4-65 16,-1 2-14-16,19 16-20 15,12 3-3-15,-3 1-3 16,3-2 0-16,-14 0 0 16,5 1 0-16,10 1-2 15,-10-5-1-15,13-4 0 16,-11-5 1-16,0-12 4 16,3 1 3-16,0-14 2 15,4-1-31-15,0-13-101 16,4-8 209-16,-2-9-110 15</inkml:trace>
  <inkml:trace contextRef="#ctx0" brushRef="#br0" timeOffset="103860.32">19550 10967 1301 0,'-7'1'555'16,"-1"6"-329"-16,4 6-37 15,-4 9-90-15,2 10-27 0,0 9-25 16,-2 4-11-16,0 3-10 16,-5-7-4-16,2-1-5 15,0-3-4-15,-7-5-3 16,3 1-2-16,9 1 1 15,-5-5 0-15,5-6 2 16,10 1 1-16,-9-16-4 31,5-2-7-31,9-4-36 16,-12-10-37-16,3-7-102 0,2-5-72 0,14-8 151 16</inkml:trace>
  <inkml:trace contextRef="#ctx0" brushRef="#br0" timeOffset="104379.14">20068 10933 1199 0,'1'2'543'0,"-2"8"-259"15,-6 5-46-15,-8 10-68 16,-6 1-47-16,-7 8-51 0,-2 5-19 15,-6 0-26-15,1 5-4 16,13 3-7-16,-7-8-2 16,10 0-4-16,10-1-3 15,-12-10-3-15,11 2 0 16,7-2-2-16,-1-1-1 0,13-3 1 16,12 6 0-16,2-9 0 15,0-4 0-15,11-2 1 16,-6-9-1-16,6-10 5 15,4 0 1-15,-4-15 1 16,-3-4 0-16,-2-6-3 16,-4-6 0-16,-6 3-2 15,1 4 2-15,-5 2-1 16,-7-1 1-16,-8-1 3 16,-8-7-1-16,-9 3 1 15,-2-1-1-15,-6 0-4 16,1 7-2-16,0-3-2 15,1 7-1-15,3 5-7 16,-1 0-1-16,7 13-4 16,1 0-3-16,1 6-27 15,9 10-28-15,6 2-127 0,-3 3-104 16,13 3 187-16</inkml:trace>
  <inkml:trace contextRef="#ctx0" brushRef="#br0" timeOffset="104711.32">20379 10786 928 0,'-12'-8'496'0,"13"8"-113"15,3 4-80-15,-4-4-93 16,0 0-57-16,0 0-64 0,0 0-27 16,17-2-29-16,27-3-4 31,-21 3-9-31,3 5-5 0,3 0-7 0,-1 1-1 15,-4-2 5-15,-1-2 20 16,0 1 8-16,-1-3-668 0,-10-4 483 16</inkml:trace>
  <inkml:trace contextRef="#ctx0" brushRef="#br0" timeOffset="105613.14">21004 10512 427 0,'-1'0'283'0,"0"0"21"0,0 0-53 16,0 0-38-16,0 0-28 16,0 0-44-1,0 0-24-15,-1 0-34 0,1 0-6 16,0 0-6-16,1 0 0 16,0 0-1-16,5 2-5 0,20 4-6 15,30-6-4-15,-23-8-12 16,6 0-10-16,-9 3-17 15,-3 4-6-15,-9 4-7 16,-6-1-2-16,-3 8 2 16,1 3 3-16,-13-1 11 15,-1 7 5-15,-18-4 3 16,-6 0-1-16,6 10-9 16,-4-2-4-16,4-2-4 15,3 5-2-15,-3-10-1 16,2 4 0-16,7 3-2 15,-4-8 1-15,6 3-2 16,-1-5 1-16,4-1-1 16,4 0-1-16,1-4 0 0,1-3-1 15,3 0 0-15,6 2 1 16,6-2 2-16,8 1 1 16,5-6 2-16,2-6 1 15,7-2-1-15,0-3 0 16,1 0-2-16,-4 5 0 15,-4 4-1-15,-13 0 0 0,-8-1 0 16,11 6 0-16,-17-3-1 16,14 6 5-16,-1 5-15 15,-12-7-8 1,-6 8 12-16</inkml:trace>
  <inkml:trace contextRef="#ctx0" brushRef="#br0" timeOffset="109863.01">21706 11319 629 0,'20'-33'336'0,"-20"29"-84"15,0 2-38-15,-5-4-64 16,5 2-28-16,8 2-34 16,-1 1-15-16,11 1-22 15,0 3-4-15,-11-3 0 16,9 2-1-16,-12-2-8 16,7-1 0-16,14 5-5 15,-1-4-3-15,11 6-8 16,-2-3-5-16,-11-4-7 15,2 3-1-15,-8-2 4 16,-3-1 1-16,-4 0 12 0,-4-6-17 16,-2 3-104-16,1 2-87 15,-1 5 101-15</inkml:trace>
  <inkml:trace contextRef="#ctx0" brushRef="#br0" timeOffset="110258.64">21624 11460 691 0,'0'5'337'0,"3"-2"-126"16,3-2-15-16,9 4-39 16,-3-5-11-16,11 1-9 15,-1 1-13-15,-1-1-21 0,11 7-7 16,-14-8-12-16,0 0-7 15,8 3-22-15,-12-5-11 0,6 3-17 16,1-1-9-16,-17-6-6 16,4 5-1-16,1-2-1 15,-8-3 1-15,7 4 7 32,1-4-24-32,0-4-74 0,6 1 58 0</inkml:trace>
  <inkml:trace contextRef="#ctx0" brushRef="#br0" timeOffset="110965.58">23176 11205 416 0,'12'-6'341'0,"-14"-5"35"16,11 6-100-16,-1 2-31 0,-4-2-64 15,7 5-23-15,-11 1-41 16,-8-1-16-16,2 7-18 15,-6 1-7-15,-7 5-17 16,2 5-9-16,-15 1-16 16,2 9-7-16,-2 5-8 31,-7-3-4-31,-2 6-5 16,-2-2-1-16,-3-1-1 0,8 4-1 15,10-3-1-15,4-1 0 16,8-9-2-16,-6-10 2 15,7-9-2-15,4-2 1 16,11 2-27-16,5 0-19 16,-4-10-160-16,3-5 134 15</inkml:trace>
  <inkml:trace contextRef="#ctx0" brushRef="#br0" timeOffset="111299.04">22923 11234 742 0,'-5'-11'469'0,"4"2"-32"0,0 1-195 16,2 8-39-16,3 4-95 16,-1-1-31-16,-3-3-34 15,0 0-13-15,2 12-6 16,5 14-4-16,14 37 0 15,-11-35 0-15,5 11 1 16,-4-4-2-16,1 3-5 16,0 3-2-16,-4-13-3 15,3 7-1-15,-5-13 1 32,-3-7 1-32,1 3 6 15,-2-11 2-15,-2-3 13 0,1-4 7 16,-1-11-50-16,1-5-39 15,4-15 28-15</inkml:trace>
  <inkml:trace contextRef="#ctx0" brushRef="#br0" timeOffset="112111.959">23668 10690 586 0,'-12'-5'373'0,"5"4"-41"16,-3-1-73-16,7 5-25 16,4 4-51-16,-2-3-34 15,1-1-47-15,-7-8-17 16,10 8-34-16,3 2-5 0,6 4-1 15,-2-4-2-15,0-5-1 16,2 0-2-16,4-8-8 16,5 4-7-16,6-3-10 15,5-5-6-15,0 6-3 0,3 1-3 16,-13 5-2-16,-5 4 0 16,-10 1-1-16,-3 10 1 15,-9-6 5-15,-4 4 4 16,-6 9 5-16,-11-10 1 0,6 9-3 15,-11-1-2-15,6-1-4 16,5 8 0-16,-8-8-2 16,2 3-1-16,-5-1 0 15,5-3-1-15,2-5 1 16,9-2 1-16,7-7 3 31,-2-2 1-31,7-2 3 16,4 0 1-16,1 0-3 0,-2-1-2 15,0 0-4-15,0 0-1 16,0 0-2-16,0 0-1 16,6-3 0-16,3 0-2 15,2-1 1-15,35-13 0 16,-26 18-1-16,5 5-1 16,-10-2 0-16,2 0 2 15,10 1 1-15,3 2 1 16,19 0 2-16,-10-1-1 0,-4-2 1 15,-5-2 1-15,-4-1-1 16,-4-1 0-16,-7-3 1 16,-2 0 2-16,-5 2 3 15,0 1 5-15,-4 0-9 16,-3-2 303-16,0 3-232 16</inkml:trace>
  <inkml:trace contextRef="#ctx0" brushRef="#br0" timeOffset="114677.43">22241 11925 298 0,'28'0'218'0,"-27"0"10"16,2 0-79-16,2 1-18 15,-5-1-21-15,0 0-2 16,0 0-1-16,-1 0-5 16,0 0-13-16,1 0-10 0,0 0-15 15,0 0-2-15,0 0-8 16,0-1-4-16,2 1-8 15,9 0-7-15,-7-1-14 16,3 0-3-16,7-1-7 16,41 4-1-16,-24-2 1 31,12 3 0-31,-3-3-2 16,1-6-1-16,9 3-2 0,6-5-2 15,-6 0 0-15,7 2-1 16,9 3-1-16,0 0-1 15,18 4 7-15,1 1 7 16,-13 2 4-16,-1 2 3 16,-3 2-6-16,-3 2-5 15,3 0-2-15,1-2 1 0,10-3 1 16,0-4 0-16,8-4-1 16,0-3 0-16,-1-3-1 15,4-1-1-15,-4-3 9 16,3 5 5-16,-4 0 2 15,-8 3 0-15,-7 3-10 16,-11-1-4-16,-11 3 0 16,-6 1 0-16,-6 4-1 15,-3 3-2-15,-9-1-4 16,-2 2 0-16,-17-3-2 16,10 2 1-16,-11-3 0 15,-1-3 1-15,7 3 26 16,-20-9-16-16,11-4-84 15,-1 1 62-15</inkml:trace>
  <inkml:trace contextRef="#ctx0" brushRef="#br0" timeOffset="115505.22">22783 12258 596 0,'-2'-6'318'0,"0"1"-69"0,6-1-18 16,0 1-41-16,11 1-4 15,-9-1-11-15,4 3-18 16,-11-2-35-16,-5 1-14 15,1 1-28 1,-2 0-16-16,-1 2-29 0,9 5-13 16,3 10-20-16,-15 0 0 15,-1 11 2-15,-9 4 1 0,-11 7 3 32,9 6-1-32,0 9-1 15,-13-5 0-15,11 0-1 16,-3-5-1-16,5-10 0 0,9 3-1 15,3-16-1-15,1 1 2 16,6-8 1-16,0-8 1 16,4 1 9-16,0-5 0 15,0-1 7-15,0 0-17 16,0-2-108-16,8-18-96 0,32-30 115 16</inkml:trace>
  <inkml:trace contextRef="#ctx0" brushRef="#br0" timeOffset="115813.4">22926 12460 623 0,'-12'8'432'0,"4"-8"57"16,5 5-183-16,-1-4-100 15,4 6-61-15,1-6-64 16,5 2-2-16,12 6-5 0,0-12-1 16,13 5-10-16,1-9-13 15,6 0-15-15,-1-1-7 16,0-3-10-16,-5 2-4 16,-6 4-7-16,3 5-2 15,-23-7 0-15,11 7-1 16,-7-1-10-16,-10-3-40 15,12 6-133-15,-16-3-308 0,8 0 317 0</inkml:trace>
  <inkml:trace contextRef="#ctx0" brushRef="#br0" timeOffset="116160.6">24088 12277 1106 0,'5'-3'592'16,"-5"2"-165"-16,-10 2-230 16,2 3-33-16,-13 4-87 15,0 4-13-15,-4 5-11 16,-6 3-14-16,-8 9-17 15,-3 3-4-15,-10-1-10 16,0 3-1-16,6-5-2 16,-1-6 1-16,15 3 0 15,-2-11 0-15,11-4 1 0,7-2-6 16,5-12-37 15,12 3-49-31,7-9-129 0,4-3-454 16,16-11 456-16</inkml:trace>
  <inkml:trace contextRef="#ctx0" brushRef="#br0" timeOffset="116459.26">23801 12270 1041 0,'-13'0'507'0,"2"-1"-189"15,2 1-65-15,12 6-85 16,-3 1-43-16,-5 4-49 16,5 3-15-16,-9 5-21 15,15 7-3-15,8 4-3 16,4 7-2-16,15 2-6 16,-9-4-5-16,11-3-8 15,-5-5-2-15,0 1-4 0,2-5 2 16,-5-2 4-1,-5-13 2-15,-7-9 12 0,0-6-14 16,3-8-668-16,-1 4 495 16</inkml:trace>
  <inkml:trace contextRef="#ctx0" brushRef="#br0" timeOffset="118969.72">24309 12131 300 0,'3'-5'165'0,"7"1"-19"0,-1-3-25 15,-1 5-35-15,-2-7-17 16,2 3-34-16,2 5-13 16,-4-3 14-16,1-1 11 15,-3 2 22-15,0-8 9 16,-2 6-6-16,-2 1-10 16,-2 0-23-16,-3 4-12 15,-5-7-20-15,2 8-4 0,-6-3 1 16,2 0-2-16,-3-1 1 15,-7-2 3-15,0 1 10 16,2 0 7-16,-5 1 4 16,-2-1 0-16,-7 3-1 15,-7-3-1-15,-7 5-1 16,4 7-2-16,0 5-9 16,-1 0-6-16,4 3-5 0,2-1 0 15,-4-6-1-15,4 3 2 16,0 2 3-16,2 2 1 15,-3 2 0-15,-2 1-1 16,0 0-4-16,-1-1 0 16,9 5-2-16,2-2 0 15,7 2-1-15,4 1-1 0,4 2 0 16,0-1-2-16,4 4 2 16,2 1 0-16,4 5 0 15,4 0 1-15,-4-1-1 16,-1-3 0-16,-1-5 0 15,3 4-1-15,3-5 2 16,2-1-1-16,9-1 2 16,-5-3 0-16,6 0 2 15,1-2 4-15,-8-3 8 16,8 4 3-16,2 1 2 16,3-2-2-16,6 2-6 15,0-1-3-15,2-7 1 16,4 1-1-16,10-2 0 0,3-7 0 15,11-2 16-15,-2-5 7 16,-5-6 3-16,7 5 0 16,-11-5-13-16,2 2-6 15,1-1 1-15,-5-3-1 16,-1 2 0 0,1-2-2-16,1-1-1 15,1-1 0-15,6 1-2 16,-4 1 0-16,-11-4-1 15,-3-1-2-15,-8 0 0 0,4 1 0 16,5 2-5-16,1-4 17 16,-4 0 11-16,-3-4 3 15,-1-3 6-15,2 2-17 16,-3-6-10-16,-3 2-2 16,-1 3 0-16,-6-8 1 15,-1 4 10-15,-2-2 9 0,-3-8 8 16,-4 5 5-16,-1 0 1 15,-8-1-5-15,-3 3-7 16,-2 8-5-16,-8-2-13 16,-1 5-7-16,-3-1-4 15,0 6-1-15,-2 4-2 16,-3-1-1-16,1 8 0 16,-2-5-2-16,0 5 0 0,0 3-2 15,-10-8 1-15,-3 3 0 16,7 6 1-16,-1 1 0 15,9 9 11-15,6 4-19 16,-1-5-93-16,3 1-279 16,14 13 252-16</inkml:trace>
  <inkml:trace contextRef="#ctx0" brushRef="#br0" timeOffset="120548.43">22442 13192 325 0,'0'-3'260'0,"0"2"38"0,0 0-43 16,0 0-90-16,0 0-27 16,0 0-35-16,0 0-24 15,0 0-19-15,0 0-7 16,0 0-6-16,0 0 1 15,0 1-11-15,0 0-7 16,-3 16-11-16,-9 32-2 16,1-28-7-16,3 1-2 15,1-3-2-15,1-5-1 0,5-4 3 16,1-1 1-16,0-9 10 16,1-3 1-16,2-1-3 15,-3 4-1-15,0-1-10 16,7-16-2-16,15-30-1 15,-11 26 0-15,-3 1-4 16,-1 2-4-16,-4 5-11 16,-3 2-3-16,-3 7-3 15,-5 4 0-15,-7 3 10 16,1 5 1-16,-8 1 5 0,3 2 1 16,-6 2 1-16,2 2-1 15,-1 4 2-15,-8 1 1 16,12 4 0-16,1 4 1 15,1-1-1-15,8 5-1 16,-2 0-1-16,-3-4 0 16,11-1 0-16,-4-3 0 15,5-4 2-15,2-5 0 0,1-3 0 32,0-4 0-32,11 1 1 0,3-3 1 0,18 1 1 15,-2-6 1-15,4-5-1 16,1-3 1-16,-6-3 1 15,5 0 0-15,-8-1 1 16,-1 6 0-16,-12-3-1 16,-1 11-1-16,-8 0 0 15,-1 4 0-15,-4-2 3 16,-3-5 1-16,-1 2 0 16,4-1-6-16,0 0-61 15,0 0-53-15,0 0-254 16,-1 0 235-16</inkml:trace>
  <inkml:trace contextRef="#ctx0" brushRef="#br0" timeOffset="121685.409">22906 13238 851 0,'-1'-4'504'0,"-3"0"-71"0,-2 3-220 16,2 1-32-16,-6 3-77 16,-6 2-13-16,-10-2-30 15,6 3-15-15,-3 6-19 16,5 5-6-16,-4 6-7 16,-8-3-2-16,-3 5-3 15,-2 0-1-15,4 2-4 16,8 6-1-16,0-5-2 15,6-7 0-15,4-4-1 16,4-5 0-16,9 0 0 16,0 1-1-16,7-3 1 15,3 0-1-15,2-11 2 16,7-3 1 0,2-5-1-16,8-1 1 15,6-6-2-15,-3-10 0 0,7-1-3 16,-8-12 1-16,5 1 1 15,-3 5 1-15,-9 3 1 16,-2 3 1-16,-16 11 0 16,-1 3 1-16,-8 7-2 15,-5 4-1-15,-5 6-2 16,0 6-2-16,-5 7 0 16,0 2 1-16,8 4 1 15,-14-4 0-15,17 8 1 16,3-1 1-16,0-1 0 0,12-1 0 15,-6-8 0-15,-1 0 0 16,2-5-1-16,-3-2 1 16,7-1 0-16,6 0 0 15,6 1 0-15,7-2 0 16,-4-7 0-16,1-3 1 16,0-5 0-16,-2-4 0 0,3 1 1 15,-3-5 0-15,1-7 1 16,3 5 0-16,0-8-1 15,-2 2 1-15,0-1-1 16,-5-4 1-16,-8 6 1 16,8 6-1-16,-11 5-1 15,-4 4-2-15,-4 5-1 16,-8 1-1-16,4 4-2 16,-1 3 1-16,-1 5 1 15,-6-1 0-15,0 7 1 16,-1 0 0-16,4 3 1 0,-1 2-1 15,-3-2 1-15,3 8-1 16,0-4 1-16,2 7 0 16,0-13-1-16,0-1 1 15,2-2 0-15,2-2 1 0,4 2 0 16,-2-5 0-16,3-8 2 31,4-2 0-31,2-11 0 0,4-4 0 0,10-2-3 16,1-5-1-16,8-7-7 15,3-3-7-15,-4-10-7 16,10-2-2-16,-13 9 6 16,3 4 6-16,4 13 6 15,-15 2 2-15,9 10 2 16,-10 3 1-16,-3 6-1 16,-2 3 1-16,-7 5 1 0,1 5 1 15,-6 5 4-15,-1 4 0 16,-1 4-1-16,-5 4 0 15,-2-1-3-15,1 3 0 16,3 0 1-16,-6-5-1 16,0-2 2-16,1-4-1 15,-7-7 2-15,10 2-1 16,5-7 0-16,-1-2 1 0,4-3 0 16,-6-5-3-16,10-1-47 15,1-4-42-15,9-14-124 16,6-2 127-16</inkml:trace>
  <inkml:trace contextRef="#ctx0" brushRef="#br0" timeOffset="121940">23793 13104 870 0,'10'-4'439'0,"-4"1"-141"16,1 5-55-16,-2-1-86 16,-6 0-31-16,-4 4-36 15,3 3-19-15,-11 2-24 16,4 2-10-16,-7 1-19 16,4 0-7-16,12 2-3 15,-8-6 0-15,7-4-1 16,-2-4-30-16,-2-2-155 15,5-1 127-15</inkml:trace>
  <inkml:trace contextRef="#ctx0" brushRef="#br0" timeOffset="122268.66">24111 13064 1118 0,'3'5'474'0,"-1"8"-272"31,-2-2 3-31,-12 4-50 0,-5 3-31 16,-2 8-45-16,1 5-25 15,1 6-28-15,-3 3-9 16,4 3-7-16,-5-2-2 15,4-3 0-15,0-4 0 0,3-4 0 16,2-2 2-16,0-12 2 16,6-3 8-16,0-16-32 15,3 1-45-15,3-3-152 16,0-7-229-16,4-8 278 16</inkml:trace>
  <inkml:trace contextRef="#ctx0" brushRef="#br0" timeOffset="122490.63">23935 13258 1059 0,'0'-4'512'0,"5"0"-178"16,5-2-82-16,6-1-86 15,2-1-34-15,9 2-53 16,3 1-24-16,7 5-31 15,6 0-9-15,-1 1-8 16,-4-1-1-16,-4 0-2 16,-17-2 20-16,-13-1-67 15,4 1 103-15,0 2-52 16</inkml:trace>
  <inkml:trace contextRef="#ctx0" brushRef="#br0" timeOffset="123212.83">24676 13235 216 0,'13'-4'173'0,"-6"1"46"16,40-17 2-16,-37 11-10 31,2-1-6-31,2 0-10 16,-7 0-7-16,8 5-15 15,-12-3-5-15,6 6-23 16,-8 0-12-16,-1 0-32 15,1 3-17-15,-2-1-23 16,0 0-12-16,0 0-15 0,-9 19-6 16,-18 36-12-16,9-29-5 15,-1 7-4 1,1 4-2-16,-11-8-1 0,12 6 0 16,3-6-1-16,-2-7 0 15,17-2 1-15,-8-12 1 16,8-4 0-16,-1-3 0 0,-2-5-1 0,3 3-23 15,0 0-85-15,2 0-74 16,23-24 102-16</inkml:trace>
  <inkml:trace contextRef="#ctx0" brushRef="#br0" timeOffset="123989.17">25299 13175 876 0,'5'-6'480'0,"-1"5"-69"16,-4-2-133-16,-2-1-39 16,0 3-58-16,1 0-68 15,0 0-28-15,-2 0-52 32,-1 0-13-32,-20-3-12 15,-18 4-4-15,18 6-4 16,-8-4 0-16,10 8 0 15,-1 0-2-15,3 4 1 16,3 3-2-16,-2 0 1 0,1-3 0 16,7-1 0-1,6-3 1-15,9 0 0 0,7-1-1 16,6-4 1-16,4-2 0 16,7-3 0-16,0-3 0 15,-6-6 1-15,0-3 1 16,1-4 1-16,-5-1-1 15,0 0 1-15,0 3 0 16,-8 4-1-16,-8 0 0 0,8 10-2 16,-8 0-4-16,-7 1-1 15,6 11-2-15,-12 3 2 16,-4 12 1-16,3 15 1 16,-6 7 1-16,3 14 1 15,-10-2 0-15,-14 1 2 16,-7 2 2-16,-9-1 0 15,4 3 0-15,0 0 0 16,0-7 1-16,12 4-2 16,-1-14 1-16,9-7 0 15,2-5 2-15,2-20 2 0,1 2 2 16,9-8 1-16,2-3 1 16,-2-8-1-16,4-5-1 0,-13-18-2 15,10-1-7-15,3-8-16 16,3 2-5-16,11 0-6 15,-2 3 6-15,4 0 9 16,8 0 2-16,8 2 2 16,0-5 1-16,6 3 3 15,8-2 1-15,4 1 2 16,5 4 1-16,13 3 1 16,-6 0 0-16,5 5 1 15,0 1 0-15,4 6-1 16,-5-2 1-16,-10 4-1 15,-19-1 0-15,-20-3 44 16,7 6-48-16,-9 2-78 0,13 3-55 16,-9-5 49-16</inkml:trace>
  <inkml:trace contextRef="#ctx0" brushRef="#br0" timeOffset="124538.43">25640 13131 1127 0,'-6'-3'471'0,"-2"4"-279"16,8 7-27-16,-12 2-44 15,6 4-15-15,-7 6-20 16,4 3-17-16,-12 5-28 16,2 6-10-16,0 6-14 15,-13-3-2-15,13-1-5 16,0-9 0-16,1-10-2 16,7-2 2-16,6-9 5 0,3-5 4 15,4-1 0-15,3-16-2 16,9-7-8-16,9-1-7 15,10-16-3-15,2-1-2 16,12 2-8-16,-12-1-1 16,3 12 1-16,-3 5 1 15,-16 5 7-15,4 5 1 0,-9 6 0 16,1 7-2-16,-4 5-2 16,-2 3 0-16,-3 8 1 15,-6-2 4-15,-2 7 2 16,-1 7 2-16,-9-3 0 15,6 8 1-15,-8-2 0 16,4 1 0-16,2 1-1 16,-7-10 0-16,15 3 2 15,-9-9 0-15,5-3 5 16,6 1 17-16,-6-13-69 16,2 2 312-16,6-10-213 15</inkml:trace>
  <inkml:trace contextRef="#ctx0" brushRef="#br0" timeOffset="125523.439">26172 13162 178 0,'11'-4'178'0,"-5"-2"77"16,8 4-4-16,-9-3-24 16,0 1-13-16,-6 0-29 31,-6 2-6-31,7 5-22 16,-6 0-13-16,-3 4-27 15,8 4-19-15,-6 0-31 16,-8 0-9-16,1 3-16 0,-13 0-8 15,-2 3-14-15,17 5-6 16,-14-2-7-16,15 3-1 16,-2-4-3-16,-7-2 0 0,22 5 0 0,-5-7-1 31,10 4-1-31,0-6 1 0,-1-7 0 0,6 4 1 0,2-5 2 31,1-3 0-31,-1-3 3 16,-6-10-1-16,9-4 1 15,-4-1-1-15,5-3-3 16,13 4 0-16,-14-5-2 16,1 2 1-16,-7-1 2 15,-3 0 0-15,-4 2 1 16,4 0 1-16,-6 2-1 16,-6 1 0-16,-7 2-2 15,-12-4 0-15,2 5-4 16,-1 0 0-16,0 1 0 0,18 9-2 15,5 5-3-15,-9-2-1 16,17 8-1-16,-13-4 2 16,-5 1 0-16,10 3 9 15,-10-6-43-15,3 3-35 16,13 0-119-16,1 0-126 16,7-1 204-16</inkml:trace>
  <inkml:trace contextRef="#ctx0" brushRef="#br0" timeOffset="126354.26">26588 13152 735 0,'4'-5'504'0,"-6"1"15"15,6 4-256-15,0 0-32 0,-4 0-112 16,0 0-28-16,-1 0-37 31,0 0-13-31,-10 5-6 16,7 3-8-16,-13 13-10 0,-25 35-4 15,24-26-4-15,-7 2-2 16,2-4-2-16,2 3 0 16,0-8-1-1,5 1 0-15,8-3 0 0,-2-15 2 16,8 2 6-16,-1-8 1 15,7-10-3-15,3-3-1 16,10-16-9-16,1-6-1 0,7-3-6 16,6 1-2-16,1 0-11 15,5 2-5-15,0 9 0 16,-6 2 4-16,-6 9 10 16,-9 2 6-16,-3 6 3 15,0 5-1-15,-6 3-3 16,5 8-1-16,-12 2 2 15,1 2 1-15,2 4 4 16,-3-2 0-16,5 0 1 16,-1-1 0-16,6-1 1 15,-2 1-1-15,8-2 2 16,-1-4 1-16,2-5 2 16,4-3 1-16,0-9 1 15,0-2-1-15,6-3-3 0,1-2-2 16,3 2-1-16,-2-1-1 15,2 2 1-15,-10 1 0 16,-8-2-1-16,-4 3 1 16,-9 4 1-16,0 0 0 15,-9-2 0-15,-6 4-2 16,-2 3 0 0,-6 2-2-16,2 6-1 15,-1 4 1-15,-1 2 0 0,-3-3 1 16,2 6-1-16,0-3-1 15,2 5 1-15,2-2-1 16,1-1 0-16,5 5 1 16,3 1 0-16,8 4-1 15,1 5 3-15,1 0-1 16,-4-4 1-16,3 1 1 0,8-2 1 16,3-5 0-16,7-6 2 15,1-1 1-15,2-6 2 16,1-6 2-16,1-6-1 15,0-10 0-15,3-9 18 0,2 3-19 16,6-4-73-16,1 0-29 16,-2 1 39-16</inkml:trace>
  <inkml:trace contextRef="#ctx0" brushRef="#br0" timeOffset="126824.27">27893 13047 965 0,'7'-3'493'0,"-3"1"-192"16,-2 1-107-16,-3-2-26 15,0 3-55 1,0 0-5-16,0 0-7 15,-10 21-18-15,-38 30-24 16,21-26-12-16,-10 0-19 16,0 6-9-16,-21 0-9 15,13 3-4-15,-8-4 0 16,-1-3-1-16,21-2 1 16,-6-3 1-16,19-3-1 15,4-13-15-15,11-6-73 0,1-8-74 16,9-12-206-16,8 4 224 15</inkml:trace>
  <inkml:trace contextRef="#ctx0" brushRef="#br0" timeOffset="127139.56">27658 13085 974 0,'-9'-5'547'0,"7"5"-133"15,-5 3-190-15,2 1-40 16,10 12-90-16,-7-1-18 16,2 3-24-16,9 6-10 0,-10-3-11 15,11 3 0-15,-1 2-3 16,5 0-4-16,11 2-6 31,-6-2-2-31,10-1-3 0,3-1 0 16,-9-11 0-16,3-4 2 15,-2-9 0-15,0 0 0 0,6-3-2 16,-8-7-3-16,-1-2-11 16,6 1-29-16,-14-2-52 15,9 6 200-15,1 2-112 16</inkml:trace>
  <inkml:trace contextRef="#ctx0" brushRef="#br0" timeOffset="132557.22">16671 15064 303 0,'3'-6'214'0,"0"0"2"0,-2 3-40 16,1-3-18-16,-2 4-42 16,0 1-10-16,0 0-16 15,0 0-2-15,0 0 13 16,0 0-4-16,0 1-16 16,0 0-8-16,0 0-19 15,1 5-8-15,-3 10-13 16,-18 31-2-16,-5-19-5 15,-4 10-3-15,-10 2-1 16,3 10-3-16,-7-10-2 16,-2-9-2-16,18-1-4 0,4-7-2 15,5-8-2-15,8 4 0 16,-3-15 6-16,-2-6-4 16,14-2-123-16,1-6 88 15</inkml:trace>
  <inkml:trace contextRef="#ctx0" brushRef="#br0" timeOffset="132886.94">16504 15010 608 0,'-3'-13'368'16,"4"10"2"-16,-8-7-124 16,10 11-98-16,-6-3-35 0,-2 5-50 15,5-3-20-15,-1 0-7 16,1 22 1-16,12 36-3 16,-9-25-1-16,7 9-4 15,-1-1-3-15,-2-2-8 16,7-2-4-16,-7-2-5 15,0-11 0-15,1 3-2 16,0-4 1-16,-2-12 1 16,1-3 1-16,-4-9 0 15,0 0 5-15,2 0-58 16,-5 0-54-16,0 0 62 16</inkml:trace>
  <inkml:trace contextRef="#ctx0" brushRef="#br0" timeOffset="133337.94">17204 15089 882 0,'0'-1'395'0,"0"0"-190"15,0-2-30-15,0 0-71 16,0 1-19-16,0 0-27 15,9-1-8-15,2-5-1 16,36-10 0-16,-19 21 4 16,9 4 0-16,5-3-2 15,-9-4-4-15,-2 0-10 16,-4-2-7-16,5 2-12 0,-1 0-3 16,-4 1-6-16,-6-1 0 15,-11-3-1 1,1 3-1-16,-8-3-12 15,-2 3-40-15,-2-1-137 16,0 0-88-16,0 1 152 0</inkml:trace>
  <inkml:trace contextRef="#ctx0" brushRef="#br0" timeOffset="133705.19">17255 15210 723 0,'-4'3'390'0,"-1"-4"-78"16,3 1-67-16,2 0-79 15,0 0-39-15,0 0-38 0,7 2-9 16,15 3 5-16,29 4 1 16,-20-3-11-16,-10-4-6 15,9 5-9-15,-10-5-11 16,-9-5-17-16,17 9-6 16,-24-9-13-16,20 5-3 15,-6 2-2-15,-15-5 25 16,9 0 178-16,-10-2-149 15</inkml:trace>
  <inkml:trace contextRef="#ctx0" brushRef="#br0" timeOffset="136733.73">18170 14912 227 0,'68'-27'159'16,"-54"16"19"-16,3 11-15 15,-7 0-10-15,-5-5 1 16,-4 4 6-16,6 4-8 16,-3-3-22-16,7 10-6 0,-7-10-14 15,-4-1-7-15,0 1-5 16,-1-1-1-16,0 1-8 16,0 0-5-16,0 0-18 15,-8 1-14-15,-16 2-26 16,-25 8-7-16,21-2-8 15,0 4-2-15,-6-1-3 16,2 3 0-16,2-6-2 16,5 2-1-16,4-4 0 15,0-5-1-15,3-2-1 16,4-1 0-16,10 4-1 16,-1 2-1-16,2-1-1 15,1 3-1-15,1-2 1 16,5 1 0-16,8 5 2 15,-3-2-1-15,-8 1 1 16,1 0 0-16,3 0 0 0,-14-1 0 16,12 2 0-16,-3 5 0 15,-7 4 0-15,7 4 0 16,-13 2 0-16,4 2 0 16,-1-3-1-16,0-2 1 0,4 3 0 15,2-3 1-15,0 2-1 16,5 2 0-16,2-2 0 15,-8-8 0-15,-5-1 0 16,-3-3 0-16,3-2 0 16,1 2 1-16,8-1-1 15,5-1 0-15,-4-5 0 16,8 3-1-16,-7-5 1 16,-3-2-1-16,6 0-1 15,-3-2-1-15,0 0 1 16,0 0 2-16,0 0-1 15,0 0 0-15,8 1 0 16,4 0 0-16,0-1 0 16,23 0 1-16,-19-4 0 15,4-1 0-15,-9-4 2 0,16 7-1 16,-13-7 1-16,5 7-2 16,4 2 0-16,-8-1 0 0,1 1 0 15,-10-5 0-15,2 1 0 16,0 4 0-16,-5-1-2 15,0 1 1-15,-1 0-15 16,-2-1-23-16,0 1-72 16,0 0-42-16,0 0 89 15</inkml:trace>
  <inkml:trace contextRef="#ctx0" brushRef="#br0" timeOffset="137173.81">18592 14924 778 0,'-1'-5'389'0,"1"6"-116"15,-4-1-41-15,3 0-73 16,0 0-29-16,0 0-55 16,-1 3-20-16,-8 21-22 15,-30 26-3-15,28-20-5 16,-5 3-2-16,2 2-8 15,-2 4-3-15,0 2-6 16,-1-4 0-16,5 1-1 16,-5-8 0-16,7-4 0 15,5 0 0-15,-4-17-1 16,8 2 5-16,0-10-27 16,2-4-39-16,5-4-119 15,-5-9-220-15,8-14 256 0</inkml:trace>
  <inkml:trace contextRef="#ctx0" brushRef="#br0" timeOffset="137544.79">18863 14856 1020 0,'6'-11'472'0,"5"12"-186"15,-10-6-43-15,-1-1-77 16,5 12-40-16,-8-1-70 16,9 8-18-16,-1 11-16 15,-9-5 4-15,-6 3 6 16,-7-1 1-16,-7 5-1 16,-1-1-2-16,1 7-9 15,2 4-6-15,0-1-6 16,5 4-2-16,-3-4-2 15,2-2-1-15,4-3 0 16,-1-10-1-16,5-7 0 16,2-1 2-16,1-10-30 15,3 7-28-15,3-6-64 16,1-1-53-16,6-4-325 16,-6 1 335-16</inkml:trace>
  <inkml:trace contextRef="#ctx0" brushRef="#br0" timeOffset="137859.91">18522 15082 676 0,'-13'0'425'0,"1"0"-45"15,7 1-140-15,-3-2-44 0,11 1-90 16,3 2-27-16,2-1-22 16,9 1 2-16,3-2 13 15,5 0 4-15,6-1-15 16,1-2-9-16,3-2-17 16,1-1-8-16,-1-4-14 15,-4 0-5-15,-4 2-4 0,-7 0-1 16,2 2 2-16,-7-1-9 15,-4-2-86-15,-3 2-67 16,-8 1 90-16</inkml:trace>
  <inkml:trace contextRef="#ctx0" brushRef="#br0" timeOffset="138517.479">18857 15317 566 0,'-9'0'406'0,"9"1"32"15,1-1-200-15,0 0-30 16,-1-1-77-16,0 0-25 0,0 0-44 15,13-1-16-15,15-4-21 16,24-29-8-16,-24 40-3 16,-8-1-2-16,-3 6 2 15,-9 1 3-15,-4 3 13 16,-6-3 8-16,-4 2 8 16,-4-1-1-16,-15-5-14 15,9 6-8-15,-7-8-11 16,10 6-2-16,1-1-2 15,2-2-2-15,2-3-2 16,-3-1 0-16,5-2-3 16,-2-2-1-16,-2-1-2 0,4-2 0 15,7 5 0-15,3 2 0 16,-1 0 1-16,-1 1 1 16,4 0 0-1,2 3-1-15,19 3 1 0,-7 0 0 16,-7-3 0-16,3 3 0 15,-6 4-1-15,1 0 0 16,2 5 0-16,-10 2 1 16,-12 1 0-16,-3 3 1 0,4 6 0 15,-9-5 0-15,-2-4 3 16,6 1 1-16,-14-7 0 16,-5-8 2-16,-1 2 1 15,-9-7 1-15,-2-10 2 16,9 0 0-16,5-8-2 15,1-5 0-15,8-1-6 16,4-5-3-16,7-4-4 16,2 3-3-16,8 1-45 15,4 2-31-15,5 0-93 16,5 3-81-16,2-1 164 16</inkml:trace>
  <inkml:trace contextRef="#ctx0" brushRef="#br0" timeOffset="139099.13">19433 14947 919 0,'5'0'427'0,"-10"0"-181"16,-3 0-36-16,4 15-60 16,-13-4-13-16,10 9-29 15,-13-1-21-15,-2 5-42 0,-3-1-12 16,1 7-14-16,10 4-1 16,-5-4-2-16,5 5 0 15,2-6-4-15,0 0-2 16,12 3-3-16,0-7-2 0,11 3-1 15,-7-11 0 1,2-2 0-16,10 4 0 0,-6-18 3 31,1 5 1-31,8-2 5 16,1-7 0-16,3-6-1 16,6-5 0-16,-4-21-5 0,-1-5-1 15,10-3-1-15,0-7-1 16,-5-1 2-16,-4 2 1 15,-14 0 0-15,-5 4 0 16,-11 1-2-16,-4 6-1 16,-7 8-5-16,-6 10-1 0,-3 12-4 15,-5 1-2-15,-1 8 1 16,16 11 0-16,-12 2 1 16,11 3 2-16,1 6-1 15,-5-8-1-15,9 3 1 16,11 3 2-16,2-5-67 15,1 3-50-15,20-1-131 16,-14-3-385-16,15-4 436 16</inkml:trace>
  <inkml:trace contextRef="#ctx0" brushRef="#br0" timeOffset="139460.2">19932 14592 924 0,'3'-14'487'0,"2"0"-116"0,0 5-177 16,-1 2-35-16,-2 5-62 15,7 5-23-15,-8 5-42 16,1 4-12-16,-9 9-5 15,-4 3 1-15,-14 7-2 16,11 9-2-16,0 3-3 16,-4 0-2-16,7-3-3 15,-7-7 0-15,18-1 1 16,-16-11-1-16,19-2 1 16,-4-7 1-16,-13-12 2 15,19 4 5-15,-5-8-53 16,5 0-49-16,2-4-528 15,2-2 425-15</inkml:trace>
  <inkml:trace contextRef="#ctx0" brushRef="#br0" timeOffset="139709.97">19790 14660 989 0,'5'-5'484'16,"4"-1"-150"-16,-1-2-88 15,2 4-78-15,8 2-36 16,5 0-63-16,-2 2-20 0,5 2-28 16,3 1-9-16,-1 2-2 15,1 0-4-15,-3-3-2 16,-6-1 37-16,-8 0-16 15,0-2-560-15,-2-3 416 16</inkml:trace>
  <inkml:trace contextRef="#ctx0" brushRef="#br0" timeOffset="140672.17">20196 14766 617 0,'-3'10'300'0,"-1"-2"-100"16,0-2-29-16,6 1-42 15,-7-9-8-15,5-4-8 16,7 11-5-16,2-12-10 16,9 6-7-16,-2-7-15 15,-2-6-9-15,9 8-15 16,9 2-11-16,-2 3-21 16,-5-5-5-16,-3 0-10 0,-4 2 0 15,2 4-5-15,2 8-1 16,-8 8-1-16,-12-3 0 15,-4 8 1-15,-3-2 0 16,-7-1 1-16,5 8 0 16,-6-2 1-16,-2 4 0 15,2 6 0-15,4-4 0 16,7 5 0-16,-7-1-1 16,6 2 1-16,-18-3 0 0,2 3 0 15,14 9-1-15,1-2 1 16,1-5 1-16,1-3-1 15,-2-7 1-15,-6-4-1 16,5-2 1-16,5-4 0 0,4 1-1 16,-1-5 2-16,-5-2-1 15,-5-4 1-15,2 2 1 16,-7-3 1-16,9 7 2 16,-11-6 1-16,-13-3 2 15,5-2 5-15,-3-1 8 16,0-3 16-16,3 1 7 15,-1-5 1-15,-1-1-6 16,4 1-17 0,-1-5-8-16,1-3-7 0,4 1-4 0,8 2-3 15,2 2-2-15,2 5 14 32,4 0-19-32,4-3-28 0,1 1 27 15</inkml:trace>
  <inkml:trace contextRef="#ctx0" brushRef="#br0" timeOffset="141434.55">20984 15074 546 0,'-1'-1'344'0,"0"0"-35"0,0 0-78 31,0 0-20-31,0 0-28 0,0-1-12 0,0 1-43 32,0 0-18-32,1 0-37 15,3 0-14-15,12 1-12 16,32 4-2-16,-22 1-3 15,2-3 0-15,5-2-7 16,-3-2-5-16,-3-4-12 16,-3 3-5-16,2 1-5 0,-13-5-1 0,6 3-2 15,4 0 0-15,-12-4-12 0,5 3-32 16,-22-4-127-16,4 3-109 16,-17 3 164-16</inkml:trace>
  <inkml:trace contextRef="#ctx0" brushRef="#br0" timeOffset="141779.15">20959 15206 688 0,'-4'0'435'0,"1"-2"-34"0,-2 1-167 16,4 1-36-16,0 0-82 31,0 0-23-31,1 0-36 16,0 0-4-16,0 0 6 15,8 2 3-15,15 14-3 16,27 19-3-16,-20-33-3 0,0-3-2 0,3-9-8 15,-1-1-6-15,-4-4-16 32,-1 5-6-32,-7 0-7 0,-3 3-2 15,-11 3-2-15,3 2-27 16,-13 5-77-16,-2 5 437 16,-11 5-286-16</inkml:trace>
  <inkml:trace contextRef="#ctx0" brushRef="#br0" timeOffset="145618.93">21869 15042 314 0,'4'-10'176'16,"10"3"-19"-16,-12-4-7 16,8 4-16-16,1-2-2 15,-5 0 3-15,4 0 6 16,-4 2 20-16,-3-2-2 16,0 7-15-16,2 3-4 15,-3-3-17-15,-3 2-13 0,0 0-30 16,0 0-21-16,-1 0-38 15,-4 3-7-15,-13 13-5 16,-35 25 1-16,28-23-2 16,-1-1-1-16,-5 1-3 15,14 3-1-15,-3 0-2 16,9 7 1-16,4 2-1 16,-4 2-1-16,4 6 1 15,1-5-1-15,2-4 0 16,5-3 1-16,8-4-1 15,-5-5 0-15,6-3 1 16,1-5 1-16,4-8 4 16,10 0 2-16,1-12 3 0,12 0 0 15,7-12-4-15,1-4-1 16,4-3-3-16,-9-7-1 16,-9-3 2-16,-5 5-1 15,-6 3 3-15,-4 3 0 16,-12 3 2-16,-4 2 1 0,-3 2-1 15,-9-4-1-15,-1 8-2 16,-2-2-1-16,-1 5-4 16,3 5 0-16,-5-4-3 15,-2 6-1-15,-1 5-1 16,-5-4 0-16,3 6 2 16,0-1-1-16,6 6 1 15,1 5-1-15,3 4-1 0,2 2-2 16,-1-3 0-16,12 7 1 15,-1 3 25-15,-6 2-39 16,9 0-99 0,-3-1-79-16,17 2 97 0</inkml:trace>
  <inkml:trace contextRef="#ctx0" brushRef="#br0" timeOffset="145970.84">22279 15302 765 0,'-5'-2'501'0,"0"-2"-23"16,8 6-206-1,-4-4-34-15,1 2-90 16,0 0-27-16,-1 0-43 16,0 0-17-16,0 0-27 15,-2 8-10-15,-1-3-11 16,0 0-5-16,-2 7-3 15,-9 20 0-15,12-32 12 16,1-1-14-16,-4-17 1 16</inkml:trace>
  <inkml:trace contextRef="#ctx0" brushRef="#br0" timeOffset="148323.52">22682 15003 411 0,'29'-30'276'0,"-30"27"-9"16,-2 0-49-16,6 2-14 15,-3 1-27-15,0 0-17 16,0 0-35-16,0 0-17 0,-1 0-35 16,0 0-10-16,0 0-13 15,0 1-4-15,-1 12-7 16,-22 5-7-16,-37 31-17 16,30-26-5-16,-1 3-4 15,1-1-2-15,6 2-2 16,8 12 0-16,-1-7-1 15,3 1-1-15,5 4 0 16,0-7 0-16,8 1 0 16,3-4 0-16,4-7 0 15,2-5 0-15,4-3 1 16,2-1 0-16,3-7 2 0,4-1 1 0,4-10 2 31,2 0 1-31,6-10 0 16,-2-4-2-16,6 0 0 15,-2-5-2-15,3 4 0 0,-7-4 0 0,-2 3 0 0,-4-3 1 16,-12-4 1-16,8 7 1 31,-17-6 4-31,-2 3 1 16,-3 1 2-16,-9-1 8 16,6 8 5-16,-9-4 1 0,4 5-2 15,1 4-7-15,-13-6-11 16,9 7-4-16,-10 6-3 15,-7-8-1-15,2 9-1 16,-4 0 0-16,5 4 0 16,5 5-1-16,4 4 2 15,-4-3-1-15,4-2 0 16,1 7-2-16,5-1-1 0,7 4 4 16,0 1-46-16,5-3-45 15,7 1-439-15,7 2 363 16</inkml:trace>
  <inkml:trace contextRef="#ctx0" brushRef="#br0" timeOffset="149089.7">23465 14983 352 0,'5'-8'269'0,"2"5"43"16,-2 1-44-16,-3-2-35 16,0 0-14-16,-2 3-19 15,-2 0-27-15,1 0-59 0,0 0-18 16,0 0-26-16,-8-1-8 15,-8-3-11-15,-30-12-8 16,21 11-13-16,-5 3-3 16,0 1-7-16,8 5-4 15,-7 1-7-15,4 2-2 16,-8 3-4-16,-3-1-1 0,1 3-2 31,0 5 0-31,7-2 0 0,-1-4 0 16,12 7-1-16,2-4 0 15,6 5 0-15,6 1-1 16,4-6 0-16,2 2 1 16,7-5 1-16,2 0-1 15,7-3 1-15,1-3 0 16,11-5 1-16,8-4 0 0,-1-7-1 16,-1-2 0-16,-4-2-3 15,-3-3 1-15,3-1 0 16,5 3 0-16,-9-3 2 15,-4 0 1-15,-10 4 1 16,-6 4 0-16,-5 0 0 16,-3 3-2-16,-7 6-4 15,2 7 0-15,-7 7-2 16,-3 1 1-16,1 9 3 16,1-5 0-16,2 10 2 15,-1 1-1-15,0 0 1 16,-9-2 0-16,7 6 0 0,-3 0 0 15,0-2 0-15,4 2 0 16,0 1 0-16,11 4 0 16,-8-11 1-16,4 0 0 15,2-7-1-15,-7-6 1 16,5-2 0-16,2 0-1 16,2-3 2-16,2-6 0 15,1 0-14-15,1-4-23 16,-2 2-81-16,0 0-56 0,6-7-439 15,17-5 411-15</inkml:trace>
  <inkml:trace contextRef="#ctx0" brushRef="#br0" timeOffset="149800.54">24058 14933 637 0,'8'-8'399'0,"-8"0"4"15,0 7-119-15,-4-6-80 16,-4 0-31-16,1 7-42 16,-5-4-23-16,1 10-34 15,-3-2-15-15,-5-7-20 16,1 7-4-16,-9-8-7 15,4 7-2-15,-8-5-6 16,-4-2-4-16,0 7-9 16,-6-6-1-16,11 15-4 15,3 1-2-15,-3 0 0 16,2 1 1-16,1-1-1 16,-2-1 0-16,10 2 0 15,1 5 0-15,-2-8 0 16,6 3-1-16,7 2-1 15,1-5 0-15,9 3 0 16,3-3 1 0,6-4 1-16,7 1-1 15,5-6 1-15,8-1 0 16,2-2 0-16,3-5-1 16,6-1 1-16,-7-7-1 15,6-3 0-15,-1-2-3 0,-11-1 1 16,1 1-1-16,-10-1 3 15,-6-1 1-15,-6 2 0 16,-3 8 1-16,-6 1-3 16,0 11-2-16,-7 6-2 15,-5-7 0-15,2 16 2 16,-5-8 2-16,2 11 0 16,0 8 0-16,-4-7 1 0,-2 9 0 15,3-1 1-15,-3 1 0 16,3 6 0-16,3 0 0 15,-3 2 0-15,-3-5 0 16,8 3 0-16,0-4 1 16,-8-9 0-16,10 2 0 15,2-8 0-15,-7-1 0 0,14-3 0 16,-2-2 26-16,-8-12-50 16,22 2-54-16,3-14 58 15</inkml:trace>
  <inkml:trace contextRef="#ctx0" brushRef="#br0" timeOffset="150946.9">24477 14898 336 0,'17'0'224'0,"1"-2"19"32,-1-2-21-32,0 3-42 15,-1-3-10-15,-4 0-24 16,-3 1-23-16,-9-3-10 16,-3 7 0-16,-15-5-1 15,5 14 2-15,-1 5-11 16,-7-6-10-16,-1 0-16 15,-7 0-9-15,-6-6-23 16,3 7-11-16,0 5-19 16,-4-9-4-16,4 1-5 15,10-1 1-15,1-7-2 16,12 5-1-16,8-3-1 0,-16-5-1 16,11 4-2-16,-2-3 0 15,1 2 1-15,3-1-1 16,15 11 0-16,-10-2 0 0,9 4 0 15,-5-1 1-15,-16-8-1 16,5 0 0-16,2 3 1 16,8 4-1-16,-20-3 0 15,17 10 0-15,-14-6 0 16,-7 0 0-16,26 5 0 16,-18-3 1-16,0 1 0 15,4 1-1-15,-9-4 0 0,10 1 0 16,5-1 1-16,1-2-1 15,2-3 1-15,-4-3-1 0,3-2 1 16,0-2 0-16,0 1 1 16,0 0-1-16,0 0-1 31,2-1 0-31,12-6-1 16,39-29 0-16,-30 29 0 15,6 3 0-15,2 3 1 16,-8 0 0-16,3 2-2 15,-4 5 1-15,-6 6 0 16,-6 0-1-16,1 8 2 16,2 0-1-16,-7-1 1 0,0 5-1 15,0 1 1-15,-6 2 0 16,-5 4 0-16,-3-1 1 16,-10-6 1-16,0-1 0 15,-4 0 8-15,-7-7 7 16,-3 2 15-16,11 1 5 15,-20-12 2-15,7 5-4 0,0-4-7 16,-10-5-2-16,15-2-4 16,0-4-2-16,6-12-5 15,4 2-4-15,5-4-5 16,2-4-4-16,9 6-2 16,0-4 0-16,3 5-37 15,6 6-33-15,3-2 376 16,5 7-256-16</inkml:trace>
  <inkml:trace contextRef="#ctx0" brushRef="#br0" timeOffset="152621.419">25821 15227 717 0,'1'-47'419'15,"2"33"-86"-15,0 6-78 16,-2-4-38-16,-2 6-54 16,1 4-29-16,-3 0-58 0,2 2-26 15,-1 0-37-15,-3 10-10 16,-7 19-2-16,-13 45-1 15,8-29 1-15,7 5 0 16,-1 2 1-16,-4-6 0 16,9 0 0-16,-3-6 0 15,7 1 1-15,-3 5-2 16,-16-9 0-16,7 6 1 0,-11-8-1 16,13-2 0-16,9-8 1 15,-3-8 2-15,11-11-11 16,-12-13-39-16,8-9-98 15,-3-10-57-15,3-7-213 16,6-1 258-16</inkml:trace>
  <inkml:trace contextRef="#ctx0" brushRef="#br0" timeOffset="153142.06">25746 15162 622 0,'-8'-4'361'0,"0"-2"-82"0,12 2-93 16,-1-4-37-16,10 1-61 15,-2-2-13-15,1-2-3 16,3 0 1-16,5 2-5 16,5 1-7-16,7 1-21 15,0 2-6-15,1 2-12 16,1 2-6-16,-5 2-11 16,4 7-2-16,-7 6-3 15,-3 2 1-15,-6 5-1 16,1 5 0-16,-13-1 1 0,0 4 0 15,4 7 2-15,-22-12 2 16,6 9 3-16,-11-4 4 16,-11-1 4-16,2 2 1 15,-13-9 0-15,2 0-2 16,-4-6 0-16,6-2 0 16,2-2 4-16,2-4 0 15,-1-8 0-15,6 1-1 0,4-11-3 16,5 0-4-16,7-7-4 15,0-3-2-15,7 1-30 16,6 6-23-16,1 3-68 16,-3-1-43-16,7 11-206 15,1-3 235-15</inkml:trace>
  <inkml:trace contextRef="#ctx0" brushRef="#br0" timeOffset="153622.47">26550 14935 597 0,'-4'-11'362'0,"4"10"-2"16,-5-5-96-16,5 6-58 31,4 0-32-31,-7-3-63 0,2 2-30 15,0 1-51-15,0 0-14 16,-2 21-8-16,-37 38 2 16,17-25 1-16,0 3 0 15,0 8-1-15,2 2-2 0,-2 3-3 16,2 2 0 0,-4-14 1-16,3 4 0 0,-2-18 0 15,5 1 1-15,9-3-2 16,1-10 1-16,7-5-12 15,-4-10-37-15,6-7-74 16,0-9-60-16,12-2 100 16</inkml:trace>
  <inkml:trace contextRef="#ctx0" brushRef="#br0" timeOffset="153935.34">26871 14825 726 0,'5'-14'486'16,"-4"4"28"-16,-1 10-291 15,0 1-48-15,-3 8-82 16,-3 7-37-16,-3 12-11 0,-5-5-7 0,1 18-12 0,-2 2-2 31,-7-2-5-31,-3 6-4 0,-6-1-3 0,9 9-1 31,-4-6-3-31,4 1-1 16,10-4-1-16,-16-16-1 16,15-2 0-16,1-2 1 0,8-9 2 15,2-3 0-15,0-6 5 16,-1-4-5-16,-4-6-46 16,0-6-44-16,-1-7-150 15,3-3 143-15</inkml:trace>
  <inkml:trace contextRef="#ctx0" brushRef="#br0" timeOffset="154203.449">26493 15108 854 0,'-6'-9'412'0,"6"2"-142"0,6 0-33 15,9 3-67-15,5 0-29 16,2 1-47-16,1 0-28 16,7 3-23-16,0-1-4 15,-6-3-8-15,5 2-4 16,0 1-10-16,-2 1-3 16,-2 0-7-16,-7 3-3 15,-11-3 2-15,-3-1 6 0,6 3-53 16,-3-3-123-16,3 1 113 15</inkml:trace>
  <inkml:trace contextRef="#ctx0" brushRef="#br0" timeOffset="154586.99">27157 15048 596 0,'-12'-5'375'0,"14"5"-6"16,4 0-133-16,11-1-45 15,-2-5-36-15,5-5-34 16,16 2-6-16,1-3-49 16,13 8-23-16,-4-1-20 15,-5-1-3-15,-1 9-1 0,-3-3-2 16,-15 2-6-16,-5 0-4 16,-18-4-6-16,2 2 16 15,-6 2-58-15,4-2-57 16,0 0 68-16</inkml:trace>
  <inkml:trace contextRef="#ctx0" brushRef="#br0" timeOffset="154927.3">27039 15246 858 0,'2'0'431'0,"-4"-6"-145"16,3 2-43-16,-1 3-69 15,0 0-28-15,8-2-27 16,9-6-20-16,37-11-27 15,-14 20-10-15,1-2-18 16,8 2-9-16,-2-1-12 16,-6 0-6-16,-7 0-9 15,-5 1-1-15,-11-3-2 16,-6-1 12-16,-3-1-63 16,-5-5-30-16,2 3 47 15</inkml:trace>
  <inkml:trace contextRef="#ctx0" brushRef="#br0" timeOffset="155634.18">28244 14876 470 0,'9'-11'298'0,"-2"2"9"16,-4-2-48-16,-3 3-37 15,-1 3-19-15,-1-2-44 16,1 10-22-16,-3-1-55 0,-2 11-18 16,-6 9-21-16,-9-2-3 15,-7 20 5-15,-7-1 7 16,-5 13 12-16,11 9-4 16,0 9-13-16,-11-4-11 15,5-4-18-15,-6-10-5 16,12-13-4-16,17-4-1 15,7-15 0-15,5-5 6 16,6-16 11-16,5-6 206 16,6-14-168-16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3:03:45.32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1939 4414 1725 0,'3'-18'-215'0,"7"-26"-7"16,-11 27 60-16,-1 2 38 31,1 5 77-31,-2 2 26 15,2 6 31-15,0 2 18 0,1 1 30 16,-1-1 10-16,-1 0 5 16,1 0-8-16,0 0-13 15,0 0-3-15,-7 0-7 16,3 1-6-16,-6 3-11 16,-5 3-4-16,-37 27 8 15,25-14 4-15,-5 9 7 16,3 3 4-16,5 4 0 15,3 2-3-15,11-1-11 0,1-1-7 16,10 1-14-16,0-6-2 0,0-7-2 16,6-4 0-16,-2-13 1 15,5 1 1-15,4-6 3 16,1-2 1-16,3-2 3 16,1-2 1-16,0-3-1 15,-4 0-2-15,-2-1-6 16,-2 0-27-16,1-1-108 15,0 9-78-15,-1 0 118 16</inkml:trace>
  <inkml:trace contextRef="#ctx0" brushRef="#br0" timeOffset="5659.83">2308 4341 362 0,'0'-3'246'0,"3"-1"21"15,-3 2-29-15,0 1-54 16,1-2-23-16,-1 0-45 16,3 0-16-16,5-4-20 15,-2 3-4-15,0-1-2 16,-5 1-6-16,-1 2-20 16,0 1-10-16,0 0-8 15,1 0-3-15,-1 0 2 16,0 1-2-16,0 0-10 0,2 9-3 15,-2 10-6-15,-9 28 0 16,-1-19-4-16,-5 1 2 16,-2 4-1-16,-2 3-1 15,0-3 0-15,2 3 0 16,1-1-2-16,2-6 1 16,4-6-1-16,3-7 0 15,1-11 0-15,6 0 1 16,0-4 1-16,-1-2-1 15,1 0-23-15,0 0-68 0,8-27-242 16,14-31 221-16</inkml:trace>
  <inkml:trace contextRef="#ctx0" brushRef="#br0" timeOffset="6026.66">2662 4206 806 0,'1'2'417'15,"-2"6"-130"-15,-3-2-46 16,-3 12-98-16,-2-1-39 15,-4 4-42-15,-1 3-12 16,0 3-16 0,0 2-4-16,-2 5-7 0,1 3-4 15,-2 3-7-15,1-2-4 16,4 2-3-16,-1-1 0 16,1-10-2-16,2 5 0 15,1-8 0-15,7-4 0 16,0-5 0-16,2-7 0 15,-1-8-13-15,-7-4-53 16,7-5-220-16,-1-1 193 0</inkml:trace>
  <inkml:trace contextRef="#ctx0" brushRef="#br0" timeOffset="6335.03">2306 4525 632 0,'-6'4'368'0,"3"-1"-44"0,-1-3-71 16,4 0-86-16,0-1-38 15,0 0-40-15,1 0-21 16,21-10-14-16,28-15 0 15,-20 14-10-15,0-3-5 16,-9 1-14-16,5 2-7 16,-10 5-12-1,-2 1-4-15,1 6-2 16,-9 0 22-16,4 3-131 16,-5-2-108-16,6-1 142 15</inkml:trace>
  <inkml:trace contextRef="#ctx0" brushRef="#br0" timeOffset="7086.36">2693 4721 616 0,'-1'1'347'0,"0"1"-66"16,1 0-60-16,0-3-82 15,0 0-25-15,0 0-23 16,0 0-7-16,12-5-24 16,11-8-13-16,29-32-26 15,-20 35-7-15,-3 1-9 16,-4 1-3-16,-2 12-2 16,-8-1 0-16,-10 2-2 0,-2 8 1 15,-6 2 3-15,-4 5 2 16,-3 4 2-16,-3-1-1 15,-6-2 0-15,-6-4 1 16,-2-3 0-16,1-1 1 0,3-5-1 16,4-3 2-16,5-3-2 15,5-1 0-15,5-2-4 16,3-1-4-16,2 0-5 16,-1 2-2-16,0-1 2 0,0 1 1 15,15-2 3-15,1 1 1 16,34-3 0-16,-30 7 1 15,-2 2-1-15,-5 0 0 16,4 5-1-16,-5 1-1 16,1 2 1-16,-3 3-1 15,-10 4 1-15,0 1 0 16,-11 4 1-16,2 1 2 16,-9 3 1-16,-3-1 1 15,-6-2 4 1,-4-2 2-16,-3-6 13 15,0 0 8-15,7-6 15 16,0-3 4-16,2-5 2 16,1-7-6-16,1-5-15 15,4-6-7-15,3-4-15 16,2 0-4-16,5-3-4 16,-1-1-9-16,3 0-61 15,1 1-70-15,2 2 88 16</inkml:trace>
  <inkml:trace contextRef="#ctx0" brushRef="#br0" timeOffset="8059.22">3542 4357 278 0,'19'-35'245'0,"-15"28"74"15,-1 1-45-15,0-1-77 16,0 3-26-16,-1-2-47 16,3 6-21-16,-4 0-30 15,-1 0-11-15,0 0-20 16,0 0-4-16,0 20-7 15,-2 32-5-15,-5-24-8 16,-1 3-3-16,0 1-7 0,-1-1-3 16,5-1 0-16,-1-5-1 15,3-9 2-15,-1-2 2 16,2-9 11-16,-2-6 3 16,2-11 0-16,2-6 0 0,3-12-10 15,-2-4-4-15,4-1-3 16,-3-2-3-16,0 7-2 15,0 1 0-15,-2 10-1 16,-1 1-1-16,-4 11-8 16,1 6-2-16,-8 5-2 15,1 7 0-15,-5 4 6 16,-3 4 3-16,1 4 2 16,2 4 2-16,-6 6 0 0,6 2 0 31,-2 0 1-31,-2 1 0 0,12 0-1 15,-6-4 1-15,9 0-1 16,-2-7 0-16,2-5 0 16,-1-3 0-16,5-2 0 15,3 1 0-15,2-3 0 16,6 0-1-16,-1-5 0 16,3 2 0-16,2-8 1 15,3 1 1-15,8-3 0 16,3-2 1-16,3-2 3 15,-3-6 0-15,-1-1 0 16,-4 0 0-16,-7 0-3 16,-3 2-1-16,-4 0 0 15,-1 0 0-15,-2 4-42 16,-3 2-39-16,-4 2-168 16,-2 2 157-16</inkml:trace>
  <inkml:trace contextRef="#ctx0" brushRef="#br0" timeOffset="8483.32">3899 4325 681 0,'-8'-8'412'0,"3"8"-20"16,4 0-141-16,3 2-128 16,-2-2-40-16,-1 0-58 0,0 2-12 15,-1 17-5-15,-11 29 0 16,7-19 1-16,3 5 0 15,-3 8 0-15,-1 3-1 16,-7-5-1-16,0 3 0 16,-6-8-3-16,2-3 1 15,6-5-2-15,0-3 1 0,5-7 1 16,1-3-2-16,0-6 1 16,-2-6-4-16,3-2-52 15,2-2-70-15,3-8-397 16,2-1 347-16</inkml:trace>
  <inkml:trace contextRef="#ctx0" brushRef="#br0" timeOffset="8797.04">4205 4248 937 0,'1'-3'431'0,"-2"8"-218"0,-3 2-41 16,-3 5-82-16,-1 8-28 15,0 6-16-15,-2 3-12 16,-1 7-15-16,1 3-3 16,-2 7-9-16,0 2-2 15,6 0-1-15,-1-1-1 16,0-8 0-16,4-5 0 15,-4-6 0-15,3-8 1 0,0-5 0 16,0-3 1 0,2-7-1-16,-1 0-1 0,1-5-65 15,0-2-65-15,1 1 80 16</inkml:trace>
  <inkml:trace contextRef="#ctx0" brushRef="#br0" timeOffset="9087.52">3913 4529 549 0,'-11'0'379'16,"5"-7"36"-16,4 2-103 15,6 1-110-15,3-3-41 16,5 3-66-16,3 1-35 0,5 2-33 15,2 1-9-15,8 3-9 16,-2 1-3-16,-2-2-2 16,-2 0 1-16,-5-2-2 15,-3 0 0-15,-7-2-5 16,-2-1-54-16,-4 0-453 31,-2-4 367-31</inkml:trace>
  <inkml:trace contextRef="#ctx0" brushRef="#br0" timeOffset="9772.21">3506 5029 155 0,'-2'-5'160'16,"1"4"21"-16,0 0 9 16,1-4-10-16,0 3-18 15,0-2-2-15,0 3-3 16,0 0-3-16,0 0-19 0,-1-1-13 16,0 1-30-16,0 0-13 15,0 0-23-15,0 0-8 16,1 1-8-16,-2 0-4 15,1 0-6-15,0 0-3 16,0 20-9-16,-1 30-1 16,0-23-6-16,-2 2-3 15,-2-3-5-15,3 4 1 16,-2-1-2-16,-1-2 1 0,-2-2 0 16,-2-3 0-16,4-8 1 15,1 0 0-15,5-7-1 16,0-5 5-16,3-5-65 15,2-6-55-15,-2-8 71 16</inkml:trace>
  <inkml:trace contextRef="#ctx0" brushRef="#br0" timeOffset="10705.67">3366 5781 694 0,'-3'0'371'0,"-3"0"-91"0,0 0-47 16,-2 1-79-16,-8 2-30 15,2 4-48-15,-2 5-17 16,-2 4-29-16,1 3-11 15,3 6-10-15,-4 0-2 16,4 5-3-16,-2 0-1 16,4 1-1-16,2-2-2 15,4-2 0-15,4-2 0 0,3-1-1 16,3-3 0 0,3-4-1-16,5 0 0 0,1-8 0 15,4 1 1-15,-1-4 1 16,3-2 1-16,-1-4 3 15,0-2 0 1,2-7 4-16,-4-5 1 0,3-4 1 16,0-7-1-16,2-7-3 15,0-3 0-15,-2-3-1 16,-4 1 1-16,-8 3 0 16,-2 3 0-16,-9 6 0 0,-3 2 0 15,-2 7 0-15,0 5-1 16,0 3 0-16,-4 3 0 15,-1 5-3-15,-4 0 0 16,4 4-2-16,5 5-3 16,-3 1-1-16,6 0-1 15,-2 2-4-15,-2 2-1 16,8 0-74-16,-1 0-61 0,9 2 90 16</inkml:trace>
  <inkml:trace contextRef="#ctx0" brushRef="#br0" timeOffset="11076.15">3711 5839 547 0,'2'-5'351'0,"-2"4"-16"16,0 1-70-16,-1 0-84 16,0 0-45-16,0 0-43 15,-3 13-14-15,-4 8-18 16,-12 33-8-16,9-26-9 16,0 4-7-16,-1 3-11 0,2-3-3 15,3-3-10-15,0 0-4 0,3-5-5 16,1 1-1-16,-5-6-1 15,2-2 0-15,2-4-2 16,0-3 3-16,1-1-49 16,0-2-46-16,-1-5-117 15,1-3-261-15,0-5 314 16</inkml:trace>
  <inkml:trace contextRef="#ctx0" brushRef="#br0" timeOffset="11397.12">4021 5765 782 0,'-12'8'470'16,"0"2"-45"-16,-2 7-228 15,1 3-44-15,2 8-77 16,1 4-22-16,1-1-27 16,4 4-10-16,-1-2-9 15,-1-1-1-15,4 0-3 0,-8 0-1 16,5 0 0-16,-1 0 1 0,-1-4-1 16,2-3 1-16,-7-5 0 15,0-2 0-15,-2-6 0 16,7-3-1-16,-1-6-9 15,0-4-33-15,7-8-117 16,-8-3-133-16,9-4 175 16</inkml:trace>
  <inkml:trace contextRef="#ctx0" brushRef="#br0" timeOffset="11618.07">3760 5979 680 0,'-3'1'375'16,"6"-1"-97"-16,-3 0-56 31,0-1-86-31,0 0-41 16,17 0-29-16,36-2-13 15,-24 0-26-15,4-1-6 16,-11-7-11-16,1 0-4 0,-6-1 14 15,-1-4-411-15,8-3 297 16</inkml:trace>
  <inkml:trace contextRef="#ctx0" brushRef="#br0" timeOffset="12811.18">4756 4346 598 0,'33'-32'311'0,"-26"28"-80"15,-2-1-42-15,-1 2-52 16,-1 0-23-16,0 3-27 16,-3-1-11-16,-2 1-23 15,1 0-5-15,0 0-16 16,0 0-10-16,-1 7-10 15,-2 11-2-15,-12 31-2 16,9-29 0-16,-2 1 0 0,0-2 1 16,5 0-1-16,-4-2-1 15,7-4 1-15,-1-4 0 16,1-5 1-16,0-3 1 0,-2-2 5 16,2 0 2-16,1 0-2 15,0 0-3-15,2-18-6 16,9-27-3-16,-5 25-1 15,-1 0-2-15,-1 1-1 16,2 2-3-16,-8 3-1 16,0 3 0-16,-1 5-4 15,-14 1-2-15,-1 8-1 0,-8 3-1 16,-5 6 5-16,4 5 2 31,1 4 4-31,1 2 2 16,0 7 0-16,1 1 0 15,1 4 0-15,3 4 0 0,3-3-2 16,3 3 1-16,4-3-1 16,6 1 0-16,4-4 1 15,3-3-1-15,5-4 1 16,-2-5 0-16,7-3 0 16,0-5 0-16,3-5 1 15,5-2 0-15,1-4 2 16,3-3 2-16,3-8 3 0,1-2 0 15,7-2 2-15,-3-4-1 16,-2 1-3-16,-1 1-2 16,-12 2-3-16,4 5-3 15,-10 6-31-15,-10-3-81 16,2 10 78-16</inkml:trace>
  <inkml:trace contextRef="#ctx0" brushRef="#br0" timeOffset="14574.82">4617 3952 426 0,'1'-1'280'0,"-1"0"-7"0,0 0-33 16,0 1-84-16,0 0-39 15,4 12-48 1,-1 8-15-16,-1 34-20 0,-8-28-4 15,1 4-12-15,-2 0-5 16,1-5-5-16,0 0-2 16,2-10-1-16,1-4 0 15,2-1 2-15,-1-7 4 16,3-3-72-16,-2 0-183 16,1-1 167-16</inkml:trace>
  <inkml:trace contextRef="#ctx0" brushRef="#br0" timeOffset="14856.859">4807 3919 779 0,'-7'7'377'0,"1"4"-153"16,-7 2-51-16,-1 5-81 16,6 4-33-16,-3 1-30 0,3 2-9 15,3 0-10-15,-2 0-2 16,2-4-4-16,-2-4 0 16,4-2 0-16,3-2-1 15,0-7-22-15,0 1-62 16,2-9 56-16</inkml:trace>
  <inkml:trace contextRef="#ctx0" brushRef="#br0" timeOffset="15625.359">4653 3520 633 0,'0'0'309'0,"-1"0"-108"15,0 0-25-15,-9 14-54 0,-32 27-19 16,27-27-34-16,-2 5-14 16,-1 1-20-16,0 4-11 15,3 1-9-15,0-4-5 16,0 2-3-16,2-5-3 16,6 1-1-16,1 1-2 15,6-5-1-15,2 0 0 16,5-4 0-1,1-3 0-15,6 0 0 16,3-3 0-16,14-3 0 16,-8 1 3-16,5-4 2 15,2-6 1-15,-8-4 2 16,13-3 1-16,1-7 1 0,2 0 0 16,-3-3-1-16,-8-4 0 15,-9 1 1-15,-8-4 1 16,-8 0 0-16,3 6 1 15,-13 2 10-15,2 6 4 0,-15 6 4 16,-1 4-1-16,-1 7-13 16,-7 2-4-16,2 7-6 15,-2 3-1-15,1 1-1 16,1 1-1-16,15-2-2 16,-5-1-1-16,3 0 0 15,5-3 0-15,-3-4-52 16,11-1-81-16,9-2 88 15</inkml:trace>
  <inkml:trace contextRef="#ctx0" brushRef="#br0" timeOffset="16777.099">5228 4440 187 0,'-1'1'236'16,"-3"0"-63"-16,-2 3 177 15,-1 0-61-15,-4 2-91 32,-2-1-42-32,-4 5-50 0,-3 2-19 15,-4 4-32-15,1 3-9 16,1 5-21-16,0 0-9 16,2 4-9-16,0 3-4 15,0 0-1-15,1-3-1 16,5-1-1-16,4-2 0 15,6-3-1-15,3 1 0 0,8-5-3 16,8-1 1-16,8-5-2 16,10-1 2-16,0-8 2 15,2-2 1-15,4-6 4 16,-2-5 1-16,5-5 3 16,-2-4 0-16,-7-8 1 15,-7-4 0-15,-3-4 1 16,-2-5 2-16,-13-3 1 15,-5-1 0-15,-10 0 0 16,-8 2-3-16,1 12-4 16,-5 2-1-16,-5 13-4 15,0 5 1-15,-6 8-2 16,0 2-1-16,0 3 0 16,1 4-1-16,0 1 0 15,8-1 0-15,8 3-3 16,2 0-3-16,15 0-16 15,-6 3-34-15,2 2-158 16,3 0-263-16,3-2 307 16</inkml:trace>
  <inkml:trace contextRef="#ctx0" brushRef="#br0" timeOffset="17154.829">5699 4394 889 0,'-5'-3'423'0,"0"1"-174"16,-1 2-52-16,-1 4-89 15,-3 3-35-15,-3 6-41 16,1 2-12-16,0 8-11 31,1 1-1-31,1 9-2 0,-2 2 0 0,3 1-1 16,-3-1-1-16,4-4 0 31,-1-4-1-31,2-4 0 16,-1 0 0-16,2-5-1 15,0-3 0-15,1-5-1 0,1-2 1 16,2-2-37-16,0-3-38 16,1-2-150-16,1-1 140 15</inkml:trace>
  <inkml:trace contextRef="#ctx0" brushRef="#br0" timeOffset="17501.93">5945 4347 737 0,'-3'7'418'15,"-4"2"-89"-15,1 4-168 16,-3 5-37-16,0 7-71 15,1 3-15-15,0 5-13 16,0 7-3-16,3 4-5 16,-11-5-3-16,4 6-5 15,0-9-2-15,-3-6-2 16,10 3 0-16,-2-11 1 16,1-1-1-16,0-6-1 0,-3-3 0 15,0-9 5-15,0-1-27 16,9-4-126-16,-1-3 105 15</inkml:trace>
  <inkml:trace contextRef="#ctx0" brushRef="#br0" timeOffset="17752.5">5634 4646 902 0,'3'-5'434'0,"10"2"-166"16,2 1-68-16,6-2-78 16,4 3-36-16,6 1-35 15,1-2-16-15,-3-7-14 0,-4 0-6 16,-5-1 11-16,0 0-40 15,-2 10 15-15</inkml:trace>
  <inkml:trace contextRef="#ctx0" brushRef="#br0" timeOffset="18570.38">6820 4340 589 0,'3'-7'339'16,"-5"3"-43"-16,8 1-40 0,-6 2-80 16,-2 1-41-16,2 0-65 15,-1 0-22-15,-2 7-32 16,-6 13-4-16,-21 38-5 16,20-19-1-16,-1 13 0 15,-4-3-1-15,0 0 0 16,0-2 0-16,-8-13-1 15,7 0 0-15,0-8 0 16,1-5 0-16,5-6 0 16,1-2-1-16,3-10 4 15,1-2-8-15,5-4-112 16,0-6-153-16,1-3 167 16</inkml:trace>
  <inkml:trace contextRef="#ctx0" brushRef="#br0" timeOffset="18840.46">6566 4555 472 0,'-3'1'346'0,"2"-6"57"16,1-1-121-16,0 5-91 15,0 0-39-15,7-3-62 16,12-5-26-16,36-7-34 15,-25 11-10-15,3 4-5 16,0 0-2-16,-8 1-5 16,0 1-1-16,-4 1-4 15,-7-1 0-15,5-1-1 32,-12 0-1-32,2-3-48 15,2 3-74-15,-3-2 79 0</inkml:trace>
  <inkml:trace contextRef="#ctx0" brushRef="#br0" timeOffset="19488.42">7669 4266 629 0,'-5'-34'336'0,"4"33"-73"15,1-1-40-15,1 2-79 16,-1 0-36-16,0 0-55 16,-1 0-17-16,0 9-18 15,-1 16-4-15,-11 35-5 16,1-26-2-16,0 2 2 15,-9 3-1-15,2 1 0 16,-3 1 1-16,-3-1-3 16,4 2 0-16,1-9 0 15,2 0-2-15,7-7 0 16,-1-9 0-16,4-6 0 0,4-3-2 16,4-8 1-16,2-1-3 15,8-5-109-15,3-11-146 16,7-17 162-16</inkml:trace>
  <inkml:trace contextRef="#ctx0" brushRef="#br0" timeOffset="19810.17">7980 4203 741 0,'-1'-4'396'0,"-2"8"-88"16,0 8-115-16,1-6-104 16,2 7-33-16,1 4-36 15,0 1-3-15,0 2 1 16,0 6 3-16,-1 4 3 16,-4 1 2-16,-3 5-3 0,-1 0-1 15,-9 2-6-15,3 6-2 16,-7-1-4-16,-5-4-1 15,5 0-2-15,-4-8-2 0,8-7 0 16,8-1-1-16,3-8-2 16,-1-6-1-16,5-4-25 31,0-1-44-31,1-6 45 16</inkml:trace>
  <inkml:trace contextRef="#ctx0" brushRef="#br0" timeOffset="20158.62">7633 4539 509 0,'-3'2'340'0,"3"-2"22"16,4 1-119-16,-4-1-73 15,0-1-37-15,9 0-42 16,10 1-9-16,31 1-16 16,-25-2 1-16,1-3-6 0,6-1-8 15,-1-1-18-15,3-1-10 16,-7-2-11-16,-3-1-3 15,-6 3-7-15,-2 1 2 16,-2 1-72-16,-2-3-84 16,-4 0 98-16</inkml:trace>
  <inkml:trace contextRef="#ctx0" brushRef="#br0" timeOffset="20908.27">8073 4770 634 0,'0'0'329'0,"0"0"-78"31,0 0-21-31,-1 0-66 0,1-1-29 16,0 0-50-16,0 1-15 15,0 0-12-15,14 0-3 0,6 0-2 16,28 1-9-16,-27-3-6 15,2 1-8-15,-4-1-15 16,-3 2-5-16,-8 0-6 16,-2 5-1-16,-4-1 3 15,1 5 1-15,-10 3 3 16,-5 2-1-16,-7 4-2 16,0-1-1-16,-10 3-2 15,-3 4 0-15,-4 2-1 16,-6 1-1-16,14 1-1 15,0-3 1-15,4-4-1 16,2 0 0-16,7-7 1 16,1-4-1-16,4-3-1 15,3-6 0-15,4 0-2 0,3 1-1 16,0-2-1-16,0 0 0 16,0 0 1-16,0 0 2 15,1 0-1-15,10 0 1 16,2 0 0-16,30 3 0 15,-22-2 1-15,2-1 1 0,8-2 1 16,1-2 0-16,9-2 0 16,-2-1 0-16,-6-3 0 15,-3 1 1-15,-11 0-1 16,2 2 1-16,-2 4-1 31,-3 3-2-31,-7 0-2 0,-8 3-1 0,-1 1-3 16,-1 0-3-1,0-4-68-15,0 0-47 16,0 0-166-16,-3 7-227 16,3-6 339-16</inkml:trace>
  <inkml:trace contextRef="#ctx0" brushRef="#br0" timeOffset="21506.16">8792 4387 542 0,'-3'0'386'0,"-1"1"23"15,-5 3-184-15,0 0-46 16,-5 7-79-16,1 3-24 16,-4 5-46-1,-1 8-10-15,0 4-11 16,-7 4-3-16,7 7-1 16,-4-5 2-16,1-2 4 0,4-4 1 0,6-10 2 15,6 1-3-15,7-5-3 16,3 0-2-16,8-3-3 15,3-3 1-15,7-2 1 16,-1-4 1-16,-1-6 3 0,7-1 3 16,-5-8-1-16,9-4 1 31,2-3-1-31,1 1-1 16,6-5 8-16,-6 0 8 0,-3-2 12 15,-3-8 9-15,-9-1 5 16,1 0 0-16,-7-1-6 15,-5 1-5-15,-8 2-12 16,-4-1-6-16,-9 1-3 16,-6 5-1-16,-8 5-6 15,-2 3-2-15,-7 5-7 0,2 3-3 16,3 5-1-16,-3 1-1 16,8 4-1-16,1-1 0 15,3 2 4-15,6 2-49 16,4 4 427-16,3 6-294 0</inkml:trace>
  <inkml:trace contextRef="#ctx0" brushRef="#br0" timeOffset="23021.56">9605 4369 460 0,'0'-1'279'0,"0"0"-20"0,0 0-55 15,0 0-81-15,0 0-37 16,0 0-33-16,0-1-1 0,0 1 17 15,2 0 9-15,1 0-1 16,5-1-2-16,0 1-7 16,2-1-2-16,-4 1-6 15,3-2-8-15,-1 2-16 16,-8 0-5-16,8 0-7 16,-7 0-5-16,2 0-5 15,-3 1-1-15,4 0 0 16,2 0 2-16,-3 0 9 15,10 1 2-15,-3-1 2 16,29-1-1-16,-20 0-8 16,1-1-4-16,4-1-5 15,1 0-1-15,1 2-3 16,-2-2-1-16,3 3-1 16,1 2-1-16,0 0 0 15,5 1-1-15,0 1-1 0,-2-1 1 16,-4-1-1-16,-1 1 0 15,-2 0 2-15,-6-4-1 16,-3-1 1-16,-6 2 1 16,-4-3 0-16,12 2-1 15,-6 0 1-15,6 0-1 16,-6-1 1-16,-9-2-1 0,3 3 2 16,-5-2 1-16,0 2 0 15,0 0 1-15,0 0-2 16,0 0-1-16,0 0 0 15,-1 0-1-15,0-1-1 16,-1 1 0-16,1 0-1 16,0 0 0-16,0 0-1 31,0 0 1-31,0 0 0 16,0 0-1-16,0 0 1 15,0 0 1-15,0-1 0 16,0 1 0-16,-1 0 2 15,-4-1-1-15,-6-1 3 0,-2-2 3 16,-25-12 6-16,28 8 1 16,1 1 0-16,1 0-4 0,-8 1-6 15,4 2-2-15,4 4-1 16,-4-2-1-16,5 2-1 16,4 1 0-16,-5-1-1 15,5 0 0-15,4 1-5 16,-3 0 1-16,3 0-3 15,0 0 22-15,0 0-86 16,8 1-59-16,2 5 87 16</inkml:trace>
  <inkml:trace contextRef="#ctx0" brushRef="#br0" timeOffset="24673.66">11286 4688 467 0,'35'-20'227'0,"-25"16"-73"0,-1-5-27 16,0 0-30-16,-1 3-7 15,-4-1-7-15,1 2 4 0,-2 5 17 16,-3 1 7-16,0-1 11 15,0 0 1-15,-1 0-19 16,0 0-16-16,0 0-27 16,-1 0-11-16,-3 1-3 15,-6 3-3-15,-1 0-8 16,-30 19-4-16,28-16-8 16,-2-4-2-16,-5 3-1 15,3-2 0-15,2 2-1 0,-2-1 0 16,6 2-2-16,-6-1-2 15,-4-5-4-15,-6-1-2 16,-1 0-2-16,-1 0 0 16,0 0-2-16,6 3 0 15,-4-1-2-15,3 0-2 16,1 2-1-16,-2 0 1 0,0 0-1 16,2 1 1-16,-1-1 0 15,2-2 1-15,2-1 0 16,2 0 1-16,-3-3 0 31,4-1 1-31,3 2-1 16,-4-6 0-16,7 7-2 0,-5-2-1 15,-7 2 0-15,0 0-1 16,-7 0 0-16,-1 0 0 0,-2 0 0 16,0 0 1-16,-1 0 0 15,5 1-1-15,0 0 1 16,-1 0-1-16,3 0 0 15,-2 2 0-15,2-1 0 16,-4-1 0-16,5-1 1 16,3-1 0-16,3-1-1 15,5 2 0-15,-2 0 1 16,0-1-1-16,-4-3 0 16,1 1 1-16,-1-6-1 15,0 8 1-15,2 1-1 16,-1 0 1-16,-1 0-1 15,0 0 0-15,-2-2 0 16,1 4 0-16,0 0 0 16,-1-2-1-16,2 1 1 0,0 1 0 15,4 1 1-15,0 1-1 16,1 1 0-16,3-2 0 16,-3 0 0-16,2-1 0 15,2-2-1-15,2 1 1 16,-6 0 0-16,3 0 0 15,-1 3 1-15,-10-4-1 0,8 0 0 32,-6-4 1-32,6 1-1 0,0 0 0 0,3 1 0 31,3 0 0-31,-1 2 0 16,0-2 0-16,0 2 0 0,0-1 0 15,-1 1 0-15,1 2 0 16,-3 1 0-16,2 0 0 15,1-3 0-15,0 2 0 16,3 0 0-16,-2-2 0 16,2 4 0-16,0-4-1 15,-1 1 1-15,2-1 0 16,4 1 0-16,-3 1 0 0,0-2 0 16,1 1 0-16,-1 0 0 15,2 0 0-15,2-1 0 16,1 1 0-16,2-1-1 15,-1-1 0-15,-1 0 0 16,2 1-1-16,0 0 0 16,0 0 0-16,0 0 1 15,0 0 1-15,0 0 0 16,8 2 0-16,4 3 0 16,0-1 0-16,27 15 2 15,-30-15-1-15,3 2 2 16,1 0 0-16,1 3-1 15,2-1 1-15,6 1-1 16,-1 1 0-16,2 2 0 0,0-2 0 16,-5 2-2-16,0 0 1 15,0 1 0-15,-3 0 0 16,0-4 1-16,2 0 0 16,-10-6 3-16,-2-2 0 15,1-1 3-15,-2-3 0 16,4-3 0-16,3 0-2 15,-2-2-3-15,1 1-2 0,-3-1-1 16,-1 0-15-16,-6 3-213 16,2 5 168-16</inkml:trace>
  <inkml:trace contextRef="#ctx0" brushRef="#br0" timeOffset="27866.149">12329 4356 337 0,'0'-2'279'0,"1"0"30"0,1-2-85 16,-2 3-30-16,0 0-71 16,-1 1-29-16,0 0-39 15,0 0-11-15,0 0-14 16,0 0-6-16,1 0-5 0,0 0-2 16,0 0-5-16,0 0-1 15,0 0-4-15,-1 8-1 16,0 7-2-16,-2 29-1 15,0-25 0-15,1-1-1 16,0 0 0-16,1-1 0 16,0-5 0-16,0 0 2 0,0-7 1 15,1-1 7-15,-2-4 10 32,2-1 1-32,0 0 1 15,0-5-5-15,4-17-8 16,10-28 0-16,-6 22-3 15,0 0-1-15,1 3-4 16,-3 2-2-16,-3 9-1 16,-5 5-4-16,-7 8 4 15,-2 4 4-15,-8 3 7 0,0 5 5 16,-4 4-1-16,-1 1-3 16,-2 6-5-16,1 1-3 15,2 3-3-15,-2 0-1 16,5 10 0-16,2-1-1 15,1 4 1-15,4 0-1 16,1-2 1-16,3 2-1 16,1-6 1-16,2 1 0 0,0-8 0 15,6-2 0-15,-5-2 0 16,8-2-1-16,7-6 0 16,-6-2 1-16,14-6 0 15,-6-3 0-15,7-2 0 16,7-3 2-16,2-4 0 15,4 1 0-15,1-3 2 16,-4-1 0-16,-5 1 0 16,-3 1-1-16,-8 2-2 0,-3 3-1 15,-4 3-2-15,-5 1-2 16,-2 2 1-16,0-3-5 16,0 0-32-16,0 0-19 15,-3 1-67-15,-6 3-44 16,1-2-173-16,-1 0 217 15</inkml:trace>
  <inkml:trace contextRef="#ctx0" brushRef="#br0" timeOffset="28744.39">12596 4396 824 0,'0'-1'385'16,"0"0"-161"-16,0 0-33 16,0 0-70-16,0 0-26 0,0 0-43 15,0 0-14-15,1 0-17 16,-1 1-4-16,0 0-4 16,0 0 0-1,4 17-2-15,-3 36-1 0,-11-21-2 16,2 5-2-16,-4 0-1 15,-3-2-1-15,3 3 0 16,-10-8 0-16,6-4-1 16,-1-2 0-16,4-8-1 15,3 0 1-15,1-4 1 16,4-4-1-16,-3-7 3 16,7-1 7-16,1-6-64 15,2 1-51-15,-2 4-192 16,0 0 174-16</inkml:trace>
  <inkml:trace contextRef="#ctx0" brushRef="#br0" timeOffset="29108.99">12849 4345 516 0,'8'-10'364'0,"-5"7"45"15,1 1-126-15,-3 2-114 16,-1 0-43-16,0 0-59 16,-1 0-12-16,-1 7-2 15,0 9-7-15,-4 33-3 16,0-23-3-16,-4 5-8 0,-1 0-5 16,-3 6-11-16,-2-3-4 15,-2-3-3-15,2 1-2 16,-2-5-1-1,1-1-2-15,0-3 0 0,3-2 0 16,2-5 0-16,4-2-2 16,4-3-1-16,-5 0-1 15,4-2 0-15,-1 0-8 16,-1-4-82-16,6 1-53 0,1-5-183 16,-3-1 192-16</inkml:trace>
  <inkml:trace contextRef="#ctx0" brushRef="#br0" timeOffset="29425.49">12587 4619 439 0,'-10'2'338'0,"-1"-1"15"16,5 0-104-16,8 2-24 16,4-1-52-16,-6-2-12 15,0-2-8-15,0 1-8 16,13-2-27-16,5-1-11 16,30-9-33-16,-24 5-16 0,4-1-20 15,-4-1-12-15,0 3-13 16,-4-1-3-16,-7 1-6 15,0 6-2-15,-5-2-2 16,-1 3-6-16,-3 1-94 16,-1 0-74-16,-2 2 105 15</inkml:trace>
  <inkml:trace contextRef="#ctx0" brushRef="#br0" timeOffset="30121.39">12913 4787 656 0,'-5'-3'340'0,"3"-1"-90"16,7 3-57-16,-1-6-44 15,4 2-20-15,5-1-10 16,0 1-8-16,2-2-19 16,2 1-10-16,5 3-26 15,-4-3-13-15,2 5-19 16,4 1-7 0,-12 2-9-16,3 1-1 0,-6 3-3 15,-4-2 1-15,-3 1-1 16,-3 5 2-16,-6 0 1 15,-6 1 1-15,1 3-2 16,-3-3-2-16,-6 0 0 16,5 1-1-16,-4-3-1 15,0 1 1-15,8-2-1 16,-1-4-1-16,8-1 0 16,1 1-1-16,3-3 0 15,1-1-1-15,0-1-1 0,0-1 0 16,3 1 0-16,16-4 0 15,20-5 0-15,-26 9 1 16,3 1 0-16,-6 0 1 16,3 4 0-16,1 1 0 15,-5 1-1-15,1 5 0 16,-5 2 1-16,-6 3 0 0,-1 6 0 16,1-2 0-16,-5 7 0 15,3 2 0-15,-8-1 1 16,-11-2 1-16,-1-1 1 15,-7-3 4-15,-9-2 8 16,2-3 10-16,-5-7 12 16,-1-3 5-16,6-4-3 15,4-1-5-15,1-7-13 16,3-4-4-16,5-6-9 16,2-2-5-16,5-3 1 15,8 6-29-15,4-1-58 0,1-2-51 16,4 3-82-16,0-4 128 15</inkml:trace>
  <inkml:trace contextRef="#ctx0" brushRef="#br0" timeOffset="31238.76">13587 4433 448 0,'10'-6'295'0,"2"0"-18"16,26-16-79-16,-26 16-22 16,0 2-40-16,-4 1-17 15,-4 1-40-15,-3 2-20 16,-1 7-15-16,-1-7-7 16,0 0-1-16,-4 13 1 15,-5 9-10-15,-19 30-2 0,19-25-7 16,-1-4-3-1,7 0-7-15,4 0-2 0,-6-10 0 16,-2-1 0-16,5-5 3 16,-1-6 4-16,5-5 1 15,4-4 1-15,1-5-2 16,0-3-2-16,-3-8-3 16,4-1 0-16,-7-8-3 15,2 1-2-15,4 9-2 16,-4 4-1-16,0 9-3 15,-2 3-3-15,-8 6-4 32,-7 3-1-32,-3 7 2 15,-1 3 3-15,2 6 5 0,0-1-1 0,-3 6 1 16,2 1 0-16,0 4-1 16,4 4 0-16,5-1 0 0,-3-1 0 15,3-2 1-15,2 0 1 16,-4-4-1-16,6 1 1 15,4-3 0-15,0-4-1 16,2 0 1-16,3-4 0 16,-1-5 0-16,5 0 1 15,4-5 0-15,3-1 0 16,9-3 1-16,2-1 0 0,3-4 0 16,6-1 0-16,-4 1 1 15,0-4 0-15,0 1 0 16,-6 2 0-16,-6 1-1 15,-3 2-2-15,-6 3 0 16,-3 0-1-16,-3 0-3 16,-3 2 0-16,-1 3 1 15,0-5 1-15,-1 0 1 32,0 0 7-32,0 0-68 15,0 0-46-15,0 0-238 16,0 0 212-16</inkml:trace>
  <inkml:trace contextRef="#ctx0" brushRef="#br0" timeOffset="31600.39">14044 4354 1041 0,'-3'-6'466'16,"3"7"-248"-16,0 3-55 0,-1-4-93 31,0 2-28-31,-5 24-15 0,-15 31 0 0,15-20 5 16,-7 2 2-16,-3 1-2 31,9 0-3-31,-11-4-11 15,7-5-4-15,-2-4-5 0,0-6 0 16,2-6-2-16,-1 0 0 16,5-8-1-16,1 0 0 15,0-5 0-15,1-4-6 16,3 0-64-16,0 1-44 16,1 0-166-16,1 0-229 15,5-18 332-15</inkml:trace>
  <inkml:trace contextRef="#ctx0" brushRef="#br0" timeOffset="31919.3">14282 4329 1028 0,'0'-6'476'0,"-1"6"-225"16,-1 5-56-16,1-5-98 0,0 0-24 15,-3 16-13-15,-13 32-12 16,9-22-13-16,0 4-4 16,-5 5-10-16,2 3-3 15,-2 2 2-15,0-1 0 16,2-3-1-16,0-3-2 16,1-3-6-16,-1-3-2 0,0-4-2 15,0-1-2-15,2-7 1 16,1-2-2-16,3-6-1 15,1-1-7-15,2-6-59 16,3-4-50-16,-1 3-136 16,0 0-160-16,1-16 264 15</inkml:trace>
  <inkml:trace contextRef="#ctx0" brushRef="#br0" timeOffset="32192.97">14020 4530 374 0,'-9'-4'302'15,"9"3"70"-15,0 1-85 0,-1 0-73 16,1 0-32-16,0 0-35 16,0 0-13-16,0 0-41 15,8 2-11-15,9 3-19 31,28 11-6-31,-19-13-7 16,-3-3-6-16,-3-2-17 16,3 0-7-16,-10-5-10 15,4 1-3-15,-6-3-17 16,-4-2-28-16,-3 2 25 16</inkml:trace>
  <inkml:trace contextRef="#ctx0" brushRef="#br0" timeOffset="32957.75">13591 4980 702 0,'-4'-3'390'0,"2"3"-116"16,-2 1-82-16,3-1-44 16,0 0-63-16,0 0-17 15,-1 0-26-15,-2 11-6 0,-1 9-14 16,-13 27-1-16,17-16-2 31,0 1 0-31,-6-7-3 16,5-1-3-16,-6-7-4 15,3-2-2-15,2 3-3 0,-2-3 19 16,3-3-132 0,-6-3-375-16,5-1 341 0</inkml:trace>
  <inkml:trace contextRef="#ctx0" brushRef="#br0" timeOffset="33595.89">13367 5627 721 0,'30'-8'448'0,"-30"4"-34"15,-1 5-190-15,-4-3-42 16,4 2-82-16,0 0-32 15,0 0-32-15,-15 15-11 16,-27 31-13-16,28-25-3 16,0 0-4-16,4 3-2 0,-1 0-1 15,3 3 0-15,-1-1-1 16,0 3 0-16,4 5 0 16,2-3-1-16,3 0 0 15,1-2 0-15,2-5 0 16,1-4 0-1,1-5 0-15,1-5 2 16,0-13 6-16,1-3 3 16,6-10 1-16,-2-6 0 0,9-10-6 15,1-3-4-15,3-7-1 16,3 0-1-16,-8 5 0 16,-2 4 1-16,-8 4 1 15,-3 4 0-15,-8 2 0 16,-3 4 0-16,-2 4-1 15,-3 0 0-15,-1 6-1 0,0 2-2 0,-1 2-4 16,1 3-3-16,2 3-2 16,-3 5-2-16,4 2 0 15,2 7 4-15,3 0-39 16,4-3-43-16,0 3-153 16,0 0 150-16</inkml:trace>
  <inkml:trace contextRef="#ctx0" brushRef="#br0" timeOffset="33968.729">13802 5646 827 0,'-7'-3'486'16,"2"0"-33"-16,-4 6-260 15,3-2-35-15,-4 2-81 16,1 6-33-16,0 0-32 0,2 8-6 16,0 3-2-16,-1 2-1 15,0 5 0-15,-3 0 0 16,-4 5 0-16,1 1-1 0,3 2 0 15,-1-2-1-15,2-2 0 16,-6-4 1-16,3-2-1 16,1-3 2-16,2-9-1 15,3-3 0-15,-1-10-11 16,2-2-26-16,4-6-89 16,2-5-65-16,4-8 111 15</inkml:trace>
  <inkml:trace contextRef="#ctx0" brushRef="#br0" timeOffset="34267.04">14065 5601 1096 0,'-6'5'469'0,"-10"4"-269"16,6 5-40-16,-1 3-64 15,5 4-26-15,-2 3-24 16,1 3-6-16,2 3-11 16,-8 3-1-16,3 6-8 15,-1 3-5-15,-6 1-6 16,4 0-3-16,0-7-2 16,-1-5 0-16,0 0 1 15,3-5-1-15,-3-11-1 16,2 1 8-16,1-14-58 15,2-2-53-15,1-7 66 16</inkml:trace>
  <inkml:trace contextRef="#ctx0" brushRef="#br0" timeOffset="34508.65">13748 5825 727 0,'-3'-1'403'0,"2"0"-69"15,1 0-91-15,0 0-77 16,0 0-40-16,4 1-43 16,17 1-10-16,32 6-24 15,-24-6-5-15,5-2-16 16,2-2-7-16,-2-3-10 15,-2-2 33-15,-10-4 55 0,-4 1-65 16</inkml:trace>
  <inkml:trace contextRef="#ctx0" brushRef="#br0" timeOffset="35557.24">14743 4404 488 0,'0'-1'331'15,"5"-3"-29"-15,0 0-77 16,-1 1-38-16,1-1-66 16,0 0-20-16,-3 3-36 15,-1 0-10-15,-1 1-11 16,0 0-7-16,0 0-6 15,3 12-3-15,-3 10-9 16,-7 29-4-16,-2-26-2 16,-1 1-3-16,1-6-4 15,1-1 1-15,3-6-2 16,3-6 0-16,2-6 7 0,2-2 2 16,3-11 0-16,-1-2 2 15,4-7-7-15,-1-5-3 16,3-2-1-16,0-3-3 15,-1 2-2-15,-1 3-1 16,-2 7-3-16,-5 4 1 0,-11 6-7 16,0 5-1-16,-8 5-2 15,-3 5 1-15,2 7 4 16,-5 1 2-16,-1 3 4 16,-1 2 0-16,-1 6 1 15,3 1-1-15,8 7 0 16,2 4 0-1,3 3 1-15,0-1 1 16,1-1 0-16,1 0 0 16,0-10-1-16,6 1 1 15,6-6 0-15,1-3-1 16,7-4 1-16,-1-1 0 0,2-3 2 16,3-4 1-16,8-5 2 15,6-3 1-15,7-6 1 16,3-3 0-16,1-3-1 15,-2-1-1-15,-4 1-3 0,-5-1-2 16,-4 3-20-16,-5 0-35 16,-9 1-158-16,-4 4 141 15</inkml:trace>
  <inkml:trace contextRef="#ctx0" brushRef="#br0" timeOffset="36047.74">14710 4021 814 0,'0'-1'378'0,"0"0"-167"15,0 1-27-15,0 0-86 16,-2 13-20-16,-8 14-32 16,-16 30-15-16,6-25-12 15,2-1-5-15,6-5-8 16,2-3-1-16,3-3-3 15,1-2 0-15,4-6-1 16,1-3 1-16,6-7-85 0,-1-3-106 16,7-10 121-16</inkml:trace>
  <inkml:trace contextRef="#ctx0" brushRef="#br0" timeOffset="36301.04">14864 3997 801 0,'-9'9'414'15,"1"4"-141"-15,-1 6-116 16,-1 2-45-16,2 6-65 16,2-1-16-16,-2-1-20 15,4 2-3-15,-3-4-3 16,0 4-1-16,0-3-2 15,-3-5 2-15,2-2-41 32,0-6-65-32,0-2-249 0,0-4 227 15</inkml:trace>
  <inkml:trace contextRef="#ctx0" brushRef="#br0" timeOffset="36841.45">14825 3709 620 0,'-10'-3'376'0,"0"3"-47"0,-6 3-157 32,-1 2-38-32,0 5-67 15,-2-3-20-15,3 7-22 0,0 1-7 16,2 3-7-16,2 2-3 16,2-3-3-16,1-2 0 15,5-1-1-15,3-1-1 16,2-1-2-16,5 1 0 0,3-2-1 15,2-1 1-15,6-5 1 16,1-2 3-16,4-6 3 16,6-2 3-1,2-6 1-15,0-5 0 0,3-2-3 16,-1-3-3-16,-7-1-1 16,-8-4 0-16,-3 4 0 15,-8-4 1-15,-9-4 1 16,4 7-3-16,-13 1-4 15,-1 10-3-15,-6 9-4 16,-7 3-1-16,2 6 2 16,-3 1 0-16,2 7 2 0,1 1 1 15,1 1-5-15,3-1-44 16,6 0-174-16,2 1 156 16</inkml:trace>
  <inkml:trace contextRef="#ctx0" brushRef="#br0" timeOffset="37752.8">15334 4469 703 0,'2'-5'364'0,"-3"0"-110"0,-2 3-23 15,2 2-72-15,0 0-31 16,-4 0-38-16,-11 3-20 31,-29 16-16-31,24-6-11 16,-2 2-17-16,-1 5-7 0,0 4-13 0,-1 0-2 0,7 10-3 15,-1-1-1-15,1 0 0 32,5 2 0-32,-2-9 0 15,7 1 0-15,3-5-1 0,3-1 0 0,8-2-1 31,-3-5 0-31,7-3 0 16,6-4 0-16,1-7 3 16,8-2 4-16,6-8 3 15,-1-5 0-15,6-5 0 16,-1 0-1-16,-2-7-1 16,0 0-1-16,-2-3 1 0,-7-1-1 0,-5-1 2 15,-10-1 0-15,-10 2-1 16,-2 4-1-16,-12 5-3 15,-2 5 0-15,-2 2-2 16,-3 4 0-16,4 3 0 16,1-1-1-16,-3 3-1 15,7 1 0-15,0 2-3 0,-2 3-1 16,7 0-4-16,-6 4-2 16,4 4 6-16,1 2-23 15,2 3-74-15,2 0-68 16,4 4 96-16</inkml:trace>
  <inkml:trace contextRef="#ctx0" brushRef="#br0" timeOffset="38246.97">15713 4403 367 0,'-1'-1'286'0,"0"0"52"0,0 0-75 32,0 0-81-32,-1 0-33 0,1-1-42 15,0 1-12-15,0 0-10 16,0 0-5-16,0 0-4 16,0 0-4-16,0 0-11 15,0 0-2-15,0 0-5 16,1 0-5-16,0 0-11 15,2-1-4-15,20-1-7 16,31-5-4-16,-18 4-6 16,1 1-4-16,-2 0-8 0,-1-1-1 15,-9 3-2-15,-5-1 0 16,-6 2 0-16,-3 0-1 16,-9-1 3-16,1 1-11 15,-8 0-61-15,5 0-43 16,0 0 62-16</inkml:trace>
  <inkml:trace contextRef="#ctx0" brushRef="#br0" timeOffset="39335.75">16810 4372 582 0,'44'-29'379'0,"-45"28"-42"0,0 2-157 16,-3 0-42-16,3-1-82 15,0 0-15-15,-3 8-16 16,-7 9-7-16,-11 35-6 16,13-25-1-16,1 4-1 15,-5 1 1-15,-2 0-1 31,-1 2-2-31,-3 3-2 16,0-2 0-16,-2-2-2 16,0-4 0-16,4-10 0 15,2-3 0-15,7-7 6 0,2-9 2 16,6-7-116-16,1-7-139 16,7-7 153-16</inkml:trace>
  <inkml:trace contextRef="#ctx0" brushRef="#br0" timeOffset="39603.4">16656 4425 811 0,'-2'-1'405'0,"2"1"-139"16,0-1-35-16,0 0-83 15,0 1-27-15,3 0-28 16,17-1-6-16,34-1-11 16,-22 1-9-16,6-1-21 15,6 1-12-15,-4-1-16 16,-3-2-5-16,-12-2-5 0,-3 1-3 16,0 0 4-16,-6 1-9 15,2 2-127-15,-6 2 97 16</inkml:trace>
  <inkml:trace contextRef="#ctx0" brushRef="#br0" timeOffset="40377.18">17772 4273 737 0,'6'-6'364'16,"0"5"-126"-16,-4-2-18 16,-2 2-78-16,0 1-39 15,-1 0-55-15,0 0-23 16,-7 13-10-16,3 15-1 15,-49 36 1-15,28-25 1 16,-7 11-2-16,1 0 0 0,0 4-4 16,4-3-3-16,6-7-2 15,-3-7-1 1,12-12-1-16,-2-6-2 0,4-10-1 16,12-3-3-16,5-9-87 15,2-5-103-15,7-14 123 16</inkml:trace>
  <inkml:trace contextRef="#ctx0" brushRef="#br0" timeOffset="40696.27">18079 4209 729 0,'11'-13'406'0,"-5"9"-85"15,-4 2-67-15,-1 5-84 32,-2-3-38-32,0 0-45 15,-6 23-5-15,-14 37-29 0,6-26-9 0,-8 0-15 16,-1 2-4-16,-1 6-10 16,3 4-4-16,1 1-4 15,0-3 0-15,7-5-2 16,-8-5-1-16,5-7-1 15,-1-7-1-15,0-6 5 16,5-4-20-16,4-8-75 31,-1 0-57-31,0-6-357 0,3 0 332 16</inkml:trace>
  <inkml:trace contextRef="#ctx0" brushRef="#br0" timeOffset="40980.1">17697 4425 721 0,'-2'-3'378'0,"2"-1"-88"16,0 0-40-16,0 3-62 15,0 0-35-15,0 0-54 16,3 0-19-16,18-5-27 16,32-7-8-16,-18 5-13 0,2 0-8 15,-2 0-13-15,-4-2-3 16,-5 2-4-16,-3 3-3 16,-3-2-44-16,-4 6-49 15,-2 1 59-15</inkml:trace>
  <inkml:trace contextRef="#ctx0" brushRef="#br0" timeOffset="41725.48">18081 4645 440 0,'-7'13'259'0,"4"-2"-29"16,1 0-38-16,2-5-62 16,3 1-11-16,1-6-14 31,1 3 1-31,8-2 4 15,0-3-9-15,4-4-16 0,4-2-14 16,1-2-24-16,3 0-11 16,-2 5-15-16,-3 0-5 15,-8 6-6-15,-4 0-1 16,-11 1 11-16,-2 3 5 16,-6-1 6-16,-4 6-1 15,-5 2-9-15,0 1-6 16,-1-2-6-16,2-2-1 15,0 0-2-15,1-2-1 16,4-3-2-16,1 0 0 16,8-3-2-16,0-2-1 15,5 1-1-15,0-1-1 16,0 0-1-16,0 0 1 0,0 0 2 16,0 0-1-16,0 0 1 15,8 3-1-15,4 3 0 16,-1-1-1-16,32 24 1 15,-27-17 0-15,-3 3 0 16,1 0 1-16,-4 4 0 16,0 1 1-16,-5-1 1 15,-4 4 1-15,-6-2 1 0,-6 1 0 16,-4 2 0-16,-3 4 7 16,-5-3 12-16,-3-2 5 0,-1-4 6 15,-3-3-5-15,-3-8-8 16,3-1-4-16,0-6-3 15,2-2-1-15,4-3 2 16,-1-7-2-16,1-7-2 16,2-3-2-16,3-7-9 15,6 4-5 1,6-1-30-16,0 2-35 16,10 3-162-16,-2-1 152 15</inkml:trace>
  <inkml:trace contextRef="#ctx0" brushRef="#br0" timeOffset="42289.71">18706 4391 783 0,'1'-4'414'0,"-1"5"-93"15,-1 1-112-15,0-2-66 16,-1 0-29-16,0 2-29 16,-5 16-11-16,-37 35-19 15,24-23-1-15,-3 7-8 0,1 0-5 16,-5 2-13-16,2 0-9 15,-1-6-10-15,2 1-1 16,9-3-5-16,0-5-1 0,6-1-1 16,6-1 0-16,-2-5-1 15,6-1 0-15,8-5 0 16,3-5 2-16,14-7 2 16,4-5 1-16,9-10 2 15,3-4-1-15,4-5-3 0,1-2 0 16,-1-5 0-16,-2 0 2 15,-8-2 2-15,-5 1 0 16,-10 1 4-16,-9 1 1 16,-9 0 11-16,-3 0 7 15,-7 3 3 1,-1 0 3-16,-11-1-10 16,-4 2-8-16,-11 2-8 15,-3 3-5-15,-3 6-5 16,5 0-1-16,7 5-5 15,4 0-2-15,10 4-33 16,1 5-32-16,9 1-83 16,4 6 69-16,10 5 36 15</inkml:trace>
  <inkml:trace contextRef="#ctx0" brushRef="#br0" timeOffset="42866.02">19309 3762 541 0,'4'-10'382'0,"-5"4"56"15,2 2-110-15,3 4-103 16,-5-1-49-16,0 1-78 16,-1 0-36-16,1 0-30 15,-3 6-7-15,-6 11-7 16,-18 30-2-16,12-27-4 0,-2 0 0 31,3 4-3-31,0-2-1 0,0-1-2 0,1-2 0 16,2-5-1-16,-2 0 0 0,6-4 0 31,-2 0-2-31,3-6-24 0,3-1-35 0,1 0-101 16,0-3-115-16,3-1 168 31</inkml:trace>
  <inkml:trace contextRef="#ctx0" brushRef="#br0" timeOffset="43164.5">19112 3868 915 0,'-8'-32'441'16,"13"30"-161"-16,2 1-34 15,4-2-76-15,7 2-29 16,11 1-45-16,3 4-19 16,5-1-22-16,6 2-10 15,-8-2-19-15,-6-5-8 16,3 2-6-16,-14-5-3 15,2 2-3-15,-3-1 34 0,-10 1-85 16,2 1-11-16,0 6 39 16</inkml:trace>
  <inkml:trace contextRef="#ctx0" brushRef="#br0" timeOffset="57162.37">24605 2685 267 0,'0'-1'149'0,"4"1"-28"15,-3-1-19 1,2 0-28-16,2 0-10 0,-4 0-12 0,4-3 0 31,3 0 15-31,-1 1 10 0,-3 0 25 16,-4 2 8-16,0 0-3 15,0 0-10-15,0 0-22 16,0 0-14-16,0 0-17 16,0 0-4-16,0 0 2 15,0 0 4-15,0-1-1 0,0 1 0 16,0 0-5-16,0 0-2 15,0 0-4-15,-1 0-5 16,0 0-7-16,0 0-7 16,-1 0-5-16,-23-3 0 15,-30 5-2-15,17 7 0 16,-3 4-4-16,-4 2-1 16,-5 6-1-16,0-1-2 0,5 5 0 15,5 0 0-15,6-5 0 16,7 0 0-16,5-10 0 15,1-4 1-15,11-5-5 16,3 0-4-16,19 3-2 16,2-9 0-16,12 4 2 15,5-8 3-15,9 4 0 16,6 8-1-16,4 1 0 16,2 8-1-16,-12 3 1 15,-2 6 0-15,-14 4 1 16,-6 6 1-16,-13-1 4 15,-5 2 1-15,-9-4 4 16,-5 2-1-16,-3-4 1 16,-8 0 1-16,-6-1 4 15,-3-4-1-15,-7-6 3 0,6-3 0 16,-1-10-1-16,0-2 1 16,1-11-2-16,-6-4 0 15,6-5-5-15,0-2-3 16,4 2-10-16,8 3-25 15,8 9-94-15,6 3-90 16,6 6 130-16</inkml:trace>
  <inkml:trace contextRef="#ctx0" brushRef="#br0" timeOffset="58461.63">24788 2884 571 0,'-2'-28'359'16,"7"25"-47"-16,-3-3-99 15,-2-2-43-15,1 7-61 16,0 1-19-16,1 2-37 16,-2-2-7-16,0 0-11 15,0 0-5-15,0 5-6 16,2 15-6-16,-7 29-8 15,-8-23-2-15,-3-1-3 16,0 6-1-16,-1-3 0 16,4 2 0-16,5 0-1 0,2-10 2 15,2-5 1-15,1-8 5 32,-2-7 8-32,1-3-1 15,5-11-6-15,1-5-4 16,3-7-10-16,6-5-2 15,-1-1 0-15,0 1-1 0,6 1-1 16,-1-1 1-16,6 3 1 16,5 2 1-16,-1-2 2 15,1 8 0-15,-2 6-3 16,-1 7-2-16,-7 9-1 16,-2 8-1-16,-7 11 4 15,-6 0 3-15,-3 11 2 16,-5 1 1-16,-5-1 0 15,1 1 0-15,-2-5-1 16,1-3 1-16,1-3 0 16,2 0 0-16,3-8 2 0,0-2 2 15,4-10 8-15,1-5 0 16,2-9-2-16,1-3-2 16,6-6-10-16,0-3 0 15,4-7-3-15,3-3-1 0,5-1-2 16,5-3 0-16,3 5 2 15,2 3 2-15,-5 5 0 16,1 8 1-16,-6 8-4 16,-3 8-1-16,-1 9-2 15,-6 4 1-15,0 9 2 16,0 2 4-16,-7 5 1 16,-3-1 0-16,-2-1 2 15,-4-3-2-15,1-1 1 0,2-1 0 16,-6 2 1-16,1-3 0 15,0-1 1-15,-5-3 0 16,5-3-1-16,-2-1 1 16,0-4-19-16,4-1-33 15,2-7-98-15,4-3-138 16,4-3 179-16</inkml:trace>
  <inkml:trace contextRef="#ctx0" brushRef="#br0" timeOffset="59108.1">25560 2844 825 0,'1'-6'375'0,"4"4"-158"15,-2-3-19-15,1 1-49 16,-2 1-17-16,-3-2-38 0,0 3-21 16,0 1-27-16,0 0-8 15,-9-2-9-15,-12 0-3 16,-35 5-4-16,29 6-3 16,-5 11-12-16,-3-4-4 15,-1 2-3-15,-1 2 0 16,8-2-1-16,1 4-2 15,11 1-2-15,3-1 0 16,3-2-1-16,12 4 0 0,1-3 2 16,3 1 0-16,7-4 0 15,-3-1 0-15,7-5 1 16,3-5 3-16,5-6 2 16,4-5 2-16,0-9 1 15,2-5 0-15,1-8-1 16,-1-4 0-16,2-4-1 15,3-1 0-15,-4 1 1 32,-3-1 2-32,-9 3-2 0,-4 8-2 15,-8 11-5-15,-5 7-5 16,-3 13-3-16,-5 3-1 16,-6 7 3-16,0 7 2 15,-3 0 3-15,0 5-1 16,1 0 2-16,2 2 1 15,5-3 1-15,-1-3 1 16,12-1-1-16,0-2-1 0,7-2 1 16,2-1 1-16,2-6 0 15,6-1 1-15,-3-5 6 16,3-3-8-16,2-5-92 16,-3 1-84-16,0-4 105 15</inkml:trace>
  <inkml:trace contextRef="#ctx0" brushRef="#br0" timeOffset="59422.06">25974 2593 956 0,'-7'4'466'16,"-2"5"-159"-16,-1 4-129 16,2 7-77-16,-3 4-35 15,1 8-36-15,1 3-6 0,-1 6-13 16,0 0-2-16,-2 3-3 16,-2-3-1-16,0-2-1 15,0-4 0-15,-2-2 0 16,3 1 0-16,1-9 0 15,2 1 0-15,8-13 5 16,1-7 2-16,3-12-76 16,4-9-58-16,1-13 74 15</inkml:trace>
  <inkml:trace contextRef="#ctx0" brushRef="#br0" timeOffset="59738.61">26198 2563 859 0,'0'-3'488'0,"-3"3"-97"16,-1 1-212-16,3-1-51 0,0 0-77 16,-1 7-9-16,-1 21-12 15,-1 30-4-15,4-15-4 16,4 1-4-16,-8 2-3 15,1-1 0-15,-11-12-4 16,6 4-1-16,1-5-3 16,1-2 0-16,1-1 0 15,-13-6-1-15,-5-6 6 16,3 0-12-16,4-8-108 16,7-2-92-16,6-5 117 15</inkml:trace>
  <inkml:trace contextRef="#ctx0" brushRef="#br0" timeOffset="60403">26783 2547 786 0,'0'-4'432'16,"-1"4"-135"-16,1 7-127 16,-1 3-41-16,-5 10-65 15,0 1 0-15,-3 8-24 16,-1 6-13-16,-2 7-11 15,4 7-3-15,-6-1-5 16,-5-5-1-16,10 0-2 0,-7-6 0 16,5-4-1-16,0 0 1 15,-1-5 0-15,-4-2 0 16,4 0 1-16,1-7 1 16,-1-8 3-16,4-5 2 15,0-11-23-15,5-2-42 16,0-12-167-16,9-2 144 15</inkml:trace>
  <inkml:trace contextRef="#ctx0" brushRef="#br0" timeOffset="60856.5">27232 2724 707 0,'-11'6'411'0,"-11"-1"-53"16,1 2-102-16,-10 1-74 15,11 5-53-15,-8-3-57 16,-6-1-22-16,-1 6-34 16,-22-11-5-16,8 6-7 15,0 3 0-15,5-9 0 16,8 2 0-16,7-2 2 0,5-3-1 15,10-1-2-15,0 0-1 16,8 0-7-16,2-3-6 16,5 6-1-16,-1-3-1 15,0 0 5-15,0 0 3 16,12 6 2-16,2-1 0 16,28 15 2-16,-23-5 0 0,-4-1-1 15,-1 1 1-15,-1 0 0 16,-1-1 1-16,-3 2 0 15,0 1 0-15,-3-3 0 16,1 1 0-16,3-1 1 16,2-3 0-16,2-1 1 15,-1-3 0-15,3-3-9 16,-2-1-45-16,-2-5-157 16,4-1 141-16</inkml:trace>
  <inkml:trace contextRef="#ctx0" brushRef="#br0" timeOffset="61578.2">27447 3139 771 0,'4'-2'384'0,"-4"-1"-126"16,0 2-50-16,-1 0-33 15,0 0-36-15,-1 0-32 0,1-1-18 16,0 1-28-16,-4-1-8 15,-13-1-17-15,-29-3-8 16,24 12-18-16,-1-1-5 16,0 9-7-16,-1 1-2 15,2 0-2-15,2 4 0 16,6-1 1-16,2 1 1 0,10 2 1 16,3-1 0-16,9-1 1 15,0-1 0-15,3-3 1 16,-1-3 0-16,1-2 0 15,0-2 1-15,1-5 2 16,0-2 1-16,0-9 3 16,2-5 0-16,1-4-2 15,0-7 1-15,2-4-5 16,2 2 0-16,1-6-2 16,-1 3-3-16,-3 3 0 0,-4 8-1 15,-5 7 1-15,-4 5-5 16,-4 8 0-16,-1 2 0 15,-6 5 1-15,4 4 6 0,-1 0 1 16,-2 2 0 0,1 3 0-16,-2-2-1 0,4 5 1 15,2-1 0-15,1-3 0 32,0 0 1-32,1 0 1 15,1-1 0-15,6 2 1 0,0-1 0 16,10-2-1-16,-2-1 1 15,6-4 2 1,-3-6 3-16,-3-9 4 16,7-5 2-16,-7-11-10 15,9-2 13-15,8 0-13 16</inkml:trace>
  <inkml:trace contextRef="#ctx0" brushRef="#br0" timeOffset="62572.68">28353 2807 694 0,'-2'-5'394'16,"0"4"-73"-16,-3 0-98 16,4 1-84-16,1 0-50 15,0 0-43-15,0 0-7 0,0 0-18 16,1 3-5-16,4 10-4 16,-2 4 0-16,-2 32-3 15,-10-25-2-15,-7 7-2 16,-1-1-1-16,-2 6 0 15,-1-3-1-15,-1 1 0 16,3-1 1-16,1-5 0 16,2-9 0-16,4-9-80 15,5-4-65-15,6-8 86 16</inkml:trace>
  <inkml:trace contextRef="#ctx0" brushRef="#br0" timeOffset="63122.74">28613 2805 807 0,'-1'0'390'0,"4"4"-136"0,-3 2-156 15,-7 6-32-15,3 4-31 16,-10 4-5-16,-3 8-8 15,-4-1-6-15,-2 2-8 16,6-2-2-16,2-2-2 16,1-4 1-16,5 0-1 15,-4-4 1-15,5-6 4 16,3-2 4-16,3-9 10 16,2-2 1-16,6-8-3 15,0-3-4-15,4-9-11 0,-1-2 0 16,3-5-2-16,4-1-1 15,3-4-2-15,1 4-1 16,-4 4-5-16,7 3 1 16,-3 9-2-16,5 2 3 15,0 2 9-15,-6 8 4 16,0 5 8-16,-2 9 0 16,-3 10-3-16,-3 2-3 15,-5 4-4-15,-3-3 0 0,-3 0-3 16,-5-1 0-16,-1 0 1 15,-5-1-1-15,0 1 0 16,-2-1 0-16,-1-2 2 16,5-3-1-16,0-7-1 15,5-1 0-15,3-4-5 16,-4-1-16-16,4 0-33 16,1-2-23-16,2-1-55 15,-2-2-36-15,0-1 105 16</inkml:trace>
  <inkml:trace contextRef="#ctx0" brushRef="#br0" timeOffset="63738.34">29474 2624 848 0,'-11'0'465'0,"4"1"-122"16,0 1-159-16,7 2-44 16,-6 2-71-16,3-1-16 0,0 7-25 15,-8 1-14-15,6 13-9 16,-6 5-1-16,-5 6 0 16,3 7-1-16,-7-1 3 15,0 2-1-15,2-1 0 16,2-9 0-16,3 0-1 15,1-4-1-15,2-4 2 16,4-3 0-16,3-11 3 16,1-6 10-16,2-12 7 15,0-6 0-15,1-8 0 16,0-5-9 0,-1-6-8-16,-2-3-2 15,-4 0-5-15,-2-1-1 16,-2 9-1-16,-2 4-2 15,-5 6-4-15,-1 7-3 0,-6 8-2 16,-6 8 1-16,-1 6 1 16,3 5 3-16,-3 2 3 15,2 1 0-15,5 1 0 16,-4-1-1-16,9-1-1 16,5 2 1-16,8 0 1 15,6 2 1-15,10-1 0 16,1-2 1-16,3-6 0 15,7-2 0-15,-1-6 2 16,1-5 0-16,8-3 1 16,-5-4 2-16,-1-9 0 15,11-2 1-15,-5-2-1 16,2-2-1-16,-3 6-4 16,-7 0-33-16,-2-1-102 15,-5 4-105-15,-4 3 142 16</inkml:trace>
  <inkml:trace contextRef="#ctx0" brushRef="#br0" timeOffset="64081.53">29661 2856 1104 0,'0'-7'477'0,"-2"6"-287"15,1 4-39-15,0-3-74 16,0 0-20-16,-3 11 0 16,-4 9-11-16,-17 32-20 15,18-24-6-15,-2 0-8 16,-5 2-4-16,8 2-2 15,-4 0-1-15,2-5-1 16,2-2 0-16,-5-8 2 16,2-5 0-16,6-5 1 15,3-3-28-15,0-13-152 16,4-2 124-16</inkml:trace>
  <inkml:trace contextRef="#ctx0" brushRef="#br0" timeOffset="64463.08">30148 2858 981 0,'0'-1'471'0,"-5"1"-195"15,0 0-54-15,4 0-79 16,0 0-32-16,0 0-26 15,-12 4-23-15,-3 2-32 16,-26 15-10-16,14-13-14 16,12 9-3-16,-11-1-3 15,-4 3 1-15,8 3 0 16,-8-3-1-16,7 2 1 16,5-1 0-16,6 2-1 15,3 2 0-15,7-2-1 16,3-1-1-16,3-5 0 15,7 0-1-15,7-2 0 0,8 0 0 16,9-5 0-16,3-3 1 16,2-6 1-16,-12-8 2 0,0-5-17 15,-2-5-40-15,3 0 39 16</inkml:trace>
  <inkml:trace contextRef="#ctx0" brushRef="#br0" timeOffset="65216.32">30738 2926 426 0,'2'-6'269'0,"0"0"-4"15,0 3-42-15,-1-1-25 16,-1 3-10-16,-1 1-6 16,-1-1-18-16,1 1-43 15,0 0-24-15,-13 1-42 16,-10 2-15-16,-34 8-23 16,29 3-7-16,0 1-8 15,-1 1-2-15,4 1 0 16,1 0-1-16,0 4-1 15,9 2 1-15,-1 1-2 16,7 4 1-16,10-1 1 16,-9-4-2-16,10 0 2 15,0 1 0-15,-2-12-2 0,9 4 0 16,4-5 1-16,4-6 0 16,7-4 4-1,0-8 3-15,10-11 1 16,-2-12 0-16,7-7-2 15,5 0-2-15,-8-5-2 16,1 6-1-16,-10 1-1 16,-5 3-1-16,-8 8 2 15,-6 4-1-15,-7 14-9 0,-4 4-2 16,-10 10-3-16,-1 8-1 16,0 2 8-16,-1 4 2 15,3 1 4-15,1 1 1 0,5 5 2 16,1-1-1-16,8 1 1 15,4-4-1-15,5-4 1 16,3-3-1-16,5-4 1 16,2-1 0-16,5-7 4 15,1-6 4-15,-3-13-71 16,8-2-58-16,0-13 75 16</inkml:trace>
  <inkml:trace contextRef="#ctx0" brushRef="#br0" timeOffset="66103.929">31229 2603 669 0,'0'-11'429'0,"-4"4"-4"15,0 3-144-15,-1 6-122 16,-4 5-48-16,0 8-56 15,-1 6-11-15,-4 12-21 16,-4 6-4-16,-2 14-7 16,-3-1-3-16,-8 0-2 15,10-2-1-15,-6-5 0 16,-1-1 0-16,14 1-1 16,-8 0 0-16,7-3 0 15,16 2 0-15,-10-14 0 16,8-4 1-16,15-5 4 15,-14-15 2-15,20-2 2 16,7-7-1-16,2-21-6 16,18 1-4-16,5-10-2 0,-8-2 1 15,0 4 1-15,-11-2 2 16,-7 4 5-16,0 2 2 16,-9 3 3-16,-6 2 0 15,-8 4-5-15,-3 3 7 16,-7 7 4-16,-4 3-2 15,-4 5 1-15,1 2-11 0,-4 7-8 16,1 4-1-16,5 7 0 16,-3-1 0-16,5 7 0 15,1 1 0-15,4 4 0 16,5-1 0-16,2 1 0 16,4-1 1-16,4-6 0 15,5 5 1-15,2-8 0 16,3-3 1-16,2-12 3 15,2-8 2-15,2-13 1 16,10-4-1-16,0-13-3 16,8-6-1-16,5-9-1 15,-3-6 2-15,8-1 0 16,-7 0-1-16,2 14-3 16,-6 5-1-16,-10 11-2 15,-5 11 0-15,-7 11-5 16,-4 5-1-16,-4 15-2 0,-4 3 1 15,-12 3 4-15,1 2 2 16,-5 6 3-16,-4-1 0 31,0 10 1-31,-8 2 1 0,-5-3 2 16,2 3 2-16,-3-8 2 16,4 1 2-16,2-9 6 15,-1-7 15-15,-2-6 17 16,-7-9 4-16,-3-1 0 15,-6-8-16-15,3-2-15 16,1-2-4-16,1-9-8 16,16 12-2-16,-12-15-5 0,6 4-2 15,0 2-30-15,-6-6-33 16,13 9-65-16,0-2 404 16,6-4-232-16</inkml:trace>
  <inkml:trace contextRef="#ctx0" brushRef="#br0" timeOffset="66528.429">30790 2727 537 0,'5'0'359'0,"5"0"-12"16,9-8-48-16,6 0-20 0,16 1-39 16,4-1-33-16,1-5-69 15,8 2-27-15,1-1-50 16,-3-1-15-16,7 2-26 16,-7-5-7-16,-7 4-7 15,4-1 33-15,-17 4 298 16,-9 3-244-16</inkml:trace>
  <inkml:trace contextRef="#ctx0" brushRef="#br0" timeOffset="67696.52">24216 3772 379 0,'27'-65'295'15,"-16"46"71"-15,2-1-82 16,2 12-52-16,-11-8-29 15,4 7-46-15,-4 3-19 16,-3-2-58-16,9 14-21 16,-6 5-33-16,-4 3-13 0,0 12-7 15,-4-1-2-15,-1 13-1 16,-4 1-2-16,-3 5-1 16,-1 3 1-16,-6-3 2 15,3 1-1-15,-1-1 1 16,3 1 0-16,-2-7 1 15,-1-9 0-15,3-12-21 16,1-9-32-16,2-10-110 16,2-3-132-16,-2-16 181 15</inkml:trace>
  <inkml:trace contextRef="#ctx0" brushRef="#br0" timeOffset="68748.3">24212 3764 617 0,'0'0'379'16,"-7"1"3"-16,6 3-139 15,-5-2-69-15,6 3-43 0,4 3-51 32,-2-1-14-32,10 4-20 0,-2-2-8 15,18 5-10-15,3-2-4 16,6-3-3-16,0-6-2 15,-2-5 0-15,-1-4 1 16,-2-6 7-16,1 1 1 0,-5-8 0 16,5-4-3-16,-6-11-12 15,4-4-5-15,-8-8-2 16,-1-3 0-16,2 4-1 16,-8-4-1-16,5 8-2 15,-5 5-2-15,-4 13-4 16,-5 7-5-16,-9 12-11 0,1 6-1 15,-6 12 1-15,0 6 5 16,-7 10 12-16,3 9 1 16,-3 9 1-16,-1 13-1 15,1 4 2-15,-10-6 0 16,2 0 0-16,-2-7 1 16,-4-5 0-16,2 3 0 15,-1-6 0-15,2-5 0 0,11-4 1 16,-1-7 1-16,6-8 1 15,0-10 5-15,3-9 6 16,4-7 0-16,4-15-2 16,5-2-7-16,6-12-10 15,7 0-6-15,14-5-19 16,7 0-6-16,5 5 3 16,1 1 3-16,-5 12 22 15,-5 0 6-15,-9 9 1 16,-8 5 0-16,-10 4-1 15,-1 8-2-15,-1 10 1 16,-4 0 1-16,-4 8 2 16,-6-2 3-16,-8 3-1 15,2 3 0-15,3 3-1 16,-4 2-1-16,-4 0 0 0,2-4 1 16,5-1 0-16,-2-4-1 0,12-4 1 15,1 2-1-15,-1-12 0 16,7 4 1-16,7-2-1 31,-7-7 0-31,10-1 2 16,-2-4-1-16,4-2 1 0,4-1-1 15,1-2 0-15,1-4 1 16,0-6 2-16,5-2 1 16,-2-6 3-16,5 2-1 15,-1-7 1-15,-4 2-1 16,5-1 0-16,-3 1 0 0,-6-1 2 15,-5-3 0-15,-12 2-1 16,-7-3 1-16,-4 12 3 16,1 7 2-16,-6 5-4 15,0 10-2-15,-11 1-9 16,-1 7-2-16,3 8 1 16,-5-2 1-16,6 8 1 15,2 1 1-15,3 2-1 0,4 3 1 16,3 0 0-16,3 2 1 15,2 2 1-15,3 2 0 16,7 1 1-16,-2-5 0 16,8-6 2-16,-1-8 0 15,9 0 1-15,1-6 1 16,2-10 0-16,-5-5 0 16,-7-19 0-16,8 2-34 15,-9-10 20-15</inkml:trace>
  <inkml:trace contextRef="#ctx0" brushRef="#br0" timeOffset="71390.66">25737 3859 336 0,'14'-36'287'0,"-10"31"76"15,-4 0-67-15,2 3-72 16,-2 1-36-16,0-1-55 15,-1 1-25-15,0 1-54 0,1 0-21 0,0 0-22 16,0 0-6-16,0 0-1 16,-2 7 1-16,-1 13 1 15,-7 34-2-15,2-21-1 16,-2 3 0-16,-6 4-1 16,2 1 0-16,5 1 1 15,1-7 0-15,1-2 0 16,-1-7 0-16,0-10 2 15,-1-4 0-15,8-9 12 16,-5-5 5-16,6-3 0 16,-1 4 1-16,0-3-12 15,1-21-5-15,11-39-4 16,0 28-2-16,5-6-4 16,7 4-1-1,-9 0 0-15,10 5 2 16,-4 2 1-16,-1 4 1 15,5 6 1-15,-2 5-1 16,-4 7 0-16,-2 2 0 0,-3 6-5 16,1 1 0-16,-3 5 0 15,-2 3 0-15,-5 1 5 16,-4 4 1-16,0-1 1 16,-2-1 2-16,-2 2-1 15,2-4 0-15,-2-3 4 0,1-1-41 16,3-4-96-16,0 0 91 0</inkml:trace>
  <inkml:trace contextRef="#ctx0" brushRef="#br0" timeOffset="71747.86">26400 3846 1239 0,'1'-2'551'0,"0"-2"-277"15,0 3-40-15,-1 0-96 0,-1 0-36 32,0 1-54-32,0 0-26 0,-1 0-22 15,-15 9 0-15,-39 38-1 16,23-25 1-16,-3 4 0 15,-4 1 1-15,3 4-1 16,11 2 1-16,2-4 0 16,5-1 0-16,0-10-1 15,-5-1 1-15,5-8 14 16,1-4-33-16,9-4-67 0,2-4-68 16,5-5-212-16,0-2 233 15</inkml:trace>
  <inkml:trace contextRef="#ctx0" brushRef="#br0" timeOffset="72046.93">26244 3810 663 0,'9'-6'385'0,"-7"12"-36"16,-4-1-99-16,-5 8-71 15,-3-2-30-15,-3 4-38 16,3 5-21-16,5 4-28 16,0 0-10-16,9 7-13 15,0-1-6-15,-6-2-8 16,4 2-3-16,-2-6-6 16,0-5-2-16,8 2-4 0,-5-8-1 15,0-5-2-15,-2-4-1 16,1-7-11-16,2-1-36 15,6-7-127-15,4-1-127 16,2-6 176-16</inkml:trace>
  <inkml:trace contextRef="#ctx0" brushRef="#br0" timeOffset="72596.48">26671 3828 1028 0,'-3'-2'538'0,"-5"-1"-153"16,7 5-219-16,-1 2-29 0,2 4-68 15,4 1-7-15,2 2-20 16,-6 2-15-16,4 8-14 15,-14-2-3-15,-5 6 0 16,3 3 2-16,-2 3 2 16,6 5 0-16,1-3-3 15,-7-5-3-15,-3-2-2 16,0-8-1-16,7-8 2 16,10-2 4-16,3-13 3 15,-2-7-2-15,3-13-4 0,12-3-7 16,6-13-5-16,1 2-7 15,10-3-20-15,-9-3-4 16,4 11 0-16,9 2 6 16,-4 7 20-16,1 5 4 0,-4 6 2 15,0 3-2-15,-6 11 1 16,0 4-1-16,-4 11 0 16,-8 1 2-16,-2 7 1 15,-5 1 2-15,-5 3 1 16,-1 2 1-16,-9 2 2 15,0-1-1-15,-4 1 0 16,2 0 1-16,1-5 1 16,2-5-1-16,4-8 1 15,-1-10 35-15,4-7 370 16,2-4-298-16</inkml:trace>
  <inkml:trace contextRef="#ctx0" brushRef="#br0" timeOffset="73240.42">27622 3810 1074 0,'2'-8'488'0,"2"1"-234"15,-4-1-26-15,-5 4-92 16,5 3-39-16,-3 9-50 16,3 5-23-16,-1 7-16 15,-7 3-1-15,-8 3-1 16,5 5-1-16,5 6-1 15,-5-1 1-15,2-1-1 16,-7-3 0-16,-2 1-1 16,6-4 0-16,-3-9 2 15,5-6 0-15,2-8 5 16,3-6 3-16,5-7-1 0,1-1-18 16,4-11-101-16,2-6-97 15,7-8 120-15</inkml:trace>
  <inkml:trace contextRef="#ctx0" brushRef="#br0" timeOffset="73781.84">28245 3805 840 0,'16'-2'409'0,"-3"0"-154"15,-4 1-27-15,-2 1-37 16,-5-4-23-16,-4 2-22 16,0 1-24-16,1 0-43 15,-3 0-17-15,-21 2-21 16,-32 7-6-16,24-1-12 16,0 1-6-16,1-1-9 15,2-1-3-15,-6-4-1 16,5 5-2-16,2-5-1 15,3 4 1-15,13 0-1 16,4-3-1-16,7 3-3 16,4-3-1-16,8 3-1 0,5 1 1 15,8 2 0-15,3 2 2 16,7 2 1-16,-8 0 0 16,0 3 1-16,-1 0 0 15,-2 5-1-15,-1 0 0 16,-9 0 0-16,-1 2 0 15,-11-2 1-15,-1 0 1 16,-7-3 1-16,-4-1 2 0,-11-8 5 16,3-1 1-16,-5-8 16 15,3 0 6-15,-1-6 4 16,-6-5 1-16,3 4-17 16,-7-5-7-16,6 7-9 15,1 5-4-15,0 1-3 16,1 5-2-16,1 4 9 0,4-1 72 15,5 10-55-15</inkml:trace>
  <inkml:trace contextRef="#ctx0" brushRef="#br0" timeOffset="75328.53">28986 3849 865 0,'1'-7'438'32,"0"1"-151"-32,-2 0-50 0,3 6-103 15,8 4-40-15,-10 0-48 16,-1 2-16-16,-7 4-20 16,-5 1-4-16,0 10-4 15,2 5 0-15,-10 4-1 16,2 7 1-16,-2 4 0 15,0-2 0-15,1 1 1 16,3-5-1-16,0-9 0 16,4 0 1-16,4-14-1 15,4-5 9-15,4-9 10 0,2-7-1 16,8-13 1-16,4-4-10 16,4-13-9-16,4-4 0 15,3-1-1-15,-2-2-1 16,3 7 0-16,-2 4 0 15,-1 10 0-15,-7 7 0 16,-3 8 0-16,-7 3 1 16,2 6 1-16,5 4 0 0,-4 5 1 15,8 3-2-15,-6 2 1 16,-8-2-1-16,3 1 0 16,3 3 0-16,-7-1 0 15,11 0-1-15,-2-4 1 16,0-2 1-16,6-3 2 15,0-5 1-15,4-5 2 16,2-3 1-16,5-8 2 16,2 0-2-16,-3-7 0 15,2 3-1-15,-3-3-2 16,-2 4 1-16,-7 5 0 16,-2-2 1-16,-9 7 9 15,-3 0 6-15,-3 4 3 16,-4 2-1-16,-7 5-10 15,-4 4-8-15,-1 3-4 16,-3 3-1-16,-5-2 0 16,0 3-1-16,-2 6 0 15,2 2 0-15,5 6 0 0,-4-4 0 16,9 6 0-16,-2-1-1 16,9 5-1-16,8 4 1 0,-3-8 1 15,3 1 0-15,5-4 0 16,-1-1 0-16,4-5 0 15,5 0 0-15,-7-9 0 16,-1-7 0-16,7-5 5 16,2-5-15-16,8-7-98 15,6-6 121-15,4-17-43 16</inkml:trace>
  <inkml:trace contextRef="#ctx0" brushRef="#br0" timeOffset="75943.03">29883 3854 532 0,'4'-1'403'0,"-5"1"9"0,-3 0-140 15,3 0-15-15,0 0-91 16,-2 0-20-16,-11 1-45 16,0-1-22-16,-33-3-29 31,28-2-14-31,-3 3-19 0,-1 2-6 0,-1 3-7 15,-2 2-1-15,-4 4-1 16,5 2 0-16,0 1 0 16,4 4-1-16,-3 3-1 15,-8 2-2-15,13 6 1 16,-1 2-1-16,11 0 1 16,7 3-1-16,-8-6 0 15,10 7 0-15,-1-10-1 0,3-2 0 16,16 0-1-16,-11-11 0 15,10-4 0-15,1-3 1 16,-7-11 2-16,11-3 0 16,0-12-3-16,4 2-4 15,11-10-4-15,-3-4 1 0,3 2 4 16,-4-5 4-16,-3 6 5 16,-1 2 1-16,-11 6 1 31,-1 6 2-31,-12 6-2 15,-3 5-1-15,-5 6-4 16,-4 1-2-16,-4 8-4 0,-3 2 2 0,0 7 2 16,0 3 0-16,1 3 1 15,1 1 0-15,1 7 0 16,1 0 1-16,2 2 0 16,2 4 0-16,0-5 0 15,2-1-1-15,0-6-1 16,1-1-1-16,3-5-16 15,0-8-22-15,5-2-68 16,0-9-55-16,6-6-201 16,3 1 232-16</inkml:trace>
  <inkml:trace contextRef="#ctx0" brushRef="#br0" timeOffset="76353.209">30321 3915 780 0,'6'-7'505'16,"-1"4"-27"-16,-6 1-219 16,-4-1-29-16,4 2-98 15,0 0-29-15,-6 0-28 16,-7-1-17-16,1 0-20 16,-24-3-8-16,24 5-18 31,-1 4-7-31,-3 2-4 15,-4 3-1-15,-6 4 0 16,4 4-2-16,-2 6 1 16,3 2-1-16,7 3 1 15,-3 1 0-15,2-5 0 0,-6-3 0 16,12 5 0-16,6-1 0 16,2-1-1-16,13 1-1 15,1-6 0-15,-8-7 0 0,1-3-1 16,2-2 0-16,8-7 1 15,7 0-1-15,17 0 1 16,0-6 0-16,-2-12-26 16,3 1-19-16,-4-2-61 15,-5 1-57-15,-2 9-250 16,-3 6 272-16</inkml:trace>
  <inkml:trace contextRef="#ctx0" brushRef="#br0" timeOffset="76713.93">30833 3721 1324 0,'0'-8'566'16,"0"5"-346"-16,-2 5-60 0,-5 5-88 16,-1 3-36-16,-4 11-16 15,-1 0-2-15,-8 9-12 16,6 8-2-16,-7 0-2 16,2 8-1-1,0 3 1-15,-1 2 0 0,1-7 0 16,1-1 0-16,1-11 0 15,8-1 2 1,2-10 0-16,1-8 0 0,7-6 17 16,1-4-18-16,8-12-87 15,3-3 24-15,9-13 10 16</inkml:trace>
  <inkml:trace contextRef="#ctx0" brushRef="#br0" timeOffset="76973.65">30614 3914 946 0,'-4'-7'484'0,"3"4"-156"16,-2-2-81-16,6 1-81 16,-3 3-47-16,0 0-41 15,13-4-20-15,14 2-32 16,33 0-8-16,-24 7-10 15,3 1-3-15,-2-2-3 16,1 2 0-16,-11-1-2 16,-1-1 0-16,-10-1-2 15,-2-2-28-15,-4 0-172 0,-6-3 144 16</inkml:trace>
  <inkml:trace contextRef="#ctx0" brushRef="#br0" timeOffset="78037.92">31485 3932 1081 0,'3'-7'527'0,"-7"4"-202"15,3 0-70-15,-10-2-99 16,1 0-45-16,-6 1-43 15,3 2-19-15,-2 1-25 32,-6 3-8-32,-4 2-11 15,-10 4-2-15,2 8-3 0,-1 1-1 16,5 9 1-16,-2-2-1 16,4 9 0-16,-2-2 1 15,8-3-1-15,5 5 0 16,8-4 0-16,5-2-1 0,3-5 1 15,3-2 0-15,6-8-1 16,5 4 0-16,5-9 1 16,2-2 1-16,4-11 1 15,3-6-10-15,11-9-31 16,3-7-15-16,4-13-32 16,0-4 6-16,2-7 29 15,-10 2 16-15,-2 11 32 16,-3 6 5-16,-20 14 2 15,2 8 15-15,-15 9 5 16,-11 2 1-16,0 8 5 16,-7 3-12-16,-3 8 0 15,-4 4 0-15,-1 3-1 16,6 7-4-16,13 2-5 16,9-1 0-16,0-4-2 15,1-3-1-15,-6-11 1 0,10 2 0 16,11-3-1-16,4 1 0 15,12-8-1-15,-7 1 1 16,10-6-1-16,-4-8 1 16,3-10-1-16,0-5-1 15,2-7-2-15,0-7 0 0,6-4-3 16,-9-10 2-16,1 0 1 16,-9 6 0-16,-15 12 3 15,11 10 0-15,-21 9 7 16,0 2 6-16,0 9 0 15,-14 0-2-15,-3 10-7 16,12 4-6 0,-10 9-1-16,5 7 2 0,-4 5 1 15,-15 2 0-15,3 7 0 16,-6-6 0-16,8 0 0 0,5-7-1 16,6-8 1-16,2-4 0 15,7-9 1-15,1-4 1 16,3-3 4-16,5-3 2 15,5-6-1-15,1-5-1 16,4-11-4-16,8 1-3 16,15-8-1-16,-3-7-1 0,1-16-17 15,10 2-4-15,-5 1-2 16,7 10 0-16,1 20 13 16,-17 4 4-16,-12 13 2 15,-5 5-2-15,-11 8 0 16,-4 4 0-16,-7 8 2 15,-5 1 2-15,-3 7 4 16,4 3 2-16,2 4 0 0,3-4 3 16,4-2-1-16,2 0 0 15,4-4-2-15,0-1-1 16,-4-4-2-16,-2-1 1 16,-3-6 0-16,-3-4 2 15,3-5 5-15,3-4-15 16,5-5-92-16,6-3-73 15,5-8 97-15</inkml:trace>
  <inkml:trace contextRef="#ctx0" brushRef="#br0" timeOffset="78400.43">32957 3654 824 0,'-1'-13'494'0,"-7"-2"-48"16,-4 3-123-16,5 0-113 16,-11 7-59-16,9 3-61 15,0 2-13-15,-2 3-29 32,9 2-14-32,0 15-20 15,-3 11-8-15,-11 11-8 16,9 8-2-16,-13-5-1 0,1 0 2 15,5 3 4-15,-3 3 1 16,1 10 1-16,4-2-2 16,-1 1 0-16,-8-10 1 15,7-11 0-15,-3-3 2 16,4-15 0-16,3-3 1 0,5-10 6 16,2-5 7-16,1-11-31 15,4-3-18-15,0-6-69 16,1-7-71-16,4-6 114 15</inkml:trace>
  <inkml:trace contextRef="#ctx0" brushRef="#br0" timeOffset="78640.68">32603 3893 751 0,'-10'-16'445'15,"5"0"-78"-15,5 7-103 0,2-1-23 16,7 3-63-16,3 1-29 16,13 3-45-16,5 1-28 15,14 8-34-15,0 0-13 16,0-4-16-16,3 7-5 16,-13-6-5-16,4 3-1 0,-5-2 33 15,-9-2-42-15,-5-2 27 16,-8-4-8-16</inkml:trace>
  <inkml:trace contextRef="#ctx0" brushRef="#br0" timeOffset="80128.1">28956 4405 243 0,'-9'0'158'0,"-3"0"17"0,2-1-14 15,1 0-22-15,0-1-6 16,3 2-9-16,0 0-6 15,2 1-6-15,4 1-4 16,-1-3-10-16,0 1-5 16,1 0-18-16,0 0-8 15,0 0-18-15,0 0-9 0,0 0 5 16,0 0 4-16,0 0-3 16,4 0-3-16,16 4-16 15,29 8-4-15,-12-5 11 16,6 3 6-16,19-4 12 15,13 3 6-15,29-1-4 16,12-2-2-16,29 4-11 0,19 0-6 31,14-4-7-31,9-5 0 0,21-5-4 0,4-3-1 16,18-4-9-16,8 3-5 16,1 5-1-16,-7 3-1 15,-21 10 2-15,-7 4-1 16,-34 6-1-16,-14 1-1 15,-36 2-2-15,-30-5 1 16,-39-3 0-16,-22-9-1 0,-27-8 5 16,-1-4 2-16,-4-1-1 15,-4 1-3-15,-5-3-7 16,-3-3-6-16,-2-2-49 16,3 0-21-16,3 4-83 15,2 5-46-15,0 0 134 16</inkml:trace>
  <inkml:trace contextRef="#ctx0" brushRef="#br0" timeOffset="81586.82">24730 5079 271 0,'3'6'177'0,"1"0"-6"15,1 0-25-15,-2-1-27 16,-2-3-6-16,-2-1 8 15,1-1-3-15,-1-1 6 16,0 0 7-16,0 0 11 16,0 0 7-16,-1-1-26 15,1 1-18-15,0 0-28 16,0 0-12-16,-2-3-17 16,-7-15-7-16,-5-30-20 15,17 24-5-15,-1-14-8 16,2-2-2-16,-4-8-3 15,9-1 0-15,4-2-1 16,0 0-2-16,8-6 0 16,-4-3 0-16,6 3-3 15,0 1 1-15,2 13-2 0,-4 6 1 16,-5 10 1-16,-1 6-3 16,-2 9-3-16,-1 7-3 15,-1 6-7 1,0 5 0-16,1 12 3 0,1-1 2 15,0 8 8-15,2 4 3 16,2 2 2-16,-1 0 0 16,3-1 0-16,-3-3 15 15,-5-10-66-15,2-3-75 16,-12-7 85-16</inkml:trace>
  <inkml:trace contextRef="#ctx0" brushRef="#br0" timeOffset="81887.63">24539 4797 769 0,'9'-4'379'0,"7"-3"-111"16,15 3-50-16,2-4-17 15,-5-2-29-15,3 3-42 16,-5 1-15-16,-3 0-42 16,7 4-20-16,-14 0-27 15,-1 2-12-15,-9 2-10 16,-1 0-1 0,3 6 12-16,-8-1-37 15,4 4-172-15,-4-1 144 16</inkml:trace>
  <inkml:trace contextRef="#ctx0" brushRef="#br0" timeOffset="82586.78">25315 4822 659 0,'-1'-9'353'0,"1"0"-107"16,-1-3-61-16,1 3-19 16,-4 1-32-16,-2 4-6 15,-1 3-33-15,-8-1-16 0,-1 4-21 16,-10-2-7-16,4 4-11 15,-9 1-7-15,-8 1-12 16,-2 4-7-16,-7 4-8 16,5 7 0-16,8-1-4 15,6 3-1-15,4 0-1 16,7-1 0-16,8 2-2 16,6 1-2-16,6 0 1 15,3 3 0-15,5-5 1 16,2-4 0-16,6-2 1 0,1-5 1 15,5-4 7-15,2-6 2 16,-1-16 6-16,12-2 1 16,-4-19-3-16,3-1-2 0,-2-2-4 15,-5-7-1-15,4 6-1 16,-5 0 0-16,1-1-1 16,-8 7-1-16,-7 5-2 15,-3 7-1-15,-5 15-2 16,-5 0-5-16,-3 8-3 15,-5 1-1-15,-4 9 1 16,-4 2 4-16,0 6 3 16,-2 2 2-16,4 1 0 15,8 4 0-15,0 1 1 16,1 2 0-16,6 4-1 16,-1-1 1-16,0-7-1 15,7 1 0-15,3-2 1 16,-3-10 0-16,7 3 0 0,0-2 2 15,-3-13 4-15,4 1 0 16,-1-13 3-16,0-5 4 16,4-9-73-16,2-4-66 15,5 0 80-15</inkml:trace>
  <inkml:trace contextRef="#ctx0" brushRef="#br0" timeOffset="83176.27">25635 4801 621 0,'-3'-38'400'0,"-1"31"-15"16,-1 1-160-16,2 1-18 16,11 5-56-16,-1 1-22 15,2 1-48-15,-4-1-25 16,-5 1-35-16,1 3-9 0,-2-5-6 15,0 0-1-15,-1 14 3 16,1 10 0-16,9 38-2 16,-18-31-1-16,0 3-1 15,9 3-1-15,-2-4 0 16,11 2-1-16,-4-11 1 16,-4-4-1-16,1-11 4 15,2-7 5-15,18 0 7 0,-5-15 2 16,7-7-1-16,2-7-4 15,-5-18-6-15,4 6-2 16,-1-7-1-16,-2 1-2 16,-3 9-2-16,0 5-2 15,-4 10 0-15,-2 6 0 16,-6 4-2-16,-4 1 1 16,-2 10-6-16,0 0-4 0,-2 1-2 15,1-1 0 1,0 0 2-16,0 4-48 0,-3 17-518 15,-1 25 419-15</inkml:trace>
  <inkml:trace contextRef="#ctx0" brushRef="#br0" timeOffset="83710.48">26178 4807 781 0,'10'-11'472'16,"-11"1"-28"-16,1 3-134 16,-1-2-99-16,-7 2-58 15,4 3-71-15,0 4-25 16,-4 4-40-16,6 5-10 16,-14 6-7-16,-1 1-1 0,2 6 1 15,-13 0 0-15,6 4 1 16,-5 0 1-16,2 1-2 15,5 1 0-15,11 1 0 16,3-3-1-16,5-6 0 16,4 2-1-16,7-5 0 15,3-2 0-15,8-2 2 16,1-5 1-16,4-5 1 16,6-3 2-16,-4-5 3 15,-8-12 0-15,6-5 2 16,-5-5-1-16,3-8 0 15,1 2-1-15,-13-6 0 16,1 1 1-16,-13 1-3 16,1 2 0-16,-4 6-3 15,-9-3-1-15,5 11-3 0,-10-3-3 16,2 11-3-16,-2 3-2 16,2 8 0-16,1 3 0 15,-4 4 1-15,8 8 1 16,-7 2 0-16,8 7 1 15,1 2-33-15,-5 2-24 16,8 4-63-16,4 1-36 0,-4 2-98 16,5 1-105-16,7-2 240 15</inkml:trace>
  <inkml:trace contextRef="#ctx0" brushRef="#br0" timeOffset="84470.26">26524 4768 853 0,'9'-22'472'0,"-7"10"-83"16,5 8-115-1,-12-3-81-15,-2 4-55 0,-2 3-67 0,1 2-21 31,3 9-36-31,1 6-6 0,-6 5-3 0,-8 0 0 16,0 9 0-16,-3 0 0 31,3 10-2-31,3-1 1 0,3-2-1 16,2 1 1 0,1-7-2-16,2-10 2 0,4-7-3 15,2-13 4-15,2-11 10 16,7-3 1-16,4-14 1 15,5-3-4-15,4-13-8 16,5-2-2-16,6-3-2 16,-2 1-1-16,1 5-3 15,2 9-1-15,-16 3 0 16,4 11 0-16,-3 12-2 16,-11-1-2-16,0 13-3 15,-4 2 1-15,2 7 4 16,-4 5 2-16,9 4 4 0,-2 2 0 15,-7-5 0-15,6 0 0 16,-2-4 0-16,5 0 0 16,1-6 0-16,11 0 3 0,3-9 2 15,1-4 2-15,7-8 1 16,-3-6-2-16,4-4-1 16,0-3 0-16,-3-3 0 15,-1-1 1-15,-10 0 1 16,-7-5-1-16,-3 7-2 15,3 8-2-15,-12 3-3 16,3 14-5-16,-18 0-2 16,-14-3-1-16,-3 15 1 15,-7-1 3-15,4 10 2 16,-1 4 1-16,0-1 0 16,-3 0 1-16,4 2 0 15,3 2 0-15,13 2 0 16,3 0 0-16,2 3 0 15,13 3 0-15,2-4-1 16,0-2-1-16,19-3 0 0,-6-11 2 16,14-4 2-16,11-3 14 15,2-14-44-15,6-6-53 16,6-17-197-16,3-7 172 16</inkml:trace>
  <inkml:trace contextRef="#ctx0" brushRef="#br0" timeOffset="85061.31">27735 4435 864 0,'16'-11'435'0,"-11"9"-153"16,-3 2-59-16,-5 3-74 16,2-3-35-16,0 0-31 15,-9 19 6-15,-24 38-29 16,21-14-12-16,1 7-18 15,0-1-7-15,5 7-5 16,-15-19-3-16,7 3-4 16,1 1-1-16,5-4-4 0,8 4-1 15,-4-10 0-15,11 6 0 16,-11-18 2-16,5-3 2 16,1-9 8-16,-1-6 8 15,5-5 2-15,0-5 1 16,-2-14-9-16,-2-4-9 15,-3-8-4-15,1-1-3 16,-7 2-3 0,-9 0 0-16,-2 9-6 15,-11 2-3-15,-9 6-2 16,-3 10 0-16,-9 4 2 0,-4 1 1 16,5 9 4-16,3 3-1 15,8 7 1-15,1 4 1 16,13 5-1-16,6 3 1 0,1-1 0 15,3 6 0-15,10 3 1 16,-2-1-1-16,12 6 1 16,13 1 0-16,0-9 0 15,6-3 2-15,11-15 1 16,4-2 3-16,14-11 2 16,5-5 1-16,3-3 1 15,-6-15 0-15,2 5 0 16,-4-5-1-16,-13-9 4 15,2 3-9-15,-11-8-68 16,1 6-48-16,-3 4 63 16</inkml:trace>
  <inkml:trace contextRef="#ctx0" brushRef="#br0" timeOffset="85473.89">28053 5036 1538 0,'8'4'693'0,"-12"-4"-320"15,10 7-247-15,-1 2-25 16,-10 1-64-16,3 2-6 0,-8-6-10 16,-3-3-8-16,4-4 25 15,9 2 3-15,-1-3-22 16</inkml:trace>
  <inkml:trace contextRef="#ctx0" brushRef="#br0" timeOffset="88204.86">3048 14382 668 0,'0'-26'294'0,"3"0"-133"16,1 8-3-16,-2-5-7 16,-2 3-18-16,0 3-30 15,-1-1-16-15,-3 5-12 16,0 0 2-16,-11 0 5 16,-7 1-4-16,-1 2-11 15,-9 2-5-15,-7 4-21 16,-7 3-8-16,-18 4-16 0,1 4-9 15,-9 9-7-15,-3 3-3 16,8 10-5-16,-13 6-2 16,-5 14-2-16,6 9 1 15,-5 13 3-15,9 3 1 16,14 2 1-16,10 2 0 16,16 15 3-16,15 14 2 15,20 2 2-15,2-3 1 0,20-22-2 31,11-11-1-31,15-8 1 0,12-6 0 0,24-9 1 16,0-17 0-16,20-22 1 16,7-8 2-16,0-21 2 15,12-9 0-15,-7-21 0 16,1-9 2-16,-8-10 1 16,-10-14 1-16,-9-17 0 15,-10-7-1 1,-14 0 2-16,-13 6 2 15,-22 9 5-15,-9 5 2 16,-22-6 16-16,-10-3 11 16,-17 8 5-16,-9 3-2 15,-13 4-19-15,-14 8-14 16,-13 8-17-16,-5 11-6 0,-7 28-7 16,3 13-1-16,-3 34-1 15,-5 13 4-15,4 18 5 16,10 8 3-16,10 0 2 15,15 0 2-15,17 4-2 16,5-5 0-16,18 3-2 16,3-2 95-16,14-13-66 15,-1-2 3-15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5T23:11:03.61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2284 8472 236 0,'-4'-3'189'0,"1"-1"42"15,-7 4-41-15,10-5-61 0,-2 4-18 16,2-1-19-16,0 2-5 15,0 0-6-15,0 0-10 16,0 0-23-16,0-1-8 16,0 0-10-16,0 0-2 15,-1 0 0-15,0 0-1 16,0-1-2-16,-4 1-3 0,-6 0-5 16,-2 1-2-16,-33 9-5 15,27-5-1-15,-7 1-1 16,3-2-1-16,-8-1 0 15,-3 5 0-15,-8-4-3 16,8 6 0-16,-1 2 0 16,-6 3 0-16,4 12 1 15,-13-4-2-15,4 6-4 16,12 0-1-16,4-1 0 16,10 3-1-16,0 1 3 15,0-3-1-15,6 12 1 16,-3 8-1-16,10 11 1 15,2 2 0-15,6-4 0 16,5-8 0-16,5-9-2 16,6 0 1-16,1-4 0 15,1-3-1-15,9 3 1 0,11 4 1 16,-1 5-1-16,20 9 1 16,-11-3 0-16,-5-10 0 15,5-15 0-15,-19-13 0 16,13-11 6-16,0-3 5 15,-1-16 5-15,6-8 3 16,4-36-4-16,4-10-1 16,0-8-4-16,0 6-1 0,3 16-2 15,-5 0-2-15,-5-13 0 16,0-8-1-16,-15 5 2 16,0 11 0-16,-7 18 3 15,-4 10 1-15,-10 3 5 16,-8-2 3-16,-7-3 4 15,-11-4 5-15,-9-7 5 16,-7-5 0-16,-16-6-5 16,1 3-5-16,-8 6-14 15,0 9-6-15,-10 14-2 16,2 6-1-16,3 18 0 16,-1 3 0-16,17 20-2 15,-10 5-2-15,6 16 1 16,-3 7-1-16,1 27 1 15,5 0 1-15,-3 1 2 0,4-4 0 16,1-16 1-16,12 2 1 16,1-5-6-16,8 1-42 15,6-6-129-15,6-7-130 16,13-7 181-16</inkml:trace>
  <inkml:trace contextRef="#ctx0" brushRef="#br0" timeOffset="10013.64">5875 11398 469 0,'0'-1'229'16,"0"-1"-77"-16,0 1-21 16,0 0-38-16,0 0-13 15,0 0-19-15,0 0-9 16,0 0 0-16,0 0 2 16,0 0 3-16,0 0 2 15,0-1-4-15,0 1-3 16,0 1-12-16,0-1-5 0,0 1-11 15,0 0-1-15,0 0 3 16,0 0 3-16,1 2 1 16,5 13-2-16,11 30-6 15,-14-19-4-15,-3 0-8 16,0 3-1-16,0 3-4 16,-1 0 0-16,4 6-2 15,-3-1 0-15,-1-6 0 16,0 1-1-16,-6-3 1 15,6 0 0-15,-1-5 1 16,-1-4 0-16,-2-10 2 16,5-1 3-16,-1-7 6 15,1 5 4-15,0-3-64 16,-4-9-87-16,2-8 84 16</inkml:trace>
  <inkml:trace contextRef="#ctx0" brushRef="#br0" timeOffset="10595.05">5640 11390 350 0,'0'0'211'0,"0"0"-27"15,2 7-37-15,-2-7-58 16,-1 0-16-16,1 0-12 16,-1-2 1-16,0 1 3 0,1 0 0 15,0 0 2-15,0 1-1 16,6 0-3-16,2 0 1 16,0-1 0-16,6-1 0 15,20-5 5-15,-21 3-4 16,2 1-11-16,-4-6-6 15,22 6-20-15,1-4-9 16,3 0-9-16,-1 5-4 0,-11 0-2 16,3-1 0-16,4 2-1 15,-1-4 2-15,10 2 1 16,-7 1-1-16,-1 0 2 16,-4-2-1-16,-2 4 3 15,0 0 1-15,-11-4 3 16,-4-2-1-16,-10 1-2 15,0-2-3-15,0 6-40 16,2 1-59-16,-4-1-210 16,0 1 195-16</inkml:trace>
  <inkml:trace contextRef="#ctx0" brushRef="#br0" timeOffset="11664.18">6370 11325 364 0,'-1'-1'235'0,"0"0"-8"16,0 0-85-16,0 0-25 16,0 0-22-16,1 1-9 0,-1 0-13 15,0 0-4-15,0 0-4 16,1 0-1-16,0 16-10 15,2 31-5-15,-1-25-7 16,-2 7-6-16,1 4-6 16,1 1-6-16,-1 6-12 15,-1-6-2-15,-1 5-4 16,1-1-1-16,-4-6 0 16,2 3 0-16,-4-8 0 15,4 0-1-15,-1-5 1 16,-1-3 1-16,2-7 2 15,-7-4 3-15,5-4 9 16,1-4 4-16,8 1-1 16,-4-2-3-16,0 0-14 0,-1-2-11 15,-3-22-26-15,0-25-16 16,11 21-25-16,0 3 0 16,10-6 16-16,-3 0 17 15,13-2 27-15,-8 1 6 16,-3 9 5-16,3 2 0 15,-11 10 0-15,4-2-1 0,2 7-4 16,0 6 0-16,-2 1 2 16,0 15 2-16,-1 3 5 15,-1 7 5-15,-1 6 7 16,-5-1 1-16,-1 2 1 16,4-3-2-16,-6 2-6 15,0-4-2-15,-1-1-1 16,-5-6 0-16,0-4-2 15</inkml:trace>
  <inkml:trace contextRef="#ctx0" brushRef="#br0" timeOffset="12230.2">6699 11615 318 0,'-9'2'192'0,"8"1"-24"16,3 0-32-16,10 3-11 16,3-1-31-16,7 2-22 15,5 0-30-15,-4-2-8 16,2 1-4-16,-9-5-1 16,14-7-3-16,-10-2-3 15,-5-9-4-15,-1 5-2 0,-17-8-4 16,9-1-2-16,1 1-6 15,2-9-1-15,-3 9 0 16,3 1 1-16,-25 14 4 16,14 0 3-16,-2-5 17 15,-8 10 16-15,20-6 16 16,-14 11 7-16,5 7-6 16,-10-5-11-16,-7 6-12 15,-3 2-6-15,-11 8-10 16,12 2-3-16,4 4-5 15,-1-5-1-15,6 5-4 16,4-1-2-16,0-6-5 16,9 3-1-16,-4-5-1 15,1 1-1-15,9-4 0 16,-5-2 0-16,13-2 0 0,1-5 3 16,1-2 5-16,5-2 1 15,0-5 4-15,0-1 0 16,-1-7 0-16,-1-3-1 15,-2-2-2-15,1-1-2 16,-1-1-40-16,-8 2-54 16,0-1-301-16,-1 0 259 0</inkml:trace>
  <inkml:trace contextRef="#ctx0" brushRef="#br0" timeOffset="13245.9">7751 11236 715 0,'0'-4'330'0,"-7"4"-148"16,8 0-41-16,-2 0-61 15,0 0-15-15,0 0-12 16,-1 6-2-16,2 17-3 16,3 27-4-16,-2-21-7 0,5 3-4 15,-1 7-5-15,-2 1-2 16,0 6-8-16,3-5-3 15,-5-3-5-15,4 1-1 16,-1-5-2-16,-3-2-1 16,6-6 1-16,-5-5 1 15,2-8 3-15,-4-4 2 16,-1-8 14-16,1-3 4 16,-5-6 1-16,5 0-3 0,-4-8-15 15,2 0-6-15,-5-6-8 16,0-7-3-16,-6 1-13 15,-2-3-6-15,5 7-6 16,-10 1 0-16,2 0 9 16,2 6 5-16,-7 3 5 15,8 9 2-15,2 6-1 16,1 7 0-16,-10 0 0 16,-3-1 1-16,-4 4 1 15,-8-2 0-15,18 5 1 16,-1 2 1-16,4 0 0 15,3 1-1-15,3 1 1 16,-7 1-1-16,10 0-1 16,5 0 1-16,2-4 1 15,14-4 1-15,-6 0 0 16,0-1 1-16,4-1 1 0,-3 2 0 16,5-5 1-16,5 2 0 15,2 0 2-15,4-3 2 16,10-3 2-16,-6-3 1 15,13-4 1-15,-13-3 2 16,-3-6-2-16,6 0-6 16,-17-5-92-16,13 1-119 0,-9 5 132 15</inkml:trace>
  <inkml:trace contextRef="#ctx0" brushRef="#br0" timeOffset="13614.92">8084 11510 895 0,'-5'0'394'16,"-14"11"-198"-16,19-4-33 16,-1 8-58-16,-11-3-22 15,14 2-33-15,-12 4-14 16,10 1-14-16,-1 2-6 15,1 0-6-15,9-4 0 0,-7-1-4 16,8 1 3-16,-6-10 0 16,-1 3-24-16,7-3-164 15,-18-3 130-15</inkml:trace>
  <inkml:trace contextRef="#ctx0" brushRef="#br0" timeOffset="19661.38">8333 11649 223 0,'-1'0'133'0,"1"0"-3"15,0 0-5-15,0 0-10 16,0 0-4-16,0 0-11 16,0 0-9-16,0 0-11 15,0 0-6-15,0 0-15 16,0 0-4-16,0 0-6 16,0 1 1-16,1 6 0 15,0 0-3-15,2-1-15 16,-2 1-7-16,3 0-10 15,-2-1-3-15,1-1-4 0,-2 0-1 16,0-2 2-16,1 3 3 16,-2-5 10-16,1 1 3 15,1 2 7-15,-2-4 1 16,2 5 4-16,-1-3 1 16,-1-2 8-16,0 0 3 15,0 0-2-15,0 0-1 16,0 0-13-16,-1-1-7 15,0 0-9-15,-1-7-4 0,-4-22-5 16,-3-41 0-16,9 25-3 16,-1 2-1-16,2-3-1 15,-6 7 0-15,2 5 0 16,6-4-1-16,-10 3-1 16,3-3-1-16,0-4-1 15,-1 3-1-15,14 1-1 16,-3 1 0-16,-2 6-1 15,-3 3 0-15,-1 12-3 16,3 3-1-16,1 9-10 16,3 5-2-16,1 3-3 15,4 9 1-15,9 1 10 16,1 4 5-16,2 0 7 16,0-2-3-16,5 6-69 15,-1-5-74-15,3-4 91 0</inkml:trace>
  <inkml:trace contextRef="#ctx0" brushRef="#br0" timeOffset="19967.56">8262 11399 407 0,'-5'3'290'0,"0"-4"46"15,5-1-115-15,6 2-64 16,-6-1-23-16,0 0-30 16,9-3-14-16,5-2-25 15,33-14-11-15,-31 16-21 16,-1-3-8-16,2 6-12 15,-6-3-2-15,1 2-12 16,1 1-50-16,-7 1-174 16,1 0 153-16</inkml:trace>
  <inkml:trace contextRef="#ctx0" brushRef="#br0" timeOffset="20593.92">8582 11722 357 0,'-4'1'203'0,"19"-1"-20"16,-11 0-19-16,3 0-30 16,5 0-5-16,-14 0-5 15,6 0-7-15,-4 0-1 16,0-1-4-16,0 0-15 15,0-1-8-15,0 1-18 0,4-7-6 16,1-6-14-16,7-32-6 16,-14 19-13-16,-4 1-6 15,2-10-8-15,2 2-2 16,-6-7-5-16,13 0-1 16,-13-5-2-16,0-6-1 15,1 4-3-15,-11-6-1 16,16 4-3-16,1 1 0 0,3 5-2 15,1 4-2-15,5 6-4 16,7 4-1-16,4 8-4 16,0 4-5-16,3 8-8 15,-3 3-2-15,9 8 2 16,-1 8 3-16,1 7 12 16,-4 8 5-16,-5 1 5 15,-1 1-4-15,-1-1-19 16,2 1-21-16,-3-3-67 15,-5-2-67-15,-9 2 112 16</inkml:trace>
  <inkml:trace contextRef="#ctx0" brushRef="#br0" timeOffset="20862.74">8552 11485 616 0,'6'-11'380'16,"-6"2"-35"-16,5 0-135 15,11 6-31-15,-2-4-56 16,8-1-22-16,-3 2-43 15,-3-10-13-15,5 9-23 16,3 3-8-16,2 2-11 16,0-1-40-16,-8 3-186 15,-5-2 156-15</inkml:trace>
  <inkml:trace contextRef="#ctx0" brushRef="#br0" timeOffset="21776.8">8845 11539 317 0,'7'-35'212'0,"-9"38"17"15,2 3-43-15,-1-3-52 0,1-3-14 16,0 0-28-16,0 0-11 16,0 0-15-16,0 0-8 15,4 0-16-15,8 2-8 16,10 1-13-16,31 5-7 16,-21 1-5-16,-5-3-1 15,-2-5 0-15,-6 3 0 0,-14-9 3 16,8 2 2-16,-5 2 7 15,0-3 3 1,-1-2 3-16,-3-6-2 0,4 0-6 16,1-2-3-16,-4-3-5 15,6 5-2-15,-11-3 0 16,-5 1 1-16,0 7-1 16,-5 4-2-16,2 4-6 15,-6 1-1-15,7 7-2 16,-19-6 2-16,-7 8 4 15,7 6 4-15,-15-5 0 16,17 7 0-16,6 4-2 16,-2-1-1-16,6 1-2 15,3 0 0-15,2-3-1 16,5 1-1-16,4-2 0 16,0 1-1-16,5-3 1 0,1-2 2 15,5 1 3-15,3-4 1 16,6-1 3-16,3-1 1 15,0-8 1-15,16 5-1 16,-4-5-1-16,1-2 1 16,1 2 1-16,-18-7 0 15,-2 0 3-15,-6-1-3 0,0-3-36 16,4 1-39-16,0-3-152 16,2 1-259-16,-3-6 310 15</inkml:trace>
  <inkml:trace contextRef="#ctx0" brushRef="#br0" timeOffset="22326.36">9312 11486 504 0,'4'-2'346'15,"-4"1"37"-15,0 0-126 16,2 0-95-16,-2 0-35 16,1 1-49-16,-1 0-15 15,4 3-22-15,-3-2-6 16,4 13-7-16,31 31-4 15,-33-27-4-15,5 10-3 16,-5 0-5-16,3-3-1 16,-3-6-2-16,0-2-1 0,1-6 1 15,-4-1 0-15,0-6 6 16,7 2 8-16,-8-10 8 16,0-5 1-16,1-7-4 15,-10-12-9-15,16-3-10 16,-2-5-3-16,4-4-7 15,11 2-4-15,0-2-2 16,3 3-1-16,-1 7 3 16,-5 4 0-16,-5 7 0 15,0 2 0-15,6 7 1 16,0 0 1-16,0 2 3 16,8 1 0-16,-8 5 0 15,4 2 0-15,-5 1-22 16,-4 5-44-16,-9-2-171 15,3 3-244-15,-6 2 303 0</inkml:trace>
  <inkml:trace contextRef="#ctx0" brushRef="#br0" timeOffset="22911.39">9749 11447 499 0,'0'0'354'0,"0"0"29"16,0 0-131-16,0 0-92 15,0 0-32-15,0 0-28 16,4 11-13-16,0-1-31 15,13 25-11-15,-6-23-11 16,4-2-5-16,4-1-8 16,7 2-2-16,1-11-3 15,-1-2-1-15,2-2 1 16,-12-16 0-16,12 10 3 16,-5-9-1-16,-4-3-3 0,4-1-3 15,-20-11-7-15,4 6-5 16,-11-1-3-16,3 7-4 15,-4 5-1-15,-10 3-2 16,6 10-4-16,-7 4-1 16,-7 2-1-16,13 8 0 15,-13 3 5-15,-3-1 4 16,6 11 4-16,-6 1 2 0,8 7 1 16,7 5 0-16,1-5 1 15,0-7-1-15,7 5 2 16,-5-6 0-16,7 6 2 15,2 0 0-15,4-8-1 16,3-1 0-16,6-2-1 16,7-2 1-16,3-4 0 15,8-1 1-15,-5-7 2 16,7 2 0-16,-6-5-2 16,-14-4-24-16,1-6-94 15,2-5-82-15,7-7 113 16</inkml:trace>
  <inkml:trace contextRef="#ctx0" brushRef="#br0" timeOffset="23427.01">10329 11298 783 0,'-1'10'409'16,"-3"4"-89"-16,1-1-85 15,-2 3-69-15,4 0-30 16,-1 1-48-16,1 3-18 16,1 2-29-16,0 3-9 0,1 4-13 15,2 6-4-15,-1-6-5 16,-2 2-2-16,-1 0-2 16,1-5 1-16,1 1 0 15,0-5-1-15,1-10 4 16,-2-6 0-16,0-6 8 15,0-6 2-15,0 5-3 16,2-8-2-16,9-20-34 16,17-49-32-16,-12 24-60 15,0 1-22-15,-2 2 10 16,14 7 25-16,1 15 57 16,-1 3 20-16,3 9 18 15,-5 4 3-15,-1 6 8 16,4 7 2-16,-10 2 4 0,-2 12 0 15,-4 5 1-15,0 2-1 16,-4 7-2-16,-2 1-1 16,-3 4-2-16,14 1 1 15,-17 2 2-15,-4-1 0 16,0-2 0-16,-13-4-2 16,16-9-1-16,0-3-5 15,1-7-147-15,15-4-298 16,-12-2 292-16</inkml:trace>
  <inkml:trace contextRef="#ctx0" brushRef="#br0" timeOffset="24426.34">10933 11336 289 0,'40'-11'241'16,"-36"6"24"-16,5 0-39 0,-6 1-12 15,-1 4-48-15,8 0-18 16,-12 1-34-16,-8-1-10 16,9 8-7-16,-4 1-8 15,3 8-15-15,-6 3-13 16,-3 0-19-16,-12 1-8 15,13 1-12-15,1 6-6 16,2 5-7-16,9-1-2 0,-2-1-3 16,4-1 0-16,-2-6 0 15,-2 0-2-15,-8-2 0 16,10 0-2-16,13-8 1 16,3 0 0-16,8-4 4 15,-7-6 0-15,8-4 2 16,8-6 0-16,11-11-1 15,-1-7-3-15,-7-10-13 16,0 0-9-16,-1-5-17 16,-9-4-4-16,3 3 6 15,-8-1 6-15,-17 2 17 16,5 6 5-16,-20 7 7 16,3 3 1-16,-11 8-2 15,-1 9 0-15,1 6-1 0,-9 3 1 16,-2 9 9-1,11 1 2-15,4 3 2 0,1 6-1 16,15 2 1-16,-9 2 1 16,6 5 4-16,2-3 0 15,-4-1-5-15,13-1-3 16,3 0-6-16,4 0 0 16,14-1 1-16,-6-13-19 31,-13-5-132-31,0-1-139 0,37 15 171 0</inkml:trace>
  <inkml:trace contextRef="#ctx0" brushRef="#br0" timeOffset="26041.55">12045 11053 304 0,'0'-6'183'16,"-8"2"8"-16,8 6-17 15,-1-5-5-15,-3 0-3 16,4 3-16-16,0 0-7 15,0 0-29-15,0 0-16 16,0 0-28-16,0 0-10 0,0 4-14 16,0 16-2-16,0 34-8 15,3-22-7-15,-2 4-9 16,2 1-3-16,2 5-5 16,-9-3-4-16,1 2-1 15,-4 3-1-15,4-7-1 16,-3 2 2-16,1-5-1 15,5-3 1-15,2 0 0 16,-2-11 2-16,1-8 2 16,-1-6 5-16,-4-9 5 15,6 0-1-15,-3 2-11 16,0-2-20-16,-2-26-47 16,1-36-22-16,9 23-37 15,3 1 1-15,8 5 27 16,-2 1 21-16,5 9 43 15,-5 6 12-15,-4 8 2 0,1 4-2 16,-2 10-2-16,1 7 0 16,2 7 10-16,3 6 4 15,1 0 5-15,-1 3 3 16,0-1 0-16,-8 4 2 16,0-1 1-16,-7 4 1 15,-5-1 2-15,-5-4 0 16,-4-2 4-16,-1-2 2 0,-5-3 3 15,-1 4 1-15,3-3-1 16,-1-7-2-16,0-3-5 16,4-4-4-16,-6-6-1 15,-2 0-1-15,2-7 0 16,2-1-2-16,1-3-6 16,0-2-4-16,1 0-7 15,3-5-4-15,3 0-2 16,0 0-1-16,8 3-3 15,0-5-1-15,-1 11-2 16,2 2-2-16,-1-3 2 16,3 8 1-16,7 1 5 15,-5 0 4-15,6 6 6 16,-2 4 1-16,-5 2 1 16,5 1 0-16,-3 3 1 0,6 4 0 15,1-4 1-15,5 2 2 16,4 2 2-16,-3-5 2 15,6 2 6-15,-8-5 2 16,2-6 7-16,4-2 3 16,3-7-1-16,10 1-1 15,3-6-6-15,8-2-2 16,3 2 0-16,-16-10 1 0,8 1 0 16,-14-7 0-16,-5-4-3 15,7 5-3-15,-12-3-2 16,-3 1-1-16,-8-2 1 15,-3 3 1-15,-10 4 2 16,-3 4 1-16,-15 3 0 16,9 2-1-16,-10 4 1 15,13 7 1-15,-4 3 0 16,-13 0 0-16,14 4-3 16,-1-1-2-16,11 9 0 15,2 1 0-15,2-1 5 16,-11-2 1-16,19 8 2 15,2-3 2-15,9 6-1 16,8 8 0-16,-11-12 0 16,5 8 0-16,4-3-3 15,-4-8-1-15,8 3 0 0,1-6 1 16,-6-5 3-16,1-3 6 16,-10-5-76-16,8-5-90 15,-10-7 93-15</inkml:trace>
  <inkml:trace contextRef="#ctx0" brushRef="#br0" timeOffset="28274.64">12761 11150 364 0,'9'-5'264'0,"-14"4"43"15,5-7-60-15,-1 4-75 16,-2 1-30-16,3 7-53 16,0-4-15-16,0 0-8 15,0 10-5-15,3 13-4 16,8 32-4-16,12-17-11 0,0 1-3 16,-9 1-5-16,2 1-3 15,-19 2-9-15,-2 3-3 16,-1-5-5-16,8 4-1 15,0-19-1-15,-10-5 2 16,3-5 2-16,-14-9 2 16,-1-2 2-16,19-5-6 15,-9-5-31-15,0-7-27 16,0-9-70-16,-11-1-33 16,7-11-60-16,-3-4-23 0,3-1 35 15,8-2 34-15,0 7 87 16,7 8 50-16,3 6 72 15,-2 5 31-15,5 4 55 16,-4 3 12-16,3 6-19 16,0 1-16-16,8 9-31 15,-4-2-7-15,9 1-10 16,-1 0-6-16,0-1-13 16,8 0-7-16,4 0-7 15,4-2-3-15,2-5-6 16,0 2-3-16,-3-4-3 15,-1-1-2-15,-5-5 2 16,-4-3 1-16,-9-2 2 16,-3-2 0-16,-6 2 0 0,-2 1-2 15,-3 4-5-15,-2 3-6 16,6 5-11-16,-9 4-5 16,-2 7-1-16,-3 2 3 15,-6 3 7-15,8 4 2 16,0 4 0-16,5 3 0 15,2 5 0-15,1 0 0 16,3-5 1-16,2 1 0 0,3-4 0 16,3 3 0-16,-1-6 0 15,1 2 0-15,-3-8 2 16,3-6 0-16,1-3 3 16,2-7 1-16,5-8 2 15,-1-7 1-15,7-3-2 16,5-2-2-16,-11-12-6 15,4 5-4-15,-5-11-1 16,-11-1 1-16,6 8 3 16,-13-3 1-16,-4 8 0 15,6 6 0-15,2 4 0 16,8 9 1-16,-5 1 2 16,-3 3-1-16,-7 4-2 15,-8 1 0-15,11 11-3 16,2 2 1-16,6 5 1 0,-2-1 1 15,-2 3 0-15,-8 0 1 16,5 5 0-16,0-1-1 16,7 5 1-16,0-9-1 15,3-3 1-15,7 3 0 16,1-9 1-16,6 8 0 16,-5-6 0-16,-4-4 0 0,1-2 1 15,-2-3 0 1,-2-5-1-16,4 5 2 0,-10-4-1 15,16-1 1-15,-17-3 2 16,4-2 0-16,-1-5 0 16,-13 6 1-16,10-6 0 15,-3-2-1-15,-4-5 1 16,2-8 0-16,3-3-3 16,-1-4-2-16,3-9-7 15,-12 3-2-15,4-2-3 16,-1 5 0-16,-5 13 5 15,12 3 1-15,-4 15-3 16,0-1-2-16,2 6-3 16,-3-1 3-16,0 0 4 15,0 0 5-15,-2 18 3 16,0 28 1-16,4-24 0 0,-3 4 0 16,10-2 1-16,-13 1 1 15,21 2 1-15,3-10-1 16,-2-1 0-16,14-3 0 15,-14-12 1-15,4 3 0 16,-3-12 1-16,5-1-1 16,-1-6 1-16,-4-4 0 15,1 1-2-15,-1-7 1 16,-2-1-2-16,7 1 0 0,-11-4 1 16,-1 4 0-16,-4 3-2 15,-10 2-1-15,-6 9-2 16,7 4-3-16,-8 7-6 15,-2 1-2-15,2 9-1 16,-5-1 0-16,-2 10 6 16,5 0 2-16,-4 4 1 15,5 4 1-15,-1-3 1 16,0 0 0-16,12 2 0 16,-7-4-1-16,22 9 1 15,-6-5 0-15,6-6 2 16,14 3 1-16,-10-11 1 15,7 1 2-15,2-6-1 16,-1-1 0-16,-1-6 0 0,8-3-1 16,-2-2 1-16,-3-6-1 15,0-7 0-15,3 4 0 16,5-10-2-16,-2-5 1 16,0-2-1-16,-4-8-1 15,-9 3 0-15,-9 1-1 16,0 6 1-16,-7 3 0 15,-8 6 0-15,-3 4-1 16,-9 9-3-16,12 4-2 0,-7 4-2 16,-7 6 0-16,4 7 6 15,-15-5 1-15,6 9 2 16,10 0 1-16,-4 0 1 16,6 5 0-16,4 3 0 15,3 1 0-15,0 0 1 16,3 0 0-16,4-3-1 15,4-1 0-15,4 1-1 16,-3-5 0-16,8-8 1 16,-5 0 0-16,9-3-1 15,-3 1 2-15,-7-7-53 16,10-5-50-16,-5-7-176 16,11-7 167-16</inkml:trace>
  <inkml:trace contextRef="#ctx0" brushRef="#br0" timeOffset="28791.26">14560 11232 1010 0,'-6'1'490'15,"-1"2"-178"-15,-6 1-72 0,21 1-89 16,-8 4-32-16,0 1-43 15,3-1-21-15,-7 6-25 16,0 2-6-16,3 4-9 16,-2 5-1-16,3 0-3 15,-2-1-2-15,-3 2 0 16,7 3 0-16,-2-5-2 16,3-2 1-16,-3-6 0 15,-2-5 1-15,4-5 4 16,-5 0 3-16,4-10 1 15,4-5 0-15,-8-11-5 16,9-5-8-16,-2-16-35 16,-12-7-24-16,21 1-41 15,-3-3-9-15,10 16 17 16,14 3 17-16,-8 9 37 16,0 1 11-16,-2 13 13 0,0 2 5 15,0 5 8-15,-2 9 7 16,-4 4 13-16,3 4 3 15,-6 7 0-15,3 1-4 16,-9 3-9-16,-2 1-3 16,-4 1-3-16,-1-3-1 15,7 1 0-15,-9 2 2 16,6-6 0-16,-4-3 0 0,-1-5-40 16,3-4-86-16,-12-3 79 15</inkml:trace>
  <inkml:trace contextRef="#ctx0" brushRef="#br0" timeOffset="29940.72">15569 11284 279 0,'37'0'192'0,"-32"-6"-7"16,5 6-31-16,-2 0-6 16,-5-6-6-16,5 6-5 0,-8-5-14 15,3 3-7-15,-5 0-12 16,1 1-3-16,0 0-10 15,0 0-10-15,1 0-21 16,-1-1-10-16,-1 1-15 16,-3 0-6-16,-11-1-5 15,-24-1-1-15,22 5-1 16,-11-2-1-16,14 4-5 16,-7 3-4-16,2 2-8 15,4 1-2-15,-13 2-4 16,6 2-2-16,0 1-3 15,7 4 1-15,3-2-2 16,0 2 1-16,10-2 1 16,0 2-1-16,-2 1-1 15,9 2 1-15,2-3 2 16,8 2 1-16,7 1 1 0,-4-6 2 16,4 1 1-16,-5-2 0 15,7-4 4-15,-4-1 1 16,-4-7 3-16,-8-3 3 15,5-14 4-15,3-5 0 16,8-4-1-16,8-10-4 16,-5-4-9-16,5-2-8 0,-8-8-19 15,0 5-8-15,-10 2-13 16,-8 1-1-16,-1 10 11 16,-7 6 9-16,-1 10 10 15,-9 7 0-15,2 8-1 16,0 5 0-16,-5 5 8 15,12 5 8-15,-7 1 8 16,3 4 3-16,8 4 3 16,-4 1 0-16,8 2 2 15,17 7 0-15,-8-8 0 16,-1-1-2-16,13-2-2 16,-11-1-1-16,5-1 1 15,0-6 1-15,-10-6 2 16,-3-7 5-16,7-3-68 15,2 0-82-15,0-6 85 0</inkml:trace>
  <inkml:trace contextRef="#ctx0" brushRef="#br0" timeOffset="31123.55">16645 11322 400 0,'20'-7'232'0,"-16"5"-27"16,0 2-42-16,0-1-58 16,-4 0-14-16,0 0-9 15,0 0-2-15,0 0 3 16,0 0 3-16,0 0-3 15,0 0-6-15,-1-1-12 16,-1 1-8-16,2 0-20 16,-1 0-8-16,0 0-11 15,0 0-2-15,-28 1-5 16,-32 9-1-16,33 4-4 16,-3 4-1-16,1 3-4 15,8 3-1-15,0-2 0 16,4 5-1-16,10-4-1 15,-3 2-1-15,4 5-2 0,-3-9 0 16,7-1-3-16,3 2-2 16,5-9 1-16,13 3 0 15,-6 1 5-15,-8-3 4 16,18 0 1-16,1-6 4 16,31 4 1-16,-2-11 0 15,-9 1 2-15,-10-2 1 16,-16-11 4-16,20 6 1 15,-13-8 1-15,3 3-1 16,-3-3-22-16,-10 1-29 0,-2-1-73 16,0-1-48-16,-12 6-223 15,4 0 246-15</inkml:trace>
  <inkml:trace contextRef="#ctx0" brushRef="#br0" timeOffset="31740.86">17014 11283 751 0,'-16'-3'427'0,"6"3"-70"15,1 9-173-15,-3 0-31 16,-7 5-57-16,9 0-19 16,-2 4-29-16,2 2-11 0,7 2-12 15,-3 9-2-15,0-6-5 16,1 1 0-16,1-4-3 15,-1-5-3-15,4 5-4 16,3-2-2-16,4 2-4 16,3-6 0-16,2-3 1 15,-1-1 1-15,4-6 2 16,0 1 2-16,5-5 0 16,0-3 2-16,-1-5 2 15,2-9-1-15,-1-3-6 16,1-6-5-16,1 0-7 15,-5-4-3-15,-8-8 1 16,-8 1 3-16,-11-8 5 16,3 2 0-16,-14 7 0 15,5 7-2-15,-5 9-5 16,-3 5-2-16,4 11-3 0,-4 1 0 16,9 6 1-16,-3 4 2 15,4 2 2-15,1 2 1 16,-3 1 2-16,5 3 1 15,3-2-2-15,5-1-2 16,1-4-18-16,-1 2-35 16,4-1-113-16,0 0-114 0,8 1 174 15</inkml:trace>
  <inkml:trace contextRef="#ctx0" brushRef="#br0" timeOffset="32357.72">17272 11309 804 0,'6'-9'415'16,"-4"0"-104"-16,-4 4-43 16,4 3-89-16,-2 0-37 15,0 2-70-15,0 0-26 16,0 0-28-16,0 5-3 16,0 15-1-16,1 29 0 15,3-19-2-15,0 2 0 16,-1 1-1-16,-2 1-2 15,-1-6-1-15,1-1-1 0,-1-3-1 16,-3-5 2-16,7 1 2 16,-6-6 1-16,4-10 11 15,0-4 3-15,-6-9 0 16,4-3-1-16,-1-9-14 16,-4-5-9-16,5-11-29 15,0-4-21-15,4-5-35 16,2 3-7-16,3 6 14 15,1 2 16-15,7 13 32 16,1 4 11-16,2 5 6 16,-3 6 3-16,3 6 7 15,0 2 2-15,-1 8 11 16,2 3 2-16,-1 8 0 16,1-2 0-16,-2 9-5 0,1-2-2 15,-8 3-1-15,-1 4 1 16,-1-5 0-16,-6 5 1 15,-2-7 2-15,3-5 0 16,-13-3-1-16,3-3-3 16,-1-2-77-16,-7 0-85 15,4 5 99-15</inkml:trace>
  <inkml:trace contextRef="#ctx0" brushRef="#br0" timeOffset="33625.38">17723 11352 271 0,'8'-33'185'15,"-3"26"-7"-15,-1-2-24 16,-3 4 0-16,2 2 5 16,-3-2 1-16,2 2-3 15,-2 2-3-15,0 0-13 16,0 0-12-16,0 0-28 16,0 0-19-16,0-1-40 15,0 2-12-15,0 0-17 16,3 11-4-16,5 18-1 15,26 44 0-15,-28-27-1 16,3 7-1-16,-3-1-1 16,0 3-1-16,-1-4 0 15,-3 0 0-15,-2 4 1 16,-2-2 0-16,-3-8 1 16,0 3 0-16,-5-7 2 15,4 0 0-15,0 6 0 0,1-9 1 16,0-4-2-16,-2-10 2 15,0-10 0-15,2 0 1 16,1-11 1-16,4 2 1 16,-2-5 6-16,1-1 2 15,0 0 4-15,0 0-1 16,0-1-6-16,-3 0-5 16,-8-19-8-16,-10-29-3 0,6 23-4 15,2-4-5 1,-6 0 0-16,7-3 0 0,13 4 2 15,-3 0 2-15,0 7 2 16,3 1-1-16,0 5 0 16,3 4-2-16,2-7-1 15,4 3-2-15,2-1-1 16,13-2 1-16,2 5 3 16,-2 2 2-16,6 2 3 15,-8-1 1-15,2 2 1 16,0 1 0-16,-3 3 0 15,-5-1 0-15,-3 6 1 16,-3-3-1-16,-8 1-2 16,-1 0-21-16,-1 0-56 15,-1 2-52-15,0 1-159 0,0 0-177 16,0 0 296-16</inkml:trace>
  <inkml:trace contextRef="#ctx0" brushRef="#br0" timeOffset="34439.71">18008 11352 406 0,'0'-1'204'0,"0"-1"-44"16,11-2-10-16,4-1-2 16,12-10 0-16,-19 10-1 15,-10-2 0-15,0 3-2 16,5 0-5-16,-3-2-19 16,15 4-15-16,-10 0-30 15,13 4-15-15,-11 0-23 16,-17 0-10-16,7 5-10 0,-13-1-3 15,4 8-5-15,4-1-1 16,0 7-3-16,8 2-1 16,-1 5-2-16,0-3-1 15,3 2 1-15,-2-5-1 16,10-1 0-16,-1 5 1 16,5-10-2-16,-6 0 2 15,-4-4-1-15,7-3 0 16,-2 2 1-16,3 0-1 0,3-2 3 15,-8-5 0-15,-1-8 0 16,1-4-2-16,3-5-14 16,7-1-10-16,1-11-18 15,6-2-6-15,-5-12 2 16,3-3 4-16,-1 1 12 16,-5 2 6-16,-3 9 11 15,-7 2 2-15,-4 8 7 16,0 3 1-16,-2 9 1 15,-1 3 0-15,-2 7-2 16,-1 0-3-16,3-1 2 16,0 0 1-16,-5 10 6 15,-4 10 3-15,-8 35 3 16,18-26-2-16,-2 8 0 16,4-2-1-16,1-3-2 0,2-2-1 15,4-12 1-15,-1 4 1 16,1-1-68-16,1-1-77 15,1-5 88-15</inkml:trace>
  <inkml:trace contextRef="#ctx0" brushRef="#br0" timeOffset="35539.28">18813 11358 406 0,'2'-3'329'16,"1"3"18"-16,-1-3-80 16,-2 2-52-16,0-1-58 15,0 1-19-15,0 0-43 16,0 0-14-16,0 0-19 16,0 0-4-16,0 0-1 15,1-4-2-15,-1 0-9 0,0 1-4 16,-1-3-10-1,-2-1-3-15,0 3-6 0,-1 1-5 16,-12-6-9-16,-27-8-4 16,25 25-7-16,-8-1-4 15,12 7-2-15,-16-1 1 16,10 7 2-16,3-1 1 16,-8 1 1-16,21 5 1 15,-11-4-2-15,18 9 0 16,3-1-1-16,-6-4 1 0,5 2 0 15,-6-6 2-15,7-5 2 16,-5 0 0-16,21-3 1 16,-10-6 2-16,1-6 1 15,7 0 0-15,-8-7 1 16,8-2-5-16,2-3-25 16,3-7-14-16,-3-7-26 15,0-7-5-15,-5-9 9 16,-1 6 13-16,-7 1 23 15,1 8 9-15,-5 14 10 16,-5-1 0-16,-5 11-11 16,-1 3-3-16,-4 9-2 15,-1 10 3-15,0 13 13 16,-1 9 6-16,0 7 5 0,2 0 2 16,0 6-1-16,-1-2 0 15,2 6 2-15,0 3 3 16,2-1 2-16,-1-2 1 15,6-3-3-15,3-3-1 16,0-8 3-16,3-8 0 16,-3-13 2-16,-1-7 2 15,0-12 8-15,0-2 6 16,2-5 2-16,-2 2-9 0,-1 0-63 16,0-15-72-16,2-36-290 15,1 21 262-15</inkml:trace>
  <inkml:trace contextRef="#ctx0" brushRef="#br0" timeOffset="36305.27">19256 11317 576 0,'4'-8'376'0,"2"0"-25"15,-2 2-124-15,-1 0-43 0,0 1-52 16,-2 0-17-16,-1 4-25 16,-1 0-8-16,-1 1-18 15,1 0-8-15,0 0-13 16,-10 1-5-16,-16 1-9 16,-24 8-7-16,26 1-9 15,-7 3-3-15,8 4-6 16,3 0-3-16,-2 1 0 15,15 8-1-15,-14-6 0 16,2 6 0-16,4-4-2 16,1-3-2-16,15 8-1 15,0-7-1-15,3 3 0 16,0-3 3-16,7-1 2 16,9-1 1-16,-5-6 3 15,0-2 1-15,2-9 3 16,-7-2 2-16,8-9 2 15,8-4 0-15,-3-13-14 0,6-2-16 16,6-10-32-16,-3-3-21 16,-1 0-22-16,-12-5-2 15,-8 5 7-15,-3 2 16 16,-4 14 32-16,-4 9 13 16,1 10 15-16,-5 6 2 15,-7 6 5-15,5 5 6 0,-4 7 15 16,-1 7 7-16,-1 0 3 15,4 7 1-15,3 7-1 16,3 0 0-16,5-2 2 16,3-6-1-16,1-8-6 15,3-4-3-15,7 4-5 16,-3 0-3-16,4-8 0 16,3 0 1-16,0-7-11 15,4-6-26-15,8-5-96 16,7-5-144-16,2-4 169 15</inkml:trace>
  <inkml:trace contextRef="#ctx0" brushRef="#br0" timeOffset="39321.229">19684 10949 358 0,'3'-9'255'16,"1"5"-5"-16,-3 1-41 15,-2 1-17-15,-1 1-38 16,1 1-18-16,0 0-36 15,0 0-16-15,0 0-24 16,0 0-9-16,0 0-11 0,-2 18-1 16,-32 35-10-16,33-14-4 15,-7 3-8-15,-6 0-3 16,2 3-3-16,-6-9-2 16,11 6-1-16,0 1-1 15,-1-3-1-15,-5-2-1 16,4-1 0-16,7 0-2 0,-8-1 1 15,13-6 0-15,2-4-1 16,-4-4 0-16,11-4 2 16,-9-3 0-16,5-5 1 15,7-1 1-15,-7-7 1 16,-4-10 1-16,16 6-2 16,-5-7 0-16,15 2-5 15,8 0-1-15,-10-15-1 16,5 4-1-16,-3-24 0 15,5 2 0-15,-3-5-3 16,-1-6-2-16,9 16-4 16,-14 0 0-16,-3 5 5 15,-10 3 4-15,-23 5 1 16,10 6-2-16,-15 15-5 16,-3 2-3-16,-4 11 0 15,-2 3 3-15,3 2 7 0,3 1 4 16,8 0 2-16,-3 3 2 15,9-3 1-15,4 5-1 16,1 1 0-16,4 0-2 16,7 1-2-16,2-2 0 15,8 3-1-15,3-5 0 16,7 3 1-16,7-8 0 16,-1-9 2-16,0 4 2 0,-12-16-11 15,2 2-20-15,-6-11-97 16,7-15-88-16,2-6 126 15</inkml:trace>
  <inkml:trace contextRef="#ctx0" brushRef="#br0" timeOffset="39680.8">19416 11031 963 0,'4'-6'425'15,"11"6"-206"-15,11 1-29 0,3-5-73 16,8 1-21-16,8-6-47 16,-5-11-16-16,14 4-14 15,-9 1 0-15,-7-7-56 16,-3 5-71-16,-11 6 70 15</inkml:trace>
  <inkml:trace contextRef="#ctx0" brushRef="#br0" timeOffset="40970.35">20786 11279 422 0,'38'-15'228'0,"-33"13"-35"15,-2-1-10-15,-4-1-26 16,0 4-8-16,0-1-19 16,1 0-3-16,0 1-14 15,0-1-6-15,0 1-21 16,-1-1-14-16,0 0-20 15,0 0-11-15,0 0-14 16,0 0-4-16,-1-1-3 16,-6-1-1-16,-8-1-4 0,-26-5-3 15,26 10-6-15,-2 2-4 16,-4 7-4 0,2-1-3-16,-6 2-2 0,-1 3 0 15,4-1 1-15,5 3 0 16,-5 1 0-16,14 2 0 15,-4 2-1-15,5 2 1 16,7 5 1-16,-13-8 0 16,17 7 1-16,-10-9 1 15,6-3 0-15,13 6 1 0,-5-8 1 16,13 10 0-16,-3-10 2 16,-10-2 1-16,5-10 2 15,-2-1 1-15,10 0 1 16,4-5 1-16,0-3-1 15,1-5-1-15,-5-10-8 16,3-3-14-16,-1-13-31 16,1-5-10-16,4 2-21 15,-6 0-2-15,-1 9 10 16,-4 2 8-16,-8 8 25 16,-1 1 13-16,-7 10 18 15,-4 3 1-15,-4 10-2 16,-8 3 1-16,-2 6 4 15,4 2 4-15,-1 1 6 0,5 5 0 16,3 4-3-16,-1 2 0 16,2 1-1-16,6 2 1 15,0 2-1-15,3 4 1 16,1-3 0-16,-2-1 0 16,-2-7 1-16,0-8 0 15,0-3 0-15,0 0 1 16,1-1-3-16,-1-5-21 15,1-5-122-15,6 1-105 0,-1-8 144 16,4-2-97-16</inkml:trace>
  <inkml:trace contextRef="#ctx0" brushRef="#br0" timeOffset="41455.05">21270 11245 853 0,'0'3'445'16,"0"0"-134"-16,0-2-95 16,0-1-35-16,-1 0-49 0,0-1-23 15,0 0-38-15,0 0-11 16,0 0-18-16,-2 0-7 15,-11-2-12-15,0 2-5 16,-29-1-10-16,27 2-5 16,-2 8-3-16,1 0-3 15,-9 2-2-15,2 2 1 0,-5 0 1 16,9 4-1-16,5 6 1 16,1 1 0-16,10 8 0 15,-2 2-1-15,7-7 0 16,-4 1-1-16,1-8-1 15,1-3 1-15,7 1 2 16,3-5 1-16,12 1 1 16,-1-3 1-16,3-7 0 15,287-104-732 63,-311 111 649-78,3-8-8 32,-1-1-117-32,1 1 138 0</inkml:trace>
  <inkml:trace contextRef="#ctx0" brushRef="#br0" timeOffset="41870.94">21546 11300 719 0,'-1'-8'402'16,"2"2"-92"-16,2 0-113 16,-1 2-35-16,0 2-54 15,0 2-22-15,-2 0-38 16,0 0-12-16,0 0-11 16,0 0 0-16,1 9 4 15,0 14-3-15,0 35-6 16,-5-27-5-16,7 11-6 0,-5-14-1 15,2 3-2-15,-4-5-1 16,-6-16 1-16,7 9 0 16,1-9-66-16,6 0-72 15,4-12 83-15</inkml:trace>
  <inkml:trace contextRef="#ctx0" brushRef="#br0" timeOffset="42537.35">22288 10977 875 0,'-1'-2'481'16,"0"-2"-102"-16,-1 3-184 15,2-1-30-15,-1 1-78 16,0 1-24-16,0 0-37 16,-5 10-11-16,-6 19-5 15,-7 34 1-15,13-25 3 16,2 4-1-16,3 6-1 16,-4-8-1-16,3 0-3 15,-1 2 0-15,3 0-2 0,0-2 1 16,-2-1-1-16,0-4 1 15,-2-16 1-15,4-2 1 16,2-7 4-16,-2-10 6 16,0-5 4-16,-1 0-2 15,0 4-10-15,0-6-10 16,-3-22-20-16,-8-33-13 16,-2 31-25-16,-2-4-8 0,1 9-6 15,-4 6 4-15,-7 4 20 16,-1 6 9-16,-9 2 16 15,-2 3 7-15,3 5 6 16,1-1 3-16,3 7 2 16,0-1 0-16,2 2 2 15,-1 2 0-15,10 0-1 16,9 3 1-16,0 2 2 16,4 2 0-16,3 5 3 15,4 7 2-15,3-2 3 16,4 3 4-16,5-1 6 15,-7-8 4-15,24 7 3 16,-5-6 0-16,-5-8-3 16,10 2-2-16,-14-13-3 15,12-1-1-15,10-1 1 0,-5-8 1 16,4-7-15-16,-3-2-39 16,-5-14-376-16,-3 0 294 15</inkml:trace>
  <inkml:trace contextRef="#ctx0" brushRef="#br0" timeOffset="43319.56">22782 10826 847 0,'5'-10'409'0,"-5"4"-144"16,-5-2-55-16,7 5-82 15,-4 2-36-15,2 2-56 16,0-1-18-16,0 0-13 16,0 9 1-16,1 19 7 15,1 55 1-15,1-11 2 0,-3 2 0 16,1 4 0-16,-1-4 0 15,-2-1-1-15,-3 6-1 16,-1-1-1-16,-1-3-1 16,-4-5 1-16,0-9-1 15,2-9 1-15,-1 0 1 16,-4-15 0-16,6 5 0 0,-5-16 1 16,6-10 2-16,4-9 7 15,-2-13-25-15,5-8-125 16,0-8-91-16,7-15 119 15</inkml:trace>
  <inkml:trace contextRef="#ctx0" brushRef="#br0" timeOffset="44386.24">23183 10882 475 0,'4'-4'306'0,"-4"-2"17"0,3 4-128 15,0-4-67-15,-4 5-27 16,1 0-26-16,-2 0-7 16,2 0-17-16,-1 1 0 15,0 0-1-15,0 0 0 16,0 0-3-16,-2 20-6 16,-9 40-15-16,5-24-4 15,0 14-6-15,-2 1-2 16,0 0-4-16,0 0-3 0,2-9-1 15,-3 5-1-15,-2-5 0 16,0 7 0-16,-1-2 1 16,-1-3-1-16,7-3 3 15,-3-12 0-15,3-10 1 16,2-9 3-16,-3-9 10 16,4-1 0-16,4-12-8 15,1 3-11-15,5-18-38 16,2-6-17-16,2-9-30 15,2-7-13-15,3 4-6 16,0 2 11-16,3 8 30 16,1 1 22-16,2 10 30 15,-1 0 5-15,1 9 12 16,0 3 1-16,1 5 18 0,1 7 4 16,3 10-6-16,2 5 4 15,-7 6-12-15,-4 0 1 16,-6 3 1-16,-2 2-1 15,-4 7 0-15,2 1 0 16,-10 2 4-16,10-2 3 16,-9-4 7-16,-4 6 4 15,0-8 3-15,-17-1 3 0,-9-5-2 16,-4-13-1-16,-6-3-6 16,-2 2-6-16,11-1-8 15,-4-6-3-15,1-3-3 16,3-7 1-16,-5-17-2 15,9 10-1-15,10-8-7 16,-10-2-5-16,23 4-30 16,-1-5-27-16,4 1-77 15,14-2-44-15,-1 8-214 16,2 1 250-16</inkml:trace>
  <inkml:trace contextRef="#ctx0" brushRef="#br0" timeOffset="45836.39">23673 11271 717 0,'0'-8'407'16,"-2"1"-78"-16,-2 4-130 15,-1-1-34-15,-1-1-61 16,2 4-19-16,-4-2-26 16,-4 1-4-16,-5 1-7 15,2 1-4-15,0 3-13 16,3 0-7-16,-3 6-11 15,0 2-4-15,-6-1-4 16,1 5-2-16,-1-1-3 16,7 6 0-16,-2 5-2 15,-1-4 0-15,6 4 1 16,2 0 0-16,7-4-1 16,1 3-1-16,2-6 1 15,1-1 1-15,2-4 1 16,6-2 0-16,9 3 4 0,-2-12-1 15,13 1-1-15,-1-5 0 16,-6-18-31-16,1 0-15 16,-2-10-33-16,-1-3-22 15,4-2-6-15,-2-3 4 16,6-2 27-16,0 0 18 16,-9-1 34-16,1 8 8 15,-5 6 8-15,4 11 1 0,-12 9 8 16,-8 3 4-16,-9 8 13 15,-10 1 9-15,14 10 10 16,0 4 3-16,-6 3-6 16,0 0-6-16,-7 2-12 15,2 0-2-15,11 3-5 16,5 1-1-16,1 2 0 16,6-1-1-16,-2 2 0 15,1-8 0-15,8-5 0 16,-4-4 1-16,9-6 1 15,-3 1 2-15,11 1 2 16,-13-10-1-16,2-11-8 16,9-1-6-16,-17-15-21 15,18 4-8-15,1-8-8 16,-6-4-2-16,11-7 5 0,-4 3 0 16,-2 4 15-16,3 3 7 15,-4 6 14-15,5 6 10 16,-8 8 6-16,-3 3 5 15,-3 9 1-15,-4 4 2 16,-6 8-3-16,-4 6-3 16,-2 5-1-16,-5 5 0 15,5 1-4-15,-7 1 0 16,-4 1-1-16,-1 2-2 0,-7 2 8 16,4-2 5-16,-2-1 6 15,0-1 4-15,-6-12 0 16,0-6-1-16,-3-2-5 15,-6-3-3-15,2-8-8 16,-6 3-3-16,0-13-3 16,1 0 0-16,7-9-2 15,12-2-3-15,-3-4-5 16,3-4-6-16,-1 3-16 16,-4-3-6-16,9 8-5 15,5 4 1-15,5 8 8 16,-5 4 4-16,7 4-4 15,2 2 1-15,0 2 1 16,-2-3 2-16,0 0 10 16,3 2 1-16,20 13 2 15,19 27-2-15,-15-23 2 0,2-1-1 16,-2-6 3-16,17 11 1 16,-7-16 3-1,2 2 1-15,35 9 2 16,8-15 2-16,6-3 0 15,-33-15 2-15,-1-7 0 16,0-9 1-16,-13-7-1 0,3-1 0 16,-5 0 0-16,-12 2 1 15,-2 2 1-15,-16 1-1 16,0-2-1-16,-12 13-5 16,-4 0-3-16,-6 9-7 15,-8 9-2-15,-7 6 3 16,-7 7 4-16,-13 9 8 15,15 4 5-15,-4-1 4 16,8 1 1-16,17 1 4 16,-4-3 1-16,7 2-1 15,5 3 0-15,2 2-4 16,5 2-2-16,9 1-1 16,6 1 0-16,7-7 0 15,5-6-1-15,17-4 0 16,-2-10-2-16,2-4 5 15,-7-4-28-15,-1-6-91 0,-8-5-114 16,-8-12 127-16</inkml:trace>
  <inkml:trace contextRef="#ctx0" brushRef="#br0" timeOffset="46918.9">25441 11088 481 0,'0'-7'244'0,"4"1"-58"16,-2-2-18-16,2-7-17 16,-1 6-2-16,0 5-3 15,-2-1-2-15,0 7-21 16,-1-2-20-16,0-1-48 16,-1 1-15-16,-1 11-21 15,-6 18-1-15,-13 44 2 16,16-35 0-16,-4 1-4 0,6-1-1 15,-3-4-4-15,-4-3-1 16,0 2-3-16,1 0 1 16,1-9 1-16,-1-4 2 15,6-9 4-15,-4-8 0 16,3-2-1-16,4 1-10 16,0-11-49-16,0 0-49 0,2-6-186 15,2-3 178-15</inkml:trace>
  <inkml:trace contextRef="#ctx0" brushRef="#br0" timeOffset="47502.34">26104 11080 546 0,'0'-1'385'0,"-15"-1"70"15,0 0-177-15,5-3-126 16,-3 2-34-16,-1-6-70 0,2 4-16 16,-5-2-20-16,2 5-5 15,-5-3-6-15,-2 2-1 16,-2 7-6-16,-6-3-1 15,-1 11-2-15,4 1 3 16,2-2 1-16,6 6 2 16,10-2 0-16,-4-8-2 15,17 9-3-15,2-9 1 16,5 6 3-16,13 1 2 16,1-2 2-16,7 2 2 0,1-2 0 15,-2 3 0-15,-1-2 0 16,0 2 0-16,-4-1 1 15,3 2-1-15,-8 4-1 16,-4-2 0-16,-6 4-1 16,-3 1 1-16,-12-4 19 15,1 4 12-15,-12-4 25 16,-8-1 8-16,4 4-1 16,-12-5-8-16,-3-1-14 15,-2 0-5-15,-11-1-12 16,4-9-2-16,-4-6-3 15,-2-4-1-15,13-15-1 16,-5 5-1-16,14-6-6 0,1-6-4 16,3 2-20-16,7-2-31 15,14 3-113-15,3-1-70 16,12 3 133-16</inkml:trace>
  <inkml:trace contextRef="#ctx0" brushRef="#br0" timeOffset="48485.96">26792 11204 698 0,'0'-2'349'0,"-2"-2"-121"16,2 3-42-16,0 1-64 15,-1-1-26-15,0 0-26 16,0 1-9-16,0 0-8 16,0 0 3-16,-4 2 3 15,-4 5 2-15,0 10-9 16,-28 26-7-16,27-24-11 0,1 0-7 16,-1 4-7-16,4 4-3 15,9-2-6-15,-1 0-1 16,-8-8-2-16,9 0 0 15,0-3 0-15,-5-3 1 16,19-4 1-16,1-5 1 16,2-2 2-16,13-8 0 15,-4-4-2-15,-1-6-1 0,-1-9-1 16,0 3-2-16,1 0-2 16,-1 3-1-16,-7-1-3 15,-2 2 0-15,-6 3 0 16,-7 2 0-16,-2 2 1 15,-6 0 0-15,-6-2 1 16,-5 0 0-16,-5-3-2 16,0 6-1-16,-4 5 0 15,0 4-1-15,-10 1-4 16,-2 0 0-16,4-3-1 16,-3 0 0-16,12 5 2 15,7 0 0-15,-1 6 0 16,3-4-1-16,4 1-4 15,3 4 1-15,5-4-3 16,4 6-3-16,-4-1-56 0,0-3-51 16,0 3-132-16,1-1-131 15,7 4 244-15</inkml:trace>
  <inkml:trace contextRef="#ctx0" brushRef="#br0" timeOffset="49417.74">27202 11133 744 0,'0'-10'375'0,"3"8"-141"16,1 2-51-16,-8-6-85 16,11 7-18-16,-15 3 2 15,4-2 3-15,-3 13-1 16,-1 1-13-16,4 9-24 16,-9 3-9-16,13 6-10 15,-13 2-7-15,13 6-7 16,1-4-3-16,1 0-2 0,4 0 0 15,-9-26 1 1,2-7 1-16,0 2 4 0,2 17-1 16,-3-25 11-1,1 0 1-15,0 1-2 0,1-2-2 16,2-4-26-16,12-24-15 16,32-44-33-16,-28 30-15 0,8 4-3 15,5 1 7 1,6 7 24-16,-7 6 15 0,-4 8 15 15,-2 3 7-15,-5 14 9 16,-4-5 4-16,-2 10 4 16,-7 4 2-16,-2-1 4 15,1 11 2-15,-3-2 5 16,1 6-1-16,3 1-8 16,-8-2-3-16,3 1-8 15,3-2-2-15,-1 4-1 16,6 2 0-16,2 5-1 15,-1-4 0-15,9-6 0 16,-8 0 2-16,8-12 3 16,2 1 1-16,-4-2 5 15,7-9 0-15,6-13-1 16,5-2-2-16,11-12-6 16,4-2-4-16,-10-4-8 0,-1-5-6 15,-3 0-9-15,-4 0-2 16,-3 1 5-16,-8 4 3 15,-9 6 9-15,-5 8 5 16,-11 11-1-16,-2 1 0 16,-17 5 1-16,3 4 1 0,-8 4 7 15,-1 1 2-15,0 6 3 16,-1-3 2-16,8 7 0 16,2 0 1-16,2 0 0 15,-5-1-1-15,11 5-1 16,1-1-1-16,-4 3-4 15,16 1 0-15,4-3-2 16,5 1 2-16,18-2 1 16,2-1 1-16,1-3 0 15,7-2 0-15,3-9-8 16,6-3-26-16,-2-6-86 16,-1-7-4-16,-5-5 54 15,9 0-28-15</inkml:trace>
  <inkml:trace contextRef="#ctx0" brushRef="#br0" timeOffset="50002.18">26491 11678 562 0,'0'0'365'0,"13"0"-39"15,8-1-59-15,25-7-25 16,-21 0-46-16,15 3-25 15,-2-6-39-15,9 3-15 16,17 4-25-16,-10 2-8 16,13 3-14-16,9 3-2 15,-22 1-24 1,3 0-6-16,56 3-18 16,-5 1-9-16,-7-3-1 15,-44-6 0-15,2-3 1 0,-16-4-2 16,-3 0-1-16,-8-1-18 15,-15-3-18-15,-3-2-50 16,-9-2-37-16,-7-1-62 16,-4 3-50-16,-3 1-310 15,-10 10 358-15</inkml:trace>
  <inkml:trace contextRef="#ctx0" brushRef="#br0" timeOffset="50485.89">26501 11788 450 0,'-9'6'284'0,"4"-1"-35"0,5 7-51 16,0-6-33-16,0 2-33 16,-1-4-17-16,-3-3-19 15,1 6 0-15,3 4-7 16,2-2 0-16,3 0-6 15,5-1-5-15,8 2-9 16,6 2-1-16,20 0 5 16,11 1 5-16,19-13 6 15,11 0-2-15,19-3-21 16,1-12-10-16,7 3-19 16,6-1-5-16,-25-14-10 15,1 10-2-15,-22-3-3 16,-16-1-3-16,2 11-1 15,-27-3-1-15,-21 2-5 0,1 5-25 16,-23 4-56 0,11 4-32-16,-13 12-112 0,0 0-65 15,0 11 186-15</inkml:trace>
  <inkml:trace contextRef="#ctx0" brushRef="#br0" timeOffset="52435.54">5890 12600 455 0,'-2'-8'279'16,"1"5"15"-16,-1 1-102 16,1 0-49-16,0 1-20 0,0 0-48 15,0 0-20-15,1 0-25 16,0 0-7-16,0 0 2 16,0 1 5-16,0 0 3 15,2 24-3-15,5 35-4 16,-5-22-4-16,0 6-6 15,-1 1-3-15,3 3-5 16,-4-4 0-16,0-3-2 16,-1-1 1-16,1-6 1 15,-4-8 0-15,3-7 2 16,-3-4 1-16,-1-10 2 16,4 3 3-16,-1-6-9 15,3-1-15-15,-2-6-56 16,1 5-40-16,0 0-181 15,-1-12 183-15</inkml:trace>
  <inkml:trace contextRef="#ctx0" brushRef="#br0" timeOffset="52961.13">5786 12454 560 0,'-19'7'316'0,"9"-2"-41"16,8-2-43-16,2 0-67 16,6-1-43-16,-6-3-69 15,-1 1-28-15,1 0-25 16,0 0 0-16,0 0 5 15,27 6 4-15,35 10-1 16,-29-8 0-16,-4 0-4 16,-15 3 1-16,19 1 0 15,7 0 1-15,7-5 0 16,18-1 0-16,-22 0-2 16,-11-3 0-16,8 7-1 15,-13-4-1-15,-4 4 0 0,-3 0 0 16,-21-2 3-16,1 6 4 15,-10-2 6-15,-5 1 2 16,-17-1 3-16,12-1-1 16,-14-3-2-16,-3 2 0 15,10-4-5-15,-16-1-1 16,8-4 1-16,1-1 2 16,8-5 1-16,2-2 0 0,6-2-6 15,3 1-3-15,3 4-9 16,2-1-12-16,7 1-37 15,2 2-30-15,1 2-80 16,0 0-52-16,0 0 133 16</inkml:trace>
  <inkml:trace contextRef="#ctx0" brushRef="#br0" timeOffset="53567.51">6425 12516 650 0,'0'-6'353'16,"-2"-1"-57"-16,3 3-34 15,0 0-68-15,-3 1-36 0,2 3-72 16,0 0-29-16,0 0-34 16,0 1-5-16,0 14-4 15,2 4 0-15,1 28 0 16,-5-27-1-16,8 6-2 15,-8-1-1-15,4-4-4 16,2-3 1-16,-9-4-1 16,8-4 1-16,-1 2 3 15,-5-4 1-15,8-8 13 16,-9 1 4-16,4-10 0 16,2 3 0-16,-5-9-14 15,5-6-6-15,-3-5-5 16,-6-4-2-16,13-4-9 15,3 1-2-15,2 4-3 0,6 2 1 16,-4 6 5-16,-2 7 0 16,4-3-1-16,8 11-1 15,-1 4-1-15,16 1 0 16,-8 5 2-16,-12 1 1 16,5 4 4-16,-22-2-8 15,7 5-56-15,-1-2-39 0,-4 3-109 16,4-1-90-1,-1 0 197-15</inkml:trace>
  <inkml:trace contextRef="#ctx0" brushRef="#br0" timeOffset="54117.03">6946 12435 1094 0,'-16'0'480'0,"13"4"-246"15,-2-2-40-15,-6-2-76 16,19 1-31-16,-14 6-44 16,1-1-16-16,3 12-11 0,-6-1-3 15,15 4 0-15,-15 4-2 16,4-5-3-16,3 3-1 15,-15-5-2-15,16-1 0 16,1-2 0-16,2 1 0 16,5-3 1-16,1 0 0 15,1-1 0-15,6-1 0 16,1-5 0-16,0 0 0 16,3-6-1-16,-8-8 0 0,11 6 2 15,-4-9-2-15,-4-2 0 16,1-2-2-16,3-10-3 15,-12 4-2-15,0-6-4 16,-1 1-3-16,-3 2-1 16,-1-3 0-16,-14-2 4 15,-1 7 2-15,-14 3 1 16,1 3 0-16,12 11-5 16,-6-3-2-16,1 7-4 15,2 5-1-15,0 8 1 16,2-4 2-16,4 8 5 15,6-1 3-15,2-1-26 16,0 7-25-16,6-8-77 16,-4 4-51-16,4-1-237 15,0-5 270-15</inkml:trace>
  <inkml:trace contextRef="#ctx0" brushRef="#br0" timeOffset="54516.86">7444 12166 1915 0,'3'7'57'0,"-6"-2"53"16,1 2-33-16,0 12-42 15,-1 3-10-15,-3 5-6 16,2 11 1-16,0 5 2 16,-15 6 1-16,21 1-1 15,-2-7-3-15,2-5-5 16,16-5-4-16,-17 0-2 15,0-2 0-15,2-4 0 16,-2-3 1-16,3-8-2 0,-4-6 1 16,0-6-35-16,0-3-21 15,-1-2-70-15,1 0-46 16,-2-1-79-16,1 1-77 16,-2-24 207-16</inkml:trace>
  <inkml:trace contextRef="#ctx0" brushRef="#br0" timeOffset="55133.41">7384 12456 449 0,'-1'-6'305'0,"-4"1"26"16,6 6-53-16,-2-2-88 15,1 1-34-15,0-1-41 16,0 0-17-16,0 0-7 16,8 1-9-16,19 1-30 15,54 10-8-15,-50-10-14 16,2 4-4-16,-2-5-8 15,-6-8-4-15,-8 1-3 16,1 2-1-16,-3 5 0 16,-9-2 1-16,2-2 7 15,3 8 7-15,-14-7 1 16,12 9-3-16,-9 6-9 16,-13-5-8-16,15 12-5 15,-13-3 0-15,7 3 0 0,-2 1 0 16,-9-3 0-16,11 1-1 15,0 2 1-15,3-2 1 16,8 0-1-16,4-1 2 16,4-2-2-16,7 0 2 15,2-3 0-15,-2-1 0 16,1-6 1-16,-2 0-1 0,-4-5 3 16,-1-5 1-16,-2-1 2 15,-3-10-1-15,3-4-1 16,1-3-1-16,-1-13-3 15,5 3 0-15,-6-1-4 16,-4-5-4-16,-8 6-6 16,-4-1 0-16,-10 2 0 15,-9 8 0-15,8 10 0 16,-6 5-1-16,-2 9-1 16,7 6 0-16,-16 7 3 15,0 1 1-15,-1-2 1 16,4 1 2-16,5 1 0 15,-2 2 1-15,23 4 1 16,-5-1 2-16,12-1-37 16,1 0-33-16,-6-3-85 15,4-3-56-15,1-1-205 0,15 1 265 16</inkml:trace>
  <inkml:trace contextRef="#ctx0" brushRef="#br0" timeOffset="55699.89">8065 12744 2440 0,'1'9'5'16,"-1"-7"5"-16,2 0 2 15,4-2 2-15,-6-1 4 0,0 0-3 16,3-5-2-16,8-16-6 16,9-44-27-16,1 28-21 15,2-2-44-15,-9-2-18 16,11 0 8-16,-3 1 15 16,3 7 41-16,4 2 19 15,-5 11 15-15,-7 4 10 16,1 9 21-16,1 13 9 0,-3 15 12 15,0-2-1-15,1 12-8 16,-1 5-5-16,-3-5-7 16,-2 5-5-16,2 1-7 15,-8-9-2-15,4 5-5 16,-2-1 0-16,-1-5 0 16,-4-5 2-16,-3-7 2 15,2-4 1-15,0-7-6 16,-1-3-15-16,-1-8-64 15,-1-2-65-15,-7-10 83 16</inkml:trace>
  <inkml:trace contextRef="#ctx0" brushRef="#br0" timeOffset="56036.99">8796 12628 1543 0,'0'-2'668'0,"-2"1"-348"16,2 2-84-16,0-2-109 16,0 1-32-16,0 0-52 15,-1 0-18-15,0 0-14 16,0 6-3-16,0 5 1 16,0-4-8-16,0-2-71 15,0-2 323-15,0-3-213 16</inkml:trace>
  <inkml:trace contextRef="#ctx0" brushRef="#br0" timeOffset="57165.65">5894 13525 592 0,'2'-7'359'16,"-2"3"-37"-16,0 2-139 15,0 2-36-15,0 0-56 0,0 0-23 16,0 4-14-16,4 22-1 16,0 36-15-16,-4-25-6 15,1 10-10-15,1 1-3 16,-1 5-6-16,2-3-2 15,-3-3-2-15,-1-3 0 16,-4-9-1-16,-1-1-1 16,0-7 1-16,1-4 0 0,0-5 5 15,3-3 3-15,-3-8-18 16,-1-7-39-16,0-10-139 16,-1-8-145-16,5-3 198 15</inkml:trace>
  <inkml:trace contextRef="#ctx0" brushRef="#br0" timeOffset="58182.93">5763 13492 593 0,'-1'0'359'15,"-1"3"-23"-15,7 5-160 16,-5-4-23-16,7 8-49 0,4 2-17 16,6-1-27-16,5 2-9 15,6-4-7-15,3-1-5 16,1-2-11-16,-2-4-3 16,1-3-6-16,0-4-1 15,4-11-2-15,1 1 0 16,-8-9-1-16,17 3 0 0,-25-8-1 15,-1 0-1-15,-7-4-3 16,-15 4-2-16,5 0-2 16,1-1-4-16,2 11-3 15,-7 0-5-15,0 13-12 16,-12 5-5-16,-2 11-2 16,10 4 2-16,-4 9 12 15,9 6 5-15,-16 7 3 16,4 1 2-16,2 7 1 15,-7 1 0-15,16 12 2 16,0 4 0-16,-4-8 0 16,2 0 1-16,0-12 0 15,-2-10-1-15,8-2 1 16,-3-7-1-16,0-6 3 16,-3-3 1-16,0-7 3 15,4-3 10-15,2-5 2 0,-2-7-2 16,3-5-11-16,5-8-17 15,-1-14-40-15,17 2-33 16,-4-14-66-16,-2-3-22 16,7 2-8-16,-10 0 28 15,1 9 71-15,6 10 34 16,-2 14 67-16,-3 4 19 16,2 13 21-16,-6 11 15 0,-10 6 7 15,-3 7 2-15,1 8 7 16,-4-4-7-16,6 9-20 15,-3-7-12-15,0-2-21 16,7 2-10-16,-5-11-10 16,2 0-3-16,3-5-2 15,-5-4-1-15,6 1 1 16,5-1 0-16,1-5 0 16,4-2 0-16,1-5-1 15,1 2 0-15,3-6-1 16,-2-3-1-16,-3-10-9 15,5-2-7-15,2-5-6 16,4 0-2-16,7-5 6 16,-11-1 2-16,-6-7-2 15,-11-5 1-15,-13-4-2 0,-2 2 1 16,-13 3 7-16,2 8 1 16,-1 20 6-16,2 7 4 15,1 8 14-15,-2 7 8 16,3 8 8-16,0 2 0 15,5 10-5-15,2 0-3 16,3-1 1-16,-2-3 2 16,5 1 3-16,2 0-1 0,3 1-3 15,7 2-3-15,8-5-6 16,-5-3-4-16,5-8-2 16,-1-2-2-16,12-4-1 15,-6-5 3-15,1-4-75 16,2-4-72-16,-8-4 84 15</inkml:trace>
  <inkml:trace contextRef="#ctx0" brushRef="#br0" timeOffset="59433.59">7420 13755 281 0,'0'0'195'16,"0"0"-22"-16,4 0-29 15,1-1-18-15,1-1-32 16,-3 0-6-16,0 0-13 16,-2 1-8-16,3-1 3 15,-2 0 6-15,1-2 12 16,-2 3 5-16,1-1-2 16,-1-1-5-16,-1 2-5 15,0 0-3-15,0-1-7 16,0 1-4-16,0 0-15 15,0-1-6-15,0-8-14 16,-1 4-4-16,0 0-9 16,-1-1-1-16,1 4-1 0,-3-3 1 15,-5 0-1-15,-7-1-4 16,-31 0-8-16,28 21-5 16,-7-2-3-16,1 10-1 15,-2-2 2-15,1-4 0 16,4 6 1-16,0-3 0 15,8-4-2-15,3-1-1 16,1 3 0-16,7-3 0 0,-1 4 1 16,-2 0 0-1,13 1 1-15,0-1 0 0,8 1 1 16,17 1 1-16,-7-8 0 16,4-2 1-16,2-3 1 15,-4-5 1-15,3 0-1 16,0-4-2-16,-5-10 1 15,-2 0-4-15,2-6-12 16,-4-1-5-16,4-3-9 16,-6-4-1-16,-6-5 7 15,-2 1 6-15,-6-5 7 16,-4 4 3-16,-2 6 3 16,-2 1-2-16,-8 18-7 15,3 0-6-15,-2 11-6 16,5 10 1-16,-6-4 8 15,2 6 8-15,6 3 9 0,-2-1 3 16,5 5 2-16,4 5 0 16,-4-5 0-16,3-3 0 15,-2-4 1-15,3-3 0 16,0-3 0-16,0-2 1 16,7-3 3-16,-7-1 1 15,2-4-11-15,-8-1-15 16,2-1-85-16,0 0-63 15,0 0 96-15</inkml:trace>
  <inkml:trace contextRef="#ctx0" brushRef="#br0" timeOffset="59953.289">8130 13623 795 0,'1'-5'457'16,"0"4"-81"-16,-1 1-155 16,-1 0-33-16,0 0-69 0,0 0-22 15,-6 1-29-15,-13 2-13 16,-28 9-17-16,24-5-8 15,-8 6-16-15,3-3-4 16,0 7-6-16,1 4-1 16,7 4-2-16,4 6 0 15,0-7 0-15,2 0-1 16,3-2 0-16,2-1 0 0,6 4-1 16,2-3 0-16,6-3 1 15,5-1-1-15,4-4 1 16,2 0 1-16,7-6 2 15,4-1 0-15,6-6 1 16,1-2 0-16,8-6 0 16,-3-1 0-16,-1 0-1 15,5-3-1-15,-8 1-2 16,1 1 0-16,-7 1-5 16,-8 4-6-16,-7 1-10 15,-5 1-13-15,-2 2-23 16,-3 0-11-16,-2 5-25 15,-1-5-17-15,-1 0-42 0,0 0-36 16,0 0-177-16,0 0 234 16</inkml:trace>
  <inkml:trace contextRef="#ctx0" brushRef="#br0" timeOffset="60313.88">8372 13674 1142 0,'-1'3'509'0,"0"2"-247"16,1 1-50-16,0-6-95 15,-2 0-36-15,1 0-52 16,0 0-13-16,-4 15-3 16,-5 36 1-16,18-30 3 15,-8 5-2-15,0-3-3 16,0 1-2-16,0-5-4 16,2 4 0-16,0-7 0 15,-1-4 1-15,0-1-30 16,-1-7-40-16,3-4-104 0,0-1-91 15,-3 0 157-15</inkml:trace>
  <inkml:trace contextRef="#ctx0" brushRef="#br0" timeOffset="60948.18">9000 13293 1205 0,'0'-6'550'0,"-6"3"-255"15,-4-2-77-15,14 14-106 16,-3 0-41-16,-3 5-50 16,1 10-9-16,-9 4-4 15,2 6 1-15,5 4 3 16,0 5 1-16,-1 6 1 15,4 7-1-15,-2 3 0 16,2-9-2-16,2-5-1 16,-2-5-2-16,16-5 0 15,-12-5 0-15,-4-13 0 16,1-2 3-16,-7-13 3 16,5 3 4-16,7-5 3 0,-5-7-2 15,5-5-14-15,-11-8-17 16,0-2-35-16,6 2-15 15,-13-7-20-15,-4-3-3 16,-6-2 9-16,-12 1 6 16,4 7 21-16,3 10 12 15,1 12 15 1,12 1 6-16,1 1 4 0,-37 1 3 16,2 12 2-16,2 4 1 0,25 2 3 15,5 1 2-15,-4 2 9 16,8-5 4-16,11 5 8 15,-8-1 4-15,18 0 2 16,13 3 1-16,-9-1 9 16,4-4 4-16,7 0 4 15,-14-4 1-15,18-3-6 16,1 3-7-16,-2-11-8 16,2-1-3-16,-4-5-3 15,5-8-1-15,-5-5 3 16,7-4-31-16,0-2-106 15,1 0-487-15,-6 7 413 16</inkml:trace>
  <inkml:trace contextRef="#ctx0" brushRef="#br0" timeOffset="62131.07">9544 13367 485 0,'3'-8'278'0,"0"2"-36"0,-3 0-33 15,-3 3-49-15,-5 0-21 16,9 1-52-16,-2 2-24 15,1 9-26-15,2 6-11 16,-6 12 7-16,7 7 3 16,-3 7-1-16,-2 6 2 15,-3 3 0-15,-6 4-4 0,11 0-9 16,-5-2-5-16,4-10-7 16,1-5-2-16,-12-10-2 15,15-2 0-15,-13-7 2 16,17-1 2-16,-7-10 10 15,-8-4 8-15,7-7 3 16,-18-6-2-16,16-4-12 16,1-7-8-16,6-7-10 15,13 0-4-15,-5-11-18 16,0-1-6-16,11 2-8 16,-11-7 3-16,7 10 11 15,4 3 7-15,-5 10 6 16,4 8 0-16,-4 11-1 15,4 2-2-15,-7 7 3 16,-3 8 2-16,-1 7 6 16,0 11 4-16,-6 3 3 15,4 4 2-15,-5-5 1 0,1-5 0 16,0-1-1-16,-4-9-2 16,0 3-2-16,-2-5 0 15,-3-4 1-15,2 2 2 16,-2-7-1-16,0 3 2 15,3-6 1-15,1-1-1 16,0-2 3-16,-1-2 0 0,1-1-32 16,-1 0-37-16,1 0-108 15,0 0-105-15,4-13 167 16</inkml:trace>
  <inkml:trace contextRef="#ctx0" brushRef="#br0" timeOffset="63064.58">10268 13543 483 0,'4'1'346'0,"-1"-2"60"16,1 1-119-16,-4 0-72 15,0-1-29-15,0 1-41 0,-1-1-18 16,0 0-39-16,-1 1-20 15,1-1-31-15,0 0-8 16,-18 1-8-16,-32 0-4 16,24 6-6-16,-2 1-3 15,4 7-4-15,-3-1-2 16,-1 4-2-16,13 2 0 16,-17-2 0-16,8 5 0 15,3-4-1-15,-5 1 0 16,23 5-1-16,-6-7 1 0,21 9-2 15,-8-10 1-15,8-2 0 16,4 3 1-16,-3-7 0 16,8 3 1-16,-9-8-1 15,6 2 0-15,-8-9 0 16,6-2-1-16,3-2-4 16,1-6-6-16,10-8-15 15,-3-4-10-15,3-8-12 16,-4-4-1-16,-11-3 3 15,4-2 3-15,-3 0-2 16,-4 7 0-16,2 10 9 16,-7 5 8-16,-4 12 13 15,-2 6 1-15,-11 11 3 16,3 3 3-16,-2 8 17 0,0 1 10 16,8 10 8-16,-3 2-1 15,0 3-5-15,3 0-3 16,2-11-2-16,1-1 0 15,2-5-2-15,5 0 0 16,0-5-2-16,6 3 1 16,0-12 1-16,0-1-1 15,7-8 0-15,-1-7 0 16,5-2-4-16,1-4-2 0,4-2-21 16,-8-3-11-16,10-5-14 15,3-13-1-15,-6-3 17 16,8-3 9-16,-3 5 13 15,-7 10 2-15,1 8 1 16,-4 4 3-16,-7 11 8 16,-1 1 5-16,-9 9 2 15,-1 9 2-15,0 8-1 16,-1 6 1-16,5 13 6 16,-8 0 4-16,-2 5 1 15,-1-6-1-15,-8-4-3 16,7 0 0-16,-7-10-2 15,0 5 1-15,2-7 3 16,-9-3 0-16,0-1 1 16,-7-5-1-16,-9-6-3 0,0-9 0 15,0-1-5-15,-1-2-3 16,0-10-4-16,-1-1-3 16,-4-10-3-16,-1-2-3 15,9 8-17-15,0-6-15 16,10 6-68-16,3 0-54 15,4 12 91-15</inkml:trace>
  <inkml:trace contextRef="#ctx0" brushRef="#br0" timeOffset="64831.789">11466 13546 442 0,'0'-2'278'15,"0"1"-38"-15,0 0-43 16,0 0-18-16,0 1-29 16,0-1-14-16,0 0-29 15,0 0-13-15,2 0-21 16,8-3-6-16,-8 2-5 16,-2 1-2-16,0 0-11 15,0 0-10-15,0 0-17 16,-1 0-7-16,-11-2-8 15,-11-1-2-15,-31 6-2 16,30 5-2-16,-2 1-1 16,0 5-3-16,2 2-3 15,6 9 0-15,-2-4 1 0,0 2 0 16,7 11 2-16,-1-10 0 16,7 4-1-16,2 0 0 15,5-4 1-15,-2 1 0 16,5 1 2-16,1-2 0 15,4-14 1-15,4 5 0 16,0-10 3-16,7-5-1 0,2-8 3 16,0-4 1-16,10-5-1 15,1-3-1-15,3-6-4 16,2-5-3-16,-1-7-1 16,1 2-1-16,-4-1-3 15,-3 0-2-15,-13 8-2 16,-5 1 0-16,-6 12 2 15,-7 6-2-15,-2 10-6 16,-7 4-3-16,-7 8-1 16,1 4 3-16,-6 5 9 15,3 8 2-15,13 4 5 16,-6-2 1-16,8 7 2 16,-1-10 0-16,-2 6 0 15,7-4 1-15,3-8 1 16,10 7 1-16,-1-14 1 0,4-1 1 15,-1-7 3-15,1-6 2 16,5-3 3-16,2-1 1 16,0-8-2-16,-4-1-1 15,-7-9-3-15,11-5-2 16,1-3-5-16,-2-9-3 16,10-2-12-16,-16 4-10 15,-2-1-18-15,-1 7-6 0,-7 8 6 16,-2 4 8-16,-4 10 17 15,-4 4 1-15,-3 11 1 16,-2 1 2-16,-5 10 15 16,-1 2 12-16,-1 6 13 15,5 5 2-15,1 12-5 16,-8 0-4-16,7-5-8 16,1 4-2-16,2-10-3 15,13-5-2-15,-5 0 1 16,1-8 0-16,-1-5 3 15,-5-10 2-15,6 0 9 16,3-5 1-16,-4 1 1 16,0 0-3-16,8-12-9 15,31-38-3-15,-25 18-5 0,2-4-1 16,7-7-6-16,10-7-5 16,10 3-2-16,-4 1-1 15,11 19 5-15,-12 0 2 16,-5 12 5-16,3 2 5 15,-12 7 11-15,2 8 3 16,-8 8 6-16,-2 9-1 16,-5 7-1-16,-1 4 3 15,0 12 2-15,-4-1 0 0,-6 1-2 16,0 0-3-16,-9-9-6 16,6-1-2-16,1-8-3 15,-1-7 2-15,7-4 0 16,-9-3 6-16,7-7-86 15,0-4-66-15,6-7 81 16</inkml:trace>
  <inkml:trace contextRef="#ctx0" brushRef="#br0" timeOffset="65813.16">12762 13504 205 0,'0'0'152'0,"2"0"1"16,-1-1 5-16,6 0 7 15,-7 0-10-15,0 0-9 16,0-1-23-16,0 2-8 16,0 0 0-16,0 0-3 15,0 0-11-15,0 0-14 0,0 0-26 16,0 0-13-16,2 4-15 15,0 0-5-15,2 4-7 16,4 1-2-16,1 1-4 16,45 29-3-16,-33-29-2 15,1-4 0-15,11 0 2 16,-20-8 1-16,11-9 2 16,0 1 0-16,-8-8 1 15,6 4-1-15,-8-1-2 16,-3 0 0-16,-5 1-2 15,-1 1 1-15,-5 3-1 16,-5-1 0-16,-3 1-6 16,-7 4-4-16,-4 1-6 15,-3 3-4-15,0 9-2 0,-2 0 0 16,-7 7 4-16,5 3 2 16,-8 0 2-16,14 4 0 15,2-2 0-15,-2 1-1 16,9 3 1-16,-12-2 1 15,17 5 2-15,4 6 1 16,7-1 2-16,8 0 1 16,2 0 2-16,5-7 2 15,-1-5 2-15,1 2 1 16,-3-9-1-16,-4-2 0 0,1-6 0 16,1 0-1-16,6-4-5 15,2-6-21-15,7-5-93 16,-1-5-69-16,2-13 104 15</inkml:trace>
  <inkml:trace contextRef="#ctx0" brushRef="#br0" timeOffset="66096.399">13520 13468 925 0,'-3'5'444'0,"-2"5"-171"0,2 0-63 16,-4 2-83-16,-2 1-25 16,-6 5-29-16,2 4-12 15,-7 5-18-15,3 0-6 16,1 0-15-16,-15 0-6 16,19-3-7-16,-8 1-1 15,0 1-2-15,8-5 0 16,-1 1 0-16,-8-10 1 15,3-4-57-15,8 0-35 16,-11-6-108-16,5-1-86 0,5-1 180 16</inkml:trace>
  <inkml:trace contextRef="#ctx0" brushRef="#br0" timeOffset="66412.56">13376 13466 617 0,'2'1'392'0,"-12"7"15"15,8 10-124-15,-5 4-77 16,-7 0-41-16,16 10-60 16,-15-4-17-16,5 5-31 15,22 4-11-15,-7-5-14 16,-2-4-7-16,8-4-10 0,1 0-2 15,-8-7-3-15,20-1 0 16,-2-6 2-16,-11-10 0 16,18-1 1-16,-4 0-1 15,-4-13-19-15,5-4-32 16,-2-7-76-16,-5-13-64 16,10 8-231-16,-3-8 263 0</inkml:trace>
  <inkml:trace contextRef="#ctx0" brushRef="#br0" timeOffset="66846.429">13957 13234 818 0,'-9'0'430'0,"-3"3"-109"0,-1 0-105 16,7 3-87-16,-3 10-41 15,9 4-40-15,-6-4-13 16,4 6-15-1,1-11 0-15,0 1 4 0,-3 28 2 16,2 11 1-16,0 5 0 16,-1-15-8-16,5 1-3 15,-6-5-5-15,4-4-2 0,7 10-1 16,-5-9 0-16,-6-5 1 16,-2-6 0-16,1-18 2 15,-2-1 3-15,7-5-20 16,0 3-22-16,-8-9-54 15,11-1-41-15,-1-8-73 16,1-7-64-16,4-9 167 16</inkml:trace>
  <inkml:trace contextRef="#ctx0" brushRef="#br0" timeOffset="67432.86">13826 13455 467 0,'-8'3'345'15,"2"-1"12"-15,5-1-120 16,5 4-40-16,7-1-57 0,2 0-21 16,4 5-37-16,8-2-15 15,-2 0-25-15,4-1-8 16,9 3-13-16,-6-4-3 16,5-1-4-16,-4 0-1 15,-2-4-2-15,-2 0 0 16,-6-5-2-16,3 1 0 15,-9 1 1-15,-1-3-1 0,1 4-5 16,-9 2-3-16,2 4-2 16,-9 2 1-16,-13 4 8 15,4 2 4-15,3 12 8 16,7 2 1-16,0 6 2 16,4 2-1-16,-14-14-5 15,8 11-2-15,-2-9-5 16,-2-4-1-16,5 0-2 15,-5-9 0-15,5-2 0 16,-2-2 1-16,3-1 5 16,0-4 4-16,-2-3 3 15,2 2-1-15,0 0-4 16,0 0-4-16,13-29-2 16,2-34-1-16,-15 13-3 15,-4 1-4-15,14 14-8 16,1-4-4-16,3 16-3 0,18 7 0 15,-19-2 5-15,-1 3 2 16,5 6 2-16,-3 2 1 16,12 7-1-16,1 3 2 15,4 3 0-15,-4 1 1 16,-4 3 2-16,-3 0-1 16,-5 3 0-16,-6-4 0 0,-4 0-7 15,-3 1-41-15,0-3-103 16,-4-2-87-16,2 1 135 15</inkml:trace>
  <inkml:trace contextRef="#ctx0" brushRef="#br0" timeOffset="68113.04">14867 13469 1127 0,'2'-3'495'0,"5"-2"-254"16,-7 0-55-16,-6-2-87 0,3 2-25 16,-8-1-35-16,3 3-16 15,-10 0-15-15,-2-1-3 16,-7 5-5-16,3 5 0 15,2 4-2-15,-10 3 1 16,13 4 1-16,-8-2 1 16,0 2 1-16,12 3 1 0,-5-1-1 15,9 1 1-15,7 8 0 16,0-8-1-16,8 11 1 16,4 1 1-16,2-11 0 15,5 7 2-15,9-10 1 16,-3-5-1-16,9-1 1 15,-13-12 0-15,7-5 2 16,-3-3-1-16,-8-13-1 16,16 3-7-16,-11-12-16 15,6-1-11-15,8 0-33 16,-9-8-12-16,-3 3-28 16,-2 0-5-16,-8 6 18 15,1 6 18-15,-11 2 38 16,1 6 15-16,-4 10 14 15,-5 3 7-15,0 12 29 0,-3 3 14 16,-5 2 28-16,6 4 3 16,-4 0-4-16,4 3-2 15,4 4-9-15,-3 3-1 16,11 6-7-16,0-3-7 16,3-3-12-16,4-1-6 15,7-4-10-15,3 0-4 16,6-4-4-16,1 0-1 15,1-13 0-15,-1-5-1 16,2-7-36-16,-6-10-37 0,7-2-107 16,-6-6-86-16,2-3 157 15</inkml:trace>
  <inkml:trace contextRef="#ctx0" brushRef="#br0" timeOffset="69162.27">15698 13516 722 0,'32'-15'350'0,"-38"15"-126"16,6 0-38-16,-4 0-62 16,3 0-21-16,0 0-30 15,-1 0-11-15,1 0-16 16,-4 8-5-16,-3 21-8 16,-4 40-5-16,9-18-5 15,-4 7-2-15,1 1-3 16,-4 4-1-16,2-8-4 15,6-1-1-15,-9-3-4 0,9-5 0 16,-12-1-1-16,6-1 0 16,0-11 1-16,1-5 1 15,7-20 6-15,-5-4-1 16,3-7-42-16,3-4-37 16,3-5-92-16,-4-18-59 15,12-10 134-15</inkml:trace>
  <inkml:trace contextRef="#ctx0" brushRef="#br0" timeOffset="69678.76">15599 13506 811 0,'-7'-5'390'0,"6"4"-145"15,0-4-27-15,-2 2-65 16,3 2-23-16,-1 0-38 16,1 0-14-16,0 0-24 0,0-1-9 15,0 1-16-15,0 0-5 16,6-2-9-16,8-3-2 15,33-12-4-15,-13 12-1 16,4 1-3-16,12 2-1 16,5 3-2-16,-6 4-2 15,-5 6 0-15,-6 3 0 16,-9 6-1-16,-6-1-1 0,-7 7-2 16,-7 2 0-16,-9 3 1 15,-2 5 0-15,-13-2 3 16,-2-3 1-16,-4 3 3 15,-7-15 0-15,-7 2 2 16,-6-3 0-16,3-10 2 16,-2 4 2-16,5-18 2 15,7 2 1-15,-7-18 0 16,8 0-1-16,3-4-9 16,2-4-14-16,12 9-52 15,0-6-37-15,8 10-100 16,0 3-61-16,2 6 164 15</inkml:trace>
  <inkml:trace contextRef="#ctx0" brushRef="#br0" timeOffset="70245.55">16204 13444 1172 0,'0'1'471'0,"-7"3"-302"16,11 2-42-16,1 6-61 15,-12-4-11-15,5 7-20 16,-2 3-5-16,-4 5-1 16,11 7-1-16,2 6-4 15,-2 2-3-15,-3-6-7 16,1 1-1-16,-3-11-4 16,-1-6 0-16,5 3-1 15,0-8 0-15,-2-4 2 16,1 3 4-16,-3-13 7 0,2-4 1 15,6 4-1-15,-4-13-4 16,4-7-10-16,-3-7-4 16,-5-18-27-16,6 2-15 15,8 0-28-15,-7 4-6 16,16 12 20-16,-4 2 13 16,5 13 24-16,1 0 5 15,-4 6 4-15,2 4 0 0,-10 6 4 16,4 6 3-16,-4 6 0 15,-1 5 1-15,-2-3 0 16,0 2 1-16,-1-2 8 16,-5 0-12-16,3 0-100 15,-4-4-81-15,3-5 105 16</inkml:trace>
  <inkml:trace contextRef="#ctx0" brushRef="#br0" timeOffset="70761.17">16621 13471 1034 0,'-14'6'471'0,"-5"0"-219"0,-5 0-44 15,9 1-80-15,0 2-27 16,-2 2-38-16,8 1-8 15,4 1-27 1,0 1-5-16,-7 18-9 16,3 2-10-16,5 1 4 15,4-11-2-15,7 0 0 0,2-4 1 16,1-1 0-16,8-10 1 16,4 2 1-16,11-5-1 15,-8-6 1-15,3 0 0 16,1-8 0-16,-10-7-2 15,11-3-4-15,-12-13-8 16,-7-8-8-16,-7-1-10 16,-2-1-2-16,3 5-1 15,-4 4 3-15,-5 3 6 16,-1 1 1-16,-12 11 2 16,-2 2-1-16,6 9-2 15,-5 3 1-15,-8 4 2 16,-1 3 2-16,-3 4 4 15,-2 2 0-15,10 2 4 16,6 1 1-16,-1 2-31 16,5 2-22-16,2 1-50 0,5-1-36 15,4-4-95-15,1-1-105 16,4-3 220-16</inkml:trace>
  <inkml:trace contextRef="#ctx0" brushRef="#br0" timeOffset="71128.19">16998 13190 970 0,'0'-11'433'0,"-2"4"-222"16,-1 7-53-16,-2 9-67 16,-3 8-24-16,-1 21-15 15,0 7-9-15,-4 3-3 16,6 2 4-16,-1-1 3 16,-4-6 2-16,2 4-16 15,1-2-1-15,0 3-15 16,5 3-8-16,0-11 2 0,-3-1-7 15,2-14 8-15,-1-9 1 16,5-8-11-16,-2-6-18 16,3-5-74-16,-1-9-46 15,-1-6-86-15,2-5-57 16,0-9 182-16</inkml:trace>
  <inkml:trace contextRef="#ctx0" brushRef="#br0" timeOffset="71744.57">16855 13423 646 0,'4'-1'360'0,"3"1"-56"16,-2 0-42-16,5-1-66 15,6 2-26-15,2 2-49 16,4 3-18-16,10-1-35 16,4 1-13-16,18-1-17 15,-17-5-7-15,0 0-9 16,-11 0-4-16,-19-7-3 15,21 4-2-15,-9-3 0 16,2-2-2-16,-5 6 12 16,-9-3 3-16,-8 5-2 15,-5 1-2-15,-7 6-14 16,0 3-5-16,-8 1-1 0,0 6 1 16,3 2 0-16,2 3-1 15,-1 5 0-15,10 1-1 16,-1 0 1-16,-4 2 0 15,15-4 0-15,-5-1 0 16,15 5 0-16,0-5 2 16,6-7 1-16,-3-4 0 15,-1-7 2-15,13-2-1 16,-9-10 0-16,12 0-1 0,1-2-1 16,-7-7-1-16,5 5 0 15,-3-1 0-15,-3-7-1 16,-3-3 0-16,-3 5 1 15,-6-3 0-15,-7-3 2 16,-3 10 0-16,-10-7 4 47,4 9 0-47,1 0-3 0,-18-28-1 0,-10 2-6 16,1 2-1-16,-1 16-2 15,1 3-1-15,6 6-2 16,3 2-1-16,7 7-16 15,-3 3-18-15,6 2-43 16,-2 1-26-16,7 3-50 0,6 1-15 16,8-1-91-16,-8 1-129 15,18 1 264-15</inkml:trace>
  <inkml:trace contextRef="#ctx0" brushRef="#br0" timeOffset="72310.83">17655 13460 727 0,'1'-15'434'0,"-1"8"-36"15,10 2-115-15,-2 6-115 16,-16 2-45-16,8 7-57 16,-6 3-15-16,-4 4-13 15,8 8-5-15,6 11 0 16,-18-4 0-16,6 9-2 16,10 2-4-16,-6-4-9 15,-3-1-3-15,-4-13-4 0,7-2 0 16,-12-12 0-16,22 3 0 15,-4-8 4-15,5-6 5 16,5-4 2-16,-12-4-1 16,3-8-6-16,5-6-7 15,0-14-15-15,7-5-22 16,22-7-51-16,-11-5-7 16,9 1-73-16,4 2 8 15,-7 13 49-15,1 13 5 16,-4 10 90-16,-2 3 21 0,-4 8 29 15,1 2 11-15,-2 12 16 16,-2 8-1-16,-8 8-3 16,-8 4 1-16,1 5-9 15,-7 1-8-15,-1 5-18 16,-4-1-7-16,-2-7-10 16,6-1-1-16,4-10-2 15,1-3 9-15,6-7-23 16,-5-10 99-16,-6-15-73 15</inkml:trace>
  <inkml:trace contextRef="#ctx0" brushRef="#br0" timeOffset="73593.7">18539 13259 315 0,'16'-11'205'0,"1"0"19"16,-5 4-17-16,-8-5-14 15,-1 1-11-15,-2 5-16 16,5 2-5-16,-7 4-27 16,1 1 2-1,0-1-45-15,0 0-17 0,0 29-19 16,-2 32-23-16,-3-22-1 15,-8-5-3-15,12 11-4 16,-4-1-2-16,-4 6-4 16,3 4-1-16,-13-7-5 15,5 3-3-15,0-4-1 16,8-8-1-16,-6-11 1 16,7-5 1-16,-1-16 9 15,6-6 6-15,5-7 2 16,-4-8 6-16,6-10-4 31,-4 11 2-31,0 2-30 0,6-54 22 16,-2 3-107-16,-2-11 8 15,-7 32 10-15,-8 9 4 16,0 4 7-16,-12 8 12 0,2 13 9 16,-7 8 9-16,-1 4 2 15,8 11 7-15,-5-2 3 16,9 5 7-16,-3-2 2 15,5-2 5-15,8-3 0 32,4-5 4-32,0-1 1 0,-5 16 4 0,6 2 3 15,3 0 7-15,7-7 4 16,3 1 6-16,0-2 3 0,8 1 2 16,3-5 2-16,5-9-2 15,9-6-3-15,4-11-10 16,7-5-4-16,3 1-38 15,0-2-45-15,-4-4 42 16,-4 4-35-16</inkml:trace>
  <inkml:trace contextRef="#ctx0" brushRef="#br0" timeOffset="74780.33">19404 13381 308 0,'12'-17'237'0,"0"5"53"16,0-4-40-16,-7 5-55 15,-5-2-16-15,-3 1-31 16,-4 9-4-16,7 2-20 16,2 2-9-16,-2 1-24 15,0-2-16-15,-2-1-24 16,1 1-12-16,1 0-22 16,0 0-8-16,-2 29-7 15,-8 25 0-15,-2-20-1 16,1 1 1-16,-1 0 0 15,7-5 1 1,1-16 0-16,2 1-1 0,-9 37 1 16,0-2 0-16,-1-5 0 0,0-32 0 15,5 4-23-15,3-13-15 16,1-4-59-16,2-1-40 16,0 0-63-16,0-8-58 15,0-20 164-15</inkml:trace>
  <inkml:trace contextRef="#ctx0" brushRef="#br0" timeOffset="74989.77">19307 13422 505 0,'0'-5'358'0,"6"4"29"16,-4 1-88-16,-2 0-97 15,0-1-36-15,0 1-51 16,0 0-27-16,18 2-43 15,31 13-14-15,-25-12-14 16,2 2-4-16,-8-5-3 16,6-1 8-16,-15 0-82 15,-6-2-65-15,-3 2 82 16</inkml:trace>
  <inkml:trace contextRef="#ctx0" brushRef="#br0" timeOffset="75926.29">19849 13055 782 0,'-1'-8'393'0,"-2"-1"-113"16,3 1-45-16,1 7-67 15,0 1-34-15,-2 5-56 16,0-5-23-16,-1 7-28 16,-4 21 0-16,-7 57 5 15,7-31-3-15,-3 4-2 16,1 5 0-16,-6-10-10 15,1 0-1-15,-2-2-6 16,-6-7-3-16,4-3 2 16,-1-2-2-16,3-8 2 15,7-1 2-15,-2-18 5 0,6-1 4 16,3-11-1 0,2-14-4-16,6-4-19 0,-4-14-16 15,7-9-25-15,0 2-14 16,10 4-19-16,2-1-2 15,-1 1 3-15,4 2 11 16,2 0 29-16,4 11 9 16,5 11 18-16,-8 2 1 15,-7 14 2-15,-6 2 2 0,-10 10 12 16,11 6 8-16,-15 2 16 16,-1 1 4-16,-1 1 2 15,-5-1-4-15,-1 2-8 16,14 5-5-16,1-2-8 15,-9-4-2-15,4-8-2 16,-4-8 0-16,0 5 1 16,10-2 0-16,9-4 1 15,1-1 0-15,-6-9 1 16,-2-9 0-16,12-1-2 16,-2-6-1-16,15-8-3 15,0 0-2-15,-6-4-6 16,-2 0-4-16,-1-2-9 15,-2 4-1-15,-3-2 3 0,-1 5 4 16,-7 1 8-16,-3 1 2 16,-10 3 3-16,-1 0 0 15,-13 7-1-15,-2 1 0 16,1 10 2-16,-4 2 4 16,-3 5 4-16,4 3 0 15,-3 1 5-15,3 4 0 16,6 6 5-16,1-2 1 15,8 6 0-15,3-2-2 0,6 3-2 16,2 1 0-16,4 6-3 16,1-2-2-16,6-4-2 15,-1 0-1-15,10-9-2 16,-3-5 1-16,15 2-11 16,-4-9-31-16,-3-13-113 15,5-3-53-15,-11-22 108 16</inkml:trace>
  <inkml:trace contextRef="#ctx0" brushRef="#br0" timeOffset="77126.73">21069 13022 520 0,'0'-1'298'16,"-7"-1"-56"-16,0 1-72 16,-1 1-25-16,-1 1-33 15,16 3-12-15,-12 2-17 16,1 1-3-16,-1 6-12 16,-14 0-10-16,10 13-15 15,0 8-6-15,9 16-6 16,-5 3-3-16,3 6-7 15,-2-4-5-15,-4-8-6 16,-5-1-1-16,7-8-2 0,2 4 0 16,-17-12 0-16,12-1 0 15,-1 0 1-15,-11-10 1 16,18-4 2-16,-1-3 5 16,-7-17-3-16,11-1-13 15,-3-11-17-15,0-7-10 16,3-4-12-16,5-1 5 15,2-3-4-15,8 4-4 0,2-5 4 16,0 2 5-16,-3 7 14 16,0-2 5-16,5 13 6 15,-7-2 0-15,14 9-4 16,-8 6 1-16,1 7 1 16,4 9-1-16,-4 7 12 15,5 2 3-15,-8 3 7 16,2 1 6-16,-5-3-3 15,-3 0 1-15,-6-2 2 16,-4 3 3-16,-4 5 13 16,-6-1 5-16,-6 2 5 15,-3-6 1-15,-10-10-7 16,0-2-2-16,0-6-9 16,2 2-3-16,3-9-5 15,8 1-5-15,0-8 0 16,-8-8-1-16,-1-1 0 0,-6-9-3 15,-5-7-6-15,15 3-11 16,5-2-31-16,4 6-13 16,12 10-34-16,-2 0-24 15,3 6-106-15,-1 1-94 16,6 4 193-16</inkml:trace>
  <inkml:trace contextRef="#ctx0" brushRef="#br0" timeOffset="78525.68">21554 13429 596 0,'-8'-5'374'16,"-5"1"-34"-16,2 4-150 15,-9-3-27-15,7 6-52 16,4 4-6-16,-16 0-18 0,1 4-9 16,-4-2-15-16,4 2-9 15,2-2-20-15,2 3-10 16,-2 3-12-16,-3-1-5 15,11 6-4-15,2-2 0 16,5 3-2-16,1 2 1 16,4-4 0-16,5 5-1 0,0-4 1 15,7-10 0-15,2 2 1 16,2-3 0-16,12-8-1 16,0 7 0-16,3-16-8 15,1-5-10-15,-2-7-21 16,6-8-12-16,-7-2-15 15,2-2 2-15,-2-1 14 16,-4 0 10-16,-2 0 12 16,-1 5 2-16,-9-4 6 15,-4 9 2-15,-3 11 10 16,-4 3 4-16,-5 13 4 16,0 4 5-16,-3 5 7 15,-1 4 5-15,4 2 2 16,-3 5 0-16,2-2-1 15,-2 0-2-15,3 1-2 16,5 1-3-16,1 5-5 0,6-3-1 16,1-6-1-16,2-3 1 15,3-4 0-15,1-3 2 16,3-1 1-16,-3-8 2 16,-7-5 0-16,9-8-2 15,2 0-3-15,0-7-7 16,10-5-13-16,-4 3-7 15,2-10-7-15,4 6 2 0,6-4 8 16,-5-1 5-16,6 3 7 16,1 4 1-16,-6 12 3 15,1-3 1-15,-9 9 1 16,-2 5 1-16,-10 2 12 16,0 14-1-16,-4 7 6 15,-5 3 8-15,-4 0 2 16,-1 2 8-16,-8-4-1 15,-1 0-4-15,-9 5-9 16,-1 2-6-16,-6 1-4 16,-2-5-1-16,11-10 0 15,-8-5 0-15,-6-9 2 16,4 1-1-16,-17-7 0 16,9 2 0-16,6-14-3 15,1-1-1-15,8-6-2 0,0-6-3 16,8 6-6-16,2-2-8 15,7 9-16-15,4 3-9 16,4-1-7-16,4 6 1 16,4 0 12-16,-3 0 9 15,3 4 10-15,-2-2 3 16,0 5-1-16,3 3 0 16,2 7 2-16,-6 3 1 0,5 4 4 15,5 5 1-15,-5 3 2 16,11 2 1-16,-6 2 2 15,0-9 1-15,0-4-1 16,-3-6 1-16,12-3 1 16,-4 2 0-16,17-7 0 15,2 8 2-15,-6-18-1 16,1-7 1-16,-2-1-1 16,-3-15-1-16,9 1-3 15,-1 2 0-15,-6-5 0 16,0 3 0-16,-10 0 0 15,-8 1 1-15,-6 0 0 16,-2-3-1-16,-9 10-3 16,-1 0-1-16,-7 11-3 15,-2 9 1-15,-2 5 5 16,-1 5 4-16,-14 5 6 0,1 1 0 16,2 5 0-16,0 0 0 15,14 3 3-15,-2 3 1 16,6-2 1-16,0 2 0 15,9 0-2-15,-1-2-2 16,9 3-1-16,5 1-1 16,3-10-1-16,6 1 0 0,7-13-2 15,-6-5 3-15,13-6-51 16,-4-8-40-16,4-6-114 16,9-3 111-16</inkml:trace>
  <inkml:trace contextRef="#ctx0" brushRef="#br0" timeOffset="79325.57">23025 13336 763 0,'1'-3'399'16,"-1"-2"-105"-16,0-4-53 0,-2 8-98 15,0-1-36-15,2 8-52 16,-1-6-13-16,-1 6-12 15,-6 16-3-15,-11 32-2 16,12-27-4-16,-4 1 0 16,1 2-3-16,-2-3-4 15,-1-1-3-15,8-3-2 16,-3-1-2-16,12 1 2 16,-2-5 2-16,-5-13-26 15,3 1-24-15,-11-14-92 16,3-2-65-16,14 1-212 15,-7-7 252-15</inkml:trace>
  <inkml:trace contextRef="#ctx0" brushRef="#br0" timeOffset="79908.29">23558 13345 794 0,'-10'0'421'0,"-6"3"-89"16,-1 2-89-16,-8-2-73 16,4-1-37-16,-2-1-58 15,-3 3-23-15,2-4-31 16,9 1-8-16,-9-6-3 15,5-1-2-15,0 6-3 16,-18-6-1-16,8 4-3 16,-2 4-1-16,8-6-1 15,13 6-2-15,10 3-4 16,5 1-1-16,7 4 2 16,4-1 0-16,8-2 5 15,7-2-1-15,3 1 1 16,0 5 0-16,0 7 0 15,-5 2 0-15,3 0 1 16,-2 2 0-16,-5-3 0 0,-2-1 0 16,-6 3 0-16,-2-2 0 15,-8 3 0-15,-5 0 0 16,-6-3 4-16,-4 2 2 16,-8-10 11-16,-5 0 8 15,-11-3 9-15,1-1 3 0,4 7-3 16,3-4-4-16,-13-11-9 15,-7-7-3-15,-12-9-5 16,1-3-2-16,20 5-3 16,4 3-1-16,11 3-3 15,1 1 0-15,10 4-19 16,4-6-34-16,6 1-167 16,10-1 146-16</inkml:trace>
  <inkml:trace contextRef="#ctx0" brushRef="#br0" timeOffset="81242.739">24150 13428 213 0,'2'-4'140'0,"0"-4"14"16,6-2 3-16,-1-3 14 15,28-27 6-15,-23 30 15 16,-3 0 2-16,-2 7-17 15,1 2-9-15,-7 0-35 16,-4 1-2-16,-3 0-53 16,5 0-19-16,-1 0-23 15,1 0-24-15,-4 5 9 16,-5 18-5-16,-14 32-6 16,15-24-2-16,3 6-2 15,-11-3 1-15,6 3-2 16,-1-2 1-16,1 1-1 15,-3-3 1-15,5-11 1 16,4-2 0-16,3-12 5 0,0-6 5 16,2-3 1-16,3-10 3 15,0-15-28-15,7 1-1 16,-1-11-27-16,3 0-14 16,3-2 3-16,-2-3-16 15,11 4 10-15,8 6 6 16,-7 5 17-16,0 2 8 0,2 14 9 15,-21-4 0-15,7 15-5 16,4 11 0-16,-17 0 6 16,10 11 6-16,-8 3 10 15,-2-3 6-15,-5 7 0 16,1 0 1-16,1 0 1 16,8 7 1-16,-5-4-1 15,-1-7 0-15,-3 1-4 16,-11-10 0-16,14-3 1 15,-5-1 1-15,4-11 10 16,-4 0 3-16,2-9 1 16,2-3-2-16,3-2-10 15,-1-3-4-15,4-5-4 16,3-4 1-16,-3-9-3 16,5-1-1-16,8 0-5 15,4 0-4-15,11 3-4 0,4-1-2 16,-3 7 3-16,0 3 2 15,-10 10 2-15,-4 5-2 16,-3 8-1-16,-7 5 2 16,-1 8 5-16,-5 5 5 15,1 4 10-15,0 3 3 16,0-4 0-16,3-1-1 0,2-2-6 16,1 2-1-16,-1-2-3 15,6 3-1-15,-8-6 1 16,-2-3-1-16,-4-2 3 15,-3-3 1-15,-3-4 8 16,2-2-11-16,-2-3-44 16,-3-5-40-16,3-4-134 15,2-1-98-15,2-5 194 16</inkml:trace>
  <inkml:trace contextRef="#ctx0" brushRef="#br0" timeOffset="81525.989">24845 13379 791 0,'-9'2'429'16,"-4"5"-94"-16,3 4-88 16,10 2-92-16,-7 0-42 15,13 8-44-15,-6-2-8 16,-5 5-14-16,8 2-3 15,-12-2-9-15,9 8-7 16,4-6-12-16,-9 0-3 16,11-2-3-16,-13-11 0 0,7 0 1 15,5-6 2-15,-2-7-28 16,8-1-38-16,-8-8-126 16,8-4-107-16,8-12 173 15</inkml:trace>
  <inkml:trace contextRef="#ctx0" brushRef="#br0" timeOffset="82074.55">25399 13405 715 0,'-9'-3'446'0,"-3"4"-5"0,-2-1-139 16,2 1-102-16,6 3-49 16,1-4-66-16,-7 0-16 15,-3-2-28-15,-3 0-10 16,5 1-12-16,-3-4-6 16,-3 1-6-16,-7 2-4 15,-8 0-1-15,7 4-1 16,2 3-1-16,6-1 1 0,11 1-2 15,2 2-1-15,7-1-2 16,2-3-1-16,12 4 1 16,4 2 1-16,7 3-1 15,7 4 1-15,-10-3-1 16,4 1-2-16,4 2-4 16,-17 5-1-16,11 0 2 15,-10 1 0-15,-12 2 4 16,11-1 1-16,-16 1 3 15,0 5 2-15,-13-10 3 16,-5 1 2-16,2 2 5 16,-15-15 2-16,11 6 2 15,-4-12 1-15,-8-6-3 16,8 3-1-16,2 0 1 16,-1-15 0-16,4-14 0 0,4-3-13 15,-3-16-60-15,9 17-44 16,6 6-126-16,5 6-106 15,7 12 214-15</inkml:trace>
  <inkml:trace contextRef="#ctx0" brushRef="#br0" timeOffset="82658">25784 13465 739 0,'-5'-8'415'0,"6"5"-54"16,-7-4-109-16,0 3-66 15,1 3-44-15,-6-2-54 16,2 3-20-16,-9-2-33 15,-8-2-7-15,-2 3-10 16,1 1-5-16,2 3-8 16,7 0-2-16,-2-1-2 0,5 0 1 15,6-1-2-15,1-1 0 16,5 2-2-16,3 0-2 16,3 0 0-16,-3-2 1 15,0 0 0-15,17 7-1 16,32 14 1-16,-31-15-2 15,9 4-9-15,-2 2-8 16,1 6-8-16,2 0 1 0,-10 3 10 16,7 4 8-1,0 4 8-15,-12-4 1 0,-2 2 1 16,-11-5 1-16,-8-3 7 16,2 4 11-16,-4-6 15 15,-4-3 6-15,-4-8 6 16,-3-6-3-16,-3 0-5 15,9 0-3-15,-20-11-9 16,2 0-4-16,1-12-4 16,-8-10-3-16,22 5-7 15,0-7-1-15,5 3-78 16,6 7-46-16,4 2-116 16,3 8-125-16,7 7 237 15</inkml:trace>
  <inkml:trace contextRef="#ctx0" brushRef="#br0" timeOffset="83003.62">26138 13390 1230 0,'0'-10'558'0,"4"9"-290"15,0 1-69-15,-5 11-99 16,-2 3-35-16,-7 5-17 16,5 4-5-16,-8 3-12 15,0 3-3-15,4 2-5 16,-9 2-2-16,13 0-5 15,2 5-2-15,-2-8-3 16,1-13 0-16,-1-2-2 16,0-10 1-16,1-3-31 15,4-1-29-15,4-9-82 16,1-7-74-16,11-6 129 16</inkml:trace>
  <inkml:trace contextRef="#ctx0" brushRef="#br0" timeOffset="83525.22">26390 13400 926 0,'-7'-3'513'0,"-2"7"-90"16,1 7-148-16,2 0-100 15,-4 4-49-15,5 3-50 16,-3 0-15-16,0 2-23 15,4 4-8-15,-6-2-10 16,2 8-3-16,1-4-4 16,3 0-3-16,4-3-1 15,1-3-1-15,6-8 2 16,-10-8 0-16,3-2 7 16,0-6 0-16,-1 3-3 15,0 0-2-15,3-20-18 16,14-35-13-16,8 27-32 15,-5-5-20-15,1-2-41 16,5 3-15-16,1 7 0 16,1 0 11-16,3 7 46 0,-3 8 23 15,-4 5 38-15,6 5 19 16,-6 10 31-16,-1 4 13 16,-2 5 21-16,-8 6 1 15,-12 0-8-15,-7 1-6 16,-3 2-22-16,0 5-8 15,11 3-12-15,-4-5-4 16,4 0-5-16,-2-5-1 16,-3-14 0-16,4-3-1 0,-3-4 2 15,3-6-2-15,-2-1-34 16,2 2-36-16,0 0-122 16,1-3-121-16,17-25 191 15</inkml:trace>
  <inkml:trace contextRef="#ctx0" brushRef="#br0" timeOffset="84174.48">27182 13460 1356 0,'-3'-2'593'0,"-21"-6"-319"16,7 3-59-16,-2-3-92 0,-6 0-35 15,11 1-38-15,-7-4-13 16,-2 1-20-16,8 2-6 16,-2 11-5-16,-6-8-4 15,3 8-2-15,-2 1 0 16,-2-3-1-16,4 12 1 16,0 0-1-16,4 2 0 15,6 4 1-15,1-3-1 0,6 1 0 16,-1-3 0-1,4 4 1-15,5-2 0 0,7-2 0 16,4 3 0-16,1-9 0 16,4-1-7-16,-1-7-29 15,3-8-14-15,-3-6-26 16,2-2 1-16,-1-2 17 16,3 3 9-16,2 1 15 15,-6-2 4-15,10 4 8 16,-23-3 4-16,-8 4 7 15,2 6-5-15,-14 2-5 16,9 9-1-16,-8 7 5 16,-3 3 14-16,-5 8 20 15,0 6 9-15,6 14 14 16,-1 12 1-16,1 2 1 16,-1-1-2-16,2 0-4 0,-2-4-5 15,3 4-9-15,-2 3-6 16,0-3-7-16,2-2-2 15,-6-11 2-15,-1-4 3 16,-7-20 12-16,-7-5 5 16,9-4 5-16,-8-9-3 15,2-2-8-15,5-5-7 0,-21-17-4 16,6-4 0-16,0-8-23 16,2-7-30-16,17 7-76 15,6 4-59-15,8 8 106 16</inkml:trace>
  <inkml:trace contextRef="#ctx0" brushRef="#br0" timeOffset="85857.02">5948 14699 789 0,'8'-25'375'0,"-8"31"-132"16,-5-3-79-16,-3 8-53 15,2 1-29-15,2 9-42 16,2 3-14-16,2-2-16 16,0 6-3-16,2 4-1 15,-1 2 0-15,-1 4-1 16,0-4 0-16,0 1-1 16,-1 1 1-16,-3 0 2 15,1-4 1-15,-7-9 3 16,5-2 3-16,-3-12 2 0,1-2-9 15,3-4-64-15,1-4-58 16,-4-13-158-16,3-1-136 16,3-12 257-16</inkml:trace>
  <inkml:trace contextRef="#ctx0" brushRef="#br0" timeOffset="86940.09">5876 14777 470 0,'-4'-6'331'0,"4"4"51"16,-1 0-141-16,2 2-90 15,-1 0-25-15,0 0-41 16,4 1-11-16,10 5-24 16,2 2-9-16,34 18-13 15,-27-15-3-15,8-6-5 16,-2 0-2-16,2-5-1 15,6-3-1-15,0-2 0 16,-7-6 1-16,0-5 1 16,-9-5-1-16,-9-11-1 15,11-2-2-15,-7-5-5 16,4 0-2-16,-5-4-1 0,-5 3-1 16,-5 1-3-16,-5 4-1 15,1 12-3-15,-1 5-3 16,-4 13-6-16,3 4-5 15,-9 6-3-15,1 4-1 16,0 11 7-16,-11 1 6 16,0 7 7-16,2 1 4 0,4 6 1 15,5 4 1-15,6 0-2 16,-6 6-1-16,4-1 1 16,3-4-2-16,-7 5 1 15,12-5 1-15,-11-8-1 16,21 8 1-16,-7-18 0 15,2 4 0-15,-5-7 1 16,-20-17 2-16,18 7 2 16,-7-13 0-16,22 5 13 15,-1 1-1-15,-9-19-2 16,-2-4-1-16,-6-13-15 16,3-1-1-16,18-2-9 15,4 2-8-15,5-8-3 16,0 0-1-16,-4 5 9 15,-1 7 4-15,-5 12 1 16,-2 8-2-16,-7 11 1 0,-2 6 1 16,-8 7 6-16,4 2 6 15,5 13 6-15,-13-1 0 16,11 1 2-16,-4 1-1 16,-2-6-5-16,12 2-1 15,-5-3-2-15,-1-3-1 16,1-2 0-16,-4-6-1 15,6 3 2-15,0-1 0 16,3-6 0-16,2-4 2 0,-2-3 2 16,2-3-1-16,13-6 1 15,-9 2-3-15,13-10-3 16,-2 0-2-16,-8-8-1 16,12-2 0-16,2 0 0 15,-3-7 1-15,-2-3 0 16,-3 0 2-16,-16 1-3 15,-2 0 0-15,1 11-1 16,-10-4 0-16,-4 9 1 16,1 9-1-16,-10 2-5 15,2 9-2-15,-7 11 0 16,-1 0 3-16,-8 12 5 16,3 1 4-16,5-4 3 15,3 9 1-15,11-3 4 16,1 3 2-16,4 4 5 0,0-9 1 15,8-1 3-15,-2 4-1 16,13-6-4-16,-11-1 0 16,7-2-4-16,1-4-1 15,-2-1-2-15,12-5-1 16,-12-2-1-16,3-2-1 16,-3-8-10-16,0 4-24 15,-1-9-62-15,-3-7-75 0,3-3 98 16,0-6-48-16</inkml:trace>
  <inkml:trace contextRef="#ctx0" brushRef="#br0" timeOffset="87806.77">7535 14753 627 0,'35'-43'368'0,"-34"34"-73"0,9-5-80 16,-6 7-35-16,-6-2-49 16,-7-1-19-16,-1 6-39 15,3 2-17-15,4 6-29 16,0 6-12-16,3 13-5 16,0 3 1-16,3 16 3 15,-6-1 1-15,-2 14 4 16,-4-1 0-16,0 1 0 15,2 3-2-15,7 3-6 16,-4-1-1-16,-2-10-2 16,6-4 0-16,-10-15 1 15,8-4 0-15,2-6 1 16,-7-6 2-16,4-8-12 16,-2-4-16-16,-1-5-45 0,4-5-35 15,-3-2-84-15,-1-7-66 16,1-8 156-16</inkml:trace>
  <inkml:trace contextRef="#ctx0" brushRef="#br0" timeOffset="88322.39">7436 14732 732 0,'-8'0'380'0,"7"-3"-91"15,-2-3-53-15,2 3-68 16,1 2-39-16,0 0-60 16,0 0-15-16,0 0-17 15,0 0-1-15,5-12-2 16,-4 2-1-16,44-30-8 15,-19 33-3-15,13 3-10 16,1 1-2-16,7-2-7 16,-6-3 0-16,2 9-2 15,0 3-1-15,-5 5 0 0,-5 9-2 16,-12 5 1-16,-4 2 0 16,-8 9 1-16,1 1 3 15,-8-4 1-15,-8 2 1 16,-3-3 3-16,-3-1 1 15,-10-2 1-15,4 1 2 16,-12 3 2-16,-3-6 0 0,-5-9 3 16,5-5 3-16,2-9 3 15,1-6 2-15,3-9-6 16,-7-6-4-16,2-8-26 16,3 2-20-16,9 6-46 15,7-2-29-15,5 6-52 16,5 8-46-16,-1 0-259 15,4 4 305-15</inkml:trace>
  <inkml:trace contextRef="#ctx0" brushRef="#br0" timeOffset="88988.9">8010 14660 1097 0,'5'-8'502'0,"-12"-4"-219"15,1 1-47-15,7 10-83 16,-9 0-41-16,8 10-62 16,-3 0-20-16,2 6-21 15,0 1 0-15,1 12-1 16,3 6 0-16,-3-6 1 15,3 6-1-15,-1-3 0 16,-5-6 0-16,3 0 0 16,0-1 1-16,7-6 0 15,-2-8 1-15,-6-7 3 16,-3-4 5-16,-3-4 4 16,7 4 0-16,0-9-4 15,7 1-5-15,-4-13-8 0,-1 1 0 16,-1-8-4-16,-3-2-4 15,3-5-16-15,9-3-10 16,0 3-7-16,0 0 0 16,7 11 14-16,3 3 6 15,-3 7 6-15,13 9 2 16,-8 2 0-16,-5 4 1 16,10 7 0-16,-9-2 1 0,0 6 1 15,-3-1 1-15,-1 5 4 16,0-2 0-16,-9 2-7 15,2 1-22-15,-5-4-57 16,-2 0-38-16,0-1-93 16,0 1-59-16,0-9 178 15</inkml:trace>
  <inkml:trace contextRef="#ctx0" brushRef="#br0" timeOffset="89472.6">8496 14616 2101 0,'-6'1'38'0,"-1"7"-7"15,-16-7 32-15,6 11-11 16,-3 2-9-16,-1-8-2 15,9 17 0-15,0-5-5 16,6 2-13-16,-1 5-4 16,5-1-9-16,2-4 0 0,0 3-1 15,4-3 0-15,4-3 0 16,1 1-1-16,3-4 1 16,0-4 0-16,4-6 2 15,4-3 0-15,2-6 0 16,13 2 0-16,-12-11-3 15,-1-3-1-15,-1-3-7 16,-17-6 0-16,1-5-2 16,2 1-1-16,4-1 2 15,-7-6 0-15,0 3-1 16,-10 1 1-16,-14 5-1 16,2 5-3-16,5 17-6 15,0 3-3-15,-14 1-3 16,1 9 1-16,-9-5 6 15,2 11-27-15,12 3-77 0,2 1-54 16,1 6-283-16,1-3 291 16</inkml:trace>
  <inkml:trace contextRef="#ctx0" brushRef="#br0" timeOffset="91005.67">8869 14414 485 0,'6'-7'263'16,"-1"-1"-44"-16,-1 1-14 15,3 1-23-15,-5-4-11 16,2 3-16-16,-2 4-6 15,-2 1-18-15,3 1-15 16,-3 1-44-16,0 0-18 0,-2 0-29 16,1 0-8-16,-1 19-3 15,-3 38 0-15,4-17 1 16,0 9 2-16,-6 1 3 16,5 4 1-16,-2-3-2 15,-1-7-3-15,2-7-4 16,-4-5-1-16,3-7-1 15,0-3-1-15,1-6 3 16,1-4 0-16,-1-8 6 16,1-2 2-16,-3-6-23 15,4 3-15-15,0 0-45 16,-1-3-28-16,-6-15-51 16,-14-32-37-16,18 27-69 15,-8 2-29-15,5-4-26 16,0 0 37-16,-1 5 109 15,0-5 71-15,4 12 154 0,-2 2 53 16,2 3 66-16,1 7 9 16,-1-2-18-16,4-1-19 15,0 5-22-15,0 0-9 16,4 0-12-16,11 1 3 16,35-2-46-16,-22-2-14 15,12 2-20-15,7-6-21 0,2 0 2 16,-3-2-3-16,-6-10-6 15,-15 4-1-15,1 5-1 16,0 1 0-16,-18 5-1 16,8 3 9-16,-18-1 6 15,-12 3-1-15,1 5-2 16,-10 4-10-16,8 11-8 16,4 0 0-16,0 11 1 15,-5-6-1-15,0 2 1 16,8-4-1-16,8-1 0 15,12 8-1-15,0-8 2 16,-11-1-1-16,9 0 2 16,-2-6 0-16,5 1 2 15,4-3 0-15,-5-5 0 16,11 1 0-16,6-5-1 16,5-1 1-16,-6-5 2 0,-2-3-1 15,-8-12 0-15,-3-1-1 16,2-2 0-16,-6-1 0 15,-1-3 1-15,-1-2 1 16,-7-2 0-16,-2-6 0 16,-4-3-3-16,-7 0-3 15,-7 1-2-15,1 6-3 16,-5 3-3-16,-1 2-2 0,0 9-2 16,-4-1-3-16,-3 16-3 15,11 7-2-15,0 4 2 16,12 7 2-16,-5-4 5 15,6-1 1-15,3 0 4 16,-13 4-29-16,20 7-38 16,-6-1-17-16,2 2-68 15,14-1-12-15,1 0-126 16,0 0 181-16</inkml:trace>
  <inkml:trace contextRef="#ctx0" brushRef="#br0" timeOffset="91654.959">9463 14499 868 0,'-9'-20'487'0,"12"6"-78"15,1 9-215-15,0 0-47 16,-3 3-79-16,2 6-24 16,-13 4-29-16,12 14-1 0,-2 12 7 15,-8-4 4-15,12 14 3 16,-14-4-1-16,6 1-4 16,7 8-1-16,-2-10-6 15,-2-4-3-15,-6-7-2 16,-1-6-1-16,0-3 1 15,5-6 0-15,3-7 6 16,-2-4 4-16,6-5 0 16,-4 1-2-16,0 1-9 15,7-16-5-15,22-38-10 16,-7 27 1-16,-8-10-34 16,6 3-16-16,-1-11-15 15,-17-7-5-15,21 2 31 16,-5-4 15-16,8 16 18 15,3 11 5-15,-9 11 25 16,0 7 12-16,-10 13 12 0,0 3 5 16,-6 15-17-16,1 5-4 15,-10 5-3-15,3 9-1 16,-1-1-1-16,2-1-2 16,6-1-3-16,1-3 0 15,2-4 0-15,0-4 1 16,3-4-2-16,-2-7-2 0,-2-4-2 15,2 0 0-15,-6-7-1 16,5-1 0-16,3-2-4 16,-1 2-1-16,5-2-3 15,-3-1-13-15,-2 1-54 16,4-1-35-16,0-3-224 16,-5 1 210-16</inkml:trace>
  <inkml:trace contextRef="#ctx0" brushRef="#br0" timeOffset="91942.16">10122 14778 1743 0,'-3'-1'779'0,"3"2"-342"0,-1-2-275 16,1 1-42-16,0 0-63 15,-1-1-20-15,0 1-55 16,0 0-26-16,-1 0-274 15,1 0 221-15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C755F-E325-48BB-9EE7-7EFAF3596B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F6AB49-97CA-4EF7-B85F-D828E2E88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DA219-0550-44C4-B8A2-31183D09A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2CAC1-7408-4F44-8968-3CE08B9A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90924D-6485-4CB7-9247-45BA95C19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772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F6E17-BAE9-4F58-BF99-D07CF975D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D1E227-B05B-4DAA-BA85-03A197787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248F1F-52BF-4F81-A6F9-D7DFBE604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EADEE-8407-45B0-BF59-4DD75D759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340EB-D012-4C95-9157-54FF3B308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01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F74A32-21D0-46F2-9CD0-3ABD9185F2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1D5FB2-3453-4C23-82B0-C36861FF0C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46C50-AE94-4124-BAF7-46D687FE7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9D8ED-A01E-4922-B5B1-CAD986C56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65610-F494-40F9-B5D7-E67DC2844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893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3A121-CD05-483F-A9A5-7D594F69B5B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93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F9A1-5826-40D2-A9A1-5EFC93FDC7C6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70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2065-A582-4079-B380-D090FDBAC9B7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48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6343-8D31-4207-B2B2-75DEE8069E81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90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A9E-2AEE-4FB4-9CA7-5D457F289D86}" type="datetime1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56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FD8E-20FD-4C33-8F70-8210373242D5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7477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9E23-9E56-4459-8279-17F56E65660A}" type="datetime1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7893F-58D5-48D2-8AE0-04ECC19FE3DE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90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1A372-EC57-481B-A48C-0DC1A6860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16DFB-CCB8-437D-9B41-0A6A58782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38177-FDDC-4B32-9172-0CE2C0BFC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DEFA9-A109-40CD-A048-DA341756C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C61AD8-E30A-4DE0-9437-3DBE1D741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5230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B0E-0864-4EA7-B1D7-EA710DB01B4D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5706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79702-F6FB-43A4-ABED-1F89D17AC84C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198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CCA4-B7A1-48B8-8408-1B5872D7486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51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D3F02-1D16-43DC-B792-6E90FC9E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4EEF7-A172-4946-BDA5-CE661A373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68CA2-7741-44AF-BBEC-40794A479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177892-297D-4A5F-9C54-67D131840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C53AB-54A7-40F3-A36A-BAF566795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78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9EDFD-9A7C-427B-A337-4EF00B69B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D218D-AB33-4EF6-A1AB-00B0219A4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DAAFC-050D-4B8F-8173-DB4E69680E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881388-AB99-4CBA-961A-1BC887EB4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8EE1A-C299-47B4-B853-ADE48CC1B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F3C83E-9A55-4BA8-A8DB-AA02E4015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4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B661D-E84C-4D61-8256-B8FEEAC9E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168373-E499-4BD8-AB63-557A8FABB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BF0F8-EBFF-4091-8766-6EBA811E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45998D-FEA0-45EF-AED2-855290A694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EDB6BE-CF39-48F1-9294-53D74C811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4D194-0F66-4B5F-8D00-D2104E132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0C957B-77B3-4FAE-B9D5-302DCD1EF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64711-F99B-4DDE-9988-9548BA5C5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7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21391-7025-4AC2-9A1B-972D3E773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B27AA1-0D9F-4D59-A5FD-B077A0723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198232-F9A2-4F00-80BA-4B0136C44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41022C-E1BD-4052-8D8B-D245EE72E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02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3D15ED-3C5D-4CFA-9FBE-3248282B7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528302-CF70-4C27-BA98-3AA67BBBE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230D2-BC6A-43F7-8FD1-A52B8C63B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243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4454A-C2BD-4825-9D57-DC625EC4C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94A67-80F3-4568-8EE2-06D98832B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955EA-397D-49CE-8A92-645156D4D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E5C8E-F949-47C9-9251-158A42373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D2D1B-C59F-4EAB-807D-ABF5D4643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2884F-C2F5-428D-B7E9-F8ED8BC9D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8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7E0D6-F83E-459F-ADE5-E8BCC9D08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6CBC33-7260-42DF-A655-8821553C5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BF5155-1A0A-483F-980B-3CD090D50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FAEE4E-B116-4677-8131-D8EF254AE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86E71-C3AB-4CC6-8257-976D4B5C9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2A67F6-5947-49A5-86EF-C6333DBF4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48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9F6684-9F7C-41FB-B431-910BC340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24540-59BD-48D0-A4DC-05DEDDA7D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9CF65-8D82-4C84-8986-8ADB302E95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2FEF7-CB42-4047-88BB-6CBDE1CC0DA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9EF9E0-3AC7-4FEA-9405-22584FDB34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83891-881D-4173-99E1-5EE09F9224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A1CBC-9868-4B39-9226-A20B1507B8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784A-67B4-4EEB-AAD0-43BC4E0CFFB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4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customXml" Target="../ink/ink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9.xml"/><Relationship Id="rId5" Type="http://schemas.openxmlformats.org/officeDocument/2006/relationships/image" Target="../media/image17.png"/><Relationship Id="rId4" Type="http://schemas.openxmlformats.org/officeDocument/2006/relationships/customXml" Target="../ink/ink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8498" y="313774"/>
            <a:ext cx="1138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sample of apple juice has a pOH of 10.24.  Calculate the hydronium ion concentration.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17AFA5-6124-419F-A7C8-3DCE78D28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0074615-5DB6-4F58-B0ED-5E1DAA74D5BD}"/>
                  </a:ext>
                </a:extLst>
              </p14:cNvPr>
              <p14:cNvContentPartPr/>
              <p14:nvPr/>
            </p14:nvContentPartPr>
            <p14:xfrm>
              <a:off x="335160" y="1464840"/>
              <a:ext cx="10780920" cy="48517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0074615-5DB6-4F58-B0ED-5E1DAA74D5B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5800" y="1455480"/>
                <a:ext cx="10799640" cy="487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34543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29318E-BCB4-47EF-9F02-6A71DAE0BF7C}"/>
              </a:ext>
            </a:extLst>
          </p:cNvPr>
          <p:cNvSpPr/>
          <p:nvPr/>
        </p:nvSpPr>
        <p:spPr>
          <a:xfrm>
            <a:off x="353438" y="241279"/>
            <a:ext cx="1107656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 following is </a:t>
            </a:r>
            <a:r>
              <a:rPr lang="en-US" sz="28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a conjugate acid-base pair?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/NH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⁺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/OH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endParaRPr lang="en-US" sz="2800" baseline="30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SO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/HSO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endParaRPr lang="en-US" sz="2800" baseline="30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/HC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All of the above are conjugate acid-base pairs.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2BE6593-575C-45D2-BEAD-303F77CDBB69}"/>
                  </a:ext>
                </a:extLst>
              </p14:cNvPr>
              <p14:cNvContentPartPr/>
              <p14:nvPr/>
            </p14:nvContentPartPr>
            <p14:xfrm>
              <a:off x="353438" y="1379520"/>
              <a:ext cx="6230160" cy="1057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2BE6593-575C-45D2-BEAD-303F77CDBB6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4078" y="1370160"/>
                <a:ext cx="6248880" cy="107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1239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263E16-EF8A-4068-BB41-802B00E956A4}"/>
              </a:ext>
            </a:extLst>
          </p:cNvPr>
          <p:cNvSpPr/>
          <p:nvPr/>
        </p:nvSpPr>
        <p:spPr>
          <a:xfrm>
            <a:off x="723090" y="603994"/>
            <a:ext cx="11037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concentration of hydroxide ions in pure water at 30.0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°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C, if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at this temperature is 1.47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-14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F007E9E-DEBB-4B27-B89F-534E7196F5C4}"/>
                  </a:ext>
                </a:extLst>
              </p14:cNvPr>
              <p14:cNvContentPartPr/>
              <p14:nvPr/>
            </p14:nvContentPartPr>
            <p14:xfrm>
              <a:off x="1432080" y="2668680"/>
              <a:ext cx="5067720" cy="2027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F007E9E-DEBB-4B27-B89F-534E7196F5C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2720" y="2659320"/>
                <a:ext cx="5086440" cy="2046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2449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5EC0EE7-4913-45B7-B484-4A1F4759056C}"/>
              </a:ext>
            </a:extLst>
          </p:cNvPr>
          <p:cNvSpPr/>
          <p:nvPr/>
        </p:nvSpPr>
        <p:spPr>
          <a:xfrm>
            <a:off x="256160" y="273252"/>
            <a:ext cx="11669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Determine the [H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⁺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] in a 0.265 M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HClO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solution.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of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HClO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2.9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D6B397-7229-4A49-9959-F47279EA31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49" b="14288"/>
          <a:stretch/>
        </p:blipFill>
        <p:spPr>
          <a:xfrm>
            <a:off x="9124545" y="852082"/>
            <a:ext cx="2448836" cy="214288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8970A7A-2C69-48D5-B43F-819EA874577D}"/>
                  </a:ext>
                </a:extLst>
              </p14:cNvPr>
              <p14:cNvContentPartPr/>
              <p14:nvPr/>
            </p14:nvContentPartPr>
            <p14:xfrm>
              <a:off x="885600" y="1652040"/>
              <a:ext cx="10086840" cy="4781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8970A7A-2C69-48D5-B43F-819EA874577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6240" y="1642680"/>
                <a:ext cx="10105560" cy="480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204300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AC0E342-690A-4B00-BD81-167ACB57B31F}"/>
              </a:ext>
            </a:extLst>
          </p:cNvPr>
          <p:cNvSpPr/>
          <p:nvPr/>
        </p:nvSpPr>
        <p:spPr>
          <a:xfrm>
            <a:off x="547991" y="307060"/>
            <a:ext cx="111932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Find the percent ionization of a 0.337 M HF solution.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HF is 3.5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64245A6-A8D3-40AB-B218-7478DF12E7E5}"/>
                  </a:ext>
                </a:extLst>
              </p14:cNvPr>
              <p14:cNvContentPartPr/>
              <p14:nvPr/>
            </p14:nvContentPartPr>
            <p14:xfrm>
              <a:off x="691920" y="985680"/>
              <a:ext cx="11045880" cy="38466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64245A6-A8D3-40AB-B218-7478DF12E7E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2560" y="976320"/>
                <a:ext cx="11064600" cy="386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31054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65F5D0F-4F73-4F6C-88ED-1073430AE1F9}"/>
              </a:ext>
            </a:extLst>
          </p:cNvPr>
          <p:cNvSpPr/>
          <p:nvPr/>
        </p:nvSpPr>
        <p:spPr>
          <a:xfrm>
            <a:off x="343710" y="309372"/>
            <a:ext cx="114948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Determine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of an acid whose 0.294 M solution has a pH of 2.80.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2AEBFEB-3328-45CF-BCE2-E806B235FAB8}"/>
                  </a:ext>
                </a:extLst>
              </p14:cNvPr>
              <p14:cNvContentPartPr/>
              <p14:nvPr/>
            </p14:nvContentPartPr>
            <p14:xfrm>
              <a:off x="1027800" y="893520"/>
              <a:ext cx="9857520" cy="3860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2AEBFEB-3328-45CF-BCE2-E806B235FAB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18440" y="884160"/>
                <a:ext cx="9876240" cy="387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2999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A57A7B-734F-4F1C-8C28-ACDB50F771CE}"/>
              </a:ext>
            </a:extLst>
          </p:cNvPr>
          <p:cNvSpPr/>
          <p:nvPr/>
        </p:nvSpPr>
        <p:spPr>
          <a:xfrm>
            <a:off x="333982" y="272773"/>
            <a:ext cx="116018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Determine the [OH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] concentration in a 0.169 M Ca(OH)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solution.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941DBDC-9B3B-4637-9C5C-E676B1D7369D}"/>
                  </a:ext>
                </a:extLst>
              </p14:cNvPr>
              <p14:cNvContentPartPr/>
              <p14:nvPr/>
            </p14:nvContentPartPr>
            <p14:xfrm>
              <a:off x="2296440" y="1096560"/>
              <a:ext cx="6183360" cy="1217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941DBDC-9B3B-4637-9C5C-E676B1D7369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7080" y="1087200"/>
                <a:ext cx="6202080" cy="1236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9114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B78E33-12F9-4171-B6FB-71A6EE9932C2}"/>
              </a:ext>
            </a:extLst>
          </p:cNvPr>
          <p:cNvSpPr/>
          <p:nvPr/>
        </p:nvSpPr>
        <p:spPr>
          <a:xfrm>
            <a:off x="460441" y="246382"/>
            <a:ext cx="11446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Determine the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CN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at 25 °C.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HCN is 4.9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-10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D5C0D54-1828-4546-9BDB-575130CC5B07}"/>
                  </a:ext>
                </a:extLst>
              </p14:cNvPr>
              <p14:cNvContentPartPr/>
              <p14:nvPr/>
            </p14:nvContentPartPr>
            <p14:xfrm>
              <a:off x="1653840" y="1431360"/>
              <a:ext cx="8388360" cy="1492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D5C0D54-1828-4546-9BDB-575130CC5B0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44480" y="1422000"/>
                <a:ext cx="8407080" cy="151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9384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63B7240-46BE-4A3C-AEBE-8AA704E01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806" y="677794"/>
            <a:ext cx="117003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base-dissociation constant of methylamine (CH</a:t>
            </a:r>
            <a:r>
              <a:rPr lang="en-US" alt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is 6.4 × 10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at 25.0 °C. The [H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] in a 1.6 x 10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solution of methylamine is ________ M.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055" name="Picture 7" descr="Solved: Methylamine, CH3NH2, is responsible for the odor of rot... |  Chegg.com">
            <a:extLst>
              <a:ext uri="{FF2B5EF4-FFF2-40B4-BE49-F238E27FC236}">
                <a16:creationId xmlns:a16="http://schemas.microsoft.com/office/drawing/2014/main" id="{65269F8A-C730-4A4C-958C-3D36663B3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260" y="4109337"/>
            <a:ext cx="3042933" cy="204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Methylamine Molecule Ammonia Methyl group, Trimethylamine, computer  Wallpaper, sphere, chemistry png | PNGWing">
            <a:extLst>
              <a:ext uri="{FF2B5EF4-FFF2-40B4-BE49-F238E27FC236}">
                <a16:creationId xmlns:a16="http://schemas.microsoft.com/office/drawing/2014/main" id="{8C60858A-F0D1-427D-A0A2-0DC09B69A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626" y="1713183"/>
            <a:ext cx="23622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7B2C087-BE40-4F72-A6F2-AD00AC9C098D}"/>
                  </a:ext>
                </a:extLst>
              </p14:cNvPr>
              <p14:cNvContentPartPr/>
              <p14:nvPr/>
            </p14:nvContentPartPr>
            <p14:xfrm>
              <a:off x="635760" y="1812240"/>
              <a:ext cx="8524800" cy="4874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7B2C087-BE40-4F72-A6F2-AD00AC9C098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6400" y="1802880"/>
                <a:ext cx="8543520" cy="489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71411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A63B7240-46BE-4A3C-AEBE-8AA704E01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806" y="677794"/>
            <a:ext cx="1170038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base-dissociation constant of methylamine (CH</a:t>
            </a:r>
            <a:r>
              <a:rPr lang="en-US" alt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) is 6.4 × 10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at 25.0 °C. The [H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] in a 1.6 x 10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M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solution of methylamine is ________ M.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055" name="Picture 7" descr="Solved: Methylamine, CH3NH2, is responsible for the odor of rot... |  Chegg.com">
            <a:extLst>
              <a:ext uri="{FF2B5EF4-FFF2-40B4-BE49-F238E27FC236}">
                <a16:creationId xmlns:a16="http://schemas.microsoft.com/office/drawing/2014/main" id="{65269F8A-C730-4A4C-958C-3D36663B3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260" y="4109337"/>
            <a:ext cx="3042933" cy="204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Methylamine Molecule Ammonia Methyl group, Trimethylamine, computer  Wallpaper, sphere, chemistry png | PNGWing">
            <a:extLst>
              <a:ext uri="{FF2B5EF4-FFF2-40B4-BE49-F238E27FC236}">
                <a16:creationId xmlns:a16="http://schemas.microsoft.com/office/drawing/2014/main" id="{8C60858A-F0D1-427D-A0A2-0DC09B69A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626" y="1713183"/>
            <a:ext cx="2362200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8957E84-4651-4508-9C74-BBBCDDB6209B}"/>
                  </a:ext>
                </a:extLst>
              </p14:cNvPr>
              <p14:cNvContentPartPr/>
              <p14:nvPr/>
            </p14:nvContentPartPr>
            <p14:xfrm>
              <a:off x="234000" y="1830960"/>
              <a:ext cx="7525800" cy="4316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8957E84-4651-4508-9C74-BBBCDDB6209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4640" y="1821600"/>
                <a:ext cx="7544520" cy="4334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525A7B5-CC07-4FC3-88D7-B4F710A02B94}"/>
                  </a:ext>
                </a:extLst>
              </p14:cNvPr>
              <p14:cNvContentPartPr/>
              <p14:nvPr/>
            </p14:nvContentPartPr>
            <p14:xfrm>
              <a:off x="2397960" y="180000"/>
              <a:ext cx="9324000" cy="6463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525A7B5-CC07-4FC3-88D7-B4F710A02B9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88600" y="170640"/>
                <a:ext cx="9342720" cy="648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02688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A50907-8612-48C5-A45A-E0A63EE278D4}"/>
              </a:ext>
            </a:extLst>
          </p:cNvPr>
          <p:cNvSpPr/>
          <p:nvPr/>
        </p:nvSpPr>
        <p:spPr>
          <a:xfrm>
            <a:off x="431258" y="282500"/>
            <a:ext cx="1151430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pictures represent aqueous solutions of three acids HA (A = X, Y, or Z); water molecules have been omitted for clarity. </a:t>
            </a:r>
            <a:r>
              <a:rPr lang="en-US" sz="2800" dirty="0"/>
              <a:t>Which acid has the </a:t>
            </a:r>
            <a:r>
              <a:rPr lang="en-US" sz="2800" b="1" dirty="0"/>
              <a:t>smallest</a:t>
            </a:r>
            <a:r>
              <a:rPr lang="en-US" sz="2800" dirty="0"/>
              <a:t> value of </a:t>
            </a:r>
            <a:r>
              <a:rPr lang="en-US" sz="2800" i="1" dirty="0"/>
              <a:t>K</a:t>
            </a:r>
            <a:r>
              <a:rPr lang="en-US" sz="2800" baseline="-25000" dirty="0"/>
              <a:t>a</a:t>
            </a:r>
            <a:r>
              <a:rPr lang="en-US" sz="2800" dirty="0"/>
              <a:t>?</a:t>
            </a:r>
          </a:p>
          <a:p>
            <a:endParaRPr lang="en-US" sz="2800" dirty="0"/>
          </a:p>
          <a:p>
            <a:r>
              <a:rPr lang="en-US" sz="2800" dirty="0"/>
              <a:t>A.  HX</a:t>
            </a:r>
          </a:p>
          <a:p>
            <a:r>
              <a:rPr lang="en-US" sz="2800" dirty="0"/>
              <a:t>B.  HY</a:t>
            </a:r>
          </a:p>
          <a:p>
            <a:r>
              <a:rPr lang="en-US" sz="2800" dirty="0"/>
              <a:t>C.  HZ</a:t>
            </a:r>
          </a:p>
          <a:p>
            <a:r>
              <a:rPr lang="en-US" sz="2800" dirty="0"/>
              <a:t>D.  All have the same </a:t>
            </a:r>
            <a:r>
              <a:rPr lang="en-US" sz="2800" i="1" dirty="0"/>
              <a:t>K</a:t>
            </a:r>
            <a:r>
              <a:rPr lang="en-US" sz="2800" baseline="-25000" dirty="0"/>
              <a:t>a</a:t>
            </a:r>
            <a:r>
              <a:rPr lang="en-US" sz="2800" dirty="0"/>
              <a:t> value.</a:t>
            </a:r>
          </a:p>
          <a:p>
            <a:endParaRPr lang="en-US" dirty="0"/>
          </a:p>
          <a:p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id="{08026D5F-7ED0-430F-BFF3-BC6169FA3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21151"/>
            <a:ext cx="4906861" cy="486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A8CC8C9-AC56-4FFA-84F9-09D59DAE3C20}"/>
                  </a:ext>
                </a:extLst>
              </p14:cNvPr>
              <p14:cNvContentPartPr/>
              <p14:nvPr/>
            </p14:nvContentPartPr>
            <p14:xfrm>
              <a:off x="390240" y="1902960"/>
              <a:ext cx="493200" cy="5378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A8CC8C9-AC56-4FFA-84F9-09D59DAE3C2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0880" y="1893600"/>
                <a:ext cx="511920" cy="556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201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71840" y="94595"/>
            <a:ext cx="1182654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ion product constant for water varies with temperature as follows: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can conclude that as water is heated,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and [OH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both decrease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and [OH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both increase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increases and [OH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decreases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[H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decreases and [OH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increases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457918" y="978568"/>
          <a:ext cx="454047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235">
                  <a:extLst>
                    <a:ext uri="{9D8B030D-6E8A-4147-A177-3AD203B41FA5}">
                      <a16:colId xmlns:a16="http://schemas.microsoft.com/office/drawing/2014/main" val="2765620523"/>
                    </a:ext>
                  </a:extLst>
                </a:gridCol>
                <a:gridCol w="2270235">
                  <a:extLst>
                    <a:ext uri="{9D8B030D-6E8A-4147-A177-3AD203B41FA5}">
                      <a16:colId xmlns:a16="http://schemas.microsoft.com/office/drawing/2014/main" val="2795277766"/>
                    </a:ext>
                  </a:extLst>
                </a:gridCol>
              </a:tblGrid>
              <a:tr h="42533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T (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sym typeface="Symbol" panose="05050102010706020507" pitchFamily="18" charset="2"/>
                        </a:rPr>
                        <a:t>C)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3200" baseline="-25000" dirty="0">
                          <a:solidFill>
                            <a:schemeClr val="tx1"/>
                          </a:solidFill>
                        </a:rPr>
                        <a:t>w</a:t>
                      </a:r>
                      <a:r>
                        <a:rPr lang="en-US" sz="3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9856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0.12 x 10</a:t>
                      </a:r>
                      <a:r>
                        <a:rPr lang="en-US" sz="3200" baseline="30000" dirty="0"/>
                        <a:t>-14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187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25.00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1.00 x 10</a:t>
                      </a:r>
                      <a:r>
                        <a:rPr lang="en-US" sz="3200" baseline="30000" dirty="0"/>
                        <a:t>-14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119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60.00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9.60 x 10</a:t>
                      </a:r>
                      <a:r>
                        <a:rPr lang="en-US" sz="3200" baseline="30000" dirty="0"/>
                        <a:t>-14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6785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834840-E390-4D8C-991E-75BA823B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3879BB0-F6D4-4CC0-9A28-E031CC568293}"/>
                  </a:ext>
                </a:extLst>
              </p14:cNvPr>
              <p14:cNvContentPartPr/>
              <p14:nvPr/>
            </p14:nvContentPartPr>
            <p14:xfrm>
              <a:off x="163440" y="1005840"/>
              <a:ext cx="11437920" cy="5398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3879BB0-F6D4-4CC0-9A28-E031CC56829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4080" y="996480"/>
                <a:ext cx="11456640" cy="541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6592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79635" y="170121"/>
            <a:ext cx="1167136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solution has a pH = 10.82.  The [H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in this solution 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1.5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-11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6.6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-10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1.5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-5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6.6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-4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[OH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 in this solution is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1.5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-11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6.6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-10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1.5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-5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6.6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-4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9D874E-6920-45F1-B2F8-19185F714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FC08D7E-2261-4F45-AE34-34C556CD0F26}"/>
                  </a:ext>
                </a:extLst>
              </p14:cNvPr>
              <p14:cNvContentPartPr/>
              <p14:nvPr/>
            </p14:nvContentPartPr>
            <p14:xfrm>
              <a:off x="284400" y="1169640"/>
              <a:ext cx="10762920" cy="5302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FC08D7E-2261-4F45-AE34-34C556CD0F2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5040" y="1160280"/>
                <a:ext cx="10781640" cy="532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00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4042" y="461963"/>
            <a:ext cx="116639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of the following are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Bronsted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-Lowry Acids?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HCl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RbOH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OH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None of these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4CDA5-8114-41A0-91C9-2A2EAB237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7F8C08A-B141-408E-B2AF-9A47A9D373D9}"/>
                  </a:ext>
                </a:extLst>
              </p14:cNvPr>
              <p14:cNvContentPartPr/>
              <p14:nvPr/>
            </p14:nvContentPartPr>
            <p14:xfrm>
              <a:off x="277200" y="614160"/>
              <a:ext cx="10942200" cy="3195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7F8C08A-B141-408E-B2AF-9A47A9D373D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7840" y="604800"/>
                <a:ext cx="10960920" cy="321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7001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8977" y="744302"/>
            <a:ext cx="1160012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of the following are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Bronsted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-Lowry bases?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Ca(OH)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kumimoji="0" lang="en-US" sz="36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OH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None of these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18F4FF-C65C-436F-B110-46B0D797E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8007489-1BA2-48DD-97C4-D33310A82EA7}"/>
                  </a:ext>
                </a:extLst>
              </p14:cNvPr>
              <p14:cNvContentPartPr/>
              <p14:nvPr/>
            </p14:nvContentPartPr>
            <p14:xfrm>
              <a:off x="329040" y="986760"/>
              <a:ext cx="11287800" cy="25524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8007489-1BA2-48DD-97C4-D33310A82EA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680" y="977400"/>
                <a:ext cx="11306520" cy="257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9305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9609" y="266665"/>
            <a:ext cx="114618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Sodium bisulfate, NaHSO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is used in some household cleansers because it contains the HSO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ion, a weak acid.  What is the pH of a 0.50 M solution of HSO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 K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 1.2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6781D3-AB09-4068-9567-A81C1937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942BAC8-F6B6-48E9-965B-51109B379603}"/>
                  </a:ext>
                </a:extLst>
              </p14:cNvPr>
              <p14:cNvContentPartPr/>
              <p14:nvPr/>
            </p14:nvContentPartPr>
            <p14:xfrm>
              <a:off x="705600" y="1876680"/>
              <a:ext cx="10049400" cy="45824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942BAC8-F6B6-48E9-965B-51109B37960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240" y="1867320"/>
                <a:ext cx="10068120" cy="4601160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File:Sodium bisulfate.svg - Wikimedia Commons">
            <a:extLst>
              <a:ext uri="{FF2B5EF4-FFF2-40B4-BE49-F238E27FC236}">
                <a16:creationId xmlns:a16="http://schemas.microsoft.com/office/drawing/2014/main" id="{7CC54EB7-020A-41F1-B654-EF4D7332F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000" y="1614325"/>
            <a:ext cx="3200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356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089" y="375337"/>
            <a:ext cx="11528467" cy="3917131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D22A2D-7059-4643-8AA1-0B4A0D38A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BCB1570-0531-415B-B311-881B6FA0A421}"/>
                  </a:ext>
                </a:extLst>
              </p14:cNvPr>
              <p14:cNvContentPartPr/>
              <p14:nvPr/>
            </p14:nvContentPartPr>
            <p14:xfrm>
              <a:off x="577080" y="2815560"/>
              <a:ext cx="9597960" cy="36064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BCB1570-0531-415B-B311-881B6FA0A42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7720" y="2806200"/>
                <a:ext cx="9616680" cy="362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2803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02A53DD5-5B83-4AFE-AC1B-8793FEA6F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532" y="279564"/>
            <a:ext cx="116797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What are the two species in highest concentration in a 0.1 M solution of lactic acid(CH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CH(OH)C00H), (K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= 1.4 x 10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-4</a:t>
            </a:r>
            <a:r>
              <a:rPr kumimoji="0" lang="en-US" altLang="en-US" sz="3200" b="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</a:t>
            </a:r>
            <a:endParaRPr kumimoji="0" lang="en-CA" altLang="en-US" sz="32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C4466045-AF61-4753-A550-F41E59E97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436813"/>
            <a:ext cx="4988866" cy="419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A. CH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CH(OH)C00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-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and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+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B. CH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CH(OH)C00H and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+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C.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 and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+</a:t>
            </a: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D. 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CH(OH)C00H and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E. OH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-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and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+</a:t>
            </a: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5" descr="16-07_01UN">
            <a:extLst>
              <a:ext uri="{FF2B5EF4-FFF2-40B4-BE49-F238E27FC236}">
                <a16:creationId xmlns:a16="http://schemas.microsoft.com/office/drawing/2014/main" id="{ABFC714C-0355-43D4-B635-4F25CD771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797" y="1491394"/>
            <a:ext cx="5303362" cy="5087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D4B5087-FFCA-4A34-91F7-582B65A4E0BD}"/>
              </a:ext>
            </a:extLst>
          </p:cNvPr>
          <p:cNvSpPr/>
          <p:nvPr/>
        </p:nvSpPr>
        <p:spPr>
          <a:xfrm>
            <a:off x="6716110" y="5570483"/>
            <a:ext cx="462456" cy="325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4ACD83-D8B1-4DFB-B88D-71784BB3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698D322-49B5-4193-A106-735AFEECC684}"/>
                  </a:ext>
                </a:extLst>
              </p14:cNvPr>
              <p14:cNvContentPartPr/>
              <p14:nvPr/>
            </p14:nvContentPartPr>
            <p14:xfrm>
              <a:off x="606600" y="915480"/>
              <a:ext cx="11275200" cy="4653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698D322-49B5-4193-A106-735AFEECC6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7240" y="906120"/>
                <a:ext cx="11293920" cy="467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3140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EEBFA6B-33AB-43B0-84FF-87136EFFE252}"/>
              </a:ext>
            </a:extLst>
          </p:cNvPr>
          <p:cNvSpPr/>
          <p:nvPr/>
        </p:nvSpPr>
        <p:spPr>
          <a:xfrm>
            <a:off x="567447" y="396921"/>
            <a:ext cx="111835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conjugate acid of HCO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2-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OH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endParaRPr lang="en-US" sz="2800" baseline="300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C8FB94-F7B4-4898-8269-61244A00B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797" y="1319111"/>
            <a:ext cx="2381250" cy="19240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8E6E4C5-0DBB-41FE-8ECE-DF48B83B4D6E}"/>
                  </a:ext>
                </a:extLst>
              </p14:cNvPr>
              <p14:cNvContentPartPr/>
              <p14:nvPr/>
            </p14:nvContentPartPr>
            <p14:xfrm>
              <a:off x="576720" y="2957400"/>
              <a:ext cx="9548280" cy="25668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8E6E4C5-0DBB-41FE-8ECE-DF48B83B4D6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7360" y="2948040"/>
                <a:ext cx="9567000" cy="258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580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88EBDC-9248-4961-875A-84079391A526}">
  <ds:schemaRefs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6f89d419-4ffd-47bb-9324-452bed66a7b5"/>
    <ds:schemaRef ds:uri="330354a9-d728-46c7-abbf-3220e4bf05e8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37432AD-666D-405F-BA95-6E0443AA93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B5E0A9-76DA-492C-9C4A-5774625270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625</Words>
  <Application>Microsoft Office PowerPoint</Application>
  <PresentationFormat>Widescreen</PresentationFormat>
  <Paragraphs>98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Palatino Linotype</vt:lpstr>
      <vt:lpstr>Symbol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13</cp:revision>
  <dcterms:created xsi:type="dcterms:W3CDTF">2020-10-25T19:30:22Z</dcterms:created>
  <dcterms:modified xsi:type="dcterms:W3CDTF">2021-06-10T13:41:43Z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