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1.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327" r:id="rId5"/>
    <p:sldId id="321" r:id="rId6"/>
    <p:sldId id="322" r:id="rId7"/>
    <p:sldId id="268" r:id="rId8"/>
    <p:sldId id="328" r:id="rId9"/>
    <p:sldId id="329" r:id="rId10"/>
    <p:sldId id="330" r:id="rId11"/>
    <p:sldId id="324" r:id="rId12"/>
    <p:sldId id="325" r:id="rId13"/>
    <p:sldId id="33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9" autoAdjust="0"/>
    <p:restoredTop sz="94660"/>
  </p:normalViewPr>
  <p:slideViewPr>
    <p:cSldViewPr snapToGrid="0">
      <p:cViewPr varScale="1">
        <p:scale>
          <a:sx n="70" d="100"/>
          <a:sy n="70" d="100"/>
        </p:scale>
        <p:origin x="60"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png"/></Relationships>
</file>

<file path=ppt/ink/ink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2:03:34.36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32441 6146 152 0,'15'-4'136'15,"-13"-8"39"-15,1 12-25 16,-2 4-42-16,-1-5-16 0,0 0-17 16,0 0-3-16,0 0-6 15,0-1-6-15,0 1-13 16,0 0-5-16,0 1-10 15,0 0-4-15,0 0-5 16,0 0-1-16,0 0-4 16,0 0 0-16,0 0-7 15,0 0-3-15,0 0-1 16,0 0 0-16,-1 0 0 16,0 0-1-16,-6 2 1 15,-3 0-3-15,-13-2-1 16,-31-2-1-16,27 8-2 15,-17-6 0-15,4 1 0 16,2-2 0-16,-6-5 0 16,4 10 1-16,-13-4 0 15,-1 5 0-15,1 0 0 16,-13-11 0-16,-5 1 1 16,0 2 0-16,-18-5-1 15,4 4 1-15,1 1-1 0,-2-11 2 16,8 5 3-16,0 5 0 15,-7-6 1-15,7 7-1 16,-2-1-2-16,5-4-1 16,3 7-1-16,-6-5-1 0,-5 6-1 15,1 6 1-15,-4-4-1 16,-9-1 1-16,6-1-1 16,-7-2 0-16,6 5 1 15,-2 2-1-15,-14-4 1 16,10-1 0-16,-15-3 0 15,39 0 2 1,36 2 2-16,0 0 0 16,-54 1 0-1,45 0-2-15,1 1-1 0,-140 2 0 0,7-3-1 16,48 2 1-16,41 3 0 16,1-2-1-16,-2-2 1 15,-4-1 0-15,4-5 0 16,0-2 0-16,-2 6-1 15,5 1 0-15,0-4 0 16,-10 0 0-16,10 0 0 0,-9-2 0 16,-4 4 3-16,6 1 4 15,-3-2 8-15,6 1 2 16,23 2 14 0,0 1 1-1,-71-1-6-15,4 3-1 0,-3 0-17 16,45 3-4-16,4 3-1 15,-4-1-2-15,-1 0 0 0,1 0-1 16,-1 0 1-16,4-1 0 16,-4 1 0-16,6-4 0 15,1-1-1-15,-2 2 1 16,3-1-1-16,0 1 0 16,4 8 0-16,5-3 1 15,2 8-1-15,-8 3-1 16,2-7 0-16,5 7 0 15,-10-5 0-15,9-3 0 16,-7 4 1-16,-16 0 0 16,13 2-1-16,-12 0 0 15,6-1 1-15,13-4 0 16,-6 0 0-16,9-1 0 16,12 3-1-16,-13-5 0 0,6 3 1 15,5 2-1 1,4-5 0-16,9 12-1 0,6 0 0 15,11 8-1-15,-22 3 0 16,24-4 0-16,0 5-1 16,-5-7-1-16,19 4-1 15,-1-2-2-15,4-6 0 16,20 1-3-16,3-4-2 16,19 5 1-16,0-1 0 0,12-6 4 15,11-1 2-15,1-5 5 16,17-5 2-16,12 2 1 15,11-2 1-15,17-8-2 16,5-1 1-16,1-9 0 16,2 0 0-16,15-1-1 15,-5 4-2-15,14 2 0 16,4-2-3-16,-9 4-2 16,5-5-2-16,1 5 0 15,-7 2 0-15,-5 2 3 16,-6 3 2-16,-8 4 2 15,-1-5-1-15,-8 1 0 16,2 1 0-16,-7 0 0 16,-4 1 1-16,5 1-1 15,-3-1 1-15,-6 0 0 16,-3-2 2-16,6 3 0 16,-1-5 0-16,6 5-1 0,4 0 0 15,1-1 0-15,14 6-1 16,-8-9 0-16,-5 0 1 15,-10-3-1-15,-2 0 0 16,8 3 0-16,-3 0 0 16,-1 2 0-16,-9-4 1 0,-3 1 0 15,2-1 1-15,6-2-1 16,-5 1 1-16,-9-7 0 16,5-1-1-16,-4 1 1 15,11-2-1-15,2 1-1 16,-5 1 0-16,4 0 0 15,-1 0 0-15,2 4 0 16,6 2 0-16,-10 4 0 16,-12-3 0-16,-1 4 0 15,-21 4 0-15,21-2 0 16,2 2 0-16,-11-3 1 16,20-3-1-16,-17 0 1 15,0-1 0-15,9 2-1 16,-2-1 0-16,1-4 1 15,-9 2-1-15,3-4 1 16,-1 3 0-16,-4 1-1 0,8-2 1 16,7 4-1-16,-9-6 0 15,-1 1 0-15,4 1 0 16,-8 1 0-16,6 0 0 16,8-2 0-16,-1-6 0 15,-10 1 1-15,-3 1 0 16,-2-1 1-16,-1 6 0 15,4-6 0-15,-3-3 0 16,-4-1-1-16,-1 0 2 16,-8 0-1-16,-1 3 1 0,2-2 0 15,-2 0 0-15,4-2 0 16,1 0 0-16,-10-5-1 16,-1-3 0-16,0 4 1 15,-4 0 0-15,-9 6-1 16,-4-6 2-16,-10-4 2 15,-4-8 0-15,-6-7 2 16,-4 2 0-16,-5-3-1 16,-6 4-1-16,-1 2 2 15,-3 0 1-15,-11 0 2 16,-4-6 1-16,-9 1-5 16,-5-1-2-16,5-1-5 15,-1-1-1-15,-11-4-4 16,-8-3-1-16,-9 7-3 15,-6 7 0-15,-10 10 0 16,-4 9 1-16,-23 4 0 0,3 4 2 16,-36 7 2-16,-4 0 0 15,1 8 3-15,-9 0 1 16,37-5 0-16,16 6 7 0,21-5-131 16,16-2 95-16</inkml:trace>
  <inkml:trace contextRef="#ctx0" brushRef="#br0" timeOffset="3107.643">19496 5091 316 0,'0'-1'183'0,"0"-1"-19"16,0 1-22-16,0 0-24 15,3-1-4-15,-3 1-6 16,12-2-6-16,-12 2-16 15,0 0-11-15,0-1-20 16,0 1-9-16,0 0-16 16,0 0-7-16,0 0-12 15,-1 1-6-15,0 0-5 16,0 0 0-16,-2 10-2 16,2 4-1-16,-8 35 1 15,-10-23 0-15,5 4 1 16,-4 3 1-16,13 1 0 0,4 0 1 15,-5 1 0-15,-6-2 0 16,1-1 1-16,-5-5 0 16,3 0 1-16,4-3-1 15,-1-6 1-15,6-4 2 16,3-11 0-16,-4 1 5 16,8-4 0-16,-3-1-2 0,0 0-2 15,0-1-3-15,7-19-28 16,13-29-18-16,-3 25-34 15,0 1-10-15,1-8 20 16,4-1 16-16,0 3 33 16,16-1 9-16,-14 0 7 15,-5 6 1-15,-4 2 1 16,-14-1 0-16,18 11 3 16,1 1 1-16,-2 10 3 15,-3 3 0-15,-3 11 5 16,-4 7 3-16,0 8 3 15,-1 9 0-15,-7 0-4 16,1 1-2-16,-2 3-3 16,-9-8-1-16,0-1-1 0,-2-2 1 15,-10-10-1-15,10 2 2 16,-7-4 1-16,2-3 0 16,-9-2 3-16,-7-3 0 15,5-5 0-15,-3 1 0 16,8-10-1-16,2-1-1 15,2-3-3-15,5-4-1 16,3-2-4-16,2 1-3 16,1-2-1-16,4 2-3 15,8-1-5-15,-1 8-19 0,1-2-147 16,-1-1 124-16</inkml:trace>
  <inkml:trace contextRef="#ctx0" brushRef="#br0" timeOffset="3887.298">19777 5318 286 0,'-1'4'170'0,"0"-4"-11"15,1 2-35-15,2 8-41 16,-1-7-10-16,3 2-8 15,5-3-5-15,3 3-4 16,27 5-3-16,-24-16-14 16,5 0-6-16,-2-2-9 15,0-3-3-15,-3 1-6 16,-4 3-1-16,-3-10-2 16,7 1-2-16,-8 2 0 15,-12-5-2-15,2 6-1 0,-8 5 1 16,-1-7 11-16,-1 4 4 15,-3 8 6-15,-4-2 0 16,2 15-9-16,4-2-4 16,-5 4-8-16,2 6-2 15,-3-1-4-15,-2 8-2 16,6-1 0-16,2-3-2 16,1 0-1-16,5 2 0 0,-1 1-1 15,3 0 1-15,5 1 1 16,0-7-1-16,7-1 3 15,-4 0-1-15,2-7 1 16,6 6 1-16,-4-6 2 16,1 3 1-16,4-4 0 15,-4-3 1-15,4-4 3 16,2-3 2-16,0 0 0 16,6-3 0-16,1-6-11 15,2 0-71-15,4-4 52 16</inkml:trace>
  <inkml:trace contextRef="#ctx0" brushRef="#br0" timeOffset="4533.798">20322 5255 467 0,'6'0'305'0,"-9"-8"5"16,1 4-101-16,-6-2-88 15,-2 6-28-15,0 3-30 16,-2 3-11-16,-6 7-7 15,-3-8-5-15,3 10-10 16,-3-4-5-16,1 0-10 16,-4-2-4-16,3-6-5 15,3 1-2-15,-3 3-3 16,8 5 0-16,5-4-2 16,3 0 0-16,0-3-2 15,4-5-3-15,5 4 1 16,4 2-1-16,9-6 1 0,6 3 3 15,-5 2-1-15,3-3 1 16,2 2 1-16,-4 3 1 16,-2 4 0-16,-1-3 0 15,-7 6-1 1,1-5 1-16,-5 5 0 0,0 2 0 16,-2 3 2-16,-7 1 2 15,0-4 0-15,-8-1 1 16,-5-3 1-16,1-2 1 0,-5-3 0 15,-2 1 2-15,-3-5-1 16,1-3 0-16,-4-2 0 16,4-6-1-16,1 1-1 15,-13-6-1-15,23 4-3 16,4-1-2-16,-9-1-2 16,17 5-5-16,-14 0-23 15,5 2-41-15,17 4-196 16,5 0 178-16</inkml:trace>
  <inkml:trace contextRef="#ctx0" brushRef="#br0" timeOffset="4979.101">20679 5139 856 0,'-4'-5'390'0,"-2"7"-177"16,-1 0-39-16,-3 6-67 16,-3 6-17-16,2 1-25 15,3 9-11-15,-1 9-11 16,0 0-5-16,-5 4-8 16,-7-3-5-16,13-6-10 15,-4 0-5-15,7 2-4 16,11 4-1-16,-13-5-1 15,-7-4 0-15,-4-5-1 16,-1-3 0-16,7-3 0 16,9 2 0-16,5-9-49 0,-2-1-40 15,-9-8-180 1,3-5 166-16</inkml:trace>
  <inkml:trace contextRef="#ctx0" brushRef="#br0" timeOffset="5221.289">20423 5296 1141 0,'4'-3'493'0,"11"1"-266"15,2-8-38-15,3 15-80 16,1-5-25-16,9-6-39 15,3 15-18-15,8-9-17 16,2-2-2-16,-15 4-2 16,-4-2-3-16,-11-9-94 15,2 6-96-15,-5-3 117 16</inkml:trace>
  <inkml:trace contextRef="#ctx0" brushRef="#br0" timeOffset="8140.302">21346 5410 213 0,'37'-20'160'15,"-28"14"2"-15,-4 8-52 16,-5 0-20-16,2-3-9 16,-2 0 4-16,0 0 16 15,0 0 4-15,0 0-3 16,0 0-2-16,0 0-4 0,4-6-2 16,-3 2-9-16,-2-3-9 15,0 7-16-15,0 0-10 16,-1 0-15-16,1 0-5 15,-3-3-10-15,-8-3-2 16,-8 5-8-16,-25-25-3 16,27 34-5-16,-5-3-1 15,4 4-1-15,2 0-2 0,-9 5 0 16,0 0-1-16,-1 12-1 16,-8-4 2-16,4-7-1 15,14 5-1-15,-1-7-1 16,10 2 1-16,5 3-1 15,-3-5 2-15,6 2 0 16,-4 1 0-16,5 0 2 16,4 2-1-16,1-4 2 15,10 0 1-15,-2-6 0 16,3 0 1-16,1-7 0 16,-4-5 0-16,6-3 1 15,-2-7-1-15,0 0-1 16,3-4 0-16,7-2-1 15,-5-3 0-15,11-6 0 0,2 6 0 16,-11-4 2-16,3 5-1 16,-11 2 1-16,-8-1 1 15,-7 4 0-15,3 3-1 16,-2 9-2-16,-7 5-2 16,-6 7-3-16,-5 5 0 15,-10 2 0-15,7 7 2 16,-1 0 1-16,0 0 0 15,6 2 2-15,0-3-1 0,7 3 1 16,0-6 0-16,4 3 1 16,1-3-1-16,1 0 1 15,0 0 0-15,3-5-1 16,3 2-1-16,-2-5-24 16,-2-4-25-16,1 1-79 15,-3-4-54-15,0-1 111 16</inkml:trace>
  <inkml:trace contextRef="#ctx0" brushRef="#br0" timeOffset="8797.363">21740 5313 498 0,'0'4'296'0,"3"-5"-49"0,-3 1-70 16,0-1-25-16,0 0-31 15,-1 0-11-15,0 0-22 16,0 0-10-16,0 0-12 16,0 0-5-16,0-1-10 15,-7 2-6-15,-3 2-13 16,0-1-6-16,-32 7-10 16,32-7-4-16,-5 4-5 15,0 7-3-15,-2-3-2 16,-6 2-2-16,4-3 0 15,5 1 0-15,-4 3 0 16,5 1 0-16,3 5 0 16,-7-6 0-16,8 0-1 15,3 0-1-15,-1 2 0 16,7-2 0-16,-1 4 0 16,2 0 0-16,7-8-1 15,-3 1 1-15,5 0 0 0,1-2-1 16,-2 4 1-16,1-5 2 15,11-2-1-15,2-2 1 16,0-2 0-16,4-4 1 16,-4-5 0-16,-2-1-1 0,0-4 1 15,6 2-1-15,-6 3-2 16,1 2-4-16,-2 2-13 16,-8 0-10-16,-5 4-27 15,-2 1-16-15,-4 5-36 16,-1-1-25-16,-1-4-77 15,1 0-84-15,0 0 189 16</inkml:trace>
  <inkml:trace contextRef="#ctx0" brushRef="#br0" timeOffset="9186.038">22016 5346 914 0,'-7'0'407'0,"-12"-4"-199"16,2 8-41-16,8 7-67 16,-1 1-18-16,2 2-28 15,3 3-18-15,-7 5-21 16,-14-4-3-16,16 3-4 16,1-6 1-16,2-2-2 15,7 4 1-15,-7-12 0 16,-11 6 1-16,10-6 0 15,8 2-28-15,-2 3-92 16,-5-10-79-16,7 4 105 16</inkml:trace>
  <inkml:trace contextRef="#ctx0" brushRef="#br0" timeOffset="9971.765">22573 5143 517 0,'0'0'327'15,"1"0"-15"-15,1 5-108 16,-2-5-25-16,-1 0-35 16,0 1 2-16,-5 14-56 15,-16 35-14-15,9-20-23 16,-5-1-26-16,8 14 0 15,-8-8-6-15,-7-1-9 16,5 0-2-16,1-10-3 16,3 6 0-16,0-5-1 15,8 1 0-15,-12-3 0 16,5-3-1-16,6-4 3 16,0-3 0-16,8-4 6 0,-1-9 1 15,2-5-3-15,2-7 1 16,3-7-17-16,7-1-6 15,3 1-4-15,-2 0-6 16,0 0 11-16,-5 3 2 16,-6 1 4-16,-6-4 1 0,2 4 2 15,0 2 0-15,-2-2-1 16,-4 3 0-16,-8-1 0 16,-2 2-1-16,-2 9-1 15,-1-3-1-15,-5 8-3 16,0-2 0-16,5 3 0 15,-1 8 1-15,8 6 2 16,-3-1-1-16,-2 0 1 16,6 1 0-16,-5-4 0 15,7 5 0-15,4 2 2 16,0-2 0-16,7 3 2 16,0-5 0-16,3 2 2 15,1-4 0-15,2-3 0 16,2 2 2-16,5-4 1 15,4 3 0-15,-3-13 1 16,1 1 1-16,3-6 0 16,-2-5 0-16,7 0-4 0,11 0-40 15,-2-8-167-15,17 2 143 16</inkml:trace>
  <inkml:trace contextRef="#ctx0" brushRef="#br0" timeOffset="11138.142">23117 5118 280 0,'6'-2'222'15,"-1"0"15"-15,-3 4-44 16,-2-2-5-16,-1 0-16 15,0 0-7-15,0 0-26 16,0 6-13-16,-1 11-28 16,-10 27-9-16,-3-19-29 15,-3 2-14-15,-7 5-22 0,-6 6-8 16,4-3-8-16,-5-4-1 16,7 6-2-16,0-9-1 15,-7 0 0-15,-1 4 0 16,0-10-1-16,16 7 1 15,2-6-1-15,11-1 0 16,4-2 0-16,-12-5 0 16,12-1-1-16,1 3-1 0,0-10 0 15,9-2 1-15,1-5-2 16,2-8-1-16,11-2-6 16,2-3-2-16,3-12-4 15,12 2 0-15,2-7 5 16,5-1 4-16,0 4 4 15,-18-3 2-15,3 13 1 16,-12 1 1-16,-8 3 0 16,-2 2 0-16,-13 2-2 15,-7 8-2-15,2 8-2 16,-10 8-2-16,-7 2 2 16,6 1 2-16,-8 2 0 15,5-2 1-15,1 0 0 16,1-1-1-16,7 1 0 15,6-3 0-15,6-1 0 16,5 1 0-16,4-3 0 0,-2-3 2 16,12 8 0-16,1-3 0 15,1-8 0-15,3 2-1 16,-3-9 1-16,0 1-1 16,4 6 2-16,5-8 1 15,-4-11 2-15,3 1 1 16,-3-14 0-16,-3 2 0 15,1-1 0-15,-9-1 0 16,-1 0-1-16,-4 6 0 0,-12 2-3 16,-9-4-3-16,-13 8 0 15,0 1-4-15,-10 1 0 16,3 11-1-16,4 1-1 16,3 1 9-16,1 4-72 15,11 3-64-15,1-1 86 16</inkml:trace>
  <inkml:trace contextRef="#ctx0" brushRef="#br0" timeOffset="11471.902">22787 5157 1044 0,'-2'-2'457'0,"11"2"-247"16,-1-2-33-16,1 0-80 15,11 1-25-15,6 1-32 16,8 0-13-16,16 0-15 16,-5-1-3-16,0-2 0 15,-10 1-42-15,-6 0 26 16</inkml:trace>
  <inkml:trace contextRef="#ctx0" brushRef="#br0" timeOffset="13459.819">23673 5449 479 0,'39'-32'263'0,"-39"20"-43"0,5 0-12 15,3 7-21-15,-4-2-9 16,0 1-13-16,0 6-12 16,-3 4-38-16,-2-6-23 15,0 2-41-15,0 0-17 16,-1 0-18-16,-1 0-4 16,-12 2-7-16,-32 42 0 15,26-24-2-15,2 2-1 16,2 0 0-16,-1-1 0 0,9 3 0 15,-7-3 0-15,6-1-1 16,4 1 1-16,-2-3 0 16,7 5-1-16,-2-11 1 15,3 10 0-15,0-14-1 16,0-4 0-16,3 3-1 16,2-7 2-16,3 0 0 15,5-1 0-15,3-9-3 16,-4-5-7-16,6-5-12 15,3-6-7-15,9-1-2 16,4-3 6-16,6 4 12 16,-3 3 7-16,-14-4 5 15,-1 4 1-15,-11 1 0 16,-2 4 0-16,-1 12 0 0,-13-6-2 16,5 12-1-16,-4 1-4 15,-3 5-2-15,8 11 1 16,-14-5 1-16,3 3 2 15,-3 1 0-15,-3 1 0 16,4 0 1-16,-5-5 1 16,7 4 0-16,3-2 0 0,1 0 1 15,7 5 0-15,4-1 0 63,-3-9 2-63,1 1 0 0,8 24 0 0,8-2-1 15,6-6 2-15,-6-27-7 16,0-9-23-16,-3-5-11 16,-3-5-18-16,1-8 2 0,14 0 19 15,3 0 12-15,2-3 17 16,1 2 4-16,-10 3 3 16,-4 0 2-16,-1 7 4 15,-2 6 2-15,-8 7 7 31,-5 2 4-31,0 2-1 0,8-6-4 0,-6 8-2 16,-1 8-3-16,-8 3-2 16,-1 8 0-16,-6 1-4 15,-1-4-1-15,0 8 0 16,4-1 0-16,2-1 0 16,-5 1-1-16,3 0 2 15,-7 0 1-15,1 3 1 16,0-5-1-16,-7-5 1 0,2-4 1 15,2 3 2 1,0-9 1-16,3 3-1 0,-7-10 0 16,-2-14-2-16,13 10 0 15,-8-13-1-15,12 7-1 16,7 0-1-16,-14-6-2 16,14 2 0-16,1 2-2 15,-10-4 0-15,13 3-3 16,-9 3-2-16,3 0-1 15,2 9 0-15,-1-2-1 0,8 6 0 16,-8 1-1-16,0 3 2 16,5 5 1-16,6 1 1 15,-1-3 0-15,5 6 0 16,-5-2 0-16,-7 2 2 16,9 6 1-16,6-1 1 15,-3-4 2-15,5-5 0 16,-1-1 1-16,4-8 2 15,3 2 1-15,2-9 2 16,0-8-1-16,3-7-2 16,8-8-1-16,3-4-4 15,-3-2-1-15,-9-2-1 16,-4 1 1-16,-3 5 0 16,-4 3 0-16,-2 10 0 0,-10 2 1 15,-6 8 1-15,-1-2 0 16,-2 4-1-16,-8 3-1 15,-13 3 1-15,5 10 0 16,-16-4 3-16,15 4 3 16,-4 2 10-16,-5-1 6 15,11 8 7-15,-11-4 1 16,10 0-11-16,0-3-4 16,13 2-9-16,-3 1-2 0,11 3-2 15,6 5-1-15,-2-1 2 16,13 0 1-16,13 2 1 15,-9-7 0-15,8-4-3 16,-1-4-17-16,-15-10-65 16,13-1-103-16,0-9 114 15</inkml:trace>
  <inkml:trace contextRef="#ctx0" brushRef="#br0" timeOffset="15668.287">19281 5911 352 0,'2'-9'257'16,"7"-26"3"-16,-8 30-86 15,1 7-37-15,0-1-39 16,-2-1-13-16,0 0-29 0,0-1-8 16,0-1-9-16,0 1-2 15,0 0 0-15,0 0-1 16,0 0-5-16,0 1-2 16,0 0-3-16,0 0-2 15,0 0-4-15,2 7-1 16,0 13-4-16,-3 31-3 0,-7-22-5 15,3 3-3 1,-10 3 0-16,90 111 72 94,-1-1-76-94,-222-149 0 15,104 3-2-15,21-8-11 16,-43-3-13-16,82-8-26 16,-2-5-12-16,9-7-19 15,-2-6 2-15,0 3 24 16,4 1 14-16,-5 6 29 16,-1 5 11-16,-3 3 6 15,2 4 4-15,2 9 8 0,3 2 1 16,-2 5 0-1,-6 2 0-15,1 8-4 0,-4 5-1 16,-2 10 0-16,-3-3-1 16,-8 6-1-16,-3 2 0 15,-10 0-1-15,-1 6 1 16,-2-8 1-16,-5 1-1 16,2-4 0-16,-6-4-2 0,2-3-1 15,3-5 0-15,-3-5 2 16,3-4 1-16,4-1 2 15,-6-8 0-15,5-5-3 16,6-3-3-16,-3-9-4 16,14 5-1-16,-1-5-5 15,2 0-2-15,4 3-2 16,-4 1 1-16,6 9 3 16,-3 1 2-16,1 2 0 15,-5 0-1-15,2 7-3 16,2-1-1-16,-3 0 0 15,0 0 2-15,0 0 1 16,8 18 2-16,19 27-1 16,-16-32 1-16,0 1 1 15,2 2 1-15,3-8 1 0,2 4 0 16,-1-3 1-16,0-6 0 16,6 8-1-16,-1-7 0 15,11-2 2-15,-1-2 2 16,3-8 4-16,13 6 4 15,-13-7 8-15,-1-3 2 16,-2-3-1 0,-13-7-4-16,10-2-6 0,-3 4-2 15,-5-8-1-15,-4 0 2 16,-8-5 0-16,-1-2 1 0,-9 6-1 31,-4 0 2-31,-3 16 5 0,-8 4-1 16,2 13 2-16,-9 3-1 0,-2 9 2 15,-2-1 3-15,1 6-3 16,2 2-2-16,8 3-10 16,8 6-4-16,3 2-2 15,6-2-1-15,-4-4 0 16,3 1 0-16,8-6 1 16,-6-2 2-16,6-2 0 15,2-4 1-15,-5-7 0 16,15 1-4-16,1-7-46 15,-6-2-43-15,8-2 54 0</inkml:trace>
  <inkml:trace contextRef="#ctx0" brushRef="#br0" timeOffset="16854.649">20027 6099 561 0,'-3'-8'296'15,"-3"9"-86"-15,6 3-46 16,-6 1-70-16,1 2-20 0,5 1-20 16,-3 3-11-16,-4-2-17 15,5 4-5-15,4 0-6 16,-1-2-3-16,4-6-3 16,0 0-1-16,-6-3 1 15,1-2 2-15,2 3 4 16,-2-4 0-16,0-1-2 15,0 1-2-15,0-1-4 16,1-12 0-16,0 1-2 16,6-29 0-16,-6 26-2 15,1 3 0-15,-3-1 0 16,-1 9-3-16,-4 2-1 16,1 6-3-16,-7 5-1 15,-5-5 0-15,-2 7 2 16,-3-4 1-16,0 9 1 15,3 4-1-15,1 4 1 0,1 0-1 16,4 0 0-16,7-3-2 16,-3 1 0-16,3-2 0 15,6 2 2-15,0 3 1 16,4-7 0-16,1-1 0 16,4-3 0-16,-3-5 1 15,12 1 0-15,-1-2 0 16,5-5 0-16,18 1 0 0,-10-3 0 15,2-2 1-15,-1 2 2 16,-16-5 0-16,-3 2 2 16,8 3-1-16,-6-1-1 15,3-4-48-15,0 2-322 16,-9 0 263-16</inkml:trace>
  <inkml:trace contextRef="#ctx0" brushRef="#br0" timeOffset="19008.007">20583 6116 594 0,'-4'-5'335'15,"1"2"-47"-15,3 6-64 0,3 1-69 16,-4-4-14-16,0 0-28 16,0 0-9-16,0 0-17 15,-3 0-13-15,-4 1-19 16,-7 2-11-16,-18 9-22 15,31-5-6-15,-18-7-10 16,-5 3-3-16,-1 7-3 16,-12-2 0-16,17 6-2 15,3-4 1-15,-8-1 0 16,7 5 0-16,5 6 0 16,-2 1 0-16,10-2 0 15,-4-7-1-15,0 1 1 16,7-1-2-16,-1 0 0 15,8 1 1-15,0-7-1 16,3 4 1-16,-1-4 0 16,-1-2 0-16,2-1-1 15,0-4 0-15,7 1-2 0,0-3-1 16,2 0-5-16,6 0-1 16,-5-9-2-16,1 1 2 15,5-2 5-15,-4-9 2 16,4 5 5-16,5-7 0 15,-7-5 1-15,0 5 1 16,-10-1-1-16,1 2 1 16,2 17 0-16,-11-7-1 0,-4 10-4 15,-7 4-2 17,-7 3-2-32,2 10 0 0,4 3 2 0,-2 4 1 15,3 5 1-15,-7-2 1 0,8 2 0 16,0-6 1-16,-3-7 0 15,16 7 1-15,-8-3 0 16,0-4 0-16,5-1 0 16,-3-4 0-16,9-3 0 15,2 2 0-15,0-1 0 16,1-6 0-16,10 1-8 16,2 0-2-16,0-5-1 15,2-3-2-15,-2-8 6 16,4-2 2-16,-4-7 4 0,3-3 1 15,-2-1 4-15,-4-9 1 16,7-2 2-16,-13 1-1 16,-5 5 0-16,-3 9 1 15,-7 15 2-15,4 9-1 16,-10 2-3-16,-1 2-2 16,-5 4-3-16,-3 0 0 15,6 21 0-15,-4 1 0 16,5 2-1-16,-3 0 0 0,1-9 1 15,0 1 0-15,3-4 0 16,1 0 0-16,5-1 1 16,2-3 0-16,-1-1 1 15,2-7 0-15,1-1-1 16,1-3 1-16,7 1 1 16,-7-5-1-16,7-1-3 15,1-4-4-15,4-5-12 16,9 0-7-16,4-3-9 15,5 2 1-15,-8-4 13 16,3-1 8-16,-11-5 13 16,-8-9 4-16,4 3 1 15,-2 0 0-15,-6-4-3 16,7 11 0-16,-13 7-1 16,1 2 1-16,6 14 2 0,-12 5-1 15,5-5 5-15,-9 7 2 16,-4-2 3-16,-4 2 1 15,7 12-6-15,10-3-3 16,2 10-4-16,-2-7-2 16,-11-4 1-16,-1 4-2 15,-6-5 1-15,11 2 0 16,7 0 0-16,7-2 0 16,-7-7 0-16,0 0 0 0,1-3 2 15,-4 0 0-15,12-1 1 16,9-2 0-16,-1 0 1 15,-2-8 0-15,1-2-1 16,3 0-1-16,-6-8-3 16,10 4 0-16,2-9-2 15,-4 0 0-15,9-4 2 16,-5-3 1-16,-1 8 2 16,-3-7 0-16,-4-5 0 15,5-1-1-15,-5-3-1 16,3 12-1-16,-6 6 0 15,-5 9 0-15,1 7-4 16,-4 0 0-16,-2 17 1 16,0 6 2-16,-7 8 3 15,-7 2 2-15,2-4-1 16,-2 2 0-16,-2-3-1 0,5 1 0 16,-1 0 2-16,-3-5 0 15,2-2 2-15,3-2-1 16,-12-5 2-16,1 4 0 15,-5-10 1-15,-4-3 3 0,4-1 0 16,2-5 1-16,1-2-3 16,-3-4-2-16,4-4-3 15,-1-7-2-15,14 1-2 16,-3-1-3-16,4 4-1 16,4 3 0-16,-10 0-1 15,13 6 1-15,-5-5-1 16,-3 6 2-16,2-4-1 15,3 3-2-15,5 3-2 16,1 1 0-16,1 2 1 16,-1 0 2-16,3 3 3 15,1-1 1-15,8 0-2 16,-9-1 1-16,12 4-1 16,0-1 0-16,2 4 2 15,0-1 0-15,0 0 0 16,1-1 1-16,-5-3 1 0,3 0 0 15,-3-2 1-15,-2 1 2 16,12-5 1-16,1-1 1 16,7-9 1-16,-5-3-1 15,3-3-2-15,4 0 0 16,-11-4-1-16,9 1 2 16,-7-5-2-16,-7-6 0 15,4 3 1-15,-5-2-1 0,-6 2 1 16,-6-4 1-16,-7 5 0 15,-3 5-1-15,-6 2-4 16,-5 14 7-16,-4 7 4 16,-2 7 3-16,-5 12 8 15,-2 1-4-15,5 0-1 16,-9-3-3-16,16 10-5 16,1-3-2-16,-9 3-4 15,17-3-1-15,-6-4-2 16,9 3 1-16,3-2-1 15,4 7 1-15,0-6 1 16,-4 0 0-16,8-6 1 16,1-4-1-16,2 0 2 15,1-4-1-15,9-3 0 16,2-5-9-16,2-11-42 16,2-5-43-16,-4-5-166 15,-2-1 165-15</inkml:trace>
  <inkml:trace contextRef="#ctx0" brushRef="#br0" timeOffset="19928.509">22169 6065 332 0,'8'-19'271'0,"4"3"32"16,-3 2-77-16,-1 2-31 16,-1 7-43-16,-5-3-14 0,-4 9-39 15,-6 1-18-15,2 1-22 16,-6 5-9-16,2 1-5 15,4 3 0-15,-1 9-10 16,1 6-10-16,-3 7-12 16,-2 7-5-16,-1-3-3 15,-4 0 0-15,2-2 1 16,-2-9 1-16,5 3 0 16,3-6 1-16,-1-5-8 15,0-5-15-15,-2-5-55 16,4-2-35-16,4-7-91 15,0 0-47-15,3-4-141 16,-1 3 235-16</inkml:trace>
  <inkml:trace contextRef="#ctx0" brushRef="#br0" timeOffset="20933.55">22068 6147 660 0,'-7'-6'351'15,"6"4"-94"-15,-1 0-50 16,5 2-79-16,-3 0-31 16,0 0-29-16,0 0-8 15,0 0-13-15,7 1-8 16,9 17-17-16,27 22-7 0,-23-26-6 16,-1-2 0-16,3-5 0 15,3 0 2-15,0-6 3 16,6 0 1-16,-3-10 3 15,3-7 0-15,1-13-2 16,-11-7-2-16,12-1-3 16,-10-5-1-16,-7 10-2 15,7-8 1-15,-14 3-2 16,1 5-1-16,0 1-4 16,-3 16-2-16,-11 5-4 15,-1 3-3-15,-1 12-3 16,-2 1-1-16,-10 8 2 15,4 6 4-15,-4-1 5 16,0 6 3-16,5 17 0 0,-3 0 1 16,-2 18-2-16,-2 2 0 15,3-6 1-15,-5-4 1 16,5-10 0-16,0-9 1 16,4-4 0-16,5 0 0 15,1-8 2-15,2-7-1 16,5-4 2-16,-3-10-4 15,3-11-8-15,7-4-8 0,10-7-20 16,13-2-12 0,3-15-30-16,0-1-17 0,2-16 0 15,-10-4 14-15,12 13 39 16,-3 3 24-16,-7 18 35 16,3 9 18-16,-18 10 12 15,2 7 2-15,-8 6-9 16,-6 4-10-16,-2 15-7 15,-6 0-2-15,-2 12-8 16,-3 4-6-16,-2-4-4 16,2 2-3-16,1-9 0 15,-6-8 0-15,16 3-1 16,0-5 1-16,4-1-1 16,9 0 1-16,-6-7 0 15,6 1 0-15,4-5 3 16,4 1 0-1,0-8 0-15,-2-1 2 0,3-1-3 0,1-7-1 16,6-5-8-16,1-6-4 16,5-8-1-16,-3-3 0 15,6 0 8-15,-4-3 2 16,-7-6 1-16,-1 0 1 0,-9-3 0 16,-8 6 2-16,0 5 2 15,-7 8 1-15,0 13 8 16,-6 1 2-16,-8 13 2 15,-6 2 2-15,-12 7 3 16,0 4-1-16,1 7-1 16,4 2-3-16,7 5-9 15,3 2-2-15,5-2-4 16,1-1-2-16,5 2-2 16,3-1 0-16,2-5 1 15,3 0-1-15,2-6 1 16,8 2 0-16,5-6-13 15,1-1-28-15,4-8-99 16,0-9-110-16,42-9 151 16</inkml:trace>
  <inkml:trace contextRef="#ctx0" brushRef="#br0" timeOffset="22172.636">23267 6260 439 0,'0'-1'238'0,"0"0"-46"0,0 0-17 16,0-1-26-16,0 1-12 16,0 0-10-16,0 0-9 15,0 0-27-15,0 0-20 16,0 1-35-16,0 0-8 15,-3 13-10-15,-2 10-3 16,-46 42-7-16,36-26-3 0,-6 6-1 16,7 4 1-1,-4 3 3-15,-5-4-1 0,5 1-1 16,-8-6-4-16,7-11-11 16,1-2-13-16,6-13-42 15,2-6-25-15,4-3-45 16,2-1-15-16,3-7-34 15,1-4-25-15,5-4 138 16</inkml:trace>
  <inkml:trace contextRef="#ctx0" brushRef="#br0" timeOffset="22724.2">23241 6224 501 0,'-11'0'290'0,"7"0"-64"16,6 0-61-16,-6-7-27 15,3 7-40-15,2 2-9 0,-1-7-17 16,0 5 1-16,0-1 2 16,0 0-2-16,8 0-12 15,5-4-12-15,39-2-17 16,-29 2-8-16,3-4-11 16,-3 1-3-16,5 0-6 15,-2-6-3-15,2 19-2 16,1 5-1-16,-12 0-1 15,-4 5 2-15,-12 5 1 16,-3 2 2-16,-5 0 3 16,0 10 1-16,-7-9 0 15,-4 1 0-15,-11 3 0 16,1-10 0-16,-4 5 1 16,4 0-1-16,5 2 2 15,-12-7 0 1,4-8 3-16,1-4 2 0,1-10 0 0,7 0 0 15,7-7-4-15,0-3-3 16,10-8-8-16,0 0-22 16,-7-3-69-16,5-3-59 15,-1 8-164-15,11 2-176 16,5 17 316-16</inkml:trace>
  <inkml:trace contextRef="#ctx0" brushRef="#br0" timeOffset="24219.445">23778 5916 547 0,'1'-3'303'0,"3"-3"-39"16,-6 6-32-1,0 0-59-15,1 0-28 0,0 0-57 16,0 0-20-16,0 0-21 15,0 0-5-15,-1 3-14 16,-8 11-6-16,-22 32-12 16,17-23-4-16,-8 6-2 0,4 6 0 15,0 10 0-15,-3 3 0 16,-2 2 0-16,2-2 2 16,-3-10-1-16,3-3 0 15,3-7 0-15,1-5 1 16,10-3-1-16,-4-3 1 15,2-10-1-15,-1 2-1 0,-1-10-26 16,9 2-28-16,5-3-74 16,5-3-42-16,5-3-107 15,-2-7 165-15</inkml:trace>
  <inkml:trace contextRef="#ctx0" brushRef="#br0" timeOffset="24654.089">23950 6069 703 0,'-9'1'381'0,"-3"-1"-79"15,5 6-109-15,-1-2-88 16,0 7-31-16,-6 1-31 0,-10-1-8 15,-8 2-17-15,4-5-4 16,-7 2-3-16,3 0-2 16,-4-5-2-16,-6 0 0 15,10-5-3-15,4 7-1 16,7-2-2-16,6 9 0 16,6-4-2-16,-1-4-2 15,6 4-3-15,-2-10-2 0,6 7 0 16,3-6 1-16,7 6 3 15,4 9 2-15,-6-5 0 16,4 3 1-16,-3-2 0 16,-2-4 1-16,6 9 0 15,-3 2 2-15,2 1-1 16,-1 0 1-16,-3-4 0 16,-2-2-1-16,-4-5-21 15,0-4-26-15,0 2-90 16,-1-5-73-16,1 1 128 15</inkml:trace>
  <inkml:trace contextRef="#ctx0" brushRef="#br0" timeOffset="25510.425">23821 6434 671 0,'29'-3'351'0,"-25"3"-98"16,-4-3-53-16,-11 3-66 15,12-4-19-15,-4 4-13 31,1 0-11-31,0 0-20 0,1 0-7 0,1 0-14 16,-1 0-8-16,0 0-11 16,-5 1-8-16,-21 4-11 0,-16 8-5 15,23-5-4-15,5 6-2 16,2-3 0-16,-4 3-1 16,5 0 0-16,-2-1-1 15,2 6-1-15,4-2-1 16,7 11 0-16,-2-8 1 15,2-3-1-15,1-1 1 16,0-10-1-16,3 5 0 0,9-4-1 16,-1 3-1-16,4-1-9 15,-3-5-9-15,1-7-18 16,4-2-10-16,-5-11-14 16,3-2-7-16,5 2-8 15,-2-7-5-15,2-3-2 16,1-2 4-16,-7-7 12 15,-7 3 14-15,-1 2 27 16,2 8 12-16,1 9 20 16,-2 2 8-16,-2 11 8 15,-5-1 5-15,-2 4 4 16,0-3 4-16,1 0-2 16,0 0-2-16,-11 6 0 15,7 10-2-15,-27 28-3 16,31-25-3-16,1 4-8 0,-9-2-3 15,-1 2-5 1,0 0 0-16,-2-3-1 0,12-1-1 16,-7 0 1-16,2 0-1 15,1-1 6-15,3-1-28 16,-2 0-165-16,-3-7 136 16</inkml:trace>
  <inkml:trace contextRef="#ctx0" brushRef="#br0" timeOffset="26750.03">19277 6820 271 0,'-1'-1'229'15,"-1"0"62"-15,2 0-40 16,0 0-62-16,0 0-14 16,0 0-27-16,0 0-17 15,0 0-32-15,0 0-17 16,0-1-32-16,0 1-12 16,-1 1-18-16,0 0-7 0,-7 21-9 15,-15 36-2-15,9-25 0 16,1-3-1-16,3 5 3 15,2-3-1-15,-5 0 1 16,10-1 1-16,-3-12 1 16,2-1 0-16,4-9 0 15,-5-1 0-15,7-1-8 16,1-6-25-16,1-3-84 16,3-11-73-16,7-2 107 15</inkml:trace>
  <inkml:trace contextRef="#ctx0" brushRef="#br0" timeOffset="27375.268">19651 6848 602 0,'6'0'342'0,"0"0"-65"16,6 0-97-16,-9 0-27 16,0-4-37-16,0 1-11 0,-3 2-33 15,0 0-13-15,0 0-3 16,0 0 0-16,0 0-5 16,-1 0-5-16,0 0-17 15,0-1-10-15,-18 1-8 16,-32 5-3-16,35 1-4 15,-6 1-1-15,4-2-2 16,-4 3 0-16,-10-6-1 16,21 3 0-16,-11 3-2 15,14-1 0-15,2 2-3 16,-3-1 1-16,11 0-2 16,-2-2 0-16,8 3 2 15,0 1-1-15,8-1 1 16,4 1 1-16,6 3 1 15,-4 2 0-15,0-1 1 16,5 1 0-16,-7-4 1 0,2 5-1 16,-5 10 1-16,-9-5 0 15,-6 4 0-15,2-4 2 16,-13-7 0-16,1 3 1 16,-6 1 0-16,-1-2-1 15,-3 2 2-15,-9-5 0 16,2-1 1-16,3-3 2 15,0-3 2-15,10 0 0 16,-7-5 2-16,-6-2 0 0,1-10 0 16,0-1-2-16,7-10-3 15,2-10-4-15,7-5-37 16,1 4-30-16,1 7-81 16,5 4-80-16,6 19 144 15</inkml:trace>
  <inkml:trace contextRef="#ctx0" brushRef="#br0" timeOffset="28179.123">20215 6907 427 0,'8'-9'273'0,"-3"6"-4"16,-2-4-31-16,-2 4-62 15,-1 2-22-15,2-2-42 16,-1 2-25-16,-1-1-39 15,0 1-13-15,0 0-12 16,0 1-3-16,0 0-5 16,-3 11-3-16,-3 14-7 15,-8 34-1-15,3-19-1 16,0 5 2-16,-5-4 1 16,-4-8 1-16,-2-3-1 15,10-6-1-15,-4-9-5 16,10 3-17-16,10-5-42 0,-13-10-28 15,10-3-98-15,-7-2-45 16,2-12 143-16</inkml:trace>
  <inkml:trace contextRef="#ctx0" brushRef="#br0" timeOffset="29174.35">20193 6906 702 0,'-7'0'322'0,"7"10"-133"16,0-7-33-16,6 6-53 15,0 1-14-15,1-10-30 16,4 12-12-16,1-3-14 16,2 3-3-16,10 9-5 15,-3-17-1-15,10-3-4 16,-2-8-1-16,7-13 0 15,8 5-1-15,-19-8-2 16,4-1-1-16,-4-3-4 16,-2-1 1-16,10-7-1 15,0 1-2-15,-11 4-1 16,-3-3-3-16,-7 13-2 16,-4 8-3-1,-8 5-1-15,-2 5-3 0,-5 8-2 0,-5-2 0 16,-1 18 0-16,0 5 1 15,-13 5 2-15,-3 4 1 16,-11 6 2-16,-4 5 0 16,6 8 0-16,9 9 2 15,4-18 0-15,0 1 0 16,10-14 0-16,-5-10 1 0,13 2 0 16,5-9 1-16,2-8-1 15,0-2-3-15,0-8-3 16,2-5-4-16,4-3-12 15,6-5-5-15,10-4-26 16,-2-12-16-16,14-9-33 16,-1 2-12-16,3-13 10 15,7 12 18-15,-2 2 47 16,-2 0 22-16,-6 14 31 16,-9 7 9-16,-10 15 9 15,-2 6 8-15,-11 8 7 16,-1 3 1-16,-8 8 8 15,-6 4-5-15,-3 9-12 16,0-1-7-16,0-1-14 0,-4 4-5 16,7-9-7-16,-4-2-2 15,10-8-2-15,11-5-1 16,-2-5-2-16,7 0 0 16,5-7 1-16,-12-3 1 15,24 5 2-15,-5-7 0 16,1 1-1-16,15-6-2 15,-11-6 2-15,7 3-1 0,-1-10 1 16,-2-3 0-16,4-5-2 16,-3-2 2-16,5-5 2 15,-4 5 0-15,-13-3 2 16,2 2 1-16,-22 7-1 16,3 4 1-16,-5 9-3 15,-7 2 0-15,-2 10 3 16,-4 6 2-16,-6 7 13 15,-5 7 7-15,2 9 10 16,-8-5 0-16,16 7-4 16,0-10-3-16,4 1-8 15,7 3-3-15,-1-4-7 16,6 4-4-16,4-3-7 16,-1-6-1-16,4-3-2 15,4 5-1-15,6-8 1 16,2-1 0-16,16-3-23 15,-7-7-33-15,8-6-150 0,-2 5 133 16</inkml:trace>
  <inkml:trace contextRef="#ctx0" brushRef="#br0" timeOffset="30299.116">21523 6896 351 0,'0'-1'260'0,"5"-6"32"15,0-4-46-15,-5 10-69 16,0 0-21-16,0 0-41 16,0 0-23-16,0 0-43 0,0 1-11 15,0 0-11-15,0 0-1 16,-2 13-5-16,-1-1-3 16,-11 39-4-16,2-34-2 15,5-3-3-15,-3 6 0 16,2-14 2-16,11 1-1 15,3-5 5-15,-4-4 0 16,4-6-2-16,-4 0-1 16,5-8-6-16,5-5-2 0,2 0-3 15,-1-4-1-15,0 0-2 16,-4 4 0-16,-5 8 1 16,-1 1 1-16,-11 7-3 15,2 4-2-15,-4 1-2 16,5 10-1-16,-14-3 1 15,-3 5 2-15,-1 1 2 16,-5 1 1-16,6 7 0 16,-3-3 1-16,4 7 0 15,-8-4 0-15,10 0 0 16,2 9 1-16,-2-4-2 16,10 5 0-16,1-2-1 15,1-11 0-15,5 2-1 16,1-3 1-16,6-4 0 15,5 2 1 1,4-2 0-16,9-2 0 0,9-3 2 0,6-3 0 16,9-3 3-16,-14-2 2 15,-3-5 2-15,-8-2 0 16,-13-1 0-16,15 2-1 16,-8-2-2-16,-2 1-1 15,3-3 0-15,-12 1-14 0,2 4-37 16,-2 6-33-16,-6 0-144 15,1 1-232-15,0-2 300 16</inkml:trace>
  <inkml:trace contextRef="#ctx0" brushRef="#br0" timeOffset="30745.165">21940 6773 670 0,'6'-6'379'0,"-6"-2"-78"16,5 8-112-16,-10 0-31 15,5 1-57-15,-1-1-18 16,0 0-31-16,-1 0-8 16,0 0 3-16,-13 9 2 15,-34 35-3-15,42-25-5 0,1 9-15 16,-4 2-6-16,-10 4-10 16,-5-1-2-16,7 7-2 15,-3-1-1-15,7 2 1 16,8-8 0-16,-3-12 1 15,2-1-1-15,1-6 0 16,-1 5-1-16,6-5-1 16,-2-2-4-16,3-8-19 15,0-4-17-15,0-4-49 16,0 3-31-16,0 0-130 16,2-6 156-16</inkml:trace>
  <inkml:trace contextRef="#ctx0" brushRef="#br0" timeOffset="31240.251">22065 6951 580 0,'-3'13'380'0,"-6"-9"-5"15,9 7-180-15,-3-6-28 16,-2-5-50-16,4 4-10 15,-7 0-22-15,-1 6-11 16,-5 7-3-16,7-1-3 0,0-2-15 16,5 6-10-16,-3-6-15 15,-7 5-5-15,-5 2-11 16,4-2-4-16,3-1-4 16,5-5-1-16,5 1-1 15,1-1 1-15,11-2-2 16,-10 2 1-16,6-6 1 15,-6-2-1-15,7 0 4 16,7-4 0-16,-2-7 1 16,8-2-2-16,-2-8-13 15,0-4-7-15,6 0-12 16,-5-6 0-16,-6-5 11 16,4 7 6-16,-14-11 10 15,7 2 3-15,-9 3 0 16,3-2 0-1,-5 12-3-15,-10 3-4 0,1 12-6 0,-10 4-2 16,5 2-2-16,-1 7 1 16,1 6 1-16,-1-2-16 15,0 5-49-15,6 7-38 16,-7-2-135-16,4 4-69 16,7-3 199-16</inkml:trace>
  <inkml:trace contextRef="#ctx0" brushRef="#br0" timeOffset="31726.236">22605 6940 861 0,'-19'2'439'16,"-1"-2"-153"-16,-1 0-102 16,-4 0-45-16,1-6-65 15,7 4-23-15,-9 2-32 16,5-5-10-16,7 5-8 0,-7-1-2 16,15 3-4-16,2 1-2 15,1 2-4-15,-3 4-2 16,8-3 0-16,-3 7 2 15,11 1 4-15,11 7 3 16,-1-3 1-16,-2-5 2 16,7 9 1-16,2-11 0 15,-2 10 2-15,3-1 0 16,-15-1 0-16,-8-1 1 0,-5-1 1 16,-2 4 0-16,-10-8 2 15,-6 0-1-15,1 0 1 16,-9-1-1-16,2-5 0 15,4 5 1-15,3-8 1 16,0-4 1-16,-3-3-1 16,-5-5-7-16,-3-6-51 15,10-2-48-15,11-5-188 16,6-3 182-16</inkml:trace>
  <inkml:trace contextRef="#ctx0" brushRef="#br0" timeOffset="32219.278">22843 7022 809 0,'-9'13'402'0,"5"-10"-133"16,6-3-75-16,1 0-65 15,-3 0-27-15,3 0-29 16,19 0-12-16,29-5-24 16,-28-4-7-16,-8-4-8 15,0 0-5-15,0 0-5 16,-4-5-2-16,-3 4-1 15,-5-4 0-15,-5 6-1 16,-9 6-2-16,-11-3-4 16,5 3-2-16,-9 5-4 15,-6 2 0-15,14 8 0 16,-7 2 1-16,8 3 2 16,1 2-2-16,-3 3 1 15,1 6-1-15,-3-1 0 16,8-4 0-16,1 2 0 0,4-3 1 15,8 4 0-15,3 3 0 16,5-2 2-16,6 1 1 16,-1-10-13-16,2-3-41 15,7-4-182-15,10 1 160 16</inkml:trace>
  <inkml:trace contextRef="#ctx0" brushRef="#br0" timeOffset="32702.355">23354 6958 812 0,'0'-2'435'0,"-22"2"-97"15,-8 1-74-15,5 0-78 16,-9-2-40-16,4 1-56 15,7 0-23-15,0 0-38 16,6 5-13-16,1-2-12 16,5 1-2-16,2 1-3 15,-2 1-4-15,10 1-3 16,-2 3-2-16,3-1 0 0,4 1 1 16,6 7 3-16,3-2 0 15,8 4 3-15,4-3 2 16,7 3 1-1,-1-1 0-15,-3-3 2 0,-1 3-1 16,-14-8-1-16,15 3 0 16,-15-2 2-16,-8 1 2 0,-14-3 0 15,-26-5 1-15,4 0-2 16,-3 0 0-16,6-3-1 16,0 2-1-16,3 1 1 15,-2-4 0-15,7-3 2 16,2-2-2-16,0-3-17 15,1 3-14-15,7-1-35 16,1 3-32-16,9-3-69 16,2-1-62-16,2 4 142 15</inkml:trace>
  <inkml:trace contextRef="#ctx0" brushRef="#br0" timeOffset="33105.721">23616 6801 1001 0,'-3'-3'463'0,"1"2"-218"16,0 4-50-16,1-3-75 16,-1 0-28-16,1 0-27 15,-2 11-15-15,-3 7-27 16,-13 29-6-16,8-19-4 16,-3 1-1-16,1 8 0 15,-2 4-3-15,4-5-3 16,-5 5 1-16,1-9-1 15,4-4 1-15,-1 0 1 16,6-5-1-16,0-8-1 16,-2 3 2-16,-6-7-39 15,8-7-24-15,1 1-87 16,9-4-82-16,5-6 145 16</inkml:trace>
  <inkml:trace contextRef="#ctx0" brushRef="#br0" timeOffset="33346.625">23464 6940 1074 0,'0'1'463'0,"2"-1"-250"15,6 0-56-15,3-1-78 16,8 1-23-16,12 3-29 16,1 4-10-16,2-2-1 15,2-1-59-15,-5 3 34 16</inkml:trace>
  <inkml:trace contextRef="#ctx0" brushRef="#br0" timeOffset="34148.096">23968 7098 657 0,'3'-8'413'15,"-1"0"-35"-15,-2 5-169 16,0-1-29-16,0 2-72 16,0 1-22-16,0 0-45 15,0 0-18-15,-1 0-17 16,0 1-4-16,0 0-2 15,-8 19-1-15,-15 32 0 16,13-24 1-16,-14-6 0 16,10 5 1-16,-2-3 1 15,-6 0 1-15,14-2 1 16,-6 0 0-16,4-3-2 16,5-3-20-16,-1-4-32 0,5-7-14 15,0-3-77-15,3-4-52 16,-1 2 127-16</inkml:trace>
  <inkml:trace contextRef="#ctx0" brushRef="#br0" timeOffset="34741.689">23850 7097 541 0,'-8'-3'307'0,"3"2"-34"15,14 4-65-15,-7 2-48 16,8 1-19-16,5 4-35 16,-9-8-19-16,19 7-34 15,3 0-13-15,3-7-12 16,4 2-4-16,-2-4-4 16,-6 0-3-16,-2 0-4 15,1 7 0-15,-5-4 0 16,0-3 2-16,-6 0 0 15,-6-4-1-15,-4 1-3 16,1 1-4-16,-6 1-7 16,-4 2 0-16,3-1-3 15,0 0 1-15,-11 6 2 0,-3-1 2 16,-27 42-1-16,22-29 0 16,6 3 0-16,-1-2 0 15,6-5 1-15,7 0-1 16,1-3 1-16,12 0 1 15,0 2 1-15,3-1 0 16,10 2 0-16,-4-6 1 0,8-3 0 16,2-1 0-1,9-6 3-15,-12-2 0 0,-1-8 3 16,-5-4 0-16,-6-7 0 16,13 1 1-16,-4-1 0 15,5-5 0-15,-18-2 1 16,-8-6 0-16,-14 1-5 15,-5 2-2-15,-1 10-6 16,-1 6-4-16,1 6-5 16,-6 11 0-16,-3 4-1 15,-16 4 1-15,-2 9 4 16,3-8 7-16,5 10-107 16,12 5 80-16</inkml:trace>
  <inkml:trace contextRef="#ctx0" brushRef="#br0" timeOffset="37184.274">19250 7676 228 0,'0'-3'197'0,"2"-3"62"16,-2 2-32-16,0 3-37 16,0 0-13-16,0-1-27 0,1-1-18 15,-1 2-45-15,0 0-4 16,0-1-39-16,0 1-4 15,0 0-5-15,0 0-14 16,0 1 11-16,0 0-5 16,-1 15-4-16,-7 35-2 15,-1-25-6-15,-4 2-2 16,0 3-6-16,-5 2-2 0,1 0-2 16,6 0-1-16,-4 1-1 15,9-7-1-15,-4-3-4 16,-6 0-9-16,-1-12-47 15,18 8-36-15,2-20-159 16,3-7 161-16</inkml:trace>
  <inkml:trace contextRef="#ctx0" brushRef="#br0" timeOffset="38258.909">19176 7674 594 0,'-7'1'358'15,"4"3"-31"-15,1-2-201 0,6 6-15 16,-3-3-41-16,6 3 0 16,4 0-7-16,1-1-9 15,9 3-10-15,-5 2-1 16,1-2 1-16,-3 2 0 15,-3-2-4-15,1-2-4 16,4 0-11-16,2-4-3 16,4-4-3-16,6-6-1 0,1-11 0 15,2-3-2-15,-2-10-7 16,0-2-6-16,-10-2-11 16,7 3-4-16,-15-2-2 15,0-4 3-15,-6 6 5 16,-5-3 4-16,10 15 0 15,-23 14-5-15,19 2-6 16,-8 9-1-16,-14 10 0 16,24-2 5-16,-31 15 6 15,13-1 2-15,-2-1 1 16,-15-1 0-16,15 0 2 16,-14 4-1-16,5-2 1 15,6 5-1-15,-1 1 0 16,6 1-1-16,-2 3 1 15,1-2-1-15,3 2 0 16,-5-5 1-16,8-8 0 16,-1-3 0-16,4-6 0 0,4-9 0 15,1-7-8-15,1-10-10 16,2-14-32-16,2-2-21 16,7-11-35-16,7 0-6 15,6-5-19-15,-2-2 1 16,2 5 36-16,1 2 15 0,-7 10 54 15,-2 5 21-15,-2 8 10 16,-10 7 2-16,-8 7 31 16,12 6 13-16,-15 9 19 15,-2 2 8-15,13 3-22 16,-20 4-12-16,6 4-20 16,2 1-7-16,-8 2-9 15,12 3-2-15,-6-6-4 16,-5-2 0-16,-2-3 0 15,7-11-2 1,2-6 0-16,1 1-1 0,0 18-1 16,2-1 0-16,24-2-1 15,-9-9-1-15,6-2-1 16,2-1 1-16,-9-7 0 16,6-4-9-16,4-10-49 15,7-4-37-15,-1-9-75 0,0-9-9 16,5-2 46-16,-6-6 39 15,-8-5 77-15,6 9 20 16,-14 0 8-16,4 4 11 16,-7 8 46-16,-9 3 25 15,-2 8 46-15,-6 4 6 16,-10 9-20-16,4 3-13 0,-9 11-17 16,1 4-5-16,3 1-12 15,1 6-7-15,4-1-21 16,-2 4-7-16,1 0-9 15,7-4-3-15,4 5-9 16,1 3-6-16,13 1-6 16,-5 1-1-16,11-4-3 15,4-14 0-15,-10 1 1 16,10-9 0-16,0 1-30 16,-1-3-36-16,11-12-142 15,-10 0 129-15</inkml:trace>
  <inkml:trace contextRef="#ctx0" brushRef="#br0" timeOffset="39038.442">20518 7849 682 0,'9'-4'326'0,"-7"-2"-101"15,9 4-23-15,-21 0-28 16,-5-1-13-16,15 3-37 16,-19 0-23-16,9 1-42 15,15 11-5-15,-8 1-23 16,9 4-6-16,-5 12-9 15,-3 0-9-15,-18 13 0 16,-6 0-2-16,1-2-1 16,-12 5-1-16,14-1 0 15,-1 0-1-15,1-1-5 16,5 0-7-16,5 2-17 16,2-14-13-16,7-5-31 0,4-12-17 15,-3-5-23-15,3-7-26 16,0-11-45-16,-5-14-1 15,7-23 107-15</inkml:trace>
  <inkml:trace contextRef="#ctx0" brushRef="#br0" timeOffset="39532.828">20496 7818 771 0,'-1'-1'349'0,"0"0"-178"16,0-1-32-16,0 1-67 16,1 0-10-16,0-1-14 15,4-12-16-15,13-3-11 16,28-26 7-16,-19 29 20 15,-1 0 9-15,-4 8 7 16,5 2-7-16,-6 4-6 16,1 4-1-16,-2 2-4 0,-6 3-3 15,-3 3-10-15,-1 4-7 16,-6 2-8-16,0 2 0 16,-5 6 0-16,-4-4 0 15,-5 7-2-15,0-1 0 16,-3 0-3-16,-6 3-1 15,-4-9 0-15,-3-6 1 16,-11-9 2-16,7-6 0 0,9-2-3 16,0-3-1-16,10-3-4 15,-6-7-2-15,-10-7-5 16,-1 4-1-16,13-2-10 16,-3 7-19-16,7 2-40 15,8 1-23-15,-2 11-69 16,4-8-44-16,9 6 133 15</inkml:trace>
  <inkml:trace contextRef="#ctx0" brushRef="#br0" timeOffset="40008.136">21114 7587 669 0,'-1'-12'415'15,"1"12"-37"-15,-4-4-158 16,3 4-30-16,0 0-51 16,0 0-14-16,0 1-32 15,-13 20-13-15,-28 29-21 16,32-24-9-16,-9 9-15 15,5-2-6-15,-2 5-11 16,0-1-4-16,-12 3-6 16,11-8-2-16,-3 1-3 15,7-3-4-15,8-9-23 16,-11 1-20-16,9-15-50 16,-2 0-21-16,16-5-86 0,0-7-57 15,6-12 169-15</inkml:trace>
  <inkml:trace contextRef="#ctx0" brushRef="#br0" timeOffset="40338.688">21419 7519 1065 0,'-15'0'455'0,"7"8"-248"16,-2 4-29-16,-12 2-50 16,8 1-15-16,3 2-21 15,-7 4-14-15,2 2-23 16,1 5-4-16,-7 5-15 16,6-4-5-16,1 2-11 15,-3 4-7-15,0-1-4 16,5 9-3-16,-2-4-3 15,2-8-2-15,0-6-16 16,-2-3-17-16,1-6-43 0,5 2-25 16,2-7-70-16,1-4-31 15,9-7 127-15</inkml:trace>
  <inkml:trace contextRef="#ctx0" brushRef="#br0" timeOffset="40653.824">20986 7726 789 0,'2'0'403'16,"7"-4"-128"-16,-3 1-106 15,2 2-29-15,1-1-38 16,9 2-9-16,17 0-30 16,-4 1-11-16,8 1-9 15,-10 4-3-15,0-5-12 16,5 3-5-16,-10-2-7 16,-3-3-1-16,-3 1-19 15,-12-2-52-15,2-1-356 16,-4 2 289-16</inkml:trace>
  <inkml:trace contextRef="#ctx0" brushRef="#br0" timeOffset="40951.014">21429 8063 1854 0,'2'0'729'16,"-2"2"-433"-16,7 1-184 15,3-3-35-15,-14 2-34 16,4-6-14-16,3 4-75 16,-3-1-56-16,-2 0 64 15</inkml:trace>
  <inkml:trace contextRef="#ctx0" brushRef="#br1" timeOffset="50993.548">6515 5550 268 0,'1'-1'209'0,"3"0"41"0,6 0-43 16,-10 0-48-16,9 0-23 16,-9 0-34-16,0 0-14 15,0 0-25-15,0 0-3 16,0 0-1-16,0-1-2 15,0 1-5-15,0 0-10 16,0 0-14-16,0 0-7 16,0 0-5-16,0 0 0 0,0 1 0 15,0 0 0-15,0 0 1 16,0 0-1-16,2 4-2 16,2 6 0-16,-3-3-3 15,-1 0-1-15,1 2-3 16,-1-2 0-16,1-1-2 15,-1-5 0-15,0 0 2 16,0-1 2-16,0 0 4 16,0 0-1-16,0 0-2 15,0 0-2-15,0-1-22 16,0 0-38-16,0 0-180 16,0 0 156-16</inkml:trace>
  <inkml:trace contextRef="#ctx0" brushRef="#br1" timeOffset="57954.303">6296 5220 441 0,'0'-1'236'16,"0"0"-47"-16,0 0-30 16,0-1-42-16,0 1-16 15,0 0-26-15,0 0-14 16,0 0-15-16,0 0-3 15,0-1-1-15,0 1 0 16,0 0-4-16,0 0-4 0,0-1 0 16,0 1-1-16,0 1 3 15,0 0-1-15,0 0-10 16,-1 5-5-16,-6 14-10 16,-7 30-3-16,4-28-3 15,6 5 1-15,0-4-1 16,-12 3 0-16,0 0 0 15,-9-4 0-15,5 0 0 16,1-4-1-16,4-3 0 16,4-1 1-16,-2-8 1 15,6-3 1-15,0-5-2 16,7-5-3-16,2 0-1 16,7-4-4-16,6 1-1 15,8-2-1-15,-6-2 0 16,-1-2 1-16,-5 4 3 0,-9 5 0 15,3 0-2-15,-4 6 0 16,15 3-2-16,-9 0 1 16,-1 11 1-16,6 1 2 15,-18 5 2-15,9 0-1 16,8-2 1-16,-7 0-1 16,13-4 1-16,-3-1 0 15,3-4 1-15,-2-5 2 16,3 1 0-16,2-4 2 0,-4-2-2 15,9 0-3-15,-20-4-55 16,10-1-42-16,-1-3-122 16,-7 0-174-16,15 5 258 15</inkml:trace>
  <inkml:trace contextRef="#ctx0" brushRef="#br1" timeOffset="58382.589">6592 5235 566 0,'-11'-3'368'0,"4"-5"4"16,-4 10-187-16,-7 5-29 16,11-2-49-16,4 6-16 15,-5 12-28-15,-1-8-11 16,6 15-10-16,-6 0-3 0,4-5-6 16,-4 2-4-16,2 1-8 15,0 3-2-15,-2 1-7 16,2 3-1-16,-6-4-4 15,7-5 1-15,-5-2-2 16,0 3 0-16,4-3-1 16,-7 2-1-16,6-5-1 15,3-3 1-15,2-13-11 16,2-9-20-16,1-5-64 16,1-7-40-16,2-3-205 15,6-1 215-15</inkml:trace>
  <inkml:trace contextRef="#ctx0" brushRef="#br1" timeOffset="59480.854">7004 5178 577 0,'-3'4'290'0,"5"-9"-75"0,-4-3-29 16,3 8-45-16,-1 0-15 16,-3 6-26-16,2-6-3 15,0 0 6-15,0 0-10 16,-5 11-14-16,0-1-8 16,-27 32-21-16,13-30-8 15,-1 4-18-15,4 1-6 16,-6-13-8-16,5 1-2 0,-2-4-1 15,0 5-1-15,7-6-1 16,-3 7-1-16,10-8 0 16,-4-8-3-16,-7 15-1 15,15-5 0-15,1 9-1 16,4 1-1-16,-6-11-1 16,-6 0 0-16,4 2-3 15,-7-4 1-15,15 10 1 16,0 0 0-16,1 0 2 15,-5 6 1-15,-1-2 1 16,2-7 0-16,-8 3 1 16,16-3 0-16,-8 3 2 15,5 8 0-15,-10-9-1 16,-2 8 1-16,6-9-1 0,-4-4-1 16,13-2 1-16,-13 0-1 15,5 0 0-15,-9-1-5 16,7-2-12-16,9-1-5 15,-7-2-12-15,12-1-6 16,-4-2-12-16,3-2-10 16,7-4 0-16,-1-1 9 15,3 3 22-15,-2 0 13 16,2 11 11-16,2 3 2 16,-8 8 2-16,2 2 2 0,-11 2 4 15,4-1 6-15,0 5 5 16,-4 2 4-16,3 2 4 15,-21 4-2-15,11-1-3 16,1 2-2-16,-2 2-6 16,5-5 0-16,-18 1 0 15,-6 0 0-15,-6-7 6 16,2 5 9-16,-7-8 8 16,4-3 1-16,-7-9-5 15,7-2-7-15,-5-1-10 16,-3-12-3-16,4-2-3 15,-7-8-2-15,16 0-3 16,2 3-1-16,10 7-2 16,5 5-2-16,6 2-14 0,0 0-32 15,5 3-115-15,5-1-187 16,8-4 223-16</inkml:trace>
  <inkml:trace contextRef="#ctx0" brushRef="#br1" timeOffset="60805.419">7409 5481 349 0,'29'-7'238'0,"-29"7"15"15,2 0-37-15,-2-2-53 16,0 1-16-16,0-1-20 16,-1 1-10-16,0 0-18 15,0 0-7-15,0 0-16 16,0 0-12-16,-1 0-19 0,1 0-10 16,-1 0-12-16,-9-2-4 15,-2 2-9-15,-27-2-2 16,23 12-4-16,0-8-2 15,-3 7-2 1,-6-1 0-16,7 3 0 0,-3 0-2 16,6 4 1-16,3 2-1 15,-9-1-1-15,10 2 1 16,3-7-2-16,21 6 1 0,-5-7-2 16,-5-3 0-16,1 4 1 15,-5-7-1-15,11 1 1 16,15 2-1-16,2-7-7 15,-1-4-8-15,5-4-20 16,-10-7-10-16,-5-2-11 16,-4 1 2-16,7 0 20 15,0-2 12-15,6 5 20 16,-3-4 4-16,-16 2 3 16,-2 4 0-16,0 6 0 15,-3 1-3-15,-4 9-2 16,2 5-1-16,-8 3-1 15,3 7 2-15,0 4 3 16,-7 3 1-16,2 10 1 0,-4 9 1 16,-2 6 1-1,3 6 0-15,-5 0-1 0,2-1 0 16,-4-4 1-16,-4-8-1 16,2-1 1-16,-1-1-1 15,8-5 1-15,6 2 0 16,-5-9 0-16,5 0 1 15,11-7 2-15,-14-3 0 16,5-7 2-16,15-3-1 0,-33-11-2 16,20-4 0-16,-1-12-4 15,-20-9 0-15,13-1-5 16,-1-5-6-16,-2 3-8 16,4-1-2-16,5 1 3 15,8 4 5-15,1-2 9 16,6 5 2-16,6-1 3 15,-8-3 7-15,8 7 24 16,7-3 13-16,-1 4 22 16,4 7 3-16,13-12-6 15,-4 16-5-15,10-3-12 16,5-1-5-16,-2 20-11 16,-1-15-5-16,-2 6-6 15,-2-3-3-15,-8-8-5 16,-5 11 0-16,-5 0 0 0,-3-1-1 15,-13 1-81-15,2-7-57 16,-1-8 75-16</inkml:trace>
  <inkml:trace contextRef="#ctx0" brushRef="#br1" timeOffset="65857.765">8030 5246 315 0,'0'0'182'0,"0"-1"-21"15,0 0-12-15,0 0-25 16,-1-5-9-16,0-2-13 16,0 5-11-16,1-1-16 15,0 3-7-15,0 0-18 16,0 0-5-16,0 0-10 16,0 0-4-16,0-1-9 0,0 1-4 15,0 0-4-15,0 0-3 16,0 0 0-16,0 0 1 15,-1 1-3-15,0 0-1 16,-2 14-1-16,0 7-1 16,-3 32 1-16,0-29 0 15,-5-6-2-15,7 9 0 16,-13-4-2-16,2 4 1 16,2 1 0-16,-7-4-1 0,7 1 1 15,2 1-1-15,7-4 1 16,-15-5 1-16,17-1 0 15,-4-10 2-15,-7-3-2 16,23 2 1-16,-7-7 2 16,0 0-1-16,13-6 0 15,-10-2-5-15,-1-5-87 16,1-4-76-16,0 3 98 16</inkml:trace>
  <inkml:trace contextRef="#ctx0" brushRef="#br1" timeOffset="66428.935">8329 5174 442 0,'-4'0'272'15,"4"-1"-29"-15,4 1-105 16,-4 0-23-16,0 0-32 16,0 0-6-16,0 0-3 15,0 0-2-15,1 6 1 16,-1-1 0-16,-1 2-2 15,1 2-4-15,0 2-14 16,-1 26-7-16,-2-16-18 16,-7-1-7-16,2 3-7 15,-1 2-5-15,-3-9-5 16,1 5-1-16,-4-4-2 16,1 2 2-16,-3 2 1 15,4-3-1-15,2 4-1 16,1-8 1-16,3 0 0 15,0-1-1-15,-9-6 1 16,10 1 0-16,6 1 0 0,-3-2 0 16,13 0 0-16,-12-2 0 15,-5-2 1-15,5 0-1 16,-9 0-2-16,9 0-3 16,2 1-21-16,-5-4-10 15,4 0-28-15,0 0-17 16,0 0-14-16,-8 1-3 15,8-1-30-15,0 0-20 0,0 0 96 16</inkml:trace>
  <inkml:trace contextRef="#ctx0" brushRef="#br1" timeOffset="67828.534">7928 5426 257 0,'0'-1'156'0,"0"1"-13"15,0 0-23-15,0 0-24 16,0 0-9-16,0-2-10 15,0 1-4-15,0 0-8 16,0 1-4-16,0 0-4 16,0 0 0-16,0-1-9 15,0 0-3-15,0 0-9 16,0 0-2-16,0 1-1 16,0 0 2-16,0 0 3 0,5 0 0 15,0 0-6-15,-3-1-2 16,5 1-2-16,-6-1 0 15,3 1-1-15,1 0 0 16,8 0-4-16,4 1-1 16,21 1 2-16,-9-1 3 15,-13 5 4-15,-7-3 1 0,19 1-5 16,-17-4-4-16,7 0-9 16,10 5-3-16,-18-4-4 15,-2 2 0-15,0-2-1 16,-5 2 0-16,2 5-1 15,-3-6 0-15,-2-2-5 16,-2-3-26-16,1 2-80 16,1 0-67-16,0 0 100 15</inkml:trace>
  <inkml:trace contextRef="#ctx0" brushRef="#br1" timeOffset="68948.699">8655 5247 438 0,'1'-1'261'15,"3"-1"-21"-15,-4 1-41 0,0 0-72 16,0 0-25-16,0 0-39 15,0 1-12-15,0 0-3 16,0 0 2-16,0 9 4 16,-1 3-2-16,-6 33-7 15,-5-27-6-15,4-9-12 16,-6 8-7-16,5-6-8 16,8-4-2-16,1 5-1 15,1-10 1-15,1 1 2 16,6-5-1-16,-6-6-2 15,3-2-2-15,-9-5-3 16,8-1-1-16,4-3-3 16,-6 0-9-16,15-6-11 15,-6 3-5-15,-10 3 0 16,9 3 7-16,-10 8 12 16,-1 3 3-16,-2 5 2 15,-4-2 1-15,-5 5-3 0,-1 1 1 16,-3 1 0-16,8 8-1 15,6-4 2-15,-16 3 0 16,9 1 0-16,-9 10 0 16,-11 5 0-16,15-10 0 15,-17 6 1-15,5-8-1 16,7 3 0-16,1 9 1 0,5-9-3 16,2 0 1-16,2-3-3 15,0 3 1-15,10-3 0 16,-3-2 0-16,6 2 1 15,0-5 2-15,1 4 3 16,4-2 4-16,6 2 5 16,-3-3 3-16,3-5 1 15,3 4-1-15,-12-5-3 16,16-1 1-16,1 2 7 16,-18-2 3-16,6-3 4 15,-11 3 4-15,-4-6-8 16,7-4-2-16,12-1-7 15,7-4-4-15,1 4-3 16,0-7-14-16,-13-3-136 16,0-1 106-16</inkml:trace>
  <inkml:trace contextRef="#ctx0" brushRef="#br1" timeOffset="69858.37">8838 5495 614 0,'0'-1'291'0,"0"-1"-101"0,0 1-41 16,-1 0-48-16,0 1-16 16,0 0-34-16,0 0-13 15,0 0-16-15,-2 11-4 16,-1-1-7-16,-3 3-1 16,-17 21-3-16,16-26 0 15,0-4 0-15,2-2 0 16,3-2 1-16,2 0-3 0,1-1-2 15,0 0-3-15,0 0-15 16,3-2-12-16,7-6-25 16,11-1-7-16,21-27 7 15,-29 29 12-15,6 6 24 16,-9-6 9-16,-2 3 4 16,0 6 1-16,-1 2 8 15,-2 5 7-15,-1 3 16 16,0 3 9-16,-6 3 5 15,-1 1-2-15,-6 8-9 16,-5 0-7-16,0 2-7 16,-3 6-4-16,-2-7-5 15,-3 4 0-15,1-4 0 16,-3-5 1-16,-1 0 0 0,3-8 1 16,-4-7 1-16,9 3-1 15,-12-11 0-15,9-4-1 16,1-3-1-16,-7-9-3 15,17 1-3-15,8-1-3 16,1-2-4-16,-1-3-4 16,8 6 0-16,-15 2 0 15,8 8 1-15,12 0 0 16,-9 6-4-16,17 5 11 16,-9 1 9-16,-11 8 3 0,20-7 10 15,-9-3-9-15,8 14-3 16,8-6-2-16,-9 10-1 15,-4-6 0-15,4-5-2 16,-1 2 0-16,1-9 3 16,-10 0 0-16,6-4 10 15,-1-6-26-15,3-1-120 16,8-5-152-16,6-11 166 16</inkml:trace>
  <inkml:trace contextRef="#ctx0" brushRef="#br1" timeOffset="70449.603">9232 5222 389 0,'-1'0'258'0,"0"0"13"0,0 0-42 16,1 0-58-1,0 0-22-15,-1 3-44 0,-2 9-17 16,-7 11-28-16,-14 31-9 16,13-26-9-16,-8 3-6 15,2-5-13-15,2 1-4 16,-1 0-8-16,9 0-2 16,1-4-4-16,-5-3 0 0,-1 0-2 15,-6-5 1 1,17-1 2-16,-2 1-1 0,6-10 2 15,1-1-3-15,-5-5-46 16,1-3-43-16,4-4-159 16,1-6 151-16</inkml:trace>
  <inkml:trace contextRef="#ctx0" brushRef="#br1" timeOffset="70838.068">9431 5229 553 0,'25'-5'343'0,"-25"-1"7"0,10 3-135 16,-7-4-71-16,8 4-23 15,-8 3-40-15,5-6-18 16,-12 6-32-16,-4 0-6 15,5 9-3-15,-1 12 2 16,3-3 10-16,-16 8 0 16,1 2-3-16,-8-1-2 15,0 9-14-15,3-5-4 16,4-1-5-16,-1-1-1 0,-1-3-1 16,6 0 0-16,2-6 0 15,0 0-2-15,11 0 1 16,-6-3-1-16,4-4 0 15,-4-2 0-15,2-5-2 16,4-4-13-16,-2-3-53 16,2 0-45-16,0 0-177 15,0 0 183-15</inkml:trace>
  <inkml:trace contextRef="#ctx0" brushRef="#br1" timeOffset="71125.034">9168 5438 767 0,'0'-2'403'31,"0"0"-88"-31,0 2-91 0,0-1-78 0,1 0-30 15,21-10-43-15,20-11-18 16,-20 19-25-16,-8 3-8 0,6-4-10 16,-1 0-5-16,-3 10-5 15,5-2 0-15,-13 5-18 16,5 1-39-16,-7-5-203 16,-1-5 175-16</inkml:trace>
  <inkml:trace contextRef="#ctx0" brushRef="#br1" timeOffset="71927.457">9380 5642 653 0,'-1'-5'310'0,"1"-4"-116"16,2 5-31-16,4-3-42 16,7 1-8-16,3 0-13 15,-2 0-6-15,-1 0-13 16,15 8-9-16,-7 4-22 16,-14 1-13-16,9 7-21 15,-23-3-5-15,8-4-6 16,14 0-1-16,-5 7 3 15,-11-8 1-15,-9 9 1 16,-4-2 0-16,-1 0 0 16,2-2 1-16,-4-5-3 15,-2 1 0-15,-6-8-4 16,12 1-2-16,-2 8-1 16,7-7-3-16,2-1-2 0,3 0-1 15,5-1-1-15,-2 0 1 16,0 0-1-16,0-1 2 15,0 1 1-15,7-4 1 16,15-1 0-16,17-1-1 16,-27 8 0-16,11 0-1 15,-21 8 1-15,10 4 0 16,-5 0 3-16,-1-5 1 0,13 3 4 16,-8-5 1-16,-11 9-2 15,-2 6 3-15,-15-3-3 16,9 0 2-16,-4-3 2 15,-5-5-1-15,-7 0 0 16,-6-3 1-16,-4-2 3 16,3 8 0-16,11-9 2 15,-4 0-4-15,-1-5-2 16,5-1 0-16,2-5 0 16,0-1 2-16,3-3 1 15,-3-14-1-15,5 5-8 16,2 5-2-16,8-5-43 15,1 11-35-15,8-4-159 0,5-1 154 16</inkml:trace>
  <inkml:trace contextRef="#ctx0" brushRef="#br1" timeOffset="72791.693">9830 5299 356 0,'0'-1'278'0,"0"-1"33"16,-1 2-92-16,0 0-28 16,0 0-44-16,-5 9-21 15,-3 7-34-15,-20 23-12 0,17-28-21 16,-1 3-10-16,0 4-19 15,-1-5-8-15,0 3-11 16,4 2-5-16,-4-4-2 16,2 3-1-16,7-3-1 15,-4-5 1-15,8 2-1 16,2 3 0-16,2-5 0 16,8 1-1-16,2 7 1 15,1-10 0-15,1 0 1 16,-2-2-1-16,9-5 1 15,1 0 0-15,4-3 0 16,11 3 2-16,-6-12 1 16,6 0 1-16,-4-3 1 15,-6-7 0-15,-7 4 1 16,-11 0 0-16,-1-1 1 0,-5-1-2 16,-1 4-1-16,8-2-1 15,-12 4 1-15,16-10 2 16,-19 7 21-16,-14 3 4 15,7-5 3-15,-21 12 1 16,8-5-18-16,16-1-3 16,-21-3-8-16,4-4-2 0,5 3-3 15,-8 3-3-15,17 4-1 16,-3 10 0-16,2-8-4 16,-11 5-2-16,10 5 0 15,-2 0-3-15,6 5-39 16,16-3-38-16,-8 9-166 15,1-2 159-15</inkml:trace>
  <inkml:trace contextRef="#ctx0" brushRef="#br1" timeOffset="73796.11">10228 5552 660 0,'-1'0'436'0,"1"1"-221"16,-2 3-68-16,1-4-21 15,0 0-17-15,0 0-11 16,0 0-14-16,0 0-14 16,-6 11-24-16,2-2-11 15,-21 28-17-15,15-27-5 16,3-1-6-16,1 0 0 16,-3-1 0-16,9-4-2 0,1-4 0 15,-2-3-3-15,2 2-2 16,0 0 0-16,0 0-11 15,15-6-12-15,24-19-26 16,-26 14-12-16,-4 0-9 16,3 0 6-16,6 5 25 15,2 3 11-15,-1 3 18 16,-7 2 4-16,-7 8 2 16,1 4 1-16,-2 5 3 15,-5 2 0-15,-7 5 7 16,-6-2 2-16,-3 3 4 15,1 2 1-15,0-4-3 16,4 12 0-16,-9-8-4 16,1-9 1-16,-7-1 2 15,-8-12-1-15,3 0 3 16,2 3-2-16,16-10 1 0,9-2-2 16,-11-2-1-16,5-3-2 15,3 1-4-15,4-9-2 16,13-2-5-16,-3 2-1 15,0-1-1-15,-7 3 0 16,9 8 0-16,4 4 0 16,-6 2-3-16,1 5 1 15,5 6 5-15,-5-3 4 16,7 12 8-16,-1-1 2 0,-2-4 1 16,5 0-4-16,-3-4 0 15,5-2 0-15,-5-3 1 16,-1-1 1-16,0-5-104 15,7 1-136-15,-15-2 148 16</inkml:trace>
  <inkml:trace contextRef="#ctx0" brushRef="#br1" timeOffset="74362.301">10963 5384 431 0,'-1'-3'288'15,"11"-4"2"-15,5 13-80 16,2-11-19-16,-9 4-27 16,-15 1-15-16,-9-3-34 0,8 6-18 15,-8 11-27-15,6 5-15 16,-2 4-22-16,-3 0-6 15,-13 1-11-15,-8-3-5 16,-4-6-4-16,9 7-2 16,6-9 0-16,11 1 0 15,-1-4-17-15,0-6-31 16,8-3-128-16,-1-8-100 16,6-4 161-16</inkml:trace>
  <inkml:trace contextRef="#ctx0" brushRef="#br1" timeOffset="74666.454">10808 5379 862 0,'0'0'424'16,"7"5"-161"-16,-5-8-92 15,7 16-36-15,-4-9-44 16,2 0-14-16,6 12-30 16,-9-8-10-16,10 14-12 15,-10-3-2-15,2 4 3 0,4-2-2 16,-6 1 0-16,3-2-4 16,8-3-9-16,-9 0-1 15,5-11-2-15,2 0 12 16,9-11-83-16,1-7-77 15,16-10 91 1</inkml:trace>
  <inkml:trace contextRef="#ctx0" brushRef="#br1" timeOffset="75901.189">11762 5082 450 0,'1'-10'264'16,"3"5"-22"-16,-2 0-40 16,0 0-52-16,-3 5-15 0,0 0-34 15,0 0-19-15,0 0-31 16,-1 0-15-16,1 0-12 16,-4 10 2-16,-6 10 0 15,-16 38-2-15,7-19-6 16,6 2-5-16,-1 10-4 15,-4-4-2-15,4-5-1 16,-8-3 0-16,-5-7-1 16,5-5 0-16,3-3 1 15,1 2-1-15,4-8 0 16,-4 0 1-16,9-9-1 16,3-3-1-16,1-5-17 15,11-4-16-15,0-5-55 16,3-4-55-16,12-6 88 0</inkml:trace>
  <inkml:trace contextRef="#ctx0" brushRef="#br1" timeOffset="76826.126">11869 5346 268 0,'4'-9'175'0,"7"0"14"16,-7 2-31-16,0 0-13 15,-4 4 5-15,-8-1 5 16,11 3-7-16,-3-2-25 15,-5 5-12-15,5-2-24 16,-2 0-9-16,-1 7-20 16,-7 5-11-16,-32 31-16 15,34-23-6-15,-4 7-7 16,-2-5-3-16,1-1-5 16,-8-3-3-16,5-3-1 15,2 4 0-15,6-13 1 0,3 4 0 16,-2-6 2-16,-10-4 2 15,14 0-2-15,2-7-2 16,2-2-4-16,17-2-3 16,-10-1-10-16,-3-3-11 15,12-4-20-15,-5 1-9 16,10-5-6-16,3 2 6 0,5 0 19 16,6-2 9-16,-11 8 17 15,-2 1 4-15,-3-1 0 16,-11 11 1-16,9 1 16 15,-13-1 7-15,-2 16 6 16,-1-2 2-16,-11 7-11 16,13 8-4-16,-1-8-3 15,1 3-1-15,-6-1-4 16,-5-2 0-16,-5 4-2 16,-5-3-1-16,18-3 0 15,-7-3 0-15,6 0 1 16,-1-4 1-16,-12-2-1 15,6 0 1-15,-2-6 0 16,15 4-1-16,-15-6 0 16,16-3-2-16,-4-1-2 15,2-4-2-15,18 0-2 0,-9-1-4 16,10-5-16-16,-8-3-7 16,3-8-8-16,-4-1 1 15,4 3 16-15,2 4 8 16,4 8 9-16,-3 4 1 15,-7 2 2-15,-4-1 6 0,-3 6 16 16,-6 2 4-16,3 15 11 16,0 2-3-16,-5 6-10 15,2 0 0-15,-8-7-8 16,-1 2-3-16,-2 4-4 16,-3-3-4-16,2 1 0 15,0-4-1-15,4-5-1 16,2-2 2-16,4-4 0 31,0-3 0-31,0 1 2 0,-1-3-7 0,0 0-53 16,1-1-68-16,0 0 75 15</inkml:trace>
  <inkml:trace contextRef="#ctx0" brushRef="#br1" timeOffset="77376.279">12414 5362 733 0,'-11'-1'365'16,"-3"5"-103"-16,4 3-42 15,19-7-51-15,-4-2-23 16,-7 1-44-16,10 8-20 0,-30-1-31 15,1 6-5-15,3-4-4 16,5-8-4-16,-2 5-7 16,-1 3-6-16,16 2-12 15,-18 7-5-15,8-2-2 16,7-3-1-16,-8 4-3 16,6-5 1-16,7-1-1 15,-5-1 0-15,10 0 1 16,3 2 0-16,4-4 1 15,13 0 0-15,-15-7 1 16,-4-6 1-16,20-1-1 16,-23-7 0-16,14-2-2 15,7 0 0-15,-29-8-2 16,34 7 2-16,-16-6 1 16,-5-6 0-16,10 15-1 0,-23-6 0 15,8 10-2-15,-5 4-1 16,-8-8-2-16,-3 3-1 15,-14 6-1-15,10 6-1 16,-17 5 1-16,18 4-1 16,-2 4-2-16,1 3-2 0,10 6-43 15,-12-3-27-15,10-6-70 16,0-3-59-16,10 2-334 16,2 2 362-16</inkml:trace>
  <inkml:trace contextRef="#ctx0" brushRef="#br1" timeOffset="77767.405">13020 5014 1048 0,'-4'-11'473'0,"-2"3"-210"0,2 3-49 15,2 2-78-15,-3 3-26 16,-3 1-48-16,1 4-20 16,-8 9-21-16,-6 7-4 15,10 9-3-15,-9 7 3 16,2 14-1-16,12 9 0 15,-23 2-3-15,19-1-3 0,-13-11-3 16,-19-9 0 0,18-5-1-16,-15-2-1 0,17-2-1 15,11-4-1-15,4 1 1 16,2-8-3-16,5-4 6 16,-1-6-19-16,3-14-83 15,2 1-74-15,12-15 96 16</inkml:trace>
  <inkml:trace contextRef="#ctx0" brushRef="#br1" timeOffset="78790.384">11331 5688 358 0,'-1'0'281'15,"0"0"23"-15,1 0-105 16,0 0-25-16,0 0-47 16,0 0-7-16,0 0-27 15,0 0-10-15,0 0-13 16,0 1-12-16,4 5 1 16,4-2-1-16,6 3-10 15,18 3-5-15,-17-8-8 16,4-5-5-16,6-5-8 15,1 9-2-15,10-2-6 16,6 1-3-16,8-1-3 16,7-7-1-16,16 1 1 15,14 7 2-15,18-5 1 0,3 7-1 16,6-6-4-16,-5 0-1 16,17 1-1-16,-4-5 1 15,-6 2 0-15,9-6 0 16,-29 0 1-16,3 1-1 15,-26 6-1-15,-17-1 0 16,-23 4 0-16,-10 0 0 16,-15 4 4-16,-11 2 1 0,-11 5 2 15,-9 3 0-15,-6-7-1 16,-1 6-3-16,2-7-2 16,1 5 1-16,10-4-2 15,7-8 1-15,11 2-37 16,-6-9-48-16,2 0-121 15,8 5 121-15</inkml:trace>
  <inkml:trace contextRef="#ctx0" brushRef="#br1" timeOffset="79841.915">11615 5905 621 0,'31'-35'342'15,"-26"34"-80"-15,-9-2-78 16,3 4-37-16,0-1-43 16,0 0-18-16,0 0-22 15,-6 3-5-15,-8 3-12 16,-35 37-11-16,29-21-17 16,2-2-6-16,-15 4-7 15,20 8-1-15,-10 4-2 16,-9-2-1-16,19 7 0 15,-8-9 0-15,3-10 0 0,15 13-1 16,-1-18 0-16,-4-1-1 16,8 3 0-16,2-11 0 15,4 1 0-15,12-1 0 16,9-11-1-16,-10-2 0 16,26-3 1-16,-10 2 0 15,5-9 2-15,10-7 1 16,-19 0-3-16,0-1-3 15,-13-1-4-15,-1 8 0 0,-13-4 3 16,1-1 3-16,-2 9 0 16,-7-4-1-16,-1 10-4 15,-2 4-1-15,-4 7-1 16,0 4 2-16,-1 1 0 16,0 6 1-16,5-5-1 15,-6 6 0-15,12 8 1 16,4-9 1-16,-3 5 1 15,11-7 1-15,-15-11 1 16,8 12 0-16,5-7 25 16,-2-5-43-16,13 6-69 15,-9-7-53-15,5-2 61 16</inkml:trace>
  <inkml:trace contextRef="#ctx0" brushRef="#br1" timeOffset="80362.165">12129 5881 901 0,'-9'0'407'0,"2"10"-187"15,-2 0-38-15,0 1-66 16,-4 0-18-16,-2-1-33 15,4-1-14-15,-7 0-21 16,8 8-6-16,-6 4-8 16,-2 0-3-16,3 13-4 15,-4-4 1-15,5-4-3 16,-3 4 0-16,14 0-2 16,1-6-1-16,6-6-1 15,0-2 0-15,2-10 0 16,4 2-1-16,-16 7 1 15,24-9 1-15,-5-2-1 16,2-4 2-16,25-19-1 16,-15 1 0-16,2-12-1 15,-1 0-1-15,-7 2 2 16,-6-8 1-16,-1 3 3 0,0-3 1 16,-7 1 1-16,0 5 2 15,-8 7-3-15,1 3 0 16,-10 4-5-16,1 5-2 15,0 2-3-15,-8 2-3 16,5 3-2-16,-4 4-1 16,3 7 0-16,2-1 0 0,4 5 8 15,2-3-28-15,5 0-73 16,-4 0-61-16,4 2 86 16</inkml:trace>
  <inkml:trace contextRef="#ctx0" brushRef="#br1" timeOffset="81301.785">12766 6159 935 0,'-8'0'419'0,"-1"-9"-192"0,-5-7-32 16,11 4-60-16,-3-2-16 15,6 12-34-15,0-7-14 16,-5 0-10-16,2-3-5 16,-5-3-9-16,-3 5-5 15,-4 1-21-15,1 2-7 16,-4 7-9-16,-3 2-3 15,2 0-2-15,-2 5-2 0,-2 4-1 16,3 0 1-16,3 9-1 16,4 1 0-16,2-5 0 15,6 5 0-15,0 3 0 16,9 1 0-16,6-3 1 16,-1-2-1-16,14-11 0 15,-7-7-2-15,10 3-24 16,-5-8-15-16,-2-2-36 15,1-1-10-15,-9-7 5 16,5-1 6-16,-5-7 26 16,-2 0 8-16,2-4 4 15,-6 2-3-15,-1 5 0 16,-2 1 4-16,-2 11 12 16,-4 6 13-16,0 11 11 15,-3 1 0-15,-1 15 1 0,-6 3 1 16,-1 1 1-16,0 7 1 15,-2 0 0-15,9 1 1 16,-1 4 1-16,0 3 0 16,4 0 0-16,-5 7 2 15,1 9-13-15,2 5-5 16,1-1 1-16,0-9-2 16,-3-15 14-16,-1-6 3 15,-9-11 0-15,-1-1 2 16,6-6 2-16,-1-1 0 15,-2-7 1-15,1-2 1 0,-6-12 1 16,-1-4-1-16,3-14 1 16,6 0-1-16,-4-7 0 15,2-8-2-15,0-6-2 16,-7-7-2-16,9 4-4 16,-1 1-3-16,13 14-1 15,2 4 1-15,13 5 9 16,4 11 9-16,-5 3 23 15,12 3 14-15,-8 4 16 16,19 0 6-16,1 1-9 16,6 1-8-16,11 3-17 15,-14-8-10-15,16 2-11 16,-14-7-6-16,-3-8-11 0,-5 3-1 16,-15-6-1-16,-5 3 0 15,-9 1 5-15,-4 2 1 16,0-5 0-16,-2-2 1 15,-6-19-1-15,1-7 0 16,0-11-3-16</inkml:trace>
  <inkml:trace contextRef="#ctx0" brushRef="#br1" timeOffset="81931.195">13639 5510 478 0,'0'-1'277'16,"1"0"-52"-16,5-3-42 15,3 1-7-15,-5 1-11 16,6-2-7-16,12-2-16 16,12 0-14-16,-7 10-27 15,-8-4-13-15,6 2-26 16,2-2-11-16,-3 0-20 0,6-1-6 16,-3-4-14-1,12 5-3-15,-13 0-4 0,-8 0 0 16,-11 0-34-16,0 0-40 15,-5 0-121-15,-3-2-122 16,1 2 193-16</inkml:trace>
  <inkml:trace contextRef="#ctx0" brushRef="#br1" timeOffset="82224.049">13618 5652 1110 0,'14'-8'498'0,"8"-2"-241"15,2-3-37-15,10 2-74 16,6 7-26-16,-6 3-36 15,-4 7-18-15,4 0-27 16,-10 5-12-16,-2 1-14 16,6 0-4-16,-17 4 10 15,0-12-47-15,-2 6-57 0,-5 2 60 16</inkml:trace>
  <inkml:trace contextRef="#ctx0" brushRef="#br1" timeOffset="115738.143">14587 5362 106 0,'0'-1'86'0,"0"0"32"16,0 0-5-16,2 0 3 15,4-4-1-15,0 2-10 16,-4 1-6-16,2-1-16 15,4-1-9-15,0 1-13 16,-2 0-3-16,-2 1 2 16,-4 1 4-16,0-1 8 15,0 1-3-15,0 1-17 16,0-1-12-16,0 0-20 16,0 0-6-16,0 0-4 15,-1 1 1-15,-1 0 0 0,1 0 1 16,-5 9-1-16,-8 4 0 15,-33 27-4-15,30-25-1 16,0 5-3-16,-2-4-1 16,6 1 0-16,-4 1-1 15,-7-2 0-15,4 1-1 16,0 0-1-16,1 2 0 16,7 0 0-16,6 4 0 0,-1-3 1 15,9 0 0-15,4-4 4 16,-3 6 1-16,8-7 2 15,5-3 0-15,7-4 1 16,5-6-1-16,3 3 1 16,-13 1-1-16,9-4 1 15,2-2-1-15,3-8 1 16,4-8 1-16,-6-4 0 16,-1 0 1-16,-5-4-2 15,2-1-1-15,-9-3 0 16,6 0-1-16,-3 0-2 15,3 1 1-15,3 0-1 16,-10-1 1-16,0-8 1 16,-11 9 0-16,-13-4-1 15,2 4-2-15,-8 8 12 16,8-6 2-16,-5 18 4 0,-3 2 2 16,-14 4-8-16,2 2-2 15,0 0-3-15,-8 0-1 16,6 8 0-16,-8 0-2 15,5 1 0-15,6-2 1 16,6 2-3-16,-5-7 0 16,15 0-1-16,2 0-2 0,7-7-4 15,10 8 2-15,-16-3-81 16,10 4-84-16,6 1 106 16</inkml:trace>
  <inkml:trace contextRef="#ctx0" brushRef="#br1" timeOffset="116135.673">14974 5596 613 0,'0'0'424'0,"0"0"5"0,0 0-195 15,0 0-37-15,0 0-82 16,0 2-23-16,-2 11-35 16,-2 5-15-16,-11 23-22 15,8-27-7-15,7-13-8 16,-10 1 0-16,6 9-17 16,2-9-54-16,2 4-463 15,7-2 377-15</inkml:trace>
  <inkml:trace contextRef="#ctx0" brushRef="#br1" timeOffset="117060.415">15265 5360 408 0,'-3'-1'234'0,"2"1"-14"15,0 0-38-15,0 0-32 16,0 0-13-16,0 0-28 16,0 0-8-16,0 0-14 15,-1 0-13-15,1 0-19 16,0 0-8-16,0 0-11 15,0-1 1-15,1 0-5 16,7-5-4-16,21 2-11 16,34-41-4-16,-25 29-5 15,-7-6-1-15,-3 13-2 16,1-4 0-16,-6 7-3 16,-5 10-2-16,-7 1-1 15,-2 4-1-15,-7 7 0 16,-2 1 1-16,-12-2 1 15,2 16 0-15,-7-2 1 16,2 2 1-16,2 12 0 0,-6-12 0 16,-6 4 1-16,-2-4-1 15,10-6 1-15,6 4-1 16,-1-1 0-16,8-2 0 16,0-4 0-16,-6 0 1 15,2-8 0-15,-6 1 0 16,8-2 1-16,7-10-4 0,-4 4-55 15,1-3-56-15,3-15-284 16,-3 4 257-16</inkml:trace>
  <inkml:trace contextRef="#ctx0" brushRef="#br1" timeOffset="117376.172">15256 5529 630 0,'-1'-2'350'0,"-4"-1"-52"16,14 0-65-16,-7 1-47 0,18-3-25 15,-4 2-29-15,0 2-20 16,14 0-27-16,-16 1-11 15,12 2-23-15,0-2-9 16,-5 0-20-16,1 1-6 16,-7 0-6-16,2-1-2 15,-2 0 0-15,-3-3 0 0,0-3-74 16,0 1-52-16,-2 0-177 16,-3 1 174-16</inkml:trace>
  <inkml:trace contextRef="#ctx0" brushRef="#br1" timeOffset="118348.182">16032 5224 600 0,'0'4'302'0,"4"0"-84"0,-3-4-32 15,-1 0-46-15,0 0-10 16,-1 0-15-16,0 0-8 16,0 0-10-16,-2 1-8 0,-6 2-18 15,-5-2-10-15,-25 37-15 16,24-38-10-16,-2 8-14 16,0-7-6-16,-1-2-6 15,1 5-3-15,-3-4-2 16,7 0-1-16,0 0-2 15,-2-7 0-15,2 4 0 16,5 4-1-16,-2 0 0 16,7 3 0-16,4 3 0 15,-3-8-1-15,-3 1-1 16,6 7-1-16,1-3 1 16,-14 3 0-16,13-1 0 15,-10-1 1-15,-6 3-1 16,12 4 1-16,-5 0 0 0,-2-1-1 15,14-1 1 1,-2-8-1-16,-6 6 0 0,4 1 1 16,-2 1 0-16,-9 0 0 15,1 2 0-15,4-4 0 16,-7-2 1-16,12 3-1 16,0-6 0-16,-3 0-1 15,13-2 1-15,-2-2 1 16,2-1 0-16,7-6-1 0,-7 0 0 15,9 1-1-15,6-1-1 16,-14 5 0-16,13-1 1 16,-9 4-1-16,8 2-1 15,4-4 0-15,-12 8 0 16,-1 0 0-16,-7 7 2 16,3 4-1-16,-1 2 1 15,-3-3 1-15,-4-1-1 16,-1 1 1-16,-3 2 0 15,0 2 0-15,-5 6 1 16,-2-3 1-16,-5 6 0 16,2 1 1-16,-5-8 1 15,-12 5 3-15,-7-16 4 16,8-6 4-16,2 5 7 16,2-10 2-16,6 3-1 0,-17-4-2 15,2-7-7-15,6 1-1 16,4-5-4-16,5-3-2 15,2-3-3-15,6 3-3 16,1 0-2-16,-3 5-3 16,9 3-24-16,0-2-25 15,-5 5-101-15,18 0-87 0,-2-2 149 16</inkml:trace>
  <inkml:trace contextRef="#ctx0" brushRef="#br1" timeOffset="119408.425">16218 5402 624 0,'11'-6'319'0,"-12"3"-103"15,-7 4-46-15,10 0-63 16,-2 9-19-16,0 0-8 16,4 1-7-16,-4 4-15 15,-4 4-8-15,-4 2-13 16,4 2-3-16,-14 6-8 16,-17-5-4-16,15 10-8 15,-7-3-2-15,7-12-2 16,9 2-2-16,-2-7-1 0,5-7 0 15,10 6 1 1,-5-3 4-16,3-10 5 0,2 0 1 16,-2-13-3-16,9-11-6 15,10-6-19-15,9 1-16 16,-2-6-28-16,-6 2-10 16,8 1 6-16,-19 0 13 15,26 8 27-15,2 1 9 0,-11 1 6 16,9 5 2-16,-17 5 8 15,-2 7 5-15,-4 13 9 16,-3 0 3-16,-2 8-3 16,-3 3-2-16,-6 3-6 15,-2 6-2-15,-10 4-3 16,2-3-2-16,-2 0 0 16,4 4-1-16,1-9-1 15,0 1 0-15,2-6 1 16,-4-9 2-16,5 2 7 15,3-13 4-15,-5-3 0 16,15-4-2-16,6-17-5 16,-1-1-5-16,9-11-6 15,-7-4-9-15,1 5-7 16,6 4-2-16,-5 3 2 0,7 0 7 16,0 10 2-16,-2 1 1 15,4 14 0-15,-6 4 2 16,-1 3 8-16,2 7 3 15,-11 4 5-15,2 6 0 16,-12 5-4-16,-1-2-1 16,1 0-1-16,-8 0-2 15,2 2-2-15,-2-1 0 0,2 6 0 16,-2-8 0 0,7-3 1-16,-6 0 0 0,2-9-25 15,3 3-36-15,-2-13-112 16,2 1-117-16,2-15 177 15</inkml:trace>
  <inkml:trace contextRef="#ctx0" brushRef="#br1" timeOffset="120387.345">17394 5105 791 0,'-6'-6'409'0,"-1"4"-112"0,-5 2-69 16,2 5-76-16,-3 1-27 15,-2 12-35-15,0 5-20 16,-7 24-20-16,-4 7-8 15,-6 10-5-15,4 1 0 16,17-10-1-16,-9-1-3 16,7 0-8-16,-1-2-5 15,-12 2-8-15,26-5-2 0,-4-17-2 16,-12 4-1-16,2-14-13 16,-9-8-46-16,12-5-242 15,10-8 204-15</inkml:trace>
  <inkml:trace contextRef="#ctx0" brushRef="#br1" timeOffset="129157.219">16780 5513 386 0,'4'-3'241'0,"2"-5"-26"15,4 3-54-15,21-28-20 16,-26 31-25-16,-2-2-11 16,-2 1-19-16,-1 2-5 15,-1 0 1-15,0 0 1 16,-1 1-1-16,1 0-4 16,0 0-20-16,0 0-9 0,0 0-13 15,-9 5-1-15,-11-1-7 16,-20 32-5-16,28-27-10 15,-7 2-4-15,11-1-3 16,-14 4-2-16,18-1-1 16,1 1-1-16,-10 1 0 15,-1 2-2-15,-7 0 0 16,13-8 0-16,7 3-1 16,21 0-1-16,-15-9 0 15,-4 11 1-15,13-1 1 16,-16-6 0-16,18 5 0 15,-3-4 1-15,-11-5 0 16,18-1 1-16,5-4 0 16,0-3 2-16,11-5 2 15,-4-4 0-15,-11-4 4 0,5 0 0 16,0-5-1-16,-8-3-1 16,0 6 0-16,-3-9-1 15,-5 5 1-15,-2 1 0 16,-2-1-1-16,-5 2 1 15,-6 2 0-15,-7 7-2 16,-2 5 12-16,-1 0 1 16,-5 6 4-16,-2 3 4 0,-7 4-9 15,4 9 1-15,-12 0 0 16,11-5-1-16,5 5-2 16,-9-2-3-16,16 1-5 15,-11-2-2-15,14-5-10 16,7 0-52-16,9 3 40 15</inkml:trace>
  <inkml:trace contextRef="#ctx0" brushRef="#br1" timeOffset="136220.112">15283 6032 218 0,'7'-3'161'15,"-1"0"27"-15,15-9-21 16,-19 9-25-16,-11 1-3 15,-6 0-12-15,25 4-10 0,-5-1-21 16,2 0-9-16,4-1-10 16,-11-2-3-16,-6-1-9 15,5 1-5-15,0 1-12 16,0 0-6-16,-1-1-12 16,-10 1-7-16,11 1-11 15,1 0-5-15,0 0-5 16,0 0-1-16,-1 0 1 15,0 1-1-15,-2 16 0 16,-9 27 0-16,12-25 0 16,5 8 0-16,-22-7 0 15,21-1-1-15,-2 7 1 16,-11-2 0-16,13-3 0 16,-8 12 0-16,0-13 0 15,0-4 0-15,8 4 1 16,-16-9 0-16,2 0 0 0,5-4 0 15,11 1 1-15,-3-5-2 16,9-4-1-16,-9-3-3 16,-24-11-38-16,36 3-48 15,-15-3-197-15,12 1 185 16</inkml:trace>
  <inkml:trace contextRef="#ctx0" brushRef="#br1" timeOffset="136688.14">15461 5994 482 0,'-4'0'277'16,"4"0"-61"-16,0 0-80 15,-1 0-31-15,0 0-37 16,0 0-5-16,0 0-5 0,0 0 0 16,-1 0-1-16,1 1 0 15,0 7-3-15,0 3-2 16,0-1-3-16,0 29-3 15,-4-16-8-15,2 2-7 16,-3 8-11-16,0-1-4 16,2-1-8-16,-3-3-1 15,3-8-1-15,1 0 0 16,-2-2-1-16,0 0 0 0,-1 2 0 16,0-4 0-16,4-1 2 15,-5-5 0-15,5-6 2 16,1-1-1-16,-8-3-32 15,2 0-46-15,1-3-182 16,6-4 163-16</inkml:trace>
  <inkml:trace contextRef="#ctx0" brushRef="#br1" timeOffset="137325.217">15119 6354 685 0,'5'0'322'0,"-1"-4"-119"15,1-5-23-15,-2 3-34 16,7 1-18-16,-1 5-40 16,2-1-17-16,-6 1-35 15,3 4-8-15,-4 1-7 16,0 8 3-16,0 2 7 15,-1-3 0-15,16 7-1 16,-14-4-7-16,6-2-7 16,-1 6-4-16,-10-8-3 15,7 2-2-15,4 1-1 16,3-2 0-16,-2-3 0 16,0-5 0-16,1-5 1 15,-12-3 0-15,9 2 2 0,10 1 0 16,-9-4 0-16,7-5-1 15,-3-1-1-15,-14-2 0 16,5 2-3-16,0 5 0 16,1-4-2-16,3-2-2 15,1 2 0-15,2-1 0 16,-1 0 0-16,3 4 0 16,-4-2 0-16,3-10 0 0,-1 7 0 15,2 1 0 1,3-1 0-16,-1 2 0 0,0 0-1 15,-4-1 0-15,3 9-19 16,2 0-43-16,-3 5-211 16,2 1 186-16</inkml:trace>
  <inkml:trace contextRef="#ctx0" brushRef="#br1" timeOffset="138573.56">14464 6977 392 0,'0'0'224'0,"0"0"-30"16,0 0-27-16,0 0-52 15,0 0-14-15,0-1-26 16,0 0-15-16,0 0-14 16,0 0-4-16,0-1-6 15,0 2-1-15,0 0 2 16,0 0 5-16,0 0 3 15,0 3-4-15,-9 21-13 16,-25 25-10-16,3-27-10 16,10 7-3-16,0-11-1 15,-5 3 0-15,14 2-3 16,6-2 1-16,-12-3-1 16,11-1-1-16,-5-6-2 0,-2-2-2 15,24 3-1-15,8 0-1 16,-2-1 2-16,-16-4 0 15,16 1 1-15,-8-4 2 16,11 3 5-16,9-1 4 16,-9-4 4-16,6-2 2 15,1-2 3-15,4-1 4 0,-3-9 8 16,1-2 1-16,-3-4-4 16,1-10-5-16,0 0-9 15,-4 1-1-15,-1-7-1 16,-3-1 1-16,-9 1 2 15,-3-3-1-15,-3 3 1 16,-1 5 1-16,1 4 8 16,-12 1 2-16,-5 11-2 15,-9 1-3-15,-9 12-14 16,7 4-4-16,-2 3 0 16,-2 4-1-16,1 2 0 15,4 0 1-15,2 2 0 16,1-4 0-16,1-6 0 15,-3-1 0-15,18-1-4 16,2-3-1-16,3 3-89 16,0-3-85-16,0 0 113 0</inkml:trace>
  <inkml:trace contextRef="#ctx0" brushRef="#br1" timeOffset="138946.305">14926 7207 1001 0,'0'-1'454'0,"0"0"-231"16,-1 0-63-16,0-1-90 16,0 1-27-16,0 0-19 15,0 1-9-15,0 0-8 16,-1 0-1-16,1 1-2 0,-3 10 1 15,1-2-1-15,0-3 4 16,1 0-64-16,1-4-78 16,0 0 87-16</inkml:trace>
  <inkml:trace contextRef="#ctx0" brushRef="#br1" timeOffset="139675.501">15246 6895 389 0,'-1'0'288'0,"0"0"16"0,-1 0-114 15,1 0-37-15,0 0-46 16,0 0-9-16,1 0-16 15,0 0-8-15,0 0-14 16,19 1-13-16,32-5-19 16,-20 0-4-16,6 0-2 15,-5-3-2-15,1 6-2 16,-7-4-2-16,-4 5-7 16,-6 0-2-16,-6 1-3 15,0 4 0-15,-8 3 0 16,-4 2 0-16,-7 6 1 15,2 4 0-15,-3 2-2 16,2 6 0-16,-1 7-1 16,-2-5 0-16,-3 7 2 0,-3-7-2 15,2-6 2-15,2 1-2 16,4-6 0-16,3 0 1 16,0-3 0-16,-2-3-1 15,1-3 0-15,2-4-26 16,0 0-61-16,3-2-33 15,-2-1-90-15,2 2-43 0,-2-5 164 16</inkml:trace>
  <inkml:trace contextRef="#ctx0" brushRef="#br1" timeOffset="140040.58">15331 7056 584 0,'-4'-2'348'0,"4"-1"-25"0,3 3-115 16,-3 0-58-16,0-1-32 16,0 0-30-16,15 2-9 15,34 1-26-15,-29 3-6 16,1 7-10-16,-1-12-5 16,-10 1-13-16,4 0-6 15,0-3-5-15,1 4-2 0,3 2-49 16,-8 0-61-16,-6 0 66 15</inkml:trace>
  <inkml:trace contextRef="#ctx0" brushRef="#br1" timeOffset="141004.747">16162 6835 378 0,'16'0'255'15,"-9"0"17"-15,-7 0-37 0,-10 1-43 16,3-2-19-16,7 0-22 16,-3-1-16-16,-5 2-35 15,-1 2-17-15,-6-2-31 16,4 0-8-16,-9 2-11 15,-1-1-3-15,-3 3-10 16,-7 4-5-16,6-5-7 16,-3 2-1-16,7 0-5 15,1-3 0-15,5 4-2 16,1 0-1-16,0 0-2 16,6 0 0-16,2 0 1 15,3-1 0-15,2-2 0 16,2 1 1-16,-1-4 0 15,0 0-1-15,0 0 2 16,0 0 0-16,0 4 0 16,0 4 2-16,0-5 0 0,0-3 0 15,-1 4 1-15,0 1-1 16,-1 4 1-16,-3 5-2 16,-9 23 0-16,10-34 0 15,-11 2 0-15,10-4 1 16,4 1-1-16,1 3 1 15,0-6-2-15,0 0-3 0,0 0-1 16,0 0-3-16,7-3-2 16,3-5-2-16,29-30 0 15,-26 28 1-15,2 4 3 16,-2 2 2-16,6 5 1 16,-7 0 1-16,0 5-1 15,2-1 2-15,-3 3 0 16,4 2 0-16,-5 3 1 15,2 6 0-15,-4 2 1 16,2-2 0-16,-5 8 1 16,0-5 0-16,-8-2 2 15,-3 12-1-15,-3-8 2 16,-5-1 0-16,-2 3 2 16,-2-5 1-16,-1 0 3 15,0-3 1-15,-3-3 4 0,-6-4 1 16,2-5 1-16,-8-3-2 15,6-4-2-15,4-1-1 16,-3-4-2-16,12-9-1 16,0 1-4-16,-3-7-2 15,2 1-7-15,-6 11-8 16,9-2-43-16,4 8-41 16,4 3-158-16,5-3-129 0,-3 9 237 15</inkml:trace>
  <inkml:trace contextRef="#ctx0" brushRef="#br1" timeOffset="142196.159">16457 7196 330 0,'-2'0'196'0,"1"0"-9"16,0 0-11-16,0 0-27 15,0 0-12-15,0 0-21 16,0 0-5-16,0 0-16 0,0 0-9 16,0 0-7-16,0 1-3 15,-1 4-4-15,1-2-4 16,0 1-7-16,0-4 0 16,0 0 1-16,1 0-4 15,0 0-15-15,-1 0-14 16,1-1-18-16,0-6-5 15,7-20-4-15,12-29-1 0,-6 16-1 16,0-14 0 0,-2-2 0-16,1-4 2 0,3 10 0 15,-2 6-1-15,0 13 0 16,-2 9-1-16,-6 10 1 16,1 1 0-16,-3 6-4 15,-3 2-5-15,-1 5-2 16,0-2 0-16,-2 7 5 15,-6 14 3-15,-13 30 2 16,14-31 2-16,5 3-1 16,1 0 1-16,4-3-1 15,4-2 1-15,7-5-1 16,-1 1 1-16,14-6 2 16,2-2 0-16,-8-7 0 0,10-2 1 15,-3-8-1-15,3-3-1 16,8-1 0-16,-5-3 0 15,-6 1-1-15,1 0 1 16,-8-3 1-16,3 5 0 16,-5-6 0-16,-4 5-2 15,-1 2 1-15,-1-3-2 16,0 8 1-16,0-3 1 16,-2 4 1-16,-4 0 1 0,-6-1 1 15,3 3 1-15,-3 3-6 16,1-1-2-16,-5 11-5 15,-5 4-1-15,-7 11 15 16,-2 6 5-16,-1 7 9 16,-1 3 1-16,-2 7-7 15,1 2-1-15,7 15 0 16,-1-5-2-16,7-3-4 16,-1-8-1-16,2-15-3 15,2-2 0-15,8-4 0 16,-3 3 0-16,-5-14 3 15,3-2 2-15,-5-11-29 16,4-3-43-16,-1-6-229 16,-1 1 195-16</inkml:trace>
  <inkml:trace contextRef="#ctx0" brushRef="#br1" timeOffset="152351.168">3080 9078 305 0,'0'-1'202'15,"0"0"-13"-15,0 0-47 16,4-2-14-16,3-1-11 16,-4 1 2-16,4 0 0 15,-2 1-6-15,-1-2-13 0,-3 3-10 16,-1 0-14-16,1-3-3 16,-1 3-9-16,0 0-9 15,0 0-22-15,0 0-11 16,0 0-14-16,0 0-4 15,-1 1 0-15,0 0-1 16,-2 6-2-16,-3 10 1 16,0 26 0-16,2-23 0 15,-1-6 0-15,5 1 0 16,-2-3 0-16,1-5 0 0,1 2 1 16,-1 0-1-16,4 2 1 15,-3-7 0-15,0-5 1 16,0-3 2-16,-1 4 0 15,1 0 1-15,0-1-4 16,1-13-2-16,7-33 0 16,-4 28-1-16,8-2-2 15,0 3 0-15,-3-3-5 16,-4 1 1-16,-7 0 1 16,0 3 1-16,-5 6 4 15,-7 4 0-15,2 5-2 16,2-2-1-16,2 5-3 15,5 3-2-15,-3 6 1 16,-7 4-1-16,-3 8 3 16,-3 1 0-16,1 7 1 0,-8 2 0 15,-3 5 1-15,9 2 0 16,-4 0 0-16,5-7 0 16,10 1 2-16,-2 6-1 15,-3-4 2-15,16 6 0 16,3-14-1-16,-8-7 0 15,13-2 0-15,-7-1 1 16,-3-2-1-16,10 2 1 0,7-8 2 16,2 0 0-16,11-5 2 15,0-3 2-15,2-1 1 16,3-1 2-16,0-8-2 16,-2 3-1-16,-7-1-1 15,-6-6 0-15,-1 8 0 16,6-4 0-16,-5 5-2 15,-4 0 1-15,-6 3-2 16,-6 1-1-16,7 2-1 16,-3-2-4-16,-7 1-48 15,7 0-45-15,-15 0-173 16,1 3 167-16</inkml:trace>
  <inkml:trace contextRef="#ctx0" brushRef="#br1" timeOffset="152969.332">3445 9037 569 0,'8'-36'314'0,"-7"32"-50"16,-3-5-36-16,0 4-61 0,2 0-25 16,0 3-44-16,0 2-16 15,-1 0-22-15,-1 0-11 16,1 0-16-16,0 0-9 15,0 0-7-15,0 0 0 16,-4 9 1-16,-1 13 1 16,-11 31-1-16,3-22-3 15,2 3-3-15,1 1-2 0,17 3-4 16,-16 3 0-16,6-2-1 16,3-3 1-16,-23 0-1 15,24-7 0-15,-2-6 0 16,-15-1 0-16,17-8 0 15,-9-2 1-15,-11-3-3 16,23-2-1-16,-10-9-29 16,9-1-27-16,12-7-77 15,-15-2-66-15,8-5 124 16</inkml:trace>
  <inkml:trace contextRef="#ctx0" brushRef="#br1" timeOffset="153430.067">3628 8977 387 0,'6'-6'240'0,"0"6"-4"16,-2-5-31-16,-1 1-41 16,-2 4-18-16,-3-5-37 15,0 5-11-15,2 0-18 16,-1 0-5-16,0 0 6 16,0 3-5-16,-2 13-9 15,-5 26-4-15,6-24-12 16,-2 6-6-16,-4-1-12 15,-2 4-5-15,-1-1-8 16,-3 0-4-16,7 15-5 16,5-6-2-16,-5 1-1 15,4-3-2-15,-5-15 0 16,-1 2 0-16,2 1-1 16,3 0 1-16,-5-5 0 15,1 6 2-15,1-12-1 16,-2-2 1-16,4-4-24 0,-2-6-35 15,4-2-125-15,3-1-114 16,-2-3 177-16</inkml:trace>
  <inkml:trace contextRef="#ctx0" brushRef="#br1" timeOffset="153773.139">3360 9240 892 0,'1'0'411'0,"-10"-13"-171"15,15 13-34-15,7-4-56 16,-8 4-24-16,6 1-42 16,0 2-11-16,2 3-15 15,4-6-4-15,-2 10-10 0,-2-8-7 16,8-2-13-16,-8-3-3 16,2-8-4-16,-3 9 4 15,-1-6-79-15,-1 2-80 16,0-12 88-16</inkml:trace>
  <inkml:trace contextRef="#ctx0" brushRef="#br1" timeOffset="154842.553">3695 9445 548 0,'-1'-2'305'15,"0"1"-77"-15,1 0-57 16,0 0-23-16,0 0-25 15,0 0-12-15,0 0-21 16,0 0-13-16,0 0-15 16,0 0-5-16,12-6-10 15,12-2-5-15,25-7-16 16,-29 6-7-16,-2 3-9 16,-11 1 0-16,13 3-5 15,-17 1-2-15,11 1-3 0,0 2 0 16,-4 8-1-16,3-1 0 15,-8 6 2-15,-14-2 3 16,-11-1 2-16,9 6 0 16,-6-7-1-16,9 6 0 15,5-9 1-15,-9 1-1 16,10 1 2-16,-20-6-1 16,5 3-1-16,15-2-1 0,-21-4-3 15,23 0 0-15,0-2-1 16,-13-1-1-16,15 0-2 15,-1 0 1-15,-1 1 0 16,0 1 1-16,0 0 0 16,0 0-2-16,11-3-1 15,8 0 0-15,16-4-1 16,-29 10 0-16,8 5 2 16,-7 1 0-16,0 5 2 15,-3-7 0-15,1 8 0 16,-8 2 1-16,3 0 0 15,-2 6 0-15,-10 1 1 16,26 7 0-16,-20-5 1 16,5-2 0-16,-11-1 1 15,-18-6 1-15,9 3 3 16,-3-3 1-16,0 1 3 0,-5-8 0 16,1 0 2-16,3-5 1 15,1-5-1-15,-2-2 2 16,13-11-5-16,-12 1-1 15,7-3-4-15,0 5-2 16,-11-1-5-16,9 9 1 16,5 1-54-16,1-5-46 0,10 19-145 15,-1-16 146-15</inkml:trace>
  <inkml:trace contextRef="#ctx0" brushRef="#br1" timeOffset="156071.316">4496 9033 658 0,'17'-31'366'0,"-17"29"-170"15,-3-5 7-15,6 11-106 16,-3-4-69-16,0 0 34 15,-1 0-44-15,-1 0 51 16,1 0-1-16,1 0-6 16,1 12-7-16,-1 0-14 15,-2 33-6-15,-5-28-12 16,-1-3-5-16,5 5-7 16,-1-7-2-16,1 0 0 15,6 0 0-15,-3-10 2 16,-2 1 5-16,3-7 2 15,-1 3-1-15,-1 0-5 16,1 0-4-16,0 0-6 16,2-12-3-16,2-6-17 0,0-32-10 15,-4 31-12-15,0 8-1 32,0 7 9-32,0-1 8 0,-1-10 14 0,-1 2 2 15,-2 9 2-15,-4 6 0 16,-1 5-1-16,-1 1-1 15,-9 3 4-15,0-1 0 16,-13 7 2-16,2 4 1 16,1 6 0-16,-14 5 0 0,15 5 1 15,-1-3-1-15,-4 6 1 16,15 0 0-16,-2-3-1 16,0-1 0-16,12-12-2 15,0-2 1-15,8-8-2 16,3 4 0-16,6-3 0 15,-1-3 0-15,7 3 2 16,-4-9 2-16,19-1 4 16,0-1 6-16,5-5 11 15,-4 2 5-15,-2-5 8 16,3 0 2-16,-4-3-4 16,10 1-3-16,-18-1-9 15,-3 2-5-15,-5 2-7 16,-5-9 0-16,4 14-3 15,-5-4 0-15,-5-1-25 0,3 7-28 16,-3-6-102-16,-1 2-102 16,-1 0 157-16</inkml:trace>
  <inkml:trace contextRef="#ctx0" brushRef="#br1" timeOffset="156727.032">4844 9024 793 0,'-7'1'445'0,"-14"-1"-196"15,12 8-58-15,9 5-66 16,-23-5-85-16,15 9 27 0,-1 1-12 16,-22 4-19-16,29 3-7 15,-26 4-11-15,12 0-3 16,5-5-3-16,-6 4 0 15,7-6-1-15,-5 2-2 16,12-3-2-16,-5 4-2 16,12-5-2-16,5-6-1 15,-2 1 0-15,4-6 2 16,7-2 0-16,-1 5 0 0,-5-10 1 16,20 8 0-16,-12-8 4 15,-10-6 1-15,25-1 4 16,-19-11 0-16,7-5-2 15,10-2 0-15,-11-2-2 16,3 0-1-16,-3-11 1 16,-5-3 0-16,-7-1 1 15,-7-3 0-15,-4 11-1 16,0 2-1-16,-9 7-2 16,7 2-1-16,-10 5-3 15,-2-2 0-15,-4 8 0 16,-7 0 4-16,-1 3 6 15,15 8 2-15,-2-1-1 16,5-2-4-16,-4 3-7 16,-16-3-2-16,5 6-4 0,-6 2-13 15,2 10-121-15,1 1-456 16,-18 9 411-16</inkml:trace>
  <inkml:trace contextRef="#ctx0" brushRef="#br1" timeOffset="157980.985">5184 9374 295 0,'5'-5'201'0,"0"1"26"0,3-3-19 15,-4 4-22-15,-4 2-9 16,3-6-23-16,-3 6-9 15,0 0-31-15,0 0-17 16,0 0-38-16,0 0-18 16,0 0-23-16,0 1-5 15,-1 0-3-15,-5 10-1 0,1 5 0 16,-27 27-1-16,18-28-1 16,-12 1 1-16,8-6 1 15,12-5 0-15,4-3 4 16,2 0 0-16,6-5-4 15,-6 3-1-15,0 0-7 16,1-4-2-16,8-13-14 16,25-27-11-16,-9 26-21 15,-5-2-3-15,-5 10 7 16,6-1 11-16,-8 9 18 16,10-1 3-16,-3 7 1 15,-17 7-1-15,1 8 0 16,4 8 0-16,0 0 4 15,0 2 2-15,-3 0 4 16,-11-4 2-16,-20 5 3 16,15 2 2-16,-15 1 1 0,-1-4 1 15,-1 1 1-15,-15 0 9 16,1-5 10-16,1 4 3 16,12-14 3-16,-1-9-6 15,8-8-9-15,2-8-1 16,3-1-6-16,2-3-3 0,6-6-8 15,3 0-3-15,8-5-6 16,6 2-2-16,1 6 0 16,4 3 0-16,-1 13-1 15,0-3 1-15,-4 9 1 16,-5 6 2-16,4 1 6 16,-2 4 2-16,6 6 3 15,5-3 1-15,-2 1-1 16,4-1 0-16,0-2 0 15,0-2 1-15,4-1 2 16,1-3 1-16,6-11 1 16,7 0 1-16,-3-19-1 15,-2-2-1-15,-2-1-66 16,-9-5-76-16,9 4 85 16</inkml:trace>
  <inkml:trace contextRef="#ctx0" brushRef="#br1" timeOffset="158652.043">5849 8983 651 0,'0'-6'361'0,"1"4"-85"16,-13 0-75-16,5 2-28 15,0 0-51-15,-3 0-23 0,10 1-36 16,-5 4-6-16,0 6-3 16,-4-1-1-16,0 8-3 15,6 0-6-15,-9 6-12 16,7 5-5-16,-7 5-13 15,-13-3-4-15,14 2-4 16,-10 8-1-16,15-12 0 16,10 5 0-16,-8-6 0 15,4-12 0-15,-14 4 0 16,-2-6 2-16,3-4 1 16,0 0-23-16,26-4-58 15,-9-4-50-15,16-2-139 16,-16-8-121-16,-7-8 244 15</inkml:trace>
  <inkml:trace contextRef="#ctx0" brushRef="#br1" timeOffset="159041.731">6165 8926 685 0,'6'-6'440'16,"-4"4"15"-16,-11 4-252 15,13-5-34-15,-13 5-50 16,6 6-17-16,3-1-30 16,-15 9-8-16,12-4-19 15,-12-1-4-15,6 6-8 16,6 2-10-16,-15 9-3 15,3-1-3-15,-8 9-5 16,1-1-2-16,8 3-3 16,1-1 0-16,1-3-2 15,2 0 0-15,0 2-1 16,-1-4 0-16,-2-2 0 16,1 0-1-16,0-13 0 15,3 2 1-15,5-8-38 0,3-4-34 16,-1-7-76-16,-3-2-70 15,6-2 136-15</inkml:trace>
  <inkml:trace contextRef="#ctx0" brushRef="#br1" timeOffset="159354.55">5761 9156 914 0,'3'-2'445'0,"0"1"-157"16,8 1-47-16,-8 0-82 15,-5 1-40-15,13 3-48 16,1 0-18-16,12 0-13 15,2-1-2-15,-1 0-9 16,-2 0-6-16,5 1-6 16,-4-1-1-16,-5-5 18 15,2 1-45-15,-11-5-131 16,-3 5 107-16</inkml:trace>
  <inkml:trace contextRef="#ctx0" brushRef="#br1" timeOffset="160065.549">6894 9061 533 0,'18'-30'356'15,"-22"30"-6"-15,4 1-173 16,3 4-25-16,-6 5-45 15,5 3-7-15,-7 9-13 16,-2-1-13-16,6 5-19 16,-1 1-5-16,0 6-14 15,1 6-5-15,-6 2-10 16,-2-1-6-16,-3-7-5 16,-4-5-2-16,5-8 1 15,0 2-1-15,5-8 2 16,0 1 0-16,0-8 6 0,4 2-25 15,-3-9-62-15,1-2-46 16,4-3-312-16,-1 4 288 16</inkml:trace>
  <inkml:trace contextRef="#ctx0" brushRef="#br1" timeOffset="160349.602">6761 9118 698 0,'-2'-4'404'16,"8"1"-56"-16,5 0-151 16,-2 2-29-16,10 1-52 15,-6 0-17-15,6 5-27 16,5-3-7-16,-9 2-12 15,8 1-8-15,0-5-14 16,1 0-6-16,8-1-6 16,-8-3-1-16,-5 1-20 15,9 1-43-15,-14-6-416 0,-4 2 327 16</inkml:trace>
  <inkml:trace contextRef="#ctx0" brushRef="#br1" timeOffset="161185.15">7911 9029 549 0,'-1'-2'348'16,"0"1"-36"-16,0 0-77 16,-1 0-28-16,1 0-52 15,0 0-26-15,0 0-44 0,0 0-16 16,0 0-27-16,-8 2-11 15,0 3-14-15,1 9-7 16,-19 43-7-16,15-25 0 16,0-2 0-16,0 12 0 15,-3-6 1-15,-3 3-1 16,-2-9 1-16,8-1 2 16,-4-4 0-16,12-5 0 0,-2-4-2 15,-6-6-1-15,10-4-12 16,-16-1-18-16,22-1-51 15,-4-6-42-15,4-6-155 16,18-10 175-16</inkml:trace>
  <inkml:trace contextRef="#ctx0" brushRef="#br1" timeOffset="161532.053">8368 8839 1307 0,'-1'1'107'16,"-10"6"-32"-16,6 5 86 0,-7 5-31 16,2 5-39-16,12 3-12 15,-12-3-23-15,6 2-8 16,-6 3-8-16,-7-5-3 15,7 5-5-15,-7 4-5 16,1 1-9-16,-2 8-3 0,-10 5-6 16,13-9-1-16,-8 2-1 15,1-3-1-15,18-9 0 16,-10 1-2-16,10-9-12 16,1-6-21-16,7 2-60 15,-13-3-38-15,-1-11-117 16,17 3-255-16,-18-10 338 15</inkml:trace>
  <inkml:trace contextRef="#ctx0" brushRef="#br1" timeOffset="161860.446">7825 9127 686 0,'-1'-7'372'16,"0"7"-70"-16,0 0-81 16,1 0-68-16,0 0-28 15,0 0-40-15,9 0-4 16,14 4-14-16,27 6-1 0,-18-4-4 15,2 4-8-15,2-3-16 16,5-3-7-16,-24-2-11 16,3-2-1-16,-13 0 16 15,5-2-40-15,21-5-108 16,-12-2-90-16,13-8 104 16</inkml:trace>
  <inkml:trace contextRef="#ctx0" brushRef="#br1" timeOffset="162721.52">8338 9353 385 0,'3'0'289'16,"-10"-4"22"-16,23 4-91 15,-15 1-20-15,3 2-40 16,11-9-16-16,-8 5-33 15,5-6-12-15,4 2-23 32,-9 3-11-32,1 0-25 0,26-1-10 0,6-4-16 15,2 0-4-15,-15 12-5 0,-15-5 0 16,3 7-3-16,-6 1-2 16,-9-7 4-16,16 14 2 15,-30-3 8-15,3 9 2 16,-7 1 0-16,-15-4-2 15,10 3-3-15,-13 0-1 16,-2 7-2-16,2-5-1 0,0-2 0 16,4 0-2-16,5-4 0 15,7-5 1-15,5-5-1 16,5 2 0-16,3-6 1 16,-2 2 0-16,6-2 0 15,3-1 0-15,-1-2-3 16,1 0-3-16,0-1 0 15,0 0-2-15,0 0 0 16,0 0 0-16,0 0-1 16,3 0-1-16,11-1 1 15,-3 0 0-15,34 2 1 16,-26 2 2-16,5-4 0 16,4 2 2-16,8 0 2 15,-6 2 1-15,-7-1 1 16,13-4 0-16,-25 0 3 15,20 1 0-15,-16-2 3 16,-16-1 0-16,20 2 4 0,-31-4-22 16,12 3-61-16,12-1-46 15,-14-6-161-15,19 3 172 16</inkml:trace>
  <inkml:trace contextRef="#ctx0" brushRef="#br1" timeOffset="163382.53">9066 8979 630 0,'-17'6'376'0,"4"2"-47"16,-10 8-158-16,-9 1-27 15,9 4-44-15,-7 2-10 16,9-1-27-16,-4 2-5 16,-1 1-35-16,6 2-3 15,3 2 4-15,4-4-8 16,7-3 18-16,1 7 0 0,5 1-9 16,0 1-2-16,8-5-9 15,-1-4-2-15,5-10-2 16,7 6 0-16,-1-6-1 15,4-4 1-15,11-1 2 16,-5-7 1-16,6 0 2 16,10-3 0-16,-17-8 0 15,7-8 1-15,-8-4-2 16,-5-6 0-16,9-10-2 16,-4-1-1-16,-2-14 0 15,-5 2-3-15,-11 1-1 16,-1 6-2-16,-7 10-2 15,-2 7-2-15,-4 6-1 16,-5 6-3-16,-6 1-3 16,-4 3-2-16,-7 8-2 0,-1-3 0 15,-15 13 2-15,1 2-1 16,1 0 2-16,-8 4 2 16,19 1-72-16,4 1-58 15,-7 0 84-15</inkml:trace>
  <inkml:trace contextRef="#ctx0" brushRef="#br1" timeOffset="180339.147">9713 9088 467 0,'-1'0'265'0,"0"0"-54"16,0 0-82-16,-1 0-30 15,1 0-31-15,0 0-9 16,1 0-5-16,0 0 0 0,0-1 1 16,0 1-3-16,0 0-6 15,0 0-4-15,5-2-4 16,0 2-1-16,1 0-4 15,-1 0-3-15,-2 0 0 16,4 2-1-16,-5-2-1 16,-2 0-1-16,7 1-3 15,-4-1-3-15,8 1-2 16,3 0-2-16,26 0-3 16,-28-3-3-16,3 0-4 15,5-1-1-15,1 3-2 16,5 0 1-16,-14-1-3 15,1 0 1-15,3 0-2 16,5-2 0-16,9 3 0 16,-4 0 1-16,0 0 1 15,2 1 0-15,5 1 1 0,-3-5 0 16,-2 0-2-16,-3-1 0 16,-8-2 0-16,6 7 0 15,-3 0-1-15,-1-1 0 16,6 5-1-16,-4-5 1 15,5 3-1-15,-2-1 0 16,10-1 0-16,-5 2 0 0,-2 0 0 16,-2 3 0-16,-20-4 3 15,18 0 0-15,3 0 0 16,0-2 1-16,9-2-2 16,-10-1-1-16,-1-3 0 15,1 4-1-15,-7 1 0 16,1 2 0-16,0 3 1 15,2 0-1-15,3-2 0 16,-6 0 0-16,-1-1 1 16,-5-1 0-16,5 3 0 15,0-2 0-15,1 1 0 16,2-2 1-16,-6 0 0 16,2 0 1-16,-15-3 0 15,4 3-1-15,-8 0 1 16,2 0-2-16,1 0 1 0,-1 0 0 15,1 0 3-15,0 0-3 16,0 0 26-16,0-2 2 16,0 1 2-16,0 0 3 15,-1 0-26-15,0 0-2 16,0 0-3-16,-1 0-1 16,1 0 0-16,0 0-1 0,0 0-1 15,0 0 4-15,-1-5 8 16,-4 0 4-16,-12-3 6 15,-26-25 2-15,29 27 0 16,-6 1 0-16,4-1 2 16,3-2-3-16,0 4-5 15,2-4-2-15,2 0-6 16,-2 6-1-16,4-1-1 16,0 4-1-16,-1-4-1 15,1-1-1-15,2 3-1 16,0-3-1-16,1 5 0 15,0 0-1-15,4-1-1 16,0 1-1-16,0 0-1 16,1 0 0-16,0 0-98 15,0 0-98-15,0 0 123 0</inkml:trace>
  <inkml:trace contextRef="#ctx0" brushRef="#br1" timeOffset="182084.305">10974 9290 333 0,'-16'-1'214'15,"16"-1"-21"-15,12 7-63 16,-3-2-16-16,-6-5-32 15,-1 4-7-15,-15-9 1 16,3 4 1-16,4 3-4 16,-8 1-9-16,15-1-17 15,-2 0-6-15,9 5-6 16,-10-7-3-16,-19 9-8 16,4-5-3-16,-7-4-2 15,2 2 1-15,9 0 2 0,-1 4-1 16,-6 0-3-1,4-4-2-15,-6-1-4 0,-1-4-1 16,3 2-2-16,1 4 1 16,-1-1 2-16,-2-3 2 15,-3 6 3-15,-5-2 0 16,-3-1-5-16,4 11-3 16,-5-9-5-16,11 0-1 0,8 6 9 15,-18-7 5-15,9-2 7 16,-2 0 3-16,-4 1-5 15,12-6-5-15,7 6-6 16,-5-4 0-16,3-2-6 16,3 0 0-16,-1 0-2 15,1 2-2-15,-6 0 0 16,6 4-1-16,-1 0 1 16,-1 4-1-16,4 1 0 15,-7 3 0-15,2 0-1 16,-3 3 1-16,0-2 0 15,-1 0 0-15,-1 0 0 16,4-6 2-16,1 1-1 16,-1-6 0-16,1-1 0 15,1-2 1-15,-3 1-1 0,10 4 1 16,-11 2 1-16,9 4 0 16,2-7-1-16,-8 1 0 15,5-4-1-15,-2-1-1 16,0 5 1-16,-1-6-1 15,-4 9 0-15,-5-4 1 16,1 1 0-16,1 0 0 16,10-5 0-16,-7 7-1 15,0-6 0-15,4 2 1 0,0 1-1 16,5 2 0-16,0-3 0 16,0 7 0-16,-1-5 1 15,-2-6 0-15,-7 7-1 16,9-3 0-16,-1 4-1 15,0-1-1-15,8 3 0 16,-7-1 1-16,4-6 0 16,-2 9 1-16,0-6 1 15,1-3-1-15,-2 3 1 16,0 0-1-16,0-3 0 16,2 10 1-16,1-8 0 15,0 1-1-15,-1 2 1 16,3-3-1-16,0 1 1 15,0 0 0-15,0 0 1 0,0 0-1 16,-1 0 1-16,1 0 0 16,0 0-1-16,0-1 0 15,0 1 0-15,0-1-1 16,0 0 0-16,0 0-1 16,0-1-1-16,0 2-1 15,0 0 0-15,-1 0 1 16,1-1 2-16,0 0 0 15,0 0 1-15,0 0-1 0,0 1 0 16,1 0 0-16,0 0 0 16,0 0 0-16,0 0 0 15,1 6 0-15,7-1 2 16,-1-3 1-16,1 0 1 16,2 0 1-16,0 3 0 15,25 29-1-15,-25-32-1 16,1 9 0-16,1 1-1 15,-1-9 0-15,1 8 1 16,-1-4 1-16,-4-4 1 16,2-1 2-16,0-1 3 15,3-1 1-15,1 0 1 16,-4 3 0-16,-6-4 0 16,-3-3-2-16,-3 2-2 15,3 1-4-15,0 0-5 0,0 1-3 16,0 0-2-16,0 0 1 15,0 0 2-15,0 0 1 16,-1 8-12-16,-2 5-20 16,1-5-91-16,-3 26-73 15,5-30 119-15</inkml:trace>
  <inkml:trace contextRef="#ctx0" brushRef="#br1" timeOffset="184965.009">11626 8985 721 0,'0'-1'269'0,"0"0"-211"0,0-1-17 16,0 1 0-16,0 0 4 16,0 0 13-16,0 0 8 15,0 0 1-15,0 0-1 16,0 1-9-16,0 0-5 15,-1 0-16-15,0 9-7 16,-1 4-9-16,-6 28-3 0,6-24-7 16,-1-3 0-16,3-2-4 15,-7 0 0-15,6-4-1 16,-1-3 0 0,-1-1 4-16,6-4 3 0,-3-2 4 15,0 1-1-15,0 0-2 16,0 0-5-16,0-3-4 15,1-12 0-15,4-30-2 16,-3 27-1-16,6-2-1 16,-3-1-1-16,5 3 1 15,-6 0 0-15,-3 1 0 16,0 8 0-16,-3 4 1 16,-1 0-1-16,-7 10-3 15,-2 1 0-15,-7 6 2 16,2 3 2-16,-5 3 5 15,0 4 2-15,-2-2-3 0,-7 10 0 16,23 0-3-16,-10-2 0 16,5 2-1-16,-4 1 0 15,-19 2-1-15,20-1 0 16,-7 6 0-16,12-8 0 16,9-1 0-16,-14 2 0 15,15-9 0-15,-3 2-1 0,9-1 0 16,3-3 0-16,3-3 0 15,7-1 1-15,-12-9 0 16,23 0 0-16,2-6 2 16,-5 0 0-16,12-3 1 15,-15-1-1-15,4 1 0 16,9-1 0-16,-10-1 1 16,1 3 0-16,-11-2 2 15,-3 0 1-15,-3-1 3 16,-2-4 1-16,3 3-1 15,0 0-1-15,1 2-3 16,-1-4-1-16,-5-1-39 16,0 3-41-16,0 0-136 15,-1 5-206-15,1 5 271 16</inkml:trace>
  <inkml:trace contextRef="#ctx0" brushRef="#br1" timeOffset="185606.258">11978 8974 405 0,'0'-7'252'0,"1"7"-28"16,-1 0-48-16,0-1-15 16,-1 0-19-16,0 0-8 15,0 0-15-15,1 0-6 16,0 0-22-16,0 0-3 15,0 1-36-15,0 0-6 16,-1 0-10-16,-8 13-14 16,-19 32 6-16,24-21-6 0,-7 4-6 15,7 6-3-15,0 0-4 16,-8-3-3-16,-2 7 0 16,5-13-2-16,-12 1-1 15,3 5 1-15,4-14-1 16,-5 9 1-16,7-9-2 15,10-6 0-15,-8-2-7 16,7 0-11-16,-3-6-28 16,0 3-19-16,6-4-35 15,-1-2-22-15,3-2-73 16,-2 2-62-16,0-2 161 16</inkml:trace>
  <inkml:trace contextRef="#ctx0" brushRef="#br1" timeOffset="186068.948">12252 8929 484 0,'2'-6'239'0,"-6"-1"-64"16,13 5-18-16,0-3 2 15,-8 7 1-15,7-4-12 16,-2 5-18-16,-1-3-27 16,1 0-11-16,-6 9-13 15,-4-3-3-15,-8 12-13 16,5 0-6-16,-1-2-11 15,-6 5-6-15,3 1-9 16,-3 8-6-16,1-2-10 16,3 0-3-16,-1 2-6 15,-2 1 0-15,-1 8-1 16,1 2 0-16,2-6-1 16,2-12-1-16,1-8 1 0,2-2-2 15,-1-5 0-15,1 9-1 16,0-6-1-16,2 0-18 15,-1 0-49-15,5-8-35 16,0 3-70-16,0-6-39 16,0 0 136-16</inkml:trace>
  <inkml:trace contextRef="#ctx0" brushRef="#br1" timeOffset="186458.098">12019 9169 714 0,'-7'3'345'0,"6"-2"-130"0,-5-1-25 16,5 0-51-16,1-1-16 15,0 0-18-15,0 0-11 16,0 0-9-16,0 1-6 16,2 0-10-16,17 4-1 15,21 8-11-15,-24-12-5 16,-1 1-11-16,2-5-8 15,2-6-12-15,-6 0-5 16,2-2 0-16,0 5-25 0,-1-2-89 16,6 1-81-1,-9-5 100-15</inkml:trace>
  <inkml:trace contextRef="#ctx0" brushRef="#br1" timeOffset="187381.022">12377 9372 554 0,'-1'0'308'0,"0"0"-59"16,0 0-51-16,0 0-46 15,0 0-22-15,0 0-15 16,1 0-8-16,0 0-23 15,3 0-9-15,8-2-22 16,1 0-10-16,34-8-19 16,-15 1-8-16,-19 9-9 15,1 1 0-15,-1 3-4 16,-7 7 0-16,0-7 0 16,-2 5 1-16,-15 3 2 0,0-6 0 15,-11 10 0-15,14-2 0 16,-7-5 0-16,-4 3-2 15,17-4 1-15,-16-3-1 16,15 1 0-16,-18-1 0 16,10 0-2-16,4-4-2 15,1-1 0-15,23 4-3 0,-12-5-2 16,-11-1 0-16,16 2-1 16,-16-5 2-16,18 2 0 15,1 1 0-15,-10 3 1 16,12 4 0-16,-10 1 0 15,14 2 1-15,-5-1 1 16,-9-2 0-16,0 4 1 16,2 2 2-16,-2 5 0 15,5 2 0-15,-15-2 2 16,-16 1-1-16,5-5 1 16,-11 5 1-16,17-1 5 15,2 0 5-15,-20-1 11 16,0 5 4-16,-14-2 7 15,0-6 0-15,14-3-2 16,7-8-2-16,5-1-8 16,0-3-3-16,0 1-7 0,3-13-2 15,2-6-9-15,1-6-22 16,4-10-58-16,-2 1-55 16,-1-1-181-16,4 9 199 15</inkml:trace>
  <inkml:trace contextRef="#ctx0" brushRef="#br1" timeOffset="188517.02">13028 9038 247 0,'1'-3'208'0,"3"-3"57"0,-2 1-35 16,-2 3-60-16,0 1-17 15,0 0-32-15,0 0-14 16,0 0-15-16,0-1-10 15,0 1-8-15,0 0-5 16,0 1-15-16,0 0-6 16,0 11-16-16,-1 3-6 15,-10 27-10-15,6-27-3 0,-4-1-5 16,8-3 0-16,3 0 0 16,-2-3 1-16,0-4 4 15,0-3 1-15,0-1-3 16,0 0-2-16,0 0-7 15,4-14-3-15,1-5-11 16,17-26-6-16,-10 24-10 16,-4 1 1-16,0 3 9 15,-3-1 7-15,-5 4 10 16,0 5 1-16,-4 7-1 16,-2 0 1-16,-4 7 0 15,-9 1 2-15,-1-3 5 16,-6 7 0-16,5-2 0 15,2 7-3-15,-3 4-4 16,2 4 0-16,-2 7 0 16,-4-3 0-16,16 11-1 0,-11 0 1 15,-7-1-1-15,12 3 0 16,-11-12 0-16,17 3 0 16,10-3 0-16,-1-6 0 15,8-2 0-15,6-1 1 16,6-8 0-16,0 2 1 0,-1 0 1 15,2-9 1-15,-4 5-1 16,7-6 0-16,3-5 2 16,-8 4 1-16,-2-3 2 15,-6-6-1-15,2 5 0 16,0-6-2-16,9-3 8 16,-1 8-28-16,-5-13-101 15,4 8-77-15,-7 2 105 16</inkml:trace>
  <inkml:trace contextRef="#ctx0" brushRef="#br1" timeOffset="189166.849">13379 8998 579 0,'1'-7'364'16,"-2"2"4"-16,-8 4-120 0,16 3-77 15,-17 1-36-15,-4 13-39 16,7 4-12-16,-16 3-19 15,3 3-3-15,0 2-12 16,-4 4-4-16,2 4-8 16,3 1-7-16,6-4-12 15,0-5-4-15,6-6-5 16,4-1-2-16,2-1-4 16,2-6 0-16,6-3-2 15,-4 1 0-15,5-2-1 16,5 1 2-16,1-2 0 15,19 0 1-15,-11-7 2 16,-5-4 0-16,6-6 2 16,-28-2 0-16,20-4-1 15,3-1 0-15,-1-3-2 0,16-9 1 16,-7-3 0-16,2-3 1 16,-14-2 0-16,-2-1 2 15,-6 3 1-15,-2 3-1 16,-11 1-1-16,8 5-1 15,-11 2-2-15,-3-1 0 16,1 4-2-16,-1 2 0 16,-7 3-1-16,5 6 0 15,-1 1 0-15,0 6-1 0,0-5 0 16,5-3 0-16,8 10-1 16,-17-3-1-16,4 9-4 15,-7 4-6-15,-7-10-58 16,3 7-54-16,11 1-353 15,0 3 316-15</inkml:trace>
  <inkml:trace contextRef="#ctx0" brushRef="#br1" timeOffset="190290.987">13636 9359 630 0,'4'-9'317'16,"12"-14"-91"-16,-17 20-31 16,1-5-50-16,0 8-12 15,0-4-24-15,0 5-12 16,0-1-25-16,-1 0-12 16,0 0-17-16,0 0-3 0,-6 14-4 15,-19 35-4-15,15-34-10 16,-1 0-5-16,-3-1-8 15,1-7-1-15,6 3-1 16,-1-5-1-16,2-1 3 16,3-2-3-16,6-4-5 15,4-5-2-15,5-5-9 16,0-4-3-16,4-6-9 16,6 2-10-16,-2 4-11 15,8-1 1-15,-3-1 10 16,-5 9 12-16,2-1 12 15,-7 6 1-15,-7 17-1 16,2-3 1-16,-5 3 3 16,2 6 1-16,-6 0 5 15,-10 3 8-15,-3 10 11 0,-9-3 2 16,-1-1 2-16,3-2-7 16,-13 0-8-16,10 4-1 15,-6 5 2-15,-3-12 2 16,-5 1 2-16,-9-10 1 15,12-12 2-15,2 4-1 16,0-12-1-16,12 3-2 0,-6-8-4 16,6-4-2-16,28-1-6 15,2-7-3-15,1 5-3 16,2 3 0-16,-12 2-1 16,3 3 1-16,-1 2-2 15,0 0-3-15,-8 3-2 16,10 7-1-16,1 3 3 15,10 7 3-15,9 4 3 16,-8-2 0-16,7 6 3 16,-12-5 0-16,12 2 0 15,-7-5 1-15,3 0 1 16,1 6 0-16,-2-9 2 16,-3 0 1-16,4-13 0 15,-1 0 1-15,3-7-1 16,5 3-31-16,-3-6-124 15,11-6-107-15,3 1 148 16</inkml:trace>
  <inkml:trace contextRef="#ctx0" brushRef="#br1" timeOffset="191054.186">13945 8848 340 0,'-38'3'208'16,"39"-7"-3"-16,2-2-34 0,-1 3-44 15,5 5-10-15,-10 3-16 16,-8 1-5-16,9-1 1 15,-3-5 1-15,4 0-3 16,1-2-6-16,0 1-14 16,0 1-7-16,10 3-10 15,-7-2-6-15,1 0-11 16,-2-1-5-16,5 3-10 16,3 1-5-16,4 2-5 15,35 6-2-15,-34-21-5 16,1 3-2-16,8 6-2 15,2-6-1-15,1 0-1 16,-1-1-1-16,-2 4 0 16,-13-3 1-16,-2 10 0 15,-3 2 0-15,-6-2-1 0,8 6 1 16,-3-11-1-16,-2 10 1 16,-4-6-3-16,-12-2 0 15,6 14-7-15,3-12-13 16,-4 3-37-16,4 0-27 15,-4 0-81-15,-2-2-62 16,8 7 144-16</inkml:trace>
  <inkml:trace contextRef="#ctx0" brushRef="#br1" timeOffset="191863.136">14886 9124 637 0,'3'-5'334'15,"-3"2"-100"-15,8 3-61 16,-10 0-28-16,-2 1-28 16,3 4-12-16,0-5-20 15,0 0-7-15,0 0-10 16,-7 14-6-16,-33 34-10 16,22-16-3-16,5 2-6 15,-6 1-3-15,5-2-14 16,-2-2-6-16,-4-2-11 15,15-3-3-15,-5-2 0 16,3-11-1-16,13 1-1 16,-12-3-4-16,4-4-31 15,-1-2-19-15,-3-5-56 0,2-2-46 16,5-4-136-16,11 1 181 16</inkml:trace>
  <inkml:trace contextRef="#ctx0" brushRef="#br1" timeOffset="192182.765">14666 9205 667 0,'0'-7'383'16,"3"3"-71"-16,8 2-97 16,-4 1-11-16,18 2-58 15,5 8-15-15,-6-11-31 16,1 3-27-16,-8-1-8 16,-4-7-12-16,-1 10-19 15,10-3-9-15,-1 0-9 16,-5 2-2-16,2-7-5 15,-6-1-13-15,-2 4-100 0,0 3-92 16,-2 9 116-16</inkml:trace>
  <inkml:trace contextRef="#ctx0" brushRef="#br1" timeOffset="192988.237">15666 9018 505 0,'0'-3'318'16,"3"-2"-33"-16,5-1-77 15,-1 2-27-15,4 0-46 16,24-8-25-16,-43 11-32 16,1 4-8-16,1 9-6 15,-8 0 1-15,-1 8-10 0,9-2-8 16,-12 9-14-16,8 2-5 16,-8 4-7-16,-5 6-3 15,1 2-6-15,0 0-3 16,7-2-2-16,-9-4 0 15,9-7-2-15,-1-6 0 16,4-3-2-16,9-3-2 16,-5-6-8-16,5-2-1 0,-1-7-35 15,3-1-34-15,2-7-93 16,-1 6-91-16,0 0 162 16</inkml:trace>
  <inkml:trace contextRef="#ctx0" brushRef="#br1" timeOffset="193389.985">15981 8931 596 0,'23'-10'339'0,"-23"6"-56"0,3 1-62 16,-3 1-50-16,0 2-31 16,0 0-30-16,-1 0-16 15,-1 0-18-15,0 7-4 16,-7 15 9-16,-8 32-2 16,5-28-19-16,0 7-4 15,0 3-24-15,-6 4-6 16,-4 4-11-16,6 6-4 15,-5-8-2-15,0 5-2 16,-6-5-2-16,8-10 0 0,-2-4-3 16,13-11-2-16,6-3-17 15,-9-8-11-15,7 1-28 16,-11-6-17-16,15-4-47 16,1-3-19-16,-1-4-83 15,-10-1-217-15,7 5 303 16</inkml:trace>
  <inkml:trace contextRef="#ctx0" brushRef="#br1" timeOffset="193729.123">15587 9184 632 0,'-5'-7'382'15,"4"3"-15"-15,1-1-98 16,-4 5-64-16,4-2-41 16,0 2-52-16,0 0-20 0,2 0-30 15,18 2-8-15,32 1-6 16,-27 3-7-16,1-6-6 15,-9 0-4-15,17 2-9 16,-11-6-3-16,8-3-9 16,0-7-2-16,-16 5-37 15,14-1-47-15,-13 2-178 16,5 4 162-16</inkml:trace>
  <inkml:trace contextRef="#ctx0" brushRef="#br1" timeOffset="194550.103">15928 9417 302 0,'1'-4'246'0,"2"4"65"16,-1 3-62-16,-2-4-47 16,0 1-20-16,0-1-31 15,0 0-4-15,5 0-44 16,11 0-10-16,33-3-16 16,-19 4-21-16,-2-2-8 15,1 2-9-15,5 2-19 16,-14-2-6-16,-15 9-3 15,8-1 10-15,-26 5 19 0,12 1 3 16,-9-4 3-16,-19 4-11 16,6-5-18-16,-9 2-4 15,10-2-5-15,2-7-1 16,-3 1-3-16,5 0-3 16,3-3-7-16,7 4 0 15,3 0-11-15,7-4-6 0,-2 3-1 16,0-3-3-16,0 0 9 15,0 0 7-15,3-1 7 16,11 0 1-16,3 0-1 16,26 4 0-16,-28 2 0 15,3 2 1-15,-8 1 1 16,0 2 1-16,-4 7 1 16,2 2 1-16,-6 3 0 15,-2 2 0-15,-7 4 1 16,-6-3 2-16,-5 5 1 15,-2-2 2-15,-4-7 3 16,-6 8 1-16,0-13 4 16,-5 6 3-16,3-3 5 15,-8-8 2-15,-2-6 4 16,16-5-2-16,-7-11-4 16,5 4-4-16,20-5-8 0,-21-6-1 15,15-2-25-15,-1-4-28 16,1 8-64-16,12-3-52 15,-1 7-151-15,14 8 196 16</inkml:trace>
  <inkml:trace contextRef="#ctx0" brushRef="#br1" timeOffset="195330.122">16614 9021 472 0,'6'-2'289'16,"9"3"-10"-16,-7-1-33 15,-21-1-42-15,8 5-20 16,-13-2-26-16,-1 4-18 0,-3 4-21 16,1-2-6-16,-2 9-23 15,5 2-13-15,-9 4-31 16,1 8-13-16,-2 10-17 16,-1 0-5-16,-1 3-2 15,0-2 0-15,-2-13 1 16,6 2 0-16,25-7-3 15,-4-3-1-15,3-1-2 16,6-2-1-16,1 0 0 16,7-4 0-16,8-3 0 15,2-4 1-15,-8-1 1 16,-1-2 0-16,10-3 2 16,-9-1-1-16,7-3 1 15,-2-4-1-15,6-5 1 16,4-2-1-16,10-10-1 15,13 3 0-15,-11-9 0 16,6-3 1-16,-22-6 4 0,-12-6 2 16,1 3 4-16,-22-2 2 15,8 5-1-15,-1 3 1 16,-8-1-6-16,1 6-3 16,-18 4-1-16,-11 9-1 15,2 6-1-15,5 6 0 16,-1 6-6-16,9 1-2 0,2 0-6 15,-3 4-3-15,7 3-41 16,4 0-34-16,5 5-90 16,1-3-64-16,6 5 151 15</inkml:trace>
  <inkml:trace contextRef="#ctx0" brushRef="#br1" timeOffset="195892.433">17131 8614 546 0,'4'-12'330'0,"0"1"-19"16,7 3-48-16,-11 0-34 16,10 3-25-16,-12 3-30 15,10-2-16-15,-10 7-42 16,-7-2-16-16,12 4-32 16,-20 6-20-16,10 7-22 15,-4 5-8-15,-23 13-8 16,20 2 0-16,-12 1-1 15,3 8 0-15,12-11-1 16,-6 1 0-16</inkml:trace>
  <inkml:trace contextRef="#ctx0" brushRef="#br1" timeOffset="196182.063">16905 8687 874 0,'-3'-4'491'15,"-2"-6"-117"-15,5 3-127 16,6 2-36-16,4-3-66 16,1 4-21-16,7 0-41 15,-2 2-16-15,9 4-27 16,4 3-7-16,15 2-8 16,-8 2-3-16,0-1-6 15,9-1-2-15,-10-8-3 16,6-3-1-16,0-4 6 15,-13 0-28-15,-9-1-63 0,2-1 8 16,-6 5 19-16</inkml:trace>
  <inkml:trace contextRef="#ctx0" brushRef="#br1" timeOffset="198210.082">3561 10327 351 0,'0'-1'236'0,"0"0"-21"15,0 0-36-15,0 0-19 16,0-1-27-16,6-1-7 16,-6 2-20-16,0 0-7 0,0 0-13 15,0 0 0-15,0 1 0 16,0 0-4-16,0 0-8 16,0 0-12-16,0 3-20 15,2 11-8-15,-5-1-14 16,-17 31-5-16,-2-27-8 15,-6-1 0-15,9 7-3 16,-4 2 0-16,2 3-1 16,0-3-1-16,3-6-1 15,2 3-1-15,14-4 1 16,0-5-1-16,-4 6-1 16,9-8 1-16,0 2-2 15,9 6 1-15,-4-9 0 16,1 5-1-16,5-10 2 15,-5 2 0-15,16 2 2 0,-2-3 0 16,0 0 2-16,1-2 1 16,0-14 3-16,-12-2 2 15,11-11 0-15,-2 1-1 16,8-5-2-16,16-5-2 16,-3 4-1-16,-14-9 1 15,-6 10 0-15,-13 1 2 16,-18 2 3-16,19 3 1 15,-12 2 1-15,-3 4 9 0,8 1 15 16,-17-2 1-16,10 2 3 16,-1-4-8-16,-7 1-13 15,-5 4-2-15,-11-2 0 16,2 1-1-16,0 8-2 16,4-4-2-16,5 4-6 15,-2 3-2-15,5-2-4 16,7 8-4-1,4-1-4-15,0 0-3 0,-8 16 5 16,3 5-30-16,-1 4-86 16,7-3-62-16,3 0-193 15,0-5 230-15</inkml:trace>
  <inkml:trace contextRef="#ctx0" brushRef="#br1" timeOffset="198614.114">3956 10610 1089 0,'0'-1'554'15,"-1"0"-155"-15,0 0-188 16,0 0-39-16,0 1-60 15,0 0-25-15,-4 7-45 16,-2 4-14-16,-13 31-16 16,19-24-3-16,-11-4-3 15,-4 2 2-15,-9-11-38 0,18-4-44 16,10 2-118-16,5-1 114 16</inkml:trace>
  <inkml:trace contextRef="#ctx0" brushRef="#br1" timeOffset="199602.99">4321 10283 412 0,'-1'-1'253'0,"0"0"-36"16,0 0-57-16,0 0-17 15,0 0-15-15,1 0-1 16,0-1-11-16,0 1-6 16,0 0-17-16,0 0-11 15,0 0-22-15,16-7-6 16,41-12-16-16,-28 12-5 16,5 0-8-16,-6 1-6 0,0-3-7 15,-3 6-2-15,-5 2-3 16,1 2-1-16,-12-1-1 15,-2 6 0-15,-2 1-1 16,-3 3-1-16,0 12-1 16,-3-2-1-16,-7 7 2 15,-3 3 0-15,-4 5 0 16,-5 0 0-16,1 5-1 16,2 10 1-16,0-5 0 15,4-6 1-15,4 6-1 16,-3-24 1-16,7 7 0 15,-3 0 0-15,0-16 1 16,7 6 1-16,-3-9-11 16,1-4-13-16,3-9-26 15,-3 6-40-15,3-2-108 16,0 0-198-16,0-2 251 0</inkml:trace>
  <inkml:trace contextRef="#ctx0" brushRef="#br1" timeOffset="199918.561">4367 10470 968 0,'0'0'430'0,"10"-2"-206"15,-9 0-31-15,6 0-59 16,1-4-26-16,4 0-32 16,9 0-13-16,1 1-17 15,0 4-5-15,4-2-8 16,-23 2-3-16,17-1-7 16,2 2-2-16,-7 1-9 15,19 0-3-15,-20-1 7 16,-4 1-20-16,-1 2-101 15,-3-3-75-15,-3-3 99 0</inkml:trace>
  <inkml:trace contextRef="#ctx0" brushRef="#br1" timeOffset="200940.101">5163 10184 540 0,'9'-3'289'0,"-7"9"-40"15,-2-7-24-15,5 6-23 16,-10 3-8-16,8-4-21 16,-5 1-10-16,-1-3-19 0,2-2-12 15,-1-1-27-15,-3 0-12 16,-14-2-21-16,-20-3-8 15,21 11-15-15,2-1-8 16,-6 4-10-16,-2 4-5 16,5-11-8-16,2 8-3 15,4-8-6-15,-1 0-3 16,-1-1-2-16,2 11-1 0,0-2 0 16,3-6 0-16,3 7 0 15,-4-10-1-15,8 5-2 16,6 1 0-16,-2-1 0 15,3-1 0-15,-1 3 1 16,-4-3-1-16,-3 1 1 16,7 1 0-16,-6 2-1 15,0-3 2-15,4 2-1 16,-7-2 0-16,3 2 0 16,-3 7-1-16,-3-2 0 15,0-3 0-15,-10 1 1 16,14-4 0-16,-6 3-1 15,-2 2 0-15,14-4 1 16,-14-1-1-16,17-5 0 16,3 0 0-16,-6-3-6 15,7 0 0-15,-2-6-5 0,6 0-2 16,5-4-4-16,6 1-2 16,-1 3 0-16,-1-3 3 15,2 5 6-15,-5-1 3 16,-5 4 2-16,1 3 1 15,-2 1-1-15,-2 3 2 16,3 1-1-16,-3 3 1 0,-1 3 2 16,1 2-1-16,-3 3 2 15,-1 0-1-15,-3 5 1 16,-3-2 0-16,-1 3 0 16,-2 5 2-16,-6-1 1 15,-1 8 1-15,-10-4 3 16,5-7 2-16,1 4 4 15,-2-11 2-15,3-1 4 16,-8 2 1-16,-12-6-1 16,-4 3 0-16,11-2-1 15,-7-6 0-15,12-1-2 16,12-5 0-16,-22-6-3 16,20 1-2-16,-10-4-1 15,-2-1-1-15,10-2-6 16,-4 1-3-16,12-11-27 15,2 16-22-15,-3-8-70 0,4-2-47 16,-2 16-198-16,1-11 231 16</inkml:trace>
  <inkml:trace contextRef="#ctx0" brushRef="#br1" timeOffset="202172.1">5380 10687 319 0,'-1'0'195'0,"0"0"2"15,-4 0-15-15,2 0-25 16,2 0-7-16,-1 0-22 16,0 0-6-16,0 3-10 15,-1 4-9-15,1-2-11 16,1-2-4-16,-1 2-8 15,2-3-4-15,0-2-5 16,0 5-1-16,-2-5-4 16,1 0-5-16,0 0-16 0,0 0-13 15,0-1-17-15,1-1-4 16,0-6-3-16,7-19-1 16,6-21 1-16,4 12-1 15,0-9 0-15,3-5-2 16,2-11-1-16,-2 4-1 15,1-1-1-15,3 11 0 16,-4 1-1-16,-5 0 2 0,0 19 7 16,-11-3 2-16,-3 18 2 15,0 7 1-15,-1 5-7 16,-5 8-1-16,-3 7-2 16,0 7-1-16,-4 6-1 15,3 7 0-15,7-4-2 16,-5 0 0-16,3 2 0 15,3-9 0-15,3 0 0 16,4-5 0-16,7-5-1 16,4-1 0-16,15-2 0 15,3-5 0-15,1-3 0 16,-1-6 1-16,-5-5 0 16,2-3 0-16,3-6 1 15,-4 1 0-15,0-5 2 16,-5 2 0-16,-3 0 0 0,4 2 1 15,-9-8 1-15,-11 1-1 16,6-3 2-16,-8-3 0 16,0 6 1-16,9 5-2 15,-9 12 0-15,-2-6-1 16,0 13-2-16,-3-8-2 16,-6 7-5-16,3 6-1 15,-6 7 3-15,-2 13 2 0,0 5 7 16,-1 7 4-16,1 7 2 15,1 5 3-15,-7 2 5 16,-3 0 1-16,0 5 0 16,-1 4-4-16,10-14-5 15,-3 2-4-15,2-8-2 16,4-13-2-16,-4 3 0 16,7-9 1-16,4-10 0 15,-3-2 0-15,1-5 5 16,5-4-11-16,-5-6-54 15,4-7-41-15,11-2 51 16</inkml:trace>
  <inkml:trace contextRef="#ctx0" brushRef="#br1" timeOffset="203969.982">11909 10296 387 0,'1'1'251'16,"-6"-1"-7"-16,10-2-75 16,-5 1-19-16,-1 0-3 15,1 0-3-15,-1 0-13 16,1 0-7-16,0 0-28 15,0 0-3-15,0-1-10 0,-1 2 2 16,1 0 4-16,0 0-8 16,-1 11-9-16,-7 10-9 15,-49 34-12-15,17-29-3 16,-3 6-13-16,2 4-7 16,8 5-11-16,-3-2-4 0,-4 0-5 15,0 1 0-15,3-12-3 16,7-3 0-16,10-8 0 15,6-6-1-15,5-4-11 16,9 8-20-16,-2-15-51 16,2 0-35-16,8-7-107 15,-14-4-75-15,14 4 187 16</inkml:trace>
  <inkml:trace contextRef="#ctx0" brushRef="#br1" timeOffset="204418.16">11641 10237 960 0,'-5'-2'442'0,"-1"7"-210"16,-4-5-44-16,2 6-82 16,5 7-29-16,4-3-28 15,1 14-5-15,3-2-3 16,1-1 5-16,2 6 7 15,4 0-3-15,1 2-5 16,-8 0-5-16,10 1-10 16,1-4-3-16,-1 7-8 15,12 0-3-15,-6 6-4 16,-4-5-2-16,2-15-1 16,-1 5-1-16,-5-21 0 15,9 9 1-15,-13-8 12 16,-1-4-31-16,-9 4-75 15,-10-4-53-15,11 0 68 16</inkml:trace>
  <inkml:trace contextRef="#ctx0" brushRef="#br1" timeOffset="206128.972">12268 10603 394 0,'0'0'249'15,"0"0"-22"-15,0 1-61 16,2 5-14-16,-2-6-16 16,1 3-7-16,0 0-7 0,-1-3-1 15,0 0-14-15,0 0-9 16,0 0-19-16,1 9-10 16,-1-4-15-16,0-5-1 15,0 0 4-15,0 0-5 16,0 0-10-16,0 0-10 15,0-1-18-15,0 0-3 0,4-26-1 16,10-36 0-16,-2 26 4 16,1-1 2-16,16-12-1 15,-16 2-2-15,-3-5-6 16,-7-2-3-16,-11 1-2 16,21 7-1-16,-2 4-1 15,7 7-2-15,-3 14-2 16,-6 2 0-16,1 11 0 15,-8 0-3-15,8 8-2 16,-12 4-1-16,-1 10 0 16,11 10 2-16,-22 3 3 15,5 0-1-15,-1 8-1 16,9-8 2-16,2 10 2 16,21-4 0-16,-3-9 2 15,-13 7 0-15,18-10 1 0,-15-1 0 16,11 1 0-16,6-6 0 15,4-8 1-15,-11-1 0 16,11-5 1-16,-2-7 1 16,5-4 1-16,11-3-1 15,-9-6 1-15,-5 0-1 16,-5-1 1-16,2 1 1 16,2-10 1-16,1 3 1 15,-4-2 0-15,-13-6 0 0,-4 3 0 16,0 0-2-16,0 5-4 15,5 6-1-15,-6 12-3 16,-4 3-3-16,-4 4-4 16,4 7 1-16,-4 5 1 15,1 3 3-15,-5 12 2 16,-3 1 1-16,-5 6 3 16,2 4 3-16,-3 7 6 15,-9 2 2-15,4 3 1 16,-1-1 1-16,-6-3-3 15,25-3 0-15,-1-2-4 16,-4 0 0-16,-5 2-2 16,-13-1 0-16,6-10 0 15,1-1 1-15,11-9 0 16,3-11 2-16,-2 2-1 0,4-3-16 16,-2-8-77-16,-2 1 61 15</inkml:trace>
  <inkml:trace contextRef="#ctx0" brushRef="#br1" timeOffset="208192.074">3390 12206 376 0,'0'-2'253'16,"-1"1"-15"-16,0 0-79 15,0 0-22-15,0 0-35 16,1 1-10-16,0 0-10 16,0 0 0-16,0 0-5 15,-1 0-2-15,1 0-2 16,0 0-2-16,0 0-9 15,-2 12-4-15,-1 17-19 16,-14 31-10-16,16-21-14 16,2 5-3-16,-11 6-6 15,-8 0 0-15,-3 4-1 0,2-8 1 16,4-7-1 0,18-1 2-16,-16-7-2 0,4-3 0 15,-5-3 0-15,-2-1 1 16,8-13-2-16,-3-1-4 15,6-10-11-15,-4-2-29 16,8-5-133-16,-3-10-114 16,7 0 172-16</inkml:trace>
  <inkml:trace contextRef="#ctx0" brushRef="#br1" timeOffset="208774.188">3322 12195 615 0,'4'-4'350'0,"-14"-1"-81"16,20 5-60-16,-12 0-29 15,5-1-54-15,-1-4-23 16,-2 4-41-16,0 0-13 16,0 0-12-16,25-8-4 15,33-8-7-15,-21 12-1 16,-5-4-6-16,-1-1-3 15,-4-1-6-15,-15 3-3 0,11 7-5 16,-3 1-1-16,-2 12 0 16,9 1 0-16,-17 8 2 15,0 4 0-15,-5 0 2 16,-5 2 1-16,-2 2 1 16,-2 7 1-16,-10-1 2 15,5 12 0-15,-7-14 5 16,-7-1 1-16,4-1 10 15,-7-13 5-15,-2 3 12 16,-2-10 5-16,7-8 0 16,0-7-5-16,0-7-14 15,0-1-6-15,3-10-12 16,5-2-4-16,-3-2-17 16,13-3-28-16,-12 5-55 15,11 3-47-15,14 3-154 0,-7 6 188 16</inkml:trace>
  <inkml:trace contextRef="#ctx0" brushRef="#br1" timeOffset="209680.643">4069 11924 554 0,'4'-15'283'0,"13"7"-66"0,-17 2-19 16,0 6-26-16,0-3-14 15,0 2-28-15,-1 0-13 16,0 0-19-16,0 0-12 16,0 1-24-16,0 0-9 15,-8 13-17-15,-20 40-3 16,20-25-6-16,0 6-4 15,-3 10-6-15,-6-2-5 0,-4 2-5 16,3-1 1-16,2 5-1 16,3-3 0-16,2-3-1 15,-3 2-1-15,3-17 1 16,-1 9-2-16,-2-10-1 16,12-8-5-16,-15-1-29 15,10-10-17-15,15-6-18 16,-11 6-13-16,10-15-35 15,-6-3-24-15,-6-10-164 16,4-7 191-16</inkml:trace>
  <inkml:trace contextRef="#ctx0" brushRef="#br1" timeOffset="210062.428">4340 11896 416 0,'18'-19'331'0,"-11"8"36"16,6 0-112-16,-5 4-24 15,-6 3-68-15,8 4-32 16,-5 5-44-16,0 4-16 16,0 1-5-16,-10 5 4 0,-9 10 5 15,5-1-2-15,-3 12-11 16,8-2-4-16,-2-2-14 15,-11 7-5-15,6 3-11 16,-5 4-7-16,-5 3-7 16,5-3-3-16,-3 0-2 15,-2-1-3-15,10-5 0 16,-8-1-1-16,-3-8-1 16,10-3 0-16,3-3-1 15,0-7 0-15,6-4-12 16,-3-6-12-16,-1-11-33 15,2-2-29-15,-1-10-82 16,5-1-68-16,2-4 146 16</inkml:trace>
  <inkml:trace contextRef="#ctx0" brushRef="#br1" timeOffset="210417.573">4002 12148 869 0,'-3'-4'411'0,"3"3"-155"15,-2 0-21-15,1 0-55 16,0 0-37-16,1 0-66 15,0 0-21-15,0 0-32 16,9 1-2-16,14 0-2 16,27 3-2-16,-19-1 2 15,7 2 0-15,-10 0 1 16,2-2-2-16,3-1-5 16,-14-1-2-16,3-1-2 15,0-1-1-15,-21-4-23 16,16 0-45-16,-3-5-145 15,0 0-94-15,18 4 173 0</inkml:trace>
  <inkml:trace contextRef="#ctx0" brushRef="#br1" timeOffset="210953.087">4659 12120 680 0,'-4'0'310'16,"-3"1"-141"-16,3-1-25 15,3 0-28-15,0 0-10 16,1 0-8-16,0 0 1 16,9-1-8-16,9 0-5 15,29 0-5-15,-25 4-6 16,3-2-12-16,-2 3-7 16,-6-1-16-16,4-3-6 0,0 0-10 15,5-3-4-15,3-5-5 16,-5-1-1-16,-4-1-2 15,-4 3-1-15,-6 2-40 16,0 4-45-16,-8 1-169 16,0 3-232-16,-2 4 303 15</inkml:trace>
  <inkml:trace contextRef="#ctx0" brushRef="#br1" timeOffset="211386.968">4619 12256 1002 0,'-1'0'470'0,"-1"0"-197"16,0 0-48-16,1 0-86 15,0 0-39-15,0 0-52 16,0 0-11-16,-1 4-6 16,1 7 0-16,4 3 8 15,20 19-1-15,-7-20 0 16,0-3 1-16,5-3 4 15,6 8 2-15,-10-13 0 16,15-7-3-16,0-7-13 16,-8-10-6-16,12 6-10 15,-8 10-3-15,-8-3-4 16,2 7-1-16,-5-4-32 16,-6 2-51-16,-6 15-129 15,-2-2-89-15,-3 19 173 16</inkml:trace>
  <inkml:trace contextRef="#ctx0" brushRef="#br1" timeOffset="212112.977">5480 12273 401 0,'16'-41'285'0,"-4"27"32"15,-8 3-35-15,-2 0-57 16,-1 3-24-16,1 4-42 15,1 3-14-15,-2 1-43 16,-1 0-19-16,0 0-25 16,-1 0-13-16,-2 17-12 15,-12 41-2-15,4-16-11 16,3 5-2-16,-6 13-3 16,0-1-4-16,-2-1-3 15,-8-1-1-15,4-10-2 16,-2-4-1-16,4-7-2 15,7-3-2-15,-1-6-10 16,8-4-10-16,0-3-25 0,-4-2-18 16,17-9-25-16,-9 0-7 15,0-17-45-15,5 0-37 16,-17-4-187-16,8-14 227 16</inkml:trace>
  <inkml:trace contextRef="#ctx0" brushRef="#br1" timeOffset="212684.935">5502 12239 524 0,'-1'0'285'0,"0"0"-55"16,-1 0-39-16,-2 3-59 16,-8 1-27-16,10-4-27 15,1 0-4-15,0-1 7 0,1 0 9 16,0 0 2-16,0 0-6 15,5-6-18-15,10-9-13 16,42-27-24-16,-25 28-8 16,15 4-13-16,-2 0-4 15,-18 1-5-15,15 3-1 16,-13 5-1-16,-2 4-1 16,7 11 0-16,-20 1 1 15,-7 5 2-15,-4 2 2 0,-3 6 5 16,-3 0 3-16,-10 5 8 15,2 8 1-15,-9-8 0 16,-5 4-3-16,11-9-5 16,-16-9 0-16,1 5 0 15,3-6 4-15,-9-7 5 16,9 3 2-16,2-12-1 16,1 3-1-16,-1-12-5 15,3-3-1-15,4-8-3 16,-5-10-12-16,15 1-52 15,4-5-41-15,3-6-152 16,7 10-109-16,-20 6 222 16</inkml:trace>
  <inkml:trace contextRef="#ctx0" brushRef="#br1" timeOffset="213328.022">6303 11719 792 0,'-8'-6'381'16,"-5"6"-157"-16,7 0-43 15,6 11-60-15,-6 6-26 0,5 15-10 16,-4 6-5-16,-5 11-8 16,8 9-2-16,-9-7-8 15,0 5-7-15,-7-5-19 16,-11-13-10-16,8 8-12 16,-14-11-4-16,11-3-2 15,1-2 0-15,0-5-3 16,8-10-4-16,4-6-28 15,10 2-15-15,1-20-40 16,3 5-26-16,2-6-64 16,-1-6-66-16,11 2 151 15</inkml:trace>
  <inkml:trace contextRef="#ctx0" brushRef="#br1" timeOffset="213819.933">6610 11927 799 0,'-3'11'431'0,"-7"-6"-96"16,-6 11-131-16,-4-4-17 15,5 1-37-15,-6 2-14 0,0-7-25 16,-1-2-16-16,-6 7-25 15,-2-5-15-15,-3 9-30 16,-7-2-9-16,-4-6-9 16,9-3-2-16,-3-2-3 15,16 0-1-15,12 0-1 16,2-2-2-16,7-1-5 16,1 2-4-16,0-3 0 15,-1 0 0-15,1 0 3 16,0 0 3-16,4 1 0 15,19 6-1-15,31 13 2 16,-32-8 2-16,-10 2 1 16,1 2 1-16,0 0 0 15,-3 1 1-15,-1 1 0 16,1 3 1-16,-2 0 0 0,2 2-1 16,5 5 1-16,-9-5 0 15,-2-1 0-15,4 2 0 16,-9-9-1-16,5-3 2 15,6 1 8-15,-12-8-24 16,2-10-95-16,8 6-79 16,-1-17 102-16</inkml:trace>
  <inkml:trace contextRef="#ctx0" brushRef="#br1" timeOffset="214649.04">6978 12262 832 0,'0'-1'408'0,"1"1"-125"0,2-2-62 15,-3 1-59-15,0 0-17 16,0 0-26-16,0 0-8 16,0 0-12-16,-1 0-2 15,0 0-17-15,0-1-10 16,-5-2-22-16,-10-4-11 15,-32-5-14-15,31 18-5 0,-5 4-9 16,-5 8-3-16,3 3-5 16,-2-4 0-16,2 8-1 15,11 0-2-15,-4-2 0 16,9 1-1-16,3-4 1 16,-10-4 0-16,14 3 1 15,-10-3-1-15,23-6 1 16,3 0 0-16,3-6 0 15,5 4-1-15,-14-2 1 16,7-5-1-16,3-2-1 16,-2-7 1-16,8-9-4 15,-5 3-3-15,-7-10-3 16,10 8 0-16,-6-12 2 16,-2-7 2-16,7 6 0 15,-12-8-1-15,-2 17 0 0,-2 5 2 16,-5 8 5-16,-1 1-4 15,-4 8-5-15,4 8-1 16,-9 4-2-16,0 5 5 16,0 5 7-16,-3-4 1 15,-4 9 1-15,8-10 0 16,2 7 2-16,-1-6 1 16,16-7-1-16,-9 7 0 15,7-7-1-15,4 3 0 0,2-3 1 16,4 4 0-16,-3-9 1 15,3-1 1-15,-2-4-1 16,6-3 2-16,-3-3 1 16,10-4 0-16,3-6 1 15,-19 3-1-15,20-9 0 16,-6 1-2-16,-8 6 0 16,13-4-1-16,-19 4-6 15,-9-1-28-15,6 5-68 16,-7-2 66-16</inkml:trace>
  <inkml:trace contextRef="#ctx0" brushRef="#br1" timeOffset="-213886.725">7929 12080 462 0,'3'-11'299'0,"28"-25"-27"16,-23 27-55-16,5 0-19 15,-1 0-15-15,-3-3-8 16,-5 2-22-16,-7 2-11 16,2 10-25-16,-7-2-14 15,5 5-28-15,1 4-14 16,-7 2-25-16,9 7-8 16,-10 6-9-16,-1 3-3 0,-4 8-6 15,-5 0-1-15,4 3-2 16,-5-2-2-16,3-5-1 15,4 7-1-15,4-6 0 16,6 0-1-16,1-6-20 16,-1-12-19-16,3-9-50 15,-2 0-28-15,1-15-90 16,0 5-73-16,-2 2 179 16</inkml:trace>
  <inkml:trace contextRef="#ctx0" brushRef="#br1" timeOffset="-213572.601">7822 12108 650 0,'1'-8'444'0,"1"1"39"16,8 5-245-16,-4-4-35 16,1 4-65-16,2 2-31 15,-2 2-41-15,9 4-13 0,2 0-17 16,-2 0-2-16,6-1-3 16,2-2-4-16,0 1-9 15,5-4-3-15,-9-3-3 16,-5 1 21-16,-7-3-69 15,-3-3-63-15,-6 8 70 16</inkml:trace>
  <inkml:trace contextRef="#ctx0" brushRef="#br1" timeOffset="-212798.736">8846 11783 293 0,'4'-9'232'16,"-3"3"53"-16,-1-4-50 15,5 3-48-15,-3 2-13 16,1-2-20-16,-2 3-6 16,-1 2-27-16,2 2-11 0,-2 0-22 15,0 0-9-15,-1 5-4 16,-3 14-4-16,-19 41-10 15,8-22-7-15,1 10-19 16,1 4-7-16,0-2-10 16,-3-4-5-16,-3-2-5 15,-4 0-1-15,-5-3-2 16,-3-2 0-16,11-8-1 16,-11 7 0-16,23-13 0 15,4 7-1-15,0-6 0 16,11-16-4-16,-23 0-17 15,16-9-11-15,-12-4-46 16,9 0-28-16,25-12-83 16,-22-5-85-16,14-6 175 15</inkml:trace>
  <inkml:trace contextRef="#ctx0" brushRef="#br1" timeOffset="-212261.588">9184 12046 623 0,'-8'1'416'16,"-3"10"18"-16,3-4-214 15,-10 4-30-15,3 4-40 16,3-4-17-16,-7 2-29 15,16-1-14-15,-14 0-26 16,-7 4-8-16,1 2-10 16,3 1-6-16,-1 3-12 15,12-1-6-15,-6-1-8 16,2-5-3-16,6 0-5 16,7-6 0-16,12 0-3 15,2 4 1-15,0-4 1 16,16-6-1-16,-19-4 1 15,13-3-1-15,5-6 0 0,-16 5 0 16,18-7 0-16,-17-11 1 16,5 2 2-16,-7-4-1 15,-2 1 2-15,2 5 1 16,-10-3 0-16,2 0-1 16,-9 3 0-16,-2 3-1 15,-11 3-2-15,13 2-1 16,-8 3-3-16,-3 3-1 15,13 2-2-15,-9 0-2 0,-1 1-2 16,-2 2-3-16,13-1-1 16,-15 7-9-16,18 2-43 15,14-1-28-15,-19 2-92 16,17-2-53-16,-8 0 149 16</inkml:trace>
  <inkml:trace contextRef="#ctx0" brushRef="#br1" timeOffset="-211351.374">9659 12120 440 0,'2'-3'265'15,"3"1"-14"-15,3 5-16 16,-5-1-7-16,2-2 0 16,-4 2-9-16,-2-3-16 15,0 0-40-15,0 0-20 16,0 0-27-16,0 0-13 16,-6-1-25-16,-2-1-13 0,-8 0-24 15,-27-3-8-15,20 8-15 16,-4 0-6-16,11 0-6 15,0 8-2-15,19-1-3 16,-2 5-1-16,-8 1 0 16,11-3 0-16,-12 2-1 15,-1-2 0-15,3 1-2 16,14 1-1-16,3-5-5 16,9-8-5-16,-7-4-25 15,-6-4-13-15,8-5-25 16,-6 1-3-16,17-4 11 15,-5-1 11-15,-11 0 24 16,11 1 8-16,-13 1 7 16,-3 3 3-16,3 7-6 15,-7 2-2-15,-3 7 4 0,5 4-1 16,-6 8 10-16,-3 2 2 16,3 9 1-16,-7 6 2 15,-3 16 1-15,3 0 3 16,-7 9 2-16,-6 5 0 15,13-4 4-15,-16 7 0 16,10-7 0-16,11-5 0 16,1-3-2-16,16-3 1 0,-9-9 1 15,-6-3 1-15,-16-9-1 16,-7 0-1-16,7-7-3 16,-2 1-3-16,5-11-3 15,2-7-1-15,4 3 3 16,-2-6 1-16,-18-4 3 15,20-3 2-15,-3-6 0 16,-1-7 1-16,20-1-2 16,-13-7 0-16,3-8-1 15,3 7-1-15,-4-10 0 16,2 2-1-16,3 4-1 16,1 0 0-16,8 13 3 15,-3 3 7-15,5 4 16 16,2-4 10-16,5 0 11 15,7 0 1-15,7-5-5 0,7 1-6 16,-1-4-7-16,-3 5-5 16,2 0-8-16,1 2-2 15,0 1-6-15,8-5-1 16,-10 1 0-16,-8 3-2 16,-2 2 11-16,-12 5-30 15,-4-3-75-15,-4-1 67 0</inkml:trace>
  <inkml:trace contextRef="#ctx0" brushRef="#br1" timeOffset="-209394.749">10702 11741 632 0,'0'-1'323'16,"0"0"-88"-16,0 0-48 15,0 0-68-15,0 0-21 16,0 1-26-16,0 0-9 0,0 0-3 16,0 0 2-16,2 3 7 15,-1 4 4-15,-2-1 2 16,-1-5-2-16,0 3-6 15,-2 0-4-15,-9 0-10 16,2 6-6-16,-36 21-13 16,20-27-8-16,-1 0-11 15,-8-2-3-15,14 4-5 16,4-1-1-16,1-1-4 16,5 2-1-16,4-4-1 15,9 3 0-15,-13 0-1 16,1-3 0-16,-2 4-1 15,0 4 0-15,20 0-1 16,-2 4 0-16,-9-2 1 16,2-3 0-16,-2-2 1 0,-5-11 0 15,9 8 1-15,-1 8 0 16,0 1 0-16,0 11 0 16,-1-9 1-16,-2-9-1 15,-6 11 0-15,3-6 1 16,-5 3-1-16,0 3 0 15,4-7 0-15,6 3 0 16,-2 3 0-16,-2 0 0 0,2 2 0 16,-7-2 0-16,9-1 0 15,-5-3 0-15,4 4 0 16,3-1-1-16,-2-3 0 16,2 4 0-16,0-6 0 15,0 1 0-15,2-3 0 16,1 1 0-16,3 0 1 15,-2 1-1-15,2 2 0 16,0-4 0-16,2 0 1 16,2 3-1-16,1-13 1 15,-4 5 1-15,5-3 0 16,4-7-1-16,12 4 0 16,0 1-1-16,4-3 0 15,-12 3 1-15,-1-3 0 16,9 1 0-16,-21 0 1 15,12-1-1-15,-9 4 0 0,-4-4 1 16,6 5-1-16,-5 1 0 16,-5 3-8-16,-1 2-29 15,-1-2-80-15,-3 5-62 16,3-6 103-16</inkml:trace>
  <inkml:trace contextRef="#ctx0" brushRef="#br1" timeOffset="-208738.756">11024 11823 380 0,'8'-6'268'15,"2"3"1"-15,-12 2-56 16,12 2-7-16,-9-4-14 16,-11 1-7-16,10 2-37 15,-8 4-20-15,-3 1-32 16,7 8-14-16,9 11-9 16,-17 4-6-16,7 6-13 15,-1-2-5-15,-15 3-12 16,7-1-5-16,-3 2-13 15,-14 1-5-15,4-7-7 16,19 0-2-16,-13-2-1 16,18 1-1-16,-5-6-4 0,-8-5-5 15,10-3-16-15,-6-10-13 16,12-1-31-16,3-4-24 16,5-9-75-16,5-3-65 15,3-9 145-15</inkml:trace>
  <inkml:trace contextRef="#ctx0" brushRef="#br1" timeOffset="-207951.725">11009 11868 559 0,'-8'-2'313'0,"9"3"-52"16,4-1-41-16,4 1-61 16,-8-2-24-16,2-4-32 15,-3-1-15-15,-13-5-19 0,18 5-2 16,10 1-6-16,5-4-4 15,21-5-10-15,-8 1-9 16,-4-3-14-16,-3 2-5 16,-1 4-10-16,0 0-3 15,-4 3-4-15,6 5-2 16,-11 2 0-16,5 2 0 16,-13 6 1-16,-1 4 1 15,0 3 4-15,-18 1 2 0,1 10 3 16,-11-1 0-16,-7 6-1 15,5-5-2-15,-5 1-3 16,-1 1 0-16,1-14 1 16,-1 4 0-16,5-4 1 15,0-5 0-15,9-2-3 16,8 2-3-16,6-21-8 16,5 3-7-16,7 4-1 15,-1-11-1-15,5 10 5 16,2-2 3-16,-1 0 2 15,5 8 0-15,-6-5-1 16,1 0 0-16,-7 10 0 16,-2-4 2-16,2 12 2 15,-20 5 2-15,20-3 1 16,-5 7 2-16,-4 2 2 16,15-1 4-16,-22 0 10 0,-2 1 6 15,-6 4 5-15,-4-3-2 16,-5 1 1-16,-3-2 1 15,-15-1 4-15,7-2 1 16,-5-7-2-16,8-2-3 16,8-11-4-16,-1-6-3 15,19-6-5-15,-14-3-1 0,3-6-7 16,1 5-2-16,-7-8-16 16,4-2-18-16,19 6-42 15,-7-5-25-15,4 8-47 16,8 2-28-16,-6 3-125 15,5 2 187-15</inkml:trace>
  <inkml:trace contextRef="#ctx0" brushRef="#br1" timeOffset="-207036.443">11578 11699 670 0,'-36'-32'318'0,"37"30"-124"15,3-3-19-15,3 1-35 16,1 2-6-16,0 1-6 16,2-2-11-16,4 2-20 15,0 0-9-15,2 1-22 16,2 0-14-16,7 5-21 16,0-4-11-16,5 1-10 15,0-2-2-15,1-1-1 0,4 1-1 16,-4 4-1-1,-1 0-1-15,-13 2-1 0,-14 1 2 16,-3-1 1-16,-5 6 4 16,-6 5 8-16,2-3 2 15,0 6 0-15,-1-3-1 16,6 5-9-16,-1 2-2 16,-5 1-1-16,10 6 2 15,-11-5-1-15,7-2 1 0,2 2-1 16,-8-1-1-16,9-3-2 15,1 7 0-15,-5-10-3 16,-3-6 1-16,7 5-1 16,-11-4 0-16,12 4 0 15,-3 1 0-15,0-4 0 16,1-2 1-16,-4 2 0 16,2-3 0-16,-4 4 1 15,3-3 1-15,3 0-1 16,-1 6-1-16,-3-7 0 15,0-1 0-15,-2 3 0 16,-4-2 2-16,-3 2 1 16,4-3 0-16,-3 0 0 15,0-2 1-15,3 0 0 16,-3 2 1-16,-3-7 8 0,-3 3 8 16,0-6 10-16,5-6 2 15,2-1-5-15,-12-5-6 16,7 1-11-16,-13 7-4 15,17-3-5-15,3-4-4 16,9 7-6-16,2 3-23 16,-12 0-73-16,18 5-39 15,-32 20 78-15</inkml:trace>
  <inkml:trace contextRef="#ctx0" brushRef="#br1" timeOffset="-205917.524">10196 12574 475 0,'-2'-1'283'16,"1"0"-46"-16,0 0-82 15,0 0-26-15,1 0-27 16,0 0-5-16,0 0-20 16,1-2-5-16,4-2-7 15,2 3-1-15,2 0-7 16,2-5-6-16,11-8-11 15,-19 17-3-15,4-2-3 16,-3 0 0-16,14 1-10 16,-5 4-4-16,8 1-8 15,2 1-3-15,12-8-3 16,18 1-2-16,5-2-2 0,9 0 0 16,15 4 1-16,-3-2 0 15,21 0 1-15,-3 2 0 16,9-1-2-16,-5 1 1 15,6 1 0-15,-3-2 0 16,-7 1 1-16,0 0 1 16,-24-2 4-16,4 0 1 15,-5-2 1-15,-8 0 0 0,-13-1-1 16,-11 0 1-16,-20-2 0 16,-6 3 0-16,-6-1 7 15,1 2 3-15,-8 1-1 16,-12 0-3-16,-7 4-12 15,5 0-5-15,-20 4-14 16,25 5-26-16,-7-4-115 16,-7 0-88-16,22-2 143 15</inkml:trace>
  <inkml:trace contextRef="#ctx0" brushRef="#br1" timeOffset="-204878.616">10685 12759 480 0,'0'5'300'0,"-2"1"-42"15,0-4-66-15,-2-2-26 16,3 0-42-16,0 0-11 16,0 0-12-16,-4 10 1 0,1-8 3 15,-18 6-4-15,-36 25-16 16,29-27-11-16,-4-3-23 15,10 3-7-15,-4-4-17 16,15-8-7-16,-15 7-7 16,1-1-4-16,13 0-1 15,-18 1-3-15,18 0-3 16,0 2-1-16,3 0-1 16,7 2-3-16,3-1-2 15,1 0 1-15,-1 0 0 16,0-4 1-16,1 8 2 15,2 8-1-15,9 28 2 16,-13-32 0-16,-3 4 0 16,-2 2 0-16,-1 10 0 15,-2-3 1-15,-2-2 0 0,1 2 1 16,-12-1-1-16,11-1-1 16,3 7 1-16,-2-4-1 15,14-1 0-15,-9-1 1 16,3-11-1-16,0 4 1 15,-2-4 0-15,4 5 0 16,-6-6 0-16,4-1 1 16,3-4-2-16,-1-3 1 0,5 3 0 15,2-3-1-15,-11 0 0 16,16-10 0-16,-1 7-1 16,3-5 0-16,15 3 0 15,-14 7 0-15,4-2 0 16,-2-3 1-16,13-1 0 15,-10-1 2-15,5-3-1 16,-11 3 1-16,-5-3 0 16,8 1 3-16,-13-1-40 15,10-2-22-15,-14 4-72 16,4-7-61-16,7-2-182 16,-3-1 234-16</inkml:trace>
  <inkml:trace contextRef="#ctx0" brushRef="#br1" timeOffset="-204068.486">10932 12838 861 0,'13'-6'426'0,"-9"2"-137"15,-11 1-75-15,2 2-70 16,-16 8-29-16,23 4-33 16,-12 0-11-16,9 4-11 15,-8 2-1-15,-12 11-5 16,3-1-4-16,-3 6-8 16,10 0-7-16,-10-7-13 0,5 7-5 15,3-2-7-15,2-1-3 16,-1 2 0-16,-3-9-1 15,4 2-1-15,0-11 1 16,6-3-1-16,6-3 0 16,-1-15-3-16,2 6-2 15,-4-9-3-15,0 5-5 16,11 2-13-16,-2-16-10 16,11 0-15-16,-1-5-7 0,-4-4-3 15,11 6 1-15,-2-6 13 16,5-3 10-16,6-3 19 15,-14-4 9-15,5-1 4 16,5-2 0-16,-11 0 0 16,18 10 1-16,-3 2 1 15,-11 10 1-15,1 14 6 16,-10-2 6-16,-2 18 15 16,-3-1 5-16,4 18 1 15,-4-4-4-15,-6 2-10 16,-2 2-3-16,-3-6-3 15,0 12 1-15,-5-2-1 16,4 6 0-16,-5-5 0 16,-3-3-2-16,-6 4-2 15,-5 0-3-15,1-7-2 0,-4 6-1 16,19-15 0-16,-4 4-1 16,8-1-1-16,8-11-7 15,-10 4-24-15,5-7-15 16,-3-8-42-16,-9 1-36 15,5 0-116-15,6-4-201 16,-10 2 283-16</inkml:trace>
  <inkml:trace contextRef="#ctx0" brushRef="#br1" timeOffset="-203752.733">10863 13013 689 0,'-2'-9'403'0,"-1"5"-37"16,3 2-97-16,3 2-82 16,-3-1-34-16,7 0-46 15,10 0-11-15,27-1-24 16,-32 4-8-16,-1 6-4 15,4-5-5-15,4-2-9 0,-1-1-7 16,-5-4-17-16,7-1-6 16,1 1-6-16,2-3 0 15,-2-2-43-15,-5 0-38 16,1-2-145-16,-2 1-41 16,6 10 150-16</inkml:trace>
  <inkml:trace contextRef="#ctx0" brushRef="#br1" timeOffset="-202887.59">11353 12722 664 0,'-12'0'319'16,"-1"0"-112"-16,4 2-32 15,9-3-38-15,-7 2-15 16,11-1-23-16,-4 0-10 16,0 0-17-16,13 4-1 0,5 4-4 15,21 20-3-15,-27-14-11 16,14-4-5-16,2-6-15 15,15 4-5-15,1-12-11 16,-4 5-3-16,-5 1-3 16,-11-3 0-16,-8 3-2 15,-2-3 0-15,-2-3-2 16,-4 2-1-16,-2 9-4 16,-1 0-1-16,-5 8 0 15,4-1 0-15,-3 3 1 16,4 4 0-16,-5-3 6 15,-3 5 4-15,-1 0 7 16,-3 1 2-16,-2 3-3 16,4 0-2-16,-2-2-5 15,2 2-1-15,4-2-3 0,-6 4-2 16,6 3-1-16,-4-5 0 16,-1 3 0-16,1-3-1 15,-5-4 1-15,5-2-1 16,-3-1 2-16,4 1 1 15,-3-4 2-15,-1-1-1 16,6-3 1-16,-7-2-3 0,2 0 0 16,-5 2 0-1,-1-4 1-15,5 5 0 0,-4 2 1 16,-2-5 0-16,-2 2 4 16,-1-6 3-16,4 0 8 15,-16-2 5-15,-5-3 8 16,-2 1 1-16,-15-8-4 15,17 2-4-15,3-5-11 16,0-2-5-16,12 2-7 16,11-1-3-16,-3 3-13 15,6 2-23-15,5 4-76 16,-5 0-48-16,5 9 93 16</inkml:trace>
  <inkml:trace contextRef="#ctx0" brushRef="#br1" timeOffset="-198422.583">14124 11993 165 0,'46'-34'150'0,"-40"22"52"16,1 14-21-16,-7-6-33 15,0 3-15-15,-5 6-17 16,5-5-1-16,0 0-13 16,0 0-4-16,0 0-7 15,-1 0-7-15,0 0-7 16,0 0-8-16,0 0-16 15,0 0-4-15,-4 7-2 16,0 2 1-16,2-2 3 16,-7-2-3-16,-32 21-3 15,24-25-3-15,-1 7-6 16,-6-5-6-16,0 1-10 16,0 0-5-16,-3-3-7 15,-1-1-2-15,9 0-3 16,5-3-1-16,9 0-2 0,6-1 0 15,-1 2-1-15,0 2 0 16,0 0-1-16,0 0 0 16,-1 0-2-16,0 0-1 15,1 0-2-15,0 0 1 16,0 0 2-16,0 0 1 16,-1 3 2-16,0 1 0 15,2 2 1-15,0 2 0 16,0 5 0-16,2 27 1 0,-11-24-1 15,1-2 1-15,-9-5 0 16,-4 6-1-16,11-1 1 16,-1-2 0-16,4 0 0 15,7 2 0-15,6-5 0 16,-11-2 0-16,0-7 1 16,11-1-1-16,-18-6-6 15,25-2-3-15,-1-3-10 16,-13-2-3-16,26 0-8 15,0 0-3-15,-4 4 4 16,13 1 2-16,-12 3 12 16,-6 5 5-16,9 4 3 15,-7-1 1-15,-4 9 1 16,-2 2 1-16,-5 4 2 16,2 3 1-16,-4 2 1 0,-2 1 1 15,1 3 2-15,-3 2-1 16,-3-1 3-16,-1 4 0 15,-6-1 2-15,-4 5 2 16,-6-8 2-16,-4 0 2 16,-9-12 6-16,-7-8 3 15,-1 4 5-15,-16-9 2 0,13-1-1 16,-1-1-3-16,2-10-8 16,16-2-4-16,-4-4-7 15,6-7-3-15,10 3-5 16,2-9-2-16,7 2-6 15,5 4-3-15,0 0-27 16,-4 11-49-16,10 1-144 16,-1 5 148-16</inkml:trace>
  <inkml:trace contextRef="#ctx0" brushRef="#br1" timeOffset="-197954.507">14255 12395 1025 0,'-4'-8'497'15,"-8"7"-213"-15,8 1-92 16,6-1-49-16,-11 5-66 16,10 5-18-16,-1-3-43 15,-15 9-7-15,13-5-4 16,-12 2 1-16,3 4-2 16,3-4 0-16,-4 3-1 15,4-7 0-15,-2 2 14 0,2-3-38 16,8-3-135-16,0-4-92 15,9-1 130-15</inkml:trace>
  <inkml:trace contextRef="#ctx0" brushRef="#br1" timeOffset="-197031.548">14757 11976 775 0,'2'4'378'15,"-9"-7"-149"-15,12-2-34 16,-10 11-81-16,5 1-20 16,-1 8-23-16,-2-1-14 15,9-2-9-15,-17-3-2 0,9 3-6 16,-15 2-4-16,-6-1-14 16,5 0-7-16,-6 2-6 15,5-1 0-15,13-7-1 16,-3-2 2-16,10-8-4 15,2 0-3-15,0-9-4 16,8 1-5-16,9-4-7 16,10-8-10-16,-4 8-17 15,11 2-10-15,-8-3 3 16,-18 12 9-16,11-3 17 16,-7 2 10-16,-10 12 4 15,21 3 0-15,-14 8 4 16,-7 9 1-16,7 2 9 15,-15 0 7-15,-6 6 9 16,-1-2 5-16,-12 1 5 16,4 5-3-16,-16 7-4 0,8-7-6 15,-1-1-6-15,-11-9-2 16,5-9 1-16,-12 2-1 16,3-12 2-16,9-1-1 15,10-9-2-15,2-8-1 16,8-14-10-16,4-4-11 15,6-9-31-15,6 1-8 0,3 3-2 16,3 4 9-16,3 10 27 16,-1 2 6-16,-8 20 1 15,3-5 1-15,1 10 2 16,-3 5 2-16,13 5 4 16,-9 8 2-16,8 0 3 15,-5-2 1-15,8-8 0 16,3 0 0-16,3-2 0 15,4 0 0-15,-7-10 2 16,-4-6 0-16,6-4-1 16,5-8-11-16,16-5-76 15,5 3-76-15,-5-12 94 16</inkml:trace>
  <inkml:trace contextRef="#ctx0" brushRef="#br1" timeOffset="-196407.771">15388 11946 702 0,'-11'-1'414'16,"2"-3"-69"-16,9 12-161 16,-14 3-25-16,1 2-62 15,-5 2-8-15,-1 0-21 16,3 5-11-16,2 3-11 15,-12 7-5-15,4 3-1 16,0 0-1-16,-13 1-5 16,15 2-2-16,-9 0-8 15,11-2-4-15,14-1-7 0,-2-6-4 16,9-5-3 0,8-6-2-16,-2-3 0 0,14 0 0 15,-5-2 0-15,5 9 0 16,1-14 2-16,6-7 0 15,-7-6 1-15,2-12 1 16,8-6-1-16,-16-6-1 16,23-16-1-16,-12 1 1 0,-1-2 1 15,-1 3-1-15,-11 4 1 16,-3 1 1-16,-8-2-1 16,-4 1 1-16,-7 3-1 15,-2 14-1-15,-10 3-5 16,-3 8-1-16,3 9-1 15,-12-3-1-15,10 5-1 16,-12 8-3-16,7 7-18 16,-1 3-46-16,0 6-166 15,23 1 157-15</inkml:trace>
  <inkml:trace contextRef="#ctx0" brushRef="#br1" timeOffset="-195702.639">15937 12106 511 0,'-2'-1'345'0,"1"0"-26"16,0 0-106-16,0 0-36 0,0-1-70 15,0 1-9-15,0 0-15 16,1 0 2-16,0 0-4 15,0 0-6-15,14-2-10 16,9 2-5-16,34-1-1 16,-15 5-5-16,3-6-17 15,5 3-7-15,-23 2-12 16,5-5-4-16,-7 6-4 16,-5-3-2-16,3-2-1 15,-7 4-1-15,-15-7 18 16,-2-1-47-16,0 0-116 15,-6 1-86-15,8 9 112 16</inkml:trace>
  <inkml:trace contextRef="#ctx0" brushRef="#br1" timeOffset="-195282.809">15842 12340 763 0,'-4'-2'366'0,"4"2"-144"16,-3-2-9-16,3 1-48 16,0 0-2-16,0 0-5 15,21-1-13-15,29 0-17 16,-24 0-12-16,-1-2-17 16,-1-2-11-16,2 6-21 15,3-1-12-15,2 5-18 16,12 1-8-16,-8 3-11 15,-11 2-4-15,-8-7-4 0,2-3-1 16,-9-4-3-16,7 3 9 16,-6-3-90-16,-8 3-78 15,-4 2 98-15</inkml:trace>
  <inkml:trace contextRef="#ctx0" brushRef="#br1" timeOffset="-190326.819">16674 11900 229 0,'29'-16'201'15,"-30"18"67"-15,7-8-33 16,-6 4-50-16,18 3-13 0,-7-7-32 16,-14 6-13-16,11 0-21 15,-22-5-9-15,11 5-11 16,7 0-9-16,2-4-21 15,0 4-11-15,-6 10-23 16,-2-3-5-16,-18 7-3 16,8 3 0-16,-1-5-1 15,10 7-1-15,-4 7-3 16,2 1-2-16,-15 4-1 16,-3-1-2-16,7-6 0 15,-6-2 0-15,11-4 0 16,-9 0-1-16,4-4 0 15,-1-4 1-15,2-3 1 16,1-1 1-16,7-6 2 0,1 3 0 16,2-9-5-16,8-3-3 15,1-1-5-15,-2-4-3 16,5 2-1-16,-1 1 1 16,9-4 0-16,12 1 2 15,-12 7 2-15,-3-1 1 16,1 6-1-16,-13 5-1 15,11 4 2-15,-1 4 1 0,6 1 3 16,0 1 2-16,-5 0 2 16,15-3 1-16,-24 0 2 15,18-7 1-15,5-3 0 16,-8 2 1-16,12-3-4 16,-10-1-1-16,2-2-3 15,-6-7 0-15,-2 2-2 16,5-2-14-16,-2 4-77 15,1 0-75-15,-3-5 101 16</inkml:trace>
  <inkml:trace contextRef="#ctx0" brushRef="#br1" timeOffset="-189863.303">17093 11779 800 0,'0'-8'469'16,"-1"6"-65"-16,-14-3-203 15,10 5-23-15,-6 4-86 16,3 1-23-16,1 12-40 16,-8-3-11-16,8 13-7 15,-6-2 0-15,-2 15 4 16,4 7 0-16,-3-8-1 16,2-7-1-1,7-17-4-15,-1 2-3 0,-15 33 0 16,1 2-3-16,-3-1 0 15,7-21 0-15,1 0-1 16,2 0 0-16,4-7 0 16,-1 0 0-16,2-15 0 15,-5 2 2-15,2-7-31 0,7-2-19 16,2 3-51-16,4-16-41 16,1 6-82-16,2 0-134 15,5-11 231-15</inkml:trace>
  <inkml:trace contextRef="#ctx0" brushRef="#br1" timeOffset="-189490.557">17132 12246 722 0,'0'-2'505'15,"0"3"15"-15,-5 0-249 16,3-1-43-16,1 0-89 15,-6 1-18-15,0 1-38 0,-4 4-16 16,-28 23-25-16,38-17-13 16,-3-3-13-16,3-3-5 15,1-3-7-15,9 1-1 16,-2-3-17-16,-7 2-46 16,0-3-160-16,-1 0 147 15</inkml:trace>
  <inkml:trace contextRef="#ctx0" brushRef="#br1" timeOffset="-188554.216">17448 11820 536 0,'-1'0'310'0,"0"0"-60"15,0 0-72-15,0 0-31 16,0 0-37-16,0 0-10 15,0 0-15-15,1 0 1 16,0-1 0-16,1 0-6 0,27-6-16 16,34-8-10-16,-27 6-17 15,14-1-7-15,-18 6-11 16,-11 7-4-16,6 5-6 16,-19 0-2-16,6 14 0 15,4-3 2-15,-17 10 2 16,-10 1 2-16,-3 5 1 15,-11 5-2-15,3-4-1 16,-2 1-3-16,-8-5-2 16,9-2-1-16,-2-1-1 15,0 2-1-15,7-4 0 16,5 2 0-16,-2-9-1 16,7 1 0-16,-1-9-1 15,-6 0 0-15,4-2 0 16,2 1 0-16,5-2-22 0,1-4-21 15,1 1-60 1,-1-6-57-16,1-1-347 0,1 0 340 16</inkml:trace>
  <inkml:trace contextRef="#ctx0" brushRef="#br1" timeOffset="-188206.611">17407 12070 582 0,'9'-11'368'0,"-7"2"15"16,3 7-150-16,3-4-60 15,3 3-36-15,13 9-35 16,4-2-8-16,7 8-18 16,4-1-7-16,0-3-20 15,-11 3-9-15,-2-9-19 16,-8 0-5-16,-6 3-6 16,6-2-1-16,-11 0-1 0,6-3-2 15,-6-2 10-15,5-2-44 16,6-2-123-16,-3 3-116 15,6-5 146-15</inkml:trace>
  <inkml:trace contextRef="#ctx0" brushRef="#br1" timeOffset="-187579.722">18076 11807 895 0,'0'-2'439'0,"-12"2"-166"16,8 0-43-16,-1 4-102 15,5 2-26-15,6 4-32 0,2 8-8 16,-8 2-9-16,6 0-6 16,-24 5-8-16,-9 5-4 15,17-4-4-15,-19 4-3 16,9 3-8-16,0-8-5 15,-3-1-4-15,4 2-3 16,8-10-1-16,3-3-2 0,-2 1 0 16,2-6 0-16,0-6 0 15,0-1-2-15,8-6-4 16,1-5-5-16,6-5-12 16,7-5-8-16,-2-3-10 15,5 1 2-15,-4 6 9 16,1 10 8-16,-1 4 12 15,-4 1 1-15,0 5 2 16,-2-2 2-16,-4 7 4 16,-2 5 1-16,3 2 3 15,-2 1-1-15,16 4-2 16,-1-6-1-16,-2-3-1 16,10-3 0-16,-7-8 0 15,2-2 0-15,9-4-1 16,-4-4-3-16,2-4-100 15,3-1-63-15,2-4 97 0</inkml:trace>
  <inkml:trace contextRef="#ctx0" brushRef="#br1" timeOffset="-187197.438">18386 11742 1136 0,'-6'-6'524'0,"2"5"-242"15,4 2-57-15,-6 2-103 16,2 6-40-16,-6 7-45 15,-2 4-9-15,0 16-5 16,-5 2 3-16,0 11 5 16,-6 4-1-16,9-19-7 31,6-17-5-31,2 0-9 0,-27 47-2 0,0-2-2 16,-11-5-1-16,23-18-1 0,-4 0-1 15,1 1 3-15,24 0-19 16,-19-22-74-16,7 7-64 15,9-20-209-15,-14-5 224 16</inkml:trace>
  <inkml:trace contextRef="#ctx0" brushRef="#br1" timeOffset="-186331.774">18837 11971 763 0,'1'-1'438'0,"-1"-9"-116"16,0 10-88-16,-5-2-55 16,1 4-81-16,3-2-23 15,0 0-41-15,-4 11-9 16,-1 6-1-16,-14 37 3 0,11-28 6 15,-3 1 3-15,-5 6-5 16,0-5-6-16,-7 8-8 16,2 3-5-16,8-6-4 15,-8-4-1-15,3 2-1 16,9-13-1-16,-11 5-1 16,8-3 0-16,13-14 4 15,-4-2-8-15,-4-12-63 16,14-8-51-16,-4-8-180 15,-3 3 180-15</inkml:trace>
  <inkml:trace contextRef="#ctx0" brushRef="#br1" timeOffset="-186056.432">18625 12099 795 0,'-4'-7'427'16,"7"4"-102"-16,4 5-86 15,12-5-55-15,-9-2-40 0,6 5-29 16,0-3-14-16,3 3-30 16,5 3-9-16,-1-9-15 15,13-1-10-15,-5 5-17 16,0-3-7-16,7 4-6 15,-9 2 23-15,-5-1-113 16,-4 3-105-16,-20 10 126 16</inkml:trace>
  <inkml:trace contextRef="#ctx0" brushRef="#br1" timeOffset="-185092.64">19723 11735 594 0,'3'-6'355'15,"-5"1"-73"-15,2 5-92 16,-1 0-40-16,0 0-64 0,0 0-16 16,-8 21-5-16,-16 30-3 15,6-14 6-15,-2 9-5 16,-15 6-12-16,5 2-6 15,1-4-18-15,-5-6-5 16,10-7-10-16,-10 0-2 16,1-4-3-16,10 0-1 15,5-7-2-15,6-7-1 0,2-7 1 16,7-7-1-16,3-5-7 16,2-2-18-16,-1 1-63 15,0 0-47-15,6-12-287 16,2-8 276-16</inkml:trace>
  <inkml:trace contextRef="#ctx0" brushRef="#br1" timeOffset="-184339.317">19978 12034 710 0,'0'-1'375'0,"10"3"-107"16,1 0-33-16,-23 0-66 15,15-5-26-15,0 1-20 16,-3-7-15-16,-4 9-17 16,9 4-9-16,-19-3-17 15,3 7-4-15,-4-1-12 16,-16 4-3-16,1 2-7 15,-5 5-6-15,10 2-11 16,2-4-5-16,-2 5-9 16,2-5-2-16,0 3-3 15,2-2 0-15,3-2-2 16,11 4 0-16,0-4-1 16,6 6-1-16,7 5-1 15,-4-12 0-15,9 8 1 0,2-2 0 16,0-18 1-16,0 9 0 15,5-10 3-15,-2-6-1 16,7-3 2-16,5-4 0 16,12-12-1-16,-3-1 0 15,11-7-1-15,3 0 0 16,-21-2 2-16,4 0 0 16,-17 5 0-16,-13-2 1 15,-6 6 1-15,0 4 0 16,-4-1 0-16,2 4-1 0,7 8-2 15,-19-5-1-15,-5 13-2 16,-5-1-1-16,1-6-2 16,10 9 0-16,6-2-1 15,-9 5-1-15,-5 6-1 16,2 0-2-16,-7 2-14 16,19-2-22-16,0 2-63 15,5-3-39-15,4 5-117 16,1-3-88-16,9 1 227 15</inkml:trace>
  <inkml:trace contextRef="#ctx0" brushRef="#br1" timeOffset="-183401.123">20596 12029 590 0,'-2'0'368'0,"2"-3"-39"15,-9-2-157-15,10-4-16 0,-10 4-51 16,11 1-2-16,11 1 4 16,-11 4 6-16,5-2 11 15,-8 1 3-15,-2 0-12 16,-2-6-16-16,-9 6-35 15,8 2-13-15,-16-2-20 16,10-3-7-16,7-5-9 16,-16 4-4-16,10 6-5 15,-9 9-2-15,-10-1-2 16,2-9-1-16,-7 0-1 16,1 6 0-16,8 4 0 15,4 2-1-15,8 7 0 16,-1-9 0-16,11 0-1 15,-6 2 0-15,4-3-1 16,0 0 0-16,1 4 0 16,7 0-1-16,5-4-1 0,3-2-1 15,6-3-1-15,2-2-3 16,14-4-8-16,-4-3-9 16,11-5-17-16,2-5-5 15,-7-4 7-15,8-5 9 16,-13-3 21-16,-9 4 9 15,2-1 3-15,-7-1 0 0,-4 11 0 16,0 1-2-16,-11 8-7 16,-2 8-2-16,-10 7-3 15,1 1-1-15,-8 12 3 16,7 4 1-16,-5 8 3 16,4 7 1-16,-5 10 4 15,-28 8 2-15,1 12 1 16,-6 1 0-16,5 1 1 15,17-1 0-15,9-7-1 16,-4 1 1-16,3-6 0 16,-2-9 0-16,0-7 1 15,3-3 1-15,5-14 1 16,3 2-4-16,-8-19-23 16,-1-5-9-16,-5-9-24 15,3-8-7-15,4-6-1 0,2-7-3 16,8-1 10-16,-5-12 8 15,7-4 19-15,-1-1 10 16,5 0 11-16,6 6 3 16,0 6 3-16,8 1 3 15,13 5 2-15,-19-1 7 16,17 3 17-16,6 0 10 16,-10-4 20-16,27 3 6 0,-4-4-4 15,-1-1-5-15,9 14-15 16,-2-5-5-16,9 8-8 15,6-1-4-15,-12-9-5 16,0 5-5-16,-12-2-4 16,-9 0 0-16,-2 0-28 15,-7-2-39-15,-1-2 40 16</inkml:trace>
  <inkml:trace contextRef="#ctx0" brushRef="#br1" timeOffset="-181194.694">21699 11690 397 0,'0'-1'243'15,"0"0"-31"-15,0 0-42 16,0 0-16-16,0-1-23 16,0 1-15-16,0 0-34 15,0 0-10-15,0 0-9 16,0 0-1-16,-1 0 0 16,0 1-2-16,0 0-9 15,-15 9-8-15,-34 25-14 16,31-19-8-16,-15 2-10 15,8 5-4-15,-2 7-5 16,-6 6 0-16,28 7-2 16,-7-5 2-16,5-1 2 15,3-2 2-15,-13-4 1 0,5 4-1 16,3-4-1-16,9-3-1 16,11-7-1-16,-19-4-1 15,19-1 0-15,-12-3 1 16,11-5 3-16,24 3-28 15,-25-10-132-15,21-3-303 16,-11-6 296-16</inkml:trace>
  <inkml:trace contextRef="#ctx0" brushRef="#br1" timeOffset="-180685.826">22210 11795 644 0,'7'-9'360'16,"-3"-1"-48"-16,1 8-84 15,-1 2-53-15,0 3-26 16,-5 5-38-16,-5-1-20 15,-3 8-25-15,-9 4-2 0,-1 5 5 16,-2 1 2-16,-5 4-10 16,1 5-10-16,-9-2-23 15,-2 2-8-15,-5-3-9 16,11-10-3-16,-1-1-2 16,1-5-1-16,7-8 0 15,-7 1-1-15,20-6 6 16,0 0-23-16,8-5-73 15,3-2-49-15,-1-8-154 16,3 0-163-16,17 1 297 16</inkml:trace>
  <inkml:trace contextRef="#ctx0" brushRef="#br1" timeOffset="-180372.38">21991 11836 903 0,'-9'-4'493'0,"8"5"-146"16,1 7-125-16,0 2-44 15,18-4-70-15,-8 4-15 16,-12 9-23-16,4-2-14 16,8 6-17-16,1 5-5 0,3-6-12 15,6 1-4-15,-7 0-7 16,2-10-2-16,1 2-4 15,1-2 2-15,-5-1-2 16,-4 6-1-16,3-7 0 16,-3-3-2-16,1 0-19 15,2-2-40-15,-2-3-71 16,2 9-50-16,-2-8-84 31,-5-1-38-31,2 0 193 0</inkml:trace>
  <inkml:trace contextRef="#ctx0" brushRef="#br1" timeOffset="-179879.779">22661 11567 816 0,'2'0'407'16,"3"8"-133"-16,5 0-121 15,7 6-24-15,3 9-33 16,1 5-14-16,10 4-22 16,-7 5-6-16,11 4-5 15,-12-2-1-15,-12 4-2 16,10-2-5-16,-17-4-11 15,0 4-5-15,6-2-5 16,-15-3 0-16,-20-4 1 16,-2-5 1-16,-23-2-4 0,4 1-3 15,8-1-8-15,6-4 12 16,5-4-82-16,-2-9-78 16,8 2 93-16</inkml:trace>
  <inkml:trace contextRef="#ctx0" brushRef="#br1" timeOffset="-178835.52">21168 12287 351 0,'-15'38'250'0,"15"-32"0"15,3 3-70-15,4-8-20 16,0-4-36-16,0 8-10 16,1-6-22-16,-3-1-8 0,5 2-8 15,0-7-5-15,1 2-9 16,-1 4-3-16,-2 4-12 16,5 2-6-16,2-3-15 15,5 1-8-15,8-6-7 16,8-3-1-16,1 9-1 15,-3 4 1-15,11 1 0 16,-2 1-1-16,11-4 1 16,9-6-2-16,12-1-3 15,1-1-1-15,26 4 11 16,6 4 7-16,12-4 4 16,11 6 4-16,4-13-10 15,1-7-8-15,-3 13-3 16,-6-6-2-16,-6-1-3 15,-9 3 1-15,-14-4-1 0,-1 8-1 16,-24 6 0-16,-10-4 0 16,-31 3-3-16,-16 0-3 15,-30-2-6-15,1 8 1 16,-18 6 2-16,-2 1 6 16,-4 0 2-16,-5 2 1 15,18-9 8-15,-2-1-20 0,16-5-80 16,8 0-50-1,6-2 73-15</inkml:trace>
  <inkml:trace contextRef="#ctx0" brushRef="#br1" timeOffset="-175394.643">21651 12755 401 0,'0'-1'242'16,"0"0"-16"-16,0 0-28 15,0 0-46-15,0 0-14 0,0 0-24 16,0-1-14-16,0 1-18 15,-1 0-7-15,0 1-8 16,0 0-2-16,0 0-17 16,-11 6 2-16,-5 1-28 15,-24 27-8-15,24-12-8 16,6-3-9-16,-15-1 4 16,-5-4 1-16,13-2-2 15,-9 5 1-15,0 5-1 16,10 6-1-16,-15 0 0 15,6-5-2-15,17 0 0 16,1-6-2-16,10 1-3 16,12 5 1-16,1-5 1 15,5 1 1-15,4-4 5 16,-6-7 2-16,17-2 3 0,-9-3 3 16,14-3 2-16,-2-5 2 15,-3-4 4-15,5-9 0 16,-5-7 0-16,-2 0-1 15,0-7-2-15,-6 4 0 16,-6-6 1-16,5-3 0 16,-14 2-1-16,2-4 0 15,-14 4 20-15,-5 2 4 0,-9 7 2 16,-6 4 0-16,-2 2-23 16,-1 8-7-16,0 0-5 15,2 2-1-15,6 3-2 16,-5 0-1-16,5 2-3 15,-3 5-3-15,4 3-5 16,1 3-2-16,6 5-17 16,4 3-30-16,4 4-134 15,6-3-153-15,4 15 214 16,-7 11-120-16</inkml:trace>
  <inkml:trace contextRef="#ctx0" brushRef="#br1" timeOffset="-175020.465">21987 13047 1025 0,'-1'0'540'0,"0"0"-122"15,0 0-160-15,0 0-115 16,0 0-48-16,0 0-58 15,0 0-10-15,-7 10-12 16,3 1-6-16,-13 28-4 16,17-30 0-16,-8-4-41 15,-5 2-52-15,6-1-246 16,14 2 219-16</inkml:trace>
  <inkml:trace contextRef="#ctx0" brushRef="#br1" timeOffset="-174089.407">22268 12723 364 0,'-2'0'217'0,"1"0"-58"16,0 1-31-16,0-1-11 15,1 0-13-15,0 0 38 16,0 0 4-16,0 0-9 15,0 0-9-15,0 0-17 0,1 0-9 16,10 2-19-16,12-4-14 16,34-10-22-16,-33 4-11 15,9-2-15-15,0-1-7 16,-11 8-6-16,8 1-1 16,-7 7-4-16,-4 0 0 15,1 11-2-15,-8-1 0 16,-10 12 0-16,0 9 2 0,-9 5 0 15,-4 3 2-15,-8-5-1 16,0 3 0-16,-11-5 0 16,0 2 0-16,0-4-1 15,2-1 0-15,7-3 0 16,7 3 0-16,4-7-2 16,-9 1 1-16,15-7-13 15,-2-18-25-15,-3 0-77 16,9-9-68-16,-6-8 108 15</inkml:trace>
  <inkml:trace contextRef="#ctx0" brushRef="#br1" timeOffset="-173753.173">22257 12879 768 0,'0'2'415'16,"6"-5"-81"-16,6 7-99 16,5-5-70-16,-2 1-36 0,-4 3-40 15,13 3-12-15,-3 0-15 16,12 0-4-16,5-1-8 15,-3 1-7-15,7-6-16 16,-14 1-6-16,2 0-9 16,-4-4-2-16,-4 5-5 15,0-5 2-15,-9-5-56 16,-5 4-71-16,-4-9-333 16,0 13 296-16</inkml:trace>
  <inkml:trace contextRef="#ctx0" brushRef="#br1" timeOffset="-172856.706">23122 12745 449 0,'-2'-1'230'0,"5"-1"-49"16,3-4-6-16,-3 3-2 16,2-2 0-16,-1 6-1 15,-3-1 6-15,-1 0 4 16,-1 0-8-16,0 0-32 15,0 0-25-15,-1 0-44 16,-13 5-14-16,-37 15-16 16,21-7-11-16,-8-4-15 15,2 3-4-15,4 1-6 16,-1-9 0-16,8 1-1 16,-4-6-2-16,14-1-1 15,9 3-1-15,-3-1-2 16,10 2 0-16,-7 2-4 15,-3 0 0-15,15 1 1 0,-5 0 2 16,0-3 1-16,6-2 1 16,-6 0 0-16,0 0-1 15,0 0 1-15,0 1 0 16,1 5 0-16,-1 2 0 16,0-2 1-16,1 6-1 15,-9 9 0 1,2 1 0-16,-12-8 0 15,-4 3 0-15,0-1-1 0,17-11 0 16,1 1 0-16,2-4-1 16,8-1-1-16,-1-1-1 15,-5-1-2-15,0 0 0 16,11-5-2-16,12-6-2 16,23-8 0-16,-19 16 3 15,-7-1 1-15,6 0 4 16,6 0 1-16,-6 5 0 15,3 0 0-15,-4 7 1 16,-1 7 0-16,-2-6 1 16,-1 4-1-16,-10 0 1 15,-1-1 0-15,-5 7 1 16,3 2 0-16,-8 1 1 16,-5 0 0-16,-11 3 0 0,-1 0 1 15,-10 9 2-15,-5-4-1 16,-2 0 4-16,-8-5-1 15,9-9 17-15,6-2 0 16,-13-3 11-16,5-5 4 16,-6-9-14-16,-3-11 1 15,23-10-15-15,-2 2-3 16,13 1-8-16,6 1 0 16,1-3-56-16,4 1-47 0,5-1-126 15,2 8 131-15</inkml:trace>
  <inkml:trace contextRef="#ctx0" brushRef="#br1" timeOffset="-171976.526">21394 12543 666 0,'-1'-8'401'0,"-11"9"-29"16,-12-1-106-16,11 7-85 16,-16 3-43-16,5 4-54 15,-1 2-16-15,0 9-28 16,2 4-15-16,-4 8-11 15,6 7-5-15,-6 10-5 16,4 4 0-16,-8 2 0 16,-1-2 0-16,20-8 0 15,-2-3-1-15,14-2-2 16,15-3 0-16,-5 3-1 16,8-3 0-16,12-10-8 0,-5 2-27 15,3-25-150-15,4 3 129 16</inkml:trace>
  <inkml:trace contextRef="#ctx0" brushRef="#br1" timeOffset="-171270.936">23263 12542 1538 0,'1'-3'476'16,"2"1"-298"-16,1 3-138 16,-4-1-14-16,0 0-16 15,10 5-2-15,19 6-1 16,22 43-1-16,-38-8 3 16,5 1 0-16,-18 7 2 15,5 3-1-15,4-3 8 16,-2 2 2-16,3-6 0 15,-7 0 0-15,-5 5-5 0,-15-4-2 16,-2 9 1-16,-7-7-1 16,-12-6-3-16,-4-2-1 15,-8-15-34-15,5-2-36 16,8-9 39-16</inkml:trace>
  <inkml:trace contextRef="#ctx0" brushRef="#br1" timeOffset="-156596.075">3798 14279 128 0,'36'-15'84'15,"-26"13"9"-15,-9-2 1 16,-9 3 8-16,4 1 11 16,1 1-5-16,-1 1-7 15,4-2-4-15,0 0-16 0,0 0-7 16,0-1-20-16,0 0-6 16,7 3 355 46,-1 1-388-46,-5-1-3-16,-1-1 15 0,-4 3-5 15,3-4-1-15,0 0 2 16,-6 2-2-16,-11 5-2 16,-23 13-1-16,7-17 5 15,6 4 0-15,-1-7 0 16,6 5-2-16,-1-1-9 15,-2-4-3-15,11 3-4 16,-1-3-1-16,10 0-1 0,6 1 1 16,-5 0-1-16,2-2 1 15,3 1 1-15,0-1 0 16,0 1-2-16,-1 0-1 16,1 0-2-16,0 0-1 15,0-1-2-15,0 1-1 16,0 0 1-16,0 0 1 15,0 0 1-15,0 0 0 0,0 0 1 16,0 3 0-16,-1 3 0 16,0 2 0-16,1 2 1 15,-1-2 0-15,0 1 0 16,-8 28 1-16,0-27 0 16,3 1 1-16,-1 1-1 15,-1-5 0-15,2-1 0 16,2-2 1-16,4-6-1 15,2 2 0-15,-2-1-2 16,0 0 0-16,0-1-2 16,3 0 1-16,8-4-1 15,-2-1-1-15,26-20-1 16,-23 19 0-16,0 0 1 16,5 5 0-16,-2 4 1 15,-1-1-1-15,-1 5-1 0,-1-1 0 16,1 0 0-16,-1 3 1 15,-1 4 1-15,5 2 1 16,-1 2 0-16,-4 7 1 16,2 2 0-16,-13 4 0 15,2 6 2-15,-11-3 0 16,-7-2 2-16,-1-4 1 0,-11-5 1 16,16 1 3-16,-6-7 14 15,-1 2 9-15,-4-7 11 16,-4-4 5-16,-2-1-7 15,4-5-6-15,3-7-11 16,0-7-5-16,1-3-7 16,2-4-3-16,3 1-6 15,-3 7-2-15,13-9-4 16,-5-1-3-16,5 7-4 16,1-1-21-16,0 16-60 15,8 2-37-15,3 0-157 16,12 0 178-16</inkml:trace>
  <inkml:trace contextRef="#ctx0" brushRef="#br1" timeOffset="-156172.634">3975 14622 798 0,'0'2'461'15,"-9"-10"-68"-15,5 10-214 16,-4 10-20-16,-5-8-80 16,11 13-24-16,-3-9-24 15,-1-9-11-15,2 4-12 16,0-4-1-16,3 1 0 16,0 0 0-16,0 0 1 15,0 0-39-15,0 0-192 16,1-1-511 46,0 0-441-62</inkml:trace>
  <inkml:trace contextRef="#ctx0" brushRef="#br1" timeOffset="-155110.818">4276 14327 381 0,'3'-2'277'0,"-3"1"33"0,0 0-83 15,0 0-95-15,0 0-42 16,0 0-52-16,-1-1-8 16,1 1 0-16,-1 0 5 15,0 1 0-15,0 0 2 16,0 0-9-16,-1 7-3 0,-4 5-5 16,-1 0-1-16,-25 24-4 15,5-32-2-15,21 2-1 16,1-3 0-16,1-1 3 15,5-2 0-15,-1-1-5 16,0 0-3-16,0-1-7 16,9-16-1-16,46-25-5 15,-28 27-6-15,0 1-7 16,-8 4 0-16,-9 3 3 16,8 5 5-16,-12 2 5 15,16 6 1-15,-11 0 0 16,-3-3 0-16,3 10 5 15,-7-3 1-15,5 9 6 16,-4 8 3-16,-5-2 3 0,-3 0 4 16,-6 3 11-16,-8 1 5 15,2 2 4-15,-3 1-2 16,-4-3-11-16,0 1-4 16,7-13-3-16,-14 6-1 15,12-2-2-15,-13-13 0 16,-17 3-3-16,18-14 0 15,-9-10-3-15,16 5-1 16,16-3-4-16,-3 5-2 0,7-8-3 16,-1 1-6-16,-1-3-4 15,8 1-1-15,1 8 0 16,5 0 1-16,2 6 4 16,-1 2-2-16,5 9 1 15,7-1 1-15,-2 4 4 16,15 3 2-16,-7 3 2 15,-6 1 2-15,0-1 0 16,-16-3 0-16,13 1 0 16,-6-10 1-16,4-4 2 15,2 2 1-15,-9-12 2 16,7 7 1-16,1-8-8 16,-3 0-33-16,5-4-138 15,0-5-215-15,4-4 241 16</inkml:trace>
  <inkml:trace contextRef="#ctx0" brushRef="#br1" timeOffset="-154470.05">4769 14292 909 0,'-17'-3'404'0,"9"9"-195"16,-11 6-56-16,-4-1-54 15,8 8-30-15,-8-5-36 16,-1 1-9-16,8 1-9 0,-4 1 4 16,11 9 11-16,-3-3 3 15,2 5 6-15,3-1-3 16,1 4-7-16,5-6-3 15,6 8-6-15,3-6-3 16,1-12-3-16,8 1 0 16,-1-14-2-16,9 4-1 15,80 42 4 1,-71-73 12 31,-17 13-1-47,1 0 1 0,51-53-10 0,-10-6-7 15,-84-49-1-15,27 97 1 16,-4 3-2-16,-8 1 0 16,-3 3-5-16,-1-1-1 15,-8 10-3-15,-6-2-1 0,1 2-2 16,7 7-2-16,-2 0 1 16,-1 7 0-16,0 6-8 15,-5-1-34-15,-5 3-105 16,10 1 101-16</inkml:trace>
  <inkml:trace contextRef="#ctx0" brushRef="#br1" timeOffset="-153600.301">5409 14349 416 0,'-1'-1'266'0,"0"0"-9"16,0 0-46-16,0 0-51 15,0 0-16-15,0 0-17 16,0-1-8-16,1 1-24 15,0 0-15-15,0 1-24 16,15 2-4-16,32 14-9 16,-27-10-3-16,6-1-6 0,1-3-5 15,13-3-10-15,7 1-4 16,-17-2-4-16,9-1-2 16,-15 0-16-16,-16-3-44 15,5 0-140-15,-17-3 126 16</inkml:trace>
  <inkml:trace contextRef="#ctx0" brushRef="#br1" timeOffset="-153180.316">5397 14522 975 0,'0'-3'425'16,"0"4"-237"-16,3 0-41 16,-3-1-71-16,0 0-24 15,0 1-16-15,8 6 4 16,2-6 4-16,8 6 3 16,30 15-3-16,-26-21-3 15,7 4-11-15,7-9-6 16,-3 9-9-16,-8-5-4 0,-2-1-3 15,-11 3 16-15,0-2-104 16,-2-2-49-16,22 2 79 16</inkml:trace>
  <inkml:trace contextRef="#ctx0" brushRef="#br1" timeOffset="-152261.239">6227 14237 629 0,'-2'-1'330'0,"2"-3"-86"16,4 7-28-16,-5-4-68 16,1 0-36-16,0 0-46 15,0 0-14-15,0 1-8 16,0 0 2-16,-3 3 0 15,-5 14-6-15,-29 26-12 16,27-22-6-16,-11 2-7 16,4 3-3-16,-13-3-2 15,-2-2-1-15,16 0-3 16,-7-2 0-16,14-5-2 16,-1-5-1-16,10-3-1 15,8 2 0-15,7-4 0 16,11-4 1-16,-7-6 0 0,1 2-2 15,22-1 0-15,-17 1 1 16,21 2 2-16,2-6 1 16,-20-5 1-16,9 3 2 15,-16 1-24-15,-6-2-36 16,-5 2-190-16,-1 4 163 16</inkml:trace>
  <inkml:trace contextRef="#ctx0" brushRef="#br1" timeOffset="-151857.947">6543 14176 719 0,'9'-6'437'15,"-9"-1"-50"-15,-4 5-161 16,2 4-35-16,-4 9-86 0,3-3-31 16,1 8-38-16,-6 5 3 15,-7 2-1-15,-2 6-2 16,-9 1-7-16,4 2-8 15,9 2-11-15,-6 0-3 16,0-1-1-16,1 7 1 16,-10-8 3-16,10 4 1 15,4-10 0-15,-7-4-2 16,17 1-14-16,0-8-23 16,-7-2-69-16,16-3-39 0,-13-4-188 15,-5-3 206-15</inkml:trace>
  <inkml:trace contextRef="#ctx0" brushRef="#br1" timeOffset="-151544.944">6582 14486 756 0,'11'8'428'16,"-20"-1"-16"-16,2 0-162 16,-4 2-81-16,-1 4-34 15,3-2-71-15,-7 3-17 16,12-4-25-16,1-6-8 15,0 4-3-15,1 2 0 16,-2 1 3-16,-1-6-41 0,2-6-188 16,4-3 155-16</inkml:trace>
  <inkml:trace contextRef="#ctx0" brushRef="#br1" timeOffset="-150689.403">6874 14220 375 0,'-1'0'259'15,"0"0"38"-15,0 0-84 16,0 0-62-16,1 0-31 15,0 0-37-15,0 0-3 16,0 0 11-16,11 0-3 16,5-2-6-16,37-6-8 15,-17-6-16-15,-3 8-8 16,3 3-17-16,-6 0-7 0,2 3-10 16,0-6-2-16,-11 3-7 15,-10 6-3-15,-11 5-2 16,11 11 0-16,-22 6 1 15,11-4 3-15,-16 8 2 16,-11-4-1-16,9 2 0 16,-4 3-1-16,5 0 0 15,-8 3 0-15,8 2-1 16,-5-3 1-16,8-1-2 16,5-8-1-16,-5-2 1 15,9-6 0-15,-6-7-1 16,1 4 2-16,4-7-31 15,1 14-28-15,-2-6-88 16,4-8-72-16,0-4 133 16</inkml:trace>
  <inkml:trace contextRef="#ctx0" brushRef="#br1" timeOffset="-150350.045">6905 14366 783 0,'1'-5'437'16,"-6"-4"-87"-16,14 8-164 15,3 1-24-15,4 2-65 16,15 3-21-16,-9 0-23 16,8 1-9-16,6-3-15 15,-11-1-6-15,-3 3-9 16,-9-2-2-16,1-2-1 16,-8-1 0-16,6-2 6 15,-2-3-35-15,3 3-132 16,10 4 109-16</inkml:trace>
  <inkml:trace contextRef="#ctx0" brushRef="#br1" timeOffset="-149754.035">7458 14115 1080 0,'-2'5'468'0,"0"-1"-265"16,-5 4-36-16,-2 12-75 16,-1 0-27-16,-1 13-23 15,2-3-8-15,-3 0-10 16,1-1-3-16,-1-1-7 16,2-2-2-16,-3-1-1 0,0-5-1 15,-1-3 2-15,1 0 1 16,2-5 1-16,-1-2 0 15,6-8 3-15,4-1-2 16,3-11-6-16,7-3-5 16,-2-3-28-16,2-6-10 15,9 4-3-15,-2 4-7 16,0 5 14-16,-3 3 5 0,-3 6-5 16,-7 1 8-16,4 5 0 15,2 5 0-15,0 2 5 16,7 3-1-16,1-2 2 15,-4-1 2-15,7-5 1 16,0-1 2-16,2-4 70 16,7-1 3-16,2-2 7 15,-9-5 2-15,4-1-93 16,-12-6-43-16,1-2-149 16,22 1 136-16</inkml:trace>
  <inkml:trace contextRef="#ctx0" brushRef="#br1" timeOffset="-149389.317">7771 14040 1650 0,'-4'7'569'0,"-7"10"-528"15,3 15-18-15,-5 2-8 16,-8 6 4-16,-9 4 13 16,3-4 6-16,11 4 1 15,-1 2-3-15,8-3-13 16,-9 8-3-16,-6-2-9 15,2 0 1-15,-4-2-4 16,9-13-4-16,-1-5 4 16,10-3-2-16,2-12-13 15,-4 4-40-15,4-6-115 16,-3-7-159-16,-1 12 198 16</inkml:trace>
  <inkml:trace contextRef="#ctx0" brushRef="#br1" timeOffset="-147609.276">8595 14349 169 0,'3'-10'129'0,"2"4"7"15,-2-1-27-15,-2-3-5 16,6 5 16-16,-5 0 10 15,10 0 19-15,15-25 4 16,-19 27-9-16,-7-1-2 0,-1-1-4 16,11 6-2-16,-21-2-17 15,2 0-19-15,0 2-39 16,-13 2-17-16,10 5-13 16,-1 6-1-16,6 7-4 15,0 3-2-15,-5 8-9 16,-8 1-3-16,-5 4-2 15,-3-2-1-15,2 2-1 16,8-3-1-16,-2-4-1 16,9-6 1-16,2-4-1 15,-3-3 1-15,7-6 0 16,0-4 1-16,1-7-29 16,-1-6-30-16,-1-1-136 15,2 1-126-15,3-10 195 16</inkml:trace>
  <inkml:trace contextRef="#ctx0" brushRef="#br1" timeOffset="-147331.626">8469 14360 956 0,'-6'-3'442'15,"8"1"-196"-15,-2-2-22 0,10 5-64 16,-1-2-32-16,10 0-42 16,11-1-20-16,4-2-21 15,7 4-4-15,-1 1-9 16,-6 2-7-16,-11-1-10 16,-2 1-4-16,-3 2-4 15,-2-3-2-15,-3 1-5 16,-5 1-40-16,-3-4-194 15,-1 1 164-15</inkml:trace>
  <inkml:trace contextRef="#ctx0" brushRef="#br1" timeOffset="-146599.114">9531 14126 382 0,'15'-9'267'0,"-19"-2"-2"15,8 2-69-15,-8 3-19 16,1-1-35-16,25 2-12 0,-27 6-15 16,14-1-9-16,-19 6-18 15,-1 2-6-15,11 7-14 16,-15 5-8-16,16 6-9 16,-10 12-5-16,-8 0-17 15,0 5-5-15,-19-1-5 16,5 0-4-16,-8 1-5 15,8 0-1-15,10-5-1 16,-1-1 0-16,11 0 0 16,0-9 0-16,2-8 1 15,2-9 0-15,5-8 3 16,-1 1 0-16,2-4-12 16,0-1-21-16,0-1-74 15,0 1-55-15,4-24-302 16,15-32 297-16</inkml:trace>
  <inkml:trace contextRef="#ctx0" brushRef="#br1" timeOffset="-146044.515">9772 14376 459 0,'0'4'301'15,"2"-3"-34"-15,2-3-29 16,-4 2-23-16,0-1-27 16,-1-1-11-16,0 2-34 15,0 0-15-15,0 0-33 16,0 0-20-16,-9 5-26 16,-13 6-10-16,-36 18-21 15,26-18-4-15,7 8-5 16,13 3-2-16,-9 0 1 15,16-3-2-15,-3 4-1 16,-7-5-1-16,25-6-2 16,-14 4-1-16,12-7 1 15,5 5-1-15,-2 4 0 16,7-5 1-16,2 1-1 16,-1-5 2-16,6-10 3 0,0-3 1 15,1-12 1-15,5 0 1 16,-6-7-3-16,3-2-1 15,3-5 1-15,-8-8 0 16,-2-2 1-16,-1 6 1 16,-11 3-1-16,3 5 0 15,-6 10-2-15,-16-1-2 16,-5 4-2-16,-7 5-1 0,-1-2-3 16,6 10 0-16,4 0 0 15,2 2 0-15,-1 4 1 16,3-1-2-16,-2 2 0 15,2 0 1-15,6 5-49 16,1-1-28-16,3 3-99 16,0-5-85-16,6-2 171 15</inkml:trace>
  <inkml:trace contextRef="#ctx0" brushRef="#br1" timeOffset="-145146.557">10402 14357 796 0,'-3'-4'398'0,"8"1"-145"15,-5 0-90-15,0 2-13 16,0 0-29-16,0 0-4 15,0 0-19-15,0-1-12 16,-2 1-17-16,1 0-6 0,-11-2-16 16,-5 1-10-16,-39 3-13 15,25 8-6-15,2 0-9 16,1 4-2-16,4 0-5 16,2 0 0-16,5 3-2 15,-2 0 0-15,9 4-1 16,-2 4 0-16,3-1 0 15,11-5-1-15,3-4-2 16,8 0 1-16,6-8-2 16,-5 2 0-16,7-8-5 15,0-8-8-15,1-5-20 16,0-5-11-16,-1-4-14 16,1-2 1-16,-2-2 11 15,5 1 4-15,-5 0 12 16,-4 1 6-16,-2 7 9 15,-9 4 7-15,0 6 0 0,-1 6 1 16,-5 7-2-16,-4 4 0 16,-11 6 8-16,-4 6 4 15,-1 7 5-15,3 11 3 16,-1 9 6-16,3 3 2 16,-7 8 8-16,-2-3 3 15,-2-3 5-15,-2 3-2 0,7-4-7 16,0-2-4-16,6 14-9 15,1-6-1-15,3-9-2 16,-13 3 1-16,5-24 2 16,5-2 0-16,-1-2 2 15,11-9 2-15,-19-2-1 16,8-2 1-16,-13-6-3 16,4-2-10-16,9-7-21 15,-14-4-8-15,19-8-19 16,-6-3 3-16,5-13 3 15,6 3-1-15,-3-12 2 16,5-1 6-16,5 0 9 16,0 0 7-16,7 9 16 15,1 4 3-15,14 11 20 16,5-2 12-16,8-1 20 0,6 0 7 16,-3 1 5-16,-19 2-1 15,17 10-8-15,-4 2-5 16,3 4-16-16,14 2-8 15,-13-1-9-15,-5-3-3 16,-8 2-2-16,4-3-1 16,-10-5 3-16,10 2 3 15,-2-5-67-15,8 1 484 16,-3-9-340-16</inkml:trace>
  <inkml:trace contextRef="#ctx0" brushRef="#br1" timeOffset="-144147.156">11136 14105 449 0,'3'2'278'15,"1"-8"-42"-15,-3 2-49 16,3 5-22-16,-3-6-22 16,-1 5-9-16,0 0-17 15,-1-1-10-15,0 0-19 16,0 0-13-16,0 0-27 15,0-1-11-15,-6 2-17 16,-12 8-5-16,-36 29-3 16,32-7-3-16,-7-2-4 15,3-4-2-15,-5 3-1 16,-6-1-1-16,17 0 0 16,-12 2 0-16,12 0-1 15,7 1 0-15,-7 3 0 0,12 2 0 16,2 1-1-16,6-1 1 15,0-4 0-15,1-3 0 16,4 1 0-16,-1 2-2 16,7-8-1-16,3-5 4 15,7-12-48-15,-1-3-58 0,6-9 69 16</inkml:trace>
  <inkml:trace contextRef="#ctx0" brushRef="#br1" timeOffset="-143780.263">11636 14251 957 0,'-8'0'427'0,"5"0"-189"0,3 2-89 16,-2 1-22-16,1-3-25 15,0 0-20-15,-2 1-7 16,-20 13-17-16,-22 30-4 16,8-20-9-16,3-4-8 15,13 4-14-15,-21 3-7 16,8 3-7-16,-4-3-1 15,-9 2-1-15,13-7-1 16,10-10-4-16,5 1-25 0,4-11-79 16,4 4-57-16,8-6-334 15,-4-2 324-15</inkml:trace>
  <inkml:trace contextRef="#ctx0" brushRef="#br1" timeOffset="-143518.882">11377 14315 875 0,'-9'-4'437'0,"5"7"-123"15,-6 4-120-15,2 6-47 16,7 0-28-16,8 1-30 16,-1 4-11-16,8 0-30 15,0 1-13-15,-6 5-15 16,9 0-5-16,4-3-8 0,-14 3 0 15,2-9-1-15,1 1 0 16,-2-1 0-16,17-7 0 16,4-7-1-16,0-1 2 15,0-11-79-15,-4-4-75 16,0-3 92-16</inkml:trace>
  <inkml:trace contextRef="#ctx0" brushRef="#br1" timeOffset="-143042.679">11983 14000 602 0,'-33'0'368'0,"26"-1"-20"0,18 4-160 15,-7 6-80-15,19 7-24 16,2 10-13-16,-10 5 0 15,-2 13-19-15,2-9-7 16,0 3-6-16,4 0-1 16,0-10-2-16,-5 5-2 0,-5-4-7 15,2-1-4-15,-6 1 0 16,-5 3 7-16,-2 3 11 16,-11-1 2-16,-8 1-4 15,0 7-7-15,-11-11-11 16,-2 3-5-16,-2-3-2 15,7-6-2-15,1-7 0 16,8-1 6-16,-3-11-39 16,-5-7-50-16,13-4 47 15</inkml:trace>
  <inkml:trace contextRef="#ctx0" brushRef="#br1" timeOffset="-141836.261">12484 14338 556 0,'0'1'280'15,"6"-1"-83"-15,-7-2-21 16,0 2-46-16,1 0-14 16,0-1-22-16,0 0-8 0,0 0-9 15,0 0 2-15,0 0 0 16,0-1-3-16,0 1-11 16,0 0-8-16,0 0-14 15,0 1-3-15,0 0-6 16,8 0-2-16,-2 0-6 15,4-1-5-15,0 0-4 16,2 0-1-16,31 0 1 16,-29 2 3-16,-5-3 4 15,2-2 3-15,1 2 1 16,-4-5-2-16,8 7-5 16,-2-3-4-16,0 3-4 15,7 3-3-15,3-3-2 16,8 4-1-16,-6-1 0 15,4 2-1-15,3-4-1 16,-12 0 1-16,9 1-1 0,-10 0 0 16,-13 0 1-16,-3 2 1 15,-4-5-1-15,-8 1 2 16,7-3 2-16,5 0 0 16,-6 3-1-16,2-1-3 15,0 1-11-15,-1 0-27 16,0 0-66-16,0 0-62 0,0 0 94 15</inkml:trace>
  <inkml:trace contextRef="#ctx0" brushRef="#br1" timeOffset="-139935.744">13584 14124 464 0,'-2'-8'219'0,"-6"0"-92"15,17 6-43-15,-9-1-50 16,2-4-12-16,3 1-13 15,0 0-1-15,-2-4 13 16,1 5 16-16,-1-4 38 16,-3 2 28-16,1 4 43 0,2 3 12 15,-3 0 7-15,0-1-8 16,0 0-32-16,0 0-16 16,-1 0-34-16,1 0-14 15,-1 1-21-15,0 0-8 16,-1 4-7-16,-6 21-1 15,-10 29 1-15,5-19 0 16,-4 9-1-16,-4-8-2 0,-3 11-5 16,-8-8-3-16,-3 2-4 15,6 3 0-15,4-3-4 16,-1-1 1-16,17-9-2 16,0 0 1-16,3-17 1 15,15 4 2-15,-17-9 3 16,-2-13 0-16,9 6-16 15,-14-11-20-15,17-15-61 16,1 2-67-16,9-21 96 16</inkml:trace>
  <inkml:trace contextRef="#ctx0" brushRef="#br1" timeOffset="-139293.614">13971 14303 505 0,'4'-5'311'0,"-1"-2"-35"0,-2 2-43 16,1 0-13-16,-7 1-23 15,-4-2-16-15,-2 3-36 16,0 0-19-16,-11 3-33 16,-1 7-18-16,5 3-32 15,-13 6-11-15,15 0-11 16,0 0-3-16,-8 4-3 16,21 1-2-16,-8 1-2 15,-4-2-2-15,6 0-3 16,-13-1-1-16,12 0-2 15,5 0-2-15,13 0-2 16,-2-5-1-16,5 4 2 16,23-2 2-16,-33-13 4 15,13 0 1-15,8-7-1 16,-24-8 0-16,31-2-1 31,-14 6-1-31,0 2-2 0,42-29 1 0,-12-7-2 16,6-1 3-16,-42 22 1 15,-4 2 1-15,-1 3 1 16,-1 0 0-16,-4 1 0 16,-3 2-1-16,-2 0-1 15,-7-2-1-15,-2 4-1 0,-4 8-1 16,-7-5-2-16,-2 6 1 16,6-4 0-16,4 1-5 31,0 1-1-31,-3-2-2 15,11 6-15-15,-15 7-67 16,33 3-55-16,-2-5-148 16,-3 2-167-16,17 3 297 15</inkml:trace>
  <inkml:trace contextRef="#ctx0" brushRef="#br1" timeOffset="-138448.622">14513 14284 602 0,'8'-2'349'0,"2"-2"-72"16,-5 2-49-16,2 4-16 15,-3-8-5-15,-5 3-3 16,2 6-36-16,-2-4 0 15,0 0-71-15,0 0-19 16,-13-2-21-16,-6-3-30 0,-29-1 9 16,24 10-7-16,-2-3-12 15,-4 8-4-15,-3 0-6 16,6-1-2-16,5 5-1 16,17 0-2-16,-1 1-2 15,-16 6 0-15,2-2 0 16,4 0-1-16,25 6-3 15,-2-5 0-15,1 1-3 16,-5 0 2-16,-8-10 2 16,22-1 0-16,17-8 1 15,5-3-9-15,1-12-16 16,2-3-7-16,-9-2-3 16,-6-4 5-16,-6 0 13 15,-4 0 2-15,-4 0 0 16,1 6 1-16,-6 6 2 0,-3 3-1 15,0 11-1-15,-2 2 0 16,-8 6 1-16,-4 7 4 16,-4 5 6-16,-9 5 1 15,0 20 0-15,-4 5 1 16,-15 17 2-16,6 5 2 16,9-7 5-16,1 1 3 0,8-5 1 15,-10 1-1 1,-11 10-2-16,2-6-1 0,-2-8 0 15,10-9 0-15,8-17 1 16,2-2 3-16,2-16 7 16,1-4 2-16,-3-14 4 15,0-10-2-15,1-9-7 16,-2-6 0-16,5-7-14 16,-3 0-4-16,13-20-9 15,2-2-6-15,13-5 1 16,5 3 2-16,2 18 3 15,3 6 4-15,-2 9 4 16,1-4 1-16,6 2 4 16,4 1 0-16,6 7 1 15,12-1 2-15,-2 13 3 16,3-5 0-16,-3 1 2 16,-3 8-1-16,9 1 0 0,-13 3-2 15,0 3-1-15,-7-11-1 16,-18 0 21-16,5-5-31 15,-5-3-89-15,-1 6 75 16</inkml:trace>
  <inkml:trace contextRef="#ctx0" brushRef="#br1" timeOffset="-137750.972">15029 13929 297 0,'7'-6'215'0,"6"1"42"16,-2 1-19-16,-3 1-27 15,2 1-13-15,-4 1-24 16,-1-1-9-16,-4 0-24 15,-1 2-9-15,0 0-29 16,-1 0-18-16,0 0-23 16,0 0-15-16,0 0-10 15,-10 5-4-15,-9-1-6 16,-36 39-6-16,22-22-9 16,-1 6-5-16,-9 17-4 0,-6 9-1 15,9 2 0 1,8 6 0-16,-11-11 0 15,12-3 1-15,1-2 2 16,-8-6-1-16,30 4 1 0,9 2 0 16,2 1 0-16,7-9-2 15,8-8 4-15,3-14-7 16,9-4-102-16,-11-2 49 16,-12-10 10-16</inkml:trace>
  <inkml:trace contextRef="#ctx0" brushRef="#br1" timeOffset="-135910.865">15387 14121 781 0,'-19'-2'428'15,"6"8"-131"-15,7-9-82 16,6 3-41-16,-9 5-65 16,-10 1-17-16,-6 13-28 15,-7 4-11-15,-2 3-21 16,-6 1-8-16,11-6-9 16,-1-2-2-16,11 4-1 15,4-4-1-15,-2 1-2 16,6 2-1-16,-6-6-3 15,-5 3 2-15,18 3 0 16,-2-2 3-16,5 3 3 0,12 0 1 16,-8-6 4-16,3 5 0 15,6-7-1-15,3-9 0 16,13-4-3-16,3-4-1 16,14-3-1-16,-11-5-1 15,11-11-2-15,-6-7-2 16,-5-14 0-16,7 6 1 15,-13-4 1-15,2 4 1 0,-9-3 0 16,1-4 1-16,-17-2-1 16,-4-4 1-16,-1 4-5 15,-4 8-1-15,1 12-5 16,-4 11-3-16,-3 7-1 16,0 2-2-16,-6 2 1 15,-1 1 2-15,-11 5 0 16,8 4 2-16,8 9 0 15,-8-2-2-15,15 1-1 16,-17-1-1-16,7-2-36 16,14 8-44-16,1 1-161 15,19 10 155-15</inkml:trace>
  <inkml:trace contextRef="#ctx0" brushRef="#br1" timeOffset="-135552.179">15699 14392 1072 0,'-9'0'543'0,"9"0"-160"15,-2 1-101-15,-12 1-79 16,1 5-48-16,1-3-47 16,8 7-20-16,1 0-37 15,-9 0-13-15,4 3-20 16,-5-4-6-16,2 0-6 15,6 1-2-15,-8-5-12 16,5-2-27-16,5 1-69 16,4-8 67-16</inkml:trace>
  <inkml:trace contextRef="#ctx0" brushRef="#br1" timeOffset="-134728.018">15923 14001 401 0,'-2'3'314'0,"-2"3"25"16,1-2-101-16,0-2-35 16,-1 4-56-16,3-5-20 15,-2 4-34-15,0 2-13 16,3-7-12-16,3 1-5 0,22 4-13 15,32-15-6-15,-23-9-17 16,-4 1-6-16,8 7-7 16,15 3-2-16,-11 0-3 15,-10 3-1-15,6 3-2 16,-24 4-1-16,-3 8-2 16,7 9 7-16,-37 8 11 15,8 5 4-15,-2 10 4 16,-15-1-5-16,10 0-10 15,0-1-3-15,-21-3-4 16,12-6-1-16,0 0-1 16,-12-1 1-16,20-6-1 15,-2-3 0-15,9-6 0 16,6-5 0-16,0-4-11 16,1-5-26-16,-7-1-62 0,10-1-45 15,1-7-147-15,-4 2 180 16</inkml:trace>
  <inkml:trace contextRef="#ctx0" brushRef="#br1" timeOffset="-134407.801">15966 14236 840 0,'-4'-47'435'0,"16"43"-84"15,3-4-113-15,3 3-56 16,18 1-33-16,-9 2-54 16,8 4-16-16,9 4-32 15,-15-3-8-15,0 4-17 16,-3-5-6-16,-8-2-6 15,-3 7-1-15,-3-6-3 16,-14 4 2-16,2-2-39 0,-12-5-49 16,10 1-210-16,2 2 187 15</inkml:trace>
  <inkml:trace contextRef="#ctx0" brushRef="#br1" timeOffset="-133489.676">16788 14000 244 0,'4'0'211'0,"4"0"54"16,-1 0-39-16,-3 0-60 15,6-1-12-15,-8 1-18 16,-2 0-4-16,0 0-10 16,0 0-1-16,0 0 9 15,0 0 0-15,-1 0-4 16,-3 5-7-16,-9 6-24 0,-30 21-11 15,24-23-26-15,-12-5-10 16,13 2-20-16,-16-8-6 16,6-6-8-16,5 4-1 15,-5-7-3-15,13 5-1 16,-2 4-4-16,8-4-1 16,3 7-3-16,1 2-1 15,7 1-4-15,-3 0-1 0,-3-4 0 16,4 6 1-16,-3 0 2 15,6 6 2-15,-5-1 0 16,-2 0 0-16,-1-2 0 16,0-2 1-16,3 12-1 15,2-3 0-15,-8-10 2 16,0 4-1-16,-3-3 0 16,-2-2 0-16,2 10 0 15,2 1-1-15,0-14 1 16,1 0 0-16,5 5 0 15,-3-2 0-15,6 7-1 16,0-6-4-16,0-6-4 16,4-5-1-16,0-7 0 15,11 6 3-15,2-6 1 16,1 7-1-16,8 3-1 16,-5-3 0-16,10 9 2 0,-9-2 1 15,10-2 3-15,-14 10 1 16,-5-11 0-16,11 2 0 15,-13 13-1-15,8-5 0 16,-19 11 0-16,4-6 0 16,-1 0 2-16,-1 6 0 0,-4-2 3 15,-6 3 2-15,-8 0 1 16,-19 1 1-16,10 0 1 16,-16 2 0-16,-5 0 0 15,12-6 2-15,1-6 6 16,4 2 1-16,1-13 1 15,2 0-1-15,-3-3-5 16,1-10-3-16,11-1-2 16,-2-4-3-16,9-6-7 15,-2 5-8-15,0 0-16 16,1 3-21-16,10 5-58 16,3 0-44-16,12 1-134 15,12 5 174-15</inkml:trace>
  <inkml:trace contextRef="#ctx0" brushRef="#br1" timeOffset="-132933.039">16952 13841 1006 0,'-2'-3'462'0,"-1"3"-220"0,3-5-49 15,0 5-87-15,0 0-39 16,0 0-40-16,5 5-12 15,17 23-7-15,24 37-2 16,-10-8 0-16,3 0 1 16,-3-3 5-16,-12 12 7 15,-13-17 9-15,-17 2 2 16,6-2 9-16,10-11 4 16,-11 3 9-16,0 5 5 15,-34 0-5-15,-11-1-8 16,-11-6-16-16,4-8-5 0,3-7-4 15,7-4 3-15,0-7-82 16,1-7-35-16,6 10 54 16</inkml:trace>
  <inkml:trace contextRef="#ctx0" brushRef="#br1" timeOffset="-118461.637">19877 14050 300 0,'1'0'177'0,"3"0"-12"0,-3-1-35 15,1 0-31-15,3 0-8 16,-3 0-8-16,5-1-4 15,-7 1 1-15,0-1-4 16,0 2-11-16,0 0-2 16,0 0-6-16,0 0 2 0,0 0 5 15,0 0-1-15,0 0-10 16,0 3-3-16,1-1-7 16,-1 0 2-16,0 3 2 15,-5 1 3-15,-8-2 3 16,-33 32-1-16,23-29-9 15,-3-6-4-15,0 0-14 16,1 4-5-16,-1-9-8 16,9 10-3-16,-4-2-3 15,-2-5-3-15,3 5 0 16,-1-6-1-16,0 2 0 16,4 8 0-16,11-5-1 15,-1 4-1-15,14 2-3 16,2-9 0-16,-11 4 0 15,1 0 0-15,5 3 1 0,-4 3 2 16,14-4 0-16,0 0 0 16,-25 1 2-16,14-5-2 15,-12 5 1-15,-3 1 0 16,12 2 0-16,4 3 0 16,-4-5 0-16,-10 2-1 15,17-4 2-15,-19 3-2 16,-11 4 1-16,21-2-1 15,-12-4 1-15,14-1 0 0,8-5 0 16,-4 0 1-16,-4 0 0 16,-12 1-1-16,11-2-1 15,5-7-1-15,5-4-2 16,13-3 0-16,2 3-1 16,3 2 1-16,6 0 0 15,-4-1-1-15,0 3 1 16,-7 4 0-16,-5 10 1 15,2 6 0-15,-1 4 1 16,-7-7 1-16,1 4-1 16,-7 5 1-16,0 1 0 15,1 3 0-15,-4 0 0 16,2-2 1-16,-6 0 1 16,-4 0 1-16,-7 2 1 0,-5 2 1 15,-5 1 11-15,-9-5 6 16,-1-3 6-16,-15 0 4 15,14-12-3-15,-1 6-2 16,-18-17-2-16,14-4-2 16,-11-9-5-16,5-11-4 15,22 5-6-15,7 1-4 16,1 4-3-16,6 4-1 16,5 4-3-16,4-2-2 0,2 6-14 15,0 2-34-15,3 3-112 16,0 3-94-16,8 4 153 15</inkml:trace>
  <inkml:trace contextRef="#ctx0" brushRef="#br1" timeOffset="-118056.897">20019 14451 631 0,'-14'3'437'0,"5"-4"69"16,13-1-182-16,7 2-118 15,-11 2-48-15,0 1-79 16,-14 8-23-16,-5 0-23 16,10 1-9-16,7 0-10 15,-3 0-2-15,7 5-4 16,-4-1-2-16,-7-3-1 15,11-7 21-15,-13-1-104 16,14-5-104-16,-6 1 122 16</inkml:trace>
  <inkml:trace contextRef="#ctx0" brushRef="#br1" timeOffset="-115825.209">20509 14190 167 0,'19'-14'152'15,"-10"6"17"-15,-9-3-7 16,-5 5 0-16,3 0-17 15,-4 3-5-15,-1-3-15 16,17-3-7-16,-1 1-18 16,6-2-8-16,-5 4-11 15,-19 1-4-15,15 5-10 16,-6 0-3-16,-4 5-15 16,4-5-9-16,-1 0-14 15,0 0-9-15,0 0-6 16,-8 5-1-16,0 15-2 15,-20 34 0-15,23-46-2 16,6 2-1-16,-2-1 0 16,-14-4-1-16,4 1 2 0,6 5 0 15,1-12 2-15,5-4 1 16,-3 2-2-16,5-11 0 16,-4 6-4-16,7-3-1 15,8 1-3-15,-4-2-1 16,14-1-2-16,-7 1-1 15,8 0 1-15,-13 8-1 0,13 3-1 16,-3-3 0-16,-2 18 2 16,10-4 0-16,-10 9 2 15,-4 7 0-15,-4-2 1 16,-7 2 1-16,-4-2 1 16,-4 5 1-16,-3-4 1 15,-1 2 0-15,-14-1 1 16,0 0 0-16,-6-3 1 15,-16 2 1-15,12-2 2 16,-15-4 2-16,-1-9-1 16,6-7 0-16,-4-7 0 15,11-5 0-15,7-5 0 16,9-5-2-16,7-2-6 16,7 1-3-16,9 1-8 15,7 7-3-15,4 2-1 16,3 0 1-16,9 10 4 15,-2-4 0-15,8 8 5 0,5 4 1 16,-21 0 1-16,17 5 2 16,-14 2 0-16,-12 0 0 15,23 0 0-15,-16 1 1 16,11-1 1-16,-3-2 0 16,-6-2 1-16,-11-7 1 15,3-7 0-15,5-1 4 0,-1 0-40 16,10-3-51-16,-1 1-160 15,5-6 149-15</inkml:trace>
  <inkml:trace contextRef="#ctx0" brushRef="#br1" timeOffset="-115228.785">21125 14093 899 0,'-5'-10'406'0,"-5"5"-197"0,-6 5-35 15,-12 16-48-15,1 2-27 16,1 0-26-16,4 5-15 16,-7 1-24-16,3 4-8 15,3 2-8-15,-11 0-2 0,17-7-1 16,-5 2-1-16,2-2-2 16,16-6-1-16,6 4-2 15,5-3-1-15,3-1-1 16,4 1-2-16,4 0 1 15,2-2-1-15,3 0 0 16,-3-6 0-16,3-1 1 16,1-2 0-16,16-7 2 15,-11-5 2-15,4-14 0 16,1-5 1-16,-9-7-1 16,15 1-1-16,-10-4-1 15,-8-2 1-15,-6-7 2 16,-8 2 0-16,-5-6 0 15,-1 10-3-15,-7 2-3 16,-5 1-3-16,-5 14-2 16,-9-6-1-16,-4 20-1 0,-8 5 0 15,2 7-1-15,-5 2 1 16,-4 8 0-16,19 0-1 16,-6-1-9-16,13 2-40 15,4-3-179-15,-4 3 159 16</inkml:trace>
  <inkml:trace contextRef="#ctx0" brushRef="#br1" timeOffset="-114073.83">21606 14217 560 0,'-32'-6'274'15,"32"7"-89"-15,-2-2-28 16,7 2-45-16,-6-2-11 15,1 0-17-15,0 1-10 0,0 0-7 16,1 0-5-16,21 6-10 16,27 1-3-16,-21-7-3 15,2 5-6-15,12-3-8 16,4 2-4-16,-11-5-13 16,11-1-3-16,-19-5-4 15,-8-1-1-15,-5 2 0 16,-7 1 7-16,-3 3-67 15,-8 6-71-15,4 1 81 16</inkml:trace>
  <inkml:trace contextRef="#ctx0" brushRef="#br1" timeOffset="-113581.938">21619 14351 380 0,'-39'2'271'0,"39"-6"49"15,3 1-82-15,-4 1-49 16,1 1-24-16,0-1-42 16,0 1-15-16,0 0-42 15,0 0-15-15,0 1-20 16,0 0-7-16,0 0 3 15,0 0 3-15,1 0 5 16,13 3 3-16,2 1 6 16,31 12 1-16,-24-11 2 15,-3 0-1-15,0-4-7 0,3-1-3 16,4-4-10-16,9-2-6 16,3 3-7-16,2 2-1 15,-17-2-4-15,-9-1-2 16,4-1 20-16,-2-3-40 15,12 6 14-15</inkml:trace>
  <inkml:trace contextRef="#ctx0" brushRef="#br1" timeOffset="-112596.66">22548 14041 361 0,'3'-5'263'16,"-1"2"22"-16,-3-2-40 15,1 3-84-15,-1 2-30 16,0 0-44-16,0 0-14 16,0 0-13-16,0 0-5 15,-5 14 1-15,-4 3-3 16,-20 41-10-16,13-25-5 16,-1 1-13-16,-4-2-6 0,0-7-7 15,10-4-1-15,12-3-3 16,-11-4-1-16,1-1 0 15,-22-1 0-15,6-5 1 16,23 1 0-16,0-7 2 16,0-2 1-16,6-7-4 15,-14-3-2-15,6-2-3 16,14 3-2-16,-1-1-1 16,7 3 0-16,7 3-1 15,1 4 1-15,2 3-1 16,-11-2-1-16,-5 5-1 15,-5-5 0-15,2 5 1 16,7 5 1-16,6-4 1 16,9 6 1-16,-9-2 0 15,5-1 1-15,0 0 0 16,-6-6 2-16,2-2-1 0,3-1 0 16,-6-7-14-16,2 5-38 15,4-9-137-15,-2 0-275 16,8 3 298-16</inkml:trace>
  <inkml:trace contextRef="#ctx0" brushRef="#br1" timeOffset="-112164.746">22864 13952 512 0,'-1'-4'347'0,"0"1"43"15,-4 5-138-15,3-2-101 16,1 0-31-16,-8 18-52 15,-20 38-13-15,19-25-11 16,-1 3-5-16,-2 7-7 0,-14-3-1 16,5-1-6-16,2 1-3 15,4-3-8-15,-3-6-2 16,1 0-4-16,3-4 0 16,1 0-2-16,0-1-1 15,4-3 0-15,0-5-1 16,0 0 1-16,5-3 0 15,-1-6 1-15,1-1 3 0,3-7-38 16,2-1-41-16,1-4-132 16,-1 5-318-16,0 0 348 15</inkml:trace>
  <inkml:trace contextRef="#ctx0" brushRef="#br1" timeOffset="-111865.89">22927 14383 1180 0,'2'1'504'0,"-9"1"-293"0,20 2-28 15,-13 2-66-15,-11-4-22 16,8 4-26-16,-10-2-17 16,5 4-22-16,2 0-8 15,10 2-8-15,-10 3-1 16,-10-1-6-16,16 2-2 0,-5-5-19 16,7-2-51-16,-9 1 45 15</inkml:trace>
  <inkml:trace contextRef="#ctx0" brushRef="#br1" timeOffset="-110972.887">23130 14002 386 0,'2'-1'244'0,"2"1"-24"16,-1 0-51-16,-3-1-15 16,0 0-19-16,0 1-5 15,0 0-20-15,0 0-9 16,0 0-16-16,6 2-9 16,13 6-13-16,26 6-5 15,-13-14-14-15,16 2-6 16,-12-7-14-16,11 1-4 15,-10-3-7-15,-8-1-3 16,9 5-3-16,-14-1-2 0,-6 4-2 16,-7 1-1-16,-8 10-2 15,-4 1 1-15,-3 6 0 16,-4 6 0-16,-9 3 2 16,0 4-1-16,-6 3 0 15,5 0 1-15,4-3-1 16,-4-1-1-16,-3-1 1 15,-2-5 1-15,11 2-1 16,-12-4 1-16,7-4-2 16,-1 1 1-16,-9-1-1 15,13 0 0-15,4 1 1 16,0-5 0-16,1-4-1 16,3 3 1-16,-2-2-4 15,2-5-28-15,2-3-89 0,2-6-81 16,6-4 116-16</inkml:trace>
  <inkml:trace contextRef="#ctx0" brushRef="#br1" timeOffset="-110643.844">23195 14237 656 0,'-6'-7'382'0,"4"5"-37"15,8 8-107-15,2 1-77 16,6-7-39-16,10 3-47 16,-7-5-7-16,13 7-12 15,-6 6-4-15,2-5-4 16,7 0-5-16,-16 0-13 15,10-6-7-15,-12 3-9 16,-9-1-3-16,11-1-1 16,-6 4-1-16,-9-4 3 15,12 0-36-15,-7-6-156 0,0-3 129 16</inkml:trace>
  <inkml:trace contextRef="#ctx0" brushRef="#br1" timeOffset="-110002.911">23831 13987 720 0,'-6'-1'408'0,"-4"-3"-55"15,10 2-110-15,-2 2-108 16,-12 0-40-16,14 7-54 15,-1-1-17-15,-7 6-4 0,6 5 7 16,2 7 8-16,-9 1 3 16,4 2 2-16,-14 10-7 15,-7-5-12-15,7-4-3 16,-8 3-7-16,11-6-2 16,1-13-1-16,2 8-1 15,3-10 0-15,4-6 2 0,6-3 2 16,-4-9-1-16,2-2-1 15,4 4-2-15,0-10-5 16,2 5-1-16,7 1-1 16,-1-9-2-16,0 10 0 15,4 0 0-15,-2 6 0 16,-1 6-1-16,3 4 1 16,7-2-1-16,2 2 1 15,-11 5 1-15,10-1 1 16,-3-1 0-16,-8 1 1 15,18-8 0-15,-14 5 0 16,0-3 1-16,4-5 0 16,-4 7 0-16,-2-11-1 15,-2 1 2-15,1 1-31 16,1-5-38-16,4 4-115 0,0-6 110 16</inkml:trace>
  <inkml:trace contextRef="#ctx0" brushRef="#br1" timeOffset="-109602.179">24175 13914 656 0,'-6'-7'425'0,"1"0"23"16,1 4-139-16,-1-4-110 16,5 3-43-16,-1 5-75 15,-1 1-26-15,1-2-31 16,0 0-5-16,-5 11 4 16,-5 12 6-16,-17 34 14 15,12-21 2-15,-2 8-2 16,-4 2-7-16,-4 3-15 15,1 1-5-15,4-12-6 16,2 0-2-16,4-4-2 16,-8-5 0-16,1-1-1 15,-3-4 0-15,10 1 1 0,12-2 0 16,3-4-1-16,0-5 1 16,-10-5-36-16,-1 1-37 15,0-10-129-15,-3 0 121 16</inkml:trace>
  <inkml:trace contextRef="#ctx0" brushRef="#br1" timeOffset="-108439.418">24665 14031 610 0,'-3'1'316'0,"1"1"-88"16,-2 5-37-16,-7 4-48 15,2 4-28-15,1 11-35 16,-4-10-7-16,1 22-13 16,0-6-4-16,-3 6-3 15,0 3-7-15,0-10-14 16,2 3-7-16,-4-11-11 16,3 7-3-16,-1-5-2 15,3-5-2-15,1-3-1 16,0-7 0-16,8-5 11 15,-2-5-20-15,3-6-95 0,5-2-80 16,-4-10 98-16</inkml:trace>
  <inkml:trace contextRef="#ctx0" brushRef="#br1" timeOffset="-108167.616">24536 14159 619 0,'-4'2'407'16,"1"0"8"-16,8 5-207 15,4-13-23-15,4 3-66 16,4-4-28-16,7-2-35 16,1 17-16-16,9 0-17 15,7 4-4-15,-9-5-7 16,-12 3-2-16,-4-7-3 15,-13-2-1-15,-5 11 8 16,13-20-13-16,-13 11-149 16,4 3-229-16,-3-2 237 15</inkml:trace>
  <inkml:trace contextRef="#ctx0" brushRef="#br1" timeOffset="-107708.904">25473 13844 926 0,'3'-13'439'0,"1"7"-173"16,-5 0-45-16,-2 11-86 16,0 7-41-16,-2 6-58 15,-6 5-8-15,-4 7-11 16,3 5-3-16,-17 11-2 15,1 13-1-15,-4 3 0 16,-7 2-2-16,11-7 1 16,0-11 0-16,2-7-1 15,2-3 1-15,1-6-3 0,-3-5 0 16,7-6-1-16,6 0 1 16,4-9-2-16,6-4 2 15,3-6 6-15,-2-6-24 16,3-7-87-16,8 1-90 15,-1-6 106-15</inkml:trace>
  <inkml:trace contextRef="#ctx0" brushRef="#br1" timeOffset="-107221.91">25664 14167 1232 0,'5'7'518'0,"-5"-4"-299"16,-9 0-43-16,-5 13-56 15,-14-5-24-15,1 11-33 16,4 3-9-16,-3-4-18 16,4-2-5-16,-2-1-10 15,2 0-4-15,2-3-5 16,3 3-3-16,5-3-3 15,8-2 0-15,2-1-2 0,9-2 0 16,4-1-1-16,3-1 1 16,5-8 1-16,-4-2 1 15,11-7-1-15,-4-2 0 16,13 0-1-16,1-6 0 16,-9-1 1-16,6-3-1 15,-7 0 1-15,-5 1-1 16,4-5 1-16,-25 3-1 0,-3-8 1 15,3-4-1-15,-15 7-2 16,15-4-1-16,-13 13-1 16,-7 6 0-16,11 3-4 15,-14 9 0-15,9 5 0 16,2 6-2-16,-12 0 8 16,10-3-28-16,-2 14-68 15,0-6-50-15,7 4-174 16,0 3 199-16</inkml:trace>
  <inkml:trace contextRef="#ctx0" brushRef="#br1" timeOffset="-106350.567">26208 14180 990 0,'2'2'441'16,"1"-2"-191"-16,-5 2-48 15,1-2-40-15,1 0-24 16,-1 0-43-16,0-1-15 16,0 0-19-16,-1-1-7 0,-14-4-9 15,-28-8-10-15,14 17-15 16,-4-1-5-16,0 11-8 15,6-3-3-15,8-5-1 16,1 3-2-16,8-2-1 16,-2 3 0-16,4 10-1 15,1-5 0-15,6 2 0 16,3-1 0-16,8 0 0 16,1 2-1-16,3-6 1 15,5 0-1-15,2-9-22 16,2-3-16-16,-1-4-25 15,-2-3-6-15,0-5 9 16,0-7 13-16,-6 1 11 16,8-4-5-16,-9-2-16 0,-2 1-10 15,1-2-8-15,0 3 4 16,-6 7 17-16,7 14 13 16,1 10 20-16,-15 7 6 15,-5 15 9-15,0-4 2 16,-24 8 2-16,1 4 6 15,1-2 21-15,-10 12 8 16,15 12 13-16,3 2 3 0,-1 13-2 16,7-5-4-16,-4-13-9 15,0-3-8-15,7-9-14 16,-5-7-2-16,2 4-2 16,3-7 0-16,-5-5 0 15,1 0 0-15,4-7 3 16,-15-3 2-16,3-7-1 15,0-6 1-15,6-7-2 16,12-4-2-16,-7-4-3 16,-3-1-1-16,12-12 0 15,-14 5-1-15,7-15 0 16,14-5-1-16,-3-2 0 16,19-3-1-16,6 6-3 15,-22 0-1-15,-1 8-1 16,10-6 0-16,6 2 2 15,16 8 0-15,4 0 7 16,-5 10 8-16,0 4 13 0,8-2 5 16,-2-3 2-16,1 5-2 15,2 4-7-15,1 5-2 16,-5 3-5-16,-10-4-1 16,-15-4-4-16,1-12 0 15,2 2 6-15,-11-5-35 16,27 0 16-16</inkml:trace>
  <inkml:trace contextRef="#ctx0" brushRef="#br1" timeOffset="-105618.869">27152 14032 520 0,'0'-9'237'0,"14"8"-102"15,0-6-13-15,-13 5-12 16,-1 3 1-16,-1-1 10 0,0 0 0 16,0 0 3-16,0 0 0 15,-1 0-7-15,1 8-6 16,-4 15-21-16,-9 27-10 16,6-26-20-16,-19 1-9 15,5 6-15-15,-13-5-6 16,-13 1-11-16,9-1-5 15,6-10-5-15,6 6-2 16,3-5-2-16,2-2 0 0,2-3-1 16,7-3 1-1,3-6-2-15,6 4 4 0,2-7-39 16,1 0-52-16,2-2-143 16,-1 1-170-16,0 0 247 15</inkml:trace>
  <inkml:trace contextRef="#ctx0" brushRef="#br1" timeOffset="-105301.723">27043 13939 1057 0,'-11'-2'473'0,"3"7"-243"0,3 1-48 16,-2 1-65-16,8 7-31 16,-2 3-21-16,8 10-2 15,-3 9-7-15,2 2 0 16,5 4-4-16,-7-4-2 16,4-3-7-16,-2-3-6 15,-6 2-10-15,6-7-4 16,3-2-8-16,-5-1-3 0,1-10-1 15,1-2 9 1,-6-8-53-16,10-2-56 0,4-2 58 16</inkml:trace>
  <inkml:trace contextRef="#ctx0" brushRef="#br1" timeOffset="-103850.766">27831 14135 577 0,'-10'-3'302'15,"3"1"-98"-15,-22 3-74 16,24 6-32-16,6-9-51 16,-3 3-16-16,1-10 4 15,7 9 9-15,0 0 29 16,0 3 16-16,0 1 8 16,-7-7-5-16,-2 11-16 0,0-9-10 15,5 0-18-15,3 3-4 16,-5-2-6-16,0 0-1 15,0 0-3-15,0 0-2 16,12 7-4-16,2 0-3 16,29 13-7-16,-25-18-4 15,3-3-4-15,10 5 0 0,-4 3 1 16,3 3 3-16,2-1 3 16,5-13 1-16,0 4-4 15,-11-7-1-15,0 1-4 16,-11 4 0-16,8-8-2 15,8 9 0-15,-12-8-2 16,2 2 1-16,-18 7-2 16,-3-3-1-16,-1 3-2 15,0 0-1-15,1-1-1 16,0 1-1-16,-1 0-3 16,0 0-26-16,-4 10-73 15,1 1-65-15,-14 36-350 16,9-29 345-16</inkml:trace>
  <inkml:trace contextRef="#ctx0" brushRef="#br1" timeOffset="-103051.922">28976 13806 455 0,'22'-11'274'0,"-3"5"-16"16,-3-1-32-16,-10 5-49 15,-8 2-17-15,2-6-39 16,0 6-19-16,0 0-30 16,-2 0-10-16,1 1-2 15,-23 7 1-15,-24 29-3 16,32-27-5-16,-6 4-14 16,-2 4-4-16,-5 6-12 15,0 4-6-15,-2 1-6 16,-3-1-4-16,3 10-2 15,-7 1-2-15,0 8 0 16,5 0-1-16,0-5 0 16,10-3 0-16,24-8-1 15,-14 1 0-15,8-2 0 0,-5-2 0 16,-12 1 1-16,19 2 0 16,-5-1-1-16,4-3 0 15,4 1 0-15,8-2 0 16,11-5 0-16,2 3-1 15,2-5 7-15,-11-5-37 16,3 2-115-16,15-11-81 16,12-13 121-16</inkml:trace>
  <inkml:trace contextRef="#ctx0" brushRef="#br1" timeOffset="-102233.093">29003 14099 474 0,'-8'-2'290'0,"16"2"-9"15,-12-1-55-15,-2 4-64 16,-2 0-39-16,7-2-52 16,-2 4-12-16,-2-4-14 15,11 2 3-15,-1-3 7 16,6 3 4-16,3-3 6 15,4 0-2-15,-18 0-9 16,3-3-7-16,-9 3-13 16,-2-4-5-16,10 0-8 15,-1 5-3-15,9 0-4 16,-14 2 0-16,3 5-1 16,6-8 0-16,-11 7-1 15,20-4-2-15,-13-1-2 0,10 1 0 16,16 3-3-16,-18-6 0 15,17 6-1-15,-17-6 0 16,-1-6 0-16,9 6 0 16,4-5-2-16,9 8 1 15,7 1-2-15,-1-2 1 16,-3-3 0-16,-5 1 0 0,-6 0 1 16,-1-2 0-16,-7 1 1 15,7-1 0-15,-13-2 0 16,1 4 0-16,-7-3 0 15,-4 2-2-15,5-7 1 16,3 10-1-16,-2-2 0 16,4-1 0-16,-8 9-1 15,-10-10-1-15,7 3 0 16,-10 3 0-16,8-4-1 16,1 5 10-16,-2-5-61 15,3 0-47-15,-3 1 64 16</inkml:trace>
  <inkml:trace contextRef="#ctx0" brushRef="#br1" timeOffset="-97694.892">29874 13995 277 0,'23'0'197'0,"-24"-5"16"15,2 2-34-15,2-1-53 16,-3 3-20-16,0 0-27 15,0 1-11-15,-1 0-15 16,0 0-6-16,0 0-3 16,0 0 1-16,0 0 3 0,0 0 2 15,0 0 5-15,-2 0 6 16,0 2 6-16,-7 7 0 16,3-2-8-16,-32 31-11 15,26-22-19-15,0-1-8 16,-4 9-11-16,1-1-3 15,-2 2-2-15,1-6-2 16,3-6 0-16,-5 4-1 16,6 0-1-16,-3 9 1 0,7-1-2 15,-5-6 0-15,8-3 2 16,7 1 0-16,2-3 7 16,10 3 6-16,-3-4 11 15,5 1 4-15,-1 1 0 16,7-4-4-16,2-5-2 15,-4 0 0-15,4-7 1 16,0-8 1-16,5-3-5 16,10-3-3-16,8-5-6 15,1-2-2-15,-6-1 0 16,-12 0 0-16,-12-11 0 16,6 8 0-16,-5-15 2 15,-2-1-1-15,-4 2 0 16,-13 0-1-16,-13 8-3 0,-2 7-1 15,-8 8-3-15,9 3-1 16,-1 5 1-16,-1 6-2 16,-4 2 2-16,-14 0 0 15,1 1-1-15,-3-2 0 16,11 2-1-16,5 3 0 16,6-2-1-16,2 0 0 15,5 4-3-15,1-1 0 0,6 8 3 16,1 0-13-16,0 3-111 15,0 0-94-15,3-1 129 16</inkml:trace>
  <inkml:trace contextRef="#ctx0" brushRef="#br1" timeOffset="-97218.652">30336 14344 1031 0,'0'0'537'16,"-1"0"-172"-16,0 0-125 15,0-1-23-15,0-1-76 16,0 1-26-16,-1 0-49 15,1 1-18-15,0 0-18 16,-13 7-5-16,-29 22-3 16,32-20-4-16,-2 1-6 15,8-1-3-15,-1-2-1 16,1 2 0-16,0-8 0 16,2 1 1-16,2-3-62 15,1 0-46-15,0 0 230 16,1-5-138-16</inkml:trace>
  <inkml:trace contextRef="#ctx0" brushRef="#br1" timeOffset="-91761.694">30813 13966 450 0,'27'-11'256'0,"-28"11"-39"16,-5-3-25-16,5-1-53 15,1 4-24-15,-1-1-35 16,1 0-12-16,0 0-19 16,-1 0-1-16,0 1-3 15,1 0-4-15,-1 0 0 16,-1 0-4-16,1 0-4 15,0 0-1-15,0 0-2 16,-2 9 0-16,-9 9-3 16,-26 38-1-16,26-25-2 15,-1 4-1-15,-2 4-2 16,-1-7-1-16,-1 10-3 0,2-6-1 16,-10-10-1-16,9 4-1 15,0-14-1-15,-5-4-1 16,17 0-1-16,-9-3 0 15,0-4 0-15,5-2 0 16,13-3 0-16,-3-3-2 16,6 0-19-16,-3 2-29 15,-11 0-84-15,-3-1-45 16,14-4-178-16,6 4 216 0</inkml:trace>
  <inkml:trace contextRef="#ctx0" brushRef="#br1" timeOffset="-90746.79">31206 13980 569 0,'-1'-1'296'0,"0"0"-74"16,0 0-33-16,0 0-54 15,0 0-20-15,0 0-31 16,0-1-9-16,0 1-13 16,0 0-2-16,-1 0-7 15,1 1-6-15,0 0-15 16,0 0-5-16,0 0-7 15,0 0 0-15,0 0 0 16,-9 13 0-16,-33 28-1 16,27-21-1-16,1 1-4 15,1-10-3-15,-1 4-2 16,2-4-2-16,7-14 2 16,6 3 0-16,2-6-3 15,7-6 0-15,6 3-3 16,-5-10-2-16,16 1 1 15,-2-3-19-15,-3 1-38 0,6 6-10 16,-5 2-7-16,1 4 18 16,-3 4 36-16,-5 4 8 15,-3 7 1-15,-3-1 0 16,-4 9 5-16,0 4 4 16,-3 10 18-16,-4 0 9 15,2 14 11-15,-5-8 4 0,-5-1 1 16,-1-1-3-16,-10-13-4 15,0 8-1-15,-4-7-4 16,0 6-2-16,-4-6-6 16,-10-2-3-16,-7-4-7 15,5-9 0-15,2-1-1 16,6-8-2-16,5-2-2 16,-9-1 0-16,10-3-3 15,7-3-1-15,8 1-4 16,7-1-1-16,7 1-6 15,-2 4-1-15,7 0 0 16,-1 3 0-16,-3 4 4 16,8-2 0-16,-3 3 2 15,-4 6 0-15,2-2 0 16,7-1 1-16,8 3 0 16,-1-3-1-16,8 5 0 0,-2 5 1 15,-6-4 1-15,-1 0 0 16,4-1 1-16,2-3 1 15,2-1 0-15,11-4 1 16,-6 0 0-16,-10-1 1 16,1 0 0-16,-5-1 0 15,2-2 1-15,-1-3-1 0,-5-2 41 16,2-1-51-16,-2 2-120 16,2-1 103-16</inkml:trace>
  <inkml:trace contextRef="#ctx0" brushRef="#br1" timeOffset="-89950.561">31704 13971 637 0,'3'-4'326'0,"-2"1"-86"15,0-1-21-15,-1 3-46 16,1-2-28-16,-1 2-50 16,0 0-23-16,-1 0-29 15,0 1-9-15,0 0-6 16,-15 12-1-16,-31 44 1 15,25-27-1-15,-5 11-4 0,3-3-2 16,3-15-7-16,-3 6-1 16,19-19-3-16,-10 3-1 15,4 0-1-15,6-10 3 16,-8 0 1-16,10-4-1 16,9-7-2-16,20-1-4 15,8-7-4-15,0-6-1 0,-3-4 0 16,-10 9-2-16,-5 3 0 15,2 11 0-15,-1 11-1 16,-6 4 0-16,-3 3 1 16,-3-2 1-16,-2 0 1 15,4-4 0-15,3 4 1 16,5 2 0-16,6-2 3 16,2-3 0-16,8-3 0 15,-3-9 0-15,0-3 0 16,8-6 1-16,-12 3-41 15,-2-3-69-15,-8-8 69 16</inkml:trace>
  <inkml:trace contextRef="#ctx0" brushRef="#br1" timeOffset="-89534.778">32124 13893 958 0,'-7'0'442'0,"3"4"-182"16,-9 3-53-16,1 2-60 15,-6 3-31-15,-7 3-49 16,7 3-19-16,-3 10-25 16,-5 6-5-16,20 7 3 15,-3 6 4-15,-11 0 3 16,13-3 0-16,-20-13-10 16,-3-4-4-16,9-4-5 15,-3-1 0-15,1 3-1 16,3-4 0-16,7-8 1 15,-1-2 0-15,8-7 3 16,-2-1-1-16,0-3 11 0,9-3-31 16,-1-6-69-16,7-7-65 15,8-1 74-15</inkml:trace>
  <inkml:trace contextRef="#ctx0" brushRef="#br1" timeOffset="-88596.416">32569 13979 301 0,'-1'0'209'0,"0"0"43"0,0 0-60 16,0 0-27-16,1 0-16 15,0 0-31-15,0-1-8 16,0 0-14-16,0 0 0 16,0 0-6-16,0 0-4 15,0-1-11-15,0 1-6 16,0 0-15-16,0 0-7 16,-1 0-7-16,0 0 0 15,-13-7 0-15,-28-7 0 0,23 11-7 16,-1-3-7-16,-6 4-10 15,0-4-4-15,7 6-5 16,-14 0-1-16,3 3-3 16,-6 0-1-16,-4 3 0 15,17-1-2-15,5 3 0 16,-3 3 0-16,7 1 0 16,3 5-1-16,1 1-1 15,6 4 2-15,0-3 0 16,1 1 1-16,5-2 1 15,5-2 0-15,2 7 1 16,3-4 0-16,4-5 2 16,3 2-1-16,6-16 1 15,12 0 1-15,4-6-3 16,1-8 0-16,-1 1-5 0,-9-9-17 16,-2 2-17-16,2-3-6 15,0-1-1-15,-7 3 15 16,-8 5 18-16,-3 5 5 15,-13 8 3-15,-1-1-2 16,-3 6-1-16,2-1 1 16,0 0 4-16,-14 5 4 15,-39 20 11-15,32-9 5 0,-1 4 5 16,7 10 3-16,-7 2 1 16,7-3-2-16,10 5-4 15,-10-5-4-15,-4-6-5 16,2 3-1-16,-12-3-3 15,-3-2-1-15,18 2-1 16,-8-6-1-16,6 0-1 16,4-1 1-16,4-4 0 15,4 2 0-15,-1-4 2 16,4-7 3-16,1-3 1 16,1-5-2-16,0 4 1 15,0 0-31-15,4-9-136 16,1-5 112-16</inkml:trace>
  <inkml:trace contextRef="#ctx0" brushRef="#br1" timeOffset="-87563.83">32760 13744 463 0,'-1'-42'236'15,"-1"37"-55"-15,-1 2-15 16,3 0-6-16,0 2-17 16,0 0-26-16,-1 0-16 15,0 0-32-15,1 0-9 0,0 0-20 16,0-1-9-16,13 4-18 16,-2 3-5-16,35 45-5 15,-28-12-1-15,6-3 0 16,7 5 0-16,8 6 1 15,-1 0-1-15,-4 11 1 16,-5-1 0-16,-10 5 15 16,-12-1 14-16,-17-10 30 15,-7-1 16-15,-10-9 17 16,1-5-3-16,-10 4-12 16,-11 1-10-16,-7-1-25 15,-6 4-9-15,5-4-15 16,14-11-6-16,-3-3-4 15,11-3 3-15,10-12-41 16,0-7-16-16,23-17 25 16</inkml:trace>
  <inkml:trace contextRef="#ctx0" brushRef="#br1" timeOffset="-58006.945">3941 15622 228 0,'-1'-7'194'0,"1"3"45"15,0 1-34-15,-1 0-79 16,1-4-30-16,0 5-30 16,1-5-3-16,-1 6 9 15,0 0 9-15,0 0 10 16,0 0 0-16,2-3-1 15,-2 3-6-15,0 0-19 16,-1-1-10-16,0 1-18 16,0 1-3-16,-4 1-7 15,-18 8-2-15,-25 17-3 16,20-15-2-16,-4 3-6 16,15 4-4-16,-2 5-4 0,-9-2-1 15,7 2-3-15,-5-1 0 16,1-1-1-16,15 1 0 15,6 3-1-15,1 0-1 16,3-3 0-16,3 2-2 16,6-4 0-16,6-4 2 15,13 3-1-15,-5-8 2 0,3-2 0 16,7 1 0-16,-8-10 2 16,5 5-1-16,0-13 2 15,1-3 1-15,5-5 6 16,8-18 1-16,-7-8 3 15,-4 0 0-15,-6-4-3 16,-4 6 0-16,-6 6-1 16,-5 4 1-16,-7 2 4 15,-5-2 2-15,-9 10 7 16,0-2 0-16,-7 3-4 16,-1 14-4-16,-6-4-8 15,-1-4-3-15,-8 11-2 16,1-4-1-16,3 6-1 15,1 6-1-15,6 6-1 16,-2-5-1-16,2 3-3 0,0 0 0 16,8-6-2-16,8 6 0 15,15 9-37-15,0 1-68 16,-8 0-267-16,2 3 247 16</inkml:trace>
  <inkml:trace contextRef="#ctx0" brushRef="#br1" timeOffset="-57644.92">4352 15909 1180 0,'-1'0'575'15,"1"0"-208"-15,0 0-166 0,-1 0-40 16,-1 0-76-16,1 0-28 15,-2 1-39-15,-4 7-9 16,3 2-5-16,1 4-1 16,-26 26-1-16,29-24 2 15,9-5-28-15,-20-5-65 16,14-3 60-16</inkml:trace>
  <inkml:trace contextRef="#ctx0" brushRef="#br1" timeOffset="-55120.861">4755 15547 304 0,'0'0'174'16,"0"2"-11"-16,-10-4-20 16,1-3-21-16,1 8-8 15,8-5-13-15,8 4 0 16,-9-2-7-16,1 3-3 16,-10-2-2-16,15 3-8 15,-5-1-18-15,-5-3-9 0,6 3-24 16,-2-4-7-16,1 1-7 15,0 0-2-15,0 0-4 16,0 0 2-16,0 0 3 16,0 0 1-16,2-1-1 15,15-3-2-15,14-15-5 16,-3 12-2-16,1 0-2 16,-11-2 0-16,7 5-1 15,-9 3-1-15,1 2-1 16,0 3 0-16,-5 0-1 15,-4 0 0-15,-7 8 0 16,0-1 0-16,-3 5 3 16,0 6 1-16,-8-7 0 15,-2 2 0-15,-7 2 1 0,-3-1 0 16,1-1 0-16,7 5 0 16,-4-9 0-16,5-4-1 15,-3-6 1-15,-2-5-1 16,9 2 2-16,4-2 0 15,-6 1 1-15,9 0-2 16,11-6-2-16,-9 2-2 16,17-3-1-16,-11 1-2 15,-2 3 0-15,5 0-1 0,6 4 0 16,3 1 1-16,3 1 0 16,-3 2 0-16,-2 2 0 15,-4 0 0-15,-1 2 0 16,5 2 1-16,-5 1-1 15,-3 0 1-15,0 4 0 16,-5 3-1-16,-2 3 1 16,-3 2 0-16,-6 7 1 15,-2-5 0-15,-6 4 1 16,-4-3 2-16,-4-4 1 16,-1-5 1-16,-6-4 5 15,16 3 3-15,-11-15 6 16,-1 3 3-16,1-6 1 15,-11-5-1-15,6 4-8 16,2-3-1-16,11 2-7 0,0-7-1 16,7 2-2-16,3 1-2 15,-1 2-1-15,6 1-1 16,1-2-21-16,2 3-36 16,0-3-164-16,-1 7 148 15</inkml:trace>
  <inkml:trace contextRef="#ctx0" brushRef="#br1" timeOffset="-54160.896">5139 15596 337 0,'4'-4'216'0,"4"0"9"15,-6 4-20-15,8-4-44 16,5 1-24-16,-1-1-44 15,0 1-12-15,-2 1-15 16,-6 0-5-16,3 0-15 16,4-3-7-16,11 1-12 15,-1-3-5-15,7 1-6 16,-2-3-3-16,-8-2-6 16,4 7-3-16,-4-7-2 15,-3 8-2-15,0 10 0 16,-6-3-2-16,-6 11 2 15,-5-3 3-15,-9 1 3 16,-1 4 1-16,-3 3 1 16,0 4 0-16,-5-6-3 0,-6 1 1 15,3-4 1-15,-2-7-1 16,-1 1 2-16,12-3-1 16,-3-3 1-16,7 0 0 15,8 1-3-15,-8-4 0 16,9-1-3-16,-3-1-2 15,2-3 0-15,0 4-1 16,0 0-1-16,9-1 1 16,5 1-2-16,27-4 2 15,-31 6-2-15,1 0 0 0,9 3 1 16,-5 4 0-16,1 0 0 16,0 4 0-16,-7 1 0 15,1 3-1-15,-2 5 2 16,-5 2 1-16,-6 3 0 15,-1 2 1-15,-7-2 20 16,0 0 7-16,-3 5 24 16,-8-4 14-16,-8-9 2 15,4-1-1-15,-9-8-15 16,7 3-8-16,0 0-18 16,-5-5-4-16,2-4-5 15,-4-2-1-15,4-1-2 16,5-3 1-16,3-5-3 15,4-8-2-15,5 3-4 16,-1-2-1-16,7-10-23 0,0 7-33 16,5-9-84-16,5 6-86 15,4 5 134-15</inkml:trace>
  <inkml:trace contextRef="#ctx0" brushRef="#br1" timeOffset="-53085.692">5948 15514 589 0,'4'-3'437'0,"-4"-2"-187"15,-1 6-31-15,1-1-18 16,0 0-34-16,0 0-18 16,0-1-31-16,0 0-15 15,0 0-28-15,0 1-16 16,-1 0-21-16,0-1-7 0,-2 1-14 16,-15 2-2-16,-30 10-1 15,24-4-2-15,-6-5-2 16,10 4-2-16,-7-3-2 15,8 7-2-15,9-2-1 16,-12-7 0-16,4 0-2 16,2-2 0-16,-2-1 0 15,15 4 0-15,9-3-1 16,-8 0 0-16,1-1-3 16,0 0 0-16,0 1 0 15,0 0 1-15,0 0 2 16,0 0 1-16,1 0 0 15,0 0 0-15,0 0 0 16,0 0 0-16,1 7 0 16,6 5 0-16,-2-1 1 0,13 27-1 15,-27-25 0-15,-4-4 0 16,1 2 0-16,0-1 0 16,-2 2 0-16,7-1 0 15,-7-5 0-15,3 2 1 16,5-7 0-16,2 1 1 15,0-2 0-15,4-1 1 16,0 0-2-16,0 0 0 0,0 0-3 16,18-7 0-16,31-30-2 15,-41 26 0-15,12 3 0 16,-7 1 1-16,-4 4 0 16,22 2 0-16,-20 1 0 15,10 1 1-15,-3 4-2 16,-5 4 0-16,4 4-1 15,-9 4 0-15,4 5 1 16,-7-1 0-16,-1 5 1 16,0 7 1-16,-6 1 1 15,1 3 0-15,-3 2 1 16,-4-4 0-16,1 0 1 16,-6-3 1-16,0-12 2 15,3 2 0-15,-11-12 5 16,-5-2 0-16,-1-5 0 15,-7-6-1-15,-3 2-3 0,5-6 0 16,-8 3-3-16,4-3 0 16,10 4-2-16,5 1 0 15,5 0-1-15,0-1 0 16,4 0-2-16,1-2-1 16,7 7-1-16,1 3 25 15,0 0-101-15,3 1-52 16,3-3-183-16,-3-2 165 15</inkml:trace>
  <inkml:trace contextRef="#ctx0" brushRef="#br1" timeOffset="-52635.44">6202 15421 856 0,'11'0'449'16,"-7"-1"-111"-16,-3 1-125 16,9 9-96-16,-5-3-30 15,-13 14-37-15,2 4-10 16,-9 4-11-16,8 13 4 0,5-1 6 16,-11 5 4-16,-12-2-4 15,-9 3-6-15,0 8-7 16,5-3-2-16,3 2-8 15,4-5-4-15,6-10-3 16,1-3-2-16,3-3 0 16,8-12 1-16,1-7 4 15,-2-5-2-15,7-6-91 16,-2-2-14-16,0 2 47 16</inkml:trace>
  <inkml:trace contextRef="#ctx0" brushRef="#br1" timeOffset="-50712.799">6698 15664 289 0,'-5'-3'222'0,"0"-1"38"16,4 3-46-16,0 0-70 16,0 0-28-16,0 0-30 15,-1 0-13-15,1 0-12 16,0 0-2-16,0 0-8 0,0-1-1 16,0 1 2-16,1 0 0 15,0 0-2-15,0 1-2 16,0 0-8-16,15 6 2 15,36 8 3-15,-18-14 1 16,-4-6-7-16,8 2-8 16,8 0-14-16,-1-2-6 15,0 0-3-15,3 1 0 0,-8 4-1 16,-5-2-1-16,-9 3 0 16,-10-3-2-16,-15-3-19 15,6 10-27-15,-3-1-85 16,-12 4-78-16,-3 6 125 15</inkml:trace>
  <inkml:trace contextRef="#ctx0" brushRef="#br1" timeOffset="-50190.879">6649 15768 641 0,'-10'5'309'0,"7"-5"-125"15,2 0-28-15,0 0-38 16,0 0-7-16,0 3 10 16,2 1-2-16,0 4-5 15,11-3-4-15,19 26-7 16,-23-26 1-16,-3-5-7 15,10 0-6-15,5 1-15 16,-2-3-11-16,7 0-16 16,0-2-7-16,9 0-15 15,-4-2-8-15,6 0-9 16,-2 1-1-16,3 1-4 16,1 3 0-16,-3 0 1 15,-2 1-1-15,-6-1 1 16,-6 1-1-16,-14-1-8 0,7 2-42 15,-12-4-151-15,4-4-131 16,-9 4 191-16</inkml:trace>
  <inkml:trace contextRef="#ctx0" brushRef="#br1" timeOffset="-48041.957">7824 15438 384 0,'8'-2'258'16,"-4"-2"-9"-16,1-3-62 16,-3 3-20-16,-2-6-21 15,-1 6-11-15,1 6-22 16,0-1-14-16,0-1-34 16,0 0-17-16,0 0-21 15,0 0-3-15,-1 0 0 0,0 6 0 16,-4 23-1-16,-7 26-3 15,1-20-3-15,-2 1-1 16,-3 4-5-16,-4 5-1 16,-3 1-3-16,1 3-1 15,-3-7 0-15,1 4 1 16,6-3-2-16,-5-7 1 16,9-5 0-16,6-6 1 0,4-9 0 15,-1-4 3-15,4-5 5 16,-12-6 2-16,3-2-3 15,11-4-22-15,-8-3-64 16,13-1-48-16,3-4-145 16,2-3-235-16,16 9 331 15</inkml:trace>
  <inkml:trace contextRef="#ctx0" brushRef="#br1" timeOffset="-47459.321">8284 15653 994 0,'-12'-1'452'16,"2"4"-199"-16,-3-2-68 15,0 3-51-15,1-2-26 16,-6 0-29-16,2 6-9 15,-6-3-18-15,1 4-6 16,-6 3-8-16,-4-1-4 16,8 7-7-16,-1 4-5 0,3 5-8 15,3 1-3-15,-2 6-6 16,1-11-1-16,6-2-3 16,8-3 0-16,4-3-1 15,3 2-1-15,17 5 0 16,-9-8 1-16,5-9 0 31,-9-3 0-31,2 0 3 0,6 5-1 0,7-3 2 16,2-4 1-16,-9-9 3 15,20 3 1-15,-15-21 1 16,11 1 0-16,0-6-2 16,-5-5 0-16,3 1 1 15,-11-1 0-15,-7 4-1 16,-2 2-1-16,-11 9-2 15,1 6-1-15,-8 4-2 16,-3 3-3-16,-3 4-3 16,-9 1 0-16,8 9-1 0,-4-3 2 15,4 5 0-15,2-1 0 16,-3 3-1-16,4 3 0 16,6 2-1-16,6 4 14 15,-7-1-85-15,-7 0-52 16,6 2-156-16,12-6-171 15,22-3 298-15</inkml:trace>
  <inkml:trace contextRef="#ctx0" brushRef="#br1" timeOffset="-46584.535">8759 15750 593 0,'7'0'384'16,"4"-2"12"-16,-4 1-213 16,3-1 3-16,-4 0-63 15,-5 0-11-15,7-1-4 16,-12 1-22-16,2-1 21 16,-1 1-3-16,2 1-16 15,0-1-9-15,-11 1-24 0,-8 1-10 16,-35 0-18-16,21 5-6 15,3 0-11-15,2 4-3 16,-3 4-5-16,8-1-1 16,11 7 0-16,1-6-1 15,1 6 0-15,11-1-1 16,-9-3-2-16,-1 3-1 0,11-6 0 16,3-2 0-16,7-2 2 15,2 1-1-15,16-7 2 16,-19 0 1-16,3-10 1 15,8-6 3-15,-4-7-1 16,15-7 0-16,-3-2 1 16,-1-3 0-16,-11 4-1 15,-4 0 0-15,-4 7-2 16,-3 4-2-16,-5 10-5 16,2 7-4-16,-1 5-3 15,-4 6 1-15,-3 12 2 16,-4 1 2-16,-6 17 1 15,2 10 1-15,-5 10 2 16,3 9 0-16,-12-3 2 16,-1-4 2-16,4 3 0 15,-3 1 1-15,14 9 1 0,-3 1-1 16,4-11 1-16,-5-5 0 16,-3-10 0-16,-5-11 1 15,-2-7 2-15,-1-5 0 16,0-17 5-16,4 4 1 15,-6-14-1-15,4-4 1 16,3-7-6-16,-4-8-1 16,4 1-12-16,0-8-4 15,4 0-4-15,5 2 0 0,-3 2 8 16,14 2-1-16,4 3 0 16,13 3 0-16,9-10 1 15,-5 0 0-15,5-10 3 16,3-5 2-16,5-1 0 15,7 0 1-15,1 8-2 16,-5-6 0-16,19 15 1 16,-2 0 0-16,3 7 3 15,4 5 1-15,-15 2 2 16,-4 2 0-16,-6 0 0 16,-8 1 0-16,-9-1 0 15,2 0 2-15,-5-2-33 16,0 4-58-16,-2-7-210 15,-1 2 192-15</inkml:trace>
  <inkml:trace contextRef="#ctx0" brushRef="#br1" timeOffset="-45549.321">9549 15446 359 0,'6'-14'226'0,"-6"-3"4"16,0 12-31-16,12-4-28 15,-2 8-5-15,-10 0-20 16,15-1-14-16,-20 4-32 16,-1-1-12-16,6 6-10 15,-13 4-2-15,6-3-9 16,-7 3-9-16,4 8-22 15,1-3-10-15,-16 5-14 16,5 8-4-16,-18-3-4 16,-4 8-1-16,8 4-2 15,4 2 0-15,4 0-1 16,4-1 0-16,11 6 1 16,2 0-1-16,4 0 0 15,3 3 0-15,-2-9 0 16,0-3 0-16,5-2 0 15,2-7 1-15,8-2 12 0,1-5-30 16,2-7-85-16,3-2-74 16,1-8 94-16</inkml:trace>
  <inkml:trace contextRef="#ctx0" brushRef="#br1" timeOffset="-45160.957">10204 15601 1053 0,'1'-8'542'16,"-4"-6"-160"-16,2 5-181 15,0 5-36-15,-8 7-73 16,0 3-22-16,-5 8-33 16,-5 0-10-16,0 4-8 15,0 10 0-15,-9-7-5 16,2 9-3-16,-6 9-3 0,-11-2-2 16,-3 10-1-16,1-4 0 15,-2-4 0 1,6 1-1-16,9-11 0 0,-3-1 1 15,5-9-2-15,4-7 5 16,1 0-62-16,5-9-39 16,11-2-90-16,8-6-96 15,1-6 184-15</inkml:trace>
  <inkml:trace contextRef="#ctx0" brushRef="#br1" timeOffset="-44864.873">9936 15615 794 0,'-2'-5'426'0,"-7"9"-105"16,-7 8-78-16,2 7-75 16,-6 4-22-16,7 7-46 15,0-4-17-15,4 7-24 16,2 2-20-16,8 4 5 15,3 2-2-15,7-3-11 16,3-5-5-16,15-7-8 16,-5-4-3-16,11-10-2 15,14 0-1-15,-13-4-3 0,13-4 1 16,-7-1 0-16,-5-3-27 16,2-5-88-16,1-2-74 15,0-8 99-15</inkml:trace>
  <inkml:trace contextRef="#ctx0" brushRef="#br1" timeOffset="-44339.889">10574 15310 717 0,'0'-10'428'0,"-2"1"-51"16,9 2-172-16,-5 0-39 15,3 7-57-15,5 0-23 16,2 8-40-16,8 9-17 16,0 12-22-16,-2 13-1 15,0 7 1-15,0-4 1 0,4 4 3 16,1-3 0-16,0-3 0 15,-4 2-1-15,-4-10-1 16,1 0-1-16,-3 4 0 16,-5-1 1-16,-1 6 1 15,-9-2 2-15,-12-7 7 16,-7 2 3-16,-8-6 0 16,-6 4-2-16,-11-5-6 15,0 1-4-15,-6-4-7 16,-8-10-56-16,18-3 39 15</inkml:trace>
  <inkml:trace contextRef="#ctx0" brushRef="#br1" timeOffset="-42815.02">4013 17048 325 0,'6'-11'256'0,"-4"4"21"16,1-2-67-16,1 2-21 15,4 0-19-15,-3 0-7 0,2 3-12 16,-4 0-12-16,0 4-36 16,-1 0-11-16,-2 0-18 15,0 0-4-15,-1 0-4 16,0 2-5-16,-8 16-9 15,-19 33-4-15,9-21-8 16,-7 2-3-16,-5 5-10 16,-8 2-5-16,-1-4-7 15,16-2-3-15,-3-3-3 16,1-11-1-16,10 0 0 16,-13-5 0-16,6-10-2 15,12 7-1-15,-5-10-5 16,7-1-11-16,10 3-54 15,-5-9-42-15,6 3-125 16,-2 2-92-16,0 0 204 0</inkml:trace>
  <inkml:trace contextRef="#ctx0" brushRef="#br1" timeOffset="-42371.496">3862 16941 690 0,'-1'-3'364'0,"-10"-6"-73"16,7 12-60-16,-9-3-64 15,17 1-35-15,-4 4-56 16,0-2-15-16,0-3-14 16,-1 0 1-16,-1 21 3 15,-2 30-2-15,9-23-2 16,0 5-3-16,1 0-8 16,7 0-4-16,0 6-7 15,-6-9-2-15,3 1-4 16,-1 0-1-16,4-5-5 0,5 2-1 15,2-6-3-15,1 1-1 16,-2-11-2-16,3-3 1 16,2-4 0-16,-1-5 2 15,10-3 5-15,9-2 5 16,-3-15-55-16,2-6-59 0,-2 2-190 16,-15-7 173-16</inkml:trace>
  <inkml:trace contextRef="#ctx0" brushRef="#br1" timeOffset="-41622.425">4808 16995 386 0,'-51'-12'274'15,"53"9"1"-15,6 3-70 0,-3 0-22 16,3 1-47-16,-12 0-15 16,-6-1-34-16,5 0-10 15,1 1-7-15,3 1-4 16,1-2 8-16,3 0 4 16,19 5-6-16,26 5-6 15,-24-9-18-15,-5 0-9 16,15-1-13-16,4-1-4 0,2-3-8 15,2 0-4-15,1 3-2 16,4-1-1-16,-9-1 0 16,-3 2 0-16,-11 0-1 15,-5 1 1-15,-13 1-1 16,-11-1 7-16,4 3-64 16,5-3-50-16,-5 0 64 15</inkml:trace>
  <inkml:trace contextRef="#ctx0" brushRef="#br1" timeOffset="-41068.415">4785 17189 928 0,'0'0'419'0,"5"-2"-196"15,-3 2-37-15,-2 0-63 16,0 0-34-16,-1 0-42 15,0 0-19-15,0 0-14 16,-1 0 1-16,1 1 16 16,-1 8 10-16,1-9 13 15,1 0 2-15,0 0-8 16,0 0-4-16,11 5-4 16,-1-2 1-16,45 9 0 15,-32-17-2-15,12 1-10 16,-6 1-7-16,-3 2-10 15,5 0-3-15,3 6 6 16,1-5 4-16,12-2 6 16,1 5 3-16,-1-3-8 15,-10 4-3-15,-24-3 0 0,7-3-1 16,-10-7 1-16,10 0-2 16,6 9-3-16,-11-3-2 15,-6 0-5-15,-2 3-1 16,-3 0-4-16,-4 5 13 15,0 5-86-15,1 2-74 16,-1 0 97-16</inkml:trace>
  <inkml:trace contextRef="#ctx0" brushRef="#br1" timeOffset="-33586.813">6316 16944 365 0,'0'-1'235'16,"0"-1"-11"-16,0 1-47 15,0 0-9-15,0 0-10 16,0-1-8-16,0 0-26 15,0 0-19-15,0 1-43 16,0-1-16-16,0 1-13 16,0 0-1-16,0 0 3 15,0 1-4-15,0 0-8 16,-1 0-2-16,0 0-2 16,-1 2-2-16,1 6-3 15,-1 1-1-15,-3 1-3 16,-19 30-1-16,9-31-2 15,9 2-1-15,7 3 0 16,-19-6 0-16,4-1 1 0,2 1 1 16,-4-9 4-16,21 1 1 15,-3-7-4-15,7-2-2 16,9-6-7-16,0-4-4 16,12 0 0-16,-5-2 0 15,5 5 0-15,-4 6-1 0,-1 3 0 16,-1 2-2-16,-5 6-2 15,-6 4 0-15,-1 9 1 16,-3 3 1-16,-3 2 3 16,-1 5 2-16,-5 4 2 15,-4 6 0-15,-2 7 2 16,-4 5 1-16,-8-3 4 16,-5 5 5-16,-8 4 7 15,-4-9 3-15,-14 2 1 16,6-7-3-16,-8-12-1 15,5 1-1-15,5-13 2 16,-4-2 1-16,14-12 0 16,-3-7 1-16,11-7-8 15,9-6-4-15,6-13-10 16,5 2-2-16,5-5-3 16,3 9 0-16,3 7-2 0,1-1-1 15,0 4-6-15,5 1-1 16,-1 14-1-16,3 2 2 15,7 10 5-15,-6 6 2 16,4-1 2-16,2 6 2 16,2-1 2-16,6-5 1 15,7 7 0-15,-11-6 2 16,-4 2 1-16,0-4 0 0,-7-7 0 16,8 2-2-16,-2-7-27 15,-3 0-46-15,7-5-138 16,-1-3-114-16,1-2 194 15</inkml:trace>
  <inkml:trace contextRef="#ctx0" brushRef="#br1" timeOffset="-33214.915">6839 17356 887 0,'-17'-37'475'16,"14"37"-87"-16,2 1-120 0,-1 4-102 16,1-5-38-16,0 0-56 15,-1 4-17-15,-4 8-23 16,1 1-7-16,-16 29-12 16,21-26-2-16,-12-2 3 15,10-6-3-15,-8-1-83 16,5-7-75-16,7-2 88 15</inkml:trace>
  <inkml:trace contextRef="#ctx0" brushRef="#br1" timeOffset="-32496.931">7291 16922 569 0,'-1'-1'352'0,"-2"1"-16"0,3 0-123 15,0 0-87-15,-1 0-28 16,0 0-25-16,-3 16-1 16,-11 33 2-16,11-18-7 15,-5 4-10-15,4 2-5 0,-3 11-18 16,-11-6-8-16,5 5-8 16,-5-3-3-16,0-10-1 15,17-5 0-15,0-12 0 16,-6-3 1-16,5-7 0 15,-9 1-4-15,2-5-52 16</inkml:trace>
  <inkml:trace contextRef="#ctx0" brushRef="#br1" timeOffset="-31891.828">7739 16920 681 0,'-1'-2'389'0,"-2"-1"-49"16,-5 6-102-16,-9 5-84 15,4 0-29-15,0 6-34 16,-8 2-15-16,13 4-19 16,-14 0-8-16,0 11-15 15,9 0-6-15,-15 5-9 16,1 4-5-16,-6 1-4 15,-2 0-3-15,8 1-2 16,5-3-1-16,10-5-1 16,3-5-1-16,4-6 0 15,1-4-1-15,4-5 1 16,5-3 0-16,7 2 2 16,3-2 1-16,5-4 1 15,3-6 0-15,5-8 1 0,9 2 0 16,3-5 1-16,-3-4 0 15,4 1 1-15,-6-9-1 16,-8-4 0-16,2 10 0 16,-14-7 1-16,-10 4 1 15,-3 3 1-15,-4-9 0 16,-5 7-4-16,-3 6-5 16,2 12-8-16,-2 3-2 15,-5 6 3-15,6 5 3 16,-17 1 5-16,5 2 2 0,7 8-2 15,1 0-1-15,13-7-1 16,-1 5-1-16,1-4 2 16,-6 0 0-16,18 0-6 15,2-5-37-15,13-4-125 16,10-7 112-16</inkml:trace>
  <inkml:trace contextRef="#ctx0" brushRef="#br1" timeOffset="-30677.45">8117 17441 569 0,'-1'0'268'0,"-1"0"-102"15,1 0-17-15,0 0-21 16,1 0-9-16,0 0-11 16,0 0-5-16,0 0-16 15,0 0-3-15,0 1-8 16,0-1-2-16,0 0 7 16,0 0-1-16,0 0-8 15,0 0-8-15,0-1-17 16,0 0-6-16,11-23-7 15,25-37-4-15,-16 20-12 16,1-9-2-16,3-6-6 16,-7-3-2-16,-5 3-3 15,-2 2-1-15,0 18-2 16,-3 7-2-16,-1 10-2 16,0 5-2-16,-6 7-3 15,0 2-7-15,0 8-8 0,4 8 0 16,-1 4 2-16,0 6 6 15,-3 3 9-15,0 1 2 16,6 7 1-16,1-4 2 16,6 2 0-16,-2 0 0 15,1-2 3-15,5 0-1 16,1-3 2-16,-2-9 0 16,2-9 0-16,-2-3 2 15,5-4 0-15,0-5 2 0,1-5-1 16,-4-9 1-16,15-9-2 15,-11 0-2-15,0-9 0 16,8 2-1-16,-13-1 0 16,15 3 1-16,-6 1 0 15,-5 3-3-15,-4 1 0 16,-2 7 0-16,-4 4-2 16,-2 8-1-16,-4 11-6 15,-3-1-2-15,-1 9-1 16,-2-7 1-16,-2 5 3 15,-1 3 2-15,0 12 1 16,2 8 3-16,-4 3 6 16,-2 6 2-16,-4 7 3 15,-4 3-1-15,-3 9-3 16,5-7-1-16,2 0 1 0,-6-3-1 16,9-12 1-16,1 2 1 15,-5-11 0-15,14-9 2 16,-4-2 2-16,-4-11 2 15,1-2 15-15,-1-2-15 16,4-12-75-16,4 1-63 16,18-6 65-16</inkml:trace>
  <inkml:trace contextRef="#ctx0" brushRef="#br1" timeOffset="-27175.927">9451 17042 388 0,'-1'0'261'16,"0"0"14"-16,-6 3-47 15,-7 4-58-15,-27 12-21 0,33-15-25 16,1-1-7-16,3-2-11 16,2 1-7-16,2-5-16 15,-1 2-6-15,0 0-2 16,1 0-4-16,0 0-9 16,0 0-9-16,0 0-27 15,0 0-9-15,0 0-12 16,0-1-1-16,0 1-1 15,18 1-1-15,41 4 0 16,-23-4 0-16,-8 2 1 16,6-2-1-16,-17 0 1 15,14 0 0-15,4-2 1 16,-12-2-1-16,6 2 3 16,-14 1 0-16,-4 3 3 15,-4-2-1-15,-3 0 0 0,0-2-2 16,-2 1 4-16,-2 1-22 15,0 0-62-15,0 0-44 16,-1 0-136-16,0 0-91 16,-3 8 219-16</inkml:trace>
  <inkml:trace contextRef="#ctx0" brushRef="#br1" timeOffset="-26683.625">9420 17259 625 0,'5'-6'331'0,"-5"5"-73"16,-6-6-68-16,5 7-51 15,-5 0-26-15,20 4-21 0,-14 0-2 16,8 0-5-16,8-5-1 16,-28-2-4-16,25 3 1 15,-5-5-5-15,-8 12-1 16,5-7-4-16,-1 0-3 15,1 3-7-15,8 1-4 16,5-2-8-16,-3 6-6 16,9-5-7-16,-6-5-3 0,4 3-9 15,4 1-4-15,-10 3-9 16,8-8-1-16,-6 4-3 16,-5 0-1-16,4-5 3 15,-7 11 1-15,-1-8 3 16,-3-3 8-16,-4 4-51 15,0-4-48-15,-2 3-172 16,0 0-154-16,0 0 251 16</inkml:trace>
  <inkml:trace contextRef="#ctx0" brushRef="#br1" timeOffset="-17796.094">10450 16957 330 0,'6'-6'232'16,"-1"3"0"-16,-1 0-62 15,1-2-22-15,-5 4-17 0,0 0-8 16,0-1-14-16,0 1-11 16,0 0-31-16,0 0-14 15,0 0-26-15,0 0-8 16,0-1-7-16,-1 1-1 15,0 1-2-15,0 0 0 16,0 6-4-16,0 6 0 16,0-4-1-16,2 4 0 15,-4 26 1-15,10-28 0 0,-7-5 2 16,-4 2 1-16,0-7 8 16,-16-2 3-16,19-1-1 15,-6-3-1-15,19-4-9 16,0 2-3-16,-3-8-3 15,5 1 0-15,-14 5-2 16,1-7 0-16,-1 4 1 16,-2 0-1-16,16-1 2 15,-4-2 0-15,-11 7 0 16,1-3 0-16,-22 0-2 16,11 9 0-16,11 2-4 15,-1 2-1-15,1 3-1 16,-1-4 2-16,-9 3 1 15,-4 2 0-15,-42 27 1 16,40-19-1-16,-3 3 1 16,-7 12-1-16,5-9 1 15,2 6 1-15,4 0 0 0,-3-5 0 16,1 4 0-16,2-3-1 16,1 4 1-16,7 3-1 15,3 0-2-15,-4 4 0 16,9-4-1-16,-1-8 1 15,7-2 0-15,2-5 2 0,0 3 2 16,-1-1 7-16,7-5 8 16,1-7 3-16,1 1 8 15,6-2 2-15,2-1 7 16,1-1 4-16,1-4 3 16,4-1-2-16,-8-1-7 15,8 6-7-15,-8-9-8 16,-3 3-5-16,2-3-5 15,-1-2-1-15,-1 6-1 16,-4-3 3-16,-2 2-58 16,-5-3-72-16,5 8 79 15</inkml:trace>
  <inkml:trace contextRef="#ctx0" brushRef="#br1" timeOffset="-16989.721">10881 16858 439 0,'3'-1'252'0,"-3"-3"-28"15,0-1-21-15,0 4-44 16,0 0-19-16,0 0-44 15,0 0-19-15,0 1-13 16,-1 0-7-16,0 0-3 16,0 3-1-16,-1 17-12 15,0 17-6-15,3-19-8 16,-16 1-4-16,-8-2-7 16,7 7-2-16,-6 6-6 15,11-1-1-15,-3 3-2 16,2-3 1-16,2 1-1 15,2 4 0-15,4-8-1 16,-2 4 1-16,5-8 1 0,-5-9-1 16,5 6 3-16,1-4-10 15,-1-9-39-15,2-1-23 16,-3-22-64-16,4 13-25 16,-2-4-56-16,0-12-72 15,5 10 187-15</inkml:trace>
  <inkml:trace contextRef="#ctx0" brushRef="#br1" timeOffset="-16602.014">11244 16806 705 0,'3'-2'358'0,"-3"-4"-99"16,1 0-68-16,-4 7-66 16,1 0-30-16,1-1-37 15,0 0-8-15,0 0-3 16,0 4-3-16,-1 10 1 16,-4 10-3-16,-10 33-4 15,9-32-3-15,1 3-9 0,-3-1-5 16,1 2-9-16,-5-1-2 15,-1 1-2 1,-3 3 1-16,4 5-1 0,-1-2-1 16,2-5 1-16,7 3 0 15,-4-6 1-15,2-10 2 16,-2-1-1-16,-13-11 9 0,16-14-44 16,-3 9-32-16,11-3-119 15,9-3-111-15,-7 5 183 16</inkml:trace>
  <inkml:trace contextRef="#ctx0" brushRef="#br1" timeOffset="-16213.027">10785 17021 631 0,'-3'-5'349'15,"0"2"-41"-15,5-1-94 16,-2 3-51-16,0 0-29 15,0 0-44-15,1 0-13 16,16-2-18-16,31 1-5 16,-31 4-1-16,6 2 1 15,14-2-5-15,-23 0 0 0,2 3 2 16,-2-4-2-16,-6-1-37 16,20 0-6-16,-10-4-3 15,6 0-27-15,-3-2-85 16,-5-4-108-16,10 4 123 15</inkml:trace>
  <inkml:trace contextRef="#ctx0" brushRef="#br1" timeOffset="-15168.915">11294 17189 330 0,'0'0'240'16,"0"1"12"-16,0 0-73 15,0 0-24-15,0-1-27 0,0 0-11 16,0 0-12-16,-1 0 0 15,1 0-6-15,0 0-3 16,1 0-17-16,17 1-13 16,39-11-25-16,-29-5-8 15,7 2-17-15,-11-3-5 16,-2 5-5-16,-5 4-3 0,-2 5-3 16,-3 0 1-16,-6 5-2 15,-6-1-2-15,-6 6 3 16,5 5 0-16,-7 1 2 15,-6 6 2-15,-5 5 0 16,-3-4-1-16,8 2 1 16,-2-1 0-16,-1-7 1 15,17 6 0-15,-19-7 3 16,6-12 2-16,16 2 1 16,-22-10-1-16,23-2-6 15,13 10-3-15,-17-17-3 16,19 3-1-16,-10 2 1 15,0-5 1-15,4 14-1 16,-6-1 2-16,-4 3 0 16,-12 4 0-16,22 0 1 15,-13 0 0-15,16 3-9 0,-1 2-2 16,-15 11 0-16,4-1-1 16,-2 1 10-16,9 3 1 15,-15-6 0-15,-10 4 0 16,-7 2 0-16,-4-1 1 15,-1 1 1-15,13 4 4 16,-16 1 16-16,-2-3 5 0,-5-4 8 16,-3-7 0-16,7 1-8 15,-3-4 0-15,6-4-2 16,0 7 0-16,-1-17-1 16,5-1 0-16,-16-2-4 15,14-10-1-15,0-3-5 16,-5-4-2-16,12-9-13 15,-2-4-22-15,23 11-52 16,-1-1-30-16,3 11-101 16,-3 2-204-16,0 4 278 15</inkml:trace>
  <inkml:trace contextRef="#ctx0" brushRef="#br1" timeOffset="-13930.547">12119 16846 704 0,'-4'-4'323'0,"2"4"-146"15,-3-3-25-15,4 3-48 16,1-2-22-16,-1 1-30 15,1 0-10-15,0 1-11 16,0 0 1-16,0 0 15 16,0 0 2-16,-1 2 2 15,0 13 0-15,-3-4-14 0,-6 34-8 16,5-28-13-16,1-6-4 16,3 1-1-16,-4-5-1 15,0 1 3-15,2-1 2 16,1-6 5-16,-2-1 2 15,3-4-3-15,1 3-2 16,-1-1-6-16,1-2-4 0,1-16-1 16,4-26-2-16,2 17-1 15,-4 5-1-15,2 7-2 16,0-7 2-16,-5 10-1 16,1-3 1-16,-2 0-2 15,0 9 0-15,-3 6-5 16,-1 1-3-16,-2 9-1 15,-4-1-1-15,-5 4 4 16,5 6 0-16,-10 8 2 16,7-2 1-16,-9 2-1 15,8 7 1-15,1-9 0 16,-14 5 1-16,7 4 1 16,-23-8 0-16,10 2-2 15,13 6 1-15,2-2-2 16,16-1 1-16,1 2 0 15,-4-4 0-15,14-4 1 0,-3 4 1 16,22-2 1-16,-7-5 2 16,1-11 7-16,8-1 5 15,-20-8 8-15,22-3 2 16,-3 1 10-16,-3-14-1 16,10 2 1-16,-12-5-1 15,1 1-12-15,1 0-4 0,-6 0-8 16,-4 0-2-16,-4 6-4 15,-3 1-29-15,-5 5-88 16,-3 6-74-16,2-6 106 16</inkml:trace>
  <inkml:trace contextRef="#ctx0" brushRef="#br1" timeOffset="-12512.848">12537 16852 470 0,'18'-58'253'0,"-14"43"-49"16,1 1-30-16,1 14-48 16,0 1-25-16,-6 0-34 15,0 9-8-15,-6-11 1 16,0 6 5-16,-4 11 9 16,-1-8 0-16,-9 18-8 15,0-2-8-15,5 2-18 16,-8 6-9-16,1-5-15 15,2 3-4-15,-10 2-6 16,6 1 0-16,-1-2-1 16,2-3 0-16,10-2-1 15,-4-1-1-15,15 1-1 16,2 3 1-16,7-8-1 0,12-3 0 16,-1-5 2-16,-11 1 0 15,7-1 3-15,-5-7 2 16,12-4 4-16,5-4 2 15,3-11 2-15,3-7-1 16,-1-11-1-16,6-10-1 16,-6-5-1-16,0-1 0 15,-4-2 1-15,-8 2 0 0,-4 2-1 16,-4-3-1-16,-10-3-2 16,2 9-2-16,-10 6-3 15,-2 0 0-15,-1 26-5 16,-10-6-1-16,0 11-5 15,-3 5 0-15,-9 0-3 16,3 8 2-16,-2 9 2 16,-3 4 2-16,9 6-48 15,5-4-45-15,3 4-152 16,6-6-252-16,5 0 327 16</inkml:trace>
  <inkml:trace contextRef="#ctx0" brushRef="#br1" timeOffset="-11383.898">12948 17087 426 0,'10'-14'264'0,"-10"7"-7"15,10-1-76-15,-17 1-52 16,5 6-19-16,4-1-27 16,-4 4-13-16,1-2-14 15,0 0-5-15,-6 3 8 16,-6 18-1-16,-23 36-11 16,27-25-4-16,-11-1-17 15,-2 0-7-15,0 1-6 16,-6-7-1-16,35-8-1 15,-11-4 2-15,5-10 6 16,-2-2 1-16,-10-4-5 16,16-13-4-16,0-6-16 15,1-5-17-15,12-8-12 16,-2 4-2-16,6 5 7 0,6 1 10 16,-10 12 10-1,-8 4 1-15,4 6-2 0,3 4 1 16,-3 13-2-16,5 4 1 15,-11 6 3-15,-4 6 0 16,-5 1 2-16,-3 7 5 16,-16 2 18-16,3-2 5 15,-7 0 7-15,1 0-2 16,5-3-5-16,-23 0 1 0,1-7 2 16,-5-7 0-16,2-3-5 15,15-9-2-15,6-3-2 16,0-6-1-16,2-6-2 15,7 0-1-15,-1-14-7 16,5 4-10-16,8-9-13 16,-3 2-2-16,5 6 1 15,3-1 7-15,0 9 6 16,4-1-2-16,-5 5-7 16,2 5-1-16,-3 6-2 15,1 5 3-15,2 5 7 16,3-1 1-16,2 3 2 15,2-2 1-15,6 2 3 16,-5 2 2-16,9-7 1 0,2 3 2 16,10-7 0-16,2 3 1 15,4-8 2-15,8-4-28 16,3-14-112-16,6-11 94 16</inkml:trace>
  <inkml:trace contextRef="#ctx0" brushRef="#br1" timeOffset="-10095.152">13268 17244 211 0,'1'38'164'16,"-13"-39"26"-16,4 4-34 15,2-1-46-15,9 1-8 16,-10 10-1-16,7-5 1 16,0-1-1-16,-2 3-4 0,5-1-10 15,-7-3-6-15,4-4-13 16,3 6-5-16,-8-8-5 16,7 4 5-16,-9-4 4 15,-4-3-4-15,11-1-15 16,7-2-14-16,5-13-16 15,2-8-4-15,5-6-3 16,-12-3-1-16,4-1-1 16,6-6 0-16,-1-8 0 15,8-5-1-15,7 4-3 16,-6 10-1-16,-1 4 0 16,-6 0 1-16,-2 4 1 15,-1-6 1-15,0 8 0 16,-2 11 1-16,-8 13-5 15,-5 11-2-15,-4 11-4 16,-3-1-2-16,-5 19 0 0,5 2 2 16,-3 1 3-16,5 10-1 15,4-11 1-15,-3 2 0 16,1 3 1-16,-4-5 1 16,4 6 0-16,8 0 1 15,11 3 1-15,-1 2-1 16,-2-11 1-16,-3-5 0 15,-5-20 1-15,3-6 0 0,7-3 1 16,1 0 1-16,-2-5 2 16,1-4 1-16,4-12-2 15,-5-15 0-15,6 0-2 16,3 0 0-16,-2-5-2 16,3 3 2-16,-4-3 0 15,0-9 0-15,6-2 2 16,-7-1-2-16,13-6-1 15,-4 3 0-15,-21 5-3 16,16 2 0-16,-17 13-2 16,2 8 0-16,-2 8 0 15,-4 5-1-15,-4 6 0 16,-1 3-2-16,13 2-9 16,-3 9 2-16,-1 7-76 15,-6-2-51-15,-7 8-275 0,-14-2 258 16</inkml:trace>
  <inkml:trace contextRef="#ctx0" brushRef="#br1" timeOffset="-9291.055">14194 17036 557 0,'1'-12'327'15,"2"4"-62"-15,-3 2-81 16,-7 1-18-16,10 0-44 15,-7 5-15-15,-4-4-21 16,3-2-11-16,-6 6-12 16,5-7-3-16,-5 7-8 15,-9 3-2-15,-1 1 0 0,-2 1-3 16,1 4-13-16,-1 2-9 16,-6 6-13-16,-2 3-5 15,11 13-6-15,-9-2 0 16,6 1-1-16,9 13 0 15,1-14 0-15,1-2 0 16,10 1 0-16,0-10 0 16,4-7 1-16,9 7 0 15,10-7 0-15,-2-7 1 16,-4-2 1-16,8-2 0 0,-10-9 2 16,4 0-1-16,0-8-4 15,8-7-2-15,3-14-9 16,-2-6-3-16,1-13 0 15,-1 0 2-15,13 8 6 16,-3 3 5-16,-3 13 2 16,-8 5 2-16,-14 10-2 15,-8-3-1-15,-5 19-3 16,0 0-7-16,-6 4-5 16,-2 11-3-16,1-1 3 15,-12 4 4-15,-3 2 4 16,6 5 3-16,-2 2 2 15,11 5 1-15,0 4 1 16,1-4 0-16,8 3 0 0,-1-6 0 16,6-4 0-16,0 2 0 15,8-10 3-15,5-3 1 16,11-8 1-16,0-8 1 16,5-4 1-16,2-4-1 15,-5-9 0-15,8 3 0 16,1-18-1-16,-2-3 0 15,-3-2 4-15,-3-6-12 0,-5 5-66 16,-1 4-43-16,-6 2-159 16,-4 4 164-16</inkml:trace>
  <inkml:trace contextRef="#ctx0" brushRef="#br1" timeOffset="-4047.492">17659 16402 259 0,'7'-4'160'0,"-2"-2"1"15,-9 0-17-15,2 5-18 16,8-1-6-16,-10 0-7 16,4 1 2-16,0 0-4 15,0 0-10-15,0 0-24 16,-1 1-12-16,1 0-21 0,0 0-3 15,0 0-10-15,2 4-3 16,-5 1-10-16,-1 11-4 16,-21 25-3-16,8-35-2 15,13 2 0-15,-30-1 0 16,16-4 0-16,-6 5 2 16,8-2 1-16,10-8 0 15,0 1-3-15,3-3-2 0,1-3-9 16,9 0-4-16,-3-5-3 15,20 1-1-15,-6 1 2 16,8 4 0-16,-4 4 1 16,-13 0 1-16,22 2 2 15,-8 4 0-15,-9 3 1 16,8 2 0-16,-6 6 1 16,-7-5-1-16,15 6 3 15,-13 1 2-15,-6 6 2 16,-12 1 3-16,-2 2 1 15,-14-1 1-15,-10 1 1 16,9 0 0-16,-14 3 2 16,1 1-2-16,-7 2-1 15,-9-4-1-15,5-6-1 16,6 1 0-16,8-16 1 0,7-5 1 16,3-4 1-1,6-13-2-15,9 6-6 0,0-8-4 16,9-3-8-16,1-3 0 15,-2-4 1-15,5 8 3 16,2 1 0-16,-3 9 0 16,10 9-2-16,-4-1-1 15,2 4 3-15,2 4 0 16,2 2 4-16,1 4 2 16,1 9 0-16,3-4 3 0,-3 1 1 15,3 2 0-15,0-10 0 16,-3 6 0-16,17-5 0 15,-6-1 0-15,12 2-2 16,-17-13-35-16,-2 0-148 16,-8-3 126-16</inkml:trace>
  <inkml:trace contextRef="#ctx0" brushRef="#br1" timeOffset="-3630.723">17950 16658 638 0,'5'0'374'0,"-5"0"-31"16,0 0-97-16,0 0-77 16,0 0-39-16,0 0-61 15,0 0-21-15,0 0-26 16,0 0-5-16,0 0 1 15,2 12 1-15,-4 9-3 16,-2 25-2-16,-6-22-3 16,1-6-1-16,3-4 0 15,-3-2 5-15,5-13-65 16,-1-5-74-16,4-3 80 16</inkml:trace>
  <inkml:trace contextRef="#ctx0" brushRef="#br1" timeOffset="-3211.82">18458 16352 871 0,'-7'-4'397'0,"4"6"-184"15,-3 7-42-15,2 14-78 16,-2-5-17-16,-10 3-22 15,3 4-14-15,-7 2-13 16,2 2-3-16,0 4-8 16,-3 2-4-16,-3 0-4 15,5 0-1-15,-7 5 0 16,3 1 0-16,9-4 1 0,-7-7-2 16,15-7 3-16,8-12-16 15,-2-8-71-15,8-1-53 16,4-4-264-16,-7-10 254 15</inkml:trace>
  <inkml:trace contextRef="#ctx0" brushRef="#br1" timeOffset="-2659.152">18804 16321 594 0,'3'-7'379'0,"-1"5"20"15,0 4-178-15,-4 5-95 16,1-7-22-16,0 0-35 16,-8 15-5-16,-22 45-14 15,4-28 0-15,-1 3-5 16,5 0-4-16,-9 2-10 15,5-2-10-15,3 1-7 0,-3-2-2 16,2 4-4-16,12-3 1 16,2-5-2-1,-4 1-1-15,15-7-1 0,0-4-2 16,8-7-1-16,-3-2-2 16,18-7-1-16,-6 3 1 15,10-6 2-15,7-2 3 16,-3-12 2-16,-1-2 0 15,-1-9-2-15,5-3 2 16,-12-1 0-16,1-2 1 0,-8 3 2 16,-8 4 1-16,-1 2 1 15,-3 5-1-15,-6 4-6 16,-6 4-3-16,-5 8-5 16,-6 3 0-16,-1 12 1 15,0 4 2-15,-4 8 2 16,9 2 1-16,-9-1 0 15,15 3-1-15,3-7-1 16,6-4 0-16,16-2 2 16,-10 1-47-16,14 2-120 15,-4 1 113-15</inkml:trace>
  <inkml:trace contextRef="#ctx0" brushRef="#br1" timeOffset="-834.934">19238 16528 570 0,'5'-10'302'0,"-3"5"-77"0,1-2-13 16,-1-2-38-16,-2 7-24 15,0 1-33-15,0 0-20 16,0 0-39-16,0-1-12 16,0 1-22-16,0 0-7 15,0 1-8-15,0 0-2 0,0 14 0 16,-2 1 0-16,-12 39-1 15,3-24 1-15,-13-6 3 16,6 14-3-16,-8-5 1 16,13-6-1-16,4 5-3 15,-7-11 1-15,13-12 0 16,-4 0-5-16,-4-19-20 16,17 3-12-16,-2-6-18 15,-2-7-4-15,10 1 10 16,3-11 9-16,7-2 13 15,-10 7 1-15,6-1 5 16,-2 2 3-16,-4 4 2 16,15 0 6-16,-4 0 3 15,-1-1 0-15,4 7 5 16,-6-4 7-16,3 10 15 0,-3 5 4 16,-2 5 4-16,0 8-5 15,-8 3-9-15,6 6 3 16,-8 0-6-16,-5-4 2 15,-3 5-2-15,-16-2-5 16,0 1 2-16,-2 4-1 16,4 2-6-16,1-1-1 15,-1-1-2-15,-1-1 0 0,1-1 4 16,4-5-1-16,5-2-1 16,2-8 2-16,2-7 3 15,2-2 0-15,-1 1 0 16,0 1-3-16,2-13-5 15,4-7-1-15,21-33-2 16,-20 25-2-16,22-4-3 16,-2-6 2-16,14 10-4 15,0 0 2-15,-11 9 0 16,-8 8-1-16,0-3 7 16,6 8 3-16,-4 5 5 15,6 2 1-15,-18 9 5 16,-1-1-2-16,-4 8-1 15,1 6 1-15,-6 2-3 16,-2 0 3-16,-9 2-1 16,-4-1-1-16,-2 1-2 0,-6-1 1 15,9-5-1-15,1-2 0 16,-2 2-1-16,-3-4-1 16,13-3-5-16,-7-4-17 15,10-6-61-15,4 2-34 16,-7-9-119-16,16-1-117 0,11-9 228 15</inkml:trace>
  <inkml:trace contextRef="#ctx0" brushRef="#br1" timeOffset="-400.868">20006 16511 961 0,'-11'1'430'0,"-3"5"-202"15,-10-1-61-15,4 5-49 16,6 1-28-16,-6 4-37 16,-2 1-11-16,-2-1-15 15,0 5-1-15,5-1 6 16,4 2 2-16,7 3-3 16,2-4-4-16,6-4-11 15,-3 7-5-15,6-14-4 0,0 4-4 16,7 4 0-16,3-12 1 15,2-3 3-15,8-2 2 16,7-16-1-16,-1 0-1 16,1-1-1-16,-14-8-1 15,4 2 0-15,-7-3 1 16,0-5 0-16,-6 3 0 16,-6-5 0-16,-8 2 0 15,-11 6-4-15,13 6-2 16,-26 5-5-16,11 4-1 0,-5 10-2 15,-6-1 1-15,11 10 1 16,-4 2 2-16,8 0-18 16,2 4-47-16,6 4-129 15,8 3-127-15,3-7 194 16</inkml:trace>
  <inkml:trace contextRef="#ctx0" brushRef="#br1" timeOffset="-40.011">20466 16231 851 0,'14'-28'464'15,"-2"6"-66"-15,1 6-114 16,-4 10-109-16,-5-4-37 16,-7 12-78-16,-6 4-28 15,-5 4-25-15,2 15-5 0,3 16 2 16,-6 10 5-16,-6 10 5 16,5 2 4-16,-13-7 8 15,1-1-1-15,2-7-3 16,1 2-4-16,3 3-6 15,9 3-1-15,2-16 0 16,4-2 4-16,0-24-84 16,3-10-77-16,3 4 92 15</inkml:trace>
  <inkml:trace contextRef="#ctx0" brushRef="#br1" timeOffset="14181.664">21244 16512 606 0,'2'-5'245'0,"-1"2"-142"16,3-4 0-16,-1 0 4 16,-1 2 3-16,1-3 1 15,-2 5-1-15,-1 1-5 16,0 1-2-16,0 0-20 16,0 0-10-16,-1-1-28 15,0 1-15-15,0 1-17 16,-3 1-4-16,-15 7-4 15,-30 46 0-15,26-32-1 16,-7-4 0-16,4-1 0 16,-6 2 1-16,6-4 0 15,1-1 1-15,4-6 2 16,19-2 0-16,-11-4-1 0,0 0-2 16,2 3-2-16,-13-5-2 15,12 5-34-15,1 3 3 16,-1 0-51-16,6-2-23 15,-5 0-47-15,11-2-65 16,-3-1 144-16</inkml:trace>
  <inkml:trace contextRef="#ctx0" brushRef="#br1" timeOffset="14645.234">21094 16438 764 0,'-46'-29'365'15,"42"31"-142"-15,8-1-23 16,-4 5-59-16,-5-3-32 16,2 0-49-16,4 5-19 15,7 7-23-15,6-4 0 0,-2 12 5 16,6-5 3-1,-5 1 12-15,7 4 3 0,-1 3 0 16,-7-4-3-16,3 4-14 16,0-1-5-16,-5-3-6 15,2 1-1 1,0-3-3-16,-2 0 0 0,1-6 0 16,0 3 21-16,-1-12-116 15,-1-5-107-15,-1-6 126 16</inkml:trace>
  <inkml:trace contextRef="#ctx0" brushRef="#br1" timeOffset="21399.008">22042 16256 317 0,'0'-1'251'16,"0"0"-19"-16,0 1-87 0,1 0-7 16,2 0-12-1,-1 0-30-15,-2 0-9 0,0 0-17 16,0 0-8-16,0 0-20 16,0 0-7-16,0 0-6 15,0 0 0-15,0 0 4 16,0 0 3-16,0 0 2 15,0 0 0-15,0 0-1 16,-2 2-1-16,-1 3 3 16,1 1 1-16,-12-5-4 15,-26 27-4-15,22-30-14 16,3 4-5-16,-6-2-8 16,-3 7-1-16,-2-1-1 15,8-5-1-15,-6 9-1 16,-4-8 1-16,17 10-2 15,-5-8 0-15,10-3 0 16,4 4 0-16,-2-5-1 0,4 6 0 16,5 5-2-16,2-9 1 15,-1 4 1-15,10-1 0 16,-9-6 0-16,21 16 0 16,4-1 0-16,-15-1 1 15,5 9 0-15,-10-6-1 16,-5 2 0-16,22 5 1 15,-6 2 0-15,-5-2 0 0,0 1 1 16,-21-2 0-16,-6 2 1 16,-4 2 0-16,-4-1 0 15,-9 6 1-15,11-9 2 16,3-1 0-16,-14-5 1 16,8-8 2-16,-16-6-1 15,-11-12 1-15,14-4-1 16,1-2 0-16,9 0-1 15,8 5-2-15,4-3-2 16,-2 1-1-16,8-1-1 16,1 2 0-16,3-4-1 15,6 2-1-15,1-2 1 16,2-1 0-16,1 0 1 16,5 1 0-16,108-81 17 46,1-1-17-46,-119 63 1 0,7 14 2 16,6 2-1-16,9-19 1 16,2 11-2-16,-9 7 1 15,-11 1-2-15,-2 7-1 16,-7 6-4-16,2 6-1 16,-1 5-42-16,-2-5 1 15,-1 0 36-15,-1 21 1 16</inkml:trace>
  <inkml:trace contextRef="#ctx0" brushRef="#br1" timeOffset="22890.058">22453 16289 494 0,'5'-11'302'15,"-8"4"-43"-15,-6 4-79 16,-1 3-9-16,-2 0-70 16,8-4 2-16,20 7-47 15,-7-7-30-15,5 5 7 0,-12 3-27 16,-9-1 10-16,-6 13-2 15,1 4 2-15,4 0 2 16,-10 1 3-16,8 0 0 16,2-4-5-16,-3 2-3 15,-3-5-3-15,4 1-1 16,-10-7 0-16,10-2 0 16,6-1 3-16,-2-3 1 0,10-4-1 15,-3-10-2-15,10-5-5 16,-4-3-3-16,1-5-2 15,13 4-1-15,-4 1-2 16,0-2 0-16,7 9-1 16,-11 3 0-16,1 5 0 15,15 4 0-15,-6 2-1 16,-5 7 1-16,4 6 0 16,-8 7 1-16,5 11 1 15,-2-10 0-15,-6 12 1 16,-3-4 1-16,-8-1 1 15,0 10 1-15,-11-11 3 16,-3 5 0-16,-10-6 3 16,-10 3 2-16,1 3 5 15,0-3 4-15,-3-4 4 0,-2-6 1 16,-6-2-3-16,-4-5-4 16,5-10-8-16,6 7-1 15,7-12-3-15,5-5 1 16,8 7 1-16,-2-10 0 15,6-6-1-15,1 2-1 16,-2-8-2-16,7 2 0 16,7 7-3-16,0-2-2 0,4-3-3 15,5 4 0 1,-1-3 0-16,5 5-1 0,3 2 1 16,1 1 0-16,1 7 0 15,5 2 1-15,0 6 1 16,3 5 1-16,3 6 2 15,4 5 3-15,-17-3 3 16,17 3 0-16,-12 4 3 16,-21-1-1-16,21 1-2 15,-18-6 1-15,-1-7-2 16,11-9 1-16,8-5 1 16,-17-1-2-16,23-18-125 15,-1 6 91-15</inkml:trace>
  <inkml:trace contextRef="#ctx0" brushRef="#br1" timeOffset="24084.21">23111 16505 196 0,'40'-34'150'0,"-28"30"30"0,3-3-14 15,4 6-18-15,-9-5-12 16,4 1-8-16,-2 5-3 16,-7-7-3-16,1 5 3 15,-6-3-1-15,2 1-2 16,-3 5-18-16,0-1-14 0,0 0-30 16,0-1-14-16,0 0-16 15,-11-2-5-15,-7 0-8 16,-31-3-3-16,26 7-6 15,2 0-3-15,-4 4-3 16,-2 6-1-16,-2 5-1 16,-3-3 0-16,10 0 0 15,2-2 0-15,20 2-1 16,-13-3-1-16,5 6 0 16,0-2 0-16,-6-1-1 15,24 6 1-15,5-2 0 16,8-1 1-16,7 1 1 15,-6-9 0-15,6-6 3 16,-4-2 0-16,1-10 1 16,6 0 2-16,-4-7-1 15,4-2 1-15,-6-7 0 0,2-5 1 16,-1-3-2-16,3-3-1 16,-16-5-2-16,-8 16-1 15,-7 7-1-15,-2 0-1 16,16 22-7-16,-5-10 0 15,-5 16-2-15,-13 13 1 16,-12 4 4-16,10 8 2 16,-11 3 1-16,7 4 1 15,-2 1-1-15,-6 4 1 0,9 10 1 16,-4 6-1-16,6 10 2 16,-5-1 0-16,0-8 1 15,1-10 0-15,-3-6-1 16,3 1 1-16,-1 0-1 15,-4-4 2-15,2-14 0 16,-2 4-1-16,7-8 2 16,3-8 0-16,-9 7 2 15,8-14 0-15,0-6 2 16,-5 2 1-16,16-19 1 16,-11 4 1-16,-1-10-3 15,4-4 0-15,-16-8-4 16,18-11-1-16,-2-3-3 15,5-2-1-15,16 7-3 0,5 5-1 16,-4 3 0-16,9 0 2 16,-6 4 3-16,2 0 0 15,11-2 6-15,3 14 3 16,12-6 2-16,-8 10 1 16,3 11-2-16,1-7-2 15,1 11-2-15,1-4-1 16,11 0 0-16,0 4 0 0,-11 1 1 15,0-11 0-15,-10 6 0 16,-18-14 0-16,7-8-15 16,0 9-45-16,-2-27 37 15</inkml:trace>
  <inkml:trace contextRef="#ctx0" brushRef="#br1" timeOffset="26600.125">24049 16208 334 0,'0'-1'200'15,"0"0"-18"-15,0 0-27 16,0 0-52-16,0 0-22 16,2-2-32-16,-2 2-8 15,1 0-5-15,2 0 3 0,-3 0 9 16,0 0 1-16,0 1 1 15,0 0-1-15,0 0-8 16,0 4-8-16,-2 9-13 16,-1 4-4-16,-6 28-6 15,6-25 0-15,36-86 121 141,1-1-131-141,-34 64 0 0,-5 3 0 16,-34 22-39 30,-1 1 36-46,27-11 1 0,-1 0-2 16,3 7 0-16,-23 12 2 16,1 8-1-16,-2 2 1 15,7-7 1-15,15 1-1 16,-6-8 1-16,6-3-1 0,11 1 0 16,-4-2 1-16,2-3-1 15,-5-1 1-15,-9-8-1 16,10-1 1-16,7 2 2 15,12-1 1-15,-1 1 5 16,-9 1 1-16,21-2 5 16,-6 0 2-16,1 1 0 15,5-4-1-15,-11-1 0 16,11 1 2-16,2-5 8 16,-2-3 2-16,7-9 1 15,-7-6-3-15,3-2-9 16,4 2-2-16,-5 2-6 15,6 5-2-15,-8-4-1 16,-2 6-3-16,-9-1-1 16,-6 2 1-16,3 5-62 0,-8 1-46 15,3 2-139-15,-3-1 142 16</inkml:trace>
  <inkml:trace contextRef="#ctx0" brushRef="#br1" timeOffset="27056.482">24396 16180 456 0,'1'-4'290'16,"-11"4"-18"-16,-2-1-122 15,8 4-21-15,1 2-52 16,2 0-17-16,4 12-26 0,-11 2-6 15,-9 9-1-15,8 9 3 16,-13 6 4-16,14-2-1 16,-17 0-8-16,7-7-5 0,2 0-8 15,-11-6-2 1,8-2-2-16,-4-1-1 16,1-13-1-16,11 4 0 15,0-5 1-15,2-2 1 0,9-5-18 16,-1-4-39-16,6-4-126 15,2-5-191-15,10-1 231 16</inkml:trace>
  <inkml:trace contextRef="#ctx0" brushRef="#br1" timeOffset="27382.983">24723 16132 847 0,'6'-1'402'15,"-22"1"-167"-15,10 5-123 16,-2 3-31-16,-9 7-34 0,10 1 3 16,-5 7-15-1,6-12-2 1,1 1-2-16,-20 43-6 0,1 3 1 0,-3 4-4 15,6-17-9-15,2-4-2 16,3-5-3-16,-1 2-1 16,7-12 0-16,-2 1-1 15,2-4 0-15,3-6 0 0,-1 1 4 16,7-4-15-16,-1-9-87 16,0-5-86-16,-1-9 103 15</inkml:trace>
  <inkml:trace contextRef="#ctx0" brushRef="#br1" timeOffset="27691.601">24233 16435 596 0,'-9'1'469'0,"11"-1"-126"0,-5-7-169 16,13 6-63-16,4 0-38 15,3-1-40-15,13 5 4 16,4-11 8-16,11-5 3 16,-6 7-11-16,-5-6-12 15,-2 8-10-15,-6 4-4 16,-5-3-2-16,-3 0 3 15,-8-3-128-15,-1 5-104 16,-3-4 136-16,0 3-122 0</inkml:trace>
  <inkml:trace contextRef="#ctx0" brushRef="#br1" timeOffset="28370.931">24581 16602 528 0,'0'-4'351'15,"0"2"6"-15,3-5-164 16,5 1-30-16,4 1-59 15,6-4-27-15,7 1-33 0,2 2-12 16,14 5-10-16,-12 0-3 16,-4 2-6-16,-6 1-3 15,-27 0-4-15,14 6 0 16,-6 0 4-16,1 4 3 16,6 2 5-16,-18-4 0 0,-9 5-3 15,4-1-1-15,-8-2-6 16,3 5 1-1,7-10-1-15,-1 2-1 0,-1-8 1 16,8-3-1-16,2 0-1 16,-3-2-1-16,9 0-5 15,0 2 0-15,5-6-1 16,1 3-1-16,9 1 1 16,-2-1 0-16,3 8-1 15,2-1 1-15,-12 2 0 16,1 3-1-16,2 1 1 15,-1 9 0-15,2-1 0 16,0 5 0-16,-8 1 1 16,0-2 0-16,1 1 0 15,-6 0 2-15,1 3 0 16,-13-3-1-16,-5 5 1 0,10 1 0 16,-20-15-1 15,14-6 2-16,2 1 79-15,-43 16-90 0,-2-11 130 0,-9-9-51 16,45-9-58-16,-15-6-2 16,8-5-3-16,3 4-3 15,12 0 4-15,2-1-73 0,9 0-58 16,-10-2-321-16,7 6 281 16</inkml:trace>
  <inkml:trace contextRef="#ctx0" brushRef="#br1" timeOffset="29445.308">25167 16186 347 0,'28'-15'251'15,"-32"6"3"-15,5 9-56 16,2-4-30-16,2 5-64 16,-5-1-31-16,0 0-38 0,0 0-5 15,0 0 1-15,3 13 2 16,-6 10-2-16,-6 32-3 15,-6-32-5-15,0-3-4 16,7 1-4-16,-4-3-3 16,7-1-1-16,8 0 1 15,-4-6 5-15,1-13 5 16,0-7 2-16,2-7-1 16,7-10-6-16,-2 3-5 0,5-8-4 15,-4 2-1-15,9-1-3 16,5 2-2-16,-6 8-2 15,-10 4 0-15,-1 8 0 16,-21 1-2-16,9 6-5 16,4 1-1-16,-11 3-4 15,16 2 1-15,-13 6 3 16,-6 4 2-16,-8 4 2 16,-8 7 1-16,4 10 1 15,-3 4 1-15,12 2 1 16,1 2-1-16,1-10 1 15,5 1 0-15,0-3 0 16,1-5 0-16,2-4 0 16,8-1 0-16,-4-6 0 0,6-1 0 15,2-4 0-15,2-1 1 16,8 2 1-16,-8-6 2 16,6 1 6-16,0-2 3 15,3-5 4-15,2-3 0 16,5-4-2-16,5-6-3 15,2 1-5-15,5 3-1 16,10 1-21-16,-10-3-53 16,-3-7 46-16</inkml:trace>
  <inkml:trace contextRef="#ctx0" brushRef="#br1" timeOffset="29979.117">25542 16176 743 0,'-3'-5'384'15,"-5"1"-119"-15,-1 8-123 16,1 1-27-16,-3 9-58 0,-4 5-17 15,-5 5-12-15,0 7 1 16,-12 9 3-16,4 1 0 16,11 6-1-16,-17-4-5 15,12-15-3-15,-6 5-1 16,2-13-5-16,11-2-2 16,19 2-5-16,1-5-2 15,11-2-3-15,1 1 0 16,-11-6 1-16,-4 2 1 15,8-7 3-15,3-1 1 0,10-7 3 16,18 1 0-16,-9-8 0 16,1-3-1-16,-2-6-3 15,-3-11 1-15,-2-4-2 16,5-4 0-16,-4-7-1 16,-4-6 0-16,-11-5-1 15,-7 1-1-15,-7 11-3 16,-9 12-3-16,-5 17-1 15,2 4-1-15,-10 8-3 16,3 5 0-16,-4 2 1 16,-6 8-1-16,1-3-24 15,0 3-47-15,7 4-179 16,-12-1 167-16</inkml:trace>
  <inkml:trace contextRef="#ctx0" brushRef="#br1" timeOffset="31147.421">25788 16504 480 0,'-6'-7'258'0,"4"7"-68"16,-8 0-43-16,3 0-58 16,3 4-18-16,-8-1-8 15,11 4-4-15,-9 3-5 16,8 1-4-16,2 2-12 0,-8-3-8 15,6 2-10-15,-8-2-4 16,-12 3-6-16,3 2-1 16,7 0 1-16,-12-3 1 15,14-5 2-15,3-7 3 16,3-4-5-16,9-4-8 16,9-5-26-16,6 3-17 15,5-7-21-15,-2 0-6 0,-7 3 13 16,3-1 11-16,3 5 19 15,9 4 11-15,-7 4 5 16,-1 2-1-16,-8 8 4 16,-8 2 6-16,6 6 30 15,-7 3 9-15,-15 8 12 16,3 3-1-16,-20 11-14 16,-6 4-5-16,3 7-2 15,-5-4-1-15,10-9 1 16,-4-7 4-16,-8-13 9 15,5-5 2-15,-7-3 0 16,8 1-5-16,4-13-13 16,1-4-3-16,5-12-6 15,5-2-3-15,8 1-8 16,3-9-5-16,4-7-9 16,0 2-3-16,-1-1 1 0,-1 6 2 15,2 15-3-15,2 9-4 16,0 11-1-16,1 10-1 15,3 7 6-15,-1-6 4 16,5 6 3-16,2-6 0 16,3 3 2-16,3 1 1 15,3-6 0-15,3 0 1 16,0-2 2-16,7-7 0 0,5-7 2 16,-3-2 1-16,-2-7-39 15,-17 2-40-15,9-8 46 16</inkml:trace>
  <inkml:trace contextRef="#ctx0" brushRef="#br1" timeOffset="32104.146">26012 16600 321 0,'0'0'203'0,"0"0"1"16,0 0-28-16,0 0-35 15,0 0-14-15,0 0-30 16,0 0-19-16,0 0-31 16,0-1-4-16,0 0-3 15,0 0 2-15,0 0-1 16,1-16-3-16,39-29-7 15,-27 17-5-15,9-6-8 0,1-5-2 16,-2-18-8-16,-3 9 0 16,-7-3 10-16,-4 5 5 15,11 25 8-15,-4 1 0 16,5 8-12-16,-11 6-8 16,-17 6-16-16,22 6-4 15,-16 8 1-15,8 10 1 0,5 7 7 16,-22 1 3-16,3 16 0 15,-2-9 0-15,11 0 1 16,-6-1-1-16,0-10 0 16,14 1-1-16,-16-3 0 15,0-2 1-15,15-3-1 16,-5-3 1-16,11-5-1 16,-5-3 2-16,-5-1 2 15,-1-4 1-15,13-2 5 16,-9-6 1-16,6-5 0 15,10-5 0-15,-14-4-3 16,27-2 0-16,-9-7-1 16,-7 2-1-16,0-19 0 15,-4 2-1-15,-1-12 0 16,0-4-1-16,-2 13-3 0,0-3 0 16,-2 15-3-16,3 5 1 15,-6 7 8-15,-1 4 2 16,0 7 2-16,-3-2-1 15,0 3-8-15,-1 0-2 16,-4 7-4-16,-1 2-2 16,3 3-20-16,0-3-30 15,0 0-91-15,0 0-69 16,0 0 127-16</inkml:trace>
  <inkml:trace contextRef="#ctx0" brushRef="#br1" timeOffset="32779.319">26689 16461 523 0,'-1'-12'347'16,"6"6"-5"-16,-10-5-118 0,18-4-18 16,-3 2-40-16,-6 1-18 15,2 5-32-15,-12 2-19 16,1 4-31-16,5 1-12 16,-12-4-27-16,2 10-8 15,0 3-8-15,-8-5-3 16,-3 13-4-16,-10 1-1 15,1 2-1-15,-2 2-1 16,3 3 1-16,6-8-1 0,9-2 0 16,3 2 0-16,8-5-1 15,3 2 0-15,0 1-1 16,2 0 0-16,4-1 1 16,0-1 0-16,5-1 1 15,0-4 0-15,0-7 2 16,1-1 2-16,5-9 1 15,7-4-1-15,-1-3-3 16,5-4-2-16,8-6-9 16,-9-3-11-16,-1-9-15 15,1-7-7-15,-21 0 1 16,8 0 7-16,-2 12 16 16,-8 11 6-16,-7 13-5 15,6 2-3-15,-3 19 0 16,-11 4 0-16,7 10 13 0,-12 6 3 15,-3-6 4-15,12-1 0 16,6-2 2-16,1 2 2 16,-2 0 0-16,-11 3 1 15,6-3-2-15,-4-1 1 16,4-1-1-16,18-5 0 16,4-1 0-16,-8-4 1 15,8-2 10-15,-2-3-47 0,-9-10 28 16</inkml:trace>
  <inkml:trace contextRef="#ctx0" brushRef="#br1" timeOffset="36037.87">21636 16950 238 0,'-1'0'192'16,"0"0"6"-16,-4-1-34 15,3 1-24-15,1 0-34 16,0 0-11-16,0 0-9 0,0 0-5 16,0-1-11-16,0 0-5 15,-1 0-21-15,1 0-8 16,0 0-5-16,1 0 0 15,0-1 7-15,0 1 3 16,7-1 0-16,4-1-2 16,-1-1-5-16,28-11-2 15,-27 16-3-15,3-6 0 0,215 16-959 78</inkml:trace>
  <inkml:trace contextRef="#ctx0" brushRef="#br1" timeOffset="36823.232">21964 16924 1657 0,'19'2'368'0,"5"1"-363"31,1 1-1-31,28-2-6 0,-14-3-82 16,3 1 87-16,-19-8 1 16,1 7 6-16,7-3-7 15,0 5-1-15,-6 0 0 16,15 1 0-16,-11-1-1 15,-1-4 1-15,-2 6 0 16,-11-2-1-16,7 4 0 0,0-1 0 16,11-3 1-16,-8 0-1 15,-1-1 1-15,3 0 0 16,-8 0 0-16,4 1 0 16,-2 1 0-16,-6 1-1 15,5-4 0-15,-1 1 1 16,3 0-1-16,3 0 0 0,9 4 1 15,-12-4 1-15,4 0-1 16,-8-2 1-16,-9-4 0 16,18 5 0-16,-6-4-1 15,7 0 0-15,4 1-1 16,-5-5 0-16,-2 5-1 16,-1 5 1-16,-5-4-1 15,-2 7 1-15,0-3 0 16,-1-1 0-16,-3 0 0 15,4-5-1-15,-2 1 1 16,0-1 0-16,9 6 0 16,-6-1 1-16,5 0-1 15,-4-3 0-15,12 2 0 16,-12-3 1-16,-3-1-1 16,1 4 0-16,-14-6-1 15,19 3 1-15,-6 5-1 0,4-1 0 16,-4 0 0-16,-6 1 1 15,10-3 0-15,-1 1 0 16,-3 1-1-16,7 0 0 16,-7 0 1-16,4 1-1 15,-2 1 1-15,-2-3 0 16,-2 1-1-16,2-2 1 16,2-4 0-16,1 2 0 15,5-1 1-15,-1 0 0 0,-4 2 0 16,0 2 0-16,1 0-2 15,0 1 1-15,-9-2-1 16,13 9 0-16,-10-7 0 16,-9 0 0-16,7 5 0 15,-14-5 0-15,2 2 1 16,9 6-1-16,10-1 1 16,-12-9 0-16,2 3-1 15,-3-1 1-15,-12-5 1 16,16 8 0-16,-18 3 0 15,6-7 1-15,2 3 10 16,-3-2-28-16,3-1-130 16,0 0 107-16</inkml:trace>
  <inkml:trace contextRef="#ctx0" brushRef="#br1" timeOffset="37856.291">21905 17204 276 0,'17'-10'212'16,"-10"-2"40"-16,-7 1-28 0,10 7-53 15,-10-4-20-15,0 7-46 16,1 1-24-16,-23 2-37 15,22 5-10-15,3 9-5 16,-11 6 2-16,7 9 1 16,-11 4-2-16,1 1-2 15,0 2-2-15,-10 3-5 16,8-1-3-16,-17-1-4 16,5-2-2-16,7-4-4 15,-12 0 1-15,19-7-2 16,3 1-1-16,0-10 1 15,3-13 0-15,5 7 0 16,-2-7 0-16,2-5 3 16,1 6-2-16,-1-6-34 15,0 0-40-15,0-1-166 0,9-13 149 16</inkml:trace>
  <inkml:trace contextRef="#ctx0" brushRef="#br1" timeOffset="38751.965">22200 17389 483 0,'18'-49'308'16,"-8"39"-29"-16,-5 6-66 15,-3-1-34-15,-2 11-67 16,-5 2-31-16,3 6-41 0,-3 2-5 16,-2 9-1-16,-3-1 1 15,-5 7-4-15,2 3-2 16,-3 0-4-16,0 3-4 16,2 0-6-16,-3-5-3 15,4-6-2-15,3-1-1 16,5-7 0-16,2-4 0 0,3-9 4 15,0-6 2-15,2-16-1 16,2-1-1-16,9-14-8 16,1-3-3-16,7-6-7 15,2-2-7-15,1 5-4 16,2 5 0-16,4 3 4 16,9 2 6-16,-13 4 4 15,11 0 1-15,-9 11-1 16,-8 10-1-16,3 4-2 15,-22 9 0-15,5 7 3 16,-17 1 3-16,5 12 5 16,10 4 0-16,-8 5 1 15,9-4-2-15,-10 2 0 16,-18-1-1-16,0-4 0 16,20 0 0-16,-8-13 0 15,16-8 1-15,2-1 6 0,-19-12 1 16,14-6 0-16,0-4-1 15,-2-14-6-15,10 1-1 16,-2-5-3-16,6 1-1 16,4-4 0-16,8 2 0 15,4-1-1-15,-6 2 0 16,14 6 0-16,-12 4 1 0,4 6-1 16,-2 1-1-16,-13 8-1 15,-3 4-3-15,0 4 1 16,-6 14 2-16,1 3 4 15,-1 0 4-15,-6 9 4 16,0-2-1-16,0 4-1 16,-4-2-1-16,-1 1-1 15,-3-5-1-15,1-6 2 16,2-3 17-16,4-13-87 16,1-1-28-16,7-15 56 15</inkml:trace>
  <inkml:trace contextRef="#ctx0" brushRef="#br1" timeOffset="39558.937">22891 17383 374 0,'8'-3'294'0,"-12"0"17"15,4 5-111-15,-7 3-27 16,-4 4-53-16,-3-1-9 16,1 8-22-16,-9-3-18 15,1 3-14-15,-3 3-6 16,-4 0-13-16,9 7-5 15,3 2-9-15,5 3-5 0,8-7-6 16,1-1-3-16,4-5-2 16,4 0-1-16,8 1 2 15,7-11 1-15,2 0 3 16,8-8 2-16,0-11 1 16,-5-2 1-16,2-12-2 15,7-7-1-15,0-2-1 16,0 0-1-16,-10-1 0 15,-10 1-1-15,-10 2-1 16,-7 2-2-16,-5 0-3 16,-6 10-2-16,-6 7-3 15,-9 6-2-15,0 7-1 16,-5 1 0-16,1 5 0 16,19 2 1-16,-8 2 1 15,6-1-1-15,15 5 0 0,-20-3 1 16,16 0-47-16,0-4-40 15,1-2-118-15,8-1-94 16,8-1 187-16</inkml:trace>
  <inkml:trace contextRef="#ctx0" brushRef="#br1" timeOffset="39915.989">23487 17140 751 0,'3'-15'418'15,"-4"9"-87"-15,-2 4-160 16,-7 5-41-16,0 6-60 15,-3 3-17-15,-4 11-15 16,1 7-1-16,-2 9 2 16,2 4-1-16,1 0-1 15,13 0 4-15,-16-2-19 0,13-2-3 16,-9-2-6-16,-1-6-7 16,17 2 5-16,-8-1 0 15,7-10 5-15,-11 1-15 16,-2-10-137-16,7-8-112 15,-12-7 144-15</inkml:trace>
  <inkml:trace contextRef="#ctx0" brushRef="#br1" timeOffset="42251.74">23566 16920 64 0,'0'-2'59'0,"0"1"26"16,0 0 12-16,0 0 5 15,0 0 7-15,0 0 13 16,0 1-1-16,0 0-3 15,0 0-2-15,0 0-10 16,0 0-5-16,1 0-14 16,1 0-5-16,5 0-16 15,-2-1-9-15,7 0-13 16,-3 0-4-16,33-7-2 16,-27 5 0-16,3-2 0 15,5 3-3-15,-8 2-4 16,8 2-2-16,-7-3-7 15,1 2-4-15,7-2-7 16,-7 2-3-16,1-1-3 16,-3 2-1-16,-9-1 0 0,1-1 0 15,-2 1 0-15,8-6 0 16,13 3 0-16,1 2 2 16,0-10-2-16,-8 9 0 15,-2-12-1-15,-3 5-2 16,5 11 0-16,-3-3-1 15,-6 8 1-15,5-9-1 16,-7 0 1-16,-3 6 0 0,6-5 0 16,-7 10-1-16,6-7 1 15,0-3 0-15,6 3 0 16,5-3 1-16,-1 7-1 16,6-7 1-16,-6-3-1 15,-3 1 1-15,0-4-1 16,-1 3-1-16,9 1 1 15,-8 0-1-15,-1 1 0 16,4 3 0-16,-6 4 0 16,3-4 0-16,1 2 1 15,-1-10 0-15,3 2 1 16,4-1-1-16,2 0 0 16,-4 7 0-16,-5-4-1 15,-2 5 1-15,-2-3-1 0,-1-5 1 16,4 4 0-16,-1-5 0 15,1 6 1-15,1 1-1 16,2 3 1-16,-3 2 0 16,11-3 0-16,-5-3 0 15,-5-7 0-15,3 5 0 16,1 2 0-16,-1-2 0 16,1-1 0-16,12 3-1 15,-22-11 0-15,10 11-1 0,-8 0 1 16,-7-1 1-16,7 1-1 15,4-7 1-15,2 5-1 16,-3 1 0-16,1 0 0 16,-8 1 1-16,0 1-1 15,2-1 1-15,0 0-1 16,6 2-1-16,-2-8 1 16,3-1-1-16,-4 3 1 15,-2-8 0-15,3 15 0 16,5-3 0-16,-5-2-1 15,0 2 1-15,13 2-1 16,-16 2 0-16,8-4 1 16,-2 0-1-16,-11-4 0 15,6 1 1-15,-2 1 0 16,0 2 0-16,-2 3 1 0,11-3-1 16,2 5 1-16,7-6-1 15,-3-4 1-15,-5 5-1 16,-1 0 0-16,-4 0 1 15,0-6-1-15,7 3 1 16,-7-1-1-16,2 3 0 16,0 8 0-16,-3-4 0 0,6-7 1 15,3 6-1-15,3 1 1 16,-11-8 0-16,5 5 0 16,-2-4 0-16,-7 0-1 15,13 7 0-15,-9 6 0 16,-4-6 0-16,-3 2 0 15,5-2 1-15,-4-4 0 16,17 1 1-16,4-1-1 16,-6-5-1-16,9 5 0 15,-14-1 0-15,-1-3 0 16,1 5-1-16,-4-4 1 16,1 3-1-16,1 9 1 15,1-7 0-15,0 9-1 16,2 2 1-16,5-14-1 15,-8 2 1-15,4 0-1 16,-8-1 1-16,-6 7-1 0,5-4 1 16,5-2 0-16,-3 6-1 15,-3-4 0-15,11 9 1 16,-13-8-1-16,9-4 1 16,5-1 0-16,-10-6 0 15,7 8 0-15,-7-1 1 16,9-3-1-16,-6-2 0 0,4 6 0 15,-3-5 0-15,-3 8-1 16,-3-3 1-16,1-8-1 16,0 8 1-16,2-8-1 15,-1 9 0-15,0 2 0 16,4 0 1-16,-4 1 0 16,-2-2 0-16,5-1 0 15,-8-2-1-15,3-1 1 16,3-2-1-16,-9 2 0 15,1 1 0-15,5 4 0 16,1 1 0-16,-5-3 5 16,-3-1 3-16,-6 0 3 15,-4-12 2-15,-4 7-6 16,6 1-5-16,-8-2-11 16,-5 16-43-16,1-4 36 15</inkml:trace>
  <inkml:trace contextRef="#ctx0" brushRef="#br1" timeOffset="43235.087">27517 16649 474 0,'-1'-1'264'0,"0"0"-66"15,0 0-69-15,0 0-14 16,0 1-28-16,-1 0-3 15,1 0 1-15,0 0-1 0,1 0-7 16,0 0-8-16,1 0-13 16,14 7-5-16,29 11-5 15,-23-15-3-15,4-2-6 16,15-1-4-16,-5-1-10 16,-1-4-3-16,12-1-7 15,-12-5-1-15,0 6-5 16,2-1 0-16,-7 2-2 15,1 2 1-15,-9 2-1 16,-7 0-1-16,-3 2-2 16,-7 1-2-16,-4 0 0 15,-1-1-8-15,0-2-79 16,0 0-72-16,-7 3 95 16</inkml:trace>
  <inkml:trace contextRef="#ctx0" brushRef="#br1" timeOffset="43651.933">27446 16848 362 0,'-8'-1'242'0,"5"4"41"15,-4 0-44-15,12 0-31 16,-3-3-21-16,7-5-52 16,3 0-21-16,6-1-34 15,4 8-10-15,10-1-7 16,3-1-4-16,-11 2-3 15,7-4-2-15,-5-4-11 16,1 6-4-16,22 6-12 16,-3-5-4-16,2 1-8 15,-2-2-3-15,-8-1-1 0,-1 4-2 16,-7-3-1-16,4-2-1 16,-17-3 0-16,3-7 13 15,1 4-96-15,-13 4-94 16,13-1 111-16</inkml:trace>
  <inkml:trace contextRef="#ctx0" brushRef="#br1" timeOffset="62645.996">28690 16377 386 0,'-3'-4'249'15,"3"3"-25"-15,0-1-68 16,-1 1-16-16,0 0-38 15,0 0-12-15,1 0-16 16,0 1-7-16,0-1-7 16,0 1-1-16,0 0-9 31,0 0-5-31,0 0-4 0,0 0 2 0,0 0 2 0,2 12 1 16,-2 8-3-16,-4 30-6 15,-9-22-11-15,-2-1-4 16,5 6-5-16,-6 3-1 15,0 6-3-15,-3-3-2 16,-5 12-2-16,1-6-1 16,4-9-2-16,1 2-1 15,8-15-1-15,-4-2 0 0,5-8 1 16,9-5 3-16,-3-8 14 16,3-4-26-16,12-12-128 15,-5-9-233-15,24-12 226 16</inkml:trace>
  <inkml:trace contextRef="#ctx0" brushRef="#br1" timeOffset="63540.973">28867 16409 426 0,'-6'-1'218'0,"2"-3"-60"0,1 11-17 15,-1-7-18-15,2 2-6 16,2 1-3-16,0-4 1 16,-1 1-16-16,1 0-10 15,0 0-23-15,0 0-13 16,0 0-22-16,0 0-6 16,0-1-9-16,0 1-1 15,0 0 2-15,12 2-1 0,17-2-1 16,31-14-3-1,-16-2-4-15,5 7-2 0,-6-1-3 16,-3-2 1-16,-6 6-1 16,-8 6-1-16,-8 3-1 15,-3 4-1-15,-8 5-2 16,-5-9-1-16,-4 11 2 16,0 13 1-16,-10 0 0 15,-4 3 2-15,-7 3 0 16,-2-7-1-16,-7 6 2 15,5 4-1-15,5 9 1 16,-3 2-1-16,-4-5 0 16,-6 1 0-16,1-11-1 15,6-3 0-15,13 0 1 16,5-5-1-16,2-5 1 0,2-3-1 16,-1-5 1-16,1-3-2 15,3-5-13-15,2-1-20 16,-2-1-108-16,3-1-129 15,0 0 170-15</inkml:trace>
  <inkml:trace contextRef="#ctx0" brushRef="#br1" timeOffset="63884.896">28844 16610 807 0,'-11'-9'369'0,"8"6"-148"16,-2-1-48-16,4 1-35 15,1 2-31-15,0 0-53 16,0 1-20-16,0 0-17 15,12 2 1-15,16 4 17 16,31 6 6-16,-19-5 1 16,-9-1-6-16,6-2-12 0,-5 3-5 15,-7-4-8-15,-1 3 0 16,-5-6-8-16,-4-5-46 16,-5 4-492-16,12-6 388 15</inkml:trace>
  <inkml:trace contextRef="#ctx0" brushRef="#br1" timeOffset="64671.119">29338 16373 423 0,'-1'1'268'15,"-5"2"-25"-15,4-3-80 16,1 0-18-16,0 0-28 16,-4 5-14-16,2-1-20 15,0 4-12-15,2-6-16 16,0-1 1-16,1-1 2 15,0 0 1-15,12 4-4 16,13-4-7-16,38-21-19 16,-28 2-9-16,12-11-11 15,3 4-1-15,-2 7-3 0,-2 2-1 16,-18 4 0-16,-3 7-1 16,-14 1-2-16,-1 5-3 15,-10 5-4-15,-1 3-1 16,-7 19 0-16,-7 1 3 15,-9 16 2-15,-11 3 0 16,2 1 1-16,-3 4 1 16,-10-2 0-16,4 5 2 0,-5 2 0 15,0 2 0-15,23-8 0 16,0 2-1-16,13-22-1 16,8-8-3-16,3-6-41 15,2-11-22-15,2-4-65 16,3-5-37-16,5-13-171 15,-1-9 218-15</inkml:trace>
  <inkml:trace contextRef="#ctx0" brushRef="#br1" timeOffset="65164.071">29352 16600 624 0,'-1'-1'342'0,"0"-1"-48"16,0 1-62-16,-1-2-49 15,1 2-26-15,0 0-61 16,0 0-24-16,0 0-39 15,0 0-8-15,1 0 5 16,0 0 5-16,1 1 10 16,11 4 2-16,14 5 0 15,26 0-3-15,-18-11-10 16,-2 0-6-16,-4-4-10 16,-1 1-3-16,-3-5-4 15,3 1-1-15,-8 1-29 0,7 3-54 16,-9 0-520-16,-5 3 419 15</inkml:trace>
  <inkml:trace contextRef="#ctx0" brushRef="#br1" timeOffset="66810.807">30042 16728 288 0,'0'0'168'0,"0"-1"-11"16,0 0-21-16,0 0-27 15,0 0-9-15,15-5-14 16,9-5-5-16,-31 8-2 15,8 1-1-15,6-3-1 16,-6 0-4-16,7 0-9 16,-9-1-4-16,-9 2-9 15,16-3-4-15,-8 3-1 16,1-1 0-16,-3 1 2 16,-9-4 1-16,5 2-1 15,1 0-4-15,-4 0-10 0,-1 3-8 16,-5 3-13-16,-9 0-4 15,-4 6-4-15,2 4-1 16,-7 4-1-16,2 7-1 16,6 2-1-16,0 4 0 15,8 5 0-15,0-4 0 16,5 2-1-16,3-7 1 0,0-6-1 16,8 0 0-16,1-12 1 15,3 5-1-15,5-2 0 16,-2-1 0-16,9 0 3 15,-1-4 4-15,10-9 3 16,2-4 1-16,6-8 0 16,7-6-2-16,1-4-1 15,-3-10-2-15,2 0-1 16,-18 1-1-16,-18 5-5 16,11 7-2-16,-5 4-5 15,-4 5-2-15,15 9-7 16,-9 7-3-16,-18 7 0 15,16 10 1-15,-16 10 9 16,-12 8 2-16,16 16 3 16,-28 0 0-16,7 11 3 15,1-2 2-15,-16 0 7 0,15 5 3 16,-1 8 0-16,0-2-1 16,-2 6-3-16,1-8-2 15,4-12 0-15,0-1-2 16,6-13 1-16,-5-1 1 15,4-2 1-15,-1-8 2 16,-2-11 5-16,-1-4 5 0,0-17 5 16,14-10 0-16,-6-13-4 15,5-9-4-15,3-6-8 16,-19-2-6-16,10-3-6 16,-3-7-3-16,1 9-4 15,21 8 0-15,4 2 2 16,8 7 1-16,7-4 5 15,-14-5 3-15,27 4 6 16,-6-3 5-16,-2 0 7 16,19-3 2-16,-5 2 1 15,9 10-3-15,19 5-5 16,-6 10-3-16,9 4-5 16,-6 2 0-16,-11 2 0 15,-2 6 0-15,-30-3 1 16,1-2 1-16,-13 0-2 0,-7-1-19 15,-2-1-87-15,0 1 31 16,-2-1 23-16</inkml:trace>
  <inkml:trace contextRef="#ctx0" brushRef="#br0" timeOffset="73654.058">30460 15949 221 0,'-1'0'111'15,"0"0"-29"-15,-6 4-17 16,3 2-3-16,3-4 2 0,-1-2 11 16,1 0 0-16,-15 5-10 15,-15 10-4-15,18-11-16 16,10-2-6-16,-5 1-13 16,3-3-4-16,-2-1-10 15,-6 1-3-15,2 10-3 16,-1-10-1-16,-3 3 0 15,6 4 1-15,-4-12 1 16,6 8 0-16,-4-3-1 16,-1 0-1-16,-3 0-1 15,-3 0-1-15,-2-2 0 16,-7 2-1-16,6-1-1 31,11 0 0-31,0 1 18 0,-40 0 5 0,7 2 7 16,3 1 1-16,10-3-15 0,-1-9-6 15,-6 0-3-15,-3-6-1 16,5 5 3-16,5 4 6 16,0 5 4-16,-1 5 3 15,-12-2-3-15,13 0-5 16,-15-2-5-16,5 0-2 16,7-7-3-16,-20 13-1 15,8-3-2-15,-6-5-1 0,-2 14 0 16,2-10 0-16,-5 5 3 15,11 7 4-15,-8-7 5 16,14 3 1-16,6-3-2 16,-7 0-4-16,-1 4-4 15,-5 1-1-15,-1 2-2 16,4 3 0-16,6 1 0 16,-1-3-1-16,-6 3 1 15,9 3 0-15,-13-1 0 16,10 3 0-16,13 2 1 15,-14-3 0-15,11 8 5 16,-7 4 3-16,-1-2 2 16,4 1 1-16,10-2-5 15,-2-4 0-15,4 8-5 16,2-6-2-16,3 4 0 0,6-4-1 16,0 2 0-16,4 5 0 15,2 5 0-15,0 9 0 16,3 7 1-16,2-12 0 15,-1 0 0-15,5-6 1 16,-5-8 0-16,0 7-1 16,1-8 0-16,2-2-1 0,6 0 0 15,3 2-1-15,3 0 2 16,-1 6 4-16,9 9 8 16,-2 1 3-16,10 1 2 15,14-8 0-15,0-8-4 16,1-6-1-16,4 0-3 15,0 2-1-15,4-5-1 16,2-5 0-16,6 0 0 16,2 0-1-16,8-4 1 15,-7 6-1-15,2-12 2 16,-5-1 1-16,-5-5 4 16,12-5 2-16,1-3 2 15,-4 2 1-15,18-9-2 16,1-1-1-16,-9 0-4 15,10-5 0-15,-10 0-2 16,6 1-1-16,6-9-1 16,-7 0-1-16,-6 2 0 15,-7-19 0-15,-3 0 0 0,-8-2 1 16,15-11 0-16,-16 12 0 16,-4-2 0-16,10 2 0 15,-32 0 1-15,8 1-1 16,-13 3-1-16,-7 7 1 15,-9-12 0-15,2 0-1 16,-8-3 2-16,-4-7-1 0,1 13 0 16,-3 0 2-16,-3 6 0 15,-1-8 2-15,-4 3 0 16,2 0 2-16,-6-10 1 16,2 7-1-16,-4-2-2 15,-7 3-2-15,-9 12-3 16,-6 1-1-16,1 8-2 15,-6 0-1-15,-3 1-2 16,0 4 0-16,-9-3 1 16,4 6 1-16,-8 8 0 15,0-5 0-15,-1 13-1 16,1-9-1-16,16 8 0 16,-8-1 0-16,2 0 1 15,3 2-1-15,8-1-18 16,14 3-55-16,13 1 50 0</inkml:trace>
</inkml:ink>
</file>

<file path=ppt/ink/ink1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21:59.939"/>
    </inkml:context>
    <inkml:brush xml:id="br0">
      <inkml:brushProperty name="width" value="0.05292" units="cm"/>
      <inkml:brushProperty name="height" value="0.05292" units="cm"/>
      <inkml:brushProperty name="color" value="#0070C0"/>
    </inkml:brush>
  </inkml:definitions>
  <inkml:trace contextRef="#ctx0" brushRef="#br0">2007 9676 789 0,'-2'-5'365'0,"0"4"-170"15,-1-7-38-15,0 2-64 16,1 3-19-16,-4-5-16 16,4 5-3-16,-1-4-5 0,1-1-3 15,0-1 0-15,2-5 2 16,-3-26 9-16,5 28 5 15,-13 0 4-15,6-2-2 16,-9 4-7-16,-5-1-7 16,8 2-8-16,-9 6-3 15,2-5-11-15,-8 1-4 16,-8 2-9-16,-4-2-5 16,4 7-7-16,-4-1-3 0,2 7-6 15,0 4-1-15,-12 8-2 16,2 9 1-16,-9 8 4 15,2 6 1-15,-9 8 2 16,0 6 2-16,8-2 1 16,4 0 0-16,17-1 1 15,2-6 1-15,9 4 2 16,7 2-1-16,6-5-1 16,10 9-1-16,4-7 1 15,0 0 1-15,22 6 1 16,-9-10 3-16,-9-5 3 15,24 1 4-15,3-13 9 16,15-4 2-16,33-3 6 16,-8-1-2-16,-8-8-7 15,-6-5-2-15,2-3-9 0,-2-2-1 16,14-10-3-16,3-2-1 16,-2-10 2-16,-3-11 1 15,-25-6 4-15,15-7 7 16,1-16 9-16,-9-13 2 15,14 3-1-15,-26-5-5 16,-6 10-10-16,10 9-4 16,-23-7-1-16,-2 4 6 15,-18-2 18-15,-18-2 5 0,-2 9 7 16,-5 0-5-16,-13 8-18 16,-6 0-7-16,-23 6-10 15,0 9-3-15,-11 1-5 16,-3 5-1-16,4 10-1 15,-7 1-1-15,-12 11 0 16,10 10 0-16,-16 5 0 16,9 10-1-16,13 6-2 15,-19-3 1-15,7 9 1 16,9-2-1-16,10 14 0 16,19 2 1-16,16 0-1 15,-8 3 2-15,0-8 0 16,20 2 20-16,21 4-91 15,11-9-74-15,32-7-58 16,2-5 85-16</inkml:trace>
  <inkml:trace contextRef="#ctx0" brushRef="#br0" timeOffset="84059.439">12037 14383 620 0,'-1'-2'320'0,"0"-4"-77"16,0 2-24-16,0 0-27 15,0-2-22-15,-2 1-27 0,2 2-10 16,0 2-23-16,0-1-11 15,0 1-32-15,0 0-18 16,0 0-27-16,0 0-9 16,0 1 4-16,-1 6 4 15,-6 21 9-15,-8 32 3 16,9-20 0-16,-10-1-2 16,13 12-4-16,-13-8-5 0,8-4-9 15,4 1-3-15,2-7-2 16,-8 0 0-16,0 5-2 15,-13-7 1-15,6-2-2 16,10-2 1-16,-5-12 0 16,3 3 1-16,1-12 6 15,5 1 0-15,-5-11-86 16,9-3-96-16,-1-13 105 16</inkml:trace>
  <inkml:trace contextRef="#ctx0" brushRef="#br0" timeOffset="84755.689">12038 14345 428 0,'-55'-7'298'0,"49"7"45"15,-2 1-113-15,5-1-60 16,-2 0-33-16,5-1-43 16,0 0-7-16,0 0 2 15,0 0 6-15,0 0 13 16,0 0-3-16,0 0-10 16,14-7-8-16,5 2-18 15,37-32-10-15,-29 23-18 16,2-1-7-16,3-5-8 15,-1-2-4-15,6 2-8 16,5 0-2-16,3 8-8 16,-8 4-3-16,0 11-1 0,-16 5-3 15,-7 7 0-15,12 8 1 16,-10 1 3-16,-5 2 3 16,-6 6 4-16,-14-5 1 15,-7-1 1-15,0 3 0 16,-11 2 0-16,10 0-1 0,-4 3 2 15,-4-2 0-15,-3-7 2 16,-12 4 2-16,-9-10 2 16,14-11 2-16,7-6 2 15,-10-11 1-15,11-4-2 16,-4 3-3-16,5-6-5 16,9-4-4-16,10-3-6 15,-6-3-7-15,5 6-30 16,4 4-19-16,4 7-69 15,2 4-51-15,5 2-211 16,-1 2 244-16</inkml:trace>
  <inkml:trace contextRef="#ctx0" brushRef="#br0" timeOffset="85462.307">12821 13924 785 0,'14'-8'367'16,"-12"2"-144"-16,5 2-23 15,-5 0-52-15,-2 2-24 16,0 2-37-16,0 0-12 16,0 0 1-16,0 0 4 15,0 0 3-15,0 17-5 0,-8 35-17 16,3-19-7-16,-6 2-13 16,-1 8-6-16,-7-3-7 15,9 4-5-15,-11-7-5 16,0-6-3-16,8 4-5 15,-14-10-1-15,16 6-3 16,-2-4 0-16,1-4 0 16,2-1 1-16,0-6-1 15,6 1 0-15,0-8 2 16,-2-3 1-16,4-6 1 16,-1-1-17-16,3-7-87 15,5-4-81-15,6 0 102 16</inkml:trace>
  <inkml:trace contextRef="#ctx0" brushRef="#br0" timeOffset="85892.076">13225 13815 829 0,'7'1'426'15,"-1"-2"-119"-15,-3 1-140 16,-8-3-30-16,1 4-32 16,3-1-4-16,1 0-8 15,1 14-1-15,-2 12-5 16,-4 32-8-16,-9-21-17 15,-3 2-8-15,5 8-13 16,-5 0-6-16,-1-2-7 16,3 2-4-16,1-2-6 15,-3-7-3-15,1-4-3 16,-2 1-2-16,1-10-3 16,3 3 0-16,-1-4-2 15,2 0 1-15,-2-5 0 0,3 6 1 16,1-15 3-16,1 0 2 15,8-9-21-15,-6-7-38 16,8-5-127-16,8-6-84 16,1-3 150-16</inkml:trace>
  <inkml:trace contextRef="#ctx0" brushRef="#br0" timeOffset="86308.473">12810 14096 983 0,'2'0'457'0,"-5"-3"-191"16,4 1-36-16,-1 1-85 0,0 1-15 15,3 0-28-15,21 2-12 16,16 4-11-16,-16-8-7 16,3 2-14-16,-2-1-5 15,15-8-9-15,-5 6-5 16,0-8-13-16,-8-1-5 15,1 2-9-15,-3-2-2 16,1 8-3-16,0 2-1 0,-6 2 0 16,4 3 8-16,-12-2-43 15,-4-1-48-15,4 8-166 16,-10 0-142-16,-4 7 236 16</inkml:trace>
  <inkml:trace contextRef="#ctx0" brushRef="#br0" timeOffset="86926.873">13461 14133 491 0,'-5'-1'325'0,"-2"1"14"16,7-1-87-16,-6-10-67 15,13 18-27-15,2-8-27 16,3 1-5-16,7 0-13 16,-6-7 1-16,10 7-8 15,0 1-6-15,6 5-11 16,5-1-9-16,5-4-17 16,-4-12-6-16,6 4-12 15,3-1-9-15,-6-1-12 16,-3 7-4-16,-15-7-7 0,-12-1-2 15,4 5-3-15,4 0 0 16,-5 0-5-16,11 2 2 16,-19 3-41-16,-5 4-44 15,-3 3-125-15,-11 6-101 16,-8 8 188-16</inkml:trace>
  <inkml:trace contextRef="#ctx0" brushRef="#br0" timeOffset="87370.454">13366 14293 896 0,'-11'-2'398'16,"2"2"-184"-16,9 0-17 16,1 2-50-16,4 3-13 15,-5-5-21-15,0 0-5 16,9 2 5-16,8 2 0 15,38 10-2-15,-19-11-3 16,-5-2-9-16,9-2-3 16,-2-6-12-16,4 4-9 0,4-4-19 15,-1-2-12 1,-5 5-19-16,-7-5-9 0,-9 3-8 16,-5 6-2-16,-2-1-3 15,4 2 1-15,-7 4-25 16,1 1-28-16,-9 4-142 15,-5 3-25-15,10 2 120 16</inkml:trace>
  <inkml:trace contextRef="#ctx0" brushRef="#br0" timeOffset="88241.828">14477 14267 900 0,'5'-10'426'0,"-3"6"-160"15,-4-4-52-15,-2 5-65 16,4 7-39-16,-6-1-55 16,2 8-20-16,0 6-11 15,-4-2 8-15,2 14 13 16,-1 0 5-16,-5 9-3 15,-2 2-5-15,-8 3-12 16,5 3-5-16,3 2-8 16,-1-3-1-16,11-3-5 15,-8-6-2-15,2-8 1 0,0-1-1 16,8-6 2-16,0-5 2 16,-5-7 5-16,-4-3 1 15,-6-6-8-15,-4-4-25 16,3-2-86-16,19 1-72 15,-8-6 99-15</inkml:trace>
  <inkml:trace contextRef="#ctx0" brushRef="#br0" timeOffset="88831.366">14429 14255 707 0,'-5'-1'382'0,"0"1"-117"16,5 0-74-16,0 0-36 15,0 0-38-15,0 0-3 16,0 0 7-16,7-1 9 16,10-3-8-16,28-13-11 15,-22 4-25-15,0-5-13 16,8 0-19-16,3-4-8 16,7 5-16-16,11 5-6 15,-14-4-11-15,4 6-3 0,-17 2-8 16,-4 7-1-16,-4 12-2 15,1 6-1-15,-6 8 3 16,-9 1 2-16,-1 1 4 16,-16-4 2-16,9 3 0 15,-8-1 1-15,-8 2-1 16,3 5-1-16,-8-2 0 16,-11-4 0-16,2 4 0 15,-3 1 2-15,-11-8 1 16,15-4 3-16,-2-9 3 15,1-5 0-15,7-9 3 16,-1-3-1-16,4-15-3 16,0-11-3-16,8 5-6 15,-1-5-4-15,9 5-19 16,5 6-16-16,2-2-53 16,5 8-44-16,10 3-105 15,-1 3-68-15,5 9 187 0</inkml:trace>
  <inkml:trace contextRef="#ctx0" brushRef="#br0" timeOffset="89458.692">15281 13832 767 0,'-14'-8'374'16,"10"2"-110"-16,4 2-26 0,-10-1-53 16,9 5-29-16,1 6-56 15,10 3-19-15,-10 4-21 16,3 4 3-16,0 10 0 16,-19 1-3-16,6 10-3 15,-13 4-7-15,-5 6-7 16,7 2-6-16,-2 5-8 15,6-1-4-15,-5-6-8 16,-2-2-3-16,-7-9-4 16,11-6-1-16,6-9-2 15,3 0 1-15,12-7 2 16,-7-5 2-16,-1-6 14 16,2-5-10-16,-3-10-59 15,6-1-53-15,6-15 51 16</inkml:trace>
  <inkml:trace contextRef="#ctx0" brushRef="#br0" timeOffset="89981.925">15655 13951 910 0,'-4'12'473'0,"-7"0"-99"16,-6 2-113-16,0 0-63 16,-1-1-28-16,0-2-49 15,-1-4-19-15,-4-1-39 16,-4-2-11-16,-3 0-15 16,-3 4-11-16,-2-5-13 15,-12 1-4-15,7-1-4 16,-2-3 0-16,15 0-1 15,16-2-1-15,-2 5-3 16,2-1 0-16,-6-2-6 16,3 2-1-16,5-2-2 15,9 4 0-15,7 8-1 16,-6 0 1-16,3 5 3 0,3-4 1 16,0 5 2-16,10-2-1 15,-5 1 2-15,2 8-1 16,5-5 2-16,-7 1 1 15,8 0 0-15,-9-2 0 16,2-2 0-16,0 4 1 16,3-2 1-16,0-2-1 15,-9-3 1-15,3 4 0 0,-8-3 1 16,6 2 1-16,-7-4 1 16,0-5 12-16,0-3-48 15,-1-5-46-15,0-3-123 16,0 1-171-16,0 1 238 15</inkml:trace>
  <inkml:trace contextRef="#ctx0" brushRef="#br0" timeOffset="90846.006">15931 14338 482 0,'4'1'317'15,"-2"0"4"-15,0-1-69 16,-2 0-54-16,0 0-24 15,0 0-10-15,0 0-4 16,0-1-14-16,0 1-9 0,-1 0-26 16,0 0-15-16,-1 0-25 15,1-1-11-15,-3 0-15 16,-12-2-7-16,-27-3-11 16,21 6-4-16,-2 6-10 15,-3 1-3-15,-4 2-2 16,9 2-2-16,-7 2 1 15,2 0-1-15,-1 4-2 16,-5-1-1-16,12 4-2 16,-1-5-1-16,9 6 0 15,0-3 0-15,5-3 0 16,6 2-1-16,1-9-2 16,5 9 1-16,5-3 0 15,3 3 2-15,7-5 1 16,-2-12 1-16,4-1 1 0,-2-8 1 15,-2 1-1-15,11 8 1 16,-1-6-1-16,7 0-1 16,-12-9-10-16,-1-4-5 15,-7-6-10-15,-1-1-4 16,11 11 9-16,-9-4 3 16,0 8 10-16,-8-1 4 15,-6 4 2-15,0 1 1 0,0 7-2 16,-3 3-2-16,1-3-3 15,0 0 0-15,0 0 1 16,-3 3 3-16,-6 5 5 16,3 11 6-16,-27 20 10 15,24-24 1-15,2-4-1 16,-5-2-4-16,10 9-6 16,9-2-4-16,4 0-1 15,7 1 1-15,-3-3-2 16,-2-4 0-16,7 7 1 15,0-14 0-15,-2-3 2 16,5 4 0-16,-4-12 1 16,2 8 0-16,-1-10 1 15,3 1-2-15,4-2-1 16,3 0-2-16,0 3-3 0,-6-8 7 16,-4 5-31-16,-3 0-24 15,-9 6-76-15,3 7-75 16,-9 2 126-16</inkml:trace>
  <inkml:trace contextRef="#ctx0" brushRef="#br0" timeOffset="92264.045">16996 14062 863 0,'28'-29'426'0,"-28"28"-141"15,3 1-31-15,-2 0-77 16,-1 0-30-16,0 0-46 16,0 0-17-16,0 0-24 15,-1 0-5-15,-1 4-5 16,-6 13-2-16,-11 31-3 15,12-28-1-15,-1 13-9 0,-1-12-2 16,-2 13-1-16,0 3-1 16,-3-5-5-1,2 5-4-15,-3-6-8 0,2-5-2 16,0-1-4-16,2-2-1 16,3-4-2-16,1-3 1 15,6-4 2-15,0-1 0 16,-2-9 6-16,3 2 1 15,-2-8-34-15,2 3-37 0,0 0-127 16,2-15-80-16,12-36 159 16</inkml:trace>
  <inkml:trace contextRef="#ctx0" brushRef="#br0" timeOffset="92639.133">16871 14247 777 0,'-33'-28'427'0,"27"23"-87"0,6 5-67 16,2-4-75-16,0 4-39 15,-2 0-30-15,0-1-15 16,4-1-19-16,12-6-7 16,29-12-21-16,-23 21-7 15,4 7-9-15,-1-9-2 16,9 9-10-16,-1-8-4 16,-12-5-11-16,13 14-7 0,-8-9-6 15,-4 1-1-15,3 4 0 16,-7-5 7-16,-8 0-23 15,-2-2-36-15,6 0-37 16,-6 1 38-16</inkml:trace>
  <inkml:trace contextRef="#ctx0" brushRef="#br0" timeOffset="94427.307">18003 13856 483 0,'5'-3'322'0,"-2"-2"-20"16,6 6-85-16,-6-6-29 15,0 2-32-15,7 3-9 16,-11-4-17-16,2 6-11 16,-1-2-24-16,-1 0-9 15,0 0-3-15,0 0-2 16,0 0-3-16,0 6-4 0,-7 14-21 15,-10 31-5-15,2-24-7 16,0 8-4 0,-2 9-6-16,-1 0-4 0,-2 7-8 15,1-5-4-15,1-4-6 16,2 1-2-16,2-10-1 16,-2 2-1-16,3-6 0 15,3-8 1-15,2-4 1 16,-1-3 0-16,8-5 2 15,-5-2 1-15,4-4 4 16,1-3 1-16,0-5-7 16,2 4-12-16,0 0-51 15,0 0-45-15,0 0-122 16,8-16-101-16,21-26 203 16</inkml:trace>
  <inkml:trace contextRef="#ctx0" brushRef="#br0" timeOffset="94994.492">18306 14046 788 0,'0'7'408'0,"-3"6"-80"16,-2-5-73-16,-3 9-51 15,-5-4-21-15,-1 11-38 16,-5-1-14-16,-3-1-25 16,3 5-13-16,-10-15-25 15,6 4-14-15,22 7-18 16,-8-8-5-16,9 6-9 16,3-2-4-16,-18-7-7 15,9 4-2-15,4-2-4 16,-4 0-2-16,3 0 0 15,14 2 0-15,-9-7 1 16,10-3 1-16,15-5 3 16,-9-2 3-16,10-5 1 15,-7-5 1-15,-1-5-2 16,0-2-1-16,1-3-3 0,1-3 0 16,-4-6 1-16,-4 1-1 15,-4-5 0-15,-1 3 1 16,-6 10-2-16,-1-5 1 15,-3 7-2-15,-3 2 0 16,0 0-3-16,-2 9-1 0,-2 0-2 16,-2-1-1-16,-5 6-2 15,0 3 0-15,-2 9 1 16,1-1 0-16,1-1-1 16,-3 3 3-16,1-9-33 15,1 11-25-15,0 3-63 16,8-4-48-16,2 1-63 15,3-11-99-15,7-6 220 16</inkml:trace>
  <inkml:trace contextRef="#ctx0" brushRef="#br0" timeOffset="95964.115">18936 14091 916 0,'9'4'409'16,"0"-4"-188"-16,-1 0-7 16,1 1-42-16,-12-8-9 15,2-1-17-15,-2 3-7 16,-1 3-7-16,2 0-10 0,1 1-22 15,-6 0-11-15,-19 0-22 16,-30-1-8-16,33 5-17 16,-2 6-7-16,-4-4-12 15,3 9-4-15,-2 0-5 16,-2-4-4-16,4 1-4 16,0-3-2-16,12 6-4 15,-2-6 0-15,6 7 0 16,6 0-2-16,-5-3 0 15,9 8 0-15,2-5-1 16,0 0 0-16,1-2-1 16,7-3 1-16,8-1 1 15,-1-2 1-15,10-3 1 16,-2-1 2-16,0-3 1 0,4-4 0 16,-2-7-9-16,-5-6-5 15,-1-5-5-15,1-2-1 16,-5 1 7-16,1-3 1 15,-3 1 2-15,-6 1-1 16,-2 4-1-16,2 20-4 16,-6 0-3-16,-3 10 0 15,-4 8 2-15,-8-4 3 16,-4 14 4-16,2 6 2 16,-6 9 1-16,2-1 2 15,0 9 2-15,-4 1 2 0,0 5 4 16,2 12 0-16,-10-6 4 15,-5-8-1-15,9 5 0 16,-9-17-1-16,24 4-3 16,-6 0 1-16,3-14-3 15,5 3 1-15,-9-7 2 16,10-9 2-16,-8-8 2 16,3 1 2-16,3-11-1 15,-3-1 1-15,-4-3-1 16,0-6 0-16,2-4-1 15,5 0-3-15,4-7-2 16,-3-8-2-16,0-1-3 16,8-6 0-16,6 0-2 15,3-3 0-15,14-1 0 0,-12-4-1 16,17 0-1-16,6 0 2 16,-14-1-1-16,23 17 2 15,-9 0 1-15,-8 3 3 16,20 10 2-16,-11-7 3 15,1 8-1-15,1 4-1 16,-3 1-2-16,2 2-1 0,-5 0 1 16,8 2-1-16,-6 0 2 15,-8-2-2-15,0 1 0 16,-13-1 1-16,-3 1-22 16,0 0-25-16,4-3-126 15,4 1-498-15,3 0 464 16</inkml:trace>
  <inkml:trace contextRef="#ctx0" brushRef="#br0" timeOffset="105623.184">20111 13870 164 0,'36'-15'155'0,"-30"14"55"16,-2 1-15-16,5-1-29 15,-6-2-16-15,2 1-14 0,1-2-5 16,-4 0-6-16,4 2 0 15,-1 2-12-15,-2-5-7 16,-2 7-22-16,-1-4-13 16,0 1-13-16,0 1-4 15,-1-1-5-15,0 1-3 16,-6 0-7-16,-21 6-4 0,-28 12 0 16,26-7 2-1,8-1-1-15,-3 2 0 0,-8-2-4 16,-4 0-2-16,-6-2-6 15,8-5-2-15,10 2-7 16,7-1-4-16,5-3-4 16,1 1-2-16,6-3-2 15,2 1-1-15,1 1-2 16,3-1-1-16,-1 0-1 16,0 0-1-16,0 0 2 15,1 0 0-15,0 0 1 16,0 0 1-16,0 9 0 15,0-3 1-15,0 4-2 16,-2 2 1-16,0 30-1 16,1-24 1-16,-1 3-1 15,-4-2 2-15,-1 7-2 16,-3-5 1-16,0 2-1 0,4 7 1 16,-3-5-1-16,2 3 0 15,1 0 0-15,2-3 1 16,1-1-1-16,3 0 1 15,2-5 0-15,-1 1-1 16,0-2 0-16,-2-6 0 16,1-4 1-16,1-1-1 15,2-3 1-15,0 2 0 0,-1-3 2 16,2 2 1-16,-1-4 0 16,-3-1 0-16,0-1-1 15,0-1 0-15,0 2-2 16,0 0 0-16,0 0-1 15,0 0 0-15,0 0 0 16,0 0 0-16,2 2 0 16,2 0 0-16,1 0 0 15,0 2 0-15,4 2 1 16,1-1-1-16,28 17 0 16,-25-16 1-16,9-2 0 15,-3-2 0-15,10 1 1 16,-10-1 0-1,-10-2 6-15,0 1 6 0,20-2 7 16,2 1 1-16,-11-3-1 0,-9 0-4 16,13 0-3-16,-14-3-1 15,9 2-2-15,2 0-2 16,-11-1 0-16,14 0-1 16,-9-1-1-16,-7-4 0 15,1 3-2-15,-2-3-2 0,-4 1-2 16,5 4-24-1,-6-4-103-15,3 3-69 0,-3 2 110 16</inkml:trace>
  <inkml:trace contextRef="#ctx0" brushRef="#br0" timeOffset="106128.622">20481 13942 805 0,'-6'-6'446'0,"5"2"-98"0,0 3-116 16,1 0-31-16,0 1-78 15,0 0-35-15,-1 0-50 16,0 0-12-16,-1 9-5 15,-7 9 1-15,-19 38-2 16,7-18 2-16,3 7-2 16,5 1 0-16,2 1-5 15,-3-4-1-15,4-9-5 16,-2-2-1-16,2-1-1 16,0-10 0-16,3-2 0 15,0-2 0-15,1-12 2 16,3 2 4-16,0-8-47 15,3-4-55-15,2-7-183 16,-1-4 168-16</inkml:trace>
  <inkml:trace contextRef="#ctx0" brushRef="#br0" timeOffset="106887.265">20466 13983 730 0,'-16'4'357'0,"9"-4"-117"16,-5-1-23-16,7-4-55 15,-1 1-24-15,-2-1-19 16,7 2-12-16,-1 0-7 15,13 1 3-15,-6-6-24 16,2-1-9-16,9-1-20 16,4 0-11-16,17 0-14 15,5 0-6-15,12 5-11 16,-12-1-2-16,1 4-2 16,-9 2-2-16,-13 2-1 15,1 6 1-15,-7 1-1 16,-6 6 0-16,-6 4 2 15,-3 0 2-15,-10 8 4 16,-3 1 1-16,-9 0 1 0,-3 4 0 16,-9-5-2-16,-8-3 0 15,2 4-2-15,-3-12 1 16,7-6-1-16,15-1 1 16,10-10-1-16,4 1 2 15,2-6-3-15,-2-5-2 16,2 5-4-16,10-1-2 15,12 4-2-15,-5-6 0 0,11 6 1 16,1-4-1-16,0 0 1 16,9 19 0-16,-6-10 1 15,2 8 1-15,-4 15-1 16,-7-11 1-16,-8 13 0 16,-8 4 1-16,-5-4 1 15,-7 4 2-15,-6 1 6 16,-3-7 4-16,-9 2 6 15,7 1 5-15,-12-7 10 16,1-2 2-16,-1-3 2 16,-6-7-3-16,5 1-8 15,-7-6-5-15,3-15-3 16,-3-6-2-16,8-10-5 16,8 1-3-16,10 4-5 0,-1 0-3 15,7 6-3-15,2 2-2 16,6 2-21-16,2 1-24 15,3 2-93-15,2 6-65 16,2 1-177-16,6 4 231 16</inkml:trace>
  <inkml:trace contextRef="#ctx0" brushRef="#br0" timeOffset="107712.621">20963 13849 545 0,'-21'0'334'16,"11"3"0"-16,1 1-82 15,0-1-55-15,3 0-36 16,8-2-63-16,11 3-22 15,-1-3-24-15,1-1 3 0,5 0 13 16,2-4 4-16,21-2-6 16,12-2-12-16,4 2-18 15,-4 1-9-15,-6-2-14 16,-3 3-4-16,-5 4-2 16,-6-3-2-16,-6 11-2 15,-4 1-1-15,-15 4 3 16,-2 5 2-16,-17-2 5 15,-4 4 2-15,-7 1-1 16,4 2 0-16,7 6-4 16,-1 5-3-16,-1 6-1 15,-2 6-1-15,-1-3 2 16,6-1-1-16,2-8 1 16,0-9 0-16,3 1-1 15,-3 1-1-15,6-1 1 16,1-1-1-16,-2-5 0 0,1 0-1 15,2 3 0-15,0-2 0 16,2-1 1-16,-2-1 0 16,-2-5 0-16,0-1 1 15,0-2 1-15,-1 0 0 16,-5-4 1-16,4 1 0 16,-5 1 1-16,-3 5 2 15,2 7 7-15,-5-13 3 16,-4 6 6-16,-3-11 2 0,1 4 8 15,0 6 4 1,-1-9 7-16,1 1-1 0,-3-10-8 16,5 0-6-16,2-9-14 15,5-2-6-15,-5-2-9 16,-4-3-3-16,9 7-13 16,-4-2-26-16,15 8-86 15,-5 0-90-15,10 8 131 16</inkml:trace>
  <inkml:trace contextRef="#ctx0" brushRef="#br0" timeOffset="108469.615">19422 14748 591 0,'-6'0'292'15,"4"2"-93"-15,-1-1-37 16,3-1-71-16,0 0-15 16,0 0-1-16,0 0 7 15,0 0 30-15,11 1-1 16,6 1-18-16,35 10-2 15,-12-3-9-15,-4-4 0 16,26 3-2-16,-6-6-5 16,21-1-9-16,9-2-1 0,23-4-10 15,14 2-8-15,22-6 1 16,15 2 7-16,6-3 6 16,8 0-1-16,5 10-11 15,-12 5-16-15,-5 4-16 16,-11 0-3-16,-35 1-4 15,-10-2 0-15,-26 0-1 16,-13-4 2-16,-19-4 0 16,-2-1 1-16,-17 1-4 15,-19 0-2-15,-6 1-6 16,-2 0-2-16,-17 0-1 16,15 5 4-16,-22 1-33 15,-6 3-35-15,8-1 357 16,-9-2-245-16</inkml:trace>
  <inkml:trace contextRef="#ctx0" brushRef="#br0" timeOffset="109458.77">20122 15103 501 0,'0'0'316'0,"5"4"20"15,-1-4-88-15,-4-1-40 16,0-1-40-16,0 1-54 15,0 0-16-15,0 0-3 16,0 0 6-16,0 0 4 16,-1 0-9-16,-1 0-27 15,1 1-12-15,-17 4-17 16,-33 10-6-16,10-15-9 16,10 1-5-16,-11 10-8 15,0 1-2-15,1-3-3 16,4 2-2-16,6-6-2 15,6 1-1-15,6 4-1 16,-1-1-1-16,7 2-2 0,-2-3 0 16,8 3 1-16,-3 1 1 15,7 1-1-15,3 3 1 16,-1-2 0-16,-1 1 0 16,-1 4 1-16,-8 2-1 15,8 5 1-15,0 9 0 16,-6-5 0-16,8 4 0 15,-7-2 0-15,2-1 1 16,-2-1-1-16,1-1 0 0,-5-3 0 16,7 1 0-1,-7-3 1-15,-8 0-1 0,21-2 0 16,-13-7 1-16,17 4-2 16,-1-5 1-16,-10-2-1 15,4-2 0-15,6-4 0 16,11 2 1-16,1-6 0 15,13 4 0-15,-4-6 1 16,0-1-1-16,7-1 0 16,1-2 0-16,-5 2 0 15,-3-2 0-15,1 1 0 16,-7-2-1-16,11-1-11 16,-7 4-20-16,-2-3-78 15,-2 2-55-15,-10 1 97 16</inkml:trace>
  <inkml:trace contextRef="#ctx0" brushRef="#br0" timeOffset="110159.78">20265 15228 906 0,'4'-7'381'0,"-1"2"-200"16,-1 0-16-16,-2 1-24 16,0 3-9-16,0 0-8 15,0 1-6-15,0 0-9 16,-1 0-2-16,-2 17-22 15,-7 29-10-15,1-21-10 16,0 1-5-16,-5 4-15 16,3 9-5-16,-5-5-13 15,-1 6-4-15,4 2-9 16,-10-12-3-16,17 0-4 16,0 0 0-16,-5-15-2 0,5 0 0 15,3-12 1 1,2-2 1-16,0 0 2 0,0-2-2 15,1 0-3-15,7-15-2 16,23-53-11-16,-10 30-7 16,3-6-11-16,-2-12-3 0,2 9 6 15,1-5 6 1,7 6 10-16,0 5 3 0,4 6 3 16,16 10 2-16,-14 9 0 15,-5 6 0-15,-10 13-2 16,-22-11-2-16,14 15 0 15,1 6 0-15,-6 2 3 16,1 16 1-16,-10-2 0 16,-12 1 3-16,11 12 4 15,1-1 3-15,-15 0 1 16,7 5 1-16,-8-3-4 16,-6 4-1-16,17 2-3 15,-8-3-1-15,-6-5 0 16,3-7-1-16,-7-10 0 15,11-3 0-15,6-12 1 16,3 0-4-16,-4-6-33 0,5-3-52 16,3-4-143-16,-1-5-97 15,13-7 192-15</inkml:trace>
  <inkml:trace contextRef="#ctx0" brushRef="#br0" timeOffset="110441.321">20255 15386 1087 0,'-12'0'502'0,"6"1"-204"16,3 0-41-16,3-3-71 16,0 2-44-16,0 0-57 15,0 0-13-15,3 1-8 16,19 3 1-16,35 4-8 15,-21-8-10-15,5-3-16 16,0-1-6-16,-2 3-10 16,-9-1-4-16,-13-3-2 15,-1 0 5-15,-6 0-42 16,5-2-53-16,3 3-370 16,9-7 304-16</inkml:trace>
  <inkml:trace contextRef="#ctx0" brushRef="#br0" timeOffset="111233.208">20688 15127 969 0,'-5'-2'439'0,"3"0"-186"16,2 1-43-16,0 0-52 15,0 0-17-15,5-1-40 16,13-8-13-16,35-17-17 16,-19 20-11-16,8 1-8 15,4 6-6-15,3 4-16 16,-1 3-6-16,-6 5-12 0,2-1-4 16,-7-6-2-16,-7 8-2 15,-12-6 0-15,-2 7 0 16,-5 13 2-16,-6-10 1 15,-1 6 2-15,-3-2 1 16,-2 0 1-16,-2 4 0 16,-3 2 2-16,-1 3 0 15,-1-5-1-15,2 5 0 0,6 7-1 16,-8-7-1-16,4 7-1 16,-4-5-2-16,1-7-1 15,3 4 0-15,-1-5-1 16,0 4-1-16,0-4 1 15,-3-3 0-15,-1 0 0 16,0-7 0-16,2-1 0 16,3 1-1-16,0-6 1 15,0-1 0-15,-7-3 0 16,9 2 1-16,2 0 2 16,-13 0 1-16,-3-5 10 15,4 1 5-15,-2 3 10 16,-13-3 2-16,9 4-4 15,-11 0-3-15,-20-6-8 16,22 5-1-16,-10-1-3 0,2-4-2 16,8 0-3-16,-5-9-4 15,1-1-3-15,4 1-4 16,0 3-2-16,8 4-4 16,0 2-8-16,10 2-23 15,6 4-55-15,0 2-44 16,2 3-127-16,2 2 230 0,13 2-17 15</inkml:trace>
  <inkml:trace contextRef="#ctx0" brushRef="#br0" timeOffset="209321.392">11882 16502 404 0,'-2'-1'234'15,"1"0"-38"-15,-3-2-49 16,-8 0-9-16,11 2-17 16,0 0-10-16,0-1-18 15,0 1-3-15,-1 0-7 16,1 0-2-16,-2 0-7 16,2 0-7-16,-2 0-10 15,2 1-7-15,-1 0-9 16,1-1-5-16,0 0-10 15,0 0-3-15,0-1-9 16,1 1-3-16,0 0-5 16,0 0-3-16,15-5-1 0,34-23 0 15,-26 13-2-15,8 2 0 16,3-4 0-16,-4 4 0 16,-4-4 0-16,-3 6-1 15,-9 7-2-15,1 1-1 16,-6 12-2-16,-2 1 1 15,-3-1 3-15,-1 10 2 16,-7-5 2-16,-1 9 2 0,-5 4 0 16,-4-3 1-16,1 0-1 15,-3-7 0-15,1-2 1 16,-1-5 1-16,3-4 3 16,0-3 0-16,-1 0 2 15,3-2 0-15,6 0-2 16,-2-2 0-16,4-3-4 15,-2-2-1-15,3 1-4 16,6 1 0-16,5 0-2 16,5 2-1-16,-2 0-2 15,2 3 0-15,6 2 0 16,-4 0 1-16,4 0 0 16,-6-2 1-16,0 5 0 0,1 2 0 15,-6 6 1 1,2-1-1-16,-6 4 2 0,-4-2 1 15,-1 3 5-15,-1 6 6 16,-7 0 7-16,-2 1 5 16,-2 6 12-16,-8-5 7 15,2 7 16-15,-6-7 4 16,-3-3 2-16,-13-14-2 16,5-3-9-16,3 2-4 15,-13-16-10-15,26 18-6 16,-17-24-10-16,0 2-6 0,10-4-5 15,-5-12-2 1,13 8-3-16,1-2-2 0,11 3-3 16,-5 0-2-16,9 5-1 15,-1-1-9-15,2 5-51 16,1 0-34-16,5 4-97 16,6-1-58-16,6 3 158 15</inkml:trace>
  <inkml:trace contextRef="#ctx0" brushRef="#br0" timeOffset="209696.096">12382 16665 1212 0,'-6'-7'583'16,"6"0"-239"-16,-5 6-154 15,3 1-42-15,4 8-78 16,1 3-18-16,-3 0-29 15,-17 2-7-15,2-1-4 16,0 0-2-16,10 4-2 16,6-5-2-16,-11 0 0 15,5 1 0-15,-5-10-42 16,1 0-41-16,4-6-124 16,4-5-174-16,-3 0 243 15</inkml:trace>
  <inkml:trace contextRef="#ctx0" brushRef="#br0" timeOffset="210287.812">12733 16383 692 0,'4'-2'419'0,"-9"-8"-56"15,1 5-118-15,0 5-30 16,-5-4-57-16,3 9-27 16,0 9-36-16,-5 2-15 15,0 14-15-15,-1-3-1 16,0 11-14-16,1-3-6 16,1 1-14-16,1 3-7 15,-2-4-8-15,-1 2-5 16,1-4-2-16,2 1-1 0,4-11 0 15,2-1-1-15,3-10-15 16,-3-13-19-16,5-7-95 16,1-11-64-16,2-13-191 15,2 0 226-15</inkml:trace>
  <inkml:trace contextRef="#ctx0" brushRef="#br0" timeOffset="210665.607">13057 16307 689 0,'-7'0'453'16,"1"-2"23"-16,0 1-168 16,0 6-113-16,-4 0-37 15,4 17-54-15,-4-4-18 0,-2 8-35 16,0 9-10-16,-5-9-8 16,13 15-2-16,0-4-3 15,-3-4-4-15,-4 5-7 16,-5-6-3-16,-8 1-4 15,6 3-1-15,11-4-2 16,0 0-1-16,5-3 0 16,-2-6-15-16,-9-10-92 15,2-10-55-15,8-3 87 16</inkml:trace>
  <inkml:trace contextRef="#ctx0" brushRef="#br0" timeOffset="211421.241">13511 16536 471 0,'-41'-18'332'16,"31"17"47"-16,1 2-118 0,1-1-85 15,1 1-23-15,2-1-48 16,5 0-18-16,8 0 0 15,-3-2-1-15,9 4 18 16,-10-4 9-16,3-4-19 16,4 6-12-16,-5-1-21 15,11 3-8-15,-1 3-13 16,0-2-7-16,4-3-11 16,1-1-3-16,5-1-9 15,5-4-1-15,0 2-3 16,-5-5 0-16,6 4-2 15,-5 0 1-15,-3 2-1 16,17 7 0-16,-31-6-19 16,-2-1-26-16,-7 2-87 15,-15-6-71-15,9 10-229 0,0 7 267 16</inkml:trace>
  <inkml:trace contextRef="#ctx0" brushRef="#br0" timeOffset="211813.308">13398 16669 455 0,'-10'-4'346'0,"11"-1"67"16,3 2-116-16,2 2-71 15,11 1-20-15,-16 0-31 16,5-1-14-16,6-2-37 16,2 3-13-16,14 5-16 15,-2-1-8-15,0 6-17 16,4-7-8-16,3-2-16 15,4 4-8-15,1-5-16 0,-1 0-6 16,-9 0-7-16,1-2 0 16,-1-1-2-16,-9 0 2 15,-3 0-40-15,-12 0-53 16,-13 2-153-16,4 3-113 16,-3 8 209-16</inkml:trace>
  <inkml:trace contextRef="#ctx0" brushRef="#br0" timeOffset="-214102.867">14408 16354 415 0,'-4'-2'304'15,"-5"-1"9"-15,8 2-115 0,0 0-32 16,0 0-60-16,0 1-16 16,0 0-21-16,0 0-10 15,-4-1-5-15,4 1-2 16,0-1 3-16,-7 0 3 16,7 0 0-16,0-1 0 15,0 1-1-15,1 0-2 0,4-2-3 16,16-7-6-16,33-11-12 15,-25 16-8-15,4 3-11 16,-1-4-4-16,1 3-4 16,-1 0-2-16,2 6-2 15,-5 0 0-15,-9 7-2 16,-5-3 0-16,-6 6-1 16,-6-4 1-16,-4 4 0 15,-8 1 1-15,-8 0 0 16,-5 11 0-16,-4-12 1 15,1 6 1-15,-6-6-1 16,3-4 1-16,2 2 0 16,6-1 0-16,1-6 0 15,7 3 0-15,4-4-1 16,1-1 0-16,6 3 0 16,1-3-1-16,2-2-1 15,-1-1-1-15,0 0-1 16,4-2 0-16,16-2-1 0,23-4 1 15,-21 9-1-15,-1 3 0 16,-2-2 0-16,6 6 0 16,-4 1 0-16,-5-2 0 15,7 10 0-15,-15-5 1 16,-8 5 1-16,0 2 2 16,-16-2 6-16,8 5 1 0,-4 2 5 15,-6 1 4-15,-1 0 13 16,-3 3 6-16,-3-6 12 15,-4-2 0-15,-1 3-4 16,-5-11-2-16,-6-1-7 16,1-4-4-16,2-14-4 15,8 1-5-15,7-10-6 16,1-1-2-16,0-4-6 16,-5-9-2-16,7 4-4 15,6 4-3-15,14 5-3 16,-2 5-3-16,0 3-21 15,2-2-25-15,2 7-62 16,11 2-36-16,7 5-112 16,7 2-99-16,3 5 235 15</inkml:trace>
  <inkml:trace contextRef="#ctx0" brushRef="#br0" timeOffset="-213726.999">14891 16650 1160 0,'0'-1'549'0,"-1"-4"-213"16,1 1-68-16,0 3-84 15,-1 0-46-15,0 0-67 16,0 0-24-16,0 1-32 16,-1 0-5-16,-8 10-3 15,-1 10 0-15,-24 30-2 16,26-26-1-16,2-2 4 15,4-1-14-15,-9-14-61 0,5 2-57 16,6-9-135-16,5-2-238 16,2-13 329-16</inkml:trace>
  <inkml:trace contextRef="#ctx0" brushRef="#br0" timeOffset="-213121.415">15079 16378 743 0,'-1'-4'441'16,"-5"0"-86"-16,6 7-115 0,0-3-48 15,0 0-74-15,0 0-16 16,0-1-29-16,17-2-8 15,40-6-13-15,-16 4-14 16,-4 5-14-16,-6-6-6 16,5 11-6-16,-5 0-3 15,-2-3-3-15,-1 6-1 16,-13-3-1-16,-6 1-1 0,1 4-1 16,-3 5-1-16,-4-2 3 15,-3-2-1-15,-1 7 4 16,-4-6 1-16,-2 7 1 15,-4 1 1-15,-3 2-1 16,0 2 1-16,-2 1-1 16,6 3-1-16,-9-2-2 15,1 5-1-15,-2-6 0 16,2 6-2-16,9-4 1 16,-11-6-1-16,14 3 1 15,-15-11-6-15,9-6-34 16,14 5-35-16,-10-10-95 15,6 1-40-15,1-1-162 16,-8-11 227-16</inkml:trace>
  <inkml:trace contextRef="#ctx0" brushRef="#br0" timeOffset="-212792.433">15186 16573 690 0,'2'-6'442'0,"-1"5"9"16,1 1-126-16,-2 0-101 15,0 0-44-15,5 0-58 16,11-1-18-16,24 1-32 15,-18 1-8-15,9 1-18 16,-5-2-6-16,9-2-13 16,-9 1-5-16,-4-2-9 15,-2-1-3-15,-8 3-3 16,-1-3 1-16,-2 4-33 16,-3 0-52-16,1 1-136 15,-2 2 131-15</inkml:trace>
  <inkml:trace contextRef="#ctx0" brushRef="#br0" timeOffset="-212241.816">15792 16358 725 0,'-1'-1'444'15,"-1"-4"-75"-15,1 4-95 16,0 0-40-16,-1 0-80 15,1 0-22-15,0 1-28 16,0 0-7-16,-3 6-17 16,1 18-12-16,-45 19-23 15,44-24-9-15,-13-5-12 16,1 1-4-16,9 1-8 0,-18-3-2 16,10 0-3-16,1 1-1 15,5-1-1-15,3-7-2 16,4 1 0-16,1-5 0 15,-1-1-2-15,2-1 0 16,0 0 1-16,0 0 0 16,17 5 1-16,37 9-1 15,-15-13 1-15,-8-1-2 0,4-1 1 16,-1-3 0-16,-5 0 0 16,6 0-1-16,-13-4 0 15,1 1-7-15,-5 0-25 16,-2-2-24-16,3 3-79 15,-3 0-45-15,-3 0-147 16,0 5 198-16</inkml:trace>
  <inkml:trace contextRef="#ctx0" brushRef="#br0" timeOffset="-211863.116">16174 16238 776 0,'-3'-6'522'0,"5"6"3"16,1 1-255-16,-4-1-54 15,0 0-79-15,-10 18-22 16,-30 38-24-16,18-20-12 0,4 2-23 16,0 1-10-16,0 5-15 15,0-8-5-15,-3-1-10 16,2-1-3-16,0-3-5 16,0 4-1-16,2 4-3 15,3-4-1-15,1-3-14 16,3-1-19-16,4-11-65 15,1-2-48-15,5-9-139 16,0-4-219-16,2-8 331 16</inkml:trace>
  <inkml:trace contextRef="#ctx0" brushRef="#br0" timeOffset="-210873.938">16963 16502 708 0,'28'-66'416'16,"-30"51"-16"-16,-1 10-110 16,1 1-73-16,1 1-38 15,0 3-77-15,0 0-26 16,0 0-42-16,-6 11-11 15,-6 17-1-15,-14 26 1 16,13-23 0-16,4 5-1 0,-3-6-6 16,1 5-3-16,-1-3-4 15,0-3-2-15,2-1 0 16,4-8-1-16,-1-4 1 16,3 2 1-16,-1-11-6 15,4 2-14-15,1-12-70 16,1-10-64-16,-1-2-195 15,0-4-182-15,1 5 329 16</inkml:trace>
  <inkml:trace contextRef="#ctx0" brushRef="#br0" timeOffset="-210524.613">16829 16577 629 0,'2'-32'418'0,"-2"27"-6"0,0-1-156 15,4 1-30-15,2-2-50 16,4 2-18-16,-3 0-28 15,3 3-15-15,-2-1-35 16,-2 3-14-16,4 3-29 16,-2 0-10-16,2 2-11 15,2-3-4-15,-3-2-4 16,0 0-1-16,2 3-1 16,0-3 0-16,4-1-20 15,-3-1-55-15,7-6-145 16,2 1 138-16</inkml:trace>
  <inkml:trace contextRef="#ctx0" brushRef="#br0" timeOffset="-210057.133">17642 16301 766 0,'10'-17'420'0,"-6"2"-53"15,-2 5-84-15,7 7-61 16,-5-1-27-16,-3 4-62 16,5 0-29-16,-20 5-52 15,0 3-15-15,7 13-12 16,-6 5 2-16,4 10 9 16,4 9 0-16,-9-3-4 15,-7-2-4-15,2 0-11 16,-8-5-3-16,5 1-5 15,2-1-1-15,2-4-2 0,3 6-1 16,-1-8 1-16,5-3-1 16,5-3-1-16,-2-11 1 15,6-3-34-15,-2-9-34 16,5-13-115-16,6-4-86 16,7-17 163-16</inkml:trace>
  <inkml:trace contextRef="#ctx0" brushRef="#br0" timeOffset="-209490.494">17951 16504 1106 0,'0'-4'491'0,"0"2"-241"16,0 1-56-16,0 0-50 16,0 0-12-16,0 1-1 15,0 0-4-15,-1 0-17 16,0 0-18-16,0 0-32 16,-10 2-10-16,-9 10-14 15,-25 29-5-15,28-25-13 16,-2-1-5-16,-1 0-7 0,6 0-1 15,1-3-2-15,4 5-1 16,12 3 0-16,2 1-1 16,0-8-1-16,1-4 1 15,3 0-1-15,0-2 1 16,4-2-1-16,4-2 0 16,-1-3 1-16,1-9 0 0,2-2-1 15,6-1-1 1,-4-10-2-16,2 0 1 0,10 4 2 15,-16-7 0-15,-3 3 2 16,-6 1 1-16,-19-5-1 16,11 8 1-16,-11 2-2 15,2 1-1-15,0 12-2 16,-9-6-3-16,2 7-3 16,-1 7-1-16,-2 0-2 15,-1 3 2-15,6 4-27 16,0-5-22-16,1-1-69 15,12 5-45-15,4-2-113 16,7-1-309-16,7 4 406 16</inkml:trace>
  <inkml:trace contextRef="#ctx0" brushRef="#br0" timeOffset="-208699.026">18434 16543 1200 0,'2'-11'562'0,"0"2"-220"16,-3 2-89-16,-1-3-83 16,2 3-30-16,-5 1-48 15,-4-1-21-15,-3 9-27 16,-8-2-12-16,-4 6-8 15,1 0-2-15,-7 1-2 16,2 6-2-16,6 3-8 16,-7 1-3-16,13 0-4 15,-2-4-1-15,14 2-2 16,8 0 0-16,0-1 0 16,4 2-2-16,6-5-2 15,2-4 1-15,10-5-10 16,4-2-7-16,-6-3-16 15,-7-2-10-15,0-7 4 16,-4 0 4-16,-2-7 15 0,2 1 8 16,-1 4 3-16,-5 1 0 15,3 9-6-15,-8-1-11 16,-4 6-11-16,2 6-4 16,-8 5 2-16,4 6 5 15,-2 9 18 1,1 1 4-16,-12 33 8 15,3 9 11-15,0 4-1 0,1-21 8 16,5-1 1-16,-4 6-4 16,-1 2-3-16,-4 2 6 15,-2-3 4-15,-7-8 5 16,3-5 3-16,-1-14-4 16,-3-2 0-16,7-14 2 15,-4-7 4-15,-5-10 0 16,10-5-2-16,-6-10-4 15,-4-6-3-15,5-5-4 16,0 5-2-16,7-9-2 16,10 8-2-16,7-2 1 15,-1-10-1-15,6 12 3 16,3-6 3-16,12 9 1 16,6-1 2-16,8-1-4 15,5 3-2-15,3-3-2 0,-1 2-1 16,6 1-1-16,0-4-1 15,-3 2-1-15,-2-4-1 16,0 5-1-16,-9-5 0 16,2 5-3-16,-2 2-18 15,-18-10-56-15,9 9-54 16,-3-9 76-16</inkml:trace>
  <inkml:trace contextRef="#ctx0" brushRef="#br0" timeOffset="-207665.397">19223 16409 219 0,'3'-3'111'0,"-2"2"-31"15,4-3-32-15,-1-1-3 16,1-2 16-16,0 1 13 0,-1 3 25 15,0 0 18-15,-1-1 30 16,0 0 13-16,1-2 28 16,-2 2 4-16,-2 3-10 15,0 0-15-15,0 0-46 16,0 0-21-16,0 0-28 16,0 1-10-16,-1 17-14 15,-14 39-5-15,2-23-11 16,2 3-3-16,-5-7-5 15,5 5-3-15,-5-7-7 16,-1-5-3-16,13 1-3 16,-9-8 0-16,4-2 1 15,-2 0 1-15,-7-10 3 16,9 2-11-16,9-6-36 16,3-4-40-16,1-7-101 0,-6-4-84 15,-3 1 161-15</inkml:trace>
  <inkml:trace contextRef="#ctx0" brushRef="#br0" timeOffset="-206903.753">19315 16250 816 0,'-7'3'395'0,"1"0"-157"16,5-3-35-16,0 0-83 15,0 0-35-15,-1 0-24 16,1 0 1-16,1 0 10 15,10-1 9-15,20 0-2 16,55-7-8-16,-37 14-23 0,-13-6-9 16,-1 9-20-16,0-1-7 15,-16 1-6-15,0 4 0 16,-13-5-1-16,6 4 0 16,-4 2 5-16,2-5 7 15,-11 0 14-15,-9-2 3 16,-2 0 0-16,-8-1-7 15,0 4-13-15,0 0-4 16,-10-8-4-16,2 4-1 0,-2-6-1 16,2 5-2-1,8-4 2-15,6 5-1 0,9-6 1 16,0-8-1-16,7 9-3 16,4-1-1-16,7 1-3 15,8 3 0-15,9-7 1 16,-9-1 1-16,14 7-1 15,-5 5 0-15,-11-2 0 16,9 7 0-16,-8 1 2 16,0-6-2-16,3 9 1 15,-2 4 1-15,-12 0 1 16,-5 1 1-16,-9 3 5 16,-2-6 4-16,-20 1 9 15,4 2 9-15,-5-2 17 16,-1-2 7-16,-3-2 4 15,-1-5-3-15,-2 1-13 0,-5-8-7 16,9-2-10-16,0-5-4 16,0-12-6-16,5 5-3 15,-1-9-6-15,4 2-7 16,8 0-32-16,-2-6-24 16,12 7-65-16,5 1-37 15,3 4-134-15,12 6-195 0,-1 5 321 16</inkml:trace>
  <inkml:trace contextRef="#ctx0" brushRef="#br0" timeOffset="-206291.957">18950 16828 545 0,'-11'-5'325'0,"1"6"-17"16,-1-1-82-16,3 0-62 16,2 3-23-16,5-3-37 15,2 7-10-15,-1-8-10 16,2 3-2-16,-2 0 4 15,-2-3 0-15,2 1-9 16,0 0-10-16,0 0-13 16,0 0-3-16,18 8 0 15,40 18 3-15,-19-14 9 16,11-6 0-16,15-6-4 16,-1-11-5-16,16 1-16 15,0 5-8-15,-8 2-12 16,2 1-4-16,0 1-4 15,-16-2-2-15,-10 1-2 16,-4 2 1-16,-28 1-2 16,5 5 1-16,-13-6-1 0,-3 0-1 15,-3-2 0-15,-2 1 0 16,0 1-17-16,0 0-28 16,0 0-142-16,0 0-27 15,0 0 114-15</inkml:trace>
  <inkml:trace contextRef="#ctx0" brushRef="#br0" timeOffset="-205440.991">19201 17090 676 0,'-5'-7'422'16,"2"7"9"-16,-2 0-122 0,-4 0-97 15,2 2-40-15,-2 0-69 16,2 5-22-16,5 3-31 15,-8 3-11-15,4 2-8 16,-5-3 2-16,-5 9 7 16,7-3 1-16,-1 13-2 15,4 1-6-15,-10 3-10 16,6 5-6-16,-12-11-5 16,6 0-3-16,7-7-2 15,-3-3-2-15,11-3 0 16,-9-4 1-16,10-5-1 15,0-2 2-15,-2-6 1 16,2-5-1-16,2-10-3 16,1-5-4-16,17-6-8 15,-5-7-8-15,9-11-7 0,8-3-1 16,-7-8 5-16,9 4 5 16,1 9 9-16,-4 10 2 15,-2 11 1-15,-2 7 0 16,-9 7-1-16,0 0-1 15,1 8 0-15,-1 0-2 16,7 7 2-16,-6 0 1 16,-4 7 0-16,11 6 3 0,-12 1 0 15,-5 5 0-15,8 10 4 16,-17 1 0-16,-5-1 2 16,7 6-2-16,-17-8 0 15,2-4 0-15,1 6 0 16,-9-9 0-16,5-1-1 15,-1-2 0-15,1-7 0 16,7 1-1-16,-2-4 0 16,5-5 1-16,6 1-2 15,0-4-43-15,1-6-93 16,0-2-70-16,-1 0 110 16</inkml:trace>
  <inkml:trace contextRef="#ctx0" brushRef="#br0" timeOffset="-205129.149">19236 17260 835 0,'-11'-8'493'0,"4"9"-58"15,5-1-188-15,1 0-41 0,2 10-59 16,9-4-20-16,3 3-9 16,6-2 3-16,4-3-16 15,-1 3-10-15,4-5-30 16,4-2-11-16,5-1-21 16,0 0-8-16,-10-1-11 15,8 2-2-15,-21-1-3 16,-6-9-21-16,9 5-62 15,-14-3-53-15,8 7 71 16</inkml:trace>
  <inkml:trace contextRef="#ctx0" brushRef="#br0" timeOffset="-174671.973">11854 17513 175 0,'0'-1'160'0,"2"-1"54"16,6-3-13-16,-8 4-23 16,1 0-7-16,1-1-10 15,0-7-4-15,7 4-6 16,-5-5-4-16,37-19-9 15,-41 25-8-15,-4-1-9 16,-3 0-11-16,-11 1-31 0,16 3-18 16,7 7-40-16,-2 7-10 15,-4 7-8-15,-10 2 0 16,2 9 3-16,-7 4 2 16,4 8 1-16,0 3 0 15,-5-4 0-15,8-6-2 16,2-10 0-16,-1-1 0 15,-3-6-2-15,3 1 1 0,-8-7-1 16,8-2 0-16,2-6 1 16,4 0 3-16,5-1 4 15,-2-5 2-15,-1 0-71 16,0 0-51-16,0 0-179 16,1-6-263-16,8-10 363 15</inkml:trace>
  <inkml:trace contextRef="#ctx0" brushRef="#br0" timeOffset="-173857.006">11886 17443 641 0,'-13'2'318'16,"5"0"-93"-16,-1-1-29 16,-6 0-35-16,7-1-13 15,7 0-12-15,6 3-5 16,7-3-15-16,-12-3-14 0,19 0-34 16,-4-1-18-16,3-1-20 15,9 1-4-15,-6 1-1 16,8 1-1-16,4 0-3 15,7 2-2-15,-4 0-5 16,-7 0-2-16,-3-2-3 16,-4 1-2-16,-8 0-2 15,5 3 0-15,-14 3 0 16,-3-2 2-16,-3 4 3 16,-3-2 2-16,0 4 3 15,-5 5-1-15,-8-4-3 16,-1 0-3-16,-7 2-1 15,-1-1-2-15,1 4-1 16,-3 0-1-16,9 3 0 16,-8-8-1-16,12-3 1 15,0-2-1-15,-11-13 1 0,25 6 0 16,-8-7-1-16,14 4 0 16,10-1-2-16,-16-4-1 15,4 3-1-15,-3-6-1 16,9 0 0-16,15 10 0 15,-1-2 1-15,-2-2 0 16,1 3 1-16,-8-5-1 16,7 9 0-16,-2 4 1 15,1 8 1-15,-1 3 0 0,-4 2 0 16,-3 1 0-16,-3 4 0 16,-3-1 2-16,-3 4-1 15,-2 3 2-15,-4-1 1 16,-3 7 0-16,-4-5 1 15,-3-3 0-15,-5 0 11 16,-2-2 7-16,-8-2 12 16,1 0 5-16,-4-8-2 15,8-4-3-15,-6-6-10 16,-3-4-4-16,9-6-8 16,-17-4-3-16,12 0-3 15,-2 2-2-15,-8-2-4 16,11-2-1-16,6-1-7 15,3 2-20-15,13 7-74 0,2 0-62 16,6 4-260-16,5-1 271 16</inkml:trace>
  <inkml:trace contextRef="#ctx0" brushRef="#br0" timeOffset="-173224.469">11462 18002 360 0,'-4'4'268'0,"-3"-6"58"0,7-1-68 16,-15-1-49-16,9-3-26 15,5 7-39-15,1 4-13 16,5-6-12-16,-6 2-3 16,0-1-15-16,-1 0-10 15,1 1-25-15,0 0-7 16,0 0-7-16,1 0 2 0,0 0 7 16,29 10 0-16,41 1-6 15,-20-11-5-15,10-3-12 16,5-5-5-16,14-3-5 15,5-4-2-15,11 7-7 16,-14-4-1-16,-11 8-6 16,-9 3-2-16,-13 0-3 15,5 8 0-15,-10 4-1 16,-12-4 0-16,-7 7-1 16,-10 2 1-16,4 1-1 15,-5 8 0-15,-2-10 0 16,-6-5 0-16,-11-9-1 15,11-1 0-15,-8-2-16 16,-4 0-27-16,8 0-124 16,-1 1-99-16,0 0 158 15</inkml:trace>
  <inkml:trace contextRef="#ctx0" brushRef="#br0" timeOffset="-172259.064">11661 18298 716 0,'13'-47'420'0,"-13"41"-70"0,0 2-121 15,0 1-34-15,0 3-66 16,-2 0-29-16,2 0-47 16,0 0-15-16,0 0-8 15,0 0 3-15,-1 13 5 16,0 4 2-16,-2 27 0 16,3-21-2-16,-4 1-4 15,-1 6-3-15,-5 7-9 16,-3 0-3-16,-1 2-6 15,-2-2-3-15,-1-2-4 16,3-2 0-16,6-17-2 16,2-5 0-16,0-4 1 15,6-6 6-15,0-9 5 16,-2 8 0-16,11-20-3 16,-4-3-6-16,9-4-7 0,11-15-1 15,-2-5-1-15,2-2 0 16,0 2 1-16,-1-1 0 15,8 3 1-15,8 9-1 16,-5 6 0-16,4 9 0 16,-4 4 1-16,-5-6 0 15,6 21 0-15,-12-8 2 16,-3 7-2-16,0 7 0 16,-6 1 1-16,7 11 0 15,-9 13 1-15,-4 0 0 0,-4 4 2 16,-5 2 0-16,0 4 1 15,-5 3 0-15,-5-3 0 16,0 2-2-16,-6-1 1 16,6-2-1-16,-4 2-1 15,1-12 2-15,3-7-1 16,11 0 1-16,-5-11 0 16,-8 10-2-16,19-9 0 15,-29 3 5-15,24-14-58 16,5-6-44-16,-23 2-150 15,17-7 143-15</inkml:trace>
  <inkml:trace contextRef="#ctx0" brushRef="#br0" timeOffset="-171928.757">11707 18343 734 0,'-6'0'430'16,"4"0"-67"-16,2 0-152 16,0 0-33-16,0 0-54 15,0 0-9-15,7 0 1 16,22 2 5-16,42 2-10 15,-38-4-10-15,13-4-32 16,0 2-13-16,-13 0-21 16,5-4-9-16,-11 1-9 15,-6-4-3-15,-3-1 17 16,2 1-15-16,-9-5-123 16,-2-1-109-16,1 11 120 15</inkml:trace>
  <inkml:trace contextRef="#ctx0" brushRef="#br0" timeOffset="-170805.997">11499 18204 717 0,'-1'-1'338'0,"1"-5"-134"15,0 5-27-15,0 0-39 16,0-8-8-16,0 8-8 16,3-4-3-16,0-2-8 15,-2 4-5-15,0-6-15 16,-3 2-11-16,0 3-26 15,-4 0-7-15,-6-1-12 16,4 4-7-16,-29 14-7 16,11 6-4-16,-10-7-7 15,-9-3-2-15,-5-4-3 0,15 4-2 16,8 4 0-16,2-6-1 16,10 4-2-16,2-4 0 15,5-3-1-15,3 7-1 16,0-5-1-16,3 0-1 15,3 1-1-15,3-2 0 0,5 1 2 16,0 3 1-16,2 1 2 16,-3 0 0-1,-1 2 0-15,0-1 2 0,-3 3-1 16,1 0 1-16,-2 4 0 16,-3 4 0-16,-1 8 0 15,-4 2 0-15,-1 4 0 16,-4 0 0-16,-3-7-1 15,-3 11 0-15,0-8 0 16,2 1 0-16,3 3 0 16,1-11-1-16,1 4 0 15,-2-5 0-15,0-7 0 16,4-6 0-16,7-5-1 16,-1-2 0-16,6-3-1 15,4 2-1-15,0 3 1 16,6-4-1-16,1 2 1 0,2-1 0 15,3-3 2-15,2-3 0 16,3 0 0-16,0 0 2 16,5-3 0-16,1 1 1 15,-4 0 0-15,-7 2 18 16,-9 4-83-16,2-3-68 16,-8 4 86-16</inkml:trace>
  <inkml:trace contextRef="#ctx0" brushRef="#br0" timeOffset="-169807.749">12237 18227 686 0,'4'-5'336'0,"4"4"-110"16,4 0-35-16,12 1-57 15,-4 0-17-15,14 1-24 16,-4 3-12-16,-3-3-16 15,3-2-7-15,-13-2-15 16,13 3-5-16,1-3-8 0,1 1-4 16,-1 2-8-16,-18-8-2 15,-3 10 0-15,-5 1 1 16,-2-3 3-16,4 0-1 16,-6 0-3-16,4 1-4 15,-1 4-5-15,-4 1-2 16,2 10 1-16,-2 2 1 15,-3 2 3-15,3 9 2 16,-3-4-3-16,2 2 0 16,-4 5-3-16,0-3-1 0,0 5 0 15,3-3-2-15,0 5 0 16,1 2-1-16,0-16 1 16,-4 11 0-16,4-5-2 15,1-1 1-15,-2 10 0 16,1-10-1-16,1-1 2 15,-3 1-1-15,-1-3 2 16,3-3 0-16,-5-4 2 16,5-9 1-16,-3 0 2 15,-2-2 1-15,-1-3 2 16,-7 0 0-16,2-2 1 16,-1 0 1-16,-11 3 1 15,-1-2 3-15,0 0 3 16,5-1 2-16,7 1 3 0,-5-2 0 15,-5-5-4-15,-8-1-4 16,-1-2-6-16,6 1-3 16,-2 5-5-16,5-1-2 15,14-4 7-15,-1-2-29 16,9 3-113-16,2-2-103 16,3 6 134-16</inkml:trace>
  <inkml:trace contextRef="#ctx0" brushRef="#br0" timeOffset="-168661.062">11690 17158 286 0,'7'-10'231'0,"-2"2"58"16,0-3-42-16,1 5-49 15,-2 3-20-15,-2 3-39 0,2-1-21 16,-4 1-40-16,0-1-8 16,0 1-2-16,0 0 3 15,-1 0 9-15,-4 18-6 16,-15 23-13-16,3-27-6 16,-4 1-10-16,-5 7-7 15,-1 6-10-15,-8-4-7 16,-7-7-9-16,11-6-2 15,1-9-3-15,13 5-1 16,6 1-1-16,-13-8-2 0,15 5-1 16,-15-6-1-16,15 4 0 15,5-2-1-15,-7-3 0 16,11 4-1-16,-4-3 0 16,2 5-1-16,2-4 0 15,0 0 1-15,2 11 1 16,-1 7 0-16,-1 29 0 15,-4-28 0-15,-9-1 0 16,7 1-1-16,3 3 1 16,-1 1 0-16,4 7 1 15,-6-4-1-15,4 6 1 16,-3-7-1-16,-2-4 1 16,8 7-1-16,-10-12 0 15,2 2 0-15,4 3 1 16,0-11-1-16,1-2 2 0,-2 2-1 15,5-4 1-15,-2-1-1 16,1-3 0-16,0-2-1 16,-1 0 0-16,0 0 0 15,1 0-1-15,0 0 1 16,0 0 0-16,0 1 0 16,2 9 0-16,1 1-1 15,0-1-1-15,10 29 0 0,-6-30 0 16,10 2 0-16,-2-5 1 15,12-1 1-15,4 0 0 16,-6-4 3-16,-1-1 2 16,-4-4 0-16,6-1 1 15,-7 0 0-15,5 1-2 16,3 3 1-16,-11-1-5 16,3-3-29-16,-7 4-157 15,-5 1 131-15</inkml:trace>
  <inkml:trace contextRef="#ctx0" brushRef="#br0" timeOffset="-167632.587">12399 17306 527 0,'3'0'310'0,"-7"-3"-64"15,0-3-84-15,1 8-31 16,-2 0-39-16,6-4-5 0,-1 2-5 15,0 0-1-15,0-1 2 16,0 1 1-16,0 0-14 16,0 0-7-16,22 4-12 15,34 1-7-15,-21-10-5 16,15 2-3-16,-11-5-9 16,5 4-5-16,-7-1-7 15,4-5-4-15,-9-4-2 16,-5 2-1-16,-6 1-1 15,-2 11 0-15,-11 2-1 16,4 7 1-16,-14 2 1 16,-2-2 0-16,0 9-1 15,-9-5-1-15,4-1-2 16,-4 5-2-16,7 2 0 16,1 4-1-16,3 10 0 15,-4-5 1-15,-2-2 0 16,1-1 0-16,0 1 0 0,6 4 0 15,-1 5 1-15,1-2-1 16,3 2 0-16,0-2 0 16,-2-14 0-16,-1-2 0 15,-4-2 0-15,5-2 1 16,1 0 0-16,2 4 1 16,0-13 1-16,-8-2 2 0,-2 3 3 15,0-5 3-15,-7 0 1 16,5 7 0-16,-6-9-3 15,-2-5-1-15,-2 7-4 16,-2-15-1-16,-2 15-3 16,5 7-1-16,-2-11-1 15,-6 5 0-15,1 1 1 16,6 3-1-16,4 4 0 16,-1-6 0-16,-1-2-1 15,4-1-1-15,4-1-38 16,14 5-36-16,-2-7-141 15,-8 3 135-15</inkml:trace>
  <inkml:trace contextRef="#ctx0" brushRef="#br0" timeOffset="-166688.383">13622 17905 422 0,'0'-1'290'16,"-1"-3"3"-16,0 0-151 16,0 2-35-16,0 1-68 15,0 0-15-15,0 0 19 0,0 0 10 16,-1-1 24-16,1 1 9 15,0 0-4-15,0 0 0 16,1 0 1-16,0 0 1 16,0 0-5-16,19-7 0 15,38-6-4-15,-24 14-3 16,0-7-9-16,7 4-5 0,-1-3-12 16,5-1-7-1,3 6-13-15,-4 0-6 0,-11 2-9 16,-8 4-3-16,-7-2-1 15,-3 2-1-15,-9 1 1 16,1-6-1-16,-6 3-7 16,0-4-27-16,-1 0-99 15,0 0-73-15,0 1-322 16,-4 0 332-16</inkml:trace>
  <inkml:trace contextRef="#ctx0" brushRef="#br0" timeOffset="-166288.274">13577 18077 804 0,'-2'-2'423'0,"1"-3"-123"0,0 4-96 15,0 0-23-15,1 1-36 16,0 0-11-16,0 0-20 16,0 0-5-16,0 0-9 15,11 5-2-15,10 5-7 16,29 12-6-16,-25-15-14 15,9 0-9-15,-8-16-21 16,4 4-9-16,-1-5-12 16,0-2-4-16,8 2-4 15,4-6-1-15,-2 1-1 16,-4 0-1-16,-4 3-5 16,-10 4-21-16,-14 0-123 15,-2-1 175-15,-2 5-65 16</inkml:trace>
  <inkml:trace contextRef="#ctx0" brushRef="#br0" timeOffset="-154393.99">14947 18479 430 0,'0'-2'225'16,"0"1"-40"-16,2-9-10 0,0 0-6 15,2-2-3-15,12-27-4 16,-14 29-4-16,-2 4-14 15,0 1-14-15,-3 3-22 16,2 1-8-16,0 1-13 16,0 0-9-16,1 0-24 15,-2 0-14-15,1 0-18 16,0 0-1-16,-3 9 0 16,-5 16 3-16,-8 41 6 15,6-28-1-15,-2 5-3 16,3-10-4-16,2-1-10 15,-3-14-2-15,5 8-3 16,-4 9 0-16,-1-11 1 16,2 18 1-16,7-25 1 15,1-2 0-15,1-7 0 16,-3-4-1-16,-3 1-13 16,8 3-22-16,-3-2-82 15,10 1-47-15,1 2-129 16,-4 1-105-16,12-2 254 0</inkml:trace>
  <inkml:trace contextRef="#ctx0" brushRef="#br0" timeOffset="-153085.203">15322 18822 285 0,'-1'4'168'0,"0"-1"-13"15,0 0-11-15,-1 4-15 16,1-5-9-16,1 2-9 0,0 4-1 15,-1-6-20-15,0 0-4 16,-2 1-4-16,2-2-8 16,0 2 3-16,0-1-6 15,0 1-19-15,0-3-4 16,0 0 0-16,0 3 3 16,0-3 15-16,0 1 9 15,-1-1-6-15,1 0-6 16,0 0-20-16,1-1-14 0,0-1-13 15,7-17-4-15,33-47-2 16,-28 23-1-16,5-7-1 16,0-8-2-16,5 4-2 15,-5 4-1-15,-4 8 3 16,-2 11 1-16,-2 12 1 16,-3 4 0-16,-4 10-5 15,2 1-5-15,-3 7-7 16,-1-3 1-16,0 0 1 15,0 1 5-15,-1 19 2 16,-3 36 2-16,3-27-2 16,1 2 1-16,2-7 0 15,6-5 1-15,-2-1 0 16,1-2-1-16,5-1 2 0,2-11-1 16,2-2 2-16,2 0 2 15,3-7-1-15,1 5 1 16,10-10 0-16,5-17-1 15,-5 10-1-15,-14 0 1 16,1 1 0-16,11-16 1 16,-1 5 0-16,1-10-1 0,-6 6 2 15,-5 4 0-15,-6 6-2 16,-4 1 1-16,-4 9-4 16,-1 0-1-16,-1 7 1 15,-1 2-2-15,-1 2-5 16,-1 0 1-16,0 0 1 15,0 0 3-15,-1 11 2 16,-1 8 2-16,-9 35 0 16,5-20 3-16,-3 1 10 15,-7 12 1-15,-1-5 6 16,0 2-3-16,-4 9-6 16,8-11-4-16,3 4-3 15,0-5-1-15,-1-7-2 16,12-7 1-16,-12-6 1 15,-1-2 2-15,11-9 2 16,-8-3 1-16,11 1 12 0,-1-15-23 16,6-8-97-1,-2-5-27-15,24-13 56 16</inkml:trace>
  <inkml:trace contextRef="#ctx0" brushRef="#br0" timeOffset="-141776.214">15120 17536 450 0,'29'-21'353'15,"-24"21"-178"-15,7-1-48 16,-12-1-17-16,7 1-7 15,-3-3 1-15,-9 3-5 16,5 1-4-16,0 0-16 16,-1 0-6-16,0 0-9 15,-1 0-5-15,-20 3-9 16,-24 39-6-16,23-23-10 16,6 4-2-16,-4 5-6 15,0 5 0-15,6-8-6 0,-1-1-5 16,8-3-3-16,-4-5-3 15,3 3 0-15,3-4 3 16,3 1 5-16,4-1 6 16,8-3 2-16,2 5-2 15,1-6-4-15,-1-1-5 16,3 0-5-16,-2 1 0 16,6-1-2-16,0-1-1 0,-2-5 1 15,4 2 1-15,2-11 3 16,10 1 1-16,10-9 1 15,-7-6-1-15,-2-4-2 16,-5-3-1-16,-11-7 0 16,11 6 0-16,-5-8-1 15,-2 6 12-15,-8 1 22 16,-8-5 8-16,-5 8 13 16,-3-6-10-16,-7 5-17 15,-6 3-8-15,-3 3-6 16,-4 2-3-16,1 6-4 15,5 0-2-15,-10 1-6 16,14 4-3-16,-5 6-3 16,-11 1-1-16,5 7-1 15,-11-1 0-15,7 3-1 16,9 3 0-16,6 3-1 0,-1 3-2 16,7 4-20-16,-3 3-35 15,7 5-110-15,3 2-79 16,3-3 146-16</inkml:trace>
  <inkml:trace contextRef="#ctx0" brushRef="#br0" timeOffset="-141416.804">15482 17819 868 0,'0'-1'505'0,"0"0"-62"15,0 0-239-15,0 0-36 16,0 1-73-16,0 0-20 16,0 0-37-16,-1 7-11 15,0 1-12-15,0 2-4 16,0-2 14-16,0-4-26 16,0-1-147-16,1-3 114 15</inkml:trace>
  <inkml:trace contextRef="#ctx0" brushRef="#br0" timeOffset="-140079.903">15923 17499 208 0,'2'-6'182'0,"-2"4"21"0,2-2-36 16,0-1-19-16,-2 3-17 15,2-3 1-15,-2 2-4 16,1 0-2-16,-1 1-21 16,0 1-22-16,0 0-30 15,0 0-6-15,0 0-3 16,0-1 2-16,0 1 4 15,0 1-3-15,0 0-5 16,1 3-3-16,1 11-8 16,-3 0-5-16,-14 23-10 15,6-22-2-15,-1-8-3 16,4 3-2-16,3-3 2 16,0-6 2-16,6-1 1 15,-1-9 0-15,2-3-5 16,4-2-3-16,3-2-4 0,4 2-1 15,0 3 0-15,1-2 0 16,1 1-2-16,0 1-1 16,2-2-3-16,3 9-1 15,3 2 0-15,1 5-1 16,2 5 1-16,-3 0 1 16,-13 5 0-16,5 5 2 0,-11 8-1 15,5 8 2-15,-14 4 2 16,-3 3 0-16,5 5 4 15,-33-8 0-15,11 1 2 16,-7 2 1-16,-16-13 3 16,20 2 3-16,-4-6 5 15,-4-9 2-15,1 1 1 16,3-8-1-16,2-4-3 16,-1-4-1-16,5-11 0 15,8 0-2-15,-7-8-5 16,5-4-4-16,11-1-5 15,-5-3-3-15,12 6-2 16,8 6 0-16,-6 7-3 16,4 5-4-16,5 3-4 15,6 4-1-15,1 5 3 16,-2 2 3-16,3 4 9 16,-3-2 2-16,2 1 1 15,1 1 4-15,1-2-2 0,-2 0-1 16,1-4 2-16,-2 0 0 15,-2-6 1-15,-1-1 2 16,2-3-10-16,5-5-24 16,13-1-73-16,-3-2-56 15,4 0-177-15,4 0 206 16</inkml:trace>
  <inkml:trace contextRef="#ctx0" brushRef="#br0" timeOffset="-139127.121">16313 17475 277 0,'-5'3'202'16,"1"2"11"-16,1 0-61 15,1-2-13-15,2-1-12 16,-1-2-9-16,1 0-10 16,0 0-2-16,0 0-9 15,0 0 0-15,0 0-2 16,0-1-9-16,0 1-17 15,15 0-10-15,36 3-15 16,-27-3-1-16,3-3-8 16,4 2-2-16,-5-4-4 15,-2 1-5-15,-2 4-6 16,-1 0-5-16,-6 0-5 16,-3 4-1-16,-3 1 4 15,-2 3 4-15,-7 0 8 16,-7-1 2-16,-9 4-2 15,-7-1-3-15,3 3-6 0,3 2-3 16,-2-3-2-16,0 0-2 16,-2-8-1-16,3 3 0 15,3 0-2-15,3 3 0 16,9 1 0-16,-1-10-2 16,2-6-2-16,2-2 0 15,2-1-2-15,9 7 0 16,-1 5 0-16,1-6 0 15,0 3 1-15,0 3-1 0,7 5 1 16,-1 2-1-16,5 8 0 16,-4-3 1-16,3 4 0 15,-7-1 1-15,-1 0 0 16,-4 4 0-16,-9-6 0 16,1 6 2-16,-6-6 5 15,5 3 2-15,-13 1 7 16,2-3 3-16,-5 1 6 15,-11-5 5-15,8-2 10 16,-5-3 1-16,1-1-1 16,0 3-4-16,-5-7-11 15,6 0-4-15,-3-5-4 16,4-4-2-16,-7-4-2 0,-10-5-1 16,9 0-5-16,5-5-4 15,-2-3-31-15,12 6-28 16,0-3-79-16,-6 8-62 15,13 7-127-15,9 3 193 16</inkml:trace>
  <inkml:trace contextRef="#ctx0" brushRef="#br0" timeOffset="-136736.955">14849 18125 1332 0,'4'1'54'0,"-2"-2"9"15,6-6 57-15,5-1-4 16,-2-4 3-16,6 0-7 16,2 5-6-16,2 5-18 15,4-7-13-15,0 4-18 16,-1-1-8-16,-2 4-11 15,1 6-2-15,8-4-5 16,-2 2-3-16,8-2-9 16,-7 4-4-16,-2 4-5 15,3 0-3-15,-1-2-1 16,13-1-1-16,2 2 0 16,0 1 0-16,-1-6-1 15,-6 0 1-15,6-2-2 16,6-1-1-16,5 2 0 0,-1 2 0 15,6-1-1-15,1-1 0 16,2-2 1-16,-1-1-1 16,-4 1 0-16,1 3 1 15,3 10-1-15,-1-12 0 0,-3 6 0 16,-8 3 0-16,1-1 0 16,-4 0 0-16,-1 1 0 15,2-9 0-15,15 0 0 16,0 1 1-16,7-4 0 15,-1 5 1-15,-14-15 0 16,5 9-1-16,1-12 0 16,8 5-1-16,4 11 0 15,0-2-1-15,-7 2 1 16,-8-3-1-16,-9 0 1 16,-2 0 0-16,-7 2 0 15,0 1-1-15,1 2 1 16,-1 2 0-16,0-6 0 15,2 1 1-15,-20-6 0 0,12 5 0 16,-13 9 0 0,-14-10-1-16,8 7 0 0,-12-2 0 15,-1 10 0-15,9-3 1 16,-2-3 0-16,-7-6 0 16,-5-12 4-16,-5 7 0 15,1 4 3-15,7 0-1 16,1-4-2-16,-3 0 2 0,2 4-53 15,-1 0-50-15,0 0 363 16,0 0-239-16</inkml:trace>
  <inkml:trace contextRef="#ctx0" brushRef="#br0" timeOffset="-125796.115">16875 17900 169 0,'-2'0'141'0,"-1"0"24"0,0 2-17 16,1-2-34-16,0 0-10 15,0 0-7-15,-2 3 2 16,3-3 3-16,0 0-10 16,0 0-2-16,0 0 4 15,0 0-8-15,0 0 0 16,0 0-11-16,-1 0-6 0,2 0-2 15,0 0-2-15,0-1-7 16,0 0-8-16,2-5-9 16,2-6-13-16,0 0-11 15,17-33 0-15,-1 11-9 16,-4-6 3-16,3-15-1 16,5-1-4-16,-7 10-3 15,6-3 0-15,-8 12-3 16,6 2-2-16,3 7 3 15,-4 12 1-15,-1 7 6 16,-10 2 1-16,-6 8-11 16,-6-1-7-16,-3 3-4 15,5-3 1-15,0 0 10 16,-1 6 5-16,-2 13 2 16,-5 33-1-16,7-26-2 15,3 4 0-15,5-2 0 0,0 1 0 16,5-2 3-16,-1-8-4 15,-12 11 3-15,17-16 1 16,0-7-3-16,11 7 4 16,14-27 2-16,-13 8 1 15,8-3 7-15,-10-24-2 16,3 9-2-16,-6-9-2 16,-3-3-4-16,-2 11 0 0,7 1 2 15,-3-3-2-15,-3-2 2 16,1 1 0-16,-6-1 12 15,3 7 9-15,-3 4 10 16,-3 10 2-16,-5 2-9 16,5 5-2-16,-10 3-19 15,-3-5-3-15,0 5-5 16,2-3-6-16,0 0 3 16,-1 15 2-16,-26 42 7 15,20-29 2-15,-7 10 4 16,7 1 0-16,-20 10-5 15,11 3 1-15,10-4-2 16,-4-4 1-16,3-11-8 16,6-1 1-16,-8-10-1 15,1 2-1-15,5-7 9 16,-3-8-1-16,4-5 8 0,1 0-37 16,-3-6-94-16,3-3 81 15</inkml:trace>
  <inkml:trace contextRef="#ctx0" brushRef="#br0" timeOffset="-103264.731">19830 17867 304 0,'27'-30'213'15,"-27"30"13"-15,3 0-97 0,-3-1-23 16,0 0-34-16,0 1-4 16,0 0 5-16,0 0 10 15,0 0 15-15,0 0 1 16,0 0-10-16,0 0-5 15,0 0-1-15,0-1-4 16,0 1-10-16,0 0-6 16,0 0-10-16,0 0 0 0,0 0 6 15,-1 0 1-15,0 0-2 16,0 0-4-16,0 0-11 16,0 0-5-16,-9 2-7 15,-3 0-4-15,-37 9-8 16,29-8-3-16,-9 1-5 15,-3 0-3-15,6 0-2 16,-7 3-1-16,9-2-1 16,-6 2-1-16,10-5 1 15,7-1 0-15,1-1 0 16,13 1 0-16,-6 0 2 16,6 1 0-16,0-2 1 15,0 0-2-15,0 0-2 16,0 0-2-16,0 0-1 15,0 0 0-15,0 0-1 16,0 0 1-16,0 0 0 16,0 0 0-16,-1 8 0 0,1-2 0 15,-4 5 0-15,0 3 1 16,-14 24-1-16,13-19 0 16,5 1 0-16,-10-1 0 15,5 9 0-15,-8-8 0 16,3 9 0-16,7 3 0 15,-4-12 0-15,-2 6 0 0,4-9 0 16,3-8 0-16,0 6 0 16,2-4 0-16,0 3 0 15,-5 1 1-15,5-5-1 16,0-3 0-16,0-4 0 16,4 1 1-16,-6 3-1 15,2-1 1-15,3 0-1 16,-4 3 0-16,3-7 0 15,-3 4 0-15,0-2 0 16,1-4 0-16,0 0 0 16,0 0-1-16,0 0 0 15,7 2 1-15,4 2-1 16,7-1 1-16,14 8-1 16,-20-10 1-16,3 0 0 0,-8 2-1 15,13 1 1-15,-8-1 0 16,4-1 0-16,5-1 0 15,2-2 2-15,8 0-1 16,0-1 0-16,-8 0 0 16,-4 2 0-16,-10-1-1 15,3 1 1-15,-2 0 0 16,-4 1 1-16,-2 0 2 0,-5 1-20 16,1-2-16-16,0 0-57 15,0 0-43-15,0 0-89 16,0 0-80-16,0 0 193 15</inkml:trace>
  <inkml:trace contextRef="#ctx0" brushRef="#br0" timeOffset="-102381.408">20139 17902 745 0,'0'-6'404'16,"-1"1"-59"-16,0-3-101 16,0 6-79-16,-2-3-29 0,3 7-65 15,0-2-22-15,0 0-18 16,0 0 0-16,-1 0 16 16,-3 4 6-16,-4 12-2 15,-23 32-3-15,24-19-6 16,2 0-5-16,-3 1-9 15,5 4-4-15,-10 3-8 16,5 0-3-16,-7-4-4 16,4-5-1-16,9-10 0 15,2-6-2-15,3-1 1 16,3-3 0-16,-11-5 1 16,-9 2 0-16,19-5 0 15,-4 3-1-15,8-5 0 16,-7 3-2-16,-16 2-1 15,17-7 0-15,-1 0-2 16,4-3 0-16,-3 1-2 0,-5-4 0 16,10-5 0-16,8-9-1 15,8-23 0-15,-3 0-2 16,-7-6-1-16,5 2 0 16,7 14 0-16,-4 0 2 15,6 8 0-15,-9 4-1 16,4 3 0-16,-1 1-1 0,-1 6-3 15,0 4 0-15,-3 9 0 16,2 5 0-16,2 7 2 16,-7-2 4-16,2 7 2 15,2-2 1-15,-14 5 7 16,9 5 1-16,-13 3 4 16,-10 4 1-16,4 2-2 15,6 1-2-15,-2-1-3 16,5-3-1-16,-4-3-2 15,-14 3-1-15,6-2 0 16,-4-3 0-16,6 3-1 16,-6-9 0-16,0-5-1 15,0 6 0-15,2-5 0 16,4 4 0-16,0-2-3 16,1-4-5-16,2-4-19 0,-1-3-15 15,2-2-38-15,-1-3-27 16,2-2-98-16,1 1-108 15,0 0 198-15</inkml:trace>
  <inkml:trace contextRef="#ctx0" brushRef="#br0" timeOffset="-102037.447">20159 18061 792 0,'-5'0'642'0,"1"-1"-224"15,3-1-197-15,0 1-73 16,0 1-32-16,1 0-47 15,0 0-15-15,1 0-2 16,18 3 6-16,26 2-5 16,-22-3-8-16,-1 2-13 15,-2 3-9-15,-2-6-8 0,-1-2-3 16,-1-6 1-16,-3 3-9 16,5 2-89-16,-8-2-82 15,3 3 100-15</inkml:trace>
  <inkml:trace contextRef="#ctx0" brushRef="#br0" timeOffset="-100910.744">20708 17814 208 0,'0'-3'182'0,"0"-1"62"15,0-1-31-15,0-3-39 16,0 7-7-16,0 0-26 16,0 0-10-16,0 0-19 0,0 0-14 15,0 0-16-15,0 0-4 16,0 0-17-16,0-1-7 15,0 1-10-15,15-3-5 16,35-8-5-16,-22 6 0 16,14 9-5-16,-1-3-4 15,-3 0-10-15,4 5-3 16,-19-3-4-16,10 5-1 0,-12 1-1 16,-2 0-1-16,-12 0 0 15,-6 2 0-15,2 2 1 16,-7-4 0-16,1 4 0 15,2 2 0-15,-6 2-1 16,1 3 0-16,3 1 0 16,-10-2-1-16,10 10-2 15,-3-3 1-15,4 4-1 16,0 1 0-16,-4 4 1 16,6-5 0-16,1 4-1 15,-8 0 1-15,-5-10 0 16,9 8-1-16,-3-9 0 15,-4 1-1-15,15 2 1 16,-11-2 1-16,1-5-1 16,20-1 1-16,-9-6-1 0,1-1 1 15,-17-5 2-15,6-1 1 16,-8 0 3-16,9-3 3 16,4-1 1-16,-6 1-1 15,4-1-4-15,-10 0-2 16,-17 2-3-16,-31 6 0 15,36-4 0-15,-2 0 0 16,5-2 2-16,4 0 2 0,-2-3 3 16,2-2 0-1,7-1-1-15,-3-2-2 16,9-2-3-16,2 2-1 0,0 1-29 16,2-1-41-16,5 0-153 15,2-4 141-15</inkml:trace>
  <inkml:trace contextRef="#ctx0" brushRef="#br0" timeOffset="-99808.485">21675 17841 436 0,'-1'-1'303'0,"0"0"3"16,0 0-97-16,0 0-27 16,0 0-39-16,0 0-15 15,0 0-22-15,0 0-2 16,-1 0-11-16,1-1-5 0,0 1-12 16,0 0-16-16,0 0-22 15,1 0-8-15,0 0-4 16,0 0 3-16,9 3 9 15,4 4 2-15,35 22 1 16,-24-15-2-16,1 0-3 16,3-1-6-16,2-2-6 15,-4 3-3-15,1-1-7 16,-1 3-1-16,-6 2-4 16,5-2-2-16,-11 0 0 15,-3-1-2-15,-10-9 4 16,8 3-1-16,-6-1 1 15,-7-3 1-15,3 1 3 16,-2-5 1-16,6 2 2 16,-4-2-2-16,0-2-4 15,0 1-2-15,-1 0-3 0,0 0-2 16,1 1 0-16,0 0 0 16,0 0-1-16,0 0 0 15,0 0-2-15,-3 0 2 16,-3 1-2-16,6-1 1 15,-5 1 0-15,5-1-1 16,0 0 0-16,-3 5-1 0,1 2 1 16,-20 7-1-16,-7 39 1 15,17-29 0-15,-10 6 1 16,-8-4 0-16,-6 1 1 16,4 1 1-16,7 0-1 15,12-4 1-15,1-8-1 16,3 0 0-16,4-5 1 15,1-4-2-15,1-2 0 16,4-1 0-16,-2 0-1 16,-1-1 0-16,3-3 0 15,0-1 2-15,0 0-25 16,0 0-43-16,19-6-95 16,30-41 98-16</inkml:trace>
  <inkml:trace contextRef="#ctx0" brushRef="#br0" timeOffset="-98609.623">22918 17783 297 0,'5'0'218'0,"-2"0"36"16,-3-2-27-16,0 2-38 15,0 0-14-15,0 0-18 16,0 0-13-16,0 0-21 15,0 0-7-15,0 0-17 16,0 0-2-16,0 0-3 16,0 0 1-16,0 0 16 15,-2 0-1-15,1 0-15 16,0 0-17-16,-5 5-42 16,-17 3-13-16,-42 21-9 15,28-19-3-15,-6-7-1 16,8-1-1-16,5 7-2 15,-3-5 0-15,5 0-3 16,6 5 1-16,6-4-1 16,0-3 0-16,7 1-1 0,-1-3-2 15,10 6-2-15,2 2-1 16,3 2 0-16,3 2 1 16,-2-3 1-16,0 2 0 15,0 3 1-15,-3 2 0 16,-1 3 0-16,-4 1 0 15,-1 6 1-15,-6-1 0 16,-2 5 1-16,0 0-1 0,-9 0 0 16,4-2-1-16,5 2 0 15,-8-1 0-15,19-3 0 16,-10 4 0-16,-5-9 0 16,12-2 0-16,0-5-1 15,2-2 1-15,3-4 0 16,-2 0 0-16,-7-6 0 15,18 3 0-15,-6 0 0 16,11-3 0-16,-16 4 0 16,-4-4 0-16,3-1 0 15,-6 3-1-15,12-2 1 16,-5 3 0-16,4 0-1 16,3-5 0-16,-6 3 0 15,11-2 0-15,-1 2 0 16,-5 0 0-16,11-1 0 0,-6 1 0 15,3-1 0 1,0-2 1-16,-1 3-1 0,4-1 0 16,0-1 0-16,-1 1 0 15,0-2 1-15,0 0-1 16,-3 0 1-16,-1 0 0 16,1 0 0-16,-7-2 1 0,1-1-2 15,1 1 0-15,-6 1-11 16,5 1-21-16,2-2-57 15,-7 0-41-15,4 1-89 16,0-3-57-16,-6-5 176 16</inkml:trace>
  <inkml:trace contextRef="#ctx0" brushRef="#br0" timeOffset="-98152.583">23180 17881 740 0,'1'-2'422'0,"-1"1"-59"16,-3 2-155-16,2-1-31 0,0 0-35 15,0 0-17-15,-1 9-32 16,0 6-11-16,-8 31-10 16,6-28-4-16,0 9-8 15,2-2-6-15,-6 5-13 16,2 5-7-16,-4 0-9 15,0 3-4-15,7-9-8 16,-7-2-2-16,2-2-4 16,0 0 0-16,-2-2-1 15,4-2 0-15,0-9-1 16,1-2-3-16,4-5-44 16,-2-3-20-16,3-3-86 15,0 0-66-15,0 0-166 16,0-1 231-16</inkml:trace>
  <inkml:trace contextRef="#ctx0" brushRef="#br0" timeOffset="-97370.395">23153 17876 687 0,'-11'-6'343'0,"5"4"-97"16,-2 1-30-16,3-1-35 16,5 2-25-16,-3 2-36 15,2-2-18-15,1 0-35 16,0 0-12-16,0 0-16 15,0 0 0-15,9 3 10 16,14 6 8-16,44 8 3 16,-31-14-5-16,9 0-16 15,-10-3-8-15,-12-2-16 16,10 2-4-16,-18 0-4 16,8 8-2-16,-9-3-2 15,-8 1 1-15,1 7 2 16,-7-4 3-16,-8 10 9 0,-4-2 5 15,-10-3 3-15,7 8 2 16,-6-3-12-16,0 3-4 16,5 0-5-16,-14-12-4 15,-2-6 4-15,0 1 0 16,-3-10 0-16,18 5-1 0,7 2 0 16,9-2-2-1,2-4-4-15,1-2-1 0,-2 5-3 16,12-4 0-16,17-1 2 15,34-3 0-15,-29 23 1 16,-2-14 0-16,-8 3 0 16,8 11 0-16,-15-14 0 15,-4 26 0-15,-3-4 1 16,-1 0 0-16,-1 4 1 16,-3-11 1-16,-12 8 3 15,-1 0 0-15,-8 3 7 16,1 2 5-16,-2-4 11 15,-2-3 5-15,-6-5 6 16,-5-4-1-16,0-5-7 16,-12-1 0-16,4-5-11 15,1-1-3-15,6-2-4 16,4-2-6-16,-2-4-1 0,-5-1-3 16,7-8-2-1,-5-1-1-15,9-2-23 0,8 0-16 16,7 0-62-16,1 0-51 15,15 2-113-15,8-5-214 16,12 8 314-16</inkml:trace>
  <inkml:trace contextRef="#ctx0" brushRef="#br0" timeOffset="-96326.527">23688 17737 536 0,'-7'4'261'0,"5"8"-88"16,1-6-10-16,1 0-49 15,-1-1-7-15,5-3 1 16,1 2-10-16,4 0 21 16,6 7-1-16,3 0-10 15,14-2-6-15,0 4-8 16,1-16-6-16,10 1-17 16,-15 4-9-16,10-10-20 15,-3 8-8-15,-7-3-12 16,6-3-6-16,-7 2-7 15,-4 2-1-15,-8 0-1 0,-3-3-1 16,-9 6 2 0,0 0 1-16,3-2-2 15,-6 1 1-15,0 0-2 16,-1 0 0-16,-1 19 1 16,-5 31 0-16,3-30 2 0,0 7 3 15,3 2 1-15,-2 1 2 16,0 5 1-16,1 1-1 15,-3 4-1-15,5-1-2 16,0-3 0-16,0-5-1 16,-2-7-2-16,-1-1 0 15,-3 2-1-15,2-1 1 16,1 3-2-16,-3-5 3 16,4-4 1-16,-4-1 4 15,0-4 2-15,3-2-1 16,-4 1-2-16,0-1-5 15,4-3 0-15,-7 1-2 16,3-1 1-16,1-4 0 16,-1 2 1-16,-4-5 2 15,2 3 1-15,-5-4-2 16,-1 3 1-16,-170-22-2 109,174 19-5-109,6 1-2 0,2-1-1 0,-5 0 0 0,5 0 0 0,3 0-179 0,0 0-73 0,0 0 180 16</inkml:trace>
</inkml:ink>
</file>

<file path=ppt/ink/ink1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6:22:45.468"/>
    </inkml:context>
    <inkml:brush xml:id="br0">
      <inkml:brushProperty name="width" value="0.05292" units="cm"/>
      <inkml:brushProperty name="height" value="0.05292" units="cm"/>
      <inkml:brushProperty name="color" value="#0070C0"/>
    </inkml:brush>
    <inkml:context xml:id="ctx1">
      <inkml:inkSource xml:id="inkSrc98">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6:27:14.546"/>
    </inkml:context>
    <inkml:brush xml:id="br1">
      <inkml:brushProperty name="width" value="0.05292" units="cm"/>
      <inkml:brushProperty name="height" value="0.05292" units="cm"/>
      <inkml:brushProperty name="color" value="#FF0000"/>
    </inkml:brush>
  </inkml:definitions>
  <inkml:trace contextRef="#ctx0" brushRef="#br0">8246 4700 353 0,'-1'-1'249'16,"0"-3"-13"-16,0-1-55 16,-1-1-21-16,2 1-29 0,0 3-5 15,0-3-15-15,0 4-5 16,0-1-16-16,0-3-9 15,0 3-20-15,-1-4-14 16,0 5-26-16,0 0-11 16,0 1-11-16,0 0-1 15,-12 28 1-15,-16 47 1 16,13-17 0-16,-5-2 1 16,9 1 2-16,-4-2 0 0,6-14 0 15,-4 0-1-15,-7-1 2 16,0-2-2-16,-6-5 2 15,11 8-1-15,0-6 0 16,3-11 1-16,6 2 0 16,-10-19 2-16,7-7 7 15,2 1-21-15,4-9-126 16,4-3-131-16,4-17 156 16</inkml:trace>
  <inkml:trace contextRef="#ctx0" brushRef="#br0" timeOffset="565.954">8152 4730 450 0,'-11'-1'269'0,"7"-1"-20"15,2 1-41-15,-5-2-55 16,4 0-26-16,-4-3-39 16,5-1-12-16,6-1-22 15,4-1-8-15,13-1-8 16,-1-3-2-16,8 1-5 15,7-1-3-15,-4-4-7 16,8 3-5-16,-1 1-5 16,1 3-3-16,3 4-3 15,-3 0-1-15,2 7-1 16,-12-1-2-16,1 11-1 16,-7 1 0-16,-12 8 3 15,5 4 3-15,-17 3 7 16,7 8 1-16,-15-2 3 0,-10-1-2 15,4 4-1-15,-6-4 0 16,-7-1 0-16,7 1 1 16,-17-15 3-16,-5-2 3 15,7-7 3-15,-1-6 1 16,5-3-3-16,2-7-2 16,3-7-6-16,-3-4-5 15,3-5-6-15,5-6-3 0,6-1-10 16,6-1-19-16,25 16-75 15,-9 1-70 1,9 9 105-16</inkml:trace>
  <inkml:trace contextRef="#ctx0" brushRef="#br0" timeOffset="1201.007">9003 4304 580 0,'5'-16'335'16,"4"6"-68"-16,-6-1-71 16,-5-3-29-16,7 5-40 15,-11-4-18-15,14 10-26 16,-2 1-8-16,-14 0-22 16,10 4-12-16,-12 4-19 15,5 7-9-15,13 24-9 16,-9 0 0-16,-9 16-1 15,-7 0 1-15,-21-3 0 16,5 5 1-16,4-7 0 16,-4 3 1-16,5-1-1 15,1 3 0-15,1-6 0 0,4-2-1 16,1-9 1-16,6-1-1 16,3-7 3-16,1-7 1 15,6-9 3-15,2-9 2 16,3-6-1-16,0-5-4 15,-2-7-56-15,5-10-64 16,9-8 70-16</inkml:trace>
  <inkml:trace contextRef="#ctx0" brushRef="#br0" timeOffset="1702.837">9372 4510 732 0,'8'-1'373'0,"-4"0"-110"15,1 2-53-15,-5-1-52 16,-1-1-25-16,0 1-32 16,-1-1-12-16,1 1-32 15,-5 0-17-15,-20 5-20 16,-33 9-5-16,22-7-5 0,-7 0-3 15,0 1-2-15,4-1-1 16,0 1 0-16,8 2-2 16,0-4 0-1,-5 0 0-15,4-3 0 0,0-2 0 16,10 3-2-16,7-3 0 16,4 3-2-16,3 0-1 15,-14 2-1-15,19-2 0 16,4 4 0-16,1-2 0 0,17-1-1 15,-14 4 0-15,4 2-1 16,3 0 0-16,7 4 0 16,-1 1 1-16,15 7 1 15,4 6 1-15,2 5 3 16,-8-5 0-16,-13 1 0 16,-9-8 2-16,-7-5-1 15,18 8 1-15,-9-13 0 16,2 6 0-16,7-8 2 15,-10-7 1-15,2-2-19 16,2-3-43-16,3-5 39 16</inkml:trace>
  <inkml:trace contextRef="#ctx0" brushRef="#br0" timeOffset="2748.34">9555 4671 553 0,'0'-5'357'0,"0"1"-23"0,-5 2-139 16,9 4-41-16,-9 0-78 16,-2 5-14-16,6 6-45 15,-1 4-4-15,-2 9 0 16,6 6-13-16,-12 8 15 16,-3 3 0-16,6 6 0 15,-9 1-1-15,5 0-3 16,-17-4 0-16,1 2 0 15,1 4 0-15,-4-1 0 16,9 3 2-16,-2-1 0 16,0-13 1-16,6-8 0 15,3-2-1-15,5-17 0 16,0 4 1-16,5-10 5 16,-1-10 2-16,3-2-4 15,1-6-2-15,0-17-12 16,2-1-3-16,7-12-7 0,-1-5-1 15,3 6-11-15,3 1-5 16,-16 8-10-16,18 2-4 16,6 4 7-16,-1 5 5 15,25 4 13-15,-15 3 2 16,4 2 5-16,-1 0 0 16,-6 2 1-16,12 7 0 0,-4 1 2 15,-1 1 0-15,5 4 1 16,-15 2 1-16,0 8 1 15,-3 0 0-15,-8 8 6 16,-3-2 4-16,-8 3 15 16,2 2 5-16,-10 8 4 15,-3 3 2-15,-5-2-3 16,-1 3-1-16,-14-20 3 16,4 3 2-16,-8-3 4 15,4-4 0-15,-7-2-5 16,-3-10-3-16,4 0-10 15,-12-12-2-15,12-5-4 16,0-6-3-16,7-10-7 16,1 10-3-16,16-3-6 15,-1 0-8-15,8 1-74 16,3-5-67-16,-2 7 92 16</inkml:trace>
  <inkml:trace contextRef="#ctx0" brushRef="#br0" timeOffset="4232.081">10235 4827 840 0,'-3'0'58'15,"1"-2"-13"-15,-1-4 51 16,3 6-8-16,0 0-8 16,0 0 0-16,0 3 4 15,-1 1-1-15,0 2-5 0,0-6-4 16,0 0-8-16,0 0 3 16,1 1 4-16,0-1-2 15,0 0-18-15,0 0-12 16,0-1-24-16,4-13-6 15,8-15-2-15,17-37-2 16,-13 20 1-16,4 4-2 16,3-4-1-16,1 6-1 15,2-1-2-15,0 2-1 16,6 8-1-16,-16-7 1 16,3 16-1-16,-4 7-3 0,-15 5-5 15,16 13-2-15,-28 8 0 16,13 10 1-16,-3 14 5 15,-6 5 3-15,16 4 1 16,-20-8 1-16,5 1 1 16,5 1-1-16,-2 1 1 15,1 3 0-15,3-5 0 16,0-5 1-16,5-10-1 16,8 1 3-16,2-12-1 15,-1-6 2-15,-7-6 1 16,4-11 1-16,4-3-1 15,-4-5 0-15,16-3-1 16,-4-2-1-16,0-7 0 0,3 2-1 16,-4-2 2-16,-1-1 0 15,-11-7 3-15,11 3 3 16,0-12 8-16,0-5 2 16,7-1-1-16,-13-5-3 15,-2 16-11-15,-6 7-3 16,3 16-4-16,6 7-2 15,-13 9-6-15,-1-1-3 16,-4 8-1-16,-9 6-4 0,2 11-66 16,5 6-70-16,-4 12 95 15</inkml:trace>
  <inkml:trace contextRef="#ctx0" brushRef="#br0" timeOffset="4653.291">11117 4294 815 0,'1'-15'409'16,"-4"6"-128"-16,5 6-62 15,-6 4-90-15,-3 5-44 16,-2 13-57-16,-8-2-17 0,-9 10-5 16,2 11 0-16,5 8 0 15,-2 0 1-15,15 4 1 16,-3-5 1-16,-16-12-1 15,19 2 1-15,-12-5-1 16,-2-1-1-16,10-2-1 16,-17-3 0-16,10-9 1 15,3-6-2-15,10-5 6 16,4-2-19-16,3-4-76 16,-3 1-61-16,0 0-211 15,3-9 221-15</inkml:trace>
  <inkml:trace contextRef="#ctx0" brushRef="#br0" timeOffset="5001.202">11399 4232 638 0,'16'-4'397'16,"-15"3"-9"-16,6 1-110 15,-8 4-117-15,2 2-44 16,-1 2-63-16,-12 5-11 16,-5 0-11-16,4 7-3 15,-6 9-5-15,1 6-1 16,7 16 0-16,-15-7 1 0,6 3-2 16,-3-4-2-16,-2-10-6 15,2 6-1 1,8-3-4-16,-4 2-2 0,4-1 0 15,4 0-2-15,-1-1 1 16,2-14 2-16,3-1-2 16,2-11 1-16,0-10-29 15,5 6-38-15,-2-17-162 16,0 1 145-16</inkml:trace>
  <inkml:trace contextRef="#ctx0" brushRef="#br0" timeOffset="5279.467">10987 4620 1107 0,'-2'-7'498'16,"10"1"-231"-16,-6-1-43 0,7-3-76 15,7 5-27 1,7 3-46-16,12-2-17 0,1 5-22 16,1 2-8-16,-8-3-10 15,0 0-3-15,1 1-4 16,-7-2-3-16,-3 0-14 16,-3-1-57-16,-10-2-189 15,5 3 169-15</inkml:trace>
  <inkml:trace contextRef="#ctx0" brushRef="#br0" timeOffset="6029.986">11291 4778 740 0,'-3'0'391'15,"3"-5"-115"-15,3 4-95 16,-3 0-34-16,0 0-48 16,18 0-16-16,41 3-28 15,-25 5-9-15,-6-2-18 16,0 7-9-16,-11-3-9 16,-2-3-2-16,-9 6 9 15,-7-9-1-15,-4 8 25 16,0 2 4-16,-9-3-7 15,5 6 1-15,-6-3-25 16,0-3-5-16,-10 0-4 16,0 1 0-16,3-8-2 15,-2 7 0-15,14-5-2 0,4 0 0 16,-1 0-3 0,8-4-1-16,8-1 0 0,1-1 0 15,9 5 3-15,-6-4-2 16,11 5 1-16,-6 3 0 15,-1 0-1-15,8 8 0 16,-12-1 0-16,9 6 0 16,-4 4-1-16,-6 1 1 15,-7 5 2-15,-7 1 1 16,-8 1 2-16,-6-2 1 0,-3-1 2 16,4-3 1-16,-3-6 4 15,3-2 6-15,1-3 20 16,-5-6 6-16,-9-5 7 15,-6-1-2-15,-8-10-13 16,-2-4-7-16,11-4-8 16,1-9-5-16,5 0-7 15,2-2-4-15,5-1-5 16,3 1-5-16,0-1-60 16,11 7-47-16,2 4-159 15,6 2 163-15</inkml:trace>
  <inkml:trace contextRef="#ctx0" brushRef="#br0" timeOffset="6579.586">12148 4565 664 0,'-2'-1'319'0,"1"0"-114"0,0 0-31 15,0 0-50-15,0 1-11 16,0 0-13-16,0 0-6 16,1 0-10-16,0 0-6 15,24 5-18-15,32 6-6 16,-17-12-12-16,1-2-8 16,2 0-12-16,-1-6-5 0,-4 4-7 15,2 2-1-15,-10-2-5 16,-1 1-1-16,-10 4 8 15,-6 0-26-15,-8 6-112 16,1 4-69-16,-9-2 105 16</inkml:trace>
  <inkml:trace contextRef="#ctx0" brushRef="#br0" timeOffset="6947.362">12145 4794 1147 0,'0'2'530'0,"11"-6"-240"15,-2-1-157-15,6 3-26 16,5-10-33-16,-5 3-57 16,14 13 37-16,-3-5-3 0,11 12-9 15,0 2-5 1,-8-7-8-16,10 6-4 0,-8-8-8 16,9-2-2-16,-7-4-1 15,-4 3-3-15,-5-5 1 16,-9-4-1-16,1 3-82 15,-8-5 55-15</inkml:trace>
  <inkml:trace contextRef="#ctx0" brushRef="#br0" timeOffset="9487.384">13157 4653 201 0,'-1'-1'158'16,"0"0"29"-16,1-1-23 16,-1 1-31-16,1 1-11 15,0 0-13-15,0 0-6 16,0 0-9-16,0 0-5 0,0 0-7 15,0 0-5-15,0 0-8 16,0 0-5-16,0-1-13 16,0 0-7-16,0 0-9 15,0 0-2-15,0 1-3 16,0 0-2-16,0 0-8 16,0 0-3-16,0 0-6 15,0 0-2-15,0 0 0 16,1 0-2-16,13 2 0 15,2 0-1-15,38 7 1 16,-20-6 2-16,-2-3 4 16,10 3 0-16,3-4-1 15,-4-4-2-15,-1 1-1 16,-10-3-2-16,-9 6 0 16,-3 1 0-16,-3 1-2 15,-6-1 0-15,-9-1-3 0,3 2 1 16,-3-1 2-16,-2 0 0 15,1 0 2-15,0 0-2 16,-1 5-2-16,-1 4-5 16,0-2-55-16,0-3-40 15,1-1-146-15,1-2 147 16</inkml:trace>
  <inkml:trace contextRef="#ctx0" brushRef="#br0" timeOffset="10149.892">14294 4252 389 0,'10'-5'291'16,"-9"-4"14"-16,3 3-71 15,0 1-21-15,-8-3-45 16,4 8-28-16,0 2-63 16,2 7-23-16,-4 8-32 15,-9-1-7-15,-4 16 1 16,8 7-1-16,1 14-2 16,-6-1 0-16,-4 2 0 15,-16-3 0-15,4-4-3 16,2 4 0-16,1 0-1 15,2-3-1-15,1-2 0 16,3 0-1-16,6-11 0 16,2-8 0-16,10-5 2 0,-5-14 1 15,4-9 2-15,1-5 3 16,7-4-47-16,0-5-58 16,4-14 57-16</inkml:trace>
  <inkml:trace contextRef="#ctx0" brushRef="#br0" timeOffset="10779.788">14719 4620 829 0,'-16'0'433'16,"8"0"-138"-16,-5-2-98 15,6 0-37-15,-1-2-61 16,-1 3-20-16,-4-2-34 16,-3 1-13-16,-1 2-12 15,2 1-3-15,-3 6-9 16,-3 3 0-16,0 2 2 16,4 8-1-16,-1-1 3 15,6 1-2-15,1 5-4 16,0 0-1-16,9 4-3 15,-2-6-1-15,7 7 0 0,0-6 0 16,0-5 0-16,7 6 0 16,-6-14 1-16,7 0 0 15,4 4 4-15,-8-11 2 16,12-4 3-16,2-1 1 16,0-17-2-16,12 4-1 0,-2-5-3 15,1 0 1-15,-3-5-1 16,0 2-1-16,-10-5 0 15,6 3-1-15,-7 6 1 16,-10-6 1-16,3 11 1 16,-20-11 2-16,7 3 12 15,4 5 8-15,-11-4 8 16,9 4 3-16,1 5-10 16,-18-8-9-16,8 8-8 15,-19-4-4-15,1 3-3 16,3 3-2-16,2 6-3 15,8 3-1-15,-7 0 0 16,9 5-3-16,-4-3 0 16,3 0-1-16,7 5-3 0,-2 0 0 15,0 1-3 1,6 8-4-16,-15-3-62 0,13-2-35 16,4 1-117-16,0 1-102 15,19-5 216-15</inkml:trace>
  <inkml:trace contextRef="#ctx0" brushRef="#br0" timeOffset="11663.657">15332 4672 649 0,'8'-3'370'0,"-2"-3"-34"16,3 1-80-16,0 0-54 16,-6-2-27-16,3 1-34 15,-3-1-14-15,-7-2-28 16,-2 2-11-16,-5 0-29 16,-6-2-13-16,-4 5-21 15,4 1-6-15,-3 3-8 16,-3 2-4-16,-2 3-3 15,-5 4-2-15,-6 2-2 0,4 3 0 16,7 4 0-16,-4-2-2 16,14 3 0-16,4 0 0 15,7 4 0-15,-2-3 0 16,8 5 0-16,2-3 1 16,5-1-1-16,1-8 0 15,8-5 2-15,-3-4 0 16,6-5 2-16,11-1 2 15,1-8 0-15,-6-5-1 0,4-7-1 16,-18-3-2-16,-10-9-1 16,15 2-5-16,-11 1-3 15,12 11-1-15,-2 11 0 16,-6 2 0-16,-6 8-5 16,-3 3-1-16,-9 7 0 15,-5 5 1-15,4 11 7 16,-4 14 1-16,2 8 2 15,6 8 2-15,-16-1 1 16,5-8 2-16,2 2 0 16,-12 1 0-16,10 9 1 15,-12 3 0-15,-9 5 0 16,5-1 0-16,-1-6 1 16,-2-6-1-16,13-12 2 0,4-4 0 15,-2-14 2-15,4-4 1 16,-5-4 2-1,-4-4 0-15,1-9-1 0,5-3 0 16,1-8-3-16,3-7-3 16,11-4-6-16,0 0-3 15,12 2-3-15,1-5 2 16,-7-2 4-16,15-1 0 16,-6-4 3-16,6-6 1 0,10 3 1 15,-8 5 1-15,2-16 0 16,2 11 0-16,3-5-1 15,5 0 0-15,11 19 0 16,-7-1 0-16,4 11 2 16,-3-4 1-16,5 7-2 15,-1 0 1-15,3 2 0 16,-8-2-1-16,-7 2 1 16,3-2-1-16,-8 3 55 15,4 3-64-15,-3-2-132 16,-3 1 117-16</inkml:trace>
  <inkml:trace contextRef="#ctx0" brushRef="#br0" timeOffset="13327.605">16246 4178 500 0,'7'0'295'0,"4"-3"-54"16,-19-2-58-16,5 1-21 15,2-1-36-15,-8 1-10 16,13 3-12-16,-6-3-1 16,0 2-10-16,2 2-13 15,0 0-26-15,0 0-12 0,0 0-18 16,-3 6-2-16,-16 11-7 15,-31 40-3-15,3-14-4 16,4 8-3-16,-2 15-2 16,-3-5 0-16,13 6 3 15,-1-5 0-15,2 0 6 16,2 3 0-16,4-3 1 16,12 3-1-16,-1-16-4 15,12-4 0-15,-8-17-3 16,9-1 0-16,21 1 0 15,-1-10-1-15,28 3 1 16,-9-8-53-16,1-7 36 16</inkml:trace>
  <inkml:trace contextRef="#ctx0" brushRef="#br0" timeOffset="15029.956">16611 4388 462 0,'4'-8'256'16,"2"2"-41"-16,-2 0-3 15,-4-2-45-15,1 4-14 0,4 4-21 16,-8-2-27-16,2 1-23 16,0 1-16-16,0 0-33 15,0 0-10-15,-7 28-7 16,-41 29-1-16,22-27-2 16,10 16-1-16,-8-10-2 15,3 1 0-15,4 5-1 16,-4-7-1-16,-1-1 0 15,2 7-3-15,0-4 1 16,5 6-1-16,2-3-1 16,0-8 1-16,0-13 1 15,-7-14 0-15,14 3 1 16,6-2 0-16,6-2 3 16,3-3-20-16,-1-7-83 15,0-5-98-15,1-6 113 16</inkml:trace>
  <inkml:trace contextRef="#ctx0" brushRef="#br0" timeOffset="15365.661">16735 4734 1092 0,'-9'0'478'0,"-6"-2"-249"15,-2 2-59-15,3 4-67 16,11 3-31-16,10 12-28 16,-7-2-9-16,1-1-8 15,-7 4-3-15,-16-10-10 16,19 8-3-16,-7-4-3 15,-4-5-2-15,14 5 0 16,-17-10-2-16,7-2 1 16,8-1-2-16,-2-1-24 15,3-2-49-15,1 1-165 16,0 0 153-16</inkml:trace>
  <inkml:trace contextRef="#ctx0" brushRef="#br0" timeOffset="16118.337">17281 4382 849 0,'4'-4'387'0,"-3"-3"-168"16,-1-4-36-16,1 2-52 16,-1 2-22-16,2 3-26 15,1 3-10-15,-5-4-10 16,1 4-8-16,-1 0-20 16,-7-1-9-16,-17 0-13 15,-27 8-3-15,20 6-4 16,-3-6 0-16,5 13-3 15,-4 0-1-15,1-5-1 16,6 7-1-16,-4-11 0 16,10 1 0-16,7-1 0 0,1 0 0 15,9 3-2 1,0-7-1-16,5 7-1 0,6-2-1 16,6-2 0-16,7 4 1 15,12 4 3-15,1-4 0 16,7 3 1-16,2 2 0 15,-3 0 1-15,-2 8 1 16,-17-1-1-16,2 5 1 16,-8 2 0-16,-7 0 1 0,-2 3 3 15,-8-6 1-15,-27-7 1 16,4 2 1-16,-9-9-1 16,-2-1 0-16,11-1 1 15,-4-3 1-15,7-4 2 16,-2-4 0-16,9-5-1 15,-4-15 0-15,7-7-5 16,3-7-2-16,5-7-5 16,6 6-1-16,7 2-2 15,1 0 0-15,6 4 3 16,3-2-1-16,5 4 2 16,8 0 1-16,9 4 9 15,0 0 5-15,3 2 8 16,-7-1 0-16,-3-1-2 15,-6-5-5-15,6 4-7 0,-5-5-1 16,-1-1-4-16,0 13-1 16,-15-8 10-16,-3 13-34 15,-3 7-116-15,-3 1 100 16</inkml:trace>
  <inkml:trace contextRef="#ctx0" brushRef="#br0" timeOffset="19111.077">17875 4609 542 0,'-1'-6'337'0,"-2"3"-9"16,2 0-58-16,0 2-64 15,0 0-34-15,0 0-50 16,0 0-21-16,-1-1-41 16,-1 2-14-16,-13 5-21 15,-29 17-6-15,16-4-5 16,-2 4-1-16,1 3-4 16,-3 3-1-16,6 2-2 15,-1-2 0-15,4 2 0 16,-4-11-1-16,-2-1-1 15,10 2 0-15,-8-15-2 16,9 11 0-16,9-4-1 0,3-4-5 16,2-3-61-16,2-6-50 15,5-5-236-15,0-7 222 16</inkml:trace>
  <inkml:trace contextRef="#ctx0" brushRef="#br0" timeOffset="19410.042">17664 4597 621 0,'-8'-10'391'0,"8"10"-1"16,-14-3-101-16,24 5-113 16,5 5-41-16,-15-2-59 15,10 5-18-15,-21 2-10 16,0 1-4-16,18 9-7 15,-9 4-5-15,7 5-4 16,4 4-3-16,-11-9-7 16,25 11-2-16,-16-13-5 15,5-3-1-15,0 2-3 16,-13-21 0-16,0 11 0 0,-3-1 4 16,2-10-83-16,3 10-65 15,5-12-451-15,1-10 383 16</inkml:trace>
  <inkml:trace contextRef="#ctx0" brushRef="#br0" timeOffset="19827.513">18363 4397 1077 0,'-8'-12'545'16,"2"12"-173"-16,2-7-182 16,3 11-37-16,0 2-85 15,1-5-26-15,-1-1-33 16,0 1-7-16,-2 25-1 15,-5 29 0-15,-1-23 0 0,-3-2 2 16,-2 4 1-16,-2 1 0 16,-3 3 0-16,4 1 1 15,3 7-2-15,-7-7 1 16,8 2 1-16,-12-7 0 16,3-14 0-16,6-2 1 15,5-2 0-15,11-4-1 16,-2-9-6-16,1-1-31 15,10-7-91-15,-12-15-72 16,16-11 112-16</inkml:trace>
  <inkml:trace contextRef="#ctx0" brushRef="#br0" timeOffset="20375.909">18803 4415 962 0,'-1'-2'496'16,"-3"0"-165"-16,-3 6-140 15,-3 2-40-15,-4 0-68 16,-4 5-15-16,-2 5-22 16,-3 0-4-16,-8 3-8 15,12 5-6-15,-2 1-6 0,-7-2-5 16,9 6-4-16,-2 2-1 15,3 0 0-15,5 0 2 16,2 2 0-16,3 2 1 16,4-4-3-16,1 6 0 15,8-5-3-15,-2-7 0 16,1 1-2-16,15-4 0 16,-10-6 2-16,-8-11 1 0,14-5 4 15,-5-1 0-15,11-13-2 16,6-5-1-16,9-2-3 15,2-19-1-15,4 0-2 16,0 1 0-16,-15-10 1 16,-1 16 0-16,-5-3 1 15,-2 3 0-15,-8 4 1 16,-2-2 2-16,-7 4 3 16,-2 2 4-16,-9 9 1 15,-3-3-1-15,-6 12-6 16,-1-4-5-16,-5 7-6 15,1 15-1-15,-17-12 0 16,11 14-1-16,-8-8 0 16,-3-6 3-16,25 5-47 15,-2-1-54-15,11 1-140 16,7 0-34-16,10 1 157 0</inkml:trace>
  <inkml:trace contextRef="#ctx0" brushRef="#br0" timeOffset="20980.837">19072 4217 594 0,'-6'-1'315'16,"0"0"-67"-16,-2 1-31 15,7-5-53-15,-9 5-19 0,10-2-34 16,8 2-10-16,1 4-15 16,5-6-5-16,-1 1 3 15,11 1-2-15,6-2-6 16,3 0-5-16,3-1-16 16,-11-3-12-16,0 7-16 15,-5 2-8-15,-2-1-10 16,-4 1-3-16,-1-3-1 15,-5-2-1-15,-4 0 1 16,0-2-47-16,-7 4-162 16,2 0-203-16,1-1 241 15</inkml:trace>
  <inkml:trace contextRef="#ctx0" brushRef="#br0" timeOffset="21879.493">20012 3927 510 0,'10'-12'348'16,"-2"2"12"-16,-5 6-143 16,3 0-13-16,2 4-41 15,3 1-15-15,-15-6-34 16,2 5-17-16,-8 2-26 16,-9-2-10-16,-1 6-12 46,9-3 24-46,5-2-57 0,2 1 15 0,-46 7-8 16,0 1-19-16,2 6-1 16,29-11 0-16,3-4-1 15,-2-1 1-15,6-6-1 16,6 11-1-16,-2-3 0 0,4 4-1 16,0 3 0-16,-1-14-2 15,5 15 1-15,0-8 0 16,-2 4 0-16,0 2 1 15,-3-5 0-15,2-2 0 16,-1 4 1-16,1 8-1 0,-2-2 0 16,-1 7 1-1,-3-10-1-15,1-1 1 0,-3 0 0 16,3-3-1-16,2 1 2 16,-1 1-2-16,7-4 0 15,-3-2 1-15,3 0-1 16,0 0 0-16,0 0 0 15,0 0-1-15,0-1-1 16,0 0 1-16,6-1-1 16,4 0 0-16,3 1 1 15,29-1 0-15,-27 1 0 16,2-2 0-16,-3 4 1 16,6 6-1-16,1-3 0 15,-4 3 1-15,4 0-1 16,-6-3 1-16,-3 6 0 15,-2 0 0-15,-6 0 1 16,15 5 0-16,-16-1 2 0,-2-2 2 16,-3 6 6-16,-19-10 3 15,2 4 2-15,-4-5 0 16,-1-2-2-16,-2 2 0 16,-1-4 0-16,4 0 0 15,-8-4 0-15,3 0 0 16,3-6-1-16,-7 4-1 0,6-7-3 15,-2-4-2-15,9 3-3 16,2-6-2-16,15 9-3 16,-10 0-7-16,4 5-62 15,7-1-54-15,-10 4-186 16,17 4 190-16</inkml:trace>
  <inkml:trace contextRef="#ctx0" brushRef="#br0" timeOffset="22558.134">20241 4371 681 0,'0'-2'392'16,"0"0"-81"-16,6-5-96 16,2 1-30-16,-2-2-61 15,3 3-22-15,0 8-35 16,1-4-14-16,7 5-16 0,2 7-6 16,4 11-13-16,0 2-5 15,-1 12-3-15,0 6 0 16,-6-4 1-16,12 9 1 15,-8 4 5-15,-3-5 3 16,-11 6 7-16,-23 4 2 16,-2-9 4-16,-16-2-2 15,-4-7-1-15,2-7-4 0,-3 0-7 16,4-2-4-16,-1-7-2 16,4-3-1-16,-1-9 0 15,6-4 1-15,7-3-52 16,9-1-17-16,13-2 30 15</inkml:trace>
  <inkml:trace contextRef="#ctx0" brushRef="#br0" timeOffset="27258.848">22060 4824 727 0,'-3'-10'365'15,"2"0"-111"-15,-5 7-34 16,5-2-68-16,-3 6-29 0,-1 3-54 16,1-4-22-16,-3 16-28 15,1 4-9 1,-8 10-4-16,-1 13-2 0,4-4 3 16,-10 5 0-16,-1 0 3 15,7 0 0-15,-15-2 0 16,4-2-1-16,9 0-2 15,-2-2 0-15,4-4 0 16,7-2-1-16,0-6 0 16,-5-12 0-16,8-4 1 15,-3-14 3-15,11-3-69 16,2-5-53-16,0-16-238 16,9 3 215-16</inkml:trace>
  <inkml:trace contextRef="#ctx0" brushRef="#br0" timeOffset="27773.975">22020 4728 655 0,'-11'1'335'0,"5"2"-96"16,5-3-39-16,-4-8-65 0,10 5-32 0,4-9-30 31,3 1-6-31,7-3 3 16,4 0 2-16,2-2-7 16,-1 1-8-16,14-1-15 15,-7-2-9-15,7 4-15 0,-2 2-5 16,6 10-9-1,-1 4-2-15,-6 8-2 0,-13 6-3 16,-5 8 1-16,-7 4 1 0,-4 10 2 31,-3 3 3-31,-18-1 2 0,13 4 3 0,-23-10 1 32,15-3 1-32,-3-1 4 0,-21-11-1 15,4-6 4-15,-12-3 1 0,2-10 0 16,0 2 0-1,5-3-3-15,3-2-2 0,-5-9-3 0,4-3-4 0,5 1-4 32,9 3-3-32,1 3-6 0,0-2-4 0,17 0-32 31,-13-3-51-31,28 7-336 0,16 4 294 0</inkml:trace>
  <inkml:trace contextRef="#ctx0" brushRef="#br0" timeOffset="28319.678">22895 4323 477 0,'16'-14'328'16,"-21"-6"0"-16,9 7-98 15,5 0-24-15,-17 1-42 16,25 8-21-16,-17 1-37 16,-6 3-18-16,8 8-38 15,-17 5-18-15,16 23-18 16,-13 13-2-16,-23 2-2 0,21 8 1 15,-22-9 0 1,8-1 0-16,3-1-1 0,-8-3 0 16,8 0 0-1,-1-10-1-15,8 8-1 0,3 1 0 16,1-16-1 0,2-4 1-16,1-22 0 0,1 0 0 15,3 3-9 1,5-1-19-16,2-11-50 0,0-11-47 15,6-16-185 1,6-2 196-16</inkml:trace>
  <inkml:trace contextRef="#ctx0" brushRef="#br0" timeOffset="28739.476">23190 4533 781 0,'-4'8'455'16,"-1"2"-82"-16,-10 0-148 16,3-1-40-16,-7-1-69 15,-4 0-21-15,-7-6-35 16,-1 4-14-16,-5-3-22 16,1-3-7-16,6 1-9 15,-8-3-1-15,1 0-2 0,-7-5 0 16,4 2-2-1,10 2-1-15,8-1-2 0,9 5-2 16,5 3-3 0,2-1-6-16,7 5-3 0,7 2-1 15,4 2 2 1,5 6 4-16,6 2 6 0,4 1 1 16,-2 6 2-1,-8-3 1-15,-2-2 1 0,7 6 1 16,-8-6 0-16,11 0 0 0,-11-5 0 15,-14-7 0 1,10 2 1-16,-13-7 5 0,9 1-49 16,-6-6-39-1,-2-7-121-15,8 0-272 0,10-6 318 16</inkml:trace>
  <inkml:trace contextRef="#ctx0" brushRef="#br0" timeOffset="29499.309">23354 4610 894 0,'7'-17'463'0,"0"7"-106"0,3 0-93 16,-8 3-89-1,3 3-41-15,-4 1-72 0,-8 0-22 0,5 9-27 16,-9 3-6 0,-5 5 1-16,17 7 0 0,-5 12 3 15,0 4 2-15,3 12-1 16,-10 6 0-16,-4-4-1 15,-1 1-2-15,-7-7 0 16,-1-4-1-16,4 0-1 16,0-3 1-16,6-4-3 15,-2-5 1-15,2-4 1 16,-3-2 0-16,5 0 3 16,4-6 0-16,4-1 3 15,2-13 2-15,1-11 2 16,1 0-2-16,-1-18-7 0,3 3-6 15,7-10-23 1,4-6-17-16,11-1-16 0,3 1 1 16,16 8 17-1,6 1 17-15,-15-2 15 0,8 1 2 16,-13 5 2 0,-6 3 0-16,13 16 0 0,-8 4 1 15,0 14-2-15,-6-4-2 0,-4 16 0 16,-3 3-1-1,-10-5 4-15,4 14 1 0,-7-7 2 16,-2 2 4 0,-5 4 3-16,-2-7 1 0,-2 6 6 15,-4-1 1 1,-4-1 2-16,-5 0 0 0,-5-10 0 16,-9 0 2-16,9-14 5 15,2 8 0-15,-10-15-1 16,4-8-5-16,-6 1-8 15,-5-9-2-15,9-2-6 16,2 3-1-16,9-2-4 16,2 0-1-16,14 8-10 15,-1-3-20-15,2-3-49 16,6 0-52-16,8-3 80 16</inkml:trace>
  <inkml:trace contextRef="#ctx0" brushRef="#br0" timeOffset="30018.884">23982 4548 454 0,'-10'0'302'0,"5"1"34"15,0-1-84-15,2 2-55 16,3-2-27-16,-1 0-40 16,0 0-12-16,1 0-14 15,0 0 0-15,0 0-4 16,4 0-2-16,15 2-12 0,29-1-10 16,-13 1-23-1,-4-10-9-15,8 0-18 16,0-3-7-16,-8-6-7 15,11 12-4-15,-12-1-4 16,11 3 0-16,-9 2-2 0,-8-2-1 0,-7 2 1 16,-15-2-29-1,6 8-77-15,-7 3-44 0,-11-3-114 16,8 13-73 0,-12-7 221-16</inkml:trace>
  <inkml:trace contextRef="#ctx0" brushRef="#br0" timeOffset="30299.174">23955 4729 812 0,'-5'-4'426'15,"4"1"-95"1,0-5-55-16,9 3-74 0,-1-2-31 15,8 0-43 1,7 5-16-16,1 2-21 0,5 1-11 16,4 2-18-1,1-1-9-15,10 4-12 0,-7-1-6 16,0-1-14 0,4 5-5-16,-16-8-5 15,18 8-1-15,-19-9-1 0,-8-5 10 0,9 0-59 16,-17-9-72-1,19 3 76-15</inkml:trace>
  <inkml:trace contextRef="#ctx0" brushRef="#br0" timeOffset="184078.093">24991 4368 442 0,'5'-9'284'0,"-3"4"-20"16,-1 2-93-16,-1 2-24 15,0-1-45-15,0 1-15 0,0 0-31 16,0 0-12-16,0 0-18 16,0 0-8-16,0 0-5 15,0 0 2-15,0 0 10 16,0 0 2-16,0-1-1 15,0 1-1-15,0 1-6 16,0 0 0-16,0 0 2 16,6 17-1-16,0 25 1 15,-10-24-2-15,-4 7-4 16,-3-1 1-16,-2 4-3 16,0-1 0-16,-5-4-2 15,1 0 0-15,-1-3-2 16,3-5-1-16,-7 0 0 15,8-2-1-15,8-4 2 16,-7-1 1-16,13-10 6 16,0 1 3-1,0 1-2-15,-1-1-2 0,0-1-8 0,-4-11-2 16,3-2-5-16,23-27 0 16,-9 29-3-16,9 0-1 15,-11 7-1-15,-2 4-1 16,4 2-2-16,1 9 0 15,-6 0 1-15,2-1 1 0,2 7 2 16,-1-3 0-16,1 4 2 16,0-2 2-16,-1-1 0 15,1-2 3-15,-1-5 1 16,2 1 0-16,2-6 3 16,2-1 0-16,4-2-1 15,-1-1 1-15,-2-4-3 16,3-1-1-16,-4-1-41 15,2-2-51-15,-4 6-183 16,2-2 172-16</inkml:trace>
  <inkml:trace contextRef="#ctx0" brushRef="#br0" timeOffset="184518.274">25367 4260 631 0,'-10'-12'359'0,"8"3"-42"15,5 3-110-15,-1 4-90 16,2 4-37-16,-4-2-45 16,-1 0-11-16,-7 17 3 15,-15 41 4-15,14-14 2 16,1 4-1-16,0 0-8 16,-7-1-2-16,-2-13-4 15,9 1-1-15,-9-3-3 16,-5 0-2-16,-7-1-2 15,-3 1-2-15,11 5-1 16,0-4 0-16,9-2 0 16,1-1 1-16,-2-15 1 15,2-11 1-15,8 5 3 0,-1-9 3 16,4 3-47-16,6 1-56 16,-6-5-187-16,0 0 169 15</inkml:trace>
  <inkml:trace contextRef="#ctx0" brushRef="#br0" timeOffset="184895.229">25523 4677 1557 0,'-3'-2'122'0,"0"2"-19"15,-4 0 101-15,6 0-79 16,0 0-37-16,0 0-36 15,-8 15-18-15,-28 29-19 16,28-27-4-16,4-1-6 16,0 0 1-16,3 2 1 0,2-4 2 15,0-5 2-15,1-4-38 16,4-6-206-16,0-1 167 16</inkml:trace>
  <inkml:trace contextRef="#ctx0" brushRef="#br0" timeOffset="185643.004">25857 4275 332 0,'-7'4'227'16,"4"2"-10"-16,-1-3-56 15,3-1-15-15,1-2-15 16,0 0-3-16,0 0-3 16,4 0-5-16,11 1-19 15,3-2-6-15,34-7-16 16,-26-2-9-16,8-3-15 15,-1 1-12-15,5 2-20 16,0 3-9-16,3 8-10 16,-19 3-3-16,-5 5-1 15,1 6 0-15,-13 7 1 16,5 2 2-16,-19 7 0 16,1 3 1-16,-16 5 0 0,3 2 0 15,2 0 0-15,-10-2 0 16,1-2 0-16,0-5 1 15,5 3 0-15,-2-4 1 16,3-1 0-16,2 4 0 16,0-4-1-16,5 2 1 15,3-6 1-15,0-4 1 16,4-5 3-16,-1-5 0 0,0-6-55 16,4-7-64-16,2-12 67 15</inkml:trace>
  <inkml:trace contextRef="#ctx0" brushRef="#br0" timeOffset="185991.53">25927 4587 905 0,'6'-9'490'0,"-1"-1"-130"15,5 4-154-15,1 3-36 16,7 3-76-16,-1-3-26 16,8 7-33-16,2-1-12 15,4 0-12-15,-3 3-2 16,1-4 1-16,-1-4-1 15,-8 2 1-15,7 2 0 0,-18-2-1 16,3 1-2-16,5 0-58 16,-15-3-63-16,13 0-268 15,1-3 244-15</inkml:trace>
  <inkml:trace contextRef="#ctx0" brushRef="#br0" timeOffset="186641.93">26662 4308 533 0,'5'-15'335'16,"13"-24"0"-16,-17 27-73 0,13 8-62 15,-7 1-28-15,-7 3-58 16,0 1-30-16,-9 3-40 15,4 6-12-15,1 10 3 16,1 5 4-16,-13 2-4 16,11 11-2-16,-12-5-8 15,-3-4-2-15,0 5-4 16,-16-14-1-16,11 3-3 16,0 6-1-16,8-10-1 15,3 1 0-15,1-9 3 16,4-6 3-16,2-4 4 15,2-2 1-15,4-7-6 16,0-2-4-16,2-7-13 16,2-5-4-16,3 3-8 15,6 3-4-15,1-3 0 16,4 5 1-16,0 4 2 16,-1 6 2-16,-1 5 0 0,2 11-1 15,3 3 3-15,6 0 0 16,4 6 4-16,-7-5 3 15,-2-3 1-15,-7-3 1 16,8-1 2-16,0-5 2 16,5-2 0-16,3-2 2 15,-8-3-20-15,5-2-27 16,-3-2-78-16,1-5-65 0,0-3-219 16,1 4 254-16</inkml:trace>
  <inkml:trace contextRef="#ctx0" brushRef="#br0" timeOffset="187008.318">27143 4110 1024 0,'-12'0'484'0,"-4"6"-168"15,-10 6-182-15,14 7-26 16,-9 7-43-16,-1 6-18 16,5 15-23-16,0 10-5 15,3 11-4-15,-3-8 1 16,-2-4 0-16,-4-11 0 0,-3-7 2 15,0 4 0-15,-1-5-1 16,-6-3-1 0,3-2-3-16,7-3 0 0,7-6 1 15,5-1-21-15,5-13-84 16,-1-6 1-16,-2-13 37 16</inkml:trace>
  <inkml:trace contextRef="#ctx0" brushRef="#br0" timeOffset="200318.298">3576 6565 627 0,'0'-1'299'16,"0"0"-116"-16,0 0-33 16,0 0-56-16,3 0-22 15,-1 0-30-15,0 0-8 0,0 0-10 16,-1-1-2-16,2 0-6 15,-1 0-1-15,0 1 4 16,0 0 4-16,-2 0 7 16,0 0 5-16,0 1 1 15,0 0 0-15,0 0-3 16,0 0-2-16,0 0-7 16,-1 8-5-16,0 8-7 15,-8 23-3-15,-2-21-1 16,17-5-2-16,-15-7 1 15,5 5-1-15,4-7 1 16,0 7 0-16,2-9 2 16,-2 5 2-16,0-5 1 15,-1-8-1-15,-5 5-3 16,6 0-3-16,0 0-3 0,0-1-2 16,6-19-2-1,8-33-1-15,0 43-2 0,-2-7-1 16,2 12-1-16,3 6 0 15,-2 3-1-15,-1 6 0 16,5 11 2-16,0-3 0 16,-2 7 3-16,-4-1 0 15,-10-2 3-15,-3 6 0 16,-5-2 3-16,-3 4 0 16,0-2 2-16,-8-2 1 0,-9-3 4 15,1 0 3-15,-4 2 4 16,4-1 3-16,-6-3 1 15,-3-1-2-15,0-9-1 16,-3-2-1-16,11-6-2 16,3-2-2-16,1-7-2 15,-1-3-1-15,6-3-5 16,4-1 0-16,12 0-4 16,-3-4-1-16,-1 7-4 15,7-4-1-15,6 4-1 16,11 1 0-16,0-3-1 15,1 6-1-15,-5 0-1 16,10 8-2-16,3 3 0 16,-3 4 1-16,-1 8 5 15,-5-1 2-15,-7 3 3 0,-14 4 2 16,13-1 1-16,-2 0 0 16,1-3 3-16,13-2 0 15,-19-9 2-15,-2 3 1 16,-2-7 2-16,2 2-5 15,1-6-89-15,-4 0-100 16,0-1 114-16</inkml:trace>
  <inkml:trace contextRef="#ctx0" brushRef="#br0" timeOffset="201769.351">2968 6978 470 0,'-1'-1'236'0,"0"0"-81"16,0 0-33-16,1 0-42 15,0 0-14-15,3-6-13 16,1-3-3-16,-4 9-2 16,1-2 4-16,0 2 10 15,-1 0 2-15,0-1 0 16,0 1 1-16,0 0 7 16,-1 1 1-16,0 0-7 15,0 0-9-15,0 0-19 16,-2 4-8-16,-3 1-11 15,2 2-4-15,3-7-7 0,-2 1-2 16,1-1-1-16,1 0-1 16,0 0 1-16,0 0-1 15,0 0 2-15,1 0 0 16,0 0-2-16,0 0 1 16,8 0-1-16,-6-1 0 15,0 0 1-15,1-2 1 16,-3 2 0-16,0 0-2 0,0 0-1 15,2-2-2-15,-2 2-1 16,0 0 0-16,0-1-1 16,0 1 0-16,-2 0 1 15,1 1 0-15,0 0 0 16,0 0-2-16,0 0-55 16,1 2-72-16,1 7 83 15</inkml:trace>
  <inkml:trace contextRef="#ctx0" brushRef="#br0" timeOffset="202984.065">4451 6565 445 0,'5'-3'231'16,"0"-5"-53"-16,0 6-22 15,-2-2-20-15,1-4-3 16,-2 2-11-16,2-1-5 15,-1 2-19-15,-3 0-12 16,1 4-15-16,-1 0-6 16,-1 1-10-16,0 0-2 15,0 0-4-15,0 0-2 0,-17 8 1 16,-28 22-2-16,17-20-9 16,-2 2-4-16,6-3-11 15,-12-10-6-15,15 6-5 16,11 1-2-16,-3-5-3 15,8 4-1-15,1-10-3 16,-10 0 0-16,12 3-1 16,-1 4 0-16,1 2-1 15,2-4-1-15,0 0-4 16,0-1-1-16,0 1 2 16,0 0 1-16,0 0 2 15,0 0 1-15,0 0 0 16,0 0 0-16,-4 11 1 0,0 1 0 15,-20 27 1-15,10-24-2 16,0-4 1-16,3 2 0 16,4 1-1-16,-2-5 0 15,1-4 1-15,1 6-1 16,0-5 1-16,2 2 0 16,-9 0 0-16,13-7 1 15,1-1 0-15,-12-3 0 16,27-3 0-16,-7 8 0 0,2-8-2 15,14 1 0-15,-14 1-1 16,6-6-1-16,7 7-1 16,4-2-1-1,-2 2-1-15,-3 0 0 0,-5 7-1 16,2 1 0-16,0 7 1 16,-6 6 1-16,8 1 2 15,-11 1 0-15,-9 1 1 16,3-1 1-16,-9 3 0 15,4 2 1-15,-1 0 1 16,-9 2 2-16,-2-5 1 16,-5-4 1-16,-6-1 10 15,-2-5 3-15,-5-7 11 16,-1 3 5-16,-7-10-1 16,19 2 0-16,2-10-8 15,-3-7-5-15,15-2-8 16,-13-5-5-16,5 6-5 0,0 1-4 15,6 5-6-15,1 4-3 16,2 1-12-16,6 7-27 16,0 1-57-16,5 2-42 15,-5-3-159-15,0 0 196 0</inkml:trace>
  <inkml:trace contextRef="#ctx0" brushRef="#br0" timeOffset="203637.343">4860 6658 833 0,'-5'-4'413'0,"9"5"-117"0,-7-1-64 15,2 0-62-15,0 0-37 16,-4 2-49-16,-6 0-11 16,-1 15-11-16,-40 22-4 15,36-20-15-15,-8-4-9 16,1 6-14-16,9 3-5 15,-7-7-7-15,9 4-2 16,3-2-2-16,-2-4-1 0,9 6 0 16,-5-2-3-16,9-1 0 15,7 2-1-15,3 0 1 16,2-5 0-16,5 0 3 16,-5-6 0-16,2-6 4 15,10 2 1-15,-6-8 4 16,6-3 1-16,5-11 0 15,-3-4-1-15,9-8-3 16,2 0 1-16,-12 0-2 16,1 1 0-16,-7-4 2 15,-5 3 0-15,-2-5 2 16,-3 4 0-16,-11 2 1 16,-1 3 0-16,-15 1-2 15,2 0 0-15,3 6 11 0,-3 0 4 16,2 8 2-1,-8 3-3-15,-5 4-14 0,0 3-5 16,-6 3-5-16,2-3-1 16,-1-4-1-16,-1 0-3 15,17 2-28-15,4 4-36 16,5-1-109-16,-1 1-25 16,-4 0 113-16</inkml:trace>
  <inkml:trace contextRef="#ctx0" brushRef="#br0" timeOffset="204580.744">5491 6519 657 0,'1'-1'331'0,"4"-2"-91"16,-3 1-33-16,3-2-43 15,-1 2-15-15,-1 0-35 16,1 0-18-16,-4 1-28 16,0 0-13-16,0 1-3 15,0 0 4-15,8 18 2 16,1 39-1-16,-20-23-11 15,-1 2-8-15,-1 4-11 16,1 0-5-16,-3-4-3 16,0-2-3-16,1 2-1 0,-4-5-1 15,3 3-3-15,0-2 0 16,4 0-2 0,-6-6 1-16,10-12 0 0,-1 2 2 15,1-14 6-15,11 1 4 16,-6-3 1-16,4-2-1 15,-3 1-8-15,0-1-6 16,1 1-5-16,0-3 0 0,1 0-2 16,2-4-1-16,-3 7 0 15,1-4-1-15,-1 4-1 16,0 0-1-16,0 0 1 16,7-2 0-16,-1 0 1 15,5 0 1-15,6 1 0 16,29-1 0-16,-34 3 0 15,11-1 1-15,6 0 0 16,7-3 0-16,18 2 1 16,-14-2-1-16,-5 0 1 0,-2 0-1 0,-8 4-1 31,-5 0 1-31,4 4 0 16,-13-1 0-16,-1-2 0 15,4 4 0-15,-9 1 0 16,2-4 0-16,-3 0-1 0,-1 2 2 15,0-2-67-15,-3-2-55 16,0-1-409-16,0 0 350 16</inkml:trace>
  <inkml:trace contextRef="#ctx0" brushRef="#br0" timeOffset="210084.868">6226 6952 476 0,'-1'0'247'16,"0"0"-61"-16,0 0-33 15,0 0-44-15,-1 0-12 0,2 0-15 16,0 0-7-16,0 0-13 16,0 0-7-16,0 0-8 15,0 0-2-15,0 0-1 16,0 0-1-16,0 0-4 16,0 0 0-16,-1 0-2 15,0 0-3-15,0 0-7 16,0 0-4-16,1 0-2 15,0 0 0-15,0 0 8 16,0 0 3-16,0 0 0 16,0-1-2-16,0 0-11 15,0-1-6-15,1-16-5 16,44-29 0-16,-36 24-2 16,5-2-1-16,-1 1 0 15,1 3-1-15,1-8 0 16,1 4 0-16,-3 1-1 0,-4-3-1 15,-2-1-1-15,0 5 0 16,0 0-1-16,-4 6 0 16,3 11 0-16,-6 1-1 15,-2 8-2-15,2-2 0 16,-1-1-3-16,0 0 0 16,0-1 0-16,0 1 1 0,1 0 1 15,0 0 1-15,2 15 0 16,5 28 1-16,-7-17-2 15,-5-9 1-15,2 7-2 16,3 5 0-16,0-8 0 16,1 8 0-16,0-5 3 15,3-3 0-15,-1 2 1 16,1-3 1-16,2 0 0 16,-2-2 0-16,-1-3 0 15,2-4 2-15,4 4 0 16,-12-7 2-16,13-8 3 15,0 0-1-15,-1-10 1 16,12 3 0-16,-10 0-3 16,1-3 0-16,1 2-3 15,1 3 0-15,-2 0 0 16,0 0-1-16,-4-1 0 0,1-1 0 16,1 1 3-16,-3 0 1 15,8-6 2-15,-11-4 1 16,7-1 1-16,4-5 1 15,-22-9 5-15,17 3 3 16,-1-2 3-16,-17 0 1 0,32 9-3 16,-10-4-3-1,-12-4-6-15,21 6-3 0,-20 0-4 16,0 5-2-16,7 8 0 16,-13 0-4-16,14 14-3 15,-14-3-2-15,3 9 0 16,13 7 1-16,-23-3-42 15,14 8-49-15,-11 0-193 16,-9 0 185-16</inkml:trace>
  <inkml:trace contextRef="#ctx0" brushRef="#br0" timeOffset="210549.731">6933 6562 913 0,'3'-12'411'0,"0"0"-184"16,-2 4-24-16,1 2-49 15,-1 2-21-15,1 3-43 16,-2 1-18-16,0 0-29 16,-1 0-15-16,0 0-15 15,-4 10 1-15,1 13 0 16,-20 37 0-16,19-26 0 15,-7-2-4-15,6 7-2 16,-5-12-1-16,0-1-1 16,-2 1 1-16,3-11-1 15,3 5 1-15,0-4 1 16,-1-4 0-16,3-3 1 16,1-6-1-16,-2-4-26 15,6 0-32-15,-1-4-85 16,1 3-52-16,0 0-273 0,0 0 299 15</inkml:trace>
  <inkml:trace contextRef="#ctx0" brushRef="#br0" timeOffset="210901.726">7253 6460 1068 0,'1'-10'463'0,"-2"9"-242"16,-4-1-30-16,-3 0-62 16,-1 4-30-16,-1 5-34 15,2 0-10-15,8 14-14 16,-9-1-2-16,7 10-8 16,-10 4-3-16,-5-3-4 15,14 12-2-15,-13-8-7 16,12 4-1-16,-4-3-4 15,-4-12-2-15,3 4-1 16,-12-10-1-16,4 1 0 16,9 4 2-16,-6-8 1 15,9 0-1-15,-3-7-12 16,-4-6-21-16,6-2-52 0,2-1-40 16,1-5-147-16,0 0-222 15,-2-1 317-15</inkml:trace>
  <inkml:trace contextRef="#ctx0" brushRef="#br0" timeOffset="211200.849">6928 6768 682 0,'-30'-37'452'15,"27"30"21"-15,4 8-220 16,0-5-31-16,1 3-71 16,-2 0-30-16,0-1-52 15,0 1-15-15,18 0-19 16,36 2-7-16,-18 8-8 16,-7-7-5-16,-8-2-4 15,-1 1 0-15,-14 1-3 16,3 0-1-16,3 2 1 15,4 0 5-15,4-2-72 0,-1 0-67 16,-8-6 80-16</inkml:trace>
  <inkml:trace contextRef="#ctx0" brushRef="#br0" timeOffset="211699.975">7332 6844 844 0,'0'-1'461'15,"2"-1"-102"-15,0 0-137 16,2-1-24-16,-2 2-71 15,-2 0-29-15,0-1-45 16,0 1-10-16,0 1-6 16,0 0 1-16,0 0-8 15,0 18-5-15,-8 30-8 16,-3-29-4-16,2 4-5 0,-1 0-1 16,3-3-2-16,-3 4 0 15,2-4-1-15,0 0 0 16,2-10-1-16,2-7-1 15,-3-2 3-15,7-1-1 16,8 1 1-16,1 5 1 16,9-5-2-16,-5-1 1 15,5 3-2-15,1-3 0 16,-6-8-2-16,2 3 1 16,0-3 0-16,-1 2-1 15,4 6 0-15,0 2-6 0,-6-6-56 16,5-1-46-16,-3 0-155 15,-1-6-143-15,-2 6 257 16</inkml:trace>
  <inkml:trace contextRef="#ctx0" brushRef="#br0" timeOffset="212044.73">7625 6824 1020 0,'-3'-7'507'0,"-2"4"-137"0,0 3-107 16,7-1-92-16,-3 1-42 16,1 0-69-16,-1 0-27 15,0 0-19-15,-1 3-3 16,-7 13 0-16,-18 35-2 15,19-22 0-15,2 0-1 16,1 4-1-16,-10 1-1 16,-6-6-1-16,5 2 0 15,0-4 0-15,3 0 0 0,6-1 0 16,0-2-1-16,0-3 1 16,-1-8-5-16,4-4-68 15,2-2-47-15,2-2-179 16,0-4 178-16</inkml:trace>
  <inkml:trace contextRef="#ctx0" brushRef="#br0" timeOffset="-207453.524">8060 6524 399 0,'30'-7'230'0,"-22"2"-38"0,-5 2-35 16,9 1-38-16,-11-3-7 15,-9-1 7-15,2 1 6 16,-1 0-8-16,8 8-13 16,1 1-31-16,-2-2-15 15,0-2-27-15,-1 0-6 0,0 0-13 16,-5 7-2-16,-5 11-6 16,-4 37-1-16,21-23 0 15,0-4-1-15,-15-2 0 16,-4-6 0-16,-2-9 0 15,0-2 1-15,13-2 2 16,2-1 1-16,0 3 4 16,4-2 4-16,-7-7 2 15,-1-8-2-15,15-2-3 16,-8-9-5-16,5-3-4 16,10 5 0-16,-12-14-2 15,10 11 0-15,3 1 0 16,-29-13 0-16,16 12 1 15,-9 1 0-15,1 2 2 16,13 10-1-16,-9 1-1 16,-6 1-1-16,-1 1-1 0,-1 4-3 15,-15 3-1-15,16 4 0 16,-13 4 1-16,6 3 0 16,3 9 1-16,-14 0 0 15,3 7 1-15,-11-2-1 16,-6 11 1-16,16-6 2 15,3-5-1-15,6 6 1 0,10-14-2 16,-7 4 1-16,1-1 0 16,2-6-1-16,6 5 1 15,6-1 0-15,1-1 0 16,-2-1 1-16,7-1 1 16,-5-7 0-16,11 0 2 15,8-2-1-15,3-9 3 16,1 3 2-16,0-9 4 15,-7-5 2-15,0-2-1 16,-2-2 0-16,-3-1-3 16,6 5-2-16,-1 0-2 15,4-1-1-15,-3 2-1 16,-8 2-2-16,-3 2-1 16,2 6-3-16,-10 0-28 15,1-2-37-15,-3 4-111 16,-4-2-120-16,0 0 186 0</inkml:trace>
  <inkml:trace contextRef="#ctx0" brushRef="#br0" timeOffset="-206982.134">8429 6501 769 0,'-3'-2'407'16,"6"6"-96"-16,-7 5-126 15,-7 11-21-15,7 9-47 16,-1-9-20-16,5 9-29 16,1-12-4-16,-1 1-7 0,-10 12-4 15,2-7-7-15,-16 11-12 16,15 0-10-16,4 0-4 15,-12 4-5-15,17-6 0 16,-3-3-2-16,-8-8-2 16,10 5-9-16,0-6-1 15,-9-5 8-15,6 3-53 16,7-20 144-16,2-9-84 0</inkml:trace>
  <inkml:trace contextRef="#ctx0" brushRef="#br0" timeOffset="-205899.221">9535 6725 887 0,'-4'-5'391'15,"7"5"-183"-15,0 5-25 16,-8 0-48-16,2 1-24 16,-6 3-36-16,-15-5-15 15,12 4-19-15,-7 3-5 0,-1 6-15 16,4 5-7-16,-16 2-5 16,4 4-1-16,-5 0-1 15,3 1 0-15,3-3 0 16,-1-1-1-16,4-2 0 15,-3-8-1-15,2-6 1 16,7-4 0-16,8-5-37 16,1-2-66-16,12-5 65 15</inkml:trace>
  <inkml:trace contextRef="#ctx0" brushRef="#br0" timeOffset="-205574.768">9273 6744 608 0,'1'-16'426'16,"3"9"78"-16,-2-3-163 15,4 3-130-15,-6 6-42 16,3 3-81-16,4 12-29 15,0 5-20-15,10 1-5 0,-1 13-8 16,4-5-4-16,3 4-5 16,1 3-3-16,6-2-4 15,-2 3 0-15,-24 6 1 16,39-19 0-16,-43 2 6 16,13-13-31-16,30-22-116 15,-35-1-415-15,21-16 365 31</inkml:trace>
  <inkml:trace contextRef="#ctx0" brushRef="#br0" timeOffset="-202783.764">10202 6874 367 0,'-1'0'228'0,"1"0"3"15,-1 0-60-15,0 0-46 16,0 0-24-16,0 0-38 15,0 0-13-15,-1 0-21 16,1 0-4-16,0 0-8 16,0 0-3-16,0 0-6 15,0 0-3-15,0 0-2 0,0-1-1 16,0 0 1 0,1 1-1-16,-1 0 0 0,0 0 1 15,-1 0 2-15,1 0 4 16,0 0 7-16,0 0 2 15,0 0 4-15,1 0 0 16,0 0-1-16,0 0 0 16,0 0-4-16,0 0-1 0,-1 1-5 15,1 3-1-15,0 1-1 16,0-1 0-16,0 0 4 16,0-2 2-16,0-2 7 15,0 0 1-15,0 0-2 16,0 0-1-16,0 0-7 15,0 0-2-15,0 0-5 16,4-2 0-16,-4 1-2 16,1 0 4-16,-1 0 7 15,0 0 0-15,0 0 2 16,0 1-2-16,0 0-7 16,-1 0-1-16,0 0 0 15,-1 5 0-15,0 0-1 16,0 0-1-16,1-3-1 15,-1-2-1-15,1 0-3 0,0 0-2 16,0 0-72-16,1 0-82 16,0 0 100-16</inkml:trace>
  <inkml:trace contextRef="#ctx0" brushRef="#br0" timeOffset="-201418.701">10930 6615 273 0,'-4'0'212'0,"20"-2"48"0,-23 1-36 16,43-19-43-16,-32 14-12 15,-3 6-20-15,35-14-8 16,-36 14-17-16,4-1-8 16,12-12-11-16,-18 9-3 0,-21 1-10 15,29 3-6-15,-49 14-17 16,32-12-9-16,2-6-18 16,15-5-7-16,34-16-10 15,-58 18-3-15,-8 7-7 16,9-7-1-16,2 6-5 15,12-5-3-15,7-8-6 16,-31 5-2-16,-18 5-3 16,11 1 0-16,4 4 2 15,4 6-1-15,-3 0 1 16,0 2 0-16,9 6 0 16,-3-2 1-16,0 5-2 15,0-2 0-15,1 1 0 16,7 6 0-16,3-7-1 15,9 7 0-15,2-11 0 16,1 2 0-16,0 2 0 0,0-11 0 16,9 5-2-16,-3-8 0 15,11 6 2-15,2-3-1 16,0 6 4-16,4-1 1 16,-1-8 1-16,-1 0 0 15,-6-12 2-15,-14 4 1 16,21-11 1-16,0 0 0 15,11 3-1-15,8-16 0 0,-4 10 0 16,-18-11 1-16,-3-2 0 16,0 6 0-16,-19 0-3 15,14 11-1-15,-13 9-8 16,2 6-3-16,10 12 0 16,-4 6 0-16,-12-1 6 15,-8 4 2-15,-13-1 2 16,-3 2 0-16,15 9 0 15,-1 1 1-15,-4-3 0 16,6 5 0-16,-3-9 0 16,-7 4 0-16,15-11 0 31,5-8 0-31,1-1 0 0,-14 20 0 0,6-3 0 16,10-3 0-16,3-15-23 15,1 2-17-15,-3-6-42 0,1-3-21 16,-1 0-24-16,-1-1-10 15,1 0-81-15,0 0-133 16,0 0 230-16</inkml:trace>
  <inkml:trace contextRef="#ctx0" brushRef="#br0" timeOffset="-200867.563">11210 6523 765 0,'-1'1'413'0,"-1"4"-65"15,-7-2-113-15,14 8-68 16,-14-6-33-16,0 2-47 16,5 0-16-16,-9 0-22 15,5 14-7-15,-5 0-11 16,-3 1-7-16,-6-3-11 15,-7-4-3-15,11 7-5 16,-2 9 0-16,9-3-2 16,5 2 0-16,0-8-1 15,-5-3-1-15,3-1 0 16,6-2-1-16,4 1 0 0,14-1 2 16,-1-3 2-16,7-3 1 15,2-7 2-15,1-3 1 16,9-5-1-16,-10-3 2 15,-1-3 1-15,-1-3 1 0,-1-1-1 16,4-5 0-16,-4-3 0 16,0 1-1-1,-11-10 2-15,-4 4-1 0,-4-5 0 16,-6-14-1-16,-5 3-4 16,-1 0-3-16,-5 9-2 15,0 10-3-15,2 14-1 16,-2 2-1-16,3 5 0 15,-1 4 0-15,0 3 0 16,1 4 0-16,-1 7-2 16,4 2-1-16,1 1-24 15,4 6-37-15,2-2-93 16,4 6-72-16,4-3 139 16</inkml:trace>
  <inkml:trace contextRef="#ctx0" brushRef="#br0" timeOffset="-200315.914">11677 6561 1045 0,'2'-8'505'16,"-2"7"-171"-16,5 1-86 0,-9 5-85 15,-2-5-40-15,-5 6-57 16,-6 0-19-16,-4 1-21 16,-3 10-4-16,-3 1-7 15,-2 1-4-15,2 8-4 16,8 5-1-16,0-10-2 16,10 6 1-16,-1-4-2 15,10-3 1-15,-5-1-1 16,10 0-1-16,2-2 0 15,-22-6 0-15,26 3 0 16,-9-7 1-16,10-1-1 16,9-3 1-16,-2-2 2 15,1-2 1-15,3-4 1 16,6-1 1-16,1-9 0 0,-9-5-1 16,3-6-2-16,-1-5 1 15,0 4-2-15,7 7 0 16,-7-5 1-16,-3 3-1 15,-6-5 3-15,-9-10-1 16,-1 6 2-16,-5-3 0 16,-9 3-2-16,4 6-1 15,-13 0-2-15,-1 3-2 16,1 3-1-16,-8 6-3 16,2 8-4-16,-3 4-1 15,-2 8-35-15,2 5-31 0,-11 1-103 16,5 2-79-1,6 2 159-15</inkml:trace>
  <inkml:trace contextRef="#ctx0" brushRef="#br0" timeOffset="-199084.373">12209 6562 788 0,'47'-36'372'15,"-47"29"-141"-15,0 3-32 16,-1 3-50-16,1 1-30 16,0 0-53-16,0 0-20 15,-1 0-30-15,1 16-3 16,-9 28-3-16,-5-19 0 0,1 6 0 15,-5-2-2-15,1 13-3 16,-1-11 1-16,4-5-1 16,1-2 0-16,5-10 0 15,0 3 0-15,1-5 1 16,1-3 1-16,4-6 9 16,-1-4 0-16,3-7 0 15,2-3-1-15,8-5-10 16,-1-10-2-16,7-2-4 15,0-7-4-15,2 2-1 16,5 3-1-16,2 2 2 16,2 2 1-16,5 2 3 15,0 7 0-15,-15 2 1 16,2 5 3-16,-6 9 2 16,-13 1 3-16,13 10 1 15,-4 4 1-15,-6 12 1 0,14 4-3 16,-14 1-1-16,-4-2-1 15,-6-4-1-15,2 2-1 16,-4-4-1-16,-8 3 2 16,7-5-1-16,4-3 0 15,-10-3 0-15,20-1 1 16,-14-8 1-16,-9-5 2 16,21 2 4-16,-11-8 1 15,8-3-3-15,4-3-2 0,-2-8-7 16,8 5-1-16,8-7-2 15,10 0-1-15,-2-7 1 16,3-1 0-16,11 0 1 16,-13-9 1-16,13 9 0 15,-2 0 1-15,-12 8 1 16,2 11 3-16,-8 3 6 16,-17 7 0-16,10 17 2 15,-5-2-2-15,-4 6-1 16,11 3 2-16,-14 1 1 15,-1 2-2-15,-1 7-1 16,-10-4-2-16,3-8-2 16,6 2 0-16,-4-8-2 15,7-2 1-15,-4-7-2 16,-3-3 1-16,7 1-1 0,4-3 1 16,-2-2-45-16,-2-1-38 15,0 0-141-15,0 0-356 16,1-10 391-16</inkml:trace>
  <inkml:trace contextRef="#ctx0" brushRef="#br0" timeOffset="-198603.019">12912 6587 712 0,'-10'2'425'0,"7"3"-17"16,-5-2-126-16,-1-2-93 15,6 13-40-15,-7-4-54 16,15 7-18-16,-7-1-18 16,-5 0-5-16,-2 5-14 15,-14-5-6-15,11 3-9 16,9-3-4-16,-15-2-6 16,9 3 0-16,-7-2-6 15,3-1-1-15,18-2-3 16,7 0 0-16,6-3 0 15,-1-4 1-15,6-2 1 0,-13-5 0 16,7-6 1-16,6-1-1 16,5 0-1-1,6-1 0-15,-5-4-1 0,-6-1 1 16,-13-11 0-16,8 7 0 16,-8 0 1-16,-6-7 0 15,-3 6 0-15,-5-3 1 16,-6-2-3-16,-1 9 0 15,-4-3-3-15,2 7-2 0,-9 3-2 16,5 1-1-16,12 16-2 16,-3-5-1-16,7 13 13 15,0 0-45-15,-14-7-81 16,-1 0-59-16,25 7-191 16,-13-6-196-16,5 5 371 15</inkml:trace>
  <inkml:trace contextRef="#ctx0" brushRef="#br0" timeOffset="-198236.421">13523 6343 810 0,'4'-16'461'16,"0"6"-51"-16,-1 1-104 16,-2 9-117-16,-1-1-44 15,-4 8-71-15,-1 3-31 16,-5 4-24-16,-3 7-1 16,-2 11 3-16,-5 4 1 0,0 13 4 15,3 1 0-15,-4 1-3 16,13 5-1-16,0-10-6 15,7-2-2 1,-12-11-3-16,-8-9-2 0,11-4-1 16,-10-6-1-16,20-1 0 15,6-5 0-15,-14-7-83 16,8-1-63-16,-4-4 84 16</inkml:trace>
  <inkml:trace contextRef="#ctx0" brushRef="#br0" timeOffset="-197452.01">12110 7081 341 0,'-7'0'240'15,"1"0"38"-15,3 3-52 0,3-2-54 16,0-1-25-16,0 0-30 15,0 0-12-15,0 0 0 16,0-1 2-16,0 0-8 16,3 0-3-16,3 0-15 15,9 0-5 1,39 7-3-16,-16-1-1 0,27-3 4 16,-7 6 2-16,28-9-12 15,-4-4-9-15,13 5-18 16,13-3-5-16,-15-6-10 15,4 1-3-15,-14-7-7 16,-7 6-4-16,-15 3-4 16,-5 0-1-16,-18 6-2 15,-3-2 0-15,-13 5-2 16,-5 0-3-16,-19-4-8 16,2 1-11-16,-16 4-60 0,-5 4-37 15,1 0-82-15,-10 4-90 16,13-5 191-16</inkml:trace>
  <inkml:trace contextRef="#ctx0" brushRef="#br0" timeOffset="-196885.393">12616 7322 959 0,'0'-1'476'0,"0"0"-139"0,0 0-102 16,0-1-104-16,0 1-39 15,-1 1-64-15,0 0-6 16,0 0-3-16,-8 25 0 16,-30 32 1-16,24-29 1 15,2 8-5-15,-2-3-1 16,-1 4-5-16,-4-6-2 15,7-3-2-15,-6 1-1 16,4-14-1 0,15 13-1-16,-12-10 0 0,16-3-2 15,-4-5 1-15,-4-3 0 0,19 1 1 16,-6-4 1-16,14 2 4 16,2-5 1-16,3-5 1 15,2 3 4-15,6-8-7 16,4 0 0-16,-7-1-2 15,10-2-4-15,-3 5 3 16,-4-1 0-16,-3 5 17 16,-15-5-38-16,-10 5-182 15,13 5 149-15</inkml:trace>
  <inkml:trace contextRef="#ctx0" brushRef="#br0" timeOffset="-196280.43">13989 6817 685 0,'-2'-4'400'0,"1"3"-77"15,0 0-88-15,-1-1-31 16,2 1-51-16,0 0-19 16,0 0-28-16,2 0-7 15,18-2-19-15,33 1-8 16,-17 4-11-16,9-2-6 0,1-1-18 16,2-3-9-16,-1-1-14 15,-3 2-4-15,-2-4-3 16,-7-2-1-16,-10 4-10 15,-9-4-22-15,-9 3-79 16,-1 4-60-16,-8 1-206 16,-4 1 230-16</inkml:trace>
  <inkml:trace contextRef="#ctx0" brushRef="#br0" timeOffset="-195989.575">14002 6999 752 0,'-1'0'475'0,"1"-1"-38"16,7-1-132-16,-7 0-35 15,1 1-71-15,19-2-31 16,19-5-53-1,-20 4-14-15,1 1-28 0,35 1-14 16,11-2-27-16,-6 1-12 16,-24 0-10-16,-2-4-4 0,-13 1 4 15,8 1-15-15,-7 2-63 16,-5-1 335-16,-5-1-225 16</inkml:trace>
  <inkml:trace contextRef="#ctx0" brushRef="#br0" timeOffset="-184140.408">15276 6654 227 0,'-6'-7'142'0,"4"-2"-3"15,7 5-26-15,-1 0-15 16,3 1-1-16,6 8 7 16,-16-6 8-16,5 1 7 15,0-1-3-15,-3 0 0 16,0 0-3-16,0 0-5 15,0 1-1-15,0 0-13 16,0 0-8-16,0 0-17 16,0 0-11-16,-3 3-17 15,2 13-8-15,-49 31-13 0,10-36-5 16,12 12-8 0,-12-5-1-16,14 5-2 0,6 1-2 15,-9-2-1-15,14 2-1 16,4 3 0-16,0 5-1 15,17 1-1-15,-7-1 0 16,3 2 0-16,1-13 0 16,6 2 2-16,8-7 2 15,10-16 4-15,13 7 2 0,11-18 1 16,-15-9 0-16,9-7-1 16,-5-8 0-16,-7-2 0 15,14 8 1-15,-13-5-1 16,-7 0 1-16,-4 4-1 15,-4-4-2-15,-6 4 25 16,-3 2 12-16,-9 1 19 16,-1 2 8-16,-9 1-21 15,-2 5-10-15,-8 0-16 16,-1 2-5-16,-2 5-6 16,-7-6-1-16,5 12-7 15,1 2-2-15,4 3-2 16,1 1 0-16,6 5-2 15,-2 2-2-15,6 4-2 0,7 2 0 16,-3 3-56-16,3-7-54 16,5 3-207-16,-2 0 201 15</inkml:trace>
  <inkml:trace contextRef="#ctx0" brushRef="#br0" timeOffset="-183791.197">15650 6952 1209 0,'1'-2'575'15,"5"3"-238"-15,-13-1-139 16,0 4-47-16,-3 7-69 16,-3 0-28-16,9 10-31 0,-6-7-3 15,0-2-12-15,6 4 0 16,-5-16-2-16,2 4 1 15,2-4-55-15,-4-12-79 16,1 5 84-16</inkml:trace>
  <inkml:trace contextRef="#ctx0" brushRef="#br0" timeOffset="-182706.437">16210 6584 555 0,'8'0'352'15,"-15"1"-40"-15,8 1-125 16,-1 4-39-16,-8 5-57 16,14 0-15-16,-13 5-13 15,-1 0-9-15,5 0-14 16,-15 0-5-16,8-1-10 15,-3-1-5-15,-3-1-6 0,6 1-2 16,-4-5-2-16,9 0 1 16,-7-9 3-16,6 0 0 15,6-5-2-15,-6-3-2 16,11 0-7-16,5-8-1 16,4-8-2-16,8 2-2 15,1-3-1-15,-3 2-1 16,8 10 1-16,-5 2-1 0,8 13 0 15,0 6-2-15,-1 5 1 16,-6 0 1-16,-8 8 1 16,-3 1 1-16,-6 6 2 15,-4 5 0-15,-6-5 2 16,-6 2 1-16,-11-2 1 16,1-2 1-16,-15 0 2 15,13 0 1-15,-10-4 3 16,-5 0 1-16,3-9-2 15,-15-3-1-15,5-8-2 16,3-5 0-16,5-3-1 16,4-9 0-16,13 2-2 15,2 0 0-15,8 0-3 16,-1 0 0-16,3 3-2 16,7 3-2-16,2 5-3 0,4-1-3 15,2 3-2-15,-6 2 0 16,14 0 3-1,5 5 1-15,8 4 6 0,17 4 1 16,-3-2 3-16,-7 0 1 16,5-2 1-16,-3 0-2 15,-7-1 0-15,2 3 0 16,-10-1 1-16,-10-8 3 16,5-4 4-16,-3-6 4 0,0-8-70 15,-2 1-83-15,-1-7 88 16</inkml:trace>
  <inkml:trace contextRef="#ctx0" brushRef="#br0" timeOffset="-180638.695">16848 6548 610 0,'0'-1'337'0,"0"1"-64"16,0 0-66-16,0 0-81 15,-1 0-31-15,0 0-32 0,0 0-8 16,-1 2-13-16,-2 8-4 15,-1 0-11-15,1 7-5 16,-10 15 5-16,6-19 4 16,-3 2 3-16,-1-2-2 15,0 6-10-15,2-4-1 16,-6-4-11-16,-1-2-1 16,6-5-1-16,-5-4-3 15,10 2 6-15,9-1 0 0,-3-1-4 16,0-1 0-16,0-1-6 15,2-3-1-15,1-13 0 16,39-26 0-16,-20 26-2 16,-1 3-2-16,-1-4-1 15,3 6 1-15,-2 13 0 16,-2-2 0-16,-1 15 0 16,0-4 0-16,-7 5 0 15,-1 7 0-15,-5 2 2 16,-15 11 1-16,10 0 1 15,-6-4 2-15,-5 0 1 16,7-6 0-16,-21 4 0 16,2 2 0-16,-12-3 2 15,-4 2 1-15,-3-10-1 16,2 1 1-16,-3-10-2 0,-2-3 1 16,6-5 0-16,-5-11 0 15,14-1 0-15,2-4-1 16,12-4-2-16,7 5-2 15,5 1 0-15,8-1-4 16,-12 7-1-16,15-1-2 16,0 3-1-16,5 0-1 15,18 5 1-15,-21 11 3 0,17-1-1 16,1 5 1-16,2 3 3 16,17-1-2-16,-24 1 4 15,8 2 0-15,-2-5 1 16,-7-7 0-16,8-1 3 15,-7-3 0-15,-1-5 3 16,-3-4-1-16,2-9-95 16,-1-3-83-16,-1-1 105 15</inkml:trace>
  <inkml:trace contextRef="#ctx0" brushRef="#br0" timeOffset="-179692.109">17518 6528 649 0,'15'-4'335'16,"2"-1"-97"-16,-7-2-86 16,-18 6-28-16,7-6-40 15,-15 9-10-15,19 3-5 16,-3-4 12-16,6 5 15 15,5-5 5-15,-20 6 11 16,9 9-3-16,-22-3-6 16,3-4-12-16,-7 1-31 15,-11-6-13-15,8-1-22 16,0 8-8-16,0-8-7 16,0-4-2-16,6 0-5 15,-5-6 0-15,13 7-2 0,5 4-1 16,4 0 1-1,7 1-1-15,-12-5 0 0,-4-6-1 16,13 8-1-16,0 3-1 16,11 2 0-16,-9 4 0 15,-3-6 1-15,-9-5 0 16,5 11 2-16,8 0 0 16,-7 5 0-16,5 0 1 15,-2-3-1-15,-4 7 1 0,-1-8 0 16,4 5 1-16,-3-5-1 15,9 0 1-15,-4-4-1 16,-1-7 1-16,-1 0 0 16,3-1-1-16,1-1-1 15,0 0-3-15,0 0-1 16,1 0-1-16,17-9-1 16,28-15 0-16,-45 23 0 15,24-9 1-15,-6 7-4 31,1 1 3-31,18 0-3 16,21 5-1-16,-26 12 6 16,-20 4-2-16,-49 173-617 62,29-180 1097-62,-4 3-313 16,0-5-156-16,-14 14 8 15,0-4 3-15,-10-7 5 16,8-1-1-16,-7-9-4 16,-7-4-2-16,2-7-4 15,-4 3-1-15,-1-13-2 0,9 5 0 16,5-7-3-16,-2-10-1 16,12 9-4-16,3 1-7 15,9 9-28-15,5 4-41 16,2 1-116-16,8 0-102 15,6 2 180-15</inkml:trace>
  <inkml:trace contextRef="#ctx0" brushRef="#br0" timeOffset="-178574.44">17882 6751 342 0,'19'-42'259'0,"-15"24"64"16,1 5-74-16,-1-1-62 15,0 2-21-15,0 9-46 16,2 1-23-16,-3 2-27 15,-3-1-12-15,-1 0-23 16,0 1-7-16,0 0-13 16,-2 18 1-16,-9 44 6 15,2-28-1-15,-2 2-1 16,-1 0-4-16,-2-1-5 16,3 4-1-16,-2-5-1 15,-1-4-1-15,2-9 1 0,2-6-1 16,4-9 8-16,6-7 3 15,1-10-3-15,3-10-2 16,4-12-10-16,1 1-3 16,6-7-2-16,-3 2-2 15,-3 1-3-15,9-4 0 16,0 10 0-16,2-1 0 0,7 9 0 16,-3 5-1-16,-1 10-2 15,2 10-1-15,-2 13 3 16,1 3 2-16,-4 8 3 15,-12-4 2-15,5 7 2 16,-14 0 0-16,-3 0 1 16,10 7 0-16,-18-5 2 15,8 5-1-15,-5-2 1 16,-4-2 0-16,4-8 1 16,-8-7 0-16,9-13 3 15,-4-3 3-15,6-7 1 16,7 0-2-16,-4-12-3 15,7-6-5-15,7-7-3 16,8-10-2-16,2 3-2 16,22-1 1-16,-7 1-4 15,-3-1 2-15,11 6-3 0,-20-1-2 16,12 8 4 0,0 8-2-16,-3 5 4 0,-5 10 1 15,-6 6-1-15,-3 3 1 16,-2 14 0-16,-3-2 2 15,-7 10 3-15,2 0 2 16,-10 4 2-16,-5-3 2 16,0-1 2-16,-5 0-1 0,2-4 0 15,3 2-1-15,-1-7-2 16,2-6 1-16,1-4 0 16,2-3-1-16,3-4-12 15,0-8-38-15,5-10-103 16,1-4-92-16,3-12 140 15</inkml:trace>
  <inkml:trace contextRef="#ctx0" brushRef="#br0" timeOffset="-178092.28">18737 6699 616 0,'-13'15'404'15,"-4"-2"-12"-15,2 2-160 0,-1-6-30 16,-1 3-64-16,8 4-21 16,-8-4-36-16,6 3-13 15,-1-1-16-15,-12-3-7 16,13 12-15-16,-8-2-3 16,11 5-9-16,6 4-3 15,0-10-4-15,6 6-3 0,-2-11 0 16,19 3-1-1,-6-6 1-15,11-5 2 0,2-5 1 16,-16-8 1-16,15-13 1 16,-8-9-2-16,10 0-2 15,-3-7-2-15,-3 2 0 16,4 5-1-16,-15-1 0 16,0 2 1-16,-11 7-2 15,-1-1 1-15,-5 6-3 16,-1 3 2-16,-2 4-5 15,-5-1-1-15,-4 7-3 16,-4-1-1-16,0 4 2 16,0 5-1-16,6-1-1 15,1 1-1-15,5 2-41 16,-8-6-27-16,16 2-61 16,-6 0-47-16,0-4-231 15,19 7 274-15</inkml:trace>
  <inkml:trace contextRef="#ctx0" brushRef="#br0" timeOffset="-177688.999">19323 6385 1239 0,'1'-1'515'0,"-1"1"-305"16,-5 4-34-16,4-4-73 15,0 0-21-15,-12 24-29 16,-19 35-6-16,15-8 1 15,-7 2 0-15,-4 7-3 16,1-2-6-16,2-11-10 16,8-2-6-16,-6-7-8 15,3-4-1-15,2-6-4 0,-3 0 0 16,8-7 0 0,4-2 1-16,-3-7-1 0,4-4-3 15,2-8-42-15,6-3-46 16,0-8-135-16,-6-3-443 15,7-1 450-15</inkml:trace>
  <inkml:trace contextRef="#ctx0" brushRef="#br0" timeOffset="-176504.949">19691 6880 332 0,'-4'5'212'0,"2"-2"-5"16,-1 4-37-16,2-4-57 15,0-2-18-15,-1 0-19 16,1-1-4-16,1 0 9 16,0 2 8-16,0-2 16 15,0 0 2-15,0 0-13 16,0 0-13-16,0 0-24 16,0-1-6-16,1 0-1 15,9-16-1-15,34-39-5 16,-26 26-2-16,2-6-5 15,10 2-2-15,2-15-6 16,5-1-2-16,2-3-5 16,-6-4-3-16,-5 20-2 15,-15 4-1-15,-2 15-3 0,7 6-1 16,-12 7-5 0,6 3-3-16,-12 9-4 0,-20 1-1 15,10 12-1-15,-5 3 2 16,0 10-1-16,12 12 1 15,-4 2 0-15,-3-5 0 16,9 2 1-16,-11-11 1 0,6 0-1 16,4 2 0-16,-1-10 1 15,3 3-1-15,2-8 0 16,5-2 1-16,-1-3-1 16,7-4 1-16,-2-5 0 15,3-2 0-15,-2-6 2 16,5-3 0-16,4-10 0 15,-2-1 0-15,7-7-1 16,0-1 0-16,3-1-1 16,-2-7 0-16,6-3 1 15,-7-5 1-15,-3-12 1 16,1 1 1-16,-2-2 1 16,-3 0 1-16,-3 14-1 15,-3 3-1-15,-8 11-2 16,0 4-1-16,-2 9-2 15,-1 6 0-15,-1 5-2 16,0 3-4-16,-2-2-2 16,0 0 23-16,0 3-97 0,-2 12-82 15,-1 7 111-15</inkml:trace>
  <inkml:trace contextRef="#ctx0" brushRef="#br0" timeOffset="-176103.719">20611 6410 918 0,'-2'-14'456'0,"2"4"-134"16,2 3-90-16,3 6-75 16,-5 1-41-16,-2 7-55 15,2 6-15-15,-9 4-27 16,0 7 2-16,-8 14 3 16,1 2-8-16,-1 9 5 0,1 7-1 15,-9-9-3-15,5-4-1 16,-3-5-3-16,-5-8-3 15,9 1-2-15,-9-6 0 16,10-6 0-16,2-4 0 16,6-12 2-16,5 0 1 15,3-7-9-15,7-4-19 16,0-9-67-16,13-2-47 16,-2-15-154-16,20 2 176 15</inkml:trace>
  <inkml:trace contextRef="#ctx0" brushRef="#br0" timeOffset="-175805.978">20934 6323 841 0,'11'-2'427'0,"-13"2"-125"16,-2 6-47-16,-7 5-75 15,-7 1-23-15,4 5-38 16,-1 2-24-16,-1 6-30 15,-8 1-9-15,1 11-16 16,5 8-6-16,-4 1-12 16,1 0-3-16,4 1-6 15,-3-5-2-15,1-3-3 0,1 1-1 16,-2-13-1-16,1-2-2 16,3-6 2-16,1-5-1 15,8-4 1-15,1-4-17 16,3-6-81-16,3-5-77 15,1-8 99-15</inkml:trace>
  <inkml:trace contextRef="#ctx0" brushRef="#br0" timeOffset="-175547.146">20524 6677 999 0,'-11'-6'461'0,"8"-1"-195"16,0-3-34-16,3 2-80 16,16 5-25-16,3-5-40 15,9-1-17-15,8-4-16 16,-2 3-10-16,0 3-17 16,2 6-7-16,-2 1-9 15,3 11-3-15,-10-10-3 16,-4-1-1-16,-4 6 24 15,-11-7-27-15,8 9-122 16,-4-1 11-16,-14-7 33 0</inkml:trace>
  <inkml:trace contextRef="#ctx0" brushRef="#br0" timeOffset="-175076.65">21014 6742 1262 0,'-1'-2'566'0,"0"1"-262"16,0 0-69-16,0 0-80 15,-1-3-42-15,0 3-60 16,1 0-23-16,0 0-19 15,0 1-1-15,0 0-2 16,-6 15 2-16,-18 29 2 16,12-27 0-16,0 9-1 15,0-3 1-15,-7-3-5 16,5 2-1-16,4-8-2 16,3 3-2-16,7-5 1 15,1 0 0-15,5-6 0 0,-2-3 0 16,6-2 0-16,4-1 1 15,6-5-1-15,4 0 0 16,12-3-1-16,2-3-1 16,10 0 0-16,-1 0 1 15,-11-3-1-15,-8-1 0 16,-8 5-8-16,1-1-17 0,-6 5-57 16,-7 2-2-16,1 2-158 15,-6 3-120-15,-1 0 242 16</inkml:trace>
  <inkml:trace contextRef="#ctx0" brushRef="#br0" timeOffset="-174757.268">21258 6679 2706 0,'-7'3'9'15,"0"6"5"-15,-5 16 16 0,-2 1-6 16,-1 12-6-16,0 1-3 16,-8 3-5-16,0 3-1 15,-5 12-2-15,9 2-2 16,-18-11 1-16,1-3 0 15,1-17-2-15,3 0 0 16,22 0-1-16,-4-4-20 0,20-7-75 16,-15-11-50-16,16-6 10 15,12-4 55 1</inkml:trace>
  <inkml:trace contextRef="#ctx0" brushRef="#br0" timeOffset="-173808.442">21789 6410 448 0,'5'-9'352'16,"-2"3"32"-16,-1 1-120 15,2 1-34-15,3 3-60 16,-4 0-27-16,2 1-50 16,-5 1-17-16,0-1-22 15,0 0-5-15,-1 4 3 16,-3 16-1-16,-9 32-11 15,3-25-4-15,-1 9-12 16,1 3-5-16,-3-4-5 16,3-6-4-16,6-1-3 15,-2-10 0-15,4-9 2 16,2 0 2-16,-1-18 8 16,1 1 1-16,8-11-2 15,1 5-4-15,3-11-8 0,-1-7-2 16,2-3-4-16,1-6-2 15,-2 6-5-15,0 7-2 16,-5 7 2-16,-5 2 1 16,-2 7 2-16,0 4 0 15,-11 3-5-15,0 5-1 16,-6 7-1-16,-5 2 1 16,2 4 4-16,-1 2 1 0,0 5 1 15,1 5 1-15,-1 12-1 16,0 4 0-16,-3 5 2 15,3 0 1-15,0-6-1 16,7 0 2-16,1-9-1 16,-8-4 1-16,10-3-1 15,5 1 1-15,1-4 0 16,7-3 0-16,8 0 2 16,-1-5-1-16,12-2 2 15,6-5-1-15,1-6 3 16,0-4 0-16,5-4 0 15,0 1 0-15,4-4-2 16,8 1 0-16,-4-2 0 16,-1-1 1-16,-2 4 0 15,-3-3 0-15,-6 4-1 0,-4 0-1 16,-5 2 0 0,-3 2-1-16,1 1 0 0,0 5-1 15,-9 0 38-15,-5 1-56 16,-3 0-91-16,-4-3-72 15,2 0 76-15</inkml:trace>
  <inkml:trace contextRef="#ctx0" brushRef="#br0" timeOffset="-173460.09">22264 6365 1166 0,'0'-15'530'0,"5"10"-227"16,-3 0-90-16,0 4-76 15,8 3-41-15,-8 2-51 16,-1 5-22-16,-3 11-17 15,-9 4 0-15,1 15 1 0,-5 9 0 16,-6 15 13-16,-4 2 3 16,-7 3 5-16,0-3 3 15,-2-9-9 1,4 2-3-16,-5-10-5 0,11-2-3 16,4-12-3-16,8-12 8 15,11-8-14-15,1-14 103 16,26-16-78-16</inkml:trace>
  <inkml:trace contextRef="#ctx0" brushRef="#br0" timeOffset="-170244.576">3561 8510 254 0,'8'-27'167'0,"-7"27"14"16,-1-6-8-16,0 4-18 15,-1 0-5-15,0 1-3 16,0 0-8-16,0 0-4 0,1 0-10 15,0 0-18-15,0 0-10 16,0 0-23-16,0 0-8 16,0 0-23-16,0 1-10 15,-1 0-10-15,-1 0-2 16,1 0-3-16,0 0 1 16,0 1 2-16,-8 15-2 15,-11 19-1-15,16-26-3 16,7-5-7-16,-3-7-2 0,-3 2-2 15,3 1-1-15,0-1 2 16,0 0 3-16,0 0 6 16,0 0 2-16,3-1 0 15,4-2-3-15,-5 2-4 16,2-20-2-16,24-21 0 16,-28 29-1-16,0 2 0 15,-1 12 1-15,-2-3 0 16,2 4 0-16,0-1-2 15,-1 0-2-15,1 0-1 16,-2 9 0-16,-1-1 0 16,-1-1-1-16,1-2 0 15,0 2 14-15,2-7-87 16,0 2-63-16,1-2 87 16</inkml:trace>
  <inkml:trace contextRef="#ctx0" brushRef="#br0" timeOffset="-168939.343">4099 8144 475 0,'3'-6'260'16,"-3"5"-40"-16,2-3-25 16,-2 3-25-16,7-5-9 15,-5 4-21-15,1 0-13 16,-3 1-29-16,0 0-14 16,0 0-29-16,0 0-11 15,0 0-21-15,-1 1-6 16,0 0-3-16,-5 11-1 15,0 3-2-15,-36 24-2 0,32-28-2 16,0 2 0-16,4-1-1 16,-3-1 0-16,-1-7 1 15,5-1 1-15,1-4-1 16,5 2-1-16,-1-1-3 16,0 0-3-16,0 0-1 15,2-1-3-15,8-9 0 16,-9-4-2-16,35-25-5 15,-21 29 0-15,3 2 1 16,10 4 0-16,5 6 6 16,-4-2-1-16,-2 6 2 15,3 3 0-15,-13 2 0 16,0 5 2-16,3 12 0 16,-4 3 1-16,-15 2 3 15,1 6 3-15,-17-6 3 0,-16-6 3 16,8 9 1-16,-13-3-1 15,-4-7 0-15,5 1-1 16,-7-7-2-16,5-5 0 16,5-4-1-16,-1-6 0 15,1-5 0-15,-1-7-1 16,6-5-2-16,4-1-1 0,9-2-7 16,10 2-2-16,15 2-4 15,-4 4-1-15,1-4 2 16,-2 1-1-16,-6-1 0 15,7 6 1-15,9 10 2 16,-3-2 1-16,10 10 1 16,3 3 0-16,0 7 2 15,1-1 1-15,-19 0 1 16,12-7 1-16,-2-1 0 16,0-2 1-16,15 2 1 15,-13-3 19-15,0-10-78 16,2-1-76-16,0-10 89 15</inkml:trace>
  <inkml:trace contextRef="#ctx0" brushRef="#br0" timeOffset="-168091.629">4622 8131 994 0,'0'-3'467'0,"-6"1"-187"16,3-1-65-16,2 2-86 16,0 0-42-16,0 0-57 15,0 1-11-15,0 0-11 16,0 0 0-16,-1 4-2 16,-4 7 0-16,1 2 0 15,-27 29-1-15,28-25 1 16,-2-2-1-16,1-4 2 0,-7-2 0 15,10-9 5 1,2 0 0-16,-8-6-2 0,13-6-2 16,0-1-6-16,7-1-2 15,13-4-2-15,-6 2-5 16,1-2-7-16,4 5-1 16,-2 3 1-1,1 2 3-15,8 11 5 0,-19-1 2 16,9 10 0-16,-7 4 1 0,-10 2 1 15,9 3 2-15,-7 6 0 16,7 1 0-16,-14 1 2 16,-2 4 0-16,-2-3 2 15,-2 5 1-15,-8-4 1 16,1-4 2-16,-18-7 1 16,0-3 0-16,-2-3 0 15,-7-2-1-15,9-7-2 16,-5-5 0-16,11-1-1 15,0-5-1-15,0-4 0 16,3-1-4-16,10 0-1 16,-1-1-2-16,9 3-3 15,2 1 0-15,3-3 0 16,5 1-2-16,2 2 2 16,1-1-1-16,2 4 0 0,2-1 2 15,4 6 0-15,3 5 1 16,4 8 2-16,0 6-1 15,0-2 2-15,-2 1 1 16,-2-3 1-16,10 3 0 16,-5-2 1-16,-4-10-1 15,-2 2 1-15,-7-7 1 0,1-2 1 16,0 1 2-16,8-6-75 16,1-4-56-16,0-3 77 15</inkml:trace>
  <inkml:trace contextRef="#ctx0" brushRef="#br0" timeOffset="-167175.229">5351 8098 1043 0,'-1'-7'486'16,"0"3"-206"-16,1 2-44 15,0 0-75-15,0 2-34 16,-1 0-49-16,0 0-12 15,0 0-18-15,-4 0-6 0,-9 2-6 16,-7 2-3-16,-24 8-9 16,24-11-5-16,9 3-9 15,2-2-2-15,-11-2-3 16,21 5-2-16,-17-3 0 16,3 1 0-16,3 0-2 15,-8-5-1-15,7 1 0 16,3 1-1-16,9 1-1 15,-6 0 1-15,11 4-2 16,-11-5 1-16,2 5 1 16,-1 0 0-16,-1 1 1 15,7 5 0-15,-2-3 0 16,3 3 0-16,-3-1 0 16,-3-1 1-16,-2 0-1 0,2-1 1 15,-3 0-1-15,2 0 0 16,-1-1 0-16,1 1 0 15,-2-2 1-15,3 1-1 16,-1-1-1-16,3-2-1 16,-13 5-2-16,13-9-4 15,3 0-4-15,-1-3-1 16,0 1-1-16,0 1 3 16,0 0 1-16,9-1 0 15,7-2 1-15,39-3 2 0,-34 6 3 16,-4-7 0-16,18 8 3 15,-6-1-2-15,-1 3 2 16,5 6 0-16,-23-5 0 16,1 5 0-16,3 3 0 15,-9 1 0-15,6 5 1 16,2 10-1-16,-11-1 0 16,7 9 1-16,-13-9 0 15,-10-6 2-15,2 5 2 16,-13-14 0-16,9 8 3 15,3-3 2-15,-11-7 2 16,-1 3 0-16,-12-2-1 16,-6-2 0-16,5-7 0 15,-3 0 2-15,15-8 2 0,1-5 0 16,3 1-3-16,10 1-2 16,-5 1-8-16,0-11-1 15,9 11-4-15,-6-11-6 16,6 7-49-16,6 11-40 15,-2-5-150-15,4 7 153 16</inkml:trace>
  <inkml:trace contextRef="#ctx0" brushRef="#br0" timeOffset="-165969.449">5866 8245 485 0,'1'-10'299'16,"1"2"-42"-16,1-2-67 15,17-23-28-15,-17 27-41 16,0-1-13-16,-2 3-11 16,-4-4 1-16,3 7-8 15,0 1-11-15,-2 1-31 0,1-1-15 16,0 0-21-16,-1 6-4 15,-5 19-3-15,-11 27 0 16,7-16 0-16,1 3 0 16,-5-2 2-16,5 3-1 15,-5-13 0-15,3-3 1 16,6-9 1-16,-14-10 1 16,26 6 3-16,-13-11 2 0,7-3 0 15,9 9-1-15,-20-19-4 16,6 5-3-16,8-6-4 31,-2 7-1-31,0 1-2 0,-4-31-3 0,6 0-2 16,15 5 0-16,-12 6 1 15,11 5 0-15,6 0 3 16,-3-3 0-16,6 4 0 16,2 6 1-16,-11 3-1 15,7 5 0-15,-1 8-1 16,-1 3-1-16,9 10 2 15,-10 5-1-15,-7 7 2 16,1 8 1-16,-11-1 2 16,-7-4 2-16,-4-4 0 15,-4-3 1-15,1-1-1 16,2 3 0-16,2-4 1 16,-3-10 0-16,3-7 2 15,-1-3 1-15,1-4 2 0,4-1-1 16,-1-5-2-16,-19-5-2 15,27-8-5-15,2-7 0 16,9-7-5-16,25-2-3 16,-18-4-1-16,6 8 1 15,-3 5 3-15,12 8 2 16,-12 6 3-16,-5 3 1 0,11 9 0 16,-19 1-1-16,4 9 1 15,8 4 0-15,-16 7 3 16,2 2 2-16,-3 5 3 15,-4 5 0-15,2 7-1 16,-3-2-1-16,-3-3-2 16,0-4 0-16,-4-18 1 15,2 3-1-15,-1-7 2 16,-2-6-1-16,5 11-1 16,0-6-16-16,0 0-75 15,3-5-75-15,-4-2 95 16</inkml:trace>
  <inkml:trace contextRef="#ctx0" brushRef="#br0" timeOffset="-165445.921">6659 8207 711 0,'6'2'419'0,"-6"1"-16"15,0-2-124-15,0-1-81 16,-1 0-40-16,0 0-59 16,0 0-25-16,-8 13-26 15,-27 26-8-15,22-20-10 16,-3-2-1-16,-1 2-2 16,3 4 0-16,-3-1-4 15,11 7-4-15,-2-9-5 16,3-2-3-16,6 0-3 15,-1-4-2-15,4-2-1 16,5 0 1-16,3-5 1 16,16 4 1-16,-3-5 1 15,9-2 1-15,-1-4-1 16,-15-7 0-16,7-6-2 16,-4-4-2-16,-1-6 1 15,6 2-1-15,-1-4 0 16,-6 0 1-16,-3-8 0 0,-9-5 1 15,-1 8 0-15,-8-1 0 16,-4 12-3-16,-3 2-3 16,-16 4-3-16,-3 3-2 15,3 7 0-15,0 2 1 16,10 3 1-16,-1 0-1 0,1 2-2 16,4 2 11-16,1 0-62 15,2 2-55-15,6-1-158 16,4-2-383-16,12-3 438 15</inkml:trace>
  <inkml:trace contextRef="#ctx0" brushRef="#br0" timeOffset="-165063.35">7207 7904 1054 0,'-6'-14'537'16,"1"5"-125"-16,-3 2-128 16,4 7-115-16,-4 0-43 15,13 10-77-15,-9 6-25 16,-2 13-15-16,5 11-1 15,1 9 0-15,0 0 1 16,-12-5-1-16,-8 3 0 16,-11-1 0-16,9 3-1 0,5 3 0 15,4-8 0-15,2-5 2 16,-1-7-1-16,3-10 0 16,9 2 1-16,-1-17-20 15,1-1-24-15,2-8-105 16,-5-11-42-16,4-3 104 15</inkml:trace>
  <inkml:trace contextRef="#ctx0" brushRef="#br0" timeOffset="-163894.832">7578 8389 385 0,'3'8'217'0,"-4"0"-28"16,1 1-19-16,1-1-31 15,0-5-13-15,2 7-18 16,-15-10-5-16,16 10-9 15,-7-3-5-15,-4-10-10 16,9 8-2-16,-9-5-3 16,12 3 3-16,5 6 23 15,-7-14-2-15,2-2-14 16,-1-3-11-16,3-9-39 16,2 5-8-16,2-13-8 15,0-7-2-15,1-7-4 16,7-4-2-16,1 0-1 15,5 4-2-15,1-1-2 16,-3 2-1-16,1 0-1 16,-5-3-1-16,-2 8-2 15,-1 10 0-15,-7 11 0 0,2 14-5 16,-8 8-3-16,-5-4-1 16,0 13 1-16,-3 3 4 15,2 11 3-15,0 9 1 16,1-3 0-16,-1 0 0 15,2-3 1-15,1-2 0 16,-1 1 0-16,2-1 0 16,1-2 0-16,6 3 0 15,-3-7 0-15,2-4 0 0,-4-6 1 16,0-5 0-16,7-7-1 16,0 1 1-16,7 3 0 15,-2-8 2-15,1 3 0 16,-2-12 2-16,1-4 0 15,-2-2-1-15,1-11-1 16,7 6 1-16,-2-12 0 16,-3-3 0-16,3-5 2 15,-9-6 0-15,2 0-1 16,11 7 0-16,-9-6-1 16,10 3-1-16,-8 3-2 15,-13-6-1-15,2 19-1 16,-4 6 0-16,-1 10-4 15,0 7-5-15,0 7-3 16,-11 2 1-16,16 11 8 16,-4 3-8-16,11 10-103 0,4 4-81 15,-13-6 113-15</inkml:trace>
  <inkml:trace contextRef="#ctx0" brushRef="#br0" timeOffset="-163489.613">8386 7883 668 0,'-6'-4'423'0,"-13"4"20"16,12 1-168-16,2 9-114 15,-5 10-39-15,13 5-64 16,-14 3-10-16,1 5-15 16,7 5-3-16,-8-2-3 0,-2-1-3 15,-2 2-4-15,-4-3-2 16,-1 2-5-16,7 2-2 15,-7-5-4-15,5 0 1 16,10-7-2-16,-7-7 0 16,7-7-2-16,5-3-22 15,5-7-58-15,-5-7-37 16,9-6-108-16,4-7-75 0,4-12 192 16</inkml:trace>
  <inkml:trace contextRef="#ctx0" brushRef="#br0" timeOffset="-163179.324">8715 7782 798 0,'-1'-2'478'16,"0"4"-35"-16,-9 10-238 15,-6-3-38-15,1 13-68 16,-6 6-21-16,0 5-26 15,16 9-6-15,-12 2-3 16,5 2-3-16,0-4-5 16,-17-3-5-16,8 2-7 0,-1-3-4 15,6 5-6-15,15 1-1 16,-7 0-5-16,-2-4-1 16,-1-7 0-16,-7-10-2 15,8-7 2-15,8 1 3 16,-2-11-62-16,4 2-41 15,-1-11-155-15,-4-6 146 0</inkml:trace>
  <inkml:trace contextRef="#ctx0" brushRef="#br0" timeOffset="-162913.214">8329 8186 712 0,'-9'-4'465'16,"3"2"-7"-16,2 0-194 16,4 0-37-16,0 1-76 15,0 0-34-15,0-1-50 16,0 1-16-16,11-3-23 16,9-2-6-16,39 0-8 15,-34 4-4-15,9 2-1 16,1 0 0-16,-6-2-1 15,3 4-1-15,-11-2 14 16,-7-1-3-16,-2 2-129 16,-9 1 91-16</inkml:trace>
  <inkml:trace contextRef="#ctx0" brushRef="#br0" timeOffset="-162462.904">8807 8232 1262 0,'-1'-11'614'15,"1"4"-234"-15,-6 5-157 16,1-4-52-16,4 9-83 15,-2 3-32-15,-5 1-40 16,2 6-8-16,-6 3-3 16,0 6-1-16,3 13 0 15,-3 0-2-15,-3-2 1 16,4 2-1-16,-7-16 1 16,3 0-1-16,13 2 0 15,-14-14 0-15,16 3-1 0,7-3 0 16,-3-2 2-16,15 3 0 15,-3-6 1-15,3-1 1 16,2-5-2-16,-2-7 1 16,-1 6-2-16,7-9 1 15,7 5-1-15,0-3 0 16,1-5 0-16,-1 12-5 16,-13-10-47-16,-2 5-44 0,-8-3-86 15,-2 0 102-15</inkml:trace>
  <inkml:trace contextRef="#ctx0" brushRef="#br0" timeOffset="-162164.037">9035 8205 1203 0,'-9'0'574'0,"2"1"-216"16,7 7-115-16,-9 6-110 16,9 10-38-16,-3 9-43 15,-8 0-14-15,11 12-13 16,-22-8-5-16,4 6-8 0,-8-8-4 16,0-3-2-16,10 4-1 15,2-7-1-15,-13 3-1 16,18-5 0-16,-8-3 1 15,2-2-44-15,18-3-46 16,-12-9-126-16,8-6-121 0,3-7 208 16</inkml:trace>
  <inkml:trace contextRef="#ctx0" brushRef="#br0" timeOffset="-161264.287">9576 7905 496 0,'9'-2'294'15,"-3"-4"-46"-15,-12-1-36 16,11 9 0-16,-7-2-52 16,1 5-20-16,0-5-29 15,0 2-27-15,-5 26 7 16,-10 38-4-16,5-29-10 16,-3-2-1-16,3-5-12 15,3-1-12-15,8-4-20 16,8 2-7-16,-17-11-9 15,9-2-1-15,-3-7 2 16,-5-7 3-16,18-4 3 16,-5-6-2-16,-5-8-5 15,0-2-6-15,5-4-5 16,0 2-2-16,16-2-17 16,-4-1-9-16,-22-7-4 15,0 3-2-15,-5 6 15 0,-6 0 6 16,14 15 0-16,-9 3-1 15,1 8-1-15,-5 5 0 16,1 6 3-16,7 8 0 16,-22-4 2-16,9 11 0 15,-9-1 2-15,-2-1 0 16,13 7 1-16,0-4 0 16,3 3 1-16,-3-4 1 0,6 3 0 15,4 2 0-15,4 6 1 16,6-1 0-16,4-7 2 15,-6-9 1-15,15-4 4 16,-4-11 2-16,8 4 3 16,11-3 1-16,2-3 1 15,14 1 0-15,-10-12-1 16,-3-2 0-16,-9-7-5 16,3 0 0-16,9 6 9 15,5-1-2-15,-2 1-2 16,-16-7-8-16,-4 7-2 15,-8-9-3-15,0 6 0 16,-2 5 18-16,-4-10-67 16,4 16-40-16,-6 0-181 0,1 2 154 15</inkml:trace>
  <inkml:trace contextRef="#ctx0" brushRef="#br0" timeOffset="-160906.178">10023 7882 2537 0,'-18'19'14'16,"9"-5"6"-16,-1 23 31 15,10 16 1-15,3-6 4 16,-13 1-1-16,-10-4-9 16,0 0-4-16,0 2-11 15,8 0-5-15,2 2-8 16,-6-14-4-16,5-5-3 15,8 6-2-15,-6-23 4 16,5 5-13-16,2-12-18 16,-5-8-385-16,7 3 291 0</inkml:trace>
  <inkml:trace contextRef="#ctx1" brushRef="#br0">9758 13127 0,'0'0'16,"0"0"-16</inkml:trace>
  <inkml:trace contextRef="#ctx0" brushRef="#br0" timeOffset="-158631.825">3573 8884 774 0,'-4'16'231'0,"-7"-145"-46"0,11 135-68 0,-1-8 2 15,0 2-7-15,1 0 1 16,0 0-14-16,0 0-21 16,0 0-4-16,0 0-6 15,0 0-2-15,0 0-4 16,0 0-3-16,0 0-3 16,0 0-2-16,2 1-7 15,12 6-4-15,37 10-8 16,-33-19-4-16,3 0-9 15,2 5-4-15,12-1-8 16,-7-2-1-16,10 3-3 16,-12-3-2-16,-6 0-1 15,8-1 0-15,2-4-1 16,7 5 0-16,1-10 0 16,-2 5 0-16,-6-2 0 0,1 2 0 15,1 4-1-15,2-1 0 16,4 2-1-16,12 3 0 15,-4-3 0-15,-8 0 0 16,6 5 0-16,-9-5 1 16,2 0 1-16,6-6 0 15,-23-3 0-15,11-2-1 16,3 6 0-16,5 1 0 0,24 3-1 16,-18 1 1-16,3-5 0 15,6 5 0-15,-9-5 1 16,-1 0-1 15,-23 3 0-31,2 0 0 0,65-7 1 16,4 0-1-16,3 5-1 15,-37 0 1-15,1 4 0 0,-12-4-1 16,-2 1 1-16,-4-1 0 16,-1-1 0-16,4 2 0 15,2 0-1-15,13 4 2 16,-7 1-1-16,-2 1 0 15,-5-2 1-15,-7-1-2 16,2-1 1-16,1-1 0 16,-1 3-1-16,-2 2 0 15,6 1 0-15,-4-2 1 16,5-1-1-16,4 0 0 0,-1-1 1 16,3 0-1-16,0-1 1 15,-5-1-1-15,-1 3 1 16,-4 0-1-16,3 3 0 15,3-1 0-15,0-1 1 16,-5-2 0-16,9 1 0 16,-2 4 0-16,5 0-1 15,3 0 1-15,-16-6-1 16,1-2 1-16,5 1 0 16,-1-1 0-16,8 6 0 15,-1-2-1-15,-1-1 1 16,0 0-1-16,-1-1 1 15,-5 1 0-15,-2 2-1 16,-2-1 0-16,6 3 1 0,1-3-1 16,-9 2 0-16,12 8 0 15,-13-8 1-15,7 2 0 16,7-1 0-16,-9-4-1 16,1 0 2-16,-3 1-1 15,1 4 1-15,1-5 0 16,5 1-1-16,-5-2 0 15,3-2 0-15,8 4 0 16,-2 0 0-16,-3-1 0 0,-2 3 0 16,-7-6 0-16,2 3 0 15,8 6 0-15,-2-6 1 16,-6 4-1-16,12 1 1 16,-13-6 2-16,1-2 0 15,8 0 1-15,-11 4 2 16,6 2-1-16,-7-3-1 15,9 9 1-15,-1-9-1 16,2 1 0-16,-3 3 1 16,-8-3 1-16,2-2 1 15,6 1 2-15,4 3 0 16,-4-7 0-16,-2 3 0 16,-3-1-2-16,4-6-1 15,-1 4 0-15,-3 1-3 16,-4-1 1-16,-5 3 0 0,1-1-1 15,4 2 0 1,3-1-1-16,-3 2 1 0,-1 0 0 16,-5 2 1-16,-7 2-1 15,-2-4-1-15,-4-2 1 16,-2 0-1-16,3-1 1 0,-1 2-1 16,6 6 1-16,-10-6-1 15,0-1-1-15,-6-1 1 16,8 4 0-16,-10-1 0 15,-2 1 0-15,-1-1 0 16,-5-2-1-16,1 0 23 16,0 0-21-16,0 1-121 15,0 0 12-15,-7 0 33 16</inkml:trace>
  <inkml:trace contextRef="#ctx0" brushRef="#br0" timeOffset="-152467.594">3748 9578 161 0,'-1'0'139'0,"0"0"43"15,0 0-27-15,0 0-23 16,0-1-4-16,0 0 2 16,0 0 6-16,0 0 5 15,0 0-4-15,0 0-16 16,-1-1-8-16,2 1-20 16,0 0-10-16,0 0-23 15,-1 0-13-15,0 1-20 16,0 0-9-16,0 0-7 15,-6 11 0-15,-1 5-3 16,-11 33-1-16,19-29-1 16,1-6 0-16,-3-6-2 15,0-6 3-15,-3-8 9 16,2 5 2-16,2-11 2 0,4 0-1 16,14 2-10-16,-8-14-2 15,-1 5-2-15,-7-4 0 16,-6 2-2-16,5 12-1 15,2 6-6-15,-1 3-3 16,-1 8-1-16,-5 1 1 16,-5 3 4-16,6 4 2 0,-5-2 1 15,5 1 0-15,6 2-74 16,-7-3-47-16,2-7-155 16,3 8-251-16,0-11 352 15</inkml:trace>
  <inkml:trace contextRef="#ctx0" brushRef="#br0" timeOffset="-151599.553">4159 9337 673 0,'0'-10'372'15,"-5"-1"-106"-15,6 11-62 16,-1-1-28-16,0 5-56 0,-1-4-24 15,-1-1-35 1,1-1-14-16,0 2-21 0,-9 2-5 16,4 1-7-16,-1 10-1 15,-28 35-4-15,17-33 0 16,7 0-2-16,2-3-1 16,0-4 0-16,11 0 2 15,-4-3 3-15,2-3 2 16,0-8 0-16,-1 5-1 15,1 0-5-15,0 0-3 0,3-12-4 16,3 1 0-16,22-32-2 16,-9 33 0-16,2-1-1 15,-2 4 1-15,3 4 0 16,1 1-2-16,0 5-3 16,-3 1-2-16,0 5 0 15,-4 2 1-15,-8 8 2 16,6 3 2-16,-14 1 2 15,-1 3 2-15,-6-3 1 16,1 2 5-16,0 8 4 16,1-4 1-16,-8 2 1 15,-8-1 0-15,-9-6-2 16,-8 2 0-16,-7-7 0 16,14 4-1-16,5-3 0 15,2-5-1-15,14-8 1 0,-13-7 0 16,-2-15 2-16,9 4-1 15,0-9-3-15,5-3-4 16,8 5-5-16,-5-8-3 16,16 13-2-16,-1 0 0 15,8 4-1-15,3 2-2 0,-8 3-2 16,7 9-1 0,-4 5 1-16,0 5 4 15,4 8 4-15,-16-10 2 0,11 8 2 16,0-2 0-16,-1-2 2 15,13 5 0-15,-8-3 1 16,-4-5 0-16,3-7 4 16,-6-5 1-16,4-7 4 15,4-6-14-15,10 1-78 16,9-1-49-16,-5-8-168 16,-4 3 179-16</inkml:trace>
  <inkml:trace contextRef="#ctx0" brushRef="#br0" timeOffset="-150733.001">4760 9330 681 0,'9'-4'460'16,"-9"0"37"-16,0 4-259 15,-16-9-36-15,11 8-66 16,-3-4-26-16,-3-2-36 16,6 5-8-16,-9 2-19 15,12 8-8-15,-11 0-11 16,-2-2-6-16,-8 0-6 15,-6-6-3-15,7 10-6 16,11 3-1-16,-1-12-3 16,2 8-1-16,-15-12-2 15,15 2 0-15,4 2 0 16,-5 2-1-16,22-2 0 16,-22 4 0-16,11 2-1 15,7-3 1-15,-14-3 0 16,16 6 0-16,-8 1 1 15,-8-6 0-15,11 10 1 0,-12-10 0 16,0 2 0-16,9 10 1 16,-5-5-2-16,9 3 1 15,-7-6 0-15,-1-1-1 16,1-3 1-16,-10-3 0 16,12 1-1-16,-3-1 0 15,5 1-1-15,-2 0-2 16,0 0-1-16,0 0 0 0,0 0 0 15,0 0 0-15,0 0 2 16,0 0-1-16,0-1 1 16,2 1-1-16,21 2 0 15,21 5 0-15,-6-2 0 16,-21-5 0-16,-1 5 1 16,-2 1 1-16,5 7 0 15,1-1 1-15,-4 0 1 16,3 3 0-16,-16 0 0 15,8 4 0-15,-11 3 0 16,-15-5 2-16,10 8 1 16,-16-6 0-16,0-2 1 15,4 4 0-15,-15-15 0 16,4 5 0-16,4-1 1 16,9 3-2-16,-5-4 1 0,-2-7-1 15,-2-4 1-15,-2-5 0 16,4-2 2-16,7 5 0 15,1-8-1-15,-3-8-2 16,10 2 0-16,-6-5-16 16,12 11-32-16,1 2-34 15,0 3-94-15,3 0-41 0,2 0-115 16,7 5-109-16,2 1 287 16</inkml:trace>
  <inkml:trace contextRef="#ctx0" brushRef="#br0" timeOffset="-150183.578">4946 9478 2343 0,'-13'10'15'16,"1"2"-3"-16,-13 11 11 15,-5 1-2-15,13 6-5 16,5 3-3-16,5-3-2 15,4-3-1-15,0-4-6 16,-1-5 0-16,11 0-2 0,3-3 0 16,6 3 0-16,2-4 1 15,-6-13 0-15,10 9 2 16,-5-14 5-16,1-10 3 16,1-2 2-16,-4-7 1 15,3-3-3-15,4 3-1 16,-2-6 2-16,3-5-1 15,-11-1 0-15,-6 1-1 0,1 10-1 16,-4 1-1-16,-3 5-2 16,-2 0-1-16,-7 3-3 15,-3 6-2-15,-2-1-3 16,0 6-3-16,3 4-1 16,-2-3-1-16,3 4 6 15,1 1-20-15,-3-1-75 16,5 3-58-16,0 1-166 15,3-4 192-15</inkml:trace>
  <inkml:trace contextRef="#ctx0" brushRef="#br0" timeOffset="-149283.599">5535 9380 597 0,'28'-41'348'15,"-28"43"-13"-15,0-7-86 16,0 5-68-16,0-1-39 15,0 1-67-15,0 0-21 16,0 0-20-16,-2 2-1 16,0 7 0-16,-2 13 0 15,-10 33-2-15,-17-31 0 0,20 6-6 16,-2 0-4-16,-1 7-5 16,19-1-2-16,-18 4-3 15,5 3 0-15,-2-4-3 16,-2-12 0-16,5-6 0 15,-5-12 1-15,6 2 4 16,5 0 4-16,0-8 5 16,0-3 0-16,1-10-5 15,-3 0-5-15,3 6-7 16,3 3-2-16,0-6-1 16,4 7 0-16,-2-9-1 15,0 1-1-15,1 5 0 16,-2-4 0-16,1 8 0 15,2-1 1-15,2 1 1 16,1 6 1-16,-10-6 0 16,16 10 2-16,0-5 4 0,4 2 1 15,11-8 5-15,-3 0 1 16,-2-1 0-16,1 1-1 16,-7 0-3-16,8 0-2 15,-20-6-2-15,-7-4 0 16,20 13-2-16,-21-4-1 15,7-1-2-15,10 6 8 0,-10-1-75 16,-5 1-58-16,7 4 77 16</inkml:trace>
  <inkml:trace contextRef="#ctx0" brushRef="#br0" timeOffset="-148582.733">6493 9395 316 0,'4'-11'251'15,"5"6"26"-15,-3-5-66 16,5 6-17-16,-6-3-15 16,-7-5-7-16,2 3-13 15,-4 3-13-15,-1 3-40 0,5 7-21 16,2 10-35-16,-3-6-12 16,0 14-8-16,-5-2 1 15,-9 6-3-15,9 7-4 16,-5 3-3-16,2 2-2 15,1 6-4-15,-8-1-4 16,2-3-1-16,3-7-2 16,1-3 0-16,4-4 0 0,1-10 1 15,-3 0 2 1,4-10 6-16,0-1 2 0,-1-5-12 16,5-1-30-16,-3-11-101 15,1-8-81-15,1-3 119 16</inkml:trace>
  <inkml:trace contextRef="#ctx0" brushRef="#br0" timeOffset="-148247.121">6368 9531 743 0,'-1'-1'447'0,"0"0"-61"15,0 0-142-15,0 0-28 16,1 0-68-16,0-1-23 16,14-3-38-16,5 1-12 15,26-3-13-15,-22 7-4 16,7 2-5-16,2 3-4 0,4-5-13 15,0 1-8-15,-9 0-10 16,-12-6-2-16,-1 3-6 16,1 1 0-16,0-2 1 15,14 3-8-15,-25 0-77 16,-10-5-67-16,14 4 83 16</inkml:trace>
  <inkml:trace contextRef="#ctx0" brushRef="#br0" timeOffset="-147240.697">7164 9706 534 0,'-1'-1'324'0,"0"0"-8"16,0 0-71-16,0 0-53 15,0 0-34-15,0 0-51 16,0 0-19-16,-1-1-37 16,1 1-12-16,0 0-13 15,0 1-2-15,0 0 6 16,0 0 5-16,1 7 0 15,4 10-4-15,16 28-8 0,-27-38-2 16,3-7-7-16,-4 2-2 16,-7-10 4-16,10 2 1 15,5 4 0-15,0-9 0 16,15 3-6-16,1 2-2 16,1-3-2-16,-7-6-1 15,-15-3-2-15,4 7-2 16,-5 2-2-16,4 9-2 15,-12 1-3-15,14 5 1 0,-11-4 2 16,11 9 2-16,0-4 0 16,-15 1 1-16,23 6 0 15,-21-10 28-15,18 4-96 16,2-1-69-16,-13-7 92 16</inkml:trace>
  <inkml:trace contextRef="#ctx0" brushRef="#br0" timeOffset="-145985.614">7775 9404 325 0,'34'-58'270'16,"-26"53"26"-16,-2 3-69 15,-2-6-26-15,-1 10-51 16,-2-3-23-16,-1 2-45 15,0-1-14-15,0 0-24 16,-1 0-3-16,-1 10 1 16,-4 5-5-16,-17 26-4 15,12-17-8-15,2-5-10 16,-6-2-3-16,3-5-3 16,2-1-1-16,3-2 1 15,-1-5 0-15,-1-3 5 16,-1-1 1-16,9-2 0 15,4-4-1-15,8-1-6 0,4-8-4 16,0-5-4-16,2 2-3 16,4 0 0-16,1 4-2 15,-5 6 1-15,6 5-1 16,-8-5-2-16,1 3 0 16,3 14-2-1,-9-6 1-15,4 19 0 0,-5 3 1 16,2 2 2-16,-5 1 3 0,-6 2 3 15,-4 1 5-15,-11-1 5 16,1 4 2-16,-5 1 0 16,-3-5-1-16,-6-2-2 15,-2-7 1-15,-7-9 0 16,-4 2 0-16,5-13 1 16,-5-2-1-16,15-2-1 15,10-5 1-15,-8 2-3 16,7-1-1-16,2-12-5 15,-8 2-2-15,12-5-4 16,3 7-1-16,4 5-3 16,12 4 0-16,-2 4-1 15,1-4 1-15,5 4-2 16,-6-1 0-16,18 11 0 16,1 3 1-16,3 7 8 15,-4 0 1-15,2 3 6 0,3-4 0 16,-1-1-2-16,6 1 0 15,-13-8-1-15,0 5 0 16,-6-2 2-16,-1-1 1 16,-8-7 3-16,5-2 2 15,-4-5-15-15,1-5-47 16,13-1-167-16,-9-3 145 16</inkml:trace>
  <inkml:trace contextRef="#ctx0" brushRef="#br0" timeOffset="-145117.346">8517 9307 929 0,'0'-5'471'0,"7"6"-154"16,-5 0-133-16,-11 2-39 16,10 4-51-16,-1 2-13 15,-4 4-7-15,2-1-1 16,-21-6-12-16,-5 1-13 15,3 4-18-15,-2-3-7 16,8 8-9-16,1-5-2 0,-6-11-3 16,4 6-1-16,3-4-2 15,3-3-1-15,7 1 0 16,2-1-2-16,0-6-1 16,4 5-1-16,0 1-1 15,1-2-2-15,0 2-1 16,0 1 0-16,0 0 1 15,0 0 0-15,0 0 1 16,0 0 0-16,1 11 0 16,-1-7 1-16,-1 6 0 15,-2 2 0-15,-9 27 1 16,1-27-1-16,0 1 1 16,4-1 1-16,-2-4-1 15,0 1 1-15,5-4-1 16,-3-1 0-16,2-3 0 15,5-1 0-15,4-6-1 16,1 2-3-16,7-7-12 0,0 0-7 16,3 1-13-16,3-3-5 15,4 5 8-15,4 0 5 16,-4 2 14-16,-21 6 4 16,22 1 1-16,-4 5 1 15,-2 0 0-15,24 3 2 16,-29 3 1-16,-3 1 2 0,5 7 1 15,-5 1 1-15,-3 6 1 16,0 3 2-16,-10-4 2 16,-7-3 0-16,-6 2 10 15,1-1 4-15,-5-5 7 16,-16 4 1-16,18-12-4 16,-5-6-3-16,-1-3-7 15,19-7-3-15,-25-3-1 16,2-6-1-16,1 6 1 15,-2-9 0-15,11-1-4 16,-1 5-2-16,10-9-3 16,6 12-5-16,-2 2-16 15,6 3-20-15,0 4-58 16,-11 1-55-16,12 0-150 16,-1 3 189-16</inkml:trace>
  <inkml:trace contextRef="#ctx0" brushRef="#br0" timeOffset="-144547.371">8892 9338 1137 0,'-7'-10'536'15,"1"12"-224"-15,-19 6-139 16,16 2-41-16,-10 7-54 16,-1-5-15-16,18 12-25 15,-20-1-6-15,6 5-10 16,-6-2-3-16,-2-5-5 16,3 4-2-16,-1 0 0 15,8 2-2-15,2 4-2 16,3-6 0-16,10 2-3 15,6-2 0-15,7-2 0 16,1-3-1-16,-2-9 1 16,1-9 0-16,1-4 3 15,4 2 1-15,-1-3 2 0,3-5 0 16,-11-4 0-16,10-1-1 16,-1-12 0-16,1 2 0 15,6-4 0-15,-12-4 0 16,0 7 0-16,0-1 0 15,-5 0-2-15,-1-2 1 16,-2-2-2-16,-6 0-1 16,-2-2-2-16,-7 4-2 15,-1 6-2-15,1 14-3 16,-5-5-6-16,4 11-2 0,-5-4-3 16,1 3 1-16,6 12 6 15,-9 3-22-15,12 9-56 16,-4-4-47-16,3 6-173 15,6-3-187-15,-7 4 318 16</inkml:trace>
  <inkml:trace contextRef="#ctx0" brushRef="#br0" timeOffset="-143916.129">9333 9228 818 0,'0'-7'475'16,"-3"-2"-36"-16,2 6-142 15,-2 4-111-15,-4 3-42 16,-4 11-58-16,5 5-15 0,-7 4-19 15,1 2-6-15,1-1-10 16,-6 7-4-16,0 0-1 16,5 6 0-16,-3-4-4 15,-1-2-3-15,0 3-9 16,-7-6-3-16,6 1-4 16,-6-2-1-16,9-4-1 15,6 3-1-15,3-2 0 16,5-3 0-16,2 0 0 15,6-6 1-15,0-7-2 16,-6-2 0-16,-9-13 0 16,3 1-1-16,-4 1 0 15,14 3 0-15,-3 4-1 16,7 5 0-16,-7-5-1 16,-4-3 1-16,4-1-1 15,-3 0 0-15,0 1 0 0,0 0 0 16,11 0-1-16,6 1 1 15,26-11 0-15,-20 5 1 16,5 9 1-16,-8-4-1 16,-10 6 0-16,16-1-1 15,-2-3 2-15,5-2-1 16,14 6 1-16,-24-5 1 16,7 1 0-16,-11-2 1 0,2 2 0 15,3-5 1-15,-16-3 0 16,1-3-1-16,4-2-41 15,3 6-29-15,-2-15 39 16</inkml:trace>
  <inkml:trace contextRef="#ctx0" brushRef="#br0" timeOffset="-143156.751">10770 8532 639 0,'1'-32'364'0,"-3"31"-82"15,-2-4-80-15,4 3-31 0,0 1-46 16,0 0-9-16,0 1-18 15,0 0 1-15,0 0 1 16,14 4-4-16,13 5-8 16,35 10-7-16,-25-12-11 15,-5-6-8-15,15 2-13 16,-10-4-6-16,5 1-20 16,3 0-6-16,-17-4-4 15,3 6-3-15,-16-6-1 16,0 2-2-16,-19 0-1 15,8-2 1-15,-2 7-29 16,-2-3-49-16,0 0-119 16,0 0-109-16,-1 5 178 15</inkml:trace>
  <inkml:trace contextRef="#ctx0" brushRef="#br0" timeOffset="-142803.283">10786 8743 893 0,'4'3'441'0,"-1"-6"-125"16,6 4-70-16,-1-7-50 15,1-2-28-15,5 1-41 16,0-1-18-16,10 11-21 16,7 2-6-16,4 1-17 15,6 0-6-15,15 4-18 16,-11-11-6-16,3 2-14 16,-4 2-5-16,-20-11-7 15,3 5-2-15,-4 3-1 16,-4-1 2-16,-3 5-63 15,-5 2-52-15,-5 4 66 16</inkml:trace>
  <inkml:trace contextRef="#ctx0" brushRef="#br0" timeOffset="-126740.211">11846 8444 506 0,'36'-9'317'16,"-31"-2"-35"-16,3-1-94 15,-6-5-25-15,9 4-53 16,-6 2-16-16,-4 6-12 15,-1-2-3-15,3 10 5 16,-2-1-6-16,3 1-19 0,-4-3-9 16,-1 0-20-16,-1 7-7 15,-28 10-5-15,-32 27-4 16,39-25-6 0,12-9-2-16,0-1-2 0,-35 29-2 15,9-1-1-15,4 1-1 16,22-10-1-16,1-3-2 15,2 1 0-15,2 0 1 0,6 5 0 16,5 5 0-16,3-4 1 16,5-1 1-1,0-13 1-15,3-3 3 0,9-6 4 16,0-8 0-16,18-1 3 16,5-6 2-16,-7-11 1 15,9-2 2-15,-18-16 0 16,-3-5-1-16,7 1-1 15,-7 0 0-15,-4 6 1 16,-8-1 0-16,-7 1 9 16,-4-1 10-16,-6-3 8 15,-4 5 2-15,-6 2-6 16,-5-1-11-16,-1 12-11 16,-7-4-7-16,-8 9-9 15,15 7 0-15,-16 5-4 16,5 2 0-16,5 6 0 0,-13 4 0 15,8 6-1-15,0-5 1 16,3 7-1-16,5-5-1 16,10 4 1-16,3 4 15 15,7-6-63-15,-2 1-48 16,6-1-166-16,5-2 152 16</inkml:trace>
  <inkml:trace contextRef="#ctx0" brushRef="#br0" timeOffset="-126425.254">12214 8783 1321 0,'-11'-1'585'16,"5"1"-274"-16,0 12-78 16,0-3-76-16,-7 9-41 15,4-10-61-15,-4-4-23 16,5 3-21-16,8-7-3 15,-2 6-12-15,4-5-43 16,-2-2 33-16</inkml:trace>
  <inkml:trace contextRef="#ctx0" brushRef="#br0" timeOffset="-124476.032">12704 8466 140 0,'-1'-5'80'0,"0"0"-12"16,-1 4-9-16,2-5-2 16,0 4 4-16,0-4 17 15,2 1 7-15,-1 2 12 16,2-8 3-16,1-2 12 16,10-25 9-16,-12 27 14 15,1 4 3-15,-2 6-6 0,3-2-3 16,1-2-14-16,-1 6-5 15,-4-4-14-15,-3-1-13 16,2 4-22-16,0 0-8 16,0 0-18-16,-7 18-3 15,-12 35-10-15,8-32-5 16,-4 9-6-16,3-1-2 16,-5-3-1-16,2 1-1 0,1-2 0 15,1-2 0-15,1-4 1 16,-2-3 1-16,5-4 0 15,0-7-1-15,5 1 1 16,3-3-2-16,1-2-1 16,1-1-1-16,0-1-4 15,0 0 0-15,0 0-1 16,7 0 0-16,8-3-1 16,24 0 0-16,-23 4-2 15,0 1-1-15,0 2 0 16,5-1 2-16,-3 1 2 15,-1 0 0-15,2-1 2 16,1-1 1-16,-5-1 1 16,20 0 1-16,-24-1 0 15,9-1 1-15,-3-4 1 0,-13 0 5 16,11 3-54-16,-15-3-52 16,10 2-169-16,-1-2 157 15</inkml:trace>
  <inkml:trace contextRef="#ctx0" brushRef="#br0" timeOffset="-124090.342">13087 8262 739 0,'-1'-11'387'0,"0"6"-83"16,-2 0-62-16,1 5-77 16,1 0-37-16,0 0-58 15,-2 7-17-15,-8 21-17 16,-13 40 0-16,5-26-6 16,-4-2-3-16,-1 6-2 15,-4-8-2-15,11 5-5 16,-2 2-2-16,-4-4-6 15,1 0-1-15,-1-2-2 0,6 0-1 16,2-9-1-16,11-2 1 16,-5-10 0-16,-3-7 1 15,10 2 4-15,-2-2-7 16,8-6-43-16,4-3-47 16,0-8-158-16,6-5 154 15</inkml:trace>
  <inkml:trace contextRef="#ctx0" brushRef="#br0" timeOffset="-123259.577">13521 8311 725 0,'2'-5'371'0,"0"-3"-97"16,-1 0-88-16,4-1-66 16,-2-1-28-16,-1 3-27 15,4 3-7-15,-6-1 1 16,5 2 22-16,-9 3 16 16,3 0 0-16,0 0-12 15,-9 4-16-15,-14 1-18 0,-38 32-4 16,29-24-13-16,-4-2-7 15,5-4-13-15,10 5-4 16,-4-4-3-16,3-3-3 16,2 0-1-16,8 2 0 15,1 0-3-15,4 2 1 16,2-5-1-16,-7-4 0 0,10 4-1 16,2 4 0-16,-2-1-1 15,2-4 1-15,-5-1 0 16,3 3 0-16,3 4 1 15,-2 4 0-15,0 0 0 16,-2 3 1-16,-4-6-1 16,5 5 1-16,-2-2 0 15,-3-6-1-15,3 5 0 16,-1-8 1-16,2 2 0 16,-11-3-1-16,15-2 1 15,1-1 0-15,5-3 0 16,17-1 0-16,-8-2-1 15,6 5-1-15,1-4-2 16,4 3 0-16,1 2 2 16,6-5-1-16,2 5-1 15,1 0 0-15,-5 3-2 16,-8 5 0-16,0 4 0 0,-16-6 0 16,10 11 2-16,-4-1 1 15,-7 2 1-15,7 6 1 16,-13-5 0-16,-5 2 2 15,-5 2 0-15,3 5 1 16,-11-4 1-16,-4 1 0 0,3 0 3 16,3-1 2-16,-17-6 1 15,11-2 2-15,-17-13 3 16,-15-6 2-16,20 4 4 16,-3-1 1-16,0 1-3 15,13 6-2-15,2-8-6 16,2 1-2-16,10-10-2 15,-8-2-1-15,1-2-1 16,4-8 2-16,1 3-32 16,3-8-42-16,10-1-145 15,3 5-66-15,12 5 161 16</inkml:trace>
  <inkml:trace contextRef="#ctx0" brushRef="#br0" timeOffset="-122192.622">13858 8816 251 0,'2'5'191'0,"1"-3"42"15,8 6-29-15,-14-6-43 0,3-2-16 16,-8-6-18-16,-8-5-6 15,18 10 0-15,-7 0 3 16,11 1-3-16,-6 0 0 16,0 0-8-16,0-1-13 15,0 0-28-15,3-6-15 16,-2-15-20-16,38-32-8 0,-19 24-8 16,0 2-2-16,-1-11-5 15,2 1-3-15,-3-5-2 16,-6-16-1-16,4 9-4 15,1-6-2-15,-10 11-2 16,7 10-2-16,-4 11-1 16,-17 13 0-16,16 7 1 15,-8 7-1-15,-12 6 0 16,21 5-1-16,-20 8-2 16,5 5 2-16,11 15 1 15,-12-7 0-15,9 3 2 16,-5 0 1-16,-5-11 0 15,13 0 0-15,1-3 0 16,3-5 1-16,8-2 0 16,-5 1 1-16,-2-8 2 15,-1-4 2-15,4-3 4 16,-1-6 2-16,11-3 2 16,-1-3-1-16,9-9-1 0,-8-2-1 15,10-2-3-15,2-2 1 16,-19-11 0-16,11-2 0 15,-11-14 0-15,1-5-2 16,8 7-2-16,-5 2-2 16,-10 15-3-16,-2 12-3 15,-5 13-8-15,1 7-6 0,-5 7-2 16,-1 8 0-16,-6 10 7 16,0 8 4-16,-4 13 4 15,-5 1 1-15,-2 7 7 16,-3-8 4-16,7-4 5 15,-2-3 2-15,-4-1-4 16,7 2-1-16,-9-2-3 16,11 1-1-16,2-6-1 15,2 0-1-15,-2-5 3 16,-2-5 0-16,7-7 3 16,-17-9 2-16,15-4-6 15,-5-8-17-15,3-4-81 16,17 1-67-16,1-13 93 15</inkml:trace>
  <inkml:trace contextRef="#ctx0" brushRef="#br0" timeOffset="-121174.86">14813 8749 566 0,'-1'0'272'16,"-1"4"-97"-16,0 2-31 0,1-6-35 16,0 7-9-16,0-4-14 15,1 8-2-15,0-7-12 16,-2-4-1-16,1 6 0 15,0-3 0-15,0 2 10 16,0 1 6-16,1-6-12 16,0 0-10-16,0 0-28 15,0-1-14-15,4-17-11 16,45-44-1-16,-22 20 1 16,-1-2 0-16,2 2-1 15,-4-4 1-15,0 2 1 16,-10 4 3-16,4-2 3 15,0 3 0-15,-3 6-5 16,12 5-3-16,-16 13-8 16,-5 4-3-16,-2 11-10 15,-7 1-2-15,3 16 1 16,-1 10 1-16,-3 4 7 16,-2 2 2-16,1-1 0 0,-3 0 1 15,3 4 0-15,0-2 0 16,0 0 1-16,3-5-1 15,2-2 1-15,3 0 0 16,4-4 1-16,-1-1 0 0,4-3 2 16,2 1 0-1,7-8 2-15,-7-6 1 0,7-6 2 16,-5-9 1-16,9 3 2 16,1-5-1-16,-12-4 0 15,7-1-1-15,-14-12-2 16,7 5-1-16,17-1 0 15,-9-4 0-15,5 2 1 16,-2-6-1-16,-10-5 1 16,4 4-1-16,-2-14-2 15,4 3 0-15,-4 2-4 16,-1-4-1-16,-6 19-5 16,1 10 0-16,-6 6-5 15,-1 9-3-15,0 6-1 16,-3 2 1-16,0-6-19 15,0 18-36-15,-3 49-139 0,2-19-115 16,0 0 193-16</inkml:trace>
  <inkml:trace contextRef="#ctx0" brushRef="#br0" timeOffset="-120773.068">15713 8377 960 0,'8'-4'442'0,"-11"-5"-187"15,-11-4-58-15,7 4-75 16,-2 3-30-16,1 6-39 15,5 6-15-15,-3 9-11 16,6 8 1-16,-7 2-4 16,0 3-2-16,-8 4-3 15,-7-5-2-15,4 6-1 16,-1 0-3-16,3-5-2 0,-1 2-4 16,7-3 0-1,-3-6 1-15,-6 2 1 16,13-3 1-16,-3-8-3 0,8 2-18 15,8-13-50-15,-15-4-48 16,13-8-106-16,0-7-76 16,5-3 180-16</inkml:trace>
  <inkml:trace contextRef="#ctx0" brushRef="#br0" timeOffset="-120456.231">16060 8195 1052 0,'5'-1'515'0,"-6"1"-186"15,-3 0-81-15,3 0-105 16,0 0-41-16,-3 3-42 16,-13 16-11-16,-31 40-18 15,35-25-3-15,0 11-10 16,-1 1-3-16,2-4-3 15,-9 0-1-15,0-3-3 16,3-3-1-16,-1-3-1 16,-3-2 0-16,-1 0 1 15,1-2-1-15,9-5 2 0,12 1-2 16,-6-11-49 0,-2-11-45-16,6-3-132 0,-3-7-181 15,15-11 259-15</inkml:trace>
  <inkml:trace contextRef="#ctx0" brushRef="#br0" timeOffset="-120193.567">15625 8535 993 0,'-6'-3'457'0,"3"-4"-204"16,10 5-38-16,3-6-73 15,11 3-27-15,9-1-29 16,-8-4-11-16,10 6-9 16,7 4-9-16,2-4-16 15,3 2-8-15,-2 1-15 16,-15-1-3-16,-14 4-2 16,6-2 0-16,-7 1-15 15,-2 1-46-15,6 0-158 16,-5 8 137-16</inkml:trace>
  <inkml:trace contextRef="#ctx0" brushRef="#br0" timeOffset="-119791.929">16201 8625 1171 0,'5'-7'533'0,"-10"2"-225"15,1-1-52-15,2 6-102 16,2 3-37-16,-1-3-67 16,0 0-19-16,-9 3-9 15,-15 11-1-15,-18 36-6 16,25-30-5-16,2 2-3 15,0 2-2-15,6-2-2 16,-1-3 0-16,4 0 0 16,2-8-1-16,3-4-1 15,2-2 0-15,11-4 2 16,3 2-1-16,11-3 1 16,6 4 1-16,3-7-1 0,-3 2 1 15,-6-10 2-15,6 0 0 16,-10-1-9-16,6-2-17 15,1 1-59-15,-9-3-33 16,1 0-141-16,-6-1 159 16</inkml:trace>
  <inkml:trace contextRef="#ctx0" brushRef="#br0" timeOffset="-119493.835">16461 8583 1055 0,'-8'2'534'0,"-4"5"-157"15,-2 3-99-15,1 4-104 16,-6 2-45-16,2 10-55 16,0 11-21-16,-2 3-27 15,-5 2-6-15,4 5-11 16,-11-10-2-16,11 4-1 15,11-3 0-15,-11-9-1 16,20 5 0-16,-13-12-13 16,1-4-21-16,7-6-70 0,-6-6-33 15,12-7-142-15,9-4 169 16</inkml:trace>
  <inkml:trace contextRef="#ctx0" brushRef="#br0" timeOffset="-118505.566">16922 8245 435 0,'3'-7'337'15,"-2"5"71"-15,-1 0-107 0,6 3-100 16,-7-1-41-16,0 0-56 15,-1 0-22-15,-2 13-25 16,2 10-6-16,-7 34-12 16,3-29-3-16,2 4-3 15,-3 0-3-15,0-7-5 16,4 1-3-16,-2-6-7 16,3-7-2-16,1-6 1 15,1-5 6-15,0-8 8 16,2-5 2-16,4 1-3 15,1-8-6-15,-1-6-9 16,6-9-2-16,0-13-13 16,0-5-9-16,1 2-9 15,-3 8-3-15,-3 14 9 16,-4 9 5-16,-2 13-5 16,-4 2-6-16,-7 11-6 0,-3 4-3 15,-8 13 9-15,-1 9 2 16,-1 12 8-16,-1 9 1 15,-6-5 7-15,6 3 1 16,-9-12 3-16,5-4 2 16,11-4 1-16,-3-6 2 15,20 1 2-15,-1 0-1 0,-4-7 0 16,-1 0 0-16,3-2-2 16,9 1 2-16,-1-8 0 15,4-1 2-15,3-3 0 16,4 0 1-16,9-8 1 15,3-2 1-15,0-8 3 16,-4-5 2-16,2 1 4 16,-6 0 1-16,10-1-2 15,-1-3-2-15,8 6-8 16,10 4-2-16,-11-2-1 16,-8 3-2-16,-3 2 0 15,-4 0-2-15,-17 8-1 16,16-1-2-16,-25 0 1 15,5-1-1-15,3-1-3 16,-4 0-13-16,1 0-41 16,-1 0-29-16,0 0-89 15,0 0-47-15,0 0-229 16,0 0 285-16</inkml:trace>
  <inkml:trace contextRef="#ctx0" brushRef="#br0" timeOffset="-118175.398">17488 8167 1065 0,'4'-20'499'0,"2"6"-187"16,-6 1-63-16,1 11-79 15,2 2-40-15,-8 7-63 16,-1 11-23-16,-7 10-11 16,-9 5 10-16,7 22 13 15,-5 4 4-15,3 9 3 16,3-1-8-16,-3-15-13 16,3-5-7-16,-2-12-18 15,3 0-4-15,3 0-4 16,-2-7 0-16,5-4 7 15,-1-8-14-15,2-10-56 0,6-1-15 16,3-14 29-16</inkml:trace>
  <inkml:trace contextRef="#ctx0" brushRef="#br0" timeOffset="-109323.986">3660 11324 266 0,'0'0'189'16,"0"0"27"-16,0 0-29 16,0 0-43-16,0 0-11 0,0-1-18 15,0 0-7-15,0 0-9 16,0 0-7-16,0 0-14 16,1 0-1-16,0 0-2 15,-1-1 0-15,0 1-1 16,0 0-4-16,0 0-10 15,0 0-4-15,0 0-12 16,0 0-5-16,0 0-12 16,0 0-7-16,0 0-8 15,0 1-2-15,0 0-6 16,0 0-1-16,-1 0-2 16,0 0-1-16,0 0-1 15,0 0-1-15,1 0 1 16,0 0 0-16,0 4 1 15,0 0 1-15,0-3 1 16,2 5 1-16,-2-6 1 0,0 0 2 16,2 1 1-16,-2-1 0 15,9 1-1-15,8 0-1 16,19-3 1-16,-37-8-1 16,8 6 0-16,-9-6 1 15,-8 6-2-15,15 5-2 16,-16-6-3-16,-2 5-3 15,11 0 0-15,-2 1 0 16,-2 0 2-16,5-1 0 0,0 0 0 16,0 0 0-16,0 0 1 15,0 0 0-15,0 0-1 16,-2 4 0-16,0 1-4 16,0 1-12-16,1-1-59 15,1 0-43-15,-1 0-115 16,2 1-95-16,0 0 211 15</inkml:trace>
  <inkml:trace contextRef="#ctx0" brushRef="#br0" timeOffset="-108330.235">4181 11045 368 0,'29'-33'252'0,"-29"30"25"16,-3-1-35-16,0 1-52 15,-51 72 532 126,1 0-722-141,6-68 6 0,61-2 2 16,-4-2 3-16,-8-6-3 0,27-1-4 15,-19 6-3-15,3-4-1 16,7 4 0-16,4-8-1 16,6-7-1-16,-1 0-2 15,0 1-1-15,-3 8-1 16,-13 0 1-16,9 7-2 15,-6 3 0-15,2 3-2 16,13 16 0-16,-13 4 2 16,-2-3 2-16,-3 7 3 15,-13-5 2-15,-1 4 6 16,-6 5 6-16,-5 2 7 16,-2-5 0-16,-9 7-2 15,-2-1-4-15,1-2-2 16,-5-1 1-16,-4-8 2 15,3-2 2-15,-16-7 1 0,7-7 0 16,-6-1-2 0,15-8-1-16,8-9-5 0,2-3-3 15,17-8-9-15,-9 0-4 16,6-2-4-16,4 5 0 16,11 4 0-16,0 3 0 15,-1 1-1-15,-3 1 0 16,0 6 0-16,4 1 0 15,6 10 1-15,4 5 3 0,3 4 5 16,-4 2 2-16,8 5 3 16,2-2 2-16,2-1 2 15,5 2 0-15,-13-13 2 16,-1 0 1-16,-11-9 3 16,10 0 3-16,-1-10-31 15,5-3-50-15,7-8-387 16,-10-6 313-16</inkml:trace>
  <inkml:trace contextRef="#ctx0" brushRef="#br0" timeOffset="-106629.453">4992 10965 347 0,'-5'0'249'0,"5"2"39"16,0 3-75-16,-1-5-59 16,-1 0-30-16,1 0-32 15,0 0-7-15,0 0-4 16,0 0 7-16,-10 5-2 16,-9 2-7-16,-26 40-20 0,18-36-12 15,-6-5-20-15,-2 2-6 16,11-5-6-16,6 8-3 15,2-9-2-15,8 2-1 16,-9-6-1-16,3-5-2 16,7 6-2-16,4 1-1 15,2 1-3-15,0 2 0 16,1-3-4-16,-1 0-4 0,1 0 0 16,0-1-1-16,1 1 5 15,0 0 3-15,0 0 1 16,0 0 0-16,2 6 1 15,6 9 0-15,15 24 2 16,-28-33-1-16,4-1 2 16,-14 1-1-16,8 1 0 15,1 4 0-15,-6 4 0 16,8-4 0-16,-7-3 1 16,2-3-1-16,2-4 2 15,-5-3 0-15,11 2-1 16,1-1-2-16,6-2-3 15,-6 2-3-15,0 0-2 16,1 0 0-16,26-12 2 16,21-10 1-16,-24 16-2 0,6 0 1 15,-16 3-1-15,17 4-1 16,-7 0 0-16,-2 0-2 16,5 12 1-16,-6-3 1 15,-4 8 3-15,-3-1 3 16,-7 2 5-16,1 5 3 15,-7 2 3-15,-5-1 3 16,-4 1 4-16,-8-7 2 16,-5-2 2-16,4 6 0 0,-11-6 2 15,7 4 2-15,-3-10 3 16,0-1 0-16,4-11-4 16,2-1-1-16,-5-6-6 15,-12-9-1-15,3-1-5 16,-3-4-3-16,14 7-9 15,8 2-3-15,5 6-5 16,3 1-4-16,-3 0-8 16,7 7-24-16,-1 0-77 15,2 1-54-15,0-1-217 16,0 0 245-16</inkml:trace>
  <inkml:trace contextRef="#ctx0" brushRef="#br0" timeOffset="-105998.172">5336 10989 899 0,'-10'-4'407'0,"0"4"-175"16,-5 1-38-16,-2 2-49 16,12 15-26-16,-16-8-38 15,9 8-16-15,-3 7-19 16,-13-10-10-16,12 13-15 16,-10-7-2-16,-1 4 6 15,8 5 3-15,-1-3 5 16,7 1-2-16,7-2-8 15,0-6-4-15,6 1-5 16,0-5 0-16,5-2-2 16,15 3 2-16,3-4 3 15,2 1-1-15,8-5 0 16,-15-9-1-16,6-1-2 16,10 0 1-16,-12-9 0 0,9 6-1 15,-4-11-1-15,-11-5 0 16,7 4 0-16,-7-6-1 15,1 2 1-15,-4-2 0 16,1-1 1-16,-4-4 1 16,-6-5 0-16,-1 0 1 15,-8-4-3-15,0 1-2 16,-11 1-5-16,3 6-5 0,-4 2-3 16,-4 10-4-16,7 7 0 15,3 7-1-15,0 2 1 16,-7-2 1-16,0 5 1 15,7 4-1-15,-8-1 0 16,10 3 0-16,2 2 0 16,-11 0-5-16,14 5-48 15,-1-1-44-15,10-2-128 16,-5-9-106-16,20 6 211 16</inkml:trace>
  <inkml:trace contextRef="#ctx0" brushRef="#br0" timeOffset="-105263.767">5796 10951 915 0,'-1'-2'433'0,"-9"0"-157"15,15 5-49-15,-5-2-75 16,-10-1-34-16,10 12-49 15,-14-1-10-15,6 12 0 16,10 11-2-16,-5-2-8 16,17 7 0-16,-19-11-1 15,4 1-2-15,-6-1-7 16,-21-6-9-16,18 6-12 16,-15-5-3-16,13 6-5 15,11 1 0-15,-17-2-2 16,16 2 0-16,-4-6 1 15,-4-1 1-15,8-7 1 0,4 2 0 16,-6-12 3-16,1 3-2 16,2-9 1-16,-9-5-1 15,10 1-7-15,6 0-2 16,2 2-3-16,-2 0 0 16,-3 2 2-16,0-7 1 15,0 2-1-15,-1-2-1 0,8 2 0 16,-12-8-1-16,9 8 0 15,14 6-1-15,-1 2 0 16,-5-3 0-16,-5-1-2 16,1-1 1-16,-10-7-2 15,19 7 2-15,4 2 0 16,-3-4 2-16,10 5 0 16,2 2 0-16,-8-2 0 15,3 5 0-15,-22-3 0 16,10-1 2-16,-1-1-1 15,-2 1 1-15,18 6 1 16,-21-8 0-16,-3 3 2 16,-4-3-16-16,-5-4-81 15,2 3-68-15,0 0 92 16</inkml:trace>
  <inkml:trace contextRef="#ctx0" brushRef="#br0" timeOffset="-101148.697">6431 11364 585 0,'0'0'284'0,"0"0"-104"16,0 0-26-16,-1 0-65 0,1 0-19 15,0 0-20-15,0 0-2 16,0 0 10-16,2 11 5 16,-1-3 3-16,-1-4 4 15,-1-1 2-15,1-3 1 16,0 0-2-16,0 1 3 16,0-1-4-16,0 0-8 15,0 0-17-15,0 0-13 16,0-1-14-16,10-15-3 0,29-39-2 15,-23 25 0-15,4-8-3 16,5 0 0-16,-1-9-4 16,2 2-2-16,-3 5-1 15,-11-2-2-15,4 11-2 16,-10 2-1-16,-1 11-3 16,10 11-2-16,-15 6-7 15,5 4-4-15,0 16-3 16,-5 7 2-16,2 9 6 15,2 8 4-15,-12-1 7 16,1-3 2-16,2 3 1 16,-7-7 2-16,11 3 2 15,-7-4-1-15,16 1 1 16,-5-5 0-16,9-3-1 16,1-2 0-16,-9-13 2 15,9 2 4-15,-8-19 4 0,4-5 2 16,13-10 2-16,0-8-4 15,11 2-2-15,1-6-3 16,-12-2-1-16,6-1 0 16,-17-5-2-16,7 1 1 15,2-4-3-15,-2-2 0 16,5 2-2-16,-10-2 0 0,0 11 1 16,2 8 0-16,-4 5-1 15,-5 4 0-15,-2 9-2 16,3 2-1-16,-3 6-8 15,0 4-3-15,-4 1-4 16,-6 0-2-16,-1 5-58 16,14 11-53-16,-10 2 80 15</inkml:trace>
  <inkml:trace contextRef="#ctx0" brushRef="#br0" timeOffset="-100731.473">7187 10925 725 0,'1'-13'410'15,"-1"0"-32"-15,7 4-119 16,-4 2-72-16,-8 4-35 16,5 6-62-16,7 9-23 0,-11 6-38 15,-3 4-2-15,-6 11-3 16,-10 0-3-16,8 12-1 16,9 7-1-16,-5-10 0 15,2 0-2-15,-15-9-2 16,2-3-2-16,-1-3-1 15,1-3-1-15,14-3 1 16,-5-8 1-16,6-5 0 16,1-2 1-16,1-6-8 15,2-2-20-15,3-5-61 16,0-5-42-16,5-4-134 16,9-4-104-16,9-2 227 15</inkml:trace>
  <inkml:trace contextRef="#ctx0" brushRef="#br0" timeOffset="-100399.652">7476 10841 538 0,'10'-10'364'16,"-6"2"51"-16,-1 5-124 15,-1 1-99-15,-3 5-29 0,0-3-54 16,0 0-20-16,-5 8-16 15,-6 16-3-15,-14 39-11 16,1-23-7-16,8 0-7 16,4 6-4-16,0-5-2 15,13-1-3-15,-12-2-11 16,-2-3-5-16,-1-3-8 16,3 0-1-16,1-7-2 15,-2-2 0-15,4 1 1 16,0-11-1-16,2-1-1 15,5-2-3-15,3-11-43 16,-1 2-44-16,-1-11-133 16,5-2-126-16,4-2 213 15</inkml:trace>
  <inkml:trace contextRef="#ctx0" brushRef="#br0" timeOffset="-100094.392">7164 11141 594 0,'-14'-7'414'15,"8"3"19"-15,17 10-171 16,-13-6-28-16,2-2-61 16,7 1-28-16,-8 0-47 15,1-1-16-15,0 1-26 16,19-6-5-16,48-8-13 15,-37 6-7-15,6 6-9 16,-3 2-3-16,-21 2-4 16,18 3-3-16,-7-4-3 15,1 3-1-15,15-5-2 16,-26 2-30-16,-1-2-144 16,-1-6-42-16,-2 13 108 15</inkml:trace>
  <inkml:trace contextRef="#ctx0" brushRef="#br0" timeOffset="-99448.194">7477 11394 659 0,'1'3'434'0,"-5"-7"31"16,8 2-269-16,-4 1-27 0,0 0-53 16,9-4-24-16,10-4-16 15,38-17-9-15,-37 13-13 16,2 0-4-16,0 7-8 16,-4 1-7-16,-1 6-11 15,5 8-6-15,-4 6-7 16,-13 0 2-16,-2 8 7 15,-8-1 3-15,-10-4 3 16,0 5-2-16,2-2-6 16,-10-7-1-16,2 1-1 15,13 1 0-15,-12-12-3 16,12 1-1-16,8-2-5 16,-9-8-5-16,9 5-9 15,0-2-3-15,2 2 1 0,-2 0 2 16,0 0 6-16,0 0 1 15,4 2-2-15,14 3 0 16,19 33-1-16,-17-21 0 16,1 1 2-16,-9-7 1 15,6 6 0-15,-10-4 0 16,0 3 0-16,-2 7 1 16,-5 0 2-16,0 0 3 15,-11-1 2-15,0 2 2 0,-10-2 3 16,-2-1 2-16,1 1 0 15,-8-9 1-15,-6-4 0 16,0 3 0-16,-7-12 1 16,-15 1 1-16,26-2-1 15,4-4 0-15,2-9-4 16,19-1-3-16,-11-5-7 16,-4-5-5-16,10 4-34 15,3-1-35-15,6 0-115 16,3-1-101-16,10 6 177 15</inkml:trace>
  <inkml:trace contextRef="#ctx0" brushRef="#br0" timeOffset="-98678.732">8510 11146 327 0,'6'-5'202'0,"3"4"10"16,-9-2-22-16,3 1-19 16,3 0-5-16,-6 2-11 15,10 1 4-15,-4 0 5 16,8 3-1-16,14 5-7 16,-40-11-14-16,18 13-18 15,-19-10-9-15,3 9-26 16,-6 1-12-16,-22-2-26 15,19 9-13-15,-14 4-14 16,4 2-5-16,-3-3-6 16,-4-2-2-16,6 0-3 15,1-2 0-15,7-2-1 16,-1-1 0-16,4-4-1 16,-1-6-2-16,6-3-16 15,0-1-23-15,7-2-53 16,6 1-8-16,3-7-180 0,2-1-122 15,6-5 259 1</inkml:trace>
  <inkml:trace contextRef="#ctx0" brushRef="#br0" timeOffset="-98400.148">8363 11094 942 0,'-14'-1'471'0,"14"1"-156"15,2 6-54-15,-15 6-65 16,28-5-40-16,-14 11-42 16,0-5-18-16,19 4-27 15,-40 5-11-15,28 0-10 16,2 2-5-16,0-3-11 16,32-2-4-16,-22-2-9 15,-1 0-4-15,-1-6-6 16,-2-2 0-16,-3-6 0 15,4-1-3-15,6-3-41 16,-9-9-47-16,5-4-135 16,6-2 132-16</inkml:trace>
  <inkml:trace contextRef="#ctx0" brushRef="#br0" timeOffset="-97317.2">9291 10953 443 0,'36'-47'319'0,"-32"38"-7"16,-3 5-78-16,4 2-26 16,-6-2-49-16,0 3-18 15,0 0-35-15,0 0-21 16,0 0-36-16,0 1-12 16,0 0-18-16,-9 3-3 0,-1 2-5 15,-9 58-3-15,7-19-3 31,0-3-1-31,-5 9-1 0,-6-15 0 0,-1 0 2 16,4 8 0-16,2-13 1 16,11 3 0-16,-13-9 1 15,12-3 0-15,-3-5 1 16,2-7 1-16,17-3-2 16,-3-5-2-16,-4-5-31 15,0-2-39-15,5-2-113 16,-6-4-116-16,19 1 183 15</inkml:trace>
  <inkml:trace contextRef="#ctx0" brushRef="#br0" timeOffset="-97016.905">9544 11181 1168 0,'-1'1'489'0,"-12"1"-290"15,2 4-28-15,2 3-62 16,-6-1-32-16,12 4-35 16,-5-5-13-16,-4-3-10 15,10 4-3-15,2-4-4 16,0 2-1-16,12 1-1 15,-17-3-1-15,-2-2-6 16,5-2-28-16,-15-1-89 16,14 1-87-16,3 1 117 15</inkml:trace>
  <inkml:trace contextRef="#ctx0" brushRef="#br0" timeOffset="-96383.517">10006 10856 787 0,'3'0'435'0,"-6"-3"-94"0,3 6-146 16,0-3-25-16,-1 0-57 15,1 0-15-15,-6 22-25 16,-33 28-10-16,17-18-11 16,-12 2-4-16,4 8-11 15,6 2-4-15,2 1-7 16,3-1-3-16,1-10-5 15,5-1-1-15,5-7-5 16,1-4-3-16,7-4-4 16,2-1-2-16,4-8 4 15,7-1 3-15,7-2 4 16,4-2 2-16,6-4-4 16,12-1-1-16,-6-8-1 15,4-3 1-15,7-3 1 0,-13-4 0 16,-2 2 0-16,-5-1 0 15,-19 0 2-15,-4-3 2 16,-4 3-3-16,-1 3-4 16,-10 4-11-16,-2 8-5 15,-4 4-3-15,-7 2 1 16,10 12 4-16,-7-8 1 16,8 7 2-16,0-5-1 0,-5 2-1 15,13 3 1-15,0-2 1 16,8 4 0-16,-3-8 1 15,12 7-1-15,-11-6-2 16,-1 0-2-16,22 0-56 16,-15-5-35-16,6-4-97 15,10 0-79-15,-4-8 177 16</inkml:trace>
  <inkml:trace contextRef="#ctx0" brushRef="#br0" timeOffset="-95849.384">10555 10912 773 0,'7'-10'455'0,"-6"3"-75"16,-3 6-130-16,-3 1-36 16,-8 2-72-16,1 7-26 15,-15 3-49-15,7 2-10 16,-6 10-15-16,11 5-6 15,-8 1-11-15,7 7-3 16,-4-2-1-16,-10-4 0 0,17 3 1 16,-3-5-1-1,6-6-5-15,2-2-2 0,8-1-3 16,0 1-1-16,8 1-2 16,1-2 0-16,6-4-1 15,-3-2 0-15,8-3 4 16,-1-3 2-16,-7-8 5 15,11-4 0-15,0-8 0 16,5-4-4-16,7-3-4 16,1-1-1-16,-2-5-2 15,-7-9 0-15,-3-5 0 16,-4-3 1-16,-5-3-2 16,-3 3 0-16,-4 4-2 15,-5 2-2-15,-10 1-3 16,-3 6-2-16,-9 8-2 15,0 4 1-15,-6 10-1 16,-5 3-1-16,1 5-1 0,-10 1 0 16,13 11 2-16,4 3 5 15,-20 1-41-15,15 8-47 16,-7 5-145-16,-3-7-338 16,19 2 380-16</inkml:trace>
  <inkml:trace contextRef="#ctx0" brushRef="#br0" timeOffset="-94721.294">11134 11082 369 0,'3'-4'264'15,"0"-5"37"-15,2 8-60 16,-5-9-56-16,4 5-42 15,-3 7-43-15,1 6-14 16,-5 15-24-16,-7-4 1 16,-3 10-15-16,2 4-13 0,-10-5-11 15,3 6-3-15,-1-1-4 16,-11-7-2 0,11 3-2-16,7 0 1 0,-10-11 1 15,19-3 0-15,2-10 6 16,-8-8-1-16,21-8-3 15,-11-8-4-15,9-14-15 16,13-1-12-16,4-10-20 16,9 1-5-16,4 4 2 15,-6-2 9-15,-6 7 18 16,-1 9 6-16,-4 4 2 16,-4 5-1-16,-4 14 5 15,0 2 5-15,1 17 11 16,-6 7 6-16,-7 2 4 15,-2 2-3-15,-9 2-6 0,-1 1-4 16,-8 1-3-16,3 4 0 16,-14-7-4-1,15-2 1-15,5-3 1 16,-3-7-1-16,17-6 5 0,-9-2-2 16,-2-6 5-16,4-6 1 15,-3-5-3-15,9-8-2 16,6-5-8-16,2-4-4 15,7-4-4-15,8-3-7 16,10-2-7-16,3-3 2 16,1 4 2-16,4 7 5 15,-15-5 6-15,3 9-1 0,-3 10 3 16,-14-1 1-16,5 14 5 16,-8 12 3-16,-4 6 3 15,-10 3 3-15,-1 14 2 16,-9-7-2-16,-3 3-1 15,4 3-2-15,-6-7-3 16,5 1 1-16,-5-7 0 16,-8-4 0-16,5-3 1 15,0-6-1-15,14-3-12 16,14 1-24-16,-2-13-94 16,5 0-82-16,4-12 122 15</inkml:trace>
  <inkml:trace contextRef="#ctx0" brushRef="#br0" timeOffset="-94268.751">11764 11036 869 0,'-8'12'407'0,"-7"4"-146"16,-2 0-58-16,-1 1-38 15,4 7-22-15,-3 2-35 16,3 1-13-16,4 1-29 15,-6-13-13-15,7 5-24 16,0-6-10-16,5 3-8 16,4 3-2-16,0-6 0 15,4 2 1-15,2-3 2 16,1-6 1-16,6 0 3 16,-1-1 2-16,0-8 1 0,-14 0 0 0,19-9 0 15,7 0-2 1,-1-8-2-1,19-5-1-15,-16-2-1 0,-8-4 0 16,-2 2-2 0,2 2-1-16,-13 4-5 0,-4-1-3 15,-3 7-3 1,-11 3-4-16,1 6-4 0,-1-1-2 16,-4 8 1-16,-1 0 1 0,2 7 4 31,2 5 0-31,4-1-14 0,-1-2-22 15,-3-5-58-15,9 7-39 0,-1-2-83 0,-7 2-40 32,13 0 167-32</inkml:trace>
  <inkml:trace contextRef="#ctx0" brushRef="#br0" timeOffset="-93951.806">12248 10844 1008 0,'9'-11'504'16,"-8"4"-169"-16,-1 5-137 0,8 4-40 16,-11 6-57-1,-2 4-24-15,0 17-29 16,-14 4 0-16,0 17-2 15,0 5 0-15,-10 0 1 16,6 3-3-16,0-6-9 16,0-6-5-16,1-5-8 0,-1-3-2 15,3-4-4 1,1 0-1-16,-5-11 0 16,9-2-3-16,5-9-46 0,-9-12-46 0,19-3 69 15,-2-8-23 1</inkml:trace>
  <inkml:trace contextRef="#ctx0" brushRef="#br0" timeOffset="-92885.252">10907 11565 380 0,'0'-8'256'0,"-4"0"16"15,-6 2-47 1,13 6-60-16,-4 0-21 0,9 3-30 15,4 1-11 1,-17-6-21-16,10 2-9 0,-5 3-13 16,0-3-1-16,0 0 3 15,0 0 2-15,0 0-1 16,0 0-2-16,0 0-10 16,0 0-5-16,28 5-9 15,37 6-4-15,-17-9-4 16,8 0-3-16,0-14-3 15,17 13-2-15,14 2-3 16,3-3-1-16,3 0-2 0,-2-9-1 0,-3 1-1 16,2 6-1-1,-10 0 1-15,-8-1-1 0,-6 5 2 32,-13-3 0-32,-7 1 1 0,-9-4 0 0,-14-3-1 31,-4 0 1-31,-10-4-1 0,1 15-1 15,-10-4-6 1,-3-4-3-16,0 9-6 0,2-5-20 0,0 0-66 16,0 0-55-16,-14 4 82 15</inkml:trace>
  <inkml:trace contextRef="#ctx0" brushRef="#br0" timeOffset="-92225.441">11343 11846 684 0,'4'-15'378'16,"-4"0"-99"0,6 7-77-16,5 2-24 0,-9 2-40 15,0 2-7-15,-6-1-33 16,3 3-13-16,0 0-21 16,-1 0-14-16,-3 10-13 15,1 10-4-15,-48 38-6 16,36-29-1-16,-6 9-2 15,-7-3-1-15,12-8-6 16,0 9-4-16,3-18-3 16,14 5-2-16,-8 0-2 0,0-10 1 15,6 7-3 1,-4-10 1-16,5 1-2 0,4-3-1 16,1-4 0-1,-1 4 2-15,4-6 2 0,3 5 3 16,5-7 6-1,9 0 1-15,7-6 2 0,4-4 0 16,10 0-4-16,-4-5 0 0,-7 0-5 16,-8 1 0-1,4 0-2-15,-5 2 1 0,-2 6-30 16,4 0-21 0,-12 5-626-16,0 6 482 0</inkml:trace>
  <inkml:trace contextRef="#ctx0" brushRef="#br0" timeOffset="-91475.729">12851 11188 448 0,'-1'-3'281'16,"0"2"-4"-16,0-3-52 15,0 3-61-15,0 0-21 16,0-1-20-16,0 1-4 0,0 0 7 16,1 0 1-1,5-2-1-15,20-3-3 0,35-2-20 16,-25 7-13-1,12 1-30-15,-1 1-14 0,-8-6-22 16,-6-3-6-16,-6-6-6 16,1 6-1-16,-6 4-3 15,-4-11-18-15,-4 12-62 16,-10-7-35-16,0 10-106 16,-6 9-52-16,-10-2 170 15</inkml:trace>
  <inkml:trace contextRef="#ctx0" brushRef="#br0" timeOffset="-91185.47">12862 11352 702 0,'4'0'383'16,"-6"-5"-65"-1,3 4-39-15,-2 0-48 0,1 0-19 16,0 0-30-16,13-4-15 0,15 0-31 16,37-10-17-1,-27 10-31-15,-2 1-14 16,1 4-25-16,1 0-11 16,-6 0-17-16,1-2-6 0,-5-7-7 15,5 8 0 1,-6-2-19-16,-13-3-18 0,-3 6-73 15,-5-4 64 1</inkml:trace>
  <inkml:trace contextRef="#ctx0" brushRef="#br0" timeOffset="-81845.563">13855 10963 687 0,'0'0'320'0,"0"0"-135"0,0 0-33 16,0 0-48-16,0 0-19 0,0 0-25 16,0 0-10-1,0 0-1-15,0 0 4 16,-1 3 4 0,-2 9-3-16,-5 4-11 0,-30 25-6 0,24-18-10 15,8 5-6 1,-12 1-7-16,-4-4-2 0,2 4-2 15,-12-6 0-15,12-1-2 16,11 6-1-16,-4-13-3 16,6 3-2-16,5-1 1 15,2-4-2-15,9 2 1 16,5 1 0-16,5-9 3 16,1-1 3-16,9-6 2 15,0-6 1-15,2-4 1 16,5-3-2-16,4-6 1 15,-2-4 0-15,6-2 4 16,-8-4 10-16,-9-1 17 16,-9-3 8-16,1 0 7 15,-3 4-2-15,-4-5-13 0,0 1-6 16,-29 2-9 0,14 3-6-16,-5 7-3 0,-1 6-3 15,9 3-3 1,-19 4-4-16,-6 4-5 0,0 1-1 15,3 10-4 1,-10-2 0-16,-1 5-1 0,4 2 1 16,-1 0 1-16,20 5 1 0,-3-6 1 15,0-1 1 1,14-1-67-16,-3-3-42 0,6-1-139 31,5-5-179-31,-1-6 282 0</inkml:trace>
  <inkml:trace contextRef="#ctx0" brushRef="#br0" timeOffset="-81495.469">14311 11237 1281 0,'-12'-8'530'16,"12"7"-315"-1,1 1-53-15,-1 9-69 0,-13-4-24 16,-3 7-33-1,9 0-10-15,1 1-10 0,3 0-3 16,5-2-4-16,-3 0 1 0,-8-6 2 16,21 2 2-1,-11-5-1-15,2-2-20 0,-2-5-85 16,-2 4-79 0,0 0 99-16</inkml:trace>
  <inkml:trace contextRef="#ctx0" brushRef="#br0" timeOffset="-80675.134">14685 10956 462 0,'0'-13'293'0,"2"0"-27"16,6 7-57-1,-6-4-18-15,-2 3-28 0,-4-1-17 16,4 7-31 0,0 2-11-16,0 6-28 0,0-7-10 15,-1 11-14 1,-5 14-6-16,-16 36-9 0,3-27-6 15,0-2-10 1,-2 0-6-16,-9-3-5 0,13-2-1 16,1-5 2-16,6 2-1 15,13-10 4-15,-9-2 0 16,3-9 8-16,3-2 0 16,0-6-6-16,0 4-2 15,0 0-14-15,2-15-2 0,14-26-4 16,-5 23-1-1,1 9-1-15,13 1-2 0,-15 5 0 16,0 8-1-16,2 5 1 16,-1 4 3-16,3 4 3 15,4-5 2-15,0-3 2 16,13 2 1-16,-7-9 2 16,-2 3 2-16,2-5 0 15,1-5 1-15,4-3-30 16,0-6-28-16,0 2-103 15,-11 0-104-15,2 2 163 16</inkml:trace>
  <inkml:trace contextRef="#ctx0" brushRef="#br0" timeOffset="-80295.6">14994 10837 920 0,'-2'-8'462'0,"-3"4"-148"15,1 1-93-15,1 5-101 16,-2 9-42-16,1 9-47 15,0 4-4-15,-3 17 4 0,-4-2 5 16,-1 11 11 0,-2 0-5-16,-10-8-9 15,3-5-7-15,3-4-8 16,-12-2-1-16,17-2-2 16,-9 0 0-16,-2-11 0 15,16 2 1-15,2-9 1 16,3-1-5-16,-1-8-40 15,3-2-35-15,0-3-173 16,1 2-10-16,0-1 137 0</inkml:trace>
  <inkml:trace contextRef="#ctx0" brushRef="#br0" timeOffset="-79455.838">15272 10876 654 0,'3'-2'318'15,"-7"2"-111"-15,5 2-27 0,-1-2-30 16,0 0-7-16,0 7-4 16,-3 8-11-16,-3 41-24 15,-9-28-9-15,-3 6-29 16,11 12-10-16,-29-16-20 16,14 11-9-16,-8-4-7 15,-6-12-1-15,22 11-4 16,-6-8-2-16,11-3-5 15,4-2-2-15,5-5-1 0,9-2-1 16,4-5 4 0,6-4 1-16,17-2 2 15,1-1-1-15,10-11-2 16,8 0 0-16,-11-16-1 16,8-1 1-16,-7-6 2 15,-13 1 2-15,-1 0 1 16,-24-3 1-16,10 4 1 15,3 2 1-15,-16-10 0 0,11-3 1 16,-28-2-2-16,-2-4-2 0,-2 8-6 16,-2 5-2-1,-2 7-2-15,-7 0-2 0,-1 8-3 16,4 3-2 0,1 6-1-16,1 0 0 0,9 5-49 15,-7 2-52 1,4 2 68-16</inkml:trace>
  <inkml:trace contextRef="#ctx0" brushRef="#br0" timeOffset="-69515.102">16006 11093 459 0,'27'-37'254'16,"-28"27"-50"-1,1 6-35-15,-6-1-62 16,5 9-27-16,3 4-40 0,-2-10-12 0,0 1-15 16,0-2 0-1,-1 2-6-15,0 0 1 0,1 0 15 16,0 0 10 0,0-1 29-16,0 2 12 0,0 0 9 15,0 0-3 1,0 0-17-16,0 0-8 15,0 0-24-15,0 3-6 16,-2 10-9-16,-1 0-3 0,-14 32-4 16,3-22-3-16,2-5-1 15,3 4-2-15,-2-5 0 16,7-1 0-16,-4 1 0 16,-3-2 1-16,5-1 0 15,-4-3 2-15,1-3 0 16,3-2 2-16,-1-1 1 15,6-4 2-15,-1-1 2 16,2-1-1-16,0 0-3 0,0-1-4 16,0 1-3-1,0 0-1-15,2-7-2 0,3-9-3 16,22-31-2 0,-10 22-1-16,5-5 0 0,2-4 2 15,10 2 2 1,7 0 2-16,-5 0 1 0,1 5 1 15,-12 1 0 1,-7 7-1-16,-2 11-1 0,9 6-2 16,-6 8-2-16,-11 6 1 0,1 7 0 15,-9 9 1 1,-6 5 3-16,4 3 0 0,-9 3 2 16,1-5 0-1,-1-2 2-15,3-1 0 0,-7-3 0 16,4-4 1-1,-4-5 0-15,5-1 1 0,3-10 2 16,-5 0 2-16,8-7 5 16,1-2 0-16,3-8-4 15,5 0-3-15,9-9-8 16,4 0-2-16,-1-12-3 16,1-3 0-16,10 2 1 15,2-2 1-15,7 2 2 16,2 3 1-16,-14 1 0 15,-4 2 0-15,-4 18-1 0,-3 9 1 16,-4 8 0 0,-4 5 0-16,-3 10 2 0,-3-3 0 0,0 9 2 31,-3 3 0-31,1-1 2 0,-3-4 1 0,-3-2 0 31,2-5 1-31,-4-3-1 0,2 0 1 0,4-4 2 16,-2-1 0-1,5-3 1-15,-2-5 2 0,0-5-20 16,-1-3-29-16,4-5-112 16,4 3-87-16,1-11 141 15</inkml:trace>
  <inkml:trace contextRef="#ctx0" brushRef="#br0" timeOffset="-69015.765">16804 10963 783 0,'5'0'412'0,"-1"3"-99"0,-5 3-72 15,-6 0-72 1,-3 3-35-16,-11 3-38 0,7 5-16 16,2 3-21-1,-10-5-8-15,19 11-17 0,-12-8-6 16,6 5-4-1,9 5-2-15,-9-10-2 16,-2 2-3-16,5-8-6 0,7 2-1 0,-3-5-4 16,3 0 0-1,3 1-1-15,-8-6-1 0,16 4 1 16,5-3 1 0,1-4-1-16,12 3 2 0,-10-9 1 15,3-2 0 1,0-8 1-16,-9-4 0 0,4 1 1 15,1 2 0 1,-8-7 2-16,-2 0 0 0,-4-6 1 16,-5-5-1-16,0 9-1 15,-2-2 0-15,-7 4-5 16,-1 4 0-16,-2 0-4 16,3 8-2-16,-3 1-3 15,1 2-2-15,0 8-2 16,-6-2 1-16,7 5 0 15,4 5 0-15,-2 4-9 16,4-1-25-16,0 1-74 0,3 2-54 16,4-6-249-1,6 4 267-15</inkml:trace>
  <inkml:trace contextRef="#ctx0" brushRef="#br0" timeOffset="-68642.963">17411 10690 963 0,'0'-13'470'0,"0"13"-173"15,0 4-81-15,-2 1-68 16,1-5-32-16,0 3-29 16,-6 20-16-16,-11 39-21 15,2-30-5-15,0 10-6 0,-2 5-3 16,-1 1-15 0,6 12-2-16,-2-6-5 15,-1-9 0-15,-3-9 1 16,-9-13 0-16,5-6 1 0,-2 0 0 15,14-4 5-15,6-3-15 16,3-6-71 0,13-4-67-16,-1-5-434 0,12-5 378 15</inkml:trace>
  <inkml:trace contextRef="#ctx0" brushRef="#br0" timeOffset="-67530.073">17746 11252 242 0,'-28'7'195'0,"16"-5"50"16,5-1-36-16,7 1-44 15,0-2-8-15,0 0 0 16,0 0-7-16,0-1-9 16,0 0-13-16,0 0-34 15,1-3-13-15,8-11-18 0,33-32-2 16,-24 21-12 0,0-6-1-16,7-14-15 0,-3-4-6 15,0-12-10 1,0 1-7-16,-1 10-2 0,2 6-2 15,-5 12 4 1,5 9 1-16,-10 7 2 0,0 4-1 16,4 13-6-16,-15-4-6 0,2 10-5 15,-9 0-4 1,-7 5-2-16,4 5 3 0,0 12 1 16,7 7 3-1,-4 5 2-15,-3 2 2 0,0 3 2 16,1-4 0-1,2-1 3-15,4 1 0 0,1-13 0 16,3 3 1-16,1-9-1 16,-1-4-1-16,5-1 0 15,-3-10-1-15,4-2 0 16,2-2 2-16,-3-7 2 16,16 2 2-16,-7-12-1 15,7 3-1-15,5-8-1 16,-11-6 0-16,9-6 2 15,-5-12 0-15,10-8 2 16,-6-8-2-16,2 6 0 16,2 4 0-16,-13 9 0 0,7 6 2 15,-12 4-2-15,3 3 1 16,-7 7-6-16,-1 8-1 16,-1 6-2-16,-6-4-3 15,-2 7-6-15,1 3-2 16,1 9 2-16,0 6-23 15,0 5-77-15,-3 1-59 0,-4 1-355 16,5 7 342-16</inkml:trace>
  <inkml:trace contextRef="#ctx0" brushRef="#br0" timeOffset="-67128.526">18647 10675 920 0,'-6'-15'466'16,"9"13"-158"-16,-4 0-134 15,0 2-41-15,1 0-67 0,-1 0-19 16,-2 18-14-16,-10 33-1 0,-4-27-3 16,15 13 0-1,-22-7-8-15,4 7 0 0,-1 6-1 16,-6-2-4 0,3 0-1-16,3 0-2 0,-3-12-1 31,5 1 0-31,5-8 1 0,2-9 1 0,5-4 2 15,3-6-6 1,2-6-34-16,4-1-28 0,-2 3-90 16,2-7-53-16,11-21-239 15,25-38 277-15</inkml:trace>
  <inkml:trace contextRef="#ctx0" brushRef="#br0" timeOffset="-66835.772">18981 10571 739 0,'20'-14'375'16,"-13"8"-95"-1,-1 3-74-15,-6 9-44 0,-7 9-17 16,-9 3-28 0,-5 7 14-16,3 5-40 0,-3 2-7 15,2 2-20 1,4 6-17-16,-7-5-1 0,1-1-6 15,-1 4-11 1,-1-3-6-16,7 10-8 0,-3-2-2 16,4-7 0-16,-2-2-1 0,4-8 0 15,6 0 1 1,-4-11 1-16,0-1-11 0,2-11-35 16,4-2 0-1,0-1-140-15,5-4-64 0,0 3 153 16</inkml:trace>
  <inkml:trace contextRef="#ctx0" brushRef="#br0" timeOffset="-66527.527">18530 10906 1295 0,'3'-4'544'0,"12"1"-304"16,3-1-119-16,8 2-14 0,3 1-26 15,-6-1-7 1,3-3-13-16,2-4-10 16,5 4-16-16,4-4-7 15,-5 4-11-15,-2 3-5 0,-8-2-3 16,2 4-1-1,-4 0-9-15,-1 1-27 0,-3-1-100 16,-4 1-71-16,-5-1 115 16</inkml:trace>
  <inkml:trace contextRef="#ctx0" brushRef="#br0" timeOffset="-65880.76">19006 11163 1089 0,'-5'-6'472'0,"4"-4"-252"0,12 6-39 16,0-6-79-1,12 3-17-15,-3-3-23 0,-3 0-8 16,8 4-5-16,1-3-1 0,11 10-8 16,-9-3-4-1,-3 10-12-15,-9 7-6 0,-7-1-5 16,-1 7 0 0,-12-2 10-16,-6-6 6 0,-9 2 7 15,-2 1-1 1,-3-5-8-16,-3 1-3 15,2-5-7-15,8 0 0 0,0-5-1 16,6-2-1-16,12 1-1 16,3-1-4-16,2-2-7 15,-7 1-3-15,-1 0-7 16,1-1-1-16,0 1 1 16,1 0 1-16,10 0 2 15,19 6-1-15,15 7 0 16,-16-1 1-16,-13 3 0 15,1 2 1-15,-10 3 1 16,3 5-1-16,-9 5 2 0,-6 2 0 16,-2 7 2-1,-8 1 2-15,-10-3 4 0,-5-6-1 16,-6-8 25 0,1-1 10-16,-12-15 20 0,5 5 10 15,-6-7-12 1,-7-4-8-16,12-2-14 0,-4-6-7 15,2-8-10 1,9 0-5-16,-6-10-5 0,22 1-5 16,4 4-25-16,-2-8-19 0,23 12-69 15,-15 0-32 1,12-4 85-16</inkml:trace>
  <inkml:trace contextRef="#ctx0" brushRef="#br0" timeOffset="-63028.478">3846 12996 105 0,'-2'1'97'15,"0"-1"18"-15,-13-2 22 16,25 4 11-16,-1-2 15 16,-3 0 3-16,-6-4-16 0,-5-5-8 15,3 3-6 1,2 4-4-16,6 0 0 0,9 5-6 16,-18-4-21-1,3-1-13-15,8 3-27 16,-18-4-11-16,5 3-15 15,5 1-4-15,-10 0-6 0,3-1-1 16,7 1-4-16,-13 1-1 0,6-1-5 31,-1 5-3-31,11 0-6 0,-1 0-2 16,-2 1-4-16,-3-3-2 16,-3-1-1-16,3-1 1 15,4-1 2-15,13-1 2 16,-5-5 2-16,-1 0 2 15,4-2 0-15,0 3-1 16,-13-6-2-16,4 2 0 0,6 4-2 16,-13-6 0-16,5 8-1 15,6-1 0-15,-16 1-3 16,8 3 0-16,1 9-4 16,-17-7-1-16,6 6 2 15,4 3-1-15,-3-3 4 16,4 4 0-16,6-4 1 15,2 1 0-15,-6-4 1 16,7-1-33-16,5-1-89 16,-10-2-87-16,13-3 116 15</inkml:trace>
  <inkml:trace contextRef="#ctx0" brushRef="#br0" timeOffset="-61627.281">4412 12729 251 0,'0'-1'174'0,"-1"-5"63"16,1 3-23-16,0 2-33 15,0 0 3-15,0 0-39 16,0 0-8-16,0-2-4 15,3-4-6-15,-2 3-7 16,-1 3-5-16,1-2-18 16,-1 2-9-16,0 0-27 15,0 0-11-15,0 0-20 16,0 1-4-16,0 0-4 16,-3 16-1-16,-16 39-3 15,5-23-3-15,-8-1-5 16,-2-4 0-16,6 5-3 15,10 0-1-15,5-6 1 16,3 1-2-16,-8-11 1 0,-13-6 1 16,12 1 1-16,-9-6 0 15,7-2 3-15,4-2 2 16,3-1 0-16,10-2 0 16,-6-4-6-16,6 1-4 15,-6-4-3-15,-1-2-1 16,21 3 0-16,-11-3-1 0,3 3-1 15,11 5 1-15,-17 0-1 16,6 2-1-16,2 4-1 16,-11-3-1-16,19 10 2 15,-2-1 2-15,3 0 2 16,3 2 0-16,-6-7 1 16,5 5 1-16,-8-9 1 15,-6 2 0-15,8-1 1 16,-3-4 1-16,0-3 1 15,7-3 2-15,-15-6-1 16,0 1 6-16,-1-1-55 16,-3 0-42-16,5 6-106 15,-1-5-91-15,1 3 179 16</inkml:trace>
  <inkml:trace contextRef="#ctx0" brushRef="#br0" timeOffset="-61277.233">4759 12654 435 0,'-3'-9'329'16,"15"4"71"-16,-11 1-95 0,12 4-77 15,-16-2-8-15,-5 2-81 16,7 3-26-16,-7 5-36 15,17 8-34-15,-17 5 4 16,-6 5-2-16,-3 10-6 16,-11 1-2-16,4 5-1 15,8 5-2-15,-6-6-7 16,3-3-5-16,5-1-7 16,-6-8-3-16,9-4-3 15,0-1-2-15,5-7 1 16,1-2 1-16,2-9 4 15,3-3 2-15,-1-6-27 16,-14-6-35-16,17-2-113 16,0-6-76-16,8-1 140 15</inkml:trace>
  <inkml:trace contextRef="#ctx0" brushRef="#br0" timeOffset="-60711.868">5032 12736 638 0,'6'-9'395'0,"-3"-2"21"16,2 4-120-16,-6 2-84 15,1 4-33-15,-5 2-68 16,4-1-19-16,0 0-21 15,-5 10-2-15,0 18-11 16,-41 28-9-16,24-28-17 16,-1 2-6-16,-8-9-8 15,11 11-1-15,-2-4-6 16,10 2-1-16,3-5-4 16,6-6-1-16,3-1-2 15,-12-6 0-15,24 3 0 16,-11-5 1-16,21 1 1 15,11 1 0-15,-10-10 0 0,13 0 2 16,-14-7 0-16,3-8 1 16,5 0 0-16,1-4 0 15,11-1-1-15,-7-5-2 16,-10 6 0 0,-12 8 1-1,0 2 0-15,23-33 0 0,-15-3 0 0,-4 4 1 0,-16 4-1 16,6 5 1-16,-14-5-2 15,6-2 0-15,-21 0 0 16,-2 3-3-16,10 13-1 16,-9 6-1-16,8 10-6 15,-2 0-2-15,2 7-4 16,-3-2 2-16,1 10-24 16,-8 8-49-16,13 4-130 15,6 12 134-15</inkml:trace>
  <inkml:trace contextRef="#ctx0" brushRef="#br0" timeOffset="-59627.849">5622 12840 506 0,'6'-4'289'0,"2"-1"-29"16,25-33-29-16,-21 29-33 15,-10 1-10-15,7 0-25 0,-14-1-12 16,3 3-34-16,-2 2-16 16,-1 5-36-16,3 2-16 15,-5 11-24-15,13 7-8 16,-12 5-3-16,2 9-2 15,-5-3 0-15,-12 2-2 16,3 0-2-16,-2-2 0 16,1-3 0-16,3-5-2 15,2-3 1-15,1-1 1 0,4-10 2 16,6 2 3-16,0-11 5 16,-2-6-2-16,7-4-4 15,2-8-3-15,6-4-12 16,5-5-5-16,2-8-13 15,12 6-6-15,3-5-2 16,5 3 2-16,-3 1 11 16,-8-2 5-16,-13 3 5 15,-5 1 1-15,2 17-2 16,8 4 0-16,6 12 2 16,-1 13 1-16,-3 7 4 15,-14-4 5-15,0 13 5 16,-6-10 2-16,-6 3 2 15,-1 4 0-15,-5-8-2 0,4 4-1 16,3-4-3-16,-1-2 0 16,-1-7-1-16,-3-3 2 15,0-6 7-15,11-2 2 16,-1-8 0-16,-4-5 2 16,15-5-13-16,-9-9-5 15,13-3-3-15,9-8-5 16,-2-4-1-16,7 6 0 0,-2-6-1 15,0 6 1-15,-5 0 3 16,-6 4 0-16,1 16 0 16,0 9 0-16,-3 8-1 15,0 8 1-15,-9 4 4 16,2 5 0-16,-7 7 6 16,3 0 0-16,-2 0 1 15,-3-2-1-15,-3-3-2 16,-5-3 0-16,1 0 0 15,1-5 0-15,3-4 2 16,0-3 1-16,2-6 5 16,1 2-6-16,0-4-45 15,2-1-37-15,0 0-124 16,0-1-76-16,0-1 172 16</inkml:trace>
  <inkml:trace contextRef="#ctx0" brushRef="#br0" timeOffset="-59127.334">6303 12871 590 0,'1'-21'397'15,"-2"14"33"-15,4 8-127 16,-8 0-100-16,5 12-33 0,-6-3-44 16,-13-8-14-16,3 10-25 15,3-2-7-15,0 4-16 16,4 5-8-16,8-1-15 15,-13 2-5-15,7-1-10 16,-6-4-1-16,3-2-12 16,6 0-4-16,6 2-3 15,16 1-4-15,-6-4 3 16,6-4 0-16,-3-3 0 16,5 2 0-16,5-6 1 15,3 1 1-15,0-6 0 16,-8-5 1-16,4-1-1 15,-7-5 0-15,-2-4-2 16,0-2 0-16,-4-6 0 0,-1 1 1 16,-21 0 0-16,15 1 1 15,-6-5 0-15,-4 3-1 16,12-3-1-16,-15 9-2 16,-4 9-3-16,-1-1 0 15,1 8-3-15,-8-6 0 16,3 10 0-16,3-1-1 15,1 5 0-15,1 2-1 16,3 0-10-16,8 9-19 16,2 0-52-16,4-3-43 15,1 1-132-15,1-6-108 0,0 3 234 16</inkml:trace>
  <inkml:trace contextRef="#ctx0" brushRef="#br0" timeOffset="-58760.661">6849 12518 1224 0,'0'-5'544'0,"2"3"-273"0,2 4-50 16,-4-2-84-16,0 0-45 16,-1 0-47-16,-2 9-7 15,-7 19-2-15,-14 32-2 16,11-19-2-16,-3 6-1 16,-4 0-3-16,5 7-1 15,-5-13-7-15,12 3-4 16,-5-9-5-16,-3-7-1 15,16 0-1-15,-6-8 0 0,6-2 1 16,-5-8 2-16,-3-10-13 16,3 0-22-16,0-7-108 15,13-4-522-15,-13-2 459 16</inkml:trace>
  <inkml:trace contextRef="#ctx0" brushRef="#br0" timeOffset="-56010.349">7153 13013 175 0,'0'0'120'0,"-1"0"19"15,1 0-6-15,0 0-1 16,0 0-10-16,0 0-11 16,0 0-2-16,0 0-11 15,0 0-1-15,0 0 4 16,-1 0-3-16,0 0 2 15,1 0-4-15,0 0-15 16,0 0-5-16,0 0-3 16,0 0 0-16,-1 0-5 15,1 0-5-15,0 0-13 16,0 0-4-16,0-1-6 0,8-4-2 16,-1-10-7-1,23-46-6-15,-6 25-7 16,-1-8-4-16,3-12-5 0,17 8-2 15,-18 0-3-15,0 4-1 16,-5 13-1-16,-8 4 1 16,-1 11 2-16,-6 3 2 15,0 6 4-15,-1 4-1 0,-4 3-7 16,1 6-1-16,-2-6-3 16,0 0-1-16,-7 13 2 15,-3 11 1-15,-7 35 0 16,22-19-1-16,-9 2 0 15,-2-2 0-15,4 4 1 16,0-10 0-16,6 0 0 16,0-6 0-16,1-12 0 15,4 4 1-15,-13-13-1 16,16 4 2-16,1-5 1 16,2-6 2-16,15-4 3 15,-13-8 1-15,9-1 0 16,-1-5 0-16,-5-6-3 15,11 7 0-15,-11-10-3 0,1 2 1 16,7 1-1-16,-14-9 1 16,8 2 3-16,-8 0 1 15,6-1 6-15,-1 3 3 16,-2 2 1-16,3 0 0 16,-12 0-5-16,-2 3-3 15,-2 3-5-15,-3 0-3 16,2 10-3-16,0 3 0 0,-1 1-7 15,3 14-4-15,-5 1 2 16,0 4-21 0,1 13-70-16,-1-5-60 0,1 7-181 15,1 4 208-15</inkml:trace>
  <inkml:trace contextRef="#ctx0" brushRef="#br0" timeOffset="-55613.154">8018 12545 623 0,'-3'-15'402'0,"-3"8"29"0,5 5-126 15,-6-3-99-15,4 7-41 16,-1 3-77-16,-7-4-25 16,2 14-29-16,-9 3-4 15,1 7 1-15,6 9-3 16,-2 4 2-16,-2 7-1 0,-2-3-3 16,-3-1-3-16,0-1-7 15,5-7-3 1,0-4-4-16,3-1-1 0,1-11 0 15,2-5 1-15,4-3 2 16,1-2 0-16,4-6-9 16,0-4-22-16,4-11-68 15,6-4-65-15,10-13-169 16,5-2 200-16</inkml:trace>
  <inkml:trace contextRef="#ctx0" brushRef="#br0" timeOffset="-55296.977">8334 12417 909 0,'2'-20'463'0,"5"12"-127"0,-3 11-51 16,-9-1-84-16,11 7-46 16,-13 2-67-16,-2 2-16 15,-1 9-17-15,-5 5 1 16,-5 1-2-16,0-1-5 15,-4 9-12-15,-4-2-5 16,-4 5-7-16,8 6-3 16,-1-2-5-16,5 1-3 15,5-2-4-15,3-3-1 0,2-8-3 16,1-3 0-16,3-10-1 16,-8-5 1-16,4-3 0 15,0-5 2-15,10-4-26 16,7 0-29-16,-3-6-113 15,-5-4-86-15,5-10 149 16</inkml:trace>
  <inkml:trace contextRef="#ctx0" brushRef="#br0" timeOffset="-54997.047">7887 12660 697 0,'-17'2'450'0,"7"0"-32"16,6 2-132-16,0-1-34 16,6-3-81-16,-2 0-34 15,0-1-54-15,4 0-19 16,19 0-18-16,34-1-4 16,-24 2-9-16,2-3-1 15,-12-1-3-15,3-3-2 16,8 2-8-16,-7-4-5 15,9 2-4-15,-7 2-2 0,-8-3-2 16,2 3 5-16,-1 4-55 16,-2 0-57-16,-9 1-174 15,2 2-326-15,-7 7 395 16</inkml:trace>
  <inkml:trace contextRef="#ctx0" brushRef="#br0" timeOffset="-54414.36">8313 12869 705 0,'2'2'454'16,"0"0"-30"-16,-2 1-143 0,0-3-36 15,0-2-83 1,0 1-36-16,5-3-58 0,7-4-18 15,36-9-20-15,-27 26-5 16,13 11-3-16,-15-11 0 16,-3 3 0-16,-9 1-2 15,-17-12-5-15,11 13-1 16,-6-4 0-16,6 5 0 16,-7-2 0-16,-10-4-1 0,-6-6-2 15,-1 3 0-15,-4-6-2 16,8 5 0-1,4-4-1-15,-3-4-2 0,12 4-2 16,-4-8-3-16,5 4-2 16,5 1-2-16,7-1 0 15,4 10-1-15,6-1 2 16,-2-3 0-16,0 6 1 16,4-2 0-16,-2 6-1 15,2 4 0-15,-2-3 0 16,-2 1 1-16,-3 0-1 15,4 4 2-15,-6 4 0 16,-3 2 0-16,-13-2 3 16,-3 0 6-16,-11-1 10 0,-5-4 2 15,7 9 4-15,-13-13-3 16,-2-2-3-16,3 4 0 16,-14-14-4-16,1 3-3 15,0 4-4-15,5-8-3 16,17 7-1-16,0 0 1 15,14-11-16-15,1 1-16 16,-9-8-45-16,7 1-34 16,-2 2 65-16</inkml:trace>
  <inkml:trace contextRef="#ctx0" brushRef="#br0" timeOffset="-52831.186">3965 13317 394 0,'-11'-5'246'0,"1"3"-10"0,-4-2-44 16,8 2-46-16,-9-6-16 15,7 8-13-15,7 0-5 16,-3 0-14-16,13 6-4 16,1-3-6-16,1-3 1 15,3-3 1-15,-1 6-1 16,-1-4-7-16,0 3-8 16,4 4-11-16,-3-3-5 15,3-1-9-15,4 5-3 0,1-9-6 16,-2 2-3-16,16 9-6 15,-6-12-5-15,9 7-7 16,-1 0-3-16,-14-4-3 31,-12 0 0-31,1 0-1 0,37 4 0 0,-1 0-1 16,3 0 0-16,-19-2-2 16,4 1-1-16,-5 3 2 15,-1-10-2-15,15 12 4 16,-5-8 1-16,14 4 0 15,-4 7 1-15,-7-11-2 16,-11 2-2-16,0-2-3 16,6 0 0-16,-6-3-1 15,18 3 0-15,-12 2 0 0,-2-3 0 16,4 1 0-16,6 2 0 16,-4-9-1-16,13 10-1 15,-7 0-1-15,-11-11 0 16,8 10-1-16,-8-9 1 15,0-3-1-15,8 10 0 16,0 0 0-16,1-3-1 16,12 7 0-16,-4-4-1 15,-5-3 1-15,-6 1 0 0,-3-4-1 16,4 8 1-16,-5 1 0 16,7-3 0-16,-1 5 0 15,-6-8-1-15,17 6 1 16,-10 0-1-16,-3 0 1 15,9 5 0-15,-27-9-1 16,19 6 1-16,-1-6 1 16,-6-5 0-16,12 2-1 15,-8 2 1-15,3-5-1 16,13 5 0-16,-3 1-1 16,-5 0 1-16,0 2-1 15,-8-1 1-15,8 0-1 16,-8-9 1-16,-4 7 0 0,-3-4-1 15,-3 6 1 1,7 1-1-16,9-1 1 0,-1 1-1 16,0-2 1-16,-4 10 0 15,-12-11-1-15,-4-4 1 16,4 0 0-16,5 0-1 16,0 5 1-16,-3 1-1 15,3 4 1-15,-4-8-1 16,14 10 1-16,-14-6 1 15,-16 0-1 1,2 0 0-16,41-4 1 0,-2 2-1 0,-2-9 1 16,-10 7 1-16,-3-5-1 15,2 4 1-15,-11 0-1 16,0 2 0-16,5 6 1 16,0 0-1-16,4-2 1 15,-2 3 1-15,-13-5 2 16,2-3 1-16,-15 4 5 15,7-8 1-15,8 3 3 16,-5 5 1-16,5-3-2 16,-5 5-1-16,-14-5-3 15,1 2-2-15,-4 3 1 16,-7-5 1-16,-3 7-1 16,3-4 0-16,-6-3-5 0,-19-4 1 15,-25-6-28-15,32 11-3 16,14 17 14-16</inkml:trace>
  <inkml:trace contextRef="#ctx0" brushRef="#br0" timeOffset="-51844.201">4599 13934 281 0,'0'-1'180'0,"0"0"21"15,0 0-7-15,0 0 1 16,0 0-2-16,0 0-3 0,2-2-7 15,8-2-14 1,-4 1-8-16,-6 2-27 16,7-2-14-16,-5 2-23 0,1 0-10 15,3-2-22-15,-6 3-11 16,0 0-26-16,0 0-8 16,0 0-10-16,-1 1-2 15,0 0-1-15,0 0-2 16,0 0-1-16,-1 3-1 0,-3 3-1 15,2-1 1-15,1-1-1 16,1-2 1-16,0-2 2 16,1 1 2-16,0-1 2 15,1 0 0-15,17 4 1 16,22-6-2-16,-34-6-1 16,3 0 0-16,-8 0-1 15,0 0 0-15,4 4-2 16,-3 0-1-16,-2 5-2 15,-6-1-1-15,5 0-2 16,0 0 1-16,0 0-1 16,0 0 1-16,0 0 1 15,0 0 7-15,-5 2-49 16,5-2-39-16,-3 6-95 16,2 0-88-16,1-1 168 0</inkml:trace>
  <inkml:trace contextRef="#ctx0" brushRef="#br0" timeOffset="-50926.871">5433 13709 638 0,'0'-11'353'0,"0"12"-46"16,-1-4-54-16,1-4-50 16,0 7-26-16,-1 0-37 15,0 0-12-15,0-1-20 16,0 0-12-16,0 0-25 15,0 0-10-15,0-1-20 16,-1 1-7-16,-15 0-15 16,-32 6-4-16,22 2-5 15,3 9-2-15,11-5-2 0,-13-9-1 16,7 1-2-16,-1 0 0 16,-7 0-1-16,27 5-1 15,-5-6 0-15,5 1 0 16,0 1 1-16,-1-5-2 15,0 0 0-15,-1 0 0 16,1 0 0-16,0 0 0 0,1 1 0 16,0 0 1-1,0 0-1-15,0 0 0 0,0 0 1 16,0 0-1-16,1 3 1 16,3 10 0-16,-3-3 0 15,3 30 0-15,-17-30 0 16,-3-2 0-16,-2 5 0 15,-5-6 0-15,10 2 0 16,-1-2 0-16,7-2 0 16,5 2 0-16,1-4-1 15,0 1 1-15,1-4 1 16,0 0 1-16,0-1-1 16,0-1 0-16,7-1-2 15,10-3 0-15,33-8 0 16,-34 6 0-16,11 2 0 15,-11-3-1-15,0 3 0 16,11 8 0-16,-13-2 0 0,0 1 0 16,-5-1-1-16,0 5-1 15,0 2 0-15,1 9 1 16,2 4 1-16,-11-5 1 16,-3 3 0-16,2 0 0 15,-4 1 1-15,-4 1 0 0,3 2 1 16,-10 0 0-16,2-3 0 15,-2 0 2-15,-6-6 1 16,7 0 2-16,-2-3 3 16,-5-6 0-16,3-2 0 15,-10-2 0-15,-2-9-2 16,2-1 0-16,4-3-3 16,3-2-1-16,6 2-2 15,6 6-7-15,3-3-26 16,-1 5-27-16,6 0-96 15,2 4-58-15,8 1-171 16,3 2 230-16</inkml:trace>
  <inkml:trace contextRef="#ctx0" brushRef="#br0" timeOffset="-50362.843">5768 13808 1061 0,'-5'-5'581'0,"-5"-4"-150"16,20 11-170-16,-22-6-47 0,3-2-99 16,-2 4-29-16,-2 3-42 15,2 3-9-15,-12 3-13 16,10 5-6-16,-19-2-9 15,9 7-3-15,0 2 0 16,0 3-2-16,3-2 0 16,4 3 0-16,8 0-1 15,1-1-1-15,6-1 0 16,5 4 0-16,-1-12 1 16,5 0 0-16,19 3 1 15,-3-6 0-15,4-2 1 16,19 3-1-16,-29-20 1 15,1-6 1-15,20-3-1 16,-21-10 1-16,20 2-2 16,4 1 1-16,-26-6 1 15,11 2 0-15,-16 0 1 0,-4-3-1 16,-1 1 0-16,-8 6 0 16,-8-2-4-16,1 17 0 15,-11 2-5-15,-2-3-1 16,-2 11-1-16,1-1 0 15,-10 3 1-15,26 10 0 16,-3-1 2-16,-1-7 1 16,7-3-22-16,-15-1-14 15,10 6-50-15,4 2-44 0,7 9-91 16,-3-7-112-16,12-1 214 16</inkml:trace>
  <inkml:trace contextRef="#ctx0" brushRef="#br0" timeOffset="-49814.239">6317 13770 900 0,'-16'-16'497'0,"6"8"-68"16,-10-4-120-16,5 11-111 15,1 1-38-15,-10 3-69 0,5-1-24 16,-2 5-26-16,-5 3-8 16,-2 4-12-16,1 3-5 15,-2 3-7-15,3-5-1 16,16 7-2-16,-1-2 0 16,9 2-2-16,2 1-1 15,1-7 0-15,5 0 0 16,8-1 1-16,8 1-1 15,6 0 1-15,-6-2-1 0,1-3 1 16,-5-6 0-16,-3 2 1 16,13 0 1-16,-14-10 1 15,3-1 3-15,-1-7-3 16,-3-5 1-16,11 0-3 16,-5-3-2-16,1-6 0 15,2 0-1-15,-5-5 0 16,2 3 1-16,-9-2 2 15,-1 1 0-15,-6 4-1 16,-4-2 1-16,-5 3-2 16,-6-1-1-16,-3 13-2 15,-5-3-3-15,-1 15-3 16,3 7-1-16,-10-7 0 16,2 7 1-16,3 2-9 15,-4-1-18-15,7 6-74 0,8 9-67 16,-9-7-477-16,8 7 438 15</inkml:trace>
  <inkml:trace contextRef="#ctx0" brushRef="#br0" timeOffset="-49180.392">6912 13532 574 0,'5'-4'386'0,"1"-1"-19"16,6 1-87-16,-12 2-35 16,4 3-57-16,1 8-26 15,-5 2-31-15,-2 5-12 16,-7 7-22-16,-5-1-14 15,3 13-27-15,0 5-10 16,-5 2-13-16,-1 4-4 0,-8-11-5 16,-2-3-3-1,1-5-4-15,8 1-3 0,0-2-4 16,-2-4-3-16,10-1-1 16,-9-8-1-16,15 1 0 15,2-4-2-15,-3-1 0 16,14 1 0-16,-7-6-3 15,17 7 2-15,-9-7-1 16,3-1 0-16,3-1 1 16,4-2-1-16,10-7 1 15,1-2 0-15,6-3-1 16,-4-3 0-16,1 1 0 16,1 2-1-16,-1-1 1 15,-5 2 3-15,0 2-21 16,1 2-28-16,-15 3-52 15,-5 0-465-15,4 2 402 0</inkml:trace>
  <inkml:trace contextRef="#ctx0" brushRef="#br0" timeOffset="-48548.419">9204 12997 700 0,'-30'-30'363'0,"29"30"-85"15,1 0-26-15,-1 0-55 16,1 0-23-16,0 0-40 15,0-1-12-15,0 1-11 16,0 0-3-16,8 0-13 16,17 3-7-16,30 0-17 15,-28-4-11-15,6-3-19 16,-3-2-10-16,14 3-14 16,-4-3-5-16,-1 6-5 15,-9-2-1-15,-16 0-1 16,-5 1 1-16,-9-2-22 15,-3 0-29-15,2 4-70 16,0-1-68-16,0 0 111 16</inkml:trace>
  <inkml:trace contextRef="#ctx0" brushRef="#br0" timeOffset="-48245.982">9154 13191 981 0,'0'-11'546'15,"12"2"-118"-15,-2-6-143 16,9 2-37-16,-3 0-76 16,0 2-37-16,10 5-48 15,-2 1-15-15,6 4-27 16,4 1-9-16,1 5-13 15,-4 2-5-15,3 1-6 16,5 1-2-16,-18-3-3 16,5-1 0-16,-15-5 1 15,-12-5-6-15,20 5-21 16,-9-9-56-16,5 2 49 16</inkml:trace>
  <inkml:trace contextRef="#ctx0" brushRef="#br0" timeOffset="-43133.624">10392 12799 638 0,'5'-9'348'15,"-3"8"-59"-15,-6 1-68 0,-1-1-63 16,4 1-32-16,0 0-40 16,0 0-11-16,0 0-7 15,-2 5 1-15,-9 10-2 16,-25 25-3-16,23-20-11 16,-3-6-6-16,-1 8-12 15,-6-1-6-15,2 5-9 16,-1 4-4-16,-1-1-8 15,5 3-1-15,-3 0-3 16,5 6-1-16,3-7-1 16,6 0 1-16,13 3-1 15,-5-13 0-15,12 0 1 16,0-9 0-16,5-12 3 16,11 3-1-16,3-9 2 15,7-6-1-15,5-11 0 16,14-4 0-16,-12-12 1 0,0 5-1 15,-15-5 3-15,-6-5 0 16,0 7 2-16,-2-3 1 16,-4 2 1-16,-9 4 8 15,-1 5 11-15,-16-1 4 16,-9-3 4-16,1 10-7 16,-15-3-14-16,13 13-5 15,3 11-9-15,2-2-1 16,-5 4-3-16,-8-4-1 0,5 10-1 15,-10-1-1-15,22 5-1 16,1 3 4-16,7-8-32 16,7 3-55-16,-6 14-196 15,4 6 180-15</inkml:trace>
  <inkml:trace contextRef="#ctx0" brushRef="#br0" timeOffset="-42790.634">10831 13117 1101 0,'1'0'534'16,"-9"0"-188"-16,6 3-99 15,0 2-79-15,-6 0-48 0,5 5-48 16,-2 3-20-16,0 0-22 16,3 4-8-16,-4-4-8 15,-2-1-4-15,5-2-4 16,-1-3-1-16,5 7 13 15,1-4-15-15,1-9-88 16,3 0-65-16,-3-10 81 16</inkml:trace>
  <inkml:trace contextRef="#ctx0" brushRef="#br0" timeOffset="-41898.955">11555 12767 584 0,'0'-3'350'15,"-1"-5"-60"-15,7 3-76 16,0-1-28-16,-5-1-45 16,6 7-11-16,-6 0-21 15,-2 0-9-15,0 0-15 16,0 0-11-16,0 0-17 16,-14 2-6-16,-13 1-13 15,-18 10-7-15,20-11-13 0,-3 2-5 16,1 0-5-16,-8-4-2 15,2 3-2-15,1-2-1 16,8 2-1-16,4 3-1 16,7-5 0-16,7 8-1 15,3-6-4-15,4 2 0 16,5 1-1-16,4 1 0 16,11 8 5-16,8 2-1 15,8-3 1-15,-5 0 0 16,6 1 0-16,-5 1 0 0,-2 8 0 15,4-2-1-15,-13 3 1 16,-5 1 0-16,-18 0 0 16,-4 4 1-16,-6 3 1 15,-9-4 0-15,1-3 3 16,0-2 1-16,-10-16 3 16,6 3 0-16,-3-7 2 15,-2-5 0-15,5-9 0 16,2-7 0-16,11-1-2 15,-2-9-3-15,13 7-5 16,7-7-1-16,1 1-1 16,12 7-1-16,-1-2 1 15,-7-5 1-15,3 4-1 16,3-1 1-16,2 3-2 0,4 5 2 16,-3-2-1-16,-9-7 1 15,8 0 1-15,7-3 1 16,5 0-1-16,9 6 0 15,-7-2 0-15,-10 6-1 16,0 7-13-16,-10-1-38 16,-5 9-89-16,-3 3-71 15,-7 7 121-15</inkml:trace>
  <inkml:trace contextRef="#ctx0" brushRef="#br0" timeOffset="-41282.845">12011 12784 952 0,'-17'-9'475'15,"6"9"-134"-15,11 15-91 16,-8-5-70-16,-3 9-31 16,-5-2-47-16,-12-3-18 15,-1 6-26-15,4 2-14 16,-4 3-17-16,-4-3-6 0,11 3-9 15,1-2-2-15,6 2-3 16,6-3-1-16,6 1-2 16,3 2 1-16,8 0-2 15,7-4 1-15,13 5 0 16,1-8 0-16,5-1 0 16,-9-5 0-16,7-5 0 15,1-2 0-15,-4-11 2 16,10-1 1-16,-10-11 2 15,-5-7 1-15,2 0 0 16,-4-6 0-16,-4-5 0 16,-10-2-1-16,11-11-1 15,-4 12 0-15,-4-1-2 16,5-4 0-16,-16 17-2 16,-5-15 0-16,-7 1-3 15,-3 22 0-15,-2-4-5 16,3 17-5-16,-2 17-3 0,-4-8 0 15,-4 11-4-15,-3-2-19 16,2-4-76-16,1 10-68 16,7-9 105-16</inkml:trace>
  <inkml:trace contextRef="#ctx0" brushRef="#br0" timeOffset="-40084.252">12600 13217 291 0,'1'10'236'0,"-3"-10"54"15,4 9-46-15,0-3-65 16,-2-2-21-16,-1 2-23 16,-1 0-6-16,0-3-10 0,-1-2-1 15,2-2 0-15,0 1-5 16,1 0-18-16,-1-1-12 16,1 0-37-16,0-18-11 15,6-48-12-15,2 34-3 16,8-6-6-16,-2-3-2 15,3-7-4-15,1 0-1 16,-2-9-3-16,4 4-1 16,-5 5-1-16,6 6 4 0,-6 24 8 15,-4-1 2-15,-8 11 0 16,-7 4-7-16,0 7-9 16,-4 4-3-16,6 20-2 15,-2 5 3-15,-2 3 1 16,1 1 0-16,1 1 1 15,-2-7 0-15,8 2 0 16,5-1 1-16,-2-7 0 16,12 1 0-16,-9-9 0 15,4-3 1-15,8-5 0 16,4-1 2-16,-4-10 0 16,10-1 1-16,-8-10 0 15,4-4 0-15,10-3-3 16,-9-7 1-16,12 0 0 0,-13-6 0 15,-8-9 1-15,7 3 1 16,-4-3-2-16,-1 0 1 16,5 12-2-16,-10 6-1 15,-11 3 1-15,2 11-1 16,-5 7-2-16,4 5-3 0,-6 6-4 16,-4 6 0-1,-2 12 1-15,-5 8 3 0,1 14 3 16,-4 2 1-16,-1 5 1 15,0-4 4-15,4 0 1 16,3-1 1-16,0-7 0 16,-1-3-1-16,-1-5-1 15,0-7 0-15,4-2 0 16,-1-6 1-16,4-3 10 16,1-2-8-16,0-10-53 15,2-2-60-15,-1-10 60 16</inkml:trace>
  <inkml:trace contextRef="#ctx0" brushRef="#br0" timeOffset="-39083.693">13765 13162 424 0,'-8'7'295'0,"6"2"-7"16,2-3-88-16,-12 1-31 15,18 8-40-15,-9-8-11 16,5 7-14-16,-6-10-8 15,4 2-14-15,4 5-8 0,-5-10-7 16,2-1 9-16,-1-1 5 16,0 0 1-16,0 0-14 15,7-20-15-15,12-46-14 16,-10 24-1 0,16 2-4-16,-6-7-4 0,1-8-10 15,8-2-5-15,2-4-7 16,0-1-2-16,1 10-2 15,-11 4-1-15,-7 14-1 16,-1 12 0-16,-6 16 0 16,-2 1-2-16,0 10-6 15,-5 5-2-15,-6 7-3 16,5 14 4-16,-8 12 4 16,4 2 1-16,3 15 1 15,0-3 1-15,1-6 0 16,4 2 1-16,2-16 0 0,-2-1 1 15,5 2 0-15,0-8-1 16,4 4 1-16,-1-10-1 16,-4-8 1-16,9-2 0 15,-4-18 1-15,7-1-1 16,5-8 1-16,-6-12 0 16,2-1 0-16,4-3 0 0,7-7-1 15,-10-3 1-15,15-2 0 16,-4-6 0-16,-11-11 1 15,7 0 0-15,-10-1-1 16,-3 7 0-16,-4 13-2 16,3 13 1-16,-12 13-2 15,-3 5-3-15,-3 10-4 16,3 5-3-16,-12 9 2 16,8 1 26-16,-10 9-75 15,-1 6-52-15,16 12-137 16,-8 3 124-16</inkml:trace>
  <inkml:trace contextRef="#ctx0" brushRef="#br0" timeOffset="-38701.669">14635 12664 975 0,'9'-10'502'16,"-3"3"-152"-16,2 6-181 16,3 2-37-16,-14 14-60 15,1-1-17-15,-3 13-2 16,-32 20-5-16,19 1-11 15,-4 11-3-15,-3-8-7 16,20-15-3-16,-17 6-6 16,6-11-2-16,0 2-5 15,-5-5-1-15,0-2-1 16,2-3-1-16,-9 4 6 16,18-8-5-16,25-21-69 15,-15 1-46-15,17-12-123 16,-6 2-65-16,0-7 188 15</inkml:trace>
  <inkml:trace contextRef="#ctx0" brushRef="#br0" timeOffset="-38396.532">15123 12518 1220 0,'0'-5'549'15,"-3"2"-270"-15,-8 4-64 0,-16 15-94 16,14 0-31-16,-5 13-27 16,4 0-4-16,-5 5-13 15,3 11-5-15,-8-2-13 16,-5 3-6-16,3 9-4 16,-2-8-2-16,5 0-4 15,3-3-3-15,0-12-3 16,1 0 1-16,3-8-2 15,6 0 1-15,1-6 4 16,10 0-10-16,-1-11-48 16,-1-7-42-16,-3-5-158 15,-2-10 155-15</inkml:trace>
  <inkml:trace contextRef="#ctx0" brushRef="#br0" timeOffset="-38100.577">14644 12876 696 0,'-15'-10'431'16,"4"4"18"-16,3 6-122 0,4-3-73 16,8 8-43-16,0-8-85 15,4-11-26-15,11 11-41 16,13-7-8-16,2 4-8 15,-3 6-5-15,1-10-14 16,-18-6-2-16,13 11-8 16,3-5-3-16,-1 4-4 15,4 3-1-15,-9-9-5 16,2 10-17-16,-7-2-92 16,-5 2-79-16,-3 2 110 15</inkml:trace>
  <inkml:trace contextRef="#ctx0" brushRef="#br0" timeOffset="-37451.451">14968 13185 1072 0,'2'-12'490'0,"6"-1"-216"15,4 1-67-15,5-2-78 16,6 1-34-16,6 5-43 16,6 2-12-16,-4 6-9 15,-2 2-3-15,-3 9-5 16,-10 3-5-16,-3 9-7 15,-1 5 10-15,-20 0 18 16,-2 0 4-16,-21-3 4 16,-6-6-10-16,3-6-16 15,1 1-3-15,13-8-4 16,1-1-1-16,6-5 0 16,2-5 0-16,3 4-2 15,5-3-2-15,4 1-5 16,-1 0-3-16,0 2-1 0,0 0-2 15,16 0-1-15,35 4 2 16,-35-2-2-16,3 9 0 16,-5 1 1-16,3 6-2 15,-3 7 2-15,-2-2 0 16,-7 8 1-16,-5-3 1 16,-5 2 0-16,-4-1 1 15,-5-2 2-15,-3-3-1 16,-5 5 2-16,-7-6 1 15,-2-4 6-15,1-4 9 0,-8-12 11 16,-2 1 3-16,7-3 1 16,-11-8-6-16,3-9-8 15,13-4-3-15,-13-10-5 16,21 8-3-16,0 1-5 16,-3 5-1-16,16-1-24 15,-7-1-51-15,14 0-92 16,9 1 98-16</inkml:trace>
  <inkml:trace contextRef="#ctx0" brushRef="#br0" timeOffset="-34385.781">3891 15573 446 0,'-14'-35'297'0,"17"28"23"0,0 0-59 15,-5 0-58-15,-6 3-28 16,2-1-40-16,2 3-14 16,6 2-26-16,2 2-12 15,-4-2-27-15,0 0-15 0,0 0-22 16,0 0-5-16,-1 0-5 15,0 0-1-15,0 0 2 16,-9 21 0-16,-12 41-2 16,19-26 1-16,-6 6-2 15,3 10-1-15,4 1 0 16,-8-4 0-16,4-3-1 16,-5-1 0-16,-3-13 0 15,-1-1-1-15,11-4 1 16,4-7 0-16,5-8 2 15,6 2 3-15,-12-14 3 16,3-2 4-16,-8-9-48 16,7-2-47-16,11-1-158 15,-12-12 143-15</inkml:trace>
  <inkml:trace contextRef="#ctx0" brushRef="#br0" timeOffset="-33781.705">3850 15548 572 0,'-1'2'364'16,"-13"-3"-45"-16,7 0-97 15,-1-2-33-15,7-1-57 16,8 4-17-16,-9-4-32 16,-1-3-12-16,14 7-23 15,-4-6-10-15,9-7-10 16,4 1-2-16,-5-14-9 15,13 9-1-15,5-3-5 16,0-1-1-16,-5-2-3 16,4 4-1-16,-7 3-3 0,5 9-2 15,9 12 1-15,-11 1-2 16,8 17 1-16,-15-3 1 16,-11 6 1-16,7 6 2 15,-13 0 1-15,15 4 3 16,-19-2 6-16,-4-3 3 15,-15-5 3-15,-15-2 3 16,5-2 2-16,4 2 3 16,-2-8 7-16,-2-4 2 15,3-6-2-15,-6-6-5 16,8 0-9-16,1-1-5 0,-4-8-7 16,-5-5-3-16,4-4-3 15,4 1-2-15,6 2-4 16,7 4-1-16,5 8-32 15,-5-3-43-15,9 7-141 16,4 6-127-16,11 8 211 16</inkml:trace>
  <inkml:trace contextRef="#ctx0" brushRef="#br0" timeOffset="-22190.489">4686 15334 346 0,'32'-19'259'15,"-20"15"49"-15,-18 0-57 16,6 1-44-16,2 3-20 16,-5 0-38-16,3 0-21 15,1 0-49-15,-1 0-23 16,0 0-22-16,-1 2-4 0,-7 18-1 16,-26 34 0-16,29-14-4 15,-9-2-3-15,-9 0-4 16,-3-6-3-16,1-4-3 15,4 3-3-15,7-3 0 16,5 3-1-16,1-7-3 16,4 1 0-16,-3-7-1 15,7 2 1-15,5 0 1 16,0-4 2-16,5-3 3 16,0-4 0-16,8-5 1 15,13 5 1-15,11-5-1 16,-1-4 1-16,5-7 0 15,-18-13 1-15,-7-5 0 16,13-3 0-16,-7-4 1 16,10 3-1-16,0-6 13 15,-13-6 5-15,-5 6 6 0,-5-10 2 16,-5 5-9-16,-4-2-4 16,-5-6-4-16,-1 15-1 15,-10 0 1-15,3 14 0 16,-7 9-1-16,-1 0-3 15,-2 6-7-15,-7 2-5 16,8 2-2-16,-4 0-2 16,-5-4-1-16,9 3 0 0,-4 6-1 15,-5-5-1-15,21 6 0 16,-7-1-2-16,7-1-7 16,0 4-31-16,-6 1-78 15,11 5-46-15,0-1-184 16,17 8 218-16</inkml:trace>
  <inkml:trace contextRef="#ctx0" brushRef="#br0" timeOffset="-21749.439">5272 15311 746 0,'-4'-7'417'15,"-1"-1"-45"-15,2 3-93 0,-6-2-74 16,12 7-37-16,4 2-71 15,-13-1-29-15,0 5-35 16,-3 4-3-16,-2 12 3 16,24 11 3-16,-2 11 1 15,-30-15-2-15,4 14-5 16,-10-5-4-16,4-1-8 16,19 14-2-16,-16-16-5 15,3-2-2-15,-10-11-2 16,9-2 1-16,7-5-1 15,0-3 0-15,5-1 1 16,2-2-2-16,-2-9-6 16,2 0-18-16,2-8-63 15,0-3-37-15,6-5-109 16,7-4-74-16,12-3 195 16</inkml:trace>
  <inkml:trace contextRef="#ctx0" brushRef="#br0" timeOffset="-21390.553">5547 15214 843 0,'5'-11'472'0,"-4"1"-103"0,0 7-120 16,3 3-34-16,-4 0-76 15,0 0-34-15,0 0-53 16,-1 0-12-16,0 2-6 15,-7 16 1-15,-13 34 4 16,11-22-3-16,-1 13 0 16,3 10-1-16,-4 0-4 15,1 6-3-15,-3-9-6 16,2-2-5-16,-3-2-6 16,-3-13-1-16,2-3-4 15,-1-6 0-15,7 2 0 16,5 4-1-16,-3-11 2 15,0-6-1-15,5-4 0 16,-4-8-3-16,7-2-45 16,-1-3-37-16,-4-13-122 0,7 0-82 15,-2-5 176-15</inkml:trace>
  <inkml:trace contextRef="#ctx0" brushRef="#br0" timeOffset="-21105.856">5230 15474 830 0,'-7'-1'487'16,"14"4"-84"-16,-17-7-147 15,23 8-50-15,-13-10-92 16,-2-4-33-16,13 3-29 15,-10-7-2-15,20 11-3 16,7 4-8-16,2-1-15 16,0-1-7-16,2 3-5 15,-2-2-2-15,-6-2 3 16,-6 2-3-16,-7-5-99 16,0 5-72-16,0 7 95 15</inkml:trace>
  <inkml:trace contextRef="#ctx0" brushRef="#br0" timeOffset="-20435.085">6019 15455 616 0,'0'-1'350'16,"0"0"-39"-16,-4 1-66 0,3 0-57 15,1 0-35-15,-2 0-46 16,2 0-15-16,0 0-17 16,0 0-2-16,0 0-10 15,25 11-4-15,25-4-7 16,-15-9-5-16,10 5-3 15,-18-9-3-15,20 9-10 16,-11-4-2 0,-2 3-9-16,15 8-5 0,-24-12-6 15,0-3-1-15,-2 1-1 16,-6-4 0-16,0 8 1 16,-6 0-1-16,-5 6-3 15,0-3-23-15,-7-4-76 16,1 11-43-16,-9-12-157 15,-3 5-154-15,-3 8 295 16</inkml:trace>
  <inkml:trace contextRef="#ctx0" brushRef="#br0" timeOffset="-20025.615">5981 15664 806 0,'-4'0'401'0,"4"-1"-124"16,0 1-4-16,0 0-95 15,0 0-30-15,0-1-39 16,0 0-35-16,4 0 19 16,12-2 0-16,40-2-12 15,-30 3-4-15,5 2-7 16,14 4-9-16,-17-3-14 16,5 1-11-16,-2-3-14 15,-3 5-5-15,6-3-7 16,-2-1 0-16,-5 1-2 15,-14-10 0-15,1 2 1 16,-4 3-1-16,-3 3-48 0,1 1-69 16,-8 1-161-16,1 0 163 15</inkml:trace>
  <inkml:trace contextRef="#ctx0" brushRef="#br0" timeOffset="-18956.272">7264 15609 503 0,'-6'-59'327'16,"6"51"-5"-16,-2-4-115 16,5 5-17-16,-4-2-43 15,1 3-18-15,1 2-30 16,-1 4-13-16,-1 0-31 16,0 0-14-16,-1 8-25 15,-10 18-7-15,-4 46 0 16,4-25 0-16,1 9 1 15,-3 4 1-15,-15-5-2 0,21 10 1 16,-8-13-1-16,-1-6-1 16,9-4 0-16,-19-14-1 15,5-5-1-15,3-5 0 16,3-6 1-16,3-7 1 16,5-6-37-16,4-1-27 15,0-10-98-15,5 0-83 0,-1-7 151 16</inkml:trace>
  <inkml:trace contextRef="#ctx0" brushRef="#br0" timeOffset="-18439.628">7244 15517 499 0,'-10'6'317'0,"4"0"7"15,-6-6-89-15,18 2-63 16,-8 0-28-16,1-9-53 16,16 10-18-16,-15-13-29 0,5-6-12 15,11 6-3-15,-6-14 4 16,11-1 13-16,4 3 3 15,4-4 1-15,1 3-2 16,-2 2-12-16,7 6-6 16,6 4-7-16,-5 4-5 0,-3 7-9 15,7 2-4 1,-14 14-2-16,9 5 0 0,1 20 1 16,-27-6 1-16,-1 4 4 15,-15-5 0-15,-8-4 5 16,2 2 2-16,2-2 2 15,-4 4 2-15,-11-6 0 16,-6 0 1-16,-15-7 0 16,6-4-1-16,0-8-1 15,8 2-1-15,4-12-3 16,-1-3-1-16,5-10-4 16,-4-7 0-16,1-3-12 15,10-1-18-15,11 8-45 16,-5 0-32-16,14 9-71 15,-1 3-44-15,4 2 136 16</inkml:trace>
  <inkml:trace contextRef="#ctx0" brushRef="#br0" timeOffset="-16591.694">8666 15429 420 0,'16'-21'262'0,"-9"-1"13"16,3 5-36-16,2 8-29 15,-5-2-11-15,-2 4-30 16,-6-1-12-16,-2 7-42 15,3 6-23-15,0 11-34 16,-4 9-18-16,-6 15-2 16,-3 2 2-16,-4 15-3 15,-4-3 0-15,-3 4-3 16,2 0-4-16,2 3-6 16,3 5-4-16,-7-1-2 15,3-15-3-15,12-14-2 0,-21 6-1 16,20-17-3-16,-16 9 0 15,10-9 0-15,11-18 4 16,-8-5 1-16,20-13-1 16,-19-6-4-16,29-10-7 15,-1 17-5-15,-12-12-2 16,4 0-5-16,11 6-5 16,-5-28-10-16,30 4-3 0,12-9 1 15,-27 8 4-15,9 7 11 16,-5 7 4-16,-2 11 4 15,1 1 1-15,16 5 0 16,-25 18-2-16,-7 8-1 16,13 1-2-16,-6 7 2 15,-9 15 1-15,-5-3 4 16,-8-4 2-16,-30 10 8 16,10-7 5-16,9-9 7 15,-20 22 4-15,12-18 8 16,3-16 1-16,-28 7-4 15,-3-21-1-15,7 0-10 16,-18-3-3-16,12-12-4 16,17 5-1-16,-10-5-3 15,5-3-4-15,0-6 2 16,0-2-21-16,13 6-64 0,0 5-38 16,8 8 61-16,5 7-34 15</inkml:trace>
  <inkml:trace contextRef="#ctx0" brushRef="#br0" timeOffset="-9874.019">8039 15145 467 0,'0'-8'257'0,"11"4"-44"0,-11-5-20 16,3 5-32-16,0-1-15 15,-14-3-43-15,15 9-22 16,-11-1-27-16,17 11-5 16,-2 11 10-16,-8-4 7 15,13 21-4-15,-25-3-7 16,5 14-12-16,-3 10-3 0,-17 10-1 16,14-2-3-1,-12-1-6-15,6-7-5 0,0-12-10 16,2-1-2-16,5-13-3 15,-1-3-2-15,2-10 1 16,4-6 0-16,4-8 7 16,3-1 5-16,1-11-14 15,1-1-24-15,3-10-95 16,-4-13-80-16,6 0 114 16</inkml:trace>
  <inkml:trace contextRef="#ctx0" brushRef="#br0" timeOffset="-9406.321">8444 15295 458 0,'8'-1'303'15,"-5"3"42"-15,-7-1-101 16,2 5-49-16,1-6-22 15,0 0-37-15,0 0-14 16,-1 13-13-16,-14 1-3 0,-33 39-13 16,20-34-12-16,-6 1-27 15,-8 4-15-15,-7-16-19 16,4 9-7-16,-1 0-5 16,11-9-1-16,4 0-1 15,8-7 1-15,4-1-2 16,6 0-2-16,6 0-3 15,3-1-5-15,6-2-7 16,2 6-1-16,-3-3-1 16,0 0 5-16,24 20 3 15,25 28 1-15,-18-28 2 16,-12-3 1-16,15 4 2 16,-2-2 1-16,-3 0 1 15,9 1 0-15,-19-3 1 16,-3 1 0-16,-7-5 1 15,2 1 1-15,-5-5-8 0,2-2-41 16,-3-5-62-16,-5-2 65 16</inkml:trace>
  <inkml:trace contextRef="#ctx0" brushRef="#br0" timeOffset="-7944.839">10104 15427 293 0,'4'-24'221'0,"-3"11"45"16,3-1-27-16,-4 0-42 16,0 5-16-16,-1 1-30 15,-1 0-6-15,3 6-12 16,-5-2-15-16,-2 3-38 0,3 3-19 16,-6 10-26-16,5 12-5 15,-6 14 5-15,1 5 4 16,2 10-1-16,-36 2-1 15,33-13-12-15,-5-2-5 16,7-9-11-16,19-5-3 16,-11 12 1-16,-17-8-1 15,-4-5 2-15,11-3-1 0,-10-13 2 16,18 3 1-16,-7-7-16 16,12 3-25-16,-10-15-77 15,1-1-68-15,11-5-256 16,-18-5 278-16</inkml:trace>
  <inkml:trace contextRef="#ctx0" brushRef="#br0" timeOffset="-7659.883">9874 15528 625 0,'1'-12'384'0,"-3"4"-7"0,-5-4-94 16,7 6-90-16,0 0-31 15,10 6-60-15,3 4-20 16,3-7-20-16,16 6-5 16,-9-7 3-16,10 4-3 15,9 10-13-15,-18-9-8 16,14 1-12-16,-1 5-5 15,-13-15-4-15,4 1 0 16,-9-1-15-16,-4-3-48 16,-3 3 33-16</inkml:trace>
  <inkml:trace contextRef="#ctx0" brushRef="#br0" timeOffset="-6877.113">11219 15172 673 0,'1'-12'344'15,"-1"5"-94"-15,0 3-34 16,0-1-50-16,-1 2-27 15,0 3-55-15,0 0-28 16,0 0-31-16,0 9-6 16,-2 20 11-16,-10 32 5 0,-1-19 2 15,-4 5-2-15,0 13-9 16,-5 5-4-16,-5-8-7 16,-2 0-2-1,-1-16-4-15,6-3 0 0,12-2-2 16,5-10 1-16,-1-8 0 15,4-4 2-15,5-7 2 16,-1-5 1-16,-7-4-19 16,3-7-18-16,5-5-73 15,2 2-65-15,21-1-277 16,3 4 284-16</inkml:trace>
  <inkml:trace contextRef="#ctx0" brushRef="#br0" timeOffset="-6328.796">11486 15423 736 0,'1'1'442'0,"-5"2"-23"16,6 9-212-16,-17 1-23 15,4 5-60-15,8 9-20 16,-18-10-30-16,11 0-10 15,-4 4-13-15,-11-7-9 16,-1 8-14-16,1 1-5 16,2-6-8-16,0 0-3 0,23 3-5 15,-2-4-2-15,4-1-2 16,6-3-1-16,-6-7-1 16,12 4 1-16,7 0-1 15,1-2 1-15,10 1 1 16,-10-5-1-16,-2-1 4 15,1-5 2-15,-8-9 2 16,6 1 0-16,3-7 0 16,-9-2-1-16,6-1 0 15,-3-3-2-15,-7-4 1 16,5 3 0-16,-7-6 0 16,-1 3 0-16,-5 10 1 15,-5-9 0-15,-9 6 1 16,-6 2-1-16,-13-4-2 0,9 10 0 15,-3 12-4-15,3-1-2 16,18 6-1-16,-11 1-1 16,-1-1-1-16,0 0 0 15,5 6-2-15,3 2-1 16,9 2 6-16,4 3-24 16,0-6-74-16,3-4-47 15,14 3-200-15,9-7 215 0</inkml:trace>
  <inkml:trace contextRef="#ctx0" brushRef="#br0" timeOffset="-5460.134">12075 15571 582 0,'11'-3'298'0,"-3"-8"-70"16,3 5-12-16,-3 2-24 15,-3-3-5-15,-3 7-6 16,-2-4-9-16,-6-5-26 0,-2 8-11 16,-10-14-39-16,3 9-14 15,-11 5-25-15,-5-2-13 16,8 16-15-16,-10-4-6 15,13 5-11-15,2 3-3 16,4-3-4-16,2 5-2 16,-8-3-3-16,0-3 0 0,-7-3-2 15,17 3-2-15,15 0 1 16,-2 0-2-16,23 1 1 16,-14-9 1-1,12-2 3-15,10-2 1 0,-23-10 1 16,24 3 1-16,-12-11-3 15,0 0 0-15,7-4-2 16,-17-5 1-16,1 5 1 16,-3-2 0-16,1 3-5 15,-5 6 0-15,-4 0-8 16,-2 4-2-16,-5 15 1 16,-1 5 0-16,-2 13 5 15,-2 9 2-15,0 6 3 16,-2 6 1-16,-9 13 1 15,1 0 1-15,-16 12 1 16,6 1 0-16,-4 4 0 0,9 3 1 16,-3-5 0-16,-13-1 0 15,7-2 1-15,-10-7-1 16,14-11 2-16,2-6 1 16,9-17 2-16,-2-13 2 15,3-13 1-15,5-1-2 16,-5-10-3-16,-2-2-4 15,3 0-5-15,-1-1-4 0,3-12-4 16,7 0-2-16,1-8 2 16,6-7-1-16,8 4 3 15,1-4 1-15,2-3 3 16,-4-1 2-16,4 5 3 16,0 2-1-16,7 7 0 15,1-1 2-15,2 11-3 16,-3-5 3-16,7 10 7 15,-3-1 2-15,18 6 9 16,4 8 1-16,1-10-5 16,9 12-4-16,-11-10-5 15,3 0 0-15,0 7 1 16,-7-11 1-16,-7 3 3 16,0-1 4-16,-11-10-15 15,-3 4-53-15,-2-1-367 0,-3-4 296 16</inkml:trace>
  <inkml:trace contextRef="#ctx0" brushRef="#br0" timeOffset="-1759.14">13237 15224 311 0,'58'-12'229'0,"-48"12"41"15,-10-1-55-15,-2 1-47 16,4 0-30-16,-3 0-44 0,1 0-17 15,0-1-19-15,0-1-5 16,-1 1-10-16,-1 0-5 16,1 0-2-16,1 0 3 15,0 0 6-15,0 0 6 16,0 0 12-16,0 0 9 0,0 0 15 16,0 0-1-16,0-1-12 15,-1 1-12-15,0 0-23 16,-2 1-8-16,-11 2-11 15,-7 3-3-15,-33 10-4 16,21-5-2-16,5-5-1 16,1 3-1-16,2-3-2 15,2-1-1-15,-1 1-2 16,-1-1 0-16,10 1-1 16,5-3-1-16,5-1-2 15,-3 0-1-15,0-1-2 16,-1 3-2-16,1-1 0 15,5 4-1-15,0 5 3 16,-1 3 1-16,-2 3 2 16,6 5 0-16,-2-1 0 0,-7-7 1 15,7 7 0 1,-4-5 0-16,-4 9 0 0,3-2-1 16,5 7 1-16,-11-8 0 15,0-6 0-15,5 12-1 16,-14-14 1-16,19 12-1 15,2-1 0-15,-12-8 1 16,8 5-1-16,-6-6 0 16,10-4 2-16,1 1-1 0,-5-6 1 15,5-1 0-15,-13-1-2 16,17 2 0-16,-4-2 0 16,0-2 0-16,6 0 0 15,-3 0 0-15,-3-3 0 16,0 0 0-16,0 0-1 15,0 0 0-15,0 0 0 16,7 3 0-16,11 6 0 16,20 11 0-16,-16-14 1 15,-2-4 0-15,2 0 0 16,8 0 1-16,-12-4 0 16,9 1 1-16,-5-5 1 15,-2-1-1-15,2 2 1 16,-4-4-1-16,-1 2 1 15,-3 1 0-15,-5 0 0 16,0 2 1-16,-7-1-2 0,1 1 10 16,1 5-52-16,-1-1-47 15,-3 0-222-15,0 0 192 16</inkml:trace>
  <inkml:trace contextRef="#ctx0" brushRef="#br0" timeOffset="-661.156">13818 15492 322 0,'7'-7'218'15,"-5"-2"-7"-15,-2 0-35 16,-10 2-12-16,4 5-27 16,8 2-12-16,1 0-20 15,-3-1-2-15,0 0-2 16,0 0-6-16,0 0-9 15,-1 0-4-15,0 0-8 16,0-1-6-16,0 1-10 16,0 0-5-16,-1 0-15 15,1 0-7-15,-12-2-7 16,0 3-3-16,-40 6-6 0,29-1-3 16,-6 0-4-16,-1 4-3 15,5 4-2-15,-3 2 0 16,2 4-1-16,-1-8 2 15,6 5-2-15,0-6 0 16,0-3-3-16,1 6-3 16,13 6 0-16,-1-2-1 0,9 3 0 15,3-2 1-15,-1-3 1 16,9 2 0-16,3-4 2 16,6 3-1-16,-6-5 2 15,1-2 1-15,-4 1 1 16,1-8 1-16,3-2 2 15,-3 0 0-15,-1-8 2 16,-3-1-1-16,9-5 0 16,4-4-1-16,6 0-1 15,0-4 0-15,-4-11-1 16,0 1 0-16,7-1 0 16,-3-7 0-16,-7 12-2 15,-5-2 1-15,-15 3-2 16,8 18 1-16,-8-1-1 0,16 10-3 15,-18 5-3-15,-14 4-1 16,18 21 1-16,-24-8 1 16,21 12 4-16,-10-4-1 15,-8-10 2-15,16 11 0 16,-12-9 1-16,10 4 0 16,5-2 0-16,-4-8 1 15,5-3-1-15,2-3 1 16,-3-6-1-16,7 0-13 0,0-5-39 15,5-4-28-15,2-5-100 16,-3-4-74-16,13-1 160 16</inkml:trace>
  <inkml:trace contextRef="#ctx0" brushRef="#br0" timeOffset="-156.804">14278 15400 778 0,'0'2'397'0,"-2"-1"-96"15,7 3-87-15,-5-4-45 16,0 0-24-16,0 0-26 16,0 0-7-16,-1 0-24 15,0 0-9-15,0 0-27 16,0 0-10-16,0 0-12 15,-6 3-3-15,-14-2-3 0,-25 33-4 16,19-20-7-16,2-2-4 16,1 5-5-16,-1 1-2 15,1 0-2-15,5 8 1 16,5-2-1-16,-3-4-1 16,10 2 1-16,-2-7-1 0,8 0 0 15,2 3 0-15,3-5-2 16,2-1 0-16,2-3 1 15,2 1 0-15,3-4 2 16,4 2 1-16,0-5 0 16,5-3 1-16,-2-2 0 15,14 0 0-15,0-1 0 16,-6-5 0-16,1 0 1 16,-8-2-1-16,-10-2 1 15,7 2 0-15,-1 1-1 16,-5 0-3-16,6 3-27 15,2 5-16-15,-10 3-41 16,-1 4-29-16,-5 4-85 0,-8-6-83 16,6 6 178-1</inkml:trace>
  <inkml:trace contextRef="#ctx0" brushRef="#br0" timeOffset="187.386">14628 15499 587 0,'5'-11'359'0,"-6"5"-7"16,-4 6-106-16,-8-6-79 15,3 10-21-15,3 8-39 16,-2-7-12-16,2 6-29 15,6 8-9-15,-4-4-10 16,-3 4-3-16,-4 4-3 16,5-7-9-16,4 4-9 15,-2-3-4-15,9 0-9 16,-9-5 3-16,-3-5-2 16,3 3 1-16,5-9-17 15,2-1-43-15,1 0-115 16,-3-1-123-16,0-1 171 15</inkml:trace>
  <inkml:trace contextRef="#ctx0" brushRef="#br0" timeOffset="769.999">15336 15182 743 0,'18'-5'442'0,"-8"0"-31"0,-8 5-194 16,-2 1-20-16,-5 6-52 16,3 12-21-16,-3-2-35 15,3 5-20-15,-10 9-21 16,-2-1-8-16,-3 13-18 16,17-9-4-16,-15 13-7 15,5 1 1-15,6-3-5 16,-27 7-1-16,24-17-1 15,-6-8-2-15,-6-8 2 16,9 1 2-16,6-5 0 16,2-7 0-16,3-5 9 15,-1-6-1-15,4-8-1 16,-7-2-1-16,3-2-10 16,8-3-2-16,-8 0-1 15,7 0 0-15,8 4 0 0,-29-1 0 16,2-4-2-16,3 2-4 15,-22 0-3-15,18-6-3 16,-12 20 1-16,-13-6 2 16,4 11 0-16,4 13 1 15,0-1 2-15,4 4 0 16,-2 1 0-16,4 2 0 16,-1-4 1-16,-1 4 0 15,24 5 3-15,-8-6 1 0,5-2 1 16,10 0 0-16,-2-5 0 15,2-1 1-15,17-2 1 16,0-2 2-16,2-8 3 16,13 1 0-16,-2-4 1 15,-1-7-1-15,-1-3 11 16,-6-5-21-16,6-1-49 16,15 1 40-16</inkml:trace>
  <inkml:trace contextRef="#ctx0" brushRef="#br0" timeOffset="1618.507">15592 15035 530 0,'0'-7'305'15,"-2"1"-53"-15,6 1-75 16,11 5-19-16,4-1-32 0,-2-12-15 15,7 6-22-15,-3-2-12 16,4 10-16-16,8 13-6 16,9 7-10-16,-7-7-5 15,2 4-9-15,-1-4-5 16,-11 3-9-16,-1 6-2 16,-5-8-4-1,-2 4-2-15,-14-10-1 0,7 7 0 16,-8 6 0-16,2 2-1 15,-2 8-2-15,-6-5 0 0,1 5-2 16,-4 4 0-16,5 11 1 16,1 1-1-16,-5-4 1 15,2-4 0-15,-1-6 1 16,0 1-1-16,-1-3 1 16,1 1 0-16,-1-8 2 15,1-1 0-15,0 3 2 16,-2-6-1-16,2-3 1 15,-2-5 1-15,7-5-1 16,-2 1 1-16,2-3-1 16,0 0 1-16,0-5 0 15,-1 1 0-15,0-2-1 16,0 0-4-16,0 0 18 16,-15 6 8-16,-32 17 15 15,23-18 7-15,-3 0-14 16,1 5-5-16,-2-8-11 0,9 6-4 15,-3-8-6-15,-4-12-2 16,5 1-1-16,-5-2-2 16,7-4-20-16,5 8-31 15,9-7-107-15,1 0-81 16,5 7 137-16</inkml:trace>
  <inkml:trace contextRef="#ctx0" brushRef="#br0" timeOffset="3084.821">12734 15956 464 0,'0'-1'269'15,"0"1"-55"-15,3 2-89 16,-3-2-28-16,0 0-33 15,0 0-2-15,0 0 7 16,3 2 6-16,1 2 9 0,3 0 3 16,4 2-2-16,-11-6-1 15,11 3-5-15,35 16-4 16,-34-28-12-16,14 14-8 16,-15-7-10-16,6-5-2 15,1 11-9-15,1-12-4 16,19 5-10-16,-12-2-5 0,11 0-6 15,2 4-3-15,-4-1-2 16,4 5 0-16,7-1-1 16,2 1-1-16,2 5 0 15,4-8 0-15,-3-1 0 16,2 3 1-16,-2-9-1 16,-10 5 1-1,-19 1-1-15,-1 1 0 0,57-5 1 16,-1-4-1-16,14 10 0 15,-37-4-1-15,7 4 1 16,-5 7-1-16,-17-7 0 16,1 8 1-16,-7-7-1 15,-3-8 0-15,6 6 0 16,13 1-1-16,-7 5 2 16,-3-4-1-16,-1 3 0 15,-12-5 1-15,7 3-2 0,8 2 1 16,-6-3 0-16,-3-2 0 15,0 0 0-15,-1 1-1 16,3-3 1-16,16 11 0 16,-9-10-1-16,6 1 1 15,-11 0-1-15,-5-9 1 16,8 9 1-16,-3-1-1 16,9-2 0-16,-6 2-1 0,-2 1 0 15,-8-8 0-15,3 7 0 16,1 2 1-16,-2-4-1 15,9 7 0-15,-2 3 1 16,-2-4-1-16,-2 2 1 16,-6-1 0-16,-7-9-1 15,-1-1 1-15,5 5-1 16,4 0 1-16,3 9-1 16,-5-5 1-16,-3-3 0 15,0 3-1-15,-2-4 1 16,5 2-1-16,1-1 0 15,-1-3 0-15,5-3 0 16,-3 2 1-16,11 7 0 16,-12-2 0-16,-16-3 0 15,15 3-1-15,-15-8 0 0,12 6 1 16,14 7-1-16,-18-8 1 16,7 5 0-16,-7-11-1 15,0 7 0-15,4 3 0 16,-5-4 0-16,1 3 1 15,0 0-1-15,-2-5 1 16,4-2-1-16,-3 4 1 0,7-3 0 16,2 3 1-16,-4-5-1 15,-3 3 0-15,-14-3-1 16,1 2 0-16,-4 6 0 16,3-4 0-16,12 6 0 15,0 4 0-15,-16-7-1 16,6 5 0-16,-21-3 12 15,8 4-14-15,1 11-74 16,0-3-49-16,1 10 65 16</inkml:trace>
  <inkml:trace contextRef="#ctx0" brushRef="#br0" timeOffset="4107.689">13490 16218 229 0,'4'-5'192'16,"-3"5"61"-16,4-3-31 16,-2 2-39-16,-3 1-10 15,0 0-17-15,0-1-16 16,0 0-20-16,0 0-11 16,0 0-19-16,0 0-5 15,0 0-16-15,0 1-10 0,-1 0-26 16,-11 3-9-16,-18 7-9 15,-34 12-2-15,26-12-4 16,-2-3 0-16,10 2-2 16,-3-6-2-16,13 3-2 15,-2-1-1-15,1 1-2 16,10 1 0-16,4 3-4 16,3 1 0-16,1 3-1 15,3 4 0-15,-5-3 3 16,2 4 0-16,1-2 2 15,-2 1 0-15,0 3 0 16,2 5 1-16,-4-3 0 16,-1 2 0-16,3 0 0 15,-4-4-1-15,-1 4 1 0,5-3-1 16,-2 3 0-16,5 1 1 16,0 1-1-16,-4 2 0 15,4-4 0-15,-4-6 1 16,5-2-1-16,0 1 0 15,-1-3 0-15,1 5 1 16,-1-8 1-16,3-9-1 16,3 8 1-16,0-12 1 0,9 6-1 15,-2-6 0-15,5-9 1 16,2 5-2-16,7-3 0 16,5 8 0-16,5-5-1 15,2-5 0-15,-5 3 0 16,-14-10 1-16,-5 3 0 15,0 6 1-15,1 3 0 16,5 5-1-16,-5 3-10 16,-1-3-45-16,-6 0 38 15</inkml:trace>
  <inkml:trace contextRef="#ctx0" brushRef="#br0" timeOffset="5109.466">13862 16239 408 0,'0'-1'294'0,"3"-8"2"16,-1 2-74-16,0 1-26 15,-1-2-48-15,0 4-23 16,-1 3-26-16,0-3-9 16,0 3-25-16,0 0-12 15,0 0-22-15,-1 0-8 16,0 0-5-16,-1 1 0 0,-10 28 1 16,-3 51 0-16,6-26 1 15,-5 0 0-15,-7 4-2 16,-8-10-2-16,13 4-4 15,2 3-1-15,-8-11-2 16,5-1 0-16,-3-2-1 16,-1-11 0-16,10-3 0 15,6 0 0-15,2-7 1 16,1-13 2-16,2-2 8 16,0-5 1-16,-1-1-4 15,0 1-3-15,2-23-11 16,9-33-1-16,7 16-2 15,-3-4-4-15,9 3-5 16,11 1 1-16,7 8 0 0,-6 2 4 16,-5 5 2-16,-6 2-1 15,-1 5-2-15,10 15-1 16,-1 10-3-16,-10 3 0 16,-8 10 1-16,-2-1 3 15,-2 3 3-15,2 4 2 16,-6 0 1-16,1 2 0 15,-6 5 1-15,-1 3 1 16,-11-3 3-16,-5 1 0 16,-2-6 1-16,-4-10 3 15,-5 2 2-15,6-1 1 0,-13-12 3 16,6-3-1-16,3-4-2 16,-11-12-1-16,8-1-4 15,-8-1 0-15,7-2-3 16,9 3 0-16,7-7-4 15,6-1 2-15,0-11-38 16,2-1-24-16,5 9-50 16,4 0-42-16,3 8-99 15,-1 4-114-15,3 6 234 16</inkml:trace>
  <inkml:trace contextRef="#ctx0" brushRef="#br0" timeOffset="6567.465">14552 16500 883 0,'3'-3'444'16,"-3"0"-140"-16,1 4-113 16,-2-1-22-16,0-1-48 15,0 1-18-15,0 0-24 16,-12 4-7-16,-6 5-9 16,-35 13-6-16,27-11-19 15,-4 2-7-15,13 3-12 16,-14 1-5-16,17 5-8 15,-14-3-1-15,-5 4-5 16,17 6 1-16,-12-3 0 16,18 2-1-16,0-6 0 15,7 4 0-15,-3-13-2 16,6 2 0-16,1-3 0 16,1-1 0-16,21 1 2 15,-6-6 1-15,2-4 2 0,3-11 2 16,-10-11-1-16,0-4-2 15,17-10-12-15,-4-5-8 16,14-3-9-16,5-3-2 16,-10-4 9-16,1 3 7 15,-13 3 7-15,-1 12 2 16,-8 16 2-16,-7 3-3 16,-3 15-4-16,-4 3 1 0,-8 8-2 15,1 7 5-15,-4-1 5 16,4 4 0-16,-1-2 1 15,0 3 0-15,1 6-1 16,-3-3 1-16,8 0 0 16,3-4 0-16,7 6 0 15,1-17 1-15,-1 3-1 16,4-5 1-16,-2-16 2 16,7 11 0-16,6-17 1 15,2 0-1-15,4-10-6 16,1-5-14-16,13 1-15 15,-11-9-4-15,-3 5 2 16,8 0 13-16,-16-1 13 0,2 6 3 16,-5 4 2-16,5 10-1 15,-4 4-1-15,0 5-1 16,4 4-1-16,-16-4-1 16,3 12 1-16,4 6 3 15,-7 6 3-15,0 5 4 16,-7-3 6-16,-7 0 2 15,-3 6 7-15,-12-1 1 16,-6 2 3-16,2-1-1 16,-6-14 8-16,15 7 2 0,-7-15 2 15,2 0-1-15,-6-5-10 16,-10-10-7-16,8 5-7 16,1-4-2-16,4-2-3 15,10 6 0-15,4-8-1 16,5 1 1-16,6 0-1 15,-1-6-2-15,6 0-1 16,4-5 0-16,4 1-2 16,1-2 1-16,2 3 0 15,-5-3-2-15,4 10 1 16,-1 2-1-16,-3 7-3 16,1 3-1-16,-9 2-1 15,4 6-1-15,4 4 4 16,0 4 2-16,3 1 2 0,2-1 1 15,-1-5 0-15,4 3 0 16,11 4 0-16,-5-4 0 16,-1 3 2-16,0-13 0 15,-18-6 1-15,15 5 1 16,9-6 0-16,-2-5 3 16,16-10-1-16,-7-7-1 15,-2-8-1-15,4 6-1 16,-6 0 0-16,-3-4 1 0,14 4-1 15,-8-4 0-15,-1 2 1 16,1 2-2-16,-11 4 2 16,-7-1-1-16,-5 9 3 15,-11-3 0-15,-3 5 3 16,2 7-2-16,-8-8-1 16,-1 4-3-16,-13 0 0 15,11 10 0-15,-6 13 1 16,-3 2 1-16,1 7 0 15,-13-10 1-15,11 8 2 16,-2-1 0-16,11-1 1 16,6 4-2-16,6-1-2 15,1 0 0-15,3 0-1 16,2-1-1-16,2-6 0 0,0-6 0 16,6 1 1-16,3-3 0 15,5-2 1-15,2 2 5 16,-3-9-41-16,9-1-39 15,-9-7-61-15,8 3 68 16</inkml:trace>
  <inkml:trace contextRef="#ctx0" brushRef="#br0" timeOffset="7384.776">15545 16263 277 0,'-9'2'205'16,"1"-2"42"-16,4-2-39 15,4 0-58-15,-1-6-20 16,6 2-39-16,2 0-9 15,4-1-2-15,5 3 0 16,1 2 8-16,11 4-2 0,-3 6-1 16,3 2 0-16,9 8-12 15,-7-6-5-15,13-2-12 16,-2-8-8 0,-11-4-12-16,4 0-4 0,-7-3-6 15,-3 1-2-15,-6-4-4 16,-6 5-4-16,-1 4-9 15,-5 3-5-15,-2 19 3 16,0 4 2-16,-7-3 8 16,3 6 3-16,-6-4 0 15,-1-2-1-15,0 9 0 16,0-3-2-16,2 3-3 16,-1-6-2-16,1 2-3 15,0-3-1-15,-2 2-1 0,6 4-1 16,1 6-1-16,-2 1 1 15,1-2-1-15,-4-5 1 16,-1-11-1-16,1-1-1 16,0-2 2-16,4-4 0 15,1 7 1-15,-2-9 0 16,0-1 3-16,-4 2 0 16,-5-5 2-16,-2 0 1 15,-7-5 2-15,-2-2 1 0,-1-1 0 16,12 4-2-16,-21-5 0 15,-4-5-1-15,-2-3-4 16,-12-5-1-16,24 7-4 16,6 4 1-16,3 0-22 15,5 0-41-15,1-1-116 16,5 0-101-16,5 10 165 16</inkml:trace>
  <inkml:trace contextRef="#ctx0" brushRef="#br0" timeOffset="10336.33">17451 15606 459 0,'0'-3'268'0,"0"-2"-25"16,0 4-20-16,0 0-28 16,-1 0-20-16,-1-1-28 15,1-3-13-15,0 4-23 0,0 0-12 16,0-2-29-16,0 2-18 15,1 0-25-15,-1 0-6 16,0 1 2-16,-5 13 5 16,0 15 5-16,-35 43-5 15,28-37-4-15,1 5-5 16,2 8-12-16,-3-2 2 0,0-3-4 16,1 0 4-16,7-18 0 15,5-1 0-15,-1-2-1 16,-18-6-3-16,14 1-37 15,3-13-34-15,6-7-105 16,6-7-85-16,-2-6 160 16</inkml:trace>
  <inkml:trace contextRef="#ctx0" brushRef="#br0" timeOffset="10853.849">17487 15507 701 0,'-1'0'332'15,"0"0"-131"-15,-1 0-25 16,1 0-53-16,0-1-14 15,0 0-22-15,0 0-13 16,1 0-13-16,0-1 0 16,10-16-1-16,42-23-3 15,-18 29-6-15,-2 2-3 0,-11-1-13 16,11 1-5-16,-11 8-12 16,0 2-6-16,6 2-8 15,-13 7-1-15,3 14-2 16,1-7 0-16,-8 8 5 15,-3 2 3-15,-10-10 8 16,3 17 5-16,2-5 2 16,-15-1 0-16,-6 4-7 15,2-7-3-15,-18-2-1 16,6-4 0-16,-1-3 2 16,-15-6-1-16,3-2-3 15,3-4-2-15,4-8-1 16,14-6 0-16,0-1-4 15,3-5 0-15,2-3-44 16,-2 2-35-16,13-9-61 16,5 15-59-16,5 1-261 0,3 6 305 15</inkml:trace>
  <inkml:trace contextRef="#ctx0" brushRef="#br0" timeOffset="11486.574">18206 15343 925 0,'3'-12'432'0,"-5"4"-179"16,2 0-27-16,-2 4-78 15,-2 4-34-15,-3 5-53 16,3 8-21-16,-8 12-10 16,-30 4 4-16,30 9 10 0,-15-1 2 15,2 2-4 1,23 0-3-16,-38-9-14 0,8 1-4 15,7-2-8-15,2-4-3 16,27-4 0-16,4-2-4 16,-5-7-1-16,6 4-2 15,7-8 0-15,-9 7 3 16,20-6 1-16,-16 4 0 16,14-6-1-16,2-7-1 15,11-12 3-15,11-2-2 0,-24-3-1 16,9-9 0-16,-15 2-2 15,8-2 6-15,-1-10-2 16,-2 2 1-16,-4 3-2 16,-4-9-1-16,-16-1 2 15,1 5 1-15,-12 2-2 16,-3 0-1-16,1 21-2 16,-8-2-3-16,-13 5 0 15,3 7-1-15,6 3-1 16,2 5 2-16,10 0 0 15,-4-3 0-15,-9-2 0 16,9-2 2-16,5 1-23 16,8 1-63-16,16 3-99 15,-3-2-102-15,20-2 165 16</inkml:trace>
  <inkml:trace contextRef="#ctx0" brushRef="#br0" timeOffset="11899.795">18677 15271 805 0,'-30'-60'400'0,"26"50"-128"16,4 1-51-16,10 6-69 15,-18-2-32-15,1 10-26 16,1 2-13-16,1 14-8 16,7 8 3-16,-2 10-11 15,-17 4-2-15,-4 6-7 16,3 5-6-16,-3-1-13 15,1-2-6-15,-9-11-13 16,1 2-3-16,5-13-4 0,3-3 0 16,6-8-2-16,5-9 0 15,4-7-2-15,3-4-13 16,1-4-44-16,1 5-31 16,0 0-101-16,1-14-62 15,53-39 155-15</inkml:trace>
  <inkml:trace contextRef="#ctx0" brushRef="#br0" timeOffset="12215.573">18920 15161 808 0,'5'-13'506'15,"-6"8"-38"-15,-4 0-207 16,0 7-51-16,-10 6-91 15,4 5-32-15,-4 15-29 16,-4 0-7-16,4 11-10 16,-1 1-6-16,6 12-10 15,-4-8-4-15,1 13-7 16,-6-11-3-16,-6-13-1 16,9 8-2-16,-8-16-1 15,12 8 1-15,2-6 0 0,-1-4 0 16,5-9-5-16,-2-8-15 15,6-6-54-15,-6-4-60 16,8-3-146-16,-7-7-344 16,16 0 409-16</inkml:trace>
  <inkml:trace contextRef="#ctx0" brushRef="#br0" timeOffset="12462.75">18537 15403 830 0,'-9'-5'471'0,"11"0"-50"15,-3 3-113-15,15 0-93 16,5 2-56-16,-14-5-74 16,3-3-20-16,14 9-19 15,-5-1-3-15,11 0-10 16,7 0-7-16,-5-3-11 15,0-3-3-15,-7 1 8 16,1 3-19-16,-10-4 135 16,-5 0-101-16</inkml:trace>
  <inkml:trace contextRef="#ctx0" brushRef="#br0" timeOffset="13015.32">19265 15311 644 0,'-7'1'362'0,"-2"-1"-41"0,6-1-92 16,1 0-46-16,0 0-28 15,1 0-30-15,-1 0-13 16,1 0-33-16,0 0-10 16,1 0-13-16,6 0 2 15,22 2 2-15,29 3-2 16,-19-3-14-16,11-1-9 0,-8 0-14 15,-1 0-4-15,-6-3-4 16,-7 0-1-16,0-2-1 16,-8 1 4-16,-10-3-44 15,-7 3-57-15,-4 1-148 16,-5 0-182-16,-9 7 260 16</inkml:trace>
  <inkml:trace contextRef="#ctx0" brushRef="#br0" timeOffset="13302.142">19143 15531 839 0,'-10'-15'464'15,"12"11"-67"-15,-5-13-113 16,19 14-71-16,-7 0-41 16,19-2-51-16,-2 4-21 15,2-2-31-15,4 3-10 16,-7 4-18-16,10 12-10 0,-1-6-14 16,-3-7-4-16,0-1-3 15,-8-10 10-15,-9-7-57 16,6 13-37-16,-15-16 46 15</inkml:trace>
  <inkml:trace contextRef="#ctx0" brushRef="#br0" timeOffset="15598.064">20058 15198 442 0,'-5'-10'251'0,"13"10"-28"15,2-3-36-15,-2 2-34 16,-1 1-7-16,-11 0-17 16,-7-5-7-16,4 2-33 15,4 2-13-15,-5 4-8 16,12 12-4-16,-13 3 7 16,-1 4-2-16,-2 2-14 15,-1 3-7-15,-7 1-14 16,5 8-8-16,-5 1-11 15,-12-8-2-15,12-6-5 16,-6-6 0-16,7-11-2 16,12-2-2-16,10 5-2 15,1-2-1-15,2-2-1 0,3 5 1 16,3-6 0-16,13 7 0 16,9-2 1-16,-3-4-1 15,1-3 2-15,-13-10 0 16,6 2 0-16,-2 0 1 15,8 5 4-15,-1 1-2 16,-7-9-68-16,1 0-50 16,-7-11-205-16,-2-3 192 0</inkml:trace>
  <inkml:trace contextRef="#ctx0" brushRef="#br0" timeOffset="15998.777">20369 15212 714 0,'0'-10'430'15,"-1"2"-47"-15,0 2-152 16,0 5-31-16,-1-4-65 15,-3 5-31-15,4 0-49 0,0 0-14 16,0 0-11-16,-4 9 2 16,1 14 5-16,-34 32 1 15,21-27-6-15,4 8-3 16,-1 11-5-16,-4 3-2 16,0-9-8-16,1 6-2 15,-3-18-4-15,6-1-2 16,2 2-1-16,0-11 0 0,5 3 0 15,5-7-1-15,1-7 3 16,2 0-17-16,-1-9-41 16,-3-1-43-16,10 2-150 15,-6-7 158-15</inkml:trace>
  <inkml:trace contextRef="#ctx0" brushRef="#br0" timeOffset="16264.033">20472 15580 1136 0,'3'-9'553'15,"-7"3"-190"-15,-16-2-113 16,16 4-91-16,-3 5-57 15,13 17-60-15,-6-5-16 16,1 3-12-16,-5-6-2 16,-20-7-3-16,2 4-2 15,7 1 0-15,1 3 7 16,4-4-72-16,7-3-63 16,-7-2 78-16</inkml:trace>
  <inkml:trace contextRef="#ctx0" brushRef="#br0" timeOffset="16918.063">20728 15189 556 0,'-5'1'313'0,"3"0"-52"15,2-3-34-15,0 2-60 16,0 0-36-16,0 0-52 16,0 0-17-16,0 0-16 15,0 0 6-15,13-2 9 16,7-4-4-16,36-11-11 15,-25 13-8-15,5 1-12 16,-8-1-5-16,4 10-6 16,-5-3-2-16,-5 6-5 15,-3 9 1-15,-12-1 4 16,-7 1 9-16,-8 7 20 16,2-3 5-16,-5 9 3 15,3 1-4-15,-1 13-17 16,6-10-1-16,-18 9-11 15,-11 3-2-15,0-12-5 0,-11 12-5 16,17-17 0-16,4-6 1 16,1-1-2-16,6-4 1 15,7-2-1-15,-2-1 1 16,7-9 2-16,4-2-2 16,-1-6-37-16,3-4-51 0,4-2-144 15,-3-5-125 1,3-5 215-16</inkml:trace>
  <inkml:trace contextRef="#ctx0" brushRef="#br0" timeOffset="17196.685">20768 15397 865 0,'-8'-7'444'0,"6"0"-118"16,2 2-84-16,3 4-90 16,6 1-38-16,4 0-47 15,2 1-8-15,14 6-8 16,-6-7 2-16,0 1-5 0,8 6-8 16,4-1-14-16,-4 5-5 15,-8-8-7-15,-7-4-1 16,-13-7 7-16,11-1-11 15,7 3-88-15,0 3-95 16,1-3 103 0</inkml:trace>
  <inkml:trace contextRef="#ctx0" brushRef="#br0" timeOffset="17647.45">21424 15176 701 0,'-10'-11'454'15,"22"6"1"-15,6 1-221 16,-23-4-40-16,-10 15-76 15,-17 0-34-15,10 13-23 16,3 4-2-16,-2 3-8 0,7 5-4 16,-19 0-11-16,16 11-7 15,2-3-8-15,-1-6-4 16,2-10-3-16,3-4-2 16,4-13-2-16,4 0-2 15,3 2 0-15,0-8 0 16,8 7 1-16,3-8 1 15,7-10-3-15,8 1-3 16,11 5-1-16,1-1-3 0,-1 3 1 16,-1 1 0-16,-16-11-1 15,6 14 2-15,-5-2-23 16,-7-10-25-16,0 10-75 16,-6-10-76-16,4 1 124 15</inkml:trace>
  <inkml:trace contextRef="#ctx0" brushRef="#br0" timeOffset="17970.939">21695 15130 989 0,'1'-7'504'0,"0"14"-132"0,-1-1-105 16,-1-6-97-16,1 8-44 16,-8 2-53-16,2 8-7 15,-3 14-9-15,-2-2-4 16,1 6-17-16,-5-1-8 16,2 11-11-16,-1 5-3 15,-6 5-4-15,2-2-1 16,-9-14 1-16,2-8 0 15,1-7 1-15,1-3-6 0,7-7-63 16,-2-3-64-16,9-9 243 16,10 1-134-16</inkml:trace>
  <inkml:trace contextRef="#ctx0" brushRef="#br0" timeOffset="18630.917">22304 15204 863 0,'4'-9'410'0,"-5"5"-155"0,-3-3-55 16,5 7-65-16,-6 0-37 15,0 7-45-15,-4 7-9 16,-3 9-5-16,-1 8 7 16,-1 10 5-16,1 9-3 15,-4 6-8-15,0 5-6 16,-2-9-10-16,0-3-3 15,0-13-5-15,-2-8-3 16,3-2-2-16,1-5 0 0,4-8-2 16,6-3-2-16,4-10-41 15,1-2-44-15,3-9-112 16,3-3-72-16,1-8 158 16</inkml:trace>
  <inkml:trace contextRef="#ctx0" brushRef="#br0" timeOffset="18857.714">22164 15348 603 0,'0'-4'407'16,"1"-1"2"-16,2 0-187 15,-3 4-27-15,0 0-76 16,1 1-17-16,17 1-23 15,28 6-9-15,-26-6-16 0,1 4-13 16,-1-3-19-16,-6 0-5 16,5-2 2-16,-1-2-51 15,0-3 27-15</inkml:trace>
  <inkml:trace contextRef="#ctx0" brushRef="#br0" timeOffset="19464.433">23158 14993 538 0,'-3'-8'341'0,"-2"5"-35"0,1-4-95 16,1 5-25-16,-1 2-52 15,3-1-21-15,0 1-46 16,0 0-10-16,-3 12-1 15,-2 17 4-15,-16 54 16 16,2-34 1-16,-3 4-15 16,-4-3-9-16,-7 2-16 15,-4 1-7-15,10 7-12 16,-5-9-5-16,15-7-3 16,11-5-2-16,-14-23-1 15,14 4-1-15,-4-12 1 16,-4-8-1-16,15 1-23 15,2-6-39-15,9 1-81 16,-9-5-60-16,13-5-220 16,2 0 269-16</inkml:trace>
  <inkml:trace contextRef="#ctx0" brushRef="#br0" timeOffset="19946.627">23425 15271 820 0,'0'-2'505'0,"-9"4"-1"0,0 6-276 31,5-5-25-31,1 1-79 0,-23 16-35 0,-5 6-37 16,-3-3-9-16,6 1-9 15,-7-4-1-15,10 10-4 16,5 0-3-16,3-1-5 15,3-4-4-15,7-8-6 16,1-2-3-16,7-1-3 16,7 0-1-16,0-6 2 15,8 3 0-15,3-10 1 16,5 0 0-16,10-4 0 16,0-4 0-16,-1-7-2 15,-5-7 1-15,-5-3-1 0,-5-7 0 16,-1 5 0-16,-5 1 0 15,-2 2-1-15,-1 5 2 16,-8-4 0-16,-1-1 0 16,-8 7 0-16,3 1-2 15,-5 4-2-15,7 6-1 16,-8-1-1-16,-12-6 0 16,2 5-2-16,4 1 0 15,3 6-15-15,6 0-25 16,9 6-58-16,-1 2-36 0,2 3-95 15,7 3-76-15,8-4 200 16</inkml:trace>
  <inkml:trace contextRef="#ctx0" brushRef="#br0" timeOffset="20779.617">23944 15345 853 0,'2'-4'470'0,"1"-7"-67"16,-3 4-106-16,0 0-89 15,-15-2-40-15,-3-1-64 16,-2 0-22-16,-9 6-32 16,16 2-11-16,-5 8-18 0,-13 2-5 15,8 7-6-15,-10 4-2 16,2 0-1-16,14 8-2 15,2-3-1-15,6 3 0 16,9-1-1-16,0-6-1 16,12-10 0-1,-7-4 1-15,2-1 1 0,17 8 1 0,10-8-1 16,6-6-1 0,-15-17-2-16,-3-7-1 0,3 0-3 15,1-6-2-15,-2 4-4 16,4 3-2-16,-8 3 0 15,-12 3 1-15,-8 8-3 16,4 9-2-16,-8 8-1 16,2 7-1-16,1 11 7 15,-15 0 3-15,7 17 3 16,-12 0 1-16,-4 5 2 16,16 9 0-16,-11-4 2 15,11 5 1-15,-21 4 3 16,-1 4 0-16,-13 3 1 15,-2 2-2-15,13-10 0 16,-6-8-2-16,17-10 0 16,1-7 0-16,12-11 0 0,3-2 1 15,-1-10 1-15,6-1 1 16,-4-3 3-16,-2-7 2 16,0-3 1-16,-2-4 0 15,1-6-5-15,2-5-1 16,2-4-3-16,-1-2-1 15,3-8 0-15,2 4-1 16,0-7-1-16,-5-3 1 16,0 4-1-16,3 1 0 0,2 3 1 15,2 2-1-15,4 4 1 16,-4-2-1-16,1 11 1 16,1-1-2-16,8 8 0 15,0-3 0-15,6 1-1 16,2 1 1-16,7 1 0 15,6 3 2-15,8-5 0 16,-1 1 1-16,2-4 0 16,7 0 0-16,0 5 0 15,0-3 1-15,-12-3 0 16,-4 2 15-16,-14-7-32 16,4 0-54-16,-7 2-258 15,-10-2 212-15</inkml:trace>
  <inkml:trace contextRef="#ctx0" brushRef="#br0" timeOffset="21530.176">24901 14850 205 0,'-4'-1'165'0,"2"-2"16"0,6-3-47 15,11 0-16-15,-3-2-10 16,2 3-1-16,-3 2 1 15,-5-2 9-15,0 4 13 16,-4 0-1-16,-2 1 1 16,-1 0-6-16,0 0-20 15,0 0-5-15,-6 3-20 16,-18 6-12-16,-35 39-24 16,26-19-11-16,-4 10-16 15,7 9-5-15,-7 13-6 16,-5-2-1-16,0 2 2 15,-3-2 0-15,16 6 2 16,2-1 0-16,10 0 0 16,2 0-3-16,9-14-1 0,4-7 1 15,6-10-1-15,4-9 2 16,11-6 1-16,5-2-30 16,4-11-101-16,1-5 87 15</inkml:trace>
  <inkml:trace contextRef="#ctx0" brushRef="#br0" timeOffset="25227.982">24976 15484 394 0,'9'-32'287'0,"-8"21"14"0,3 6-106 16,-2-4-30-16,-2 5-38 15,3 2-9-15,-2-7-11 16,-3 9-7-16,2 1-23 16,0 2-10-16,-2-3-10 15,1 0-2-15,0 0 9 16,0 4-1-16,0 5-12 16,0 9-7-16,-1 17-17 15,-1-33-6-15,3 4-7 16,1-8 0-16,-1 1 4 15,0-1 1-15,0 1-1 16,0-3-2-16,3-12-8 16,11-32-1-16,-7 33-3 15,-2-1-1-15,3 6-1 0,-5 3-2 16,0 6 11-16,-3 0 1 16,-4 4 1-16,3-3 1 15,0 0-10-15,0 3 0 16,-4 10-2-16,2-5 0 15,-11 29 0-15,9-29 7 16,3-3-44-16,2 7-44 16,0-12-107-16,2 1-121 0,1-12 194 15</inkml:trace>
  <inkml:trace contextRef="#ctx0" brushRef="#br0" timeOffset="26279.244">25482 15098 389 0,'21'-47'250'0,"-16"45"-26"0,-1-1-45 16,-4-9-15-16,5 11-22 15,-5-5-5-15,0 2-13 16,0 1-8-16,0 3-20 15,0 0-8-15,0 0-23 16,0 0-5-16,-1 0-4 16,0 0-1-16,-5 10-3 15,2 14-5-15,-41 40-12 16,22-35-7-16,-1 1-10 16,3-2-4-16,1-6-5 15,-3-2-1-15,-1-9-1 16,11 2 0-16,2-8-1 15,10 2 0-15,-3-6 3 16,3-1 0-16,4-2 0 16,-3 1-1-16,0 1-4 15,0-1-2-15,0 0-2 0,0-1 0 16,11-2-1-16,10 0-1 16,42 0 0-16,-38 4 1 15,3 0 0-15,-5 7 0 16,-5-6 1-16,0 1 2 15,0-2 1-15,0-7-1 16,2 5 1-16,2-2 0 0,3 1-1 16,-10-2 2-16,0-1 5 15,-1 4-22-15,-5 0-73 16,5 2-42-16,-14 1-131 16,-3 2-88-16,-8 5 228 15</inkml:trace>
  <inkml:trace contextRef="#ctx0" brushRef="#br0" timeOffset="26633.19">25899 14949 808 0,'2'-24'425'0,"3"10"-72"0,-4 3-94 16,-1 5-62-16,0 6-42 16,-5 7-69-16,-4 14-21 15,-8 11-27-15,-10 8 1 16,4 14-2-16,-9-6-4 16,1 0-10-16,11-3-4 15,-4-3-4-15,7 2-3 16,-1 4-3-16,-16-4-1 15,0-11-2-15,6 6 0 16,6-17-1-16,17 10 0 0,5-11-2 16,-3-18-2-16,8-2-19 15,-4-15-26-15,8-1-75 16,9 2-52-16,1-13 103 16</inkml:trace>
  <inkml:trace contextRef="#ctx0" brushRef="#br0" timeOffset="27461.888">26364 14950 303 0,'16'-15'186'0,"-2"2"-8"15,1 2-104-15,0 4-9 16,-7 5 3-16,-4 1 16 16,0 5 32-16,-1 2 13 15,-3-5 29-15,1 10 17 16,-3-3 16-16,-8 0 0 16,-1 7-20-16,-6-8-19 0,-7 2-42 15,1 5-16-15,2-2-23 16,-8-4-11-16,5-1-18 15,-6-5-9-15,3-4-16 16,15 6-5-16,-11-3-6 16,14 3-1-16,-7-1-3 15,-7-5 1-15,8 2-1 16,-3 0-1-16,7 4 0 16,4 0 0-16,2-4-1 15,-1 4 0-15,2-3 0 16,-2 5-1-16,0 9-1 15,-2-8 1-15,-2 11 1 16,6 3 0-16,-3-7 0 16,4 8 0-16,-5-11 0 15,2-3 0 1,4-4 1-16,0 1 0 0,-8 11 0 0,1-3 0 16,5-2-1-16,2-6 1 15,5-5 0-15,1 2 0 16,-4-3-1-16,0 0-2 15,5-3-1-15,19-1-2 16,32-37-1-16,-14 39-1 16,2-3 1-16,-14 1 0 0,5 7 2 15,-12-1 0-15,-8 9 0 16,2-2 0-16,-11 9 1 16,2 2 2-16,-8 3 1 15,-7 3 1-15,-6-2 1 16,-4 1 1-16,-3-2 3 15,3 1-2-15,-12-1 1 16,0-5 2-16,-11 2-2 16,-1-8 4-16,12 3 0 15,-7-4 0-15,8-6-2 16,4 1-1-16,0-2-2 16,2-3-1-16,7-1-1 15,1-5 0-15,4-10 0 16,6 5-1-16,5-6-7 0,5 1-23 15,5-8-82-15,3-1-63 16,7 1 102-16</inkml:trace>
  <inkml:trace contextRef="#ctx0" brushRef="#br0" timeOffset="27893.466">26777 14756 711 0,'-11'-16'375'0,"10"10"-72"16,-9 1-77-16,3 4-69 15,12 5-41-15,-12 2-57 16,7 6-16-16,10 7-11 16,-3 3 3-16,21 16 2 15,3 3-3-15,-11 8 8 16,4 3 9-16,-8 0 11 16,-6 3 3-16,2-2-1 15,-4-4-4-15,-4-1 0 0,-1-6 3 16,-11 3 0-16,-8 2-2 15,-17 0-12-15,-6-1-7 16,2-8-13-16,-7 5-4 16,6-18-5-16,-12-1-5 15,-11-14-9-15,10-8-22 16,6 2-76-16,11-1-64 16,18-2-109-16,7 4 151 15</inkml:trace>
  <inkml:trace contextRef="#ctx0" brushRef="#br0" timeOffset="28831.226">24637 15758 326 0,'-4'-4'237'0,"1"3"25"0,-6-1-51 15,5 6-63-15,1 2-23 16,0-1-30-16,5 5-16 16,-2-6-16-16,-3-3-5 15,4 1-2-15,-1-2 4 16,0 0 2-16,0 0-1 31,0 0-1-31,4 0-3 0,24 5-9 0,36 0-2 0,-18-5-7 16,-7-9-5-16,10 2-6 15,9 1-1-15,4 2-9 16,-2 2-1-16,8-1-4 16,7 6-4-16,21 0 2 15,-3-2 1-15,10 2-1 16,451 7 86 46,-1 1-96-62,-516-11 3 0,-5 3 2 0,14-3 0 16,31 4-2-16,2-8 2 16,-11 1 0-16,-17-1 1 15,-10-4-1-15,-16 5 2 16,-3-5 1-16,-13 5 6 16,-7-2 3-16,-8 0-1 15,-5 4-2-15,-7 0-11 16,-1 2-2-16,-3 4-23 15,6 4-41-15,6 3-109 16,3 0-103-16,7 0 164 16</inkml:trace>
  <inkml:trace contextRef="#ctx0" brushRef="#br0" timeOffset="31360.685">25015 16120 322 0,'4'-1'211'0,"-3"-1"20"16,-3 2-20-16,2 0-27 15,0 0-16-15,0 0-30 16,0 0-15-16,-1 0-19 15,-1 0-10-15,1 0-14 0,0 0-5 16,0 0-15-16,-6 1-8 16,-7 5-18-16,-36 22-9 15,15-5-10-15,0 7-5 16,1 15-3-16,2 7-2 16,8 2-1-16,-2 2-2 15,3-6 0-15,-4-7 1 16,2-1 0-16,11-8 0 15,7-2-1-15,5-5 0 16,7-7-1-16,3 4 3 0,-1-8-35 16,14 0-37-16,3-3-183 15,25-5 162-15</inkml:trace>
  <inkml:trace contextRef="#ctx0" brushRef="#br0" timeOffset="31692.628">25284 16567 1251 0,'-28'-34'545'16,"23"26"-264"-16,6 8-94 15,-7 2-71-15,-11-4-41 16,9 8-52-16,4 4-10 0,0 0-5 16,-4 2 0-16,1-1-2 15,-7-3 1-15,3-1 9 16,15 3-12-16,1-3-102 15,0-3-67-15,1-4 90 16</inkml:trace>
  <inkml:trace contextRef="#ctx0" brushRef="#br0" timeOffset="32675.846">25829 16171 637 0,'-5'-5'301'0,"5"4"-124"16,6 1-15-16,-5 5-29 16,-1-5-11-16,-1 0-10 15,0 0-2-15,0 0-12 16,0 0-8-16,-2 0-19 15,-17 6-13-15,-28 8-23 16,48-8-11-16,-23-1-13 0,5 0-2 16,-8-2-5-16,-19-3 0 15,14 1-1-15,2 2-1 16,9 3-1-16,7 1-1 16,8 1-2-16,1-1-2 15,4-1-2-15,1 1 0 16,6 1 0-16,4 14 1 15,4-3 1-15,5 4 2 16,13 9 0-16,-10-10 1 0,6 11 0 16,-7-7 0-16,-19-4 1 15,19 6 1-15,-14-5 1 16,-6 3 1-16,10 1 0 16,-24-7 0-16,-6-2 3 15,-9 3 1-15,-17-2 2 16,52-8 1-16,-26-3-3 15,11-1-3-15,5-11 3 16,-45 4-1-16,28-13 3 16,9-2-1-16,2-6-5 15,7-1-3-15,4-2 0 16,4 2-2-16,12-1 0 16,2 2 1-16,6 2 0 15,-2-7 1-15,-2 1 0 16,1-4 0-16,10-3 1 0,3 6 1 15,-7-6 0-15,-2-1 1 16,-5 3 0-16,-2-3 1 16,4 6-1-16,-1 5 0 15,-9 4 1-15,-7 4 1 16,-1 7-4-16,-6 3-4 16,-1 7-29-16,0 4-38 15,-5 5-133-15,1 2-101 0,1 4 183 16</inkml:trace>
  <inkml:trace contextRef="#ctx0" brushRef="#br0" timeOffset="33126.178">26069 16284 685 0,'16'-5'368'0,"-9"-4"-75"16,-3 4-32-16,0 3-67 15,-4 2-35-15,5 7-36 16,-3 1-21-16,-12 1-15 15,4 9-7-15,-14-1-24 16,3 9-11-16,4 7-15 16,-8-8-7-16,3 7-9 15,-2-7-4-15,5-2-1 0,5 6-5 16,6-8-1-16,2 5-1 16,9-3-2-16,-4-9 2 15,7 2 0-15,4 0 0 16,0-10 1-16,3 2 0 15,6-7 1-15,-3-7-1 16,9-3 0-16,10 0 0 16,-16-14 0-16,14 2 0 0,-14-9 0 15,8-2 0-15,12-3 0 16,-14-9 0-16,1-9 1 16,-12-6 0-16,-10 8 0 15,-3 5 0-15,-3 14-1 16,-5 9 1-16,-9 3-1 15,-10 3-2-15,-4 8-3 16,4 2-2-16,1 7-1 16,0 4 6-16,-10 0-43 15,-6 0-31-15,-5 4-70 16,8-2-80-16,11 2 146 16</inkml:trace>
  <inkml:trace contextRef="#ctx0" brushRef="#br0" timeOffset="33642.613">26640 15992 917 0,'10'-2'432'16,"-1"9"-159"-16,-13 3-135 15,13 9-26-15,-21 2-27 16,11-1-12-16,11 8-23 16,-5 3-8-16,24 12-11 15,-9-4-4-15,5 9-11 16,0-1-2-16,-4-4-4 16,5 3-1-16,-15-10 18 0,0-3 10 15,-11 1 20-15,-2 2 9 16,-17-4-2-16,-6 2-5 15,0-2-14-15,-4 5-8 16,7 4-17-16,5 1-5 16,-21-7-3-16,-8-17 2 15,-2-4-41-15,4-6-58 16,16-8-95-16,17 1 101 0</inkml:trace>
  <inkml:trace contextRef="#ctx0" brushRef="#br0" timeOffset="35110.346">27714 15605 428 0,'-4'0'244'16,"4"-1"-28"-16,-8 1-25 15,10 0-36-15,-11-1-15 16,2-4-27-16,7 5-10 15,4 2-21-15,-11-8-4 16,16 5-4-16,-3-7 0 0,5-5 1 16,23 6-3-16,-1-2-10 15,8-1-5-15,5 7-14 16,-2-2-7-16,2 1-11 16,2 4-7-16,-4-4-9 15,-1 4-3-15,-13 1-1 16,-10 1 0-16,-11 3-2 15,-1-1 0-15,-10 3-14 16,0-3-30-16,3 7-75 16,-1-1-70-16,-11-3 111 15</inkml:trace>
  <inkml:trace contextRef="#ctx0" brushRef="#br0" timeOffset="35508.206">27801 15721 733 0,'-9'-3'400'0,"2"0"-102"16,4 2-84-16,0 1-23 15,2-1-42-15,-1 0-17 0,1 0-27 16,0 0-17-16,0 0-33 16,0 0-14-16,1 1-6 15,0 0 7-15,8 0 19 16,11 1 6-16,36-2-3 16,-15-3-8-16,3-3-15 15,7-4-5-15,9 3-14 16,-21-6-3-16,5 6-10 15,-11 1-2-15,-14 0-3 16,13 7-1-16,-13 4-1 16,1 1-1-16,-6 4-17 15,-2-1-31-15,-11-1-117 16,7 6-65-16,-5 3 132 16</inkml:trace>
  <inkml:trace contextRef="#ctx0" brushRef="#br0" timeOffset="61105.374">28862 15345 393 0,'0'-1'218'15,"4"-5"-37"-15,1-5-22 16,0 2-19-16,21-25 15 16,-22 27-5-16,1 4-15 15,-3 0-8-15,-2 1-23 0,-1 2-15 16,0 0-36-16,0 0-14 15,-1 0-15-15,-1 4-3 16,-8 18-2-16,-17 28-2 16,18-18-3-16,-3 5-1 15,-5 1-2-15,1 2-1 16,-5-1-2-16,1-7-1 16,4-6-2-16,-5-6 1 15,1-7 1-15,10-2 1 0,-9-11 2 16,11 2 1-16,9-2-3 15,-6-1-2-15,23 7-6 16,-5-4-1-16,0 0-3 16,9 7 1-16,-8-7 0 15,5 0-2-15,6 5 4 16,-1-6 1-16,0 0 3 16,2 5 2-16,0-8 1 15,-4-1 0-15,3-4-1 16,10 5 1-16,-9-9 4 15,-2-1 1-15,4 7 2 16,-11-10 2-16,2 4-62 16,-4 5-46-16,-3 1-176 15,-7 3 162-15</inkml:trace>
  <inkml:trace contextRef="#ctx0" brushRef="#br0" timeOffset="61519.22">29259 15314 565 0,'4'-17'340'0,"2"5"-17"16,-4 8-92-16,2 4-87 16,-5 2-35-16,0-2-50 15,0 0-8-15,-12 25 5 16,-13 42-5-16,8-15-3 16,-5-5-4-16,5 6-14 15,-4-8-7-15,-3-9-8 16,-3 6-3-16,4-11-2 15,-5 3-2-15,-1-1-1 0,10-2-2 16,-4 2 0 0,9-5 0-16,5-3 0 0,2 2 1 15,-1-15 3-15,3 0 3 16,1-7-41-16,5-5-49 16,9-5-221-16,5-11 191 15</inkml:trace>
  <inkml:trace contextRef="#ctx0" brushRef="#br0" timeOffset="61812.947">29322 15722 1035 0,'-10'-3'483'16,"-2"0"-223"-16,6 5-117 16,0 2-27-16,2 4-72 15,-6-1-21-15,0 5-15 16,3 0-3-16,-1 7-1 0,2 1 0 16,1-4-1-1,-2 2 0-15,3-9 6 0,0 2-11 16,3-2-98-16,-6-9-122 15,8-6 137-15</inkml:trace>
  <inkml:trace contextRef="#ctx0" brushRef="#br0" timeOffset="62332.905">29872 15271 955 0,'0'-7'437'0,"1"5"-203"16,-1 4-41-16,-1-2-82 16,0 0-32-16,0 0-31 15,-15 13 2-15,-29 40 3 0,28-13-2 16,-3 4-12-16,-3 1-6 16,2 9-10-16,-6-15-2 15,1-10-5-15,-3-1-3 16,4-17-4-16,7 2-2 15,10 4-2-15,6-5 0 16,9 2-2-16,2-3-2 16,-1-5 0-16,-3 0-1 15,4-3 2-15,9 0 1 0,7 2-1 16,8 3 0-16,-5-3-1 16,-4-5 1-16,-2 0 3 15,1 0 1-15,-3-5 3 16,-2 6 3-16,4-5-26 15,-3-7-33-15,4 4-122 16,15-3-118-16,-17 2 177 16</inkml:trace>
  <inkml:trace contextRef="#ctx0" brushRef="#br0" timeOffset="62700.087">30177 15262 1074 0,'-7'-2'445'16,"-1"2"-261"-16,0 5-51 15,-2 10-43-15,1 1-25 16,-2 11-23-16,-4 8-1 0,-1 8-4 15,-3 2-2-15,-4 2-2 16,-5-3-5-16,3 1 2 16,-14-4 1-16,4 0-2 15,3-6-5-15,-2-2-9 16,13-1-3-16,2-2-6 16,3 0 0-16,4-13-2 15,6 7 2-15,0-8 2 16,5-13 9-16,1 1-61 15,3 3-69-15,5-27 74 16</inkml:trace>
  <inkml:trace contextRef="#ctx0" brushRef="#br0" timeOffset="63516.672">30731 15460 733 0,'4'-8'357'0,"0"-2"-127"0,1-1-126 15,0-1-15-15,-2 1-19 16,3 9 0-16,1 7 9 15,-7-10-2-15,0 1 3 16,0 5-2-16,-1-2-5 16,0 1-3-16,0 0 0 15,0-1 2-15,-16 0-4 16,-26-11-8-16,14 9-22 16,3 1-10-16,-9-2-11 15,-2 4-3-15,5-5-4 16,-4 1-3-16,14 3-4 15,0 1-2-15,0 9-2 16,-10-1 0-16,1 4-1 16,0 0 0-16,9 3-1 15,10 4 0-15,1-8-1 0,0 6 1 16,9 4 0-16,1-2 0 16,5 5 0-16,-2-8 0 15,2-6 1-15,3 3 0 16,4 0 0-16,6-5 2 15,8-1 0-15,-1-9 2 16,0-7 3-16,14 9 1 16,-7-11 1-16,12 2 0 15,5-10-4-15,-8-9-3 0,6 4-2 16,-11-7-1-16,-4 11 0 16,-8-3 3-16,-8 4 0 15,2 2 1-15,-11 3-1 16,1 5-1-16,-4 9-6 15,-3 1-2-15,-7 7 0 16,0 8-1-16,-9 0 4 16,0 9 1-16,2 10 3 15,-1-7 3-15,-7 2 6 16,4 4 2-16,-4-6 1 16,-9 4-1-16,13 9-2 15,-4-8-1-15,-1 2-1 16,7 1-2-16,-7-2 0 15,3 1 0-15,11 2 0 0,5-2 0 16,8-6 1-16,-10-6-1 16,0-10 3-16,-9-8 3 15,0-8 15-15,19-3-18 32,-2 3-346-32,1 1 259 0</inkml:trace>
  <inkml:trace contextRef="#ctx0" brushRef="#br0" timeOffset="77400.35">17333 17509 388 0,'0'-2'271'15,"-1"1"39"-15,0 0-71 0,0 0-54 16,0 0-24-16,0 0-44 15,0 0-18-15,0 0-31 16,0 0-17-16,0 0-20 16,1 0-4-16,0 1-4 15,-1 0 2-15,-1 1 7 16,-1 26-2-16,-3 42-2 16,3-30-2-16,-5 12-6 15,-4-7-4-15,3-9-5 16,-2 5-2-16,7-9-3 15,-2-3 0-15,-6-4-1 16,2-4 1-16,-5-1-1 16,10 0 0-16,5-7 1 15,4 0 0-15,-14-11-6 16,4-2-17-16,2-6-113 16,1-2-81-16,17-5 124 15</inkml:trace>
  <inkml:trace contextRef="#ctx0" brushRef="#br0" timeOffset="77980.124">17325 17479 526 0,'-6'-1'308'15,"0"0"-60"-15,3-1-66 16,-2-1-20-16,1-2-30 16,4 3-10-16,-3-3-10 15,3 1-6-15,0 3-13 16,0 0-8-16,0 0-16 15,0 0-7-15,3-2-15 16,6-6-9-16,7-5-16 0,29-30-5 16,-19 35-9-16,2-1-3 15,5 0-2-15,7 10-1 16,1 1-2-16,-2 5 0 16,-9 11 0-16,-2-1 0 15,-20 1 2-15,6 5 0 16,-5 1 2-16,-9 2 1 15,5 8 2-15,-13-5 0 16,-6 1 0-16,-4 2 1 0,-5-4 2 16,-3-5 0-16,-8 1 3 15,-2-7 1-15,-3-9-1 16,4 4 1-16,0-20 0 16,3-3-1-16,-1-7-3 15,3 0-4-15,5 1-7 16,3 1-6-16,2 5-24 15,4-4-24-15,11 11-85 16,0 1-68-16,17 14-225 16,-2 0 270-16</inkml:trace>
  <inkml:trace contextRef="#ctx0" brushRef="#br0" timeOffset="78662.599">17919 17363 230 0,'22'-53'145'0,"-12"41"9"0,-5-8-8 15,4 3 5-15,-1 6 3 16,-4-6 1-16,3 12-5 15,-5 2-14-15,1-2-6 16,1 10-20-16,-4-2-7 16,-2 2-17-16,-3-4-12 15,4-1-14-15,0 0-7 0,-1 13-16 16,-3 12-3-16,-2 28-6 16,2-21-2-16,-5 5-3 15,5 1-1-15,-12-5-7 16,8 3-2-16,-2-2-3 15,-1-2-1-15,2-3-1 16,-1 3-1-16,2-9-1 16,-2-1-1-16,3-7 1 15,3-3 0-15,-1-5 1 16,6-7-8-16,-1 0-58 16,2-9-54-16,3-7-206 15,0-4 200-15</inkml:trace>
  <inkml:trace contextRef="#ctx0" brushRef="#br0" timeOffset="79029.789">18377 17109 875 0,'-6'-1'447'0,"-1"1"-130"0,4 5-144 16,2 1-22-16,-2 0-58 15,2 3-18-15,1 4-25 16,-1 9-5-16,-3 6 0 16,0 0-1-16,-1 8-10 15,-1 2-3-15,0 6-6 16,-3 1-3-16,-6-5-1 15,-5 0-1-15,1 1-3 16,0-3-3-16,-4 0-4 16,3-7-1-16,1-3-2 15,14 1 1-15,-4-11 0 16,8 3-1-16,-5-18 5 16,5-1-32-16,2-9-133 15,1-11-97-15,11-3 138 16</inkml:trace>
  <inkml:trace contextRef="#ctx0" brushRef="#br0" timeOffset="79361.503">17919 17393 878 0,'-6'0'407'0,"6"1"-161"15,0-1-41-15,0 0-57 16,0 0-27 0,0 0-36-16,0 0-2 0,28 7-4 15,57 12-5-15,-35-18-15 16,-22-1-13-16,-8-3-18 15,-11-4-7-15,15 4-7 16,-1 1-2-16,5-3-18 16,-7-1-47-16,-5-4-142 15,2 4-185-15,-11 4 232 16</inkml:trace>
  <inkml:trace contextRef="#ctx0" brushRef="#br0" timeOffset="79894.995">18709 17384 624 0,'-46'-30'333'0,"39"27"-72"16,1 3-24-16,4-1-57 0,4-1-33 15,-2 2-40-15,0-1-17 16,4-1-17-16,15 2 2 16,29-1 4-16,-21 4-7 15,-3-1-13-15,0-1-6 16,0-1-24-16,-2-3-5 15,2-3-6-15,1 2-2 16,5 3-7-16,-2 1-1 16,-11-6-2-16,1 5-4 0,-4 1-2 15,-11-4-3-15,6 6-81 16,-13-1-30-16,4 4-101 16,0 5-93-16,-13 6 210 15</inkml:trace>
  <inkml:trace contextRef="#ctx0" brushRef="#br0" timeOffset="80250.728">18624 17497 538 0,'-10'-3'342'0,"8"3"2"0,7 1-87 16,-3-1-42-16,-2-1-34 15,0 0-19-15,0 0-8 16,0 0-18-16,13-1-10 16,15 1-23-16,33-6-16 15,-24 9-18-15,-9-2-11 16,-8-2-21-16,5 2-7 15,-6-2-14-15,3 0-3 16,-2-1-3-16,-2-4-2 16,-8 1-2-16,-1 2 0 0,-3 4-66 15,-3 1-60-15,1 7-150 16,0-2 156-16</inkml:trace>
  <inkml:trace contextRef="#ctx0" brushRef="#br0" timeOffset="80977.757">19457 17202 477 0,'11'-14'270'15,"1"4"-26"-15,-1 6-24 16,-12-2-42-16,-2 5-3 15,-1 3-65-15,2-2-15 0,2 6-20 16,8 21-30-16,0 35 12 16,-1-20-7-16,-24-8-8 15,6 4-2-15,3 3-9 16,-15-8-5-16,7 4-8 16,-5-1-3-1,-1-8-4-15,7 2-1 0,0-10-2 16,-3-6 0-16,7-6 1 15,2-3 1-15,7-6-35 16,0-8-41-16,2-6-166 16,4-8-244-16,6-3 307 15</inkml:trace>
  <inkml:trace contextRef="#ctx0" brushRef="#br0" timeOffset="81360.915">19865 17157 935 0,'1'8'472'0,"-6"-8"-139"16,0 13-147-16,-3 3-33 16,-6-10-50-16,3 16-25 0,-3 0-27 15,1-6-9-15,-7 11-15 16,5 5-6-16,-7-11-9 15,0 6-3-15,4-6-1 16,2-4-1-16,6-1-2 16,1-3 1-16,9-2-3 15,-1-3 0-15,3-2-2 16,7-1 1-16,1-1 0 16,4-4 1-16,8 1 0 15,1 0 2-15,3-4-1 16,3 0 0-16,6-2 1 15,9 3 0-15,-3 0 0 16,-13-5 1-16,-7-4-9 16,0-2-44-16,-8 1-138 15,7 2-139-15,-9 5 190 16</inkml:trace>
  <inkml:trace contextRef="#ctx0" brushRef="#br0" timeOffset="81733.893">20134 17167 854 0,'6'-13'400'0,"1"1"-155"15,2 3-24-15,-3 0-46 16,-3 5-21-16,-6 3-44 15,0 4-17-15,2-3-30 16,-1 6-11-16,-5 22-15 16,-10 43-3-16,-5-29-6 15,-2-1 0-15,7-2-2 16,3 0-1-16,3-4-4 16,11 1-3-16,-12-8-6 15,-2-1-3-15,12 0-2 16,-16-10-1-16,12-1-1 15,8-4 0-15,-12-11-1 16,3 0 1-16,7-1-35 16,-3 4-39-16,11-5-118 0,2 1-83 15,4 0 163-15</inkml:trace>
  <inkml:trace contextRef="#ctx0" brushRef="#br0" timeOffset="82104.691">20285 17524 886 0,'3'-4'481'16,"5"4"-126"-16,-8 0-121 16,2 1-31-16,-8 1-76 15,4-2-25-15,1 0-36 0,-4 11-11 16,-2 5-15-16,-13 29-12 15,13-27-14-15,-1 1-3 16,4 1-4-16,-5-7 11 16,3-11-58-16,0-2-64 15,2 5 69-15</inkml:trace>
  <inkml:trace contextRef="#ctx0" brushRef="#br0" timeOffset="82860.409">20712 17231 733 0,'0'-11'359'16,"0"12"-117"-16,1-1-29 16,-2-7-53-16,1 7-26 15,0 0-39-15,0 0-13 0,-1 0-22 16,-2 11-8-16,-7 11-19 16,-24 24-7-16,11-13-9 15,-11-6-1-15,1 7-1 16,13 5 3-16,3-2 2 15,-1 0 0-15,16-1 2 16,-9-3-2-16,1-8-3 16,19 3-1-16,-11-3-2 15,12-6 2-15,0-2 3 16,3-4 0-16,10-10-1 16,-5-3 0-16,17 0-3 15,-5-8 0-15,5-5 1 16,1-1 0-16,-6-19-1 15,-2-2-2-15,-3-3-2 16,1-3 1-16,-4 6-2 16,-1 4 1-16,-8-2-1 0,-10 1-1 15,-16-4 0-15,0 6-3 16,-11 1-3-16,1 4-3 16,6 20-1-16,-5-7-2 15,4 13 0-15,0 2 2 16,1-1-2-16,0-2 1 15,3-4-3-15,0 2-3 16,7-1-29-16,5 9-39 0,5 4-86 16,7 0-61-16,6-2 133 15</inkml:trace>
  <inkml:trace contextRef="#ctx0" brushRef="#br0" timeOffset="83394.072">21223 17245 634 0,'-4'-9'393'0,"-6"4"19"16,-1-2-106-16,2 8-68 0,-4 0-23 15,-1 0-72-15,-1 9-36 16,-13-4-60-16,-4 4-19 15,3 13-12-15,-4-1-2 16,7 9-6-16,13 2-1 16,-3-5-2-16,-7 1 0 15,13 4 1-15,-7-7 2 16,7 2 2-16,13 4 1 16,1-6 1-16,0 0 0 0,12-5 0 15,-7-5 0-15,3 5-1 16,5-4 1-16,-10-6-2 15,27 10 0-15,-1-19 1 16,7-1 1-16,1-10 4 16,-15-21-1-16,3-2-2 15,-7-5 0-15,0 0-3 16,0 0-1-16,1 0 0 16,-4-1-1-16,-9-3 1 15,-10-9-1-15,-8 5-1 16,-4 0-1-16,-3 4-3 15,5 15-2-15,-4 7-2 16,-4 8-3-16,0 10-1 16,-1 5 1-16,-3 4 0 15,-1 6 2-15,6 9-16 16,-7-10-36-16,4 9-119 0,1-8-88 16,8 5 152-16</inkml:trace>
  <inkml:trace contextRef="#ctx0" brushRef="#br0" timeOffset="83860.1">21652 17451 766 0,'0'-2'418'0,"0"1"-46"16,0 0-96-16,0 0-41 0,0 0-31 16,0 0-58-16,0 0-24 15,0 0-48-15,0 0-12 16,6-3-14-16,8-2-7 16,39-7-4-16,-29 13 0 15,10-8-6-15,4 3-3 16,-1 1-12-16,-8-1-4 15,-6 6-4-15,-9-1-2 0,-4-3-3 16,2 0 0-16,-2 5-18 16,-1 0-41-16,-4 5-116 15,0 7 111-15</inkml:trace>
  <inkml:trace contextRef="#ctx0" brushRef="#br0" timeOffset="85228.708">22406 17278 428 0,'-2'-2'254'0,"1"1"-15"16,0 0-30-16,0-2-35 15,1-1-11-15,0 3-19 16,1-3-16-16,-1 3-29 16,0-1-18-16,1-2-27 15,-1 2-8-15,0 1-3 16,0 1 1-16,5 7-1 16,0 15-4-16,-11 32-13 15,-9-25-5-15,-12 1-7 16,2 2-2-16,-5-4-4 15,1-3-1-15,9 0-2 16,3-2 0-16,3-4-2 16,1-4 0-16,7-7-2 15,5 5-2-15,2-13-1 16,11 6 1-16,14 5 1 16,-2-16 3-16,13 4 0 0,5-5 0 15,-1-7 1-15,4 3-1 16,-1 2 2-16,-4-5 0 15,-10 5 1-15,1 2 1 16,-17 0-10-16,-1-1-36 16,-4 2-123-16,-5-2-118 15,1 7 165-15</inkml:trace>
  <inkml:trace contextRef="#ctx0" brushRef="#br0" timeOffset="85593.795">22792 17107 718 0,'11'-14'438'0,"-11"7"9"15,-3 2-155-15,0 5-125 16,3 7-38-16,6 11-74 15,-5 7-18-15,-8 8-10 16,2 8-2-16,-17 9-4 16,5-1-1-16,-1-1-3 0,-7-1-1 15,3-7 0-15,-1 0-1 16,3 5-3-16,-7-6 0 16,4 4-3-16,-1-7-1 15,6-6-2-15,3-8 0 16,8-8-1-16,-1-8-1 15,3-3 6-15,7 3-16 16,-4-6-78-16,9-6-68 0,6-10 87 16</inkml:trace>
  <inkml:trace contextRef="#ctx0" brushRef="#br0" timeOffset="85869.004">22895 17583 971 0,'-2'-1'478'0,"-5"1"-109"15,3 4-112-15,-7-2-64 16,11 5-35-16,-3 0-76 0,3-2-25 15,-14 8-29-15,10 3-6 16,1-4-10-16,-9 2-4 16,9-2-2-16,-10-2 9 15,9 8-59-15,-1-7-71 16,1-4 77-16</inkml:trace>
  <inkml:trace contextRef="#ctx0" brushRef="#br0" timeOffset="86560.888">23209 17244 355 0,'11'-16'257'15,"1"4"47"-15,-9-6-58 16,-2 3-42-16,6 7-24 15,-5 3-42-15,3 4-24 16,-8-1-21-16,3 2-7 16,0 0-2-16,2 12 3 15,1 17-13-15,-1 31-7 0,-13-32-14 16,-10 2-8-16,-1 3-15 16,-3 1-5-16,3 1-9 15,3-6-4-15,0-6-3 16,7-1-2-16,4-7 0 15,4-4-2-15,7-2-3 16,0-2 1-16,3-10-3 16,4 3 1-16,4-5 0 15,8-1-1-15,19 6 0 16,-3-2-2-16,5 1 2 16,10 3 0-16,-20-2 2 15,10 0-4-15,-18-1-59 16,-12-5-37-16,-1-1-124 15,-8-2-382-15,4 2 421 16</inkml:trace>
  <inkml:trace contextRef="#ctx0" brushRef="#br0" timeOffset="86925.786">23558 17197 565 0,'6'-16'403'0,"-2"-2"75"15,2 1-147-15,-3 7-99 16,-1 7-32-16,-2 4-75 16,0 5-31-16,-1-6-46 15,-3 15-12-15,-12 47-7 16,2-22-1-16,-3 2-3 15,-3 6 0-15,-2-1-1 16,-10-4-1-16,21 3-3 16,-13-4-3-16,2-6-5 15,14 2-1-15,-6-9-5 16,9-6 0-16,-2-1-1 16,17 10-1-16,-16-17 10 15,11-1-32-15,6-8-75 16,-14-18-77-16,13-5 92 0</inkml:trace>
  <inkml:trace contextRef="#ctx0" brushRef="#br0" timeOffset="87710.199">24188 17252 458 0,'6'-14'286'0,"3"-8"13"15,-3 12-23-15,-3 1-25 16,-4 0-15-16,-7 4-47 15,2 2-24-15,-13-5-50 16,6 3-24-16,-4 5-25 16,-1-2-13-16,1 6-17 15,-7-6-6-15,-1 2-12 0,1 5-5 16,-8-9-5-16,7 6-2 16,-6 4-1-16,-4-6-1 15,9 10-2-15,-6-1 1 16,2-6-2-16,19 10-1 15,-15-6 0-15,8 8-1 16,13 8-1-16,-10-7-1 16,8 4-1-16,-1-6 1 15,11 4 0-15,-2 1-1 0,8 3 1 16,12 3-1-16,-12-9 1 16,13 0 1-16,7-3 1 15,-8-6 1-15,16-1 2 16,-3-5 2-16,1-5 2 15,-1-8 1-15,-10-11-2 16,-3 0-1-16,-2-2-2 16,0-6 1-16,-3 1 0 15,-2 4 0-15,-3 9 0 16,-5 10-2-16,-1 7-1 16,-6-10-4-16,-7 8-2 15,6 8 1-15,-10 10 0 16,2 12 4-16,-1 4 1 15,-6-1 0-15,3 3 1 16,-4 2 1-16,1-3 0 0,0 4 0 16,-4 0 0-16,2 2-1 15,-6-8 1-15,10 13 0 16,-3-10-2-16,12-4 2 16,-5-4 0-16,-1-15 0 15,11-1 0-15,-5 0-1 16,14-7 9-16,-2-5-28 15,13-8-86-15,-1-5-78 0,12-10 99 16</inkml:trace>
  <inkml:trace contextRef="#ctx0" brushRef="#br0" timeOffset="88215.495">24736 17362 337 0,'-3'-3'226'0,"-12"3"-12"0,9-2-21 16,2 2-9-16,8 7-10 15,-2-4 2-15,15 4-10 16,-6-2-1-16,-6-5-12 15,18 3-11-15,-7-1-5 16,8-2-9-16,3 1-20 16,3 0-16-16,6-1-35 15,3 2-15-15,-2-2-17 16,-5-2-6-16,-6-5-7 16,-3-2-1-16,1-2-4 15,1 5-2-15,0 6-1 16,-6 0-9-16,-12-1-55 15,-5 1-59-15,-7 3-73 16,-8 2-41-16,-2 11-173 16,-7-1 271-16</inkml:trace>
  <inkml:trace contextRef="#ctx0" brushRef="#br0" timeOffset="88558.944">24640 17582 768 0,'-4'3'365'0,"-3"-3"-125"16,4-2-8-16,3 0-30 15,0 2-17-15,1 0-26 16,16 3-16-16,42 12-15 15,-30-10-8-15,-12 2-20 16,14-5-9-16,0-2-30 16,0-2-10-16,15 1-20 15,-1-2-4-15,-6-3-11 16,1 2-2-16,-15-9-3 16,-4 1-4-16,0 1 0 15,-7-3 0-15,-4 8-36 16,-3 5-68-16,-12 6-137 15,-2 7 142-15</inkml:trace>
  <inkml:trace contextRef="#ctx0" brushRef="#br0" timeOffset="94527.331">26008 17354 499 0,'0'-1'309'15,"-1"-3"-27"-15,1 4-98 16,0-1-28-16,0 0-51 0,0-1-22 16,0 1-31-16,0 0-7 15,0 0-2-15,0 0 4 16,0 0 9-16,0 0 6 15,7-7 13-15,-7 7-3 16,0 0-15-16,0 0-10 16,-1 0-20-16,0 0-7 15,0 0-4-15,-7-4-3 16,-15-2-4-16,-32-2-2 16,22 12-3-16,-10-1-2 0,6 9-2 15,11 9 0 1,-3-4-1-16,10 5-1 0,-5-5 2 15,-18-9 0-15,13 6-1 16,-2-5-1-16,8 6 1 16,13 3-2-16,0-4 1 15,4 1 0-15,3-4-2 16,-2-4 1-16,5 2 0 16,2-4-2-16,3 0 0 15,11 6 1-15,8-4 1 16,5 0 3-16,5-2 1 15,2 2 1-15,2-6 1 16,4 1 1-16,-1-9 2 16,0-8 3-16,-2-3 3 15,-6-5 1-15,0 1 0 0,-9-5 0 16,-3 4-2-16,-4-5 0 16,-7 1-2-16,0 5-2 15,-5 9-4-15,0 4-2 16,-3 13-2-16,-3 1 0 15,-10-1 0-15,1 10-1 16,-1 6 2-16,-1 3 1 0,0 7 1 16,0-1 0-16,-5 0 0 15,0 4 1-15,-1 0-1 16,-1 1 0-16,3 2 0 16,-3-6 0-16,13 8 0 15,-10-7-1-15,0-4 0 16,13 9 0-16,-21-20 1 15,16 3 0-15,2-4 0 16,6-5 0-16,8 2 0 16,-8-7 1-16,2-6-3 15,-13-5-11-15,14 1-54 16,11 6-37-16,-3 3-106 16,5 0-71-16,0 0 177 15</inkml:trace>
  <inkml:trace contextRef="#ctx0" brushRef="#br0" timeOffset="94816.777">26245 17653 996 0,'3'-4'480'0,"-3"3"-164"16,-1-3-90-16,0 4-71 16,0 0-32-16,0 0-42 15,-6 10-17-15,1-1-24 16,-20 34-10-16,23-16-14 16,-6-14-4-16,4 7-4 15,4-6 0-15,7-18 4 16,-2 8-8-16,-1-7-101 15,-6 3-70-15,2 0 96 16</inkml:trace>
  <inkml:trace contextRef="#ctx0" brushRef="#br0" timeOffset="95943.441">26958 17284 496 0,'4'-2'256'0,"-1"0"-56"0,-2-6-27 15,2 8-25-15,-2-3-15 16,-1 2-14-16,0 0-2 16,-1 0-5-16,-1 1 2 15,1 0-12-15,0 2-10 16,-4 8-25-16,-2-2-10 15,-32 31-14-15,23-33-10 16,-10-5-9-16,-3 0-5 0,5 4-8 16,-1-4 0-1,-4 1-3-15,12 4-1 0,7-4-3 16,0 2-1-16,18 0-1 16,-8-4-1-16,-7 0-1 15,2 2-1-15,-4-2-2 16,1 2 0-16,19 8 1 15,-13-8-1-15,-3 3 2 16,11 1 1-16,-13-4 0 16,7 8 2-16,-4 1-1 15,-2-1 0-15,-4 2 0 16,-5-4 0-16,17 4 0 16,-10-2 1-16,-10-1-1 15,13 0 0-15,-9-3-1 16,3 2 1-16,11-1 0 15,0 1 0-15,-2-2-1 16,2-3 0-16,0-2 1 0,0-2 1 16,0 0 0-16,0 0 0 15,0 0-2-15,10-4 0 16,8-2-2-16,31-11-1 16,-30 15 0-16,-10-5-1 15,14 8 1-15,6 1-1 0,-2-1 2 16,4 3 0-16,-9 1 2 15,-6 3 0-15,0 9 0 16,-2 2 0-16,-5 3 1 16,-3 2 1-16,-6-2 1 15,-1 9 0-15,-2-2 1 16,-4 0 1-16,-4 2 5 16,-1-3 3-16,-6-1 3 15,1 1 2-15,-5-4 1 16,5-4 1-16,-2-4 9 15,-2-6 2-15,3-4 11 16,3-4 1-16,-13-3-9 16,3-1-3-16,1-6-12 15,-17 0-4-15,14-8-5 16,-4-3-3-16,2 1-6 16,13 2-3-16,9 4-8 0,-1-1-7 15,6 3-34-15,-3 0-39 16,2 9-102-16,11 4-70 15,6 12 159-15</inkml:trace>
  <inkml:trace contextRef="#ctx0" brushRef="#br0" timeOffset="96485.006">27334 17348 614 0,'2'-4'336'16,"1"-1"-44"-16,3 4-54 15,-5-9-34-15,0 3-20 16,2 7-41-16,-5-5-16 15,1 9-39-15,0-5-11 16,0 0-18-16,0 1-6 16,0 2-6-16,-2 27-2 0,-10 35-7 15,-1-35 1-15,-8 7-9 16,2-1-5-16,-1 8-3 16,0 6-5-16,13-11 0 15,-8 1-3-15,9-3-5 16,2-12 0-16,-2-3 0 15,11-3-1-15,-1-16 1 16,6 8 0-16,-9-7-9 16,1-6-32-16,0-3-109 15,-2 5-78-15,1-1 124 16</inkml:trace>
  <inkml:trace contextRef="#ctx0" brushRef="#br1" timeOffset="101722.329">27746 17056 261 0,'1'-2'170'16,"-2"0"1"-16,2-3-29 15,-1 5-48-15,0-2-13 16,0 1-7-16,0 0-6 16,0 0-6-16,0 0-3 15,0 0-12-15,0 0 7 16,-1 0 7-16,0 1 0 15,0 0-4-15,0 0-8 0,-6 2-11 16,-11 3-5-16,-30 12-3 16,26-13 0-16,6-2 3 15,-3 1 2-15,3-1-3 16,-2-2-2-16,-13 0-6 16,2 0-3-16,-7-2-4 15,1-3-2-15,5 2-2 16,-2 1 2-16,-3 0-1 15,-2 2 0-15,-4-3-2 16,-4 0 0-16,8-2 2 16,-2 0 0-16,-8 1 3 15,6 1 0-15,-13-3-3 16,5 2-1-16,6-1-5 16,-2-1-1-16,9 6-2 0,-10-5-1 15,2 1 0-15,2 0 0 16,-16-4 3-16,13 6 1 15,-7-1 2-15,6 0 0 16,7 2-3-16,-6 1-1 16,0 0-3-16,6 4-1 15,3 0 0-15,1-1 0 16,-8 2 1-16,-9-5 0 16,3 4 1-16,-3-1 0 15,13 1-1-15,10-1 0 16,13-2-1-16,2 1-1 15,-47 1 1-15,2 2-1 0,-3 0 0 16,34 1 0-16,4-2-1 16,1-1 1-16,1 2 1 15,-9 2 2-15,4 4-1 16,0 5 0-16,4 3-3 16,-4-2 0-16,5 8 0 15,1-5 0-15,-1 6-1 16,3-3 0-16,-1-2 1 15,3 14 0-15,-4-12-1 16,-2 3 1-16,-2-6-1 16,-8-9 1-16,16 5-2 0,2 4 0 15,2 0 0-15,13 3 0 16,-2-5-1-16,-9-1 2 16,8 2-1-16,-2 3 1 15,0 4 1-15,8-1 0 16,3 6 0-16,-1-1 1 15,-2-4 0-15,3 2 0 16,9-7 1-16,1-1 0 16,11 0 1-16,-2 1 1 15,-2-7 3-15,3 3 3 0,-2-4-1 16,-1-2 1-16,9 5 2 16,2-10-2-16,9 7 6 15,7-6 0-15,-2-4-1 16,0 1-3-16,8-1-4 15,-2 3-1-15,3 2-1 16,-1 1-2-16,-10 3 1 16,3-6-2-16,4 1 0 15,7 0 0-15,-3-4 0 16,-4 8 0-16,0-1-1 16,-12-3 2-16,3 0 0 15,0-5 1-15,-3 4 1 16,8 0 3-16,4-4 2 15,8 1 2-15,-4-3 1 0,-3-5-1 16,3 7-2-16,-7-1 0 16,0-1-2-16,0 2-1 15,1-5-1-15,3 3 0 16,2 3-2-16,-5-2 1 16,-1 1-2-16,-1-2 0 15,-2-2 2-15,-2 1-1 16,-4-5 0-16,-3-2 1 15,5 2 0-15,10-2-1 0,3-1 7 16,-10 1 2-16,0-4 5 16,-5 1 0-16,-4 0-3 15,12 0-3-15,-12-5-4 16,1 4-1-16,-2-11-2 16,9 6-1-16,-4 2 1 15,0-11-1-15,-2 8 2 16,-16-12 0-16,-5-5-1 15,-4 1 2-15,-5 1-1 16,0 6 0-16,7 5 1 16,-13 0-1-16,-7 0 0 15,0 2 0-15,-6 2-1 16,6-2-1-16,-8 0 0 16,0-1 0-16,-5-2-2 15,-9 4 1-15,2-4 0 16,-11 0 1-16,2-3 0 15,2 0-1-15,0 0-1 0,9 5 1 16,-6-1-2-16,-3-1 1 16,2 4-1-16,-13-5-1 15,3 6 1-15,2 3 0 16,15 2 1-16,-17 1 0 0,1 4-1 16,-12-4 0-16,-19 0 0 15,23 1-1-15,-4 5 1 16,6 0-1-16,3 3 1 15,-6 1-1-15,6-5-1 16,15 1 2-16,-5-1-11 16,18 5-42-16,11 1 36 15</inkml:trace>
</inkml:ink>
</file>

<file path=ppt/ink/ink1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28:16.252"/>
    </inkml:context>
    <inkml:brush xml:id="br0">
      <inkml:brushProperty name="width" value="0.05292" units="cm"/>
      <inkml:brushProperty name="height" value="0.05292" units="cm"/>
      <inkml:brushProperty name="color" value="#0070C0"/>
    </inkml:brush>
  </inkml:definitions>
  <inkml:trace contextRef="#ctx0" brushRef="#br0">13623 8383 165 0,'-1'-1'125'16,"0"-1"8"-16,0 1-37 15,0 0-11-15,1 0-14 16,0 0-5-16,0 0-2 15,0 0-1-15,0 0 7 16,0 0 8 0,0 0 30-16,1-5 17 0,1-4 22 15,0 1 9-15,1 3-16 16,-3 4-11-16,0 1-20 16,0-2-15-16,0 2-23 15,0 0-15-15,0 0-27 16,0 0-9-16,0 0-11 15,-2 0-2-15,1 1 3 16,0 0 1-16,-5 20 1 16,-10 23-1-16,8-13 0 0,3-6 0 15,-1 1 2-15,-2 11 0 16,3-2 0-16,-7 3-2 16,-3-4-2-16,1 1-1 15,2 0-3-15,4-1 0 16,4 2-2-16,3-1-1 15,1-11 1-15,3 0 0 16,3-10 0-16,-1-3 2 0,7-5 3 16,-1-3 4-16,7-2 5 15,4-11 1-15,3-9-1 16,0-12-1-16,9-6-4 16,-9 1-1-16,5 2 1 15,-5 4-1-15,-7-2 1 16,4 0 1-16,-21-2 1 15,3-1 1-15,-3 0 3 16,-8-3 0-16,7-3 2 16,-12 4-2-16,-4-1-3 15,5 9-3-15,0 7-5 16,5 1-3-16,1 8 2 16,-3 1 3-16,2 13 3 15,-6-2 2-15,-2 11-3 16,-3 0-1-16,-10 5 1 0,6 12 1 15,-2 4 1-15,2 7-1 16,6 0-3-16,-2-5-2 16,6 0-2-16,0-15 0 15,4 3 0-15,2-5 0 16,4-1-75-16,4 2-83 16,11-4 95-16</inkml:trace>
  <inkml:trace contextRef="#ctx0" brushRef="#br0" timeOffset="20734.211">12278 12831 57 0,'0'-1'30'16,"3"-2"10"-16,3 1 11 15,0-1 36-15,-4 1 16 16,-2 1 22-16,1 0 10 16,-1-1 5-16,4-1 4 0,1 0 2 15,-5 2-9-15,2 0-8 16,-1 0-2-16,1-1-20 15,2-1 1-15,-4 2-8 16,0 0-6-16,0 0-4 16,0 0-5-16,0 0-13 15,0 0-11-15,0 0-17 16,0-1-7-16,0 1-14 16,-1 1-3-16,0 0-6 15,0 0-1-15,-3 5-2 16,-2 2-1-16,-3 7-4 15,-20 33 0-15,19-29-1 16,2-5-3-16,1 9 2 16,-5-2-2-16,5 4 1 15,-1 7 0-15,1-7 0 16,2 2 0-16,1-2-2 0,0-1 1 16,3-1-2-16,0-3 1 15,2-5-1-15,1-4 0 16,3-4 1-16,6 3 0 15,-1-2 2-15,1-6 3 16,8-5 2-16,-2-11 0 16,9-4-1-16,-1 1-2 15,-2-5 0-15,0 1 0 0,-4-4 1 16,-4-2-1 0,-4 0 0-16,3 3 0 0,-8-6 1 15,5 4 1-15,-3-3 2 16,2 3 3-16,-1-2 6 15,-2 1 2-15,-10-5 2 16,-1-4-1-16,-4 5-5 16,-8 2-3-16,6 10-2 15,-10 5 0-15,3 7 3 16,8 3-1-16,-13 11 0 16,-2 0-2-16,-3 11-1 15,-5 4 1-15,6 4 0 16,6 6-1-16,5 6-2 15,0 0-2-15,8-1-2 0,2-7-1 16,7-3-1-16,0-7 0 16,9-1 15-16,0-1 0 15,4-6-155-15,1-6-152 16,-2-7 175-16</inkml:trace>
  <inkml:trace contextRef="#ctx0" brushRef="#br0" timeOffset="30280.697">26430 15161 94 0,'3'-9'71'16,"15"-23"11"-16,-14 29 4 16,-2 6-1-16,-1-1-1 15,-1-3-6-15,0 0-4 0,0 0-7 16,0 0-3-16,0 0 11 16,0-1 7-16,0 1 10 15,0 0-1-15,0 0-1 16,0 0 1-16,0 0-5 15,0 0-8-15,0 0-24 16,0 0-12-16,-1 1-17 16,0 0-2-16,0 0 1 15,-2 8 2-15,-5 8 0 16,-17 32 1-16,12-22-6 16,-6-6-2-16,3 3-3 15,0 0-3-15,0 0-2 16,6-1-1-16,-3 0-4 15,2 2-1-15,9 2-2 16,-5-6-1-16,7 2-1 16,6-4 0-16,-5-5 1 0,5 7 0 15,-1-11 1-15,1-2 0 16,5 0 2-16,-1-6 3 16,7 4 1-16,-4-5 3 15,0-7 2-15,3 1 0 16,0-13-1-16,0 2-2 15,1-10-2-15,-3-4 0 0,2 3 0 16,1-4 1-16,-1 7 0 16,-2 0-1-16,-5 0 1 15,-1-1 0-15,-3-1 2 16,-3 1 0-16,-2 4-1 16,0 0 1-16,-7 2-4 15,6 3 0-15,-8-4 5 16,-1 3 0-16,-2 12 1 15,-7 3-1-15,7 8-4 16,-2 3 0-16,2-3 2 16,-2 3 2-16,0 4-1 15,-1-3-2-15,2 1-5 16,2-2-2-16,7 7-1 16,-2-3-1-16,6 3 6 15,3-3-36-15,3-6-209 16,5 9 173-16</inkml:trace>
  <inkml:trace contextRef="#ctx0" brushRef="#br0" timeOffset="31693.682">26430 16197 327 0,'0'-1'248'0,"0"0"13"15,0 0-69-15,0 0-20 16,0 0-44-16,0-1-19 15,0 1-35-15,0 0-14 0,0 0-15 16,0 1-6-16,0 0-7 16,0 1-1-16,-2 14-11 15,-4 3-4-15,-11 31-6 16,8-27-5-16,0 7 1 16,-2-5-1-16,-2-2-1 15,4 5-1-15,-6-4-1 16,6 4-1-16,3-1 1 15,1-6-1-15,4 0 0 16,-3-3 0-16,3-2 0 16,-4-4-1-16,8-1 0 15,0 2 1-15,10-1 1 16,1-4 0-16,3-1 3 16,1-4-1-16,-5 0 1 15,2 0 1-15,-1-2 2 0,-1 0 0 16,1-7 2-16,-1-4-1 15,-2 0 0-15,1-1 0 16,1-2-1-16,-3 2 1 16,2-5-1-16,0-5 1 15,2-3-1-15,-3-7 0 16,-5 1 0-16,1 1 1 16,-11-8-2-16,1-1-1 15,-3-1-1-15,-4 2-2 0,1 8-1 16,-1 7 1-16,2 8-3 15,-3 0 0-15,0 7-1 16,2 2-1-16,-4 4 2 16,-1 2 2-16,1 4 5 15,2 3 0-15,-2 6-1 16,2-1 0-16,-6 2-2 16,1 2 0-16,7 6 0 15,-2-1 0-15,7 8-1 16,2-1 0-16,-1 0 1 15,2 0 1-15,4-5-24 16,0-2-53-16,8-5 48 16</inkml:trace>
  <inkml:trace contextRef="#ctx0" brushRef="#br0" timeOffset="72100.328">30973 15493 378 0,'7'-4'230'16,"-4"6"-28"-16,3-5-55 15,-3-2-19-15,0 6-38 16,-5-2-14-16,1 1-8 16,0 0 5-16,0 0 25 0,1 0 9 15,0 0-2-15,0 0-7 16,0 0-18-16,0 0-6 16,0 0-7-16,0 0 0 15,0 0-4-15,0 0-4 16,0 0-12-16,0 0-7 15,0 0-13-15,0 0-9 16,0 0-6-16,0 0-3 16,-1 2-1-16,-4 12 2 0,1 0-2 15,-15 23-1-15,14-19-1 16,-11-5-2-16,2 10 0 16,-1 0-1-16,-10-4-2 15,4 1 1-15,-1-3-1 16,7 2 0-16,4 3 0 15,3-1-1-15,5 3 1 16,-3-4-1-16,4 3 1 16,5 4 1-16,2-3 1 15,6 4 3-15,5-7 5 16,3-5 1-16,7-2 3 16,-6-9 0-16,9-1 2 15,-8-5 0-15,11 0 1 16,-8-4 1-16,-2-7-3 15,7 0-1-15,-6-9 0 16,21 11 1-16,-8-6-1 0,-1-4 1 16,-4-3-2-16,-6-5 1 15,0 2 2-15,2 4 0 16,6 3 3-16,-2-5 0 16,-14-12-1-16,9 3 0 15,-9-4-6-15,-18-6-3 16,9 10-3-16,-5 1-2 15,-23-1 1-15,16 12 0 0,-7 9 1 16,-19-5 1-16,10 13-2 16,-8 0-2-16,-8 4-1 15,5 2-1-15,-10 8-1 16,4 4 0-16,-4 3 0 16,-5 4 0-16,15 2 0 15,-3-3 0-15,6-8-1 16,-2-4 0-16,-4-1 0 15,6 4 0-15,5 1-1 16,12-1 0-16,5-2-1 16,3 0 0-16,5-6-29 15,13 5-79-15,17 3 75 16</inkml:trace>
  <inkml:trace contextRef="#ctx0" brushRef="#br0" timeOffset="96393.118">27620 17400 351 0,'27'-20'197'0,"-29"18"-35"15,-3 2-34-15,5 0-30 16,-1-1-3-16,1 1 3 16,0 0-5-16,0 0-11 15,0 0 0-15,0 0-7 16,-2 0-2-16,1 0-2 16,0 0-8-16,0 0-8 15,0 0-2-15,0 8-6 16,-2-3-3-16,-7 4-2 15,-37 25-4-15,24-27-11 16,-1 1-6-16,7 0-8 16,2 5-2-16,-4-1-5 15,8 5-2-15,-6 0-2 16,0 2-2-16,6 6 0 16,-4-4 0-16,9 7 0 15,-2 0 0-15,-1-7-2 0,5 2 0 16,0-4-1-16,4 3 0 15,7 0 0-15,1-2 0 16,4-4 3-16,0-4 0 16,3-4 0-16,5-1 2 15,9-1 1-15,3-6 0 0,6-6 3 16,3-4 0-16,-3-7 2 16,-4-2 0-16,-3-1 1 15,-6 0 0-15,-6-5 3 16,8-3 1-16,-6-3 6 15,2-6 7-15,-5 6 8 16,-6-2 3-16,-3 3-2 16,-5 3-3-16,-4 1 3 15,-3-1 0-15,-4 0-2 16,0 0-1-16,-5 1-9 16,-1 1-2-16,-10 13-1 15,-4 3-2-15,-7 1-5 16,3 8-3-16,1-1-3 15,4-2-2-15,6 14-1 16,-3 3-2-16,-5 0-1 16,0 7 0-16,3-1 0 15,-2-2-1-15,12 0 0 0,2 0 0 16,-1-2 0-16,9-1 0 16,3 1-121-16,1-2-142 15,5-5 167-15</inkml:trace>
</inkml:ink>
</file>

<file path=ppt/ink/ink1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33:09.20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1222 4644 391 0,'0'0'241'0,"0"0"-14"15,0 0-32-15,0 0-54 16,0 0-18-16,0 0-21 16,0 0-8-16,0 0-15 15,0 0-5-15,0-1-12 16,0 1-9-16,0 0-16 16,0 0-8-16,0 0-12 15,0 0-3-15,0 0-1 16,-1 8-2-16,-3 9-3 15,-4 32 0-15,-3-29-1 16,6 6 0-16,4 5-1 0,-2-3-2 16,-1 9-1-16,-2-6 0 15,-7-1 1-15,3 1-1 16,2-1 1-16,-1 0 0 16,-2-7 0-16,0 1 0 15,3-11 1-15,3-2 0 16,0-1 4-16,3-8 1 15,-1-3-6-15,3-1-32 16,0 1-149-16,0-1-203 0,2-17 235 16</inkml:trace>
  <inkml:trace contextRef="#ctx0" brushRef="#br0" timeOffset="578.275">1209 4645 439 0,'-1'-1'293'0,"-1"0"-7"16,1 0-108-16,0 0-25 16,0 0-50-16,0 0-24 15,0-1-36-15,0 2-14 16,0-1-5-16,0 0 6 16,1 0 6-16,0 0 4 0,19-1-1 15,30-3-2-15,-23-4 0 16,6 1-5-16,-14 2-8 15,16 1-6-15,-4 4-9 16,-5 1-2-16,-1 3-4 16,-17 2 1-16,9 2 0 15,-19 1 0-15,4 3 3 16,-3 1 1-16,-13 4 3 16,7 4 1-16,-2 4-2 15,5 5-1-15,-10-5 0 16,-7 1-1-16,-3 2 1 15,-6-13 2-15,-3 7 0 16,9-4 0-16,-3-13 4 16,4 12 0-16,4-16 1 15,6 0 1-15,1-12-1 16,-1-7-3-16,7 0-13 16,-1-7-18-16,7-2-76 0,2 2-56 15,6-1-306-15,-3 3 297 16</inkml:trace>
  <inkml:trace contextRef="#ctx0" brushRef="#br0" timeOffset="1372.459">1833 4225 360 0,'5'0'270'16,"2"2"21"-16,-7 0-112 15,-4-2-29-15,3 0-44 0,0 0-15 16,0 0-16-16,-1 2-4 15,-7 21-11-15,-15 30-2 16,21-16-14-16,-4 5-5 16,-10 1-11-16,2 3-5 15,-10-1-5-15,6-2-2 16,-5 0-4-16,2-4 0 16,5-3-4-16,-1 0 0 15,7-2-2-15,1-5 1 16,-3-11 3-16,5 5 2 0,1-12 12 15,2 6 2-15,5-18-38 16,-2-19-54-16,3-13 41 16</inkml:trace>
  <inkml:trace contextRef="#ctx0" brushRef="#br0" timeOffset="1881.517">2124 4468 765 0,'-8'4'379'15,"-4"-3"-108"-15,0-1-99 16,-4 2-49-16,-5-1-32 15,-13-1-40-15,7 6-7 16,-4 2-15-16,-5-1-5 16,15 5-5-16,-16-3-2 0,-4-1-5 15,10 3-2-15,-11-6-4 16,13 1-1-16,3-4-2 16,6 0-1-16,8-1-2 15,6 5-2-15,6 0-4 16,-3-5-5-16,7 6 0 15,1-4 0-15,11 3 5 16,1 2 4-16,5 1 2 16,4 2 0-16,2 1 1 15,-1-1 0-15,4 3 1 16,-5 3 0-16,-11 1 0 16,-1 3 0-16,-3 1 0 15,-7-3 0-15,7-1 1 16,2 3 1-16,-13-8-1 15,0 2 1-15,0-1-28 16,3-2-27-16,2-7-91 0,-3 4-78 16,2-11 136-1</inkml:trace>
  <inkml:trace contextRef="#ctx0" brushRef="#br0" timeOffset="2786.072">2417 4749 649 0,'-10'-5'314'0,"3"0"-98"0,17 5-52 15,-15 0-28-15,11 2-8 16,-9-2-17-16,2-1-13 15,0 0-24-15,-2 0-7 16,-8 0-7-16,6 1-6 16,-11 0-6-16,-26 3-7 15,28 2-10-15,-1-5-6 16,-4 3-13-16,3-2-4 16,-4 5-6-16,1 1-2 0,6 2-1 15,0 7-2 1,-7 0-1-16,13 6-1 0,-3-8 0 15,0-1-1-15,14-4 0 16,-13-7 0-16,9 11-1 16,1-4 2-16,-6 2 0 15,12-2 1-15,3-6 3 16,-2 3 1-16,11-6 0 16,-9-2 1-16,0 0 0 15,1-2 2-15,4 3 0 16,10 3 0-16,-5-7-1 15,9-6-1-15,3-4-4 16,-19-10-4-16,4 1-5 16,-5-6 1-16,-7 4 1 15,-2 3 3-15,3 8 4 16,-6 8 1-16,11 7-1 0,0 4-2 16,-5 3-3-16,-7-4 0 15,-11-3-1-15,3 6 2 16,1 0 3-16,6 8-1 15,-10-1 1-15,4-3 1 16,-5-1 0-16,1-2 1 16,10 6 1-16,5 3-1 15,-2 0 0-15,3-2 1 0,2 0-1 16,-7-9 0-16,6 2 1 16,4 1 1-16,-6-8 0 15,6 13 0-15,1-6 2 16,-2-3 0-16,5 0 2 15,2-5-1-15,-3-4 1 16,5-1-1-16,5 4-1 16,-9-5 1-16,7-2-34 15,-5 1-44-15,-2-5-363 16,3 4 302-16</inkml:trace>
  <inkml:trace contextRef="#ctx0" brushRef="#br0" timeOffset="3520.329">3034 4564 357 0,'-1'-1'241'15,"-1"0"-7"-15,1 0-66 16,0 0-21-16,0 0-28 15,0 0-9-15,0-1-17 16,0 1-9-16,0 0-6 16,0 0-4-16,1 0-3 15,0 0 1-15,0 1-10 16,16 0-2-16,32 0-9 16,-19 0-7-16,-2 0-7 15,-3 0-7-15,2-1-12 16,1 1-5-16,-4-1-4 15,1 1-1-15,-3 2-2 16,-13-3 0-16,3 1-10 16,-5-2-28-16,-3 2-135 0,1 2-331 15,-5-2 330-15</inkml:trace>
  <inkml:trace contextRef="#ctx0" brushRef="#br0" timeOffset="4008.143">2984 4672 574 0,'-1'0'289'0,"1"0"-70"16,1-1-32-16,-1 0-32 0,0 0-12 15,0 0-28-15,0 0-12 16,8 1-18-16,6 1-9 16,27 7-7-16,-25-3-3 15,-4-3-2-15,-9 4 3 16,10-6 0-16,4 2-2 16,1-1-7-16,7-6-5 15,-1 5-15-15,-2-6-7 16,-1 3-15-16,-2 2-6 0,-3-2-4 15,-9 1-3-15,10 5 11 16,-5 0-54-16,-6 5-117 16,18 3 111-16</inkml:trace>
  <inkml:trace contextRef="#ctx0" brushRef="#br0" timeOffset="6290.249">3690 4623 381 0,'0'0'203'16,"0"0"-48"-16,0 0-29 0,0 0-43 15,0 0-13-15,0 0-6 16,0 0 4-16,3 0 10 15,-3 0 6-15,2 0-6 16,-2 0-8-16,0 0-13 16,0 0-4-16,0 0-3 15,1 0-2-15,0 0-10 16,-1 0-6-16,0 0-8 16,0 0-3-16,0-1-5 15,0 1-1-15,0 0 2 16,2 0 4-16,-2 0 7 15,9 0 3-15,-6 0 1 16,6 0-1-16,4 0-5 16,30 1-2-16,-25-1-4 15,-10 0-3-15,16 0-3 16,-12 0-1-16,11 2-2 16,11 2-1-16,-14-1-2 15,-1-1 0-15,-4-2-1 0,-5 2 0 16,-4 1 0-16,4-3-1 15,-3 5 1-15,-3-6 0 16,-1-2 2-16,0 3 1 16,-3-1 2-16,0-1 0 15,0 1-34-15,0 0-54 16,0 0-320-16,0 0 269 0</inkml:trace>
  <inkml:trace contextRef="#ctx0" brushRef="#br0" timeOffset="7146.962">4443 4393 408 0,'0'-1'257'15,"0"0"-3"-15,0 0-35 16,0 0-56-16,0 0-22 16,0 0-37-16,0 0-14 15,0 0-17-15,0-1-7 0,-2 2-10 16,1 0-6-16,-1 8-13 15,-4 11-6-15,-10 30-6 16,8-16-4-16,-3-6-6 16,-1 2-1-16,-2-1-4 15,-5-3-2-15,3 4-1 16,1-3-1-16,1 4 1 16,5-6-2-16,-1 0-1 15,8 4 1-15,2-9 0 16,3 2 1-16,-1-9 3 15,-9-10 1-15,-1 1 8 16,5-4 2-16,-1-4-2 16,4 1-10-16,0 3-63 15,0 0-67-15,2-25 74 16</inkml:trace>
  <inkml:trace contextRef="#ctx0" brushRef="#br0" timeOffset="7787.708">4739 4589 879 0,'0'0'398'0,"-15"1"-185"15,5 2-48-15,0-1-51 16,-15-1-22-16,17 1-26 16,-6 2-11-16,-4 4-23 15,4-1-7-15,-4 4-8 16,2 3 0-16,1 1 6 16,3 2 3-16,-2 3 3 15,4-2-2-15,-2-3-7 16,5 7-3-16,8-8-8 15,-7-2-1-15,14 8-4 16,-8-14-1-16,-5 10-1 16,15 6 0-16,-6-20 0 15,4 10 1-15,15-6 1 0,-11-8 0 16,7 4 2-16,0 0 0 16,1-14 0-16,2 3 0 15,-4-6-1-15,12-1 1 16,-4-1 0-16,5-1 0 15,-5 3 1-15,-19-6 2 16,-6 1 1-16,0 1 1 0,11 4 0 16,-1 0 0-16,-2 5-1 15,-19-3 0-15,-2 0-3 16,-7-1 1-16,7 2-3 16,12 4-1-16,-23-1-2 15,18 3-2-15,-16 2-5 16,-4-1-1-16,9 3-1 15,-11 2 0-15,12 5 1 16,-3-1 1-16,4 2-2 16,3 0 2-16,4-3 5 15,0 3-28-15,5 1-102 16,2 0-66-16,7-5 105 16</inkml:trace>
  <inkml:trace contextRef="#ctx0" brushRef="#br0" timeOffset="8862.21">5271 4681 310 0,'-1'0'213'0,"0"0"19"16,0 0-38-16,1 0-23 15,0-1-10-15,0 0-20 16,0 0-14-16,0 0-34 15,0 0-9-15,0 0-6 16,0-2 0-16,0-3-7 16,0 0-5-16,-1 4-13 15,-1-2-4-15,-6 1-2 16,-12-8-2-16,-37-7-9 16,32 19-6-16,1 4-13 15,-8-1-6-15,12 3-7 0,-4-1-2 16,-1 3-2-16,5 0-1 15,4-1-1-15,9 3 0 16,-2-2-3-16,0 2 0 16,3 0-3-16,-5 1-1 0,11 2 1 15,1 0 0-15,2-5 4 16,5-2 0-16,-2-1 2 16,5 0 1-16,5-4 1 15,1 5 0-15,4-8 4 16,2-6-1-16,9 5 3 15,-4-6-2-15,-5-5-2 16,-2 0-3-16,-8-9-6 16,3-1-2-16,-2 2 0 15,4 3 2-15,-12-1 1 16,2 6 0-16,-5 5-1 16,-5 4-6-16,0 6-5 15,-12 2 1-15,12 7 1 16,-8 1 4-16,5 9 4 15,-2 2 0-15,-7 4 0 16,4 12-1-16,-12 7 3 0,9-1-1 16,-1 6 4-16,-1-3 0 15,7-5 2-15,-8 3 1 16,5-2 1-16,-2 2 1 16,1 5 0-16,0-5 0 15,-5 3 2-15,2 3 0 16,0-16 2-16,1 7 2 15,-3-19 1-15,-4-12 3 16,0-3 6-16,-7-12 0 0,5-1 1 16,-1-6-2-16,7-5-6 15,10-2-3-15,-2-3-4 16,7-8-2-16,-10 0-2 16,3-1 0-16,-3-4-1 15,10 6-1-15,0-1-1 16,-5-2-2-16,15 7 0 15,-8-2-1-15,17 6 2 16,-3 3 1-16,8 4 3 16,-3 3 1-16,0-1 9 15,11 3 4-15,-4-6 3 16,3 3-1-16,2-3-3 16,4 0-1-16,1 0-3 15,8 0-1-15,6 3-1 0,-7-2-1 16,-7 0-1-16,-5 1 3 15,-16-7-53-15,0 3-55 16,3-2 63-16</inkml:trace>
  <inkml:trace contextRef="#ctx0" brushRef="#br0" timeOffset="10259.187">5960 4329 520 0,'4'1'261'0,"-3"2"-69"16,6-3-27-16,-16-1-41 16,6-1-14-16,-1-3-21 15,1 7-9-15,3-2-7 16,-1 0 1-16,0 0-6 16,0 0-7-16,0 0-6 15,0 0-4-15,0 0-6 16,-3 6-2-16,-12 6-4 15,-28 34-3-15,20-24-10 16,1-8-6-16,-1 11-10 16,0 3-4-16,4-1-2 15,1 4-2-15,-2-2 0 16,4 0 0-16,9 4 0 0,4 2 0 16,3-1-1-16,-5-6 0 15,4 3-1-15,-2-5 1 16,17 1 0-16,4 5 0 15,-4-12 2-15,-2 0 0 16,-9-5-12-16,6-3-32 16,9 2-166-16,-10-6 142 0</inkml:trace>
  <inkml:trace contextRef="#ctx0" brushRef="#br0" timeOffset="11609.804">6147 4517 446 0,'35'-28'271'15,"-25"24"-44"-15,0 2-57 16,-12-1-19-16,2-3-39 15,-12 1-14-15,9 5-24 16,-3-7-8-16,8 7-19 16,12 4-8-16,-15-2-12 15,2 6-4-15,-9 2 0 0,-5 2 1 16,-1 2-2-16,4 5-4 16,-9-5-6-16,-5 3-3 15,5 0-3-15,-1 1-1 16,8 4-2-16,6-2-1 15,-4 1 0-15,-2 0 0 16,7-1-1-16,1 2 1 0,3 0-2 16,1-5 1-16,0 0-1 15,1-3 0-15,5-1 2 16,4-4 0-16,3 1 2 16,5 1 0-16,-4-9 1 15,13 9 2-15,-8-17 0 16,3-7 1-16,2-1 1 15,-3-1-1-15,4-1 0 16,-9 3 0-16,6-8 0 16,-10-1-1-16,3 0 2 15,-4 1 1-15,-11 1-1 16,6 3 1-16,-3 4-2 16,-5 5-1-16,2 4-6 15,-10 0-3-15,-4 5-4 16,7 2-1-16,-7 5 0 0,4 0 3 15,-2 3 3-15,8 3 1 16,-4 0 6-16,-10 1 3 16,6 1 5-16,-16-5 0 15,19 1-3-15,9 4-3 16,3-1-4-16,10 7-2 16,-6-9 0-16,-1 1 1 15,3-6 1-15,-7-5 2 16,4 1-13-16,0-4-36 15,-2-7-143-15,9-3-223 0,6-9 258 16</inkml:trace>
  <inkml:trace contextRef="#ctx0" brushRef="#br0" timeOffset="12026.795">6494 4654 589 0,'0'0'385'15,"0"0"28"-15,0 0-125 16,0 0-98-16,0 0-40 0,0 0-67 16,0 0-25-16,0 10-30 15,-1-2-6-15,-1 0-8 16,-1 6-4-16,-9 21-3 15,9-24-1-15,1 1 0 16,0-8 0-16,1-1-24 16,1 2-45-16,0-6-155 15,0 0 141-15</inkml:trace>
  <inkml:trace contextRef="#ctx0" brushRef="#br0" timeOffset="13145.161">7049 4386 457 0,'0'3'278'0,"5"-5"-10"16,1 4-45-16,0 7-57 15,-6-9-24-15,-3-1-41 16,-4-6-19-16,-1 11-23 15,-1-1-3-15,1 2-4 0,-9 3-2 16,2-7-2-16,2 4-2 16,-7 4-6-16,2-5-2 15,2 4-10-15,-5-2-4 16,-1-5-6-16,2 6-4 16,-3-10-7-16,6 10-2 15,4-3-3-15,4-2 0 0,2 4-2 16,2-5 0-16,2 1-2 15,-1-3 0-15,2 1-3 16,1 0 1-16,0 0 2 16,1 0 1-16,0 0 2 15,0 0 1-15,1 3 0 16,0 0-1-16,3 5 1 16,-2 0 0-16,0-2-1 15,-2-2 1-15,-1 2 1 16,-1 1 0-16,-3 0 1 15,1 1 0-15,0-1-1 16,-3-1-2-16,5 2 0 16,-7 5-1-16,-17 20 0 15,24-26 1-15,3-2 0 16,-12-5 0-16,19 0 1 16,1 0 1-16,-3-5 0 0,4 1 0 15,-5 0-3 1,6-4-1-16,4 3-1 0,2-1 0 15,3 1-1-15,-6-2 1 16,4 3 0-16,-4 2 0 16,-3-1 0-16,-3 4 0 15,1 4 0-15,1 0-1 16,1 4-1-16,1 0 0 0,-1 0 0 16,-1 1 0-16,-7 4 2 15,1-1 1-15,-3 4 1 16,-1-1 0-16,2 1 2 15,-2 2 0-15,-6-3 2 16,-1 4 2-16,-3-5 5 16,-4 3 4-16,2-1 11 15,0-5 6-15,-3 0 8 16,2-4 6-16,-4-6 1 16,-2-2-3-16,-3-6-4 15,0 0-7-15,6-6-11 16,-9 0-5-16,12 2-10 15,-5-7-4-15,5 9-6 0,3 3-2 16,6 0-32-16,7 6-36 16,-7-2-121-16,4 0-114 15,0 0 190-15</inkml:trace>
  <inkml:trace contextRef="#ctx0" brushRef="#br0" timeOffset="15099.129">7542 4571 666 0,'43'-35'356'0,"-46"31"-79"15,0-1-47-15,1 2-56 16,1 1-23-16,1 1-39 16,0 0-18-16,0 1-39 15,-1 0-19-15,0 0-22 16,0 0-5-16,-8 5-2 15,1 7-1-15,-38 37 0 16,21-27-1-16,-7 1 0 16,2-2 1-16,-1 1-1 15,4 2 1-15,5-2 0 16,-6-8 0-16,11 0 3 16,6-3 0-16,-5-10 1 15,9 2 1-15,1-7-20 16,1-6-35-16,8-4-116 15,6-1-112-15,5-6 164 16</inkml:trace>
  <inkml:trace contextRef="#ctx0" brushRef="#br0" timeOffset="15415.663">7327 4549 622 0,'-4'-2'403'16,"0"0"-15"-16,4 6-186 16,0-4-31-16,0 0-57 15,0 0-14-15,0 0-25 16,9 12-17-16,29 30-18 16,-24-23-7-16,-4-2-4 15,4 2-2-15,0 1-6 16,-4-3-4-16,2 6-4 15,-5-4-2-15,0-1-1 16,1-1-1-16,-8-11-1 16,2-4-1-16,-1-1-11 15,-1-2-35-15,0 0-124 16,0 0-109-16,4-8 161 16</inkml:trace>
  <inkml:trace contextRef="#ctx0" brushRef="#br0" timeOffset="15847.754">7979 4447 817 0,'1'-7'428'16,"1"6"-131"-16,0 5-120 15,-3-4-27-15,0 0-57 16,0 2-20-16,-7 10-22 15,-3 7-10-15,-13 32-11 16,13-33-3-16,5 10-4 16,-2-7-3-16,4 4-6 15,-1 0-1-15,2-4-3 0,-4-3-1 16,1-1 0-16,1-6-1 16,-2-4-2-16,3 2 3 15,-1-4-36-15,2-2-35 16,1-3-84-16,2-2-73 15,0 1 136-15</inkml:trace>
  <inkml:trace contextRef="#ctx0" brushRef="#br0" timeOffset="16410.169">8383 4449 908 0,'-12'2'430'0,"-6"-1"-138"16,4 7-91-16,0-4-63 15,0 7-31-15,6 4-55 16,0-6-13-16,-2 8-17 15,3-3-1-15,-2 3-3 16,-3 1-1-16,-1-3 4 0,-6 3 3 16,5 1 2-16,5 3-3 15,0 3-6-15,11 2-4 16,-3-4-4 0,-5-1-2-16,16 4-1 0,-14-19 0 15,9 4 0-15,10 4 1 16,-7-14 1-16,9 7 1 15,-1-4 3-15,1-11 0 16,-1-3-2-16,6 0-1 0,0-8-2 16,-3-4-1-16,0-1 1 15,-1 0 0-15,3-3 1 16,-4 3 0-16,6-1 2 16,-5-2 2-16,-14-5 2 15,1 5-2-15,-21-5-2 16,1 8-3-16,1 9-4 15,-4 2-1-15,2 4-2 16,-4 3 0-16,-3 7-4 16,-1-2-2-16,5 8-38 15,0-2-51-15,3 5-142 16,4 6 145-16</inkml:trace>
  <inkml:trace contextRef="#ctx0" brushRef="#br0" timeOffset="17034.227">8592 4290 707 0,'-28'29'380'0,"16"-30"-117"16,11 1-104-16,-1 1-34 0,2-1-48 15,0 0-6-15,4 1-4 16,4 1-2-16,11 4-9 16,17 2-4-16,-13-10-4 15,1 1-5-15,-8-7-11 16,7 2-5-16,-8 0-16 15,3 5-3-15,-6-1-1 16,-3 2 0-16,-5-2-12 16,-3-4-45-16,2 4-169 15,-3 1 148-15</inkml:trace>
  <inkml:trace contextRef="#ctx0" brushRef="#br0" timeOffset="17994.472">9231 4114 574 0,'-2'-2'324'0,"2"2"-41"16,-1 1-78-16,1-1-69 16,-1 0-18-16,0 0-30 15,0 0-11-15,-1 0-14 16,1 0-5-16,0 0-5 16,-4 2-9-16,-15 6-12 15,-25 8-5-15,32-14-11 16,-20 1-3-16,26 2-5 0,-6-2-2 15,-3 4-2-15,13-2-2 16,-8 2 0-16,4 0-1 16,-1-6-1-16,8 3 0 15,-11-3 0-15,4-1-1 16,9 0 0-16,3 1 0 0,-2-1 0 16,-4 0 0-16,0 0 1 15,0 0 2-15,-1 0 0 16,1 0 0-16,0 0 0 15,0 0-1-15,0 0 1 16,0 4 0-16,0 2-2 16,-1 2 1-16,-2-5 0 15,3-3 0 1,0 0 0-16,-3 9 1 0,2-7-1 16,1-1 0-16,-1 1 1 15,1-2-1-15,0 0 0 16,1 0 0-16,0 0-1 15,0 0 0-15,16 1-1 16,23-1 0-16,-18 0 0 16,-8-2-1-16,-4 1-1 15,1 2-1-15,-1 3 0 0,0 0 0 16,13 6 0-16,-4 1 1 16,-10 1 2-16,-1 1-1 15,-7-3 2-15,0 3 0 16,-8-3 1-16,8 11 2 15,-2 2 1-15,-10-13 1 16,2 10 4-16,-7-8 1 16,2 1 3-16,2 2 3 15,-1-7 9-15,3 0 5 0,3-1 7 16,-1-2 1-16,0-2-4 16,-8-7-4-16,1-3-8 15,-4-5-5-15,1-1-7 16,9 4-2-16,-3-2-5 15,8 7-15-15,-1-4-61 16,-3 0-50-16,-1-3 70 16</inkml:trace>
  <inkml:trace contextRef="#ctx0" brushRef="#br0" timeOffset="18931.233">9414 4342 509 0,'-4'-3'315'16,"1"4"-48"-16,3 0-62 15,0-1-27-15,0 0-51 16,0 0-18-16,0 0-35 15,0 0-9-15,5 4-14 16,13 13-6-16,33 34-17 16,-34-26-7-16,0-1-8 0,2 7 0 15,-4 0 4-15,5 5 3 16,-3-3 5-16,-8-3 2 16,-13 1 1-16,-4-1 0 15,-10 4-3-15,-10 0-2 16,2 4-5-16,-3-3-3 15,-11-3-3-15,5-6-1 16,-4-4 0-16,-2-5 1 16,9-5 1-16,4 3 0 0,5-11 5 15,5-5-18-15,1-9-64 16,3 0-45-16,12-4-312 16,6-2 281-16</inkml:trace>
  <inkml:trace contextRef="#ctx0" brushRef="#br0" timeOffset="19695.063">10190 4540 362 0,'-6'-4'282'15,"-2"-1"77"-15,0 2-101 16,7 2-80-16,0 0-32 16,0 0-54-16,0 0-12 15,0-1-12-15,0 1-1 16,0 0 2-16,-1 0 5 16,2 0 0-16,0 0 0 0,14-4-4 15,7 1-5-15,32 1-11 16,-22 10-6-1,-1-12-12-15,8 0-6 0,0 6-10 16,-12-9-4-16,5 9-7 16,-19-5-1-16,-6 2-2 15,14 6-1-15,-15-6-2 16,4 5 1-16,-6-2-36 16,-11-3-37-16,-1 5-105 15,-2-4-107-15,6 3 177 16</inkml:trace>
  <inkml:trace contextRef="#ctx0" brushRef="#br0" timeOffset="20083.953">10076 4690 585 0,'-12'0'322'0,"10"1"-41"15,13 2-51-15,-8-3-32 16,3 1-15-16,6-1-16 16,-3-1-4-16,8-2-15 15,7 3-15-15,-1-2-32 16,3 1-11-16,-2 1-22 15,-1-2-10-15,-1-1-17 16,-1 2-7-16,4 0-13 16,1 3-4-16,1 5-6 15,1 0-2-15,3 2-3 16,-5-3-1-16,-1 0-1 16,-17-3 0-16,-2-3 5 15,1-3-12-15,3-1-70 16,9-1-43-16,-2-7 62 0</inkml:trace>
  <inkml:trace contextRef="#ctx0" brushRef="#br0" timeOffset="41746.371">11063 4380 494 0,'-1'0'345'0,"-6"1"-162"16,6-1-44-16,0 0-13 15,0 0-31-15,0 0-15 16,-3 0-22-16,-4-1-8 16,6 0-13-16,1 0 0 15,0 0 5-15,1 1 2 0,-1 0-1 16,1 0-4-16,0 0-10 15,-1 0-4-15,1 0-8 16,0 0-2-16,0 0-1 16,0 1-2-16,0 4 1 15,-1 1 1-15,0-2 1 16,-1 3 1-16,-2 3 3 16,-3 4 1-16,-15 31-1 15,13-25-1-15,-3-3-7 16,5 2-1-16,-1 0-2 15,7 4-2-15,-7-5 0 16,-5-2-1-16,5-3 0 16,-10-6 2-16,3-6 1 15,15 1 5-15,-5-4 4 0,11-1 0 16,3-7-5-16,3 0-5 16,1-3-6-16,-2-5-2 15,5 10 0-15,-1-2-1 16,-4 7-1-16,1 0-2 15,-5 2-5-15,-7 1 0 16,7 7 1-16,-1 5 2 16,2 1 3-16,2 1 1 15,-9-4-1-15,13 0 1 0,1 1 1 16,2-5 2-16,14 5 0 16,-9-5 2-16,-1-3 3 15,-6-1 0-15,3-4 3 16,-2-1 0-16,5-3-27 15,5 2-37-15,-2-6-104 16,0 4-97-16,4-3 157 16</inkml:trace>
  <inkml:trace contextRef="#ctx0" brushRef="#br0" timeOffset="42219.004">11405 4347 583 0,'4'-14'343'15,"-12"-2"-71"-15,30 10-81 16,-21 2-37-16,1 3-74 16,11 4-17-16,-27 0-15 15,15 10 0-15,-2 12 9 16,-13-1-4-16,4 10-11 16,-1 1-5-16,1 1-11 15,0 0-4-15,-5-1-10 16,-9-5-2-16,1 2-2 15,3 1-1-15,3-3 0 16,4 2-1-16,-5-5 0 16,6 0 1-16,-2-1 0 15,3-6 0-15,6 3 0 16,3-4 0-16,2-17 4 0,-1 4-24 16,-1-12-56-16,0-2-32 15,1 7-137-15,3-4-74 16,4 4 199-16,-2-3-93 15</inkml:trace>
  <inkml:trace contextRef="#ctx0" brushRef="#br0" timeOffset="42632.37">11602 4720 626 0,'-8'28'390'0,"8"-31"-9"16,-5 4-130-16,2-1-96 0,3 0-33 16,0 0-35-16,-1 0-9 15,0 0-20-15,0 0-5 16,-4 9-14-16,-1 0-7 16,0-2-12-16,-21 33-5 15,15-38-5-15,6 3-2 16,5 6 1-16,-5-11 0 15,5 8-7-15,-3-6-26 16,4-9-92-16,2 6-83 0,-2 0 117 16</inkml:trace>
  <inkml:trace contextRef="#ctx0" brushRef="#br0" timeOffset="43087.486">12060 4372 1002 0,'-1'-6'152'0,"1"9"-48"16,-1-2 101-16,0-2-55 15,0 0-67-15,-1 1-19 16,1 0-16-16,0 1 0 16,-9 21-2-16,-7 25 1 15,11-19-1-15,-2-5-2 0,6 10-10 16,-15-8-4-16,-3-1-10 15,0 0-4-15,-6 0-4 16,15 5-3 0,4 3-1-16,0-6-1 0,-2-3-1 15,-5-5 0-15,2-5 0 16,9 2 1-16,-5-8 1 16,18 9 0-16,-12-15-15 15,2 6-28-15,5-3-84 16,-6-17-69-16,14 11 111 15</inkml:trace>
  <inkml:trace contextRef="#ctx0" brushRef="#br0" timeOffset="43889.388">12619 4398 840 0,'0'-4'372'0,"-1"4"-183"15,-4 0-23-15,4 0-40 16,0 0-12-16,0 0-16 16,-8 6-14-16,-13 6-23 15,-28 24-9-15,20-29-22 16,-6-8-6-16,3 7-12 16,-3-4-5-16,3 5-3 15,3 3-2-15,5-3-1 16,4 3-1-16,6-2 0 15,5 2-4-15,5-5-4 16,4 0-3-16,12 3 0 0,4 0 1 16,0-3 5-16,3 2 2 15,-1-4 0-15,6 2-1 16,0 6 1 0,4 4 1-16,-12 0 1 0,-6 4 1 15,-3-2 1-15,4 2 0 16,-10 3 3-16,-5-3-1 15,4 0 2-15,-19-3 0 16,12 2 2-16,1-4 2 16,-13 0 3-16,5-6 0 0,-10-5 1 15,5-1-1-15,3 0 0 16,2-2-1-16,0-7 0 16,-3 1 1-16,2-7-1 15,2 3-1-15,6-3-3 16,2-2-3-16,4 3-3 15,2 0-1-15,3 6-1 16,0-2-1-16,1-3 2 16,4 0 2-16,4-4 5 15,8 0 3-15,15-1 5 16,0-1 0-16,4 0-2 16,-14-5-3-16,-3-1-4 15,3 4-1-15,-2-1-1 0,7 6 0 16,-9-1 0-1,-3-1 0-15,-7 6 2 0,1 4-22 16,-8 6-57-16,2-1-45 16,-2-2-200-16,-2 6 206 15</inkml:trace>
  <inkml:trace contextRef="#ctx0" brushRef="#br0" timeOffset="44548.42">12739 4427 531 0,'-1'-1'315'16,"0"0"-28"-16,-1 0-62 15,1 0-68-15,0 0-28 16,0 0-40-16,0 0-15 16,1-1-24-16,0 1-5 0,24-2-8 15,28-37-1-15,-20 31-3 16,-2-3-2-16,-4 4-2 16,8 0-1-16,-14-2-4 15,7 7-2-15,-8 1-7 16,-6 2-6-16,2 10-3 15,-6-1-1-15,-3 6 0 16,3 9 2-16,-4-5 0 16,-4 4 2-16,-2 1-2 15,-8-3 1-15,-1 4-1 16,0 0-1-16,3 5-1 16,-8-6 1-16,0-1-2 15,-3 5 0-15,-7-7 1 16,2 6-2-16,7 0 2 15,3-6-1-15,4 5 0 16,-6-11 1-16,-4 0 1 0,9 2-1 16,-3-10 0-16,24 15-3 15,-12-14-32-15,-2 5-33 16,5-10-119-16,-4-5-119 16,9-2 189-16</inkml:trace>
  <inkml:trace contextRef="#ctx0" brushRef="#br0" timeOffset="44913.626">12786 4616 888 0,'1'-3'428'0,"-1"0"-153"16,1 1-59-16,-1 1-65 0,0 0-26 15,14 1-34-15,15 3-13 16,31 6-18-16,-21-2-9 15,1-3-14-15,-4 0-7 16,-5-1-10-16,-7-3-2 16,-8 0-1-16,0-4 10 15,-6 1-60-15,-13-2-65 16,14 3 65-16</inkml:trace>
  <inkml:trace contextRef="#ctx0" brushRef="#br0" timeOffset="61525.827">2915 7048 618 0,'-3'-6'325'15,"6"-3"-81"-15,-3 9-24 0,0-9-51 16,7 9-23-16,-7-2-31 16,-8-3-12-16,6 8-24 15,1-3-13-15,-4 0-26 16,5 0-10-16,0 0-17 16,0 0-6-16,0 0-6 15,0 0-1-15,0 0 0 16,0 4 1-16,-2 12 1 15,10 35-1-15,-8-37 0 16,7 4 1-16,-7-5 0 16,-9-2 0-16,8 3 1 15,-1-4 0-15,14 3 0 16,-11-5 1-16,-2-4 2 16,-9 0 0-16,-1-5 5 15,12 1 3-15,-2-3 4 0,4 2 1 16,-3 0-5-16,-1 0-4 15,1 0-5-15,0-1-2 16,4-5-1-16,6-12 0 16,7-28-1-16,-11 27-1 15,-7-9 0-15,8 9 0 16,-3-1 0-16,-2 2 0 16,-2 7-1-16,-7-3-1 15,-6 5-1-15,3 6-3 0,-8 2 0 16,8 2-2-16,3 8 1 15,-12-4 0-15,1 5-1 16,-7 3 1-16,1 2 0 16,-2 3 2-16,1 6 0 15,-2 0 1-15,8-2-1 32,9-10 1-32,1 0 0 0,-23 34 1 0,3-2 1 15,0-1-1-15,14-16-1 16,2-2 0-16,5 3 0 15,3 2 1-15,5 0 0 16,0-2 2-16,3 1 1 16,6-4 0-16,1-1 0 0,3 3 1 15,-3-7 2-15,7 3 0 16,3-10 3-16,3-2 2 16,11-5 3-16,-1-6 1 15,-2-1 2-15,7-5 0 16,-18-3-3-16,11 7 0 15,-2-6-3-15,-11 1-2 16,11-3-2-16,-18 3-2 0,4 6-14 16,2 2-56-16,-1 10-364 15,2-10 304-15</inkml:trace>
  <inkml:trace contextRef="#ctx0" brushRef="#br0" timeOffset="62380.114">3138 7370 640 0,'-7'0'303'0,"6"0"-114"16,0 0-34-16,-9 1-45 16,9-1-14-16,0 0-22 0,0 0-5 15,1 0-3-15,0 0 3 16,0 0 2-16,12 7-4 15,7-1-11-15,44 8-6 16,-24-14-13-16,-8-5-5 16,2 5-7-16,-8-2-4 15,-2 2-8-15,4 1-3 16,-16-3-4-16,-9-2-1 16,-8 0-2-16,0 3-2 0,9 5-1 15,-3 0 2-15,0-4 2 16,0 0 2-16,-4 13 2 15,2 4 0-15,-9 36-1 16,0-27-1-16,2-3 1 16,2 7-1-16,-13-11-1 15,3-1 1-15,6 5-2 16,-9-7 1-16,20 6 0 16,-8 1 0-16,-5-6 0 15,0 0 0-15,-5-9 1 16,11-1 1-16,2-2-1 15,1 0 1-15,1-3-9 16,1-3-27-16,0 0-88 16,1 0-60-16,0 0 101 0</inkml:trace>
  <inkml:trace contextRef="#ctx0" brushRef="#br0" timeOffset="62765.057">3181 7541 878 0,'9'-34'428'0,"-1"33"-150"15,-2-4-53-15,14 11-66 16,-6-5-29-16,12 7-29 16,3 9-10-16,-9-11-15 15,10 9-8-15,-19-9-19 16,5-1-7-16,0-4-15 0,-2 1-5 15,-1-3-5-15,-8-1-1 16,0-6-8-16,-1 7-35 16,0-3-128-16,3-5 106 15</inkml:trace>
  <inkml:trace contextRef="#ctx0" brushRef="#br0" timeOffset="65120.048">3739 7090 555 0,'4'-7'290'16,"-4"6"-68"-16,0 0-26 15,0 0-47-15,0 0-19 0,0 0-28 16,0 0-8-16,0-1-12 15,0 1-5-15,0 0-17 16,4-2-9-16,4 0-19 16,6 1-8-16,13 2-12 15,-30 2-4-15,-5 2-4 16,-3 5 2-16,11 11 2 16,1 7 2-16,-9 0 1 15,2 1-1-15,-7 0 0 16,-5-3-1-16,5 3 1 15,-3-1-1-15,4 0 0 16,4 2-1-16,-2-4-1 16,-3-3 1-16,2-5 0 15,2-2 1-15,5-3-2 16,2-1 1-16,1 0-1 16,-2-9-3-16,1 1-4 0,1 1-2 15,1-4-5-15,0 0-9 16,0 0-31-16,0 0-23 15,0 0-58-15,0-1-43 16,3 0-337-16,17-5 345 16</inkml:trace>
  <inkml:trace contextRef="#ctx0" brushRef="#br0" timeOffset="65559.17">4180 7017 508 0,'0'0'342'16,"4"-2"5"-16,-4 4-137 15,0-3-29-15,0 1-59 16,-1 0-21-16,1 0-38 0,0 0-7 16,-1 10-9-16,-1 6-2 15,-11 32 5-15,4-30 1 16,9 16 2-16,-10-2-3 16,2-2-12-16,-3 1-5 15,-4-11-12 1,2 10-4-16,3-2-4 0,-1 3-2 15,-2 4-2-15,0-8-1 0,2 4 0 16,-1-4-2-16,6-1 2 16,0-6 1-16,-1-2 3 15,3-7 2-15,-3-13 2 16,4 2-4-16,0-12-82 16,1 3-79-16,3 0 90 15</inkml:trace>
  <inkml:trace contextRef="#ctx0" brushRef="#br0" timeOffset="65938.841">3728 7276 875 0,'-5'-1'432'16,"2"0"-144"-16,3-2-61 0,0 3-48 15,0-1-36-15,9 0-38 16,9-1-10-16,34-1-33 15,-13 5-10-15,-9-1-21 16,5-1-6-16,-1-1-9 16,-13-2-4-16,3 3-3 15,-6-3 3-15,-7 1-46 16,2 2-43-16,-7-5-181 16,3 2 161-16</inkml:trace>
  <inkml:trace contextRef="#ctx0" brushRef="#br0" timeOffset="67002.32">4495 7374 774 0,'0'0'354'0,"0"0"-150"15,0 0-27-15,0 0-41 16,0 0-11-16,0 0-15 16,0 0-11-16,0 0-8 15,0 0-2-15,0 0-9 16,-1 0-7-16,0 1-23 15,-1 4-10-15,-14 0-15 16,-24 29-7-16,21-32-5 0,3 6-2 16,-6-5-3-16,6 7-3 15,5-5 1-15,-7-3-2 16,13 0 0-16,-5-4 2 16,5 2 0-16,5 0 1 15,-2 1-2-15,2-1-2 16,0-1-3-16,0 0 0 0,0 1-2 15,-1 0 1-15,0 0 1 16,0 0 0-16,0 0 1 16,0 0-1-16,0 0 0 15,1 3 1-15,1 2 0 16,2 6 0-16,-1-5 1 16,-1-3-1-16,0 3 0 15,3 5 1-15,-4-9-1 16,1 4 0-16,-1 2 1 15,-1-8 0-15,0 0 0 16,-8 4 2-16,8-4 3 16,0 0 1-16,0 0 0 15,-1 0-1-15,1 0-4 16,0 0-2-16,1-1-1 16,0 1 1-16,13-2-1 15,7 2-1-15,15 0-1 0,-26-6 0 16,-3 6-2-16,-1 2 0 15,8 3 0-15,-3 2 1 16,3 4 1-16,-8-9 0 16,1 8 0-16,0 4 0 15,-3-5 1-15,-1 3 0 16,-3-3 0-16,-1-1 0 16,-3 3 1-16,-2 2 1 15,1 1 1-15,1-5 0 0,-1 2 1 16,-9-5-1-16,1 0 3 15,5 3 1-15,-8-5 3 16,14 5 2-16,-6-8 4 16,-5-2 1-16,1 2 1 15,4-1-2-15,-2 3-3 16,0-7-3-16,0 0-1 16,-16-4-2-16,3 1-2 15,2 1-1-15,1 5-3 16,11-2-2-16,-3 3-3 15,2 2-10-15,3-1-79 16,-7 2-56-16,9 1-179 16,1-1 195-16</inkml:trace>
  <inkml:trace contextRef="#ctx0" brushRef="#br0" timeOffset="68080.001">4954 7077 466 0,'17'-33'298'0,"-14"32"-16"15,-3-2-61-15,-2 8-81 16,1-5-28-16,0 0-16 16,0 0-6-16,-5 13-11 15,-8 7 0-15,-30 32-13 16,18-39-8-16,7 4-15 16,-9-4-11-16,18 8-14 0,7 4-6 15,-3-1-3-15,-3-3 1 16,-8-3 4-16,5 2 2 15,1-2 1-15,6 5 0 16,12-2 0-16,-6 0 0 16,11-3 4-16,1-2 0 15,3-5 5-15,5 0 1 16,3-3 4-16,8-5 0 16,-4-1-3-16,2-2-4 0,-4-4-6 15,-4-1-2-15,-1-5-1 16,-1 1-2-16,-1 0-1 15,3-2 1-15,-2-3-2 16,4 0 0-16,0-8 0 16,3 3-2-16,-6-2 2 15,-8-5 0-15,2 5 2 16,-24-11 1-16,3 0 2 16,-5-2-2-16,-9-6-2 15,12 11-3-15,-19-4 0 16,6 13 0-16,-6-1 2 15,-4 3 2-15,7 10 2 16,-3-8-1-16,3 16-1 16,-1 0-2-16,3 1-6 15,-2 12-2-15,-1-10-3 0,7 8-1 16,0 1-4-16,-5-11 0 16,9 15-2-16,8-2-31 15,5 0-125-15,3 10-476 16,26-12 433-16</inkml:trace>
  <inkml:trace contextRef="#ctx0" brushRef="#br0" timeOffset="69241.205">5361 7547 484 0,'8'-36'306'0,"-7"36"0"15,-1-2-54-15,0 2-78 16,0-1-32-16,0 0-55 16,-1 1-20-16,0 0-26 0,0 0-8 15,-1 0-2 1,1 0 1-16,0 0 3 0,0 4-2 15,-2 3-7-15,-1 3-4 16,-3-1-7-16,-20 21-2 16,21-23-2-16,4-4-2 15,-2-4 2-15,2 6 2 16,2-5 5-16,0 0 1 0,0 0-4 16,0-1-5-16,0 0-7 15,6-4-3-15,11-5-6 16,25-37-8-16,-23 31-6 15,-7-7-1-15,4 16 4 16,-1 10 6-16,-3-1 3 16,-2 4-1-16,1 3 0 15,-7 4 1-15,-1 2 1 16,-1 3 2-16,-2 5 1 16,-1-6 1-16,-5 0 3 15,0 6 1-15,-6-3 4 16,-1 4 1-16,-6-1 2 15,-1-5 0-15,-5-6 1 16,6 3 2-16,-10-4 1 16,-1-1 1-16,6-5-1 15,-5-5 0-15,10-7-1 16,1 0 0-16,-1-4-4 0,9-3 0 16,5 1-5-16,1-4-2 15,8 5-1-15,7 6-2 16,-9-4-2-16,5 3-1 15,-3 4-1-15,0 1 0 16,4 3-3-16,5 4-1 16,2-1 2-16,-9-1 1 15,11 6 5-15,-8-2 2 0,2 4 1 16,6 2 2-16,2-2 1 16,-4-2 0-16,3-3 1 15,-5-1 0-15,0-4 3 16,5 5 0-16,1-6 3 15,0-2-23-15,-4-3-116 16,-4-7 92-16</inkml:trace>
  <inkml:trace contextRef="#ctx0" brushRef="#br0" timeOffset="70199.322">5605 6857 444 0,'-1'0'252'0,"0"0"-35"15,0 0-43-15,0 0-39 16,0 0-15-16,0 0-4 15,0 0 1-15,1 0-5 16,0 0-6-16,0 0-21 16,0 0-14-16,0 0-23 15,0 0-5-15,0 0-9 16,0 0-2-16,0 0-2 16,0 0-1-16,0 0-1 15,0 0-2-15,0 0-2 16,1 2 1-16,2 1 0 15,-1-2 2-15,2 2 2 16,0 0 0-16,-2-2 0 16,1 0 0-16,4 1-2 0,2 0-1 15,6 0-2-15,25-2-4 16,-20-5-5-16,2-1-1 16,4 1-5-16,6 4-2 15,-1-1-2-15,-4 1-2 16,-7 3-1-16,-3 0 0 15,-8-1 1-15,-5 1-2 0,0-2-1 16,-4 1 0-16,-1-1 0 16,0 0 0-16,-1 0 0 15,1 0 0-15,0 0-16 16,-1 0-15-16,-8 6-54 16,1-2-24-16,1 1-64 15,-24 17-51-15,32-22 150 16</inkml:trace>
  <inkml:trace contextRef="#ctx0" brushRef="#br0" timeOffset="71135.387">6757 7313 539 0,'0'-1'367'15,"0"0"-16"-15,0-1-81 16,0 1-29-16,0-1-48 16,0 1-22-16,0 0-56 15,0 0-24-15,0 0-42 16,0 0-13-16,0 0-7 15,0 1 0-15,-1 0 0 16,-1 15 0-16,3 40-5 16,-12-29-4-16,-5 4-6 15,-3 0-4-15,-9-4-3 0,28 8-1 16,-2-5-2-16,-14-10 2 16,11 2 0-16,-14-12 0 15,0-5 2-15,17 7 2 16,-8-10 2-16,-1-1 3 15,13 0-27-15,-5-6-23 16,4-1-92-16,6 0-72 16,-7-9-392-16,16-1 388 0</inkml:trace>
  <inkml:trace contextRef="#ctx0" brushRef="#br0" timeOffset="71499.35">6593 7361 544 0,'0'2'370'0,"4"1"-1"15,-1-1-152-15,-3-2-24 16,0-1-42-16,0 1-9 16,11-1-6-16,6-1-12 15,28 2-12-15,-18 2-12 16,-7-2-13-16,9-2-9 16,6 2-26-16,-20-5-13 15,9 1-20-15,-4 1-6 0,-3 1-6 16,-3 0-1-16,-3 2 1 15,-7 0-22 1,1-3-80-16,-1 3-67 0,-3-1 90 16</inkml:trace>
  <inkml:trace contextRef="#ctx0" brushRef="#br0" timeOffset="72319.166">7820 7088 537 0,'0'-29'321'0,"-3"30"-48"0,0 2-81 16,1 3-28-16,1-6-41 16,0 0-15-16,-1 12-16 15,-2 4-3-15,-14 30-5 16,9-23-2-16,-1 0-10 16,-3 0-7-16,-3 6-17 15,0-6-8-15,0 4-18 16,-3 1-5-16,3-2-6 15,-5 6-2-15,7-5-1 16,6 1-2-16,0-2 0 16,-1-10 0-16,-2-2 1 15,5-6 3-15,6-6 4 16,-4-1 4-16,4-6-45 16,0 4-34-16,0-1-104 15,0 1-86-15,7-19 158 0</inkml:trace>
  <inkml:trace contextRef="#ctx0" brushRef="#br0" timeOffset="72754.517">8147 7031 1027 0,'-11'0'454'0,"11"0"-223"15,-5 0-41-15,16 2-58 16,-1 0-27-16,-9 3-33 16,-7 1-14-16,-2 5-13 15,-3 0-3-15,4 2-3 16,8 9-1-16,-5-2-6 15,-7 5-3-15,0 2-8 16,-2 3-3-16,-6-1-7 16,5-1-1-16,-6 0-3 15,4 2-1-15,-4-3-1 16,-3 1 0-16,5 0-2 16,-3-5 1-16,13-1 0 0,1-3 1 15,0-12 1-15,1 0 1 16,3-4 4-16,0-3 2 15,3-1-32-15,0 0-31 16,0 0-101-16,0-1-104 0,4-10 161 16</inkml:trace>
  <inkml:trace contextRef="#ctx0" brushRef="#br0" timeOffset="73087.939">7764 7259 903 0,'-8'-2'453'0,"3"0"-142"16,1 0-53-16,7 1-58 15,-3 0-36-15,0 0-37 16,16-1-13-16,32 0-27 0,-25 1-12 16,-1 1-27-16,-1 0-8 15,1 2-14-15,-3-2-8 16,-3 0-9-16,4 3-2 16,-4-3-2-16,2 2-3 15,-2-2-56-15,1-5-51 16,-2 2-202-16,-1 4 191 0</inkml:trace>
  <inkml:trace contextRef="#ctx0" brushRef="#br0" timeOffset="74332.518">8599 7074 395 0,'0'1'265'0,"-2"-1"24"0,3 0-42 15,-2 0-53-15,0-1-17 16,0 1-36-16,0-1-16 16,0 1-28-16,0 0-12 15,0 0-14-15,-3 4-5 16,-1 7-11-16,-1 2-7 15,-7 26-16-15,10-24-6 16,-11 1-8-16,10 0-2 16,-8 2-4-16,8-1 0 0,7 1-3 15,-3-4-1-15,0-2 0 16,0-3 1-16,-10-4 1 16,9 1 2-16,-1-6 9 15,2 0 3-15,0-1 2 16,0-1-1-16,0 1-11 15,0-3-5-15,1-11-16 16,35-35-13-16,-26 30-22 16,2 0-6-16,-12 1 6 15,3 2 11-15,5 7 21 16,-10-1 6-16,1 1 4 16,-3 4-1-16,-12-3-4 15,10 9-1-15,-3 2-2 16,-7 6 2-16,2-1 1 15,-2 3 1-15,-6 7 1 16,3-6 1-16,1 10 1 0,-5-2 1 16,-14 0-1-16,19 4 1 15,-2-5-1-15,4 6 0 16,13-2 1-16,-17 1 0 16,5 0-1-16,-1-2-1 15,12 9-1-15,1-5 0 16,1 5 1-16,2 0 1 15,-2-14 0-15,5 10 2 0,3-13 9 16,-1-1 4-16,3 1 11 16,5-8 6-16,6 4 6 15,0-3 0-15,5-4-2 16,-1-2-3-16,4-2-5 16,3-3 0-16,7-2-1 15,-8-2 1-15,-1-2-3 16,-11 1-4-16,-19-2-5 15,15 11-4-15,2 1-7 16,0 2 0-16,8-2-2 16,-10-3 1-16,-6 3-1 15,-7-8-1-15,5 12 0 16,2-2-1-16,-5-2-10 16,11 0-18-16,-5 0-53 15,-12-6-31-15,12 4-112 0,-7 1-100 16,1-11 210-16</inkml:trace>
  <inkml:trace contextRef="#ctx0" brushRef="#br0" timeOffset="74840.063">9068 7009 1098 0,'0'-5'501'0,"-1"3"-213"16,2 2-80-16,-2 0-88 15,0 0-33-15,0 0-50 0,0 0-8 16,-2 4-1-16,-3 7-1 16,-3 11 5-16,4 36 0 15,-2-29-4-15,-3-4 1 16,-3 3-7-16,-11-6-3 15,8 4-5-15,5 1-3 16,-6 0-2 0,2 2-2-16,8 6-1 0,-6-2 0 15,2-2-2-15,4-2 1 0,-2-5 0 16,1 0 0-16,4-5 1 16,-1 6 1-16,0-16 4 15,3-1-8-15,1-6-51 16,-1-9-70-16,5 0 72 15</inkml:trace>
  <inkml:trace contextRef="#ctx0" brushRef="#br0" timeOffset="76421.048">9609 7248 278 0,'-9'-4'197'0,"8"3"34"16,0 0-38-16,0 0-48 16,-4-3-17-16,0 1-32 15,4 2-11-15,0 0-1 0,0 0 2 16,1 0 2-16,0 0-1 16,-1 0-12-16,1 0-4 15,0-1-12-15,0 1-4 16,7 1-10-16,3 0-2 15,18 0-2-15,27 1 0 16,-25 1-2 0,4-5-4-16,10 3-7 0,0 0-4 15,18-2-3-15,-6 3-3 0,-4-2-5 16,-2 1-3-16,-8 0-2 16,-1-2 0-16,-10-1-1 15,-4-2 0-15,-13 1-3 16,-1 3 0-16,-4-2 1 15,-3-2-1-15,2 3 3 16,-6-6 0-16,1 0 0 16,3 3 0-16,-15-1-2 15,11 3-1-15,-3 5-4 16,-1-5-1-16,2 3-6 16,0 0-6-16,-1 0-9 15,0 0-3-15,0 0-7 16,0 0 1-16,-4 0 6 15,-12 0 1-15,-24 3 11 0,20-8 4 16,0 0 4-16,2 1 3 16,-10-2 2-16,14 6 0 15,2-1 0-15,0 0 2 16,12 0 0-16,-4-2 1 16,2 4 3-16,2-1 1 15,1 0 5-15,0 0 2 16,0 0 3-16,-1 0 1 0,0-1 6 15,1 0 0-15,1 1 2 16,27 2 0-16,32 2-2 16,-32-4 0-16,-2-6 1 15,1 4 1-15,-6 6-4 16,0 1-3-16,-7-2-8 16,1 0-4-16,-1 2-4 15,-3 6-1-15,-2-3 0 16,-3 5-1-16,-3-3 1 15,-1-5 0-15,-4-2 0 16,4 6 1-16,-4-1-1 16,-3-1-1-16,-2 4 0 15,-7-3 1-15,-6 3 1 16,3 1 0-16,-3-1 3 16,1 0 2-16,-2 1 5 0,0-1 3 15,-7 1 4-15,1 0 2 16,-6-3-1-16,3-1-2 15,12 2-5-15,2-1-3 16,6 0-4-16,0-5-1 16,7 2-2-16,-11-5-1 15,14-1-26-15,5 5-38 16,-9-9 78-16,20 3-34 16</inkml:trace>
  <inkml:trace contextRef="#ctx0" brushRef="#br0" timeOffset="79941.803">10979 6997 486 0,'4'-3'354'0,"-5"-2"32"15,-2 4-179-15,3 1-28 16,-1 0-65-16,0 0-24 15,0 0-26-15,0 0-10 16,0 0-9-16,0 0-1 0,0 0 2 16,0 0 2-16,-4 15-1 15,-3 32-2-15,12-18-5 16,-3 0-5-16,-2 5-7 16,-3-3-2-1,-19-8-6-15,3 3-3 0,-6-3-4 16,-4 2-1-16,14-1-1 15,-4-3-1-15,9 1-1 16,-3-3 0-16,4-6-1 16,3-2 1-16,1-5 0 15,0-1 0-15,5-4 1 16,1 4-9-16,1-7-58 16,-1 1-36-1,0 0-146-15,0 0-144 0,0 0 249 0</inkml:trace>
  <inkml:trace contextRef="#ctx0" brushRef="#br0" timeOffset="80348.011">11427 6909 807 0,'-2'-1'431'0,"0"-1"-91"16,8 2-99-16,-6 0-90 15,0 0-41-15,-1 0-46 16,0 0-9-16,-1 2-12 16,-1 18-2-16,-33 29-1 15,19-27-1-15,2 11 1 16,-3-4 0-16,-4 6-10 15,4 2-5-15,-6-6-7 16,6-1-5-16,1-1-4 16,6 1-2-16,0-5-2 15,0 3 0-15,2-2-1 16,-1-1 0-16,4-2 1 0,0-5 1 16,0-4 2-16,2-3-1 15,0-5-14-15,4 3-25 16,-1-7-75-16,0-3-92 15,3-5 124-15</inkml:trace>
  <inkml:trace contextRef="#ctx0" brushRef="#br0" timeOffset="80737.574">10947 7162 601 0,'-8'-3'404'15,"6"2"10"-15,5-2-189 16,0 2-26-16,-3 1-59 0,0 0-21 16,10 0-20-16,3 0-4 15,34-1-20-15,-18 6-10 16,5-4-10-16,2 4-5 16,-8 2-13-16,0-6-7 15,-3 5-12-15,-2-9-2 16,-2-6-33-16,-3 3-47 15,-2-6-122-15,2 11 115 16</inkml:trace>
  <inkml:trace contextRef="#ctx0" brushRef="#br0" timeOffset="82045.854">11820 6947 550 0,'2'0'311'0,"-2"-1"-50"16,2 0-44-16,3 1-71 15,-5 0-27-15,0 0-36 16,0 0-7-16,0 0-16 16,0 2-7-16,-2 9-7 15,0 2-3-15,-5 31-5 16,8-24-3-16,-5-4-10 16,4 4-6-16,-5-3-8 15,-1-9 0-15,8 9-2 16,-4-12 0-16,-3-5 2 15,5 3 2-15,0-4 7 16,0 0 2-16,-1 0-3 0,1 0-2 16,0-2-11-16,3-10-2 15,5-13-7-15,15-20-8 16,-6 25-14-16,-9-6-7 16,1 8 1-16,3-3 7 15,-4 9 13 1,-6 1 7-16,-5 4 4 0,0 1 0 15,-4 6-2-15,3 3-1 16,-6 1 0-16,-10 2 3 0,-2 2 1 16,-1 2 2-16,2 8-1 15,3 0 1-15,-2 9-3 16,-5-6 1-16,4 4 0 16,-1 3-1-16,0-3 0 15,5 3 0-15,-1-2-2 16,6 6 0-16,-5-9 0 15,2 1-1-15,10 1 1 16,-4-4 3-16,9 5 8 16,3-2 3-16,-6-3 9 15,5 0 5-15,2 2 6 16,-1-5 2-16,14-1 4 16,-3-5-1-16,6-9 1 15,1 6 1-15,-9-5 0 16,9-3-2-16,2-2-7 0,0-8-6 15,10 0-7-15,-5 3-5 16,3 0-4-16,-4 1-1 16,-6-3-15-16,-4-1-18 15,-6 0-46-15,3 3-28 16,-3 0-104-16,-10 0-96 16,5 1 195-16</inkml:trace>
  <inkml:trace contextRef="#ctx0" brushRef="#br0" timeOffset="82728.364">12087 7281 539 0,'-2'-1'305'16,"1"0"-45"-16,0 0-39 0,0 0-52 15,0 0-14-15,0 0-14 16,0 0 2-16,1 0-3 16,0-1-12-16,0 1-27 15,11-1-12-15,9 0-27 16,30 0-12-16,-20 0-15 15,6 3-9-15,-7-2-11 16,-3-4-3-16,-1 5-4 16,-7-4-2-16,-15 2-4 15,8 3-2-15,-12 1-3 16,0 3 0-16,-2 5 1 16,-8 0 1-16,-7 2 1 15,-1 1-1-15,5 7 0 16,-8 2 1-16,4 5 0 15,-2 7 1-15,-6-2 1 16,5-4 0-16,3-1 0 0,2-5 0 16,8-4-1-16,1 3 1 15,0-11 0-15,-1 3-1 16,4 0 2-16,-1-2 0 16,-1 5 1-16,4-10-5 15,1-3-29-15,2-3-22 16,-1 0-70-16,0-1-53 15,0 0-304-15,0 0 317 0</inkml:trace>
  <inkml:trace contextRef="#ctx0" brushRef="#br0" timeOffset="83030.294">12126 7445 757 0,'-1'-1'404'0,"-1"0"-95"16,1 0-67-16,0 0-64 16,0 0-21-16,1 0-23 15,0 0-10-15,18-8-24 0,30-3-15 16,-26 14-29-16,-4-1-11 15,5 0-24-15,-5-1-7 16,3 7-5-16,-4-3-3 16,-3 1-48-16,1-4-41 15,-9-3-130-15,2 1 128 16</inkml:trace>
  <inkml:trace contextRef="#ctx0" brushRef="#br0" timeOffset="84046.309">12784 6843 499 0,'0'-2'357'16,"4"-2"4"-16,-1 2-126 15,-4 1-42-15,0-1-65 16,1 1-26-16,0 1-32 16,0 0-7-16,-1 0-5 15,0 0 2-15,-1 12 0 16,-14 10-5-16,-26 37-13 16,24-22-9-16,-5 2-13 0,5 5-3 15,-4-5-8 1,1-2 0-16,4-5-2 0,-2-8 0 15,6-1-1-15,2-2 0 16,7-1 0-16,2-5 2 16,2-6 1-16,0-6 1 15,-1-3-39-15,1-2-33 16,0 1-128-16,0 0-110 0,0 0 189 16</inkml:trace>
  <inkml:trace contextRef="#ctx0" brushRef="#br0" timeOffset="84406.715">13130 6780 921 0,'5'-2'418'0,"-5"3"-198"15,0 3-55-15,-1-4-57 16,0 0-16-16,0 0-9 16,-4 5-1-16,-1 16-5 0,-35 33-7 15,24-21-14-15,-2 5-4 16,-5 7-15-16,-3-1-5 16,5-4-9-16,1 3-5 15,0-6-6-15,-1-1-2 16,6-4-3-16,-4-9 0 15,13-4 0-15,1 1 0 0,9-5 1 16,-9-4 2-16,1-4-35 16,4-1-33-16,-11-6-82 15,17 0-79-15,-4-7 138 16</inkml:trace>
  <inkml:trace contextRef="#ctx0" brushRef="#br0" timeOffset="84720.183">12691 7039 541 0,'-2'-4'378'0,"2"4"54"0,4 1-133 15,-4-2-88-15,0 0-28 16,0 1-51-16,15-1-16 16,39 2-30-16,-27-1-13 15,-9-2-19-15,13 5-7 16,-4 0-18-16,-1 1-9 16,6-2-9-16,-12 0 1 15,-6-2-34-15,4 3-45 16,-7-6-101-16,-3-6-85 0,-1 4 152 15</inkml:trace>
  <inkml:trace contextRef="#ctx0" brushRef="#br0" timeOffset="85678.503">13300 7170 837 0,'0'0'407'15,"-1"-4"-132"-15,9 3-58 16,-8 2-70-16,6 0-20 0,-4-2-40 16,-4 1-10-16,1 0-10 15,0 0-7-15,-3 0-2 16,-7 1-1-16,-7 4-9 15,-24 12-6-15,28-9-15 16,-12-1-8-16,10 0-8 16,1-1-1-16,1-1-2 15,1 0-1-15,3-4-1 16,5 0-3-16,1 1 0 16,4-2-1-16,0 0-1 15,-1 0 0-15,-1 0-1 16,1 0-2-16,0 0 0 15,0 0 0-15,1 0 2 16,-1 0 0-16,0 0 0 0,0 0 1 16,0 0-1-1,0 0 0-15,-2 6 1 0,2-2 0 16,0 2 0-16,0-1 0 16,0-3-1-16,0-2 1 15,0 1-1-15,0 0-1 16,0-1-4-16,0 4-2 15,0-4-4-15,-1 0 0 16,1 0-1-16,0 0 1 16,0 0 0-16,1 0-1 0,0 0 1 15,2 2 2-15,18 2 2 16,17 5 2-16,-28-9 2 16,2 0-1-16,2 5 1 15,-4-2-1-15,0 3 0 16,-2 1 1-16,-1-2 0 15,1 5 2-15,-3 4 1 16,-3-2-1-16,4 7 1 16,-5-4 0-16,-1 3 1 15,-4 2 0-15,-8-3 3 16,3 5 0-16,-6-6 7 16,4 1 3-16,-17-2 8 15,9-1 3-15,0-2 1 16,-4-6 0-16,12-6-4 15,-12-3-2-15,-5-5-4 0,2 1-1 16,-2-3-2-16,11-1-1 16,3-3-4-16,7 2-3 15,-10-6-2-15,2 8-10 16,22 10-55-16,-16-7-57 16,30 12 72-16</inkml:trace>
  <inkml:trace contextRef="#ctx0" brushRef="#br0" timeOffset="86659.284">13725 6834 413 0,'44'-13'270'0,"-44"8"18"0,24 5-47 16,-23-2-54-16,1 1-21 15,9 3-46-15,-23-2-18 16,10 6-26-16,-8 3-5 16,-13 4-5-16,7 5-4 15,-11 6-11-15,1 3-5 16,0 6-11-16,-3 2-5 15,6 13-6-15,-3-10-4 16,3 0-6-16,0 4-3 16,3-21-4-16,6 16-2 0,10-10-1 15,-2-6-1-15,6-2 0 16,7-5 2-16,2 0 7 16,3-3 2-16,11 1 4 15,-5-3 1-15,11-7 1 16,-1-4-1-16,5-12-1 15,11-2-1-15,16-7-5 16,-15-4-1-16,11 1-2 16,-9-5-2-16,-23-10-2 15,13 3 1-15,-21-6 1 16,-3 2 3-16,-13 2 1 16,-2 2-2-16,-16-3-4 15,-5 7-3-15,-5 7-4 0,-11 4-3 16,10 8-2-16,-6 1 0 15,1 6 1-15,3 1 0 16,-4 4 1-16,4 2 0 16,5 1-18-16,5 2-31 15,4 3-95-15,5 3 52 16,7 5 38-16</inkml:trace>
  <inkml:trace contextRef="#ctx0" brushRef="#br0" timeOffset="87954.945">14112 7305 692 0,'26'-7'404'15,"-32"3"-74"-15,4 7-156 16,-1-3-29-16,2 0-60 16,0 0-6-16,0 0-8 15,0 0-3-15,-4 7-10 16,-5 8-6-16,-21 26-12 15,20-27-7-15,-1 2-11 16,2-3-6-16,5-1-3 16,-5-3 0-16,7-4 2 15,-1-5 2-15,2-8-2 16,4 2-2-16,2-9-13 16,7 5-8-16,4-6-19 15,1 0-8-15,1 4-8 0,2 0 2 16,0 6 14-16,-2 2 8 15,3 6 8 1,-6 1 2-16,10 13 1 0,2 2 1 16,-17 4 4-16,-5 5 1 15,-16-11 3-15,-6 5 4 16,9 7 6-16,-5 0 3 16,-3 9 3-16,-4-1 0 15,-13-11-2-15,-1 1-1 0,-5-8-1 16,-4-3 0-16,4-2 1 15,0-4 0-15,5-6-1 16,3-5 0-16,1-5-1 16,14-4-1-16,8-6-4 15,0 0-5-15,8-5-17 16,-3 6-7-16,3-4-3 16,11 10 2-16,-1 3 12 15,4-2 3-15,2 11 1 16,-3 2 1-16,6 3 5 15,-9 3 1-15,4 4 7 16,4-5 4-16,0 6 5 16,5-1 0-16,2 2-3 15,-7-1-1-15,4-1-4 0,-2-3 0 16,-3-5-1-16,-5 0-1 16,8-6-24-16,0-2-52 15,2-7-420-15,13 0 344 16</inkml:trace>
  <inkml:trace contextRef="#ctx0" brushRef="#br0" timeOffset="88808.153">15290 7013 829 0,'-6'1'420'15,"5"1"-132"-15,-7 1-55 16,15 5-75-16,-13-8-29 16,14 13-29-16,-8-2-6 15,-8 6-13-15,11 7-8 16,-22-11-12-16,14 11-6 0,-1 1-8 16,-13-2-3-16,8 9-8 15,-6-8-5-15,3 5-10 16,2-5-3-16,-4-4-6 15,4 3-2-15,1-6-3 16,3-3 1-16,8 0 0 16,-3-4 1-16,-1-4 4 15,3-2-1-15,-7-8-33 16,7-3-35-16,1-1-109 16,5-3-78-16,4 2 150 15</inkml:trace>
  <inkml:trace contextRef="#ctx0" brushRef="#br0" timeOffset="89112.995">15078 7181 971 0,'0'-7'464'15,"0"-2"-179"-15,2 3-29 16,9-1-55-16,8 6-20 16,0-1-29-16,5 0-24 0,-5-2-41 15,-1 1-13 1,10 3-19-16,-2 6-7 0,6 2-15 16,-10-7-8-16,-3 4-14 15,5-4-3-15,-15-8 0 16,9 7-8-16,-2-3-43 15,-6 3-51-15,2 1 367 16,-4-1-236-16</inkml:trace>
  <inkml:trace contextRef="#ctx0" brushRef="#br0" timeOffset="90443.211">16649 6913 625 0,'11'0'337'0,"-11"-3"-71"16,9 1-28-16,-9 2-61 15,-9-3-25-15,6 5-40 16,1-1-18-16,-6 3-20 16,4 5-6-16,4 3-8 0,-18 0-5 15,15 6-11-15,-4 3-7 16,7 6-9-16,-5-2-5 16,-2-5-7-16,2-1-3 15,-4-8-3-15,6 0-1 16,10 5 1-1,-12-16 1-15,1-1 6 0,2 1 3 16,1-2 4-16,0 1-3 0,0 0-7 16,1 0-6-16,9-20-14 15,11-27-9-15,-8 23-16 16,-15-8-5-16,12 11 3 16,-4 3 7-16,-5 2 15 15,0 7 5-15,-14 3-1 16,9 4-2-16,-14 5-3 15,3 2 1-15,-6 5 3 16,-5 1 3-16,6 5 2 16,-11 2 0-16,12 6-1 15,-6 4 0-15,2 0-1 16,10 7 1-16,-9-4 0 16,4-1 0-16,6 1 0 15,-3-8 1-15,6 3 1 16,7-3 1-16,0 0 1 15,2-4 3-15,1 1 5 16,0-2 4-16,6-2 9 0,5 1 4 16,2-2 5-16,3-3 3 15,1 0 0-15,2-4-1 16,1-4-4-16,3-2-1 16,2-3 2-16,0 1 2 15,8-4 8-15,-1-1 5 16,13 1-7-16,-13-2-4 15,-6-1-14-15,-5 3-8 0,-25-6-5 16,23 6-2-16,-15 5-2 16,3-3-3-16,1 4-12 15,-17 3-14-15,12-4-35 16,7 3-24-16,-12 2-88 16,2-3-53-16,-1 5-395 15,-11-2 408-15</inkml:trace>
  <inkml:trace contextRef="#ctx0" brushRef="#br0" timeOffset="90869.382">17001 6905 913 0,'0'-4'485'16,"-3"2"-122"-16,1 2-109 0,1 0-78 16,0 0-37-16,0 0-26 15,-1 12-9-15,-3 7-32 16,-8 33-11-16,3-24-11 15,3 4-4-15,-4 1-5 16,3 0-3-16,-1 0-9 16,-3-3-5-16,1-3-8 15,-1-1-4-15,5 2-6 16,-3-2-1-16,-1-1 0 16,0-2-1-16,-1-6 0 15,5 2-1-15,-1-9 0 16,2-3-6-16,4-3-34 15,-2-4-26-15,9-3-121 16,2-5 9-16,10-9 96 16</inkml:trace>
  <inkml:trace contextRef="#ctx0" brushRef="#br0" timeOffset="91333.376">17337 6901 925 0,'-29'-14'444'0,"33"15"-172"0,2-1-22 15,1 1-52-15,3-1-22 16,2 0-25-16,5 6-20 16,8 3-33-16,0-2-13 15,4 0-26-15,-1-4-11 16,-4-2-21-16,3-1-6 16,-5 0-37-16,-6-1-39 15,-7-2 24-15,-8-3 0 0</inkml:trace>
  <inkml:trace contextRef="#ctx0" brushRef="#br1" timeOffset="95820.152">17255 5947 304 0,'-3'-8'230'16,"2"4"35"-16,-4 0-39 16,1 4-60-16,2 2-28 15,0 1-33-15,1-3-9 0,0 0-13 16,0 0-3-16,0 0-13 16,-9 15-8-16,-33 38-17 15,30-20-10-15,-14 18-9 16,-3 2-2-16,-10 12 1 15,-8 0 2-15,8-6 7 16,-9 4 2-16,6-8 0 16,3-6-1-16,1-5-5 15,14-9-5-15,11-11-6 16,8-6-5-16,6-14-7 16,6-6-22-16,6-17-132 15,6-5-299-15,10-11 295 16</inkml:trace>
  <inkml:trace contextRef="#ctx0" brushRef="#br1" timeOffset="97098.311">17650 5413 137 0,'33'-32'127'16,"-32"28"56"-16,0 0-2 15,-3 3-10-15,2 1-4 16,0 0-16-16,0-1-10 16,0 0-23-16,0 0-11 0,0 1-22 15,0 0-4-15,0 0-21 16,0 0-1-16,0 0-7 16,-1 0-9-16,1 0 8 15,-1 0-4-15,-1 0 6 16,-2 8 2-16,-4 3-3 15,-29 29-2-15,4-32-13 16,-2 6-7-16,-9-2-12 16,4 2-4-16,-1-2-5 15,9-1 0-15,0-7-2 16,7 0-1-16,7-3-1 16,1-1-1-16,9 0-1 15,3 0-4-15,7-1-8 16,4 0-2-16,11-2-2 0,4 2 3 15,2-2 3 1,-1 2 1-16,7 2 0 0,-4 2 0 16,5 4 2-16,-3 2 1 15,-7 6 2-15,2 0 1 16,-15 8 0-16,3-3 2 16,-5 8 2-16,-11-3 0 15,-9 2 4-15,-9 6 2 16,-11-11 4-16,0 5 5 0,2-9 6 15,2 0 7 1,0-10 10-16,2-8 0 16,-1 0-4-16,-9-13-8 0,18-5-12 15,-8 2-6-15,21-11-11 16,10 0-3-16,-6 2-18 16,12 0-17-16,0 3-53 15,-5 4-42-15,15 2-118 16,-4 2-89-16,3 8 213 15,7 4-87-15</inkml:trace>
  <inkml:trace contextRef="#ctx0" brushRef="#br1" timeOffset="97635.294">17783 5445 747 0,'2'-5'374'0,"-4"2"-122"15,2 0-39-15,0 3-74 16,0 0-27-16,0 0-28 15,0 0-12-15,0 5-12 16,0 14-2-16,-8 38-3 16,-4-23-5-16,0 9-13 15,-3 1 1-15,7 8-20 0,-6 2-6 16,6-3-4 0,-3 1-7-16,1-9 8 0,-7-7-1 15,-2-11-2-15,2 0 1 16,-5-10 0-16,25 1 0 15,-11-10-17-15,19-1-17 16,-7-10-61-16,-11-6-46 16,16-4-140-16,-11-7 169 0</inkml:trace>
  <inkml:trace contextRef="#ctx0" brushRef="#br1" timeOffset="98098.278">17701 5526 607 0,'-3'-1'358'0,"0"-3"-44"16,-1-4-103-16,4 3-83 15,8-8-30-15,10 2-19 0,6 1-1 16,0-1-6-16,0-2-3 16,0 2-2-16,3 0-3 15,-5 5-10-15,-1 7-9 16,-5 6-22-16,-6 4-7 16,5 5-7-16,-2 4-2 15,-7 0 0-15,2 3 0 16,-6 2 0-1,-5-1 0-15,-5 6 2 0,-3 0-1 16,-7 2 3-16,-5 3 1 0,-3-5 0 16,-4-4 1-16,-4-10 0 15,4-3 1-15,0-8 2 16,-1-4-1-16,9-3-1 16,7-8-4-16,-6-7-15 15,9-3-22-15,2-8-62 16,-9-2-5-16,18 1-194 15,-3 3 190-15</inkml:trace>
  <inkml:trace contextRef="#ctx0" brushRef="#br1" timeOffset="98955.777">18111 5509 369 0,'-1'-1'226'0,"0"0"7"16,-1 0-24-16,1-1-22 16,0 1-17-16,0 0-46 0,0 0-20 15,0 0-28-15,0 1-7 16,1 0-3-16,0 0-2 16,0 0-13-16,0 0-9 15,20 9-16-15,31 8-6 16,-25-17-7-16,-7 3-2 15,-2-7 1-15,2 2 0 16,-5-3 0-16,2-3 0 16,-8 1-2-16,-2 2 0 0,-4 3 1 15,-2-2 2-15,0 2 1 16,0 1-2-16,-1 0-4 16,0 0 0-16,0 0-3 15,-3 1 3-15,-11 0 2 16,-30 3 1-16,28 0 1 15,-1 1-1-15,-3 1-3 16,-3 0-1-16,5-1-3 16,-3-2-1-16,13 7-1 15,1 0-1-15,2 2 0 16,-8 1 1-16,-8-4-1 16,19 2 1-16,-5 3 1 15,11 3 1-15,9 6 3 16,-16-3 2-16,9 1 0 15,1-4 0-15,2 6 2 16,7 4 0-16,-7-5 3 0,11 2 0 16,-6-13-2-16,-3-4-1 15,2-1 0-15,-9-6-2 16,5-3 1-16,8 5 0 16,0-6-10-16,-3 2 1 15,2-8-117-15,-4-5-63 0,8-6 109 16</inkml:trace>
  <inkml:trace contextRef="#ctx0" brushRef="#br1" timeOffset="99473.705">18696 5491 646 0,'-13'-7'384'16,"12"6"-36"-16,-9-1-93 15,-1 2-86-15,5 0-36 16,-13 2-38-16,2-4-11 16,0 7-15-16,9 1-7 15,-11 0-11-15,-4 2-8 16,-8-1-16-16,-9 0-6 0,14 5-11 16,5 1-4-16,8 0-4 15,2 0 0-15,1-1-2 16,0-1-1-16,4 1-1 15,3 5-1-15,3-3-1 16,3 1 0-16,6 2 1 16,0 0 0-16,6-3 3 15,4 1 0-15,7-4 1 16,4 0 1-16,-5 1 1 16,-2-6-1-16,2 0 2 15,-7-9 0-15,2-3-7 16,9 5-25-16,-15-11-96 15,8 2-75-15,2-2 115 0</inkml:trace>
  <inkml:trace contextRef="#ctx0" brushRef="#br1" timeOffset="100116.981">18980 5351 322 0,'2'-4'248'15,"4"1"60"-15,-2-4-43 16,-4 7-49-16,4 0-13 16,7 7-36-16,-12-6-5 15,-1 1-57-15,-3-5-13 0,4 3-22 16,-1 0-24-16,-10 6 10 15,5 14-4-15,-35 37-9 16,30-23-4-16,-1-3-9 16,-7-1-4-16,8 1-7 15,1-3-2-15,2-1-7 16,2 3-3-16,4-1-1 16,-1-12-2-16,0-2 2 15,3-5 1-15,-1-10-2 16,0 8 1-16,2-9-80 15,2-7 5-15,-2-5-212 16,4-1 174-16</inkml:trace>
  <inkml:trace contextRef="#ctx0" brushRef="#br1" timeOffset="100423.091">18786 5514 678 0,'1'-3'398'0,"3"-4"-66"0,7 2-112 16,2 0-21-16,5-1-39 16,3 4-14-16,4 1-33 15,4 1-15-15,8 1-31 16,-2 0-12-16,-1 2-21 15,-12 1-12-15,-9 2-12 16,-4-3-2-16,1 3-2 16,-2-4 2-16,3-2-39 15,-1 3-43-15,-10-3-135 16,5 0-351-16,-3 0 377 16</inkml:trace>
  <inkml:trace contextRef="#ctx0" brushRef="#br1" timeOffset="101134.037">19497 5564 865 0,'4'-2'427'0,"8"1"-162"15,-18-1-48-15,-5-3-80 16,0 1-29-16,-11-1-21 16,6 3-10-16,0 2-18 15,-3 0-4-15,-4 0-15 16,2 3-5-16,0 3-11 15,-1-1-4-15,2 4-4 16,-1 0-1-16,4 3-3 16,-2 2-1-16,2-1-5 15,-1 0-1-15,6 0-5 16,3 1 0-16,-3-1-1 16,8 2-1-16,5 1 0 15,5 3 1-15,4-2-2 0,1-2 0 16,0-11 2-16,-4 1 1 15,10 0 0-15,1-2 1 16,-3-2 0-16,4-6 1 16,-4-5-2-16,3-10-7 15,4 0-28-15,1-3-12 16,-1-2-26-16,-2 3-2 16,2-2 15-16,-11-1 13 15,-5 1 27-15,-5 4 13 0,-8 4 10 16,2 7 0-16,5 8-1 15,0 2 0-15,-9 5 5 16,2 0 4-16,-10 6 6 16,0-3 1-16,5 6 2 15,4 2-1-15,3 0 1 16,2 2 0-16,5-2-2 16,-1 2-3-16,6 1-5 15,0-2-1-15,8 4-4 16,-2-6 1-16,3-3-1 15,3-2 1-15,4-9 2 16,1 8-6-16,-5-11-52 16,2-2-50-16,-2-2 59 15</inkml:trace>
  <inkml:trace contextRef="#ctx0" brushRef="#br1" timeOffset="101530.347">19976 5344 884 0,'-6'0'456'0,"5"-2"-159"0,-3 2-102 16,3-1-32-16,0 0-61 15,0 0-16-15,0 1-32 16,0 0-11-16,0 0-4 16,-4 10 2-16,-5 11 3 15,-7 34-2-15,12-25-7 16,-9 1-4-16,5 1-5 16,-4-1-4-16,6 3-6 15,5 0-3-15,-6-1-5 16,1 4-1-16,0-7-2 15,-5-2 0-15,4-6 0 16,-2-3-5-16,0-6-32 0,3-5-28 16,2 3-64-16,3-11-51 15,2-4-172-15,2-1 221 16</inkml:trace>
  <inkml:trace contextRef="#ctx0" brushRef="#br1" timeOffset="102217.165">19803 5548 909 0,'-6'1'426'0,"1"-3"-192"16,3 2-43-16,2 2-79 15,0-2-24-15,0 0-22 16,3 1-6-16,15 7-14 15,29 10-9-15,-14-10-12 16,0-3-5-16,3 1-4 16,0-1 1-16,0-9-2 15,-5-1-1-15,-1-3 4 16,-3 2 2-16,-12-4 3 16,0 4 2-16,-7 2-2 15,-5 0-3-15,1 7-5 0,-6 0 0 16,1-3 7-1,0 0 6-15,-3 8 15 0,-6 14 7 16,-14 34 4-16,16-28-2 16,-5-4-6-16,-1-2-5 15,2-6-13-15,2 0-5 16,7-3-11-16,9 6-4 16,-7-9-3-16,9 3-1 0,-5-6-1 15,2-5 0-15,20 9 0 16,-10-7-1-16,15 4-1 15,-13-5 0-15,-2-6-1 16,6 0 0-16,-1-9 0 16,-1 3 0-16,0 2 0 15,0-2 1-15,-7-8 0 16,3 0 1-16,-2-1 1 16,-4 2 1-16,-2-3 2 15,-6-4 1-15,-6-5 1 16,-2-1-1-16,-9 4-2 15,3 6 0-15,0-2-2 16,0 1-1-16,-1 9-2 16,1 0 0-16,-3 4-2 15,1 4-2-15,0 1-2 16,-1 2-1-16,2 3-3 0,3 4-14 31,6-4-43-31,0 1-27 0,-10 19-75 0,0 3-51 16,5 6-146-16,8-7 227 15</inkml:trace>
  <inkml:trace contextRef="#ctx0" brushRef="#br1" timeOffset="102880.065">20524 5503 763 0,'-4'-2'384'16,"8"1"-109"-16,-8 0-28 16,4 1-59-16,0 0-24 15,0 0-46-15,0 0-15 16,-1 0-21-16,0 11-5 0,-2 11-8 15,-11 30-10 1,9-20-15-16,-3-3-6 0,10 1-11 16,2 4-6-16,-3-11-8 15,-2-2-3-15,-4-5-2 16,-7-9 1-16,9 1 2 16,-6-1 1-16,3-8 7 15,18 1-1-15,-13-4-2 16,-6-13-5-16,7 0-10 15,-9-12-2-15,5-1-12 16,10-3-5-16,-6 0-11 16,2 4-1-16,7 1 6 15,-3 6 4-15,13 8 8 16,4-1 3-16,2 6 2 16,7-2 2-16,1-1 4 15,-5 2 1-15,5 1 6 0,1-1 2 16,-2 7-1-1,-2-1-1-15,-1 4-4 0,-2 2 11 16,-7 0-48-16,-5 0-64 16,-6 5 68-16</inkml:trace>
  <inkml:trace contextRef="#ctx0" brushRef="#br1" timeOffset="103663.037">21298 5503 645 0,'37'-35'328'0,"-31"29"-84"15,4 1-25-15,-2 1-39 0,-12 1-18 16,4 3-35-16,0 2-19 16,-2-2-28-16,1 0-10 15,-1 9-13-15,-23 4-2 16,-21 38-7-16,32-24-6 16,0 1-9-16,3 4-6 15,2 2-12-15,0-5-4 16,1 1-3-1,2-8-2-15,0-4 0 0,-1-6 1 16,3-5 1-16,4 2-7 0,-1-10-33 16,2 4-29-16,3-6-70 15,-4 2-44-15,0-1-152 16,0 1 206-16</inkml:trace>
  <inkml:trace contextRef="#ctx0" brushRef="#br1" timeOffset="104253.484">21649 5542 702 0,'-4'1'442'0,"1"0"-24"16,0 2-205-16,2-3-20 16,0 0-60-16,0 0-13 15,0 0-20-15,-5 9-12 16,0 8-24-16,-36 31-8 0,26-24-14 16,-5-6-8-16,7 7-11 15,1 2-4-15,1-8-10 16,9 7-1-16,7-3-4 15,-4-10-1-15,0 0-1 16,1-4 0-16,3-6-1 16,6 2 0-16,12 4 0 15,-2-3 0-15,1-6 0 16,5-3-1-16,-6-6-1 16,6-4-9-16,-6-4-16 15,-1-3-6-15,2-3-3 16,-1-2 5-16,-4-9 15 15,-1-1 6-15,-9-5 6 16,-5 2 2-16,-2 12 2 16,-6 6 2-16,2 8-1 15,-5 7-2-15,-3 4-1 16,-2 1-2-16,-4 1 0 0,3 2 1 16,1 3 0-16,-2 0-1 15,2 2 1-15,1-2-1 16,-1 2 4-16,5-1-5 15,0-3-62-15,-1 0-46 16,10 0-137-16,1 0-132 16,3-1 246-16</inkml:trace>
  <inkml:trace contextRef="#ctx0" brushRef="#br1" timeOffset="104925.405">22110 5517 495 0,'-3'-3'283'15,"-4"-1"-23"-15,2 1-26 16,0 0-42-16,2 2-14 16,-4-1-34-16,1 2-17 15,-3 1-20-15,-6 5-6 16,-27 26-8-16,31-8-1 0,0 8-14 15,-2 1-10-15,0 2-23 16,5 1-7-16,-6-8-17 16,12 1-4-16,4-2-5 15,-3-10-3-15,0 0 0 16,-8-11 2-16,0-6 7 16,-3-3 3-16,12-4-5 15,16 3-5-15,-11-17-17 16,12 0-16-16,4-14-33 15,-5-9-21-15,13 3-37 16,0-5 4-16,1 11 28 16,2 3 21-16,0 15 43 15,0 5 9-15,-2 4 5 16,-1 4 10-16,1 5 24 16,0 4 11-16,-8 7 20 15,-5 2 2-15,-6 4-3 0,-7 5-3 16,1 6-4-16,-6-1-3 15,3 11-12-15,-4-4-5 16,-13-3-12-16,6-4-4 16,-11-6-7-16,4-1-1 15,5-9 3-15,6 8-30 16,2-16-66-16,2-7-322 16,-1-1 273-16</inkml:trace>
  <inkml:trace contextRef="#ctx0" brushRef="#br0" timeOffset="115953.157">1454 8443 462 0,'8'-7'241'0,"4"2"-46"15,-15-1-18-15,15 2-13 16,-6-4-2-16,-9 10-13 16,3-5-8-16,-9 3-22 15,-2 1-14-15,7-11-29 16,1 9-12-16,2 7-19 16,0-3-9-16,0-3-8 15,-6 11-3-15,-1 4-6 16,-16 37-1-16,17-27-5 15,4 2-2-15,2 3-5 16,-5-1-1-16,-4-4-2 0,-1-1 1 16,0 3 1-16,-4-3 1 15,15-2 2-15,-1-1 1 16,-6-10 2-16,2-1 2 16,-9-6-1-16,3-3-22 15,5 1-98-15,6-7-76 16,-7-7 105-16</inkml:trace>
  <inkml:trace contextRef="#ctx0" brushRef="#br0" timeOffset="116382.338">1122 8834 561 0,'2'-3'305'0,"9"-9"-54"0,-2 5-40 15,1-2-41-15,-1 1-22 16,-3 0-34-16,3 1-10 15,5-5-23-15,3 4-10 16,1 4-13-16,2-4-5 16,4 5-8-16,4 4-1 15,3 0-4-15,-2 1-2 16,-3 7-3-16,2-9-4 0,-2 6-8 16,5 1-3-1,1-8-5-15,-8 0-2 0,6-4 2 16,-10-6 1-16,0 5-2 15,-3-1 10-15,-8 1-75 16,0-1-54-16,-3 2-212 16,-3 3 188-16</inkml:trace>
  <inkml:trace contextRef="#ctx0" brushRef="#br0" timeOffset="116894.68">1216 8306 529 0,'-1'0'294'0,"1"0"-42"16,0 0-40-16,0-1-46 16,0 0-15-16,2 0-28 15,10-3-11-15,15 0-23 16,30-4-6-16,-15 4-10 16,2-3-5-16,8-6-12 15,1 3-10-15,-5 2-17 0,2 0-7 16,-13 5-10-16,-5-1-2 15,-5 3-2-15,-7 1 0 16,0 3-1-16,-2 3 20 16,-7 5-92-16,-1 5-86 15,-12 4 101-15</inkml:trace>
  <inkml:trace contextRef="#ctx0" brushRef="#br0" timeOffset="118325.17">1309 9515 338 0,'0'-1'266'15,"0"-1"31"-15,0 1-92 16,0 0-23-16,0 0-37 16,1 0-17-16,-1 0-27 15,0 0-10-15,0 0-18 16,3 0-3-16,-2 1-9 16,-1 0-3-16,0 0-9 15,0 0-8-15,8 14-13 16,10 32-6-16,-18-24-10 0,0 1-3 15,-4-8-2-15,3 1-1 16,-1-3 1-16,1-7 0 16,2 4 2-16,7 0 1 15,-6-8 3-15,2 0 3 16,4-2 1-16,-10-3 1 16,12-5-4-16,-5-6-3 0,-7-5-5 15,8 2-2 1,-1-4-4-16,-1 4-4 0,5-3-5 15,0 0-2-15,-12 5 0 16,5 1 2-16,-3 2 5 16,-10 2 1-16,9 2-1 15,-8 8-1-15,-9 1-4 16,4 2-1-16,-18 6 2 16,5-6 0-16,3 8 3 15,-2 3 1-15,4 3 2 16,2 6 0-16,-2-4 0 15,3 0 0-15,0 3 1 16,1 1 0-16,5 12-1 16,-2-3-1-16,6-8 0 15,1-2 0-15,4-7-1 16,9 2 1-16,5 6-2 0,2-1 0 16,5-4 2-16,2 3 2 15,5-7 2-15,2-2 4 16,4-2 12-16,5-4 5 15,7-5 9-15,6-1 1 16,10-5-7-16,-15 0-3 16,-5-4-4-16,1-3 2 15,-17-1 3-15,9 2-1 16,-9 0-3-16,-8 3-4 0,-2 5-4 16,-7-6 8-16,-2 7-60 15,-2 0-64-15,-7 3 69 16</inkml:trace>
  <inkml:trace contextRef="#ctx0" brushRef="#br0" timeOffset="119472.618">1105 10759 530 0,'0'-8'332'0,"1"-2"-35"16,0 2-98-16,0-1-27 15,-1 5-38-15,0 3-13 16,0-1-18-16,0 1-6 16,0-1-17-16,0 1-9 0,0 0-22 15,0 0-8-15,0 0-16 16,0 0-5-16,0 1-2 16,4 10-2-16,1 13-2 15,-8 28-1-15,-5-26-4 16,-1 3-3-16,2 5 0 15,-2 1-1-15,-1 0 1 16,-5-1-1-16,5 3 0 16,6-9 1-16,0 1 0 15,4-9 1-15,2-10 0 16,-9 5 1-16,0-13-1 16,8 5 0-16,-2-5-15 15,7-5-24-15,1 4-66 16,-2-1-52-16,-3-3-173 15,2-2 203-15</inkml:trace>
  <inkml:trace contextRef="#ctx0" brushRef="#br0" timeOffset="119934.875">1112 10630 692 0,'-1'0'344'0,"-1"0"-118"16,2 0-48-16,0-1-57 15,0 0-17-15,0 0-12 16,2 0-2-16,14 1-5 16,28-2-3-16,-23-3-9 15,1 3-3-15,10-6-13 0,5 11-10 16,9-9-13-16,-9 0-7 15,5 1-10-15,-6-8-3 16,-16 8-3-16,2-4-2 16,-9 3-1-16,0 5 0 15,-3-1 4-15,6 5-23 16,-11 4-65-16,-4-2-52 16,-2 11-478-16,-9 2 417 0</inkml:trace>
  <inkml:trace contextRef="#ctx0" brushRef="#br0" timeOffset="120341.955">1112 10875 807 0,'-2'0'395'0,"3"3"-142"16,1-3-72-16,-2 0-15 15,0 0-25-15,4-2-17 16,10 1-19-16,-1 0-1 16,29-5-11-16,-24 0-2 0,5 2-11 15,1-1-15-15,0 5-22 16,3 3-12-16,-9-4-15 16,13 1-2-16,-18-4-2 15,-5 2 10-15,-12 6-67 16,-3-4-70-16,10 6 77 15</inkml:trace>
  <inkml:trace contextRef="#ctx0" brushRef="#br0" timeOffset="126662.693">2750 8687 403 0,'25'1'220'0,"-31"-5"-46"16,9 4-28-16,-3 0-41 15,3 0-13-15,-3-1-11 16,-1-1-1-16,0 1 1 16,0 0-1-16,1 1-7 15,0 0-6-15,-1 0-14 16,0 0-8-16,0 0-13 0,0 0-5 15,-1 0-12-15,1 0-4 16,0 0-6-16,-1 4 0 16,-2 4-2-16,0 0 0 15,1-3 0-15,1 0-1 16,1-3 2-16,0 2 2 16,1-4 4-16,0 0 1 15,0 0 0-15,0 0-1 16,0 0-6-16,0-1 0 0,0 0-3 15,0 0 0-15,4-9 0 16,8 7-1-16,17-28 0 16,-25 31 0-16,0 0-2 15,-18-1 0-15,13 2 1 16,-8 4 1-16,1 0 0 16,2 2 0-16,1-4 1 15,2 3 0-15,3 1 1 16,-2-2-1-16,-1-1 0 15,1-1 1-15,1-3-1 16,0 0 0-16,-1 0 0 16,1 0-1-16,0 0-22 15,0 0-37-15,0 0-186 16,0 0 164-16</inkml:trace>
  <inkml:trace contextRef="#ctx0" brushRef="#br0" timeOffset="128908.814">3376 8366 288 0,'-3'-6'229'0,"1"-1"21"16,3 6-73-16,-11 0-29 15,14 1-40-15,5 8-15 16,-14-8-20-16,8 2-5 16,-7 0-9-16,3-3-6 15,-1 1-10-15,1 0-6 16,0 0-11-16,0 0-5 15,0 0-5-15,-9 7-3 0,5-1-4 16,-8 1-1-16,-17 26-3 16,39-14-1-16,-25-10 0 15,9-3 0-15,-3-1 1 16,-9-9 0-16,19 4 1 16,11 5-1-16,-7-11-3 15,8 1-1-15,-7-6-2 16,4 4-2-16,1 2 2 15,-10-4-2-15,13 0 0 16,-4 1 0-16,7-3-1 16,-2-2 0-16,0 5 0 15,4 2-1-15,-6 4 1 16,4 3-1-16,-1 3 0 16,-5 2 0-16,-1 8 2 0,3 4 1 15,-6 7 2-15,-6-2 4 16,-2-1 9-16,-5 3 2 15,-5-2 3-15,-3 1 1 16,-10 1-5-16,3-3 0 16,1-2-3-16,3 1-1 15,1 0-1-15,-14-4-1 16,-4 0 2-16,0-3-1 0,1-5 0 16,8-3 1-16,3-6-1 15,-8-3 1-15,16-8-3 16,1 0-2-16,6-2-5 15,10-3-3-15,-4 3-6 16,3 0-1-16,-1 1-2 16,0 3 2-16,6 4 1 15,-6 1 0-15,-3 4 0 16,9 2 0-16,-6-2 1 16,0 0 4-16,10 4 9 15,4-2 6-15,29 37 5 16,-24-27 1-16,7-2-2 15,-2-4-3-15,3 2-2 16,-5-3 0-16,-6-5-1 16,2-1 1-16,8-3 0 0,0-3-1 15,-2-4-57-15,-3 0-59 16,-10-5 67-16</inkml:trace>
  <inkml:trace contextRef="#ctx0" brushRef="#br0" timeOffset="129953.988">3932 8305 323 0,'0'0'223'16,"0"0"22"-16,0 0-30 0,0 0-39 15,0 0-12-15,2 0-22 16,-2 0-15-16,0 0-30 15,0 0-14-15,0 0-19 16,-2 0-5-16,-1 6-8 16,-3 4-5-16,-4-1-8 15,-38 23-4-15,25-27-11 16,-2-4-6-16,5 2-6 16,5 4-3-16,6-7-3 15,0 4-1-15,4-2-3 16,-1-3 0-16,3 1-1 15,3 3 0-15,0-3 0 16,0 0-1-16,-2 0 0 16,1 0-1-16,0 0 2 15,-1 6-1-15,1-2 1 16,-1 6 0-16,-1-1 1 16,-1 1 0-16,-12 30 1 0,-2-39-1 15,7 8 0-15,2-2 0 16,-1 1 0-16,1 1 1 15,6-1-1-15,-1-1 0 16,3-3 0-16,-1 0-1 16,2-3 0-16,0-1 0 15,0-1 0-15,0 0-1 16,0-1-1-16,3-1 0 16,9-4-1-16,4 0 1 15,27-9 0-15,-25 14 0 0,0 1 0 16,6-3-1-16,-11 5 0 15,0-1-1-15,-5 3 0 16,-5 5 0-16,3 1 1 16,3 4 1-16,0 2 2 15,-5 1 0-15,1 2 0 16,-11 1 2-16,2-4 0 16,-2 6 1-16,-2-2 2 15,-3 0 0-15,4 2 2 16,-14-1 1-16,6-4 0 15,-1-1 1-15,-13 0 0 16,7-10 0-16,-3 4 1 16,1-10 0-16,6 0 0 0,-1-6 1 15,-2-11-2-15,7 3-2 16,-1-7-7-16,6 5-3 16,3 4-21-16,2 2-22 15,-1 4-70-15,3 6-70 16,2 0 116-16</inkml:trace>
  <inkml:trace contextRef="#ctx0" brushRef="#br0" timeOffset="130666.172">4255 8327 654 0,'1'4'410'0,"1"-4"-9"15,-6 2-207-15,3-2-36 16,0 0-58-16,-18 8-22 16,-31 22-27-16,26-16-8 15,1 6-10-15,3 5-1 0,2-6-5 16,0 7-4-16,2 2-8 15,-1-12-4-15,2 9-6 16,1-5-2-16,4-2 0 16,2 5 1-16,8-6-1 15,0 0 1-15,0-5-1 16,6-1 1-16,3 1 0 16,-2-1 0-16,-4-2 0 15,11 0 0-15,1 0 0 16,4-1 0-16,5-3 0 15,-5 0 0-15,-1-8 1 16,10 0 1-16,-4-9 0 16,-6-5 1-16,11 1-2 15,-3-8 2-15,-4-1-1 16,4-2 2-16,-17-6 3 16,-4 3 0-16,5 0 2 0,-8-5-1 15,1 3-2-15,-5-3-2 16,-2 9-2-16,4 7 0 15,-7 2 0-15,6 13-1 16,-8 1-4-16,-6 1-2 16,-6 8-4-16,-7-3-1 15,-8 5-4-15,1 3-30 0,2 2-135 16,2 1 122-16</inkml:trace>
  <inkml:trace contextRef="#ctx0" brushRef="#br0" timeOffset="132090.149">4778 8413 472 0,'0'-3'265'0,"-2"3"-51"16,-5-1-30-16,-4-3-55 15,3 5-21-15,4 2-18 16,4 3-10-16,0 3-18 16,-2-2-8-16,-1-1-21 15,-5 4-8-15,-3 2-12 16,-1 4-3-16,-1 9-5 15,-2-4 0-15,-2 2-1 16,8 3 1-16,-10-8 0 16,5-1-1-16,0-4-1 15,-1-4 2-15,8-4 0 16,3 2 1-16,2-3 2 0,2-3-2 16,5-1-6-16,-5-1-1 15,0 0-11-15,0 0-6 16,1-6-9-16,3-4-2 15,0-1 2-15,38-29 5 16,-10 30 12-16,-18-7 4 16,7-2 4-16,2 0 1 15,-13-4-1-15,23 8 1 0,-12 5 1 16,-3-2-1-16,0 9 1 16,-4 1-1-16,2 4-1 15,-1 3 0-15,-13 3 3 16,-2 0 1-16,-6 3 7 15,4 9 3-15,0 1 2 16,-1-1 0-16,-5 3-3 16,-5-2-3-16,-2-3-3 15,6 4-1-15,-2-5 0 16,0-1-1-16,7-2 1 16,-8-4 0-16,7 3 0 15,7-5 0-15,-7-7 2 16,7 0-1-16,1-9-1 15,11-1-2-15,7-2-2 16,-4-4-2-16,9-3-1 16,-15-2 0-16,15-1 0 0,0-3 1 15,0 3 1-15,0-3 1 16,-5 3 0-16,1 5 1 16,-8 2 5-16,5 15 0 15,-10-3 2-15,-2 3-1 16,-2 14 7-16,-6-7 4 15,0 10 6-15,-2 0 3 0,-2 0-8 16,0 1-4-16,-17 2-7 16,14 1-1-16,1-1-3 15,-5-2 1-15,12-4-1 16,-6 1 0-16,-1 0-1 16,7-5-2-16,0 1-27 15,0-5-34-15,0-6-124 16,-1-6-130-16,1 5 195 15</inkml:trace>
  <inkml:trace contextRef="#ctx0" brushRef="#br0" timeOffset="132564.744">5317 8449 600 0,'-13'3'341'0,"5"-1"-67"16,2 9-105-16,-4 1-22 16,1-2-43-16,-2-1-16 15,2-2-21-15,4 6-9 16,-11 1-14-16,3 1-4 16,-3 1-10-16,-7-2-4 15,14 2-4-15,-9-3-3 0,5 0-4 16,8-2-1-16,4-2-7 15,5 3 0-15,3-6-3 16,4 0 0-16,8-4 1 16,2-3 0-16,3-4 2 15,2 0 0-15,-10-5 1 16,5-2-1-16,-9-1-1 16,-3-4 0-16,5 3-1 15,-7 0 1-15,-1 0 0 16,0 2 1-16,-9-4 0 15,-1 1 0-15,-7 1-3 16,1 3-1-16,-1 4-5 16,-1 4-2-16,4 1-3 15,-12-3-2-15,9 9-1 0,10-1-1 16,-9 0-33-16,10 5-26 16,-3-4-104-16,-7 0-90 15,-9 7 166-15</inkml:trace>
  <inkml:trace contextRef="#ctx0" brushRef="#br0" timeOffset="132987.315">5719 8188 802 0,'2'-4'427'0,"-13"1"-92"15,7 9-125-15,-2 6-91 16,-12 5-27-16,8 12-27 0,0 4-7 16,-5 7-12-16,1 2-5 15,-4 5-7-15,-4-5-4 16,4-1-4-16,0-3-1 16,-1-3-7-16,8-3-4 15,-14-7-4-15,17-2-3 16,5-6 0-16,-5-5-4 15,17-5-71-15,-17-6-61 16,8-2 78-16</inkml:trace>
  <inkml:trace contextRef="#ctx0" brushRef="#br0" timeOffset="137099.515">7381 8590 392 0,'0'-2'205'16,"0"1"-42"-16,0 0-23 15,0 0-28-15,0 0-8 0,0 0-16 16,0 0-6-16,0 0-8 16,0 0 0-16,0 0 4 15,0-1 4-15,0 1 1 16,0 1-5-16,0 0-19 16,-1 0-12-16,0 0-23 15,0 0-7-15,0 0-8 16,-1 0-1-16,0 4-2 15,-1 0-1-15,0 0-1 16,-1 1-2-16,3-4-2 16,0 0 0-16,-1 2 0 15,1-1 0-15,0-2 1 16,1 3 2-16,0-3 1 16,0 0 0-16,1 0 1 0,-1 0-1 15,5 0 0-15,2-3 1 16,-5 2 0-16,15-4 2 15,11-8 3-15,-28 13 0 16,-4 0-3-16,-9 2-2 16,7 3-4-16,-4-2-1 15,8 5 1-15,-1-5 0 16,-5 0 0-16,5 2-1 16,0 1 0-16,0-4 0 15,3-1 0-15,-1-1-21 0,1 0-111 16,0 0-104-16,0 0 139 15</inkml:trace>
  <inkml:trace contextRef="#ctx0" brushRef="#br0" timeOffset="137723.41">7945 8292 452 0,'28'-12'274'0,"-23"5"-6"15,6 5-38-15,-9-6-50 16,0 2-17-16,-2 5-28 16,-4-4-9-16,1 5-16 15,3 0-10-15,0 0-23 16,0 0-10-16,0 0-19 16,-1 0-6-16,0 0-12 15,-7 17-3-15,-12 34-7 16,8-28-3-16,0 9-4 15,-4-5-3-15,2 3-2 16,2 0-2-16,2 7-2 0,5-5-1 16,-4-6 1-16,0-1-1 15,3-9 0-15,-2-2 0 16,2 0 1-16,2-3 0 16,-1-7 1-16,0 4-1 15,5-7-8-15,0-1-17 16,0-1-75-16,0-1-60 15,0 1 94-15</inkml:trace>
  <inkml:trace contextRef="#ctx0" brushRef="#br0" timeOffset="138394.074">8284 8346 571 0,'-1'-2'318'15,"0"0"-70"-15,1 0-68 0,0 1-17 16,-1 0-37-16,0 1-13 15,0 0-27-15,0 0-5 16,-4 4-5-16,-6 5-4 16,-6 6-12-16,-37 25-6 15,29-24-15-15,13 6-9 16,-2-3-10-16,8 0-5 16,2-2-2-16,-9-5-2 0,9 2-2 15,5 1-2 1,-4-1-2-16,2 2-1 0,-1-1-1 15,-5-5 0-15,11 1-1 16,0-3 0-16,4-2 1 16,-8 0-1-16,11-3 1 15,-2 2 3-15,10-7 2 16,9 0 1-16,-2-8 0 16,0-4 0-16,-5-6-3 15,2-1 0-15,-6 0 0 16,3-1-1-16,-13 4 1 15,3-3 1-15,-2 5 1 16,-12 5 1-16,10-7 1 16,-6 9 0-16,-3-6-1 0,3-4 0 15,-7 4-2-15,0-1 0 16,-3-3-2-16,0 5-1 16,2 0-1-16,-1 2-2 15,0 2 0-15,4 2-1 16,-2 5-5-16,2-1-2 15,-1 6-4-15,0 2 0 16,2 3-1-16,0 3-4 16,-2-3-87-16,3 9-73 15,3-5 108-15</inkml:trace>
  <inkml:trace contextRef="#ctx0" brushRef="#br0" timeOffset="139268.227">8638 8307 413 0,'-1'-1'315'16,"0"0"25"-16,-1 1-103 15,1 0-34-15,0 0-49 16,0 0-18-16,0 0-36 16,0 0-16-16,0 0-24 15,-5 2-11-15,4-2-14 16,-9 9-4-16,-6 11-7 16,-16 28-5-16,14-27-8 15,-2 4-1-15,13-6-3 16,-15 1-2-16,6-1 2 0,6-3 0 15,4 4 0-15,8 1-1 16,-1-4-2-16,3 0 0 16,5-2-1-16,-4-3-1 15,5-1 2-15,5 1-1 16,-8-4 1-16,10 0 2 0,-2-8 1 16,0 0 2-16,11-5 0 15,-1-5 1-15,0 0-2 16,-2-6 0-16,1-2 0 15,-7-4-1-15,11 3 1 16,-6-5 0-16,-5-2 0 16,-6-2 1-16,-6-3 1 15,-3 4-1-15,-2 4 0 16,-1 3-1-16,-6 3-3 16,0 5-1-16,-9-2-3 15,-1 5-1-15,3 3-2 16,-14-1 0-16,11 4-3 15,-8 1 0-15,-4 3-5 16,21 8 0-16,-16 0-55 16,9 5-54-16,-3-2-391 0,-8 6 340 15</inkml:trace>
  <inkml:trace contextRef="#ctx0" brushRef="#br0" timeOffset="140630.622">9073 8407 650 0,'29'-33'315'0,"-18"26"-115"16,-10 5-31-16,-1-2-50 15,-1-2-19-15,0 5-33 16,0 0-2-16,0 0-5 16,-1 1-3-16,1 0 0 0,0 15-8 15,-7 32-17-15,-1-36-6 16,0 6-10-16,-3 2-2 15,3 2-3-15,2 3-1 16,-10-2-2-16,-6-1 0 16,1-1-3-16,-5-5 1 15,15-2-1-15,1-2 1 0,4-6 0 16,3 0 0-16,2-4 3 16,2-1-1-16,0-1-3 15,0 0-2-15,0 0-9 16,10-12-10-16,34-34-24 15,-22 29-9-15,-4-8-10 16,5 2 6-16,3 0 21 16,-9-6 9-16,14 14 17 15,-15-7 4-15,1 5 2 16,0 5 0-16,-11-1 0 16,14 15 0-16,-14 0 0 15,1 6 0-15,-5 3 7 16,-3-1 3-16,1 12 6 15,-3-6 1-15,-4 7-3 16,1-2-2-16,-1 0-3 16,-4-1-2-16,6 0-1 0,-1-4 0 15,-6-3-1-15,3 4 0 16,4-6-1-16,-3-2 0 16,7-2 1-16,-2-3-1 15,0-2 1-15,2-1 1 16,-1-1 0-16,2 0 1 15,0 0-3-15,0 0-1 16,0 0-1-16,3-2-1 16,8-11 0-16,35-27 0 15,-25 21-1-15,-2-9 0 0,3-1-1 16,0-3-1-16,6-4 0 16,0 6-1-16,2 14 6 15,-4 1 3-15,-10 16 4 16,5 4 2-16,-11 5 1 15,-3 3 3-15,2 15 5 16,-16-4 3-16,-1 3-1 16,3 7-3-16,-6-11-7 15,4 2-2-15,-6-6-4 16,-5-6 1-16,1 2-1 16,3-3 0-16,8-1 0 15,-17 3 0-15,21-9-2 16,1-2-5-16,-2-2-27 15,3 0-20-15,-1 0-44 0,1-1-32 16,0 0-97-16,-1 0-102 16,1 0 205-16</inkml:trace>
  <inkml:trace contextRef="#ctx0" brushRef="#br0" timeOffset="141119.819">9593 8373 618 0,'7'2'353'0,"-7"3"-58"16,-1-5-59-16,2 6-72 15,-2-6-27-15,0 0-27 16,0 1-8-16,-23 10-19 16,-9 35-10-16,21-37-16 15,7 10-10-15,5-1-16 16,-9-4-6-16,-8-3-10 15,3-1-2-15,5 3-6 16,-2-2-1-16,10-2-2 16,-2 0 0-16,5-4-1 15,11 0 0-15,7 4 1 16,4-3-1-16,-13-5 1 16,2 0-1-16,-4-9 1 0,0 4 1 15,7-4 1-15,-11-1 0 16,6 1 3-1,0-7-1-15,0 1 0 0,2-2 1 16,-9-3-1-16,-1 2 1 16,-1 0-1-16,-3 2 0 15,-14-3-4-15,8 6-2 16,-10 3-2-16,9 1-2 0,10 9-2 16,-8 2-1-16,0-1 0 15,-4 3 0-15,-5-2-4 16,2-2-2-16,6 6-38 15,0-1-24-15,9 6-73 16,-8 0-57-16,6-4 130 16</inkml:trace>
  <inkml:trace contextRef="#ctx0" brushRef="#br0" timeOffset="141522.08">9953 8168 983 0,'5'-8'441'16,"-3"0"-203"-16,3-2-44 15,-3 5-52-15,-2 2-23 16,3 5-39-16,-4-2-14 0,0 0-23 16,0 0-4-16,-15 19 1 15,-26 37 2-15,25-12 3 16,-6-1 0-16,9 10-6 16,-2-2-4-16,-7-10-10 15,10-4-4 1,-6-11-8-16,5-4-3 0,4-1-3 15,0 2 0-15,3-9-2 16,2 0 0-16,1-7-17 16,-1-3-40-16,5-6-71 31,0 1 74-31</inkml:trace>
  <inkml:trace contextRef="#ctx0" brushRef="#br0" timeOffset="144458.985">11296 8575 283 0,'0'-1'177'0,"0"0"-12"0,0 0-37 15,0 0-3-15,0 0-6 16,0 0-1-16,0 0-2 15,0 0 2-15,0-1-14 16,1 1-13-16,-1 0-23 16,0 0-8-16,0 0-6 15,0 0-1-15,0 0-5 16,0 0-3-16,-1 1-9 16,0 0-4-16,0 0-9 15,0 0-5-15,-1 0-6 16,0 0-3-16,-1 1-2 15,-3 2 0-15,5-3-3 0,0 0 0 16,0 0-2-16,0 1-2 16,0-1 2-16,-1 4-1 15,1-4 3-15,0 0 0 16,1 0 0-16,0 0 1 16,0 0-1-16,15 0 0 15,24-8-1-15,-34 0 1 16,-5 4 1-16,0-2 0 0,-8 3 1 15,6 2-1-15,0 2-2 16,-9 0-2-16,4 7 0 16,-2-4-1-16,-5 1 1 15,5-2 0-15,0 1 0 16,4 1-1-16,3-3 0 16,-2 1 0-16,4-2-12 15,0-1-43-15,0 0-155 16,0 0 141-16</inkml:trace>
  <inkml:trace contextRef="#ctx0" brushRef="#br0" timeOffset="145062.252">11878 8215 427 0,'0'-6'293'0,"-3"-1"38"15,11 0-95-15,-4 1-56 16,0 7-26-16,3 0-48 16,-10 1-16-16,-1 4-30 0,-3-3-8 15,-2 5-3-15,1 5-3 16,-3 6-7-16,3 4-4 16,-10 9-7-16,-1 1-4 15,-2 4-7-15,-4 1-3 16,6-5-4-16,3-1-1 15,3-7-3-15,-7 2 0 16,11-5-2-16,-4-3 0 16,4-2 1-16,11-6 1 15,-6-7 2-15,4-1 0 16,2 2-5-16,0-3-19 0,-2-3-65 16,0 0-60-16,0 0 82 15</inkml:trace>
  <inkml:trace contextRef="#ctx0" brushRef="#br0" timeOffset="146103.897">12266 8183 509 0,'-1'-1'275'0,"2"-1"-59"15,0 2-38-15,-1 0-24 16,0 0-6-16,0 0-3 16,0 0-4-16,0 0-23 15,0 0-9-15,0 0-14 16,0 0-9-16,0 0-10 16,-1 0-5-16,0 0-11 15,0 0-4-15,0 1-9 16,-10 4-6-16,-5 1-8 15,-31 27-4-15,26-26-7 16,4-2-4-16,-4 0-4 16,5 1-3-16,0-5-2 15,0 1-2-15,8 4 0 16,-1-2-2-16,5-2-2 16,1 0 0-16,-2-5-2 0,4 2 0 15,0 0-1-15,0 0-1 16,0 1 0-16,1 0 0 15,0 0 1-15,0 0 0 16,0 0 0-16,0 0 0 16,0 3 1-16,0 7-1 15,0 0 1-15,-1 1 0 16,-5 27 0-16,-3-32 0 0,-1 6-1 16,2-1 1-16,4-2 0 15,3 4-1-15,0-6 0 16,-3-6 1-16,-7 0-1 15,12 4-1-15,2-11-1 16,8 6-2-16,6-10 0 16,-11-3-2-16,2 1-3 15,3-2-2-15,7 2-6 16,-1 4 0-16,4 3 3 16,-8-1 3-16,0 4 6 15,-9-2 2-15,8 5 1 16,1 0-1-16,-4 6 1 15,6 1 0-15,-14 0 1 16,2 5-1-16,-1 8 1 16,1-1 0-16,-2 3 1 15,-2 0 0-15,-3-3 1 0,-1-2 0 16,-12 1 1-16,11 0 0 16,-5-1 2-16,-3-3 0 15,6-3 2-15,-8-1 0 16,-2-2 4-16,2 0 1 15,-3-5 1-15,-1 0 1 16,1-4-2-16,9 1-2 16,-7-1-3-16,-2-4 1 15,1-4-2-15,1-3-1 0,7-1-2 16,12 4-2-16,-3-2-26 16,-2-3-19-16,3 7-40 15,-14-1-25-15,14 7-48 16,-5-2-27-16,-4 0-90 15,13 7-97-15,-4 2 242 16</inkml:trace>
  <inkml:trace contextRef="#ctx0" brushRef="#br0" timeOffset="146881.31">12581 8222 399 0,'0'0'277'0,"0"0"34"15,0 0-47-15,0 0-58 16,0 0-19-16,0 0-42 16,-1 0-17-16,0 0-30 15,0 0-16-15,-9 1-21 16,-4 13-9-16,-30 33-15 16,24-26-8-16,1 3-10 15,-12 1-6-15,11 5-3 0,4-6-1 16,12-2 1-1,8 2-1-15,-6-8-1 0,-1 1-1 16,3-2-2-16,-3-3-1 16,6-1 1-16,2 2-1 15,3-6 1-15,5-1 0 0,13 0 1 16,-2-5 1-16,-1-1 0 16,6-4 1-16,-9-6-1 15,9-1 2-15,-5-7-2 16,-12-1 1-16,11-2 0 15,-5-8 1-15,1-3-1 16,11-2 1-16,-20-2 0 16,1 5-2-16,-8 3 2 15,-3 2-1-15,-5 4 0 16,-1 6-1-16,-5 4-3 16,-1-2-2-16,-5 8-2 15,1 0 0-15,-3 3 0 16,-3 4-2-16,-1-1-1 15,-3 1-1-15,12 4-50 32,6-3-52-32,2 0-115 0,-32 6 128 0</inkml:trace>
  <inkml:trace contextRef="#ctx0" brushRef="#br0" timeOffset="148412.797">13033 8396 355 0,'21'-37'269'0,"-17"34"53"15,0 1-49-15,-3 2-59 16,-2-1-27-16,0 1-54 16,-1 0-24-16,1 0-37 15,0 0-12-15,0 0-15 16,-6 16-5-16,-16 30-11 16,14-27-2-16,-12-3-11 15,5 3-1-15,4 4-8 16,-4-1-4-16,9-3 2 15,-7-3-4-15,9-3 4 16,1-4 0-16,-3 0 1 16,5-5 0-16,-1-1 0 0,-1 0-1 15,3-5-1-15,1 1-2 16,0 0-5-16,10-10-12 16,18-6-21-16,25-32-8 15,-31 24-3-15,5 2 11 16,-6-1 20-16,1 2 9 15,-1-2 6-15,-6 0 1 16,-1 7 0-16,-3-1 0 16,-5 14-2-16,-1 5 1 15,-2 8 1-15,-3 1 5 0,-4 5 10 16,1 4 3-16,1 5 0 16,-4-1-4-16,1 0-6 15,-1-7-1-15,-12-2-2 16,12 3 0-16,2-4-1 15,-2 4 1-15,11-7 0 16,-10 1-1-16,2-5 1 16,1-4 1-16,-3-2 1 15,8-2 0-15,-3 0-1 16,0 1-1-16,0 0-2 16,7-16-1-16,23-32-1 15,-3 27 1-15,-9-6-2 16,0-1 0-16,2 1-2 0,3 0 0 15,3 9-2-15,-1 9-1 16,-7 5-1-16,-5 1-2 16,-4 6 2-16,-4-2 2 15,9 8 5-15,-4 8 2 16,8 1 7-16,-7 0 0 16,-9 5 1-16,-8-7 0 15,-5-1-2-15,4 4-1 16,0-7 0-16,7 3-1 0,-12-3 0 15,4 2-1-15,-4-5-1 16,9-1 1-16,3 0-19 16,0-4-20-16,2 2-54 15,-5-4-38-15,2-2-142 16,1 1 170-16</inkml:trace>
  <inkml:trace contextRef="#ctx0" brushRef="#br0" timeOffset="149019.722">13606 8364 488 0,'2'0'310'0,"-1"0"-37"16,-2-3-21-16,0 3-11 15,0 0-39-15,0 0-22 16,0 0-55-16,-5 7-10 0,-3 1-34 16,-4 5-10-16,-26 28-19 15,29-21-19-15,-2-2-8 16,1-5-5-16,0-4-6 15,2 2-4-15,7 1-5 16,2 1 1-16,2 0-3 16,3-1 0-16,-1-4 0 15,1-2-1-15,4 4 0 16,-3-5 0-16,5-1 1 16,0-1 0-16,-3-5 1 15,9 1 0-15,-6-6-1 16,0-2 1-16,4-3-1 15,-3-4 1-15,4 0-1 16,0 1 1-16,-5-5 0 16,-1 0 0-16,-4-1 2 0,-1-3 1 15,-3 14-1-15,-1-6-1 16,-4 6-3-16,-6 0-1 16,-4-2-1-16,-2 9-1 15,-2 3 1-15,4 1 0 16,-3 1-3-16,3 1 2 15,5 5-3-15,-2 4-1 16,1-2-23-16,-1 3-36 16,5-1-90-16,0-9-67 15,5 7 131-15</inkml:trace>
  <inkml:trace contextRef="#ctx0" brushRef="#br0" timeOffset="149482.327">14078 8128 1022 0,'4'-6'437'16,"0"6"-223"-16,-1 2-32 16,-2 2-44-16,-1-4-15 0,-1 0-35 15,-1 0-15-15,1 0-15 16,-5 10-8-16,-6 16-4 15,-16 32-1-15,12-19-2 16,1 7-1-16,-1 2-10 16,1 3-3-16,2-4-8 15,-4-13-4-15,0-5-5 16,8 0-2-16,-8-11-2 16,5 5-1-16,1-6 0 15,-2-6 0-15,3-6 4 16,0 2-14-16,10-7-85 15,-3-6 412-15,15 2-272 16</inkml:trace>
  <inkml:trace contextRef="#ctx0" brushRef="#br0" timeOffset="153320.898">2618 9566 290 0,'-2'0'183'0,"1"0"0"16,0 0-31-16,0 0-46 16,1 0-9-16,0 0-14 15,0 0-3-15,0 0 2 31,0 0-3-31,0 0-7 0,0 0-5 0,0 0-16 16,0 0-6-16,0 0-11 16,0 0 0-16,0 0 1 15,9 3 2-15,-6-2 0 16,2 1 0-16,7 1 0 16,2 0 0-16,31 6-7 15,-23-7-2-15,-2-2-4 16,7 0-1-16,2 2 3 0,-6-2 3 15,6-2 0-15,-3 2-2 16,-7-4-4-16,3 4-5 16,-8 0-8-16,-7-1-1 15,3-1-3-15,1 2-1 0,-11 2-2 16,0 1-2-16,0 1-7 16,-1-4-46-16,0 0-233 15,1 0 200-15</inkml:trace>
  <inkml:trace contextRef="#ctx0" brushRef="#br0" timeOffset="154459.387">3278 9765 501 0,'31'-12'272'0,"-37"0"-46"16,6 12-31-16,-13-1-51 16,15-2-24-16,-2 6-36 15,7 3-11-15,11-1-10 16,-26-7-8-16,4 1-11 16,-12-11-4-16,7 13-4 15,13 8 0-15,1-3-6 0,2 7-2 16,2-1-7-16,-21-5-3 15,9-7-4-15,-7 2 0 16,-11-7-3-16,24 6 1 16,0 7 5-16,-3-4 1 15,7-5-1-15,10-5-2 0,-15-6-7 16,10-2-1 0,-4 4-4-16,-14-4 0 0,10 5-2 15,-6-1-1-15,7 7-3 16,-5 3-3-16,-3 3-1 15,3-3-1-15,-1 0 5 16,0 0 2-16,-1 4 1 16,-2 2 1-16,2 2 0 15,0-5 1-15,0 3 0 16,1-6 1-16,0 0 2 16,0 0-11-16,1 5-58 15,0-3-39-15,0 0-218 16,0-2 207-16</inkml:trace>
  <inkml:trace contextRef="#ctx0" brushRef="#br0" timeOffset="155024.498">3815 9437 696 0,'-6'-10'348'0,"-6"-5"-103"16,22 7-37-16,-9 5-44 16,13 1-23-16,-8-1-33 15,-2 2-14-15,-2-2-20 0,-3 3-9 16,0 0-22-16,0 0-11 15,0 0-19-15,-2 9-4 16,-13 14-3-16,-24 25 1 16,22-22-1-16,-1 4 0 15,1-2 0-15,-3 5 0 16,3-3 0-16,3 5-1 16,3-15-2-16,0 8 0 15,5-4 0-15,-3-13 0 16,6 6 0-16,-1-6-1 0,4-7 0 15,-1 0 0-15,-18 0-8 16,20-1-17-16,0-6-63 16,1 6-45-16,-1-3-148 15,6-3 171-15</inkml:trace>
  <inkml:trace contextRef="#ctx0" brushRef="#br0" timeOffset="155612.125">4075 9487 949 0,'0'-1'423'16,"0"-2"-185"-16,0 3-27 15,0 0-51-15,-1 0-31 16,0 0-56-16,-1 0-18 16,1 0-9-16,-6 9-2 15,-10 6-5-15,-24 33-6 16,22-28-11-16,-1 3-3 16,1 2-7-16,6-1-1 0,0 2-3 15,5 2-2-15,-8-13-1 16,9 3-2-1,-1-7-1-15,10-3-1 0,0 6 0 16,4-6 0-16,10-1 0 16,-3-1 2-16,14-6 1 15,-9-5 2-15,5 4 0 16,-6-14 1-16,5 2-1 16,-4 0 0-16,-2-10-1 15,0 2 0-15,-1 1 0 16,4 0 0-16,-9-6 1 15,0 3 1-15,-10-6 1 16,-1 2 0-16,-4 5-1 16,2 2 0-16,-1 7-5 0,-1 0-2 15,0 2-4-15,-5 2-2 16,0 4-1-16,-10 1 1 16,8 4 1-16,2 4-1 15,2 1-2-15,8 2 1 16,-5 4-35-16,1 0-31 15,1 0-94-15,1 2-66 16,1 0 143-16</inkml:trace>
  <inkml:trace contextRef="#ctx0" brushRef="#br0" timeOffset="156176.853">4483 9471 741 0,'-10'-9'451'0,"8"9"-2"16,-2-1-182-16,0 1-101 0,3 0-28 15,0 0-50 1,0 0-21-16,-10 2-33 0,-3 3-8 15,-31 14-3-15,26-9-1 16,-1 5-7-16,5 4-2 16,0 5-6-16,10 7-2 15,-12-7-1-15,9 0-2 16,-2-7-1-16,7 5 1 16,8-4 0-16,-3 4-2 0,8-4 1 15,-11-4 0-15,11-1 1 16,-9-9 0-16,7 0 1 15,2-3 0 1,-4-1 1 0,-1 2 1-16,18-10 1 0,3 2 2 0,0-6-1 15,-8-9 1-15,3 3-1 16,-2-9-1-16,-1-6 1 16,-2 2 1-16,-12-6 1 15,4 10 0-15,-3-1 0 16,-5 5-1-16,0 3-2 15,-2-3-3-15,-8 9-2 16,3 5-1-16,-5 4-3 16,-2 0 0-16,-4 6-3 15,-3-1 0-15,0 7 0 16,0 5-33-16,-6 1-128 0,6 4 96 16,0 0 3-16</inkml:trace>
  <inkml:trace contextRef="#ctx0" brushRef="#br0" timeOffset="157679.83">4851 9512 182 0,'-1'-1'131'0,"0"0"18"15,1 0-35-15,0 0 8 16,0 0 28-16,-1-1 11 16,0 1 16-16,-1 0-3 0,1-1-23 15,0 1-12-15,0 0-25 16,0 0-9-16,0 0-16 15,0 0-5-15,0 0-20 16,0 0-10-16,0 0-21 16,-6 0-11-16,-1 1-13 15,7 0-2-15,0 0-3 16,-2 19-1-16,-42 32-1 16,14-24 1-16,23 2-1 15,-10-2 0-15,12-2 1 16,10 2-1-16,-16-12 1 15,10-2-1-15,-8-4 1 16,-1-3 0-16,8-5 2 16,11 6-3-16,-2-10-3 15,-5-6-9-15,14 2-19 0,-20-13-3 16,14 7-1-16,6-3 5 16,-4-3 16-16,12 1 6 15,-9-4 4-15,-6-1 1 16,7-8 1-16,4 4 0 15,11 3 0-15,4 1 1 16,-8 6 3-16,-1 4 3 16,-8 2 0-16,1 6-2 15,-7 5-5-15,-6 0 0 16,-1 10 0-16,-3 2 0 0,-3 2 7 16,-2 3 0-1,-2 4 2-15,-3-2-1 0,-1 9-1 16,-2 1-2-16,-3 1 0 15,2-4-1-15,1-3-1 16,1-8 0-16,5-3 1 16,0-4 2-16,5-4 7 15,3-1 0-15,3-8-2 16,4-1-2-16,1-16-9 16,3-1-2-16,5-11-3 15,0-2-1-15,8 2-1 16,-1 2-1-16,2 5 2 15,2 3 3-15,-2 6 2 16,8 8 1-16,-9 2 2 0,-8 3 3 16,-3 8 0-16,-8-2 0 15,0 11 0-15,-9 2-1 16,-5 0 3-16,7 6 1 16,-18-2-1-16,7 4 0 15,0 3-2-15,-15-6 0 16,12 4 0-16,1-1-2 0,-1 0 0 15,4-3 0 1,0-9 0-16,1 2 0 16,3-6 3-16,2 3-11 0,8 4-24 15,-2-13-32-15,3-11-89 16,2-2-52-16,10-12-265 16,13 0 301-16</inkml:trace>
  <inkml:trace contextRef="#ctx0" brushRef="#br0" timeOffset="158145.852">5442 9458 517 0,'3'-1'380'15,"-2"-2"21"-15,-3 3-162 16,1 0-41-16,0 0-67 16,0 0-22-16,-6 4-24 0,-10 0-8 15,-31 32-15 1,23-24-7-16,-1 2-5 0,9 5-2 15,3 7-6-15,7-2-6 16,-3-2-12-16,4-2-7 16,-1-11-9-16,3 1-3 15,5-1-3-15,-1-1-1 16,16 10 2-16,-6-14 1 16,4-4 1-16,6-3 2 0,-9-15-2 15,10 9 1-15,-3-1 0 16,0-1 1-16,-6-1-1 15,1 2 1 1,-2-3 1-16,-4-1 0 0,-4 5 0 16,0-3 1-16,-4-4-1 15,-2 0 1-15,-2-1-1 16,-4-2 0-16,-4 3-4 16,0 2-2-16,-3 0-5 15,2 3-2-15,5 11-3 16,-5 0 1-16,8 5 0 15,4 4 0-15,-12-4 1 16,9 2-1-16,2 1-22 16,-3 2-35-16,11 3-107 15,-6-1-79-15,0 0 150 16</inkml:trace>
  <inkml:trace contextRef="#ctx0" brushRef="#br0" timeOffset="158565.639">5751 9293 650 0,'0'-9'427'16,"1"0"28"-16,-4 4-220 15,2 5-40-15,3 4-64 16,-3-4-31-16,1 4-46 16,-5 13-9-16,-21 36 0 15,10-29 3-15,-11 4 2 16,19 11-1-16,-11-1-9 15,9 4-5-15,-2 1-14 16,-13-6-6-16,8 3-4 16,0-1-2-16,-1-11-1 15,9-2-1-15,-1-6 0 16,2-5 1-16,5-9 6 0,1 4-15 16,2-12-71-16,0-5-63 15,9 3 75-15</inkml:trace>
  <inkml:trace contextRef="#ctx0" brushRef="#br0" timeOffset="159603.422">7266 9515 479 0,'-27'0'252'0,"27"-4"-54"16,-1 3-29-16,-2 0-28 15,2 0-8-15,0 1-15 16,0-1-6-16,0 1-18 16,0 0-10-16,0 0-9 15,0 0-5-15,0-1-3 16,-1 0-6-16,2 1-7 16,0-1-3-16,7 0-9 15,3-1-4-15,1 0-7 16,37-1-3-16,-25 3-1 15,-2-2 0-15,3 0 0 0,1-3 0 16,0 3-4-16,0 2-3 16,2 0-7-16,-1 0-3 15,-14-1-2-15,6 0-1 16,-5 1 0-16,-3 4-1 16,-4-2-1-16,-6 1 0 15,-3-3-2-15,2 0 10 16,0 0-56-16,0 0-46 0,-1 0-143 15,1 0 133-15</inkml:trace>
  <inkml:trace contextRef="#ctx0" brushRef="#br0" timeOffset="160369.759">7718 9592 769 0,'-1'-1'385'16,"0"0"-116"-16,0 0-41 15,0 0-72-15,0 0-30 16,0 0-43-16,-1 1-15 0,1 0-13 16,1 0-1-16,-1 4-2 15,-2 3-1-15,-1 4-6 16,-2-4-7-16,-11 28-15 16,16-27-7-16,-4-3-7 15,6-2-1-15,-3-3-2 16,2 0 0-16,0 0-10 15,-1 0-29-15,0 0-88 16,0 0-67-16,1 0 108 16</inkml:trace>
  <inkml:trace contextRef="#ctx0" brushRef="#br0" timeOffset="161116.909">8158 9337 529 0,'-11'-38'335'0,"17"36"-48"16,1-2-82-16,-2-1-39 0,-5 5-40 16,0 2-15-16,-1-3-22 15,0 0-11-15,-3 1-17 16,-3 2-5-16,4 0-10 15,-6 25-6-15,-9 19-13 16,5-27-4-16,-6 10-3 16,-16-6-2-16,17 9-4 15,-4-4-1-15,14-1-4 16,4 1-1-16,-8-10-2 16,10 4-1-16,-11-13 1 15,8 1 0-15,5-4 0 16,0-4 3-16,2-1-17 15,-3-2-27-15,1-1-97 16,0 1-102-16,7-11 145 16</inkml:trace>
  <inkml:trace contextRef="#ctx0" brushRef="#br0" timeOffset="161699.476">8516 9349 826 0,'-3'-6'444'0,"-1"2"-108"0,-7 0-152 16,5 2-39-16,-4 6-54 15,-3-2-15-15,0 7-17 16,-9 0-8-16,3 3-9 16,-4 6-6-16,5-1-15 15,-1 1-1-15,3 1-3 16,-1-2-2-16,2-2-3 16,2-1-3-16,6-2-4 15,6 3-1-15,-1-3-2 16,4 0-2-16,0-3 1 15,0-3-1-15,6-1 0 0,1 2 1 16,0-5 2-16,6 0 0 16,1-2 3-16,0-2 0 15,4-8 1-15,-6-1-1 16,3-3-2-16,0-1 0 16,5-3 0-16,-4 3 1 15,-2-5 1-15,-4-1 0 16,-6 4 1-16,5-2-1 0,-1 7-1 15,-10 0-1-15,-5-4-3 16,-11 5-1-16,5 0 0 16,11 4-2-16,-10 3-4 15,8 2-3-15,-13 0-2 16,5 5 0-16,7-1-12 16,-8 4-16-16,6 1-61 15,-7-4-52-15,4 10 94 16</inkml:trace>
  <inkml:trace contextRef="#ctx0" brushRef="#br0" timeOffset="162293.903">8789 9373 840 0,'-1'-4'386'0,"-1"0"-163"16,-1 3-29-16,2-1-49 16,0 1-14-16,0 0-26 15,0 0-12-15,0 1-17 16,-1 0-6-16,-8 5-12 15,-4 2-4-15,-36 25-9 16,32-20-8-16,-4 1-14 16,4 1-6-16,-3 1-8 15,5 0-2-15,12 2-3 16,-6 2 0-16,12 1-2 16,6 1-1-16,-14-7-1 15,13 2 1-15,5 2 0 16,0-5 1-16,3-4 0 15,5-2-1-15,-3-7 1 16,2 0 1-16,8-2 1 16,-6-4-1-16,7-8 1 15,-7-1-1-15,5-2 1 0,-6-4-1 16,-3 0 1-16,5-1 0 16,-4-1 1-16,-1 2 1 15,-7-3 2-15,-6 2 1 16,-4 6 0-16,-8-3-2 15,-6 6-3-15,0 0-3 0,-7-5-4 16,5 10-3-16,-4 2-2 16,-1 5-1-16,0 10-4 15,-2-6-18-15,4 5-75 16,-4-1-65-16,2 3 101 16</inkml:trace>
  <inkml:trace contextRef="#ctx0" brushRef="#br0" timeOffset="163609.157">9337 9413 485 0,'28'-32'312'0,"-31"27"-23"0,3-2-99 16,0 3-32-16,0 1-45 16,0 5-20-16,-1-4-33 15,0 2-9-15,0 0-8 16,0 0-1-16,-4 12 1 15,-2-1-6-15,-29 36-13 16,27-26-3-16,-4 3-9 16,-2-3-3-16,6 1-3 15,-9 1 0-15,1-2 1 16,4 0 0-16,-1-6 1 16,5 1 1-16,2-8-1 15,2 0 1-15,3-3 3 16,-6-8-1-16,6-1-10 15,2-4-7-15,6-5-17 16,11 3-9-16,0-9-16 16,1 0-9-16,0-2-10 0,-5-4 3 15,14 5 21-15,0-5 15 16,4-4 21-16,2 0 5 16,-1 2 5-16,-4 7 5 15,-4 11 8-15,-2 1 7 16,-11 7 2-16,-5 1 1 15,-5 4 4-15,-6 3-1 16,-4 3 3-16,4 7 0 16,-7 3-7-16,5 6-3 0,-6 1-7 15,-8-7-3-15,7 5-4 16,-3-6-1-16,7 1-1 16,4 1 0-16,-3-9 1 15,4-1 2-15,0-8 3 16,3-3 3-16,2-1 0 15,0 0-3-15,0 0-6 16,0 0-7-16,5-7-7 16,7-10-5-16,37-25-17 15,-23 24-4-15,-1-1 0 16,-2 1 7-16,-1-1 16 16,-1 1 6-16,5 1 5 15,-4 4 0-15,-3 1 17 16,-1 7 8-16,-8 2 10 0,-4 1 2 15,1 7-9-15,-7 3-8 16,0 6-4-16,4 6 1 16,-9 1-2-16,-3-3-1 15,0 5-3-15,-4-7-3 16,6-1-2-16,3 3-2 16,1-2 0-16,0 0-1 15,-8 1 6-15,-3-7-10 16,-3-1-50-16,4-4-37 0,12-2-93 15,15-1-59-15,-11-6 153 16</inkml:trace>
  <inkml:trace contextRef="#ctx0" brushRef="#br0" timeOffset="164176.742">9858 9403 652 0,'-1'1'349'0,"1"-1"-65"0,-3-2-74 16,2 2-55-16,0 0-14 15,0 0-21-15,0 0-6 16,0 0-22-16,-4 2-8 15,-13 2-21-15,-26 37-6 16,26-29-13-16,3 1-5 16,3 4-8-16,3 0-5 15,0 2-10-15,0-3-3 0,2-5-6 16,0 4-2-16,7-4-2 16,3 1-1-1,4 3 0-15,1-9-1 0,1 1 2 16,0-3 0-16,6-6 0 15,-5 0 2-15,4-8-2 16,-3-3-1-16,-1-2-2 16,7-1-1-16,1 0 1 15,0-2 0-15,-1 1 5 16,-6-1 1-16,-4 2 0 16,-5 0 1-16,0 5 0 15,-5-1-2-15,-2 5-2 16,-1 2-2-16,-8 1-2 15,7 3-2-15,-2 1-2 16,-1-2 0-16,-1 2 0 0,3-1-1 16,-3 1-14-1,3 6-23-15,3 0-63 0,-8-1-43 16,12-1-99-16,2 2-119 16,-7-1 242-16</inkml:trace>
  <inkml:trace contextRef="#ctx0" brushRef="#br0" timeOffset="164648.183">10258 9114 840 0,'0'-4'401'0,"0"1"-140"0,0 2-36 16,0 1-60-16,0 0-27 15,-1 0-36-15,0 0-12 16,-4 12-19-16,-3 10-8 16,-7 41-16-16,6-23-9 15,-3 4-2-15,-2 0-1 16,-3-4-3-16,-3-4-2 16,0-1-10-16,5-2-4 15,-1-2-6-15,-5-4-2 0,10 2-2 16,-3-2-1-16,0-4 0 15,-2-2 1-15,5-10 3 16,9 0-11-16,2-7-62 16,9-3-51-16,-6-7-549 15,9-12 459-15</inkml:trace>
  <inkml:trace contextRef="#ctx0" brushRef="#br0" timeOffset="165442.082">11618 9319 460 0,'7'-34'337'16,"-1"29"-6"-16,-4-1-65 15,-2-4-40-15,-2 9-76 16,0 10-33-16,-8 2-46 16,0 3-14-16,-4 14-14 15,-9-10-2-15,4 12-5 16,-5 3-1-16,2-4-1 15,2 2-4-15,2 1-8 16,11-4-5-16,-5-5-6 16,17 7-2-16,-14-14-2 15,-1-4 1-15,4-5 0 16,-6-7 1-16,15 0-9 16,6 4-23-16,-7-12-85 0,-6-3-76 15,19-8 109-15</inkml:trace>
  <inkml:trace contextRef="#ctx0" brushRef="#br0" timeOffset="165753.109">11365 9413 566 0,'0'-10'347'0,"6"6"6"16,1 0-113-16,10 0-66 15,4 3-18-15,3-4-29 16,6 1-12-16,-4-3-17 16,11 7-9-16,-3 0-16 15,1 4-12-15,-3-2-24 16,-15-2-10-16,-3 0-16 15,0-6-3-15,-3 9 12 16,1-1-36-16,-5 3-102 16,-2 5 88-16</inkml:trace>
  <inkml:trace contextRef="#ctx0" brushRef="#br0" timeOffset="167367.967">12039 9535 387 0,'-1'0'287'0,"0"0"39"16,0-1-70-16,0 1-84 15,1 0-30-15,-1-1-47 16,1 1-15-16,-1 0-19 0,0 0-5 15,-1 0 0-15,1 0-4 16,-2 6-7-16,0 5-6 16,1-5-7-16,0-1-2 15,1-5-5-15,0 0 0 16,0 0 1-16,0 0-3 16,0 0-3-16,0 0-6 15,1-2-8-15,0 1-1 16,0 0-3-16,6-4 0 0,-1 2-1 15,-1-3-2-15,-3 5-5 16,-1 0-2-16,0 0 1 16,0 0 2-16,0 1 5 15,0 0 3-15,0 0 1 16,-2 7-1-16,-1 0 1 16,0-3-1-16,-2 3 0 15,3-4 1-15,1-2 1 16,0 1 0-16,1-2-60 15,0 0-50-15,0 0-290 16,0 0 255-16</inkml:trace>
  <inkml:trace contextRef="#ctx0" brushRef="#br0" timeOffset="167903.648">12592 9214 596 0,'-1'-2'338'0,"-2"1"-44"15,0 0-54-15,2 0-83 16,0 1-30-16,0 0-38 16,-1 0-11-16,-8 8-6 0,-2 13-3 15,-34 32-17-15,25-26-5 16,4 2-9-16,-5-3-6 16,4 4-11-16,4-1-6 15,-9-7-5-15,6 2-4 16,-3-3 0-16,4-2 0 15,5-3-1-15,-7-4 0 16,14-3 1-16,-9-8 4 16,7-2-34-16,7-1-39 0,2-4-91 15,3-3-81-15,11-1 145 16</inkml:trace>
  <inkml:trace contextRef="#ctx0" brushRef="#br0" timeOffset="168440.305">12908 9256 799 0,'-6'-3'409'16,"5"7"-94"-16,-10 0-105 15,5 7-68-15,-6 6-14 16,-5-5-25-16,4 5-14 16,-9-5-19-16,1 5-7 15,-1 5-13-15,-4 4-7 16,4-2-7-16,-4-7-6 16,4 1-8-16,-2 0-5 15,12-2-7-15,5 0-3 16,5-2-4-16,8-4-1 0,2 3-2 15,0-3 1-15,4-4 0 16,7 5 0-16,2-7 1 16,1-3 0-16,1-4 1 15,-3-8 1-15,5-3 0 16,2-2-1-16,-3-3-2 16,3 1 0-16,-5-4 0 15,-5-6 0-15,-6 1-1 16,-8-3 0-16,-5 0 0 15,-4 5 0-15,2 8-2 16,-3 1-1-16,1 10-5 16,-1 2-2-16,-4-2 0 15,-6 4 0-15,-3-1 1 0,3 3 3 16,1 8-35-16,13 3-25 16,-5 2-73-16,10-1-72 15,-2-2 136-15</inkml:trace>
  <inkml:trace contextRef="#ctx0" brushRef="#br0" timeOffset="169071.979">13206 9309 672 0,'5'-8'385'0,"-5"3"-42"16,-3-1-58-16,10 7-63 16,-7-1-30-16,-4 0-53 15,-2 4-27-15,-8 1-37 16,3 8-12-16,-7-1-11 15,1-3-5-15,-3 2-13 16,3 5-5-16,0 7-9 16,-1 3-4-16,2 0-4 0,-1-9-3 15,7 4-2-15,1-2-2 16,7-2-2-16,2 0 0 16,3 3-1-16,5-2 0 15,-1-5 0-15,0 1 1 16,5-6-1-16,1 4 1 15,3-10 1-15,-1-2-1 16,0-4 2-16,4-7 0 0,1 0-1 16,0-4 0-16,5-1-2 15,0 0-1-15,8 3 1 16,-1 0-1-16,-11-5 1 16,11 3 1-16,-23-6 0 15,-1 0 0-15,3-2 1 16,-18-2-1-16,6-5 2 15,-2 3-1-15,2 10-2 16,-15-12-1-16,3 17-2 16,-10-2-2-16,-3-4-1 15,9 18 0-15,-14 0-2 16,8 9 11-16,-10 6-60 16,1-4-52-16,2 9-137 15,8-1 135 1</inkml:trace>
  <inkml:trace contextRef="#ctx0" brushRef="#br0" timeOffset="170335.663">13703 9349 289 0,'7'-4'230'0,"-6"0"57"15,12 10-52-15,-13-7-38 16,0-3-20-16,1 8-43 16,-2-5-18-16,0 1-35 15,0 0-9-15,0 0-2 16,-5 16 1-16,-36 28-12 15,31-22-5-15,-1 1-16 16,-2-1-8-16,-2-2-10 16,0-3-4-16,-2 1-5 15,6-1-2-15,2 1-3 16,3-2 2-16,2-8 0 16,-3-3 2-16,8-5 4 15,0-2-1-15,3-5-4 16,-3 6-5-16,0 0-18 15,2-3-13-15,9-20-39 16,37-31-26-16,-21 22-26 0,2 1-10 16,-1 3-1-16,6 3 9 15,1 6-3-15,-22 8 131 32,1 0 48-32,12 4 22 0,-12 6 54 15,-5 5-99-15,-13 10 6 16,9 6 4-16,-10 2 0 15,-5-3-2-15,7 12-2 0,-11-9-4 16,4 2-9-16,3-1-5 16,-8-4-7-16,-4-2-3 15,8-3-2-15,-1 1 0 16,4-10 1-16,5 1-2 16,3-4 2-16,2-1 0 15,-2-1-3-15,0 0-3 16,0 0-4-16,13-5-3 0,-1-8-1 15,33-31-1-15,-34 27-3 16,6-3-1-16,4-5-2 16,1 0 1-16,10 2 3 15,-8 4 2-15,6 1 3 16,-4 8 0-16,-11 3 2 16,3 1 5-16,-6 7 9 15,-7 6 8 1,1-1 6-16,2 7-1 15,-1 7-4-15,-6 3-5 0,-3-8-6 16,0 4-2-16,-5-5-2 16,1 0-1-16,0 3-3 15,0-1 1-15,-3-1-2 16,0-1 0-16,-1-4 1 16,-1 1 0-16,4-3-23 15,2 1-25-15,1-3-74 16,-2-1-66-16,5-2 114 15</inkml:trace>
  <inkml:trace contextRef="#ctx0" brushRef="#br0" timeOffset="170917.246">14340 9342 723 0,'-4'-1'444'0,"7"3"-19"0,-3 0-216 15,-1-2-38-15,0 0-46 16,0 0-13-16,0 0-29 16,-6 12-11-16,1-1-11 15,-29 27-6-15,23-21-10 16,-15-9-6-16,13 10-12 15,-2-4-6-15,11 4-8 16,-1-3-2-16,-4-3-4 16,6 1-1-16,-2-3-3 15,1 0-1-15,11-1 0 16,3 3-2-16,0-5 1 16,12 2 1-16,-7-5 0 15,7-4 1-15,-5-1 2 16,-8-6 0-16,3 2 1 15,-3-3-1-15,4-6 0 16,6 3 0-16,-4-6-1 0,0 4 1 16,2-5 0-16,-1 3 0 15,-4-7 2-15,-2-2 1 16,-1 3-1-16,-11-4-1 16,-3 6-4-16,-3 0-2 15,-4 14-3 1,1 1-4-16,-15 1 1 0,-2 3-2 15,12 8 4-15,-4-3 0 16,10 5 0-16,5 6-3 16,-6-2-24-16,10-2-59 15,-7-1-31-15,7-4-94 16,-9-2-43-16,8 4 169 16</inkml:trace>
  <inkml:trace contextRef="#ctx0" brushRef="#br0" timeOffset="171471.319">14876 9037 772 0,'4'-10'421'16,"-4"4"-113"-16,4 3-85 16,3 1-36-16,-5 2-62 15,-2 3-28-15,-1-3-50 16,0 0-14-16,-4 23-12 15,-6 42 3-15,-13-20 11 16,9 15 8-16,-10-2 15 16,-11-7 4-16,4-2-9 15,-1-9 1-15,4-4-27 16,5 0-8-16,8-4-10 0,-5-7-9 16,5-3 6-16,2-3-1 15,7-6 17-15,1-3-22 16,4-2-102-16,3-8-44 15,5-8 70-15</inkml:trace>
  <inkml:trace contextRef="#ctx0" brushRef="#br0" timeOffset="173661.827">2976 10929 202 0,'-2'0'135'0,"1"0"21"16,0 0 3-16,0 0 9 0,0 0-1 16,0 0-6-16,0 0-14 15,0 0-29-15,0 0-7 16,0 0-16-16,0 0-3 15,-1-1 0-15,1 0-1 16,0 0-6-16,0 0-5 16,1 0-19-16,-1-1-12 0,0 2-18 15,1 0-5-15,0 0-5 16,0 2 1-16,0 7-2 16,-1-4-1-16,-1 5 0 15,1-6 1-15,-1-4 3 16,1 2 5-16,0-2 7 15,0 0 0-15,0 0-6 16,1 0-8-16,0-1-15 16,0 0-2-16,0 0-2 15,6-3 0-15,-2-3-1 16,-3 4-2-16,1 1-4 16,-2 0 0-16,1 1 0 15,-1 0 3-15,0 1 2 16,0 0 0-16,-1 0 1 15,0 0 0-15,0 6 0 16,1 7 0-16,1-3 0 0,6 25 0 16,-13-35-7-16,2 1-34 15,6 3-103-15,1-9-110 16,10-5 150-16</inkml:trace>
  <inkml:trace contextRef="#ctx0" brushRef="#br0" timeOffset="175836.766">3415 10662 363 0,'3'-13'235'16,"-2"7"-21"-16,0-4-35 15,7-22-14-15,-7 25-22 0,8 8-9 16,-9-9-15-16,2 1-3 16,-4 6-3-16,-3-6-8 15,5 13-29-15,5 5-17 16,-3 2-31-16,-4 2-12 16,-1 11-3-16,-15-4 0 15,9 12 1-15,-7 1 2 16,-3-5 2-16,11 6 0 15,-16-2-3-15,-1 2 0 0,12 1-3 16,-4 0-1-16,7-10-1 16,4-1-1-16,-5-4-1 15,-5-9 0-15,12 6 1 16,-1-14 1-16,4-5 1 16,2 4-2-16,11-1-32 15,-4-1-27-15,-6-12-105 16,10 0-127-16,-10-17 182 15</inkml:trace>
  <inkml:trace contextRef="#ctx0" brushRef="#br0" timeOffset="176929.332">3914 10641 470 0,'-2'-4'273'0,"1"-4"-20"16,5 8-22-16,-10-3-27 16,8 1-19-16,2 2-31 15,-3 0-21-15,-1 0-30 16,0 0-12-16,0 0-22 15,-1 0-5-15,0 0-10 16,0 0-6-16,0 0-6 16,-4 2-4-16,-8-1-7 15,-6 9-1-15,-23 27-3 0,23-33-3 16,4 7-3-16,-8-6-4 16,-1-2-3-16,0 6-2 15,6-4-4-15,5-2-1 16,6 4-2-16,-1-9-2 15,1 1-2-15,7 6-1 16,-8-9-1-16,5 3-2 16,0 1 0-16,2-2 0 0,1 2 2 15,0 0 1-15,0 0 0 16,0 0 1-16,0 0 0 16,0 3 0-16,-1-1 0 15,0-2 0-15,-2 12 1 16,1-3-1-16,-1 1 0 15,-11 32 0-15,3-35 0 16,4 4 0-16,3-1 0 16,-3-1-1-16,-1-3 1 15,-6-3-1-15,9 0 0 16,5-1-1-16,-9-1-3 16,17 0-1-16,-3-2 0 15,1-5 1-15,18 2 0 16,-12-3 1-16,3-1 1 0,6 1-1 15,0 1 2-15,0-2-1 16,4 3 2-16,-14-2 0 16,3 2 0-16,6 7 1 15,-6 0-2-15,0 4-2 16,-11 3 0-16,0 1 0 16,-1 4 3-16,-2-2 0 15,9 6 0-15,-9 2 0 16,-9 1 2-16,4 0 0 0,-4-1 1 15,6 2-1-15,0 1 1 16,0 2 1-16,-11-5 0 16,-11-5 0-16,1-1 2 15,0-2 1-15,5-4 1 16,2 4 1-16,0-13 1 16,-4-3 0-16,6 1 1 15,-5-7-1-15,5-5-2 16,4 6-2-16,0-3-6 15,5 3-2-15,0 8-4 16,1-4-12-16,2 5-28 16,1-7-19-16,1 12-50 15,-3-2-22-15,3 4-43 16,0 6-46-16,3-10-228 0,8 12 295 16</inkml:trace>
  <inkml:trace contextRef="#ctx0" brushRef="#br0" timeOffset="177660.305">4278 10672 654 0,'-3'-9'326'0,"1"6"-99"16,-8-8-32-16,16 6-38 15,-4 5-8-15,5 3-13 0,-4-2-8 16,-9-1-35-16,13 3-17 16,-22-2-28-16,6 14-7 15,-12-1-2-15,-14-2-2 16,8 15-12-16,-2-5-2 15,3 8 1-15,2-2 1 16,7-3 5 0,-6-4-1-16,10 2-8 0,1 2-3 15,3-3-8-15,10 4-3 0,-1-4-4 16,4 0 1-16,7-6-2 16,-4 4-1-16,-10-7 1 15,19 4-1-15,-5-7 0 16,7-3 2-16,17-8 2 15,-7 1 3-15,-1-17 1 16,1-10 0-16,4 1-3 16,-8-12 0-16,10 5 0 15,-5-1 0-15,-1-4 2 16,-6 0-1-16,-4 7 2 16,-7 1 0-16,-1 5 1 15,-10-7 1-15,-5 7-2 16,-3 3-1-16,-14-1-7 15,-4 12-2-15,2 3-7 0,-3 0 0 16,11 12 0-16,1 3 0 16,-9 1 2-16,-2 6 6 15,-5-7-58-15,8 5-61 16,4-3 78-16</inkml:trace>
  <inkml:trace contextRef="#ctx0" brushRef="#br0" timeOffset="179194.83">4728 10779 381 0,'7'-5'250'15,"-6"-2"-23"-15,2-3-72 16,8 8-16-16,26-29-22 15,-44 24-1-15,2 9-7 16,6-2-12-16,-6 4-32 16,-6 0-18-16,20 1-21 15,-9 0-5-15,-5 6-4 16,14 5 0-16,-20 2-5 16,4 2-3-16,-14 3-4 15,8 2-1-15,-7-2 0 16,-2 0 0-16,12-3 1 15,-7-1 0-15,9-2 1 0,0-4 1 16,2 2 0-16,-2-1 0 16,2-10-1-16,1 5-1 15,3-10-14-15,-1 1-9 16,3 2-8-16,0-2 0 16,0 0 10-16,0 0 8 0,0-1 6 15,0 0 1-15,0 0 0 16,12-7-2-16,5-2-2 15,36-39-1-15,-23 27-1 16,-3-4 1 0,6-8 3-16,-3-1 1 0,4-5 1 15,6 5-1-15,-4 5 1 16,-5 2-1-16,-6 11-1 16,-12 5-2-16,-7 12 1 15,4 11 3-15,-11 6 6 16,5 6 5-16,-8 9 6 15,-7-5 2-15,4 8-2 16,-8 0-1-16,1 2-3 16,1 0-2-16,0 3-1 15,-2-7 1-15,3-13 0 16,-2-2 0-16,2-17 2 0,1-1 2 16,5 4-1-16,3-9-2 15,6-6-7-15,6-2-4 16,3-15-5-16,5 4-3 15,0-6-10-15,0-1-5 16,6 1-4-16,-2-2 3 16,7 4 11-16,4 3 5 15,2 2 5-15,-4 1 0 0,3 7 1 16,-1 0-1-16,-7 18 1 16,-4 1 1-16,-13 10 5 15,2 2 5-15,-7-1 6 16,-2 8 1-16,-2-2-2 15,-8-1-3-15,-2 1-2 16,2-3-1-16,-3 2 0 16,1 4 1-16,-4-5 0 15,-2 2-1-15,-3-7 0 16,-1-6 2-16,10 4-38 16,7-8-32-16,4 1-104 15,5-2-113-15,2-13 176 16</inkml:trace>
  <inkml:trace contextRef="#ctx0" brushRef="#br0" timeOffset="179728.357">5504 10699 533 0,'-13'2'355'0,"6"6"14"0,0 1-178 16,-2-6-32-16,6 8-49 16,-8-6-20-16,-4 4-19 15,-1 10-7-15,-1-1-11 16,-6 2-6-16,3 0-13 16,3-2-4-16,-4 2-5 15,5 3-1-15,5-3-5 16,-10-5-4-16,14-2-5 15,8 0-4-15,-1-3-3 16,21 7-1-16,-3-12 0 16,-1 1 1-16,8-7 2 15,-6-7 0-15,7-3 3 16,-3-2 1-16,-1-2-1 16,-9-5 0-16,4 2-1 0,-4-1-1 15,0 4 2-15,2-1 2 16,-6 5 2-16,-2-2 2 15,-5-1 1-15,-4 2-1 16,-5 0-3-16,-1 1-2 16,-4 1-5-16,6 3-2 15,-6 2-3-15,-1 1-2 16,-2 4-3-16,1 1 0 0,2-1-1 16,2 7-1-1,0-3-5-15,0-1-21 16,6 6-73-16,-5-6-56 0,8 2-271 15,7 1 279-15</inkml:trace>
  <inkml:trace contextRef="#ctx0" brushRef="#br0" timeOffset="180193.653">5945 10400 1099 0,'-2'-2'500'0,"-2"0"-234"15,1 3-63-15,2-1-81 16,0 0-37-16,-4 11-42 16,-5 15-5-16,-10 45-5 15,1-28 2-15,1 6 9 16,-8-1 3-16,4 0-6 15,14 4-7-15,-11-11-16 16,3-2-5-16,0-4-5 16,-8-2 0-16,13-1-1 15,7-1-1-15,-7-10-1 16,1-7 0-16,10-5-3 16,10 3-26-16,-5-8-64 15,8-6-39-15,7-10 68 16</inkml:trace>
  <inkml:trace contextRef="#ctx0" brushRef="#br0" timeOffset="181427.748">8414 10641 632 0,'0'-1'318'0,"0"0"-91"16,0 0-32-16,-1 1-54 16,0 0-18-16,0 0-25 15,-1 0-10-15,-17 10-16 16,-18 20-7-16,21-15-20 15,-4 2-8-15,7 3-12 16,-7-1-5-16,-1 3-5 16,3-1-2-16,3-2-1 15,-4-1-2-15,6 1-1 16,9 2-1-16,7 2-1 16,2-7-2-16,10 0 0 15,-3-4-1-15,2-9 0 16,7 0 1-16,8-3 1 15,-15-3 2-15,18-6 1 0,0-2 0 16,-1-4-1-16,21-4 0 16,-15-3 0-16,4 0 0 15,-13 1 2-15,-13-2 1 16,-3 3 1-16,-8 3 2 16,2-1-2-16,8 1 1 15,-10-4 0-15,4 0 0 0,-13-4-1 16,-10-1-3-16,-5 3-4 15,5 1-3-15,-8 6-4 16,0 4-4-16,1 3-4 16,-17 5 0-16,14 7-1 15,4 5 1-15,3 10-4 16,-1-3-44-16,6 3-317 16,-1 7 267-16</inkml:trace>
  <inkml:trace contextRef="#ctx0" brushRef="#br0" timeOffset="186257.873">11667 10894 399 0,'0'-1'267'15,"0"0"-11"-15,0 0-63 0,0 0-20 16,0 0-33-16,0 1-12 16,0-2-21-16,0 1-9 15,-1 0-4-15,1 0-3 16,0 0-5-16,0 0-2 16,0 0-7-16,0 0-4 15,0 0-13-15,-1 0-9 16,0-1-11-16,0 1-5 0,1 0-7 15,0 0-3-15,0 1-5 16,-2 0-4-16,1 0-5 16,0 0-1-16,0 0-3 15,-1 2 0-15,0 2-2 16,-1 2 1-16,1-6 1 16,1 0-1-16,0 0 4 15,0 0 0-15,0 0 0 16,0 0-2-16,0 0-3 15,0 0-2-15,0 0-22 16,0 0-31-16,-1 0-127 16,1-1-100-16,1 0 167 15</inkml:trace>
  <inkml:trace contextRef="#ctx0" brushRef="#br0" timeOffset="187316.99">12381 10547 581 0,'4'-1'461'16,"0"-1"-151"-16,-16-3-163 15,12 9-51-15,-6-2-17 16,-4 2-12-16,8 7-2 0,-9-3-1 16,2 8-3-1,-3 0-8-15,-4-2-7 0,4 2-15 16,-5-6-6-16,4 1-9 16,2 2-3-16,1-11-1 15,2 6 0-15,3-7 1 16,0-3 0-16,5 1-3 15,0 0-2-15,0 0-6 16,0-1-2-16,6-2-3 16,15 0-2-16,30-44-3 15,-10 30-5-15,-18 5-3 16,1-1 1-16,-8 7 4 16,-12 3 4-16,15 7 2 15,-12-3-1-15,3 10-3 16,3 1 2-16,-12 7 3 15,10 10 5-15,-15-2 8 0,-1 7 4 16,-9-7 5-16,-5-1 1 16,2-2 0-16,-8-2 0 15,2 1-6-15,-3 0-2 16,-8-1-3-16,-1-2 0 16,-2-4 2-16,7 0 1 15,-1-8 2-15,6-2-1 16,5-5-1-16,1-7-2 0,5 2 0 15,3-5-2-15,5 1-8 16,-2-4-8-16,5-1-14 16,2 0-3-16,1 1 1 15,4 3 4-15,4 1 9 16,0 1 2-16,1 2 4 16,-1-1-1-16,2 4 3 15,2 4 4-15,-3 1 8 16,1 3 5-16,-10 6 5 15,4-4 0-15,7 6 1 16,-1 3-1-16,12-4 0 16,-10 1-3-16,4 0-5 15,1-4-2-15,-1-6 0 16,1 0 1-16,3-5 2 16,2-3 3-16,8-6-77 15,-4-4-55-15,11-1 71 0</inkml:trace>
  <inkml:trace contextRef="#ctx0" brushRef="#br0" timeOffset="188301.319">13044 10544 524 0,'1'0'346'0,"4"-3"24"15,1 2-161-15,-6-2-20 16,3 5-35-16,-4-3-21 16,0 1-34-16,0 0-5 15,0 0-12-15,-5 1-2 16,-16 5-8-16,-35 7-11 15,29-5-14-15,4-3-10 16,-4 2-16-16,-2 0-6 0,6-3-7 16,-4 1-2-16,9-5-2 15,8 1-2-15,-1-1-1 16,2-1-1-16,11 3 0 16,-5-4-2-16,7 5-2 15,-3-3 1-15,0 0 1 16,0 0 1-16,0 0 1 15,0 6 1-15,2 4 0 16,-2-8 1-16,0 1 0 16,0-1-1-16,-2 7 1 15,-1-3 0-15,-3 3 0 16,-19 30 0-16,11-37 0 16,3 8 0-16,1-3 0 15,3 1 0-15,0-8-1 16,0-2 1-16,4 2 0 0,1-2 0 15,2 2-3-15,0 0-3 16,0 0-4-16,0-1-1 16,11-2 0-16,3-1 1 15,35-15 0-15,-27 17 2 16,2 1 1-16,-7 2 2 16,-11-1 0-16,10 1 0 15,-1 8-1-15,3-1-1 16,-7 4 2-16,-8 4 0 0,3-6 3 15,-6 5 0-15,6 1 1 16,-13-2 1-16,2 3 1 16,-14-2 2-16,15 2 1 15,7 0 2-15,-20-3 1 16,13 2 1-16,-25-1 0 16,-4-6-1-16,4-1 0 15,0-4 1-15,7 0-2 16,-4-3 0-16,8-2-1 15,0 0 0-15,3-7 0 16,7 2-2-16,-4 0-1 16,5-4-1-16,-1-1-18 15,4-2-18-15,2-2-55 16,1 0-53-16,2 0-114 0,3 4-128 16,4 6 243-16</inkml:trace>
  <inkml:trace contextRef="#ctx0" brushRef="#br0" timeOffset="188935.04">13295 10651 2195 0,'-10'13'26'0,"-7"-2"29"16,2 1-4-16,-12 12-6 15,-2-2-5-15,11 0-10 16,1-2-4-16,6-2-9 16,7-2-4-16,0-1-5 15,3-4-2-15,4 0-3 16,1 1-1-16,10 1-1 15,-1-1 0-15,-3-4 2 0,4-1 1 16,4-6 2-16,1-2 1 16,8-3 2-16,2-5 0 15,-7-6-2-15,-1-2 0 16,10-2 0-16,2-3 2 16,1-4 0-16,2 2 1 15,-13-6-1-15,-9-2-1 16,-4 5 0-16,-2 1 0 15,-6-3-1-15,-2 5 1 0,-6 1-6 16,-2-1-3-16,-13 12-6 16,2 4-4-16,-6 9 2 15,-13-2 0-15,4 7 2 16,0 0 1-16,-3 0-30 16,8 6-49-16,5 3 56 15</inkml:trace>
  <inkml:trace contextRef="#ctx0" brushRef="#br0" timeOffset="190367.843">13906 10626 668 0,'5'0'331'0,"-8"-1"-119"15,6 4-30-15,-4-3-64 16,0 0-23-16,0 0-20 15,0 0-3-15,0 0-8 16,-6 11-5-16,4-1-19 0,-27 35-10 16,22-28-14-16,-7 2-6 15,11-2-3-15,-14 5-2 16,4-4 1-16,-2-3 0 16,15 3 0-16,1-5 0 15,-1-6 3-15,2 1-1 16,-1-5 2-16,0-3 1 15,5-3 0-15,-5 2 0 16,0 0-3-16,0 0-5 0,6-7-22 16,5-8-12-16,28-33-15 15,-31 28-5-15,6-5 13 16,8 3 10-16,4-2 15 16,0 0 6-16,0 3 5 15,-1 2 0-15,-4 6 0 16,-6 12-1-16,-2 1-3 15,-4 1 0-15,-9 12 9 16,4-4 6-16,-7 10 9 16,2 9 4-16,1-2 1 15,-7 2-2-15,4 2-3 16,-7-10-2-16,1 3-4 16,-2-5-2-16,1-8 2 0,2 0 0 15,-2-6 0-15,9 3 1 16,-1-6-1-16,3 3-2 15,-1-4-6-15,0 0-4 16,0 0-8-16,2-7-2 16,6-9-8-16,20-31-3 15,-9 26-1-15,0-2 1 16,8 4 8-16,-2-4 4 0,4 5 5 16,4 4 1-16,-4-3 2 15,3 6 2-15,-9 7 12 16,-6-1 3-16,5 16 5 15,-12 8 2-15,-3-2-1 16,-3 3 2-16,-4 3 3 16,6-3-3-16,-10 1-5 15,6 6-4-15,-22-13-3 16,14 4-2-16,0-3-2 16,-8-4-1-16,8 3 0 15,-8-5-1-15,0-5-5 16,4-1-14-16,8-2-56 15,-7-1-33-15,7 1-119 16,3-1-95-16,12-2 204 16</inkml:trace>
  <inkml:trace contextRef="#ctx0" brushRef="#br0" timeOffset="190901.793">14651 10616 730 0,'-7'0'381'0,"-7"4"-101"16,5 7-66-16,-8-9-70 16,5 6-28-16,-2 5-26 15,0-4-7-15,1 3-14 16,-5-6-5-16,4-2-10 15,-2 6-4-15,2 4-11 16,1 4-4-16,1-2-11 16,2-2-4-16,5-1-9 15,-2-1-2-15,7 0-5 16,1 0-1-16,4-3-2 16,2-1 0-16,5-3 0 15,5 4 1-15,0-7 3 16,3-1 1-16,1-3 1 15,-3-12-1-15,9 1-9 16,0-4-3-16,0 0-4 0,0 2 1 16,-12-1 8-16,7 1 1 15,-13-2 5-15,1 7 1 16,-5-7-1-16,-17 1-1 16,5 5-3-16,-9-2-1 15,-2 9-2-15,2 3-2 16,-8 1 1-16,0-1-1 0,-1 1 1 15,12 4-1-15,-2 0-7 16,4 7-21-16,3-8-56 16,-3 4-36-16,3-2-129 15,3-3-143-15,6 7 260 16</inkml:trace>
  <inkml:trace contextRef="#ctx0" brushRef="#br0" timeOffset="191300.727">15121 10358 959 0,'3'-12'479'0,"5"3"-119"15,-4 3-160-15,3 4-28 0,-6 0-55 16,-3 1-74-16,1 1 11 16,0 0-12-16,-8 14-5 15,-19 44 5-15,7-22 7 16,0 7 2-16,3 4-2 15,-4-1-4-15,4 4-16 16,-2-11-6-16,4 4-11 16,-1-5-2-16,-3-15-2 15,6 6-1-15,-2-11-18 16,-1-4-51-16,12-2-77 16,1-3 84-16</inkml:trace>
  <inkml:trace contextRef="#ctx0" brushRef="#br2" timeOffset="207065.611">3204 11624 442 0,'29'-24'264'16,"-27"23"-49"-16,-5 1-73 16,10 2-24-16,-8-2-40 15,1-1-6-15,-2 1-5 16,1-1-3-16,0 1-2 16,0 0-5-16,0 0-15 15,0 0-6-15,0 0-10 16,-1 0-1-16,1 0 1 15,-4 13 1-15,-3 6-2 16,-11 31-3-16,12-22-6 16,-2-2-3-16,0 7-4 0,7 2-1 15,-5-5-3-15,0 5 0 16,3-1 0-16,-1-5 1 16,4 0 2-16,-1-9 1 15,1-5 1-15,1 4 1 16,0-15 1-16,3 8-1 15,-3-6 1-15,-2-5-1 16,0 3-1-16,1-4-1 16,0 0 2-16,1 0 0 0,0 0 3 15,-1-1 0-15,-1 0 0 16,1 0-3-16,1 0-4 16,0-3-1-16,0-13-3 15,6-34 0-15,-5 13-2 16,5 8-1-16,-6-10-4 15,2 4-1-15,1 9-2 16,-5 0 0-16,-1 9 4 16,0 5 0-16,-6 4 0 15,0 5-1-15,-2 5-5 16,4 2-1-16,-13 8 2 16,-2 0 0-16,-4 7 4 15,-6 5 2-15,5-4 0 16,-7 6 0-16,7 2 0 0,3-5 1 15,5 3-1-15,11-8 1 16,4 1-1-16,-8-3-2 16,9-1 0-16,0 4 1 15,9-7 0-15,4 4 1 16,-4-6 1-16,13 5 1 16,-14-9 0-16,8-2 0 15,8 1 2-15,-1-3 2 0,6 0 1 16,3-2 0-16,0-1-1 15,-9-4 0-15,4 3 0 16,-6 2 0-16,-4-11 1 16,2 6 0-16,-5-6 0 15,4 1-1-15,1 11-4 16,-4-5-1-16,0 2-37 16,-1 1-37-16,-11-5-155 15,1 7 147-15</inkml:trace>
  <inkml:trace contextRef="#ctx0" brushRef="#br2" timeOffset="207507.109">3417 11740 496 0,'-8'-11'344'0,"17"8"57"16,-7-2-133-16,1 6-92 15,5 1-35-15,-17-1-64 16,5 5-19-16,-7 0-14 16,7 6 4-16,-5 9 7 15,8 3-1-15,0 7-8 16,-9 1-7-16,15 6-11 16,-9-2-7-16,1-8-9 15,-5-4 0-15,-9-6-2 16,8-3 1-16,2-1 3 15,5 0 0-15,-5-10 5 16,9-1-25-16,-7-5-96 16,5-1-86-16,0 2 106 15</inkml:trace>
  <inkml:trace contextRef="#ctx0" brushRef="#br2" timeOffset="208099.009">3551 11792 531 0,'2'-8'360'16,"-2"0"2"-16,0 7-122 15,0 0-30-15,0 0-53 16,0 0-26-16,0 0-48 16,0 0-14-16,0 0-12 15,0 1 2-15,0 0-2 16,0 10-1-16,0 14-7 15,0 26-5-15,-3-20-14 0,2 2-8 16,0-11-9-16,1 1-2 16,0-4-5-16,1-12 0 15,4 14-1-15,3 0-1 16,3-7 4-16,0-1 2 16,2-8 7-16,-4-4 3 15,4-2 6-15,3-6 0 16,-2-14-5-16,1-3-4 15,5-11-8-15,-1-2-5 16,0-2-2-16,5 0-1 0,-7 4 0 16,-1-1 0-16,1 10 1 15,-6 3-2-15,-11 8 0 16,0 4-1-16,-3 6-4 16,1 6-4-16,3 0-8 15,-2 0 16-15,1 0-69 16,0 1-38-16,-2 23 6 15,-4 28 26-15</inkml:trace>
  <inkml:trace contextRef="#ctx0" brushRef="#br2" timeOffset="208578.807">4060 11735 585 0,'0'-5'335'0,"-3"-2"-38"15,2-2-55-15,8 6-56 16,-5-3-21-16,-1 5-44 16,1 3-18-16,-3-2-17 15,0 0-2-15,0 0 8 16,-6 16-1-16,-7 36-18 15,6-33-12-15,2 14-20 16,-2-6-10-16,2-2-12 16,-4 11-5-16,1-13-4 15,4 4-1-15,-3-11 0 0,0-7 0 16,4-2-1-16,1 1 0 16,0 1-11-16,4-7-34 15,2-1-86-15,2-2-71 16,-5 0 111-16</inkml:trace>
  <inkml:trace contextRef="#ctx0" brushRef="#br2" timeOffset="209283.166">4630 11546 701 0,'9'-5'379'0,"-8"0"-46"16,2 2-90-16,-1 3-51 16,-2-1-17-16,0 1-57 15,0 0-24-15,0 0-35 16,-1 7-2-16,-4 14 6 0,-11 26-1 15,0-24-9 1,-1 6-9-16,3 0-11 0,-12 6-7 16,15-2-10-16,5 5-2 15,1 1-4-15,8-8-2 16,-7 2-1-16,-2-4 1 16,3-13-1-16,2-1 2 15,2-13 2-15,-2-2 1 0,1 1 12 16,0-1 1-16,0 0-2 15,0-1-3-15,0 0-13 16,0-7-6-16,1-10-7 16,0-28-8-16,-2 24-11 15,3 0-4-15,-7 0-1 16,7 4 3-16,-13 1 10 16,-1 4 3-16,-2 4 3 15,-5 3 1-15,-2 8-1 16,-1 0 1-16,-3 7 1 15,-3 0 2-15,8 5 1 16,-1 0 1-16,-1 1 0 16,9 0-1-16,2-3 0 15,-3 3-1-15,15 0 1 16,-5 8 1-16,1 0 0 0,-2-5 1 16,-1 0 1-1,2-1-1-15,1-5 2 0,3 5 0 16,11-1 2-16,7-3 1 15,-10-2 4-15,15-2 1 16,-6-5 1-16,-7-2 2 16,20-2 1-16,-8-1 14 15,5-7-59-15,3-8-63 16,-2-4 66-16</inkml:trace>
  <inkml:trace contextRef="#ctx0" brushRef="#br2" timeOffset="209887.614">4702 11813 695 0,'0'-3'380'16,"3"4"-60"-16,3 2-134 15,-6-3-30-15,0 0-29 16,12 1-17-16,-9-1-24 0,9 2-8 16,28 11-7-16,-36-12-5 15,15 0-18-15,-3-4-6 16,8-4-12-16,3-1-4 16,-2-2-5-16,-7-4-3 15,-6 1-2-15,2 3-2 16,-5 1-5-16,-2 1-1 15,-4 5-3-15,-4-2-1 0,-3 5 2 16,-4 0-3-16,-2 3-1 16,-4 0-1-16,-6 1-3 15,3 3 0-15,-12 3 1 16,1 1 0-16,9 2 1 16,-2 2 0-16,8 4 2 15,2-2-1-15,-5 0 4 16,-1-2-1-16,2-3 1 15,2 6-1-15,-1-2 0 16,3-2 2-16,8 2 0 16,2-6 2-16,12 7 0 15,-1-5 0-15,-1 1 1 16,7 2 1-16,2-4 3 16,-6-2 1-16,9-2 0 15,-3-5 0-15,-2-6 1 16,19 6 0-16,-7-10 1 15,5 3-2-15,1-3-3 0,-10-6 0 16,-3 7-42-16,-3-2-42 16,-7-2-77-16,4 9 83 15</inkml:trace>
  <inkml:trace contextRef="#ctx0" brushRef="#br2" timeOffset="211129.928">5604 11510 610 0,'9'-1'309'16,"-4"-3"-79"-16,-8 2-23 15,-2 2-49-15,3-1-23 0,1 1-40 16,1 0-12-16,0 0-8 16,-1 1-1-16,-1 14-8 15,-4 33-10-15,-1-19-19 16,-1 1-9-16,-5 6-12 16,-4 2-4-16,4 2-2 15,-4 3-1-15,-3-2 0 16,9 5 0-16,-6-8 0 15,6-3 0-15,8-5 0 16,-6-9 0-16,5-7 0 16,-2 0 2-16,5-9 4 15,-2-4 0-15,5-6-5 16,-2 4-4-16,0-1-20 16,1-1-13-16,1-17-14 15,34-26-6-15,-23 16 4 16,3 1 8-16,5 1 16 0,5-1 7 15,5 4 9-15,7-2 2 16,-5 5 1-16,-5 2 0 16,-4 9-1-16,-11 3-2 15,-1 8-7-15,7 5-1 16,-1 10 1-16,-5 4 1 16,-5 5 9-16,-8 3 1 0,-8 5 6 15,3-2-1-15,-2 0 3 16,-2-4 0-16,0-5-2 15,1 4 1-15,4-9-1 16,-8-1 2-16,2-3 1 16,-10-5 2-16,-3-3 2 15,2-4 1-15,-6-4-1 16,2-7-2-16,-6-3-2 16,8 2-2-16,2-5-4 15,3 10-3-15,3 2-3 16,6-1-3-16,1 3-2 15,1 5-23-15,11-2-79 16,-7 4-53-16,2 4-180 16,6 0 209-16</inkml:trace>
  <inkml:trace contextRef="#ctx0" brushRef="#br2" timeOffset="211901.754">6037 11718 542 0,'-2'-3'378'16,"0"1"20"-16,1 2-179 16,0 0-36-16,0 0-51 15,0 0-13-15,0 0-18 16,0 0-11-16,0 0-14 15,-2 3-9-15,-3 12-18 16,-14 28-3-16,15-20-8 0,-13 0-6 16,9 1-7-16,-3 3-5 15,2-6-8-15,13 7-2 16,-6-7-5-16,3-2 0 16,5-4-3-16,-4-6 1 15,7 2 1-15,-1-7 2 16,2 0 6-16,6-3 4 15,2-6 1-15,5-2-2 0,7-8-27 16,10-3-19-16,-11-4-35 16,2-7-11-16,-11-1 9 15,-6-5 14-15,12 3 31 16,-2 4 11-16,-9 6 12 16,0 0 2-16,-4 10 0 15,-7 4 0-15,5 2-1 16,-8 6 0-16,-5 6 1 15,0 4 1-15,-3 7 4 16,-6 1 4-16,-5 5 9 16,2 6 4-16,-2 8 7 15,9 7 5-15,-7-1-1 16,2 0-1-16,0-1-8 16,-2-6-8-16,3 1-7 15,-4-5-3-15,-2-4-1 0,2 1-1 16,2-2 1-16,6 4 0 15,-3 0 2-15,1-2-2 16,5 0 5-16,1-9-24 16,3-5-69-16,3-2-64 15,0-10-353-15,7 1 331 16</inkml:trace>
  <inkml:trace contextRef="#ctx0" brushRef="#br2" timeOffset="212622.259">6975 11641 412 0,'32'-32'327'15,"-26"28"35"-15,-2 2-121 16,0 0-39-16,-2-1-83 15,-3 3-25-15,0 0-33 16,0 0-7-16,-9 16 5 0,-14 36-2 16,14-25-5-16,2 4-1 15,-7-1-13-15,-5 3-7 16,7 3-11-16,0 5-4 16,-1-4-4-1,6-3 0-15,-6-10-1 0,0-4-1 16,5-6 2-16,2-7 0 15,4 0-1-15,1-6-22 0,2-8-75 16,2 0-54-16,10-11 76 16</inkml:trace>
  <inkml:trace contextRef="#ctx0" brushRef="#br2" timeOffset="213265.795">6895 11731 646 0,'0'-1'356'0,"4"-1"-77"16,4 1-69-16,-7-1-72 16,7-6-32-16,-2 2-24 15,7-1-11-15,14 1-19 0,-4 6-6 16,9 2-11-16,1 3-7 15,6-1-9-15,-15-3-4 16,-5-5-4-16,1 4-2 16,-2 0 1-16,2 0 0 15,-3 1 1-15,-12-1-2 16,-2 0-3-16,-2-1-3 0,-2 1 5 16,-1 0 3-16,1 0 5 15,0 0 3-15,-13 9-6 16,-19 38-4-16,29-24-3 15,-18-4 0 1,13 5 1-16,-1 0 0 0,5-3-1 16,4 1-1-16,-1-2-1 15,-2-9 0-15,3 10 0 16,13-3 1-16,-9-7 2 16,8 12 1-16,5-16 3 15,-11-1 2-15,13-1 1 16,-1-5 2-16,5-2 2 15,3-5 0-15,4-8-1 16,0-3-4-16,1-3-6 16,-5-6-1-16,-2-1-2 0,-9-10 0 15,-4-4 1-15,-2 5 0 16,-6 0 1-16,-11 9-1 16,3 9-1-16,1 1-1 15,-3 8-6-15,8 1-2 16,-16 8-4-16,-3 1 0 15,-8 9 2-15,0 4 1 16,-6-3 4-16,3 4-5 16,2 2-73-16,0-4-51 0,17 4 76 15</inkml:trace>
  <inkml:trace contextRef="#ctx0" brushRef="#br2" timeOffset="214027.732">7846 11575 713 0,'23'-35'367'0,"-23"25"-89"0,0 6-32 16,10 4-60-16,-19 2-26 15,10 0-58-15,-3-1-25 16,-7 5-38-16,9-6-9 16,-6 13-9-16,1 12-3 15,-1-1-2-15,-5 10 2 16,-2 1-4-16,-6-1 1 0,-2 8-5 16,-3-1 1-1,-4-3-1-15,5 2 1 0,4-6 0 16,-4-8 0-16,19 3 0 15,-5-14 0-15,4-5 0 16,5-2 1-16,-7-9-33 16,9-1-30-16,-3-13-95 15,4 0-98-15,13-13 154 16</inkml:trace>
  <inkml:trace contextRef="#ctx0" brushRef="#br2" timeOffset="214311.868">7678 11689 735 0,'-1'-6'412'0,"-6"4"-97"16,15-3-99-16,1 2-38 15,5 0-53-15,10 2-20 16,-2-1-31-16,3-1-14 15,0 3-18-15,-3 0-9 16,-4 4-14-16,2 4-4 16,-3-2-7-16,-5-4-1 0,2 4 3 15,-3-3 1-15,1-3 1 16,3 0-29-16,-1-3-129 16,4 2-79-16,-6 0 123 15</inkml:trace>
  <inkml:trace contextRef="#ctx0" brushRef="#br2" timeOffset="-214171.306">8345 11703 713 0,'-8'-3'376'16,"12"1"-91"-16,-8-2-70 15,-2 4-75-15,5 0-28 16,0 0-34-16,0 0-9 0,0 0-5 15,0 0-2-15,0 0 1 16,0 0-5-16,-7 2-14 16,-7 1-8-16,-29 4-11 15,25-3-5-15,-5-1-9 16,0 6-1-16,-3 3-5 16,-4 0-1-16,10 4-2 15,0-1-2-15,-2 3 0 16,19 7-3-16,-17-3 0 15,4 0-1-15,16-3-1 16,-16-10-1-16,20 7 0 16,3-1 0-16,-6-3 4 15,17 2 2-15,0-4 7 16,-4-5 2-16,20 1 3 16,-17-6 1-16,-3-10-3 15,14-1-8-15,-16-15-17 0,7 2-9 16,13-2-10-16,-6-2 3 15,4 1 13-15,-4-3 6 16,-5 4 10-16,-11 1 2 16,-5 6 0-16,3 7 0 15,-4 6 0-15,-1 4-2 16,4 4-7-16,-11 2-1 16,-7 8 0-16,5 0 4 0,-8 4 9 15,-1 2 5-15,4 6 2 16,3 5 1-16,1-2 1 15,3 0 1-15,4-9-2 16,1-4-1-16,8 3-1 16,2-3 1-16,3 1 0 15,8 0 2-15,2-11 0 16,2-4 0-16,7-7 0 16,4-3 0-16,2-5-12 15,4-6-12-15,-5-6-20 16,0-9-6-16,5-5 10 15,1-1 11-15,3-7 17 16,-8-5 4-16,-11-7 1 0,-2-4-1 16,-7-3 2-16,-2 11 6 15,-5 16 7 1,-6 12 4-16,-3 20 0 0,-5 6-8 16,-10 10-9-16,-5 13-5 15,-14 16 1-15,-1 15 3 16,-7 8 12-16,-6-3 6 15,10-2 9-15,-4-7 6 16,12-4-2-16,7 0-5 16,3-7-10-16,12 4-6 15,0-13-7-15,14 0-2 0,0-1 0 16,-4-9 1-16,19-2-32 16,-14-6-25-16,3-9-103 15,3-4-156-15,15-5 204 16</inkml:trace>
  <inkml:trace contextRef="#ctx0" brushRef="#br2" timeOffset="-213287.06">9179 11687 579 0,'0'-5'344'16,"0"4"-32"-16,0-4-41 16,0 4-73-16,0-1-34 15,0 1-57-15,0 0-21 16,0 0-27-16,0 0-2 0,0 1-2 16,0 0-6-16,0 8-14 15,-4 14-7-15,-8 31-8 16,8-20-2-16,-13 4-3 15,5-5-3 1,12 5-3-16,-9-17-2 0,15 1 0 16,9 0 1-16,-13-18 3 15,19 12 4-15,-4-8 6 16,-2-3 2-16,5-13 2 16,-3-5-2-16,0-13-7 15,3-9-4-15,7 2-12 16,-2-7-6-16,2-1-4 15,-1 1 0-15,-5-1 3 16,5 9 0-16,-6 1 0 16,-1 12-2-16,-10 7-1 15,-8 0 0-15,-2 12-15 0,-12-7-10 16,6 14-26-16,-1 6-25 16,-2 1-65-16,4 10-55 15,-2 0-246-15,3 1-7 16,-3 3 264-16</inkml:trace>
  <inkml:trace contextRef="#ctx0" brushRef="#br2" timeOffset="-212770.098">9742 11659 580 0,'-10'-9'415'0,"3"7"64"15,-2 2-172-15,-1 2-104 16,0 5-41-16,-6 2-59 16,-3 4-23-16,5 6-34 15,-12-2-8-15,1 4-6 16,6 1-1-16,-3 2-6 0,13 3-2 15,2 2-9-15,-2-5-4 16,2 3-5-16,4-6-2 16,1-1-1-16,3-3 3 15,2-12 3-15,2 3 4 16,10-3 3-16,-8-4 1 16,14-1-1-16,5-4-3 15,-3-12-15-15,7 0-10 16,-5-6-16-16,-3-9-5 0,0 5 4 15,-3-5 4-15,-3-3 5 16,-6 4 1-16,-3-1 6 16,-3 2 2-16,-3 8 7 15,-3 0 2-15,-6 9-1 16,1 1-3-16,-1 10-6 16,-2-3-2-16,1 11-3 15,-2 2-6-15,-5-1-44 16,4 10-42-16,0-4-136 15,2 5-225-15,5-1 308 16</inkml:trace>
  <inkml:trace contextRef="#ctx0" brushRef="#br2" timeOffset="-212357.813">10239 11301 720 0,'-4'-9'459'16,"2"4"-13"-16,3 5-237 15,-3 0-43-15,1 0-77 16,0 0-20-16,-4 7-17 16,0 21-5-16,-44 42-4 15,25-21 3-15,8 8 3 16,-7-1-2-16,3-7-5 16,7-2-7-16,-7-10-14 15,1 0-5-15,2 3-5 16,6 0-2-16,-2 0 1 15,4-4-1-15,1-8 0 16,-9-1 4-16,1-3-56 0,7-1-50 16,5-2-156-16,-3-5 147 15</inkml:trace>
  <inkml:trace contextRef="#ctx0" brushRef="#br2" timeOffset="-211337.129">10431 11713 448 0,'0'-1'299'15,"0"0"-14"-15,1 0-52 16,3-4-10-16,-2 4-25 15,-2-1-16-15,0 1-41 16,0-1-25-16,0 1-40 16,0-1-15-16,0 1-14 15,0 1-1-15,0 0-1 16,-4 9-4-16,-9 17-6 0,-4 31-8 16,5-28-11-1,0 1-3-15,-5-2-5 0,-3-3-1 16,5-1-1-16,6 6 0 15,4-7-1-15,2-3 0 16,3-2-1-16,-3-15 0 16,6 2 4-16,1-2 3 0,-4-3 1 15,0-1-2-15,17-4-12 16,36-14-13-16,-22 1-28 16,-1-5-18-16,8-3-17 15,-2-9 3-15,1-5 22 16,-1 2 18-16,-9 3 27 15,-5 1 6-15,-9 7 3 16,-3 3 1-16,-6 6 3 16,0 6 6-16,-4 7 8 15,-4 5 1-15,-3 3-5 16,-2 8-4-16,-2 2-8 16,2 5 1-16,-4 0 0 15,1 2 1-15,0 2 0 16,-1 0-1-16,7 3 0 15,-1-1-1-15,5 1-1 16,2 1 0-16,-1-4 1 0,1 6 1 16,10-14-12-16,-4-2-33 15,7-5-112-15,6-6-93 16,-4 0 145-16</inkml:trace>
  <inkml:trace contextRef="#ctx0" brushRef="#br2" timeOffset="-210533.897">10943 11644 1357 0,'-3'0'169'0,"-2"-1"-26"16,6 1 137-16,-2 0-122 16,-1 0-42-16,1 0-38 15,-7 10-10-15,-6 10-14 16,-38 28-4-16,39-23-10 15,-6 1-5-15,3 1-9 16,4 6-4-16,-1 0-9 16,2 0-3-16,1-2-3 15,-10-3-1-15,11-14 1 16,3-4 0-16,4-3 3 16,14-5 0-16,-9 1 9 0,2-3 0 15,2-16-1-15,3 1-8 16,8-13-31-1,9-3-24-15,0-8-55 0,0-8-19 16,8-2 5-16,-2 7 20 16,10 14 50-16,-5 2 24 15,-13 11 29-15,-5 3 15 16,-14 4 21-16,3 9 10 16,4 10 5-16,-6 1-5 0,-2 6-3 15,-3-2-4-15,-8 3-10 16,0 2-7-16,-1 8-10 15,-5-1-4-15,4 6-4 16,1 0-2-16,-6-11-4 16,3 6 1-16,-4-12-1 15,5-1 0-15,0-7 1 16,7-3 1-16,5-5 6 16,0 0 1-16,-3-2-2 15,0 0-3-15,0 0-12 16,9-6-9-16,12-10-11 15,16-33-5-15,-19 28-12 16,-2-1-3-16,5-8-11 16,5-1-5-16,0-1 8 15,2 5 7-15,-3 4 18 16,-1 2 10-16,-1 10 24 16,-3 0 14-16,-2 9 24 0,0 3 9 15,-5 4 0-15,1 3-9 16,3 9-12-16,-14-2-4 15,-7 9-6-15,-5-2-1 16,-13 1-6-16,7 3-3 16,-3 2-7-16,0 3-2 0,3 6-2 15,1-6 0-15,5-2-1 16,-2-6 0-16,0-14-2 16,5 4-14-16,0-8-63 15,5 3-34-15,1-5-92 16,0-4 115-16</inkml:trace>
  <inkml:trace contextRef="#ctx0" brushRef="#br2" timeOffset="-209879.596">11526 11747 912 0,'-1'-1'445'0,"0"0"-159"15,-1 0-46-15,1-1-86 16,0 1-31-16,1 0-41 16,5-2-13-16,18-3-19 15,27 2-8-15,-27 5-16 16,-6-2-6-16,2-7-5 16,3 2-1-16,-1-1-1 15,0-3 0-15,-4 2 0 16,-3-2-1-16,1-2-2 15,-4 0-1-15,-5 0-1 16,-3-1-2-16,-8-2-2 16,2 11-3-16,-12-3-11 15,-4 2-5-15,-1 7-4 16,-6-1 0-16,1 11 8 16,2 4 3-16,-6 0 3 15,3 3 1-15,-2 0 2 16,0 0 1-16,4 4 0 0,4-2 1 15,6 0 2-15,2 4 3 16,8-1 7-16,2 1 4 16,9 2 4-16,1-1 0 15,-7-9 1-15,-2-4-2 16,1-1-1-16,6-1-1 16,19 1 1-16,8-2-1 15,1-10 0-15,-1 0 0 0,-8-2-2 16,1-5 2-16,0-3-52 15,1-7-48-15,0-4-163 16,-1 0 149-16</inkml:trace>
  <inkml:trace contextRef="#ctx0" brushRef="#br2" timeOffset="-208441.379">12560 11579 309 0,'0'-1'193'16,"4"-1"7"-16,3-2-14 15,0-2-9-15,-1 1-3 16,-1-6-9-16,24-26-7 16,-28 30-23-16,-2 7-12 0,1 2-34 15,-1-2-18-15,0 0-28 16,0 0-12-16,-1 8-10 16,-8 18-1-16,-16 34-3 15,9-22-1-15,-4-1-4 16,-4 2 0-16,2 5-2 15,-2 1-1-15,3 1-1 16,4-1 1-16,-3-6-2 16,0-8 0-16,12-1 1 15,-2-10-2-15,10-9-12 16,2 3-17-16,-3-13-61 16,2 4-69-16,2-12 95 15</inkml:trace>
  <inkml:trace contextRef="#ctx0" brushRef="#br2" timeOffset="-207756.858">12410 11695 574 0,'-12'-7'317'0,"12"5"-62"15,-4-5-70-15,16 1-52 16,-2 1-25-16,-7 0-12 16,15 1 2-16,-6 4-6 15,0 0-3-15,14 4-14 16,-7 0-7-16,4 1-7 16,3 2-2-16,-1 0-3 15,3-1-4-15,-1-3-10 16,-1 2-6-16,-2-5-8 15,-4-5-4-15,-3 0-4 16,-5-4-3-16,-5 4-1 16,3 4-2-16,-9-1 0 15,2 4-5-15,-8 2-8 16,4-4-3-16,-1 0-5 16,-18 7 1-16,-26 38 3 15,30-23 0-15,-3-2 2 16,3 3 1-16,2 2 0 0,-1-1 0 15,7 0-1-15,4 2 0 16,3-3 1-16,1 2 0 16,4-6 1-16,2-2 1 15,2-6 1-15,0-2 3 16,6-3 3-16,3-4 3 0,7-7 2 16,15 2 3-16,3-15-2 15,-8-3-1-15,1-9-3 16,-8-11-1-16,1 2 0 15,8-1-2-15,-6 6 1 16,-2-2-1-16,-13 6 0 16,-9 3-1-16,-6 9-2 15,-8 0-2-15,-12 8-5 16,11 6-4-16,-14 3-2 16,-2 2 0-16,0-1 4 15,-13 3 0-15,8 3 2 16,2 0 2-16,-6 4-26 15,5-3-38-15,6-3-108 16,6-2 128-16,8-1-7 16</inkml:trace>
  <inkml:trace contextRef="#ctx0" brushRef="#br2" timeOffset="-206280.678">13676 11606 597 0,'0'-4'354'0,"1"4"-74"15,-5 0-93-15,2 0-46 16,1 0-63-16,0 0-16 16,0 0-14-16,-2 5 1 0,-8 13-4 15,-15 21-5-15,19-26-6 16,-12 4-5-16,12-7-6 16,-1 4-4-16,-2-2-6 15,20-2-2-15,-12-2-1 16,4-4 0-16,4-3 6 15,-13-2 3-15,9-3 0 16,-3-2 0-16,-9-6-7 16,18 1-4-16,-5-2-5 15,2-3-5-15,11-1-11 16,-10 1-4-16,-3 0-1 16,-2-1 4-16,-3 8 8 15,-3 1 3-15,-3 6-3 16,-1 2-2-16,-4 4-2 15,-7 5 1-15,-2-4 3 0,-4 7 3 16,-2 1-1-16,3-1 2 16,0 7 0-16,1-2-1 15,0 2 0-15,4 2 0 16,7-1-2-16,-2-1 1 16,15 5 0-16,5 2 0 15,-1 5 0-15,-4-6 0 16,-3-4 1-16,-4-2 0 0,6-8 3 15,14 9 0-15,4-6 2 16,7-1 2-16,6-10 2 16,2-1 0-16,0-6 1 15,0-7-1-15,-2-1-1 16,-3-1-1-16,3 9-1 16,-7-12-8-16,-4 10-44 15,-4-6-25-15,-9-4-82 16,2 15-67-16,-3 3 145 15</inkml:trace>
  <inkml:trace contextRef="#ctx0" brushRef="#br2" timeOffset="-205255.287">14056 11680 644 0,'3'-9'364'0,"-3"5"-62"15,2-2-107-15,-2 6-69 16,-1 0-28-16,0 0-1 15,0 0-1-15,0 0 18 16,0 0 5-16,0 0-6 16,0 0-4-16,-6 3-28 15,-8 1-13-15,-34 10-25 16,29-7-14-16,-7 0-14 16,-1 1-6-16,-4 0-5 15,-3 2-2-15,2 1-1 16,6 1-1-16,6 3-1 15,8-1-1-15,2 5-2 16,-3-4 0-16,8 8 0 16,-3-2 0-16,3-1 1 15,6 0 0-15,0-5 0 0,1 2 0 16,5-3 2-16,2 1 1 16,7-2 3-16,-1-8 2 15,1-4 2-15,11 3 0 16,-11-15-13-16,8 2-14 15,9-11-27-15,-9-5-14 16,17-1-13-16,-8-3-1 0,-8 0 2 16,-1 0 3-16,-9 0 16 15,0 5 13-15,-6 9 23 16,0 4 13-16,-6 9 11 16,-2 2 1-16,-5 5 2 15,4-5 2-15,0 0 1 16,0 1 3-16,-9 14 2 15,-30 32 2-15,25-25 2 16,4 0 3-16,8-2 0 16,3 2-1-16,6-8-4 15,-1 3-4-15,7-6-1 16,-3-4 1-16,11 2-1 16,-5-3 0-16,8-5-1 15,8-2 0-15,0-11-22 16,12-8-19-16,-4-4-24 15,0-6-6-15,3-5 19 0,-12-5 15 16,8 2 21-16,-1-7 3 16,-5-5 3-16,8 0 0 15,-14-12 0-15,-4 0 1 16,-11 10 0-16,-1 5 3 16,-8 22 11-16,3 8 5 15,-7 15 3-15,-5 0 0 16,-8 10-1-16,-12 4-1 15,4 13 5-15,-10 3-1 16,-4 11-5-16,4 2 0 0,0-1 4 16,3-5 7-16,8 3 6 15,-4-4 0-15,0 0-10 16,13 4-8-16,-1-5-11 16,5 2-3-16,10-2-2 15,-4-3-2-15,6 0 2 16,8 0 7-16,-1-9-50 15,10 6-34-15,-6-24 6 32,-8-1 14-32</inkml:trace>
  <inkml:trace contextRef="#ctx0" brushRef="#br2" timeOffset="-204478.244">14910 11666 585 0,'5'0'367'0,"-2"0"-47"15,4 4-126-15,-9-4-24 16,-4 3-42-16,-4 1-1 0,-6 0-7 16,-1 4-10-16,-8-3-18 15,6 4-12-15,-11-1-27 16,9 2-12-16,-11 2-18 16,-2-3-5-16,5 3-9 15,-5 2-3-15,12 2-4 16,-1 3-2-16,5 0 0 15,-13 2-3-15,22-1-1 16,6-2 1-16,3 3 1 16,16-4 2-16,-5 2 3 15,-1-3 3-15,7-5 6 16,2 0 1-16,10-2 3 16,9 4 1-16,-3-10-1 15,-3-1-1-15,-6-9-4 16,0 1-1-16,12 6-2 0,-5-7-1 15,-3 7-1-15,-11-1 2 16,-10-2-28-16,0 2-30 16,-4 1-81-16,1 6-61 15,-3 3 116-15</inkml:trace>
  <inkml:trace contextRef="#ctx0" brushRef="#br2" timeOffset="-203254.931">15391 11956 256 0,'-1'5'213'0,"0"3"53"15,1 3-42-15,-2-4-57 16,1-4-12-16,-5 0-20 15,2-2-11-15,3 1-22 16,1 3-9-16,0-5-6 16,-1 0 2-16,0 0 1 0,0-1-4 15,0 0-19-15,1 0-13 16,0-1-19-16,0 1-5 16,4-11-7-16,4-13-4 15,11-29-6-15,-4 26-3 16,-5-12-3-16,6 0-1 15,0-2-1-15,-2-1-2 0,4 3-1 16,-18 1 0 0,10 3-1-16,2 4 0 0,-6 8-1 15,17 2 1-15,-16 10 0 16,-4 2 2-16,-3 7-2 16,0 2-1-16,-3 1-6 15,2 0-3-15,0 0-2 16,0 0 0-16,-3 9 4 15,-2 11 2-15,-2 31 2 16,6-27 2-16,2 0 0 16,3-3 0-16,4 3 1 15,4-7 2-15,2 1 0 16,-4-2 0-16,4-5 1 16,4 1 0-16,2-3 1 15,-2-4-1-15,9-1-1 16,-10-4-2-16,10-5-11 0,3-7-7 15,1-5-16-15,13-4-3 16,-9-5 8-16,4-2 6 16,-8-1 16-16,-6-7 6 15,-5-3 2-15,-3-1 1 16,-4-6 0-16,0 11-1 16,-5 11 2-16,0 6 2 15,-7 14 3-15,0 3 1 16,-3 2-3-16,2-1-2 15,0 1-3-15,-8 21 1 0,-9 40 2 16,2-26 2-16,1 4 4 16,1-1 0-16,-5 3 5 15,4-2 1-15,1 2-2 16,-3 2-2-16,-4-2-3 16,3 2-2-16,2-1-1 15,10 2 0-15,-3-11 1 16,5-4 0-16,-4-9-6 15,-3-3-22-15,7-6-93 16,1-1-102-16,-1-3 131 16</inkml:trace>
  <inkml:trace contextRef="#ctx0" brushRef="#br0" timeOffset="-173009.971">2132 13401 176 0,'0'-2'159'0,"1"-3"22"16,1 1-21-16,-2 3-13 15,0 0-12-15,0 0-4 16,0 0-8-16,1 0-2 15,-1-1-14-15,0 1-8 16,0 0-17-16,0-1-8 16,2-4-14-16,-2 4-10 0,0 1-18 15,0 0-9-15,0 0-8 16,0 0 0-16,0 1 3 16,0 0 2-16,0 3-3 15,0 7-3-15,-1 0-4 16,2 3-1-16,2 24-3 15,2-23 0-15,-1-2 0 16,-10-4 0-16,8 3 0 16,-8-6 2-16,0-5 2 15,8 5 2-15,-9-9 3 16,8 3 0-16,3 0-3 16,-10-10-3-16,10 5-6 15,-1-1-3-15,-4-10 0 16,11 3-1-16,-16-8-1 15,13-1 1-15,7 4 0 0,-6-1 1 16,9 0-1-16,-15-2 1 16,-2 3 0-16,-1 4 0 15,0 14 0-15,-3 1 0 16,-4 0-1-16,-3 5-3 16,-3-2 1-16,-1 0 1 15,-2 14 1-15,-2-5 1 16,-7 6 0-16,3 5 0 15,-9-6 0-15,9 10 0 0,7 1 0 16,-8-3 2-16,10 2-1 16,-6-3 1-16,7 2-1 15,6 2-1-15,-4 1 0 16,9 0-1-16,2-3 0 16,-3 3 0-16,4-1 0 15,2-4 0-15,-8 0 1 16,7-9-1-16,8 0 1 15,6 0 0-15,0-11 3 16,4 6 2-16,0-9 1 16,-10-6 1-16,21-1 0 15,-4 1 0-15,1-10-1 16,3 4 0-16,-9-4 0 16,-10-4-2-16,2 16 0 15,-6-10-1-15,-4 5-1 0,7 4-2 16,-11-6-34-1,-7 16-28-15,7 1-99 0,-1-1-89 16,-3 7 157-16</inkml:trace>
  <inkml:trace contextRef="#ctx0" brushRef="#br0" timeOffset="-172378.375">2315 13561 799 0,'-35'28'364'15,"38"-22"-166"-15,-10-6-36 16,19 3-55-16,-4-1-16 15,3-4-20-15,4-1-6 16,0-4-16-16,7 3-6 16,-3-3-5-16,15 0-3 15,-6-1-7-15,-4 0-5 16,6 4-13-16,-14 0-2 0,-4 5-4 16,-3-1 0-16,-6 0-2 15,-4 4 0-15,1 3 1 16,-2 5 2-16,-3 6 4 15,-4 8 5-15,-6 8 8 16,5 0 1-16,-12-2 4 16,0-6-2-16,8 3-4 15,-2-1-3-15,10 1-4 16,4-2-4-16,-12-8-3 16,7-2-1-16,-5-5-2 15,-2-1 1-15,14 0 1 16,-10-4-1-16,2-1-33 15,6 0-26-15,0-2-78 16,-3-1-63-16,18 1 123 16</inkml:trace>
  <inkml:trace contextRef="#ctx0" brushRef="#br0" timeOffset="-172014.936">2327 13723 834 0,'-7'-1'415'0,"5"-3"-131"16,5 7-66-16,9 0-71 15,-4-5-28-15,4 2-36 16,-6 2-7-16,3 0-13 16,12 15-10-16,-7-8-11 15,5-4-4-15,4 4-8 16,-8-13-5-16,1 4-9 16,5 5-4-16,-13-11-4 15,1 4 3-15,3 3-56 0,-7-4-46 16,3 0-215-16,1 3 190 15</inkml:trace>
  <inkml:trace contextRef="#ctx0" brushRef="#br0" timeOffset="-170686.258">2889 13333 626 0,'1'-5'335'0,"-1"4"-76"16,0 1-49-16,0 0-79 15,0 0-36-15,0 0-49 16,0 0-15-16,-1 0-7 16,0 0 5-16,0 1 8 15,-6 11 1-15,4 0-3 16,-7 28-4-16,5-22-10 16,-5 1-2-16,-9 3-8 15,0 0-1-15,1 5-2 16,8 3-1-16,-5 1-1 15,3 2 0-15,-4-5-2 16,-7-3 0-16,15-2 1 16,-4-7 0-16,6-3 1 15,3-1 0-15,-3-9 1 16,2 0-19-16,6-4-74 0,-1 0-57 16,-1 0-280-16,0 0 273 15</inkml:trace>
  <inkml:trace contextRef="#ctx0" brushRef="#br0" timeOffset="-170292.311">3133 13203 723 0,'2'0'366'0,"-3"3"-89"15,4 4-91-15,-3-7-64 16,-2 0-11-16,0 18-26 16,-9 34-18-16,3-27-16 15,-2 7-3-15,-1 1-6 16,0 0-6-16,-2 5-14 0,1-2-6 15,-4-2-5-15,0 1-1 16,-4-1-2-16,2 1 0 16,0 0-1-16,4-3 0 15,0-4 0-15,0-6-1 16,7-8-3-16,0-2-13 16,9-4-41-16,-5-3-36 15,3-5-114-15,7 0-89 16,-7-11 181-16</inkml:trace>
  <inkml:trace contextRef="#ctx0" brushRef="#br0" timeOffset="-169949.539">2816 13489 740 0,'-4'-4'390'0,"1"2"-86"16,9 0-79-16,-6 1-79 16,0 0-30-16,23 0-42 0,26 2-14 15,-24 1-16-15,1 1-7 16,-6 3-12-16,7-4-6 15,-2 2-7-15,-8 0-1 16,-5-6-25-16,-1 4-56 16,-3-4-394-16,-1 2 324 15</inkml:trace>
  <inkml:trace contextRef="#ctx0" brushRef="#br0" timeOffset="-169010.038">3357 13600 679 0,'-10'-3'338'16,"1"1"-94"-16,8 2-30 15,-1-1-48-15,3 0-27 16,-1 1-43-16,0 0-17 0,0 0-12 16,-1 0 0-16,0 0-7 15,-3 1-5-15,-10 5-11 16,-33 14-3-16,28-18 1 16,-5 3-1-16,1-2-6 15,2-2-3-15,7 5-15 16,6-3-5-16,3 3-7 15,0-1-2-15,1-4-3 16,1 0-1-16,3-1-2 16,0 0-1-16,0 0 0 15,0 0 0-15,0 0 2 16,0 1 0-16,1 3 2 16,1 4 0-16,1 2 3 15,-2 0-1-15,3 22 0 16,-8-30 1-16,-2-1 0 0,2 4-1 15,-2 3 0-15,4 4-1 16,-1-3 0-16,-3-6 0 16,4 0 0-16,-2-1 0 15,-9 1-1-15,13-3 0 16,1 2 0-16,-1-4-2 16,0 0-2-16,0 1 0 0,10-3-7 15,-2-1-5-15,2-1-5 16,29-15 0-16,-22 17 5 15,5 4 6-15,0 0 6 16,-8-7 2-16,-8 4 0 16,9 2 0-16,2 3-1 15,0 9-1-15,-7-2 1 16,-11-2 1-16,-13 4 1 16,11 1 1-16,5 4 0 15,8 2 0-15,-3 1 2 16,-7 0-1-16,-5-1 1 15,-4-4 2-15,-17 0 0 16,6-2 2-16,-5 0 2 16,-4-1 1-16,11-4 5 15,-1 1 2-15,-3-5 3 16,-3 3 0-16,5-6 0 16,0 0-1-16,0-1-6 15,5-3-4-15,0 5-4 0,1-2-3 16,5 1 0-16,-4-3 3 15,3 2-53-15,1-2-57 16,1-2 68-16</inkml:trace>
  <inkml:trace contextRef="#ctx0" brushRef="#br0" timeOffset="-167830.579">3715 13359 276 0,'-3'4'168'16,"6"-3"-10"-16,0 2-11 0,-4-3-28 15,1 0-11-15,-1 0-7 16,0 0-2-16,-1 0-2 15,1 0-6-15,0 2-17 16,-4 9-10-16,-4 2-15 16,-23 29-5-16,21-22-6 15,0-2-2-15,-3 1-8 16,-2 1-5-16,-4-1-7 16,6 8-3-16,1-6-3 15,3 0-1-15,4-2-2 16,2-1-2-16,5 2-2 15,2 1 0-15,0-3 1 16,10-4 3-16,6-3 10 16,2-1 2-16,11-5 2 15,-6-1-1-15,8 0-5 16,2-8-1-16,-3-5 0 16,7-5 0-16,-20-6 0 0,3 0-1 15,7-3 0-15,-7-1 2 16,10 0-3-16,-8-3 7 15,-13-1 24-15,0 2 12 16,-12-3 20-16,0 3 5 16,-3 3-14-16,-7-3-7 15,0 6-20-15,-5 1-8 0,-6 3-14 16,1 6-4-16,-4-3-4 16,-3 3-1-16,8 4-4 15,6 1-1-15,2 5-1 16,10 2 0-16,-5-2-3 15,-13 1-1-15,-5-4-1 16,1 6-2-16,0 3-1 16,6-1 1-16,8 9-44 15,-3-7-36-15,6 4-101 16,0-2-107-16,2 2 187 16</inkml:trace>
  <inkml:trace contextRef="#ctx0" brushRef="#br0" timeOffset="-166783.696">4063 13725 574 0,'29'-34'353'0,"-27"34"-64"16,1-2-85-16,0 0-40 16,-3 2-60-16,0 0-19 15,0 0-12-15,-1 7 0 16,-1-2-12-16,-3 4-6 16,3 6-17-16,-33 32-6 0,26-32-11 15,-2 1-3-15,4-5-6 16,-5-5-3-16,6 8 0 15,2-7 0-15,3-7 3 16,1 0-1-16,0-6-6 16,0 5-4-16,0 0-6 15,0 0-4-15,6-10-15 16,12-2-11-16,31-21-15 16,-27 20 0-16,10 7 15 15,-12-3 11-15,0-4 18 16,0 10 1-16,-9 1 1 15,4 9-1-15,-4 7 1 16,4 4 2-16,-13 2 2 16,-8 2 5-16,-13 1 3 15,-2 1 2-15,-8 6 1 16,2-1 0-16,-7 1-2 0,-7-3 3 16,10 0 9-16,1-3 5 15,7-3 8-15,0-4-2 16,-7-6-10-16,3-7-2 15,3-2-8-15,15 2-1 16,-2-11-4-16,18 2-4 16,-3-7-11-16,-8-7-8 15,4-1-8-15,0 1 0 0,2 0 6 16,3 6 4-16,10 5 7 16,-12-1 1-16,7 9-1 15,-9 1-1-15,10 4 1 16,-5 3 3-16,1 4 7 15,6 2 5-15,-3 3 7 16,3-1 3-16,-1 0 0 16,1 1 0-16,-2-3-2 15,0-3-1-15,0-4-2 16,0-5-2-16,1-2-2 16,2 5-1-16,3-7-19 15,-1 0-29-15,5-7-130 16,-5-8-110-16,16 1 170 15</inkml:trace>
  <inkml:trace contextRef="#ctx0" brushRef="#br0" timeOffset="-166203.888">4445 13286 395 0,'-2'0'260'16,"0"0"20"-16,0-2-53 15,1 2-56-15,1 0-19 16,0 0-19-16,0 0-2 16,0 0 0-16,0 0-3 0,0 0-22 15,0 0-14-15,3 0-22 16,13 4-12-16,29 2-19 15,-23-2-7-15,-2-4-14 16,3 2-4-16,-6-2-5 16,4 1-1-16,-3 3 8 15,1-3-25-15,-3 8-106 16,-10-13-66-16,-8 4 96 16</inkml:trace>
  <inkml:trace contextRef="#ctx0" brushRef="#br0" timeOffset="-165157.128">5280 13458 607 0,'0'-1'321'15,"1"0"-93"-15,4-4-74 16,-5 4-24-16,0 0-33 16,0 0-17-16,0 0-27 15,0 0-10-15,0 0-12 16,0 1-3-16,0 0-5 0,0 0-4 15,0 0-8-15,0 0-2 16,0 0-4-16,0 0 0 16,0 1 1-16,1 1 1 15,-1-2 3-15,0 0 3 16,2 1-1-16,3 0-1 0,8-1-2 16,-4-2-3-16,32-11 0 15,-41 1 0-15,1 8-1 16,-1-2 1-16,-5 3-4 15,5 5-1-15,-1-2-2 16,0 0-1-16,0 0 1 16,-1 0 1-16,-2 2 0 15,-7 7 2-15,1-5 1 16,-23 26-1-16,29-28 1 16,-1-1-1-16,7 1 2 15,-2-2-28-15,0 0-112 16,0 0-129-16,0 0 157 15</inkml:trace>
  <inkml:trace contextRef="#ctx0" brushRef="#br0" timeOffset="-164345.426">5259 13856 501 0,'0'-1'322'0,"0"0"-40"15,1 0-67-15,8-2-26 16,-2 0-44-16,-7 1-15 16,4 0-20-16,-3 1-11 15,0 0-19-15,0 0-6 16,-1 0-14-16,0 0-6 0,0 0-11 15,0 0-7-15,0 1-11 16,0 0-4-16,0 0-7 16,0 0-2-16,0 4-4 15,0 7-1-15,-1-3-3 16,-1-4-1-16,1 0-1 16,0 0-1-16,0 0 0 15,2 2-1-15,-1-5 2 16,0-1 1-16,13 7 2 15,-8-5 1-15,25 11 1 16,-24-19 0-16,-3-1 0 16,-2-1 0-16,8-1 0 15,-2 6 1-15,-4-5 0 16,-2 3-1-16,-4 5 0 16,0-5-3-16,2 5-3 15,0 0-1-15,0 0-3 0,0 0 0 16,-5 1 0-16,5-1 1 15,-4 4 1-15,-6 2 0 16,6-4-32-16,-2 0-41 16,-20 31-128-16,35-30-111 15,2 1 191-15</inkml:trace>
  <inkml:trace contextRef="#ctx0" brushRef="#br0" timeOffset="-162723.283">6136 13795 399 0,'22'-15'222'0,"-22"15"-35"16,-4 3-47-16,-1 3-37 0,0-6-13 15,-5 4-7-15,11-2-3 16,1 4-3-16,0 3-5 16,-3-5-9-16,-7-2-7 15,2-1-11-15,5 1-5 16,4 3-6-16,-3-5-3 15,0 0-1-15,0 0-1 16,0 0 2-16,11 3 2 0,-9-3 6 16,8 3 3-16,21 8 1 15,-40-12 0-15,12-1-5 16,-3 0-3-16,8-3-7 16,6 3-5-16,-9-5-6 15,1 0-2-15,-7 0 6 16,1 3 6-16,-4-4 9 15,3 4-1-15,-3 1-7 16,-12-6-9-16,14 11-11 16,0 2-3-16,2 1-4 15,-1-5-1-15,-1 0 0 16,1 0 0-16,-12 1-1 16,12-1 0-16,0 0-1 15,0 0-1-15,0 0 0 0,0 2-1 16,-1 4 2-1,1-2 0-15,1-4 1 0,-2 1 1 16,2 1-19-16,-1-2-28 16,1 6-105-16,0-3-127 15,3 1 175-15</inkml:trace>
  <inkml:trace contextRef="#ctx0" brushRef="#br0" timeOffset="-162187.435">6750 13424 856 0,'-3'-2'401'15,"-5"0"-159"-15,8 3-42 16,8 3-81-16,-2-3-29 16,-6 7-45-16,-10-3-9 15,-2 4 1-15,-3 5 0 16,10 6 2-16,1 2-3 0,-5 10-9 16,1-2-4-16,-9 3-11 15,-3 3-3-15,-3-1-2 16,9 1-1-16,-3-5 0 15,5 0 0-15,-3-9 0 16,-3-3-1-16,10-4 1 16,1-7-1-16,5-1 1 15,2-2-15-15,0-2-47 16,0-5-37-16,0 1-110 16,0 0-92-16,2-1 188 15</inkml:trace>
  <inkml:trace contextRef="#ctx0" brushRef="#br0" timeOffset="-161198.196">7246 13419 698 0,'-4'-4'373'16,"0"-1"-96"-16,4 5-101 15,-4-1-29-15,4 1-33 16,0 0-12-16,0 0-22 16,0 0-8-16,-1 0-11 15,0 0-1-15,-13 3-2 16,2 1-1-16,-30 19-6 16,32-13-5-16,-12-1-13 15,5-2-7-15,-9-3-9 16,5 0-4-16,7 1-4 0,-8 0-1 15,10-5-2-15,0 1-3 16,7 4-2-16,-2-6-1 16,2 4 0-16,3-1-2 15,-2-3 0-15,4 1 0 16,0 0-1-16,0 0 1 16,0 0 0-16,-1 0 1 15,-1 0 1-15,1 1 0 16,0 7 0-16,-1 1 0 15,-1-1 2-15,-1 4-1 0,-11 27 0 16,6-26 1-16,0-1-2 16,3 4 1-16,0-4 0 15,1-4 0-15,0 5 0 16,-2-10 0-16,6 1 0 16,-1 6 0-16,4-7-1 15,-2-1 0-15,1-1-1 16,-1-1 0-16,0-1-1 15,0 0-1-15,11-6-6 16,3 1-5-16,34-33-6 16,-26 29 0-16,1 1 5 15,-1-1 3-15,2 8 7 16,-4-1 1-16,-4 6 0 16,-7 1-1-16,-1 4 0 0,-5 0 1 15,-4 5 1-15,8 1 2 16,-11 4 1-16,13 6 0 15,-12-1 0-15,5 9 2 16,-9-7 0-16,-8-6 0 16,9 4 1-16,-15-7 1 15,9 0 2-15,-10-1 2 0,3-1 2 16,-2-2 3-16,-1-3 1 16,4 1 0-16,-3-9 0 15,2 3 0-15,5-2-2 16,-1-4-2-16,3-2-1 15,0-4-1-15,-2-3-4 16,0 0 0-16,5-1-5 16,-1-2-8-16,6-2-36 15,2 6-31-15,0 0-81 16,5 8-56-16,2 1-338 16,-1 0 363-16</inkml:trace>
  <inkml:trace contextRef="#ctx0" brushRef="#br0" timeOffset="-160534.651">7504 13435 898 0,'2'0'413'0,"1"1"-167"16,-8 0-38-16,3-1-55 15,1 0-15-15,0 0-31 16,-11 3-15-16,-1 12-22 15,-32 25-8-15,28-23-20 16,-3 4-11-16,-2 2-15 16,2 5-3-16,2 6-1 15,-2-8 1-15,6 7 0 16,3-2-1-16,-3-14-4 16,11 15-2-16,3-17-1 15,6 7-2-15,9-1 0 16,-4-10 0-16,5-1 0 0,-4-8 1 15,3 2 0-15,-2 1 1 16,2-3 1-16,0-7 1 16,3 2 1-16,0-12 0 15,0-6-2-15,4 7-1 16,1-7-1-16,2 2 0 16,1 5 0-16,-12-6-1 15,-3-5 2-15,-2 7 1 16,0-2 0-16,10-5 1 0,-3 1 0 15,1 2 0-15,-30-9 0 16,10 6-1-16,-17 5-1 16,8 4-1-16,9 8-2 15,-13 2-2-15,1 1 0 16,-10 1-1-16,-4 3-1 16,-2 1-1-16,2 1 2 15,-3 2-21-15,7 0-82 16,4 2-85-16,11 0 111 15</inkml:trace>
  <inkml:trace contextRef="#ctx0" brushRef="#br0" timeOffset="-158983.208">8044 13571 490 0,'39'-18'319'15,"-36"13"-12"-15,-9-1-76 16,13 5-88-16,4 1-37 16,-10 1-43-16,2 3-10 15,-8-1-19-15,-3 3-3 16,2 5 2-16,-2 1-1 16,0 9-1-16,9 0-2 15,-13 9-4-15,-1 0-2 0,-1-1-6 16,-11-4-4-16,10-1-4 15,-1-4-2-15,1-4-1 16,2 4 0-16,4-7 0 16,1 1 0-16,6-2 1 15,0-7-1-15,-1-5-2 16,3 4-1-16,-1-5-2 16,1 0-1-16,0 0 0 15,0 0-1-15,4-7 0 16,8-4 1-16,28-31 0 15,-18 28 0-15,-8-6 0 16,2 0 1-16,7-2 1 16,-9-2-1-16,4-5 0 15,-4 5 0-15,5 4-1 16,2 2 0-16,2 8-2 0,1-1-1 16,-2 5 3-16,-4 4 0 15,-5 4 3-15,-3 6 2 16,-6 9 1-16,-2 3-2 15,0 5 1-15,-2-2-1 16,-3 5-1-16,2-2 1 16,-6-6-1-16,3 3 0 15,-3-10 0-15,0 4 0 0,2-1 1 16,-4 0 1-16,2-7 1 16,-4-3 2-16,6-2 4 15,-3-3 1-15,2 1 2 16,6 0-1-16,-10-8-4 15,17 8-4-15,-2-11-6 16,-5-5-4-16,21 4 0 16,-13-11 0-16,16 10 3 15,2 0 0-15,-3-9 0 16,-1 1-1-16,1-5 1 16,4 1 1-16,-1 6 3 15,3 2 7-15,-1 4 12 16,-2 3 5-16,-5 6 1 15,5 2-5-15,-5 5-8 16,-4 2-2-16,-3 5-2 16,-23-9 0-16,6 12 0 0,5 3 0 15,-9 8 2 32,4-13 1-47,2-6 0 0,0-3 1 0,1 1-4 16,-4 24-1-16,-18 48-4 0,-9-36-1 0,16-33 0 15,10-2 0-15,-2-3 0 0,11 3-7 16,-2-5-18-16,3-3-82 16,8-3-56-16,-1-13 92 15</inkml:trace>
  <inkml:trace contextRef="#ctx0" brushRef="#br0" timeOffset="-158430.643">8837 13565 488 0,'1'0'347'0,"-1"0"52"16,0 2-145-16,-1-2-70 0,1 0-30 15,-1 0-33-15,0 0-14 16,-4 11-21-16,-129 202 316 78,138-200-406-78,-4-12 8 16,2 2 1-16,3 4-1 0,7-3 0 15,0 3 0-15,2-3 2 16,4 4 0-16,-8-8 0 15,7 0 1-15,-2-8 1 16,-2-2 0-16,4 0 1 16,-2-4 0-16,0 0-1 15,1-6 1-15,-5 2 1 16,5 3 1-16,-11-5-1 16,-4-7-1-16,-2 2-1 15,-10 1-2-15,0 5-4 16,5 15-1-16,-4 1-3 15,-2-2-2-15,1 5 0 16,-1 4 1-16,-3 0 1 16,1-2 0-16,-1 0 1 0,-1 2-1 15,5-3-10 1,2 4-21-16,2 1-62 0,3-4-38 16,4 0-95-16,0-5-83 15,0 2 204-15</inkml:trace>
  <inkml:trace contextRef="#ctx0" brushRef="#br0" timeOffset="-157999.149">9479 13202 1037 0,'5'-5'535'16,"-9"3"-162"-16,-5 0-176 15,8 6-47-15,-5 12-75 0,5 2-23 16,-11 13-24-16,-4-3-4 16,-2 7 2-16,-3 4 1 15,3-1 2-15,10 6 0 16,-7-5-2-16,2 3-2 16,1-4-7-16,-4-2-2 15,5-1-5 1,0 5-2-16,2-3-2 0,0-3 0 15,-3-4-2-15,0-10-1 16,4-7-70-16,-1 2-58 0,5-11 76 16</inkml:trace>
  <inkml:trace contextRef="#ctx0" brushRef="#br0" timeOffset="-156222.997">6174 14047 591 0,'6'0'320'0,"-2"1"-64"0,0 2-36 16,-4-2-61-16,-1-1-19 16,-1 0-33-16,1 0-6 15,0 0-10-15,1 0-6 16,0 0-8-16,0 0-4 16,0 0-5-16,0 0-2 15,0 0-7-15,0 0-7 16,1 0-10-16,9 6-4 0,12 4-1 15,30 5 1-15,-20-15-2 16,14 2-5-16,-11-16-7 16,5 4-4-16,-1 2-9 15,-7-9-2-15,4 9-4 16,-1 4-1-16,7 4-1 16,-2 1 0-16,-11 3 1 15,-2 0 0-15,-19-6 4 16,2-1 2-16,10 2 3 15,1 0 2-15,3 1 0 16,-2 0-1-16,-2-3-1 16,-2-3-2-16,3 2-3 15,2-1-1-15,-5-1-2 16,2 4-2-16,2 0-1 16,1 2-2-16,17 5 2 15,-9-4-1-15,12 7 1 16,-1-8 4-16,2-4 5 0,16 4 4 15,0-4 0-15,3 4-1 16,7 5-7-16,-9-5-1 16,2 2-2-16,1-1-1 15,-8-2 1-15,8 5 0 16,-8 2 0-16,-8-3-1 16,-2 0 1-16,-7-3-1 0,-2-3-1 15,7 4 1-15,-6 1 0 16,4-2 0-16,8 0 0 15,-1-3-1-15,7-1 0 16,-2-1 0-16,-13 0-1 16,2 5 0-16,3 0 0 15,-7 0 0-15,20 3-1 16,-6 1 0-16,-7-1 1 16,10-1 0-16,-16-3 0 15,6-4 0-15,1 4-1 16,-1 1 0-16,1 0 1 15,-2 1-1-15,4 4 0 16,-8-6 1-16,7 2 0 16,2-1-1-16,-8-3 1 0,4 2 0 15,-11-1 0-15,0 3 0 16,-1 1-1-16,2 3 1 16,-4-2-1-16,3 0 0 15,1 3 1-15,-6-1 0 16,0 0-1-16,3-3 1 15,2-2 0-15,-1-6 0 16,0 1-1-16,-6 1 2 16,-9-1-1-16,4 5 0 0,-3-3 1 15,-5 1 0-15,-5 0-1 16,1-1 1-16,-4 4-1 16,-4-3 1-16,1 3-1 15,-4 0 0-15,-1-2 0 16,0 1-1-16,0 0 2 15,0 0-1-15,0 0 1 16,0 0 0-16,-1 3-12 16,1-3-23-16,-4 4-78 15,-3 0-42-15,2-1 88 16</inkml:trace>
  <inkml:trace contextRef="#ctx0" brushRef="#br0" timeOffset="-150940.505">10347 13767 390 0,'0'-1'244'0,"-1"-1"-19"16,-1 1-66-16,2 0-11 15,0 0-11-15,0 0-6 16,6 0-11-16,3 0-6 0,1 0-7 16,17-1-2-16,18-8-5 15,-17 10-4-15,2 0-15 16,-8-1-10-16,6-2-21 15,-2-1-11-15,4 1-18 16,-8 3-7-16,-8-3-7 16,-2 0-2-16,-3 4-1 15,-4 3-1-15,0 6-3 16,-3-3-21-16,-2-7-61 16,-3 4-58-16,-4-3 81 15</inkml:trace>
  <inkml:trace contextRef="#ctx0" brushRef="#br0" timeOffset="-150550.454">10302 13908 651 0,'0'-1'389'0,"-4"0"-54"0,10 1-107 15,-6 0-25-15,0 0-42 16,0 0-16-16,0 0-29 16,13 4-5-16,-1-1-5 15,35 13-2-15,-28-13-7 16,6-1-7-16,-9-1-15 15,1-3-6-15,8-1-16 16,-6 0-10-16,16 1-18 16,-11 0-8-16,-5-1-9 15,2-1-1-15,-1 4-5 16,-3 0 0-16,-6-2-16 16,-7 2-41-16,-3 5-106 15,-2 0-18-15,1-5 93 16</inkml:trace>
  <inkml:trace contextRef="#ctx0" brushRef="#br0" timeOffset="-147396.946">1759 16371 330 0,'1'-8'215'16,"5"-1"12"-16,-6-6-20 0,2 9-20 15,0 0-8-15,3 2-14 16,1 4-5-16,-7-4-23 16,0 2-11-16,0 2-27 15,0-1-16-15,1 1-31 16,0 0-16-16,-1 0-19 16,0 4-6-16,-7 13-1 15,-16 35-1-15,18-14-2 16,-6-10 2-16,-3 10-2 15,1-4-1-15,2-3 0 16,-1 3-1-16,-2-6-2 16,6 2 0-16,-5-3-1 15,6-2 0-15,7-7-1 16,-2-1 0-16,6-12 1 16,-2 5-1-16,0-8-6 0,0-4-10 15,-1-2-39-15,0 3-37 16,0 0-122-16,6-15-127 15,25-25 214-15</inkml:trace>
  <inkml:trace contextRef="#ctx0" brushRef="#br0" timeOffset="-146984.543">2164 16335 557 0,'-4'1'388'15,"0"-2"30"-15,-1 1-176 16,4 3-24-16,0-3-56 16,0 0-27-16,1 0-31 15,0 0-12-15,-1 0-22 16,0 0-9-16,0 0-19 15,-5 7-10-15,-1 5-10 16,-21 29-5-16,16-18-7 16,2 0-2-16,0 9-1 15,-3-4 0-15,3 3-1 16,-2 0-1-16,-2-7-1 16,0 2 0-16,5 3-1 0,0 0 0 15,-3-1 0-15,16 5 0 16,-22-20 0-16,5 1 0 15,3-12 2-15,-1-2-5 16,10 0-71-16,1-8-51 16,-2-6-155-16,1-2 162 0</inkml:trace>
  <inkml:trace contextRef="#ctx0" brushRef="#br0" timeOffset="-146565.219">1698 16489 835 0,'0'1'413'0,"-2"-1"-146"0,3-1-48 16,-1 0-72-16,0 0-23 16,0 0-24-16,1 1 5 15,21 2-8-15,36 7-12 16,-24-6-20-16,-8-3-9 0,7 2-17 15,-17-8-8-15,8-1-13 16,5 5-4-16,-19-14-5 16,16 10-1-16,-14-8-3 15,5 3 7-15,2 8-73 16,-7 3-50-16,4 3-206 16,-9-2-331-16,4 15 430 15</inkml:trace>
  <inkml:trace contextRef="#ctx0" brushRef="#br0" timeOffset="-144862.032">2584 16424 397 0,'0'-7'306'15,"-1"3"27"-15,-1 3-112 16,1-5-33-16,1 5-71 16,0 0-30-16,-1 0-42 0,0 0-9 15,0 0-1-15,0 1 3 16,0 0 2-16,0 0-1 15,-7 14-6-15,-12 24-1 16,22-18-9-16,-6-9-7 16,-2-2-6-16,2 3-2 15,-2-6-2-15,5 3 0 0,-1-5 0 16,0 1 3-16,1-5 7 16,0-1 4-16,1 0 1 15,0-1-2-15,0 1-9 16,0 0-4-16,4-6-2 15,3-10-1-15,14-28 0 16,-17 21-2-16,3 2 1 16,2 12-1-16,-2 4 1 15,-6-8 0-15,-1 8 1 16,-5-10-1-16,-2 3-2 16,1 10-2-16,-2 3-3 15,-1 3 0-15,-3 5 0 16,5 4 1-16,-18-5 4 15,7 9 0-15,7 3 1 16,-15-10 2-16,21 14-2 16,-9-6 0-16,-11-4-1 15,20 17 1-15,-9-9-1 0,1 2 0 16,5 4-1-16,-6-5-1 16,-6-1 1-16,12 1-1 15,-1-5 1-15,6 4 1 16,8 3 3-16,0-2 0 15,1-2 2-15,3-4 0 16,6 0 4-16,1-1 3 16,-4-2 9-16,-8-9 4 0,8 1 1 15,-2-4-1-15,14 0-3 16,-4-1-1-16,-6-7-2 16,8 4-2-16,-11-12-5 15,6 4-2-15,4 0-4 16,-10-7-1-16,8 12-1 15,-2-1 0-15,-7-2-28 16,1 4-30-16,-4-2-132 16,1 4-99-16,1 1 174 15</inkml:trace>
  <inkml:trace contextRef="#ctx0" brushRef="#br0" timeOffset="-144240.981">2811 16602 852 0,'-1'-1'434'0,"0"0"-106"16,0 0-78-16,0 0-71 16,0 1-35-16,0 0-57 15,1 0-19-15,0 0-17 16,0 0-1-16,6 1-4 15,13 3-4-15,35 4-12 16,-24-8-5-16,-3 0-6 16,-10-8-3-16,-1 3-3 15,-1-4-1-15,-1 3-3 16,2 8-2-16,-11-2-3 0,0 0 0 16,0 0-2-16,-1 0 0 15,0 1 1-15,1 5-1 16,-3 8 1-16,-2 1 0 15,-2 8 0-15,-6-1 0 16,-3 2 0-16,-3 4-1 16,-1 7 0-16,1 0 0 15,0 0 1-15,-4-5-1 0,-2-7 0 16,2 2-1-16,13-2 0 16,3-3-1-16,-3-4 0 15,3-1 1-15,7-4-1 16,-14-2 0-16,11-1-20 15,7-4-22-15,-21-4-72 16,22 1-61-16,-10-1-172 16,-2-3 214-16</inkml:trace>
  <inkml:trace contextRef="#ctx0" brushRef="#br0" timeOffset="-143898.127">2921 16811 896 0,'-6'-1'502'0,"-1"-2"-74"15,15 3-205-15,-5-5-47 16,3-3-58-16,22 8-23 0,-14 0-34 16,8-4-7-16,6 7-15 15,-8-7-7-15,1 3-14 16,-4 1-3-16,-6-4-7 16,0 2 0-16,-2-3-25 15,-4 3-49-15,-1 2 269 16,0 9-175-16</inkml:trace>
  <inkml:trace contextRef="#ctx0" brushRef="#br0" timeOffset="-142489.836">3441 16346 338 0,'-1'-22'171'0,"1"15"-46"15,-2 0-28-15,5 2-33 16,-3-1-7-16,6 0 5 15,-1-2 8-15,-1 3 24 16,3-1 9-16,-7 3 5 16,7 3 0-16,0-1-2 15,-7-4 0-15,3 1 5 16,-3 1 0-16,0 3-11 16,0 0-6-16,0 0-18 15,0 0-7-15,-1 0-16 0,-1 11-7 16,-2 16-15-16,-11 26-4 15,8-19-7 1,-6-4-3-16,-3 3-5 0,4-2-3 16,-2-1-3-16,3 4-1 15,4-7 0-15,-3-2-1 16,2-4-2-16,10-2 1 0,-14-6-1 16,16 3 2-16,6-5 3 15,-19-7 1-15,24 2 2 16,-17-8-13-16,-13-4-45 15,15 4-29-15,-1-3-78 16,0-3-34-16,10 0-123 16,11 2 192-16</inkml:trace>
  <inkml:trace contextRef="#ctx0" brushRef="#br0" timeOffset="-142127.883">3904 16193 1053 0,'-9'0'460'15,"-1"3"-236"-15,16 6-47 16,-14 1-72-16,5 5-22 15,0 10-17-15,-5 6 1 16,4 7 6-16,-11 0-3 16,10 2-19-16,-18-12-10 0,1 1-18 15,8 2-7-15,-13-1-7 16,18 3-1-16,5-1-1 16,3-3-1-16,-9-5-1 15,4 1-2-15,-5-6 1 16,-8-11 0-16,13-2-18 15,-4-4-30-15,7-4-113 16,3-1-98-16,-2-7 154 16</inkml:trace>
  <inkml:trace contextRef="#ctx0" brushRef="#br0" timeOffset="-141786.206">3527 16467 749 0,'-6'-4'434'0,"-2"-1"-83"15,5 5-107-15,1 0-31 0,1-1-65 16,-1-1-29-16,2 1-42 15,0 0-13-15,0 0-12 16,5 0 2-16,13 1-6 16,28 3-7-16,-23 3-15 15,0-5-8-15,3 1-9 16,3 2-2-16,5-4 1 16,1-1 0-16,-10-3-18 15,-15-7-35-15,7 3-124 16,-12-1-102-16,8-2 161 15</inkml:trace>
  <inkml:trace contextRef="#ctx0" brushRef="#br0" timeOffset="-140886.3">4219 16477 854 0,'9'0'387'0,"-9"0"-138"16,1 4-84-16,-1 3-42 15,-4-2-25-15,10 4-36 16,-12-3-4-16,-3-3 12 16,-2-1 12-16,-8-2 5 15,13 0-3-15,-4 3-14 16,3 3-11-16,-9-3-23 16,-3 4-7-16,2-7-9 15,-5 1-3-15,9 6-3 16,-4-2-3-16,6 3-6 15,2-3-1-15,-2 1-2 16,5-1-1-16,0 0 0 16,2-1-1-16,3 0 0 15,0 0 0-15,0-4 0 0,0 0 0 16,0 0 0-16,1 0 0 16,0 0 0-16,0 1 0 15,0 1 1-15,0 1 1 16,0-2-1-16,0 3 0 15,0 0-1-15,0-1 1 16,0 2 1-16,0 0 0 0,-1 1 0 16,0-2 0-16,0-3-1 15,-1 2 0-15,1-3 1 16,0 0 1-16,0 0-2 16,1 0 0-16,0 0-1 15,0 0-2-15,0-1-2 16,5 0 0-16,3-1-1 15,7-2 1-15,22-4 2 16,-21 9-1-16,-3 2 1 16,-3 4 0-16,6 4 0 15,-6 1 1-15,-2 0 0 16,0-1 1-16,-6 3 0 16,0 3 1-16,-3 0 0 15,-1 8 1-15,-7 2 0 0,-2-1 0 16,-1-4 1-1,-3 1 0-15,1-12 1 0,-1-2 2 16,-2 6 1-16,-1-10 0 16,-2 2 0-16,-2 0 0 15,-2-8 1-15,-2-1 0 16,4-4 0-16,-5-9 0 16,5 2-2-16,8 0-2 15,0-1-2-15,5 2-18 0,8 7-49 16,-8 4-37-16,-1-3-103 15,5 4-54-15,-2 8 161 16</inkml:trace>
  <inkml:trace contextRef="#ctx0" brushRef="#br0" timeOffset="-139714.442">4562 16261 606 0,'6'-4'305'0,"-2"2"-93"16,1-1-31-16,2-1-53 16,-7 3-18-16,1 0-22 15,-1 0-4-15,0 0 4 16,0 0-2-16,0 1-4 15,0 0-8-15,-4 18-15 16,-16 32-6-16,6-16-15 16,-3-4-4-16,3 9-15 15,-1-9-6-15,0-1-5 16,3-3-3-16,6-2 0 16,-1-2-1-16,2-6-1 15,5 4 1-15,0-4-1 16,0-1 1-16,3 1 1 15,2-1 1-15,2-2 0 0,1 2 0 16,2-5 0-16,-2-1-1 16,-2-5 2-16,8 0 0 15,-4-1 5-15,1-8 0 16,7 1 2-16,-1-6 0 16,3-5-4-16,10 0-2 15,7-5-1-15,4-3 1 16,2-3 0-16,-15 0 1 0,-16-3 1 15,-2 2-1-15,-9 3 2 16,3 2 2-16,3 2 9 16,-10-3 10-16,-4-4 10 15,-3-1 0-15,3 6-7 16,-2 2-9-16,-6 7-14 16,-5-2-3-16,-12 2-6 15,7 2-1-15,1 7-2 16,-1 4 1-16,8 3 0 15,-4-3 0-15,5-4-1 16,4 1-1-16,3 1-2 16,4 2 4-16,5 4-78 15,1 6-45-15,1-3-155 16,1-1 156-16</inkml:trace>
  <inkml:trace contextRef="#ctx0" brushRef="#br0" timeOffset="-138786.16">4939 16685 759 0,'17'-35'395'16,"-17"27"-108"-16,0 5-102 16,1 0-38-16,-1 4-45 0,0-1-16 15,-1 0-18-15,0 0 4 16,-1 6-3-16,-3 9-7 16,-10 28-17-16,1-28-9 15,-2-1-13-15,3 6-7 16,-1-1-7-16,2-1-1 15,4-4-1-15,2-6 0 0,-8-6 5 16,14 5 4-16,-6-13-1 16,3 0-1-16,17-6-8 15,-8-12-6-15,12 8-4 16,-1-6-2-16,3 4-2 16,-1 6-1-16,0-1-1 15,-1 9-1-15,-1 4 2 16,-1 2-1-16,-6 11 1 15,1 0 0-15,-8 5 3 16,0 7 1-16,-3 0 4 16,0 1 1-16,-3 4 1 15,-2-1 1-15,-3-3 2 16,-2 2 0-16,-4-3 2 16,-4-3 0-16,-6-2 1 15,-6-3 0-15,-6-8 2 16,-1-1 0-16,17-3 1 0,-4-4 0 15,8-2-1-15,0-6 0 16,-17-8-3-16,23 3-2 16,-2-2-3-16,-3-3-1 15,15 3-2-15,-16-2 0 16,16 1-1-16,3 1 0 16,2 8 0-16,3-1 1 15,-13-1-2-15,15 7 0 16,-4-1 1-16,4 2 0 0,9 8 4 15,0 7 3-15,-9-7 3 16,0 3 1-16,-1 0-1 16,1-4-2-16,17 10 0 15,-2-3-1-15,9 1-2 16,-11-7 1-16,2-4 4 16,2-2 7-16,-9-7-32 15,2-3-31-15,5-2-124 16,0-4 105-16</inkml:trace>
  <inkml:trace contextRef="#ctx0" brushRef="#br0" timeOffset="-138182.867">5480 16350 694 0,'-2'-2'345'0,"2"-8"-104"15,1-2-47-15,-4 9-51 16,3 2-9-16,-1 0-1 0,0 1-3 16,1 0-13-16,0 0-14 15,0 0-31-15,0 0-8 16,-1 1-5-16,-1 14-2 16,-2 29-9-16,2-41-4 15,2 3-12-15,-1-5-6 16,0-2-5-16,0 0 1 15,1 0 0-15,0 1 0 0,0-2-3 16,0 1-7-16,2-9-4 16,2-3-2-16,13-23-3 15,-14 34-3-15,-3 8-34 16,-2-6-28-16,1 0-77 16,0 0-51-16,0 4 119 15</inkml:trace>
  <inkml:trace contextRef="#ctx0" brushRef="#br0" timeOffset="-137661.669">5469 16685 1666 0,'0'-1'610'16,"0"0"-374"-16,0 1-172 16,0 0-30-16,0 0-27 15,0 0-1-15,0 7 6 16,0 6 1-16,0-1 0 16,2 22-2-16,-2-29-1 15,2 0-2-15,2 5 0 16,-5-5 2-16,1-8 5 15,3 5 0-15,-4-3 0 16,1 0-4-16,0 0-7 16,0 0-1-16,0-1-3 15,0-1-1-15,2-6-2 16,0 6 0-16,-2 1-3 0,0 1-1 16,0 0-29-16,0 1-19 15,0 0-64-15,3 8-66 16,-2-2 119-16</inkml:trace>
  <inkml:trace contextRef="#ctx0" brushRef="#br0" timeOffset="-134159.922">6450 16608 443 0,'28'-18'310'0,"-28"15"40"15,0-1-100-15,2 4-69 16,-2-1-32-16,-1 1-49 15,0 0-20-15,0 0-25 0,0 0-2 16,-1 0 2-16,2 0 3 16,-1 0 5-16,0 0 2 15,0 0-3-15,0 0-7 16,0 0-16-16,-4 7-9 16,1 1-12-16,0-1-4 15,-2-1-5-15,1 0-2 0,4-5-3 16,-2 5-2-16,1-6 1 15,1 3 0-15,0-2 4 16,1-1 2-16,0 0 2 16,0 0 1-16,0 0-2 15,2 0-1-15,5-2-2 16,2-2 0-16,0-1-1 16,-3 1 1-16,23-22 0 15,-29 21 1-15,-3 2-2 16,1 2-1-16,1 1-3 15,0 0-1-15,0 0-1 16,0 0 0-16,0 0 0 16,-6 4 0-16,5 7 0 15,-4-4 0-15,-30 29 0 16,33-27 1-16,1-4-1 16,-1 1 0-16,5-3-17 15,-6 0-30-15,4-1-82 0,0-2-56 16,0 0 110-16</inkml:trace>
  <inkml:trace contextRef="#ctx0" brushRef="#br0" timeOffset="-133060.076">7223 16238 408 0,'5'0'266'0,"-9"-3"-20"0,3 3-54 16,1 0-17-16,-1 0-41 15,0 0-15-15,0 0-29 16,0 0-7-16,0 0-4 15,-1 4-4-15,-9 15-8 16,-6 31-6-16,15-32-17 16,2 10-9-16,-12-12-13 15,-1-6-5-15,-1 4-4 16,5-2-1-16,-1-3-1 16,10 5 0-16,2-7 4 15,-12-9 2-15,10-3 1 16,-8-6-2-16,11 5-6 15,1 0-4-15,13 4-5 0,-3-11-1 16,-2-4-2-16,2 1 0 16,0-4-2-16,2 9 1 15,0-6-2-15,7 8 1 16,-7 10-1-16,6-1-2 16,-2 17-1-16,-3-4-1 15,-2-1 1-15,-5 18 2 0,0-2 1 16,-6 0 2-1,-4 6 2-15,-3-10 2 16,-8 1 5-16,-3 4 2 0,-7-2 2 16,-2-4 1-16,-2 6 0 15,-2-3 1-15,-3-5 2 16,7 5-1-16,-10-13 0 16,3-1 0-16,2-3-2 15,-7-8 0-15,7-4 1 16,2-6-1-16,1-5-1 15,3 0-3-15,5-2-4 16,0-1-3-16,9 1-3 16,0 1-1-16,6 4 0 15,-1 2-1-15,6 2 0 16,1-1 0-16,5 3 1 16,3 0 0-16,1 0 7 0,2-1 5 15,0 1 8-15,2 5 6 16,5 4 1-16,2 3 0 15,3 7-2-15,0-3-2 16,2 4 0-16,-4 4-1 16,3-5-4-16,-13 0-3 15,-4-3-2-15,3-5 0 16,-3-2 16-16,11 0-23 0,-4-6-88 16,-3 0 221-16,-1-11-137 15</inkml:trace>
  <inkml:trace contextRef="#ctx0" brushRef="#br0" timeOffset="-130864.958">7818 16262 332 0,'1'3'219'16,"0"0"-25"-16,0 2-41 15,-1-5-13-15,0 0-25 16,0 0-3-16,0 0 0 16,0 0 2-16,0 0-9 15,0 0-9-15,0 0-11 16,0 0-8-16,0 0 1 16,-1 0 3-16,-1 8-5 15,0-4-5-15,-3 1-10 16,-2-1-10-16,5-4-14 15,1 0-6 1,-26 5-10-16,-22 38-4 0,10-40-4 16,3 7-3-16,29-8-2 0,-13-9-1 15,29 14-3-15,-9-7 1 16,-11-6-1-16,14 12 1 16,-7-6-1-16,-1-3 0 15,15 3-1-15,-17-6 0 16,0 0-3-16,8 8 0 15,1 4-3-15,-2-1-1 0,-2-3 0 16,-6 0 2-16,0 0 2 16,9 7 0-16,-5-1-1 15,2 3 1-15,-6-2 0 16,-6-1 0-16,22 10-1 16,-14-7 1-16,-5-7 0 15,7 6 0-15,-15-4 1 16,19 0 1-16,3 4-1 15,-7-8 0-15,9 2 0 16,-3 3-1-16,-2-7 0 16,5 3 0-16,-5-3 1 15,0-1 0-15,0 0 0 16,0 0 0-16,0 0-1 0,2-6 0 16,5 2-2-16,10-2 0 15,32-5 0-15,-32 9 0 16,-17-2-1-16,17 7 1 15,-2 3-3-15,3-1 0 16,-2 1 1-16,-8 4-1 16,0-2 3-16,8 10 0 15,4 3 1-15,-8-4 0 16,-8 5 1-16,-2-5 1 0,-6-2 2 16,-1 5-1-16,-8-5 1 15,-1 1 1-15,-8 2 4 16,-4-3 2-16,6 6 4 15,-1-6 2-15,6-4 4 16,-5-4-1-16,7-6 2 16,-10 0-1-16,2-4 0 15,9 0-2-15,-16-10-3 16,11 0-1-16,2-1-5 16,-5-4-2-16,11 2-4 15,-1 3-3-15,3 3-5 16,7 6-12-16,2 0-31 15,-1 3-19-15,-1 2-48 16,0 0-25-16,0 0-86 16,11 1-72-16,5 1 189 0</inkml:trace>
  <inkml:trace contextRef="#ctx0" brushRef="#br0" timeOffset="-130208.514">8135 16276 806 0,'0'-3'366'0,"0"0"-152"16,-4 2-36-16,4 1-48 16,0 0-17-16,0 0-28 15,-1 0-9-15,-3 9-8 16,-2 4-4-16,-29 24-13 16,21-15-7-16,-9 2-15 15,5-1-9-15,-7 8-7 16,5-2-2-16,2-4 4 0,2 2 1 15,13 2 2 1,-2-8-1-16,2 0 0 0,-1-3 1 16,4-2 1-16,2-2 2 15,9 3 1-15,-1-4 0 16,4-3-1-16,5 0 0 16,-8-10-2-16,10 4 1 15,-3-6-1-15,-4-4-2 16,5 0-3-16,1-6-2 0,-9-4-3 15,12 2-1-15,-6-2-1 16,-5-4 0-16,7 1 0 16,-3 0 1-16,4-3-1 15,-5 2 1-15,0-5 0 16,-9 3 1-16,-5-6 4 16,-2-5 2-16,1 6 1 15,-3-12 1-15,-2 10 1 16,-7-1-1-16,-1 3-1 15,-9 8-2-15,2 9-7 16,8 7-3-16,-10 7-4 16,15 9-3-16,-15-1-1 15,6 5-3-15,5 4-84 16,-10 2-63-16,13 9 94 0</inkml:trace>
  <inkml:trace contextRef="#ctx0" brushRef="#br0" timeOffset="-128691.4">8653 16431 379 0,'27'-28'243'0,"-28"32"1"15,2 2-42-15,1-2-40 16,6 2-19-16,-11-14-26 15,-2 2-8-15,5 4-18 16,-10-2-3-16,9 4-4 16,4 11-5-16,-14-7-8 15,8 10-8-15,-12 2-17 16,-5-9-9-16,6 13-15 16,-1-3-6-16,12 8-5 15,7 0-1-15,1-3-3 16,-5-3-2-16,-16-3 0 15,-1-1-1-15,8-1 2 16,0-4 1-16,8-3 1 16,-1-1 2-16,2-6 6 15,-1-1-1-15,1 0-2 16,0 0-3-16,0 0-11 0,1-7-3 16,2-3-2-1,3-2-1-15,18-27 2 0,-15 30 0 16,0-4-1-16,-1-3 0 15,10-1 1-15,3-5 2 16,7-4 1-16,8 4-1 16,-3-3 1-16,-6 2-1 0,-5 5 0 15,-7 3 0 1,-1 10-4-16,-5 9-1 0,-4 9 1 16,2 7 0-16,-7 7 7 15,-2-6 0-15,2 8 3 16,-5-5-1-16,1 2 1 15,-1 1 0-15,-6-6 0 16,3 1 1-16,-1-2 0 16,1-2 1-16,2-6 1 15,2-2 2-15,1-9 6 16,2 0 1-16,1-6-1 16,-1 5-2-16,1 0-9 15,0-2-3-15,5-14-2 16,20-33-2-16,-11 27-3 15,6-2 0-15,0-3 1 16,3-1 1-16,1 6 2 16,10 7 0-16,-9 7 0 0,-6 2-2 15,-4 4-3-15,-15-4 0 16,7 13 2-16,-2 8 3 16,5 9 6-16,3 8 1 15,-5-6 2-15,-7 3 0 16,-4-5-1-16,-5-3-1 15,2 3-1-15,1-3 0 0,-8-2 1 16,9-1 1 0,6-4 3-16,0-5 0 0,2-3-3 15,-10-5-10-15,-5-5-60 16,8 0-53-16,2-4-171 16,1-3 179-16</inkml:trace>
  <inkml:trace contextRef="#ctx0" brushRef="#br0" timeOffset="-128196.282">9308 16438 631 0,'3'-8'380'0,"-1"12"-23"15,-2-8-116-15,-3 9-88 16,2-5-26-16,0 0-28 0,0 0-3 15,-8 4-11-15,-8 8-8 16,-23 32-14-16,26-24-10 16,4-5-14-16,-1 1-7 15,1 0-10-15,-1-5-3 16,6 3-6-16,0-1-3 16,6 0-2-16,2-2 0 15,6 1-2-15,3-4 1 0,3 0 2 16,1 0 0-1,-2-8 4-15,6 5 1 0,-2-11 1 16,0-1 1-16,0-2-1 16,-2-7 0-16,5 0-1 15,-6-3-2-15,4-3-1 16,-4-1-2-16,-12-3 1 16,3-3-1-16,-1 11-2 15,-9-2-1-15,-6 8-5 16,-3 7-2-16,-10-3-5 15,6 5-1-15,0 3 1 16,2 4 0-16,-4 5 2 16,2 5 0-16,2 6-15 15,2-3-25-15,9 2-56 0,0-7-33 16,1-4-116-16,3 2-67 16,5-6 202-16</inkml:trace>
  <inkml:trace contextRef="#ctx0" brushRef="#br0" timeOffset="-127800.265">9951 16118 897 0,'19'-6'475'0,"-10"2"-121"16,-7 4-104-16,-3 1-100 15,-16 4-30-15,9 10-28 16,-11-2-5-16,13 20-15 0,1 2-1 15,-11 9-3-15,0 6-3 16,-2 5-10-16,-2-7-9 16,4-1-17-16,4-3-7 15,-1-11-8-15,2 4-2 16,2-3-2-16,1-2 0 16,-2-8-4-16,5-5-43 15,-3-13-225-15,4-4 186 16</inkml:trace>
  <inkml:trace contextRef="#ctx0" brushRef="#br0" timeOffset="-125052.384">6432 16984 572 0,'-1'-1'282'15,"0"0"-99"-15,-1 0-28 16,1 0-54-16,1 0-20 15,0 0-24-15,0 0-10 0,0-2-1 16,1 0 4-16,6-4 5 16,6 3 1-16,31-25-4 15,-30 20-2-15,6 8-4 16,4 1-5-16,0 0-13 16,7 4-6-16,2 2-9 15,-13-4-1-15,3 2 1 16,4-3-1-16,-2-1 3 15,15 2 1-15,0-8-1 16,-6-1-1-16,3 3-2 16,-3-10-3-16,10 7-3 15,5 2 0-15,2-1-2 16,8 7-1-16,-14-2 0 16,-6 1-2-16,-10-6 0 15,-6-2 0-15,-1 11-1 16,0-1 0-16,-2 9 0 0,-2-2 1 15,-1-5 1 1,-2-1-1-16,3 1 2 0,-1 0 0 16,9-3 1-16,4 1 0 15,15-4 2-15,-9-5 0 16,20 2 0-16,1-2-1 0,1-4-3 16,5 8 1-16,-10-5-1 15,-2 4-1-15,1 5 0 16,4-7-1-16,-2 8 1 15,-1 2-1-15,-10-4 1 16,0 5 0-16,-4-6 0 16,-4-2 0-16,3 3-1 15,-8 3 1-15,-1 1 0 16,0 1 0-16,1-3 1 16,12 6 0-16,-7-6 0 15,-6-1 1-15,5 1-1 16,-18-10 0-16,19 8-1 15,11 0 0-15,-6-2 0 16,9 4 0-16,-9-6 0 16,-5 0-1-16,-2 3 1 15,2 1-1-15,3 4 0 16,-3 0 0-16,8 5 0 16,-17-7 0-16,7 0 1 0,3 4 0 15,-14-8 0-15,12-2 1 16,-8 1 0-16,0-3-1 15,1 6 0-15,6 1 0 16,-10-1 0-16,2-2-1 16,6 2 1-16,-5-4-1 15,4 1 0-15,4 3-1 16,2 0 1-16,9 8 0 0,-6-5 0 16,-4 0 0-16,3 0 0 15,-7-3 1-15,6 5-1 16,-1-6 0-16,-8 1 0 15,-1 1 1-15,0-1-1 16,1 6 0-16,3-6 0 16,5-1-1-16,3 6 1 15,-3 0 0-15,-5 1 1 16,-5-1-1-16,-2-5 0 16,2 0 1-16,2 0 0 15,2-3 0-15,-5 1 1 16,-2-1 0-16,0 2 5 15,-1 0 5-15,-2 1 2 16,-2-2 1-16,-7 3-6 16,1 5-3-16,-7-5-5 15,-2 3 0-15,-3-2 2 0,-1-2 2 16,0 0-2-16,0 0-26 16,0 0-124-16,-10 7-91 15,-11 3 136-15</inkml:trace>
  <inkml:trace contextRef="#ctx0" brushRef="#br0" timeOffset="-119228.196">10737 16621 512 0,'-1'-1'337'16,"0"0"-24"-16,0-1-102 15,0 1-31-15,0 0-48 16,0 0-14-16,0 0-20 15,1 0-7-15,0 0-1 16,0 0 0-16,0 0 4 16,7-3 0-16,10 0-12 0,28-7-8 15,-15 9-25-15,3 2-10 16,0-2-17-16,-2 2-6 16,2 1-6-16,-8-1-1 15,5 0-2-15,1-1 0 16,-13-2 1-16,5 2 0 15,-15-1 2-15,-1 1-6 16,-6 1-51-16,-6 1-43 16,-9 5-117-16,3 0-78 0,-6 7 178 15</inkml:trace>
  <inkml:trace contextRef="#ctx0" brushRef="#br0" timeOffset="-118883.748">10731 16818 1481 0,'-2'-5'91'16,"1"5"-21"-16,1-6 69 15,0 6-12-15,0 0 3 16,0 0 5-16,0 0 13 16,16 2-4-16,46 11-19 15,-28-17-17-15,4-2-26 16,1 0-10-16,-5-4-33 16,15 14-10-16,-2 4-13 0,-1-9-5 15,-4 0-3 1,-14-11 1-16,1 4 4 0,-2 7-25 15,1-8-73-15,-5 2 365 16,-9-11-242-16</inkml:trace>
  <inkml:trace contextRef="#ctx0" brushRef="#br2" timeOffset="-86374.964">6786 14362 353 0,'0'-1'225'16,"0"0"-4"-16,0 0-34 0,3-1-53 15,-2 1-12-15,-1 0-10 16,0-1 3-16,0 1 4 15,1 0 1-15,-1 0-5 16,0 0-5-16,0 0-18 16,0 0-13-16,0 0-28 15,0 0-9-15,0 0-13 16,0 1-4-16,0 0-4 16,1 5-4-16,-2 13-4 15,-17 24-1-15,6-21-3 16,6 8-1-16,-1-1-1 15,4 2-1-15,-3-2-1 16,-1 2 0-16,-3-5 0 16,2-1-1-16,3-2 1 15,-5-8 0-15,13 5-1 0,-9-6 2 16,-6-7 1 0,10 0 2-16,-3-6 3 0,5-1 2 15,0 0 0-15,-1 0-10 16,1-1-57-16,0 1-45 15,0 0-130-15,0 0-17 16,6-3 144-16,16 2-52 16</inkml:trace>
  <inkml:trace contextRef="#ctx0" brushRef="#br2" timeOffset="-85844.831">7011 14622 591 0,'-6'-6'329'0,"6"7"-90"16,0 3-61-16,-6-8-10 16,5 8-78-16,-3 1-19 15,1-2-21-15,0 1-24 16,0 2 25-16,3 5 1 16,-4-3-7-16,3 1-2 15,1-4-3-15,-2-5 0 16,2 8-1-16,4 3-1 15,-2-8-4-15,0-1-1 0,0-3-1 16,-2 0-2-16,0 0-7 16,0 0-4-16,0 0-5 15,3-11-2-15,4 5-2 16,-5-3 0-16,28-26-2 16,-30 28-2-16,-5 5-3 15,-5-7 0-15,2 6-3 16,9 8-1-16,-2-4-1 15,1 8 0-15,-2-2-1 16,-5-12 2-16,2 6-27 16,1 2-37-16,3 2-116 15,0 7-112-15,6 7 180 16</inkml:trace>
  <inkml:trace contextRef="#ctx0" brushRef="#br2" timeOffset="-85117.319">7510 14357 1385 0,'2'-5'520'0,"-1"1"-283"0,-1 3-108 16,0 0-21-16,0 0-47 16,0 0-20-16,0 0-25 15,0-1-6-15,0 2 1 16,0 6-1-16,-3 21-1 15,-11 28 0-15,4-23-2 16,1 2-1-16,6 3 1 16,-4-1-2-16,2-8 0 15,-4-5-1-15,2-4 0 16,0-2 0-16,3 3 0 16,0-4-1-16,-1-4 1 15,3 1 0-15,1-9 1 16,-1 3-1-16,5-3 0 15,-2-1-5-15,-1 0-44 0,0-3-37 16,0-1-100 0,0-1-82-16,0 1 167 0</inkml:trace>
  <inkml:trace contextRef="#ctx0" brushRef="#br2" timeOffset="-84162.048">7925 14364 726 0,'1'-1'365'0,"-1"-1"-107"0,0 2-31 16,0 0-66-16,0 0-31 16,0 0-42-16,0 0-10 15,-1 0-5-15,0 0-2 16,0 0-11-16,0 0-9 0,-1 6-15 16,-5 10-7-16,-8 35-6 15,9-22-3-15,-5 5-5 16,2-5 0-16,-1 3-5 15,0 0 0 1,3-4-3-16,2 10 0 16,-4-11 0-16,0 1 1 0,0-6 0 15,3-3 1-15,0-2-1 16,6 0 0-16,-1-4-2 16,-2-2 0-16,1-3-1 15,-4-3 1-15,4-1 0 16,4-2 0-16,-2 0 4 15,0-3 1-15,0 0 3 16,0-1 1-16,0 1-3 16,0 1-3-16,0 0-4 0,0-1-2 15,0 0-1-15,0 0 1 16,0 0-1-16,0 0 0 16,5-1 3-16,3 0-1 15,0-1 5-15,0 2 1 16,6 0 4-16,26-1 4 15,-24 3 3-15,0 0 3 16,1-1 6-16,6 0 0 16,1 0 3-16,-1 0 1 0,1-5-7 15,1 0-1-15,2 0-8 16,-6-4 0-16,-1 7-1 16,4 0 1-16,-2 3 0 15,7 4-2-15,-7-3-1 16,-6 3-2-16,-2-1-1 15,-4 2-1-15,1-2 0 16,-4-3-2-16,0 1-2 16,-3-2-1-16,3 1-1 15,-1 4-1-15,-2-5 1 16,-1 0 1-16,0-2 0 16,-3 1 0-16,0-1-25 15,0 1-26-15,0 0-86 16,0 0-56-16,0 0 114 15</inkml:trace>
  <inkml:trace contextRef="#ctx0" brushRef="#br2" timeOffset="-82914.599">7280 17208 484 0,'0'-2'298'0,"0"-6"-9"0,0 2-34 15,0 5-74-15,0 0-25 16,0 0-29-16,0 0-38 16,0 0-4-16,0 0-9 15,0 0-14-15,-1 1-6 16,0 0-7-16,-1 14-4 16,-5 9-11-16,-5 39-4 15,-6-32-6-15,-1-6-3 16,16 4-6-16,-6-3-4 0,11 3-2 15,-5-3-2-15,-5-4-2 16,-1 0 0-16,4-4 0 16,3-2-1-16,2 2 1 15,-2-7 0-15,3-3 0 16,-2-1-2-16,-7-5-21 16,10 2-19-16,-4-6-66 15,3 1-54-15,-1 1-160 16,0 0 196-16</inkml:trace>
  <inkml:trace contextRef="#ctx0" brushRef="#br2" timeOffset="-82443.512">7462 17488 763 0,'-2'5'397'16,"0"-4"-113"-16,-1 3-116 15,2-4-32-15,0 0-39 16,0 0-8-16,0 0-11 15,0 0-2-15,-2 4-8 16,-2 7-6-16,2-2-17 16,1-1-6-16,-7 23-9 15,5-31-4-15,4 1 1 16,0-1 1-16,-1-1 0 16,1 0-1-16,0 0-9 15,0-6-6-15,3-7-8 16,6-29-1-16,-7 35-2 15,1 4 0-15,-3 1-7 16,2 3-5-16,-2 0-1 16,-1 0-1-16,0 0 7 15,0 6-27-15,-1 8-102 0,-2 2-101 16,0 26 137-16</inkml:trace>
  <inkml:trace contextRef="#ctx0" brushRef="#br2" timeOffset="-81671.095">7867 17154 752 0,'0'-1'398'15,"0"0"-128"-15,1 4-94 0,-1-3-28 16,0 0-27-16,0 4 3 16,1 17-13-16,-1 21-12 15,-1-23-15-15,1 3-7 16,0-4-8-16,-1 8-8 15,-6-2-16-15,-2-2-9 16,-5 3-14-16,6 5-4 16,-4-6-7-16,3-3-2 15,0-2-2-15,-4-3 0 16,8 2-1-16,-5-2 0 16,5 2-7-16,1-5-30 15,0-4-83-15,5 1-67 0,3-8 104 16</inkml:trace>
  <inkml:trace contextRef="#ctx0" brushRef="#br2" timeOffset="-80501.83">8352 17139 686 0,'2'0'389'0,"-2"-7"-89"16,1 8-105-16,-1-1-49 15,0 0-62-15,-1 0-21 16,-2 14-12-16,-4 8 1 16,-6 27-4-16,9-18-2 0,-1 1-6 15,-1-6-1-15,-3 6-8 16,0-8-4-16,2 4-6 15,-1 4-7-15,-3-4-4 16,-4-4-1-16,1 0-2 16,0-1 0-16,7 0 0 15,-1-6 0-15,0-7 1 16,6 0 2-16,-4-9 9 16,2 0 5-16,5-1 4 15,-2-1-3-15,1 0-9 16,0 0-4-16,0 0-4 15,3-9 1-15,-2-2-1 16,4-21 1-16,-5 29 7 16,0 1 2-16,2 3 3 0,-3-1-2 15,1 0-9-15,0 0-4 16,0 1-2-16,0 0 2 16,0 0 3-16,0 0 1 15,7 2 4-15,7 10 0 16,23 21 1-16,-20-24 1 15,3 1-2-15,0-5 1 16,3 2 2-16,5-2 1 0,1-4 0 16,2-1-1-16,7 0-1 15,-6-6-1-15,-9 0-3 16,-1-1-2-16,-4 1-3 16,4 5 0-16,-6-3 0 15,0 1-2-15,-3 0 0 16,-13-1-3-16,0 4-16 15,4 3-30-15,-5-3-78 16,0 0-71-16,0 0 115 16</inkml:trace>
  <inkml:trace contextRef="#ctx0" brushRef="#br2" timeOffset="-45356.8">11216 13902 426 0,'0'-1'261'0,"0"1"-19"16,-1-1-32-16,0 0-51 16,0 0-12-16,0 0-14 15,1 0-9-15,0 0-6 0,0 0-1 16,0 0-5-16,0-1-5 16,0 1-14-16,0 0-10 15,0 0-21-15,0 1-9 16,-2 0-19-16,1 0-5 15,0 0-7-15,0 0-3 16,0 0-7-16,0 2-2 16,-1 3-5-16,1-1-1 0,0 1-1 15,-1-2-1-15,1 0 0 16,0 0 0-16,0 0 0 16,1 2 0-16,-1 1-1 15,1-3 1-15,-1-3 1 16,0 0-1-16,1 0 3 15,-1 0 1-15,1 0 1 16,0 0 0-16,0-1-2 16,6-3 0-16,-5 3-1 15,1 0 0-15,-2 0 0 16,0 0-1-16,0 0-1 16,0 0 1-16,0 0-1 15,0 0-1-15,-2 0 0 16,1 1 0-16,1 0 0 15,-1 0 0-15,0 0-1 16,0 0-1-16,0 0-13 0,0 0-51 16,0 0-152-16,0 0 145 15</inkml:trace>
  <inkml:trace contextRef="#ctx0" brushRef="#br0" timeOffset="-40883.167">11154 13912 313 0,'0'-1'227'16,"0"0"37"-16,1 0-45 16,0 0-47-16,0 0-12 15,-1 0-21-15,0 0-7 16,0 0-18-16,0-1-10 16,0 1-13-16,0 0-8 15,0 0-10-15,0 0-6 0,0 1-13 16,0 0-6-16,-1 0-7 15,0 0-4-15,0 0-7 16,-1 0-4-16,1 1-10 16,0 2-2-16,0-1-6 15,0-2-2-15,0 1 1 16,0 0 0-16,1-1 0 16,0 0-1-16,0 0-1 15,0 0 0-15,0 0-2 16,2 0 0-16,2 0 0 15,-2 0 0-15,0 0 0 16,-2 0 2-16,0 0 1 16,0 0-1-16,0 0 2 15,0 0-2-15,0 0-1 0,0 0 0 16,0 0-1-16,0 0-1 16,0 0 0-16,0 0 0 15,0 0-1-15,0 0 1 16,0 0-2-16,-1 0 0 15,0 0-29-15,-1 0-68 16,1 0 66-16</inkml:trace>
  <inkml:trace contextRef="#ctx0" brushRef="#br0" timeOffset="-39542.473">11623 13734 487 0,'0'-1'267'0,"0"0"-44"16,0 0-23-16,1-5-30 15,1-7-16-15,-2 12-19 16,0 0-8-16,0-3-15 15,0 3 1-15,0 0-6 16,0 0-1-16,0 0 3 16,0 0-3-16,0 0-85 15,0 1-13-15,-1 0-26 16,-1 2-14-16,-8 20 53 16,-13 27-4-16,17-19-7 15,-1 0-3-15,-8-7-2 16,0-4-1-16,-1 1 1 15,3-4-1-15,4 1 0 0,4 0 1 16,-1-4-2-16,-11-2 2 16,7-1 0-16,0-3 0 15,2-3 1-15,8-1 0 16,4 2 0-16,-3-5-1 16,-1-1-15-16,0-1-23 15,0 1-79-15,0 0-57 16,0 0 101-16</inkml:trace>
  <inkml:trace contextRef="#ctx0" brushRef="#br0" timeOffset="-38556.453">11915 13645 552 0,'-23'35'273'0,"21"-35"-86"15,4 11-39-15,7-9-51 16,-13-1-11-16,1 2-7 15,-1-10-2-15,3 8 6 16,2-4 0-16,10 8-10 16,-4 0-6-16,3-1-13 15,3 9-3-15,-4-14-9 16,8 1-5-16,-3-2-8 16,4-6-5-16,-3 5-8 15,3 3-3-15,-4-4-4 16,-1-4-2-16,0 4-1 15,-4 0-1-15,-4 4-1 16,-2 6 0-16,-2 0 3 16,-6-1 4-16,2 12 6 15,-6-6 1-15,-5 8-2 0,-1-4-3 16,-9-4-6-16,3 7-2 16,-1-10 0-16,3 2-2 15,2-4 2-15,7 0 0 16,-5 0 0-16,4-2 1 15,4-2-2-15,-4-5 0 16,23 6-4-16,-16-8 0 16,19 5-3-16,0 0 0 15,-13-5 0-15,18 3 1 0,-14-1 0 16,3 2-1-16,4 1 0 16,-1 0 0-16,5 4 0 15,-7 1 0-15,4 1 1 16,-3 5 2-16,-6 3-1 15,6 3 1-15,-9 1 0 16,-2 0 0-16,-3-1 3 16,0 1 0-16,-6-1 1 15,-1 1 0-15,-5 3 2 16,-3-3 1-16,0 1 6 16,0 6 6-16,-3-8 16 15,2-1 9-15,-14-8 9 16,-1-9-1-16,-2-2-5 0,-3-3-5 15,13-6-9-15,-1-5-4 16,11-3-11-16,0-5-4 16,5 8-12-16,7 2-2 15,1 3-8-15,1 0-4 16,2 7-30-16,-3 2-30 16,6 3-87-16,-3 0-71 15,0 0 142-15</inkml:trace>
  <inkml:trace contextRef="#ctx0" brushRef="#br0" timeOffset="-37600.334">12317 13693 512 0,'59'-4'299'0,"-56"1"-17"16,2-2-40-16,-13 0-57 16,6 5-25-16,10 5-41 0,-5 3-20 15,-3 4-25-15,-9-2 0 16,-7 6-16-16,1 6-7 16,-9-1-14-16,-1 2-8 15,-7-6-10-15,2 8-4 16,5 0-5-16,6 2-1 15,3 3-3-15,3-8-1 16,2-2 0-16,3 0-1 0,8-1-1 16,-3-3 2-1,7 2 0-15,5-2-1 0,4-5 2 16,1 1 0-16,3-7-1 16,-3-5 0-16,14 2 1 15,5-2-1-15,8-8-1 16,4 1 0-16,-16-9 0 15,-8-5 0-15,-10-3 2 16,-9 1 2-16,7 4 2 16,3 3 0-16,-9 4 1 15,3 1-1-15,-11 4-6 16,-10 2-2-16,8 5-4 16,-6 4-2-16,2 3 3 15,-5 3 1-15,-11 0 3 16,12 2 0-16,0 2 1 15,10-1 0-15,9 2-3 0,-14-1-1 16,9 1-2-16,4 0 6 16,2-3-72-16,7 4-75 15,3-13 94-15</inkml:trace>
  <inkml:trace contextRef="#ctx0" brushRef="#br0" timeOffset="-36577.026">12816 13749 235 0,'42'-32'160'0,"-38"29"18"16,0-5-14-16,-2 5-12 0,-2-6-4 15,9 2 6-15,-5 3 1 16,-4-2-10-16,1 7-10 16,-5-1-17-16,4 3-13 15,-1-3-18-15,0 0-8 16,-1 6-28-16,-2 18-11 15,-8 27-15-15,-10-31-3 16,11 6-5-16,-6-7-2 16,4 5-3-16,2-1-3 15,-8-4-2-15,8 0 0 0,-2-7 0 16,4 3 1-16,4-9 1 16,-4-4 2-16,5-2 2 15,0-1-1-15,-2-3-2 16,5-1-1-16,-2-1-7 15,-1-4-2-15,4 0-3 16,0 1-3-16,4 2 0 16,1-2 0-16,0 4-1 15,1-3-2-15,-2 5-1 16,7 3 0-16,0 3 0 16,1 3 2-16,1 3 3 15,7 0 2-15,3 0 1 16,-3 2 1-16,7-3 1 0,-5 1 1 15,1-4 0-15,2-3 1 16,0-1 1-16,-6-4 0 16,-1 0 3-16,3 1 1 15,-7-5-52-15,3-1-43 16,-5-3-184-16,0 0 168 16</inkml:trace>
  <inkml:trace contextRef="#ctx0" brushRef="#br0" timeOffset="-36204.184">13121 13618 555 0,'0'-5'368'0,"0"3"10"16,1 1-153-16,-1 1-72 15,0 0-30-15,0 9-16 16,0 16-3-16,-3 32-25 0,-5-24-12 16,2 6-19-1,-1-4-7-15,-3-2-14 0,2 2-5 16,0-1-6-16,-5 1-2 15,-5-3-3-15,1 3-1 16,-6 0-2-16,-2-10 0 16,12 2-2-16,-1-7 1 0,4-13-45 15,7-1-52-15,3 1-171 16,3-5 160-16</inkml:trace>
  <inkml:trace contextRef="#ctx0" brushRef="#br0" timeOffset="-34922.832">13565 14074 1369 0,'0'-2'54'0,"0"1"13"16,0-3 54-16,0 3-6 16,0-1-4-16,0 1-9 15,0 0-6-15,0 0-17 16,0 0-2-16,0 0-25 31,0 0-8-31,1-16-16 0,5-36-11 16,3 22-3-16,-2 4-2 15,6-6-1-15,3-6-3 16,-3 1-3-16,3 2-2 0,-3 0-3 16,-3 4 0-16,0 2-2 15,-10 2 0-15,3 11 0 16,6 16-1-16,-7 0 1 15,1-1-1-15,-1 7-1 16,-3-5 0-16,0 0 1 16,-1 0 2-16,1 10 1 15,1 12 0-15,5 28 0 16,0-33 0-16,0-4 1 16,-1-1-1-16,1 0 0 0,3 4 0 15,-1-4 1-15,10 4 0 16,0-1 0-16,3-4-1 15,6 6 1-15,-7-8 1 16,3-5-1-16,-4-4 2 16,-2-6-1-16,10-1 1 15,0-5 0-15,6-4 0 16,-1-4 0-16,-5-8 0 16,3-2 0-16,-3-9 1 15,1-2 1-15,-8-5 1 16,3 7-1-16,-9 5-2 15,2 11-3-15,-7 10 0 16,1 4-2-16,-9 8-2 16,-5 0 0-16,2 8 1 0,-7 4 0 15,5 6 5-15,-7 2 3 16,2 8 1-16,-1 7 1 16,-2 8-1-16,3-1 0 15,-4-2-2-15,3-2 0 16,-2-6 0-16,2 5-1 15,0-3-1-15,0-2 1 0,1 0-1 16,-2 0 0 0,2 7 0-16,-1-4 1 0,-2-6 1 15,5 0 0 1,-1-12 0-16,-1 0 0 0,4-7-1 16,-1-9-29-16,7 5-62 15,0-15 59-15</inkml:trace>
  <inkml:trace contextRef="#ctx0" brushRef="#br0" timeOffset="-24283.682">11725 16806 377 0,'0'1'279'0,"0"0"43"16,0-1-79-16,0 0-47 16,0 0-40-16,0 0-40 15,0 0-8-15,0-1-12 16,0 0 1-16,0 0 4 16,0 0-3-16,0-1-20 15,0 2-12-15,0 0-26 16,0 0-12-16,0 0-10 15,0 0-2-15,0 4-6 16,1 6 0-16,-1-3-4 0,-1 0-1 16,0-1 0-16,0 0-1 15,1-3 4-15,0-2 3 16,0-1 8-16,0 0 3 16,0 0-1-16,0-1-2 15,0 0-7-15,2-3-2 0,1-3-6 16,-1 3-1-16,-2 3-3 15,0 0-1-15,0-1-1 16,0 1 1-16,0 0 1 16,0 1 2-16,0 0 0 15,0 1 0-15,2 7 0 16,-2-6 1-16,-2 0 0 16,1 3 0-16,0-5-35 15,0 3-45-15,0-3-207 16,1 0 185-16</inkml:trace>
  <inkml:trace contextRef="#ctx0" brushRef="#br0" timeOffset="-23161.089">12272 16555 350 0,'34'-32'238'15,"-36"24"15"-15,-2 4-41 16,-6-3-71-16,9 3-22 15,1 5-35-15,4 2-7 16,-4-3 3-16,-1 0 7 16,0 0 12-16,0 0-5 0,0 0-13 15,0 0-11-15,0 0-16 16,-1 2-6-16,-2 5-9 16,-2 3-6-16,-1 2-14 15,-29 29-1-15,24-30-9 16,4-1-2-16,-2-9 0 15,6 2-2-15,4 2 5 16,-1-5 3-16,0-1-1 16,0 0-1-16,0 0-4 15,1 0-5-15,0 0-2 16,0 0-1-16,4-8-1 16,0 0 0-16,2 0-1 15,36-28 0-15,-14 37-1 16,2 0 0-16,-7 3 1 15,8 4 0-15,-8-3 1 0,-10 1-1 16,0 5 0-16,-3 2-1 16,-11 2 1-16,1 3 1 15,12 10 1-15,-18 1 1 16,-1 9 0-16,-1-4 2 16,-14 4 0-16,6-3 1 15,-15-10 1-15,1 5 1 16,-12-15 1-16,3 2 0 0,8-7 1 15,5-5 0 1,6 2 2-16,-2-9 0 0,10 0 2 16,-3-7 0-16,4-5-3 15,5 0-2-15,2-1-3 16,5 2-2-16,-1-10-3 16,0 5-2-16,3 4-4 15,-3-1-3-15,6 12-2 16,-1-1 0-16,1 5 2 15,4 4 3-15,4 16 5 16,-3-8 1-16,8 9 0 16,-3-2 2-16,0-10 0 15,2 12 0-15,-3-14 1 16,2 2 0-16,-4 0 1 16,4-6 0-16,6 7 1 0,1-1-1 15,-2-4-97-15,1-1-115 16,-9-5 134-16</inkml:trace>
  <inkml:trace contextRef="#ctx0" brushRef="#br0" timeOffset="-22207.049">12786 16555 513 0,'-3'-5'310'0,"3"-2"-27"0,1 2-48 16,14 6-69-16,-7-2-31 16,-7 3-45-16,3 2-19 15,-15 2-14-15,6 1 0 16,-6 2 3-16,2 3-3 15,-9-2-17-15,6 5-7 16,-1 2-10-16,-6-2-1 0,7 1-5 16,-3 3-3-16,5-7-2 15,2-7-1-15,3-1 6 16,3-4 2-16,6-2-1 16,-4 0-3-16,0 1-9 15,8-18-5-15,21-32-1 16,-10 34-2-16,2 1-2 15,8 7-2-15,1 2-3 16,-10 1-1-16,7 6-1 16,-9 0 1-16,-15 4 0 15,15 4 1-15,-12 2 3 16,0 5 1-16,9 3 2 16,-12 3 1-16,2 9 0 15,-5-2 1-15,-17 2 2 16,6 4 0-16,-8 0 1 15,-4 0 1-15,-2-6 1 0,5-2 1 16,-8-11 3 0,4 1 2-16,2-2 2 0,-13-9 1 15,7-7-1-15,4-2-1 16,2-1 0-16,3-5-2 16,3 0-2-16,2 0-2 15,5-6-3-15,2 2 0 16,5 5-2-16,-3-12-1 0,5 20-3 15,2-5-1-15,-2 0-3 16,6 9 0-16,-3-16 0 16,2 13 2-16,10 3 5 15,-4-3 2-15,9 12 4 16,-1-4 2-16,-3-3 1 16,9 13 0-16,-2-6 0 15,3 4-2-15,1 3-2 16,-6-9 0-16,2 7-2 15,-10-9 0-15,13 3 2 16,-9-7 1-16,1-2 3 16,8-3 5-16,-10-11-44 15,8-3-53-15,2-9-153 16,0-2 143-16</inkml:trace>
  <inkml:trace contextRef="#ctx0" brushRef="#br0" timeOffset="-18103.061">13125 16561 304 0,'-1'-2'186'0,"0"1"-21"16,0 0-52-16,0 0-14 16,0 1-2-16,0 0 3 15,0 0 9-15,-1 0 5 16,1 0 2-16,0 0-4 16,0 0-11-16,0 0-9 0,1 0-22 15,0 0-12-15,0 0-24 16,0 0-7-16,0 0-9 15,2 1 0-15,17 4-1 16,29-3-2-16,-17-10-5 16,11 4-1-16,0-4-3 15,-5 4 0-15,-17-3 0 16,-8-1 0-16,2 8 0 16,0-1 1-16,7 9-2 15,-11-2 0-15,-8 3 1 16,2 2 1-16,-13 0 2 15,3 5 2-15,-8-2-3 16,-5 4 0-16,4 7-3 16,-7 1 0-16,13 13-2 15,7 3 0-15,-13-7-1 16,3-1 1-16,-17-9-1 0,2-4 0 16,13-2 0-16,1-1 0 15,5-1 0-15,1-1 1 16,0-4 1-16,-1-3-1 15,6-3 2-15,-8-6 1 16,7 2 2-16,0 2-8 16,0-4-57-16,3 0-57 15,0 0 68-15</inkml:trace>
  <inkml:trace contextRef="#ctx0" brushRef="#br0" timeOffset="-17741.448">13182 16707 934 0,'0'-1'422'0,"0"0"-199"0,0 0-38 16,0 0-78-16,18-6-15 15,31-3-22-15,-29 9-9 16,-3 1-16-16,3 6-7 16,7-1-16-16,-8-3-5 15,10 1-6-15,-7-3-2 16,-5-1-1-16,-7-3 0 15,-3 2 0-15,5 1 3 16,-3 1-87-16,6 0-84 0,-3-1 101 16</inkml:trace>
  <inkml:trace contextRef="#ctx0" brushRef="#br0" timeOffset="-16630.954">13712 16603 328 0,'0'0'236'0,"-5"-4"13"0,2-1-54 15,-1 3-72-15,3 2-25 16,1 0-24-16,0 0-6 16,0 0-3-16,0 0 4 15,0 0 3-15,0 0-2 16,0-1-7-16,12 0-6 15,8 0-8-15,37-2-5 16,-29-1-14-16,-4-2-6 16,-10-2-10-16,6 2-4 0,1 0-5 15,1 5-2-15,1 4-3 16,-9 2 1-16,-2 6-1 16,-9-5 1-16,1 4 0 15,-4 3 1-15,-6-4 1 16,-2 4 1-16,-8 1 0 15,4 2 1-15,-3 4-1 16,-2-1 1-16,-5 0 1 16,1-8 1-16,7 1 2 15,1-4 0-15,11-5 2 16,-1-1 0-16,-8-9-2 16,2 3-2-16,17 4-4 15,7 1-3-15,-12-4-1 16,5-6-2-16,-9-3-2 15,-11-2 1-15,26 11-2 0,5 2 0 16,5 4 3-16,3 1-1 16,-2 5 2-16,-4 2 1 15,-3 2-1-15,-3 4 2 16,-3 0-2-16,-2-1-1 16,-7 8 2-16,-4-2-1 15,-5 0 2-15,-3 1 0 16,-3-4 2-16,-6-1 0 15,-3 2 3-15,4 3 2 0,-16-12 13 16,2 0 10-16,-1-6 13 16,12 0 7-16,0-3-2 15,-1-2-3-15,-8-12-7 16,-12-5-4-16,12-3-11 16,4 3-5-16,10-5-11 15,3 5-3-15,3 1-4 16,1 0-2-16,8 17-36 15,0-10-43-15,0 2-151 16,4-1 146-16</inkml:trace>
  <inkml:trace contextRef="#ctx0" brushRef="#br0" timeOffset="-14999.511">14343 16900 322 0,'-2'-1'246'0,"1"0"48"16,0 0-75-16,0 0-47 15,0-1-26-15,0 1-35 16,0 0-12-16,0 0-28 16,0 0-6-16,1 1-6 15,0 0-1-15,0 0-5 16,0 0-2-16,-1 0 0 16,0-1 8-16,-1 1 16 15,1-1 0-15,0 0-7 16,0 0-13-16,0-2-23 15,-2-10-5-15,1-9-5 16,0-33-3-16,16 20-5 16,-18-9-2-16,21-1-4 15,-2-3-1-15,-3 2-2 16,14 3-2-16,-10 7-2 16,-4-3 0-16,-2 12-1 0,-2 10 0 15,-7 0 0-15,8 17 0 16,-4-4-2-16,-6 1-3 15,-1 9-4-15,-1-5-1 16,2-1 0-16,0 0 2 16,-2 10 4-16,-2 12 0 0,1 32 3 15,8-25 0-15,7 3 0 16,-1-7 1-16,2-3 0 16,2-2 0-16,2-7 1 15,4 1 0-15,1-9 0 16,0-7 1-16,5-5 0 15,5-3-1-15,6-8 1 16,2 3-1-16,3-1 1 16,-1-6 1-16,-16-6 1 15,4 3 0-15,-12-9 0 16,-7-1 0-16,7 6-2 16,-4 7 0-16,-5 8-1 15,-1 5-1-15,-8 7-2 16,-5-6-3-16,2 17-2 15,-7-4-2-15,2 13 3 16,-6 5 1-16,-1 0 1 16,5 10 0-16,-7 3 1 15,13 1 0-15,-4 3 3 0,2 4 0 16,7 10 0-16,-13-5 1 16,3 7 0-16,7-5 1 15,-5-12-1-15,5-4 1 16,7-9-1-16,-8-6 1 15,-6-10 12-15,4 3-44 0,-12-12 168 16,12 0-108-16</inkml:trace>
</inkml:ink>
</file>

<file path=ppt/ink/ink1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41:02.049"/>
    </inkml:context>
    <inkml:brush xml:id="br0">
      <inkml:brushProperty name="width" value="0.05292" units="cm"/>
      <inkml:brushProperty name="height" value="0.05292" units="cm"/>
      <inkml:brushProperty name="color" value="#0070C0"/>
    </inkml:brush>
  </inkml:definitions>
  <inkml:trace contextRef="#ctx0" brushRef="#br0">20091 13007 409 0,'8'-33'283'0,"-9"28"-1"16,13 3-85-16,-12-2-21 16,1 4-33-16,4 2-14 15,-6-2-17-15,0 0-17 16,0 0-30-16,0 0-13 16,0 0-18-16,-1 4-4 0,-6 13 3 15,-8 31 1-15,8-16-1 16,4 4-2-1,2 7-7-15,0 6-5 0,-10-3-7 16,1-1 0-16,-3-7-2 16,-3-5 0-16,7-2-1 15,-20-4-1-15,7-5-1 16,1-3 1-16,14-7 4 16,8-5 3-16,-7-10-4 15,10-3-17-15,-13-12-101 16,11 2-91-16,15-5 119 15</inkml:trace>
  <inkml:trace contextRef="#ctx0" brushRef="#br0" timeOffset="534.388">20026 13000 624 0,'-5'-3'358'15,"8"2"-84"-15,4 1-95 16,-7-2-36-16,0 1-51 15,0 0-10-15,0-1-11 16,0 1-5-16,21-5-1 16,38-10-1-16,-28 13-3 15,1-6 0-15,-3 5-8 16,-3 0-7-16,0 0-17 16,2 7-7-16,-5-1-12 15,4 5-2-15,-10 7-3 16,-2-2 0-16,-1 7 1 15,-6 1 1-15,-1 2 4 16,-13-2 2-16,0 5 1 16,-8 2-1-16,-12 1-1 0,8 5 0 15,-14-7-2-15,3-2 1 16,1 3 2-16,-6-12 1 16,0 3 5-16,-9-7 1 15,8-11 0-15,5-1-1 16,6-7-5-16,10-4-4 15,-1-9-14-15,-6-3-27 0,11-6-90 16,7 3-70-16,8 10 113 16</inkml:trace>
  <inkml:trace contextRef="#ctx0" brushRef="#br0" timeOffset="1300.965">20764 12793 473 0,'3'-3'286'0,"0"-1"-34"16,-3-4-78-16,-1 7-19 15,2-1-25-15,-1 2-14 16,0 0-31-16,0 0-14 15,-1 0-20-15,0 0-5 16,-7 22-1-16,-11 32 0 16,12-21 5-16,-3 1-1 0,-1 2-5 15,-3 3-6-15,-4-2-15 16,0-1-6 0,-3 0-7-16,1-2 0 15,0-2-3-15,8-2 0 0,-1-5 0 16,7-12 0-16,-4-5 2 15,9-4 1-15,7-8-12 16,-9 4-33-16,15-8-117 16,-8-4-125-16,1-15 169 15</inkml:trace>
  <inkml:trace contextRef="#ctx0" brushRef="#br0" timeOffset="1704.379">21124 12705 653 0,'-4'1'393'0,"2"1"-33"0,1 6-182 15,-2-4-20-15,-3 6-42 16,2 1-14-16,-4 4-22 16,3 9-6-16,-1 6-6 15,-5 3 0-15,5 2-8 16,-5-1-8-16,-11-3-18 16,8 4-8-16,-10-1-7 15,4 1-2-15,10 5-5 16,-6-2-1-16,-3-2-2 15,5-2-2-15,-5 3 1 16,-3-4-2-16,12-5 1 16,-5-3 0-16,8-19 2 15,4 2-27-15,-3-4-86 16,1-4-76-16,0-3 100 16</inkml:trace>
  <inkml:trace contextRef="#ctx0" brushRef="#br0" timeOffset="2047.605">20654 13028 782 0,'0'0'374'0,"1"0"-164"15,8 1-11-15,3-1-56 16,4-2-16-16,7-2-7 16,2 1-11-16,8 0-28 15,3 3-2-15,-1 1-35 16,0-2-12-16,-4 1-14 15,0-1-15-15,-6 0 9 16,-6 1 2-16,-4-3-94 16,-5 1-89-16,-3-3 105 0</inkml:trace>
  <inkml:trace contextRef="#ctx0" brushRef="#br0" timeOffset="2549.855">21286 13001 745 0,'-2'-1'362'0,"2"0"-140"0,-1 1-23 16,1-1-58-16,0 0-18 16,0 0-13-16,0 1-4 15,17 0-10-15,44 3-5 16,-24-2-13-16,5 3-9 16,-4-1-18-16,-8-2-8 15,2 0-14-15,-6-1-5 0,-4-2-9 16,0 0-2-16,-8 1-3 15,0 1-1-15,-8-3-5 16,-1 3-33 0,-2-1-116-16,-3 0-91 0,0 1 135 15</inkml:trace>
  <inkml:trace contextRef="#ctx0" brushRef="#br0" timeOffset="2953.738">21201 13173 758 0,'0'0'369'0,"2"2"-149"0,0 0-23 15,-2-4-58-15,0 1-14 0,0 1 8 16,0-1 1-16,0 1-4 16,15 2 7-16,33 6-18 15,-24-3 1-15,7-5-29 16,5 2-14-16,11 4-16 15,-6-4-19-15,-6-3-11 16,1-1-8 0,-12-5-11-16,6 0-4 0,-5-1 3 15,-5 2-22-15,-5-3-80 16,-6 4-72-16,1 3 91 16</inkml:trace>
  <inkml:trace contextRef="#ctx0" brushRef="#br0" timeOffset="3804.089">22137 13194 514 0,'21'-33'323'15,"-17"26"-36"-15,2 2-81 16,-2 1-30-16,0 4-43 16,-5 0-18-16,1 0-17 15,-2 0-8-15,1 0-14 16,0 0-8-16,0 0-20 15,-5 17-8-15,-10 37-9 16,13-28-2-16,-6 13-3 16,-4-2-3-16,-3 7-5 15,-3 3-3-15,-4-6-5 16,-1 2 0-16,4-8-2 16,12 4-1-16,-12-5 0 15,6-3-1-15,5 0 1 0,-5-15-1 16,7 3 2-16,10-6 0 15,5-12-10-15,-3 12-27 16,1-18-69-16,-3-3-50 16,-8-7-145-16,5-13-232 15,18-2 349-15</inkml:trace>
  <inkml:trace contextRef="#ctx0" brushRef="#br0" timeOffset="4340.711">22103 13132 1478 0,'3'4'41'0,"-2"-2"29"0,2 2 37 15,-3-6 9-15,0 1-10 16,3-1 0-16,16-8-6 16,33-14-18-16,-22 13-14 15,12 4-27-15,12-2-10 16,-9 2-13-16,-4 2-6 15,-11 4-7-15,-17 0-2 0,13 6-3 16,-9 5-1-16,-12 1 1 16,5 6 2-16,-23 3 3 15,2 4 3-15,-1 6 0 16,-2 6 1-16,4-4 0 16,-11-2-1-1,1-2-1-15,-8-5 1 0,-10 0-1 16,3-11 1-16,-4-2 1 15,0-8-1-15,12-7 2 16,5 5 0-16,3-9-1 16,-3-7-2-16,7-4-10 15,-1-4-10-15,9 4-35 16,5-1-33-16,5 7-83 16,4 0-63-16,-1 8 140 15</inkml:trace>
  <inkml:trace contextRef="#ctx0" brushRef="#br0" timeOffset="4935.552">22872 12742 2132 0,'0'1'17'16,"-4"2"3"-16,4 4 20 15,3 9-9-15,-2 5 0 16,3 15 1-16,-21-5-1 16,-2 6-1-16,2 3-3 15,-13-2-9-15,6 7-1 0,-1 5-6 16,-7-3-1 0,9 4 0-16,7 0-1 0,-2-13 0 15,3 2-1 1,1-18 0-16,-1-7 1 0,5-5 0 15,2-6 0-15,2-2-23 16,1 1-31-16,4-6-97 16,1 2-64-16,0 0-287 15,0 0 315-15</inkml:trace>
  <inkml:trace contextRef="#ctx0" brushRef="#br0" timeOffset="5433.473">23183 12958 735 0,'4'-5'382'16,"-4"10"-91"-16,2 2-78 15,-2 2-58-15,-5 0-16 16,-2 0-17-16,-5-2-5 15,-3 0-12-15,0 0-12 0,-6 2-28 16,-2-3-13-16,-13-5-28 16,-5 0-8-16,5-4-8 15,0 0-2-15,5-1-2 16,6 1 0-16,-7-1-2 16,9 4-2-16,8 3-2 15,-6 0-3-15,11 4-1 16,-2-3-2-16,8 4-1 15,4 3 1-15,3-6 1 16,1 6 2-16,4 0 2 16,3-1-1-16,-3 8 3 15,-4-5 0-15,6 3 1 16,1 1 0-16,3 1 0 16,1 3 1-16,-10 2-1 15,2-4 1-15,11 10 0 16,1-2 0-16,-4-5 0 15,6 0 1-15,-18-12-1 0,8 2 1 16,7-2-21-16,-12-6 2 16,3-4-153-1,1 0 118-15</inkml:trace>
  <inkml:trace contextRef="#ctx0" brushRef="#br0" timeOffset="5896.209">23554 13184 979 0,'0'-6'446'0,"0"1"-237"15,-4-8-78-15,1 7-15 16,0 3-21-16,-3-4-6 15,-2 9-8-15,-6-3-3 16,-6 2-11-16,-9 2-7 16,0-1-16-16,0 6-9 15,-2 0-15-15,0 3-6 16,4 7-6-16,-5 0-1 0</inkml:trace>
  <inkml:trace contextRef="#ctx0" brushRef="#br0" timeOffset="6283.763">23163 13390 732 0,'4'6'1716'0,"2"-1"-1286"0,5 4-431 0,0-2 0 15,7-2-415-15,-1-4 414 16,10-2-9-16,0-7-6 16,2-3-19-16,4-3-12 15,-6-4-13-15,6-6-3 16,-8-3 17-16,-1-6 11 15,-1 0 23-15,-2 7 8 0,-4 0 5 16,-6 8 1-16,-6 6 1 16,-2 5 1-16,-3 7 1 15,0 4 0-15,-4 4 2 16,-6 0 1-16,0 5 3 16,3 1 9-1,0-1 4 1,-4 11 1-16,-3 3-1 0,7 2-7 15,-1-18 0-15,5 4 0 16,9 1 3-16,1 0-1 16,4-2-3-16,1-1-2 15,0-2-4-15,1-7 0 0,8 4-1 16,-4-5 0-16,5-3 1 16,2-2 1-16,0-7-1 15,4 0-1-15,0-8 0 16,2 2-2-16,-3-4-7 15,0 2-28-15,-3 5-73 16,-7-2 305-16,-6 14-183 16</inkml:trace>
  <inkml:trace contextRef="#ctx0" brushRef="#br0" timeOffset="7231.144">24636 13051 213 0,'0'-1'176'15,"5"-4"16"-15,2 0-25 16,-1-1-3-16,7 4-13 0,27-33 3 15,-34 26 5-15,3 3 0 16,-7 1 12-16,-1 4 1 16,-2-1-13-16,1 2-13 15,0 0-46-15,0 0-20 16,0 0-33-16,0 7-10 16,-6 15-2-16,-32 32-5 15,23-14-6-15,-12-1-4 16,14 10-5-16,-4-4-3 0,2-5-3 15,4-4 0 1,-2-9-2-16,5 3 1 0,-4-11 0 16,1 0-1-16,6-11 2 15,-2-5 1-15,4-6-20 16,2-2-23-16,7 1-67 16,-1-13-55-16,-1-2-188 15,3-7 218-15</inkml:trace>
  <inkml:trace contextRef="#ctx0" brushRef="#br0" timeOffset="7520.204">24535 13086 745 0,'-6'-4'444'0,"2"4"-75"15,3 0-117-15,2 0-40 16,-1 0-65-16,0 0-24 16,0 0-29-16,0 0-5 15,18 3-15-15,25 5-5 16,-14-2-9-16,5 2-5 16,0-6-15-16,3-1-7 0,-3-1-14 15,-8-5-5 1,1-1 2-16,-17-2-16 0,1 1-83 15,5-3-61-15,-9 3 79 16</inkml:trace>
  <inkml:trace contextRef="#ctx0" brushRef="#br0" timeOffset="8280.904">25715 12873 468 0,'5'-7'330'0,"1"4"-3"16,-12-4-106-16,12-1-29 15,-2 8-46-15,0-5-14 16,-1 7-18-16,-2 1-15 16,-2-3-27-16,0 0-8 15,-2 7-11-15,-5 14 0 0,-19 35-1 16,20-21-6-16,-15 2-11 15,-8 1-6-15,7 5-8 16,-7 0-4-16,7 6-6 16,3 2-1-16,3-5-2 15,-3-9 1-15,12-17 2 16,-4 2-3-16,3-8 1 16,3-3-1-16,-4 3-1 15,9-7 5-15,0-6-6 16,1-2-17-16,0 0-59 15,0 0-5-15,0-6-171 16,3-8 8-16,19-37 148 16</inkml:trace>
  <inkml:trace contextRef="#ctx0" brushRef="#br0" timeOffset="8819.375">26004 13078 1141 0,'-10'8'541'0,"-4"0"-291"16,1 5-104-16,2-1-30 0,-3 4-31 16,-2 0-9-16,-3-2-18 15,0 5-7-15,-2-5-15 16,5 12-6-16,5-2-7 15,-1-2-2-15,3-4-3 16,4-8-3-16,-1 5-6 16,4-6-3-16,4 5-4 15,-2 2 0-15,11-11 1 16,-2 1 1-16,13-4 2 16,6-1 0-16,-5-1 0 15,3-2 1-15,-3-7 0 16,-5-1-1-16,3-6 1 15,-2-5-1-15,-3-2 0 16,0-5 1-16,-3 0-1 16,-3-3 2-16,-5 4 1 15,-5-2-1-15,-5 4-1 0,1 8-2 16,-5 3-2-16,0 2-2 16,-4 4-2-16,1 5-1 15,4 3-2-15,-6 0 0 16,2 1 1-16,-3-1 1 15,-3 2 1-15,5 2-1 16,-2 1 0-16,3 0-11 0,0 2-47 16,0-3-39-1,4 2-105-15,7-2-65 0,5-3 169 16</inkml:trace>
  <inkml:trace contextRef="#ctx0" brushRef="#br0" timeOffset="9726.833">26567 13139 602 0,'10'0'313'0,"-9"-3"-54"0,4-2-66 16,10 5-32-16,-11-7-12 16,0 5-16-16,1 0-5 15,-23-5-10-15,14 4-5 16,-8 0-21-16,-8-4-8 16,5 5-14-16,-6 1-8 15,3 2-14-15,-1 3-9 0,-3 1-15 16,-1 2-7-16,-3 5-7 15,1 1-3 1,-2 5-4-16,2 2-1 0,4-3-1 16,-2 5-1-16,10-6 0 15,3 1-1-15,10-1-1 16,3 1 0-16,-4 0-1 16,-1-4 1-16,7-2-1 15,6-5 0-15,11-5 1 16,8 0 1-16,-5-4-15 15,2 0-12-15,-1-9-29 16,-1-5-14-16,-4-8-2 16,2-8 11-16,1 3 29 15,-4 1 9-15,1 8 11 16,-8 5-1-16,-4 7-5 0,-4 4 2 16,-7 11 6-16,2 7 0 15,-8 8 4-15,-2 11 4 16,-4 7 3-16,-6 5 3 15,1 5 5-15,-2-2 2 16,-5-1 0-16,-1 1-1 16,-6 8-3-16,-3 5-1 15,-8 8 7-15,8-2 5 0,6 0-2 16,5-8 1-16,0-12-6 16,-7-4-5-16,2-13 2 15,6 2 0-15,2-8 2 16,2-5 0-16,0-6 0 15,-4-12 0-15,11-2-2 16,-1-5 0-16,5-5-3 16,4 0-3-16,0-9-2 15,5 1-2-15,1-6 0 16,-1 1 1-16,5 1-1 16,0-3 0-16,5 2 1 15,6-3 0-15,14-10 4 16,-1-1 1-16,10 5 7 15,3 2 5-15,-8 8 5 16,14 3 7-16,-7-6 3 0,3 9-2 16,4 7-5-16,-7-1-6 15,2 6-10-15,0 1-1 16,1 6-33 15,-22 0-125-31,0 0 107 0</inkml:trace>
  <inkml:trace contextRef="#ctx0" brushRef="#br0" timeOffset="11056.398">27495 12778 239 0,'14'-6'184'15,"-6"-7"16"-15,5 10-51 16,-5-1-13-16,-1-4-11 15,11 11 2-15,-18-3 1 16,7 3-1-16,-2-1-6 16,-8-2-8-16,9 0-11 15,-6-1-5-15,-1 0-11 0,0 0-6 16,0-1-14-16,0 2-10 16,0 0-9-16,-9 2-7 15,-4 3-13-15,-30 20-5 16,22-22-10-16,0 7-3 15,-4-10-3-15,0 4 0 16,7 3-2-16,-2 0-2 16,2 2 0-16,0-2-1 15,4 1-1-15,1 4 0 0,7 1 0 16,-5-12-2-16,6 10 0 16,2-8 0-16,-4-1-2 15,15 14 1-15,-8-5 0 16,-3-1 2-16,5 7 1 15,-6-9 0-15,-3 8 2 16,5-1-1-16,-1 0-1 16,-7 1 1-16,5-1 0 15,2 2-1-15,-5 2 1 16,0-4-1-16,7 6 1 16,-16-4 0-16,7 0 0 15,-5 2-1-15,10 1 1 16,-6 0-1-16,6 6 0 15,10 0 1-15,-19-6-1 0,24 3 1 16,-16-12-1 0,-5 0 1-16,10 2-1 0,-4-3 0 15,12 6-1-15,7-2 0 16,-10-5-1-16,-3-2 1 16,3 1-1-16,-10-5 1 15,26 5-1-15,-11 0 0 16,-3-3 1-16,10 2 0 15,-15-6 0-15,13 4 1 0,5-5 0 16,-15-2-1-16,18 3 1 16,-4 0 0-16,-5-1 0 15,16 3 2-15,-12-4 1 16,2 1 1-16,-2 0 0 16,0 0 1-16,-6-1-1 15,-1-1 0-15,-1-3-1 16,0 4-1-16,-3-1-1 15,3 1 0-15,-2 1 1 16,0 3 5-16,-2-3-52 16,0 1-47-16,0-3-140 15,-4 1 135-15</inkml:trace>
  <inkml:trace contextRef="#ctx0" brushRef="#br0" timeOffset="11489.662">27885 12861 950 0,'0'-8'458'0,"0"3"-166"16,2 6-53-16,-1 5-97 16,-2-6-43-16,0 0-59 15,-5 12-13-15,-4 14 0 16,-11 31 1-16,10-24 1 15,-1 3-3-15,-6 2-5 16,1 3-3-16,-2 6-4 16,-1-3-3-16,-5-5 0 15,2-4-1-15,5-14-1 16,8 2 0-16,5-10-17 16,10 2-22-16,-9-10-72 0,6-5-58 15,2-10-313-15,6-10 312 16</inkml:trace>
  <inkml:trace contextRef="#ctx0" brushRef="#br0" timeOffset="12256.731">27934 12953 460 0,'-9'-1'283'0,"-2"0"-42"15,3 0-55 1,-28-2-16-16,29 3-19 16,1 0-6-16,5 5-15 15,-2-4-9-15,2-2-22 16,0 0-18-16,1 0-29 0,0 0-15 15,0 0-21-15,11-5-3 16,13-2-4-16,28-13 0 16,-12 17-4-16,-1 1-2 15,9 6 0-15,-14 3 0 16,-5 3 1-16,-7-4 1 16,-9 4 0-16,9 5 2 15,-25-6 4-15,-1 4 4 16,-8-2 5-16,-9-3 1 15,17 5-3-15,-18 0-4 0,-16-3-3 16,3 1-3-16,-13-2-2 16,9-1 0-16,11-1-3 15,0-1 0-15,5 0 0 16,8-3-1-16,1 0 0 16,7-1 0-16,5 0-5 15,2 0-1-15,0-2-3 16,0 1-1-16,8-1 5 15,13 0 0-15,29 0 1 16,-28 2 1-16,4 8-2 16,-1 0 2-16,-3 2 0 15,1 4 0-15,-5 8 1 16,-8 4 0-16,3 7 4 16,-15-5 3-16,-2-3 10 0,1-2 3 15,-21-6 7-15,5 5 3 16,-8-8 0-16,-5-5 1 15,-2 1 3-15,2-4-1 16,-1-6-5-16,0 4-2 16,5-7-8-16,-1-5-4 15,11 10-4-15,-1-8-1 16,4-1-1-16,10 6-2 16,-20-19-4-16,14 8-8 15,5-16-48-15,-10-10-34 0,25 1-108 16,-9-8-99-16,1 3 188 15</inkml:trace>
  <inkml:trace contextRef="#ctx0" brushRef="#br0" timeOffset="13134.53">28271 12850 654 0,'-1'1'336'0,"-4"-5"-98"15,8 4-33-15,-3-1-60 16,0 0-21-16,8-2-22 16,10-7-11-16,43-9-11 15,-28 11-6-15,7 10-18 16,7 2-1-16,0 0-16 15,-4 3-3-15,-8 3-2 0,-17-6-9 16,-5 2-3-16,3 3-5 16,-5 3-7-16,-1 2-3 15,-10 0-2-15,-7-1 0 16,-1 1 1-16,8 7 0 16,-3-1-2-16,3-1 1 15,-10 0-2-15,10 2 1 16,-1-4-1-16,0-1 0 0,-1 0-1 15,-8 2 0 1,12 4 1-16,-2 3-1 0,5-3 1 16,0 4-1-16,-13-4 0 15,1 3 0-15,-4-1 1 16,3 0-1-16,6 0 2 16,-8-8-1-16,2 2 2 15,-7-9 1-15,1 2 1 16,14 4 2-16,-17-9-1 15,12 5-1-15,-8-7 0 16,-6-1-2-16,6 5 3 16,-11-7 0-16,2 0 3 15,-1-2 2-15,8 0 1 16,-1-1-1-16,-1-3-4 0,1 2-1 16,2 1-3-16,-1-6 0 15,4-3-14-15,0 5-22 16,2-7-92-16,6 5-33 15,5 0 87-15</inkml:trace>
  <inkml:trace contextRef="#ctx0" brushRef="#br0" timeOffset="14077.064">26986 13623 286 0,'-5'1'209'16,"3"5"6"-16,0-5-67 15,2-1-27-15,0 0-26 16,-1-1-4-16,0 0-8 15,1 0 2-15,0 1 1 0,0 0-4 16,0 0 14 0,0 0-5-16,0 0-5 0,0 0-2 15,0 0-22-15,0 0-1 16,1 0-1-16,11 7-1 16,6 1 1-16,28 9 1 15,-16-12-6-15,3-8-5 16,13-1-7-16,8-8-4 0,19-2-9 15,15 0-1-15,26 1-5 16,16 8-2-16,498 44 86 94,1-1-111-94,-628-42 11 15,-2 0 1-15,1 3 2 0,0 0 7 16,0 0 0-16,-1 0-4 16,0 0 0-16,-1 0-59 15,1 0-52-15,-1-3-144 16,-6-6 143-16</inkml:trace>
  <inkml:trace contextRef="#ctx0" brushRef="#br0" timeOffset="15154.789">27273 13916 366 0,'6'-4'264'0,"3"2"16"16,-6 1-65-16,2 0-83 15,-4 0-29-15,-1 0-23 0,0 0 1 16,0 0-2-16,1 1 0 16,-1 0 3-16,1 0 7 15,-1 0 3-15,0 0-1 16,0 0-11-16,-1 0-11 16,0 0-22-16,-3 2-8 15,-15 8-13-15,-28 7-8 16,24-13-7-16,-4 1-1 15,-2-2-5-15,-2 5 1 16,2-4-3-16,10 1 0 0,0 0-2 16,2-3-1-16,4 1 0 15,1-1-3-15,9 3-1 16,-1-1 0-16,10 7-1 16,-4-1 2-16,0 1 2 15,0 6 1-15,-3-5 0 16,5 5 2-16,-5 1-2 15,-4-2 1-15,-1 8 0 16,-6-2 0-16,3 7 0 16,0-2 0-16,-1-3 0 15,0 2 0-15,-4-3 0 16,3 5 0-16,-3-6 0 16,-3-4 0-16,8 2 0 15,-2-6-1-15,0 2 1 0,5-2-1 16,-1-2 1-16,2 1 0 15,5-4-1-15,1 0-1 16,1-3-2-16,4-2 0 16,1-3 1-16,1 3 0 15,7-4 2-15,-2 2-1 16,3-1 1-16,0-1-1 16,1 0 1-16,3-2 1 15,2 1 0-15,-1 2 0 0,1-1 2 16,-4 1-11-16,0-1-57 15,-1-8 1-15,0-1-211 16,7-2 182-16</inkml:trace>
  <inkml:trace contextRef="#ctx0" brushRef="#br0" timeOffset="15872.59">27609 13957 1130 0,'-7'5'512'16,"1"5"-288"-16,10 5-112 15,-8 6-24-15,-2 5-31 16,-2 0-5-16,-10 9-6 16,-2-3 0-16,4 1-4 15,1 1-5-15,-4-3-11 16,-3 1-6-16,0-3-8 15,-2 0-1-15,2-6-3 16,7 3-1-16,3-3-1 16,0-8 0-16,4-3 2 15,2-9 0-15,3-3-3 16,6-1-5-16,1-8-11 16,8-2-6-16,0-9-17 15,4-3-5-15,6-7-17 16,1-6-2-16,15-2 11 15,0 0 11-15,4-7 23 16,0 3 9-16,-12-8 8 16,-2 4 5-16,13 10 11 0,-10-1 1 15,8 15 17-15,-5 1 1 16,-12 9 5-16,1 6 6 16,-11 3-12-16,-1 5-3 15,-10 7-11-15,0 10-5 16,-1 6-5-16,-1 8 0 0,-8 10-4 15,-2 3-2-15,-4 10-2 16,-5-3 0-16,-1-4 0 16,-9-9 2-16,0-4-1 15,-1-3 0-15,19-6 0 16,8 2 0-16,-10-13-9 16,15-3-26-16,-23-8-66 15,5-5-61-15,17 0-167 16,-7-3 201-16</inkml:trace>
  <inkml:trace contextRef="#ctx0" brushRef="#br0" timeOffset="16162.217">27524 14179 899 0,'2'-4'452'16,"-1"2"-110"-16,7 2-86 15,6-2-67-15,20 5-25 16,-8-3-55-16,2 0-23 0,3 0-36 16,-14-4-11-16,19 4-14 15,-8-5-5-15,1 0-8 16,-5-1-1-16,-9 8 1 15,-4-3-18-15,-2-4-95 16,-1-3-85-16,-2-12 106 16</inkml:trace>
  <inkml:trace contextRef="#ctx0" brushRef="#br0" timeOffset="16924.56">28075 13886 1795 0,'4'0'62'16,"2"0"-10"-16,14 2 6 15,1-1-2-15,7 4-2 16,5-1-4-16,8 3-10 16,-1 1-2-16,3-2-6 15,-4-1-4-15,-2-2-6 16,-1-2-1-16,3 1-5 16,1 0-1-16,-5 1-4 15,-22-1-3-15,-2 2-2 16,-6 1 0-16,-5 4 1 15,7 3 0-15,-11 6-1 0,2 2-1 16,-7 3 0-16,9 2 1 16,5 7-1-16,-9-4 0 15,-12-1 0-15,10 10 0 16,-10-11 2-16,5 6 1 16,5 1 0-16,-19-9 1 15,-3 10 2-15,4-8-4 0,4 1-2 16,6-1 0-16,8-1-5 15,0 8 4-15,-4-4-1 16,-2 1 1-16,-3-9 0 16,-2-1 1-16,6-2 1 15,-2-1 2-15,-1-6 3 16,-9-8 1-16,-2-2 3 16,-9-5 0-16,9-3 4 31,-1 1 6-31,-13-1-8 0,-13-11-2 15,25 6-9-15,-4 12 2 16,3-14-16-16,18 9-88 16,-13-6 456-16,22-7-303 15</inkml:trace>
  <inkml:trace contextRef="#ctx0" brushRef="#br0" timeOffset="18547.064">23331 13201 257 0,'20'6'149'0,"-22"-8"-22"16,1 3-19-16,9 2-31 15,-3 1-7-15,-6-2 2 16,2-1 2-16,-2-2 5 15,0 0 4-15,1 0 0 16,0 0-6-16,0 0-15 16,0-1-1-16,0 1-10 15,0 1-2-15,0-1 4 16,0 0-2-16,0 0-1 16,0 0 0-16,0 0-8 15,0 0-3-15,0 0-6 16,0 0-4-16,0-1-4 15,-1 1-1-15,1 0-7 16,-1 0-2-16,0 0-4 0,0 0-1 16,-14 1-2-16,8 0-3 15,-32 16-1-15,21-9-2 16,5 5 0-16,-4 1 1 16,-2-2-2-1,3 2 1-15,1-3-1 0,0 1-1 16,4 2 1-16,0-3-1 15,3 6 0-15,3-5 0 16,-1 4 0-16,2-2 0 0,-2-6 0 16,2 3 0-16,4-2-1 15,-2 3 1-15,2-3 0 16,1 0-1-16,-1-3 1 16,0-2 0-16,0 0-2 15,0-3 2-15,0 0 0 16,1 0 0-16,12 5 1 15,-3-2 1-15,26 7 2 16,-26-10 1-16,2-3-18 16,-4-5-60-16,4 2 51 15</inkml:trace>
  <inkml:trace contextRef="#ctx0" brushRef="#br0" timeOffset="24188.454">19356 15252 295 0,'0'0'212'0,"0"0"10"16,0 0-60-16,0 0-8 15,0 0-16-15,0-1-1 16,0 1-6-16,0-1-7 16,0 0-1-16,0 0 2 15,0 0-32-15,0 0 1 16,0 1-35-16,0 0-18 15,0 0-11-15,-2 0-18 16,0 5-1-16,-3 13-1 0,-14 40-4 16,16-20-1-16,-4 7-1 15,0 2 1-15,-1-4-2 16,-2-5 0-16,1 0 1 16,4-2-1-16,-3-1 0 15,3-3 1-15,-3-9-2 16,4-1 0-16,0-8 1 15,2-2-1-15,3-4 2 16,-1-2 6-16,0-6-33 16,1-3-36-16,-1 2-118 15,0 0-132-15,0 0 194 16</inkml:trace>
  <inkml:trace contextRef="#ctx0" brushRef="#br0" timeOffset="24747.924">19297 15289 570 0,'-1'-6'322'15,"-1"4"-77"-15,2-3-74 16,-1 1-28-16,0 3-34 16,0 0-6-16,0 0-6 15,1 0-1-15,0-1-7 16,0 1-4-16,-1 0-22 16,1 0-9-16,0 0-20 15,0 0-6-15,3-2-12 16,19-9-4-16,30-30-5 15,-25 29-2-15,3 1-1 16,1 4-1-16,2 5-1 16,0 2 0-16,-8 4-2 15,-1 3 0-15,0 2 2 16,-5 9-1-16,3 0 2 16,-3 3 0-16,-12 2 0 15,-4-1 2-15,-7 3 1 0,-7 0 2 16,0 8 0-16,-9-2 0 15,5 3 1-15,-5 3 1 16,-7-12 2-16,5-3 0 16,-10-9 20-16,-1-7 3 15,2-3 4-15,-3-2 0 16,3-8-19-16,1-4-3 16,8-4-8-16,6-6-3 15,4-3-28-15,5-1-36 0,5-1-117 16,0 5 111-16</inkml:trace>
  <inkml:trace contextRef="#ctx0" brushRef="#br0" timeOffset="25609.129">19949 15063 400 0,'3'-2'255'16,"5"-3"-30"-16,4-1-35 15,-9 5-2-15,2-10-11 16,-2 5-8-16,4 8-30 16,-7 1-24-16,0 1-41 15,-1-2-9-15,0-2-6 16,0 0 3-16,-2 5-4 16,-1 14-6-16,-38 29-13 15,41-18-6-15,-8 5-10 16,-7-2-4-16,-2 0-6 15,-7 0-2-15,5-3-1 16,6 1-2-16,1-2 1 16,1-3-2-16,6-3-1 15,4-9 0-15,2-16 5 32,0 1-17-32,1-1-33 0,-1 1-96 15,6-11-89-15,5-17 133 16</inkml:trace>
  <inkml:trace contextRef="#ctx0" brushRef="#br0" timeOffset="26003.216">20344 14956 709 0,'4'0'418'16,"-7"-2"-33"-16,3 2-129 0,0 0-98 16,0 0-35-16,0 0-45 15,-1 0-5-15,0 0-17 16,-3 18-4-16,-8 31-3 16,1-26-2-16,-1 0-5 15,2 6 1-15,-1 0-6 16,4 1-5-16,-7 5-8 15,0-4-2-15,-4 2-11 16,0 0 2-16,0 3-4 16,2-1-3-16,4-1 0 15,-3-1-4-15,6-10 1 16,-1-3 1-16,4-9 4 16,3-2 6-16,1-7-42 15,2-3-45-15,-4-10-125 16,1-7-127-16,8-4 203 15</inkml:trace>
  <inkml:trace contextRef="#ctx0" brushRef="#br0" timeOffset="26334.991">19938 15192 672 0,'-9'-4'383'0,"4"1"-39"15,-4 0-79-15,9 1-75 16,-4 2-41-16,8 2-70 16,-4-2-24-16,0 0-17 15,24 3 2-15,22 1 17 16,-20-1 10-16,8 4-4 15,-6-3-6-15,0 0-16 16,-2-4-10-16,0 0-13 16,-4-1-2-16,6 1-4 15,-5 1-1-15,-9-1-8 16,-3-4-37-16,-2-1-129 16,0 0 111-16</inkml:trace>
  <inkml:trace contextRef="#ctx0" brushRef="#br0" timeOffset="26843.16">20543 15160 739 0,'-12'-2'380'0,"16"2"-107"15,5 0-36-15,-2 0-76 0,3-3-25 16,-5-3-34-16,4 5-15 16,14 1-13-16,6 2-9 15,6 8-8-15,-7-9-1 16,-3-1 1-16,5 10 1 15,-7-11-1-15,6 8 1 16,3-2-42-16,-14-9-8 16,-3 4-14-16,-5-6-9 15,-3 2 23-15,10 6 10 0,-12-2-74 16,-2 2-55-16,-10-2-151 16,-7 3 145-16</inkml:trace>
  <inkml:trace contextRef="#ctx0" brushRef="#br0" timeOffset="27213.307">20471 15343 1415 0,'-2'-1'575'0,"12"2"-324"16,5 2-124-16,3-1-21 16,11 3-18-16,-8-4-7 0,5 0-5 15,6 0-3-15,-4 0-14 16,2-1-6-16,2 0-18 15,-7 0-8-15,3 0-11 16,-2-4-3-16,-6-5-5 16,-1-1-2-16,-4 3 4 15,-4 5-17-15,2 4-90 16,-6 2-71-16,-11 3 95 16</inkml:trace>
  <inkml:trace contextRef="#ctx0" brushRef="#br0" timeOffset="32814.864">21536 15165 441 0,'13'-36'218'0,"-9"26"-62"15,1 4-28-15,3-5-20 16,-4-1-4-16,3 9 4 16,-4-7 9-16,0 2 6 15,3 11 3-15,-6-4-13 16,4 1-20-16,-5 0-33 15,0 0-15-15,0 0-17 16,0 2 4-16,-5 10 7 0,5-12 0 31,0 0-4-31,-11 23-2 0,-19 27-11 0,17-25-3 16,-9 5-7-16,9-13-3 16,-8-2-1-16,5 0-2 15,11 0-1-15,-14-4 0 16,12 0-1-16,-8-3-1 0,4-3-2 15,22 7-1-15,-3-5 0 16,-4 1-2-16,4-3 1 16,-4 4 1-16,5 0 0 15,2-2 0-15,9 4 2 16,-4-8 1-16,6-1 1 16,7 3 1-16,0-5 0 15,2 0 1-15,1-7 1 16,-1-2 0-16,-5-7 0 15,2 4-1-15,-2 0 0 16,-4-3 0-16,6 3 5 16,-9-4-19-16,-5 7-79 15,5 2-76-15,-7 7 93 16</inkml:trace>
  <inkml:trace contextRef="#ctx0" brushRef="#br0" timeOffset="33349.989">21959 15052 943 0,'-2'-2'432'0,"-8"-11"-200"16,7 14-31-16,1 5-76 15,-4-2-32-15,2 11-40 16,-1-4-14-16,5 5-10 16,-13 2 1-16,12 3 4 15,-3 0 3-15,-9 6-2 16,11 1-2-16,-24 2-9 0,1 0-6 16,-1 0-6-16,-2 1-1 15,13 4-4 1,2-4-1-16,2 1-1 0,1 0-1 15,-1-12 0-15,4 5 0 16,2-6 1-16,-1-10-1 16,6 9 1-16,-4-13 1 15,4 1-21-15,0 2-24 0,0-4-62 16,4 0-42-16,-2-3-89 16,-2-2-70-16,0 0 195 15</inkml:trace>
  <inkml:trace contextRef="#ctx0" brushRef="#br0" timeOffset="33738.055">22126 15469 965 0,'-2'1'460'16,"-3"-3"-169"-16,4 2-48 16,0-1-57-16,-1 1-38 15,1 0-60-15,0 0-25 16,0 0-29-16,0 0-1 15,-2 1 5-15,-3 9 2 0,4 12-8 16,-29 24-6-16,19-34-9 16,7-7-5-16,-3 1-3 15,1-6 0-15,9 6-2 16,-5-8 1-16,7 5-23 16,-4-3-34-16,-1-1-111 15,1 0-71-15,0-1 137 16</inkml:trace>
  <inkml:trace contextRef="#ctx0" brushRef="#br0" timeOffset="34189.509">22574 15102 1054 0,'-6'-5'470'0,"-4"0"-237"16,3 11-51-16,1 8-81 15,-11 3-25-15,4 9-27 16,-3-6-1-16,-5 5 1 16,5 5 0-16,4 8-1 15,-2-4-7-15,-1 3-14 16,10 2-6-16,-8-5-8 16,7 3-2-16,0-10-3 15,6 1-1-15,-16-20 1 16,3-1 0-16,8 4 0 15,-10-8 0-15,25 9 7 16,0-3-22-16,-6-4-67 16,6-3-49-16,-9-3-121 15,-1-1-68-15,10 2 200 16</inkml:trace>
  <inkml:trace contextRef="#ctx0" brushRef="#br0" timeOffset="35005.653">22985 15147 910 0,'3'-6'387'0,"7"-1"-222"16,-4-5-31-16,6 5-50 15,0 2-17-15,-7 3-15 16,2 2 0-16,-12-7 16 16,0 3 7-16,5 7 12 15,-8-5-2-15,-1 5-20 16,-4 3-7-16,-9-4-9 16,-1 3-5-16,3 7-8 15,-1-5-6-15,-1 1-13 16,-1-1-6-16,-10-2-5 15,7 0-1-15,-7-6-2 0,7 5 1 16,13 1-3-16,-5-4 0 16,12 1-2-16,0 0-1 15,1 0-2-15,4 3-1 16,1-2-1-16,0-3 0 16,0 0 2-16,0 0 0 15,17 4 2-15,33 37 0 16,-22-22 1-16,0 0 1 15,-12 3 0-15,-5 2 1 0,0 8 0 16,-1 1 0-16,10 11 0 16,-9-7 2-16,-11-3 0 15,8-1 0-15,-21-16 0 16,1 3 0-16,-5-4 1 16,1-4 0-16,1-5 0 15,5 4 3-15,-7-11 0 16,-10 3 0-16,9-1 2 15,-7-8-1-15,13 5 1 16,-2-8-1-16,1-1 0 16,8 1-1-16,-2-4-2 15,2 1 0-15,2-3-3 16,-2-3-1-16,5 8-1 16,-1-9 0-16,1 0 0 15,8 6 2-15,0-17 3 0,9 12 2 16,0-10 3-16,4-1 1 15,5 3 1-15,-8-9-2 16,22 13 0-16,-15-3-2 16,-7-3-2-16,10 14 0 15,-15-6-3-15,11 9 0 16,1-4 0-16,-3 1-2 0,-8 7-1 16,-3-7 0-16,-5 10 6 15,1 0-36-15,1 4-101 16,1 6-74-16,4 5 109 15</inkml:trace>
  <inkml:trace contextRef="#ctx0" brushRef="#br0" timeOffset="35616.513">23222 15173 709 0,'-6'-4'382'0,"-1"0"-103"0,6 3-74 15,0-1-23-15,0 1-42 16,0 0-18-16,0 0-34 16,0 0-15-16,-1-7-19 15,2 7-6-15,18-1-15 16,56-26-5-16,-32 30-6 15,-8-6-4-15,-6 4-5 16,-19-9 0-16,12 5 0 16,1 10 1-16,-1 6-2 15,-6-4-1-15,-7 4-2 16,-3-5-1-16,-3 9 0 16,0 8 1-16,-9-5-1 15,-3 4-1-15,-6 0 0 16,4 3-1-16,-10 8-1 0,0 0 0 15,10 7 0-15,-15-6-1 16,11-4 0-16,-5-2 1 16,-4-3-2-16,5-7 1 15,8 1-1-15,8-1 0 16,-10-14 0-16,8 8 1 16,2-12-7-16,-2 4-26 15,15-3-102-15,3-4-76 0,1-8 120 16</inkml:trace>
  <inkml:trace contextRef="#ctx0" brushRef="#br0" timeOffset="35943.189">23195 15393 809 0,'0'-2'453'0,"0"-6"-51"16,9 6-96-16,4 2-90 0,-2-8-39 16,19 8-65-16,-4 0-29 15,-2-1-27-15,13 7-7 16,-14-4-14-16,9 3-5 15,6-4-10-15,-14-1-5 16,3 0-7-16,-6 2-1 16,-8 0-8-16,0-2-34 15,-4-1-81-15,-4-3 76 16</inkml:trace>
  <inkml:trace contextRef="#ctx0" brushRef="#br0" timeOffset="36811.374">24410 15199 620 0,'-2'-8'336'16,"1"-2"-57"-16,1-2-51 15,0 1-48-15,0 2-15 0,1 9-27 16,-2 0-17-16,0 5-36 15,0-5-21-15,-1 0-27 16,0 4-7-16,-9 19-2 16,-12 29-2-16,5-20-5 15,2 6-2-15,15 5-6 16,-17 2-1-16,9 3-4 16,-7-9 0-16,-16-7-1 15,20-3 0-15,5-9 0 16,3 2 2-16,-3-12 0 15,1 0 1-15,-10-11 6 16,12 0-17-16,4-4-79 16,-3-5-55-16,4-4-222 15,-7-8 222-15</inkml:trace>
  <inkml:trace contextRef="#ctx0" brushRef="#br0" timeOffset="37113.992">24152 15320 749 0,'-5'-1'415'0,"0"-2"-107"0,7 3-77 16,-4-7-29-16,10 6-58 15,1-1-17-15,6-4-33 16,2 5-9-16,10-2-3 15,14 3-6-15,-14-1-11 16,16 3-11-16,-8 0-20 16,-17-5-10-16,18 9-12 15,-11-11-2-15,-4 5-3 16,10 8 1-16,-13-8 5 16,-1 4-41-16,3-1-160 15,-6-3-496-15,1-1 453 16</inkml:trace>
  <inkml:trace contextRef="#ctx0" brushRef="#br0" timeOffset="37991.717">25505 15064 634 0,'5'-4'328'0,"-4"-7"-76"15,3 0-26-15,-3-2-40 16,-5 2-16-16,7 11-37 16,-1 0-16-16,-3 0-43 15,1 0-19-15,-1 0-28 16,0 0-12-16,-5 20-4 16,-10 33 3-16,1-19 6 0,-2 3-1 15,-4 4 0-15,-3 4-1 16,-7 2-5-16,6 7 0 15,-8-9-2-15,10 9-2 16,-1-15-2-16,0-9-1 16,11 0-1-16,2-12-1 15,11-2 3-15,-4-2-1 0,4-8 1 16,5 3 3-16,-14-14-18 16,13 5-29-16,3-3-108 15,-10-15-109-15,13-1 156 16</inkml:trace>
  <inkml:trace contextRef="#ctx0" brushRef="#br0" timeOffset="38499.062">25835 15299 1004 0,'-1'4'462'0,"1"3"-204"16,-13 2-46-16,-8 3-62 16,12 7-30-16,-6 5-42 0,-1-1-12 15,-3 2-19-15,-5 1-4 16,1 3-3-16,8 1-2 16,-5-4-8-16,-4-5-7 15,2-7-8-15,7-2-3 16,6 3-5-16,7-6-1 15,2 2-4-15,4-4 1 16,6-7 1-16,7 5 1 0,4-10 3 16,5-3-1-16,10 3-1 15,-4-4-1 1,6-2 2-16,-2-4 1 0,-8-3 3 16,3-12 1-16,-13-2 3 15,-5 0 0-15,-7-1 2 16,-3 5-2-16,-6 5-2 15,-8-3-2-15,-8 4-5 16,0 3-2-16,-4 5-3 16,6 5-1-16,-4 1-2 15,-3 1 0-15,-3 3 0 16,18 4-2-16,-9 4-2 16,2-1 12-16,15 4-66 15,-10 1-43-15,6 1-135 16,15 8-116-16,3-6 227 0</inkml:trace>
  <inkml:trace contextRef="#ctx0" brushRef="#br0" timeOffset="39381.084">26441 15331 1123 0,'4'-5'480'0,"-4"-3"-242"16,4 5-42-16,-7-4-40 15,-3-1-20-15,-5 0-43 16,-6 1-19-16,-6 5-28 16,0 5-8-16,-2 7-13 15,-4 0-3-15,-10 1-6 16,1-2-3-16,6 5-5 15,-6 0-2-15,16 2-3 16,-3-2-2-16,1-7-1 16,12 1-2-16,3 0-1 0,12 8-2 15,14 7 1 1,1-4-1-16,6-1 2 0,6 1 1 16,4-15 0-16,-15-3 2 15,17-5-4-15,-8-3-8 16,-13-10-7-16,23-4-2 15,-22-4 5-15,2-7 10 16,-2 9 6-16,-7 5-2 16,-5 1-8-16,-4 3-2 15,-2 6-17-15,-2 7-7 0,-1 11 1 16,-4 2 1-16,-4 18 14 16,-4 1 9-16,3 14 4 15,2 12 2-15,-17-9 2 16,19 5 1-16,-12-3 2 15,-3 3 0-15,10 8 2 16,-15 7 0-16,3-3 0 16,7-3 0-16,-2-3 1 15,5-10 0-15,0-7 0 16,-2-4 0-16,2-7 2 16,2-5 3-16,-3-5 0 15,2-5 2-15,3-7 0 16,1 0-2-16,0-5 1 15,1-4 1-15,0-1 2 16,-1-4 0-16,1-8 0 0,0 1-2 16,3-7-2-16,-4-3 0 15,8-4-3-15,-1-5-1 16,3-3-2-16,8 0-1 16,-5-10-2-16,4 1-3 15,6 2 2-15,-5-4 5 16,9 9 14-16,1 7 5 15,2 1 5-15,4 6-1 16,3 8-5-16,6 2-2 0,4 4-3 16,4 3-2-16,18 6-6 15,-7-1 0-15,4 0-2 16,-10 0-1-16,-15-7 0 16,8 4 1-16,-10-6 19 15,2-2-14-15,-7 3-71 16,-4-8 277-16,-4 8-191 15</inkml:trace>
  <inkml:trace contextRef="#ctx0" brushRef="#br0" timeOffset="40153.066">27184 15096 228 0,'8'1'171'0,"2"-7"9"16,0 4-41-16,-1 2-12 15,-6-13-11-15,-4 6 4 16,8-1 15-16,1 4 4 15,0 4 11-15,6 0-1 16,-10-7-18-16,-4-1-5 16,0 6-17-16,-1-1-11 0,5 6-17 15,-4-3-9-15,0 0-13 16,0 0-2-16,-1 0-4 16,0 0-2-16,-1 0-6 15,-11 3-7-15,-6 7-11 16,-12 31-6-16,14-33-7 15,-2 10-3-15,-11-2-5 16,-15 0-3-16,-3 10-1 16,0-1-2-16,13 7 0 15,5 6 1-15,8 5-2 16,6 4 1-16,1 4-1 16,6 3 0-16,6-14 1 15,3-3 0-15,9-6 0 16,4-1 1-16,4 3 19 15,0-5-31-15,-3 1-106 0,0-9-60 16,-3-2 88-16</inkml:trace>
  <inkml:trace contextRef="#ctx0" brushRef="#br0" timeOffset="43741.883">27281 15592 505 0,'-5'-6'313'0,"3"4"13"15,-1 0-107-15,2 1-56 16,-1 0-37-16,1 0-55 16,0-1-12-16,0 1-7 15,-1 0 1-15,1 0 12 16,0 0 1-16,0 0-4 16,0 0 1-16,0 0-21 15,-1 0-7-15,1 0-10 16,0-1-8-16,0 1 4 15,0 0-2-15,0 0-2 16,0 1 4-16,1 0 7 16,0 0 0-16,0-1-2 15,0 0-7-15,2-10-9 0,0 0-1 16,2-1-2-16,9-19 0 16,-10 30 7-16,-7-2 0 15,1 6 0-15,2-3-1 16,0 0-9-16,0 0 0 15,0 0-1-15,1 13 0 16,-1-8 0-16,-1-2 0 16,0 0 0-16,0-3 0 0,0 4 0 15,1-2 1-15,0-2 0 16,0 0-1-16,0 0 10 16,0 0-21-16,0 0-104 15,1 0-74-15,0 0 101 16</inkml:trace>
  <inkml:trace contextRef="#ctx0" brushRef="#br0" timeOffset="45143.132">27772 15256 487 0,'6'-4'299'0,"0"0"-132"16,4 1-9-16,-2 3 2 16,-6-6-2-16,0 3-1 15,-3 0-6-15,0 1-6 16,0 1-17-16,0 0-18 16,0 1-41-16,-1 0-18 15,1 0-26-15,-4 6-4 16,-14 12-2-16,-22 41-1 0,26-17 1 15,-10 2-2-15,14 3-3 16,-2-7-1-16,2-8-2 16,8-4-1-16,2-9-2 15,-11-3-1-15,12 0 0 16,3-5 1-16,-15-10 2 16,20 1 3-16,-21-5 7 15,9 0-17-15,26 2-58 16,-33-13-60-16,23-3-205 15,-5-8 203-15</inkml:trace>
  <inkml:trace contextRef="#ctx0" brushRef="#br0" timeOffset="46022.422">28084 15252 517 0,'-11'-4'284'0,"-3"1"-50"15,-25-6-26-15,39 11-41 16,-6-6-16-16,6 4-24 16,0-1-3-16,-1-1-33 15,0 2-13-15,1-1-21 16,0 0-17-16,0 0-3 15,11-3-4-15,17-5-9 16,30-3-3-16,-18 13-4 16,-5-1-2-16,-4 2-1 15,-2 0-3-15,-15-2-3 16,4 3-1-16,-11-1 0 16,-1 4 2-16,-3 5 6 0,-3 1 4 15,-9 3 5-15,-1-2-1 16,-5 4-3-16,-8-2-4 15,-3 1-5-15,-3 4-1 16,5-6-3-16,1-1 0 0,7-2 0 16,4-8 1-1,-8-6-1-15,7-3 1 0,13-1-3 16,-9-1-2-16,13 2-4 16,7 2-3-16,-1 0-1 15,19 4 0-15,-9-1 2 16,-7-5 1-16,-3 2 1 15,-7 1-1-15,12 5 1 16,3 9-1-16,0-1 1 16,0 3 0-16,-7 4 0 15,-1-5-1-15,-5 7 2 16,0 1-1-16,-4 1 1 16,-1 3 1-16,-7-3 0 15,6 13 1-15,-7-7 2 16,-10-3 0-16,-3-1 2 15,-6-11 3-15,6 2 13 16,-1 6 1-16,-4-9 16 0,-7-4 3 16,-13-6-1-16,4-1 2 15,6-2-12-15,0-4-5 16,10-5-8-16,-1-5-2 16,8-2-6-16,4 0-3 15,1-2-6-15,8 4-1 0,1-4-29 16,4 1-28-16,10 7-109 15,3-7-69-15,8 11 141 16</inkml:trace>
  <inkml:trace contextRef="#ctx0" brushRef="#br0" timeOffset="47873.123">28590 15252 361 0,'-9'-3'271'15,"12"2"14"-15,2-3-77 16,-1 2-24-16,13 4-37 15,-11-2-18-15,3 4-37 16,-23-4-18-16,6 2-27 16,-6 4-5-16,3 0-3 15,4 5 5-15,-11 7-3 0,1 6-7 16,-13 7-9-16,3 7-5 16,1 5-7-1,-2-4 0-15,11-5-4 0,4 0 0 16,1-8-1-16,3-5 0 15,5 3 0-15,-3-10-1 16,9-1 0-16,4 4-2 0,-4-8 2 16,8 3 0-16,-3-2-1 15,-2-1 2-15,9 0 0 16,-2-6 0-16,5-2 6 16,12-2 2-16,2-8 4 15,3-2 1-15,3-7-4 16,-19-6-2-16,14 5-4 15,-3-6 0-15,-4 3 0 16,4-2 0-16,-15 4 1 16,-2 3 0-16,-7 1 6 15,-1 5 4-15,-12-2 1 16,-5 10-1-16,-9 2-10 16,-2 5-6-16,-2 9-4 15,11 1 0-15,0 4 1 16,8-2-2-16,7-3 0 15,-9-3 0-15,11 4-1 0,-2-1 0 16,-1 1 0 0,-7-2 0-16,16-3 0 0,-15-3 0 15,7 2 0-15,14-1 0 16,-9-1 0-16,9 2 10 16,5-3-60-16,-3 1-45 15,-2-4-126-15,9 2-125 16,-1-6 222-16</inkml:trace>
  <inkml:trace contextRef="#ctx0" brushRef="#br0" timeOffset="48526.26">29109 15285 409 0,'-1'-1'270'0,"0"-1"-19"15,0 1-51 1,-1 0-15-16,1-4-18 0,-1 0-7 16,-2-3-17-16,-1 3-9 15,2 1-25-15,-8-3-18 16,8 5-38-16,1 0-12 16,-13 6-18-16,2 2 1 0,-37 35 3 15,29-18 1-15,4 7-1 16,0 7-2-1,6 3-4-15,-3-6-4 0,1-6-6 16,6 2-1-16,-3-18 63 47,2 1-65-47,6-26-2 16,2 5 8-16,4-6-10 15,-1-11-2-15,8 0-1 16,4 2-2-16,-1 1-1 15,4 9-2-15,-4 6-1 16,0 4-1-16,0 11-2 16,-2-1 0-16,-2 10 2 15,5 2 1-15,-5 1 2 0,5 0 1 16,8-3 1-16,-7-1 1 16,4-10 0-16,-4-5 0 15,10 0 2-15,0-2 1 16,2-2-9-16,1-2-29 15,-11-12-88-15,1-3-69 16,0-1 111-16</inkml:trace>
  <inkml:trace contextRef="#ctx0" brushRef="#br0" timeOffset="48896.969">29347 15199 826 0,'-4'0'403'16,"-1"-7"-145"-16,1 9-143 15,4 9-29-15,-6-1-40 16,1 11-1-16,-1 2 9 0,-4 5 6 15,-3 8 13-15,0 6 0 16,-4 2-11-16,2 5-10 16,-1-6-19-16,3-3-9 15,-1-7-9-15,-2-13-4 16,0-3-2-16,-3-1-1 16,5 0-1-16,2 1 3 15,14-3-1-15,4-3 2 16,-7-8-22-16,-4-3-35 15,-1-2-100-15,5 1-90 16,1 0 143-16</inkml:trace>
  <inkml:trace contextRef="#ctx0" brushRef="#br0" timeOffset="49542.196">29675 15053 622 0,'10'-10'306'0,"7"8"-93"16,-2 1-34-16,11 9-44 15,-8 1-26-15,7 13-41 16,5 8-13-16,-8-2-13 0,11 15-2 16,-14-1 10-16,-2 1 0 15,-1 17 13-15,-16-12 5 16,-1 10-4-16,-4 1 3 16,-19-16-7-1,4 7-5-15,-13-10-11 0,-3-5-8 16,-6-1-13-16,-1 0-4 15,-2-3-6-15,2-6 26 16,13-5-103-16,-5-10 15 0,-7-22 26 16</inkml:trace>
  <inkml:trace contextRef="#ctx0" brushRef="#br0" timeOffset="51236.77">26763 15951 419 0,'-19'2'250'0,"25"3"-45"15,-9-2-46-15,9 2-16 16,-19-12-14-16,11 6-4 15,9-2-14-15,-10-5-9 16,13 8-11-16,4 0-1 0,-5 5-8 16,1-5-3-16,1 2-18 15,-6-3-9-15,1-6-9 16,-2 5-3-16,2-7-1 16,3 7 2-16,8 8-1 15,0-1-1-15,0-6-2 16,-1 1-5-16,6-2-7 15,-2-4-4-15,7 6-5 16,4 0-4-16,6-3-3 16,4 3-2-16,0 3-1 15,-6-6-1-15,-4 3-1 16,-4 0 0-16,-2 1-1 16,1 8 1-16,-3-6-1 15,3-3 1-15,1-3 0 16,-1 2-1-16,1 3 1 0,-3 6 0 15,4-7 0-15,2-1 1 16,1-1-1-16,12-4 0 16,-8 3-1-16,1 4 0 15,3-1-1-15,-14-1 0 16,14 4 0-16,1-3 0 16,-5 4 1-16,5-5-1 15,-6 4 0-15,1-3 1 16,1-4-1-16,9 9 0 15,1-4 0-15,0 4-1 0,1-1 0 16,-9-6 0-16,6 2 1 16,1-5-1-16,1 3 0 15,4 1 1-15,1-1-2 16,0 3 1-16,4-1 0 16,-5 1 0-16,6 1-1 15,1-3 1-15,-2 0-1 16,4 8 1-16,-9-8 0 15,-1 7 0-15,0 5 0 16,-2-11 0-16,-7 3 0 16,7-1 1-16,-10-6-1 15,5 3 1-15,9 1-1 16,-11-6 0-16,7 7-1 0,-3 0 1 16,7 9-1-16,-5-7 1 15,6 3-1-15,0 1 0 16,-15-6 1-16,-5 2-1 15,5 2 1-15,-1-6 0 16,0-1 0-16,12 7 0 16,-13-5 1-16,0 1-1 15,4 3 0-15,3-4 1 16,1-1 0-16,2 2 0 0,-9-7 1 16,-14-1 0-16,4 6 0 15,-10-4 0-15,-1 3-1 16,5-3 0-16,-13-3 0 15,0 1 1-15,2 6-1 16,-4 1 0-16,-3 5 1 16,2-3 0-16,-7 3 2 15,0-3-1-15,-2-1 0 16,0-2 6-16,-1 3-70 16,-11-6-43-16,9 0-111 15,-3 3-265-15,10-5 329 16</inkml:trace>
  <inkml:trace contextRef="#ctx0" brushRef="#br0" timeOffset="53400.407">27063 16181 501 0,'30'-14'287'15,"-30"16"-30"-15,-2-2-38 16,4 1-60-16,-4-2-15 16,1-1-29-16,0 1-8 0,0 0-9 15,1 1-10-15,0 0-17 16,0 0-6-16,0 0-13 16,0 0-2-16,0 0-6 15,-1 0-3-15,-5 6-6 16,-11 7-3-16,-35 35-7 15,30-23-5-15,-2 7-9 16,-2 0-3-16,-2 2-4 16,2 3-1-16,5 1-1 15,1-2-1-15,8 0-1 16,3-4 0-16,4-7 0 16,2 5 0-16,3-6 0 15,4 3 1-15,4-2 0 16,1-5 0-16,8 7-2 0,-5-13-35 15,4 1-137-15,3-4 120 16</inkml:trace>
  <inkml:trace contextRef="#ctx0" brushRef="#br0" timeOffset="55257.387">27252 16624 727 0,'-1'-1'396'0,"0"0"-65"16,0 0-84-16,0 0-90 15,0 0-36-15,0-1-42 16,-1 1-7-16,1 0 6 15,0 1 6-15,0 0-14 16,1 0-8-16,-1 0-21 16,0 0-13-16,0 0-13 0,0 0-4 15,0 0-5-15,0 0-1 16,-4 6-2-16,0-1-9 16,-1 5-57-16,3 3-33 15,-8 23-92-15,22-24-51 16,1-2-152-16,-10-9 241 15</inkml:trace>
  <inkml:trace contextRef="#ctx0" brushRef="#br0" timeOffset="57185.379">27700 16335 561 0,'0'-1'326'0,"0"0"-70"16,-1 0-83-16,0 0-38 16,0 0-55-16,-1-1-18 0,1 1-14 15,0 1-1-15,0 0-2 16,0 0-2-16,-7 20-7 15,7 25-3-15,-4-39-5 16,-1 5-3-16,-9-11-7 16,3 4-3-16,-2-1-5 15,3 1 1-15,2 1 0 16,5 1 0-16,1-1 0 16,-1-7-2-16,7-3-6 15,-2-8-3-15,10-1-4 16,7 6-5-16,12 0-6 15,0 0-3-15,-1-3-1 16,0-6 2-16,-9 3 7 16,4 9 2-16,0 5 1 0,0 2 0 15,-4 10 0-15,-6 2 0 16,-2 9-1 0,-2 9 0-16,-8-9 3 0,-1-1 4 15,-1 0 7-15,-10-3 6 16,-3 5 10-16,-2 0 4 15,-11-1 3-15,3 5 1 16,-10-4 3-16,-8-3 1 16,5-2-2-16,2-4-1 15,-5-7-6-15,11-4-5 0,-1-7-3 16,-2-2 0-16,13-5-3 16,-2-1-1-16,5-3-5 15,3-4-4-15,4 2-4 16,-1-3-2-16,11 10-2 15,-5-2 1-15,3 4-3 16,6 6-1-16,-5-2-3 16,5 3-3-16,2 2 0 15,0 1 1-15,-1 3 7 16,3-1 7-16,10 4 11 16,-4 1 4-16,6 5 2 15,3 3-2-15,-2 1-4 16,-9-3-4-16,3-1-2 15,-6-5 0-15,6-6 1 0,4-2 2 16,2-9-12-16,13-1-38 16,-1-8-110-16,10-2-117 15,6 1 159-15</inkml:trace>
  <inkml:trace contextRef="#ctx0" brushRef="#br0" timeOffset="58392.305">28270 16386 504 0,'-1'-6'310'15,"1"-2"-40"-15,0 5-86 16,0-3-32-16,0 5-52 16,0-1-19-16,0 1-21 15,0 0-5-15,0 0 1 0,0 0-1 16,0 0-8-16,-1 1-7 16,0 0-15-16,0 0-7 15,0 0-5-15,-5 11-2 16,1 0-2-16,-17 21 0 15,9-33-2-15,6 2 2 16,6 1 1-16,1 2 2 16,-2-2-1-16,1-3-1 15,1 1-4-15,0-1-4 0,0 0-2 16,12-5-2-16,-4-16-3 16,40-12-5-16,-32 18-5 15,5 1-1-15,-1 6 3 16,-2-5 4-16,6 14 2 15,-5-1 0-15,1 1-3 16,0 6-1-16,-8 3 0 16,8 12 0-16,0 8 5 15,-5 2 1-15,-9 3 5 16,-7-6 3-16,-14-1 8 16,-8-3 2-16,-1 4 4 15,-4 0 2-15,-4-2 1 16,0-3 1-16,1-1 1 15,0 0-1-15,1-7-4 16,-4 0 1-16,-1-13-1 16,11-2 1-16,9-3 0 0,4-4-3 15,-1-7-6-15,-9-5-7 16,9-1-9-16,-12-2-4 16,23 8-1-16,-5 1 4 15,-6-1 2-15,22 7 1 16,-8 0-2-16,1 3-4 0,1 4-6 15,7 2-2-15,-14 0 5 16,26 7 4-16,-1 4 17 16,-20-6 8-16,13 7 9 15,0 2 1-15,-4-5-4 16,10 5-4-16,10-1-7 16,-13-4-3-16,10 0-1 15,-1-1 0-15,3-9 11 16,-3-3-14-16,3-6-87 15,3-1-101-15,5-2 108 16</inkml:trace>
  <inkml:trace contextRef="#ctx0" brushRef="#br0" timeOffset="59199.853">28682 16275 399 0,'-1'1'287'0,"5"-1"-2"16,-7 0-89-16,2-1-26 15,1 1-40-15,0 0-11 16,0 0-13-16,13 4-12 16,0-1-21-16,45 6-11 15,-31-14-11-15,2 3-4 0,7-3-8 16,-2 1-4-16,2 5-10 16,7 4-5-1,-9-4-8-15,-3 5-2 0,-24-5-1 16,-4-5-1-16,-1 8 0 15,0 1 3-15,12 10 3 16,-9 3 0-16,-10 5 0 16,-19-4-2-16,-6 8-5 15,1 0 0-15,-5-3-3 16,13 7 0-16,4-5 0 16,-3 2-1-16,7-4 0 15,-2-3 0-15,4 0-1 16,3-2 1-16,2 1-1 15,-2-1 1-15,-1-3-1 0,3-1 1 16,-3 0 1-16,4-4-1 16,-2 0-13-16,2-2-28 15,-2-9-87-15,3 4-66 16,2-12 113-16</inkml:trace>
  <inkml:trace contextRef="#ctx0" brushRef="#br0" timeOffset="59509.519">28743 16512 844 0,'-10'-6'444'0,"8"5"-87"16,1-5-108-16,3 2-86 15,-2 3-37-15,0 0-47 16,17-2-13-16,35 2 1 16,-22 6-3-16,-3-7-12 15,2 2-9-15,6-2-18 16,-4-1-8-16,3 6-7 0,-13 0-2 16,-6-2-1-16,-3-1 0 15,-4 0-31-15,10 4-40 16,-2-3-172-16,-4 1 153 15</inkml:trace>
  <inkml:trace contextRef="#ctx0" brushRef="#br0" timeOffset="60433.622">29299 16340 696 0,'-1'-5'352'16,"1"-3"-99"-16,-1 0-36 15,2 8-74-15,4-6-30 16,1 7-40-16,8 11-15 0,2-5-8 16,3 2-3-16,5-3-16 15,2-2-3-15,3-7-10 16,6 3-5-16,4 7-5 16,-12-3-1-16,-15 4 0 15,-11-7 0 1,0 0 5-16,0 0 4 0,-1-1 11 15,0 0 4-15,-1 1-2 16,-3 20-4-16,-25 17-12 16,5-30-2-16,1 1-4 15,-2-9-2-15,0 0 1 16,7 4-1-16,11-2 1 16,-5-2 0-16,12 0-1 15,0-4 0-15,4 4-5 16,-4 0 0-16,0-1-3 15,0 0 0-15,8 0 0 0,13 1 1 16,27 5 0-16,-26 4 1 16,-7 1 0-16,7 0 1 15,0 11 0-15,-14-7 1 16,2 2 2-16,-20-6 1 16,13 3 2-16,-2 1 0 15,-2 2 3-15,8 3 5 16,-23-6 11-16,5 4 5 0,-9-1 6 15,4-1-1-15,13 4-5 16,-18-5-2-16,8-2-2 16,-11-2-2-16,-12-12-3 15,21 5-5-15,-9 1-4 16,4-1-2-16,6 5-3 16,-10-12-1-16,2-2-1 15,-3-5-1-15,0 0 0 16,1 3-1-16,3-5-18 15,-3 0-23-15,0 0-52 16,8 2-25-16,5 7-52 16,9 1-41-16,7 7-141 15,-4-1 218-15</inkml:trace>
  <inkml:trace contextRef="#ctx0" brushRef="#br0" timeOffset="61005.036">29881 16229 884 0,'0'-9'405'16,"3"6"-168"-16,-4-3-45 15,3 4-62-15,-2 1-30 16,0 1-50-16,7 1-19 16,20 1-10-16,28 58 1 15,-22-21 8-15,-9-2 4 16,-9-3 0-16,11-4 0 15,-17-2-2-15,22 7 1 16,-6 1 6-16,-14-5 4 16,2-1 4-16,-16-3 1 0,-14-2-1 15,-5 3-2-15,-2 10-9 16,-1-4-4-16,-10-5-11 16,-7 0-6-16,-4-5-3 15,-4-5 5-15,8-2-63 16,13 0-55-16,-3-16 65 15</inkml:trace>
  <inkml:trace contextRef="#ctx0" brushRef="#br0" timeOffset="-127254.08">19231 17038 526 0,'0'-2'318'15,"1"-7"-45"-15,0 2-58 16,1 0-20-16,-2 2-25 16,0 3-14-16,0 1-34 15,0 0-21-15,0 0-36 16,0 0-15-16,0 0-17 0,-1 1-3 16,0 0 4-16,-6 23 4 15,-10 47-1-15,6-18 1 16,-6 12-4-16,3 4-5 15,5-2-8-15,-5-7-5 16,-1-5-4-16,-3-8-1 16,2-5-1-16,-2-9 0 15,13-6 1-15,-2-4-1 0,0-19-5 16,10 0-33-16,-2-19-154 16,9-12-155-16,14-9 200 15</inkml:trace>
  <inkml:trace contextRef="#ctx0" brushRef="#br0" timeOffset="-126529.972">19176 17056 755 0,'-36'-15'386'0,"26"11"-110"15,5 3-41-15,3-2-55 16,7 5-27-16,-5-2-44 15,0 0-16-15,0 0-36 16,0-2-16-16,0 1-16 16,0 0-7-16,5-1-3 15,18-8 1-15,44-17 1 16,-35 9 1-16,7 0-5 16,5 0-2-16,0 0-5 15,-2 2-1-15,-2 4-3 0,-3 7-1 16,-6 8-1-16,2 6-3 15,-7 6-1-15,-6 2-1 16,-8 1 2-16,-4 7 1 16,-14 4 6-16,-2 0 5 15,-4 9 8-15,-9-1 3 16,3-3 4-16,-6 2 3 16,4-2 4-16,-3-5 1 15,-13-2-1-15,2-12-2 0,-10-13-2 16,2-2-1-16,10-16-1 15,-5-4-4-15,5-11-12 16,-1 3-7-16,13 5-22 16,-5-4-28-16,11 5-68 15,5-1-54-15,-4 5-208 16,22 6 241-16</inkml:trace>
  <inkml:trace contextRef="#ctx0" brushRef="#br0" timeOffset="-125755.037">19989 16701 663 0,'8'-7'355'15,"1"2"-86"-15,-12 2-40 0,-5-3-71 16,0 5-26-16,11 3-44 16,-9-4-20-16,4 8-32 15,9 6-7-15,-13 5 13 16,11 10 11-16,-10 4 14 16,-9 4 2-16,-3 1-14 15,11 4-10-15,-8 0-11 16,-1-4-8-1,-3 0-8-15,-10-5-3 0,16 1-5 16,-8-5-1-16,9-1-3 16,2 2 1-16,1-10 3 15,2-1 3-15,1-6 11 16,5-7-7-16,-5-12-72 16,2-6-66-16,2-12-292 15,1-6 262-15</inkml:trace>
  <inkml:trace contextRef="#ctx0" brushRef="#br0" timeOffset="-125382.146">20461 16573 759 0,'14'-3'438'16,"-21"2"-33"-16,-1 6-221 15,-6 0-13-15,-7 13-39 16,13 10-16-16,0 15-27 16,2 8-18-16,-7 11-17 15,-1-9-5-15,-4 0-11 16,-1-8-7-16,0-8-10 15,4 8-5-15,3-7-4 16,-3 0-1-16,3 5-3 16,-2-9 0-16,2-3 2 15,2-5-1-15,0-13 4 16,3-2 2-16,-2-4-47 0,2-9-48 16,4-8-190-16,-3-7 169 15</inkml:trace>
  <inkml:trace contextRef="#ctx0" brushRef="#br0" timeOffset="-125038.989">19845 16910 895 0,'-2'-6'472'0,"1"2"-147"16,2 4-106-1,-1-1-36-15,0 0-57 16,8 1-20-16,20 1-22 16,37 3-8-16,-29-4-14 15,-1-4-6-15,1 4-18 16,-9 0-8-16,10 6-14 15,2-5-3-15,-13-1-4 16,-1 0 0-16,-9-4 4 0,4 4 9 16,-1-4-49-1,-4 2-59-15,0-7-210 0,-3-2 182 16</inkml:trace>
  <inkml:trace contextRef="#ctx0" brushRef="#br0" timeOffset="-124511.905">20666 16909 639 0,'-37'-35'393'16,"32"36"-5"-16,3-1-114 15,2 1-113-15,0-1-47 16,0-1-70-16,2 0-16 16,21-4 0-16,27-1 8 0,-19 2 8 15,3 8 1-15,11 0-9 16,0-4-9-16,-3-3-9 15,-3 3-2-15,-24-11-2 16,-5 22 2-16,6-4-5 16,-2-5 0-16,4 6 1 15,4-16-3-15,-24 6-1 16,-3 1-40-16,2 0-135 16,2 1-105-16,0 0 153 15</inkml:trace>
  <inkml:trace contextRef="#ctx0" brushRef="#br0" timeOffset="-124186.032">20560 17043 681 0,'0'-1'445'0,"-8"-5"34"16,9 2-153-16,12-1-107 15,-1-1-29-15,16 4-51 16,1 0-15-16,6 1-28 16,-2-2-17-16,4 0-30 15,4 2-11-15,3 1-14 16,-3 0-7-16,-5 0-7 15,-13-1-1-15,-3 0 1 16,-3 1-24-16,-7 3-98 16,11 4 81-16</inkml:trace>
  <inkml:trace contextRef="#ctx0" brushRef="#br0" timeOffset="-119593.311">21428 16755 290 0,'0'0'186'16,"-1"0"7"-16,0 0-31 16,0 0-37-16,0 0-10 15,-1 0-9-15,1 0 1 16,0 0-1-16,0 0-2 16,1 0-21-16,0 0-11 15,-1 0-19-15,0 1-6 16,-3 12-10-16,1-11-4 15,2-2-11-15,0 0-3 16,0 0-2-16,1 0 1 0,0 0 1 16,23 5-1-16,22-16-7 15,-19-7-3-15,7 9-5 16,-2-11-1-16,8 15 0 16,-4-5 1-16,-2 2 0 15,-10 8 0-15,-8 0 0 16,2 5-2-16,-10 2 2 15,3 6 1-15,-9 6 6 16,0 6 4-16,-8-2 4 16,-4-4 0-16,0 0-2 15,-1-4-1-15,-1-2-2 16,-3-9-2-16,-1 4 0 16,-5-5-1-16,0 8 0 15,4 9-2-15,-7-17-3 0,4 3-2 16,0-9-2-16,6 2-1 15,14 9 0-15,-2-4-1 16,5 2-2-16,-1-1-1 16,5-3 0-16,4 0 1 15,0 0 3-15,4-3 0 16,2-2 2-16,2 1-1 0,8 0 0 16,-4 0-1-16,2 2 0 15,1 6 0-15,-6-3 0 16,-1 5 0-16,-8 1-1 15,0-2 1-15,-3 7 0 16,-4 0 0-16,-3 2 3 16,0 1 1-16,-6 2 2 15,2 0 0-15,-6 3 3 16,-3-1 1-16,-3 11 5 16,-5-5 2-16,-2 6 8 15,-1 0 5-15,-7-11 9 16,-7 2 3-16,-2-14 1 15,11 2-3-15,-5-8-5 16,11-4-3-16,-1-8-6 16,-11-7-3-16,7-5-5 15,-5-10-5-15,3-3-5 0,8-5-4 16,1-6-22-16,8 10-8 16,9 8-15-16,-5 6-14 15,10 10-29-15,0 1-27 16,0 4-110-16,8 3-77 15,0 3 188-15</inkml:trace>
  <inkml:trace contextRef="#ctx0" brushRef="#br0" timeOffset="-119192.919">21971 17152 1241 0,'-8'-3'546'16,"7"2"-275"-16,3 1-61 15,-9-2-80-15,3 4-39 16,10 4-53-16,-26-3-16 16,32 21-14-16,-15-10-1 15,-7 3-1-15,10-1-1 16,-12-13 0-16,9 16-1 0,-13-12 0 15,16 5 5-15,-20-3-47 16,8-9-49-16,13 4 57 16</inkml:trace>
  <inkml:trace contextRef="#ctx0" brushRef="#br0" timeOffset="-118006.19">22646 16794 309 0,'4'-1'251'0,"1"0"24"16,1 2-69-16,-6-2-23 15,0-1-29-15,0 1-4 16,0 0-15-16,0 0-13 15,0 1-21-15,0-1-12 16,0 0-18-16,0 0-5 16,-1 0-8-16,-1 0-4 0,1 0-2 15,-4-7-2-15,-4-4-6 16,-36-26-4-16,29 30-16 16,-6-1-5-16,-1-3-11 15,-9-3-4-15,-1 5-5 16,3 7-3-16,2 5-4 15,6 4 0-15,-3 3 0 16,-1 2 1-16,-1 8 1 16,0-4 1-16,8 9 1 15,5 6 0-15,8-1 0 16,2 1 2-16,5-6-1 16,-1-9 0-16,4-7-1 15,4 3-1-15,10-1 1 16,7 1 1-16,-4 0 2 15,0-2-1-15,-8 0 2 0,8-3 0 16,-4-9 3-16,2-5-1 16,4-5-2-16,-10-10-7 15,12 1-9-15,2-2-1 16,4-4 2-16,-2-9 5 16,-2 2 7-16,-4 0 3 15,-9 3 0-15,0 16 0 0,-8 4 0 16,-1 4-2-16,-5 8-7 15,-4 0 0-15,-3 11-3 16,2 4 2-16,-1 14 4 16,-4 1 1-16,1 4 3 15,-1 4 1-15,-3-10 1 16,4 5 1-16,-1 0 0 16,-8-8 1-16,3 2 0 15,0-3 0-15,-6-1 1 16,7 0-1-16,4 3 0 15,-6-7 0-15,8-1 0 16,8 0-1-16,-4 2 2 16,-5-5-1-16,6 0 0 15,-7-3-1-15,-1-5 1 16,12 2-31-16,5 2-82 0,-3-1-43 16,8-8-159-16,5 2 192 15</inkml:trace>
  <inkml:trace contextRef="#ctx0" brushRef="#br0" timeOffset="-117199.422">22909 16725 675 0,'31'-11'355'0,"-37"10"-118"15,3 12-80-15,-6-2-22 16,-3 4-37-16,-1 12-3 15,0-1-13-15,11 8-7 16,-9 1-11-16,-2-5-2 0,-5 4-8 16,-5-4-7-16,-2-1-11 15,6 6-8-15,1-4-13 16,4 1-5-16,11 5-2 16,-1-5-1-16,-2 1-1 15,5 0 0-15,-3-8-1 16,9 12 0-16,6-12-1 15,-1-8 0-15,9-7-1 16,-7-9 1-16,2 1 1 16,4 2 1-16,11 1 4 15,0-10 2-15,4-10 0 16,2-11-1-16,-12-19-2 16,5 4-1-16,1-4-4 15,-7 6-1-15,-6 11-3 16,-7 6 0-16,-9 9-1 0,0 5-2 15,-10 6-1-15,1 0-2 16,-6 9-1-16,-6-3 0 16,-4 8 4-16,9 2 1 15,0 1 2-15,13 9 0 16,6 2 1-16,-15 1 0 16,3 3-1-16,-7-7 1 0,15 8-1 15,4-10 1 1,2 4 0-16,6 0-1 15,-6-12 1-15,2-2-41 0,14-9-49 16,-3-2 57-16</inkml:trace>
  <inkml:trace contextRef="#ctx0" brushRef="#br0" timeOffset="-116031.346">23725 16685 353 0,'0'-1'244'15,"-4"1"-1"-15,8 3-79 16,-4-3-14-16,0 0-31 15,0 0-7-15,0 0 0 16,0 0-1-16,-1 0-1 16,0 0-4-16,-1 0-17 0,1 0-7 15,-13 7-12-15,-43 12-7 16,33-17-16-16,-5 3-9 16,0 2-15-1,0-7-5-15,-3 0-8 0,8-2-3 16,-1 1-2-16,3 3-2 15,13 2 0-15,-5-5-1 16,5 1 0-16,3 0 2 0,0 0-3 16,3 6-1-16,9-4 0 15,-6-2-2-15,9 2 2 16,3 3 0-16,-4 7 1 16,-1-6 1-16,-7-1-1 15,-6-3-1-15,-5 0 2 16,6 10 0-16,-6 3 2 15,6 5-1-15,-4-4 0 16,5 7 0-16,-4-6-1 16,-3-5 0-16,2 4 0 15,-7-5 0-15,13 2-1 16,-10 0 1-16,10-5-1 16,-2 0 1-16,-7-5 0 15,16 1 0-15,-13-5 0 16,14-1 0-16,5-1-1 0,1-2 0 15,8 4-1-15,-3 0-1 16,7-1-3-16,-11-6 0 16,9 4-2-16,3-4 1 15,-1 5 1-15,4 1 0 16,-3 3 2-16,-5-1 0 16,-1 1 0-16,-3 2 0 15,3 4-1-15,0 5 1 16,-1 1 0-16,-2 3 0 0,-5 0 1 15,-4 1-1-15,-2 3 2 16,-4 2 0-16,-1 1 1 16,1 10 1-16,-8 3 2 15,-1-1 2-15,-2-2 2 16,-8-8 1-16,-2-3 10 16,0 1 5-16,-4-4 15 15,-7-2 6-15,1-12 1 16,2 2-3-16,-5-7-10 15,12-7-6-15,-5 0-7 16,-12-15-3-16,4-7-5 16,-7-2-4-16,8-7-8 15,14 12-17-15,9 6-54 0,3 8-50 16,3 7 72-16</inkml:trace>
</inkml:ink>
</file>

<file path=ppt/ink/ink2.xml><?xml version="1.0" encoding="utf-8"?>
<inkml:ink xmlns:inkml="http://www.w3.org/2003/InkML">
  <inkml:definitions>
    <inkml:context xml:id="ctx0">
      <inkml:inkSource xml:id="inkSrc0">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0" timeString="2019-10-23T15:23:39.826"/>
    </inkml:context>
    <inkml:brush xml:id="br0">
      <inkml:brushProperty name="width" value="0.05292" units="cm"/>
      <inkml:brushProperty name="height" value="0.05292" units="cm"/>
      <inkml:brushProperty name="color" value="#FF0000"/>
    </inkml:brush>
    <inkml:context xml:id="ctx1">
      <inkml:inkSource xml:id="inkSrc1">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1" timeString="2019-10-23T15:24:41.032"/>
    </inkml:context>
    <inkml:brush xml:id="br1">
      <inkml:brushProperty name="width" value="0.05292" units="cm"/>
      <inkml:brushProperty name="height" value="0.05292" units="cm"/>
      <inkml:brushProperty name="color" value="#0070C0"/>
    </inkml:brush>
  </inkml:definitions>
  <inkml:trace contextRef="#ctx0" brushRef="#br0">12284 18122 0,'0'0'0,"0"0"0,80-27 0,7 19 0,-43-9 0,-44 6 0,0 11 0,0 0 0,0 0 0,0 0 0,0 0 0,0 0 0,0 0 0,0 0 0,0 0 0,0 0 0,0 0 0,0 0 0,0 0 0,0 0 0,0 0 0,0 0 0,0 0 0,0 0 0,0 0 0,-82 107 0,82-107 0,-19 49 0,-6 9 0,25-58 0,-38 90 16,-6-27-16,-5-19 31</inkml:trace>
  <inkml:trace contextRef="#ctx1" brushRef="#br1">4557 6220 461 0,'15'-39'283'0,"-10"31"-21"16,-3 1-39-16,0 4-68 15,-2-4-25-15,0 6-38 16,-1 0-20-16,0 1-31 16,0 0-13-16,0 0-6 15,-1 1 3-15,-2 18 11 16,-15 31 3-16,6-17 2 16,3 7-4-16,0 8-7 15,-1 2-6-15,4 4-11 0,-4-5-3 16,-2-5-4-16,4-4 0 15,-7-7-2-15,1-2 1 16,0-5-2-16,2-3 1 16,4-6-1-16,3 1 1 15,3-8 0-15,-4-4 1 16,1-5 11-16,4-2 0 0,-1-8 6 16,4-2-30-16,3-10-143 15,11-2-149-15,4-3 177 31</inkml:trace>
  <inkml:trace contextRef="#ctx1" brushRef="#br1" timeOffset="525.782">4951 6283 588 0,'13'2'318'16,"-5"2"-76"-16,-4 1-6 15,-4 3-37-15,-3-1-19 0,-10 6-23 16,6-1-14-16,-2 2-33 16,-5 0-13-16,-9 1-23 15,-11 3-12-15,-12-3-20 16,-1 4-10-16,-1-3-14 16,0 0-5-16,3-1-6 15,-1-7-3-15,3-7 1 16,4 2-1-16,4-6 0 15,9 0 0-15,7 3-2 16,-3-6-1-16,13 5 0 16,0 0-1-16,9 3-4 0,4 0-2 15,-3 2-1-15,-1-4 1 0,0 0 3 16,0 0 2-16,16 2 0 31,27 38 1-31,-25-26 0 16,1 4 0-16,2-2 1 15,0 0-1-15,0 1 0 16,3 1 0-16,-1-2 1 16,4 1-1-16,-3-3 0 15,0-1 1-15,-1-2-1 16,-1-1 1-16,1-4-1 16,-2 1 0-16,1-3-2 15,0-1 0-15,-5-1 2 16,2-2-20-16,-2 0-50 0,-7 0-31 15,-2 0-114-15,-4 2-75 16,-4 1 186-16</inkml:trace>
  <inkml:trace contextRef="#ctx1" brushRef="#br1" timeOffset="1253.487">5304 6650 833 0,'0'-8'436'16,"-1"4"-149"-16,-4-3-78 15,0 3-33-15,-6 2-57 16,-2-1-18-16,-8 4-28 15,-3 2-9-15,-5 2-11 16,-1 4-6-16,-2 3-9 16,-2 1-7-16,2 3-11 0,1 0-4 15,5 1-7-15,2 0-1 16,2 1-4-16,9-1 0 16,6 2-3-16,5-2-1 15,6-3 0-15,-2 0-1 16,0-6 0-16,11 3 0 15,1-3 0-15,5-4 1 16,8-1 1-16,-6-7 0 16,7-7 1-16,-1-1 0 0,-6-7 0 15,3-1 0-15,-3-3 2 16,-3-1-1-16,-1 0 1 16,-2 1-1-16,-5 2 0 15,-5 3 1-15,-3 7-2 16,-2 3 1-16,-3 2-5 15,-1 6-2-15,-6 7 0 16,1 3 0-16,-1 4 3 16,0 0 1-16,2 1 0 15,0 1 0-15,3 0 0 0,0 2 0 16,4-1-1-16,1 1 0 16,2-1 1-16,4 5 0 15,0-3 0-15,4 2 0 16,-5-4 0-16,3-4 0 15,7-3 0-15,0-1 0 16,10-1 1-16,-3-4 1 16,4-1-1-16,2-3 1 15,0-9-1-15,0 2 0 0,-4-5-1 16,-2-1 0-16,-8-4 1 16,4 1-22-16,5-1-77 15,-4 1-50-15,8 4 80 16</inkml:trace>
  <inkml:trace contextRef="#ctx1" brushRef="#br1" timeOffset="1661.016">5765 6414 567 0,'-3'0'344'0,"-2"-2"16"15,4 2-109-15,1-1-74 16,0 1-36-16,0 0-46 16,0 0-11-16,12 5 5 15,12 2-4-15,36 10-23 16,-30-15-9-16,-4-2-16 16,-1 0-7-16,4-4-12 15,-2-3-5-15,-2 2-6 0,-2-2-2 16,-5 0-3-16,-3 2 1 15,-4-2-33-15,-1 2-42 16,-5-1 185-16,-2 3-112 16</inkml:trace>
  <inkml:trace contextRef="#ctx1" brushRef="#br1" timeOffset="1973.062">5740 6605 790 0,'1'0'435'16,"0"-2"-66"-16,6 2-150 15,4 0-3-15,10-2-47 16,0-2-28-16,11 2-48 15,-4 0-16-15,5 0-25 16,2 1-13-16,-10-2-18 16,5 3-8-16,-9-2-9 15,-3 2-2-15,-1 0 4 0,-2 0-27 16,-4-2 93-16,-1 2-58 16</inkml:trace>
  <inkml:trace contextRef="#ctx1" brushRef="#br1" timeOffset="2456.747">6624 6288 638 0,'2'-2'435'16,"-2"2"25"-16,-2 2-224 15,1-2-29-15,0 0-83 0,0 0-30 16,-7 15-31 0,-18 35-12-16,15-17-14 0,-3 0-6 15,-5 2-11-15,2 6-3 16,-3-9-5-16,0-2-3 16,10-3-4-16,-5-8-1 15,7 1 0-15,-1-1-1 16,5-2-1-16,-1-1 1 15,3-3-2-15,-1-2 1 16,3-4-1-16,4-2 0 16,-2-4-1-16,5-1 4 0,-3 0-29 15,-2-3-44-15,5-1-190 16,-1-2 168-16</inkml:trace>
  <inkml:trace contextRef="#ctx1" brushRef="#br1" timeOffset="2738.358">6718 6603 895 0,'6'-2'453'0,"-4"2"-111"15,3 2-79-15,-4-2-59 16,-1 0-39-16,-1 0-58 0,-2 0-18 15,3 0-26-15,-2 7-11 16,-2 6-22-16,-2-2-6 16,-18 27-12-16,17-29-3 15,0-2-5-15,-3 1-2 16,7-4-1-16,2 0 6 16,-5-4-48-16,6-1-64 15,0 0 70-15</inkml:trace>
  <inkml:trace contextRef="#ctx1" brushRef="#br1" timeOffset="3135.596">7141 6341 1269 0,'2'0'536'0,"-3"4"-302"16,0-2-31-16,0-2-64 16,0 0-27-16,0 0-46 15,-6 16-18-15,-39 31-25 16,27-24-8-16,-1 1-8 0,-2-2-2 16,4-1-2-16,0-5 0 15,8 2 0-15,7-2-1 16,-2-5 1-16,10 2-1 15,0-5 1-15,1-3 1 16,8 0 0-16,2-3 2 16,7-2-2-16,3-1 0 0,-2-4-1 15,0-2-1 1,1-1 0-16,0-3-2 0,-1 3 0 16,1 0 0-16,1-2-55 15,-3 1-47-15,-7 2-84 16,-1-2 101-16</inkml:trace>
  <inkml:trace contextRef="#ctx1" brushRef="#br1" timeOffset="3479.903">7461 6336 1020 0,'0'-6'504'0,"0"4"-170"16,-2 2-63-16,1 0-92 15,0 0-36-15,-2 0-50 16,-7 21-7-16,-19 36-15 16,21-26-11-16,-5 2-18 15,-2 1-8-15,-3-4-13 16,5 2-5-16,0-7-6 15,0 2-2-15,3-3-4 16,-3-2 0-16,3-6-2 16,1-1 1-16,3-7 0 15,0-2-1-15,4-5 0 16,2-1-1-16,5-7-15 16,3-4-19-16,10-5-88 15,2-3-27-15,5 0 84 16</inkml:trace>
  <inkml:trace contextRef="#ctx1" brushRef="#br1" timeOffset="3746.888">7723 6292 740 0,'6'-1'423'0,"-3"3"-26"16,-3 4-106-16,0 4-75 15,-2 5-28-15,-5 4-54 16,0 4-16-16,-2 8-21 16,-2 4-11-16,3 2-17 15,-7 1-12-15,3-1-23 16,-4-5-9-16,2-5-13 16,4-1-4-16,2-5-5 15,8-1 1-15,-2-5 21 16,1-2 26-16,1-3-32 15</inkml:trace>
  <inkml:trace contextRef="#ctx1" brushRef="#br1" timeOffset="5147.664">8305 6550 504 0,'0'-6'315'16,"0"-3"-35"-16,3 5-46 16,2 3-19-16,-5-3-30 0,0 4-19 15,0 0-34-15,0-1-16 16,0 0-39-16,0 1-16 15,-1 0-22-15,0 0-6 16,-4 17-4-16,-47 31-4 16,21-26-8-16,-8 1-5 15,-6 0-5-15,3-3-2 16,2 2-1 0,5-4-1-16,4-7-1 15,4-4 0-15,10-7 18 16,7-1-22-16,12-6-103 0,7-4-86 0,11-3 103 15</inkml:trace>
  <inkml:trace contextRef="#ctx1" brushRef="#br1" timeOffset="5417.029">8132 6501 990 0,'-6'2'480'16,"0"4"-178"-16,-2 4-56 15,6-8-76-15,2 7-39 16,4-1-41-16,4 2-14 16,5 10-20-16,-3-5-7 15,8 3-16-15,0 0-6 16,1-2-10 0,1-1-5-16,0-1-4 15,-3-2-3-15,4-3-1 16,-1-2-1-16,-2-6 1 15,4-1-25-15,-9-6-99 16,4-2 86-16</inkml:trace>
  <inkml:trace contextRef="#ctx1" brushRef="#br1" timeOffset="5746.704">8830 6245 1276 0,'2'-5'568'16,"4"5"-296"-16,-6 4-85 16,-2-4-75-16,1 0-29 0,-6 24-12 15,-11 36-11-15,5-19-24 16,-1 6-10-16,-5-1-11 15,-2-3-6-15,2-3-2 16,-1-6-3-16,0-6 0 16,3 0 0-16,1-5-2 15,4-5 1-15,2-5-1 16,6-4 0-16,1-8-4 16,2-2-25-16,6-10-83 15,4-4 166-15,4-7-72 16</inkml:trace>
  <inkml:trace contextRef="#ctx1" brushRef="#br1" timeOffset="6179.2">9178 6224 791 0,'1'14'481'0,"-8"-1"-45"16,-8 7-170-16,-6 2-31 15,-5 8-77-15,0 8-39 16,-6 2-46-16,0 4-18 16,-2-5-24-16,6-2-9 0,6-7-10 15,0-3-3-15,12-4-3 16,0-5 0-16,7-1-1 16,3-1-1-16,10-2 0 15,2-4 1-15,14-4 0 16,7-3 1-16,2-7-2 15,3-4 0-15,1-3-3 16,-2-5-1-16,-1-2 0 16,0 1-1-16,-6-5 1 15,-5 0 0-15,-5-2 2 0,-8-5 0 16,-11-3 1-16,-2-1 0 0,-8-5 0 16,-3 2-1-16,-4 1-1 15,-3 3-2-15,-5 10-4 16,2 6-1-16,-1 9-1 15,2 5-17-15,0 2-45 16,6 4-34-16,2-1-118 16,1 1-306-16,7 2 361 15</inkml:trace>
  <inkml:trace contextRef="#ctx1" brushRef="#br1" timeOffset="6518.557">9496 6170 861 0,'-6'-30'456'16,"5"26"-134"-16,1 0-100 15,3-1-38-15,4 4-54 16,3-1-30-16,6 1-38 16,2 1-15-16,1 0-28 15,7 0-7-15,-2 1-6 0,1-1 0 16,0 0 7-16,-3 2 17 15,0-2 387-15,-8 2-304 0</inkml:trace>
  <inkml:trace contextRef="#ctx1" brushRef="#br1" timeOffset="7330.125">10316 5958 582 0,'8'-3'350'16,"0"-3"-10"-16,-3 4-73 15,0-2-47-15,2 3-24 16,-9-1-34-16,2 0-17 16,-2 2-42-16,1 0-14 15,0 0-21 1,0 0-9-16,-1 0-4 0,-16 1-4 16,-24 0-15-16,24 1-9 15,4 0-15-15,-4-1-6 16,4 8-2-16,-1-2-1 15,-2 1-2-15,5 5 0 16,0-4 0-16,3-3-1 0,1 0 1 16,1-3-1-16,5 0 0 15,0 2 0-15,1 0 0 16,1-5 1-16,-1 0 0 16,-1 0-1-16,2 0 1 15,-2 0-1-15,1 0 1 16,0 0-1-16,0 0 0 15,0 0 0-15,0 0 0 16,0 0 0-16,0 0 0 0,0 0 0 16,-4 7 0-16,3-5-1 15,1 0-1-15,0 0 0 16,0-2 0-16,1 0 0 16,0 0 0-16,5 3 1 15,14 1-1-15,28 1 1 0,-23-5 1 31,-2 4-1-31,-6-1 1 16,-4-1 0-16,-4 3-1 16,-1 0 1-16,-2 7-1 15,-2 2 1-15,-4 1 0 16,2 2 0-16,-6-4 0 16,-1 3 0-16,4 1 0 0,-8-2 1 15,-1 3 0-15,3-2 0 16,-14-4 0-16,2 2 0 15,-2-6 1-15,1 0 1 16,-2-6 0-16,4-2 1 16,-1-3-1-16,1-7 1 15,1-1 28-15,-2-3 11 0,3 6-24 16</inkml:trace>
  <inkml:trace contextRef="#ctx1" brushRef="#br1" timeOffset="8101.46">10333 6761 780 0,'5'-6'448'0,"-1"3"-121"16,1 0-70-16,-1-1-44 15,-3 3-83-15,-1 1-34 16,-1 0-45-16,0 0-17 15,0 1-16-15,-1 21-1 16,-39 35-2-16,27-26-2 16,-2-2-3-16,-9 0-3 0,-3-3-3 15,-3 1 0-15,4-2 9 16,5-7 67-16,10 1-57 16</inkml:trace>
  <inkml:trace contextRef="#ctx1" brushRef="#br1" timeOffset="8623.299">11066 6601 930 0,'40'-68'485'0,"-32"58"-116"16,1-1-98-16,-4 2-68 16,0 7-54-16,-4 2-72 15,-1 2-25-15,-1-2-36 16,-3 9-6-16,-2 20 3 15,-17 38 3-15,3-24 1 16,-3 1 1-16,-1 3-4 16,-2 1-3-16,-2 0-4 15,1 1-3-15,1-12 1 0,3 0-3 16,5-12 1-16,5-4 0 0,5-5-2 16,3-9 2-16,3-7-14 15,2-3-33-15,0-15-95 16,1-2-94-16,9-6 139 15</inkml:trace>
  <inkml:trace contextRef="#ctx1" brushRef="#br1" timeOffset="9100.286">11028 6521 873 0,'-10'-1'431'16,"4"-3"-141"-16,4 4-31 15,2 0-72-15,0-1-34 16,0 0-57-16,0 0-18 16,0 0-25-16,15-8-6 15,37-26-7-15,-20 20-6 0,3 0-7 16,1-2-4-16,-3 6-8 15,-2 4-3-15,-5 7-7 16,-1 7-3-16,1 6-2 16,-4 4 0-16,-4 5-3 15,-8 0 1-15,-6 4 2 16,-9 0 0-16,-6-1 3 16,-4-1 1-16,-9-2 2 15,0-2 0-15,-1-1 1 16,2-2 2-16,-5-5 0 15,2-2 0-15,-7-7 0 0,0-3 0 16,6-3-3 0,2-8-1-16,8-7 4 0,2-1-15 15,7-7-76-15,5-3-79 16,5 8 94-16</inkml:trace>
  <inkml:trace contextRef="#ctx1" brushRef="#br1" timeOffset="9529.102">11981 6017 1225 0,'2'-12'539'0,"-2"10"-265"16,2-5-59-16,-4 15-93 16,0-1-37-16,-4 2-53 15,-7 14-11-15,-5 5-3 16,-4 12-2-16,-2 10 0 15,-4-1-1-15,-1 8 0 16,1 3 0-16,5 6-3 16,4-1-2-16,3-9-2 15,-3-4-1-15,-2-15-1 16,4-4-1-16,-5-8-1 16,4-4 0-16,9-6 0 15,-4-4-1-15,11-8 5 0,1-3 0 16,3-11-13-16,4-8-18 15,6-9-106-15,7-6-236 16,2-7 243-16</inkml:trace>
  <inkml:trace contextRef="#ctx1" brushRef="#br1" timeOffset="9966.284">12185 6319 913 0,'13'9'456'0,"-11"1"-152"16,0-1-36-16,-2-3-83 16,0 1-28-16,-6-4-31 15,-1 2-16-15,-6-3-28 0,-9-2-20 16,-7 1-36-16,-11-2-9 0,1 1-11 16,-3-2 0-16,0 2-4 15,-2 0-1-15,2 2 0 16,6 4-1-1,9 3 0 1,7 0 0-16,5 2 0 16,11 1 0-16,1 0-2 15,-1 1 0-15,9 1-1 16,-3 3 0-16,15 2 2 16,4 0 0-16,0 0 1 15,4-4 0-15,-2 0 2 16,1 2 0-16,-1-2-1 0,-1-1 1 15,-6-2-1-15,1 1-1 16,-3-2 0-16,0-1 0 16,-2-2 0-16,0-2 0 15,-3-1 5-15,-1-3-23 0,1-4-75 16,0-3-59-16,0 1 83 16</inkml:trace>
  <inkml:trace contextRef="#ctx1" brushRef="#br1" timeOffset="10577.128">12393 6726 968 0,'9'-6'475'0,"-2"1"-162"0,-2-3-21 15,-4 0-70 1,-1 4-33-16,-6-2-66 16,-2 1-32-16,-7 4-47 15,-4-1-15-15,-3 4-14 0,-3 1-3 0,1 3-5 16,1 2-1-16,0 1-2 16,1 2-1-16,4 3-1 15,4 2 1-15,7 1-2 16,-1 3 1-16,2-3-1 15,5 1-1-15,1-3 0 16,8-3 1-16,4-2 0 16,-1-2 0-16,4-6 0 15,6-1 1-15,1-9-1 16,3-2 0-16,4-6-1 0,-3-4 0 16,-3-1-1-16,-3-2 1 15,-3-4 0-15,-2 4 0 16,-5 6 1-16,-1 0-1 15,-6 11 1 1,-2 0-1-16,-2 6-2 16,-3 3 0-16,3-3 0 15,0 0 0-15,-4 4 2 16,2 9 0-16,-7 3 1 16,-25 29 0-16,32-24 0 15,2-1 0-15,2 3 1 16,4-2-1-16,3-2 1 15,3-1 0-15,5-5-1 0,3 2 1 16,3-8 0-16,4-4-1 16,0-2-1-16,4-3 12 15,-2-10-27-15,2-1-20 16,2-5 25-16</inkml:trace>
  <inkml:trace contextRef="#ctx1" brushRef="#br1" timeOffset="11140.609">13185 6442 547 0,'-4'-5'333'16,"-3"1"-57"-16,6-2-37 15,0 2-19-15,-3 2-34 16,4 2-24-16,0 0-35 15,0 0-14-15,0-1-18 0,10 1-2 0,16 1-11 16,29 2-15-16,-16 0-20 31,2-4-11-31,1 1-13 16,2 0-5-16,-8-4-9 16,-3 1-2-16,-6-2-5 15,-4 2 5-15,-9-1-28 0,-4 2-37 16,-11-2-120-16,-8-1 109 15</inkml:trace>
  <inkml:trace contextRef="#ctx1" brushRef="#br1" timeOffset="11425.451">13133 6619 900 0,'-6'1'444'0,"5"4"-161"16,-3-2-40-16,8-1-65 15,-4-2-27-15,0 0-24 16,9 1-9-16,19 3-21 16,33 3-9-16,-21-4-20 0,7-2-7 15,-4-2-18-15,1-1-13 16,-9 1-15-16,-6 0-6 15,-8-2-7-15,-5 1 13 16,-7 1-27-16,-6 1 4 16,-6 4 7-16</inkml:trace>
  <inkml:trace contextRef="#ctx1" brushRef="#br1" timeOffset="14567.431">14195 6270 284 0,'23'-8'248'16,"-6"0"34"-16,-1 0-45 15,1-1-22-15,-4 3-35 16,-1-2-15-16,-3 3-31 0,-4 1-14 16,-2 2-29-16,-3 1-13 15,0 1-20-15,-2 0-6 16,1 0-11-16,-2 1-1 16,-20 11-9-16,-30 31-4 15,30-21-7-15,-1 3-3 16,6 2-6-16,0 3 0 15,-4-2-5-15,3-4-1 0,-3-1-1 16,3 0-2-16,5-6 0 16,5 4-1-16,6-6-2 15,1-6 1-15,5 3-3 16,2-5 0-16,11 1 2 16,1 1 1-16,4-6 2 15,1 0 2-15,1-5-1 16,0-1 2-16,-1-3-2 0,3-3-1 15,2-2 0-15,4-3-1 16,3 4 8-16,-5-4-19 16,-3 2-83-16,-3 4-86 15,-6-4 102-15</inkml:trace>
  <inkml:trace contextRef="#ctx1" brushRef="#br1" timeOffset="15009.454">14671 6218 567 0,'-1'-9'395'15,"1"3"19"-15,-4 4-206 0,1 2-25 32,2 0-75-32,0 0-24 15,0 0-20-15,-5 7-8 0,2 8-8 16,-39 33-2-16,20-23-1 16,-2 6-1-16,0 10-8 15,-1-1-6-15,-2-1-9 16,1-1-5-16,3-7-6 15,3 1-2-15,5-1-3 16,0-6-2-16,5 0 0 16,0-5-1-16,3-6-1 15,-1 3 0-15,2-5-1 16,0-1 0-16,0 0 4 16,-1-6-15-16,-3 2-42 15,1-3-23-15,2-3-67 16,1 0-31-16,7-1-355 15,-2-1 360-15</inkml:trace>
  <inkml:trace contextRef="#ctx1" brushRef="#br1" timeOffset="15356.512">14735 6580 1066 0,'-1'-1'500'0,"0"0"-208"16,0 1-55-16,0 0-89 15,0 0-45-15,0 0-49 16,0 0-13-16,-2 14-4 15,-7 2-1-15,-25 28-10 16,27-28-4-16,-3-1-10 16,1 0-2-16,3-3-5 15,3-2-2-15,4-4-3 0,-1-4 11 16,3-3-34-16,-2 0-52 16,0-1-61-16,3-3 70 15</inkml:trace>
  <inkml:trace contextRef="#ctx1" brushRef="#br1" timeOffset="16127.654">15365 6300 509 0,'12'-7'312'16,"-1"0"-40"-16,-1 2-107 16,-1 2-21-16,-5 1-36 0,-1 2-3 15,-3 0 9-15,-1 0 0 0,0 0-6 16,0 0-7-16,-8 0-33 16,-13 0-15-16,-31 3-23 15,22 0-9-15,-8-1-12 16,-3 2-2-16,6-1-5 15,2 3 0-15,8 2-1 16,5 0 0-16,2 1-1 16,2-2 0-16,5 2-1 15,4-1 0-15,4 1 0 16,0 2-1-16,4 0 0 16,2 4 0-16,7-2 2 15,3 2 0-15,8 0 4 16,3 3 2-16,1 1-2 15,0-2 1-15,6 5-2 0,-6-1 1 16,-4-6-2-16,0 2 1 16,-5 0 0-16,-4-1 1 31,-6 4 2-31,-5 2 3 16,-11-5 7-16,-2-2 2 0,-6-1 2 15,1-1-1-15,-1-1-5 16,-2 0-2-16,6-4-5 15,-1-1 0-15,-2-6-2 16,4 1 0-16,-3-3 1 16,7-5 0-16,0 1 1 15,0-4 0-15,2-2 0 16,4 1-2-16,3-1-2 16,4-4-1-16,4 0-3 15,0-3 0-15,9-4 0 16,0 2 0-16,1-4 1 15,6-1 0-15,4-3 4 16,3-1 4-16,8-4 6 16,0 3 4-16,-2 0 2 15,-5 0-5-15,-5 8-6 0,-3 1-3 16,-9 9-5-16,1 4-1 16,-7 4-5-16,-3 3 13 15,-3 3-42-15,-2 1-35 16,-1-3-169-16,0 0 145 15</inkml:trace>
  <inkml:trace contextRef="#ctx1" brushRef="#br1" timeOffset="16974.511">16071 6199 1476 0,'-3'-3'115'15,"4"2"114"-15,-1-1-16 16,1 0-70-16,-1 1-22 16,0 0-40-16,0 1-18 15,-1 0-21-15,0 0-11 16,-4 1-7-16,-20 9-1 0,-40 6-6 15,29-11-1-15,3-1-7 16,0-3-2-16,7 4-4 16,-1-1 0-16,7 0-1 15,1 2 0-15,4-3 0 16,1 2 0-16,1-1-2 16,0 1 1-16,2 1-1 15,2-3 0-15,4 4 0 16,3-2 1-16,-4 3-1 15,2 1 0-15,-8-2 1 0,4 2-1 16,2 0 0-16,0 2 1 16,5-1-1-16,-5-2 0 15,0 3 0-15,1-2 0 16,5 3 0 0,-2-3 0-16,-2-4-1 15,4 3 1-15,-4-4 0 16,-2 2-1-16,6 0-1 0,0-1-1 15,1-2-1-15,12 2 1 0,-5-5 2 16,3 0 0-16,8 0 1 16,-3-3 0-16,6 1 0 15,1 0 0-15,-1-4 1 16,2 1-1-16,1 4 2 16,-2 1-1-16,-2 0 0 15,0 4 0-15,-5 2-1 16,0-1 0-16,-3 11 1 15,-2-1 0-15,1 3 0 16,-6 3 0-16,-2 0 3 16,-3 2 3-16,-9-1 5 15,-1-1 5-15,-5-1 7 0,-4-2 3 16,1 0 8-16,-4-1 3 16,-4-3 5-16,-1 0 0 15,-8-7-2-15,1-1-3 16,-1-6-8-16,5-5-4 15,1-2-10-15,1-4-4 16,3 0-6-16,-4-3-3 0,5 1-3 16,6 4-1-16,-1 1-6 15,5 4-17-15,5 4 286 16,2 2-202-16</inkml:trace>
  <inkml:trace contextRef="#ctx1" brushRef="#br1" timeOffset="28628.95">7732 12332 581 0,'7'-5'321'0,"-1"-1"-50"0,0 1-19 16,-2 1-51-16,-2 0-29 15,-2 2-46-15,-2 1-17 0,2 0-29 16,0 0-14-16,0 1-31 16,0 0-11-16,0 0-12 15,-2 0-2-15,0 3 0 16,-4 14 0-16,-20 33 1 15,10-25 1-15,-4 5-2 16,-2 2-1-16,-1-1-3 16,0 2-1-16,5-6-1 15,-3 0-1-15,2-5 0 16,4-7-1-16,3-3 0 16,3-3-1-16,8-2-1 15,0-1-2-15,3-5-1 16,5-1 1-16,4 0 2 15,5 0 0-15,5-4 2 16,2 2 0-16,2-2 0 0,2-1-1 31,2 3 0-31,0 0-1 0,-3-1 0 16,-2 2 1-16,-5 1 0 16,-3-6 3-16,-4 0-21 15,2 0-43-15,-1-4-188 16,-2 4 164-16</inkml:trace>
  <inkml:trace contextRef="#ctx1" brushRef="#br1" timeOffset="29005.328">7977 12336 647 0,'0'-5'445'0,"1"2"22"16,0-1-207-16,-1 3-33 0,0 0-86 15,-1 1-32-15,1 0-62 16,-1 0-22-16,0 2-13 16,-4 19 1-16,-9 33 5 15,4-22 1-15,-8 0 0 0,-2 4 0 16,4 1-7-1,-3-3-1-15,7 1-5 16,-1-4-1-16,-4-1-2 16,6-3 0-16,0-1 0 15,2-3-1-15,-5-5 0 16,3-1 0-16,0-5-1 16,1-2 1-16,6-6-1 0,0-3 7 15,4-3-39-15,0 1-38 0,0 0-153 16,0 0 136-16</inkml:trace>
  <inkml:trace contextRef="#ctx1" brushRef="#br1" timeOffset="29323.049">8059 12630 743 0,'4'-4'406'16,"-1"7"-79"-16,-3-1-47 16,0-2-70-16,-2 0-44 15,1 0-55-15,0 0-18 16,-1 5-26-16,-5 11-6 16,-8 25-13-16,5-25-5 0,0 0-14 15,-1-3-5-15,6 0-10 16,-2-3-4-16,2-5-4 15,3-1-2-15,2-4-3 16,0-1 12-16,0 0-42 16,0 0-41-16,0-1-49 15,15-19 55-15</inkml:trace>
  <inkml:trace contextRef="#ctx1" brushRef="#br1" timeOffset="30056.644">8737 12350 743 0,'13'-7'367'16,"-6"-1"-112"-16,-3 3-27 0,0 2-48 15,-2-2-20-15,-2 1-30 16,0 1-13-16,-1 1-21 0,0 1-10 16,0 0-18-16,0 0-9 15,-3-1-11-15,-17-6-5 16,-26-4-13-16,23 12-6 16,-4 5-12-16,3 0-4 15,-3 4-3-15,-1 2-2 16,1 2 0-16,-6 2-2 15,8 6-1-15,3 3 1 16,2-2-1-16,12 3 0 16,-3-6 0-16,4-3-2 0,6 1 0 15,2-3-1-15,6-3-1 16,2 0 1-16,3-9 0 16,-3-3 2-16,9-2 1 15,4-2 0-15,8-3 0 16,2-2 0-16,0-6 0 15,0-3 0-15,-1-4 0 16,4-1 0-16,-3-3 0 16,0 3 0-16,-10 4 2 0,-4 4 0 31,-8 5 0-31,-2 3 1 16,0 6-3-16,-7 2 0 15,-4 5-1-15,-7 5-1 16,-4 6 2-16,2 3 0 0,-4 4 2 15,-1 2-1-15,-5 3 2 16,2 4 0-16,3 1 0 16,-2 0 2-16,2-4-1 15,-1 0 1-15,-2-7 1 16,2-2-2-16,3 1 0 16,2-1 0-16,3 1-1 15,-1-3 1-15,3-2 0 0,-1-5-1 16,5-6 1-16,1 1-2 15,4-5 1-15,3-1 0 0,-3-1-12 32,0-1-31-32,0 1-97 15,0 0-114-15,0 0 152 16</inkml:trace>
  <inkml:trace contextRef="#ctx1" brushRef="#br1" timeOffset="31551.427">9241 12513 619 0,'0'0'315'0,"0"0"-76"16,0 0-21-16,7 1-38 15,0-2-14-15,4 0-34 16,5-3-15-16,33-4-26 16,-21 8-14-16,4-3-27 15,5 6-13-15,-5 0-22 16,-2-3-5-16,-4 3-5 15,-3-2-1-15,-6-2-1 16,-2 1 3-16,-5 0-24 16,-6 0-42-16,-4-1 41 15</inkml:trace>
  <inkml:trace contextRef="#ctx1" brushRef="#br1" timeOffset="31912.886">9237 12707 431 0,'6'0'293'0,"1"2"34"16,7 1-57-16,-4-2-44 16,3 1-23-16,0-1-37 15,-3 1-16-15,10-1-17 16,-3-1-14-16,4-1-18 16,5-3-12-16,3-2-32 15,2 1-13-15,-6-1-27 0,-4 1-8 16,-2 3-5-16,-4-1-3 15,0 2 5-15,-2-3-27 16,0 2-146-16,0 2 121 16</inkml:trace>
  <inkml:trace contextRef="#ctx1" brushRef="#br1" timeOffset="32541.558">10130 12351 820 0,'28'-18'418'0,"-26"15"-121"16,-1 1-27-16,2 2-85 15,-3 0-38-15,-3 0-63 16,3 0-24-16,-2 2-19 16,-3 16-4-16,-40 32-9 15,27-25-4-15,-1 0-8 16,-2 0-3-16,1 2-5 15,0-5-2-15,3-2-2 16,4 2 0-16,3-5-2 16,2-3 0-16,7-4-2 15,-1-3 0-15,6 0 0 16,5 2 0-16,5-6 1 0,8 0 2 16,5-3 0-16,4-4 1 15,10-2-1-15,-3 0-1 16,0-5 0-16,3 1-1 15,-14-1 6-15,-1 1-16 16,-12 4-107-16,-2 0-102 16,-5 4 128-16</inkml:trace>
  <inkml:trace contextRef="#ctx1" brushRef="#br1" timeOffset="32970.324">10431 12324 1189 0,'-5'0'571'15,"-1"3"-233"-15,-2 6-138 16,-4 3-37-16,2 5-60 0,0 4-19 16,-3 0-31-16,3 4-13 15,-5 1-17-15,0 1-7 16,6 5-5-16,-5-2-2 16,1-1-4-16,2 2 0 15,-8-4-1-15,6 1-1 16,-5-3 0-16,3-2-1 15,3-2-1-15,-1-4 0 0,7-4-1 16,-1-2 0-16,4-4 0 16,-2-4 6-16,4-1-46 15,2-2-28-15,-1-1-77 16,0 0 139-16,7-2-16 16</inkml:trace>
  <inkml:trace contextRef="#ctx1" brushRef="#br1" timeOffset="33208.17">10525 12656 964 0,'0'0'552'15,"2"5"-76"-15,-3 0-236 16,0-5-21-16,0 0-70 15,0 1-22-15,-2 12-49 16,-2 3-20-16,-12 26-30 16,8-25-10-16,1-3-12 15,2-1-3-15,2-4 7 16,2-1 3-16,3-7-7 16</inkml:trace>
  <inkml:trace contextRef="#ctx1" brushRef="#br1" timeOffset="34402.571">11152 12354 418 0,'9'-4'279'0,"-2"0"20"16,-1 1-50-16,-2 2-66 15,3 1-26 1,-2 0-50-16,1 2-9 16,0-1-10-16,-4-1-7 15,-2 2-2-15,0-2 1 16,-1 0 13-16,0 0 5 0,0 0 1 15,-2 0-12-15,-10 8-35 16,-44 18-15-16,23-16-20 16,3 3-7-1,0-1-7-15,1 2-1 0,4-1-1 16,2-1 0-16,5 1-1 16,4-2 0-16,7 1 0 15,3-4-2-15,5 1-2 16,1 5-1-16,6-6 2 15,1 0 0-15,7 4 2 16,3-7 1-16,2 10 0 16,0-2 1-16,-2 1 0 15,-1 4-1-15,-4-1 1 16,1 3-1-16,-7 0 1 16,-2-1 0-16,-5 1-1 15,-8 3 2-15,-2-2-1 16,-6 1 0-16,0-3 1 0,3-1-1 15,-4-4 0-15,2-2 1 16,-2-5 0-16,0-5 0 0,3-2 1 16,-1-1-1-16,3-6 2 15,1 0-2-15,1-7 0 16,2 0-2-16,3 0 0 16,4 0 0-16,2 2 0 15,3 0-1-15,5 1-1 16,-2-1 1-16,2-4 0 15,2-3 1-15,3-2 0 0,4 1 1 16,5 0 0-16,1-3 0 16,1 4 0-16,0-4 0 15,-1 4-1-15,0 3 0 16,-2-3 0-16,2 5-1 16,-2 3 0-16,-3 1-2 15,-1 5-4 1,-6-3-15-16,-3 0-40 15,1 2-33-15,-6 0-97 16,-1 4-87-16,-6 0 178 16</inkml:trace>
  <inkml:trace contextRef="#ctx1" brushRef="#br1" timeOffset="35285.22">11709 12378 621 0,'3'4'385'16,"6"1"-57"-16,-8-3-86 15,2-1-31-15,3-1-49 16,-6-1-21-16,0 0-37 15,0 0-9-15,0 0-24 16,0 0-6-16,0 0-9 16,-3-1-9-16,3 1-13 15,-5-1-4-15,-18-2-8 16,-31 3-3-16,29 5-4 16,-6-1-4-16,1 2-2 15,2 1-3-15,5 0-2 16,0 0-1-16,9 3-1 0,0 0-1 15,4-1 0-15,2-3-1 16,2 0 1-16,2 0-1 16,1 1 0-16,0 2-1 0,1-2 0 15,1 2 1-15,-3-2-1 16,4-2 1-16,0 1 0 0,0-1-1 31,-3 6 1-31,0-1 0 16,-1 3 0-16,-2-1 1 15,-1-5-1-15,5 1 0 16,-4-3 0-16,-1 0-1 16,4 2 1-16,1 1-1 15,2-2-1-15,0-1 0 0,1-3-2 16,-1-1 1-16,0 0-1 16,0 0 1-16,2 0 1 15,14 0 0-15,31-4 1 0,-25 2 0 16,2 2 1-1,-1-4-1-15,3 4 1 0,-1 0 0 16,-4 3 0-16,-3 6 0 16,-4 3 0-16,1 1 0 15,-7-1 1-15,-1 0-1 16,-4 2 2-16,-2-2-1 16,-1 7 1-16,-2-1 1 15,-7 2-1-15,1-1 2 16,-8-3 0-16,-1-2 1 15,-1 2 5-15,-4-3 10 0,3-1 11 16,-4-1 3-16,-1-7 5 16,-2-3-8-16,2-2-9 15,-2-6-3-15,3-3-8 16,1-2-4-16,2-3-4 16,7 2-2-16,2 2-4 15,4 3-1-15,7 2-19 16,-2 1-19-16,8 1-56 15,-2 2-31-15,5 2-71 16,3 0-86-16,8 2 191 0</inkml:trace>
  <inkml:trace contextRef="#ctx1" brushRef="#br1" timeOffset="35734.689">12409 12347 821 0,'0'-2'437'16,"0"2"-92"-16,2 0-70 16,-2 0-72-16,-2 0-30 15,2 0-44-15,-2 0-26 16,-2 9-28-16,-5 11-9 16,-18 32-15-16,10-21-2 15,2 3-10-15,1 1-5 0,-3-6-9 16,1 3-4-16,-1-4-7 15,1-2-3-15,7 0-5 16,-2-4-2-16,10 0-1 16,-4-5 1-16,-1-4-2 15,0-6 0-15,4-4 9 16,-1-3-17-16,-5-6-60 0,6-3-54 16,-5-6 179-16,-1-2-81 15</inkml:trace>
  <inkml:trace contextRef="#ctx1" brushRef="#br1" timeOffset="36018.151">12149 12603 711 0,'-1'-4'464'0,"0"2"-38"16,0 1-135-16,-1 0-37 15,2 0-75-15,0-1-26 16,6-4-36-16,10-3-16 16,30-9-26-16,-26 18-8 15,-2 0-13-15,3-1-6 16,9 1-8-16,-1-4-8 0,4 1-13 16,0 3-6-16,-6 0-8 15,-3 0-2-15,-7 0-2 0,-5-2 6 16,-4 0-31-16,-6-4 5 15,-4 6 10-15</inkml:trace>
  <inkml:trace contextRef="#ctx1" brushRef="#br1" timeOffset="38319.42">13341 12330 207 0,'-1'-1'175'0,"0"0"21"16,0 0-31-16,0 0 5 0,1-1-5 15,3-4 5-15,3-4 11 16,-3 2-9-16,33-25-17 16,-31 29-19-16,-3 3-44 31,-1 1-16-31,-2 0-26 15,0 0-10-15,0 0-11 0,-3 8-5 16,-7 15-10-16,-15 34-1 16,12-19-2-16,-3 6 0 15,1 5 0-15,-6-1 0 16,7-1-3-16,-5-7-2 16,6-7-1-16,5-4-1 15,-5-7-1-15,6-1 0 16,2-5 0-16,1-3-1 0,5-5-1 15,-3-2 2-15,-4-6 6 16,3-5-1-16,3-6-10 0,4-4-18 16,11-6-74-16,3-3-77 15,0-5 108-15</inkml:trace>
  <inkml:trace contextRef="#ctx1" brushRef="#br1" timeOffset="38836.284">13780 12407 688 0,'-2'7'420'0,"0"1"-19"16,-2 1-98-16,-3 4-86 31,-5 2-45-31,-5-1-58 0,2 4-23 15,-1-1-35-15,1 0-12 16,-2 5-15-16,-8-3-7 16,0 8-10-16,-5-4-2 15,2 0-3-15,3-4-2 16,6-3-3-16,7-1 0 16,9-3-2-16,2-2 0 15,7-3 0-15,6-2 1 0,11-4 2 16,2-1 0-16,6-5 1 15,-4-5-1-15,-1-2 1 16,0-3 0-16,0 1-1 16,1-1 0-16,-8-3-1 15,-2 1 1-15,-12-6 0 16,2 4 1-16,-7 2 0 16,-2 3 0-16,-4 1-1 15,-7 0-3-15,1 2 0 0,-3 2 0 16,2 6-1-16,1 3 0 15,1 1 0-15,-1 4-1 0,-2 0-1 16,4-1-1-16,-6 2 24 16,12 1-36-16,10 3-58 15,-2-3-35-15,19 4-112 16,-4-4-30-16,5-6 163 16</inkml:trace>
  <inkml:trace contextRef="#ctx1" brushRef="#br1" timeOffset="39617.477">14277 12503 676 0,'10'-9'444'0,"0"6"-43"16,-6 0-95-16,-4-1-44 16,-6 2-80-16,5 2-32 0,0-1-60 31,-13 1-18-31,-11 2-26 15,-29 9-7-15,29 1-13 16,-6-2-6-16,1 4-7 16,1 1-3-16,-8-5-3 15,7 6-2-15,2-6-1 16,5 1-2-16,14 2-2 0,4-3-2 16,9 1-1-16,2-3 0 15,12-4 3-15,0-1 0 16,9-5 0-16,2-3 2 15,3-1-2-15,3 0 0 16,-8-4 0-16,-7-1 1 16,-2-3-1-16,-5-4 1 15,-2 2 1-15,0 2 0 0,-6 3 0 16,-5 6-1-16,-6 2-4 16,0 6-2-16,0 8-1 15,0 2 2-15,5 11 3 16,-2 3 0-16,-1 7 1 15,-1 4 0-15,1 7 1 16,-7 2-1-16,4 5 1 0,6 3 0 16,-3-2 1-16,3-2-1 15,-5-2-1-15,-5-7 1 16,1-4 0-16,3 0 0 16,-3-8 0-16,-4-3 0 0,-4-7 2 31,-7-5 0-31,-6-7 2 15,0-5-1-15,3-4 1 16,2-4-2-16,1-9-1 16,4 1 0-16,2-5-1 15,6 1-1-15,7 2 0 0,0 2 0 16,6 1-2-16,0-4 0 16,4 4-2-16,4-3 0 15,5-4 1-15,5 3 0 16,4-3 0-16,6 3 1 15,8-2 2-15,6-3-1 16,6-4 1-16,0-3 1 16,0 2 0-16,0 0 0 15,-5 3 1-15,-1-1-1 16,-8 6-1-16,-5 0 0 0,-8 4 0 16,-2 2-12-1,-7-1-42-15,-1 1-31 0,-6 2 47 0</inkml:trace>
  <inkml:trace contextRef="#ctx1" brushRef="#br1" timeOffset="41291.654">14923 12438 639 0,'34'-39'324'0,"-27"30"-86"16,1 0-14-16,1 5-18 16,-4-2-18-16,1 3-28 15,-3 0-18-15,0 2-29 16,-1 1-16-16,-2 0-20 15,0 0-10-15,0 0-18 0,0 0-4 16,-1 0-8-16,0 0-3 16,-3 23-4-16,-7 32-5 15,0-23-5-15,2 2-4 16,-3-2-5-16,0 1-2 0,1-2-2 16,0-1-2-16,0-2 0 31,1-1-2-31,5-3 0 15,2-4 0-15,-1-5 0 0,1-2 0 16,0-5 0-16,-3-3 3 16,5-2 3-16,1-4 2 15,0-4-2-15,-1 4-2 16,1 0-6-16,0 0-1 16,0 0-1-16,0 0 1 15,0 0-1-15,6-11 0 0,-3-2 0 16,40-29 0-16,-23 23 0 15,7-3 0-15,3 0 0 0,2 3 0 16,-4-1 0-16,-2 7 0 16,-8 4 1-16,0 2-1 15,-4 8 1-15,2 1-1 0,-3 6 0 16,0 5 0-16,-6 3 0 16,-4 2 0-16,-3 3 1 15,-3-2 0-15,-1 3 1 16,3 1 0-16,-6-1 1 15,0 0 0-15,-4-6 0 16,-1 0 1-16,1-5 0 16,-8-1 1-16,-1-3 0 15,-3-3 1-15,-3-6-2 16,2-2 1-16,1-3-2 16,0-1-2-16,1 2 0 15,3-2-3 1,4 3-8-16,2 1-16 15,4 2-56-15,4 3-48 16,1 0-141-16,0 3 167 16</inkml:trace>
  <inkml:trace contextRef="#ctx1" brushRef="#br1" timeOffset="42384.094">14909 12285 400 0,'0'-1'276'0,"0"0"20"0,0 0-39 16,0 0-52-16,0 1-21 15,0 0-29-15,0 0-14 16,0 0-28-16,0 0-10 0,0 0-22 16,0 0-9-16,0 1-20 15,-4 9-10-15,-6 5-18 16,-25 32-6-16,12-22-7 16,-2 1-3-16,1 6 1 15,2 1-2-15,1-1 0 16,7 3 0-16,1-4-1 15,2 0 1-15,8 2 3 16,1-2 1-16,8-2 0 16,4-1-1-16,4-3-2 15,2-1-1-15,4-2 0 0,-1-3-1 16,1-5-1-16,0-3 1 16,0-6-2-16,-1-4 0 0,5-3-11 15,-1-7-26-15,5-9-225 16,2-2 182-16</inkml:trace>
  <inkml:trace contextRef="#ctx1" brushRef="#br1" timeOffset="42824.1">15516 12273 946 0,'6'-3'456'0,"-3"5"-155"15,1 1-70-15,-3 5-61 16,5 3-27-16,-1 14-39 31,-2-13-15-31,0 1-23 0,10 44-13 0,-1 13-18 16,3 4-7-16,-9-32-8 16,-1 1-3-16,3-7-5 15,-8-1 0-15,-9-2-3 16,1-1 0-16,-19-2-1 15,0-1-1-15,-4-2-2 16,-5-4 0-16,3-5-3 16,4-7 1-16,6-10-6 15,4-3-37-15,7-12 147 16,1 3-93-16</inkml:trace>
  <inkml:trace contextRef="#ctx1" brushRef="#br1" timeOffset="43396.469">14731 13011 448 0,'-6'7'281'15,"-4"-5"-5"-15,3 0-29 16,4 2-58-16,-5-6-24 16,8 3-44-16,5 1-19 15,-4-3-14-15,-1 1-5 16,0 0 4-16,0 0 0 0,9 0-5 16,19 1-6-16,32 1-11 15,-20-5-4-15,16 0-3 16,10 1 2-16,11 0-1 15,10-1-3-15,0 0-14 16,-3-3-10-16,3 1-14 16,-13 1-4-16,-11-1-2 0,-9 4-2 15,-17-3-2-15,-4 3-3 16,-15 0-3-16,0 0-2 16,-8 4-2-16,-3 0-2 15,-1 5-14-15,-8 1-26 16,-5-1-91-16,-1 5 453 15,0 4-271-15</inkml:trace>
  <inkml:trace contextRef="#ctx1" brushRef="#br1" timeOffset="43934.829">14916 13321 754 0,'43'11'452'0,"-39"-16"14"16,2 2-164-16,-3 3-74 16,-1-1-44-16,-2 1-84 15,0 0-22-15,-1 0-33 16,0 0-11-16,-1 11-7 15,-16 5-4-15,-27 37-6 16,27-28-2-16,-1-2-3 16,-1 8-1-16,4-6-1 15,-1 0-1-15,3 1-1 16,3-6-1-16,4 3-2 31,3 0-1-31,1-4-3 16,1-1 0-16,4-4-1 15,-2-3-1-15,7-3-2 0,0 0-18 16,0-7-53-16,5-1-58 16,1-7-556-16,1-2 479 15</inkml:trace>
  <inkml:trace contextRef="#ctx1" brushRef="#br1" timeOffset="44481.324">15482 13401 990 0,'-10'2'527'0,"-4"-2"-139"16,-3 1-172-16,1 3-27 0,-3 0-71 16,-1 5-22-16,-3-1-41 15,-3 1-16-15,-6 2-21 31,-2-2-4-31,-1 4-4 0,2 0-1 0,10 3 1 16,-1 1 0-16,9-2-1 16,2 1 0-16,3-3-3 15,3 1-2-15,7-2-3 16,1 1 0-16,-1-3 0 16,9-1 0-16,1-3 0 15,3-5 0-15,11-2 0 0,-2-4 1 16,6-9-1-16,-1-2-2 15,0-1-12-15,-2-2-8 32,-4-2-16-32,-1-3-6 15,-8 3 0-15,-5 0 8 0,-1 11 17 16,-5 4 5-16,-2 6 8 16,-2 1 0-16,0-1-1 15,3 0 3-15,-4 5 6 16,-5 13 3-16,-28 27 3 15,29-27 1-15,4 1-2 16,2-1 0-16,4-1-3 16,0 2-1-16,6-5-2 15,2-1-1-15,5-1 0 16,2-2 1-16,6-5 19 16,3-3-14-16,4-8-512 15,8 2 385-15</inkml:trace>
  <inkml:trace contextRef="#ctx1" brushRef="#br1" timeOffset="44843.473">15753 13239 854 0,'1'-2'410'0,"3"5"-121"15,2 1-60-15,3 4-34 16,0 4-13-16,3 7-32 16,3 4-23-16,0 10-31 15,1 5-8-15,0-2-19 16,0 0-7-16,-1-2-19 15,1-2-10-15,-3 1-15 0,-4-4-6 16,-7 0-5-16,-3 0-2 16,-11-4-1-1,-5-3 0-15,-7-3 5 0,-5-3 1 16,-6-8-27-16,-1-5 320 16,7-6-234-16</inkml:trace>
  <inkml:trace contextRef="#ctx1" brushRef="#br1" timeOffset="48798.792">7423 15089 376 0,'16'-5'208'0,"-11"2"-25"16,-2-2-15-16,4 3-11 15,-2 1-7-15,1-1-18 16,2 2-11-16,-4 0-20 16,0 0-11-16,-2 0-15 15,-2 0-3-15,-1 0-2 0,0 0 4 16,0 0 3-16,-2 0-2 16,3 0-12-16,-15 5-12 15,-33 15-16-15,22-12-6 16,1 1-10-16,-5 3-3 15,-5 1-5-15,1-3-2 16,-1 0-4-16,5 2-1 16,10-2-1-16,-1 1-2 15,6 2-1-15,6 0 1 0,2 4-1 16,5-1 0-16,-3 0 0 16,5-4 0-16,0-2 0 15,0-1 0-15,0 3 0 31,3 2 0-31,-3-2 1 0,0 2 1 16,-4-1-1-16,-2-1 0 16,-2 6 0-16,-2-4 0 15,4 3 0-15,-1 0-1 16,2-2 1-16,0 1 0 16,2 0-1-16,-1 0 0 0,0 0 1 15,1-4-1-15,2-1 0 16,1 0-1-16,3-3 0 15,-1 2 0-15,3-1 1 16,1-3-1-16,2 1 1 16,1-3 1-16,4-2 2 15,0-1 0-15,4-1 0 16,-1-4 1-16,4-2 1 16,0-1 1-16,6-4-1 15,1 4-1-15,2 0-1 16,1-1-2-16,-4 5-1 0,-7-1 0 15,-7 3-8-15,-5-2-17 16,-4 3-86-16,6 0-71 16,-6 3 109-16</inkml:trace>
  <inkml:trace contextRef="#ctx1" brushRef="#br1" timeOffset="49197.554">7620 15132 953 0,'1'-10'517'16,"2"5"-124"-16,-4 1-181 15,0 4-38-15,1 0-90 16,-1 0-27-16,0 0-28 16,-4 19-1-16,-7 36 2 0,4-21 0 15,-5 5 0-15,-1-1-2 16,-1 4-7-16,-4-9-4 16,0-1-7-16,3 2-3 15,5-6-2-15,-2 1-1 0,5-10-1 16,-5-1-1-16,5-5-1 15,6-2 0-15,-1-8 2 16,8-2 1-16,0-7-48 16,-2-5-34-16,10-7-146 15,-6-4-416-15,9-2 442 32</inkml:trace>
  <inkml:trace contextRef="#ctx1" brushRef="#br1" timeOffset="49904.383">7556 15178 625 0,'-14'5'343'16,"4"1"-56"-16,1-3-43 16,8-1-63-16,1 0-39 15,0-1-57-15,0-2-14 0,0-1-16 31,0 1-1-31,17-3 1 0,28-7-6 0,-24 4 1 16,4 2 1-16,6 1-3 16,3 0-4-16,7 3-15 15,-8 0-7-15,1 3-11 16,-5 2-2-16,-10 3-6 16,-6 2 0-16,-12 3 0 31,-2 1 2-31,-7 3 7 0,-1 2 3 15,-11 0 4-15,-3-1 0 16,-11 1-5-16,0-1-3 16,-1-5-4-16,0-4-1 15,5-6-1-15,3 1 0 16,6-3-2-16,2 3 0 16,6-3 0-16,3-3-2 0,8 1-2 15,1 0-3-15,7 0-2 16,-6 2 0-16,0 0 3 15,13 0 1-15,5 2 1 16,32 8 1-16,-24-5 0 16,1 3 0-16,4 3 1 15,0 1 0-15,-6 2-1 16,-4 2 0-16,-11 2 1 16,-4 1 1-16,-8 3 0 15,-4 1 2-15,-5-1-1 16,-6-4 0-16,-6 1 11 15,-6 1 4-15,-2-6 10 16,2-1 4-16,0-6-4 16,-1-4-3-16,4-5-5 15,-3-6-3-15,4-7-8 16,-2-3-3-16,4-5-6 0,7 2-1 16,3 0-16-16,6 4-17 15,4 3-41-15,-2 5-19 16,9 3-94-16,4 3-66 15,1 2-160-15,4-1 240 16</inkml:trace>
  <inkml:trace contextRef="#ctx1" brushRef="#br1" timeOffset="50590.494">8002 15051 469 0,'-8'-8'343'0,"2"6"69"15,2 2-129-15,-2 0-70 16,-1 2-28-16,6 3-44 15,-2-2-23-15,4 2-46 16,1-1-19-16,-2-4-24 16,0 0-5-16,0 0-2 15,14 6 0-15,32 17-2 16,-20-17-3-16,0-2-3 16,1 2-4-16,2-1-2 15,-2 1-1-15,-2 0-2 0,-3 1-1 16,-2-2-1-16,-5 1 0 15,2-1 0-15,-10 0 1 16,-1 0-2-16,-3-1 0 0,-3 5 1 16,5 3-1-16,-5 5 1 15,2 5 0-15,-7-3 0 16,2 4 0-16,-1 0 0 16,1 0-1-16,1 2-1 15,0 1 1-15,-2 0-1 16,-3-2 1-16,3 0-1 15,-2 1 0-15,1-1 0 16,0 2 1-16,0-3-1 16,-1 0 1-16,5-2-1 15,-4 0 1-15,-1-2 0 16,2-4 0-16,-2-4 0 16,0-1 2-16,-2-2 1 15,1-6 3-15,-4-1 1 16,-1-3 0-16,-6-5-1 15,-2 1-2-15,-3-4-1 0,3 0-3 16,-1 2-1-16,2 1-1 16,2 2-2-16,2 1 3 15,3 1-18 1,1-1-44-16,4 1 312 16,-1 0-210-16</inkml:trace>
  <inkml:trace contextRef="#ctx1" brushRef="#br1" timeOffset="51197.922">6965 15802 397 0,'-9'6'246'0,"-4"0"-11"16,4-2-33-16,-2-1-49 15,4 3-16-15,7 1-23 16,0 0-10-16,0-3-9 16,3-4-5-16,1 1-2 15,-4-1 0-15,0 0-5 16,11 1-4-16,18 1-10 15,37 8 0-15,-12-9 5 16,21 3 1-16,19-2 1 16,12-6-5-16,16 1-17 0,1 0-9 15,0-2-20-15,-7 4-6 16,-7 4-8-16,-11-1-3 16,-7 3-2-16,-5 2-1 0,-20-3-2 15,-10 3 0-15,-25-3 1 16,-6-2 0-16,-12-5 4 15,-5-5 0-15,-6 0 8 32,-6-6-16-32,-9 1-76 15,3-4-75-15,-8 4 86 16</inkml:trace>
  <inkml:trace contextRef="#ctx1" brushRef="#br1" timeOffset="52299.134">7291 16225 542 0,'10'1'290'0,"-3"4"-61"16,-2-1-24-16,-5-3-47 15,0 2-16-15,0-3-22 0,0 0-6 16,0 0-3-16,0 1-6 16,-1 4-6-16,0-2 0 15,-3 5-19-15,-2-2-9 16,-19 3-28-16,-30 27-13 15,26-31-13-15,0 1-6 16,2-1-6-16,1-1-1 16,1 3-2-16,5 1 0 15,5-5-1-15,2 1 0 0,5-1 0 16,3 0-1-16,0-1-2 16,2 3-1-16,1-1-1 15,1-2 2-15,1-2 0 16,0 0 2-16,0 0 0 15,1 11 0-15,0 1 0 16,3 29 0-16,-10-26 0 16,2 2 1-16,-6 1-1 15,0 2 1-15,0 0 0 16,0-2-1-16,3 1 1 16,1 1-1-16,2-3 0 15,-1 1 0-15,5-2 0 0,-4-2 0 16,4 0 0-16,-3-1-1 15,5-5 0-15,8 1 0 16,-4 0-1-16,2-2 1 16,-4 0-1-16,2 1 1 15,-5-6 0-15,7 1 0 0,0-1 0 16,5 2 0 0,2-2 1-16,1-2 0 0,3-1 0 15,2 3 0-15,0-2 0 16,0-1 1-16,0 1-1 15,-5-6 16-15,-3-1-42 16,-1 0-32-16,-1-6-155 16,-4-1 127-16</inkml:trace>
  <inkml:trace contextRef="#ctx1" brushRef="#br1" timeOffset="52930.683">7439 16369 717 0,'1'-12'452'0,"6"6"-12"0,-3 1-209 16,-2 3-40-16,-3 4-74 31,0-2-23-31,0 0-28 16,-3 6-2-16,-8 19-7 0,-9 31-8 15,11-25-12-15,0 4-5 0,0 1-6 16,-3 1-6-16,1-1-6 16,4-3-3-16,2-6-6 15,0-3 0-15,5-7-3 16,-1-4-1-16,1-5-1 15,0-6 1-15,5-2 3 16,3-6-1-16,3-13 1 16,1-7 1-16,-6-12-25 15,3-5-15 1,6-4-27-16,7-2-7 16,6 2 22-16,0 2 14 15,-1 10 28-15,-3 4 4 0,-1 14 1 16,1 5 1-16,-6 6 3 15,0 5 6-15,-3 5 9 16,-2 4 4-16,-1 10 5 16,-1 5-3-16,-4 4-4 15,-1-1-1-15,-2 5-5 16,-2 0-1-16,-2-1-4 0,-2 1-3 16,-5 2-1-16,1-5-3 15,3-1 0-15,1 3 0 16,-2-14-2-16,1 2 0 0,1 0 0 15,-3-10 0-15,3 5 4 16,0-8-19-16,-1-5-107 16,2-1-96-16,1 0 126 15</inkml:trace>
  <inkml:trace contextRef="#ctx1" brushRef="#br1" timeOffset="53183.744">7446 16496 706 0,'-10'6'443'0,"-2"-2"-33"16,6 3-169-16,5-3-40 15,1 0-51-15,6 0-15 16,9 0-21-16,1 2-11 0,15-1-29 16,3 1-13-16,0-4-22 15,-2-2-8-15,-2-2-11 16,0-3-4-16,-4-2-7 15,-1-2-1-15,-7-2-9 16,-3-1-35-16,-5 0-264 16,-4 2 213-16</inkml:trace>
  <inkml:trace contextRef="#ctx1" brushRef="#br1" timeOffset="53824.408">7875 16253 858 0,'0'0'431'15,"1"1"-131"-15,3-1-125 16,-4-1-28-16,0 0-25 16,5 0-2-16,17-3-37 15,36-3-15-15,-26 8-19 16,6 7-8-16,-2-1-7 15,-1 2-4-15,-4-3-4 0,0 0-4 16,-2 2-9 0,-5-2-3-16,-3 6-3 15,-5-3-2-15,-4 10 0 0,-3 1-1 16,-9 2-1-16,-2 1 2 16,-3 2-1-16,-2 0 0 0,2-1-1 15,1 2-1-15,-3 2 0 16,4-3 0-16,-3 1-1 15,0-1 0-15,-3-4 1 16,4 2-1-16,-2-3 0 16,1 2 1-16,-1 1-1 0,-2-3 1 31,2-2 0-31,-2-1 0 16,0-2 1-16,1-2 0 15,-5-4 2-15,3-1 0 0,-5-7 2 16,0-1 0-16,-3 0 1 15,-1-8 0-15,-3-2-3 16,1 1-1-16,0-3-4 16,7 6 0-16,2 4 10 15,1-2-17-15,5 3-47 16,-3 0-33-16,6 2 42 16</inkml:trace>
  <inkml:trace contextRef="#ctx1" brushRef="#br1" timeOffset="55965.628">9040 15617 769 0,'0'0'403'15,"0"-1"-122"-15,0 0-92 16,7-1-26-16,9-3-50 16,33-7-20-16,-20 12-30 15,6 0-8-15,3 0-14 31,-1 1-5-31,2-1-11 16,-5-1-6-16,0 0-8 16,-3-1-3-16,-3 1-3 15,-5 0-1-15,-10 1-12 0,-2 0-54 16,-10 0-167-16,-3 0 153 16</inkml:trace>
  <inkml:trace contextRef="#ctx1" brushRef="#br1" timeOffset="56318.039">9024 15845 614 0,'-5'1'334'16,"0"2"-54"-16,3 2-39 16,3-5-60-16,0 0-38 15,-1-1-29-15,0-1-9 0,17-1-2 32,35-7 8-32,-19 9-21 15,4 2-9-15,3-2-16 16,6 0-10-16,-2-2-21 15,-2-2-10-15,-2 1-12 16,-4-2-4-16,-3 3-4 16,-5-1 26-16,-9 1-91 15,-7 7-52-15,1 5 76 0</inkml:trace>
  <inkml:trace contextRef="#ctx1" brushRef="#br1" timeOffset="57059.289">10556 15373 697 0,'5'-8'353'0,"0"2"-96"15,1-1-27-15,-2 2-47 16,1-2-24-16,-1 6-52 15,-2 1-28-15,-2 4-37 16,0-4-7-16,-1 9-3 16,-3 14 4-16,-10 42-1 15,3-27-4-15,-3 5-4 0,-1 4-4 16,0-1-6-16,0-1-3 16,0-3-4-16,2-5-1 15,2-10-3-15,1-7-1 16,3-5-1-16,0-4 0 15,5-3 0-15,-2-2 0 0,4-6-3 16,-3 2-17-16,2-4-60 16,0 1-51-16,0 0-178 15,0-3 193-15</inkml:trace>
  <inkml:trace contextRef="#ctx1" brushRef="#br1" timeOffset="57351.655">10742 15671 827 0,'2'6'402'16,"-4"1"-132"-16,1 2-31 15,-8 1-66-15,6 4-19 16,-3 0-44-16,-5-2-19 0,-1 1-23 15,1-3-12-15,0 1-19 16,4 2-8-16,0-4-14 16,1 0-4-16,2-7-5 15,0-3 11-15,3-4-66 16,1-4-46-16,12-7 61 0</inkml:trace>
  <inkml:trace contextRef="#ctx1" brushRef="#br1" timeOffset="57652.219">11221 15336 770 0,'13'0'437'16,"-9"-4"-80"-16,-3 6-149 15,-2 3-19-15,0-5-51 16,0 0-15-16,-1 8-29 16,-5 9-17-16,-18 39-19 15,15-26-5-15,-10 5-7 16,3 4-4-16,-4 5-8 16,-7 0-7-16,10-4-12 15,-2 2-5-15,4-12-5 16,4-2-1-16,4-7-1 0,1-8 22 15,7-3-56-15,0-4-28 16,0-6 43-16</inkml:trace>
  <inkml:trace contextRef="#ctx1" brushRef="#br1" timeOffset="58124.047">10099 16065 638 0,'0'-3'437'0,"0"-1"5"16,4 1-198-16,-4 2-43 16,7 1-56-16,21 0-8 0,47 8-26 15,-25-2-14-15,16 3-12 16,8-5-7-16,16-2-17 15,6-2-10-15,0-2-20 16,-2 1-8-16,-3-3-9 16,-6-3-3-16,-3 1-4 15,-10-1-2-15,-14-2 0 16,-9 2-1-16,-10-2 7 16,-9-1-18-16,-6 5-37 15,-2-3-28-15,-10 5-75 16,1-2-37-16,-8 3 116 15</inkml:trace>
  <inkml:trace contextRef="#ctx1" brushRef="#br1" timeOffset="58668.03">10484 16454 844 0,'18'-19'466'0,"-3"4"-113"15,-2 4-126-15,0 4-23 16,-9 7-66-16,-2 4-19 16,-5 5-25-16,-3 6-13 15,-4 4-10-15,0 9-7 16,-5 7-6-16,-2 3-2 16,-2 4-7-16,-1-3-4 0,1-2-16 31,-1 2-7-31,6-9-11 0,4-2-5 15,9-10-3-15,1-6 11 16,6-11 75-16,5-5 162 16,9-12-164-16</inkml:trace>
  <inkml:trace contextRef="#ctx1" brushRef="#br1" timeOffset="61608.073">2855 15611 218 0,'12'-3'184'15,"1"1"44"-15,0-2-4 16,2-4-34-16,-2-2-10 16,0-2-17-16,-1-1-12 15,-2-1-24-15,1 1-3 0,-8 0 4 16,1 1 6-16,-4-1-2 15,-10 4-12-15,-12-1-35 32,-10 0-23-32,-21 9-30 15,-1 1-12-15,-17 7-11 16,-1 8-2-16,-8 0-2 16,-8 5 0-16,-8 2 2 15,-4 3-2-15,0 6 0 16,0 2-2-16,3 12-2 15,3 5 0-15,-2 9-1 0,15 3 0 16,18 5 3-16,9 4 1 16,28 5 3-16,6 3 1 15,22 2-2-15,13-3 0 16,16-8 0-16,19-6 0 16,18-14 2-16,14-9 0 0,15-17 1 15,7-11 1-15,10-13-1 16,2-9 1-16,7-13-2 0,4-5 1 15,-6-18 0-15,2-6-1 32,-9-14-1-32,-13-7-1 0,-18-5-2 0,-13-2-2 0,-34-2 2 15,-10 1 0-15,-20 2 3 16,-14 0 3-16,-17 6 1 31,-9 3 2-31,-14 12-5 16,-16 8-1-16,-28 21-6 0,-13 13-1 0,-22 17 0 15,-3 10 0-15,-6 15 0 16,6 6-1-16,15 5 1 31,7 3 0-31,29-9-1 0,13-4 1 16,22-6 56-16,19-8-43 16,29-1 320-16,13 3-232 15</inkml:trace>
</inkml:ink>
</file>

<file path=ppt/ink/ink3.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5:28:15.715"/>
    </inkml:context>
    <inkml:brush xml:id="br0">
      <inkml:brushProperty name="width" value="0.05292" units="cm"/>
      <inkml:brushProperty name="height" value="0.05292" units="cm"/>
      <inkml:brushProperty name="color" value="#0070C0"/>
    </inkml:brush>
  </inkml:definitions>
  <inkml:trace contextRef="#ctx0" brushRef="#br0">1599 10349 320 0,'4'-12'228'16,"5"-1"-9"-16,0 1-43 16,-2 0-19-16,-7-7-29 15,2 4-11-15,-2-3-16 16,3 3-12-16,4 8-14 0,-8-5-4 16,1 2-6-16,-5 1 0 15,-7-2-3-15,-3 5-5 16,-9 2-14-16,-7 4-9 15,-13 6-15-15,-5 5-3 16,-9 7-6-16,-1 3-3 16,-5 2-2-16,-3 6-4 15,0 12-1-15,-10 3-1 0,-5 15 3 16,7 4 5-16,0 9 23 16,9 4 9-16,18 1 11 15,5-1 4-15,18-1-6 16,13-2-3-16,16-5-6 15,12-1-4-15,14-5-9 16,8-5-3-16,10-6-7 16,9-11-2-16,27-13-7 15,4-9-2-15,11-18-1 16,3-9 0-16,3-18 0 16,10-10 2-16,-6-17 1 15,-4-6 0-15,-22-10 1 16,-14-3 0-16,-19-10 1 15,-8-7-1-15,-26-7 0 0,-11-4 0 16,-20 1-3-16,-12 7 0 16,-10 13 0-16,-7 9-1 15,-8 19 0-15,-7 7-2 16,-16 24-1-16,-13 14-1 16,-11 28 1-16,-3 12 0 15,1 15 3-15,-1 5 1 0,5 3-1 16,9 3 1-16,18 0-4 15,19-4-1-15,24-9 9 16,17-2 7-16,18-12-154 16,15 2 110-16</inkml:trace>
  <inkml:trace contextRef="#ctx0" brushRef="#br0" timeOffset="3621.831">11963 7245 381 0,'0'0'184'0,"0"0"-59"15,-1 0-41-15,-1 0-33 16,2 0-1-16,0 0 1 16,0 2 7-16,0-1 13 15,2 3 0-15,-1 0-7 0,0-2-4 16,0 1-8-16,0-1 0 15,1 4 0-15,0 0 0 0,-2 2 1 16,3 0-2-16,-3 1-7 16,0 4-5-16,-3 25-13 15,1-28-4-15,-1-2-1 16,0 0 0-16,1-3 0 16,2-2-2-16,0-3 6 15,0-1 0-15,0 0-2 16,0 0-2-16,0-3-10 15,6-12-5-15,11-32-2 16,-10 27-1-16,2 0-2 16,-2 2 0-16,-1 3 0 15,1 0 0-15,-4 1 0 16,-1 3 1-16,-2 1-1 16,-4 1 0-16,-4 6-1 0,-3 0 0 15,0 3 0-15,-3 3-2 16,-6 3 1-16,-1 4-1 15,-8 5 1-15,-1 3 0 16,-3 5 0-16,3 3 0 16,-2 2 1-16,2 2-1 15,10 2 1-15,-7-2-1 16,12 2 0-16,1-5 0 16,-2-4-1-1,12 1 1-15,0-6-2 16,4 2 1-16,5-1 0 15,2-1 0-15,5-1 1 16,0-1 0-16,1-5 1 0,3 1 0 0,1-3 8 16,-3-2 5-16,3-4 5 15,6 0 1-15,0-3-3 16,6-1-3-16,-3-4-3 16,-5-1-2-16,2-2-2 15,-2 1-2-15,-1 3-2 16,-4 0-2-16,-3 4-2 15,-2-1 3-15,-4 0-46 16,-1 2-42-16,-1 1-182 16,-1 1 167-16</inkml:trace>
  <inkml:trace contextRef="#ctx0" brushRef="#br0" timeOffset="4253.551">12234 7496 476 0,'-2'-7'358'0,"-3"7"64"16,1-1-122-16,1 1-90 16,3 0-49-16,-1 0-53 15,0 0-19-15,-5 11-17 16,-2 2-3-16,-30 30-14 16,22-26-6-16,-5 3-13 0,-4-1-5 15,3 2-9-15,1 2-4 16,3 1-8-16,2-2-3 15,4 2-3-15,3 0-1 16,4-4-1-16,3 0-2 16,5-7 1-16,4 0-1 0,6-3 1 31,3-6 0-31,8-4 2 0,6-6 0 0,5-4 0 16,3-2 0-16,-6-6 0 15,-2 2-1-15,-9-2 1 16,-6 1-1-16,-2 5 1 31,-5-1 0-31,-3 4 1 16,-4 2 2-16,-4 3-1 15,1 4-1-15,-12 3-1 16,6 3-3-16,-4 3 1 16,-8 1 0-16,1 3 0 0,-4-3 0 15,0 3-1-15,7-1 1 16,-3 0-1-16,9-1-1 15,3 0-1-15,0-6-1 16,11-2 17-16,-1-3-30 16,9-2-103-16,-2-4-76 15,11-4 101-15</inkml:trace>
  <inkml:trace contextRef="#ctx0" brushRef="#br0" timeOffset="4734.004">12601 7199 381 0,'7'-10'288'0,"0"0"59"16,3 2-94-16,-3 1-68 16,-2 1-24-16,-6 3-34 15,0 1-17-15,0 4-13 16,0-2-6-16,0 0-6 0,-7 12 7 15,2 16-10-15,-43 36-7 16,25-20-17-16,0 2-9 16,-1-6-15-16,3 3-8 15,2-8-12-15,5-4-3 16,1-2-6-16,0-5-1 16,4-6 0-16,1 0-2 15,3-6 0-15,1-3 0 0,3-3-1 16,-4-3 5-16,6-3-38 15,0-1-40-15,0 0-94 16,0 0-121-16,7-10 183 16</inkml:trace>
  <inkml:trace contextRef="#ctx0" brushRef="#br0" timeOffset="5041.079">12837 7123 881 0,'4'-3'478'16,"-2"1"-137"-16,-1 4-99 31,-1-2-40-31,-1 0-62 0,-2 10-15 0,-8 16-49 16,-20 32-10-16,16-20-14 15,-3 3-6-15,-1-1-9 16,8 4-6-16,-2-6-10 15,1-3-5-15,1-2-9 16,1-5-1-16,-1-5-3 16,2-4 1-16,4-5-2 15,-5-2 1-15,2-8 9 16,0-1-20-16,6-5-71 0,1-7-67 16,-1-6 80-16</inkml:trace>
  <inkml:trace contextRef="#ctx0" brushRef="#br0" timeOffset="5293.414">12519 7449 597 0,'-10'0'377'0,"6"1"2"16,2-1-73-16,4 0-85 15,-2-1-31-15,0 0-48 16,3-1-16-16,20-7-29 15,31-6-16-15,-16 11-30 16,-3-1-16-16,-6-2-19 16,1-1-7-16,-13 0-5 15,-1 3 3-15,-2 4-30 16,-9-3-46-16,0 7-176 16,-4-3 157-16</inkml:trace>
  <inkml:trace contextRef="#ctx0" brushRef="#br0" timeOffset="6132.436">13133 7524 872 0,'0'-2'471'15,"-2"-5"-129"-15,6 6-103 16,1 0-32-16,-5-1-69 16,-1 2-29-16,0 0-49 15,0 0-13-15,-1 0-9 16,-14 5 1-16,-34 14-6 15,28-14-4-15,-2-1-11 16,2-1-4-16,2-1-6 0,3 1-2 16,1 0-2-16,3-2-2 31,2 0-1-31,1 0 0 16,4 2-1-16,1 0 1 0,1-2-1 15,2 2 0-15,1-3 0 16,0 0 0-16,-1 0 0 15,2 0 0-15,-2 0 0 16,1 0 1-16,0 0-1 16,0 0 0-16,0 0 0 15,-2 4 0-15,-1-1 0 16,2 2 0-16,-1-1 0 16,0 0 0-16,1 0-1 15,-1-2 0-15,1 1 0 0,1-1 0 16,0 1 1-16,0 0 0 15,0-3-1-15,1 1 1 16,0 0 0-16,0-1 0 16,5 4 0-16,9 3 1 15,29 9 0-15,-29-19-1 16,2 1 1-16,0 1 0 16,-1 0-1-16,2 1 0 0,-3 3 0 15,-1 3 0-15,-5 0 0 16,-1 2 0-16,-4 3 1 15,-3 1 0 1,0 3 6-16,-1 2 1 16,-5 2 2-16,-3 4 2 0,-1 2 0 15,-5 4 0-15,-3-3 6 16,-1-3 5-16,-3-2 6 16,-2-9 4-16,-1-4 0 15,-4-6-4-15,2-5-9 16,2-2-4-16,0-8-7 15,4-3-3-15,0-11-5 16,6 3-2-16,4 1-16 0,1 4-17 16,9 9-34-16,0-1-61 15,8 6 84-15</inkml:trace>
  <inkml:trace contextRef="#ctx0" brushRef="#br0" timeOffset="7364.919">13259 7560 363 0,'-1'0'204'0,"0"0"-24"0,0 0-16 16,0 0-25-16,0 0-3 15,0 1-10-15,0 2-5 16,-1 0 1-16,2-3-5 16,0 0-1-16,0 0-1 0,0 0-6 31,0 0-6-31,0 0-17 0,4 1-10 0,0-2-21 16,3-3-8-16,0-2-12 15,6-18-5-15,30-28-7 16,-26 20-5-16,0-5-8 15,2-4-2-15,0-10-3 16,-2 6-2-16,-1 8-2 16,0 4 0-16,-5 11-1 15,-2 6 0-15,-2 6 0 16,-5 3-1-16,-2 7-3 16,-2 4 0-16,1-4-1 15,0 2 2-15,-2 25 3 0,-4 34 1 16,4-23 1-16,1 0 0 15,2 2 1-15,1-4-1 16,2-5-1-16,3-1 0 0,1-4 0 31,1-3 0-31,0-4 0 16,5 1 0-16,1-9 1 16,0-3 0-16,0-8 0 15,-1-1 2-15,1-4 1 16,0-3 1-16,4-1-1 15,1-6 0-15,0-7-1 0,0-4 0 16,-7-7-1-16,4-2 1 16,-5-7-2-16,1-1 1 0,5-2 0 15,-4 0 1-15,5 10-2 16,-6 5 0-16,-10 10 0 16,2 4-2-16,-4 8 0 15,0 6-3-15,-2 3-3 16,0 6 1-16,1-7-2 15,0 0 2-15,-2 13-6 16,-1 8-46-16,1 31-99 16,6-25 102-16</inkml:trace>
  <inkml:trace contextRef="#ctx0" brushRef="#br0" timeOffset="7764.239">14027 7160 678 0,'5'-14'444'15,"2"4"-2"-15,-6 5-215 16,2 1-35-16,-3 4-95 15,0 0-21-15,-1 0-25 16,0 0 0-16,-8 21 16 16,-16 33-3-16,10-19-2 15,-3 4-3-15,-3 2-10 16,3 2-5-16,0-5-15 0,2-5-7 16,4-5-10-16,-2 0-4 15,3-8-3-15,1-1-2 16,3-5 0-16,3-6 0 15,1-4-1-15,3-1 6 16,1-6-43-16,-1 2-33 16,0 0-98-16,0 0-65 0,6-26 143 15</inkml:trace>
  <inkml:trace contextRef="#ctx0" brushRef="#br0" timeOffset="8090.175">14256 7117 986 0,'8'-7'484'0,"-5"4"-168"31,4 0-55-31,-1 3-88 16,-5 3-40-16,2 3-42 0,0 2-16 15,-7 5-16-15,-2 5-6 16,-5 5-9-16,-4 5-1 0,-2 9 1 15,-1 3-1-15,1 5-5 16,-4-3-4-16,9-4-10 16,4-3-5-16,-7-9-8 15,1-3-4-15,1-2-4 16,-2-2 0-16,14-2-1 16,2 0-1-16,-1-7 1 15,-4-3 1-15,3-4-35 16,-4-3-31-16,5-2-119 15,0 1-42-15,0 0 132 16</inkml:trace>
  <inkml:trace contextRef="#ctx0" brushRef="#br0" timeOffset="8356.483">13939 7421 954 0,'-9'0'476'0,"7"0"-154"16,1 0-46-16,4 3-74 16,-3-3-36-16,0-1-51 15,9-1-17-15,19-2-31 16,30-4-17-16,-25 6-22 16,0 2-7-16,0-5-9 15,-8-5-5-15,-2 4-3 16,-4-3 18-16,-2-2-44 15,-1 4-49-15,-5-6-37 0,5 6 43 16</inkml:trace>
  <inkml:trace contextRef="#ctx0" brushRef="#br0" timeOffset="9009.561">14210 7659 829 0,'-1'2'424'0,"8"-4"-128"0,1-2-71 16,3-2-55-16,2-3-38 31,8-1-34-31,4 1-17 16,1-1-20-16,4 1-3 0,-3 5-1 16,-4-1 0-16,-3 5-6 15,-6 0-8-15,-5 5-12 16,-5 2-5-16,-6 4-2 15,-6 2 1-15,-6 1 2 16,-1 4-2-16,-6 1-6 16,-1 4-4-16,-3 3-6 15,-3-3-2-15,0 0-3 16,4-3 0-16,1-1-1 16,4-4 0-16,4 0-1 0,1-6 0 15,6 0 0-15,3 1-1 16,1-7 0-16,0 0-1 15,4-1 0-15,-1-2-1 16,1 0 2-16,0 0 1 16,0-1 2-16,12-3-1 15,10-1-1-15,33-13 0 16,-22 13 0-16,-4-2 2 16,4 3 11-16,-5 3 3 0,-1-1 2 15,-4 2-1-15,-5-1-8 16,1 1-4-16,-7 0-2 15,-4-3 0-15,-1 0 0 16,-4-2 7-16,-2-1 64 16,-2 1 215-16,-9-7-199 15</inkml:trace>
  <inkml:trace contextRef="#ctx0" brushRef="#br0" timeOffset="12279.649">15227 7300 540 0,'0'-1'287'0,"0"0"-57"16,0 0-42-16,0 0-47 16,0 0-15-16,0 0-29 15,0 0-5-15,0 1-3 16,0 0 1-16,0 0 6 15,0 0-1-15,0 4-10 16,-1 10-10-16,-2 7-23 16,-8 33-10-16,1-25-16 15,1 2-2-15,-3-1-6 16,0-5-1-16,1-2-2 16,2-2-2-16,6-3-4 15,-2-1-2-15,5-3-2 16,0-1-1-16,-3-5 1 15,3-3 0-15,-4-3 1 0,4-2 2 16,-1-1 8-16,1 0-15 16,0 0-62-16,0-2-60 15,3-14-491-15,12-30 420 16</inkml:trace>
  <inkml:trace contextRef="#ctx0" brushRef="#br0" timeOffset="12835.228">15769 7250 682 0,'7'1'429'15,"-3"4"-64"-15,-2-3-88 16,-3 1-34-16,0-3-69 0,0 0-23 15,0 0-47-15,-4 2-19 16,-13 9-18-16,-29 28-8 16,26-25-15-16,-4-3-9 15,-2-1-15-15,1-1-7 16,-4-3-7-16,2 3-2 16,-5-4-1-16,2 0-1 15,6 1-2-15,2 0 0 0,14 0 0 16,2 2-3-16,7-5-1 15,2 4-1-15,9-3 1 16,6 1 0-16,6 0 2 16,9 0 0-16,-2 3 1 15,-2-1 0-15,0 9 1 16,-13-3 0-16,4 4 0 0,-8-1 1 16,-6-2 0-16,-4 3 1 15,-6-3 0-15,0 2 1 16,-8-1 1-16,3 1-1 0,-10 0 1 15,-6-1-1-15,-6-3 1 16,-4-5 0-16,2-2 0 16,0-3-1-16,7-4 0 31,4-4 0-31,5-4 1 16,5-3-1-16,6-2-3 15,3 2 7-15,7 1-29 0,5 1-35 16,8 2-116-16,5-1 106 0</inkml:trace>
  <inkml:trace contextRef="#ctx0" brushRef="#br0" timeOffset="13740.797">16682 7440 426 0,'0'-6'285'0,"0"2"35"15,0 1-52-15,0-2-53 0,0 3-13 16,0 1-34-16,0 0-17 0,-1 0-28 31,-1-4-18-31,-1 3-30 0,-14-8-9 0,-31-5-14 31,30 19-7-31,-3 4-11 16,-3 2-8-16,-5 3-11 16,2 7-4-16,-7-4-5 15,2 1-1-15,7 4-3 0,1-5-1 16,10 0-1-16,3 2 0 16,4-4 0-16,4 1-2 15,3 3 1-15,0-4 0 0,6-1 0 16,4-1 1-16,3-4 0 15,3-3 0-15,1-5 1 16,-1-2 2-16,0-6 2 16,6-3 0-16,4-6-1 15,-3-1 0-15,6-7-1 16,-11-3 0-16,2-5 0 16,-1-3-1-16,-5 4 0 15,1 1 0 1,-6 9-2-16,0 7 0 0,-7 11-3 15,-2 8 1-15,-12 8-2 16,0 6 1-16,0 7 3 16,0-1 0-16,3 4 1 15,-1-1-1-15,0-4 3 16,-1 1-1-16,9-5 3 16,3 2 0-16,9-4-3 15,0-1 1-15,1-4-1 16,1-3 0-16,3-3 28 15,10-3-8-15,7-4 150 0,-1-3-117 16</inkml:trace>
  <inkml:trace contextRef="#ctx0" brushRef="#br0" timeOffset="15602.174">17407 7402 446 0,'32'-29'336'0,"-29"30"14"16,-3-1-132-16,0 0-39 16,-1 0-67-16,0 0-17 15,0 0-21-15,0 0-9 16,-3 5-11-16,-6 10-2 15,-15 36-3-15,14-30 2 0,-4 7-3 16,5 1-8-16,-6-4-13 16,4 1-7-16,2-4-8 15,0-1-2-15,3-4-3 16,1-1 0-16,-2-6-2 16,5-6 0-16,3-4 3 15,0-3 0-15,0 2 0 16,0 0-1-16,5-13-7 15,6-11-1-15,22-30-12 0,-10 27-8 16,6 0-3-16,3-2 0 16,-1 1 12-16,2 1 8 15,-2 2 4-15,-4 7 2 16,-4 4 3-16,0 6 1 16,-5 8 3-1,-8 5 0-15,-2 12 1 16,-8 4 0-16,-8 5 0 0,-1 0-1 0,-3 0-1 15,0 0-2-15,-2 4-1 16,2-2-2-16,0-4 0 16,-1-2 0-16,6-3-1 15,-9-2 0-15,9-3-1 16,1-4 2-16,0-3-1 16,6-3 1-16,3-3 0 15,-1-3 0-15,-2 2 0 16,0 0-2-16,14-11-1 15,32-37 0-15,-26 22-1 16,8-1-1-16,8-3 1 16,0-3 0-16,5 1 1 15,-4-3 0-15,-9 11 2 0,-3 5-1 16,-9 9 0-16,-2 9-1 16,-10 6 0-16,-3 4-1 15,-6 11 1-15,-6 5 1 16,-2 6 2-16,-2 1 0 15,1 1 2-15,1-2 0 0,0-3-1 16,2-2-1-16,4-3-2 16,1-2 1-16,6-4-1 31,2-2 1-31,4-5 0 16,1-1 0-16,3-8 2 15,3 2 0-15,3-7 2 16,2-5-1-16,7-4-1 15,5-7-1-15,6-2-1 16,1-5 0-16,2-7 0 16,-4 0 0-16,-5-2 2 0,-3 1-1 15,-6 5 1-15,-3 5-2 16,-13 8 0-16,1 9 0 16,-9 9-3-16,-5 5 0 15,-3 10 1-15,-3 5 1 0,-2 4 6 16,1 6 1-16,1 2-2 15,-1-2-1-15,1 0-1 16,1-4-2-16,9-2 0 16,4-2-1-16,-1-3-1 15,6-3 2-15,-5-3-1 16,0-3 1-16,8-3 0 16,-6-5 1-16,10-3 2 15,1-3-1-15,8-4 1 16,0-3-1-16,6-8-1 15,5-1 1-15,0-1-2 16,2-8 0-16,-6-2 2 16,-3 0 0-16,-6-7 1 15,0 4-1-15,-7 4 0 16,-3 6 0-16,-7 9 0 16,-3 7-2-16,-6 9-2 0,-3 3 0 15,-1 13 3-15,-1 1 2 16,-4 4 4-16,3 4-2 15,-1-2-3-15,1 1-1 16,6-1-1-16,-3-1-2 16,1 1 1-16,0-2 0 0,1 0-1 15,0-3 0-15,1-1 0 16,0-3 0-16,1-4 0 16,2-2 6-16,3-5-27 15,1-1-21-15,4-6-52 16,-4 2-47-16,2-1-125 15,22-13 168-15</inkml:trace>
  <inkml:trace contextRef="#ctx0" brushRef="#br0" timeOffset="15968.783">18558 7385 853 0,'10'-5'488'15,"-3"4"-126"-15,-1 6-95 0,-3 0-41 16,-10 3-75-16,-3 4-17 0,-6 0-42 15,-1 5-21-15,0 2-19 16,-8 0-8-16,-1-2-13 16,-4 0-7-16,-4 0-9 15,5-2-3-15,0 2-6 16,3-2-1-16,12-3-2 16,0 3-1-16,7-6-1 15,3 2-1-15,4-2 0 16,4 1 0-16,11-5 0 15,1 1 1-15,11-6 0 16,5-1 0-16,4-5-1 16,3 2 0-16,-5-4 0 0,-1 3 0 31,-4-3 0-31,-4 2 0 0,0 2-1 0,-8-2 2 16,0 4-19-16,-6-1-19 15,-4 2-45-15,-1 2-42 16,-6 0-88-16,0 3-119 15,0-4 212-15</inkml:trace>
  <inkml:trace contextRef="#ctx0" brushRef="#br0" timeOffset="16560.92">19086 7068 967 0,'13'-15'508'0,"-7"-1"-162"16,1 6-111-16,2 8-34 15,-8 2-75-15,0 3-20 16,-5 6-34-16,-4 5-14 15,-7 9-14-15,-6 3-10 16,1 12-13-16,-5 4-4 16,3 8-5-16,-3 6-1 15,-1 0-3-15,2-3-2 0,-7-8-1 16,8-5-1-16,0-8 0 16,3-5-1-16,7-7 0 15,2-1 0-15,5-9-1 16,-1-2 0-16,6-3 4 15,2-5 1-15,5-9-1 16,2-3 1-16,9-8-6 16,4-4-9-16,6-3-21 15,6-2-6-15,0-3-5 0,-5 4 7 16,2 2 19-16,-6 1 6 16,1 10 5-16,-1 3 2 15,-6 8 0-15,-1 4 0 16,-5 5 0-16,0 8 1 15,-3 8 0-15,-5 1 2 0,-4 6 9 16,-4 1 4-16,-7-3 5 16,-2 2 0-16,-2-5-7 15,-4-1-3-15,0 1-5 16,4-3-3-16,2-2 16 16,7-3 23-16,6-7 296 15,0-2-238-15</inkml:trace>
  <inkml:trace contextRef="#ctx0" brushRef="#br0" timeOffset="18329.578">19662 7423 621 0,'10'-35'385'0,"-12"34"-59"16,-4 2-132-16,1 2-45 15,-2 5-67-15,1 2-8 16,0 5-13-16,-3 2-3 15,4 1 7-15,-3 2 2 16,1 0-4-16,0-1-3 0,-1 1-12 16,1-1-7-16,-1-2-13 15,2 1-7-15,3-2-11 16,-1 0-2-16,3-3-4 16,0-2 0-16,-4-6-2 15,5 1 0-15,5-5 2 16,4-2 1-16,7-8 0 31,5-5-1-31,5-9-2 16,3-3-2-16,4-3-3 15,2-2-5-15,5-3-1 0,-2 2 1 0,-3-2 4 16,3 5 3-16,-17 7 1 0,-9 3 3 31,1 17-2-31,-15 2 0 0,-9 10 0 0,10 9 1 16,-17 3 4-16,0 3 1 31,3-1 4-31,-6-6 1 16,7 2 0-16,1-3-3 0,6 5-5 0,2-3-1 0,5-1-2 15,1 0 1-15,5-7-1 16,3 2 0-16,3-2 0 16,3-5 0-16,8-3 1 15,-4-3 0-15,6-4 2 16,-2-3-1-16,0-4 0 15,2-2 0-15,0-2 0 32,-2-2-1-32,2-3 1 15,0-3 0-15,-3 1 1 16,-2-6 1-16,-3 5 1 16,-4 0-1-16,-6 1 1 15,-3 8 0-15,-5 2-3 16,-6 7-2-16,0 7-1 15,-4 6 0-15,-1 8 1 0,2 1 2 16,3 1 1-16,1-3-1 16,6 3-2-16,1-3 0 0,5-6 0 15,5 2 0-15,1-9 0 16,7 5 1-16,0-3 0 16,2-4 0-16,4-1 0 15,-1-7 0-15,4-2 2 16,0 4-1-16,0-6 1 0,-1 0 1 15,0-3 0-15,-4-3 0 16,-9-2 1-16,-2 2-1 16,-6-5 1-16,-6-2-1 15,2 11-1-15,-4 1-1 16,-1 11-3-16,-7 2 0 16,-7 5-1-1,1 7 1-15,-13 6 1 16,4 2 3-16,-3 5-1 15,-4-1 1-15,6 3-1 16,6 3-1-16,2-3 0 16,5 2 0-16,5-5-1 15,3-2 1-15,5-3-1 16,1-2 1-16,6-3-1 16,0-2 0-16,6-6 2 0,0-4-1 15,6-6 3-15,2-2-9 16,3-7-55-16,3-4-58 15,9-3 69-15</inkml:trace>
  <inkml:trace contextRef="#ctx0" brushRef="#br0" timeOffset="18875.25">20727 7364 849 0,'18'-3'423'0,"-5"3"-153"15,-5 0-41-15,-8 2-60 16,-1 3-13-16,-9 5-12 15,-3-2-8-15,-2 2-40 16,-5 2-16-16,-4-5-25 16,1 7-9-16,-7 1-14 15,-1-2-7-15,4 6-8 16,1 0-3-16,2-2 0 16,3 1-2-16,-1-2-2 15,9-1-3-15,3 0-3 16,2-1-1-16,14-2-2 15,-5-1-1-15,6-3 0 16,10-1 0-16,-1-6 0 16,7-1 1-16,7-7 1 15,-4-2-2-15,6-5-6 0,-1-3-9 16,-4-5-3-16,-1 0 0 16,-3-3 10-16,-3-1 6 15,-3-1 3-15,-3 1 1 16,-5 9 0-16,-4 1-1 15,-6 11-2-15,-3 6-2 0,-5 5 0 16,-1 8 0-16,-3 3 2 16,-1 4 1-16,-1 2 0 15,0 0 1-15,2-1 0 16,0-4-1-16,7 0 1 16,5-3-1-16,4 3 0 15,5-4 0-15,4-4 1 16,3-1-1-16,6-5 0 0,6-2 0 0,1-4-4 15,5-2-28-15,5-6-114 16,-2-1-43-16,0-6 100 16</inkml:trace>
  <inkml:trace contextRef="#ctx0" brushRef="#br0" timeOffset="19188.192">21276 7038 620 0,'4'-19'422'16,"0"7"-13"-16,-4 8-134 0,-4 5-38 16,-6 13-69-16,-3 2-27 15,-6 7-36-15,-2 5-15 16,-1 8-23-16,-4 3-9 16,-5 12-14-16,2 1-5 15,-4 2-11-15,5 4-5 16,5-9-8-16,5-2-4 15,3-9-4-15,-2-9-2 0,5-5-2 16,4-5 0-16,1-4 0 16,3-2 0-16,0-8 1 31,-4-3 0-31,9-8-37 16,-1-2-23-16,11-10-102 0,1-6-64 0,11-9 141 31</inkml:trace>
  <inkml:trace contextRef="#ctx0" brushRef="#br0" timeOffset="20110.252">21330 7338 882 0,'10'1'481'16,"-1"3"-140"-16,-5-1-87 15,-6-3-34-15,-4 2-65 16,5-2-19-16,-4 0-62 0,-16 0-26 15,-30 0-28-15,28-2-7 16,-3 6-9-16,1 5-1 16,-3 6 0-16,-2 3-1 15,0 3 2-15,0 2 2 16,3 0 3-16,7-2 0 0,9 3-2 16,4-2-1-16,7-3-3 15,5 0-1-15,3-3-1 0,7-3 1 16,8 0 0-16,0-2 0 15,7-4 2-15,1-3-1 16,3-6-1-16,2-3 0 16,3-7-2-16,5-1-2 15,-6-5-1-15,6-2 0 16,-14-4 1-16,-5 0 2 16,3 3 2-16,-10-5 1 0,4 8 0 15,-8-1-1-15,-9 2 0 16,0 9 1-16,-12 5-3 15,-6 3 0-15,-5 5 0 16,-4 3-1-16,-2 2 1 16,5 6 0-16,-2 1 1 15,6 1 0-15,4 2 0 16,0-3 1-16,11 3 0 16,-1-3 0-16,8 0 3 15,2 0 0-15,4-5 0 16,6 1 0-16,4-4 0 15,3-3-1-15,4-5 1 0,4-3-1 16,-2-6 0-16,1-4 0 16,-4-1-2-16,2-4 1 15,-3-4-1-15,2-4-1 16,-3-5 2-16,-2 1-1 16,-3 3 0-16,-9 3 0 15,-3 10-2-15,-6 6-1 0,-7 9-1 16,-2 6 0-16,-8 6 2 15,-2 4 1-15,-1 1 1 16,1 4 1-16,-3 1 1 16,3-3 0-16,4 2 0 15,2-2-1-15,1-3-2 16,3 0 0-16,2-6 1 16,-1-2-1-16,3-5 1 15,1-3 1-15,1-2 3 31,-1-1 0-31,0 0 2 16,0 0-1-16,3-3-4 16,9-15 0-16,30-29-1 0,-24 27-2 15,5 5 0-15,2-3 0 16,2 3 0-16,5-5-1 16,0-2 1-16,0 1 0 15,4-3-1-15,1 3 0 16,3 4 0-16,3 4-1 15,-7 9 7-15,0 1 3 16,-17 4-1-16,-7 3 311 16,-12-1-240-16</inkml:trace>
  <inkml:trace contextRef="#ctx0" brushRef="#br0" timeOffset="21391.491">22674 7130 522 0,'4'-7'335'16,"-2"3"-36"-16,-2 3-94 0,0 1-40 15,-1 0-54-15,0 0-17 16,0 0-20-16,0 0 2 16,-7 15-2-16,-15 33 1 15,10-18-1-15,-1 3-3 16,-4 8-11-16,0 3-9 15,-5 1-20-15,1 3-7 16,0-6-11-16,-5-3-4 16,13-4-3-16,-7-5-2 15,6-3 0-15,1-3-1 0,-4-6 0 16,11-3-1-16,-1-7 1 16,8-4 2-16,2-4 0 15,-2-4 0-15,0 3-1 16,0-1-4-16,2-7-1 15,6-11-1-15,18-30-11 16,-13 25-1-16,14-1-2 16,-5 1 1-16,4-1 10 15,1 4 2-15,1 3 3 16,-2-1 0-16,-2 16 1 16,-2 0-1-16,-2 9 0 15,-5 7 0-15,-3 6 0 16,-3 1 1-16,-8 2 2 15,-1 4 1-15,-7-3 1 16,-4 1 1-16,-1-1 1 0,-4-3 1 16,-1 1 1-1,-2-3 2-15,-3 1 4 16,-2-4 2-16,-4-2 8 16,1-1 2-16,-4-7 2 0,7-1-2 15,2-5-8-15,0-5-4 16,10-4-5-16,-1-4-2 15,5-3-5-15,10-1-1 0,-4-5-8 16,2-1-21 0,8 4-98-16,-7 3-42 15,13 9-283-15,1 4 283 16</inkml:trace>
  <inkml:trace contextRef="#ctx0" brushRef="#br0" timeOffset="22687.291">23155 7399 1170 0,'1'-7'519'0,"-2"6"-274"15,-1-1-41-15,1 1-80 16,0 0-26-16,0 1-21 16,-14 2-10-16,-34 18-20 15,27-4-9-15,-5 4-11 16,-2 2-4-16,2 0-3 16,1 3-2-16,4-2-5 0,1-2-3 15,11-1-4-15,-2-1-2 16,11-2-2-16,-1-2 0 15,2-4-2-15,6-1 0 16,1-6 0-16,9-3 1 16,7-5 0-16,-2-4 1 15,7-7-10-15,-3-2-11 16,2-6-15-16,2-1-6 0,-2-5 4 16,-1-4 10-16,-3 0 14 15,-1-2 4-15,-8 10 8 16,-4 5 0-16,-6 15-1 15,-5 3 0-15,-6 9-2 16,-2 9 1-16,-4 0 3 16,1 13 3-16,0-2 3 15,-2 0 0-15,2 1-1 16,1-5-2-16,2 0-2 16,4-3 0-16,6-1-1 15,3-3 1-15,6-5-1 16,2-1 1-16,4-4 0 15,4-4 0-15,5-2 0 0,1-6 1 16,5-2-2-16,2-2-1 16,1-7 0-16,1 0 0 0,-3-7 0 15,6-3 0-15,1-4 0 16,2-1 1-16,4 2 0 16,-9 6 0-16,-5 7 1 15,-3 5 0-15,-6 14 3 16,-4 1 1-16,-10 12 4 15,-2 2 1-15,-8 4 0 16,-6 2 0-16,-4 1-2 0,-2 2-2 16,-3-2-2-16,1 0 0 15,-2 3-1-15,-1-7-1 16,-3-1 1-16,-2-3 0 16,-3-7 0-16,4 0 1 15,-2-9 1-15,3-1 0 16,3-7-1-16,0-3-1 15,5-2-2-15,4-1-2 16,0 0 0-16,-2 2 0 0,9 4-2 16,-6 2 1-16,-1 4-2 15,7 2-1-15,-1 2-1 16,0 4 1-16,4 2 1 16,0 0 1-16,7 2 1 15,-1 1-1-15,8-1 1 16,5 0-1-16,0-3 2 15,11 1-1-15,10-3 1 16,0-1 1-16,8-3-1 0,-6-3 2 31,4-3-1-31,0-2 1 0,9-3 1 0,-4 0 0 16,-1-2-1-16,-2-3 0 16,-9-3 0-16,6 0 1 15,-8-4 2-15,-2 0 0 16,-7-2 3-16,-12 2 1 31,-7 1-2-31,-6 5-1 0,-7 2-2 16,-6 5-2-16,-9 7-2 15,1 2 0-15,-6 5 1 16,-3-1 0-16,2 3 3 16,0 0 1-16,6 5 1 15,6 1 1-15,0 0-1 16,2 2 1-16,1 1 1 15,-5 3 2-15,13 4 5 0,2 0 2 16,5 1 6-16,5 1-1 0,3-3-1 16,7-2-4-16,9-3-5 15,7-2-2-15,5-9-3 16,1-4-1-16,0-10-8 16,2-3-13-16,1-5-5 15,3-2 61-15,-2 2-36 16</inkml:trace>
  <inkml:trace contextRef="#ctx0" brushRef="#br0" timeOffset="24199.108">11435 8121 321 0,'9'-7'240'16,"27"-22"15"-16,-25 19-46 15,1-1-6-15,0 0-15 16,1 2-9-16,-3 1-29 0,-3 4-14 16,-3 1-9-16,-4 0-12 15,-4 3-17-15,4 0-8 16,-2 0-28-16,1 0-7 0,-9 7-13 16,-3 13-7-16,-28 32-12 15,30-21-5-15,-7 4-5 16,3 2-3-16,-2 2-3 15,2-5-1-15,2-3-3 16,0-2 1-16,5-7-2 31,1-2 0-31,2-6 0 16,1-5 0-16,-1-5 5 16,3-2 0-16,2-6-38 0,0 2-35 15,0 1-99-15,1-17-83 16,5-38 155-16</inkml:trace>
  <inkml:trace contextRef="#ctx0" brushRef="#br0" timeOffset="24413.241">11384 8143 523 0,'-7'1'351'0,"0"1"13"16,5 0-51-16,2-2-60 15,0 0-32-15,0 0-44 16,7 0-22-16,18 0-47 15,30-2-21-15,-27 0-35 0,1 1-14 16,1-1-21-16,1 0-8 16,-3 2-5-16,0-2-1 15,-10 2 9-15,0 0-20 16,-5-2-119 0,-1-1-50-16,2-2 92 15</inkml:trace>
  <inkml:trace contextRef="#ctx0" brushRef="#br0" timeOffset="25049.23">11968 7938 1230 0,'-2'-8'552'0,"3"0"-253"16,0 1-60-16,4 1-82 15,-4-1-42-15,3 6-62 16,-2 3-23-16,-2 4-19 16,3 6-3-16,-6 5-1 15,-1-1-1-15,-3 8-2 16,-4 1 0-16,-2 8 0 15,-4 1-2-15,-4 6 1 0,-4 1 0 16,-4 3-1-16,4 1 1 16,2-1 0-16,3-4-1 15,3-6-1-15,0-4 1 16,1-12-1-16,5-3 0 16,5-11 3-16,4-3 2 0,1-7-1 15,4-4 0-15,6-9-3 16,-1-5-3-16,12-10-9 15,2-4-9-15,8-5-9 16,5 1-2-16,4 5 9 16,-1 4 8-16,-6 11 10 15,0 6 2-15,-9 8 0 32,-5 7 0-32,-3 8 0 0,-5 4-1 15,-7 8 1-15,-3 3 1 16,-4 9 0-16,-1-1 2 15,-5 1 0-15,1 4 0 16,-2-7 0-16,0 0-1 16,2-5 0-16,2-6 0 0,2-1 0 15,2-7 0-15,2 0 0 16,0-7 9-16,1-2-21 16,1-1-48-16,-1 0-163 15,0 0 142-15</inkml:trace>
  <inkml:trace contextRef="#ctx0" brushRef="#br0" timeOffset="26093.698">12428 8123 915 0,'0'2'534'0,"-1"0"-120"16,-3 0-125-16,3-2-45 15,-2 0-99-15,3 0-37 16,-1 0-47-16,-8-1-15 16,-5-1-24-16,-28-2-6 15,24 5-9-15,0 3-1 0,-5 3-4 16,5 2 1-16,0 8-2 16,1 3 0-16,1 4 0 0,-4 1-1 15,4 4 0 1,-1-2-1-16,6 2 0 0,7-1 0 31,1-5 0-31,5 0 0 0,5-7-1 16,-4-3 0-16,7-3 0 15,0-3 0-15,8-6 1 16,-3 0 0-16,5-9 0 16,-1-5 0-16,0-8-13 15,8-4-4-15,1-10-4 16,0-2 1-16,1-5 13 15,-3-3 5-15,-4 7 3 16,-1 2 1-16,-7 12 1 16,-3 9-1-16,-8 9 0 0,-5 4-1 15,-8 10 0-15,-2 3 0 16,-5 9 0-16,-2 4 1 16,-1 8 2-16,0 3-2 15,2 4 0-15,0-4 1 0,13-15-2 31,3-9 1-31,-1 0-1 0,-5 26 0 0,9-8 1 16,6-3-1-16,3-18 1 16,9-3 0-16,0-4 1 15,2-2 0-15,5-7-1 16,2-3 0-16,3-9-1 16,1-5 0-16,6-6 0 15,0-7 0-15,-3-7 0 16,-2 2 0-16,-10 2 2 0,-4 6-1 15,-7 14 0-15,-7 8-1 16,0 8 0-16,-6 4-1 16,-5 7 0-16,-2 6 1 15,-6 6 0-15,2 10 0 16,-3 4 1-16,-2 2 0 16,3 7 1-16,-5-5-1 15,4 0 0-15,3-2 0 16,1-8-1-16,0-6 0 15,7-6 0-15,-2-4 0 0,5-3 1 16,5 2 0-16,1-9 2 16,4-6 2-16,3-6-1 15,8-2 0-15,6-10-3 16,0-6 0-16,6-13-15 16,-1-6-16-16,4-6-19 15,4 5-3-15,-1 6 15 16,2 9 13-16,-11 14 20 15,-2 7 3-15,-6 10 0 16,-4 4-1-16,-4 10 5 16,-4 4 8-16,-8 9 16 15,-1 2 6-15,-9 9 5 0,0 2-2 16,-6 4-5-16,-1 1-1 16,-2-5-4-16,2-4-3 15,5-8-8-15,4-5-6 0,3-8 5 16,3-6 18-16,1-5 283 15,2-11-226-15</inkml:trace>
  <inkml:trace contextRef="#ctx0" brushRef="#br0" timeOffset="28845.086">13448 8356 339 0,'-4'4'175'16,"2"-1"-38"-16,1-2-16 15,0 0-11-15,0-1 1 0,-1 4-4 16,-2 2 1-16,4-3-4 16,-1 4-4-16,0-4-11 31,1-2-6-31,0 4-14 15,0-2-5-15,0-1-5 16,0-1-3-16,0 0-7 0,0 2-4 16,0-3-12-16,0 1 1 0,0-1 9 15,0 0 2-15,0 0 1 16,0 0-5-16,15-6-20 16,31-33-5-16,-23 3-6 15,4-1-4-15,2-9-2 16,6 1-1-16,-5 0-2 15,-4 4 1-15,-2 9-2 16,-5 6 0-16,-6 8 0 0,-3 6 0 16,-4 8 0-16,-6 0-3 15,4 8 1-15,-8 0 2 16,4-4 6-16,-2 0 4 16,-3 12 4-16,-2 9-2 15,-9 32-2-15,10-25-2 16,3 6-2-16,-2-1-2 0,3 0 0 15,-1-1 0-15,3-5-1 16,5 0 0-16,-5-6 0 16,4-4-1-16,0-3 1 15,3-8 1-15,6 3 1 16,-1-9 1-16,2-1-1 16,2-5 1-16,0-8 1 15,2-1-1-15,1-4 0 16,3-1 0-16,-1-5-2 15,1-1 1-15,-2-8 0 16,-1-3-1-16,0 0 1 0,-2 2-1 16,0 2-1-16,-5 4 0 15,-3 7 0-15,-5 4-1 16,-5 3 0-16,1 9-1 31,-1 3-2-31,-1 3-1 16,1 0-4-16,0 0 1 15,-2 0 15-15,3 0-22 0,-1 0-76 16,0 12-70-16,1 3 83 16</inkml:trace>
  <inkml:trace contextRef="#ctx0" brushRef="#br0" timeOffset="29278.618">14233 8071 813 0,'8'-7'446'0,"-1"-1"-114"15,-5 1-84-15,-1 3-38 16,-1 3-61-16,-3 2-25 16,2-1-42-16,0 0-10 0,-1 3-8 15,-1 15-6-15,-38 31-10 16,30-21-4-16,2 3-12 0,-4-1-6 16,-5 3-10-16,3-4-4 15,-3-1-6-15,3 1-1 16,10-2-2-16,-7-7 0 15,5-1-1-15,-2-6 1 16,-1-9-1-16,4 3 0 16,1-6 6-16,5 1-8 0,6-3-42 15,1-4-23-15,6-13-109 16,0-5-51-16,2-15 142 16</inkml:trace>
  <inkml:trace contextRef="#ctx0" brushRef="#br0" timeOffset="29597.235">14469 7993 850 0,'12'-6'454'0,"-3"3"-87"16,-1 3-83-16,-3 2-69 16,0 3-41-1,-4 5-57-15,0 3-16 16,-5 3-23-16,-4 1-9 15,-3 6-15-15,-3-1-7 0,-3 7-12 0,1 0-5 16,-3 4-7-16,2 2-6 16,-1-3-6-16,-2-1-3 0,6-3-4 31,0-1 0-31,1-6-1 16,2-1-1-16,0-8-1 15,2-1 1-15,5-1-1 16,-4-7 5-16,8 2-27 15,-3-6-23-15,1-2-81 16,2 2-77-16,0 0 129 16</inkml:trace>
  <inkml:trace contextRef="#ctx0" brushRef="#br0" timeOffset="29883.308">14145 8209 669 0,'-10'5'359'0,"-1"-2"-62"16,1 1-40-16,7 0-50 15,8 0-24-15,-2-1-38 16,7 2-20-16,2-4-26 16,3-1-18-16,14-2-31 15,1-4-12-15,6-4-17 16,3-2-5-16,0 0-6 15,-2-2-2-15,-4 0-3 16,-2-2-1-16,-6 2 8 16,-1 2-8-16,-3 2-63 15,0 2-65-15,-3 3 72 0</inkml:trace>
  <inkml:trace contextRef="#ctx0" brushRef="#br0" timeOffset="30569.048">14584 8387 815 0,'0'2'384'0,"1"2"-138"16,3-6-24-16,-4 1-51 15,0 0-24-15,22-3-55 16,30-6-26-16,-23 3-31 0,1 5-4 16,1 0 6-16,0 3 8 15,-7 3 13-15,-7 1 0 16,-7 2-11-16,-5 1-3 15,-10 2 0-15,-5-1-4 16,-11 4 0-16,-5-1-6 16,-7-2-16-16,3 4-2 15,3-2-7-15,5-3-2 16,8-2-2-16,-2-5 0 0,4-3-1 16,4 1 0-16,6 1-1 15,9 1-1-15,2-2-2 16,1-2 0-16,8 2-1 15,0 0-1-15,0 3 2 16,3 0 0-16,-3 4-1 16,-1-1 1-16,1 4 0 15,-2 2 1-15,-6 0 0 16,-2 1 0-16,-3 1-2 16,-2-2 3-16,-4 3 16 15,-6 0 8-15,-7-1 18 16,-3 3 3-16,-9-1 1 15,1-1-2-15,-2-3-6 0,-3-4-1 16,-2-6-11-16,-1-2-3 16,-6-4-9-16,-1-5-4 15,1-2-6-15,4-2-2 16,7 0-4-16,5 4 0 16,5 2-13-1,4 1 19-15,8 3-6 16</inkml:trace>
</inkml:ink>
</file>

<file path=ppt/ink/ink4.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5:29:28.008"/>
    </inkml:context>
    <inkml:brush xml:id="br0">
      <inkml:brushProperty name="width" value="0.05292" units="cm"/>
      <inkml:brushProperty name="height" value="0.05292" units="cm"/>
      <inkml:brushProperty name="color" value="#0070C0"/>
    </inkml:brush>
  </inkml:definitions>
  <inkml:trace contextRef="#ctx0" brushRef="#br0">9876 8830 395 0,'0'-2'269'16,"2"1"-7"-16,-4-1-109 16,2 2-30-16,-3 0-41 15,3 0-11-15,-1 0-2 16,0 2-3-16,-2 6-7 15,-2 3-4-15,1-1-9 0,-9 33-3 16,13-23-3-16,-11 2-3 16,9 5-2-16,-9 1-3 15,-7 3-8 1,12 2-4-16,-8 0-7 0,3 1-3 16,6 1-2-16,-9 0 0 15,1-5-1-15,2 2-1 16,-1-6 0-16,4-9 0 0,2-4 1 15,-1-5 1-15,2-3 0 16,-2 0 0-16,4-5 1 16,0 1-1-16,0-8-20 15,2 1-31-15,0-6-88 16,0-5-68-16,5 0 119 16</inkml:trace>
  <inkml:trace contextRef="#ctx0" brushRef="#br0" timeOffset="497.647">10128 8951 348 0,'5'1'231'15,"-6"2"19"-15,-1 4-26 16,-5 0-42-16,-2 1-19 15,-4 2-42-15,-1 1-17 16,-7 2-29-16,-4 2-14 0,-8 1-21 16,-3 1-5-16,-5 1-9 15,1-1-4-15,-1-2-5 32,8-3-2-32,2-4-4 15,1 0-2-15,9-5-3 16,5 0-1-16,7-2-2 0,3-1-1 15,6 0-4-15,0 0-3 16,0 0-1-16,0-1 0 16,0 0 2-16,3 0 1 15,8 1 0-15,3 1-1 0,29 10 0 16,-30-2 1 0,-2 5 1-16,1 3 0 15,0-1 1-15,-2 1 1 16,7 1-1-16,-6-5 1 15,5 4 0-15,-2-4 1 16,-3-6 1-16,4 6 0 16,-1-10 2-16,2 1 0 0,-3-4 1 15,0-1 0-15,-5-2-11 16,1-5-41-16,-2 0-174 16,0-1 151-16</inkml:trace>
  <inkml:trace contextRef="#ctx0" brushRef="#br0" timeOffset="1295.081">10301 9112 322 0,'-7'-3'257'0,"4"0"69"15,0 1-68-15,1 1-63 16,2 1-24-16,0-1-43 16,0 1-20-16,0 0-27 15,0 0-10-15,0 0-19 16,0 0-2-16,-1 0-5 15,1 0-4-15,0 4-8 16,0 15-4-16,-2 31-7 0,-7-24-1 16,-1 3-2-1,4-2-2-15,-3 3-5 0,0-2-4 16,5 3-1 0,-8-3-1-16,-2-2 0 15,-2-2 0-15,-4-2 0 16,6 0 0-16,1-4-1 15,2 0 0-15,0-8 1 16,4-2 1-16,3-4 3 16,0-4 2-16,4-4-2 15,0 3-2-15,0 0-6 16,1-5-2-16,7-13-3 16,19-27-1-16,-8 27-3 0,0-3 0 15,6 0-2-15,3 3 2 16,0 0 2-16,0-1 2 15,-4 5 2-15,-2 2-1 16,-1 4-2-16,-1 7 0 16,0 5-2-16,-6 2 2 15,-2 10 0-15,1-3 2 16,-5 6 1-16,-2-2 1 16,-3 0 0-16,0 5 0 0,-3 0 1 15,-1-2 1-15,-4-1 1 16,-3 0 0-16,-2-2 1 15,-3 0 2-15,-7-5 2 16,-4-5 0-16,-5-3 2 16,2 0-1-16,0-3 0 15,8-4-1-15,-5-7-2 16,-4-1 0-16,0-1-4 16,-2 1-2-16,12 3-1 15,6 3-3-15,8 5-25 0,3 1-61 16,2 0-488-16,-1 0 406 15</inkml:trace>
  <inkml:trace contextRef="#ctx0" brushRef="#br0" timeOffset="5865.356">11175 9015 1163 0,'0'-1'68'0,"4"1"-10"16,0-3 65-16,-4 2-8 31,0 0-16-31,0 0-12 0,0 0-15 0,0-1-8 0,0 1-17 16,0 0-11-16,0 0-15 31,0 1-7-31,0 0 2 16,0 0 4-16,-2 7 4 0,-8 8-2 0,-22 31-7 15,16-27-3-15,2 3-6 16,1 2 0-16,0-2-2 16,0 1 0-16,0-3 0 15,0-2 0-15,1-5 1 32,0 0 0-32,4-2 1 15,1-4 1-15,2-2 2 16,1-5-1-16,0-3 0 15,4 2-1-15,0 0-5 16,0 0 0-16,0-1-2 0,0 1-2 0,0-1 0 16,2-4-1-16,2-2 0 15,-3 5 1-15,11-5-2 0,27-11 0 16,-25 23 1-16,1 1 1 31,2-3 1-31,3 7 0 0,-1-5 1 0,3 3 1 16,-4-1 0-16,0-4 1 15,-5 0 1-15,2-1 0 16,-2-4 1-16,-4 1 0 16,1-4-2-16,-6-3 1 0,1 2-75 15,4 0-64-15,-4-3 84 32</inkml:trace>
  <inkml:trace contextRef="#ctx0" brushRef="#br0" timeOffset="6294.16">11400 9017 642 0,'0'-2'347'16,"0"1"-76"-16,1 1-48 15,-2 0-83-15,0 0-29 16,0 0-34-16,0 0-5 16,-2 1-10-16,-1 11-6 15,-4 6-17-15,-13 28-2 16,7-21-6-16,0 3-4 0,2 3-5 15,0 0-3-15,1 1-6 16,2-5-3-16,0-3-3 16,-7-4-1-16,9-5-1 15,2 1 1-15,-4-2-1 16,6-1 0-16,-5-7 1 16,0 1 0-16,1-5 3 15,5-2-1-15,0-2 0 16,2 1-24-16,0 0-82 0,0 0-66 15,0 0 92-15</inkml:trace>
  <inkml:trace contextRef="#ctx0" brushRef="#br0" timeOffset="6643.321">11506 9293 655 0,'-1'0'377'15,"0"0"-46"-15,-4-3-49 16,5 3-83-16,0 0-38 15,0 0-63-15,0 0-24 16,0 0-28-16,-2 0-6 16,1 4-6-16,-2 9-5 0,1-7-10 15,-3 5-7-15,-7 27-5 16,8-27-3-16,3-1 1 16,0-3 14-16,1-1 17 15,3-3-22-15</inkml:trace>
  <inkml:trace contextRef="#ctx0" brushRef="#br0" timeOffset="8019.516">11848 9037 296 0,'-1'0'186'0,"0"0"-3"15,-2 0-19-15,3 0-31 16,-1 0-10-16,0 0-17 15,0 0-5-15,0 0-14 16,0 0-3-16,0 0-2 16,1 0 3-16,0 0-2 15,0 0-4-15,0 0-18 16,3 0-12-16,16-1-18 0,29-9-6 16,-21 0-9-16,1-1-2 15,-1 0-6-15,-1 2-1 16,-5 1-2-16,0 2-3 15,-3 5-2-15,-5 1 0 16,-5 6 0-16,-6-1 0 16,-6 4 1-16,-6 2 3 15,-5 3 0-15,-4 4 2 16,-4 0-1 0,-1 1-2-16,-1 0 1 0,0-2-1 15,4-2-1-15,3 0 0 16,5-4 1-16,7-3-1 15,3-4 0-15,-2-4 1 16,4-2-2-16,1 0 0 16,0 1-2-16,0 0-1 0,0 0 1 15,11-4 0-15,3-2 1 16,28-13 0-16,-28 17-1 16,2 0 0-16,-2 3 0 15,0 1-1-15,1 4 1 16,-2 2 1-16,0 3-1 15,-4 3 0-15,0 3 0 16,-4 1 1-16,-3 8 0 16,-4-3 1-16,-5-2 1 0,-1 7-1 15,-7-4 1-15,-1-3 1 16,-1 0-1-16,-2-5 2 16,1-5-2-16,1 4 8 15,-2-5 15-15,1-2 4 0,3-2 5 16,0-5-6-16,0-5-12 15,4-4-3-15,2-1-5 16,-1-5-3-16,4-1-4 16,2-2-1-16,3 1-3 15,-1 3-3-15,0 4-2 16,2 4-18-16,-2 2-54 16,4 3-45-16,-2 1-99 15,0 0 132-15</inkml:trace>
  <inkml:trace contextRef="#ctx0" brushRef="#br0" timeOffset="8394.854">12713 9113 690 0,'5'0'351'0,"-12"0"-104"16,11 4-37-16,-6 3-53 16,-1 3-20-16,-5 5-25 15,-7 0-16-15,-4 5-21 16,-2 2-7-16,-2 2-13 15,-4 1-8-15,-3-4-17 16,-3-5-7-16,7 1-9 16,-5-5-3-16,6-1-3 15,3-1-2-15,1-6-2 16,3-2-1-16,7-2-2 16,3-1-23-16,7-4-84 15,1-2-69-15,6 3 99 16</inkml:trace>
  <inkml:trace contextRef="#ctx0" brushRef="#br0" timeOffset="8677.364">12498 9146 764 0,'-1'1'420'0,"-2"3"-113"16,1 0-88-16,2-4-39 0,0 0-53 15,0 4-19-15,3 11-27 16,9 30-10-16,-3-29-13 16,3 4-7-16,3-2-15 15,3-5-5-15,0 1-12 16,1-2-4-16,-3-3-4 16,1-2-1-16,-4 1-1 15,-3-5-1-15,1 0-10 16,-2-5-39-16,1-4-115 15,1-5 322-15,4-3-168 16</inkml:trace>
  <inkml:trace contextRef="#ctx0" brushRef="#br0" timeOffset="9037.914">13188 8996 975 0,'0'0'444'0,"-5"9"-177"15,1 3-72-15,2 7-25 16,-7 2-31-16,-7 6-42 15,3 4-16-15,-4 8-28 16,7 0-9-16,0-2-15 16,-7-6-7-16,5-7-9 15,1 0-3-15,1-9-3 16,3 0-1-16,-1-5 0 16,0-1 0-16,7 0-1 15,-2-4-1-15,4-1-41 16,2-7-42-16,-3 2-161 15,0 0 150-15</inkml:trace>
  <inkml:trace contextRef="#ctx0" brushRef="#br0" timeOffset="9544.999">13558 9021 990 0,'0'0'452'0,"-4"3"-197"16,-3 3-37-16,-8 3-69 16,0 0-25-16,-4 4-43 15,-1 1-15-15,3 4-19 16,-3 2-9-16,2-2-10 16,2 3-4-16,1-1-3 15,4-2 0-15,4 0-3 16,2 0-4-16,5-3-6 15,2 1-1-15,6 0-4 16,0-3 2-16,7-3-2 0,-1-2 1 16,2-5 1-16,1-1-1 15,3 0 1-15,-1-2 0 16,2 0 0-16,3-3 1 0,0-4-1 16,6 3 0-16,-7-12-1 15,1 5 1-15,-7-4-1 16,-3-5 0-16,-1 3 1 15,-5-5-1-15,-2-2 0 16,0-1 1-16,-2-3-2 16,-2 2-1-16,0 4-1 15,-3 2-1-15,-8 7-4 16,4 1 0-16,-7 6-2 16,1 2-1-16,-5 4-31 15,-3 0-14-15,-8 5-63 16,-1 0-38-16,-2 3 100 15</inkml:trace>
  <inkml:trace contextRef="#ctx0" brushRef="#br0" timeOffset="10275.689">13865 8977 501 0,'-1'-1'338'16,"0"0"-17"-16,0 0-90 0,0 0-34 16,-1-1-47-16,2 1-15 15,0 0-30-15,2 0-7 16,12-4-19-16,0 1-8 15,30-4-12-15,-26 8-8 16,1-3-15-16,1 2-7 16,-1 1-12-16,0-2-5 15,-4 0-5-15,0 0-1 16,-8 2-2-16,3-2 0 0,-4 4-5 16,-4-2-27-16,-2-2-100 31,0 2-97-31,-1 0 133 15</inkml:trace>
  <inkml:trace contextRef="#ctx0" brushRef="#br0" timeOffset="10671.31">14422 8795 986 0,'-2'0'435'0,"-1"7"-213"16,-2-3-29-16,0 7-70 15,-1 4-15-15,-2 2-34 16,0 3-11-16,-4 3-16 16,1-5-9-16,-3 0-11 15,2 1-5-15,2-3-7 0,-1 0-3 16,4-2-3-16,1-2-1 16,0-3-2-16,1-1-1 15,-1-5 0-15,5 0 6 16,1 0-49-16,0-3-46 0,0-1-176 15,0-1 158-15</inkml:trace>
  <inkml:trace contextRef="#ctx0" brushRef="#br0" timeOffset="11119.759">14682 8837 833 0,'-1'2'391'0,"-4"2"-153"16,6 5-34-16,-12-1-59 16,2 4-22-16,-7 0-39 0,-6-3-14 15,6 4-21-15,1-2-6 16,2 0-8-16,0 3-2 15,8-2-7-15,-3-2-3 16,4 1-7-16,4-4-3 16,2 1-6-1,6 1-1-15,6-4 0 16,0 0 0-16,6-3 0 0,-2-2-1 16,-2-2 0-16,1-4 0 15,1-1 1-15,-4-2 0 16,5-1 2-16,-5-1 0 15,-1 1-1-15,-2-2 0 16,-4-1-1-16,-1-1 0 16,-6-1-1-16,-1-3 0 15,-4 0-5-15,-2 2 0 0,-3 5-18 16,2 2-20-16,-10 5 25 16</inkml:trace>
  <inkml:trace contextRef="#ctx0" brushRef="#br0" timeOffset="12373.47">15132 9268 771 0,'0'-2'381'16,"0"4"-133"-16,0-2-30 15,0 0-98-15,0 0-27 16,0 0-40-16,-1 0-10 16,0 0-3-16,1 10-2 15,0-1-2-15,1 7 1 16,4 27 4-16,-5-29 1 0,2 4-3 16,-2-3-4-16,6 0-9 15,4 0-6-15,1-3-4 16,0 0-4-16,0-2 0 15,-5-3-2-15,1-3 3 16,4-3 2-16,0-4 2 16,-1-3 1-16,4-5-2 15,-2-3-4-15,4-4-3 16,2 0-3-16,0-3-3 16,2 0 0-16,-3 0-1 15,-2 1-1-15,-2 1 1 16,-3 7-1-16,-2-1 3 0,-2-1 2 15,-3 9-1-15,1-2-1 16,-2 8-6-16,-2 2-3 16,0 1 1-16,0-4 0 15,0 0 4-15,0 0-31 16,0 4-129-16,-1 7-337 0,1 2 325 16</inkml:trace>
  <inkml:trace contextRef="#ctx0" brushRef="#br0" timeOffset="12923.823">15863 9244 660 0,'8'-1'398'15,"-2"0"-69"-15,-3-2-82 0,-1 3-31 16,-2 0-55-16,-1 0-22 16,0 0-40-16,0 0-13 15,-6 0-19-15,-13 0-8 16,-31 10-18-16,21-6-12 16,0 5-16-1,-3-2-5-15,-2-6-3 16,11 7-2-16,1-4-2 15,7 3 0-15,8 1-2 0,-5-3-2 0,10 2-4 16,1-2-2-16,7 1 0 16,9 0 1-16,4 4 5 31,4-2 1-31,9 1 2 16,-1-2 0-16,1-1 0 0,4 2 2 15,-10 3-1-15,2 1 0 16,-10 2 0-16,-5-3 0 0,-6 1 0 15,-5-3 1-15,-5 2 2 16,-3-1 1-16,-7 0 11 16,-4-1 4-16,-5 0 5 15,-2-3 4-15,-2-4-4 16,-2-2-3-16,5-2-3 16,0-2-5-16,6-2-7 15,0 1-1-15,3 0-5 0,6 3 14 16,5 2-22-16,4 0 350 15,7 2-255-15</inkml:trace>
  <inkml:trace contextRef="#ctx0" brushRef="#br0" timeOffset="16058.761">16687 9081 177 0,'1'-1'150'16,"8"-2"41"-16,2-2-13 0,-1 1-19 15,30-12-2-15,-30 12-8 16,-4-1-7-16,2 1-18 16,-3 1-11-16,-3 2-19 15,1 1-9-15,-4 0-25 16,0 0-8-16,0 0-11 0,-1 0 0 16,-2 5-2-16,0 15-1 15,-41 36-4-15,26-22-2 16,4 5-3-16,-3 0-1 15,3-2-10-15,0-4-1 16,-4-8-6-16,5-2-2 0,7-1-3 16,-4-5 0-16,8-1-2 15,1 0 1-15,-3-9 1 16,-1-2 0-16,6-2-1 16,-3-3 0-16,-3 0-2 31,6 0 2-31,0-1-23 0,0 0-29 15,0 0-96-15,0 0-84 16,0 0 139-16</inkml:trace>
  <inkml:trace contextRef="#ctx0" brushRef="#br0" timeOffset="16427.917">17019 9324 467 0,'-7'2'328'0,"-3"4"53"15,1-3-122-15,5 4-55 16,-4 0-36-16,-3-1-52 15,-2-1-15-15,3 4-33 16,0 1-8-16,1-1-12 0,1 2-6 0,2-1-11 31,-3-2-7-31,4 1-8 16,1-3-2-16,1-2-5 16,-1-2 2-16,4-1 0 15,0-1 0-15,0 0 10 16,0-1-25-16,0 0-101 15,3-2-109-15,-2-16 123 16</inkml:trace>
  <inkml:trace contextRef="#ctx0" brushRef="#br0" timeOffset="17242.792">17601 9059 749 0,'0'-4'360'0,"-3"-1"-134"15,0-1-25-15,-7 2-71 16,7 2-24-16,3 0-41 16,0 1-18-16,0 0-16 15,-2 0-1-15,1 0 2 0,0 0 2 16,-11 0 1-16,-10-1-2 16,-35 4-9-16,28-1-4 15,-2 2-9-15,-2 0-3 16,0 4-5-16,6-1-2 15,-3 1-1-15,7 2 0 16,3-1-1-16,2 2-1 16,7 0-1-16,4 0-2 0,5 0-3 15,2-1 0-15,8 0 3 16,3 1 0-16,5 3 5 0,7-1 1 16,5-1 2-16,1 3 0 15,4-2 0-15,3 1-1 16,-5 4 0-16,-4-1-1 15,-7 3 1-15,-6-1 0 16,-8-3 1-16,-3 2 2 16,-5-3 1-16,-7 0 2 15,-4-1 0-15,-6-4 1 0,-6 2-1 16,1-1-1-16,-3 0 0 16,1 1-1-16,3-7-1 15,3 1 0-15,2-5 2 16,2-4-1-16,7-1 1 31,1-2-1-31,7-4-4 16,4 0-1-16,2-3-2 15,0-5 0-15,6 0-1 0,0-2 1 16,3 2 0-16,1-5 0 16,3 0 0-16,1 2 1 15,2-6-1-15,3 6 1 16,-2 0 0-16,-1-2 1 15,2 4 1-15,-9 2 1 16,0 4-1-16,0 5-1 16,-5 5-2-16,1 2-2 0,-5 2 0 15,-1 1-41-15,-4 4-172 16,5 3 151-16</inkml:trace>
  <inkml:trace contextRef="#ctx0" brushRef="#br0" timeOffset="17621.513">18236 9195 898 0,'1'1'439'15,"-3"0"-175"-15,-2 3-36 16,3-4-85-16,0 0-29 16,-6 3-27-16,-13 10-13 0,-31 31-17 15,27-26-6-15,-5 0-12 16,4 0-6-16,1 0-11 15,1-1-5-15,0-2-8 16,-3-3-1-16,-2-7-1 16,2 1-1-16,5-5 0 15,7 1 0-15,6-2-6 16,3-6-24-16,5 0-86 16,0-3-70-16,4-4 103 15</inkml:trace>
  <inkml:trace contextRef="#ctx0" brushRef="#br0" timeOffset="17883.509">18026 9178 865 0,'-3'3'429'0,"2"4"-131"15,1-3-34-15,0 0-61 16,-1 16-26-16,-2 8-45 0,3 2-18 15,7-5-29-15,-4-2-11 16,3-2-19-16,1-3-10 16,1-6-15-16,3 0-8 15,5-7-7-15,5 0-3 0,2-3-1 16,5-2 7-16,-1-4-38 16,0-5 9-1,-2-3 3-15</inkml:trace>
  <inkml:trace contextRef="#ctx0" brushRef="#br0" timeOffset="18693.554">18806 9071 370 0,'51'-35'289'0,"-43"30"64"16,-1 0-59-16,-3 2-56 16,-1 1-36-16,-2 2-57 15,-1 0-17-15,0 0-35 16,-1 0-8-16,0 4-11 15,-5 13-11-15,-19 36-17 16,11-24-4-16,-6 4-13 16,5 3-5-16,-6-1-10 15,1 0-3-15,4-2-4 16,-4-5 0-16,6-5-2 0,0-3-1 16,3-4 1-16,2-3-1 15,4-5 0-15,0 0-1 16,3-5 6-16,2 0-11 0,4-3-58 15,-4-1-38-15,0 0-110 32,0 0-128-32,17-2 222 0</inkml:trace>
  <inkml:trace contextRef="#ctx0" brushRef="#br0" timeOffset="19236.327">19218 9058 933 0,'3'0'452'0,"-4"1"-166"0,1 1-20 31,-2-2-70-31,2 0-40 16,-2 0-55-16,-9 14-23 15,-37 32-30-15,28-23-7 0,-1 6-16 0,-4 1-4 16,9 2-10-16,-4-1-1 0,10-15-1 47,5-7-1-47,1 0 1 0,-4 27-2 0,-4-7-1 15,10-2-1-15,5-12-3 0,0-5 1 0,8-1-2 32,-1 1 1-32,8-4 1 15,0-1 0-15,2-5 2 16,6-1 0-16,0-7 1 15,0 0 1-15,-1-5-2 0,-3-4 0 16,2-3 0-16,-2-3-1 0,0-2 0 16,-2 0 0-16,-7-8 1 15,-3-1-1-15,-6-2 0 16,-4-1-2-16,-6 6 0 16,-5 2-2-16,-3 8 0 15,-3 4-2-15,-2 8-1 16,0 4 0-16,1 4 0 15,-1 2 0-15,0 1 0 16,-3 3 0-16,1 3 0 16,1 2 4-16,4 2-34 15,5 1-29-15,7-1-73 16,0 0-58-16,8-3 122 0</inkml:trace>
  <inkml:trace contextRef="#ctx0" brushRef="#br0" timeOffset="19643.408">19542 8979 524 0,'-34'-14'356'15,"27"14"-20"-15,5 0-103 16,1-1-23-16,1 1-67 0,0 0-17 15,0 0-38-15,0-1-16 16,0 0-16-16,15-2-7 16,29-4-14-16,-23 3-5 15,5 0-11-15,-4 1-6 16,-2 2-6-16,-2-1 18 16,-6 0-39-16,0-1-55 15,-1 5 52-15</inkml:trace>
  <inkml:trace contextRef="#ctx0" brushRef="#br0" timeOffset="20478.103">20439 8614 820 0,'2'-1'385'0,"-4"0"-168"15,2 1-28-15,0 0-57 0,-2 0-19 0,1 0-10 16,-4 2-9-16,-8 5-17 31,-31 17-6-31,21-15-19 0,0 0-10 0,-4-2-18 16,2 0-5-16,6-2-10 16,1-1-1-16,1 0-4 15,-1 4-2-15,3-2 0 31,0 1-1-31,5-2 0 16,2-4 0-16,3 2-1 0,2-3 0 16,3 2 0-16,0-2 0 15,0 0-2-15,0 0 1 16,0 0 1-16,0 0 0 0,0 0 0 16,0 0 1-16,0 0 0 15,0 3 0-15,0 6 2 16,-1-3-2-16,0-3 0 15,0-1 0-15,0 0-1 16,0 1 0-16,-1 3 0 16,-1-6 0-16,3 0 0 15,0 0 0-15,0 0 0 0,0 0 0 16,10 2 0-16,3 0 0 16,30 3 0-16,-27-5-1 15,3 2 0-15,1 3 0 16,-4 1-1-16,1 1 1 15,-4 9 0-15,-2-5-1 16,-3 3 2-16,-5 0-1 0,-4 1 1 16,-5 1 1-16,-4-3 2 15,-2 0 0-15,-7 0 0 16,-3-3 1-16,-1 1-2 16,-4 0 2-16,4-5-1 15,-1 2 4-15,0-3 7 16,2-2 2-16,0-5 2 15,3-3-2-15,5-2-8 32,0-2-2-32,5 3-5 15,5 0 22-15,-6 2-7 0,-1-1 390 16,14 7-294-16</inkml:trace>
  <inkml:trace contextRef="#ctx0" brushRef="#br0" timeOffset="28723.982">12877 10459 470 0,'1'-4'245'0,"-1"2"-51"16,0 1-30-16,0-1-27 15,0 1-13-15,0 0-15 16,0-1-5-16,1 1-13 16,-1 0-7-16,0 0-16 15,0 0-7-15,0 0-14 16,0 0-7-16,0 1-12 15,0 0-2-15,0 12-6 0,-3 14-1 16,-13 34-3-16,3-22-1 16,3-3-1-16,-3 2-2 15,3-4-1-15,1-4-2 16,3 0-1-16,0-7-1 16,-4-5-1-16,1 2 0 15,-2-9 0-15,9 0 0 0,2-4 1 16,1-1 2-16,0-3 1 15,-3-2 1-15,2-1-4 0,0 0 4 16,0-1-61-16,0 1-62 16,0-5-212-16,0-6 198 15</inkml:trace>
  <inkml:trace contextRef="#ctx0" brushRef="#br0" timeOffset="29188.906">12689 10440 357 0,'-7'3'251'16,"1"-2"-1"-16,1 3-75 16,0-4-31-16,4 0-45 0,0 0-20 31,1-2-22-31,0 1-3 16,0 0 9-16,0 0 6 15,3 0-1-15,8 1-2 16,3 0-2-16,32 2-1 15,-19-2-3-15,7 0-3 16,10 0-12-16,1-1-6 16,-2-1-12-16,-2 0-4 0,-2-1-9 15,-3-1-2-15,-8 3-4 16,-4 1-1-16,-8 0-2 16,-10 0-1-16,-6 1 2 15,-2 0 1-15,1-1 1 16,0 0 8-16,0 0-59 0,-3 0-49 15,-12 4-173-15,-21 4 157 16</inkml:trace>
  <inkml:trace contextRef="#ctx0" brushRef="#br0" timeOffset="30136.369">13317 10385 648 0,'-1'-3'351'0,"0"0"-68"16,1 1-43-16,-1 1-74 0,0 1-39 15,0 0-60-15,0 0-19 16,0 0-14-16,-4 12-3 16,-2 13 0-16,-14 27-4 15,9-18-4-15,0 1-2 16,1 4-7-16,3 1-2 16,-1-2-3-16,-2-1-1 15,3-4-2-15,-8-4 0 0,3-4-1 16,0-2 0-16,2-6-1 15,6-1 1-15,-3-9 1 16,3-1 4-16,0-7 1 16,6-4 0-16,6-7-1 15,-1-3-6-15,8-6-3 16,-7-5-1-16,6-1-3 16,4-1-1-16,2 3 0 15,4-2 0-15,-2 2 1 16,6 3 2-16,-8 4-1 15,2 6 1-15,-2 8 0 16,-11 1-2-16,-1 9 1 16,-2 4 0-16,-5 4 1 15,0 8 1-15,-4 0 1 16,-5 1 1-16,-1 1 1 0,0-4-1 16,1-2-1-16,0-2 1 15,-1-1-2-15,2-1 0 16,4-1 1-16,1 3-1 15,3-4 0-15,1-1-1 0,1-3 0 16,2 0 1-16,6-2-1 31,3-1 1-31,9-4 1 16,1-2 1-16,4-6 3 0,2-5 0 16,8-6-1-16,-1-3 0 15,7-3-1-15,-1-2 0 16,-4 1 2-16,-6-2 0 15,-12-2 0-15,-6 3 0 16,-9 3-1-16,2 5 1 0,-5 8 0 16,-2 1 0-16,-5 5 1 15,-4 2-1-15,-3 2-1 16,-2 4 2-16,-6 3 2 16,-1 2 1-16,1 6 4 15,3-3 0-15,7 3 2 16,2-2 1-16,3-1 3 15,-1 1 1 1,6 3 2-16,6 2-1 0,4 0-3 16,4-1-2-16,1-5-6 15,5 0-1-15,0-1-3 16,2 0 1-16,-4-3-1 16,-6-3 11-16,1-5-44 15,2-1-24-15,2-5 33 16</inkml:trace>
  <inkml:trace contextRef="#ctx0" brushRef="#br0" timeOffset="31268.88">14434 10554 390 0,'6'-2'244'15,"-2"-1"-29"-15,-1 1-33 16,5-2-8-16,-1-1-33 15,0 1-16-15,-2 2-47 16,-4 1-5-16,-1 0-1 0,0 0-4 16,0 1 3-16,0 1-12 0,-5 15-16 15,-9 30-6-15,5-32-9 16,1 2-5-16,2-6-8 16,3-2-2-16,1 0-4 15,1-6-2-15,1-2 2 16,0-1 0-16,0 0 1 15,0 0 0-15,0 0-2 16,0 0-3-16,5-14-2 16,2-1 0-16,14-27-1 15,-16 29-1-15,-3 1 0 16,-1 2-1-16,-3 3 0 0,-1 3 0 16,-7 3-1-16,0 2-2 31,-6 4 1-31,-2 3-1 0,-4 5 1 15,-2 1 1-15,1 6 1 16,-2 3 0-16,2 0 0 16,0 1-1-16,1-2 1 15,7 0-2-15,1-1 1 16,1 1-1-16,7-2 0 16,-2-1 0-16,5-1 0 15,3 0 0-15,7-3 0 0,-1-2 0 16,11 0 0-16,1-3 1 15,4-4 2-15,5-2 3 16,0-3 3-16,-1-5 2 16,-2-2-2-16,1 0 1 15,-2-4-4-15,1 1-1 16,-1-3 3 0,0-3-27-16,-3 3-91 0,-5 0-116 0,1 7 134 15</inkml:trace>
  <inkml:trace contextRef="#ctx0" brushRef="#br0" timeOffset="31776.895">14831 10596 750 0,'-7'0'403'0,"0"0"-118"16,-6 5-87-16,1 4-41 0,-4-2-50 16,-5 4-15-16,5 7-30 15,-1-2-6-15,2 5-13 16,4-1-3-16,-3-5-7 16,3 1-2-16,1-1-4 15,6-1-4-15,4 1-5 16,1-5-3-16,3 1-5 31,4-3-1-31,3-2 0 16,6 0 0-16,4-5 0 15,1-1 0-15,0-6 1 16,0-1-1-16,-3-4 1 0,0-2 0 16,-7-2-2-16,0-1 1 15,-3-2-2-15,-4-1-1 16,-3 2 1-16,-5 0-2 15,-4 1 0-15,-3 4-1 16,-6 0-3-16,2 4-1 16,-5 3-2-16,0 3-2 0,2 5 2 15,-2 1 0-15,5 4 0 16,0-2-1-16,1-2 6 16,10 7-17-16,1-3-61 15,2 1-51-15,7-5 69 16</inkml:trace>
  <inkml:trace contextRef="#ctx0" brushRef="#br0" timeOffset="32336.982">15141 10623 1077 0,'-3'-2'486'16,"3"-2"-241"-16,0 8-38 16,-1-4-97-16,1 0-28 0,-1 0-34 15,-1 4-9-15,-4 11-8 16,-17 29 0-16,17-23 0 16,-3 1 0-16,1-4-5 15,2 1-5-15,-4-6-8 16,3 1-3-16,0-3-2 0,1-2-2 15,6-1 0-15,0-5 3 16,3-4 0-16,-3-5 0 16,0 5 0-16,0 0-5 15,6-20-4-15,21-29 0 16,-11 25-8-16,-2 1-2 0,8 0-1 31,-9 4 1-31,5-1 4 0,-1 6 0 16,-4 5 3-16,7 3 0 15,-3 9 1-15,-2 0 0 16,-2 5 1-16,-1 2 1 16,-6 7 0-16,1-2 0 15,-4 3 1-15,-3 2 2 16,-3-1 0-16,-1 3 1 0,-5-1-1 16,0-4 1-16,1-2-1 15,-5-2-1-15,8 0 1 16,-3-5-1-16,3 0 1 15,-2-3-19-15,6-4-92 16,1-4-77-16,4-6-282 16,8-2 291-16</inkml:trace>
  <inkml:trace contextRef="#ctx0" brushRef="#br0" timeOffset="32652.655">15585 10479 967 0,'8'-6'459'0,"1"2"-179"15,-8 2-44-15,5 3-96 16,-3 3-27-16,-6 7-44 16,-1 3-12-16,-2 10-8 15,-4 3-6-15,2 9-12 16,-7 1-3-16,-4-1-6 15,-1-3-2-15,-3-6-5 16,6 1-4-16,2-6-2 16,5 0-3-16,6-3 0 0,0-6 0 15,3-3-1 1,0-4 2-16,1-6-18 0,1-3-27 16,-1 2-83-16,0 0-73 15,5-17-208-15,12-33 250 16</inkml:trace>
  <inkml:trace contextRef="#ctx0" brushRef="#br0" timeOffset="33208.989">15506 10616 363 0,'0'0'301'0,"-4"0"74"15,4 2-80-15,-1-2-84 16,1 0-26-16,0 0-35 16,0 0-9-16,0 0-22 15,10 6-15-15,6-1-26 16,31 7-15-16,-24-9-21 0,0-3-8 15,-1-3-12-15,1-3-4 16,2-4-5-16,2-2-2 16,-4-2-1-1,-3 1 0-15,-3 0-2 16,-3 4-2-16,-5 4-3 16,-4 3-4-16,-2 5-4 15,-6 2 1-15,2-5 2 0,0 0 2 16,-10 21 2-16,-16 30 1 15,14-24-1-15,-2-1-1 16,5-7 0-16,0-1-1 16,5 0 2-16,2 3-2 0,-2-5 2 15,5 3-1-15,-3-8 0 16,2-2 1-16,1-1-1 16,-2-5 1-16,2-2 4 15,0-2 0-15,0 0 1 16,0 0 1-16,0 0-5 15,8-11 0-15,4-13-2 16,26-33-1-16,-23 31-3 16,2-6-2-16,3 6-1 0,0 4 0 15,-1 1 3-15,-2 6 0 16,2 2 1-16,-2 8 0 16,1 3-2-16,1 3 0 15,-3 6 0-15,0 0 0 0,0 7 2 16,-4 1 0-16,-3 1 26 15,-4 0-23-15,-7-2-76 16,2 0-78-16,-7-3 78 16</inkml:trace>
  <inkml:trace contextRef="#ctx0" brushRef="#br0" timeOffset="33477.08">16194 10668 821 0,'-3'-5'433'15,"2"2"-102"-15,-1-1-75 32,2 4-85-32,0 0-32 15,0 0-35-15,0 0-17 0,0 3-10 16,-2 11-13-16,-1 0-23 15,-13 31-9-15,9-26-15 16,-5-3-5-16,4 4-2 16,2-2-3-16,-7-3 16 15,3 0-18-15,1-4-62 16,-3-1 428-16,10-2-307 16</inkml:trace>
  <inkml:trace contextRef="#ctx0" brushRef="#br0" timeOffset="34916.634">16628 10393 658 0,'29'-31'327'0,"-27"28"-95"16,-2 2-29-16,0 1-44 15,-1 0-22-15,1 0-38 16,-1 0-14-16,0 0-22 15,0 0-8-15,-2 6-11 16,-5 12-3-16,-14 32-5 16,12-22-3-16,-5 6-5 15,4 3-4-15,-2 1-7 0,-7 3-3 16,3-4-5-16,-3-2-1 16,3-6-2-16,2-1-1 15,4-7-1-15,1-3 0 16,4-4 0-16,-1-5-1 0,-3-3 2 15,5-1-1-15,-2-4 0 16,3 1-1-16,2-2-16 16,0-6-6-16,3-1-3 31,3-3-3-31,6 0 13 16,2 0 3-16,3-6 3 0,3 2 0 15,3-8 2-15,5 2 0 16,1-1 1-16,2-2 1 15,4 3 0-15,-4-2 2 16,0 7-1-16,2 5 1 0,-8 9-1 16,-2 4-1-16,-6 7 0 15,-5 5 1-15,-7 2 2 16,-3 3 2 0,-9 6 3-16,0-5 0 0,-5 7 1 15,-4-4 0-15,0-3-2 16,-9 1 1-16,4-5-1 15,6 1 0-15,-3-3 1 16,3-3 0-16,0-5 3 16,-3-5 0-16,1-3 0 15,2-1-1-15,-3-6-2 16,-1-3-2-16,3-4-3 16,3-2-1-16,7-1-3 15,5 1 10-15,5 6-52 16,2 1-38-16,5 8-101 15,1 1-95-15,4 2 177 16</inkml:trace>
  <inkml:trace contextRef="#ctx0" brushRef="#br0" timeOffset="35512.573">17084 10596 804 0,'-5'0'394'0,"3"3"-142"16,-8-3-39-16,1 3-69 16,7 5-29-16,-10 1-33 15,6 6-12-15,-7 1-13 16,-2 1-2-16,3 4-8 15,-3 0-4-15,7 1-9 16,0 0-5-16,-3-2-8 0,5-3-3 16,3 1-7-16,6-3-4 15,7-4-2-15,0-1-1 0,1-8 2 16,4-1 0-16,-2-6 2 16,10-3 1-16,-3-6-4 15,-2 1-3-15,8-7-14 16,-4-4-13-16,4-2-7 15,0-4 0-15,-8 4 15 16,1 0 10-16,-5 5 7 16,-2 2 3-16,-7 6 0 15,-3 6-1 1,-3 7-1-16,-4 4-1 16,-2 4 0-16,-2 2 0 15,-1 5 3-15,2-1 3 16,0 2 1-16,1 5 0 0,4-1-1 15,-2-4-1-15,3 1-2 16,2 0-1-16,1-3-1 16,0 1 1-16,9-2-1 15,-3-6 1-15,3 1 0 16,3-3 0-16,0-1 8 16,3-2-28-16,4-6-97 15,2-7 173-15,3-4-82 16</inkml:trace>
  <inkml:trace contextRef="#ctx0" brushRef="#br0" timeOffset="35795.107">17611 10440 666 0,'-2'-1'436'0,"-5"1"-25"0,-3 3-177 15,5 4-40-15,-7 7-72 16,5 6-16-16,-6 7-28 15,-4 1-12-15,0 3-22 16,2 3-7-16,2 0-12 16,1-3-6-16,0-2-7 15,-4-6-2-15,1-4-3 16,4 2-1-16,2-7 1 16,2-1-1-16,2-4-15 15,2-5-28-15,0-4-88 16,2-3-70-16,1 2-152 15,0 0-92-15,2-21 275 16</inkml:trace>
  <inkml:trace contextRef="#ctx0" brushRef="#br0" timeOffset="36170.689">17471 10614 502 0,'9'-5'328'0,"-2"5"-27"16,5 3-56-16,7 3-16 15,-3 4-29-15,2-4-15 16,7-1-37-16,-6-5-23 15,10-3-43-15,1-7-17 16,-2-3-30-16,3 0-7 16,-5-6-12-16,-1 5-4 0,-4 0-5 15,-6 1-1-15,-5 8-6 16,-1 4-4-16,-5 4-1 16,-4 5 1-16,-3 4 4 15,-4 2 3-15,-6 7 5 16,5 1 2-16,-3 4 0 15,0 1 0-15,2-1-3 16,-1-5-1-16,1 1-1 16,3-5-1-16,-4-3-1 15,3 4 0-15,-2-9 0 16,2 5-1-16,3-5-2 16,1-2-15-16,3-3-35 15,3-6-29-15,4-3-59 16,6-3-50-16,4-4-156 15,4-5 219-15</inkml:trace>
  <inkml:trace contextRef="#ctx0" brushRef="#br0" timeOffset="37057.02">18056 10575 635 0,'18'-10'370'0,"-6"4"-34"15,-3 1-44-15,-10 5-85 0,-2 1-26 16,-2 11-61-16,-5 4-19 15,-3 6-25-15,-5 3-18 16,2 4-18-16,-5-3-7 16,-2 0-12-16,3 0-4 15,-6-4-1-15,9-3 0 16,6-1-3-16,6-2-1 16,8 0-5-16,4-4-1 0,11-1-1 15,3-3 0-15,2-6 4 16,-1-2-1-16,-1-7 1 15,-2-3-2 1,1-6-4-16,5-1-3 0,-6-6-7 16,-1-3-7-16,1 0-13 15,-9-4-8-15,-3-1-3 0,-7 1 3 16,-5 1 12-16,-6 5 8 16,-2 12 10-16,2 7 0 15,-5 5 0-15,1 6 1 16,4 2 1-16,-1 2 0 0,11 2 1 15,-4-2-2-15,3-2 1 16,-1 4 0-16,3-3 1 16,7 2 1-16,6-4-1 15,1-4 2-15,9 1 1 32,4-4 0-32,2-1 2 15,2-3 0-15,-3-5-1 16,2-1 0-16,-2-4 1 15,1 0-1-15,-3 1 0 0,-2 2 0 16,-6 6 1-16,-1 4 4 16,-6 6 9-16,-4 2 6 0,-4 11 11 15,-4-1-1-15,-6 8 0 16,2 1-3-16,-4-2-11 16,-2 0-2-16,1 0-7 15,2-3-3-15,-2-4-1 16,3 2-1-16,1-8 0 15,-1-1 2-15,6-4-1 16,0-4 2-16,3-5 1 16,-2 2 0-16,0 0-2 15,2-3-3-15,17-14-6 16,28-31-5-16,-22 25-11 16,-6-2-2-16,4 5 2 15,4 2 5-15,-6 1 9 16,6 8 2-16,1-4 1 15,-7 5 1-15,3 3 0 0,0 5 0 16,-8 6-2-16,-1 3 1 16,0 5 0-16,-7 0 1 15,-1 3 1-15,-3 3 0 16,-4 1 0-16,-1-1 1 16,-9 2-1-16,0 0 2 15,-7 1 0-15,5-6 1 31,5-9 1-31,3 2 20 0,-15 18 58 0,10-1-485 16,8-11 327-16</inkml:trace>
  <inkml:trace contextRef="#ctx0" brushRef="#br0" timeOffset="38044.788">19310 10629 496 0,'7'1'285'0,"0"-1"-20"16,-1 2-28-16,-1-2-42 15,-3 0-29-15,-2 0-41 16,0 0-13-16,0 0-7 16,0 0 2-16,-1 1-14 15,-8 8-11-15,-15 2-21 16,-25 34-9-16,23-28-17 15,6-3-7-15,-1 2-14 0,0-2-6 16,8-2-4-16,3 3-3 16,6-4-1-16,2 1-2 15,2-1-1 1,4 0 1-16,4 1 1 16,-1-1 0-16,5 0 1 15,-1-1 0-15,3-7 0 16,1-3 2-16,0-6 2 15,5-3 0-15,1-6 1 16,-1 0-1-16,0-4-1 16,-4-3 0-16,-3-5 0 0,1 1 0 15,-5 2-2-15,-1 0-1 16,-6 3-2-16,-2 2 0 16,-2 4-2-16,-8 2 0 15,2 11-2-15,-1-3 3 16,2 5-20-16,4 2-22 15,1 2-58-15,1-4-57 16,0 0 98-16</inkml:trace>
  <inkml:trace contextRef="#ctx0" brushRef="#br0" timeOffset="38468.679">19527 10853 796 0,'0'5'389'15,"-1"-4"-137"-15,0 0-17 16,1-2-81-16,0 0-30 16,0 0-47-16,0 0-29 15,4-4-10-15,5-12 5 16,36-28 8-16,-30 25 4 15,2-9-3-15,4-5-5 16,0-11-14-16,2-5-4 16,0-3-10-16,2 6-4 15,2 2-4-15,-1 2-1 0,5 8-1 16,1-3 0-16,-3 4-2 16,3 3-1-16,-9 2-4 15,0 4-2-15,0 9-1 16,-5 0-1-16,3 11-2 15,0 3-1-15,-3 4-3 16,-1 4 1-16,-1 4 8 16,-9 1-32-16,2 4-65 15,-8 2 501-15,4 8-340 16</inkml:trace>
  <inkml:trace contextRef="#ctx0" brushRef="#br0" timeOffset="38738.67">19653 10586 929 0,'-3'1'436'0,"3"-1"-173"16,7-4-29-16,7 0-32 15,2 1-34-15,8-4-46 16,0 2-29-16,7 0-47 16,0 1-16-16,-1 2-15 15,0 1 17-15,-11-2 13 16,-4-1-26-16</inkml:trace>
  <inkml:trace contextRef="#ctx0" brushRef="#br0" timeOffset="39686.324">20608 10546 420 0,'6'-1'264'0,"-6"1"-17"0,-2 3-40 15,0-3-21-15,1 0-37 16,-9 2-24-16,-10 14-11 16,-32 32-20-16,26-28-10 15,-3-1-18-15,6 4-11 16,0-2-18-16,-2 1-6 15,-1-2-11-15,1-4-4 16,6 2-8-16,7-3-3 0,10 3-3 16,2-4-2-16,10-1-2 15,5-3 1 1,6-4 1-16,1 0 0 0,1-6 5 16,1-1 0-16,0-7 1 15,9-2 0-15,0-6-1 16,-3-2-1-16,5-4-1 15,-7-1 0-15,-5-3-1 16,-1-1 0-16,-14-3 0 16,-1 0 0-16,-8 0-1 15,-7 5 0-15,-5 7-1 16,-3 2 0-16,-3 13-1 16,-1 1-1-16,1 9 1 15,-2 2 0-15,4 1 0 0,2 3-1 16,6-3 20-16,8 3-32 0,1 2-88 15,1-4-42-15,3 2 64 16</inkml:trace>
  <inkml:trace contextRef="#ctx0" brushRef="#br0" timeOffset="40036.159">21069 10565 837 0,'0'-6'493'0,"0"2"-86"16,-5 3-189-16,-3 1-35 16,-1 7-78-16,0 7-17 15,-7 2-18-15,2 6-12 0,-2 1-16 16,0 2-5-16,4 2-10 15,-2-1-4-15,0-2-9 16,-2-2-3-16,-2-4-4 16,-2 1-2-16,5-4-1 15,3-1 0-15,-2-2-1 16,12-2-1-16,0-5-2 16,0-2-25-16,8-4-58 15,9-3-33-15,3-6-127 16,2-5-180-16,7-4 282 15</inkml:trace>
  <inkml:trace contextRef="#ctx0" brushRef="#br0" timeOffset="40328.136">21335 10497 641 0,'5'0'408'0,"-1"1"-15"16,-8 4-163-16,-1 3-22 15,-8 3-56-15,-2 1-21 0,2 4-39 16,-3 6-15-16,4 1-18 16,-3 3-6-16,-2 0-11 15,-1-1-7-15,-2 3-10 16,-1-3-5-16,4 0-8 16,-1-3-3-16,3-6-3 15,2 1-1-15,2-2-2 16,4-2 1-16,4-3 12 31,-2-4-15-31,3-3-58 16,0-3-55-16,2-4 58 15</inkml:trace>
  <inkml:trace contextRef="#ctx0" brushRef="#br0" timeOffset="40604.31">20969 10688 881 0,'-6'-2'431'0,"4"0"-155"16,1-1-19-16,1 2-69 16,0 1-33-16,1 0-44 15,16-1-18-15,40-2-28 16,-28 0-10-16,4-1-17 15,-2 0-9-15,-3 0-12 16,-4 1-6-16,-6 0 0 16,-2-3-3-16,-2 3-75 15,-3-3-60-15,-1-1 75 16</inkml:trace>
  <inkml:trace contextRef="#ctx0" brushRef="#br0" timeOffset="40878.845">21545 10362 960 0,'10'-5'512'16,"5"2"-146"-16,0 0-156 16,7 3-24-16,1 3-80 15,0 0-23-15,3 0-40 16,-2-3-17-16,-2 1 0 0,0-1-37 0,-12-3 409 16,-3 3-299-16</inkml:trace>
  <inkml:trace contextRef="#ctx0" brushRef="#br0" timeOffset="43815.947">22205 10901 262 0,'-2'1'182'15,"-1"0"-6"-15,2 0-29 16,0-1-13-16,0 0-10 15,1 0-4-15,0 0-11 16,0 0-4-16,0 0-11 16,0 0-3-16,0 0-6 15,0 0-3-15,0 0-6 16,0 0-2-16,0 0-5 16,0 0-3-16,0 0-5 0,0 1-3 15,0 1-2-15,0-2 5 16,0 0-3-16,0 0-7 15,0 0-17-15,3 0-14 16,16-4-13-16,30-20-3 16,-21-2-1-16,3-2-1 15,-4-7 0-15,3-2 0 16,-3-10-1-16,2 0 1 16,4-3-1-16,-3 0 1 15,-4 6-1-15,-4 4 1 0,-5 6-1 16,0 4-1-16,-1 10 0 15,-3 0 0-15,1 6-2 16,-1 2 0-16,-1 1-1 16,2 4-1-16,0 4 2 15,0 1 0-15,-2 2-2 16,3 0 1-16,-2 1-1 16,2 4-1-16,1 1 2 15,0 1 0-15,4 2-15 16,0 1-26-16,-9 1-66 15,0-1-54-15,-8 1-163 0,-5-3 205 16</inkml:trace>
  <inkml:trace contextRef="#ctx0" brushRef="#br0" timeOffset="44128.08">22363 10746 500 0,'10'-4'306'15,"-4"0"-63"-15,11 3-45 16,0-3-26-16,5 4-39 15,2 0-9-15,-5-7-18 16,8 6-15-16,-5-4-31 16,-3 0-16-16,-2 5-28 15,-6-2-6-15,-3 2 2 0,-2 4-25 16,-2-4-152-16,2 5 122 16</inkml:trace>
  <inkml:trace contextRef="#ctx0" brushRef="#br0" timeOffset="44604.465">22759 10746 819 0,'7'-4'418'0,"-7"1"-131"15,0 0-84-15,-3 4-72 16,2-1-35-16,0 0-29 16,0 0-6-16,-6 5-26 15,2 12-6-15,-33 29-8 16,25-33-2-16,-1 2-5 15,2 0-1-15,1 1-5 16,2-1 0-16,2-2-2 0,1-3 0 16,4-6 3-16,1-1-1 15,1-6-2-15,0 2-2 16,0 0-4-16,3-6-2 16,6-16-15-16,39-26-15 15,-20 24-28-15,2 3-9 16,2 0 7-16,-6 3 13 0,-5 3 30 15,0 1 8-15,-4 9 10 32,3 2-1-32,-11 3 0 15,-2 1-54-15,1 2 42 16</inkml:trace>
  <inkml:trace contextRef="#ctx0" brushRef="#br0" timeOffset="45087.839">23099 10732 885 0,'-4'0'444'15,"-1"4"-172"-15,-2 1-98 16,-1-1-45-16,-3 3-50 15,3 4-12-15,-3-1-31 16,0 3-11-16,-1 1-12 16,0-2-3-16,2 2 2 15,1 1 2-15,3-3-1 16,6-1 0-16,2 1-6 16,1-1 0-16,9 0-2 15,0-4 0-15,5 0 1 16,0-3-1-16,-1-3 3 15,3-1 1-15,2-5 0 16,2-3-1-16,1-4-2 0,-1-4-2 16,-1-1-1-16,-4 0-1 15,-1-3-1-15,-4 1 1 16,-7 1-2-16,-3-3 0 16,-4 3-1-16,-6 3-2 0,-1 4-2 15,0 10-1-15,-7 3-1 16,5 5 1-16,-8 1-7 15,0-4-14-15,4 4-59 16,-2 3-51-16,0 2-146 16,4 3-139-16,0 2 268 15</inkml:trace>
  <inkml:trace contextRef="#ctx0" brushRef="#br0" timeOffset="45850.392">23594 10742 732 0,'-1'-2'358'0,"-1"3"-133"15,-5 1-49-15,7-2-34 16,-2 0-17-16,-9 7-10 16,-8 0-32-16,-31 35-7 15,32-21-3-15,-7 0-7 0,9 1-11 16,-4-4-6-16,5 1-21 16,9-3-6-16,-9-4-9 15,15 1-3-15,-1-3-3 16,0-2-2-16,6-5 3 15,-4-3 1-15,4-7 1 16,5-6 0-16,11-5-5 16,8-4 3-16,14-9-61 15,0 1-47-15,2-6-52 16,0 3-7-16,-4 9 59 16,-1 2 48-16,-11 14 52 15,-1 5 6-15,-14 4 7 0,-1 9 6 16,-9 0 13-16,-4 3 3 15,-4 10 2-15,-6-3-5 16,-5 7-13-16,-4-1-3 0,-3-2-5 16,-1 0-3-16,3-3-2 31,5-1-2-31,4-7 0 16,4-4-3-16,4-6 7 15,8-4-1-15,9-8-2 16,5-3 2-16,9-7-21 0,1-5-28 15,6-5-72-15,0-2-43 16,-5-4-37-16,4 3 24 16,-2 2 74-16,1 3 44 15,-1 14 60-15,-7 0 15 0,-6 13 36 16,-6-1 16-16,-7 9 37 16,-2 7 8-16,-6 1-3 15,-3 5-2-15,-5 1-21 16,-1-4-9-16,1 2-24 0,2-1-11 31,4-5-22-31,5 2-9 16,7-5-10-16,3-2 5 15,2-3-36-15,0-4-39 0,1-2 41 16</inkml:trace>
  <inkml:trace contextRef="#ctx0" brushRef="#br0" timeOffset="50486.272">12949 11244 562 0,'0'-1'279'0,"0"-1"-90"16,0 1-26-16,3-1-38 16,-2 1-18-16,0 0-19 15,0 0-8-15,-1 1-13 0,0 0-5 16,0 0-12-16,0 0-6 16,2 4-7-16,1 8-5 15,-1 5-9-15,0 28-2 16,-9-27-8-16,5 0-2 15,0-3-3-15,-2 0 0 16,4-3-2-16,0-3 1 0,-1-2-2 16,0-4 3-16,1-3 3 15,0-1 1-15,0 0 1 16,0 0-3-16,6-11-4 16,3-7-2-16,18-28-2 15,-18 28 0-15,-4 0-2 16,-1 3 0-16,-4 1 0 15,0 0 0-15,-6 6 0 16,-2 2 0-16,-4 8-1 16,-3 1 0-16,1 5 0 15,-7 1 0-15,-4 0 0 16,-1 7 0-16,-1 2 0 16,-2 3 0-16,2 3 1 15,-2-4 0-15,3 4-1 0,7 1 0 16,0 2 0-1,9 6-1-15,5 1-1 0,-4-3 1 16,12 2 0-16,1-3 0 16,2-6 1-16,8-1-1 15,-5-6 1-15,-2 0 1 16,4-4 2-16,1 0 3 16,1-5 7-16,6 1 4 15,-1-8 5-15,0-3-1 16,7-1-2-16,0-7-3 15,1 3-6-15,2 2-3 0,-7 2-4 16,-1 0-1-16,-4 0-1 16,-2 1-21-16,-3 1-113 15,-4 8-167-15,-1 3 187 16</inkml:trace>
  <inkml:trace contextRef="#ctx0" brushRef="#br0" timeOffset="51058.445">13165 11592 615 0,'6'-8'357'0,"-1"4"-47"15,4 3-52-15,-5 0-83 16,-7 1-34-16,1 5-42 16,1-5-19-16,-1 0-20 31,2 0-7-31,-9 14-14 0,-33 33-4 0,24-27-5 16,-3 0-2-16,5 1-6 15,0-4-3-15,3 1-7 16,1-2-2-16,4-1-7 15,5 2-1-15,4-3-2 16,4-1-1-16,6-4 1 0,2 0 1 31,10-5 2-31,-2-2 0 16,7-2 1-16,0-1 1 0,-4-4 1 16,-5-1 0-16,2-2-1 15,-8-3 1-15,-2 0-1 16,6 1 1-16,-12 1 0 15,0 1 0-15,-6 2 0 16,-2 0-3-16,-3 6-2 16,0 0 0-16,-2 5-1 15,-4 1 0-15,2 1 1 16,0 2 0-16,0-1 0 16,-2 0-1-16,3 0 0 0,3-1 0 15,4 0-2-15,0 2 3 16,-8-4-34-16,1 3-27 15,1-3-83-15,2 1-62 16,7-3 129-16</inkml:trace>
  <inkml:trace contextRef="#ctx0" brushRef="#br0" timeOffset="51524.198">13616 11263 569 0,'-2'0'298'15,"-6"0"-69"-15,8 4-28 16,-1-4-44-16,0 0-12 16,1 0-23-16,0 0-8 0,0 0-18 15,0 0-8-15,-1 0-17 16,-4 11-9-16,-5 5-9 31,-26 32-7-31,16-22-6 16,1 5-5-16,2 4-11 0,-1 2-3 15,3 1-7-15,0-4-1 16,3-5-6-16,2-1-1 16,3-9-1-16,2 3-1 15,-1-7 0-15,2-3 0 16,0-1-1-16,0-3 2 16,1-2-20-16,1-4-24 15,-2-3-56-15,4 0-32 0,0-1-97 16,0-1-65-16,10-15 187 15</inkml:trace>
  <inkml:trace contextRef="#ctx0" brushRef="#br0" timeOffset="51887.219">13899 11184 809 0,'-5'5'409'0,"-3"-2"-126"0,-2 5-39 16,-3 5-70-16,-3 0-32 15,3 10-43-15,-1 1-16 16,2 4-23-16,-2-1-10 16,-2 0-14-16,1 2-7 15,2 4-10-15,1 1-4 0,1 1-4 16,1-3-2-16,-1-4-1 15,6 0-1-15,-2-10-1 16,4-3 0-16,-2-2-1 16,-1-8 0-16,1-1-1 15,3 0-14-15,-2-4-49 16,2 2-49-16,0-2-177 16,2-2-284-16,-2 1 371 15</inkml:trace>
  <inkml:trace contextRef="#ctx0" brushRef="#br0" timeOffset="52164.43">13542 11477 652 0,'-2'3'347'15,"3"0"-68"-15,3 0-23 16,-4-3-60-16,0 0-19 16,15 1-48-16,36 5-22 0,-26-6-33 15,-1 4-15-15,-2-6-21 16,-3-3-8-16,0 1-12 16,-5-5-4-16,-5 0-5 15,5 4 5 1,-9-1-51-16,3 3-14 15,0-4 30-15</inkml:trace>
  <inkml:trace contextRef="#ctx0" brushRef="#br0" timeOffset="54153.032">14143 11546 368 0,'1'2'242'15,"-1"-2"-11"-15,5 3-60 16,-7-3-17-16,1 0-12 16,0 0-8-16,1 0-15 15,0 0-7-15,0 0-20 16,-1 0-8-16,0 0-15 0,0 0-7 15,-6 4-17-15,-1-2-8 16,-11 2-10-16,-30 28-4 16,28-28-8-1,-2-1-1-15,3-3-6 16,3 1-3-16,2 0-1 0,3 4-3 16,1 0 0-16,5-2-1 15,-1-2 0-15,3-1 0 16,3 3-2-16,-4-2-2 0,5-1 1 15,0 0-1-15,0 0 4 16,0 0 0-16,0 0 1 16,0 0 2-16,0 0-1 15,0 0 0-15,0 0 0 16,0 0 0-16,0 1 0 16,0 6 0-16,0-2 0 15,0 0-1-15,-2 4 0 16,0-3 1-16,-1 4-1 15,0-2 0-15,0-4 0 16,0 2-1-16,2-5 0 0,0-1-2 16,0 0 0-16,1 0 0 15,0 0 1-15,0 0 0 16,0 0 0-16,4 1 0 31,8 0-1-31,4-1 1 0,30-3 0 16,-28-2 0-16,2 5-1 15,-8 2 1 1,-7-1 1-16,2 1-1 0,14 8 1 16,-5 5 0-16,-4 1 1 15,-11-2 1-15,-3 1 0 16,-1 0 1-16,-8 0 1 16,-2 1-1-16,-5-1-1 0,-3-1 1 15,4-1 0-15,-1 2 1 16,3-3 0-16,1-3 1 15,-3-2 3-15,6-3 2 16,-1-1 2-16,0-3 0 16,6-3-1-16,-6-2 0 15,5-7-5-15,-1 0-2 16,3-3-4-16,1-1 3 0,0 4-45 16,4 0-40-16,3 3-177 15,0 3 161-15</inkml:trace>
  <inkml:trace contextRef="#ctx0" brushRef="#br0" timeOffset="55068.483">14335 11649 274 0,'-2'1'181'0,"2"-1"9"16,-2 1-25-16,1 0-21 0,0-1-10 15,0 0-15-15,0 0-2 16,0 0-18-16,0 0-4 0,1 0-7 16,0 0-5-16,0-1-2 15,0 0-2-15,0 0-7 16,0 0-7-16,1 0-18 31,6-10-7-31,6-13-14 16,27-32-5-16,-25 22-7 15,4-1-4-15,1-5-5 16,2 1 0-16,1 1-3 0,-2 4 0 16,-4 7-1-16,-4 8-1 15,-5 9 0-15,3 5-1 0,-9 5-3 16,-1 3 3-16,-2 6 2 16,-4 0 2-16,-3 10 4 15,2 3-2-15,-3 4-2 16,0 2 0-16,5 4 0 15,2-1 1-15,0 3-1 16,1-2 1-16,0-5-1 16,-1-4-1-16,3-3 1 15,2-3-1 1,6 0-1-16,2-1 1 0,2-9 1 0,-1-6 2 16,2-2 3-16,4-4 0 15,-2-6 1-15,2-2-1 16,-2-9-2-16,-4-3-1 0,1-6 0 15,3 0-1-15,-2-7 0 16,1 0 0-16,1-1-1 16,-3 3 0-16,-3 2-1 15,-2 4-1-15,0 9 0 16,-1 7-1-16,-3 4 0 16,-2 7-3-16,-3 3-4 15,-2 1-1-15,1-1 0 16,2 0 15-16,-3 6-48 15,-1 13-68-15,-6 27 75 16</inkml:trace>
  <inkml:trace contextRef="#ctx0" brushRef="#br0" timeOffset="55450.149">14990 11279 713 0,'6'-11'414'0,"-6"7"-42"15,1 1-85-15,-1 3-109 16,-1 0-39-16,0 0-53 15,0 0-22-15,-3 9-7 16,-4 10-7-16,-20 34-11 0,12-24-5 16,-3 1-6-16,1 4-4 15,-2 5-8-15,2-3-4 16,1-2-3-16,3 3-2 16,-1-14-2-16,2 0 0 15,5-11-2-15,1-4 0 16,6-3-1-16,0-4-14 0,4-1-44 15,-3-1-23 1,0 0-105-16,6-22-79 16,45-41 170-16</inkml:trace>
  <inkml:trace contextRef="#ctx0" brushRef="#br0" timeOffset="55739.134">15278 11227 872 0,'2'-2'430'0,"-2"2"-135"16,-2 1-47-16,2-1-71 15,-2 0-20-15,-3 9-36 16,-1 8-18-16,-39 32-24 16,30-26-7-16,-6 3-18 0,6 5-7 15,1 4-17-15,-3 1-8 0,7 2-10 16,-4-3-2-16,2-2-4 15,-4-5 0-15,5-6-2 32,1-1 0-32,-1-7 3 0,11-2-4 0,-2-5-47 15,0-3-42-15,2-8-140 16,0-3 138-16</inkml:trace>
  <inkml:trace contextRef="#ctx0" brushRef="#br0" timeOffset="55990.082">14892 11459 896 0,'-8'1'449'15,"7"1"-144"-15,1-2-35 0,7-3-76 16,-7 2-38-16,0 0-57 0,21-5-21 0,32-10-33 15,-21 11-14-15,4 0-17 16,-2 1-4-16,0 0-3 16,-4-1 1-16,-11-3 9 15,3 1-30-15,-3-1 395 16,6 3-288-16</inkml:trace>
  <inkml:trace contextRef="#ctx0" brushRef="#br0" timeOffset="56543.983">15304 11701 887 0,'2'0'402'0,"3"-3"-172"16,4-4-24-16,2 3-69 16,3 2-17-16,-2 1-45 15,6 1-19-15,-2 0-12 16,-4 2-1-16,1-1-1 15,-3 5 0-15,-6 1-9 16,-3 1-4-16,-6 4-5 16,-1-3-1-16,-6 2-5 15,-3 1-1-15,-2 1-5 0,-3 1-2 16,-2 0-2-16,-1-2-2 16,0 0-2-16,0-1 0 15,4-2-2-15,-1 1 1 16,1-2-2-16,11 0-1 15,-1 2 0-15,8 0-3 16,1-1 0-16,0 0 0 0,8-1 8 16,1 0 4-16,14-1 7 15,0-4 1-15,6-3-5 16,1-2-2-16,-1-3-4 16,1 0 0-16,0-5-1 15,-1 2 0-15,-2-3 2 16,-5 2-6-16,-7-2-26 15,0 1 111-15,-15 2-74 16</inkml:trace>
  <inkml:trace contextRef="#ctx0" brushRef="#br0" timeOffset="57251.403">16244 11416 565 0,'10'-7'336'0,"22"-24"-44"15,-29 30-42-15,-4 3-70 16,-3 2-26-16,3-4-30 16,0 0-14-16,-7 12-26 15,-4 11-10-15,-13 35-14 16,13-30-9-16,1 6-17 15,-2 0-9-15,0-4-10 16,-1 1-3-16,-1-9-3 16,4 1-2-16,0-8-1 15,6-4 0-15,5-5 2 16,1-4-8-16,2-2-76 0,-3-1-55 16,0 0 74-16</inkml:trace>
  <inkml:trace contextRef="#ctx0" brushRef="#br0" timeOffset="57782.528">16773 11338 941 0,'1'2'443'0,"-1"2"-186"15,-3 0-14-15,2-4-78 16,0 0-27-16,0 0-40 16,-16 6-19-16,-32 15-28 15,25-14-11-15,0-1-18 16,2 4-7-16,4-1-7 16,-5-2-2-16,0 0-2 15,0 0-2-15,6-2-1 16,4 1-1-16,12-1-5 0,1-1-1 15,5 2-3-15,2-1-2 16,4 3 2-16,1 0 2 16,9 3 4-16,-3-2 2 15,2 4 1-15,-1-3 0 0,-1 6 1 16,1-2 0-16,-2 2 1 16,0 1-1-16,-11-4 0 31,1 3 1-31,-7 4 1 15,-6-2 6-15,1-1 12 16,-5 0 4-16,-6-8 10 16,-2 4 1-16,-6-5-1 15,2 0-1-15,-1-4-7 0,-3-3-3 16,4-4-8-16,-5-2-2 16,4-3-7-16,6 0 1 0,4 0-12 15,2-4 1-15,6 4 2 16</inkml:trace>
  <inkml:trace contextRef="#ctx0" brushRef="#br0" timeOffset="106241.771">17624 11354 2446 0,'2'4'-3'0,"5"1"-3"0,-3 2 2 0,2 6 0 0,-4 3 3 0,-3 6 1 31,-7 3 3-31,0 11 1 16,0-1 0-16,-3 3 0 15,3-3 0-15,-2-10 0 16,1 0-1-16,1-10 1 16,7 0-1-16,-4-7 2 15,2-3 2-15,1-3 3 16,-4-3 4-16,6 0-62 16,-1 0-78-16,1-11 82 15</inkml:trace>
  <inkml:trace contextRef="#ctx0" brushRef="#br0" timeOffset="107121.6">17425 11426 477 0,'36'-42'302'0,"-28"37"-29"16,-4 3-44-16,-4 1-79 16,-1 1-30-16,0 0-23 15,0 0-12-15,0 0-11 0,0 0 1 16,-7 7-7-16,-1 4-4 31,-25 30-13-31,26-24-6 16,-2 2-7-16,1 4-2 0,-5 6-5 15,1 0-4-15,0 3-9 16,3-2-4-16,1-9-5 16,2-2-1-16,4-6-2 15,-1-5 0-15,4-1-2 16,2-4 5-16,0 0-38 16,-2-4-53-16,0 0 55 15</inkml:trace>
  <inkml:trace contextRef="#ctx0" brushRef="#br0" timeOffset="107932.693">17770 11464 524 0,'-1'-1'261'15,"0"1"-77"-15,-2 0-31 16,3 0-22-16,-1 0-10 0,1 0-12 16,0 0-9-16,0 0-22 15,6 1-3-15,4 1-5 16,1 0-3-16,-1-1-4 16,31 5-4-16,-28-7-13 15,0-3-3-15,-1-1-4 16,1-2 2-16,-5-3 1 15,2-1-4-15,-5 0-6 16,2-1-2-16,-1 2 0 0,-9 1 2 16,1 0 1-16,-6 5 0 31,-5 1-10-31,5 3-5 16,-7 6-5-16,-2 2-2 0,-2 5 0 15,-3-1 1-15,4 2-4 16,1 3-2-16,3 2-3 15,2 1-2-15,1 3 0 16,1-3-1-16,5-2-1 16,0 2-2-16,5-3 1 15,5 2 0-15,1-3 1 16,4-1 1-16,4-7 0 16,0 2 1-16,2-3 2 15,0 2-1-15,3-7 2 16,0-3 0-16,-2-4 4 15,2 2-15-15,4-1-87 0,2-5-47 16,1-10 77-16</inkml:trace>
  <inkml:trace contextRef="#ctx0" brushRef="#br0" timeOffset="108586.298">18390 11459 822 0,'3'-5'446'16,"-3"-2"-126"-16,-2 2-80 15,-3-2-36-15,-2 4-52 16,-2 0-21-16,-7 2-40 15,-2 1-17-15,-4 2-21 16,0 3-7-16,-1 2-15 16,2 3-5-16,-2 1-8 0,0 2-4 15,2 4-7-15,3 1-1 16,3 0-5-16,2 0 0 16,7-1-2-16,3 1-2 15,3-3-1-15,0-2 0 16,4-4 2-16,1-4 1 0,9-5 3 15,2-1 3-15,8-7 1 16,4-2 1-16,1-9-6 16,3-3-5-16,-4-6-10 15,0-3-2 1,-3 2 3-16,-1 1 3 16,-7 6 8-16,1 3 1 15,-9 7 0-15,-3 5-4 16,-2 7-1-16,-8 7 0 15,0 7 0-15,-6 5 4 16,-5 9 2-16,1 7 0 0,-6 8 0 16,-1 2 1-16,-4 2 1 15,0-1 0-15,1-1 0 16,1-3 0-16,5-1 0 16,1-2-2-16,4-1 1 15,0-1 0-15,6-5 1 16,0-3 0-16,5-7-1 15,1-7 16-15,1-9-42 16,2-6-33-16,3-16-111 16,0-3 339-16,9-13-160 15</inkml:trace>
  <inkml:trace contextRef="#ctx0" brushRef="#br0" timeOffset="109768.931">18711 11354 401 0,'17'-90'258'16,"-14"83"9"-16,-2-4-40 16,3 5-38-16,-3 0-19 15,1 0-25-15,0 5-12 0,-2-1-10 16,0 2-7-16,-1 0-20 15,0 0-8-15,0 0-24 16,0 0-4-16,-4 15-8 16,-9 34-7-16,5-26-12 15,-3 1-7-15,3 11-8 16,-4 1-3-16,0 5-5 16,-1 2 0-16,1-1-2 15,1-2-2-15,0-6 0 16,2-3 1-16,0-8-2 15,-1-2 0-15,2-6 0 16,1-4 1-16,2-6 0 16,1-1 2-16,-1-5 2 15,8-1-1-15,4-3-24 16,3-4-31-16,-1-7-92 16,3-3-80-16,6-9 134 0</inkml:trace>
  <inkml:trace contextRef="#ctx0" brushRef="#br0" timeOffset="110053.961">18835 11417 832 0,'0'3'420'0,"-1"3"-135"0,-1 3-35 0,-2 1-80 31,-3 2-27-31,2 3-40 16,-4 4-15-16,2 5-19 16,-3 1-7-16,3 1-4 15,-1-3-4-15,-2-3-12 16,2 1-6-16,2-4-15 16,-3 0-5-16,4-4-7 0,2-3-2 15,3-2-1-15,0-4 0 16,4-6-11-16,0-1-32 15,-4 2-103-15,0-1 96 16,13-26-6-16</inkml:trace>
  <inkml:trace contextRef="#ctx0" brushRef="#br0" timeOffset="110681.234">19268 11487 681 0,'11'8'376'0,"-5"-3"-67"15,1 1-70-15,-7-3-34 16,0-3-20-16,-5-1-27 16,3-1-15-16,1 1-44 15,-1 0-22-15,-12-5-24 0,-30-16-11 16,23 18-17-16,-1 0-7 15,-2 5-8-15,0 1-4 16,5 4-3-16,0 3-1 16,2 3-2-16,5 1 0 0,-1 1-1 15,2 0 0-15,11 3-3 16,-1 1 0-16,8 1 1 16,-2-5-1-16,2-2 1 15,3-2 1-15,5-4 1 0,5 2 1 16,-1-10-20-16,3-3-18 15,0-5-37-15,-2-4-18 16,-3-2-1-16,3-3 6 31,-4-8 29-31,-1 3 14 0,-3 1 21 16,-1 5 12-16,-5 8 9 16,-4 3-1-16,-2 8 1 15,-3 6 1-15,-3 9 0 16,-3 6 6-16,-2 7 15 15,-1 1 4-15,-2 0 10 16,-2 4 1-16,0 1-4 16,-2 0-2-16,1 2-6 15,-1-3-4-15,1 1-7 16,-1 1-2-16,0 1-4 16,1 1 0-16,5-6-1 15,0-4-1-15,12-10-1 0,-2-3 1 16,-1-10-12-16,5-4-17 15,-2-9-95-15,8-9-426 16,15-14 383-16</inkml:trace>
  <inkml:trace contextRef="#ctx0" brushRef="#br0" timeOffset="110949.505">19478 11569 844 0,'5'2'425'0,"-5"1"-120"15,0 4-90-15,2 5-47 16,0 3-31-16,-6 3-33 16,-1-3-16-16,3 6-29 15,-6-2-6-15,3 1-16 0,-3 3-5 16,-6-8-11-16,5 3-6 15,6-5 15-15,-6-3-1 16,4-4 368-16,-3-5-286 16</inkml:trace>
  <inkml:trace contextRef="#ctx0" brushRef="#br0" timeOffset="111901.147">19768 11289 537 0,'3'-7'344'0,"0"0"-7"15,0 4-52-15,-1 2-64 16,-2-1-48-16,0 2-59 16,-1 0-19-16,0 0-36 15,0 2 0-15,-1 20-2 16,-5 27-6-16,4-17-8 16,-3 4-4-16,-2 5-10 15,-1 5-5-15,-2-2-8 16,-1 0-2-16,-2-6-4 15,0-2-1-15,1-8-2 16,5-3-1-16,0-8-1 16,1-4-1-16,4-9-1 15,2 1 3-15,2-5 4 16,-1-1 0-16,0-1 2 16,2-3-5-16,3-24-8 15,37-31-12-15,-21 19-23 0,1 6-6 16,2 2 1-16,1 2 9 15,3 11 22-15,-1 4 4 16,-3 9 0-16,-2 10-1 16,-4 11 0-16,-5 4 0 15,-1 12 4-15,-9-2 0 0,-3 3 3 16,0 0 1-16,-7-6 1 16,4 0 0-16,-4-4 1 15,-4 0 0-15,-4-5 1 16,-2-3 1-16,-6-3 3 0,-1-3 1 15,-4-2 1-15,4-1 0 16,0-4-1-16,1-2-1 16,2-5-3-16,3-2-1 0,1-1-3 15,5 1-1-15,5 0-2 16,1 1-4-16,5 1-33 31,0-4-32-31,1 4-117 16,3-2-39-16,11 1 133 15</inkml:trace>
  <inkml:trace contextRef="#ctx0" brushRef="#br0" timeOffset="112529.239">20151 11261 947 0,'5'-3'437'0,"-1"-4"-193"15,0 6-39-15,-3 0-75 16,-1 0-21-16,0 1-28 16,-1 0-16-16,-2 0-16 15,1 18-6-15,-13 35-2 16,1-22-2-16,-4 9-1 15,1 5-1-15,0 8-10 16,2 4-5-16,3-6-8 16,-3-4-4-16,0-9-2 15,4-6-2-15,9-4-1 16,-2-1 0-16,13-4-2 16,-3-2 0-16,2-7-1 0,8-1 1 0,2-8 2 15,7-4 1-15,4-8-11 16,7-6-24-16,6-8-33 15,-1-4-3-15,3-3 11 16,0-1 22-16,-6 1 31 16,-5-2 2-16,-16 2 2 15,-3 1 0-15,-9 1 2 32,-5 5 1-32,-4 9 1 0,-9 2 4 15,-3 11 9-15,-4 5 4 16,-9 8 8-16,6 5 1 0,-2 1-3 15,6-1-5-15,5 1-7 16,4-3-2-16,4 1-6 16,6 2-2-16,3-1 0 15,6 0-2-15,5 2 1 16,5-4 1-16,5-1-1 16,4-3 2-16,0-7 3 15,8 0-3-15,-10-9-39 16,5-3-19-16,2-3 25 15</inkml:trace>
  <inkml:trace contextRef="#ctx0" brushRef="#br0" timeOffset="117607.675">21209 11495 377 0,'-1'0'235'16,"0"0"-15"-16,0 0-40 31,0 0-67-31,0 2-16 0,-5 3-23 16,3-1-8-16,-6 3-8 15,3 3-3-15,-31 27-2 16,27-28-2-16,-3 3-1 15,-1 0-1-15,0 1-6 16,1 4-1-16,0-2-5 16,-1 0 0-16,4-1-4 15,0 1-3-15,6-3-8 16,-1 2-5-16,4-1-10 16,1-2-2-16,3-1-3 15,10-4 2-15,6 2 1 16,5-2 0-16,5-5 0 15,-2-1 0-15,4-6 1 16,4-3 0-16,5-6 2 16,3-7-1-16,-1-5-1 15,-2 1 0-15,-11-6 0 0,0 8 0 16,-15 2 0-16,-1 0-2 16,-7 9 15-16,-3 2 7 15,-2 8 18-15,-3-1 3 0,-2 5-14 16,3-1-8-16,0 0-18 15,-1 0-2-15,-8 18-3 16,-20 25-1-16,20-25 0 16,1 3-1-16,6-1 0 15,-1-2 0-15,2 0-1 16,-1-7-1-16,8 1 1 16,9 0 1-16,2-2 0 15,7 2 1-15,0-8 2 16,0 1 0-16,10-5 0 15,-2-5 0-15,3-5-1 16,-4-3 1-16,-9-4-1 16,-2-5 2-16,-6 0 0 0,-3-3 1 15,-7-3 1-15,-2 1 1 16,-7-6-2-16,-5 0 0 16,-3 5-1-16,-2 5-3 15,1 8 0-15,-3 6-1 16,2 6-4-16,-1 5 0 15,-1 5-2-15,0 4 1 16,2 2 1-16,-1 4 1 16,2 4-1-16,3 0 4 0,3 2-33 15,6 0-40-15,0-5-177 16,3 1 159-16</inkml:trace>
  <inkml:trace contextRef="#ctx0" brushRef="#br0" timeOffset="118366.299">21929 11420 798 0,'0'10'422'0,"-4"1"-139"15,-3 6-82-15,-5 3-35 16,1 6-51-16,3 6-15 16,-7-1-31-16,-1 0-14 15,-7-2-16-15,0-5-6 16,3 0-6-16,2 0-3 0,3-5-8 16,4-3-5-16,4-4-2 15,1-6-2-15,4-4 6 16,2-3 0-16,3-8-2 15,4-5-1-15,10-7-8 16,4-4-8-16,8-7-34 16,5-2-15-16,1-3-16 15,-4 3 6-15,-5 2 32 16,0 8 16-16,-7 10 15 16,-1 5 2-16,-2 9 2 15,-4 6 5-15,-5 7 16 16,0 4 7-16,-4 11 7 15,-6-2-1-15,-3 3-12 16,-3 2-4-16,-6-5-9 0,5 3-1 16,-2-3-3-16,1-2-2 0,0-5 1 15,-2-5-1-15,11-4 0 16,-8-7 1-16,5-2 6 31,5-2-2-31,-1-10 0 16,11-2-3-16,4-10-9 15,5-8-14-15,10-9-50 16,1-4-25-16,9-1-18 16,-3 4 14-16,-3 11 49 15,-3 7 24-15,-6 11 29 16,-4 5 13-16,-2 10 27 0,-2 1 11 16,-3 10 14-16,-2 5-2 15,-11 4-15-15,-1 3-8 16,-9-1-19-16,-1 3-9 15,0-2-10-15,-2 0-1 16,1-5-2-16,1-2 0 0,4-5-2 16,2-6 9-16,5-3-40 15,2-7-48-15,5-10-470 16,6 0 375-16</inkml:trace>
  <inkml:trace contextRef="#ctx0" brushRef="#br0" timeOffset="118634.87">22506 11424 873 0,'-13'10'483'0,"5"8"-73"16,-2 5-118-16,-3 5-78 16,2 6-41-16,-6 4-48 15,-1 2-19-15,5 5-36 16,-2-3-15-16,0-1-23 15,0 2-7-15,-8-4-10 16,-3 3-4-16,-4 4-2 16,1-3-1-16,6-3-3 15,3-5 0-15,7-13 1 0,1-9-2 16,6-9-30-16,5-6-36 16,3-14-80-16,6-8-65 15,4-16 126-15</inkml:trace>
  <inkml:trace contextRef="#ctx0" brushRef="#br0" timeOffset="119048.117">22406 11509 786 0,'-2'0'426'0,"-2"0"-121"16,4 1-87-16,0-1-43 16,0-1-58-16,0 0-24 15,7-3-37-15,5-3-15 16,40-16-19-16,-26 16-8 16,8 4-9-16,2 2-2 15,-2 3-2-15,-2 1 0 0,0 6-1 16,-3 0 0-16,-3 3-4 15,-1 4 0-15,-9 3-2 16,-8 3 0-16,-9 2 2 16,-8-2 3-16,-10-3 2 15,2 5 2-15,-9-6 1 16,-3 3 0 0,-4-2 1-16,0-5 1 0,0-1-1 15,-2-7 0-15,4-1 1 16,2-4 13-16,6-6-3 15,7-4 271-15,9-7-210 16</inkml:trace>
  <inkml:trace contextRef="#ctx0" brushRef="#br0" timeOffset="120531.571">23177 11511 479 0,'48'25'295'16,"-37"-25"-25"-16,-6-8-43 16,-2 2-76-16,3 0-21 0,-6 1-21 15,4 3-3-15,-1-2-9 16,-5 3-4-16,1 0-14 16,0 0-13-16,0 1-19 15,-8 0-5-15,-11 3-7 16,-29 10-2-16,26 1-5 15,-2 0-3-15,1 4-9 16,-2 3-4-16,2-4-6 0,0-2-2 16,4 4-2-16,0-6 0 15,4 4-2-15,8 0 0 16,-2-3-1-16,4-3-1 16,4 2-1-16,2-4 1 15,8-2 1-15,-2 0 1 16,9-7 4-16,0-1 1 0,5-5 1 15,4-1 0-15,0-10-2 16,2 0-2-16,5-6-3 16,-1-7-1-16,6 0-1 15,-3-1 1-15,-3-1 0 16,-6 7 1-16,-12 9 0 16,-10 2 0-16,-3 14-2 15,-7 2-1-15,-7 9 1 16,1 3 0-16,-6 2 3 15,4 5-1-15,6 1 0 16,0 0 0-16,7 1-1 16,1-4 1-16,2 0-2 15,4 0 1-15,6-2 2 16,-1-1 0-16,5-4 1 0,-1-3 0 16,2-3 1-16,3-1 0 31,4-5 2-31,3 0 0 15,-4-8 0-15,-3-7-1 0,0-8-11 16,3 0-6-16,4-8-7 16,5-4-1-16,3-3 11 15,-1 0 4-15,-1 6 5 16,-4 7 1-16,-9 11 1 16,-4 6 0-16,-8 8-1 15,-2 4 1-15,-4 8 1 16,-2 3 3-16,-3 8 3 15,0 3 0-15,-2 2-2 16,-1-3 0-16,1 0-3 16,-1-1 0-16,2-1 0 15,-1-1-1-15,-1-3 1 16,4-2 0-16,2-5-1 16,2 0-1-16,2-4 1 0,2-3-1 15,6-3 1-15,1 2 1 16,4-5 1-16,5-2 1 15,8-3-2-15,3-6-2 16,9 0-4-16,1-7-4 16,-2-4 1-16,-9 1 2 0,-2-7 5 15,-2 5 1-15,0-2 1 16,-3-2-1-16,-7 10 2 16,-11-1-1-16,-9 7 1 15,-5 6 1-15,-4 4 0 16,-3 5 3-16,-4 8 3 15,1 2 3-15,-1 7 6 16,7 3 0-16,-3-1-3 16,4 4 0-16,3-2-8 15,-5-4-2-15,14 3-1 16,0-6-2-16,5 1 0 16,12 1 2-16,-1-7 4 0,0-2-7 15,2-9-33-15,6 0-46 16,5-9 45-16</inkml:trace>
  <inkml:trace contextRef="#ctx0" brushRef="#br0" timeOffset="121083.809">24588 11225 1059 0,'-10'11'496'0,"-3"4"-207"16,-2 5-36-16,-2 5-76 16,-4-1-26-16,-1 8-43 15,-2 5-19-15,0 4-37 0,7 5-15 16,2 4-17-16,3-6-5 16,8-1-6-16,-8-8-1 15,7-9-2-15,-3 0-1 16,-1-9 2-16,5-2 1 15,1-7 3-15,3-4 5 16,0-7 0-16,0-6-1 16,3-6-6-16,4-5-6 0,-6-7-16 15,4-2-10-15,-4-5-14 16,-1 1-5-16,0 6 6 16,-4 4 6-16,-6 9 9 15,-9 3 5-15,-1 11 5 16,-2 2 4-16,-7 10 1 15,1 3 3-15,-5 7 0 16,4 2-1-16,7-1 0 16,1 6 0-16,2-4 1 15,4-1 2-15,7 1 1 16,6-4 3-16,10-2 4 16,7 0 2-16,8-5 1 15,6-2 1-15,8-7-1 16,3-2-1-16,8-5 0 0,-8-4 0 15,-3-5 1-15,-1-6-24 16,-4-4 108-16,7 4-75 16</inkml:trace>
  <inkml:trace contextRef="#ctx0" brushRef="#br0" timeOffset="123117.267">17358 11478 62 0,'0'0'42'0,"0"0"13"15,0 0-8-15,0 0-10 16,0 0-1-16,0 0 18 31,0 0 13-31,0 0 30 0,0 0 15 16,0 0-3-16,0 0-6 16,0 0-11-16,0 0-8 15,0 0-10-15,0 0-4 16,0 0-11-16,0 0-4 0,0 0-10 15,0 0-5-15,0 0 0 16,0 0 0-16,0 0 2 16,0-1 1-16,1 0 3 15,3 0 3-15,0-2 1 16,0 0 0-16,2-1-4 16,0-1-3-16,1 1-7 15,3-1-3-15,28-17-6 16,-30 16-1-16,1 2-5 15,-3-2-2-15,1 3-5 0,-1 1-3 16,1-1-3-16,4 3 1 16,-6-1-1-16,5-1 0 15,-8 0-3-15,-1 0 0 16,2 0-3-16,-3 1 1 16,0 0-1-16,0 0-1 0,0-1 0 15,4 1-1-15,-4 1 0 16,0 0 0-16,0 0-1 15,0 0 1-15,1 0 0 16,-1 0 1-16,1 3 1 16,3 2-1-16,-1-1 8 15,-2-1-12-15,-1-2-116 16,0-1-389-16,0 0 346 16</inkml:trace>
  <inkml:trace contextRef="#ctx0" brushRef="#br0" timeOffset="124645.141">13151 12282 703 0,'3'-6'401'15,"-3"3"-94"-15,-1-1-77 16,1 2-36-16,0 1-55 16,-1 0-24-16,1 1-48 15,0 0-17-15,0 0-28 16,0 0-7-16,-1 0 1 16,0 2 0-16,-5 19 0 15,-10 34-3-15,2-20-5 0,4 4-2 16,-9 4-1-16,0-3 0 15,3-4 0-15,2-4 0 16,6-12-1-16,2-1 0 16,1-10 0-16,1-3 1 0,2 0 4 15,-2-6 1-15,4 0-3 16,0-1-18-16,0 0-77 16,3-12-65-16,-1-13 88 15</inkml:trace>
  <inkml:trace contextRef="#ctx0" brushRef="#br0" timeOffset="125292.991">13016 12397 374 0,'-1'-1'275'0,"0"-1"44"16,0 1-86-16,0 0-71 15,0 0-36-15,1 0-35 16,0 0-2-16,16-6-8 0,38-7-6 16,-20 12-13-16,2 0-7 15,0 1-7-15,0-1-3 16,-6-2-11-16,-1 1-5 16,-6 0-8-16,-3 0-4 15,-4 3-7-15,-6 4-3 16,-4 0-2-16,-5 2 1 0,-3 1 2 15,-4 1 3-15,-3 5 1 16,-1 0-1-16,-4 4-2 16,-5-1-2-16,3 4-3 15,-1 0-1-15,2-2-1 16,2 3-1-16,1-4 0 16,8 2 0-16,1-2-2 15,3-3 1-15,4-1 2 16,1-1 2-16,5-3 5 15,3-6 1-15,6 1-1 16,4-3 0-16,6-1-1 16,4 0-1-16,0-4 0 15,1-6 0-15,-2-2 0 0,-1-4 0 16,-3-3 0-16,-2 5 0 16,-7 0 0-16,-2 2 2 15,-10 0 3-15,-5 2 1 16,-4-1 6-16,-8-2 3 15,-5 1 3-15,0-4 0 16,-5 0-4-16,0-3-4 16,-3-2-4-16,-1 2-3 15,0 1-5-15,-1 4-2 0,2 6-4 32,0 4-2-32,0 4-3 15,2 5 0-15,5 6 1 16,0 1 0-16,5 5 8 15,8-1-21-15,0 0 15 16</inkml:trace>
  <inkml:trace contextRef="#ctx0" brushRef="#br0" timeOffset="136881.156">14237 12267 443 0,'0'-1'252'0,"0"0"-37"0,2-1-40 15,3-1-47-15,-5 2-10 16,1 0 2-16,-1 0 2 15,0-1 3-15,0 1-7 16,0 0-25-16,0 0-13 16,0 0-20-16,0 0-5 15,-1 1-7-15,0 0-4 16,-3 5-12-16,-13 10-6 0,-27 28-12 16,31-26-3-16,0 1-7 15,0 4-1-15,0-3-2 16,-5 0-1-16,11 0-1 15,0-2-1-15,7 0 0 16,1 1 0-16,1-5-1 16,0 0-1-16,10 0 2 15,4-1 0-15,0 4 2 16,5-4 0-16,-4-4 0 16,-3-3 1-16,6-4 1 0,-2-1 2 15,0-6 3-15,3-2 1 16,-3-10 1-16,2-2 0 15,3-6-1-15,-2 0 5 16,0-4 7-16,-4 2 4 16,-8 0 3-16,4 2-3 0,-9 3-4 15,-2 0-2-15,-2 5-3 16,-5-1-2-16,-5 3-2 16,0 3-1-16,-4 4-2 15,-3 1 0-15,0 5-3 16,-1-1-2-16,4 5-1 15,-4 3-2-15,5 1 0 16,-2 1-1-16,2 0-1 0,4 3 0 16,3 0-1-16,3 2-1 15,-1 0-1-15,-2-1 5 0,6-1-40 16,4-1-33-16,5 1-82 16,4-1-61-16,5-5 136 15</inkml:trace>
  <inkml:trace contextRef="#ctx0" brushRef="#br0" timeOffset="137258.157">14716 12253 599 0,'1'-6'398'15,"2"1"3"-15,4 1-171 16,-5 1-29-16,0 3-62 0,-2 1-12 16,-1-1-28-16,0 0-6 15,-6 11-3-15,1 9-10 32,-36 36-14-32,26-25-8 15,2 2-20-15,1 3-10 0,-4-8-13 16,1 3-5-16,3-7-5 15,0-5-1-15,8 1-3 16,4-5 1-16,0-3-1 16,2-3 0-16,1-5 1 15,-2-7-13-15,10-3-42 16,0-4-31-16,6-8-100 16,4-5-75-16,3-14 165 15</inkml:trace>
  <inkml:trace contextRef="#ctx0" brushRef="#br0" timeOffset="137544.915">14957 12149 842 0,'5'2'420'0,"-5"6"-135"16,-1 1-23-16,-6 7-63 16,0 1-32-16,-4 2-43 15,0 5-16-15,-3 4-25 16,-2 3-9-16,0 5-16 15,0 2-7-15,-1 4-10 16,-2-4-6-16,6-1-11 16,0-6-4-16,3-3-11 15,0-4-2-15,6-6-2 16,0-2-1-16,2-8 1 16,2-1 2-16,0-6-22 15,4-1-28-15,-4-1-82 16,0-1-56-16,1-14-412 15,3-40 399-15</inkml:trace>
  <inkml:trace contextRef="#ctx0" brushRef="#br0" timeOffset="137780.5">14686 12396 494 0,'-9'3'373'0,"1"0"21"16,4-1-124-16,1 1-36 15,5-2-77-15,-2-1-20 0,0 0-34 16,0-1-15-16,7-1-14 16,15-2-11-16,33-4-20 15,-23 5-8-15,0-2-11 16,-1-1-6-16,-6 3-7 16,-3 1-1-16,-7 1 7 15,-3 1-24-15,-3-4-98 16,-3 2-66-16,-1-2 92 15</inkml:trace>
  <inkml:trace contextRef="#ctx0" brushRef="#br0" timeOffset="138077.797">15251 12227 829 0,'0'-8'440'16,"10"4"-76"-16,-2-2-100 0,6 6-60 16,-1-1-32-16,5 2-53 15,1 5-23-15,-5-2-37 16,1 2-14-16,-2-1-21 15,-2 1-6-15,0-2 18 16,-2-1 6-16,-1-2-25 16</inkml:trace>
  <inkml:trace contextRef="#ctx0" brushRef="#br0" timeOffset="139021.612">15848 12570 242 0,'-7'35'188'15,"7"-31"9"-15,0 2-26 16,0 1-10-16,0 0-17 16,3 2-5-16,-3-6-3 15,-3 1-1-15,3 0-8 32,0-4-6-32,0 0-15 0,0 0-6 0,0 0 13 15,0 0 0-15,0 0-12 16,0 0-14-16,0-2-42 15,0 1-14-15,3-3-16 16,-2-17-3-16,40-32-5 16,-24 19-2-16,3-7-2 0,5-3 0 15,-2-8-1-15,1 1 0 16,6 6-1-16,0 4 1 16,-6 4-2-16,3 6 0 0,-10 5-1 15,-7-1-1-15,7 15-2 16,-5 2 0-16,-2 7-7 15,6 8-1-15,-6 3 0 16,3 7 1-16,2 3 8 16,0 0 3-16,1 0 2 15,0-3 1-15,1 0 19 16,1-2-37-16,-4-3-89 16,0-2-115-16,-5-2 121 15</inkml:trace>
  <inkml:trace contextRef="#ctx0" brushRef="#br0" timeOffset="139295.168">15956 12389 456 0,'0'9'318'15,"-2"-5"64"-15,7 2-122 16,3-3-26-16,4 1-25 0,8-4-36 16,1 0-11-16,2-2-44 31,1-1-22-31,0-3-40 0,-2 2-17 16,-6-2-22-16,-3 1-3 15,2 1 0-15,-5-1-31 16,-6 1-98-16,4-1-8 15,-1-1 53-15</inkml:trace>
  <inkml:trace contextRef="#ctx0" brushRef="#br0" timeOffset="140411.506">16397 12457 790 0,'0'-1'377'16,"0"0"-146"-16,0 0-13 31,0 0-71-31,0-1-23 0,0 1-39 16,0 1-17-16,0 0-16 15,0 0-6-15,2 19-6 16,-4 27-4-16,-8-22-4 16,-2 2-4-16,-1-4-8 15,-3 2-4-15,1-4-5 16,1 0-2-16,0-7-3 0,5-4 1 16,3-4 1-16,1-4 4 15,4-4-1-15,3-1-1 16,-2 2-3-16,0 1-4 15,5-23-2-15,39-29 0 16,-23 19-1-16,2 1-2 0,2 4 0 16,0 3 0-1,1 13 0-15,-8 0 0 0,-3 7 0 16,-2 3-1-16,-9 2 1 16,1 3 0-16,-1 4 3 15,0-1 5-15,2 1-66 16,1-2-66-16,1-2 79 15</inkml:trace>
  <inkml:trace contextRef="#ctx0" brushRef="#br0" timeOffset="140883.398">16748 12419 876 0,'-9'7'461'15,"1"4"-157"-15,-2 0-89 16,1 0-45-16,-4 1-57 16,4 6-15-16,-2 0-27 15,1 3-10-15,0-1-15 16,2-4-5-16,-1 1-13 16,-1-4-5-16,7 1-11 15,3 0-3-15,5-2-6 16,6 0 0-16,1-5 0 15,1-3 1-15,5-3 2 16,-1-2 0-16,6-2 2 16,0-6 1-16,0-6 1 15,-2-2 1-15,-4-3-2 16,-2-4-1-16,-5-2 0 16,1 0-1-16,-9-1-1 0,-2 3 0 15,-8 2-3-15,-1 1 0 16,-1 7-3-16,-3 1-2 31,0 9-3-31,-2 4 0 16,-3 6-1-16,0 3 1 15,-1 0 5-15,4 6-16 0,1-1-53 16,2 1-32-16,6 2-106 16,1-3-62-16,4 0 174 15</inkml:trace>
  <inkml:trace contextRef="#ctx0" brushRef="#br0" timeOffset="141596.977">17139 12442 1053 0,'-1'2'474'0,"0"1"-236"0,1 4-4 16,-1-7-77-16,0 0-26 15,-3 20-42-15,-33 30-22 16,23-26-28-16,0 0-7 16,5 1-7-16,-5-2-4 15,5-2-8-15,-3-4-3 16,-1-7-5-16,4-1-1 0,9-2 0 15,0-6 1-15,11-6 3 16,2-2 0-16,2-11-2 16,4-3-6-16,3-8-22 15,6-1-13-15,4 0-10 16,1 0 3-16,-1 8 18 16,-7-2 12-16,-7 12 9 0,0 3 0 15,-7 9-1-15,-1 6 0 16,-3 8 3-16,-4 1 2 15,-3 7 6-15,-1 0 2 16,-7 0 0-16,0 5-1 16,-3-3-2-16,0 2-1 15,1-5-1-15,-3-3-1 16,7-5 1-16,-3-4 0 0,8-5 3 16,1-2 2-16,4-6 0 15,5-5-1-15,2-6-5 16,4-5-3-16,7-7-4 15,1-3-14-15,6-3-19 16,0 1-4-16,3 11 2 16,-1-2 12-16,-2 10 19 15,-6 3 4-15,-4 9 2 16,-5 3 2-16,-1 8 12 16,1 3 8-16,-7 0 17 0,1 2 4 15,-8 2-1-15,-1-1-2 16,4 4-13-16,-2 0-4 15,0-4-8-15,-5 3-2 16,-4-6-2-16,1 0-1 16,4-3 14-16,0-4-12 15,0-1 357-15,-8-5-269 0</inkml:trace>
  <inkml:trace contextRef="#ctx0" brushRef="#br0" timeOffset="146268.712">17930 12657 186 0,'0'0'159'16,"0"0"20"-16,0 0-23 15,0 0-11-15,0 0-12 16,0 0-8-16,0 0-15 15,0 0-3-15,1 5-6 16,-1-1 1-16,0 0-9 16,0-1-3-16,0-3-10 0,0 1 4 15,0-1 0-15,0 0-8 16,0 0-13-16,0 0-14 16,0-1-15-16,6-5-3 15,6-18-2-15,34-30-2 16,-24 20-2-16,-2-4-3 15,-1-1-5-15,-3-4-3 0,5 5-7 16,3 5-2-16,-2 9-2 16,-3 4 0-16,-11 10-2 15,0 4 1-15,-7 2 0 16,-1 3-3-16,0 2-2 16,-1-1-2-16,0 0 0 15,0 0 3-15,-5 18 2 16,-11 31 0-16,8-24 1 15,1 2 0-15,3 0-1 16,0 0 1-16,-1 1 0 16,4 1 0-16,0-1 0 15,-2-4 0-15,6-1 0 16,-3-5 0-16,1-1-1 16,3-1 0-16,3-6 1 15,5 0 0-15,2-8 2 0,-1-2 2 16,7 0 1-16,-3-6 0 15,4-3 0-15,2-3 0 16,-3-4-1-16,1 3 0 16,0-5-2-16,-1 1 0 15,0 0 0-15,-1-3 2 16,-2 1-1-16,-1 0 3 16,0-8 13-16,-1 3 3 15,-2-4 4-15,-1-5-2 0,-2 1-11 16,-5-3-4-16,0 5-4 15,-1 3-2-15,-3 8-2 16,7 6-1-16,-7 6-1 16,5 1-3-16,-4 10-6 15,-7-2-1-15,9 9 0 16,-8 3 9-16,3 5-35 0,3 5-45 16,0 5-169-16,6 1 154 15</inkml:trace>
  <inkml:trace contextRef="#ctx0" brushRef="#br0" timeOffset="146734.925">18721 12288 555 0,'6'-11'306'0,"1"0"-48"16,-3 4-23-16,-1 2-46 15,-1 1-9-15,-1 4-37 16,-1 0-21-16,-1 0-32 15,0 0-12-15,0 0-7 0,-3 11-6 16,-6 9-12-16,-19 31-7 16,12-22-12-16,-2 1-7 0,-3 4-8 15,1-1-3-15,2-1-5 16,-2-2-2-16,6-4-3 31,2-2 0-31,2-7-2 0,0-1 0 16,1-7 0-16,4-1 1 15,4-5-1-15,0 0-7 0,2-3-34 16,0-2-25-16,0 1-62 16,0 0-39-16,2-6-147 15,20-18 197-15</inkml:trace>
  <inkml:trace contextRef="#ctx0" brushRef="#br0" timeOffset="147049.042">18953 12270 651 0,'17'-12'393'0,"-9"1"-18"16,-3 1-80-16,-2 5-66 0,4 2-41 15,-1 3-68 1,-2 3-28-16,-4 3-30 16,-2 2-9-16,-6 4 5 15,0 4 2-15,-8 7-7 16,0 3-2-16,-9 9-10 15,-4-1-6-15,2 6-11 16,-1-3-5-16,3-2-7 16,1 2-3-16,4-9-3 15,4 1-1-15,1-9-1 16,5-5-1-16,5-1 2 16,1-5 0-16,3-2-4 0,-2-5-10 15,3-5-54-15,0 2-36 16,0-1-119-16,3-8 395 15,2-12-168-15</inkml:trace>
  <inkml:trace contextRef="#ctx0" brushRef="#br0" timeOffset="147336.504">18622 12432 535 0,'-16'3'332'15,"12"1"-14"-15,-2-4-53 32,0 1-73-32,7 2-30 0,4-3-31 15,-5 0-12-15,0 0-13 16,14-1-8-16,8-3-23 16,27-6-7-16,-22 1-12 15,4-3-10-15,0-1-16 16,0-2-8-16,4 1-10 15,1 0 0-15,-5 1 4 16,-4 1-23-16,-7 5-81 16,-3 0-78-16,-4 7 92 15</inkml:trace>
  <inkml:trace contextRef="#ctx0" brushRef="#br0" timeOffset="147985.048">18960 12617 523 0,'2'-7'400'0,"-1"6"51"15,-1-2-174-15,0 2-67 16,0 0-55-16,0 0-26 16,13-4-9-16,7 0-45 15,34-5-13-15,-32 10-18 16,-3 1-8-16,-5 2-11 16,-5 4-7-16,-3-1-10 15,-4 3 0-15,-7 4 10 16,-5 0 5-16,-8 5 5 15,0-2-1-15,-3-1-8 16,1-3-3-16,2-5-5 16,0 0 0-16,3-4-2 0,-4-2 0 15,9-1 1-15,0-3-1 16,7-1-6-16,4 0-3 16,9 3-5-16,-1-2-1 15,3 1 2-15,-2 2 0 16,-3 1 1-16,4 3 0 15,-2 4 1-15,3 0 0 16,-2 2 1-16,1 3 0 0,-3 1 0 16,-2 1 1-16,1 3 0 15,-7 0 0-15,0 2 1 16,0 1 1-16,-13-2 6 16,4 1 3-16,-4-6 17 15,-9 1 9-15,0-8 10 16,-3-5 4-16,-14-2-1 15,6-2-4-15,-5-8-8 16,1-1-5-16,8-6-13 16,0-6-7-16,10 3-8 15,2 2-3-15,9 5 0 16,5 3 46-16,10 0-35 0</inkml:trace>
  <inkml:trace contextRef="#ctx0" brushRef="#br0" timeOffset="157079.87">12763 14269 147 0,'0'0'116'0,"0"0"28"16,0 0-7-16,0 0-19 15,0 0-7-15,0 0-10 16,0 0-6-16,-1 0-6 16,1 0-6-16,-1 0-8 15,0 0-2-15,0 0-9 16,0 2-3-16,0 2-12 15,-1-1-6-15,2 1-6 16,-2 0-1-16,1-3 1 16,0 2 2-16,0-1 3 15,0 1-1-15,1 3-2 16,0-4-3-16,-1-2-2 0,0 0 0 16,1 0 9-16,0 0 1 15,0 0-1-15,0 0-3 16,0-1-12-16,0 0-3 0,4-9-6 15,0-13-2-15,32-32-3 16,-22 26-2-16,2-4-2 16,4-2-1-16,4 0-3 15,-3-1 0-15,-4 5-3 16,4 0 0 0,-8 11-1-16,-2 2-2 15,-5 4 0-15,-8 8 0 16,2 4-3-16,1 2 0 0,-1 0-3 15,0 0 0-15,0 0 3 16,0 5-1-16,0 12 2 16,-1 29 1-16,1-23 0 15,0-1 1-15,0-1-1 16,3 2 1-16,0-2 0 16,1 2 1-16,3-2 0 15,-4-2 0-15,5-1 0 16,0 0 0-16,-2-4-1 15,1 1 1-15,-1-4 0 16,2-3 0-16,0 0 0 16,2-1 0-16,-2-6 0 0,2 1 1 15,2-2 0-15,0 0 0 16,4-2 1-16,-1-4 1 16,-5-3 0-16,-4-3 0 15,7-2-1-15,3 1 0 16,-3-2-1-16,7-1 0 15,-10-1 1-15,0-3-1 16,3-2 0-16,-5-3 1 0,4-3 1 16,-3-1-2-16,5 2 10 15,-2 0 3-15,-3 4 2 16,-1-1 3-16,-6 8-11 16,-2 3-3-16,0 8-5 15,0 3-1-15,0 6-5 16,0-4-1-16,-1 0 1 15,0 3 1-15,0 14-6 16,2 27-27-16,0-24-133 0,3 1-332 16,7-3 333-16</inkml:trace>
  <inkml:trace contextRef="#ctx0" brushRef="#br0" timeOffset="157576.72">13517 14003 672 0,'5'-11'384'16,"1"0"-81"-16,-1 4-79 16,3 0-28-16,-1 3-47 15,-2 0-15-15,-4 0-33 0,-1-2-6 32,0 5-23-32,-1 1-14 0,0 0-19 15,0 0-11-15,-2 0-7 16,-3 17 1-16,-21 31-4 15,17-23-2-15,-5 1-2 16,2 3-2-16,-1-3-2 16,1-1-2-16,0-4-2 15,2 1 0-15,0-4-1 16,1-1 1-16,5-3 0 16,-2-4-1-16,1-2 0 15,4-3 0-15,0-5 2 0,1 1-2 16,0-2-26-16,1 0-22 15,0 0-63-15,3-13-41 16,5-8-94-16,18-27-100 0,-7 26 221 16</inkml:trace>
  <inkml:trace contextRef="#ctx0" brushRef="#br0" timeOffset="157898.498">13753 13909 708 0,'13'-12'403'0,"-3"-1"-86"15,-3 6-74-15,-2 4-22 16,1 1-59-16,-3 4-26 16,0 1-40-16,-3-3-13 15,-1 0-9-15,-1 17 0 16,-7 34-11-16,4-29-5 0,-4 2-8 16,-2 1-5-16,-1-2-12 15,-2 1-7-15,-2 3-10 16,4-1-4-1,1 0-4 1,-1-2-2-16,0-3-1 16,1-3 0-16,5-3-1 15,-3-4 0-15,8-6 2 16,1-3-1-16,-5-2-32 16,3-1-33-16,1 0-100 15,1 0-92-15,0 0 157 16</inkml:trace>
  <inkml:trace contextRef="#ctx0" brushRef="#br0" timeOffset="158195.94">13535 14145 655 0,'-43'-30'376'15,"37"29"-55"-15,4 1-41 0,2-1-73 16,0-1-39-16,0 1-47 0,0 0-14 16,0 0-19-16,17-2-9 15,36-5-15-15,-21 7-9 16,-1 0-13-16,0-2-5 16,-6-1-11-16,-5 1-4 15,-8-2-8-15,0 3-3 16,1 0-2-16,-5-1 1 15,8 3 0 1,-5 0-26-16,0-4-58 16,6 0 50-16</inkml:trace>
  <inkml:trace contextRef="#ctx0" brushRef="#br0" timeOffset="158862.288">13787 14247 636 0,'-3'1'390'16,"-1"0"-49"-16,4-1-140 15,0 0-27-15,0-1-50 16,0 1-6-16,21 0-31 15,31 0-16-15,-30 0-13 16,1 3-4-16,-4 0-3 16,-1 0-2-16,-6 4-11 0,-3 1-7 15,-5-1-2-15,-4 1 4 16,-3-3 7-16,-4 2 1 16,-6 5-6-16,0-3-6 15,-4 0-13-15,-4 2-3 16,1-6-5-16,-1 0-2 15,4 0-2-15,2 0-1 0,5 3-2 16,2 0 0-16,3-1-1 16,1-8-2-16,4 2-1 15,1-2 0-15,-1 1 2 16,0 0 0-16,0-1 1 16,13 1 0-1,-1-1 0-15,30 2 0 0,-29 8-1 16,0-4 1-16,-1 4-1 15,-1 0 1-15,-3 0-1 16,-3-2 1-16,-4 3 0 16,3 0 0-16,-8 3 2 15,0 2 0-15,-8-1 1 16,-2 1-3-16,-8-3 16 16,-1-1 7-16,-2-1 14 15,-4-3 11-15,4-1-4 16,2-3-5-16,-2-2-10 15,2-1-6-15,-1-2-11 0,-6-4-1 16,7-1-5-16,1-1-1 16,2 0-4-16,4 3 6 15,3 1-35-15,4-1-25 0,5 0 289 16,4 2-202-16</inkml:trace>
  <inkml:trace contextRef="#ctx0" brushRef="#br0" timeOffset="160706.171">14499 14074 421 0,'1'-3'305'15,"2"1"7"-15,-3-2-89 16,0 3-24-16,0 0-30 16,0 0-7-16,0 0-18 0,0 0-9 15,0 0-32-15,0 0-16 16,0 0-32-16,0 1-11 15,0 0-9-15,0 0-4 16,-1 1 2-16,-2 16-2 16,-15 34-4-16,4-29-1 0,-1 2-5 15,0 1-3-15,0-3-6 16,3 2-1-16,1-2-4 16,3-6-1-16,2 1-1 15,0-8 1-15,4-6 1 16,1 0 3-16,-1-7 4 15,1 2-1-15,1 1-42 16,0 0-37-16,0-4-104 16,2-13-70-16,7-29 150 15</inkml:trace>
  <inkml:trace contextRef="#ctx0" brushRef="#br0" timeOffset="160959.819">14404 14121 618 0,'-7'-2'369'16,"3"0"-31"-16,2 1-37 0,-1-1-77 16,2 1-28-16,1-1-53 15,0 1-22-15,0 0-29 16,0 0-11-16,7 0-16 16,10 0-5-16,37-3-19 15,-26 3-5-15,4 1-12 16,1-4-4-16,0 1-6 15,-6-3-2-15,-6 0-1 16,-2 2 11-16,-6-1-46 31,1 3-39-31,4 3 41 0</inkml:trace>
  <inkml:trace contextRef="#ctx0" brushRef="#br0" timeOffset="161811.916">15280 13972 566 0,'0'-11'329'16,"0"5"-45"-16,1-1-48 16,2 3-56-16,1 4-16 15,0-7-13-15,-3 5-15 16,-1 4-45-16,-1-1-8 0,0-1-19 16,-2 0-4-16,-3 17 1 0,-20 34-10 31,7-24-13-31,-1-2-6 15,-3 4-8-15,6 1-5 16,0-5-6-16,0 0-3 0,9-1-4 0,-5-4 0 31,1-2-3-31,9-3 2 16,-6-5-1-16,3-4 1 16,6-2 5-16,0-4 1 0,-1-4-6 15,1 3-11-15,0 0-46 16,0 0-30-16,0-7-83 15,1-6-61-15,16-28-358 16,-3 27 384-16</inkml:trace>
  <inkml:trace contextRef="#ctx0" brushRef="#br0" timeOffset="162144.667">15595 13903 758 0,'7'-3'449'15,"-5"-3"-98"-15,1 6-78 16,-2 2-39-16,-2-2-69 16,0 0-23-16,0 3-35 15,-2 10-8-15,-2 5-22 16,-16 24-9-16,14-21-15 16,-9 1-8-16,-1 1-12 15,-3 2-5-15,-5 0-9 16,2 3-3-16,-3-4-7 0,3 3-2 15,4-3-2-15,2-3-2 16,7 1 1-16,2-5-1 16,4-5 1-16,0-1-1 15,2-9-1-15,0-3-16 16,2-4-61-16,0 4-52 16,0 0-166-16,0-7 182 0</inkml:trace>
  <inkml:trace contextRef="#ctx0" brushRef="#br0" timeOffset="162457.537">15197 14111 792 0,'-16'0'388'0,"5"3"-126"15,2-2-23-15,6 1-64 16,2 1-28-16,3 1-44 16,-2-4-5-16,0 0-9 15,7 2 3-15,18 5-4 16,31 8-12-16,-27-15-16 16,1-4-7-16,-4 0-15 0,-1-3-8 31,-2 1-13-31,3-2-3 0,-2 2-6 0,0-3 0 15,2 4-3-15,-2 1-24 16,-2 4-84-16,0 3-43 16,-2 7 78-16</inkml:trace>
  <inkml:trace contextRef="#ctx0" brushRef="#br0" timeOffset="163065.878">15612 14291 705 0,'-8'6'402'0,"2"-6"-37"15,5 0-127-15,1 0-62 16,0 0-43-16,0-2-42 15,10 1 1-15,14 0-5 16,26 0-8-16,-24 3-22 16,-3 3-10-16,-6 3-19 15,-1 0-10-15,-10 5-3 16,-4 0 4-16,-7 1 9 16,-6 1 3-16,-4 0 0 15,-4 2-4-15,2 1-11 16,-3-2-3-16,-6-4-5 15,3 1-2-15,3-1-2 16,4 2-1-16,2-1-1 0,1-1 0 16,-3-3-1-16,0-2 0 15,11-1 0-15,-2 0-1 16,2-1-1-16,4 1-1 16,0-1 0-16,2 1-1 0,5-1 2 15,3 0 1-15,5 1 0 16,-1-2 0-16,4 0 2 15,-2-3 1-15,1-1 0 16,4-4 0-16,4 1 0 16,-1-2 1-16,0 0-1 15,-2 1 0-15,-7 1 0 16,1 0-1 0,-7 3-1-16,1 0 0 0,-5 2-1 15,-4-2 1-15,0 2-1 16,0-2 1-16,-2 0 2 15,1 0-21-15,0 0-77 16,0 0-67-16,0 0 92 16</inkml:trace>
  <inkml:trace contextRef="#ctx0" brushRef="#br0" timeOffset="163639.248">16205 13977 1055 0,'-10'-2'500'0,"3"1"-205"0,1 4-62 15,-1 6-65-15,-3-2-38 16,-5 3-35-16,-6-2-18 15,1 2-29-15,3 6-9 16,5 4-12-16,1 3-4 0,0 1-3 16,-4-2-2-16,-5-1-4 15,6-1 0-15,5-1-4 16,4-2 0-16,8 1-4 0,-1-4-1 16,11-1-1-16,-1-3 0 15,6-3 1-15,4-3 1 16,-4-3-1-16,3-2 1 15,4-3 0-15,-3-3 0 16,2-3 1-16,2 2-1 16,-6-4 0-16,3 0 0 0,-7-2 1 15,0 0-1-15,-5-1 0 16,1-1 0-16,-3 2-1 31,-4-1 1-31,1-3 0 16,-4 0 0-16,-2-1-2 15,-4-4 0-15,-4-4-2 16,-2 3-2-16,-3 0 0 16,1-3-1-16,-3 9-3 0,-3 0 1 15,-2 7-4-15,-3 5 1 16,3 7-11-16,-3 1-14 0,-3 7-52 16,-1 5-20-16,3 3 59 15</inkml:trace>
  <inkml:trace contextRef="#ctx0" brushRef="#br0" timeOffset="164712.342">16771 14099 617 0,'-1'-1'310'0,"-1"0"-88"0,0 0-36 0,0 0-48 31,2 0-14-31,-2 0-23 16,1 0-2-16,0 0 2 0,0 0-2 15,0-1-2-15,1 1-6 16,0 0-10-16,3 1-7 15,10 2-9-15,3 2-4 16,30 11-11-16,-23-6-5 16,12-5-10-16,3 2-5 15,11-4-7-15,-1 0-3 0,3-1-6 16,6-2-1-16,-1 1-4 16,2-2-2-16,0 0-2 15,-8 2 0-15,-5 0 0 0,-3 0 0 16,-11-1 0-16,-3 0-1 15,-10 1 0-15,0-2 0 16,-14 1-2-16,3 1 0 16,-8 0 1-16,-4 0 5 15,4 0 1-15,0 0 0 16,0-1-2-16,0 0-4 16,0 0-1-1,0 0 1-15,0 0-2 0,-8 0 1 16,0 0 0-16,1 0-1 15,-2-2 2-15,-31-10-1 16,26 6 0-16,-2-1-1 16,-1 0 0-16,-2 1 0 15,-1 0-1 1,-1-1 1-16,0 1 0 16,-1-2-1-16,6-1 1 0,-2 0 0 15,6 1-1-15,1 2 1 16,2 1-1-16,4 3 0 15,0 2-2-15,2 1-2 16,2 1 4-16,-1-1-2 16,3 0-62-16,0 0-38 15,0 0 58-15</inkml:trace>
  <inkml:trace contextRef="#ctx0" brushRef="#br0" timeOffset="165363.63">17465 14330 509 0,'-2'0'380'0,"1"0"25"16,1 0-144-16,0 0-25 16,0 0-59-16,0 0-17 15,-1 0-41-15,0 0-15 16,0-1-19-16,0 0-4 16,-12 1-8-16,-15 0-4 0,-26 1-16 15,22 4-6-15,-9-2-11 16,-1-1-4-1,-9 3-5-15,4-3-3 0,8 1-6 16,-3 0-3-16,5-3-5 16,-3-1-3-16,-2-2-1 15,7 0-2-15,2-3 0 16,4 3-2-16,5 1-1 0,3 1 0 16,5 3-1-16,-2 0 0 15,4-1 0-15,2 0-1 16,3-3 0-16,3 2-1 15,1 2-2-15,3 4-3 0,4 2-2 16,2-3 1-16,5 1 3 16,0 1 2-16,5-3 3 15,0 1 0-15,1-1 0 16,0-1 1-16,1 3-1 16,1 2 0-16,2-4 0 31,0 0 1-31,-2-3-1 15,-1 1 1-15,1 2 0 16,-6-1-1-16,2 2 0 0,-2-2 1 16,-5 2-1-16,3-1 3 15,-5-3-6-15,-2 3-8 16,0-1 307-16,-2-3-228 0</inkml:trace>
  <inkml:trace contextRef="#ctx0" brushRef="#br0" timeOffset="166863.535">17931 14266 131 0,'-1'4'103'15,"-3"2"20"-15,2 0-2 16,-2 1-12-16,0-1-8 16,0-1-21-16,0-1-12 0,-1-1-16 15,2 3-4-15,-1-1 18 16,1 2 12-16,0 1 16 16,1 0 4-16,1-2-1 15,0-4-2-15,0 1 0 16,0 2-1-16,0 1-4 15,-2 2-3-15,3-4-6 16,0-4 3-16,0 0 8 16,0 0-5-16,0 0-12 15,0 0-8-15,8-4-20 16,4-12-2-16,36-44 3 16,-25 23-1-16,-4-5-4 15,5 2-4-15,-5-3-10 16,-2 3-7-16,3 3-8 15,-6 3-3-15,1 8-5 16,2 5 0-16,-7 7-4 0,-1 7-1 16,-6 4-8-16,-3 4-2 15,0 5-1-15,0-6 1 16,-1 0 6-16,-1 17 3 16,-4 34 0-16,-2-28 0 15,1 3 0 1,1 1 1-16,0-3 0 0,3 1 1 0,1-2-1 31,3-1 0-31,7-1 1 16,-2-3-1-16,4 1 0 15,-2-5 1-15,3 0-1 0,1-3 0 16,2-1 1-16,0 1-1 16,-5-5 0-16,2-1 1 15,-1-3 0-15,2-2 1 16,-1-7 2-16,0 1-1 15,-1-8 1-15,0 1 0 16,3-3-2-16,1-2 0 0,5-2 0 16,1-3-1-16,-1-2 1 15,2-3-1-15,3 1 1 16,-1-1-1-16,-5-3 0 16,1 0 1-16,-9 2-1 15,1 2 0-15,0 6-2 16,-1 5 1-16,-6 7-1 15,-4 2 0-15,0 7-4 16,-3 0-1-16,1 6-1 16,1-6 1-16,0 0-7 15,-4 9-32-15,-5 9-81 16,-5 31-87-16,14-27 125 0</inkml:trace>
  <inkml:trace contextRef="#ctx0" brushRef="#br0" timeOffset="167244.535">18713 14016 911 0,'-4'-4'455'0,"2"4"-162"0,0 0-65 32,1 0-74-32,0 0-43 0,0 0-30 15,-5 11-11-15,-2 8-15 16,-18 31-5-16,11-26-11 16,1 1-4-16,-4 2-10 15,4 0-6-15,1-1-7 16,0-1-2-16,2-2-3 15,-1-2 0-15,4-6-1 16,2-3 0-16,6-3-1 16,-2-5 1-16,2-2-33 15,0-2-25-15,0-2-65 16,0 1-41-16,2-7-2 16,18-19 85-16</inkml:trace>
  <inkml:trace contextRef="#ctx0" brushRef="#br0" timeOffset="167545.09">18986 13940 986 0,'0'-5'482'0,"0"5"-193"16,4 3-28-16,-5-3-84 16,-2 0-36-16,3 0-34 15,-2 5-17-15,-6 10-27 16,-12 32-11-16,2-26-11 15,2 2-6-15,-4 3-8 16,0 3-4-16,2 0-8 16,-3 0-3-16,7-3-5 15,-3 0 0-15,5-2-3 16,2-1 0-16,2-5 1 16,3-2 0-16,2-6 0 15,1-4-15-15,2-6-74 16,1-7-53-16,0-5-125 15,-1 6 152-15</inkml:trace>
  <inkml:trace contextRef="#ctx0" brushRef="#br0" timeOffset="167805.296">18642 14147 730 0,'-14'-3'393'0,"3"2"-87"15,6 0-28-15,6-1-83 16,1-1-37-16,-2 2-45 16,0-1-17-16,6 1-12 15,9-3-6-15,31-8-16 16,-23 6-7-16,3 3-13 16,3 0-7-1,-2-1-12-15,-1 1-5 0,-3 1-8 16,0 1-1-16,-4 1 19 15,-4 0-28 1,0 1 352-16,0 2-261 0</inkml:trace>
  <inkml:trace contextRef="#ctx0" brushRef="#br0" timeOffset="168204.822">19043 14259 533 0,'-11'9'397'0,"9"-3"84"0,0 0-143 16,-2 2-75-16,2 4-42 16,-5 1-66-16,0 2-25 15,-2 4-52-15,1 1-20 16,-3-4-25-16,-1-2-7 15,-1 1-9-15,-2-3-3 16,7 0-4-16,1-1-2 16,4-6-3-16,-2-1-1 15,3-2-2-15,-2 0-2 16,6 0 1-16,-2-2 0 0,0 0 0 16,13 0 1-16,9 0-1 15,25 2 0-15,-24-2 1 0,2 0 0 16,2 0 0-16,-4-1 1 15,-5-3 2-15,-1-2-4 16,-8 2-54-16,3-3-47 16,-5 0 393-16,2 3-257 15</inkml:trace>
  <inkml:trace contextRef="#ctx0" brushRef="#br0" timeOffset="168504.942">19228 14304 1019 0,'-3'-1'512'0,"-2"2"-166"16,-1 5-55-16,-3 4-91 16,2 4-43-16,-4 4-56 15,-1 1-29-15,-4 3-34 0,2 0-9 16,-1 3-10-16,-1 0-3 15,2-1-7-15,0 0-1 16,2-3-2-16,3 1-2 16,-2-3 0-16,6-3 0 15,3-5 5-15,2-3-22 16,3-8-63-16,-3-2-38 0,13-8 58 16</inkml:trace>
  <inkml:trace contextRef="#ctx0" brushRef="#br0" timeOffset="168843.795">19605 13750 799 0,'-4'-21'444'0,"6"5"-60"16,1 3-115-16,-1 3-71 16,3 4-34-16,-4 2-47 15,0 1-21-15,-1 5-45 16,0-2-13-16,-1 0-18 16,-1 7-2-16,-12 21 8 15,-15 32 0-15,9-24-3 16,3 2-2-16,1-3-7 15,6-6-2-15,1-3-3 16,1-7-1-16,-3-11 2 16,6 1 4-16,-2-6-44 15,2-1-49-15,7-2-169 0,-2-3 151 16</inkml:trace>
  <inkml:trace contextRef="#ctx0" brushRef="#br0" timeOffset="169066.449">19432 13826 712 0,'-8'-1'464'15,"8"-1"-64"-15,5 1-118 16,3 0-47-16,5 1-88 16,2 2-21-16,-1-2-42 15,4 2-18-15,11 1-32 16,2-1-9-16,3 0-11 15,4 2 5-15,-8 0-4 16,-3 2-26-16,-5 2 11 16</inkml:trace>
  <inkml:trace contextRef="#ctx0" brushRef="#br0" timeOffset="169686.479">20182 14120 661 0,'17'-44'424'15,"-12"38"-37"-15,-2-2-128 16,2 5-21-16,-5 3-82 31,-6 3-21-31,-3 9-36 16,-4 4-15-16,0 8-4 15,-2-2-10-15,-4 6-21 0,-3 2-10 16,5 1-14 0,-1 3-7-16,3-3-8 15,3-1-2-15,-5-7-3 16,4 1 1-16,5-10 0 0,6-3 3 0,4-2-18 15,0-9-15-15,-1-3-76 16,-1-3-88-16,0 5 121 16</inkml:trace>
  <inkml:trace contextRef="#ctx0" brushRef="#br0" timeOffset="169962.362">20011 14199 784 0,'-4'1'433'16,"-3"-1"-100"-16,12 0-53 16,-5 0-71-16,0 0-40 15,0 0-35-15,6 0-15 16,17 1-33 0,29 4-15-16,-23-4-23 15,0 0-10-15,1-1-17 16,-1-3-6-16,-5-1-5 15,2 0 0-15,-4-3-3 16,1 2-25-16,0-3-91 16,0 1 439-16,-3 1-282 15</inkml:trace>
  <inkml:trace contextRef="#ctx0" brushRef="#br0" timeOffset="170459.523">20949 14080 962 0,'1'-9'530'0,"-5"6"-95"16,-3 2-153-16,-1 4-84 15,-10 0-61-15,1 7-56 16,1 2-10-16,-5 4-31 15,1 5-10-15,-3 2-11 0,-2 1-5 16,4 4-4-16,1 0-1 16,6 2-2-16,5 0-1 0,5-4-2 15,4-2-1-15,2-6-1 32,5-1 0-32,3-5 0 0,3-1 2 0,5-1 0 15,2-3 1-15,2-6 3 16,-2-4 1-16,6-8 1 15,-1-4 0-15,-4-9-3 16,0-1-2-16,-9-6 0 16,-4-4-2-16,-3 0-1 15,-2-1 0-15,-3 0-2 16,-3 4-1-16,-4 4-1 16,3 6 0-16,-6 8-2 0,1 2 0 15,-1 7-4-15,-6 0-7 16,4 4-14-16,4 3-12 15,-5 5-39-15,8 2-15 16,-7 2-62-16,1 0-69 16,4 1 150-16</inkml:trace>
  <inkml:trace contextRef="#ctx0" brushRef="#br0" timeOffset="170823.428">21320 14080 1049 0,'3'-9'571'16,"2"2"-152"-16,-4 7-176 15,-2-2-38-15,-5 4-90 16,5-2-22-16,0 0-37 15,-1 3-15-15,-10 18-13 16,-31 32-5-16,24-24-3 16,2 1 0-16,1 4-1 0,-1-2-3 15,3 2-5-15,-1-2-2 32,1-6-4-32,5-2-1 15,2-9-1-15,1-3 1 16,5-7 0-16,1 0 3 0,1-5-18 15,-1-1-17 1,0 0-58-16,0 0-52 0,8-18 434 16,38-39-259-16</inkml:trace>
  <inkml:trace contextRef="#ctx0" brushRef="#br0" timeOffset="171128.082">21646 14003 1012 0,'4'-4'548'16,"-4"0"-170"-16,-3 8-118 16,2-4-43-16,0 0-73 15,-1 2-9-15,-4 14-52 16,-38 32-18-16,25-20-23 16,-1 1-9-16,-2 8-7 15,-1-1-1-15,3 0-6 16,2 2-3-16,3-6-6 15,8 2-3-15,3-6-2 16,2-1-1-16,-3-9 0 16,0-4 0-16,-4-5 4 15,2-3-11-15,6-6-23 16,-1 0-51-16,5-7-42 16,2-7 69-16</inkml:trace>
  <inkml:trace contextRef="#ctx0" brushRef="#br0" timeOffset="171368.542">21250 14176 1032 0,'-9'-2'490'0,"6"3"-218"16,3 0-27-16,5 1-78 15,-5-2-17-15,1 0-15 16,26 2-18-16,32 3-43 31,-22-5-19-31,-6 0-22 16,-1-2-7-16,2 1-11 0,-2-4-3 15,-1 2-2-15,1 0 6 16,-7-4-14-16,-4 0-41 16,-2-2 36-16,-3-1-15 15</inkml:trace>
  <inkml:trace contextRef="#ctx0" brushRef="#br0" timeOffset="171696.085">22033 13777 1198 0,'1'-4'513'0,"9"4"-277"16,0-3-26-16,3 2-54 16,4 1-19-16,1 0-39 0,5 1-24 0,6 3-40 15,2-2-12-15,5 3-12 16,-3-3-1-16,1 0 19 31,-3-2-5-31,-15-2-25 16,2-2-155-16,-5-6 106 0</inkml:trace>
  <inkml:trace contextRef="#ctx0" brushRef="#br0" timeOffset="174314.357">12849 15303 301 0,'1'-3'240'0,"2"-2"17"15,1-2-48-15,2 3-17 31,-2 2-24-31,-1 0-12 16,0 0-17-16,-1-1-7 0,0 1-27 0,1-1-12 0,0 1-20 16,-3 1-6-16,0 1-11 15,0 0-7-15,6 13-16 16,1 11-5-16,0 25-9 16,-8-27-4-16,-1-2-2 15,-1-4-3-15,2-2-1 16,-2-4-2-16,3-4 2 31,-3 0 0-31,3-3 9 16,-1-3 2-16,1-2-1 15,0 1 0-15,0 0-11 16,1-11-3-16,2-4-3 16,13-28 0-16,-7 21-2 15,-1 1-3-15,-3-2-3 0,-4-2 0 16,-3 7 0-16,-3 3 1 15,-4 6 3-15,-1 7-2 16,-5 4-1-16,-3 4-2 16,-5 6 2-16,1 3 0 15,-1 5 3-15,-4 1 1 16,2 0 0-16,-1 7 0 0,0-2-2 16,1 3 1-16,3 2-1 15,1-3 1-15,2 2-1 16,6 0 1-16,3 1 0 15,5-2 0-15,5-1 1 16,1-1-1-16,11-2 0 16,-2 1 1-16,6-4 0 15,7-2 1-15,-5-8 1 16,8 0 1-16,0-6 1 16,3-5 2-16,-1-3 0 15,1-6 1-15,-4-1-1 16,-5-1 0-16,-2 5 0 15,-5-2-29-15,0 0-88 16,-3 0 63-16,0-5 1 0</inkml:trace>
  <inkml:trace contextRef="#ctx0" brushRef="#br0" timeOffset="174928.243">13096 15660 733 0,'10'-3'380'15,"-9"-3"-82"-15,1 2-74 16,1 1-33-16,-3 2-36 0,0 1-40 15,0 0-20-15,0 0-30 16,-2 0 1-16,-2 11-9 16,-7 9-8-16,-22 28-16 15,14-30-5-15,3 5-12 16,-1-5-2-16,0 2-6 16,4 1-1-16,1-5-3 15,2 4-1-15,6-5-2 31,2 1 0-31,2-4-1 0,6-2 0 16,3-2 0-16,2-1 2 0,4-3 0 16,2 1 1-16,3-4 0 15,3-1 1-15,4-4 1 16,-1-2 1-16,1-1-1 16,-4-1 1-16,-7-2 0 15,-4 0 0-15,-8-1 0 16,8 7-1-16,-10-3 3 15,0 3-1-15,0 0 0 16,-17-3-3-16,8 6-4 16,-4 2 0-16,-6 2-2 15,0 2 1-15,-1 2 1 16,-4 0-1-16,4 0 0 0,3 1-1 16,2 3 0-16,1-2 0 0,5-2 11 15,2 5-23-15,5-2-73 16,1-2-80-16,8-1 92 15</inkml:trace>
  <inkml:trace contextRef="#ctx0" brushRef="#br0" timeOffset="175305.193">13488 15240 743 0,'1'-5'354'16,"0"3"-132"-16,1 1-52 15,-2 1-42-15,0 0-10 0,0 0-14 16,-2 0 0-16,0 13-8 15,-3 7-3-15,-15 33-1 16,6-24-8-16,-3 6-20 16,2-2-11-16,-2-2-22 15,2 1-9-15,2-5-10 16,-2 1-3-16,5-5-2 16,0-1-1-16,4-5 1 15,2 0-1-15,3-6 1 16,0-4-5-16,1-7-35 15,2-1-30-15,5-6-78 16,0-6-45-16,6-4 116 16</inkml:trace>
  <inkml:trace contextRef="#ctx0" brushRef="#br0" timeOffset="175620.183">13760 15170 666 0,'-3'4'371'0,"3"0"-21"15,-2 4-116-15,1 7-44 16,-2 7-19-16,-11 5-41 16,6 5-18-16,-4 6-28 15,-2-4-12-15,2 4-19 16,-6-1-8-16,3 0-17 15,-1 0-6-15,-5 0-9 16,-4 0-2-16,5-5-4 16,3 1 0-16,5-10-2 15,6-2 2-15,-2-10-7 16,5-4-36-16,1-6-76 16,-1-6 72-16</inkml:trace>
  <inkml:trace contextRef="#ctx0" brushRef="#br0" timeOffset="175878.568">13429 15509 774 0,'-6'0'458'15,"0"0"-78"-15,5-1-139 16,1-3-50-16,0 3-78 15,0 0-33-15,7-1-32 16,16-2-11-16,36-2-16 16,-23 6-4-16,2 2-8 15,-4 0 0-15,-3-2 1 16,-7 3 1-16,-7-2 4 16,-4 1-41-16,-3 2 21 0</inkml:trace>
  <inkml:trace contextRef="#ctx0" brushRef="#br0" timeOffset="176705.463">14003 15577 496 0,'9'0'337'0,"-6"0"49"15,1 0-164-15,-1 1-58 16,-3-1-7-16,0 0-14 16,0 0-3-16,0 0-29 15,0 0-9-15,0 0-10 0,0 2-4 16,-5 4-16-16,-9 0-10 15,-40 28-20-15,26-29-11 16,-3 2-12-16,2-2-4 16,1 1-7-16,4 2-2 0,5-1-4 15,7 3-1-15,6-2-1 16,1-4 0-16,1 4-2 16,0-5-1-16,4 3 0 15,0 1 0-15,2-2 1 16,2 1 1-16,-2 1 1 15,2-4 0-15,-1 2 1 16,-2 1 0-16,-1-6 1 16,0 5 1-16,-1-5-1 15,0 0 1-15,0 0-1 16,0 0 0-16,0 0-2 16,-4 5 1-16,1 0 0 15,2-3 0-15,-2 3 0 16,3-4 3-16,0 0-1 15,0 0 1-15,0-1-2 0,1 0-2 16,0 0 0-16,0 0 0 16,8-1-1-16,7-2 0 15,33-4 0-15,-27 4-1 16,-2 3 1-16,1 0 0 16,-3 2-1-16,-2 6 0 15,-3-4 1-15,-1 5-1 16,-2 4 1-16,-2-4 0 0,-4 6 1 15,-3-1 0-15,-3-2 1 32,-5 0-1-32,-1 4 2 15,-4-3 1-15,-3-2 0 0,-2 0 0 16,-4-2 13-16,-2-3 4 16,0-1 7-16,-5-1 5 0,6-4-12 15,4 1-4-15,-2-2-7 16,7 0-4-16,3 0-3 15,2-3 0-15,6 0 8 16,1 1-5-16,0-4-19 16,-3-4 247-16,16 5-185 15</inkml:trace>
  <inkml:trace contextRef="#ctx0" brushRef="#br0" timeOffset="177845.287">14228 15648 387 0,'-1'0'265'0,"0"0"-10"0,0 0-88 16,0 1-26-16,-1 1-37 16,1-1-14-16,-2 2-4 31,1 1-1-31,-1 2 1 0,1 4 5 15,1-2-8-15,0 3-7 16,-3 24-15-16,1-32-4 16,3 5-7-16,0-3-1 15,0 1-5-15,2 1-4 0,-3-6-5 16,1 2-2-16,0-3 7 16,0-1 0-16,0-1-5 15,0 1-4-15,2-15-16 16,43-39-5-16,-23 20-3 15,1-3-2-15,5-4-1 16,-2-2 1-16,-2 2-1 16,-1 0-1-16,-5 7 0 15,-3 7-2-15,-7 8 1 0,-4 5-2 16,-4 10 0-16,-2 3-3 31,-2 6-1-31,3-4-2 0,0 3 1 16,-3 16 2-16,-3 36 1 15,7-28 2-15,1 4 0 16,0 0 1-16,3 0 0 16,-2-1 0-16,3-1 1 15,1-2 0-15,0-5 0 16,4-3 0-16,1-1 0 16,0-2 0-16,1-6 0 15,0-2 1-15,1-8 2 16,3-3 0-16,0-7 2 0,1 0-1 0,-5-8-1 15,2 2-1-15,-3-3-1 32,1 0 0-32,2-3 0 15,-2-1 0-15,2-3 1 0,1-2 0 16,-4 3 0-16,-2-2 1 16,2 2-1-16,-7 1 1 15,-1 6-2-15,-2 5-1 16,-3 5-2-16,-1 5 0 0,3 3-8 15,0 1 0-15,0-1 11 16,0 0-18-16,0 0-73 16,0 11-45-16,2 7 67 15</inkml:trace>
  <inkml:trace contextRef="#ctx0" brushRef="#br0" timeOffset="178207.993">14959 15398 998 0,'4'-14'449'0,"2"10"-211"16,-3-2-17-16,-3 3-63 0,0 4-36 0,-1-1-43 15,0 0-20-15,0 0-17 16,-6 13 2-16,-4 8-3 16,-16 29-1-16,12-24-2 15,-1 2-4-15,-1 0-12 16,-1 2-4-16,2-1-8 0,0-1-2 16,7-1-2-1,0-4-1-15,3-6 0 0,2-3 0 16,0-5 2-16,2-3-7 15,4-4-35-15,-2-6-33 16,6-7-63-16,1-7-72 16,3-7 131-16</inkml:trace>
  <inkml:trace contextRef="#ctx0" brushRef="#br0" timeOffset="178529.523">15195 15288 786 0,'8'-2'457'15,"1"5"-93"-15,-6 5-113 16,-7 1-31-16,0 9-53 16,0-1-15-16,-4 4-48 0,-3 4-18 15,4 1-26-15,-11 2-9 16,6 0-8-16,3 1-7 0,-7 0-12 15,-1 3-5-15,-6-1-8 16,-3-2-3-16,6 1-2 16,5-3-1-1,5-5-1-15,2-3 0 0,-1-5 3 16,1-3-6-16,4-2-48 16,3-3-50-16,0-7-95 15,1 0-501-15,-3 0 486 16</inkml:trace>
  <inkml:trace contextRef="#ctx0" brushRef="#br0" timeOffset="178790.617">14850 15565 611 0,'-8'0'380'0,"3"0"6"15,2 0-141-15,4 2-53 32,-1-2-32-32,0 0-39 0,5 1-2 0,18 1-38 15,31 1-15-15,-20-3-25 16,1 0-9-16,1 0-13 16,1-4-2-16,-5 0-1 15,-9-3 19-15,-5 0-27 16,-3 3 395-16,-2 1-299 15</inkml:trace>
  <inkml:trace contextRef="#ctx0" brushRef="#br0" timeOffset="179407.206">15157 15808 790 0,'1'-3'361'15,"20"3"-172"-15,-10-2-17 16,12-1-39-16,1 2-7 16,-3-1-3-16,1 2-6 15,-9 2-18-15,-1 3-9 16,-8 0-10-16,-2 1 4 0,-3 2 1 16,-5-4-3-16,-5 3-14 15,-2 5-13-15,-6 0-21 16,-3 1-8-16,-1 6-9 15,-2-8-3-15,1-3-6 16,6 6-1-16,-1-6-4 16,2 4 0-16,2 3-2 15,1-5 1-15,2 2-2 16,4-3 0-16,-1 1 0 16,4-2-3-16,1-3 1 15,4 3 0-15,9-2 2 16,-1-3 1-16,7-1 2 15,2-2 1-15,2-3 0 16,5-1 1-16,6-2-2 0,-3-1 1 16,7 0-1-16,-5-2 0 15,-2-3 1-15,-1 3 0 16,-10-1-2-16,-1 5 0 0,-6 5 1 16,-5-1 9-16,-2 4-30 15,1 2 10-15,-3 5 2 16</inkml:trace>
  <inkml:trace contextRef="#ctx0" brushRef="#br0" timeOffset="180133.788">16020 15498 647 0,'4'-9'411'0,"5"1"-41"16,-4 2-108-16,-5-1-26 0,0 3-55 16,0 3-20-16,0 1-49 15,0 0-27-15,0 0-34 16,0 0-12-16,-3 5-9 16,-3 18 2-16,-18 33-5 15,9-25-2-15,-4 6-7 31,-3-3-2-31,4-1-7 16,0-2 0-16,2-8-3 0,4 0 0 16,4-5-2-16,0-6 2 15,1-8 6-15,2 0-8 16,2-6-54-16,-2-4-32 16,1-4-83-16,0-7-57 15,2-3-138-15,0 0 224 16</inkml:trace>
  <inkml:trace contextRef="#ctx0" brushRef="#br0" timeOffset="180357.598">15854 15576 680 0,'0'-4'382'0,"3"3"-43"16,-2-1-47-16,-1 2-59 16,0 0-22-16,3 0-46 15,17 2-18-15,36 8-40 16,-26-5-16-16,2 1-31 15,2-2-13-15,-1 0-20 16,0-3-8-16,-7-2-7 16,0-3-1-16,-10 0 13 15,-5-2-1-15,2 0-18 16,-6-2-401-16,8 1 290 16</inkml:trace>
  <inkml:trace contextRef="#ctx0" brushRef="#br0" timeOffset="181089.258">16934 15473 501 0,'3'-6'305'16,"-1"1"-13"-16,1-2-35 16,-1 2-40-16,-2 2-15 15,0 2-23-15,0 0-17 16,0 0-37-16,0 0-14 15,0 0-27-15,0 1-7 0,-1 0-15 16,-4 20-10-16,-18 38-17 16,4-25-6-16,-5 4-10 15,2 3-2 1,-2-1-5-16,-1 2-1 0,2-6-3 16,0-3 0-16,1-5-2 15,1-9 0-15,8-6-1 31,0-4 3-31,9-8-4 16,7 0-15-16,-1-12-45 0,6-5-35 16,5-10-91-16,4-7 220 15,13-11-56-15</inkml:trace>
  <inkml:trace contextRef="#ctx0" brushRef="#br0" timeOffset="181371.166">17240 15384 767 0,'2'-2'461'16,"-2"2"-77"-16,-2 2-124 15,1-2-30-15,0 0-70 16,-2 0-18-16,-3 17-45 16,-17 34-16-16,12-26-21 15,-3 5-5-15,-7 2-12 16,-1 1-5-16,1 4-10 15,0 0-7-15,5-3-8 16,6-2-4-16,0-8-1 16,2-2-2-16,3-6 0 15,-4-4 2-15,0-11-5 0,5-1-18 16,2-10-89-16,3-1 2 16,6-9 47-16</inkml:trace>
  <inkml:trace contextRef="#ctx0" brushRef="#br0" timeOffset="181668.137">16871 15558 952 0,'-8'0'442'0,"1"1"-192"16,3 1-18-16,3-1-78 15,2 0-30-15,-1-1-26 16,0 0-14-16,13 3-5 16,15 1 1-16,32 7-16 15,-25-7-6-15,-3-1-13 16,0-1-10-16,-4-1-15 16,0 2-6-16,0 2-4 15,-10-4 0-15,-2 0 3 16,0-1-31-16,0-7 73 15,1 1-47-15</inkml:trace>
  <inkml:trace contextRef="#ctx0" brushRef="#br0" timeOffset="182172.034">17193 15825 678 0,'-1'2'371'0,"12"-2"-26"16,4-1-128-16,7-2-36 15,3 1-16-15,2 0-30 16,0 1-10-16,-3 2-27 15,-7 0-11-15,-4 5-28 16,-6 2-8-16,-7 1 3 16,-2-3 0-16,-10 2 0 15,-1 2-4-15,-8 1-23 16,-3 0-7-16,0 1-10 16,-4 1-3-16,0 0-2 15,0 2-2-15,5 1-1 0,0-1 0 16,13-1-1-16,-5-1-1 15,4-6 0-15,1 2 0 16,9-2 0-16,6 1 0 16,6 2 0-16,1-5 1 15,5-2 3-15,5-3 1 16,7-4 1-16,2-3 0 0,1-4 0 16,-4 1-1-16,-1 0 0 15,-2 0 0-15,-4-2 2 16,1-2-16-16,-5 0-71 15,0-4 29-15,-3 6 13 16</inkml:trace>
  <inkml:trace contextRef="#ctx0" brushRef="#br0" timeOffset="182698.87">17778 15462 806 0,'2'-6'498'0,"-2"1"-39"0,0 4-224 16,0 1-24-16,-1 0-80 15,0 0-26-15,-1 0-30 16,-1 1-15-16,-13 5-19 15,-30 39-5-15,25-24-7 16,2 2-3-16,-4-1-3 16,-1 2-3-16,11 1-6 15,-3 2-3-15,10-2-3 16,3-2-2-16,-1-2 0 16,6-4-1-16,1-2-1 0,7 1 1 15,7-5 1-15,4-1 1 31,5-7 1-31,4-3 0 0,-1-10 1 16,0 0 0-16,0-6-1 16,0-2-1-16,-3-6-2 15,2-6-1-15,-4-1 0 16,0-4 0-16,-4 2 1 16,-8 0 0-16,-8 2-1 15,-4 3 0-15,-14 5-3 16,-4 2-1-16,-6 8-3 15,-4 6-1-15,-3 7 0 16,0 3 15-16,-3 4-15 0,6-1-32 16,3 1-135-16,7 4 108 15</inkml:trace>
  <inkml:trace contextRef="#ctx0" brushRef="#br0" timeOffset="183817.595">18372 15519 612 0,'0'-2'307'16,"0"1"-83"-16,0 1-33 15,0 0-41-15,0 0-15 16,5 0-30-16,2 1-9 16,5 3-14-16,-4-2-6 15,31 17-6-15,-23-14 0 0,3 3 6 16,4-1-1-16,10-1-6 15,9-1-5-15,11-5-16 16,9 0-8-16,4-2-14 16,5-1-6-16,-5 2-9 15,7 1-3-15,-8 2-4 16,0 2 1-16,-11 2 0 16,-8-3 1-16,-10-3 2 15,-8-1-1-15,-5-2 2 16,-2 1-2-16,-9-4 1 15,0 2 0 1,-5-1 1-16,-4-1 2 0,-2 0-4 16,-1 0-1-16,-4 1-5 15,-1 2 0-15,-2 1-1 16,0 0 0-16,0-2 2 16,0 0-1-16,-2 1-1 15,0-1 1-15,-3 1-1 16,0 0 0-16,-1 1 0 15,-1-3 0-15,0 1 1 0,-4-2-1 0,-3 0 0 16,-1 0 0-16,-2 0 1 16,-4 1 0-16,4 0 0 15,1-1 0-15,-1 0 0 16,8-2-1-16,-5 1 1 16,1 4-1-16,10 1-1 15,-2-1 0-15,11 4 0 16,-2-1 15-16,1 1-49 15,1-1-41-15,1 0 160 16,0 0-102-16</inkml:trace>
  <inkml:trace contextRef="#ctx0" brushRef="#br0" timeOffset="184408.273">19212 15824 534 0,'-7'-4'385'0,"4"4"56"16,0 0-151-16,-1-5-87 15,4 4-49-15,-2 0-55 16,1 0-8-16,0 0-17 16,-5 0-4-16,-12 1 4 15,-29 0-1-15,21 0-8 0,0-5-6 0,-1 4-17 0,-2-2-8 32,-2 0-11-32,-5 3-3 15,-12-1-4-15,-3 5-3 16,-7 2-5-16,-1-2-2 0,8 3-4 15,5-7 1-15,3 2-1 16,5 0-1-16,4-2 1 16,-1 0-1-16,8 1 0 15,-1-1 1-15,4 0-2 16,7 0 1-16,4 0-1 16,8-1-1-16,1 1-8 0,4 1-1 15,0-1-1-15,0 0 1 16,4 0 5-16,13 8 3 15,30 10 0-15,-28-12 2 16,1 3 0-16,-4-5 0 16,-5 6 0-16,2-4 1 0,-5 0 0 15,-2 0 0-15,1-5 1 16,-7 3 1-16,0-3 0 16,0-1 2-16,0 0 14 15,0 0-16-15,0 0 315 16,0-1-234-16</inkml:trace>
  <inkml:trace contextRef="#ctx0" brushRef="#br0" timeOffset="185936.079">19995 15407 475 0,'5'0'345'15,"-6"-3"9"-15,-1 0-127 16,1 2-28-16,0 0-63 0,0 0-20 16,0 1-43-16,0 0-22 15,0 0-18-15,0 0-3 16,-2 2-3-16,-1 11 1 16,-3 4 0-16,-9 27 0 15,11-27-7-15,-2-1-3 16,5-2-4-16,-6-1-2 15,2-7-2-15,2 1-1 0,-2-4 4 16,6-3 6-16,-7-1 1 16,7-2 1-16,0 2-7 15,0 0-6-15,3-7-3 16,5-11-2-16,17-28 1 16,-21 23-1-16,5 2-1 15,-3-1 0-15,-4 0-1 16,6 8 0-16,-10 1 0 15,0 5-1-15,-9 4-3 16,-9 4-2-16,-1 3 0 0,1 5-2 16,-4 9 7-16,1 0 4 15,-7 7 2-15,0-1 4 16,4 5-6-16,-1 2-1 16,2 3-1-16,2 4 0 15,0 1-1-15,1 4-1 0,7-1 0 16,0 1 0-16,6-6 0 15,2-4 1-15,3-5-1 16,4-5 0-16,2-2 0 16,3-1 0-16,2-5 0 15,3-1 1-15,1-6 1 16,2 0 2-16,5-3 5 16,1-3 2-16,3 0 0 15,0-4 0-15,2-2-4 16,0 0-1-16,1 0 5 15,2 1-3-15,-4-1-44 16,-5 1-47-16,0 1 49 16</inkml:trace>
  <inkml:trace contextRef="#ctx0" brushRef="#br0" timeOffset="186466.152">20130 15800 748 0,'-8'7'441'15,"1"0"-74"-15,-5-1-137 16,1 5-32-16,-2-1-65 16,-5 0-22-16,-1 5-26 15,0 0-11-15,3 3-16 16,4-2-7-16,2 1-13 15,1 0-8-15,3-1-12 16,1 0-7-16,3-3-6 16,2 0-3-16,5-1-1 15,-4 0 0-15,8-1 0 0,-1-1 2 16,4-1 1-16,10-5 1 16,2-3 2-16,1-3-1 15,4-6 2-15,-4-2 0 0,-1-1 0 16,-5 0 0-16,-5-2 1 15,-5 1 1-15,-8-1-1 32,-2 1 1-32,-8 4-4 15,-2 1-2-15,-5 5-5 16,-3 2-1-16,-5 1-1 0,1 4 0 16,1 2 2-16,3 0 0 15,6 2-1-15,-1 0 0 16,6-1-2-16,-3 0 0 15,9 2 6-15,1 2-2 16,2 0-55-16,4-1-35 0,2-4-123 16,2-2-96-16,8-5 199 15</inkml:trace>
  <inkml:trace contextRef="#ctx0" brushRef="#br0" timeOffset="186839.123">20574 15447 829 0,'-4'-13'436'16,"0"10"-94"-16,0-1-115 0,3 4-81 15,0 0-38-15,0 0-42 16,0 0-8-16,-3 11-7 15,-5 8-2-15,-15 32 0 16,8-22 0-16,-1 6-4 16,-2 6-3-16,4 1-12 15,0 2-5-15,5-4-8 16,-3-3-4-16,-2-12-4 31,4-2-1-31,0-5-1 16,5-11 1-16,3 0 2 15,3-6-3-15,6-4-36 0,1-4-20 16,10-4-70-16,-5-9-43 16,6-15-33-16,1-4 107 0</inkml:trace>
  <inkml:trace contextRef="#ctx0" brushRef="#br0" timeOffset="187125.263">20741 15398 785 0,'9'-5'405'0,"-5"-1"-119"16,0 9-39-16,-4 2-52 16,-1 2-26-16,-1 11-18 15,-3 0-18-15,-3 7-31 16,-2 3-11-16,-3 3-23 16,-4 3-7-16,1 1-16 0,-2 0-8 15,3 2-15-15,-1 3-4 16,0-7-6-16,0-1-3 15,1-3-2-15,0-6 0 0,4-7-1 16,1-1 0-16,5-9 0 16,2-5-15-16,1-1-58 15,2-3-46-15,0 2-125 16,0 0-63-16,1-7 187 16</inkml:trace>
  <inkml:trace contextRef="#ctx0" brushRef="#br0" timeOffset="187348.473">20518 15658 358 0,'-13'-5'292'0,"-1"5"74"16,3 0-74-16,0 0-57 15,9 0-26 1,1-1-45-16,2 0-24 0,-1 0-29 16,0 0-14-16,5 0-11 0,11 1-4 15,34 1-25-15,-22 0-9 16,1 2-16-16,2-2-5 15,-7 2-9-15,0-2-2 16,-4-1-4 0,-4 0 6-16,-3-1-14 15,-4-2-29-15,-5 0-505 16,2-1 384-16</inkml:trace>
  <inkml:trace contextRef="#ctx0" brushRef="#br0" timeOffset="188120.226">21025 15807 763 0,'3'0'442'0,"1"3"-89"16,-4-4-107-16,0 1-11 15,0 0-58-15,0-1-19 16,0 0-45 0,-1-1-27-16,0 1-35 15,-4-1-12-15,-11-5-19 16,-30-11-5-16,27 16-1 16,5 1-1-16,1 6 2 15,0 3-3-15,1-2-3 16,1 3-4-16,-6-4-2 15,14 1-1-15,-1-1-1 16,-4-2 0-16,5 4 0 16,-4-3-1-16,4 1 1 15,2 1 0-15,1-3 0 16,0 2 0-16,-1-5 1 0,0 0 1 16,0 0 0-16,0 0 0 15,-1 0-1-15,1 0 1 16,0 0 0-16,0 0 1 15,0 0-2-15,0 0 1 16,0 0-2-16,0 0 0 16,0 0-1-16,-1 0-1 15,2 0-1-15,-2 0 0 16,1 0 1-16,1 0 0 0,1 0 0 16,21 6 1-16,24 4-1 15,-22-7 1-15,-7-1-1 16,1 2 0-16,5 2 0 15,-11 0 0-15,10 5 0 16,-10-2 0-16,-4 2 0 16,-1 1 1-16,-14-3 0 15,6 3 1-15,-8-1 2 16,-2 1-1-16,-1 1 2 16,-7-2 0-16,-2-1 1 15,1 0 3-15,-6-2 7 16,-2-1 2-16,-2-1 2 15,-4-2-2-15,4-3-6 16,3-1-2-16,8-3-3 0,3-4-1 16,2 0-1-16,1-1 4 15,6-3-19-15,1-1-19 16,6-2 322-16,6 1-234 16</inkml:trace>
  <inkml:trace contextRef="#ctx0" brushRef="#br0" timeOffset="189260.134">21316 15759 138 0,'-3'3'132'0,"1"-1"43"16,1-2-1-16,-2 3-24 16,1-1-13-16,-2 2-11 15,0 1 2-15,3-4-6 16,-1 1-2-16,-2 1-18 15,2 1-9-15,0-1-3 16,0 1-1-16,1-1 6 16,0-3 0-16,-1 0-6 15,2 0-2-15,-2 0-7 16,1 0-5-16,0 2-14 16,0-2-8-16,0 0-6 15,0 0-5-15,0 0-10 16,0 0-7-16,0-1-15 15,1 0-4-15,8-29-3 16,47-32-1-16,-26 19 0 16,3-2 1-16,-1-2 0 0,-3 0-1 15,1 2-1-15,-5 6 0 16,-4 9-1-16,-5 7 0 16,-4 10 0-16,-5 5 0 0,-9 5-2 15,-1 3-7-15,-2 12 0 16,-2-1 0-16,-2 15 5 0,1 1 6 15,-4 4 3-15,3 4 0 16,0 2 0-16,-1 0 0 16,0 0-1-16,6-1-1 15,2-4-1-15,-2-3 0 16,8-2 0-16,-1-6 0 0,6-1 0 16,5-1 0-16,0-9 2 31,2 0 1-31,-1-10 1 15,3 0 2-15,-1-4-1 16,-1-3 0-16,2-3 1 16,-2-2 0-16,1-9-1 0,2 4 0 15,1-8-3-15,-1-4 1 16,3-2-1-16,-1-4 1 16,3-4-1-16,2 2 1 15,0-2-2-15,-2 1-1 16,-3 6-1-16,-6 5 0 15,-7 7-1-15,-2 8 1 16,-5 8-3-16,-1 3-3 0,-9 4-4 16,-1 6 0-16,-2 3 6 15,3 3 7-15,3 6-56 16,2 2-50-16,1 1-155 16,-3 0-336-16,5-1 398 15</inkml:trace>
  <inkml:trace contextRef="#ctx0" brushRef="#br0" timeOffset="189602.157">22139 15383 999 0,'-1'-14'462'15,"-2"4"-200"-15,-1 4-38 0,-1 7-79 16,-2 5-35-16,-1 6-46 16,-5 5-12-16,-4 9 1 15,-2-1 2-15,-5 9-1 16,2 2-3-16,-1 1-15 16,-5 2-7-16,6-1-12 15,-1-2-4-15,7-6-4 16,7 1-1-16,2-8-1 15,-2-5-1-15,7-11 3 0,-1-1-8 32,2-6-36-32,7-2-22 0,-1-9-58 15,7-6-27-15,0-12-129 16,5-6 175-16</inkml:trace>
  <inkml:trace contextRef="#ctx0" brushRef="#br0" timeOffset="189923.843">22304 15307 803 0,'6'-10'446'0,"-1"6"-117"0,0 4-103 15,-3 8-31-15,-3 3-54 16,1 4-13-16,-4 6-23 16,0 2-14-16,-5 6-23 31,-4 2-10-31,-2 1-13 0,-5-2-3 0,0 3-10 15,1 1-5-15,-4 0-8 16,0 2-4-16,0-2-5 0,-2-4-1 16,4-4-3-16,2 0-1 15,4-8 0-15,3-1-1 16,3-7-8-16,1-8-17 31,4 0-46-31,0-7-44 0,4-7-120 16,4 0-76-16,6-13 189 15</inkml:trace>
  <inkml:trace contextRef="#ctx0" brushRef="#br0" timeOffset="190179.135">21984 15573 656 0,'-18'0'394'0,"12"0"-21"16,1 0-69-16,-2-2-60 15,11 0-39-15,0 0-62 16,5-3-26-16,12 2-44 16,-1 1-14-16,10-1-19 15,3 2-9-15,4-2-10 16,1 0-7-16,0-1-5 16,-1-2 0-16,-5 0-1 31,1-1 4-31,-6-1-7 0,-4 3-32 0,-11-2-2 0,-2 3 12 31</inkml:trace>
  <inkml:trace contextRef="#ctx0" brushRef="#br0" timeOffset="190856.803">22271 15874 809 0,'-2'-5'406'0,"6"7"-153"0,4-3-95 31,3 0-28-31,7 0-27 15,2-2 0-15,-1 0-19 16,3 1-16-16,-2 2-15 16,-5-1 0-16,-4 2 3 0,0 4 1 0,-7 0-6 0,0 2-7 15,0 2-3-15,-7-2 4 16,-6 1 1-16,0 0-3 31,-4-1-12-31,0 2-8 16,0-2-12-16,-4-1-2 15,2-1-2-15,0 0 0 16,6-2 1-16,0-3 0 16,6-2 0-16,1-2-2 15,3 0-6-15,-1 3 0 0,0 0-2 16,0 1-1-16,8 0 1 16,3 0 0-16,-1 0-1 15,26 0 0-15,-24 4 1 16,2 3-1-16,-7 3 2 15,0 1 0-15,-4 1 0 16,-3 0 0-16,6 1 0 16,-6 2 0-16,0 4 0 0,-6 3 1 15,0 3 1-15,-3 2 0 16,-6 1 2-16,-4-6 0 16,-3 3 2-16,-4-6-4 15,-6-4 15-15,-1 1 5 16,-6-14 5-16,5 4 6 15,2-6-13-15,4-9-3 16,4-5-7-16,2-7 0 16,6-12-5-16,2-2-17 0,5-7-20 15,5 1 19-15</inkml:trace>
  <inkml:trace contextRef="#ctx0" brushRef="#br0" timeOffset="191585.225">22874 14946 666 0,'3'-13'356'0,"4"2"-75"0,-1 3-28 0,-6 2-38 31,-1 1-20-31,2 5-31 15,-2-1-27-15,1 1-50 16,-1 0-20-16,0 0-28 16,-1 6-3-16,-8 17 2 0,-13 29-4 0,8-22-7 15,-2-1-2-15,-2 1-7 16,-3-2-4-16,1-4-2 16,2 0-2-16,3-4-1 0,0-5 1 15,4-6-1-15,1-2 7 16,5-8-26-16,2-4-32 31,1-3-86-31,2-8-64 16,1-3-180-16,0-1 232 0</inkml:trace>
  <inkml:trace contextRef="#ctx0" brushRef="#br0" timeOffset="191769.977">22691 15004 659 0,'-2'-3'361'0,"1"3"-51"0,0-3-38 15,1 2-52-15,0 0-21 16,0 0-39-16,19-2-16 16,35-7-30-16,-27 6-21 15,7 3-39-15,-3-4-15 0,4 4-21 16,3 0-4-16,-7-3 0 31,3 4 14-31,-10-2-42 0,-2 2 172 0,-1 10-122 16</inkml:trace>
  <inkml:trace contextRef="#ctx0" brushRef="#br0" timeOffset="192400.058">23319 15651 784 0,'5'-9'404'0,"-3"5"-111"0,0 3-39 16,2 3-62-16,-7-2-41 16,3 0-49-16,-3 4-8 15,-8 19-15-15,-15 28-3 16,15-21-8-16,-3 2-9 0,-5-3-16 15,-2-2-7-15,-1-4-14 16,3 1-6-16,2-5-6 16,4 0 0-16,3-4-3 15,-1-4 1-15,4-4 1 16,-1-3-14-16,3-6-67 31,1-3-46-31,1-5-136 16,2-1-70-16,1-5 205 15</inkml:trace>
  <inkml:trace contextRef="#ctx0" brushRef="#br0" timeOffset="192623.498">23116 15745 573 0,'-1'-9'348'16,"-1"7"-12"-16,-1-2-66 16,1 3-84-16,2 0-24 15,0 1-26-15,0 0-8 16,0 0-2-16,20 4-8 15,37 6-29-15,-23-5-15 0,5 3-27 16,2-2-11-16,-6-3-14 16,-6-1-5-16,-5-6 6 15,-1 1 0-15,3-4-44 16,0-5 179-16,4-2-131 16</inkml:trace>
  <inkml:trace contextRef="#ctx0" brushRef="#br0" timeOffset="193432.83">24071 15594 407 0,'11'-9'295'0,"-6"1"70"16,-1 1-109-16,-2 3-49 31,-1 1-17-31,-4 3-46 0,3 0-17 16,-2 0-34-16,1 0-13 15,-14 16-6-15,-34 39-1 0,22-23-8 16,0 6-6-16,-3 2-14 15,1-3-7-15,8-4-13 16,3 1-5-16,4-11-10 16,12 1-3-16,-3-7-4 15,9-6 0-15,8 0 1 16,2-5 1-16,6-4 5 16,0-2 1-16,2-5 5 0,-2-4 0 15,7-10-2-15,-2-2-2 0,2-7-3 16,-1-1-3-16,-3-3-1 15,-4-3 1-15,-6-5-1 32,-2-1-1-32,-8 4-3 15,-3 4-1-15,-7 12-4 16,-4 6-2-16,-2 11-3 16,0 4-1-16,-4 8 6 15,4 2-14-15,-1 4-38 16,0 1-26-16,5 5-77 15,2 2-25-15,4-1-44 0,3 3-81 16,6-2 209-16</inkml:trace>
  <inkml:trace contextRef="#ctx0" brushRef="#br0" timeOffset="193792.146">24593 15528 870 0,'1'-8'438'15,"-5"5"-134"-15,-4 5-89 0,-3 7-58 16,-5 1-31-16,-1 13-18 16,-5 2-3-16,-1 9-18 15,0 8-6-15,-2 4-21 16,-1 1-12-16,-1-5-18 15,1-4-8-15,3-9-9 32,8-3-3-32,6-8-3 15,-2-2-1-15,16-10 0 16,-8-4 5-16,6-3-13 16,1-4-16-16,-4 4-41 15,0 0-37-15,8-15-66 16,29-38-29-16,-3 12 119 0</inkml:trace>
  <inkml:trace contextRef="#ctx0" brushRef="#br0" timeOffset="194048.73">24757 15505 917 0,'4'0'437'0,"-9"4"-156"15,5 2-35-15,-6 6-47 16,-4 3-25-16,-1 8-45 15,-3 3-17-15,-4 7-30 16,2 2-15-16,-3 1-19 16,1 3-9-16,2 0-12 15,0-5-5-15,-1-6-9 16,3-4-2-16,2-6-3 0,1 0-1 16,7-2 0-16,-4-7 0 15,4-3-5-15,0-6-19 16,0-6-103-16,4 0-60 15,0-6 102-15</inkml:trace>
  <inkml:trace contextRef="#ctx0" brushRef="#br0" timeOffset="194300.955">24453 15716 431 0,'-13'0'331'0,"6"-1"89"15,5 2-109-15,4 1-82 16,-2-2-33-16,0 0-59 16,8 0-14-16,15 2-17 15,28 4-9-15,-27-1-23 16,5-2-14-16,-2-1-22 16,1 3-12-16,-3-7-10 0,-3 2 9 15,-4-6-31-15,-6-4-39 16,1-2 414-16,-6-4-302 15</inkml:trace>
  <inkml:trace contextRef="#ctx0" brushRef="#br0" timeOffset="194553.942">24889 15347 780 0,'0'-7'442'0,"14"4"-45"16,5-2-127-16,1 4-80 16,6-1-36-16,3 3-65 0,-5 1-22 15,1-5-38-15,-2 2-11 16,-6-3 42-16,-2 3 0 15,-7-1-32-15</inkml:trace>
</inkml:ink>
</file>

<file path=ppt/ink/ink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2:13:33.728"/>
    </inkml:context>
    <inkml:brush xml:id="br0">
      <inkml:brushProperty name="width" value="0.05292" units="cm"/>
      <inkml:brushProperty name="height" value="0.05292" units="cm"/>
      <inkml:brushProperty name="color" value="#0070C0"/>
    </inkml:brush>
  </inkml:definitions>
  <inkml:trace contextRef="#ctx0" brushRef="#br0">2671 6576 364 0,'9'-1'250'0,"-7"0"-2"16,1-1-63-16,-3 1-12 16,0 0-28-16,0 0-10 15,0-1-16-15,6-1-3 16,-6 2-7-16,0 0-4 15,4 0-9-15,-4 0-9 0,0 0-20 16,0 0-14-16,0 0-23 16,0-1-8-16,0 2-9 15,0 0-1-15,-1 12-4 16,-3 11-2-16,-4 33-2 16,-1-28-1-16,6 8-1 15,-5 0 2-15,3-2-2 16,-3 2 0-16,-6-4 0 15,4-4 1-15,0-2 1 16,4 1-1-16,4-6 1 16,-1 0 0-16,-1-8 0 15,-1-6 2-15,2-5-7 16,-1-2-37-16,4-12-206 16,1-4 171-16</inkml:trace>
  <inkml:trace contextRef="#ctx0" brushRef="#br0" timeOffset="541.78">2360 6580 448 0,'-15'0'319'16,"15"-2"29"-16,0 1-146 16,1-2-23-16,-1 3-44 0,0 0-19 15,0 0-16-15,0 0-3 16,0 0-11-16,15 0-2 16,35 0-9-16,-31-2-6 15,12 2-10-15,2-7-7 16,4-4-16-16,8 9-4 15,-3 0-8-15,2 2-2 16,9 8-5-16,-3-6-1 16,0-5-5-16,-10-1-1 0,-6-2-1 15,-3-1-2-15,-3 3 2 16,3 2 1-16,-9-9-2 16,-5 4-2-16,-4-5-17 15,-3-1-48-15,3 5-175 16,-5-8-251-16,-5 7 303 15</inkml:trace>
  <inkml:trace contextRef="#ctx0" brushRef="#br0" timeOffset="1999.697">3116 6532 292 0,'0'-1'232'0,"0"0"19"0,0 0-62 16,0 0-21-16,0 0-28 15,0 0-14-15,0 0-16 16,1 0-5-16,-1 0-20 15,0 0-7-15,0-1-21 16,0 1-9-16,0 0-11 16,0 1-5-16,0 1-10 15,3 21-5-15,-1 30-7 16,-6-21-3-16,-8 3-3 16,7-1-1-16,0 8 0 15,-5-6 1-15,6-5 0 16,-6 8 0-16,-4-3 0 15,1-5-1-15,-3-1 1 16,0-5-1-16,7-3 2 16,-3-4 1-16,-2-3 4 15,-2-3 1-15,4-8 2 16,4-3-1-16,15-5-7 16,-5-6-3-16,2-4-5 0,10 2-2 15,-6 0 1-15,9-2 1 16,0-4 1-16,-5-2 0 15,3-6 0-15,0 0-1 0,13 3-1 16,0-2 0-16,5 1 1 16,0-2 0-16,7 4 0 15,0 10 1-15,-5 2-2 16,5 17-1-16,-34 3 0 16,-3-1 1-16,0 11 3 15,-18-8 1-15,8 10 4 16,4 1 1-16,-7-4-1 15,0 6 0-15,5-2-2 16,-7-1 0-16,-2 3 1 16,9-6-1-16,-3-3 2 15,-4-4 0-15,7 0-1 16,0-4-1-16,5 0-2 16,0 2 0-16,5-4-2 15,-6 0 1-15,12 3 0 16,20 1 1-16,-17-1 4 0,17-8 1 15,-2-5 2-15,-12-8 0 16,18-5 1-16,-6-2-1 16,-4-4-2-16,0 1 0 15,-7-4 0-15,8 2 0 16,-13 1 1-16,-3 2 1 16,2 3 1-16,-1-1 1 15,3 0 1-15,1 5 3 16,-14 0 14-16,-6 7 7 0,0 4 7 15,-9-3-2-15,12 6-14 16,-4-3-7-16,2 9-13 16,0 3-2-16,-7 9-3 15,5 1 0-15,-9 3 1 16,4 2 4-16,-1 3 4 16,2 5 3-16,1-2 2 15,6 5 0-15,3-9-4 16,2-1-2-16,2-2-4 15,4-2 0-15,6 5 2 16,0-12 1-16,3-5 4 16,-1-8 1-16,0-6 1 15,0 2-1-15,7-15-17 16,-2 7-45-16,4-14-179 16,-1 1 155-16</inkml:trace>
  <inkml:trace contextRef="#ctx0" brushRef="#br0" timeOffset="3153.016">4379 6485 435 0,'-1'-3'248'0,"0"1"-25"16,0-1-28-16,0 0-34 16,0 2-15-16,1 0-33 15,0 0-16-15,0 0-23 16,0 0-10-16,-1 0-9 15,-1 1-6-15,1 0-13 0,-12 24-6 16,-9 32-10-16,14-21-6 16,-1 14-6-16,10-5-1 15,-19 1-2-15,15-5 0 16,-17-11 1-16,-2 5-1 16,9-3 0-16,-9 1 1 15,4-6-2-15,2 0 0 0,2-8 3 16,8 1 2-16,-5-11 4 15,4-6 4 1,3-6-3-16,-8-4-4 0,11-3-10 16,4-4-3-16,4 1-7 15,0-4-4-15,5 0-10 16,1-3-3-16,13-3-2 16,7 0 3-16,-8-2 11 15,7 1 5-15,-2 1 5 16,-8 0 1-16,22 11 1 15,-13 3 0-15,-4 5-1 16,1 5-1-16,-15 5 1 16,-4 4 1-16,-6 11 4 15,-1 2 3-15,-4-3 4 16,0 7 2-16,-3-1 4 0,-1 1 1 16,-6 2 1-1,2-2 0-15,-3-2-2 0,-4 2 1 16,-3-6 9-16,-3-4 6 15,1-5 12-15,1 1 1 16,2-6 1-16,0 0-5 16,-11-14-8-16,-8-10-3 15,-5 0-12-15,1-4-5 16,11 9-8-16,10-1-3 0,5 6-4 16,-4 1-3-16,13 4-54 15,2 0-81-15,8 3 93 16</inkml:trace>
  <inkml:trace contextRef="#ctx0" brushRef="#br0" timeOffset="5924.986">4737 6727 379 0,'10'-6'230'0,"5"-2"-8"15,17-20-20-15,-32 28-29 16,-3-4-16-16,2 1-22 0,0 3-16 15,-1 0-30-15,1 0-13 16,0 0-20-16,0 0-2 16,-1 2-6-16,-5 7-4 15,3 9-11-15,-8 25-4 16,6-20-10-16,-13 1-5 16,-6-2-6-16,4 6-2 15,1-2-1-15,6-1-1 16,-5 2 0-16,6 0-1 0,8-11-1 15,4-3 0-15,2 2-2 16,5-3 0-16,-4-6 0 16,3-3 2-16,10-12 3 15,-5-7 0-15,5 3-2 16,18 2-6-16,-13-6-15 16,3-2-3-16,16-12 0 15,-17 0 7-15,10-4 12 16,2-4 3-16,-9 10 4 15,0-6-1-15,-3 3 1 16,-4 5 0-16,-12 5 0 16,0 10-1-16,-6 12 0 15,0 3 1-15,-5 8 2 16,-5 3 0-16,-1 9 2 16,-3 3-1-16,3 4-4 0,-3-6 0 15,2 2-2-15,-4 1-1 16,5-1 1-16,3 1-1 15,0-3 0-15,12-3-1 16,-1-2 0-16,-1-1 0 16,7 0 0-16,0-8 0 15,3-6 3-15,10-4 1 0,3-11 2 16,-3 5 0-16,4-15-1 16,-2-1-1-16,4-10-1 15,6-3 0-15,6-5 1 16,0-4 0-16,-10 0 3 15,-5-5-1-15,-10 5-2 16,0 9 0-16,-9 5-4 16,4 12 0-16,-8 10-4 15,3 7-3-15,-4 4-3 16,-17 7 1-16,1 12 5 16,-8 1 2-16,8 9 2 15,6 5 1-15,-12 5 0 16,-1-4-1-16,-2 9 1 15,-3-2 0-15,4-5 0 16,-7 16 0-16,9-9 0 16,3 3 0-16,0 2 0 0,8-16 1 15,-11 4-1 1,0-10 1-16,4-6 0 0,-1-5 4 16,6-9 4-16,-7-1 3 15,5-11-1-15,3-6-2 16,8-15-8-16,6-6-4 15,7-4-12-15,5-6-1 16,0 3 3-16,3 1 1 0,-1-1 9 16,-1 11 1-16,-3 8 1 15,-2 4-1-15,-7 9 1 16,2-1-1-16,-6 5-1 16,2 0 0-16,-2 0 2 15,0 0 0-15,0 0 4 16,0 0 0-16,3 1 0 15,-3-1-1-15,12 4-1 16,2-2 0-16,28 3 0 16,-12-5-1-16,-10 0 1 15,-4 1 2-15,2-1 1 16,-1-4 4-16,6-4 6 16,10-2 3-16,-9-10 1 15,9-2-1-15,-4-8-6 16,4 0-3-16,-4-3-1 0,-6 1 3 15,0-7 0-15,-9-4 0 16,4 3-4-16,-2 1-1 16,-3 9-3-16,-2 4 0 15,-5 8-1-15,-3 3 1 16,-5 12 6-16,-1 1-1 16,1 8 2-16,1-6-1 15,0 0-6-15,0 2 1 16,-3 17-2-16,-8 29 1 0,3-18-2 15,-5 6 0-15,-7 1 1 16,6 10-2-16,-11-6 1 16,3-1 1-16,0 10-1 15,-5-5 1-15,14 9-1 16,-5 1 0-16,12-8 0 16,-3-3 1-16,-4-7-1 15,3-3-1-15,1-4 1 16,-4 1-1-16,0-9-1 15,5-9-1-15,0-4-7 16,9-8-2-16,8-2 1 16,-1-3 0-16,1-8 4 15,4-2 1-15,3-12 2 16,7-1-1-16,5-7 3 16,-14 1 1-16,-3-3 2 15,-1-4 0-15,-7-1 0 0,15 2 0 16,-7 4 0-16,-7 2 0 15,3 11 0-15,-6 0-2 16,4 11 1-16,-4-1 0 16,-7 5-2-16,-2 2 1 0,9-2-2 15,3 10-3-15,-3-3-2 16,0 0-2-16,0 0 2 16,0 0 1-16,0 0 4 15,1 0 1-15,1 1 0 16,5 3 0-16,2 2-1 15,6 1 1-15,30 16 1 16,-22-17 0-16,1-3 1 16,-8 2 2-16,8-8 2 15,-3-2 2-15,1-4 1 16,6-8 0-16,-1 2-1 16,9-2-1-16,-7-4-3 15,-3 4 0-15,0 4 0 16,-6-2-1-16,5 6 0 15,-8-6 1-15,-11 4 0 16,6 10 1-16,-24-7 9 16,14 5 4-16,-2-6 6 0,-7-2 7 15,7 5 2 1,-8-2-2-16,4 7-6 0,3-1-11 16,-6 6-12-16,2 6-1 15,0 7-2-15,-18-1 1 16,18 5 1-16,-11-3 0 0,-3-1 0 15,9 1 0-15,-5-3 1 16,6 1-1-16,2-2 0 16,5 1 0-16,5-3-1 15,1 5 0-15,4-3 0 16,12 0 0-16,0 1 1 16,1-2 0-16,3-1 0 15,-14-5 3-15,1-7 0 16,7-2 1-16,-3-11 2 15,7-3-1-15,5-6-1 16,-3-2-2-16,6-3-1 16,-2 3 0-16,-9 1-1 15,1 0 0-15,-3 4 1 16,-4 3 0-16,-2 6 0 16,0-1 1-16,-10 10-5 15,-1 0-2-15,0 3-1 0,-1-2 1 16,0 0 5-16,-2 8 0 15,-7 11 1-15,-14 27 1 16,17-29-1-16,0 1 0 16,5-4 0-16,2 4 0 15,-3-4-1-15,3-4 1 16,-1 1 0-16,0-6 0 16,2-1 0-16,-3 1 0 15,0-5 3-15,2-1 1 0,0 0 2 16,0-1 1-16,0 0-2 15,5-17-1-15,14-31-1 16,-12 22-1-16,6-2-3 16,11 3-2-16,-4 4 0 15,0 9-1-15,6-1 2 16,0 3 0-16,11 4-1 16,-7-4 0-16,-1 3-1 15,-5-1 0-15,-1 0 1 16,3 0-41-16,7 5 135 15,1-4-79-15</inkml:trace>
  <inkml:trace contextRef="#ctx0" brushRef="#br0" timeOffset="7307.482">6844 6775 708 0,'2'-3'332'0,"-2"1"-134"15,2-3-28-15,-2 3-42 16,2-3-19-16,-2 4-17 16,0 0-11-16,0 0-14 15,0 0-3-15,-1 1-13 16,0 0-6-16,-8 17-16 15,-15 30-4-15,11-24-10 16,0 1-4-16,0 4-2 16,7-5-3-16,-3 1 0 15,7-5-2-15,0-8-1 16,2 1 0-16,0-5-2 16,3-4 2-16,11-4 1 0,-11 0 3 15,17-10 1-15,-5-1-2 16,7-8-2-16,3-5-2 15,-10 0-2-15,14-3 1 16,-5-3 1-16,2 4 1 16,1-3 2-16,-10 6 1 15,-5 9 1-15,-9 4 0 0,-1 7 14 16,-2 2 2-16,-4 5 2 16,3-3 0-16,0 0-13 15,0 0-4-15,-9 17-4 16,-12 26 0-16,17-22-2 15,5-1-1-15,-1-2 0 16,0 1 0-16,2-3 0 16,0-1-1-16,10-1 0 15,-2-1 1-15,3 2-1 16,8-6 2-16,5 1 1 16,9-3 1-16,-15-4 2 15,-1-1 2-15,-6-7 3 16,-13-5 1-16,16-9 2 15,-4-7-1-15,4-1 0 16,9-4 0-16,-7 2 0 0,-4 0-2 16,2-3-3-16,-13 7-2 15,4 0-4-15,-2 6 1 16,-5 5-3-16,3 4-1 16,-2 7-4-16,-6-4-2 15,4 7-4-15,-3 6-5 16,0-5-51-16,1 3-42 15,3 2-179-15,-1-2 180 0</inkml:trace>
  <inkml:trace contextRef="#ctx0" brushRef="#br0" timeOffset="7656.402">7496 6773 754 0,'16'-16'435'0,"-7"-2"-47"15,12 9-115-15,-11 0-82 0,-10 13-36 16,4 5-44-16,-14-3-20 15,6 13-31-15,-5-3-10 16,-14 1-19-16,12 4-5 16,-5-6-12-16,7 5-4 15,0-2-3-15,-1 0-2 16,4 2-1-16,-3-8-1 16,5-3-20-16,-2 2-34 15,2-8-99-15,4-3-83 0,-2-5 139 16</inkml:trace>
  <inkml:trace contextRef="#ctx0" brushRef="#br0" timeOffset="8042.635">7940 6460 1109 0,'1'-3'488'0,"-1"1"-247"16,0 4-54-16,-1-2-74 0,0 0-30 15,-1 4-39-15,-6 12-13 16,-15 43-12-16,7-29 0 15,5 14 1-15,-3 5 3 16,-4-5 1-16,3 1-1 16,-7-4-5-16,2-9-3 15,0-1-5-15,-7-2-3 0,0-8 0 16,3 1-1-16,9-10 0 16,2 2 0-16,16-14-12 15,4-3-27-15,2-8-85 16,1-8-68-16,6-6 109 15</inkml:trace>
  <inkml:trace contextRef="#ctx0" brushRef="#br0" timeOffset="8355.349">8266 6401 1112 0,'5'-3'472'0,"0"3"-259"0,0 1-35 15,-5 5-46-15,2 5-17 16,-7 10-31-16,-2 8-8 16,-5 13-17-16,-4 7-7 15,-4 10 5-15,-11-1-2 16,1-8-8-16,11 1-5 15,-2-9-18-15,2-2-7 16,-6-4-6-16,0-2-2 16,5-11-1-16,4 1-11 0,13-11-110 15,2-12-74-15,7-13 108 16</inkml:trace>
  <inkml:trace contextRef="#ctx0" brushRef="#br0" timeOffset="10076.457">8898 6531 216 0,'13'-8'174'16,"39"-26"12"-16,-44 25-7 15,10-2-11-15,0 2-14 16,-14-1-6-16,18 5-14 16,-29 3 1-16,7 0-5 15,0 0-7-15,-1 1-20 16,1 1-20-16,0 0-32 16,-1 0-14-16,0 0-21 15,0 0-5-15,0 0-10 16,0 0-1-16,0 0-4 15,-5 10-2-15,-6 16-1 16,-13 35 2-16,7-20 1 16,-8 10 2-16,4-1 2 0,0 0 0 15,2-6 2-15,-2-6 1 16,9-4 0-16,-5-3-1 16,6-3 2-16,7-3 0 15,-6-11 4-15,7 0 1 16,-3-13 4-16,1 0-1 15,2-4-8-15,-2-13-4 16,6-5-12-16,0-6-8 0,6-2-16 16,0 2-8-16,6 2-1 15,-3 0 4-15,7 2 17 16,3 1 8-16,6 0 7 16,7 3 2-16,3 9-1 15,5 1-2-15,-8 9 0 16,19 10-1-16,-18 1 2 15,-2 2 2-15,0 9 6 16,-19-9 2-16,4 6 16 16,-9 2 5-16,-7-1 8 15,-5 3 2-15,-9 0-8 16,-2 5-4-16,-5-8-5 16,-5 5-1-16,-3-10 0 15,-6-3 0-15,-3 1 1 16,4-6 0-16,-5 0-2 0,8-8 0 15,3-3-2-15,-2-4 1 16,8-3 1-16,7 0-1 16,4-7-4-16,8 2-4 15,2-4-6-15,-1 0-2 16,4 2-3-16,-1 1-1 16,9 8 2-16,-6 2 0 0,1 4 0 15,1 2-2-15,-2 1 1 16,-3 1 0-16,-1-1 2 15,0 0 2-15,0 0 0 16,0 11 0-16,1-1 0 16,2-2 1-16,21 32 0 15,-7-26 0-15,-4 1 1 16,2-3 1-16,3 0 3 16,7-1 2-16,7 0 4 15,-2 3 3-15,8-5 4 16,-15-4 3-16,19-10 7 15,4-11 7-15,0-8 3 16,1-8-2-16,6 1-11 16,-1-3-7-16,-2 1-8 15,4-3 0-15,-20-6-1 16,-19 5-1-16,0-4-2 0,-5 3-1 16,-14 14-5-16,7 7-2 15,-13 13-2-15,4 4 2 16,-13 10 9-16,-4 1 7 15,-5 5 9-15,-7 6 1 16,14 4-4-16,1-5-1 16,6 5 2-16,2-1 4 15,1-1 3-15,6 2-2 0,7 0-7 16,2-1-5-16,6-1-7 16,-3-2 0-16,11 2 0 15,-5-4-1-15,2-2 2 16,8-2 0-16,-12-12 3 15,9-4-15-15,7-7-92 16,-7-7-64-16,15-8 91 16</inkml:trace>
  <inkml:trace contextRef="#ctx0" brushRef="#br0" timeOffset="11083.873">10221 6677 581 0,'19'-31'292'0,"-15"39"-74"16,1-13-28 0,-5 8-35-16,-1 1-12 0,-4-3-36 15,4-1-13-15,-1 0-20 16,1 0-8-16,-3 11-11 15,2-3-6-15,-1 6-17 16,-3 22-6-16,4-28-10 16,0 8-3-16,-2-11-5 15,2 5 1-15,2-7 1 16,1-1 5-16,0-2 4 16,-1 0-1-16,0-1-3 15,0 0-4-15,0-2-6 16,3-11-1-16,1 0-4 15,16-36-6-15,-20 21-12 16,2 0-1-16,-7 5 0 16,2 3 4-16,3 20 6 15,-4 5-1-15,-2-1 0 0,-1 11 0 16,-9 3 3-16,-2 2 2 16,-2 0 2-16,0-2-1 15,-5 8 1-15,8-4 0 16,-10 8 1-16,2 4 0 15,7-6 1-15,1 1 0 16,-4 0 0-16,8 1-1 0,6-2-1 16,-14-7 0-16,33 3 0 15,-16-3 1-15,20-5 2 16,9 1 1-16,-11-10 3 16,14-1 0-16,-9-5 0 15,6-3 2-15,12-11 0 16,-1 2 0-16,-9-1-1 15,4-6 14-15,-4 4-67 16,3-9-34-16,0-3-178 16,1 7 150-16</inkml:trace>
  <inkml:trace contextRef="#ctx0" brushRef="#br0" timeOffset="11656.207">10592 6666 694 0,'-3'-4'435'0,"2"1"-31"15,-5 3-177-15,5 0-50 0,0 0-70 16,0 0-23-16,-9 3-31 16,-20 8-7-16,-18 21-11 15,26-6-6-15,19-1-9 16,2 1-2-16,-7-2-5 16,-8-2-3-16,2 3-3 15,9-4-2-15,-11 1-1 16,14 1-2-16,3-6 1 15,-7 0-2-15,28-2 2 16,-4-7 0-16,-1-6 2 16,9 4 4-16,-15-6 2 15,7-10 1-15,-6-5-1 16,4-10-2-16,13-5-3 16,-6 8 1-16,0-10 0 0,-10 6 2 15,-8 0 2-15,-4-5-1 16,-6 10 2-16,-4-1-1 15,-5 5-2-15,-3 6 0 16,4 0-2-16,0 0 0 16,-5 7-6-16,-6-2-1 15,4-2-3-15,-6 8-3 16,4 0 1-16,5 6-3 16,-1 3-2-16,6 0-36 15,0 3-119-15,2-1-96 0,-2 10 149 16</inkml:trace>
  <inkml:trace contextRef="#ctx0" brushRef="#br0" timeOffset="12861.323">10812 6733 488 0,'31'-29'305'0,"-25"26"1"0,1 0-33 16,0-2-69-16,1-1-25 15,-6 4-53-15,2 2-24 16,-7 3-28-16,2-3-15 16,0 0-22-16,0 0-4 15,-2 3-11-15,-2 14-3 0,-30 26-5 16,24-23-2-16,-2 2-3 15,0 1 0-15,-3-3-4 16,-6-1 0-16,13 2-1 16,-8-7-1-16,8 1 0 15,9-4 0-15,-8-4 0 16,8 1 0-16,1-7 1 16,1-1 0-16,-2-5-6 15,0 3-3-15,0 1-8 16,0-2-3-16,2-13-8 15,11-27 1-15,2 27 3 16,5 0 4-16,14-2 13 16,-14-9 1-16,13 2 2 15,-3-3 2-15,4 9 1 16,-1 3 1-16,-13-2 2 16,-1 8 0-16,-8-1-1 0,8 5-3 15,-8 12-2-15,2 0 1 16,-6 8 1-16,-4 6 3 15,-3 2 1-15,-8 2-1 16,2 3 0-16,-3 2-2 16,9-2 0-16,-15-1 0 15,2-3 0-15,7-1 0 16,-9-7 0-16,9-3 0 16,5-4 2-16,0-6 3 15,-3-2-1-15,0-2 0 16,4 1-5-16,0 0-2 0,8-19-3 15,24-33-2-15,-14 25 1 16,4-1-3-16,8-4 1 16,9-2 0-16,-10 3 1 15,-5 9 2-15,1 3 3 16,-7 9 1-16,0 6 5 16,0-1 1-16,-5 11 0 15,-1 3 0-15,-6 9-2 16,-7 6 0-16,-1 12 1 15,-6-1-2-15,-3-6-2 16,7 1 1-16,-1-7-1 16,1-1 0-16,0-4-1 15,-2-2 2-15,-1-8-46 0,-11 0 4 16,17-6 19-16</inkml:trace>
  <inkml:trace contextRef="#ctx0" brushRef="#br0" timeOffset="13340.024">11600 6690 786 0,'-3'-52'411'0,"-1"48"-95"0,1 10-55 16,1-3-86-1,1-3-37-15,-1 3-59 0,-8 19-15 16,-21 40-8-16,6-29-1 16,9 7-6-16,-8 7-5 15,7 2-15-15,-1 4-7 16,1 6-9-16,-8-10-1 16,3 1-4-16,6-9 0 15,-12-11-1-15,12 7-1 0,-10-12 1 16,2 1-2-16,4-7 0 15,5-7 0-15,7-8-23 16,1-4-38-16,5-1-100 16,-15-10-73-16,24-1 135 15</inkml:trace>
  <inkml:trace contextRef="#ctx0" brushRef="#br0" timeOffset="13860.971">11491 6713 736 0,'-20'-1'426'15,"17"-2"-131"-15,-3 3-37 16,6-4-71-16,0 4-71 16,0-1-13-16,0 0-22 15,0 0-28-15,4 1-4 16,17-1-5-16,39-6-5 0,-24-3-13 16,-8 3-5-16,6-2-10 15,-2 4-4-15,-2-5-4 16,2 2 0-16,-7 8-3 15,-1 6-3-15,-4 10-4 16,-8 1-1-16,-7 7-1 16,-4-1 3-16,-20 5 5 15,2-2 1-15,-5 1 3 16,-10 0 0-16,5 1 0 16,-3 2 1-16,-4 5 0 15,3-8 0-15,-7-7 2 16,-5-1 1-16,17-19 4 15,-3 2 2-15,24-2 2 16,-2-10-1-16,-6-5-9 16,7-9-9-16,-5-11-53 0,13 0-54 15,-2 2-141-15,11 11-97 16,-11 7 212-16</inkml:trace>
  <inkml:trace contextRef="#ctx0" brushRef="#br0" timeOffset="14428.287">12111 6653 1099 0,'-7'-2'484'0,"-4"6"-248"15,-5 9-43-15,-1-1-76 16,-6 9-19-16,-1-3-30 16,9 1-16-16,-6 2-16 15,0-1-6-15,1 7-6 16,7-6-2-16,9 3-6 0,3 1-5 15,2-5-4-15,6 8-1 16,-1-10-2-16,-2-2 0 16,3-3 1-16,-5-8 1 15,11 1 3-15,8-8 2 16,6-8 0-16,-14-2-1 16,6-11-3-16,0 1-4 0,-2-3-7 15,13-2-2-15,-16-4-1 16,-2-3 2-16,-3 0 4 15,-4-2 1-15,-4 7-3 16,-1-2-1-16,-5 16-6 16,-9-4-4-16,5 10-1 15,-2 8 0-15,-1 1 4 16,0 12 2-16,0 3-7 16,3 0-34-16,2-6-101 15,2 0-91-15,5 1 141 16,1 5-71-16</inkml:trace>
  <inkml:trace contextRef="#ctx0" brushRef="#br0" timeOffset="14934.496">12647 6633 1607 0,'-13'0'541'0,"-3"-4"-319"15,8 1-138-15,-10-4-23 0,3-6-30 16,-4 7-11-16,-9 3-14 16,6 1-3-16,-5 11-4 15,0-6-2-15,15 5 0 16,-1 3 0-16,-6-7 2 15,19 13 1-15,-4-5-4 16,-7-2-2-16,20-2-1 16,6 2-2-16,-9 2 3 15,13-1 2-15,6 0 2 16,-18-2 2-16,24 5 0 16,-7 7 1-16,-13 0 1 15,1-2 0-15,-8 0 0 16,-5-4 0-16,-4 4 1 15,-6-1 1-15,-16 1 1 16,11 6 0-16,-14-4 1 0,3-7 0 16,7-2 1-16,-14-10-1 15,11-5 1 1,-8 1 0-16,0-6 2 0,5-5 0 16,-2-3-2-16,10-5-5 15,8-4-45-15,-2 2-34 16,12 4-58-16,-1 4-47 15,2 7-96-15,5-1-115 16,2 6 250-16</inkml:trace>
  <inkml:trace contextRef="#ctx0" brushRef="#br0" timeOffset="15453.779">12883 6788 634 0,'-1'-2'316'0,"0"1"-80"15,0 0-36-15,1 0-31 0,-1 0-14 16,1 0-40-16,0 0-21 15,0 0-30-15,0 1-8 16,0 0-13-16,13 5-7 16,-10-3-16-16,18 9-3 15,36 8-1-15,-36-21 2 16,3-8 1-16,-4-2-1 16,-5-9-3-16,-2 4-3 15,-5 0-6-15,-3-7-1 0,-8 9-3 16,-5 1-1-16,-4-3-6 15,-5 17-4-15,-8 0-4 16,-5 2 0-16,-7 15 3 16,13-6 1-16,-4 13 3 15,15 2 0-15,-3-1 2 16,-15 3 2-16,7-7 2 16,-8 0 4-16,14 1 2 15,11-1 1-15,10 2 1 16,5-3-2-16,6-6-1 15,0-2-1-15,12-5 1 16,-1-5-27-16,-1 1-145 16,10-7 120-16</inkml:trace>
  <inkml:trace contextRef="#ctx0" brushRef="#br0" timeOffset="16249.431">13820 6402 924 0,'10'-1'430'0,"-12"-3"-188"15,6-1-48-15,-10 1-75 16,-2 3-19-16,9 5-28 15,-9-2-11-15,9 2-16 16,-1 2-9-16,-8 3-9 16,-3 10-6-16,-8 11-7 0,7 6-4 15,-7 12-1-15,2-3 1 16,6 6 0-16,-10-3 1 16,7-3-2-16,5-4 0 15,-6-7-1-15,0-6-2 16,1-7-1-16,3 1 0 0,1-9 1 15,5-4 1 1,2-4 6-16,2-8 2 0,0-6-6 16,1-2-1-16,9-8-18 15,-8-2-1-15,8-5-25 16,-4-4-9-16,-5-4-18 16,-2 3-12-16,-5 2 13 15,4 15 7-15,-12-7 18 16,0 5 8-16,-6 12 12 15,-11-6 3-15,-3 20 9 16,4 2 5-16,-4 4 4 16,13 9 4-16,2-3 4 15,-17 0 6-15,14 0 10 16,-11-5 5-16,6 2 6 16,30 1 1-16,-5 0-3 15,-5-6 0-15,18 3 0 0,-10 3-1 16,1-3-3-1,18 3-1-15,-10-7-5 0,19-6-2 16,6-7-4-16,-1-1-3 16,17-8-5-16,-13-3-2 15,11-6 12-15,2-3-38 16,-4 1-79-16,4-1-7 16,-19 13 35-16</inkml:trace>
  <inkml:trace contextRef="#ctx0" brushRef="#br0" timeOffset="17502.263">14576 6738 618 0,'4'-6'321'0,"19"-24"-68"16,-24 26-11-16,-4 4-50 16,-1 2-21-16,-3-2-54 15,1 4-22-15,-3 1-20 16,-4-4-10-16,6 8-13 16,-5 6-7-16,0-6-17 15,4 5-5-15,-9-4-9 16,2-5-4-16,0 9-5 0,-9-5-2 15,0 9-2-15,0-3 0 16,11 1-1 0,3 2-2-16,14-6-3 0,9 1 0 15,-10 1-1-15,12 2 2 0,3-2 2 16,4-4 2 0,12-4 1-16,-6-5 1 0,1-1 2 15,-4-5 1-15,4-2 3 16,-6-7 2-16,-1-6 2 15,4 1 1-15,-1-10 0 16,3 3 0-16,-2-7 1 16,-14 6-1-16,-6 1-2 15,-4-2 0-15,0 5-5 16,-1-3-1-16,-10 12-5 16,1 4 0-16,-15 7 0 15,5 4-1-15,-1 0-2 16,-10 9 0-16,13-5 0 15,-5 7 2-15,7-8-1 16,9-1 1-16,-7 9-2 16,6-8-3-16,2 8-24 15,2-5-25-15,2-2-69 0,-1 3-38 16,3 1-70-16,0-1-31 16,3-2 172-16</inkml:trace>
  <inkml:trace contextRef="#ctx0" brushRef="#br0" timeOffset="18055.463">14795 6895 517 0,'-6'4'304'0,"-4"-5"-52"16,21-2-97-16,6-3-48 16,-29-2-27-16,27 3-2 15,-5-4-8-15,-1 3-9 16,11 0 4-16,-4-2 19 15,-10 1 3-15,2-1-4 0,3-4-6 16,-1-5-13-16,5-1-5 16,-2-8-1-16,-1-3 0 15,0-4-1-15,4-6 1 16,-4-11-7-16,1-5-6 16,-1-9-14-16,-2-2-7 15,1 6-14-15,0 4-4 16,0 6-5-16,-2 0-1 15,5 12-4-15,2 2-2 16,-4 9-5-16,2 8-1 0,2 2-4 16,-2 9-1-16,8 6 1 15,-10-1 2-15,9 2 4 16,-8 1 0-16,2 5 0 16,11-3 0-16,-1 12 0 15,7 8 4-15,-19-3-44 16,5 6-41-16,-9-2-138 15,-12-4-119-15,9 8 218 16</inkml:trace>
  <inkml:trace contextRef="#ctx0" brushRef="#br0" timeOffset="18340.867">14886 6598 914 0,'-8'-1'455'0,"18"-3"-134"16,-1-4-86-16,10 7-55 15,2-6-27-15,-1 4-40 16,6 4-7-16,-10-1-60 15,3 2-14-15,-4-2-18 16,1-1 5-16,-1-1-81 16,1 2 132-16,-6 1-62 15</inkml:trace>
  <inkml:trace contextRef="#ctx0" brushRef="#br0" timeOffset="19563.634">15964 6739 596 0,'-4'-4'283'0,"5"-1"-108"16,4 6-24-16,-6-5-50 16,1 3-11-16,0 0-16 15,0 0-4-15,0 0 4 16,0 0 6-16,0 0 11 16,0-10 2-16,-1 5 1 0,0 1-8 15,0 2-17-15,-3-4-6 16,-14 2-18-16,-37-25-10 15,23 28-17-15,-7 4-7 16,7 0-7-16,2 4-2 16,-6 5-3-16,9-3-3 15,-13 11-4-15,1-6 0 16,14 1-1-16,1 7-1 16,9-2-1-16,6 4 0 15,2-2 1-15,7-3 2 0,3 3 2 16,-1-1 2-16,7-1 1 15,-4 3 1-15,2-5 2 16,5-4-2-16,-4-4 2 16,12-7 3-16,5-10 1 15,3-3-1-15,6-13-6 16,5-5-9-16,-1-7-4 16,3-5 1-16,-1-4 8 15,-8-1 7-15,4 0 3 16,-13 2 0-16,-6 10-1 15,-11 12-1-15,-7 10-7 16,1 12-5-16,-9 13-5 16,1 3-1-16,-9 12 6 15,-4-5 4-15,4 9 5 16,1-2 1-16,1-1 1 0,-2 1 1 16,6-3-1-16,2-2 0 15,8-2 0-15,7 0-1 16,-3-9-62-16,1 0-33 15,0-11-97-15,0-1-29 16,5-2 143-16</inkml:trace>
  <inkml:trace contextRef="#ctx0" brushRef="#br0" timeOffset="20257.535">16196 6649 2384 0,'5'5'6'0,"-18"10"4"15,10-4-2-15,-11 13-3 0,-16 5-2 16,9-1-1-16,-2 4 0 15,7-4-2-15,7-1 0 16,7-3-1-16,0-3-2 16,7 1 0-16,13-3-1 15,-2-1 3-15,13-4-1 16,-2-5 2-16,-2-10 1 16,14-8-5-16,-9-2-12 15,13-12-25-15,4-2-14 0,-5-8-6 16,0-6 10-1,-4 0 27-15,-2-1 9 0,-9-2 19 16,5 7 1-16,-9-3-1 16,-19 9 6-16,1 13 8 15,-22 4 2-15,-5 18 5 16,6 3 4-16,-14 11-8 16,6 0-1-16,-1 3-1 15,1-7-5-15,9 7-4 16,1 0 0-16,5-4-2 15,3 12 0-15,4-10-1 16,1-1-1-16,7-2-2 16,0-7-1-16,4 1-1 15,2-2-1-15,2 0 5 16,4 2-22-16,9-7-91 16,0-4-75-16,9-11 101 15</inkml:trace>
  <inkml:trace contextRef="#ctx0" brushRef="#br0" timeOffset="20611.397">17217 6346 917 0,'-24'-4'432'0,"17"0"-185"16,-3 8-41-16,-2 3-82 16,12-1-25-16,-11 6-29 15,4-3-13-15,-5 10-17 16,-11 2-11-16,-4 10-9 16,-9 8 0-16,1 10 0 15,6 4-1-15,3 3-5 16,2-2-2-16,0-7-5 15,3-4-1-15,6-12-2 16,2 2 0-16,2-9 0 16,-5-2-8-16,6-7-60 0,4-7-35 15,3-10-145-15,4-8-91 16,5-7 213-16</inkml:trace>
  <inkml:trace contextRef="#ctx0" brushRef="#br0" timeOffset="21042.287">16868 6613 744 0,'5'0'400'0,"-4"4"-90"16,3-10-54-16,6 6-90 15,-2 5-29-15,6 6-44 16,-1 8-9-16,7-6-39 16,3-8-8-16,5 6-14 15,7-2-17-15,-3 8 7 16,7-4-3-16,-14-13 0 15,-3-2 1-15,14-12 2 16,-4-4-1-16,10-1-2 16,3-8-1-16,-14-4-3 15,-4 5 0-15,-5-2-2 16,-8 8-2-16,-4 10-1 16,-2 4-2-16,-6 6-5 15,-2 3 1-15,-5 15 7 0,-8-4 0 16,0 20 18-16,-7-3 1 15,-4 0 0-15,1 7 4 16,-3-7-9-16,2 4-3 16,6-2-7-16,3-5-1 15,7-3-4-15,-3-6-1 16,16-2-1-16,-5-2-4 16,-5-5-10-16,17-1-11 15,-14-3-29-15,2-6-14 0,9-3-61 16,-10-3-43-16,11-9 112 15</inkml:trace>
  <inkml:trace contextRef="#ctx0" brushRef="#br0" timeOffset="21521.436">17904 6546 779 0,'-3'11'454'0,"-2"-4"-49"16,-4 4-128-16,-2 3-78 15,-1-14-35-15,0 8-33 0,-2-6-16 16,1 8-46-16,-4 10-14 16,-3-10-20-16,-8 3-10 15,-2 0-10-15,8 1-3 16,-9 3-7-16,12 3-1 15,-2-4-1-15,-8 1-1 16,3 4 0-16,3-6 0 16,4 4-2-16,4 0 0 15,12-4-2-15,-5 0-1 16,23 3 0-16,-3-3 0 0,8 1 0 16,13 1 1-16,-23-12 2 15,30 2 0-15,-6-8 3 16,5-7 0-16,15 2 0 15,-15-5-1-15,8-1-1 16,-11 3 0-16,-5 1-1 16,1 2 0-16,-8 2-33 15,-3 4 3-15,-3 4-21 16,3 0-10-16,0 7 21 16,-12-4-14-16</inkml:trace>
  <inkml:trace contextRef="#ctx0" brushRef="#br0" timeOffset="22681.611">18874 6623 131 0,'0'-1'134'0,"4"0"55"16,9-2-11-16,-4 0-22 16,33-20-24-16,-35 17-14 15,-1 3 4-15,-2 1 11 16,-7 4 8-16,5 1-5 15,-2-4-4-15,0 0-8 16,0 0-7-16,0 0-12 16,0 0-10-16,0 0-18 15,0-1-10-15,0 1-14 0,0 0-6 16,-1 0-13-16,-1 0-5 16,-21-9-9-16,-29-8-3 15,26 17-9-15,-1 4-3 16,-4 7-5-16,-1-2 0 15,-5 7-3-15,6-3-1 16,-5 8-1-16,12-2 0 16,10 7 0-16,-7 4-1 15,7-5 1-15,0 5 0 0,7-1 0 16,3-4 1-16,4 1 0 16,9-3 1-16,-1 1 1 15,14-3-1-15,4-10 2 16,-4 0 0-16,5-12 0 15,-1-7 0-15,9-7-9 16,-1-8-8-16,6-7-9 16,0-6-1-16,9-12 11 15,17 6 8-15,-24-14 10 16,0 3 4-16,-18 8 0 16,-21-1 0-16,7 20 0 15,-6 8 1-15,-12 16 0 16,-4 2 2-16,-8 12 2 15,-3 4 1-15,3 8-2 16,1 9-1-16,1 2-4 0,-4 6-1 16,9 1-1-16,3-6-1 15,1-1-1-15,7-4 0 16,-6-2 0-16,-3 2-2 16,3-6-9-16,-1-6-13 15,4 0-39-15,2-6-27 0,-1-5-65 16,4 0-48-16,-1-6-223 15,1-2 274-15</inkml:trace>
  <inkml:trace contextRef="#ctx0" brushRef="#br0" timeOffset="23223.698">19475 6497 431 0,'-3'9'233'16,"5"0"-53"-16,9-9-60 16,2 3 4-16,-18-5 30 15,21-1 15-15,-24-1 37 0,-2 2-2 16,15 0-20-16,-20 0-10 15,9 1-57-15,-8-4-22 16,-5 4-35-16,0-1-13 16,-8 4-22-16,5 8-7 15,-4 7-9-15,-3 2-4 16,0 9-3-16,1-3-2 16,1 1 0-16,-2-1-1 15,7 0-1-15,-1 2 0 0,7 0-1 16,14 2 0-16,3-9-1 15,12 2-1-15,-1-3 1 16,-2-3-1-16,10-3 2 16,0 0 1-16,8-9 1 15,3-4 1-15,4-4 0 16,1-6-1-16,7-5-6 16,4-2-1-16,-6-2-1 15,-5 6-2-15,-13 3-4 16,0 5-2-16,-14 5-9 15,5 0-5-15,-9 0 1 16,-11 5-11-16,12 4-59 16,-17 1-27-16,11 3-137 15,-2 1-265-15,-7-3 360 0</inkml:trace>
  <inkml:trace contextRef="#ctx0" brushRef="#br0" timeOffset="23551.12">19943 6495 1050 0,'-5'9'533'15,"-1"-1"-177"-15,-11 9-171 16,-8 1-40-16,7 8-67 16,-5 9-15-16,6 0-26 15,-2-2-10-15,1 6-10 16,2-5-4-16,1-3-4 16,3 1-1-16,0-13-4 15,3-1-1-15,4-3 1 16,-1-5-30-16,4-7-102 15,3-2-64-15,7-2 104 0</inkml:trace>
  <inkml:trace contextRef="#ctx0" brushRef="#br0" timeOffset="24192.365">20954 6272 1034 0,'-11'-8'470'0,"5"7"-228"16,-17-5-72-16,8 8-72 16,10 1-30-16,-13 7-27 15,3 5-10-15,-3 8-20 16,-3 6-4-16,-5 2 0 15,3 9 3-15,-1 7 9 16,-1 10 3-16,-1-2 4 16,3 7 0-16,1-5-7 15,8-13-4-15,-1-4-7 16,3-10-1-16,5-7-2 16,1 1 1-16,0-14 1 15,-5 1 0-15,5-7 4 0,6-7-5 16,5-5-24-16,6-7-13 15,3-12-31-15,-8-6-12 16,4 1-18-16,2-7-7 16,-14 7-5-16,0 2 15 15,-17-3 39-15,-4 11 17 16,4 2 33-16,-11 7 4 0,4 8 13 16,-18 8 6-1,-3 7 8-15,0 8 1 0,1 5-6 16,24-8-6-1,12-7-6-15,0-1-1 16,-26 33 7-16,6-5 8 0,12 1 16 16,12-9 4-16,12-5-1 15,4 3-5-15,11-4-6 16,7-1-1-16,15-5 8 16,5-5 5-16,10-9 2 15,10-3-2-15,-1-13-12 16,1-4-6-16,-12-5-11 15,-9-5 12-15,-12 0-100 16,2-6-58-16,-5 1 80 16</inkml:trace>
  <inkml:trace contextRef="#ctx0" brushRef="#br0" timeOffset="25890.842">21634 6563 370 0,'7'-3'207'0,"0"-2"-29"0,-3 2-25 16,0 0-11-16,0-1 3 15,-4 2 15-15,1 1 4 16,-1 0-11-16,0 0-14 15,0 0-35-15,1-7-18 16,-1 7-36-16,-1-3-14 16,0 3-15-16,-1 0-2 15,-21-9-5-15,-31 0-3 16,31 19-5-16,-7 3-7 16,0 5-3-16,0 6 0 0,-7 2 1 15,5-4 0-15,3-2 1 16,-3 6 0-16,11-9 3 15,7 6 0-15,0 4 1 16,9-10 1-16,0 7 0 16,0-2 1-16,3-4 0 15,2 2-1-15,-2-6 1 16,1-3-1-16,6-5 1 16,-1-5 2-16,12-4 4 15,4-6-1-15,18-7-2 16,-4-4-5-16,12-9-2 15,11-1 0-15,-14-15 2 16,7-4 2-16,-10 2 1 16,-10-1-2-16,-8 18 0 15,-8 8-2-15,-6 17-3 0,-10 2-4 16,-7 14-4-16,-3 2 3 16,-9 7 9-16,3 5 6 15,-6 10 7-15,4-1 0 16,0-5-5-16,-3 6-1 15,12-14-3-15,1 1 0 16,14 5-2-16,1-13-1 16,1-2 0-16,-1 4-1 15,4-10 2-15,10-1 0 0,2 3-1 16,8-6 1-16,-4-5 0 16,5 4-1-16,5-7 1 15,-3-11 0-15,9 2 0 16,-2-6-2-16,8-10 0 15,3 6 2-15,-3-16-1 16,-3 0 2-16,-10-2-4 16,-7 1-1-16,-12 14 0 15,-3 6 0-15,-10 9-2 16,-7 10-4-16,-10 6-5 16,-1 6-1-16,-2 15 7 15,-13-2 5-15,2 8 5 16,0 6 0-16,9-2-2 0,2 4-1 15,13-2-1-15,-17-4 0 16,-9 1 0-16,22-3 0 16,-9-10 1-16,7 0-1 15,4-13 0-15,0-3 0 16,1 2 1-16,13-6 0 16,8-4-1-16,-8-5-6 15,23-8-12-15,-1-8-3 16,5-4-20-16,4-10-6 15,-5-6 0-15,7 3 2 0,1-3 19 16,1 12 12-16,-9 13 12 16,-10 6 12-16,-1 9 25 15,-2 5 5-15,-7 5 4 16,-1 2-8-16,-8 5-14 16,-4 9-1-16,0 3-2 15,-1 6-3-15,-11 6-6 16,6-1-3-16,-7-2-4 15,-2-5 0-15,5 2-2 16,-5-4 0-16,-1 0 0 16,0 0-1-16,3-10 0 15,-2-2-1-15,4-6-23 16,2-1-16-16,6-5-76 16,2-4-59-16,9-12-273 0,9 0 286 15</inkml:trace>
  <inkml:trace contextRef="#ctx0" brushRef="#br0" timeOffset="26589.652">22974 6266 563 0,'5'-4'350'15,"3"4"-37"-15,-3-7-75 16,-4 7-18-16,-1 4-25 16,-2-4-21-16,1 0-41 15,0 0-23-15,-10 11-38 16,-35 41-9-16,31-21-14 15,7 5-7-15,-19 2-9 16,4 12-4-16,-8 1-10 16,0 5-2-16,10 0-4 0,-6-11-3 15,5-4-3-15,2-7 0 16,8-9-1-16,1-1 0 16,5-10-1-16,3-6 0 15,1-3-1-15,3-5-3 16,2-8-7-16,1-4-9 15,5-12-25-15,1-1-13 16,0-14-16-16,0 7-6 16,-6 15 5-1,2 1 9-15,6-47 21 0,-3 3 14 0,-6 15 16 16,-20 29 5-16,-5 7-1 16,-2 2 3-16,-6 10 5 15,-2 5 4-15,1 8 5 16,-6 6-1-16,-7 6-2 15,9-2-2-15,-4 3-1 16,6 8 2-16,27-2 6 16,-23 0 5-16,32 3 8 15,-15-15 2-15,-1-4 1 16,24 4-1-16,-12-9-1 16,19 5-1-16,-7-5-1 15,0-4-1-15,16-9-4 16,8-3-1-16,11-8-4 15,6-1-1-15,-4-5-4 0,-5-2-2 16,2 1-22-16,17-3-29 16,-20 1 312-16,6 7-217 15</inkml:trace>
  <inkml:trace contextRef="#ctx0" brushRef="#br0" timeOffset="27838.608">23912 6457 725 0,'-7'-4'411'0,"10"0"-161"16,-5 3-31-16,-6 0-70 15,8 1-71-15,-9 1 11 16,-10 4-9-16,13 1-8 16,-8-2 1-16,-11 3 3 15,15 1-6-15,-9-7-12 16,-3 3-8-16,-5 1-23 15,-7-1-6-15,-9 7-13 16,7-1-3-16,2 2-1 16,3-6-1-16,8 2-1 15,-1-1 0-15,8-4-2 16,7 6 0-16,2-12-3 16,4 6-1-16,5-1-8 15,-3-2-2-15,0 0 0 0,1 0 2 16,0 0 6-16,7 2 2 15,10 1 1-15,29-1 0 16,-28-9 0-16,6 2 0 16,6 1 2-16,2 3 0 15,-1 2 1-15,5 12 0 16,-16 0 0-16,4 6 0 16,0-5 3-16,-15 0 2 15,2 7 20-15,-3-2 8 16,-22 4 10-16,-4 0 2 0,-11-5-14 15,-11 3-6 1,3-4-7-16,-1-2-4 0,1-4-3 16,-6 1-3-16,2 0-2 15,-3-8-1-15,4-1-1 16,9-5 0-16,-1-6 1 16,8 3 2-16,0-6 0 15,-8-1 0-15,12-5-6 16,5-2-3-16,2-7-19 15,7 1-15-15,14 2-53 16,2-5-30-16,5 8-121 16,3 0-231-16,13 5 317 15</inkml:trace>
  <inkml:trace contextRef="#ctx0" brushRef="#br0" timeOffset="28430.648">24148 6515 1081 0,'0'2'471'0,"-9"7"-247"16,-2-4-31-16,-8 11-44 15,-5-2-16-15,2 1-22 16,-2 7-20-16,-1 0-36 15,0-3-11-15,2 5-13 16,-5-1-6-16,16-7-9 16,1 3-5-16,4-3-6 0,12 0-2 15,-5 0-3-15,9-1-1 16,12-1 0-16,-3-6 1 16,12-2 2-16,-4-4 3 15,2-5 2-15,-1-6 1 16,-1-10 1-16,1 1 1 15,-7-9-1-15,12-3 0 0,-4 7 1 16,1-11-1-16,-17-8 1 16,-7 3-1-16,-5-7 1 15,-5 12-1-15,4 14-9 16,-4 7-3-16,-12 6-7 16,-2 3-4-16,-4 5 6 15,-6 3 0-15,6 6-22 16,-7-3-39-16,6-3-107 15,-3 1-83-15,3-5 154 16</inkml:trace>
  <inkml:trace contextRef="#ctx0" brushRef="#br0" timeOffset="29589.077">24871 6190 469 0,'20'-7'349'0,"-7"1"4"0,-11-2-97 16,11 7-22-16,-19 0-71 15,4 8-19-15,-2-7-43 16,1 11-18-16,-3 4-17 15,-11 2-11-15,6 13-19 16,-11-3-6-16,1 10-12 16,8 1-3-16,-11 3-4 15,1 4-1-15,-7 8-2 16,-5-5-1-16,6 2-1 16,3-3-2-16,9-18 1 15,6-2-1-15,-2-9 1 16,6-3 1-16,0 0 1 15,4-6 6-15,-2-7 6 16,1-6 1-16,3-9-2 16,-4-3-7-16,10-11-8 15,-1 4-3-15,3-1-13 0,-1 6-7 16,-3 5-11-16,3-11-2 16,4 5 3-16,-1-7 4 15,-4-1 12-15,0 3 4 16,-10 2 8-16,0 1 1 15,-8 9-4-15,-1 9-4 0,-10 3-4 16,0 5-1-16,-5 7 6 16,-2-2 2-16,2 9 4 15,4 0 2-15,2 3-2 16,0 2 0-16,4-2 1 16,1 0 0-16,6 2 1 15,8-3 1-15,7 1 1 16,-15-3 1-16,22 2 2 15,-9 1 0-15,-4-3 3 16,19-5 1-16,-18-7 2 16,13-1 0-16,16-2 0 15,2 2 0-15,11-8 0 16,2 2 1-16,-1-7-3 16,2 4 0-16,-5-4-2 0,-3-7-2 15,7 3-1 1,-5 3-2-16,-15 3-12 0,0-3-12 15,-24 8-31-15,-4-9-26 16,14 8-85-16,-19 2-71 16,9-1 147-16,11-6-69 15</inkml:trace>
  <inkml:trace contextRef="#ctx0" brushRef="#br0" timeOffset="29939.023">25123 6421 1282 0,'-9'-5'513'0,"9"4"-340"15,0 2-32-15,-1 2-54 16,0-3-11-16,0 0-11 15,0 0-2-15,-5 6-8 16,2 12-6-16,-37 36-12 16,22-25-6-16,2 2-8 15,2-1-4-15,1 7-7 0,-1-5-4 16,1-3-3-16,2-6-1 16,2-12-3-16,4 4 0 15,2-7-2-15,3-2-7 16,0-6-37-16,1 2-32 15,0-3-111-15,0 0-78 16,0 0 165-16</inkml:trace>
  <inkml:trace contextRef="#ctx0" brushRef="#br0" timeOffset="30489.993">25368 6414 853 0,'-19'4'481'0,"1"5"-46"15,2 0-164-15,5 8-97 16,-2 0-30-16,5 3-51 16,-9 1-13-16,8 3-28 15,8-2-10-15,1 1-8 16,-5 0-2-16,2 5-6 0,-17 3-5 15,2-5-8-15,8-2-3 16,-5-6-5-16,15-2-1 16,-2-1-2-16,5 2-1 15,-5-7-1-15,10-2 0 16,9-9 0-16,-1-4 0 16,12-8-15-16,-3-7-13 15,3-6-20-15,-9-2-5 16,14-8 6-16,-4 0 8 0,1-9 17 15,6-1 5-15,-18 7 12 16,2 3 4-16,-11 18 1 16,1 8 2-16,-5 6-4 15,-5 3-3-15,-5 7 5 16,-3 0 2-16,-2 15 8 16,-3-1 2-16,4 15-2 15,-3 6-2-15,-5-3-2 16,2-2 0-16,-4-5-3 15,6-6 0-15,9-3-2 16,2 7-1-16,4-16 0 16,-1 4 1-16,7-6-51 15,0-10-50-15,7 5-156 16,1-8 153-16</inkml:trace>
  <inkml:trace contextRef="#ctx0" brushRef="#br0" timeOffset="31284.736">25852 6462 800 0,'1'-5'388'0,"3"1"-127"15,5 1-82-15,-1 1-45 16,-7 1-7-16,4 5 9 15,-6 4 9-15,-3 6-6 16,-1 7-5-16,-9 0-32 16,-1 6-16-16,-4 3-28 15,1 5-12-15,-3 1-16 16,10 2-6-16,-13-8-11 16,10-5-3-16,8-3-3 15,-10-7-1-15,9 0-1 16,-4-5 0-16,8-5 0 15,-4-2 2-15,19-5-1 16,-4-1-2-16,-10-1-2 16,15 1-3-16,0-5-6 0,-10-3-5 15,18-2-18-15,-9-5-10 16,12-10-28-16,21 2-14 16,0-14-30-16,0-5-4 15,-10 7 25-15,-2-3 20 16,-10 14 48-16,-2 12 16 15,-8 14 23-15,-1 6 14 16,-7 10 41-16,-5 7 18 16,-1 4 9-16,-5 1-5 0,-4 7-28 15,3-1-13-15,-7 0-20 16,1 0-5-16,4-7-9 16,0-3-4-16,7-4-7 15,-1-1 0-15,3-6-1 16,-2-3-1-16,-5-2 1 15,1-6 1-15,1-3-1 16,5-3-2-16,6-3-3 16,2-6-2-16,2-3-3 15,3-9-2-15,12-9-18 16,10-7-14-16,5-13-35 16,2 5-13-16,3 0 9 15,-3 13 14-15,-6 15 35 16,-6 9 15-16,-10 12 13 0,-8 5 10 15,-4 5 15 1,0 6 10-16,-7 11 17 0,-6 0 2 16,-3 14 1-16,0 0-2 15,0-9-18-15,0 3-6 16,1-10-15-16,4-5-5 16,-5 0-4-16,6-4 16 15,4-1-41-15,-6-9-47 16,-3 5 49-16</inkml:trace>
  <inkml:trace contextRef="#ctx0" brushRef="#br0" timeOffset="32479.401">27151 6482 475 0,'28'-12'295'0,"-34"12"-3"15,-1 1-51-15,8-2-46 16,7-2-12-16,-8-2-29 16,9 0-17-16,1 1-45 15,-11 0-22-15,4 1-13 16,-8 3 0-16,4 0 14 16,0 0 6-16,-1 0-11 15,1-1-9-15,0 1-20 16,-5-1-9-16,-9 0-11 15,-22-1-3-15,24 0-6 0,-2 4-1 16,-17 1-5 0,6 3-2-16,-10 4 0 0,7 6-1 15,-1 0-1-15,-1-1 0 16,7 5-1-16,-4-1 1 16,12 7-1-16,2 0 1 15,-2 8 0-15,10-2 0 16,-5-4 2-16,-4 4-1 0,6-11 1 15,1 3 0-15,-7-8 0 16,15-3-1-16,9-5-1 16,-5-8 1-16,24-3 0 15,-3-4-3-15,2-8-12 16,4-10-12-16,5 0-23 16,4-9-8-16,8-12-9 15,-2 6 6-15,7-8 16 16,-14 3 10-16,-7 13 23 15,3 4 6-15,-28 7 6 16,4 9 2-16,-17 7-2 16,-5 3-1-16,-6 8 2 15,11 7 0-15,-8 5 6 16,0 5 4-16,0 6-3 16,-7 3-1-16,2 2-4 15,2-2-1-15,1 1 1 0,-7-3-1 16,8 2 1-1,4-4-1-15,1-6-1 0,9-5-2 16,1-4-11-16,-3-1-20 16,3-4-67-16,0-4-45 15,5-7-160-15,2-5 188 16</inkml:trace>
  <inkml:trace contextRef="#ctx0" brushRef="#br0" timeOffset="33065.121">27451 6391 882 0,'-4'6'383'0,"0"-1"-190"16,-2-3-24-16,2 3-26 15,-2 1-8-15,1 4-15 16,-4 4-3-16,-1 4-14 16,-5 2-10-16,-8 9-21 15,1-3-11-15,-5 6-22 0,5 3-6 16,6-8-11-16,4 9-4 16,4-9-8-16,8-2-2 15,0-3-5-15,5-7-1 16,10-3-2-16,1-6 1 15,7-1 1-15,-3-4 0 16,3-1-19-16,7-4-15 16,4-9-26-16,3-3-8 15,6-13 16-15,-2-8 12 16,0-9 21-16,-6-1 6 0,2-1 4 16,-1 7 2-16,-12 6 6 15,8 10 2-15,-16 13 1 16,-16 0 14-16,-9 10 10 15,-5 1 5-15,-23 7 13 16,9 6-8-16,7 11-2 16,-12 7-1-16,28 1-3 15,-13 2 1-15,-2 5 1 16,13-8-2-16,-15 2-7 16,23 2-6-16,-2-12-10 15,1 4-3-15,12-6-3 16,-4-7-1-16,20 3 0 15,0-9-26-15,4-3-83 0,8-2-33 16,-2-6 71-16</inkml:trace>
  <inkml:trace contextRef="#ctx0" brushRef="#br0" timeOffset="33755.458">28138 6278 615 0,'11'-8'370'15,"-5"-2"-55"-15,-5-2-72 16,0 3-9-16,2 5-48 16,-2 3-28-16,-12 9-45 15,10 0-18-15,-14 8-30 16,7 5-11-16,-8 3-14 16,-7 5-10-16,-9 7-12 15,-10 4-3-15,7 4-6 16,-5 2-1-16,12-1-2 15,2 2-1-15,3-7-1 16,7 0-1-16,2-16 0 16,1-10 0-16,2-6 0 15,1-1 1-15,-1-6-26 16,7-5-29-16,-8-3-78 16,8-11-45-16,7 2 105 0</inkml:trace>
  <inkml:trace contextRef="#ctx0" brushRef="#br0" timeOffset="34023.586">27862 6415 709 0,'5'-2'462'0,"3"-1"65"15,6 2-178-15,8-3-96 16,3-3-41-16,14 4-90 15,3-2-31-15,9 4-42 16,3 2-13-16,-3 5-13 16,-1-1-5-16,-12-1-6 15,-7 4-2-15,-7-5-5 16,-8 1 0-16,-9-3-23 16,-2 0-31-16,-5-1-96 15,0 0-82-15,-2 0 138 16</inkml:trace>
  <inkml:trace contextRef="#ctx0" brushRef="#br0" timeOffset="34763.824">28638 6571 719 0,'8'5'371'0,"4"-3"-85"16,-5-6-11-16,2 4-35 16,-1-2-15-16,-9 2-48 15,0 2-26-15,-5-7-45 16,2-1-19-16,-8-3-24 15,7 0-10-15,-11 0-18 16,4 2-6-16,-3 3-13 16,-7-3-3-16,-2 7-7 15,-4 9-1-15,-5-2-2 16,-3 0 1-16,7 5-3 16,-3-7 0-16,11 7 0 0,0 10-1 15,5-5 0-15,1 5-1 16,-2 4 1-16,3-4 0 15,2 3-1-15,0-5 1 16,10-2-2-16,3-3-1 16,4-2 1-16,2 0-2 15,-1-6 2-15,5-2 0 16,2-5 0-16,7-3 1 16,6-4-1-16,2-7-4 0,11 0-12 15,8-5-8-15,-7-6-11 16,-2-3-2-16,6-4 0 15,-11-9 2-15,-5 7 11 16,-6 3 6-16,-16 6 14 16,-6 15 5-16,0 6 1 15,-3 8 1-15,-8 3 6 16,-3 8 4-16,-6 8 7 16,15-3 1-16,-5 7-4 15,-2-7-2-15,11-1-3 16,-15 2-1-16,2-4-2 15,11 5 0-15,1-3-2 16,-2-5 0-16,0 0-1 16,21 1-1-16,-3-7 0 15,17 1 0-15,18-3 13 16,-14-4-25-16,8-2-51 16,-6-5-48-16,2-1-304 0,1-4 280 15</inkml:trace>
  <inkml:trace contextRef="#ctx0" brushRef="#br0" timeOffset="35706.238">29364 6128 853 0,'6'-13'398'0,"-2"6"-159"16,2 0-30-16,0 2-43 15,-6 2-13-15,-4 3-35 16,-3 5-19-16,-5 10-39 16,0 7-15-16,-6 15-8 15,-6 5-1-15,-3 6-2 16,-7-3-3-16,-2-1-4 15,0 0-2-15,-4 3 0 16,12 0-2-16,11-1-6 16,-1 1-3-16,12-11-8 15,-8-1-2-15,11-3-1 16,-2-7 0-16,1-4 1 0,14-5 0 16,-15-6 0-16,15-2 2 15,12-7 3-15,6 1 0 16,14-3-2-16,3-8 0 15,-10 1-13 1,0 1-5-16,29-20 0 16,5-2 0-16,-8 4 11 15,-34-4 4-15,-11 7 1 16,-8-1-1-16,-2-8 0 0,5 10-2 16,-5-6 1-16,-6 4-3 15,3 7-3-15,-10 5-9 16,7 9-1-16,-7 8 3 15,-12 5 1-15,-5 4 15 16,4 3 6-16,-4 6 6 16,10-1 6-16,-3 6-4 15,1-1-1-15,8 4-2 16,2-5-1-16,8-1-3 16,1-6-2-16,1-2-3 15,3 2-1-15,5-6-2 16,8-4 1-16,3-6 0 15,3-1 0-15,10-2-19 16,-1-7-26-16,-6-11-103 16,17 4-46-16,-5-5 108 0</inkml:trace>
  <inkml:trace contextRef="#ctx0" brushRef="#br0" timeOffset="36085.248">29081 6172 1079 0,'0'1'528'0,"3"-1"-146"15,-2-3-123-15,-1 2-84 16,3 0-34-16,24-7-65 16,31-3-10-16,-18 7-42 15,1 5-8-15,5-1-9 16,3 5-14-16,4 6 9 0,2 3 0 15,6 1-1-15,-7-2 26 16,6-4-98 0,-5-7-74-16,-14 6 97 0</inkml:trace>
  <inkml:trace contextRef="#ctx0" brushRef="#br0" timeOffset="36429.702">29970 6808 2467 0,'-7'10'840'0,"7"1"-802"16,-12-1-10-16,-1-2 106 15,7-3 49-15,-10-4-104 16</inkml:trace>
  <inkml:trace contextRef="#ctx0" brushRef="#br0" timeOffset="49122.22">2633 7687 446 0,'5'-9'308'16,"18"-24"11"-16,-24 32-133 16,2-7-20-16,-1 8-44 15,3-5-16-15,1 0-34 16,-3 2-13-16,2 2-17 15,-4 1-3-15,0 0-15 16,0 0-5-16,0 0-8 16,0 1-3-16,-4 12 2 15,-4 5 0-15,-11 34-4 16,10-25-1-16,1 12-4 16,14-2 1-16,-13 5-1 15,7-3 1-15,-1 7 1 16,-4 4 0-16,-4-12 1 15,-2-2 0-15,1-12 1 16,-1-11 1-16,4 1 1 16,3 1 1-16,0-13 4 0,-1 3 4 15,-5-4-29-15,4-6-51 16,2-3-298-16,6-2 246 16</inkml:trace>
  <inkml:trace contextRef="#ctx0" brushRef="#br0" timeOffset="49590.159">2358 7655 458 0,'-5'-1'274'0,"5"1"-10"16,2 0-43-16,-3-2-46 15,0 1-29-15,0 0-56 16,-1 0-21-16,2 0-21 0,2 0-5 15,10-2 2-15,16-3-1 16,29-1-11-16,-26 8-6 16,17 0-6-16,-18-1-1 15,10 0 1-15,8 2 1 16,-3-6-1-16,9-4-1 16,-4-1-4-16,-10-1-1 15,-5 5-1-15,-7 1 0 16,-7-3 0-16,-6 0-1 0,-7 3 0 15,-2 1-1-15,-1 1-27 16,3-4-50-16,-5 6-125 16,-3 2-106-16,-3 17 175 15</inkml:trace>
  <inkml:trace contextRef="#ctx0" brushRef="#br0" timeOffset="50857.679">3060 7617 748 0,'-1'-41'367'0,"1"40"-117"15,3-2-55-15,0-2-68 16,-4 4-31-16,1 0-47 16,-1 0-15-16,0 1-20 15,0 0-1-15,1 6 2 16,-1 12-1-16,-2 31-1 15,1-23-1-15,-3-3-4 16,0 11-1-16,-2-1-2 0,-1 2 0 16,-2 7 0-16,4 3-1 15,-7 3 1-15,-4-11 1 16,5 4 0-16,-12-8 0 16,13-11 0-16,1 6 0 15,-2-13 1-15,7-5 2 16,-4-2 1-16,7-6 4 15,-1-2 1-15,-2-1-3 16,5 0-6-16,0-1-5 0,0 1-3 16,0 0-1-16,0 0 2 15,0 0 0-15,0 0 1 16,0 0 0-16,7-5-1 16,-4 3 0-16,25-6-1 15,12-49 0-15,-12 28 0 16,4-10 1-16,-6-5 0 15,1 8-1-15,-2 0 1 16,-2 5-1-16,-2 14-1 16,0 2 1-16,-8 10-5 15,-3 4-2-15,-7 7-1 16,0 5 0-16,-2 5 4 16,-1 4 1-16,-2 5 4 15,0 2 0-15,-3 2 1 16,3 2 0-16,-4 1 2 0,-3-7 0 15,2 2 0-15,2-7 0 16,-1 1 1-16,2 0 0 16,1 1 0-16,1-2-1 15,4-7 1-15,3 0-1 16,1-3 1-16,6-3 1 16,2-5 2-16,5-1 2 15,4-5 3-15,2-5-1 16,10-7-1-16,-14-2-3 0,4-9-2 15,-4 5-2-15,-3-6-1 16,13-8-1-16,-15 7 1 16,4-2 1-16,-11 7 0 15,-1 7 1-15,0 0 1 16,-5 6 0-16,-4 1 1 16,-2 3 0-16,-7 2-5 15,-2-1 0-15,-5 7-3 16,1 1 1-16,9 5 2 15,-8 0 5-15,9 4 10 16,-7 3 7-16,-4 4 10 16,17 4 6-16,-13-2 6 15,14-1 1-15,-3 4-3 16,-6-1-5-16,17 3-12 16,-8 2-6-16,18-2-8 0,1-3-3 15,-2-9-4-15,-6-1 0 16,4-8 2-16,2 0 2 15,4 2 1-15,8-5 2 16,-6-7 2-16,-5 2 2 16,7-13 8-16,-7 3-17 15,1 1-65-15,0-8-52 16,-7 16 59-16</inkml:trace>
  <inkml:trace contextRef="#ctx0" brushRef="#br0" timeOffset="52177.604">4761 7667 642 0,'-6'3'370'15,"4"1"-185"-15,-7-2-62 16,13 4-20-16,3-3-36 0,-16 1-11 16,22-2-16-16,-12 2-5 15,-8 6-12-15,9-2-4 16,-2 0-4-16,-8 1-2 15,20 2-4-15,-8-1-1 16,-15 4-3-16,9-2 1 16,-2-5 0-16,-2-1 0 0,18-1 2 15,-6-4 5-15,-9-1 8 16,1 1 1-16,1-2-1 16,0 0-5-16,1 0-10 15,0-9-1-15,1-10-1 16,10-22 0-16,-19 24 0 15,15 1 0-15,0 1-1 16,-17-1-1-16,10 8-2 16,3 3-2-16,-7 4-5 15,4-1-2-15,0 5-1 16,-1-2 2-16,-1 0 1 16,-15 8 2-16,-40 24 2 15,32-14 0-15,-12-4 0 16,2 7 0-16,17 1 1 15,2 1 0-15,-1 5-1 16,4 0 1-16,2 5-1 16,0-5 0-16,4-1 0 0,-2 4 0 15,4-6 1 1,1 3-1-16,2-5 1 0,2-1-1 16,6-10 2-16,-1 0 2 15,7-3 10-15,3 0 4 16,5 1 8-16,5-3 4 15,5-4 6-15,2-2 7 16,7-6 9-16,0-2 4 0,-4-3-3 16,-2-1-3-16,-13 6-10 15,-6-4-5-15,4 5-10 16,-2-4-4-16,-8 0-7 16,2 4-2-16,-11-2-2 15,1 2 2-15,5 2-37 16,-4-4-51-16,-2 5-142 15,0 1 136-15</inkml:trace>
  <inkml:trace contextRef="#ctx0" brushRef="#br0" timeOffset="52672.626">5069 7624 637 0,'-1'1'395'16,"-8"0"-20"-16,-1 11-202 16,-2-4-38-16,-8 4-53 15,15 6-14-15,-5 0-23 16,5 4-5-16,6 5-4 15,-8 2 0-15,3 1-2 16,-5 4-4-16,-2-1-11 16,3 9-4-16,-4-4-6 15,4-2 0-15,-7-4-2 16,0-13-1-16,8 0 1 0,-5-9 0 16,6-1-1-16,0-1 1 15,5-8-18-15,-3 1-24 16,11-8-94-16,3-5-105 15,1-5 146-15</inkml:trace>
  <inkml:trace contextRef="#ctx0" brushRef="#br0" timeOffset="53096.548">5319 7624 584 0,'7'-18'334'0,"14"13"-32"16,-17-4-47-16,-8 0-54 16,-2 8-28-16,1-1-55 15,2 1-28-15,3 1-34 16,-1 0-11-16,-1 0-6 15,-3 9 2-15,-7 13 0 16,-21 35 1-16,22-29-2 16,3 5-4-16,-6 2-7 0,10-1-5 15,-11 5-8-15,-2-3-3 16,8-2-5-16,-6 1 0 16,7-5-3-16,-2-4 0 15,4 3 0-15,2-11 0 16,-3-3 0-16,2-2 1 0,-8-9 0 15,0 6 0 1,5-7-25-16,4-1-35 0,0-3-95 16,1-3-94-16,2 3 150 15</inkml:trace>
  <inkml:trace contextRef="#ctx0" brushRef="#br0" timeOffset="53415.487">4937 7823 767 0,'-4'0'421'15,"1"-1"-105"-15,4 1-118 0,-1 0-35 16,0 0-47-16,0 0-15 15,0 0-24-15,12 2-9 16,2 2-8-16,17 9-2 16,-9-8-7-16,4 0-6 15,11-2-11-15,10-2-6 16,-11-5-8-16,3-3-1 16,-29-5-1-16,6 3-1 15,-5-2-15-15,2 1-44 16,17 5-123-16,-11-7 109 0</inkml:trace>
  <inkml:trace contextRef="#ctx0" brushRef="#br0" timeOffset="54280.816">5339 8034 700 0,'-45'-14'396'0,"42"14"-85"0,-2 1-111 16,0 4-36-16,15-1-57 16,-6-4-17-16,10-1-24 15,0-2-6-15,-4 1-5 16,1 5 0-16,10-6-15 15,2-2-4-15,5 1-13 16,-5-8-7-16,-9 7-7 16,2 5-3-16,-6 0-1 15,-12 3-2-15,9 4-1 16,-4-2 0-16,-2 6 3 16,9-2 2-16,-19 8 3 15,2-3 0-15,-7 2-4 16,-1 2 0-16,2-3-2 15,-4-2 0-15,0-4 1 16,3 1 0-16,2-6 4 16,3 1 2-16,9-7 0 0,-1-2 0 15,1-1-6-15,0 4-4 16,0 0-3-16,0 0-2 16,0-1-1-16,3-3 1 15,9 1-1-15,-3-3 0 16,28-14-2-16,-29 26 0 0,2-2 2 15,-2 2 1 1,-4 6 2-16,-1 0 1 0,0 4 1 16,-3 0 0-16,1 2 0 15,-1 2 1-15,-1 1 1 16,3-1 0-16,-5 5 2 16,-2-3 1-16,-7 4 3 15,-4-2 7-15,-7-4 18 16,-5-8 10-16,-1-3 15 15,-3-1 0-15,-1-2-9 16,-3 2-5-16,-7-1-12 16,7-11-5-16,-3 4-9 15,7-2-5-15,4 3-6 16,-3 1-3-16,13-3-2 16,0 2-2-16,5-13-18 15,12 1-31-15,-1-9-91 0,2-4 90 16</inkml:trace>
  <inkml:trace contextRef="#ctx0" brushRef="#br0" timeOffset="55398.261">6006 7702 663 0,'0'-1'436'15,"0"-1"-212"-15,0 1-66 16,0 0-26-16,0 0-36 16,0 0-12-16,0 1-13 15,0 0-6-15,0 0-10 16,0 2-9-16,0 8-9 15,0 3-7-15,-3 27-8 16,-1-26-5-16,3 0-6 0,-3-3-1 16,1 1 0-16,0-2-1 15,2-1 4-15,-1-4 4 16,3-5 6-16,1-2 2 16,-2 1-6-16,0 0-5 15,1-11-8-15,4-10-3 16,11-30-2-16,-3 27-2 15,-2 0-13-15,-4-1-4 0,-5 7 0 16,4 0 3-16,-6 6 8 16,-6 5 1-16,-3 2-3 15,-3 13-2-15,-4-5 0 16,-6 9 1-16,10 1 2 16,-7-8 2-16,4 13 2 15,8-4 0-15,-9 9-1 16,0 2 0-16,-5 0 1 15,-1 1 0-15,-10 5 2 16,0 3 0-16,19-4-1 16,-4 6 1-16,11-11-1 15,10 3 0-15,-2 1-1 16,0-4 1-16,7-1 1 16,-11-3 2-16,6-8 2 15,10-3 3-15,-8-2 2 0,18 1 0 16,-10-8 5-1,1 0 3 1,17 0 1-16,10-3 1 0,-4-16-7 16,-13 8-2-16,-1-1 0 15,-1-3-1-15,-7 12-1 16,2 2-2-16,-3-7-14 16,-6 1-71-16,-1-3-47 15,-13 0-431-15,5 10 378 0</inkml:trace>
  <inkml:trace contextRef="#ctx0" brushRef="#br0" timeOffset="55966.562">6346 7635 916 0,'-3'1'431'0,"-16"3"-173"16,5 10-104-16,-3 3-22 16,-5 3-26-16,20 1-14 15,-28 5-26-15,6 3-8 16,10 3-10-16,-21 9-1 15,30-5-4-15,-9 2-4 16,6-3-8-16,5-8-6 16,3-2-10-16,6-7-3 0,-12-4-4 15,16 4-3-15,-2-9 0 16,0 2 1-16,11-5 1 16,-13 0 2-16,9-4 3 15,6-3 1-15,-2-9 2 16,9-7 0-16,0-9-2 15,-2-3 0-15,6-9-2 16,-3-1 0-16,-14 1 1 16,-1-5-1-16,-9 1 1 15,3 5-2-15,-4 1-2 16,-7 1-2-16,3 9-3 16,-9 3-2-16,-7 6-2 15,4 6-3-15,-13 7-4 16,-1 1 0-16,-5 5 0 15,5 1 0-15,-10 0-16 0,17 4-30 16,-3 4-63-16,-11 1-60 16,15 4-168-16,-17-1 219 15</inkml:trace>
  <inkml:trace contextRef="#ctx0" brushRef="#br0" timeOffset="57075.358">6511 7980 466 0,'29'-33'283'16,"-20"33"-41"-16,2-1-55 15,-2 5-20-15,2-8-19 16,4-2-1-16,-13 4-25 16,-2-8-11-16,1 19-20 15,-16-11-11-15,5 7-23 16,-6 7-8-16,-9-6-16 15,13 15-6-15,-6-4-8 16,7 1-4-16,1-1-6 16,-15-5-4-16,14 2-1 15,-1 2 0-15,4-5 1 16,13 0 1-16,-9-6 2 0,1-5 1 16,0 0 2-16,2 0-3 15,1-1-4-15,0 0-3 16,0 0-5-16,1-2-2 15,6-14-1-15,39-31-3 16,-27 36-2-16,4-6 1 16,0 5 1-16,9 10 3 0,-14-14 0 15,-5 20 0-15,-7 8-1 16,9-6 1-16,1 12 0 16,5-12 1-16,-5 12 0 15,-12 1 1-15,-4 6 3 16,0 4 2-16,-9-4 3 15,-12 1 2-15,-13 2 2 16,-5 4 1-16,2 0 3 16,2-4 1-16,5 2 1 15,-6 2 1-15,-1-8 0 16,0 0 0-16,3-11 0 16,8-12 0-16,8-4-1 15,2-7-1-15,4-10-4 16,1 5-6-16,-1-11-21 0,5 1-6 15,19 3-3 1,-6 3 1-16,2 9 15 16,4 2 2-16,-6 7-2 0,-2 2-1 15,11 8 2-15,-7 4 2 16,-1 6 5-16,8-1 2 16,-5 3 2-16,5-1 2 15,2-4 2-15,-2 6 0 16,0-7 1-16,2 6 0 0,-2-13 4 15,8-5 7-15,3-2-44 16,4-14-63-16,13-2 61 16</inkml:trace>
  <inkml:trace contextRef="#ctx0" brushRef="#br0" timeOffset="67146.472">6904 8101 206 0,'0'-1'145'0,"0"0"7"0,0 0-38 16,0 0-4-16,0 0 9 16,0 1-2-16,0 0-12 15,0 0-12-15,0 0-26 16,0 0-8-16,0-1-17 15,0 0-6-15,-1 0-8 16,1 1-1-16,0 0 7 16,0 0 3-16,0 0 5 15,0 0-1-15,0 0-6 16,0 0-1-16,-2 0 2 16,2 0 2-16,-1 0 4 15,0 0-1-15,1 0-4 16,0 0-4-16,0-2-11 15,0 1-6-15,0 0-9 16,4-17-3-16,9-40-1 0,3 35 0 16,4-30-1-16,-2 11 0 15,1-7 0-15,11-9 0 16,-14 13-1-16,15-3 0 16,-13 11-1-16,3 2 0 0,10 16 0 15,-33-2-1-15,19 6 0 16,-19 3 1-16,-12 3 0 15,21 11 0-15,-13 11 0 16,-4 2 0-16,-2 3-1 16,15 8 0-16,-3 0-1 15,0 5 0-15,17 3 2 16,-23-3 0-16,-3 12 0 16,9-1 1-16,0-3 0 15,6-2 0-15,1-7 1 16,-1 4 0-16,-6-5 0 15,5-7 0-15,3-4 0 16,3-7 0-16,-3 0 0 16,-12-3 0-16,9-3 2 15,-12-2 0-15,14-6 0 16,3 7 1-16,-3-5 0 16,9-2 1-16,-20 5 1 0,8-9 1 15,-8 5-1-15,4 0 0 16,1-2 3-16,-1 2 2 15,0 1 6-15,3-1 3 16,9-1 3-16,-9-9 0 16,39-37-2-16,-35 25-2 0,12-13-4 15,-5-5-2-15,-2-1 0 16,1 4 0-16,-2 1 3 16,-2 6 1-16,-1 1 0 15,-2 3-2-15,1 2-3 16,-2 3-1-16,-4 5-2 15,-2-2-1-15,2 9-3 16,-1-2-1-16,6 8-5 16,1 3-4-16,-10 2-8 15,5 8-1-15,-8 3 3 16,-1 3 5-16,12 1-34 16,-7-3-33-16,9 3-118 15,1 0-102-15,-17 0 183 16</inkml:trace>
  <inkml:trace contextRef="#ctx0" brushRef="#br0" timeOffset="67978.649">7645 7938 477 0,'-22'1'331'0,"19"-13"19"15,3 11-117-15,-5-4-69 16,29 1-32-16,-31 7-25 16,2-6-17-16,6 0-28 15,-27-8-7-15,24 10-1 16,-5 6-2-16,-4-2-7 16,3 12-7-16,-15-4-17 15,1-3-7-15,-6 7-8 0,9-3-3 16,2 2-3-16,-1-3 0 15,7 9 0-15,-4-3-2 16,0 1-1-16,11-5-1 16,2 5-1-16,2-6 0 15,13 0-2-15,-7 7 0 16,4-13 2-16,-1 4 1 16,5-6 4-16,-4-4 2 15,10-1 3-15,2-7-1 0,-2-3-1 16,22 0-3-16,-11-13-4 15,-15 5-1-15,2-11 0 16,-10-2 3-16,1-1 3 16,6-3 1-16,-5 7 1 15,-10 2-1-15,2 14-2 16,0 6 1-16,6 5-6 16,-19 2-3-16,9 6-3 15,2 2 1-15,-25 11 5 16,29 2 3-16,-21 6 1 15,10-3 0-15,5-6 1 16,-1 2 1-16,3-1 1 16,1 1 0-16,0-3 0 15,4-2 1-15,4-5-1 16,-6 3-1-16,18-5 2 16,-11 2-1-16,5-4 0 0,1-3 2 15,8 2-2-15,-3-3 1 16,6-2 1-16,-1-4-1 15,-6-1 2-15,3 2 0 16,-4-4 1-16,-19 6-1 16,15-9-2-16,-4 1-33 15,-2 3-40-15,14 0 45 0</inkml:trace>
  <inkml:trace contextRef="#ctx0" brushRef="#br0" timeOffset="69807.475">8649 7870 167 0,'-1'0'132'0,"-1"0"10"0,1 0-30 16,1 0-15-16,-1-1-22 16,0 0-7-16,0 0-10 15,1 0 2-15,0 0 14 16,6-2 7-16,-1-8 11 15,-1 1 4-15,33-26 3 16,-37 28 0-16,5 6 5 16,-5-3-2-16,0 8-13 15,0-3-13-15,0 0-27 16,0 0-10-16,-1 0-15 16,0 1-1-16,-9 14-5 15,-11 33-3-15,7-16-5 16,2-1-1-16,2 2-3 15,-2 10-1-15,8-17-1 0,-8 4 0 16,-2-6-1-16,-2-6-1 16,1 2 0-16,5-2 0 15,-1-3-1-15,7-5-1 16,4-1-1-16,9-3-1 16,3-3 4-16,4-3 4 15,-6-10 4-15,10-8 0 16,13-5-4-16,2 1-2 15,16-13-1-15,-21 1 0 0,3-8 2 16,-20-6-1-16,8 6-1 16,-1 5 0-16,-9 14-2 15,11 5 0-15,-21 14-1 16,1 5-1-16,-5 7-3 16,-3 6 0-16,-4 3 2 15,-4-1 0-15,1 13 1 16,0-8 0-16,5 6 0 15,4 8 1-15,2-14-2 16,2 3 1-16,5-11-2 16,-2 1 1-16,-3-7 0 15,10 3 1-15,2 5 1 16,4-10 1-16,9 0 2 16,-6-1 1-16,11-6 0 0,-10-4 1 15,9-2 1-15,2-3 1 16,-19-5 1-16,19-2 0 15,-14-7 1-15,-2-7 2 16,3-7 4-16,-15 4 2 16,10-1 3-16,1 2 0 15,-9 7-4-15,0-5-2 16,-2 10-3-16,-16 8-1 0,11-2-5 16,7 8-2-16,-19 3-4 15,17 1-3-15,-1 5-4 16,-16 1-9-16,15 1-64 15,-2 1-61-15,-19 0 87 16</inkml:trace>
  <inkml:trace contextRef="#ctx0" brushRef="#br0" timeOffset="70242.526">9392 7863 742 0,'1'-7'404'0,"-5"0"-72"16,4 5-78 0,-1 1-76-16,0-2-34 0,-1 2-48 15,1 1-26-15,0 0-32 16,0 0-10-16,-2 11-13 16,-1 4-2-16,-13 34-4 15,8-33-1-15,3 3-1 16,-2 9-2-16,-1-7 0 15,-1-1-1-15,-3-2 0 16,7-5 0-16,-1 0-9 16,-2-2-21-16,13-4-49 15,-8-7-35-15,4-1-141 16,3-6-195-16,-4 6 293 16</inkml:trace>
  <inkml:trace contextRef="#ctx0" brushRef="#br0" timeOffset="70613.638">9748 7660 580 0,'4'-16'372'16,"-1"5"15"-16,7 1-147 0,-4 4-66 15,-3 1-22-15,1 5-27 16,-10-3-24-16,5 5-49 16,-4 5-17-16,-2 10-20 15,1 6 2-15,-8 3 1 16,-3 6-1-16,-2 4-1 16,1 2-3-16,-9 8-2 15,5-4-1-15,-2-6-3 16,-8 0-1-16,26-13-1 15,-12 7 0-15,17-11 1 16,3-4-1-16,1-3 0 16,3-12-12-16,-16 3-44 15,6-1-39-15,4-3-102 16,9 0-66-16,5-11 159 0</inkml:trace>
  <inkml:trace contextRef="#ctx0" brushRef="#br0" timeOffset="70944.872">10029 7592 852 0,'2'2'381'0,"-11"3"-163"15,2 5-24-15,-11 3-38 16,2 4-9-16,15 5-41 16,-22 6-17-16,6 2-25 15,-12 5-10-15,-2 4-8 16,14 1-5-16,-2 5-12 16,2 1-7-16,-11-6-10 15,16-7-2-15,-3-6-2 16,5-9 0-16,10 0 2 15,-4-7-5-15,3-6-78 16,-2-3-66-16,4-13 83 0</inkml:trace>
  <inkml:trace contextRef="#ctx0" brushRef="#br0" timeOffset="72822.286">10856 7512 389 0,'15'-16'282'16,"-7"-6"9"-16,0 7-89 16,-8 10-19-16,5 0-38 15,4-1-18-15,-7 6-43 16,9 4-17-16,-15 3-28 16,-15 4-6-16,10 7-1 15,-13 0-3-15,1 9-10 16,7 8-7-16,-7 2-8 15,-1 6 0-15,-2 8-2 16,2-1 1-16,1 5 1 0,1-2 1 16,6 0-1-16,-2-5 2 15,4-9-2-15,-1 0 2 16,8-21 0 0,2-10-1-16,1 1 0 0,-11 21 0 15,6-7 1-15,3-9 0 16,-2-12-11-16,8-2-12 15,-4-7-30-15,-3 1-7 16,12-4 3-16,-2-3 8 0,11-3 17 16,1-11-1-16,2-7-4 15,0-6 0-15,7-6 10 16,4 2 7-16,6-1 8 16,4 9 3-16,-1 5 2 15,10 5 1-15,-16 9 6 16,3 6 0-16,-6 14 0 15,-15 1-1-15,4 13 0 16,-10-1 2-16,-4 11 4 16,-15 9 0-16,-6-1 1 15,-7 11 1-15,-8-10-2 16,11 0 0-16,-15 2-1 16,5-9-1-16,-3 0 1 15,-3-6 2-15,11-7 4 16,-1-1 3-16,2-11 9 0,3-4 3 15,2-5-1-15,0-6-4 16,7-6-9-16,2 0-7 16,6-7-6-16,-4-7-4 15,8-1-1-15,0 6-2 16,0 9-2-16,6 4 2 16,-2 8 0-16,-3-6 3 15,1 6-5-15,-2 7-3 16,-5 4-2-16,5 1-1 0,0 4 2 15,1-1 4-15,6 3-1 16,-2 6-1-16,8 1 0 16,3-3-2-16,-1-4 3 15,2 2 2-15,2-7 4 16,2-5 0-16,13-3 3 16,6-5 0-16,-1 4 3 15,3 1 5-15,-2 0 16 16,-7-4 7-16,13-5 8 15,-2-6 0-15,-3-7-12 16,3 3-6-16,-10-12-9 16,-5-1-2-16,-6 4-1 15,-3-4 1-15,-4 6 3 16,-3-3 0-16,-10 1-2 16,-2 4-2-16,-14 10-8 0,-4 5-3 15,0 9-1-15,-4 0-1 16,4 5 1-16,0 3 3 15,-2 5 3-15,0 0 0 16,0 4-2-16,5-2 0 16,4 2-1-16,2 2 3 15,4 1 5-15,1 1 3 0,4 9 4 16,4-2 0-16,8-5-1 16,0 2 0-16,8-12-3 15,3 3-1-15,5-10-3 16,7 1-2-16,11-9 0 15,-5-12 0-15,-7 11-51 16,6-16-67-16,-6-3 71 16</inkml:trace>
  <inkml:trace contextRef="#ctx0" brushRef="#br0" timeOffset="73626.411">11981 7869 396 0,'32'-21'269'15,"-17"13"-8"-15,-15 4-44 16,0 3-17-16,0-2-24 16,-1 3-24-16,0 0-49 15,0 0-21-15,0 0-38 16,0 1-8-16,-1 26-10 16,-43 42-6-16,39-27-5 15,-12 2-3-15,4 4-4 16,4-6 0-16,-16 6 1 15,-2 2 0-15,3-8-1 16,-2-3 2-16,6-14-3 16,10-3 0-16,11-13-1 15,-3-8-6-15,6-1-43 0,-3-4-26 16,0 3-91-16,0-1-64 16,1-4 143-16</inkml:trace>
  <inkml:trace contextRef="#ctx0" brushRef="#br0" timeOffset="74165.709">11988 7791 297 0,'-15'-5'200'15,"6"-1"-14"-15,1 0-51 16,0 2-27-16,20-10-31 16,-6 11-8-16,10 3 15 15,2 1 17-15,-4 12 19 16,2-9 6-16,0-1-8 15,6-1-11-15,-5 0-24 0,3-1-14 16,2-1-28-16,-17 0-12 16,15 0-16-16,0 0-4 15,-6 3-6-15,18 3-1 16,-16 3-2-16,2 7 0 16,-12 4-1-16,-3-2 1 15,-8 3 2-15,-13 2 3 0,2 3 2 16,-6-2 1-1,-4 6-1-15,0-10 0 16,-4 1 0-16,-4 3 2 0,6-15 0 16,-3 4 1-16,10-10 1 15,3-6-1-15,-13 1-1 16,6-9-2-16,4-7-10 16,8-5-12-16,5-9-35 15,3 2-23-15,6 6-64 16,2 2-55-16,18 12 123 15</inkml:trace>
  <inkml:trace contextRef="#ctx0" brushRef="#br0" timeOffset="75194.655">12483 7789 595 0,'-2'-1'310'0,"1"0"-75"15,0 0-31-15,0 0-74 16,0 0-17-16,0 0-22 15,0 0-11-15,0 1 1 16,0 0-6-16,-7 28-18 16,0 9-8-1,5-18-15-15,0-1-7 0,-9 26-9 0,-4-1-2 16,7-4-6-16,-6-15 1 16,2 1-2-16,-3-8 1 15,16-7 1-15,3-6 3 16,3-6 1-16,-6-1-4 15,0 2-5-15,-2 0-6 16,5-26-4-16,16-35-7 16,2 17-23-16,-3-13-7 15,8 8-3-15,-5-1 8 0,-7 21 23 16,11 9 6-16,-10 6 6 16,3 6 1-16,-7 2 3 15,-1 4 3-15,-5 5 13 16,-1 3 3-16,5 8 8 15,-5-1-1-15,1 5-5 16,-3 2-2-16,-2-3-5 16,3 5-1-16,0-1-2 15,6-4-2-15,0-6-1 16,6-1-1-16,2-7-1 16,3 3-2-16,2-2 0 15,7-7 1-15,-5-5-1 16,5-7 1-16,-7-2-1 15,-7 3 0-15,3-1-1 16,1 2 0-16,-14-3 0 0,1 0 0 16,-6 3-1-16,-4 0-1 15,9 8-2-15,-5 1 0 16,4 5-1-16,-15 3-1 16,10-3 0-16,-10 2 0 15,-7-1 0-15,8 1 0 16,-12 7-2-16,3 0-1 0,1 3-1 15,3 2 0-15,-3 3 2 16,5 0 0-16,3 8 1 16,1 2 0-16,3 3 0 15,9 7 0-15,-3-7 1 16,4-5 0-16,7-3-1 16,-6-8 0-16,13 1 1 15,1 0 0-15,-3-3 3 16,14-7 0-16,-16-5 6 15,1 1-19-15,0-11-99 16,-10-2-47-16,9-5 81 16</inkml:trace>
  <inkml:trace contextRef="#ctx0" brushRef="#br0" timeOffset="75657.961">13114 7743 756 0,'0'-1'411'15,"0"0"-114"-15,0 0-88 16,0 0-41-16,0 1-46 16,-1 2-17-16,-4 27-34 15,-10 44-9-15,12-27-14 16,-12 4-4-16,-4 8-12 15,-2-2-8-15,-5-4-10 16,5-5-4-16,-5-2-1 16,-10-4-1-16,15-3-1 15,0 1 0-15,4-10 0 0,19-7 0 16,-2-5 0-16,0-5-13 16,0-10-43-16,0 2-44 15,-9-17-108-15,14-4-73 16,6-16 168-16</inkml:trace>
  <inkml:trace contextRef="#ctx0" brushRef="#br0" timeOffset="76145.255">13095 7780 552 0,'-6'0'311'0,"2"-2"-46"16,1-1-40-16,3 2-60 16,0 0-22-16,0 0-28 15,0 0-14-15,0 0-22 16,5-9-5-16,0 1-14 0,15 2-4 15,29-23-13-15,-20 29-7 16,6 4-17-16,-1 1-5 16,-7 2-5-16,3 6-2 15,-14 6-1 1,-12 1-1-16,11 8 0 0,-8-1 2 16,-2-5 0-16,-5 12 0 15,-10-6 3-15,0-1 0 16,-4 0 0-16,5-8 0 15,-7 8 0-15,-13-9-1 0,-5 2 1 16,5 1-1-16,-4-13 0 16,1 2 2-16,8-7-2 15,-4 2-1-15,3-5 1 16,1-3-10-16,4 0-38 16,2-9-36-16,3-9-145 15,0-4 142-15</inkml:trace>
  <inkml:trace contextRef="#ctx0" brushRef="#br0" timeOffset="77845.651">13806 7780 349 0,'8'-4'245'16,"-16"1"-4"-16,11 1-47 16,4 1-12-16,3-1-23 15,-6-2-8-15,-2-1-23 16,1-1-12-16,-7 0-25 15,2 1-15-15,-11 5-28 16,4 3-10-16,-17 3-17 16,4 1-4-16,-9-1-6 15,-1 1-4-15,5 4-4 16,1 2-1-16,2-1-2 16,6-2 0-1,10-5 0-15,0 1-2 0,-17 21-1 16,0 1 0-16,7 6-2 15,14-12 2-15,-1-2-1 16,4 2 0-16,2-15-1 0,0 14 1 16,7-11 0-16,0 3 1 15,4 2 3-15,0-9 0 16,-1 1 4-16,0-7 1 16,4-7-4-16,3-3-7 15,5-1-23-15,2-15-11 16,2-4-21-16,-1-7 1 0,1-10 8 15,18 7 11-15,-19-1 21 16,-5 3 6-16,-6 12 9 16,-18 7 1-16,3 13 0 15,0 4-2-15,-10 6-1 16,5 0 1-16,-12 8 7 16,13 6 9-16,-7 6 8 15,1 5 1-15,5 3-3 16,-14-4-5-16,14 1-5 15,-10 1-1-15,15-9-2 16,14 0-1-16,2 0-1 16,-1-9 1-16,-1 8 3 15,-11-8 2-15,3-10 2 16,11 0 1-16,9-13-2 16,0 3 0-16,9-8-2 0,-6-7-1 15,2-11-2-15,2-5-1 16,-7-5 1-16,-10 1 0 15,3 6 0-15,2 2-2 16,2 11-1-16,8 2 0 16,-14 11 1-16,-3 4 9 15,-5 3 11-15,3 4 10 16,-9 6 6-16,15 7-6 0,-18 7-6 16,-3 2-8-16,-4 6-4 15,-17-2 0-15,8 8-1 16,1-6 0-16,6 4-2 15,-3 2-2-15,4-7-1 16,-1-4-1-16,-1-6-1 16,7-7 0-16,-3-7-2 15,6 1-2-15,6 4-1 16,1-1 0-16,11-7 1 16,4 2 0-16,8-12-11 15,-10-12-10-15,23 9-24 16,-4-6-4-16,10 0 13 15,-1 2 8-15,-11-5 24 16,-4 4 4-16,-10-5 3 16,8 4-1-16,-14-5 1 15,-6 5 0-15,1 3 3 16,-3 1 3-16,-8 2 10 0,9-1 9 16,-10 1 11-16,-5-1 3 15,0 4-3-15,-6 0-6 16,-3 9-4-16,-2 1-2 15,1 3-1-15,-4 4 2 16,-2 2-4-16,1 0-3 0,-9 7-4 16,10-3-4-16,6 4-4 15,5 1 1-15,10 7 2 16,-6 2 2-16,0 3 5 16,2 2-1-16,-7-6-1 15,5 5-1-15,25-4-3 16,-5-4 0-16,16-11-3 15,4-1 0-15,-18-7-4 16,-1-7-1-16,6 3-44 16,0-12-30-16,6-13 427 15,5-8-297-15</inkml:trace>
  <inkml:trace contextRef="#ctx0" brushRef="#br0" timeOffset="78586.085">15364 7373 708 0,'-4'2'462'15,"4"-2"-16"-15,-10 5-240 16,-3 0-35-16,2 8-77 16,-5 8-14-16,0 9-24 15,9 9-17-15,-4-4-16 16,-1 8-3-16,8 0-4 15,-16-6 0-15,9 1-1 16,4-1-1-16,0 6-4 16,-8-4 0-16,3 6-3 15,4-10 0-15,-13-4-1 16,16 5 0-16,-11-6 0 16,-3-4 2-16,13-19 3 0,1-2 2 15,4-7 5-15,2 0-1 16,0-3-9-16,-1 4-10 15,3-13-28-15,3-16-16 16,4-41-37-16,-9 23-17 16,-8 2-26-16,5 1 5 15,-7 12 35-15,-3 9 23 16,-7 10 42-16,-8 6 9 0,-1 4 6 16,-9 3 1-16,5 5 5 15,-2-2 1-15,-14 9 5 16,19 0 0-16,-5 5-3 15,6 3-2-15,9 4 0 16,-1 7 5-16,13 2 14 16,-12 2 10-16,17 0 21 15,1-6 6-15,-5 3 13 16,14-5 7-16,3-6-6 16,-3-1-5-16,10-7-17 15,19-5-11-15,6-4-12 16,5-3-3-16,12-10-8 15,-10 3-3-15,10-7-4 16,-1-5 6-16,-1-14-85 16,-4 2-5-16,-6-6 40 0</inkml:trace>
  <inkml:trace contextRef="#ctx0" brushRef="#br0" timeOffset="79956.911">15818 7932 269 0,'-4'8'198'16,"1"-4"21"-16,0-2-57 0,2-2-16 16,0 0-14-16,0 6-15 15,1-3-21-15,-1 6-3 16,0-7 1-16,0-2 3 16,-1 8-4-16,1-8-8 15,-7 8-19-15,4-6-8 16,2-2-6-16,-11 6 2 15,12-6-12-15,0 0-7 16,1-2-18-16,2-2-10 0,9-20-4 16,14-32 0-16,-3 19 1 15,-12 4 0-15,11-6 0 16,-5 4 0-16,-4-3-1 16,1 3 0-16,-4 4 0 15,0-5-1-15,-3-2 1 16,-2-1-1-16,1-9-1 15,0 1 0-15,5 1-1 16,-2 4 0-16,3 9-3 16,-1 3-1-16,2 8-4 15,1 4-3-15,4 11-4 16,3 4-4-16,-1 7-4 16,9 4 4-16,1 10 6 15,4 4 7-15,-8 6 7 16,4-1 1-16,-6 0 2 0,-10-3-1 15,1-3 2-15,-7-4 1 16,-4-11-30-16,1 5-53 16,5-8 51-16</inkml:trace>
  <inkml:trace contextRef="#ctx0" brushRef="#br0" timeOffset="80270.219">15743 7720 390 0,'14'0'232'0,"-6"-1"2"16,4-5-6-16,0 3-13 15,0 2-3-15,12-5-29 16,-4 2-17-16,15-2-32 16,-7-1-18-16,-6 3-41 15,2 0-16-15,-9 0-32 16,1 0-11-16,-1 5-4 0,-2-1-12 16,-5 1-111-16,-5 2-90 15,-5 5 116-15</inkml:trace>
  <inkml:trace contextRef="#ctx0" brushRef="#br0" timeOffset="80941.995">16203 7713 740 0,'-2'-1'366'16,"1"-1"-127"-16,0 2-26 15,-4 2-61-15,-1 0-24 16,-6 4-36-16,-2 15-22 0,-15 32-33 15,20-24-6 1,-7-1-11-16,10 11-1 0,-14-8-6 16,14 1-2-16,-6-3 0 15,-4-15 0-15,7 0 0 16,0-10 1-16,2 1 1 16,2-5-1-16,1 0-14 15,5-1-5-15,-1-2-9 16,8-27-4-16,19-54-6 15,-5 25-10-15,10 12-9 16,13 5 0-16,-2 7 17 16,-4 6 11-16,-12 8 13 15,-17 3 0-15,9 12 2 16,-1-1 2-16,7 7 10 16,0 2 4-16,-12 6 5 15,0 7-2-15,-6-4-5 0,-3 5-2 16,0-3-3-16,-3-3 7 15,-1 3-70-15,3-1-74 16,-7-7 84-16</inkml:trace>
  <inkml:trace contextRef="#ctx0" brushRef="#br0" timeOffset="81456.157">16750 7694 657 0,'-4'1'390'16,"-28"-1"-60"-16,18 1-165 16,-9 4-23-16,6 0-65 15,17-1-16-15,-14 5-26 16,-5 4-12-16,-12 0-2 15,3 6 3-15,-1 6 14 16,11 2 3-16,3 6 3 16,4 8-3-16,6-11-13 15,2 5-5-15,3-9-12 16,2-9-4-16,9 7 1 0,4-15 1 16,5-3 2-16,4 1 4 15,1-11 1-15,0-7 0 16,5-3-2-16,3-14-2 15,-11-3-7-15,10 0-5 16,-16-16-5-16,-5 4-6 16,2-1-2-16,-8 1 1 15,-3 8 4-15,-1 0 2 0,-10 11 2 16,2 6-3 0,-8 14-3-16,-1-1-2 0,-6 12 1 15,-12 0 0-15,8 2 2 16,-4 9 2-16,5-3 4 15,9 4-32-15,-7 0-73 16,2 0-57-16,8-4-310 16,-3 1 314-16</inkml:trace>
  <inkml:trace contextRef="#ctx0" brushRef="#br0" timeOffset="82312.245">17185 7692 790 0,'-6'-5'444'15,"15"4"-109"-15,-14 2-128 16,7-2-37-16,3 5-76 16,-5-2-20-16,-1-2-38 15,0 0-10-15,0 1-8 16,-1 19 3-16,-35 38 5 15,21-29 0-15,-14 6-2 16,1 7-2-16,-7-2-9 16,16-8-1-16,8 1-5 15,0-11 0-15,2-6 0 16,0 12 1-16,6-22 0 16,-3 2 0-16,7-10 6 0,4-10-1 15,1 7-2 1,7-7-3-16,11-20-22 0,1-5-23 15,5-19-56-15,10-3-33 16,2 12-22-16,1 6 16 16,3 11 55-16,-11 6 32 15,-4 11 38-15,-4 2 5 16,-4 9 5-16,-4 4 15 16,-8 9 36-16,-3 5 15 15,-7 6 19-15,-1 8-7 0,-6 6-16 16,-3 3-8-16,-3 5-13 15,1-6-4-15,-2-5-12 16,4 3-8-16,-2-12-7 16,3-2-3-16,6-5-1 15,-8-14 0-15,15-5 1 16,-8 1 1-16,7-10-3 16,7 1-2-16,2-8-9 15,8-8-12-15,4-15-29 16,2-10-14-16,2-2-23 15,5 3 3-15,-3 11 26 16,12 6 16-16,-7 14 26 16,-1 4 7-16,0 4 5 15,-11 9 7-15,-12 4 23 0,-5 4 10 16,-9 13 16-16,-8 2 2 16,12 6-12-16,6 6-6 15,-1 3-16-15,12-1-7 16,-13 3-7-16,-19 2 3 15,14-8-21-15,-12 1 438 16,-3-1-326-16</inkml:trace>
  <inkml:trace contextRef="#ctx0" brushRef="#br0" timeOffset="83119.305">18414 7514 374 0,'7'-7'293'0,"-3"9"19"16,-3-12-37-16,1 10-29 16,-3 5-71-16,-1-3-33 15,1-2-53-15,-2 7-8 16,-11 22-15-16,-12 37-13 0,15-25-14 16,-2 0-7-16,-1 0-11 15,-4 0-4-15,-4 0-6 16,2 5-2-16,-8-2 0 15,7-7 0-15,-16-8-1 16,14-8-1-16,8-9 2 16,6-1-12-16,11-7-52 15,-11-4-42-15,1-9-74 16,14-1-43-16,3-18 136 16</inkml:trace>
  <inkml:trace contextRef="#ctx0" brushRef="#br0" timeOffset="83358.735">18308 7599 920 0,'-11'-4'448'0,"6"8"-181"0,1 5-39 16,6-6-70-16,4 10-34 15,6-10-32-15,0 3-13 16,6-6-37-16,7 3-10 15,-5-1-13-15,7 0-4 16,-3 9-5-16,2-11-1 16,-3 0-20-16,-6 1-47 0,6-10-139 15,-16 0-210-15,-1 6 254 16</inkml:trace>
  <inkml:trace contextRef="#ctx0" brushRef="#br0" timeOffset="84207.711">18881 7211 1154 0,'5'-2'521'0,"-6"2"-233"15,-1 2-57-15,0-2-101 16,1 0-38-16,-3 6-66 0,-3 22-12 15,-41 50-7-15,23-12 1 16,-7 10 2-16,2-1 0 16,-6 0-2-16,7-17 0 15,3-2-1-15,1-1 1 16,2-10-1-16,-17 8-1 16,15-13 0-16,2-12 0 15,7 1-1-15,16-21-5 16,2-11-3-16,1-1-4 15,24-28-8-15,-1 0-5 0,4-17-24 16,6-6-18-16,4-2-38 16,7-1 0-16,7 4 21 15,-3 6 20-15,-13 9 44 16,2 8 12-16,-13 18 4 16,-3 6 0-16,-10 9 16 15,-14 4 6-15,-9 16 12 16,-3 2 9-16,-8 11-7 15,0 5-3-15,-2-8-11 16,0 3-6-16,6 0-8 16,1-5-2-16,7-1-2 15,2-2 0-15,4-6-2 16,3 1-1-16,5 1-2 16,0-6 1-16,3-1 2 15,1-4 2-15,3-13 2 0,2 4-1 16,12-9 0-16,0 2 0 15,-1-1 0-15,17-14 1 16,-17 2 1-16,13-9-2 16,-14-4 0-16,-4 2-1 15,8-1 0-15,-8-1 1 16,11 3 1-16,-14-7 2 0,-6 2 0 16,-6 2 2-1,-2-5-2-15,-6 8-1 0,0 4-5 16,-1 6 2-16,-9 12 1 15,6 2 0-15,-10 14 3 16,-9 1-3-16,10 15 7 16,-1 4 7-16,-5-2 14 15,14 3 7-15,-6-1 8 16,3 4-1-16,14 8-3 16,-9-1-4-16,6-3-11 15,-1-1-4-15,-1-6-9 16,9-4-4-16,-4 1-4 15,19-8-2-15,4-13 5 16,7-12-27-16,8-15-64 16,-10-7 382-16,2-16-258 15</inkml:trace>
  <inkml:trace contextRef="#ctx0" brushRef="#br0" timeOffset="85804.495">20013 7608 366 0,'8'-14'253'0,"0"1"40"16,-10 2-42-16,1 4-25 16,-5 1-25-16,-1 5-36 15,18-6-15-15,-6 5-21 16,-7 2-4-16,3 1-33 16,-2-1-18-16,0 0-39 15,-1 5-18-15,-11 21-11 0,-9 32-2 16,-2-21 1-1,-5 1-1-15,2 4 1 0,-1 1-1 16,6-5 0-16,5-1 1 16,1-11 0-16,6-9 1 15,1 0 1-15,1-12 1 16,10-7 0-16,-2 2-3 16,3-19-5-16,5-6-5 0,0-11-13 15,4-8-6-15,6-4-17 16,0 3-3-16,17 7 5 15,-2-6 7-15,-11 11 16 16,-4 2 6-16,-8 3 6 16,8 12 0-16,12-5 0 15,4 9 1-15,-9 4 3 16,-4 8 5-16,-1 8 4 16,0-1 1-16,-4 7-2 15,0-6-2-15,-9 4 1 16,-2-6 11-16,6 11-123 15,-6-5-18-15,-4 6 66 16</inkml:trace>
  <inkml:trace contextRef="#ctx0" brushRef="#br0" timeOffset="86147.024">20644 7548 605 0,'6'-12'385'0,"-3"3"-22"0,-3 7-143 16,-3 2-9-16,-7 4-50 15,-9 10-18-15,-4 10-39 16,-14 3-16-16,1 11-26 15,4-3-9-15,-16 3-20 16,16 1-10-16,-12 0-12 16,2 4-2-16,8-4-2 15,2-7-1-15,11-5 1 16,4-13 2-16,7-7-26 16,2 3-32-16,5-22-104 15,1-3-95-15,7-7 153 16</inkml:trace>
  <inkml:trace contextRef="#ctx0" brushRef="#br0" timeOffset="86416.315">20363 7582 922 0,'2'-2'483'0,"-2"2"-137"16,2 10-152-16,4 8-24 15,-4 5-56-15,1 1-17 0,11 3-32 16,-8-8-16-16,-5 7-20 16,8 2-7-16,-16 3-7 15,8 3-2-15,7-3-3 16,-15-2-1-16,13-11-3 16,-6-6 1-16,-4-1-11 15,5-3-19-15,1-4-107 16,1-5-67-16,20-18 115 15</inkml:trace>
  <inkml:trace contextRef="#ctx0" brushRef="#br0" timeOffset="87026.999">20933 7574 1206 0,'-5'-2'528'15,"11"2"-270"-15,-8 4-54 16,3-2-53-16,-1-2-24 16,0 0-29-16,-2 10-14 15,-5 16-25-15,-18 28-9 0,9-26-7 16,1 4-5-16,1 0-10 15,4 7-5-15,-5-4-8 16,6-7-5-16,-4 0-2 16,0-8-2-16,9-5 1 15,-6 4 0-15,3-12 4 16,2-5 1-16,7-11-4 16,0-10-3-16,8-7-9 15,3-10-8-15,1-4-21 16,4-3-15-16,8-8-23 15,11 9 0-15,0 3 17 16,-5 5 17-16,-2 13 26 16,-15 2 7-16,-3 10 3 15,17-1 1-15,-10 10-1 16,7 0 0-16,-1 8 0 16,-9 3 1-16,5 3 7 0,-8 2 2 15,-5 4 4-15,-4 5 2 16,-5-3-2-16,-1 2 0 15,3 2-3-15,-1 0-1 16,-5 1-3-16,-4-1-1 16,-5 9 0-16,0-3-1 0,-1 3 1 15,7 6-1 1,-1-18 1-16,-6-2 1 16,7-9-12-16,-3-13-48 0,6-1-133 15,6 1-42-15,2-12 119 16</inkml:trace>
  <inkml:trace contextRef="#ctx0" brushRef="#br0" timeOffset="87402.233">21882 7323 652 0,'6'-11'409'15,"1"7"9"-15,-6-1-101 16,4 5-90-16,5 3-40 15,-33 4-64-15,19 3-24 16,-17 11-23-16,-8 2-4 16,28 2-12-16,-17 2-8 0,10-6-20 15,3-5-7-15,-6-1-11 16,8-5-2-16,-3-9-7 16,6-2-21-16,0-12-109 15,1-4-47-15,7-4 94 16</inkml:trace>
  <inkml:trace contextRef="#ctx0" brushRef="#br0" timeOffset="87744.44">21698 7813 1150 0,'0'3'562'16,"-1"-3"-190"-16,0-4-71 0,0 4-90 15,0-1-51 1,0 1-65-16,1 0-18 0,-1 6-23 15,-3 20-6-15,-8 26-11 16,3-24-5-16,2-4-11 16,-3 3-4-16,-3-3-8 15,3-11 4-15,-3 1-37 16,6-9-18-16,4-8 26 16</inkml:trace>
  <inkml:trace contextRef="#ctx0" brushRef="#br0" timeOffset="95193.15">22607 7493 342 0,'1'-3'241'0,"-1"2"-9"0,0 0-46 16,0 0-24-16,3-2-42 15,-3 2-10-15,5-3-15 16,-1 2 3-16,-1 0-2 15,6-1-6-15,-2 1-9 16,-1-2-4-16,-2 3-12 16,-4 0-3-16,0 0-18 15,0 0-9-15,0 1-10 16,0 1-6-16,0 21-6 16,-5 27-3-16,5-26-4 15,-5-3-1-15,4-11-1 16,3 7 0-16,-3-8 0 15,5-6 0-15,-2 9 1 16,-4-9 0-16,2 0-1 16,-4 4 0-16,3-7 7 15,1 1 4-15,-1-1 2 0,1-1 0 16,0 1-6-16,0-1-5 16,3-15-3-16,8-29-1 15,-11 22-2-15,2-6-3 16,2-2-7-16,3 4-1 15,-4 5 1-15,-2 7 1 16,-6 13 0-16,-2 1 0 16,-3 10-3-16,-2-2 1 15,-3 11 3-15,-1 0 3 16,-1-3 2-16,-4 4 0 0,6-3 1 16,-10 1 1-16,6 3-3 15,12 9 0-15,-24-5 0 16,19 2-1-16,-9 2 1 15,-10-3 0-15,28 5 0 16,-8 5 1-16,4 1 1 16,0 0 1-16,-7-1 1 15,-3-1 0-15,4-5-1 16,6 4 0-16,9-7-1 16,11-6 1-16,4-3 1 15,-2-4 1-15,-1-4 3 16,10-2 1-16,-2-1-1 15,14-10 0-15,7-2 1 16,-12 7 0-16,2-8 1 0,-3 9 2 16,-11 0 1-16,-3-6 1 15,-4-4 1-15,-6 0 0 16,-1 3-1-16,-1-7 0 16,2 10-3-16,-3-6-1 15,1 0-2-15,-3 1 1 16,5 6-12-16,-3-4 1 15,2 0-172-15,-1 0-223 0,-7 0 263 16</inkml:trace>
  <inkml:trace contextRef="#ctx0" brushRef="#br0" timeOffset="95707.017">22915 7464 1255 0,'0'-2'91'16,"3"-4"-4"-16,-14-3 79 16,24-2-39-16,-2 3-19 0,-10 1-24 15,13 5-17-15,-6 4-32 16,-9 3-8-16,4 7-8 15,-5 3-1-15,1 10 4 16,-5-3-2-16,-8 10-5 16,-4 3-3-16,-4-3-4 15,4 6-2 1,-4 1 0-16,5-5-2 0,-9 4 1 16,-2-2 0-16,12-6 0 15,1 0 0-15,9 0-1 16,0-3 1-16,0-12 2 15,-1-5 1-15,7-8 0 16,0-6-11-16,-1-3-67 16,2 3-52-16,-1-19 70 0</inkml:trace>
  <inkml:trace contextRef="#ctx0" brushRef="#br0" timeOffset="96140.695">23199 7351 871 0,'5'-3'394'0,"-4"0"-167"15,-1-1-18-15,0 4-42 16,0 0-25-16,0 0-46 16,0 0-19-16,1 14-23 15,1 10-6-15,-6 37-9 16,-6-22-4-16,-7 0-6 16,0-4-4-16,3 9-5 15,-3-6-3-15,2-1-5 16,-7 6-2-16,-2-9-2 15,2 5-1-15,-4-3 0 16,5-2 0-16,1-3 0 16,-1-2 0-16,7-6 0 0,1 0-1 15,-3-9 2-15,8-9-4 16,1 2-43-16,0-11-31 16,6-1-89-16,-5 4-74 0,11-12 150 15</inkml:trace>
  <inkml:trace contextRef="#ctx0" brushRef="#br0" timeOffset="96468.223">22827 7691 578 0,'-1'-1'385'0,"1"-3"39"15,4 2-146-15,-5 1-72 16,1 0-40-16,0 1-53 16,3 0-13-16,19 4-31 0,29 9-4 15,-40-10-7-15,18-1-6 16,3 1-13-16,-6 2-8 15,5-8-12-15,-2-1-3 16,-12-2-5-16,-1-4 7 16,2 0-58-16,-5 2-58 15,0-1 64-15</inkml:trace>
  <inkml:trace contextRef="#ctx0" brushRef="#br0" timeOffset="97408.058">23175 7923 1642 0,'-10'-11'50'0,"14"14"60"0,-1-5-17 15,0-5-5-15,16 10-2 16,-7-8-9-16,10 2-21 15,4-1-10-15,2-7-14 16,14 0-6-16,-10 2-11 16,-2-1-5-16,-20 6-4 15,2 4-3-15,-12 3-3 16,8 7 0-16,-4 2 4 16,-4 2 2-16,-5 0 4 15,-7 1 2-15,-6 4-3 0,-7-2-1 16,9 0-2-16,-15 1 0 15,8-6-2-15,6 0 1 16,-4-2-2-16,5-5 0 16,7 2 1-16,-7 0-2 15,9-6-3-15,7 4-3 16,7-11-2-16,3-5 1 16,4 8 3-16,7 0 2 0,-1 3-1 15,1 0 1 1,8-5 0-16,-11 0-1 0,-6 5 0 15,5 1-1-15,-14 8 1 16,3-2-1-16,-6 1 0 16,-4 3 0-16,6-2 0 15,-8 3 1-15,9-4 1 16,4 5 0-16,-15 2 1 16,1 0 1-16,-4 3 1 15,-16-2 1-15,-4 3 2 16,-3-2 2-16,-13 0 8 15,8 0 5-15,1-6 14 16,3-2 5-16,5-1 4 16,-4-6 1-16,1-4-6 15,2-5-5-15,8-8-11 16,7-1-6-16,-2-4-9 16,5-2-5-16,2 1-22 0,4 3-22 15,14 3-50-15,-6 3-44 16,0 6 83-16</inkml:trace>
  <inkml:trace contextRef="#ctx0" brushRef="#br0" timeOffset="98709.176">23913 7478 545 0,'4'-6'313'15,"-5"6"-43"-15,5 4-2 0,-7 3-106 16,-6 4-26-16,12 0-45 15,-4-2-43-15,-11 10 17 16,2-4-8-16,-4 2-9 16,5 0-8-16,11-2-15 15,6 0-4-15,-12-2-5 16,2 0-3-16,-9-3-3 16,-4-3-1-16,13-4 1 15,-10-3 2-15,16-1 5 16,10-1 0-16,-3-6-3 15,-5-1-1-15,1-7-33 32,2-1-11-32,7-18-14 15,-12 5-5-15,17-6 26 16,-17 22 9-16,-4-1 11 0,12 11 0 16,-28 6-1-16,0 3-1 15,1 8-1-15,-1-7 1 16,2 7 0-16,8 2 0 15,-17 5 2-15,5 10 0 16,10-5 1-16,-20-2 1 16,9 5 0-16,-16-7 1 15,6 4 0-15,4-3-1 16,8 2 0-16,5 3 1 16,-1-4 0-16,9 8-1 15,-2-7 1-15,3 0 1 0,8 4 9 16,-5-10 5-16,3 3 7 15,4-7 0-15,3-1-3 16,5-1 0-16,5-9 2 16,7-2 5-16,-1-2 8 15,6-6 3-15,8-3 5 16,-5 8-3-16,-1-19-7 16,-6 8-5-16,-13-4-11 15,-3-3-4-15,5 15-6 16,-5-4 1-16,-4 4 0 15,-7 1-2-15,-2 3-45 16,-2 1-35-16,2 0-146 16,0 0-209-16,0 0 283 15</inkml:trace>
  <inkml:trace contextRef="#ctx0" brushRef="#br0" timeOffset="99298.983">24255 7522 606 0,'3'-8'379'16,"0"5"10"-16,-3 10-232 15,-1-2-20-15,-20 9-33 16,2 5-10-16,-6 3-16 16,0 1-6-16,6 5-12 15,-3 0-4-15,3 0-7 16,5 5-5-16,-5-4-11 16,3 2-6-16,4-3-6 15,-5-4-3-15,15 1-5 0,2-9-1 16,0 3-2-1,6-3-2-15,0-6 2 0,-1 0-2 16,8-4 1-16,0-10 1 16,9-8-1-16,4 1-2 15,-1-12-1-15,1 8-2 16,2-7 0-16,9-4 0 16,-1 2 0-16,5-4 0 0,-22 3 1 15,-5 1 2-15,-10 0 2 16,-4 0 1-16,3 6 4 31,2 1 3-31,-5-17-4 16,-1-10 2-16,-1 9-8 0,-14 3-5 15,-5 3-2-15,-3 5-3 16,-3-6-2-16,-2 14-1 16,1-2-2-16,-3 12-2 15,-4 2 0-15,13 11-32 16,-4-2-31-16,3 12-322 15,2 6 270-15</inkml:trace>
  <inkml:trace contextRef="#ctx0" brushRef="#br0" timeOffset="100562.47">24459 7867 696 0,'0'0'356'0,"0"0"-108"15,0 0-39-15,0 0-76 16,0 0-34-16,0-1-43 16,0 1-11-16,-1 0-2 15,0 0 2-15,-4 21 9 16,-11 21 2-16,6-22-9 15,-13-3-7-15,6-5-14 16,2 5-6-16,3-6-8 16,4-1-2-16,0 1-1 15,0-10 0-15,0 2 1 16,9-2 3-16,-7-2-3 16,-3-2-2-16,11-3-7 0,5-9-5 15,11-2-11-15,17-3-10 16,-5-2-12-16,-6 1-2 15,5 7 8-15,-9 7 8 16,-4 2 12-16,-1 7 2 16,-7 4-2-16,1 7 1 15,-3 11 2-15,-5 2 3 16,-4 5 8-16,-3-5 8 0,-5 0 12 16,-4-2 6-16,-4-1 5 15,-3 3-2-15,-9-5-6 16,-1 2-2-16,-6-4-5 15,7 0-1-15,-7-5-2 16,2-5-1-16,6-6-1 16,-6-7 0-16,18-3-1 15,6-4-3-15,2-3-6 16,5 0-4-16,5-5-14 16,0 3-3-16,5-1-2 15,3 3 2-15,2 5 6 16,-2 3 1-16,1 7-3 15,3 3 0-15,-1 5 3 16,0 2 3-16,8 0 6 16,2 3 1-16,-3-1 1 0,8 0 1 15,-22 1-1-15,7 3 2 16,-3-6-1-16,6-2 1 16,18-2 1-16,-6-7 0 15,7 0 2-15,-3-2-1 16,-4-8-8-16,1 5-29 15,-3-10-117-15,-2 1-103 16,5-1 150-16</inkml:trace>
  <inkml:trace contextRef="#ctx0" brushRef="#br0" timeOffset="101202.492">24969 7539 499 0,'17'-31'316'0,"-15"34"-5"16,-2-4-42-16,-1 1-62 16,0-1-28-16,0 0-47 15,0 0-22-15,0 0-30 16,0 0-14-16,-1 1-17 15,1 0-3-15,-5 18-12 16,-42 28-3-16,27-18-5 16,1 4-5-16,1 1-4 15,-9 0-4-15,12 5-4 16,-22-4-1-16,26 2-1 16,0 2-1-16,-16-10-1 0,23-3 0 15,-22-2-1-15,23-5 1 16,-4-6-1-16,7-2-13 15,2-15-52-15,-13 2-26 16,14-9-93-16,-2-4-55 16,0-6 153-16</inkml:trace>
  <inkml:trace contextRef="#ctx0" brushRef="#br0" timeOffset="101571.925">25269 7474 882 0,'11'-3'432'0,"-6"-4"-149"16,-16 16-55-16,10-1-69 16,-3-2-29-16,-8 5-32 15,21-11-13-15,-7 8-12 16,-5 6-1-16,5 3-8 15,-10 8-3-15,-17 2-12 16,9-2-5-16,-16 5-11 16,2-1-5-16,4 4-7 15,-3 1-5-15,6 1-5 0,-1 1-4 16,5-4-1-16,-1 2-2 16,5-5-2-16,1-5 1 15,4-4-1-15,1 2 1 16,-3-9-25-16,7-5-26 15,-2-2-74-15,1-11-63 16,5-7-168-16,-3 2 218 0</inkml:trace>
  <inkml:trace contextRef="#ctx0" brushRef="#br0" timeOffset="101841.895">24842 7703 737 0,'-8'-6'399'0,"4"1"-72"15,0 3-64-15,4-1-57 16,10 2-37-16,-10 1-52 16,9 3-16-16,17 0-29 15,-5 0-9-15,14 1-12 16,-2 2-8-16,-2-4-12 0,-2 1-7 15,-1-3-9-15,-3-2-3 16,-5 2 8-16,-1-2-31 16,-15 4-623-16,-3 0 475 15</inkml:trace>
  <inkml:trace contextRef="#ctx0" brushRef="#br0" timeOffset="102532.874">25854 7624 706 0,'-1'-2'352'0,"-5"-2"-122"16,4 4-52-16,1 0-59 16,0 0-23-16,0 0-14 15,-8 4 4-15,-7 18-7 16,-30 27-5-16,23-20-16 15,8 2-10-15,-12 6-12 16,4-3-6-16,-1 0-8 16,-3 5-3-16,5-6-6 0,1-5-2 15,7-1-3-15,3-8 0 16,3-10 1-16,4-2 3 16,0-6-39-16,-2-11-33 15,6 0-103-15,-5 0-100 16,5-21 166-16</inkml:trace>
  <inkml:trace contextRef="#ctx0" brushRef="#br0" timeOffset="102814.855">25548 7721 679 0,'2'-2'395'15,"-1"1"-69"-15,1-1-102 16,-2 1-22-16,0 0-48 16,0 0-18-16,9 0-40 15,5 1-16-15,31 9-16 16,-16 2-7-16,-1-5-10 16,-3 3-5-16,17-9-13 15,-10 0-6-15,13 0-8 0,10-7-4 16,-14 2-2-1,-4-5 20-15,-9 0-88 0,-3-1-16 16,-18 6 45-16</inkml:trace>
  <inkml:trace contextRef="#ctx0" brushRef="#br0" timeOffset="103918.673">26359 7939 388 0,'-20'43'209'0,"20"-43"-34"15,-5 10-17-15,5-10-23 16,-4 5-7-16,2 4-4 16,4-7 0-16,-2 3 0 15,8 3-2-15,-9-4-12 16,1-4 0-16,0-6-10 15,-1 5-7-15,1 0-16 16,2-12-12-16,8-13-5 16,26-26-1-16,-13 15-6 15,-1-1-8-15,1-5-19 0,-3-12-7 16,6 3-10-16,4 2-2 16,4 3-3-16,-4-4-1 15,4 2-2-15,-12 4 0 16,0 6-1-16,2 13 0 15,-18 12 2-15,1 2 1 16,-1 14-5-16,-10 3 1 0,-4 10-3 16,7 9 2-16,-10 7 2 15,5 15 1-15,-1 5 0 16,-3-7 0-16,-5 1 1 16,-7-10 0-16,-1 1 0 15,6 6 0-15,0-7 0 16,14 3-1-16,3-7 1 15,0-2 0-15,0 0 0 16,0-9 0-16,0 1 1 16,8 0-1-16,1-15 3 15,-1 3 2-15,18-10 2 16,-23-9 1-16,12-4-2 16,13-4-2-16,-25-16-3 15,32-4 1-15,-8-1-2 16,0-6 0-16,16 11 0 15,-15-1 0-15,1 5 1 0,-9-5 0 16,-2-1 1-16,0 9 3 16,5-12 4-16,-6 2 4 15,0-8 1-15,-4-7-1 16,-4 6-7-16,5 7-2 16,-9 14-6-16,6 6 0 15,-6 11-12-15,-8 6-1 0,1 6-52 16,-10 4-51-16,0 13 77 15</inkml:trace>
  <inkml:trace contextRef="#ctx0" brushRef="#br0" timeOffset="104898.741">27298 7731 271 0,'3'-2'228'0,"7"4"65"16,-8-1-49-16,3-1-50 15,0-2-13-15,-5 1-21 16,0 0-6-16,0 0-19 16,0 0-6-16,0 0-21 15,0 0-12-15,0-1-15 16,0 1-7-16,0 0-10 15,-1 0-7-15,0-1-18 16,0 1-9-16,-5-3-12 16,-12-4-3-16,-25 2-7 0,18 10-4 15,0 4-2 1,3 2 0-16,-8 1-1 0,-6 2 0 16,10 3-1-16,5-3 0 15,-1 3-1-15,9 2-1 16,-2-1-1-16,-2 1 1 15,5 4 1-15,5-6 1 16,-1 6-1-16,1-1 1 16,5-9 0-16,0 13-1 15,2-13 1-15,2-4-1 0,7 4 1 16,2-10-1-16,4-1 0 16,2 0 0-16,6-7 0 15,0-3 0-15,3 1-1 16,19-5 0-16,-19 0 0 15,4-13 1-15,4 0 1 16,-23-1 2-16,20-6 0 16,-9 6 1-16,-8-3-2 15,4 13 1-15,-17 5-2 16,0 3 0-16,-6 6-7 16,-1-2-2-16,-5 5-4 15,-1 6 0-15,1 6 2 16,-2 0 3-16,1 6 4 0,-2 1 1 15,-10 4 1-15,3-9 1 16,8 15 0-16,5-5 0 16,9-4 0-16,11 8 1 15,-8-8-1-15,-1 1 2 16,12 2-31-16,-15-11-25 16,0-7-70-16,5-1-45 0,-19-9-191 15,16 6 232-15</inkml:trace>
  <inkml:trace contextRef="#ctx0" brushRef="#br0" timeOffset="105551.526">27896 7478 761 0,'4'0'389'15,"-4"1"-107"-15,-3 8-32 16,-8 5-54-16,-4-8-27 15,-6 9-43-15,-8 2-15 16,-3 3-30-16,-7 11-10 16,3-4-17-16,5-6-8 15,-8 9-16-15,12-5-6 0,-5 5-9 16,-4 1-4-16,25-3-3 16,-12 2 0-16,12 1-2 15,6-6 0-15,2-1-1 16,4-4-1-16,10-1 1 15,2-5 0-15,4 0 0 16,8-1 1-16,-3-5 0 16,1-1 1-16,-8-12-1 15,-2-9-1-15,20-11-1 16,-7-4-2-16,22-4-1 16,0 0 1-16,-17-3 0 15,8-3 1-15,-13-4 2 16,-5 2-1-16,0-8-1 15,-8 9-1-15,-6-4-2 0,-3 1-2 16,-13 20-3-16,-2-2-1 16,-9 13-2-16,1 0-1 15,-1 3 0-15,1 3 0 16,4 11 1-16,0 8-1 16,-6 8-9-16,2-5-27 15,-10 3-76-15,13 2-51 16,9-9-135-16,2 11-166 15,25-3 312-15</inkml:trace>
  <inkml:trace contextRef="#ctx0" brushRef="#br0" timeOffset="106025.146">28369 7442 673 0,'0'-1'379'15,"1"-8"-47"-15,-8 1-63 16,7 4-62-16,-5-4-28 16,-1 11-48-16,3 0-23 15,-8 8-37-15,-1 13-11 16,-2 0-14-16,-7 10-4 16,-4 4-9-16,-6-4-3 15,-2 7-8-15,6 1-3 0,-3-4-4 16,10 1-2-1,5 3-4-15,-13-5-2 0,19 7-1 16,-15-6 0-16,2-8-1 16,13-1 0-16,-10-13 1 15,13-9 0-15,-1-6 0 16,7 3 0-16,2-11-27 16,1 4-26-16,6-6-71 15,5-19-63-15,7-7 112 16</inkml:trace>
  <inkml:trace contextRef="#ctx0" brushRef="#br0" timeOffset="106380.598">28688 7401 952 0,'-1'-3'490'0,"-9"2"-162"15,4-1-115-15,6 4-34 16,-18 6-62-16,18 0-23 16,-7 4-24-16,-10 4-11 0,16 7-17 15,-24 10-6-15,-5 5-13 16,4-4-4-16,-7 7 3 16,8-1 0-16,1-6 0 15,-8 6-2-15,9 1-6 16,-3-5-4-1,7 3-3-15,1-1-2 0,1-15 0 16,4 1-1-16,3 7-1 16,2-17 1-16,-2-2-22 15,3-2-20-15,-3-16-64 16,4 6-46-16,-1-5-129 16,2-9-168-16,4-7 290 15</inkml:trace>
  <inkml:trace contextRef="#ctx0" brushRef="#br0" timeOffset="106655.048">28224 7672 1227 0,'-1'-4'547'0,"4"2"-264"16,3-3-55-16,8 3-84 16,3-1-39-16,-1 3-54 15,9 0-14-15,-1 0-18 16,5 2-7-16,-1-1-7 16,3-1-1-16,5 0-7 15,0-1-47-15,-2 2 36 16</inkml:trace>
  <inkml:trace contextRef="#ctx0" brushRef="#br0" timeOffset="107981.863">28856 7702 516 0,'-1'-1'301'0,"0"-1"-54"0,0 1-73 16,1 0-24-16,0 0-33 15,0 0-16-15,0 0-15 16,0 0-1-16,0 0-1 15,0 0-1-15,13 1-10 16,0 0-8-16,33 10-8 16,-22-8-4-16,-5 5 4 15,10-3 2-15,9-3-2 16,6 1-2-16,14-2-7 16,-1 0-9-16,-1-3-15 15,-6-1-6-15,2 3-8 16,-15 0-1-16,6 2-3 15,-3 4 0-15,-15-5 0 16,-6-2 1-16,-10 2-1 0,-2-6 0 16,1 5 2-16,-5 0 1 15,-20-5 1-15,4 5-1 16,0-2-4-16,24-2-4 16,-6 2-5-16,4 1-6 15,-17-3-13-15,-14-2-3 0,7-2-7 16,-14 2 3-1,8 3 8-15,0 3 6 0,0 1 9 16,-1 0 2-16,7-4 4 16,-3 3 1-16,4-2 1 15,2-1 0-15,1 4-1 16,2-2-1-16,6 1 0 16,1-1 0-16,1 2 0 15,1 0-1-15,0 0 2 16,0 0 0-16,0 0 2 15,0 0 1-15,7 0 0 16,14 0-1-16,33 3 2 16,-21-1-1-16,-1 0 2 15,7 1 1-15,-3 3 3 16,-7-2 2-16,-13 0 0 16,-6-1 1-16,-8 3-2 15,-13 0 1-15,24 2 1 0,-2 2 2 16,-15-8 2-16,6 0 1 15,-5-2-2-15,1 0 0 16,1 0-5-16,0 0-1 16,-17 3-3-16,-33 11 0 15,34-12-3-15,-11 4-1 16,-3 1 0-16,7-3-1 16,-2 3 1-16,3-1 0 0,6 3 0 15,0 2 0-15,1 0 0 16,-3 0 0-16,1 2-2 15,2-5 1-15,2 1-1 16,8-1 2-16,3-6-23 16,1 6-29-16,0-1-128 15,1-5-281-15,1-2 304 16</inkml:trace>
  <inkml:trace contextRef="#ctx0" brushRef="#br0" timeOffset="110066.606">30259 7505 123 0,'0'-1'115'0,"5"-10"50"15,-3 6-8-15,1-1-2 16,-1 0 2-16,-2 5-5 16,3-1 4-16,-3 1-8 15,1 0-7-15,0-3-12 16,2-3-8-16,-3 6-17 0,0 0-6 15,0-1-19-15,0 1-14 16,0 0-26-16,0 0-10 16,0 1-11-16,0 0-1 15,0 3 1-15,0 13-1 16,-5 29-4-16,-1-27-1 16,-2 2-3-16,0 0-1 15,0-3-1-15,-1 0-2 16,4 1 1-16,2-11-1 15,-3 5 1-15,2-4 1 0,2-11 3 16,-2 3 3-16,5-1 2 16,-1 0-1-16,0 0-4 15,0 0-3-15,0 0-6 16,4-5-1-16,-2-19 0 16,36-24-3-16,-23 17-6 15,0 11-6-15,0 4-7 16,-1-11 1-16,-9 8 6 15,1-3 6-15,-4 4 7 16,-5 10 0-16,-1 5-4 16,-2 4-2-16,-6 2-5 15,0-1 1-15,-3 7 3 16,-4-2 1-16,1 14 2 16,-1 0 0-16,-3 8 0 15,-4 4 1-15,-4-1 1 16,7 6 0-16,0-6 1 0,-7-2 1 15,13 1 0-15,-5-4 1 16,-4 2 1-16,25 1 0 16,-13-2 1-16,-5-4 0 15,11 1-1-15,-11 6 2 0,10-10 2 16,4 5 1-16,-1-9 1 16,9-10 1-16,4 4-1 15,10-2 1-15,3 1 2 16,7-3 0-16,10-4 0 15,-12-6 0-15,16-8 1 16,-7 9 7-16,-9-5 10 16,14-5 3-16,-6 7-1 15,-11-6-6-15,3 4-12 16,-8 0-3-16,-4 3-2 16,2-3-1-16,-9 3-1 15,1 3-1-15,-6-1-1 16,5 5 2-16,-3-2-20 15,-3-2-20-15,0 1-67 16,-1 0-69-16,-1 0 108 0</inkml:trace>
  <inkml:trace contextRef="#ctx0" brushRef="#br0" timeOffset="110488.479">30724 7341 895 0,'-6'-3'406'0,"3"3"-181"15,-4-1-47-15,-3 5-47 16,-4 7-23-16,0 12-30 16,-4 6-11-16,-10 12-20 15,4 4-6-15,-3-4-11 16,-4 2-1-16,7-5-4 16,11-4-3-16,-14-2-5 15,9-4-4-15,-3-3-4 16,-11 2-1-16,14-1-2 15,-4-1 0-15,11-6 0 16,2 0 0-16,4-10-6 0,0 0-16 16,3-14-39-16,-1-3-30 15,3-8-93-15,11-1-99 16,5-1 178-16</inkml:trace>
  <inkml:trace contextRef="#ctx0" brushRef="#br0" timeOffset="110853.806">30889 7339 756 0,'11'-7'416'0,"-11"-2"-59"15,-8 3-117-15,7 5-82 16,-1-1-22-16,2 1-47 15,0 1-21-15,0 0-27 16,0 0-9-16,5 15 2 16,-1 34 3-16,-32-18-2 15,11 8-2-15,-17 1-6 16,6 6-4-16,-1-1-4 0,3-1-2 16,0-3-5-16,-3-3-2 15,2-7-4-15,-9 1 0 16,11-10-2-16,5 4 0 15,11-2 0-15,4-8 1 16,4-6-24-16,-1-10-17 16,-2-6-55-16,5-1-49 15,-1-6-171-15,2-1 199 0</inkml:trace>
  <inkml:trace contextRef="#ctx0" brushRef="#br0" timeOffset="111160.989">30426 7574 787 0,'-1'-7'421'16,"7"-1"-93"-16,10 17-113 15,-12-9-18-15,8 2-39 16,6-1-23-16,1-5-39 16,16 1-12-16,4-1-20 0,-7 4-11 15,-5 0-19-15,3 3-7 16,-6 2-13-16,-3-8-4 16,-5 0 3-16,-2-4-37 15,-1 1-119-15,3-2-177 16,1-21 193-16</inkml:trace>
  <inkml:trace contextRef="#ctx0" brushRef="#br0" timeOffset="112055.741">30778 7793 602 0,'-1'0'335'0,"0"0"-45"16,0 0-45-16,-2 0-49 15,2 0-27-15,0 0-58 16,-1-2-25-16,1 1-40 16,1 0-10-16,7-4-7 15,21-8-3-15,52-11-8 16,-33 18-3-16,-18 6-3 16,-6 0 0-16,-11 9 2 15,-3 0-2-15,-4 4 11 16,2-1 8-16,-17 5 12 15,-4 1 4-15,0-3-10 16,-14-2-9-16,-2-2-13 16,-2 1-3-16,0-4-3 15,7 2 0-15,4-6 1 0,6-4-2 16,1 0-4-16,7 1-3 16,7-3-9-16,0-3-3 15,3 1-4-15,-3 3 2 16,0 0 5-16,3-1 1 15,14-6 3-15,27-3 0 16,-30 15 0-16,-1 0 2 16,1 3-1-16,-3 1 2 15,1 9 0-15,-3-5 0 16,-1 9 1-16,6 6 0 16,-8-5 0-16,5 11 1 0,-16-16 1 15,-6 1 0-15,-6 0 3 16,-10-3 2-16,8 8 3 15,-9-7 3-15,3 6 3 16,0-5 3-16,-4 0 8 16,1-3 3-16,-7-4 1 15,-4-2 0-15,-4-8-6 16,13 0-4-16,4-9-6 16,4-3-2-16,4-9-4 15,-19 0-5-15,12-6-24 16,-5 6-26-16,22 2-100 15,10-1-67-15,-2 11 129 16</inkml:trace>
  <inkml:trace contextRef="#ctx0" brushRef="#br0" timeOffset="113514.677">31591 7436 400 0,'3'-1'231'0,"-1"-1"-24"15,0 1-25-15,4-1-33 16,0 0-14-16,-2 1-20 16,0 0-5-16,-4 1-12 15,0 0-6-15,0 0-11 16,5 15-9-16,2 33-17 15,-12-27-9-15,-7 4-17 0,-2-8-6 16,-10 3-9-16,2 2-2 16,2-7-2-16,16 5 0 15,1-15 3 1,-6-4 3-16,2-1 4 0,-5-7 0 16,7 0-6-16,8 0-3 15,18-13-9-15,-1 6 0 16,5-8-2-16,0-11-6 15,-7 4-19-15,-6-7-6 16,2 4-9-16,-2 11 3 0,-5 7 17 16,-3 1 7-16,-5 7 3 15,-2 4-2-15,-6 4-2 16,-5 2 0-16,-6 11 5 16,-4-1 3-16,-14 11 2 15,5 5 0-15,1-4-1 16,-8 0 1-16,8 2 1 15,-3-3 1-15,-13 3 0 16,8 3 1-16,0-5-2 16,-2 1 8-16,11 0 24 15,4-4 6-15,10-2 16 16,5 1-6-16,6-9-19 16,3 7-4-16,12-5-10 15,4-6-2-15,12-1-1 0,3-6 0 16,10-2-3-16,0 0 0 15,14-6-2-15,11-2 0 16,-2-1 0-16,16-6-1 16,-13 2 2-16,-6 5-2 15,-15-1 1-15,-19 3-1 16,-10 4 2-16,-8 1-38 16,-4 2-106-16,-2 2-82 0,-1-3 120 15</inkml:trace>
  <inkml:trace contextRef="#ctx0" brushRef="#br0" timeOffset="114364.023">32007 7471 581 0,'-1'-1'299'0,"-1"-1"-72"15,1 1-25-15,0 0-28 16,0 0-7-16,-2 0-30 16,2 0-21-16,-5 1-39 15,-11 5-13-15,-35 23-12 16,24-13-4-16,1 3-11 15,-1 2-11-15,5 6-11 0,-5 0-2 16,7 1-1-16,12-3 1 16,7-2-1-1,1 0 0-15,-2 0-1 0,0 4-1 16,-1-8 1-16,3-4 1 16,3-2-1-16,2 2 1 15,2-4 1-15,6 0 1 16,2-7 2-16,4-10-1 15,5-5-2-15,2-3-3 0,9-3-4 16,-2 0-1-16,12-5-2 16,-4-6 1-16,2-1 2 15,-3-6-1-15,-17-8 3 16,-4-3 1-16,-15 2-3 16,-2 4-1-16,-8 14-5 15,-6 8-3-15,-6 5-4 16,-4 4-2-16,-1 2 1 15,1 7 1-15,5 1 0 16,6 0 0-16,-4 9-3 16,8-2 3-16,-11-2-41 15,16 8-35-15,11-4-132 16,-4 2 130-16</inkml:trace>
  <inkml:trace contextRef="#ctx0" brushRef="#br0" timeOffset="115293.117">32226 7732 574 0,'3'-13'286'0,"-2"7"-84"16,0-3-11-16,7-22-39 15,-8 28-15-15,0 2-26 16,-1-1-12-16,0 1-14 16,-1 1 0-16,1 0 3 15,0 0 1-15,-7 3-7 0,-3 13-11 16,-28 30-20-16,25-25-10 16,3 1-11-16,-2-1-7 15,0-7-10-15,2-1-2 16,1-6 0-16,3-4 0 15,3 1 2-15,3-4-2 16,-1-10-6-16,5 1-5 16,6-9-16-16,1-4-12 0,7 1-24 15,-1 1-13-15,3-1-14 16,2 4 1-16,-3 8 18 16,0 2 14-16,-5 7 23 15,3 4 9-15,-9 6 3 16,1 8 2-16,-7 4 4 15,-4 0 4-15,2 15 15 16,-9-4 11-16,-1 7 22 16,-7-2 9-16,-4-1 1 15,1 1-4-15,-6-11-17 16,-1-1-8-16,-7-4-11 16,-7-10-1-16,12 3-3 15,2-2-2-15,10-13 0 16,5 4-2-16,-5-4-3 15,1-2-2-15,-7 0-10 0,23 0-6 16,-11-6-11 0,1 2-5-16,17 1-3 0,-17-14 0 15,17 11 2-15,4-15 3 16,-15 4 10-16,7 6 2 16,-2 1 6-16,-1 10 1 15,23-4 1-15,-3 7 0 16,-1-1 7-16,-6-1 9 15,-17 9 15-15,1-1 10 0,10 6 7 16,10 3 1-16,10-8-2 16,3 1-2-16,-7 1-7 15,2-2-5-15,0 1-10 16,-3-7-3-16,1-3-6 16,-4 2-2-16,-1-5-4 15,-3-5-24-15,7 0-78 16,-2 2-61-16,6 0 90 15</inkml:trace>
  <inkml:trace contextRef="#ctx0" brushRef="#br0" timeOffset="116246.294">32509 7755 517 0,'-8'1'285'0,"7"-1"-53"16,-1 0-37-16,-2 0-50 15,3 0-19-15,0 0-20 16,0 0-10-16,-3 4-9 15,2-1-4-15,1-2-9 16,-1 2-5-16,1-3-11 16,0 0-6-16,0 0-13 0,1 0-6 15,0 0-16-15,0-1-6 16,8-4-2-16,1-8-2 16,36-40-1-16,-18 22 0 15,-7-7-1-15,7-6 0 16,1-15-1-16,-5 4-2 15,2 2-2-15,-3 7 0 16,-4 14-1-16,0 8 0 16,-9 12 0-16,-4 1 5 15,0 11 6-15,-5 0 2 0,0 4 1 16,-2-4-3-16,1 2-3 16,-5 26-1-16,-14 41 0 15,16-21-1-15,-1-3 0 16,3 1-1-16,2-3-1 15,1-7 2-15,5 3-2 16,-5-7 2-16,3-7-1 16,-1-4 0-16,-3-5 1 15,2-1-1-15,0 3 1 16,-1-4 0-16,6-5 2 16,1-2 0-16,-2-7 2 15,3 0 1-15,-4-6-1 16,0-1 0-16,10-2-4 15,-2-10-1-15,0 3-1 0,4-2 0 16,10-7 1-16,-3 0 0 16,2-16 0-16,2 2 2 15,-9-15 0-15,8-8 1 16,5 3-1-16,-8-7-2 16,-4 17-2-16,-7 10-1 15,-5 12-1-15,-3 4 0 0,-1 6-1 16,0-2-2-16,-2 8 0 15,1 0-2-15,2 2-2 16,-2 8 2-16,4 2-40 16,-4-1-27-16,-3 0-66 15,0 0-49-15,0 6-112 16,0 14 186-16</inkml:trace>
  <inkml:trace contextRef="#ctx0" brushRef="#br0" timeOffset="117082.283">33263 7652 594 0,'-1'-6'365'0,"-6"-1"-24"15,8 6-136-15,1 1-15 0,3 0-17 16,-5 0-8-16,0-1-29 16,0 0-22-16,0 0-35 15,0 0-11-15,-1 0-10 16,0 0-4-16,-2-5-10 15,1 2-9-15,-18-6-16 16,-25-26-5-16,24 25-8 16,4 11-1-16,-3 1-3 15,0-1 0-15,-9 12 0 16,-8-12 2-16,4 12-2 16,2-4 0-16,9 5-2 15,8 5 0-15,-9-4-1 16,1 4 1-16,11 2-1 15,-4-3 1-15,15 7 0 16,14-4 0-16,-2-2 0 16,2 0 1-16,5-5 1 15,-15 3 0-15,12-10 2 16,0-3-1-16,12-3 1 16,0-5 0-16,-1-4-2 0,7-5 0 15,-7 2-2-15,-1-10-6 16,2-3-11-16,-5 4-7 15,1-7-5-15,11 6 4 0,-12 0 11 16,12-1 4-16,-12 1 7 16,-23 9 0-16,4 6 0 15,-28-2-1-15,12 9-3 16,1-8-3-16,0 9 0 16,2 7 2-16,-6-1 5 15,7 6 3-15,-4 2 2 16,8 3 1-16,-4 4-1 15,0-2 1-15,-2 2 0 16,4-3 1-16,1 1-1 16,1 1 2-16,2-3-1 15,3 1-1-15,2 1 2 16,-1-4-1-16,10-3 2 16,-1 1 2-16,8-8-1 15,15 2 1-15,4-2-4 16,3-6-2-16,-13 2 0 15,-2-5-1-15,-16-5-10 0,19-2-17 16,-11-3-110-16,8 2-80 16,16 1 129-16</inkml:trace>
  <inkml:trace contextRef="#ctx0" brushRef="#br0" timeOffset="126931.554">30003 8619 410 0,'0'-1'284'15,"0"0"-1"-15,0-1-95 16,2-6-20-16,-2-1-40 15,0 6-14-15,-1 0-20 16,0-1 0-16,0 1-3 16,0-1-1-16,1 3-6 15,0 0-9-15,-1-1-17 16,0 1-7-16,0-4-14 0,0 4-5 16,1 0-7-16,0 0-3 15,-1 0-5-15,-5 1-1 16,-10 4-3-16,-34 22-2 15,37-4-3-15,0-1-1 16,3 7-4-16,-2 0 0 16,-4 0 0-16,5 5 0 15,-2 1 0-15,4-4 0 16,2-3 0-16,1-3 1 16,-1-14 1-16,-1 6 0 0,3-14 3 15,1 1-8-15,-1-8-63 16,5-5-71-16,0-10-272 15,3-7 258-15</inkml:trace>
  <inkml:trace contextRef="#ctx0" brushRef="#br0" timeOffset="127285.745">29677 8642 460 0,'-3'-6'289'16,"3"0"-1"-16,-5 2-55 15,11 1-46-15,-2 1-21 16,1 2-36-16,9 0-18 15,-3 2-26-15,6 2-11 16,4 0-9-16,4 3-1 0,5-2-13 16,0-4-8-16,7 3-14 15,1-4-8-15,7-3-8 16,-11 2-2-16,5-6-3 16,-8 1-1-16,-2 4-20 15,5-4-54-15,-17 5-392 16,9-1 321-16</inkml:trace>
  <inkml:trace contextRef="#ctx0" brushRef="#br0" timeOffset="128096.397">30816 8417 453 0,'3'0'291'16,"-3"-10"-28"-16,2 2-63 16,-2 5-26-16,-2 6-37 15,1-6-16-15,0 3-22 16,0 0-7-16,-1 0-14 15,1 0-8-15,-1 2-20 16,-5 7-8-16,-6 3-9 16,-25 29-1-16,24-19-3 15,-4 11-2-15,-3-3-9 16,-1 1-4-16,-4 2-6 16,0-2-1-16,5-2-2 15,2 2 0-15,3-1-1 16,0-1 1-16,13-7 0 15,-3-4 0-15,3-10 1 16,1 2 3-16,-6-4-9 16,4-6-28-16,4-8-95 0,9-15-84 15,9-13 121-15</inkml:trace>
  <inkml:trace contextRef="#ctx0" brushRef="#br0" timeOffset="128540.588">31154 8362 443 0,'5'-5'301'15,"-3"-3"0"-15,1 2-91 16,-1-1-18-16,-1 3-20 16,0 4-19-16,-2 0-27 15,0 0-14-15,0 0-30 16,0 0-7-16,-6 13-8 16,-10 13-2-16,-33 35-3 15,22-29-3-15,-2 4-6 16,-4-1-4-16,11-5-11 0,-1-1-5 15,-2 0-9-15,4 1-5 16,-10 3-6-16,10-1-3 16,6-7-4-16,4 1 0 15,5-6-1-15,-1-1 0 16,7 0 1-16,-3-10 0 16,2-6 5-16,3-6-17 0,-1-6-76 15,4-10-60-15,4-8-238 16,-6-2 238-16</inkml:trace>
  <inkml:trace contextRef="#ctx0" brushRef="#br0" timeOffset="128861.044">30674 8537 849 0,'-4'-4'386'0,"5"-3"-169"16,1 4-16-16,4-3-41 0,7 3-19 16,-2-1-38-16,-1 5-19 15,7 1-21-15,0-2-5 16,0 5-7-16,7-6-3 15,4 1-14-15,0 1-7 16,5-2-13-16,-6 1-3 16,3-4-3-16,-14 4 16 15,3-4-66-15,-7 1-56 16,15-1 67-16</inkml:trace>
  <inkml:trace contextRef="#ctx0" brushRef="#br0" timeOffset="129897.387">31020 8720 406 0,'-1'2'279'15,"3"-3"-1"-15,-2-2-99 16,0 2-16-16,0-1-27 16,0 1-11-16,0 1-24 15,-1 0-13-15,0 0-20 16,0 0-4-16,0 0-5 16,1 0-4-16,0 0-5 15,0 0-6-15,0 0-7 0,12-2-6 16,16-3-14-16,39-14-5 15,-31 5-7-15,-9 2-2 16,-2 4 0-16,-1 3-2 16,-9 6-1-16,-3 1 0 15,-8 7-1-15,-7 1 1 16,-8 3 5-16,-2 7 4 16,-6 5 12-16,-5 4 3 15,-5 4 2-15,4 3-1 0,-4-3-8 16,-6-5-2-16,8-2-3 15,-5-6-1-15,-2-3-1 16,17-7-1-16,-2 0-1 16,1-3 0-16,11 1-2 15,-6 2 0-15,-4-4-1 16,8-4 0-16,-1-2 0 16,10 0-1-16,-2-1 1 15,2-1 0-15,-2 1-1 16,1 0 0-16,0 0-1 15,0 0-1-15,1 0-2 16,0 0-1-16,0-1-1 16,24-7 0-16,23-7 1 15,-30 16 1-15,-7 3 2 16,3-1 3-16,15 5 7 0,-18-7 4 16,23-3 8-16,-6 4 2 15,-4-3 0-15,15 2 0 16,-16 1-5-16,-4-4-2 15,-2-2-6-15,-1 2-2 16,-5 0-4-16,5-3-1 16,-5 4-2-16,3-1-1 0,-2 3-1 15,-6-2 0-15,1 3-1 16,-3-1 7-16,-3-1-65 16,0 0-46-16,0 0-38 15,0-1 60-15</inkml:trace>
  <inkml:trace contextRef="#ctx0" brushRef="#br0" timeOffset="130858.225">31698 8526 468 0,'0'-1'293'16,"0"-1"-30"-16,0 1-59 15,0 0-18-15,-1-2-29 0,0 2-17 16,0 0-40-16,0 0-16 15,-1 0-22-15,-4 2-8 16,-9 5-10-16,-29 14-6 16,25-12-7-16,1 11-1 15,-2-3-1-15,-6 2 0 16,1-1-4-16,7-2-4 16,11 6-4-16,14 1-4 0,-7 3-4 15,3 2-1-15,-3 1-2 16,0-3 1-16,12 3 1 15,-1-4 1-15,0-9 0 16,-8 2 0-16,4-4-1 16,1-6 0-16,10 3 0 15,5-8 0-15,-2-1 3 16,0 0 1-16,1-7-1 16,0-2 0-16,2-12-3 15,2 2-1-15,1-15-2 16,4 7 0-16,3-4 0 15,-6-3 0-15,4 7 2 16,-13-2 1-16,-3-2 0 16,-6 1 1-16,-11 2 0 15,5 0 0-15,-11 2-2 16,-1 0 0-16,-4-1-3 16,0 0-1-16,-1 3-3 0,-3 7 1 15,-7 8 0-15,-3 5 1 16,-2 1 3-16,4-3-1 15,0 2-1-15,-5 9 0 16,2 0-3-16,-2 6 0 16,1 5 2-16,6-6-16 0,-2 11-91 15,1-2-72-15,13-1 100 16</inkml:trace>
  <inkml:trace contextRef="#ctx0" brushRef="#br0" timeOffset="149575.144">2000 9050 272 0,'0'-1'186'0,"0"0"20"16,2-5-29-16,-1 0-35 16,3 0-6-16,2 0-6 15,-6 5 2-15,0 0-7 16,2-1-8-16,-2 1-17 15,0 0-8-15,0-1-18 16,0 1-9-16,0 0-20 16,0 0-9-16,0 0-9 15,0 0 0-15,0 0 2 16,0 1-1-16,-1 0-7 16,0 0-4-16,0 0-8 15,-1 5-3-15,-6 14-3 16,-15 29-2-16,10-19 0 0,-5 1 1 15,11 6-1-15,-1 1 1 16,-6-1-1-16,-3-1 1 16,5-2-1-16,0-3 0 15,12-5 1-15,15 6 0 16,-4-5-1-16,2-2 1 16,-16-4-1-16,-8-8 1 15,-2-5 0-15,-6-3 1 0,24-1 2 16,0-2-2-16,-2-1 4 15,4 2-1-15,-8-2-67 16,-1-2-63-16,2 1 76 16</inkml:trace>
  <inkml:trace contextRef="#ctx0" brushRef="#br0" timeOffset="149991.925">2152 9381 1029 0,'3'-5'469'0,"-2"1"-198"16,-1 3-80-16,0 0-44 15,0 0-34-15,0 1-37 16,0 0-10-16,-1 7-15 15,1 8-2-15,1 26-7 16,-1-33-4-16,0 0-12 16,-5-1-7-16,0-1-6 15,0 1 23-15,2-5-79 16,4-6-69-16,1-12 77 16</inkml:trace>
  <inkml:trace contextRef="#ctx0" brushRef="#br0" timeOffset="153329.162">2739 9057 257 0,'0'-1'167'0,"0"0"4"16,0 0-19-16,0 0-24 0,0 0-7 15,0-1-3-15,0 1 6 16,0 0 7-16,6-3 1 16,2-1-2-16,-5 3-6 15,-3 1-17-15,4-3-8 16,-3-4-19-16,-1 6-11 16,0 1-23-16,0 0-14 15,0 0-19-15,0 0-9 16,0-1-4-16,-1 2-3 0,-7 13 2 15,5 13 0-15,-35 39 1 16,25-17 0-16,-2-6 1 16,0 3 1-16,-1-11 0 15,3-3 1-15,3-4-1 16,4 2 1-16,4 0-1 16,-4-7 0-16,0-1 1 15,-3-5 1-15,-1-9 1 16,8-1 2-16,0-5 4 15,-4-4 0-15,7-4-45 16,-5-8-56-16,5 0-272 16,5-6 237-16</inkml:trace>
  <inkml:trace contextRef="#ctx0" brushRef="#br0" timeOffset="153946.018">2696 9044 678 0,'-1'-1'384'16,"0"0"-95"-16,0 0-103 15,0-1-34-15,0-1-56 16,1-8-13-16,5-1-30 16,38-26-11-16,-12 27-18 15,4 9-5-15,-3-4-7 16,-6 3-3-16,2 3-3 15,0 1-1-15,-3 5 0 16,7-1-1-16,-7 7 0 16,-4-1-1-16,4 7 0 15,-6 2 0-15,-1-1 0 0,-8 1 2 16,-10 4-1-16,-1 2 2 16,-7 10 2-16,6-2 2 15,-10 7 3-15,0 0 0 16,-9-4 4-16,-6 7 3 15,-8-11 12-15,-5-1 8 16,1-2 13-16,5-5 2 16,-6-6-6-16,3-2-5 15,3-7-10-15,-7-3-3 0,13-4-6 16,0-6-2-16,4-6-8 16,6-3-4-16,0-7-9 15,9 0-2-15,-1-7-9 16,3 2-10-16,6 2-46 15,1 1-33-15,3-1-160 16,5-2-213-16,1 1 308 16</inkml:trace>
  <inkml:trace contextRef="#ctx0" brushRef="#br0" timeOffset="155109.074">3268 9295 195 0,'-1'0'140'0,"0"0"0"0,0 0-14 16,0 0-6-16,-1 0-7 15,1 0-7-15,0 0 0 16,0 0 2-16,0 0 1 15,0 0-1-15,-2 0-8 16,2 0-7-16,-1 0-20 16,1 0-9-16,-1 0-16 15,-13 3-5-15,-13 12-11 16,27-15-5-16,12 10-12 16,-1 0-5-16,-4-5-3 15,7 7 1-15,-9-5 2 16,16-2 2-16,0 1 5 15,0-7 1-15,4-7 3 16,-10 4-1-16,11-4 0 16,-3 3-3-16,5-9-3 0,-5-1-2 15,-6-3-1-15,3-10-2 16,-5 7 0-16,-4-4-1 16,-6 3 1-16,1 11 0 15,-11-2 0-15,4 6-2 16,-5 3 0-16,-6-1-1 15,-5 8 0-15,4-1-1 16,-5 8-4-16,1-1-1 16,0 2 0-16,-5 5 0 0,2 0 0 15,-1 4 0-15,12 4 0 16,-9-2 0-16,-5-2 0 16,-3 0 0-16,0-8-1 15,14 10 0-15,3-4-1 16,10 1 0-16,-2 1 1 15,-2-7 0-15,8 1 0 16,7 0 0-16,0-1 1 16,2-1 0-16,6-1 2 15,-8-3 2-15,7-2 2 16,-1 1 1-16,11-5 5 16,-2-2 3-16,-4-3 10 15,9-5 3-15,-9 2 4 16,3-2-3-16,5 1-10 15,-9-3-3-15,-1-1-9 0,3-1-3 16,-11 4-1-16,-2 8-2 16,-5-2 10-16,-3 5-42 15,6-1-120-15,-1 0-93 16,-14 11 130-16</inkml:trace>
  <inkml:trace contextRef="#ctx0" brushRef="#br0" timeOffset="155676.299">3987 9021 325 0,'0'-10'274'16,"0"-3"77"-16,1 4-58 15,-1 1-74-15,0 5-25 0,-2 0-46 16,-2 2-23-16,3 1-41 16,-1 0-6-16,1 0-37 15,-3 1-11-15,-5 8-8 16,-5 13-16-16,-26 38 5 15,26-27-3-15,-4 9-1 16,-3 6 0-16,3-3 1 16,12 8-1-16,-7-16 0 15,8 0-1-15,-11-6-1 16,3-11 1-16,6 5-2 16,6-5 1-16,4-7 0 15,0-1 0-15,-1-6 3 16,-2-5-15-16,-11-3-86 15,8-7-73-15,-4-8 96 16</inkml:trace>
  <inkml:trace contextRef="#ctx0" brushRef="#br0" timeOffset="156214.482">3778 9164 896 0,'-14'0'405'16,"4"4"-208"-16,13-2-33 0,8 2-64 16,1 4-26-16,6 3-18 15,1 3-6-15,-6 1-5 16,3 4 3-16,6-4 4 16,-4-2 1-16,12-3-12 15,0-8-6-15,0-2-13 16,3-2-4-16,-21-3 1 15,12-4 0-15,-1-9-1 16,1-2 0-16,13-8-2 16,-12 0-3-16,-10 3-1 15,-2 1-2-15,-9 6-2 16,1 6-1-16,-5 5-2 16,-1 6 0-16,-10-1 0 15,-5 3-1-15,-3 6 0 0,-3-4-2 16,-9 10 0-16,14 3 0 15,1-1-1-15,-4 7 0 16,18-2 0-16,-12 0 0 16,2 9-1-16,7-6 0 15,0 2 0-15,0-2-1 16,9 2 1-16,-3-3 1 16,7 0 0-16,4 1 0 15,-1-8 1-15,-3 5 0 16,-8-4 0-16,11-4 0 0,-3-1 1 15,10 0-1-15,6-9 4 16,-14-2-24-16,11-9-111 16,-4-5-101-16,7-6 132 15</inkml:trace>
  <inkml:trace contextRef="#ctx0" brushRef="#br0" timeOffset="156647.243">4452 9179 880 0,'-2'0'410'0,"2"6"-163"0,-2 1-34 16,0 2-49-16,-1 5-19 15,-1-1-43-15,-2 2-15 16,-5 6-27-16,2 3-7 15,-3 8-6-15,-4-3-6 16,1 0-9-16,0-3-8 16,5-3-10-16,2-2-3 15,-4-9-1-15,11-1-1 0,-5-4 3 16,-1-5 3-16,10-4 3 16,-7-5-1-16,5-15-6 15,7-2-4-15,2-13-7 16,9-9-3-16,6-7-3 15,2 4-1-15,0 4 2 16,2 6 1-16,-3 13 3 16,-2-1 0-16,-4 12-1 15,-2 3 0-15,2 6 0 16,0 6 1-16,-3 0-1 16,0 2 0-16,-6 4-35 15,3 0-60-15,-5 3 64 16</inkml:trace>
  <inkml:trace contextRef="#ctx0" brushRef="#br0" timeOffset="158185.79">5492 9118 737 0,'18'7'416'15,"-15"-4"-56"-15,-1 0-109 16,1 6-71-16,-2-4-24 15,-2 9-28-15,-2-2-20 16,3 10-27-16,-5 3-12 16,-9 2-18-16,8 4-9 15,-6-9-15-15,2 3-6 16,10-1-9-16,-8 1-3 16,-1 0-2-16,-1-5-1 0,-1-9-1 15,3-1 2-15,5-5-46 16,0-5-36-16,4-3-146 15,-1 2-171-15,0 0 254 16</inkml:trace>
  <inkml:trace contextRef="#ctx0" brushRef="#br0" timeOffset="159080.168">5877 9146 883 0,'-1'1'469'0,"-3"2"-133"16,3-1-132-16,0-2-38 16,0 0-42-16,0 0-12 15,-5 16-18-15,-15 28-13 16,7-21-27-16,2 8-9 15,-1-2-17-15,-2 4-6 16,6-3-7-16,-1-10-3 16,8-1-4-16,1-3-1 15,1-7 1-15,9 1-1 0,-12-10 6 16,5-4-2-16,-2-9-3 16,-9-8-3-16,22-7-26 15,2-3-25-15,14-7-43 16,4-6-11-16,-7 2 13 15,2 2 21-15,-3 12 42 16,-1 9 12-16,-2 7 7 16,-7 5 2-16,-1 5 1 15,1 2 5-15,-6 9 20 16,3 3 6-16,-6 5 13 16,-5 7-3-16,-1 8-13 15,-7-5-6-15,3 4-8 16,-3-2-3-16,1-9-3 15,5 2-2-15,-2 0 0 0,3-9-2 16,2 5-1-16,2 0 1 16,0-9-1-16,3 1 1 15,9-9 0-15,-4 1 0 16,20-2 0-16,-9 0 1 16,11-4 0-16,10-5 0 15,1-6 1-15,8 1 0 16,-11-6-1-16,-3-5 0 0,-6 1 0 15,3-4 0-15,-5 6 1 16,-2 2 0-16,-10-1 2 16,6 3 2-16,-12-7 4 15,-2 2 2-15,-4 1 2 16,-16-2 1-16,5 6 12 16,1 3 3-16,-7 7 2 15,-3 4-1-15,-3 4-14 16,-2 5-4-16,0 2-3 15,4 3 0-15,-1 5-1 16,-6 0 0-16,13 10 1 16,5 1-2-16,-2 4 0 15,5 1-2-15,-3-1-3 16,1 3-1-16,0 1-2 16,2-4 0-16,8 2 1 0,3-7-1 15,11-6 1-15,8-1 1 16,-4-17 0-1,-13 0 1 1,0 0-5-16,43 0-21 0,8-7-66 0,5-3-61 16,-9 2 86-16</inkml:trace>
  <inkml:trace contextRef="#ctx0" brushRef="#br0" timeOffset="166633.19">4831 9133 449 0,'0'-2'273'0,"0"1"-10"16,0 0-43-16,0 0-46 15,0 0-14-15,0 0-26 16,0 0-14-16,0 0-36 16,0 0-16-16,-1 0-29 15,0 1-10-15,0 0-14 16,0 0-6-16,-10 7-4 16,1 10-2-16,-21 33-1 15,31-26 0-15,-1 13 0 16,-5-2-1-16,-15-3 2 15,-2-2-1-15,10-10 1 16,0-1-1-16,13 0 0 16,4 1-1-16,-11-12 1 15,1 4-1-15,-1-9 3 0,-4-5 0 16,14-3-3-16,2-7-2 16,6-5-17-16,2-7-9 15,11-4-28-15,0-8-14 16,-2-7-9-16,-5 7 5 15,-2 2 28-15,-5 7 18 16,13 11 24-16,4-2 2 16,-10 6 3-16,4 0 8 0,-11 3 20 15,0 5 5-15,-1 7 11 16,1 7-3-16,-5-2-14 16,2 5-4-16,-3 8-8 15,-2-4-3-15,-2 17 2 16,-4-3-2-16,-4-9-2 15,-3 7-1-15,-4-5-4 16,9-2 0-16,-11 5-2 16,8-3 0-16,5-10-1 15,-7-1 2-15,14-4 1 16,-3-9 3-16,1-1 3 16,-1-1 0-16,0 1-7 15,0 0-3-15,3-7-5 16,0-8 0-16,44-32 2 15,-28 23 0-15,-4 11 1 0,1-16 1 16,2 4-1-16,-1 2 1 16,6-5-1-16,-2 8 1 15,9 0 1-15,-4 1 1 16,4 5 5-16,-6 9 2 16,-16 1 4-16,8 7-1 15,-12 7-3-15,9 6-1 0,9 11 0 16,-22 0 3-1,-9 12 7-15,-4-5 3 0,-7 1 4 16,16 2 0-16,-9-6-6 16,7 5-2-16,-8-11-7 15,2-1-2-15,12-7-4 16,-9-9 3-16,7-4-35 16,2-3-43-16,-1-10 45 15</inkml:trace>
  <inkml:trace contextRef="#ctx0" brushRef="#br0" timeOffset="167967.085">7451 9062 289 0,'39'-37'205'0,"-33"27"27"15,6 1-30-15,-8 5-39 16,8-1-13-16,-5 3-22 15,-8 0-6-15,1-3-19 16,-7 5-15-16,-5 7-20 16,-1 5-11-16,-7 8-18 15,3 7-5-15,5 11-15 0,-7 4-3 16,1 1-1-16,-1 7 1 16,3-8 0-16,7-1-2 15,1 0-4-15,-1-12-1 16,4-10-3-16,-3-2 0 15,1-16 1-15,4 4 4 16,1-3-12-16,-1-8-24 16,5 0-87-16,-2-12-92 15,4-6 124-15</inkml:trace>
  <inkml:trace contextRef="#ctx0" brushRef="#br0" timeOffset="168221.571">7365 9117 997 0,'3'-4'477'0,"1"-3"-187"16,-1 1-34-16,-3 1-87 16,5 2-38-16,0 5-50 15,-9 4-24-15,19 0-25 16,-5-1-7-16,2-1-15 15,12 0-3-15,-12-4-1 16,5 0-1-16,-3 0 1 0,10-4-1 16,-12 1-103-16,2-2-78 15,6-6 106-15</inkml:trace>
  <inkml:trace contextRef="#ctx0" brushRef="#br0" timeOffset="169324.938">7992 8766 763 0,'7'0'390'0,"-4"-7"-100"0,3 7-87 16,-9-2-68-16,-9-1-37 15,5 10-50-15,-3 1-19 16,9 13-22-16,-2 1-3 16,-8 10-3-16,-1 4 0 15,-4 5 3-15,-3 6-1 16,3-1 3-16,-1 0 0 16,-2 1 1-16,3 0 0 15,1-4-1-15,5 3 0 0,-2-9-1 16,3-1 0-16,-3-11 0 15,-1-10 1-15,3-4 2 16,5-12 5-16,5-1 7 16,-1-3-1-16,1 4-7 15,0 0-6-15,0 0-9 16,3-9-4-16,2-2 0 16,23-35-1-16,-16 22 1 15,4-3 0-15,4-5 3 16,5 6 1-16,1-8 0 15,7 3-2-15,12 7 1 16,-7 4 0-16,-8 9 0 16,-10 4 2-16,-9 9 0 15,6 1 1-15,-7 9 3 0,-5 3 5 16,-15 4 10-16,-5 3 2 16,-1 5 2-16,5 2-4 15,-2 1-7-15,1 0-1 16,7-3-4-16,-1-5 0 15,3-3-2-15,3-7-1 16,0 2 1-16,6 0 0 0,23-1 1 16,-21-3 2-16,13-7-1 15,14-3 0-15,-4-10 0 16,16 5 1-16,0-10 3 16,-7 11 0-16,-7-20 0 15,-1-4 0-15,-7 9-1 16,-9-15 0-16,-1 15 1 15,-3 0-1-15,-1-3 1 16,0 3 1-16,-4 2 1 16,-2 2 1-16,-2-2-3 15,0 4-1-15,-6 1 16 16,3 4 2-16,-6 3 6 16,-5-2 2-16,4 6-19 15,-1 2-4-15,0 4-7 16,-2 3 0-16,-4 6 0 0,-1 0 0 15,0 2 3-15,1 4 2 16,-2 4 2-16,2 2 0 16,5 6 1-16,3 4-2 15,6-6-3-15,3 2-2 16,7 2-3-16,3-12 1 16,10-6-1-16,-3-2 1 15,3-9 2-15,6-3 0 16,8-4 2-16,-2-1-1 15,1-11-15-15,3 4-25 16,-5-11-98-16,4-1-71 0,8-4 121 16</inkml:trace>
  <inkml:trace contextRef="#ctx0" brushRef="#br0" timeOffset="170293.3">9367 9114 516 0,'34'-36'320'16,"-33"28"-42"-16,7 6-73 15,-7 0-30-15,-5 2-51 16,2 0-24-16,1 0-47 16,0 0-15-16,-2 9-10 15,-4 13 2-15,-9 38-2 16,3-28-2-16,-3 6-7 15,7 5-3-15,2-7-5 16,-1-3-2-16,3-8-1 16,-1-19-1-16,-6 5 1 15,9-5 1-15,-2-5 10 16,-7 0 2-16,18-9-1 16,-5-6 0-16,-8-10-14 15,16-6-8-15,1-8-17 16,-1-9-7-16,13 8-1 15,-7 4 4-15,1 0 13 0,1 13 4 16,3 2 3-16,1 3-1 16,-2 9-2-16,5 0 1 15,-3 1 0-15,7 3 0 16,1 4 5-16,-1 0-1 16,-11 5 1-16,-6 2 0 15,-5 2 0-15,2-1 9 16,12 0-74-16,-15 2-93 0,6-2 104 15</inkml:trace>
  <inkml:trace contextRef="#ctx0" brushRef="#br0" timeOffset="179412.593">9887 9147 192 0,'1'-9'134'0,"10"7"6"15,-6-7-13-15,-5 7-32 16,3-1-18-16,-2-1-18 16,-1 3 2-16,0 0 10 15,0 0 3-15,0 0 3 16,0 0-3-16,0 0-14 16,0 0-5-16,0 0-3 15,0-1-2-15,0 1 4 16,16 0 6-16,17 0 6 15,-23 1 6-15,-16 0 5 16,5-1-3-16,-2 0-12 16,2 0-10-16,0 0-19 15,0 0-9-15,0 0-10 16,-8 1-4-16,-15 0-7 16,-24 6-1-16,27 2-2 0,0 3 0 15,8 4 0-15,-11-1 0 16,6 9-1-1,-3-3-1-15,3 4-1 0,5-2 0 16,-4-6 0-16,5 10 1 16,-1-7 0-16,2 3 1 15,-1 3-1-15,4-7 0 16,2-1 0-16,7-2 0 16,8-7 1-16,1 1 0 15,6-3 1-15,-3-4 0 0,9-2 1 16,-1-3 1-16,-12-5 0 15,15 1 0-15,-2-5 2 16,4-4 0-16,16-2 2 16,-11-1 0-16,3-2 2 15,-3 1-1-15,-6-2 1 16,-12-1 1-16,0 1 1 16,-7-2-1-16,-4 0-2 15,11 7-2-15,-13 2-2 16,-7 3-1-16,2 7 0 15,-8-3-1-15,10 6-4 16,7 2-3-16,1 4-1 16,-5 3 1-16,-18 4 4 15,1 2 0-15,7-2 2 0,3 8 0 16,20-8-1-16,-19 5 1 16,-3 6 0-16,4-8 0 15,-5 5 1-15,14-7 0 16,-1-2 0-16,10 4 0 15,-4 0 0-15,0 0 0 16,5-3 2-16,-3-7 1 16,6-1 1-16,12 6-1 0,-11-7 0 15,-4 1 0 1,-1 3 1-16,-2-10 0 0,-2 1 1 16,10-4-1-16,-4-8-8 15,-6 6-42-15,1 6-466 16,1 2 369-16</inkml:trace>
  <inkml:trace contextRef="#ctx0" brushRef="#br0" timeOffset="180177.055">10523 8952 363 0,'0'-13'212'16,"3"7"-16"-16,0-2-25 16,7-1-22-16,-5 9-8 15,6 0-23-15,-15-2-11 16,-3 5-30-16,6-2-10 0,-15 2-19 16,16 10-7-16,-7 7-12 15,-9 6-7-15,3 6-4 16,2 2-2-16,-10 3-3 15,16 0-2-15,-10 4-2 16,-2 1-1-16,13-2-2 16,-20 1 0-16,15-15-2 15,-10-2 1-15,5-9 0 16,10-4 0-16,-4 5 1 16,4-4-6-16,-1-7-25 15,-1 1-12-15,5-8-31 16,-3-6-21-16,3 0-60 15,2-11-67-15,6 2 136 16</inkml:trace>
  <inkml:trace contextRef="#ctx0" brushRef="#br0" timeOffset="180711.376">10442 9067 648 0,'1'-1'321'15,"0"1"-105"-15,0 0-39 16,-1 0-60-16,0 0-14 16,0 0-24-16,12 0-7 0,-7 0-12 15,-5 0-11-15,26 5-14 16,13 8-2-16,-14-8-5 16,4-2-2-16,-4 0 0 15,0-4 1-15,3-6 3 16,-2-1 1-16,-3-3-2 15,-12 2-4 1,-6 5-7-16,2 1-3 0,13-13-4 16,0 4-3-16,-9-1-4 15,-3 9-4-15,-4 4-5 16,-2 1 0-16,-2 7 0 16,0 5 2-16,-3 0 3 15,0 0 1-15,-2 2 0 16,-2 3 0-16,3 1 1 0,-4 2-1 15,-1 7 0 1,-1-3 1-16,-2 1-1 0,1 4 1 16,3-9 0-16,-2 1-1 15,4-4 1-15,2-4-1 16,1 2 1-16,0-8-1 16,2 1-1-16,-2-6 0 15,4 2 0-15,-1 11-1 16,0-5-11-16,1 0-16 15,-3 0-36-15,1-11-17 0,0-1-51 16,3 1-41-16,-2-1-236 16,0 0 265-16</inkml:trace>
  <inkml:trace contextRef="#ctx0" brushRef="#br0" timeOffset="181282.33">11375 8967 677 0,'-21'8'356'16,"-12"-4"-98"-16,17 5-111 16,-11 2-26-16,16-4-38 0,0 0-12 15,3-4-31-15,-1 0-11 16,-11-1-4-16,13 0 1 15,-8 2 12-15,9 5 8 16,6 3-1-16,-12 4 1 16,0 4-8-16,-12 3-4 15,3 5-8-15,0-3-2 16,0 4-6-16,9 5-2 0,1-11-3 16,-5 7-3-16,16-11-2 15,-7-6-2-15,10 6 1 16,7-7-2-16,0-1 2 15,1 1 0-15,1-7 0 16,6 4 2-16,-7-7 1 16,8-8 3-16,-2-2 0 15,0-2 1-15,5-3-4 16,0-7-2-16,9-6-2 16,-2-11 1-16,4-2 1 15,-8 4 0-15,-5 3 2 16,0 4 1-16,-16 6 3 15,-3 1 1-15,-3 5 3 16,-9 0 1-16,-1 6-4 16,-2 4-1-16,-7 6-9 15,-3 0-5-15,-2 2-2 16,4 1-1-16,-7 4-1 0,8 3 0 16,-2 0 3-16,0-4-20 15,6 0-77-15,2-6-86 16,8 1 109-16</inkml:trace>
  <inkml:trace contextRef="#ctx0" brushRef="#br0" timeOffset="182177.137">12324 9056 648 0,'4'1'306'0,"-7"2"-122"16,-5-1-17-16,4 4-50 15,-14-1-3-15,0 3-7 16,2 0-6-16,-5 4-5 16,7 1-8-16,-6 3-18 15,-5-1-11-15,3 3-24 16,-6 0-10-16,3 6-12 16,2 2-5-16,4 1-4 0,1 1-1 15,-4-5-3 1,14 2 0-16,6-4-1 0,-8-5-1 15,21-4-1-15,-9 1 1 16,7-5 0-16,13 0 2 16,-2-4 0-16,3-5 0 15,2-6 4-15,0-4 1 16,5-5 0-16,1-5 2 16,11 5-1-16,-5-9 0 0,-5-4 1 15,-4 0 0-15,-10-4 2 16,-12 10 0-16,-2 3 3 15,9 0 0-15,-10 3 1 16,9 2-3-16,-18 5-4 16,-23 2-4-16,4 4-2 15,-9 0-1-15,10 1 1 16,6 4 0-16,0-1 0 16,4-1-1-16,3 1-2 15,0-1 1-15,-1 1-25 16,4-2-22-16,6-3-78 15,2 3-77-15,4-8 129 16</inkml:trace>
  <inkml:trace contextRef="#ctx0" brushRef="#br0" timeOffset="182739.534">12600 9393 628 0,'-4'-9'313'16,"3"3"-104"-16,0 4-51 15,0-2-19-15,1 4-13 16,0-1-11-16,0 0-21 16,0 0-6-16,1-9-12 15,1-4-5-15,14-30-8 16,-8 30-7-16,0-7-8 16,-9-8-4-16,14-5-9 15,-2-8-4-15,10 0-7 16,10 0-4-16,-7-4-8 15,-1-2-1-15,-4-6-4 0,9-3-2 16,-10-1-2-16,-7 3 0 16,1 7-3-16,3 6 1 15,-6 13 2-15,24 5 0 16,-15 7-1-16,-4 5-2 16,2 6-7-16,-14-1-3 15,7 9 0-15,-1 6-1 16,6 5 2-16,3 3 3 0,5 4 2 15,-5 7 1-15,-3 1 2 16,-1 1 1-16,-3 1 13 16,1-1-34-16,-6 0-59 15,-2 1-37-15,-2-4-146 16,-2-4 168-16</inkml:trace>
  <inkml:trace contextRef="#ctx0" brushRef="#br0" timeOffset="183015.487">12635 9079 825 0,'-5'1'400'16,"12"-1"-148"-16,-11 0-54 15,11 0-46-15,-7-3-37 16,11-1-21-16,11 2-6 16,10 0-21-16,4-1-2 15,3 3-19-15,-7 0-12 16,-1 1-14-16,-6 0-7 0,-12 0 11 16,6 1-43-16,-19 0 18 15</inkml:trace>
  <inkml:trace contextRef="#ctx0" brushRef="#br0" timeOffset="187246.405">13958 9030 384 0,'0'-1'262'16,"0"-1"-12"-16,0 1-64 16,0 0-27-16,0 0-35 15,0 0-11-15,0 0-28 0,0 0-10 16,0 0-10-16,0 0-5 16,0 0-1-16,0-1-1 15,0 1-7-15,0 0-6 16,0 0-15-16,0 0-6 15,-1 0-5-15,0 0-3 16,0 0-3-16,-8 0-3 16,-2 1-5-16,0 1-2 0,-38 10-3 15,25-4-2 1,1 7-1-16,-15-5 0 0,11 7 1 16,4 3 0-16,-5-2 1 15,8 1 0-15,2 8-1 16,-3-9-1-16,7 7-1 15,-1 1 1-15,4-4-2 16,6 4 1-16,7-3-3 16,5-2-1-16,4-9 1 15,8 3 1-15,1-6 2 16,-2 0 2-16,8 4 1 16,-1-10 0-16,-4 4 1 15,14-6 1-15,-10 5 1 16,-6-5 1-16,1 0 0 15,-9-1 1-15,1-8-1 16,4 7 1-16,-6-3-1 0,2 2 1 16,0-7-1-16,-2 11 2 15,1-1-34-15,-5-7-48 16,2 7-284-16,-3-10 242 16</inkml:trace>
  <inkml:trace contextRef="#ctx0" brushRef="#br0" timeOffset="187878.251">14283 9046 519 0,'-12'-5'295'16,"-19"0"-69"-16,0 4-80 15,23 1-27-15,-7 7-25 16,8 3 1-16,-6-2-10 16,-11 3-9-16,5 3-26 15,-18 2-11-15,23 6-18 0,1 5-2 16,4-4 0-16,14 0-2 15,-9-1-3-15,2-3-4 16,2 7-5-16,-1-10-1 16,4-3 0-16,4 2-1 15,5-15 0-15,0 11 1 16,2-5-1-16,2-9 1 0,-3 8 0 16,-3-7 0-1,4 1 5-15,1 3 1 0,5-13 3 16,-2 4 0-16,-3-13-2 15,1-2-1-15,-2-1 0 16,3-9 0-16,-3-3 1 16,-12 0 0-16,9 0-2 15,-1 3-1-15,-13 8 1 16,9 1 3-16,-12 8 11 16,-3 4 4-16,13 2 0 15,-12 9-3-15,-11-3-14 16,1 0-5-16,-12 7-5 15,3-3-1-15,11 8 0 16,-5-2 0-16,8 1 0 16,1 0 0-16,1-1-1 15,2 2-1-15,7-3 0 0,-1 3-13 16,3 0-68-16,1 0-56 16,1 0 81-16</inkml:trace>
  <inkml:trace contextRef="#ctx0" brushRef="#br0" timeOffset="188702.553">14553 9077 514 0,'30'-27'313'16,"-26"24"-7"-16,-1-2-73 16,0 0-48-16,-2 1-23 15,0 0-40-15,-1 1-23 16,0 3-49-16,-1 0-15 16,0 0-20-16,0 0-7 15,-1 4-2-15,-3 5 0 0,-4 8 1 16,-21 30 1-16,23-23 1 15,-1 12 1 1,2 2 0-16,0-4-2 0,-2 7-2 16,-3-17-1-16,-1-5-1 15,6 0-1-15,-2-12 2 16,5 2-1-16,-3-3 6 16,7-6 3-16,-1-1 2 15,0 1-2-15,0-1-11 16,0 0-5-16,0-18-11 15,6-32 0-15,-3 31 1 16,5 11 2-16,-2-5 5 16,2-2 1-16,6-9-1 15,-7 1 0-15,14-7 1 16,7 5-1-16,6 4 1 16,15-3 0-16,-12 6 2 15,-7 2 0-15,-8 8 3 0,-8 0 1 16,-5 9 5-16,8 0 1 15,-1 6 2-15,-3 3 1 16,12 2-1-16,-17 4 1 16,3 5 1-16,-2 3 1 15,-21 6 0-15,12 0 2 16,-4 2-1-16,-10-3 0 0,14 1-2 16,-20-8-3-1,7-2-2-15,16-2-2 0,-13-2 0 16,22 6-1-16,-2-7 8 15,-20 0-32-15,16-2-102 16,-9-3 119-16,9-1-39 16</inkml:trace>
  <inkml:trace contextRef="#ctx0" brushRef="#br0" timeOffset="189697.4">15095 9122 515 0,'0'-2'301'0,"1"-3"-60"16,-1 3-69-16,1-4-27 15,-1 2-45-15,0 3-13 16,0 0-33-16,0 0-9 16,0 0-12-16,0-1-4 15,0 1 5-15,0 0 1 16,0 1-4-16,0 0-4 0,1 24-14 15,1 40-1-15,1-16-1 16,-3 2 1-16,-3 6-1 16,-2-9 0-16,-6-3-2 15,2 3-2-15,-3 1-1 16,-9 11 1-16,4-8-1 16,2 0 1-16,-2-1-1 15,4-13 1-15,-8 3 0 16,1-10-1-16,3-9 1 15,2-3 1-15,1-9 3 16,0-1 3-16,-4-5 5 16,-3-2-1-16,16-4-2 15,-12-2-2-15,7-3-6 16,10-3-1-16,-18-2-2 16,16-9-3-16,8-4-1 15,-6-2 0-15,1-3-1 0,-1-4-1 16,-8 2-1-16,8-2-2 15,11 6-2-15,-7 5 2 16,15 0 5-16,-5 5 7 16,4 0 9-16,6 4 3 15,3 4 2-15,1-1 3 16,2 5-4-16,5 0-1 0,-2 3-6 16,0 1-3-16,4-2-3 15,9-1-1 1,-9-1-1-16,3-5 0 0,0 0 0 15,-16 0 19-15,3-8-84 16,-2 1-85-16,-8 4 98 16</inkml:trace>
  <inkml:trace contextRef="#ctx0" brushRef="#br0" timeOffset="191244.055">15899 8793 311 0,'-4'3'195'15,"-2"2"1"-15,2-5-18 16,4 1-32-16,-1 4-8 16,0-5-20-16,1-1-9 15,-1 0-14-15,0 0-8 0,1 0-7 16,-1 0-5-16,0 0-9 16,-1 0-2-16,1 0-6 15,0 1-4-15,0 0-6 16,0 0-6-16,0 0-12 15,0 0-7-15,0 0-8 16,-1 4-3-16,-2 5-3 16,1-3-3-16,-1 7-4 15,-11 38 0-15,11-25-1 16,0 1-1-16,-7 7 1 16,0-1 0-16,-5 2 1 15,0 4 0-15,4-1 0 16,-2 1 0-16,-3 6 0 15,-6-5 0-15,-1-6 0 16,9-7 0-16,-3-6 0 0,14-3 0 16,1-6-1-16,-4-2-1 15,3-10-2-15,-1 0 0 16,16-6 0-16,1-6-1 16,14-5 1-16,-15-7-3 15,3-9-3-15,15 2-2 16,-11-8-4-16,17-1 0 15,-10 4 3-15,-1-3 2 16,6 5 6-16,-8 3 1 16,1 4 1-16,-9 7-1 0,1 1-3 15,-6 2-2-15,-8 14-2 16,9 0 0-16,1 14 2 16,8 9 4-16,0 1 3 15,-10 7 2-15,-6 1 2 16,-1 3-1-16,1 0 1 15,-1 6 1-15,-3-4-1 16,-7-2 1-16,-1 0 0 16,-13-3 2-16,9-7 2 15,-1-3 1-15,-6-2 3 16,9-11 3-16,-20 5 2 16,-5-8-1-16,6-9-4 15,-10 5-3-15,21 1-3 16,-3-3-3-16,-10-4-1 15,17-1-3-15,9-2 0 0,-10 1-1 16,16 4-3-16,0 4-2 16,-21-10 1-16,25 3-21 15,11-4-80-15,-11-6-59 16,9 5-381-16,-4-3 358 16</inkml:trace>
  <inkml:trace contextRef="#ctx0" brushRef="#br0" timeOffset="192662.21">16473 9011 618 0,'5'-11'333'0,"-2"4"-62"16,-1 4-30-16,-2 0-34 15,-1 2-21-15,0 0-29 16,0 0-32-16,-14 1-43 16,-3 3-10-16,-32 14-18 0,24-6-6 15,-1 6-15-15,-1-3-7 16,0 7-16-16,4 1-5 15,-13 1-3-15,21 3-2 16,10-4 0-16,-15 3 0 16,26-3-1-16,-7-5-2 15,-8-1-2-15,17 2 0 0,1-7-1 16,-4 1 1-16,-1-1 2 16,9-8 1-16,5-5 0 15,-12 2 0-15,22-9-2 16,-3-9-9-16,0-1-13 15,12-10-5-15,-3-4 0 16,-6 1 9-16,-3-7 16 16,0 0 5-16,-3-4 4 15,1 4 1-15,-6 6-2 16,-4 6 0-16,-6 16-1 16,-6 0-1-16,-5 15-1 15,-1 4-1-15,-6 8 0 16,-12 6 1-16,7 4 0 15,-1 1 1-15,2 1 0 16,16-1 1-16,-8-1-1 16,2-2 1-16,7 0-1 0,-1 1 0 15,4-2 0-15,0 1 0 16,6-7-1-16,5-7 1 16,5 0 0-16,3-7 0 15,-2-6 3 1,-10 1 0-16,-1 1 2 15,36-10 0-15,2-17 0 0,3-3-1 16,-16-5 1-16,-4-4-2 0,4-3 1 16,1-1-2-16,1 6-2 15,-2 1-1-15,0 11-1 16,-9 15-1-16,-2 3 0 16,-5 15 0-16,-5 4 1 15,-3-2 1-15,1 12 1 16,-4-1 1-16,-11 7 3 15,3 0 2-15,-19 8 1 16,9 0 0-16,-5-3 1 16,-4 5-1-16,0-6 1 15,-2-3 0-15,2-2 0 16,-5-7 2-16,0-13 2 16,1-1 2-16,-7-10 1 15,6-7-2-15,-4-2-3 16,-9 0-3-16,6-4-4 0,12 5-3 15,1-2-2-15,8-2-1 16,2 7-2-16,-7 1 1 16,13 3-1-16,-5 2 1 15,3 0-3-15,1 2-2 16,3 2 0-16,-2 0 1 16,1 0 0-16,0 0 3 15,1 17 0-15,4 28 1 0,8-29-1 16,-12 7 1-16,13-10-1 15,14 2 1-15,2 5 0 16,14-15 1-16,4-1 0 16,-5 1 2-16,8-10 1 15,-1-5 0-15,9-4 2 16,15-9 0-16,-11-8 1 16,12 4-1-16,-11-5 2 15,-18-1 1-15,5-2 3 16,-12 2 3-16,-11-4 2 15,-2 2-2-15,-6-1-3 16,-4 0-1-16,-10 13 7 16,-5 6 7-16,-3 10 7 15,-4 3 0-15,-9 6-12 16,-1 2-5-16,-8 10-5 16,-3 5 2-16,7 8 2 0,1-3 1 15,-1 4-3-15,0 3-2 16,7-2 1-16,-9 4 0 15,14-2 3-15,0-1 0 16,-2 1 0-16,19-6-1 16,-1 0-1-16,7-1-2 15,13-9 1-15,-2 1-1 0,4-13-1 16,2-3 1 0,-1-7 0-16,1 2-2 0,5-9-47 15,-1-2-49-15,14-3 74 16,-1-6-21-16</inkml:trace>
  <inkml:trace contextRef="#ctx0" brushRef="#br0" timeOffset="193443.319">17926 8697 521 0,'1'-1'314'0,"-1"0"-44"16,0 0-68-16,0 1-24 15,0 0-23-15,0 0-7 16,0 0-42-16,0 1-19 16,0 10-25-16,-2 4-12 15,-6 26-12-15,3-28-7 0,1-1-12 16,4 2-6-16,-3-10-7 15,5-4 1-15,3-2-1 16,-5 1 2-16,0 0-1 16,15-5-1-16,25-20-1 15,-28 14 1-15,-5-1 0 16,-7-1 0-16,4 5-2 16,0 2-3-16,-8 5-3 15,0 2-2-15,-8 3 0 16,1 3-1-16,-1-1-17 15,2-4-25-15,5 4-94 16,-1-2-84-16,6-6 138 16</inkml:trace>
  <inkml:trace contextRef="#ctx0" brushRef="#br0" timeOffset="194024.965">17948 9159 633 0,'7'0'366'0,"-5"-8"-58"15,1 2-67-15,0 3-58 16,-1-4-30-16,-2 8-26 15,-2-1-12-15,-4 1-33 16,5-1-10-16,0 0-18 0,-5 2-7 16,-9 5-14-16,-27 16-7 15,37-11-8-15,-7-8-3 16,10 15-5-16,-2-7-3 16,2-5-5-16,2 4-1 15,4-13-1-15,4 8-1 16,0 1 2-16,3-6 1 0,-1-1 2 15,3-2 1-15,-2-8 2 16,6 3 0-16,-4-5 1 16,-4-2 0-16,-1 4-2 15,-7 0-1-15,-2 8 0 16,-3 0-1-16,-4-2-4 16,-4 8-6-16,-5 1-75 15,5-3-80-15,-6 6 100 16</inkml:trace>
  <inkml:trace contextRef="#ctx0" brushRef="#br0" timeOffset="195214.111">18814 8969 333 0,'5'-3'221'15,"1"0"7"-15,-2 0-25 0,-2 1-58 16,5-1-8-16,-3 1-18 16,-1 1-8-16,1 0-10 15,-4 0-1-15,1 0-2 16,2 0-3-16,0-2-17 15,-3 2-11-15,0 0-23 16,0 0-10-16,0 0-11 16,-1 0-1-16,0 0-5 15,-3 0-2-15,-17-5-6 16,-26-3-3-16,21 17-6 16,-5 0-4-16,5 4-4 15,-8 6-1-15,7 0 3 16,16 4 1-16,-16-2 3 15,2-3 1-15,3-1 0 0,-14-2 0 16,15 3-2-16,10 3 1 16,-2 0 0-16,8 4 0 15,3-1 2-15,-1-3-2 16,6 4 2-16,-3-7-2 16,5 0 1-16,9-6 0 15,-1-1 1-15,6-1 2 16,1-8 1-16,-2 7 1 0,6-6 2 15,-6-2 1 1,7-2 0-16,1-12 2 0,2-11-2 16,10-2 0-16,-2-10-1 15,-4 2-2-15,-2-4 2 16,-1 3 0-16,-4 1 1 16,2-2 0-16,-12 6-1 15,-4 4-2-15,-5 11-1 16,-6 7-1-16,3 3-4 15,1 8-4-15,-13-1-2 16,1 5 0-16,-5 10 4 16,-4-4 1-16,6 9 2 15,-1-2-1-15,5 5 1 16,-3-2 1-16,0 3 0 16,1 3 0-16,0-4 0 15,7 5 1-15,-1-5-1 16,3-2 1-16,-1-3 0 0,-1-8 0 15,2-4 0-15,1 1 5 16,0-7-37-16,2 8-34 16,3-9-147-16,0-12 131 15</inkml:trace>
  <inkml:trace contextRef="#ctx0" brushRef="#br0" timeOffset="195810.827">19462 8967 572 0,'7'0'341'0,"5"-1"-17"15,5-4-31-15,-16 7-81 0,-3-4-26 16,-15 4-62-16,-9 0-23 16,9-2-22-16,-1 0-10 15,-2 3-18-15,-2-2-9 16,-4 1-19-16,-2 6-7 15,4-3-9-15,-3 6-3 16,-3 7-3-16,-2-1-1 0,1 0 0 16,-5 5-2-16,12 2-1 15,3 1 0-15,9 4-1 16,-1-2 1-16,13-1 1 16,0 1-1-16,-10 0-1 15,12-3 0-15,-2-7 0 16,0 1 0-16,16-11 1 15,13 1 1-15,3-6 1 16,6-10 1-16,5 0 0 16,-9-3 2-16,-1 0 0 15,1-2-1-15,-1 1 2 16,-5-2-1-16,2 5 0 16,5 4 0-16,-12-4-16 15,4 7-16-15,-22-2-43 16,-3 1-24-16,3 10-43 15,-10-1-36-15,6 15-111 0,-12 3 179 16</inkml:trace>
  <inkml:trace contextRef="#ctx0" brushRef="#br0" timeOffset="196204.219">19798 9010 613 0,'-6'-6'419'0,"6"5"50"16,0 1-172-16,-1 4-100 16,0-4-43-16,0 0-58 15,0 3-15-15,-6 14-24 16,-15 33-15-16,8-21-15 0,-4 2-5 16,-1 6-6-16,3-4-2 15,-5-1-5-15,8-8-2 16,3-6-3-16,-1-2 1 15,-1-5-31-15,7 5-41 16,3-9-99-16,0-4-96 16,24-16 160-16</inkml:trace>
  <inkml:trace contextRef="#ctx0" brushRef="#br0" timeOffset="196950.849">20741 8638 845 0,'-5'-5'484'16,"-2"0"-65"-16,4 2-249 15,2-1-31-15,-1 3-68 16,2 1-20-16,-1 0-23 15,0 0-13-15,0 0-13 16,-1 0-1-16,-3 7 2 16,-2 18 1-16,-43 45 8 0,23-21 4 15,-5 9 11 1,-6-4 1-16,9-2-3 0,13-6-3 16,-3-4-11-16,7 1-2 15,-8-3-3-15,-16 2-1 16,15-4-1-16,5 3 0 15,0-13 1-15,11 3 0 16,-1-15 2-16,-9-11-1 16,15-1 5-16,0-14 2 0,-2 1-2 15,9-3-9-15,2-6-22 16,-3 3-13-16,5-9-11 16,-2 4 6-16,-7-8 10 15,7 1 3-15,-12 2 3 16,-3-2 1-16,-6 9 6 15,-8 0 3-15,4 5 5 16,-9 2 0-16,-4 2 0 16,-4 1 0-16,2 1 1 15,-1 5-1-15,0 2 0 16,6 4-1-16,5 3-2 16,1 3 1-16,6 0 3 15,-6 2 3-15,-4 6 9 16,10 1 9-16,4 1 15 15,6-11 8 1,0 1 7-16,-10 31 0 0,9 3-5 0,-8-5-4 16,23-18-3-16,8 2 0 15,2-9-3-15,0 0-2 16,-1-3-3-16,8-3-3 16,8-8-2-16,13-5-1 0,-1-4-6 15,-5-7-2 1,3 1-3-16,16 3-2 0,-13-11 9 15,-4 4-35-15,-11 0-69 16,-23-3-64-16,17 16 79 16</inkml:trace>
  <inkml:trace contextRef="#ctx0" brushRef="#br0" timeOffset="198695.502">21395 8926 501 0,'14'-6'310'16,"-3"-5"-38"-16,-6 6-64 15,-5-5-18-15,-5 7-31 16,3 3-21-16,-7 0-46 15,14 0-23-15,-8 7-44 16,-11 2-11-16,2 13-9 16,-12 5 1-16,-5 3 3 15,7 4 0-15,-4 6 2 16,8-11-2 0,9-15-2-16,0 1-1 0,-19 41 0 15,-1 0-1-15,1-11-1 16,14-22 1-16,6-6 0 0,0-9-1 15,3-1 4 1,5-7 0-16,3-8-4 0,3-4-2 16,10-18-24-16,2-4-11 15,6-13-29-15,5-2-10 16,14 1 11-16,0 0 10 16,9 4 33-16,2-3 11 0,-6 2 7 15,-2 4 1-15,-10 9 7 16,-1 14 10-16,-13 9 10 15,0 5 0-15,-6 14 0 16,-2 12-2-16,-13 12 5 16,-4 3 4-16,-8 6-1 15,-2-14-3-15,-1 3-12 16,1 1-3-16,-3-2-6 16,-1 4-3-16,5-1-2 15,-8-1 0-15,3-10-1 16,14 0 0-16,-9-10-2 15,18-6 0-15,0 6-2 16,-15-11 0-16,24 3 0 16,-8 2-1-16,14-4 1 15,4-1 0-15,-4-2 0 16,4-1 2-16,2-13 2 0,5-2 2 16,7-3-1-16,9-11 0 15,2-5 2-15,3 0 0 16,-18-10 2-16,0 1-1 15,-12 4 0-15,-14-3-1 16,12 3-1-16,-8 9-1 16,-2 4 0-16,5 6 0 0,-17 14 13 15,0-6 4-15,-10 17 1 16,5 3-1-16,-6 7-10 16,-7 9-2-16,3 2 4 15,-4 0 3-15,10 5 5 16,-2-3 3-16,2-2-3 15,-6 4-3-15,-9-4-7 16,13 5-5-16,-4-1-3 16,4 1-1-16,8 2-1 15,-3-4 1-15,10-1-1 16,3-4-2-16,8-7 0 16,4 2 0-16,5-11 2 15,2-3 1-15,-1-5 1 16,4-10 0-16,16-11-1 15,4 0-1-15,12-12 0 16,-4-1 0-16,0-1 1 0,6 1 1 16,-5-2-1-16,-1 1 1 15,-10-2-1-15,-3-2-1 16,-12-4 1-16,-3-2 1 16,-14 17 0-16,-11-2 0 15,-4 11 0-15,-7 17 0 16,-13 2 1-16,0 7 3 15,-18 11 2-15,2 3 2 16,6 5-1-16,-3 1-2 0,21 8-3 16,-16-4 0-16,5 0 0 15,1 3 0-15,-3-6 0 16,16 3-1-16,4 2-2 16,1 1-1-16,5 4 1 15,1-10-1-15,2 4 1 16,6-11-1-16,-2-4 13 15,4-3-20-15,5-13-43 16,4 0 175-16,27-23-119 16</inkml:trace>
  <inkml:trace contextRef="#ctx0" brushRef="#br0" timeOffset="199902.941">23419 8600 630 0,'0'-6'391'0,"0"0"-64"15,-2 6-92-15,5 0-43 16,-3 0-79-16,-1 0-28 15,0 0-35-15,0 0-9 16,-4 19-9-16,-16 34-1 16,-1-12-1-16,11 3 3 0,-8 6 5 15,-4 4 3 1,-7-1-4-16,-18 3-6 0,3-6-9 16,10-4-5-16,8-5-7 15,7-7-2-15,2-3-2 16,3 0 0-16,0-11-1 15,6 9 0-15,5-20 0 16,1-2 0-16,3-8 7 16,2-10 0-16,3 1 0 15,2-7-1-15,6-6-7 16,-2-7-2-16,7-4 1 16,-3-2-3-16,-5 3-10 15,0 1-3-15,-5 1-4 16,-5 9 1-16,-4-2 7 15,-5 4 0-15,-9 10-3 16,-2-5-1-16,-11 11-1 0,3 0 1 16,-5 7 3-16,-2 6 1 15,0 2 2-15,11 4 1 16,-6-1 2-16,9 3 1 16,6 3-2-16,-10 0 0 15,9 1 2-15,-2-5 1 16,9 3 2-16,7 1 0 0,10 3 3 15,18 1-1-15,-5 3 0 16,5-2 1-16,12 1 0 16,-17-6 1-16,16-7 2 15,-6-3 1-15,3-9 3 16,5-1 1-16,9-13 2 16,7 0-1-16,15-9-3 15,-9-2-2-15,1-5-2 16,3-3-1-16,-19 0 0 15,11 4 0-15,-19 4 1 16,-11 2 0-16,-9-1 6 16,-8 1 3-16,-2 6 10 15,-4-2 16-15,-10 3 14 16,2 1 0-16,-8 8-10 16,-1 0-16-16,-5 16-18 15,-6 2-2-15,1-1-4 0,-3 7 0 16,1 1-3-16,9 0 0 15,2 5-1-15,5 0 1 16,5-3-1-16,-7 0 0 16,5 3 0-16,0-1 0 15,8 5-1-15,-2-1 0 16,8-4 0-16,5-3 0 16,7-11 1-16,3 2 4 0,3-11-50 15,1-8-46-15,4-8 59 16</inkml:trace>
  <inkml:trace contextRef="#ctx0" brushRef="#br0" timeOffset="200590.027">24366 8590 418 0,'-7'-16'288'0,"18"6"51"15,-1-3-112-15,8 7-33 0,-5 1 0 16,-12 1-9-16,5 7-17 16,-4 2-47-16,-6-1-18 15,0 11-33-15,-2 3-3 16,-17 9-8-16,1 11-6 15,-6 10-8-15,-3 4-4 16,4 8-6-16,1-5-5 16,-3-1-7-16,-3-3-3 0,4-8-8 15,7-2-1-15,9-6-4 16,-1 0-1-16,7-2 0 16,3-5-1-16,2-6 2 15,1-7-1-15,0-11 4 16,3-2 2-16,4-12-1 15,7-9-6-15,0-7-30 16,0-5-17-16,-2-2-28 16,1 1-13-16,-1-2-2 15,-2-2 5-15,-13 5 20 16,-3-4 14-16,-11 3 22 16,-8 9 6-16,1 7 2 15,-11 11 2-15,-4 9 7 16,1 2 7-16,-6 7 21 15,-3 1 3-15,9 4 3 16,6 0-2-16,6 0-9 0,4 2 0 16,-4 6 4-16,0 1 3 15,11 6 5-15,8 1 1 16,11-1 4-16,7 2 1 16,13-6 1-16,-4 5-2 15,12-10-2-15,-4-3-1 16,12-4-2-16,11-18-1 0,-3 1-6 15,13-7-2-15,-13-14-5 16,10 8-1-16,-2-14-37 16,-2 0-32-16,-2-4 34 15</inkml:trace>
  <inkml:trace contextRef="#ctx0" brushRef="#br0" timeOffset="-204067.776">2896 10233 533 0,'-9'-4'265'0,"6"2"-82"0,2 1-32 16,-1 0-46-16,1 0-20 15,0 0-29-15,-3 0-10 16,1 0-11-16,1 1-2 15,-4 1-3-15,5-1-3 16,0 0-8-16,0 1-2 16,1 8 0-16,1-2 1 0,2 3-1 15,13 26 0-15,-2-33-2 16,2 0 0-16,0-3 2 16,5-1 1-16,-4 4 1 15,1-12-1-15,4-3-3 16,2 1-2-16,-4-13-1 15,0 13-1-15,-7-9-1 16,0-1 0-16,-10 2 0 16,3 1 0-16,-6 10 0 15,-4-3 0-15,-2-3-1 16,6-1 0-16,-6 1-2 16,-2 5 0-16,0 2-1 15,-7-1-2-15,-1 4-1 16,0 5-1-16,-6 4-2 15,-4 9 0-15,-3 5-1 16,5-6 0-16,1 6 0 0,-2 0-1 16,3 4 0-16,2 4-1 15,0 2 1-15,4-1-1 16,-7-3 2-16,1-3-1 16,5 2 0-16,-2-7 1 15,16 1-2-15,-4 2 0 16,13-7-1-16,4 3 1 0,9-5 3 15,5 1 1 1,8-1 2-16,2-4 2 0,9 1 2 16,-19-4 0-16,4-5 1 15,0-1 0-15,-9 0-1 16,14 0 0-16,-15 0 1 16,-1 2-1-16,-4-1 1 15,0-1-1-15,-5 1-5 16,0-4-28-16,-7 2-129 15,0 1-134-15,10-5 172 16</inkml:trace>
  <inkml:trace contextRef="#ctx0" brushRef="#br0" timeOffset="-203544.44">3426 10085 1106 0,'0'-2'65'0,"0"2"-7"0,-3-2 78 16,2 2-20-16,0 0-2 15,0-2-9-15,0 1-19 16,0 0-10-16,0 0-25 15,0 1-11-15,0 0-13 16,-6 11 0-16,-4 18-1 16,-8 28-1-16,15-30-8 0,-9 7-3 15,-10-8-3-15,2-2 0 16,15 2-3 0,-5 1 0-16,4-9-2 0,4 2 0 15,-18-6 0-15,14-5 0 16,12 3 0-16,7-3-1 15,-18-7-22-15,1 0-35 16,5-3-107-16,-1 0-87 16,0 0 147-16</inkml:trace>
  <inkml:trace contextRef="#ctx0" brushRef="#br0" timeOffset="-203158.485">3875 9880 936 0,'-13'-4'405'0,"10"4"-217"15,-2 2-34-15,-14 4-57 16,15-2-20-16,-4 5-31 15,9 4-10-15,-3 2-15 0,-8 5-3 16,10 7 0-16,-22 1 1 16,8 9 2-16,-11 4 1 15,-8 1 1-15,21-1-1 16,-6 3-3-16,5-1-2 16,-2-12-6-16,-7-1 0 15,3-12-2-15,5-3 0 16,4 1 0-16,3-4 0 0,-4-7 1 15,7 1-3-15,4-10-51 16,-7-1-46-16,18-5-156 16,-5-5-167-16,1 1 263 15</inkml:trace>
  <inkml:trace contextRef="#ctx0" brushRef="#br0" timeOffset="-202917.561">3699 10130 690 0,'-11'-15'368'0,"21"11"-73"15,-4-8-55-15,2 6-61 16,9-1-24-16,-16-1-45 16,10 5-18-16,-4 3-30 0,-2 4-13 15,1 1-18-15,6 0-7 16,24 5-9-16,-34-4-4 15,21-3-1-15,-11-1 1 16,-23-3-46-16,34 3-58 16,-22-5 60-16</inkml:trace>
  <inkml:trace contextRef="#ctx0" brushRef="#br0" timeOffset="-202152.516">4275 9805 528 0,'-13'-5'329'15,"20"1"-25"-15,-7 5-100 16,-8 0-18-16,10 0-39 16,-1-5-25-16,-3 3-46 15,1 1-19-15,1 0-24 16,0 0-3-16,0 0-1 16,2 14-3-16,-5 9-5 15,-21 34-4-15,0-28-8 16,6 4 0-16,6 6 0 15,-3 4 0-15,-5 1-1 16,-3 3 0-16,0 7-1 16,4-7-1-16,5-5 1 0,0-4 0 15,2-12 0-15,1 2 0 16,-1-8 1-16,3 1 1 16,5-10 1-16,-2-5 2 15,4-6 1-15,2-4 0 16,2-3-7-16,3-4-6 15,5 1-19-15,-3-5-11 0,7 4-9 16,-3-8 2-16,2-5 14 16,5 3 9-1,1-15 11-15,18 12 1 0,7-5 2 16,-5-5 0-16,4-2-1 16,-13-6-1-16,-15 11 0 15,13 9 1-15,-13 14-1 16,-4 6 0-16,11 6 0 15,-15-3 2-15,-7 13 4 16,-1 4 5-16,-7 3 7 16,-5 14 2-16,12-3 0 15,-12 2-2-15,-5 0-3 16,3-10-3-16,-4-1-4 16,10-2 1-16,4-7-3 15,-2 2 0-15,10-1 0 16,6-5-1-16,-2 2 0 15,12 1 1-15,-19-3-2 0,-5-1-4 16,-3-1-53-16,-8-6-48 16,16 3-159-16,5-1-268 15,6-8 347-15</inkml:trace>
  <inkml:trace contextRef="#ctx0" brushRef="#br0" timeOffset="-201587.481">4561 10167 507 0,'-12'7'338'16,"-6"5"15"-16,11-6-166 15,-2-5-21-15,7 7-51 16,6-8-20-16,3 0-37 15,-10 9-11-15,12-8-6 16,-2 4 2-16,-1-4-2 16,17-2-2-16,-3 0-11 15,0 2-4-15,5-1-5 16,9 0-2-16,-7-3-1 16,7-6-1-16,-5 4 0 0,-12-7 0 15,9-6-2-15,-12 2 0 16,-5-9-2-16,4 6-2 15,-14-3-2-15,-3 5-4 16,4 9-6-16,-14-5-4 16,3 13-4-16,8 6 0 15,-22 3 1-15,-1 8 1 0,-13 10 3 16,-3-5 1-16,-2 7 2 16,14 6 1-16,-1-8 0 15,7 7 0-15,6-12 2 16,1-5 0-16,10 3-1 15,-8-7 1-15,11 7-2 16,2-4 1-16,3-2 0 16,7 1 1-16,3-8 2 15,6 2 2-15,4-4 3 16,5-4 0-16,12 3 2 16,2-6 1-16,-1-6-28 15,7-4-52-15,-19-7-230 16,7 0 200-16</inkml:trace>
  <inkml:trace contextRef="#ctx0" brushRef="#br0" timeOffset="-201048.002">5242 10095 893 0,'-1'-2'419'0,"7"3"-170"15,-8 0-41-15,1-1-64 16,0 0-32-16,-1 0-49 15,-19 6-14-15,-24 34-20 16,45-27-1-16,-7 1-3 16,-1 0 1-16,5 9-6 15,-20 4-4-15,8 1-3 16,6 0-3-16,-5-4-2 16,5-3 0-16,2-6-1 15,-1-1 2-15,6-6 0 0,2-4 1 16,0-3 9-16,2-2 0 15,-2 0 2-15,0 0-2 16,10-19-8-16,35-35-3 16,-27 19-8-16,-1 1-5 15,7-5-4-15,2 4-2 16,-9 4 4-16,10-1 1 16,1 20 1-16,-6-8-1 0,5 11-2 15,-3 5 1 1,-9-4 1-16,4 7 1 0,5 1 4 15,-6 0 10-15,-1-1-74 16,-6 4-94-16,3-6 106 16</inkml:trace>
  <inkml:trace contextRef="#ctx0" brushRef="#br0" timeOffset="-199904.661">6321 9833 282 0,'-1'-5'208'16,"-1"-6"-61"-16,2-2 171 15,0 13-117-15,0-4-66 16,1 17-30-16,-9 2-34 16,5 0 8-16,-6 11-3 15,-2-5-3-15,8 2-9 16,-12-1-6-16,5 9-21 16,-13-2-8-16,0 14-12 15,1 3-3-15,6-10-3 0,0 7-2 16,8-10 0-1,-8-2-1-15,-12-1 0 0,15-9 1 16,-12-5 2-16,19-7 0 16,-2 0 3-16,5-6 0 15,-1-3-1-15,-4 0-3 16,8-7-7-16,-2 6-3 16,12-6-5-16,-3-9-1 15,13 0 0-15,-4-6 0 0,6-2 1 16,8 3 0-16,-8-11 1 15,13-1 1-15,1-4-1 16,8 0-1-16,7 11 0 16,-10 5 1-16,-3 10-1 15,-7 10 1-15,-7 4-1 16,-1 5-1-16,-7 8 3 16,-7 7 3-16,-7 6 7 15,-1 5 7-15,-10 5 13 16,-3-10 4-16,-4 7 3 15,-2-9-3-15,1-2-7 16,0 7-2-16,-3-13-2 16,-3 2 0-16,-11-9 1 15,2-5 2-15,-1-5-1 16,0-2 1-16,5-5-4 0,3-7-1 16,-11 2-5-1,14 1 4 48,11 5 0-63,5 2-31 0,4 0 8 0,0 2-111 0,-5-3-107 0,-22-6-99 15,-5 0 198-15</inkml:trace>
  <inkml:trace contextRef="#ctx0" brushRef="#br0" timeOffset="-198902.053">6757 10109 943 0,'11'-2'92'16,"-9"-6"-15"-16,-3 1 92 15,1 0-2-15,-6-1-6 16,3 6-7-16,6-1-22 15,-1 3-22-15,-4 0-42 16,1 0-19-16,0 0-30 0,-3 9-6 16,-6 10-7-16,-17 24-1 15,8-25 0-15,3 12 0 16,-4-7 0-16,20-1-1 16,-6 3 0-16,3-11-2 15,-4 2 0-15,-6 1-1 16,8-6 0-16,5 1 1 15,20-1 0-15,-4-4 2 0,4-5 3 16,-8-1 3 0,5-9 3-16,9-3-1 0,6-1-9 15,5-5-18-15,-8-5-34 16,0-6-14-16,1-16-12 16,4 4 12-16,-5-9 27 15,0 5 12-15,-1 10 18 16,-8 7 3-16,-4 14 0 15,-4 6-2-15,-6 11-1 16,-8 1 5-16,-1 11 5 16,0 7 10-16,-17 10 16 15,6 9 4-15,-14 10 9 16,0 0 0-16,4 4-9 16,-3-7-5-16,3 2-14 15,-2 3-3-15,-1 5-5 16,3 7-1-16,-3-10 1 0,-4 0-1 15,9-8 0-15,-1-9 2 16,6 1 0-16,-2-8 1 16,-1-2 3-16,-5-5 2 15,-4-5 0-15,5-5-1 16,-5-8-3-16,7 2-3 0,2-7-4 16,4-2-3-16,0-7-7 15,5-5-5-15,5-10-7 16,6-1-2-16,5-5 1 15,1-3 3-15,8-1 6 16,0-2 2-16,21 3 5 16,5-8 1-16,-5-4 3 15,9 4 4-15,-22-3 10 16,7 5 5-16,3 10 8 16,-1-1 3-16,12 7-1 15,-10 3-4-15,-7 11-7 16,-3 0-2-16,2 7-5 15,-1 0-1-15,5 0-2 16,-2 4 0-16,-9-5 8 16,5 2-23-16,5-2-90 15,-11-5 73-15</inkml:trace>
  <inkml:trace contextRef="#ctx0" brushRef="#br0" timeOffset="-198157.638">7999 9864 350 0,'8'-9'248'16,"3"-3"-8"-16,2 3-59 15,-17 1-25-15,10 8-37 16,8 4-16-16,-21-4-19 15,20 5-7-15,-22-2-16 16,-13 8-2-16,10 11-8 16,-9-1-2-16,5 11-8 15,2-3-5-15,-5 8-12 16,1-3-7-16,-7 4-5 16,8 4-1-16,3-8-1 15,1 8-1-15,8-11 0 0,-9-9-1 16,1-1 2-16,0-10-2 15,4-3-5-15,5 10-13 16,0-16-55-16,4-3-50 16,2-6-228-16,-2 6 223 15</inkml:trace>
  <inkml:trace contextRef="#ctx0" brushRef="#br0" timeOffset="-197795.426">8374 9788 999 0,'0'-1'443'0,"-3"4"-240"16,-13-9-36-16,11 5-70 15,5 4-22-15,0-3-16 16,0 0-6-16,0 0-13 15,0 3-2-15,0 17 2 16,-9 34 1-16,2-29-3 16,-9 8-6-16,-4 5-15 15,1 4-4-15,-7 5-4 0,-4 1 1 16,-4-1-1-16,-6-3 1 16,22-8-3-16,3 0 1 15,5-10-1-15,7-5-2 16,1-4-1-16,-2-8-4 15,-5 0-29-15,14-2-27 16,-15-4-102-16,11-2-105 0,0-5 166 16</inkml:trace>
  <inkml:trace contextRef="#ctx0" brushRef="#br0" timeOffset="-197484.279">7908 10081 867 0,'-25'1'441'0,"24"-1"-121"15,2-8-97-15,5-3-48 16,18 5-36-16,-13-3-38 0,9 8-18 15,5-3-36-15,0 1-8 16,14 2-16-16,-11-1-3 16,-1 1-8-16,10 5-3 15,-10-3-1-15,-4-1 2 16,-5 0-38-16,-1-6-47 16,-5 2-173-16,6-2 156 15</inkml:trace>
  <inkml:trace contextRef="#ctx0" brushRef="#br0" timeOffset="-197120.214">8908 10031 2425 0,'-72'-4'15'0,"52"1"18"15,20-2-14-15,-22-2 1 16,35 0-73-16,-4 3-71 0,-8 0 79 16</inkml:trace>
  <inkml:trace contextRef="#ctx0" brushRef="#br0" timeOffset="-196422.706">9278 9889 557 0,'38'-38'298'0,"-29"21"-62"16,0 7-41-16,0 3-49 16,-3-4-13-16,-5 11-16 15,1-5-3-15,-6 3-23 16,3 2-14-16,0 0-25 0,-1 6-12 15,-16 21-6-15,-29 29 0 16,26-23-3-16,7-5-4 16,-10 5-8-16,-8 9-3 15,7-4-6-15,1 7 0 16,6 4-2-16,-2-16 0 16,1 4-1-16,9-11 0 15,-1-9-1-15,11 5 1 16,1-8 0-16,2-2 0 0,-6-9-3 15,-9-3-13-15,8-12-67 16,-4 0-97-16,23-15 108 16</inkml:trace>
  <inkml:trace contextRef="#ctx0" brushRef="#br0" timeOffset="-196068.761">9696 9783 965 0,'-11'3'477'16,"0"-6"-174"-16,4 10-141 0,2 4-29 16,-3-2-57-16,0 5-11 15,0 1-19-15,-2-2-8 16,7 2 2-16,-16 7 5 15,-2 2 6-15,-8 7-2 16,11 4-8-16,9 2-8 16,-3 6-14-16,11-4-3 15,-20-3-8-15,-8 3 0 16,0-8-2-16,-4 0 0 0,8 1 1 16,11-15 0-16,2-1 0 15,3-2-3-15,4-11-43 16,-1 4-36-16,6-7-180 15,-1-5 162-15</inkml:trace>
  <inkml:trace contextRef="#ctx0" brushRef="#br0" timeOffset="-195766.738">9216 9974 779 0,'-8'-3'407'16,"4"0"-81"-16,-6 1-107 16,12-1-44-16,6 0-33 15,3 0-38-15,9 0-5 16,12 3-23-16,4 0-8 15,10 0-12-15,11-1-8 0,-3-1-13 16,2 2-8-16,-18 0-11 16,1 2 0-16,-10-1-70 15,-12-4-61-15,6 3 72 16</inkml:trace>
  <inkml:trace contextRef="#ctx0" brushRef="#br0" timeOffset="-193285.85">10606 10025 225 0,'1'-1'126'0,"-1"0"-22"16,0-1-28-16,0 1-7 15,0 1-9-15,2-1 2 0,-2 0 6 16,0 0 10-16,0 0 22 16,0 0 9-16,0 0 0 15,0 0-3-15,0 0-12 16,0 0-8-16,0-1-12 16,0 1-3-16,0 0-6 15,0 0-3-15,0 0-8 16,-1 1-5-16,0 0-9 15,-10 2-4-15,-18 8-10 16,-16 11-5-16,31-4-12 16,-8 0-4-16,11-3-4 15,-10 10 0-15,-2 5-2 16,8 0-1-16,-1 2-1 16,1-4-2-16,19-10 2 15,-13 5 0-15,7-4 3 16,12 1 1-16,-10-3 6 0,14-3 2 15,13-1 8-15,-5-4 3 16,0-6 7-16,-4-2 5 16,6-10 2-16,-1-6-1 15,19-2-6-15,-5-1-5 16,-7-9-5-16,-1 8-3 16,-9-7 1-16,0-2-3 15,-12 2 11-15,-8-4 6 0,3 4 4 16,-9 2 4-16,3 9-11 15,3-2-5-15,-10 3-8 16,7 1-2-16,-9-3-3 16,2 2-2-16,-3 4-3 15,-4 0-1-15,3 2-2 16,-4 3 0-16,5 1-4 16,-2 1-2-16,-7 3-6 15,16 1-1-15,-15 3-3 16,17 5 0-16,-3 5 2 15,-9 0-13-15,16 5-51 16,-17 5-42-16,15 0-158 16,-4 2-189-16,4-3 303 15</inkml:trace>
  <inkml:trace contextRef="#ctx0" brushRef="#br0" timeOffset="-192647.625">10998 9998 730 0,'3'-10'385'0,"-5"2"-91"16,5-2-44-16,-3 3-54 16,-4 7-32-16,-1-3-41 15,5 1-25-15,-3 4-41 16,3-2-16-16,0 0-25 15,-1 0-5-15,0 2-5 16,-6 22 1-16,-9 29 1 0,16-25 1 16,-3 5 4-16,2-6-1 15,-7 5-1 1,-5-2-1-16,-3 1-1 0,2-3-1 16,2-11 0-16,11 3 1 15,-5-10 2-15,-1-2 2 16,2-3 8-16,-5-7 5 0,21-6 0 15,-16-5-1-15,22-6-10 16,-5-5-6-16,-7-16-5 16,17-3-4-16,-24-5-6 15,15-2-3-15,1 8 0 16,8 8 1-16,22 14 4 16,-19 2 1-16,11 11-2 15,-15 1 0-15,-1-1 0 16,3 4-1-16,-3 0 2 15,-11 5 2-15,10 0 2 16,3 0 3-16,0 2 5 16,13-4-2-16,-20 0-62 15,-4 0 45-15</inkml:trace>
  <inkml:trace contextRef="#ctx0" brushRef="#br0" timeOffset="-190990.796">11970 10007 330 0,'-1'0'208'0,"0"0"-9"0,0 0-64 16,0 0-25-16,-2 7-11 15,3 6-6-15,2-3-8 16,14 31 1-16,-8-30 3 15,-2-4 1-15,8 4-3 16,10-11-6-16,-3-1-15 16,2-1-7-16,-1-7-16 15,-3-1-2-15,3-1-7 16,-2-2-3-16,-1-6-10 16,3 5-4-16,-3-6-6 15,-5 5-1-15,0 0 0 16,-2 0 0-16,-2 0 1 15,-5 2 0-15,-8 0-1 16,0-5-1-16,-12 6-4 0,-1 4-3 16,1-1-2-1,-2 9-4-15,0 0-1 16,-3 0 1-16,0 2-2 0,-3 3 2 16,-4 3-1-16,3 2 1 15,-1 4 1-15,3-1 0 16,-3 4-1-16,-8 4-2 15,16 5 1-15,0 1-1 16,4 1 2-16,16-3 0 16,-12 6 2-16,2 0 1 15,18-6 2-15,-14 4 1 0,2-10 5 16,4 1 2-16,-14-1 7 16,27-6 6-16,2-2 8 15,2-2 1-15,11-5 5 16,-7 2-1-16,10-11-3 15,-4 4-3-15,1-7-8 16,-7 2-3-16,-1 6-8 16,-7-7-1-16,-3 6-2 15,-1 1-2-15,-3-5-4 16,-2 5-18-16,-5 2-77 16,3-2-74-16,-5 1 100 15</inkml:trace>
  <inkml:trace contextRef="#ctx0" brushRef="#br0" timeOffset="-189902.038">12862 9942 455 0,'20'-4'313'0,"-26"1"31"16,-6-1-116-16,2 0-48 15,-1 1-35-15,0 2-37 16,11 1-10-16,0-1-33 16,-14 1-10-16,5-1-7 15,-11 0-4-15,-4 1-7 16,9-3-2-16,-4 3-11 16,-2-1-4-16,-2 5-6 15,-3 0-2-15,-1 3-7 16,0 2-1-16,-7 0-4 0,5 7-1 15,-5-1-1-15,4 7 0 16,10 2-2-16,-3-4 0 16,12 8 0-16,-1-7-2 15,-11 4 1-15,25-6 1 16,1 3-1-16,3-3 2 0,20-9 3 16,-21 8 0-16,15-15 2 15,-8 5 2-15,11-11 1 16,7-1-1-16,2-11-21 15,9-12-12-15,-7-1-11 16,3-4 0-16,-2-2 17 16,-3 0 7-16,1 3 3 15,-10-2-1-15,4 8 2 16,-12 5 4-16,-16 11 7 16,1 4-2-16,-16 6-7 15,-4 7-2-15,5 10 0 16,-14 6 4-16,-3 13 5 15,4 9 3-15,-7 13 1 16,6 4 1-16,-3-1 0 16,-2-2 1-16,-8-3-2 0,2 1 1 15,5 9 0-15,21 0 0 16,-7-4 1-16,4-2 0 16,-5-17-1-16,-6-4 1 15,9-4-2-15,0 0 2 16,12-3-1-16,-7-1 0 15,14-5 1-15,-3-8 0 16,-5-6 1-16,7-4 1 0,10-14 1 16,4 2-1-16,11-11-3 15,0-5-2-15,5-4 0 16,10-5 0-16,3-6 5 16,9-4 5-16,-11 0 11 15,2 2 3-15,-9-1 2 16,-5 0 0-16,-6-4-3 15,-3-5 7-15,-8 6 10 16,-7 1 3-16,-7 3-2 16,-4 9-7-16,-7 1-14 15,1 0-6-15,-3 10-9 16,-5-2-4-16,-2 7-4 16,-10 3-4-16,1 3 0 15,1 1 0-15,-6 4 4 16,4 1-2-16,10 2 0 15,-10 4 0-15,8-3-2 0,6 2-5 16,-11 4-59-16,12-1-54 16,4 6-269-16,6-1 254 15</inkml:trace>
  <inkml:trace contextRef="#ctx0" brushRef="#br0" timeOffset="-188772.803">13003 9969 371 0,'0'-2'265'16,"0"0"2"-16,1-2-53 0,0 3-14 15,1-3-34-15,-2 3-24 16,0 0-44-16,0 0-21 16,0-1-30-16,-1 1-7 15,0 0-13-15,0 1-5 16,-8 5-9-16,-9 12-3 15,-24 40-4-15,21-30-2 16,11 5 0-16,-1 3-1 0,-11-5 0 16,19 3-1-16,-4-8 0 15,6-2-1 1,18-9 1-16,-12 8 0 0,6-12 2 16,-5 0 1-16,11-6 2 15,5-7 1-15,8-4 0 16,12-7-3-16,-12-7-8 15,5-4-4-15,-2-4-2 16,-6-2 1-16,-3-8 7 16,6 3 2-16,-7-5 3 15,13 1 1-15,-3 5 0 16,-13 5 0-16,-15 4 0 16,-8 0 1-16,-6 13 4 15,8 1 0-15,1 10-3 16,2 7-3-16,-1-2-7 15,-2-3-3-15,0 0 0 0,-8 4 1 16,-10 17 2-16,-28 28 0 16,45-25 2-16,-11 0 1 15,2 3-1-15,9-1 1 16,-6-7 0-16,5 12 0 16,11-3 0-16,-2 1 1 0,0 0 1 15,0-18-1-15,-5-3 3 16,3 5-1-1,16-7 1-15,-2 6 2 0,-5-6-1 16,11-8 4-16,-6-1-43 16,-2 1-51-16,14-9-159 15,-1-1 149-15</inkml:trace>
  <inkml:trace contextRef="#ctx0" brushRef="#br0" timeOffset="-188405.258">13698 9939 757 0,'-8'-3'447'0,"4"-1"-62"15,-4 4-191-15,5 0-33 16,-3 2-73-16,1 2-15 16,2 7-24-16,-6-2-8 15,3 2-10-15,-4 5-1 16,2 2-3-16,1 5-1 0,-7 8-6 16,1-4-5-16,1 4-6 15,0-2-1-15,5-9 0 16,-1 4 1-16,2-13-2 15,5 5-1-15,-3-8-46 16,4-6-34-16,3-4-99 16,-3-6-81-16,5-3 161 15</inkml:trace>
  <inkml:trace contextRef="#ctx0" brushRef="#br0" timeOffset="-187991.325">14177 9646 813 0,'-5'-8'417'16,"5"-9"-108"-16,-2 5-96 15,-1 10-61-15,6-1-38 16,-5 10-50-16,1-7-18 0,0 0-34 16,0 3-5-16,-4 18-1 15,-3 39 3-15,-6-30 8 16,0 12 4-16,-3 1 4 16,-1-6-2-16,-1 10-6 15,-3-4-3-15,-4 0-3 16,5 2 0-16,-2-3-2 15,2-5 1-15,6-3-2 16,-5-1 1-16,8-6-2 16,-2 2 0-16,4-9 0 15,-5-6-2-15,15-7-8 16,2 2-21-16,2-9-61 16,-3-9-60-16,0 2 88 15</inkml:trace>
  <inkml:trace contextRef="#ctx0" brushRef="#br0" timeOffset="-187678.384">14257 9957 816 0,'10'-7'419'0,"2"2"-114"16,-10 4-104-16,7-1-62 16,-7 2-38-16,0 1-34 15,-3 2-11-15,0-3-17 16,1 0-1-16,-4 20 2 16,-5 32-2-16,-2-28-4 15,-1 6-5-15,-2 4-13 16,-3-6-4-16,-2 2-2 15,7-6 0-15,9-12-8 16,-3 2-48-16,4-8 33 16</inkml:trace>
  <inkml:trace contextRef="#ctx0" brushRef="#br0" timeOffset="-186556.392">14778 9603 561 0,'-11'-12'311'0,"11"8"-58"16,7-3-33-16,-1 3-69 15,7 4-37-15,-16 1-50 16,3 9-23-16,-6 5-24 16,-4 8-2-16,-3 8-3 15,-3 3-4-15,-8 17-6 16,2-8-2-16,6 14 0 16,-16-5 1-16,19 2 2 15,-4 1 0-15,-3 0 2 16,7 3 0-16,-4-9 3 0,-3-4 0 15,13-18 2-15,3-11 0 16,-1 0 2-16,14-10 0 16,-13-1 7-16,-2-2-1 15,6-15-4-15,-10-1-3 16,17-13-31-16,3 3-18 16,0-19-35-16,10-2-20 0,-1-2-5 15,1-6 7 1,6 16 31-16,1 1 21 15,0 5 27-15,1 5 6 0,10 0 5 16,-11 6 5-16,9 4 17 16,5 5 8-16,-13 8 7 15,13 2-2-15,-9 13-18 16,-10 4-7-16,-10 11-7 16,-3 0 0-16,-7 7 4 15,-6 1 4-15,-3 5 7 16,-7 6 5-16,-14-4 7 15,7-7 0-15,-4 0 0 16,-5-10 1-16,5-7 3 16,-10 3 2-16,-18-11 9 15,10-4 0-15,0-7-1 16,3-5-2-16,17-14-10 16,-1-3-6-16,5-6-8 0,5-5-6 15,5-2-10-15,0 2-7 16,9 7-44-16,0 2-28 15,-8 13-90-15,18 3-110 16,-8 8 183-16</inkml:trace>
  <inkml:trace contextRef="#ctx0" brushRef="#br0" timeOffset="-185856.954">15236 9846 890 0,'0'-10'405'16,"0"10"-196"-16,2 6-33 0,1-3-72 15,-3-3-20-15,0 0-26 16,-1 6-12-16,-2 14-15 16,-7 34 0-16,10-24 0 15,-10 3 0-15,-4 5-4 16,-8-1-4-16,-6 2-6 16,3-1-2-16,2-11-4 15,-2 7-1-15,13-15 0 16,-2-1 0-16,8-1 2 15,3-12 6-15,3-7 5 16,1-4 0-16,-1 5-3 16,3-11-7-16,7-17-16 15,14-36-14-15,-9 18-20 16,2 8-5-16,10 1 4 16,3-1 10-16,7 7 19 15,-8 6 4-15,1-1 6 0,-12 9 1 16,3 7 10-16,8-3 6 15,-10 7 6-15,9 0 0 16,-8 9-8-16,-2-1-5 16,-3 7-8-16,-4 0-1 15,-5 2 0-15,-4 2 0 16,-2 4 2-16,0-5 3 16,-1-2-39-16,-3 2-49 0,0-3 52 15</inkml:trace>
  <inkml:trace contextRef="#ctx0" brushRef="#br0" timeOffset="-185470.082">15716 9889 546 0,'-18'-32'303'16,"10"28"-61"-16,2 6-42 16,-1 0-45-16,-6 6-25 15,11 9-28-15,1-2-8 16,-9 8-22-16,0 5-9 15,-9 6-8-15,-5 5-6 16,1 2-11-16,4-2-6 16,0 2-12-16,-1 1-4 0,4-12-2 15,6 1 0 1,-3-15 0-16,3-8-1 0,2 0-12 16,-2-7-31-16,10 6-89 15,0-6-92-15,3-7 126 16</inkml:trace>
  <inkml:trace contextRef="#ctx0" brushRef="#br0" timeOffset="-184829.143">16000 9908 646 0,'-5'-5'374'0,"1"6"-52"0,-3-4-118 16,4 4-68-16,-1 1-37 15,3 1-21-15,1-3 3 16,0 0-6-16,0 1-4 16,-1 12-6-16,-5 3-5 15,-14 37-11-15,8-24-3 16,-7 5-12-16,9 5-5 15,-5-6-10-15,-4-1-4 16,9 0-6-16,2-11-1 0,2 1-2 16,7-2 0-16,6-13 1 15,-2 5 2-15,7-9 0 16,0-4 0-16,4-3-1 16,-3-4-1-16,11 4-5 15,-6-6-7-15,8-1-23 16,0-5-6-16,1-4-9 15,12 0 3-15,-5-3 14 16,7-3 6-16,-6-9 11 16,-10-1 5-16,5-3 5 15,-11 3 2-15,-9 0 1 16,15 3-1-16,-17 7-1 16,1 7 0-16,0 13 3 15,-15 4 1-15,0 5 1 16,-2 4 3-16,-13 7 0 0,15 3 1 15,-22 7 1-15,10 3 1 16,13-2 1-16,-22 2 0 16,29 5-2-16,-2-5-2 15,-12 1-3-15,10 3-2 16,-12-1 0-16,7-3-1 0,4-1 1 16,-3-8 1-16,0-5 1 15,10-3-10-15,2-2-76 16,8-2-99-16,8-3 109 15</inkml:trace>
  <inkml:trace contextRef="#ctx0" brushRef="#br0" timeOffset="-183948.374">16524 9914 729 0,'2'-11'298'0,"4"5"-189"0,2-5-18 16,2 1-8-16,-5 7 13 16,8 0 30-16,-7 4-3 15,-5 4-2-15,-1-1-4 16,-18 9-22-16,5 4-2 15,-1 6-24-15,-1 4-11 16,1 6-15-16,0 1-8 16,-1 9-12-16,-4-6-7 15,7-5-5-15,1 8-1 0,1-19-2 16,6 3 2-16,1 0 1 16,1-15 0-16,0 5 3 15,0-14 1-15,2-12 1 16,2 3-1-16,4-12-7 15,3 2-11-15,2-5-20 16,2-8-13-16,2-5-19 16,8 3-7-16,10-7-2 15,2 0 5-15,10 7 21 16,-9 0 12-16,5 6 19 16,-6 8 6-16,-4 4 6 15,11 6 8-15,-20 7 11 16,5 2 2-16,-8 8 6 15,-10 4-1-15,1 10 3 16,-5 4 3-16,-7 1 0 0,1 6-1 16,-7 2-5-16,-1 2-3 15,5-1-8-15,-8-5-4 16,0 4-6-16,0-3-2 16,-5-6 0-16,13 7 0 15,-7-17 1-15,0-2 2 16,3-3 0-16,-13-10 2 15,15-3 5-15,9 0 0 0,4-4-2 16,2-2-2-16,3-5-10 16,0-7-6-16,3-5-21 15,12-8-14-15,3-8-31 16,3 1-11-16,4-10 8 16,2 5 14-16,8 8 29 15,6 8 13-15,-13 10 15 16,-6 8 10-16,-12 12 14 15,-4 1 3-15,2 12-2 16,-12 0-5-16,4 5-5 16,0 6 0-16,-15 1 2 15,12 4-2-15,-6 10-4 16,-9-3-2-16,4 0-3 16,-3 2 1-16,-16-9 1 15,8-3 0-15,3-1 4 16,-6-7-12-16,6-5-64 0,-2-3-67 15,6-6 77-15</inkml:trace>
  <inkml:trace contextRef="#ctx0" brushRef="#br0" timeOffset="-183606.163">17598 10228 1201 0,'-12'1'607'16,"7"-1"-208"-16,-5 4-174 16,-9 7-35-16,12-10-73 15,-16 5-15-15,4 1-56 0,7 0-21 16,-2-6-23-16,6 7-19 16,2-1-684-16,-2 4 522 15</inkml:trace>
  <inkml:trace contextRef="#ctx0" brushRef="#br0" timeOffset="-181754.257">1657 11262 170 0,'0'-1'103'0,"0"1"1"16,0 0-11-16,0 0-14 15,0 0-4-15,0 0-19 16,0 0-13-16,0 0-24 15,0 0-7-15,0 0-8 16,0-1 0-16,0 0 3 16,0-1 13-16,0 1 26 15,0 0 10-15,0 0 19 16,0 0-2-16,0-1 4 16,10-5 2-16,-2-3 14 15,24-25 4-15,-31 30 7 16,3-2 2-16,-4 5-3 0,-1-7-4 15,3 9-6 1,1 0-4-16,1 2-10 0,-4-2-10 16,0-2-26-16,-1 1-11 15,0 1-21-15,0 0-4 16,-6 17-1-16,-8 33-1 16,2-32 0-16,3 9 0 15,0-4 2-15,-1-3 0 16,1-1 3-16,-1-8 0 0,7-3 2 15,3 5 3-15,-4-15 2 16,5 0-3-16,1-10-5 16,-1-9-6-16,18-1-11 15,-8-3-7-15,3-1-13 16,7-5-3-16,-9 8 3 16,7 1 6-16,5 3 10 15,7 14 4-15,-4-2-4 16,1 11-3-16,-10 12-3 15,-7 3 1-15,-4 11 7 16,11 5 5-16,-8 6 8 16,-12 3 4-16,11 10 6 15,-29-3 2-15,-10-2 1 16,-1-3 0-16,-23-2-2 0,9-3 0 16,-2-4 0-16,-1-2 0 15,-7-17 3-15,8-2 0 16,0-10 0-16,12-8 1 15,3-9-1-15,-5-7-2 16,15-11-7-16,-1-3-7 16,18 4-12-16,6 3-6 15,14 15-3-15,10-3 3 16,7-3 5-16,3 7 3 0,-6 8 7 16,-7 1 2-16,-2 19 4 15,3 1 1-15,7-1-1 16,0 5 0-16,-7-2-1 15,-8-3 1-15,-1-4 2 16,-4 2-1-16,2-10 4 16,1 1 2-16,-4-5 3 15,1-3-14-15,0-1-67 16,2-8-64-16,6-4 75 16</inkml:trace>
  <inkml:trace contextRef="#ctx0" brushRef="#br0" timeOffset="-181422.001">2111 11600 1527 0,'0'-1'675'0,"0"0"-297"16,-1 0-182-16,0 0-77 15,-1 1-43-15,1 0-51 16,-5 11-10-16,-3 12 4 15,-6 23-24-15,17-29 108 16,0-4-76-16</inkml:trace>
  <inkml:trace contextRef="#ctx0" brushRef="#br0" timeOffset="-166209.441">3076 11192 265 0,'2'-2'170'0,"-2"-2"12"15,0 4-5-15,0-1-3 16,0 0 1-16,0 0-14 15,-1 1-12-15,0 0-35 16,0 0-13-16,0 0-26 16,0 0-8-16,0 0-16 15,0 0-8-15,0 0-9 16,-4 11-4-16,0 5-8 16,-12 26-3-16,12-24-9 0,1-3-1 15,-3-2-5 1,3-3 0-16,0-1-1 0,0-4 1 15,4 2 0-15,0-2 1 16,3 1-1-16,-3-3 2 16,1-3 1-16,-1-1 1 15,0 0-1-15,0 0-1 16,4-7-3-16,2-6-2 0,15-31-2 16,-16 25-4-16,6 1-5 15,-5-2-3-15,0-6-3 16,0 0 1-16,-6 6 2 15,1 1 3-15,-3 11 6 16,-4 1 0-16,0 2 0 16,-2 6-2-16,0 5-2 15,-4 2-1-15,-3 9 0 16,-9-3 1-16,-3 4 2 16,3 5 2-16,-6-3 0 15,-1 3 1-15,7 0 0 16,-1 4 0-16,-9 5 1 15,17 0 0-15,-9 6-1 16,-1-3 0-16,21 1 0 16,-14 6 0-16,10-4 1 0,3-4 0 15,3-1 2-15,4-13 0 16,8 1 1-16,-3 4 0 16,6-6 1-16,2 2 2 15,5-3 4-15,-1-6 2 16,3 0 2-16,6 0 1 15,-8-8 1-15,15 1-2 16,-3-7 0-16,1-1 0 0,5-5-1 16,-10-1-1-1,5-2-1-15,-9-1-1 0,1 0 0 16,-8 2-1-16,2-6-1 16,-1 2 1-16,-3 3-44 15,7-1-47-15,-16 7-169 16,4 2 157-16</inkml:trace>
  <inkml:trace contextRef="#ctx0" brushRef="#br0" timeOffset="-164994.627">3624 11383 598 0,'-4'0'276'0,"1"0"-112"16,2 1-26-16,0-2-21 15,0 0-17-15,0 0-22 16,0 0-5-16,0 0-3 16,-1 0-1-16,1 0 0 15,0 0-5-15,-3 0-11 16,-7 1-2-16,-7 1-5 15,-23 3-4-15,21-1-12 16,4 5-7-16,-6 5-12 16,2 1-4-16,-5 4-6 15,-4-4-1-15,20 1 0 16,-12 10-1-16,14-10 0 0,4 2-1 16,-18 4 1-16,6 0 0 15,-2 3-1-15,-9 0 0 16,12-1 0-16,-3-8 0 15,0 7 0-15,13-4 0 16,-4-5-1-16,8 1 1 16,5-5 1-16,2-2 0 0,15-4 2 15,4-5 0-15,10-6 1 16,-1-5 0-16,5-4-2 16,-10-7-3-16,0-7-3 15,3 2 0-15,-7-8 3 16,2 4 2-16,-18 0 1 15,11 0 3-15,-8 6-1 16,-2 5-1-16,6 8 3 16,-16 0-1-16,-5 14-3 15,-3-1-1-15,-6 8-3 16,2 10 0-16,0-4 4 16,-1 10 0-16,12-1 1 15,-10-3 1-15,-1 1-1 16,5-1 0-16,-6-1 0 15,7 1 1-15,4 3 0 16,-1 0-1-16,5-6-1 0,0 2-1 16,6-5 0-16,3-4 1 15,-5-3 2-15,12-1 0 16,3-7 1-16,3-2 1 16,11-11-1-16,-3-3 1 15,8-9-2-15,-9-4-2 16,9 3 0-16,1-7 0 15,-8-16 0-15,8 1 1 16,-11-10 1-16,-6 3 0 0,-5 14 1 16,0 4 0-16,-9 0 1 15,-6 2 0-15,-5 2-1 16,-1 8 1-16,-2 9-2 16,-5 2 1-16,0 14-1 15,-4-9-1-15,-1 10 0 16,2 1-1-16,-3 0-1 15,5 9 1-15,-5-1 1 16,2 3 2-16,-4 12 3 16,5 3 1-16,-5 0-1 15,1 7 1-15,6-4-2 16,-21-1-1-16,27 10 2 16,-10-3 1-16,10 8 3 15,3 7 1-15,-12-4-1 0,10 3-1 16,-14-12-3-16,14-7-1 15,0-4-1-15,2-8 0 16,12 1 0-16,1-3 1 16,-7-9 0-16,-12 2 0 15,8-6-32-15,-4-3-23 16,7-1-101-16,-5 0-77 16,0 0 143-16</inkml:trace>
  <inkml:trace contextRef="#ctx0" brushRef="#br0" timeOffset="-164444.024">4428 11311 659 0,'10'-2'321'0,"-5"-1"-101"15,1 0-9-15,-6 3-31 16,2 0-10-16,-2 0-26 16,0 0-16-16,-1 0-23 0,0 0-11 15,0 0-15-15,0-1-5 16,-11 1-16-16,-15 3-7 15,-18 6-17-15,3-2-8 16,22-2-10-16,4 6-6 16,-22 3-5-1,12 0-2-15,-12 5-3 0,0-5 1 0,16 9-3 16,8 4 0-16,1 3-1 16,2 0 0-16,4-12 1 15,-8 5 1-15,12-8-1 16,5 7 0-16,1-1 0 15,11-5 0-15,-2-1 1 16,3-5 1-16,12-4 1 16,-5-4 2-16,13-8 1 15,3 0 2-15,-11-4-1 16,7 0-1-16,-6-2-1 16,-2-1-2-16,5 4 0 15,0-7 0-15,-8 8-20 16,-5 8-34-16,-7 0-99 15,-5 16-89-15,-1 4 146 16</inkml:trace>
  <inkml:trace contextRef="#ctx0" brushRef="#br0" timeOffset="-163206.851">5326 11227 425 0,'18'-35'246'0,"-16"26"-20"0,-1-1-24 16,-4 3-29-16,0 0-14 15,0 4-21-15,1 5-7 16,0-2-24-16,2 0-13 16,0 0-22-16,0 0-8 15,0 3-10-15,-6 15-5 16,-18 35-13-16,14-23-6 0,-3 6-7 15,9 7-1 1,-14 6-6-16,-1 2-2 0,1-7-4 16,5-4-1-16,-5-10-2 15,7-3 1-15,-9-3-2 16,-1-4 1-16,12-4-2 16,-1-3-5-16,10-8-29 15,-9-2-19-15,13-7-91 16,-4-6-72-16,6-5 135 15</inkml:trace>
  <inkml:trace contextRef="#ctx0" brushRef="#br0" timeOffset="-162930.192">5191 11337 827 0,'-12'-2'444'0,"13"0"-115"16,-1-1-141-16,3-4-26 16,-3 6-60-16,5 0-20 15,16 0-31-15,39 0-10 16,-36 1-12-16,-8 0-3 16,2 1-5-16,-5-1-4 0,0 0-5 15,2 3-2-15,-1-2 6 16,0 3-15-16,-7-4-105 15,0-2-89-15,0 2 110 16</inkml:trace>
  <inkml:trace contextRef="#ctx0" brushRef="#br0" timeOffset="-161923.602">5796 10845 610 0,'-7'-5'390'0,"4"5"-9"16,-4 0-207-16,5 7-31 0,-10 13-55 15,11 8-14-15,-10 19-16 16,-3 5-6-16,9 2-10 16,-21 1 0-16,3-3-2 15,9 1-4-15,-22 0-8 16,6 6-5-16,-3-9-8 15,-14 9-1-15,21-9-2 16,2-11-2-16,9-5-2 16,7-12-1-16,-4-4 3 15,3-3 3-15,9-7-1 16,-1-11-3-16,10-21-19 16,2-1-19-16,4-18-40 15,11-5-14-15,7 3-8 16,8-1 11-16,10 5 35 15,-5 7 19-15,-8 6 21 16,4 1 4-16,-19 10 6 16,-14 4 8-16,6 10 6 0,-10 4 17 15,-1 10 26-15,8 6 5 16,-23 2 12-16,-10 7-13 16,5 5-26-16,-3 4-10 15,9-1-15-15,7-1-4 16,-12 1-1-16,9-5-1 0,8-9 0 15,-6 3 0-15,7-12-4 16,3 1-1-16,-6-2-3 16,9-6 1-16,-1 2 0 15,8-3 0-15,0-3 2 16,5 0 0-16,12-9 1 16,-10 0 0-16,13-8 0 15,-2 0 0-15,-4-14-2 16,4 1 1-16,-5 0 0 15,3-9 0-15,-7 9 1 16,1 0-1-16,2 5-1 16,-18 3 2-16,-1 2 0 15,-10-1 0-15,-3 4 1 16,10 1 0-16,6 6 0 16,7 4-2-16,-34 1-4 15,0 4-2-15,-15 3 6 16,-10 6 6-16,19 8 16 0,-4 4 6 15,-8 8 8-15,15 1 4 16,2 1 5-16,2 8-1 16,13-3-6-16,-9 1-6 15,7-7-12-15,7 4-6 16,1-9-8-16,7-5-2 16,2 3-2-16,-3-10 0 0,12-6-1 15,0 9 0-15,9-19-2 16,-8-2 1-16,11-3-12 15,-8-6-28-15,3 6-73 16,5-12-63-16,-8 4 100 16</inkml:trace>
  <inkml:trace contextRef="#ctx0" brushRef="#br0" timeOffset="-161023.259">7062 11128 192 0,'0'-14'173'0,"6"5"57"16,-5 1-24-16,4 5-39 15,-1-2-16-15,6-1-16 16,-5 4-3-16,-4-4-6 15,3 7-1-15,-9 3-18 16,9 0-13-16,-7 11-26 16,-2 2-9-16,-13 8-10 15,3 5-7-15,-4 6-8 16,-3-1-6-16,8 11-10 16,-10 3-4-16,4-2-3 15,1 2-1-15,1-8-1 0,-2-5 1 16,2-7 1-16,3-5-1 15,-1-14-10-15,5-6-19 16,1-6-54-16,-1-8-40 16,6-13-123-16,4-6-198 15,6-16 288-15</inkml:trace>
  <inkml:trace contextRef="#ctx0" brushRef="#br0" timeOffset="-160332.513">6910 11190 547 0,'-9'11'337'15,"0"-3"-53"-15,1-1-80 16,7-2-37-16,-2-4-68 16,6 1-22-16,-3-2-28 15,0 0-6-15,13 0-4 16,12 0-2-16,39-4-5 15,-23 0 2-15,1-1 10 16,5 3 2-16,-7-3 1 16,-1-5-1-16,-6 6-9 15,-5-1-2-15,-7 0-5 16,-12 3-4-16,-3-4-3 0,0 5-5 16,-6 1 1-16,0 0 1 15,-1 0 0-15,-1 0 0 16,-2 9-4-16,1 6-4 15,-48 32-4-15,30-29-1 16,-4 0-2-16,6 11-2 16,8-4 0-16,-1 6-1 0,6-7 1 15,-8 3-1-15,3-1-1 16,7-4-1-16,10-1 1 16,1-3-1-16,7-3 1 15,-1-5 0-15,1 7 1 16,2-10 0-16,5-5 0 15,-6 3 1-15,0-11 2 16,12 3 0-16,-7-1 0 16,2-8 0-16,0-10 0 15,4-9-1-15,-19-7 1 16,17 2 0-16,-4 1 1 16,-4 10 0-16,13-2 3 15,-23-3 1-15,-3 2 1 16,-3-4 1-16,-7 7-1 15,-4 10-2-15,-7 7 4 0,2 6 0 16,-5 2-1 0,1 0-1-16,-3 3-6 0,-5 0-1 15,4 3-3-15,-6 0 0 16,8 3-2-16,-3-1-2 16,12-2-16-16,4-3-15 15,-3-5-56-15,6-1-45 16,-5-4-108-16,9 4 147 0</inkml:trace>
  <inkml:trace contextRef="#ctx0" brushRef="#br0" timeOffset="-159696.281">7830 10993 741 0,'3'-14'362'0,"-1"-4"-115"16,-2 5-31-16,1 5-48 15,-1-1-17-15,5 9-33 16,-3 0-20-16,1 5-34 16,-4-5-9-16,0 0-10 15,-2 15-4-15,-14 45 0 16,4-17-6-16,-5 5-9 15,-1-3-2-15,-10 0-5 16,8-6-3-16,0 3-5 16,-13 0-4-16,23-1-1 0,-3-3-2 15,-10 4-1-15,17-16-2 16,-17-6-3-16,5 4-7 16,15-10-16-16,3-1-9 15,0-7-23-15,-1-6-14 16,-4-7-70-16,-15 3-50 15,20-17 119-15</inkml:trace>
  <inkml:trace contextRef="#ctx0" brushRef="#br0" timeOffset="-159404.902">7591 11186 657 0,'6'-7'376'0,"2"3"-40"16,-2 0-104-16,8 1-58 15,-8-2-33-15,6-1-44 16,-5 2-16-16,21-2-34 16,2 3-7-16,3 3-3 15,12 1 0-15,-14 6 1 16,-11 3-2-16,1-6-9 0,-5 0-8 15,-2-2-8-15,0-3-1 16,-5 4-18-16,1-3-44 16,-4-5-38-16,1 0 49 15</inkml:trace>
  <inkml:trace contextRef="#ctx0" brushRef="#br0" timeOffset="-158347.311">8291 11274 516 0,'2'-1'266'0,"2"-4"-75"16,4-2-5-16,-4-1-28 16,5 3-15-16,-5-1-16 15,2-2-9-15,-4 5-12 16,1-3 1-16,-3 1 5 0,-2 0-3 16,1-1-16-16,-9 3-10 15,-1 1-24-15,-6 3-11 16,-7 2-13-16,4 5-6 15,-21 1-10-15,1-1-5 16,17 6-8-16,-19 2-3 16,25 1-3-16,-6 4 0 15,-11 1-1-15,22 6-1 0,-7-2-1 16,6 4 0-16,2 1 0 16,-4-9-1-16,9 3 1 15,6 1 0-15,5-6 1 16,4-7 1-16,1-2 1 15,12-11 0-15,-6-3 0 16,10 3 0-16,0-8 1 16,-2-4-3-16,22-5-8 15,-19-12-8-15,14-13-15 16,-7-3-7-16,-3-6-26 16,3 5 0-16,-9 11 12 15,-3 9 10-15,-13 4 34 16,-1 6 7-16,-3 7 5 15,-5 5 0-15,-1 4-1 16,-11 8 3-16,4 4 4 16,-5 2 5-16,-3 6 7 0,9 0 0 15,-9 3-1-15,7 0-1 16,3-1-4-16,3-1-3 16,1-2-4-16,2 4-3 15,5-6-2-15,3 5 0 16,4-9-1-16,1 3 0 15,4-5 1-15,4 1 0 16,1-2 2-16,4-10 0 0,13-11 1 16,-5-12-1-16,14-3-1 15,2-10-1-15,-15 0-1 16,11-7 1-16,-5-11 1 16,0 1 1-16,5-8 1 15,-5 5-1-15,-8-15 1 16,2 6-1-16,-6 2 0 15,-1-1 1-15,-12 22-1 16,-12 2 0-16,-1 13 2 16,-10 4 0-16,-8 12 10 15,1 13 2-15,-16 2 0 16,3 11 1-16,-7 8-4 16,-5-1-2-16,-1 15 0 15,-6 5 1-15,2 11 1 16,6 8 6-16,3 7 8 0,15-3 1 15,1-8-3-15,-3-6-4 16,18-10-7-16,-5 1-4 16,12-3-5-16,15 5-1 15,-3-9-2-15,4-2 0 16,-8-6-1-16,-4-8 5 16,8-4-38-16,6-2-28 0,10-21-181 15,1-2 153-15</inkml:trace>
  <inkml:trace contextRef="#ctx0" brushRef="#br0" timeOffset="-154925.398">9515 11156 611 0,'-6'-1'326'16,"14"5"-108"-16,-9-4-53 0,-7 3-36 15,16-4-51-15,-12 2-16 16,6-2-24-16,6 6-1 16,-9-2 14-16,-10-2 7 15,6 0 11-15,-1 2 0 16,8 2-9-16,3 1-4 15,-16 3-7-15,2 1-3 16,-6 5-6-16,-3-2-4 0,-1 10-11 16,2 0-4-16,-5 1-10 15,5 6-2-15,7-4-3 16,-4-3-1-16,1 11 0 16,5-14 0-16,1-4 1 15,2-6 0-15,2-10 1 16,1 3-1-16,-13 3-19 15,15-2-30-15,3-15-92 16,5 3-76-16,19-19 128 16</inkml:trace>
  <inkml:trace contextRef="#ctx0" brushRef="#br0" timeOffset="-154183.37">9834 11134 734 0,'-2'-1'386'0,"0"-4"-101"15,1 9-96-15,0-4-46 16,0 0-22-16,0 0-7 16,-2 9-10-16,-2 7-29 15,-21 28-8-15,11-24-8 16,0 0-4-16,3 6-11 16,7-2-7-16,-9 6-14 15,5 0-7-15,-3 0-5 16,-5 0-3-16,5-12-2 15,-1 1 1-15,-2-7 0 16,8-9 1-16,7 1 2 16,0-4-2-16,4-14-3 15,3 7-3-15,-5-5-12 16,4-10-7-16,7 4-11 16,-3-1-6-16,5-4-2 15,1 4 2-15,1-2 9 16,-6 0 7-16,6 1 11 0,1-2 4 15,0 0 3-15,11-1-1 16,-4 6-2-16,0 0 0 16,-2 6-2-16,-7 5 1 15,10-1 2-15,-11 6-1 0,4 5 2 16,4-3 7 0,-10 12 15-16,9 0 4 0,-20 2 7 15,3 2-2-15,-10 1-1 16,-8-1-1-16,20-1 0 15,-8 1 0-15,-14 3-9 16,24-1-3-16,-29 2-5 16,8-2-2-16,16-4-3 15,-27 2 0-15,15 1 0 16,4-6 0-16,-10 5 0 16,9-9-2-16,-1 0-1 15,-10 3-3-15,9-11-30 16,9 14-21-16,-2-11-65 15,8-6-50-15,3 2-127 16,-9-14 180-16</inkml:trace>
  <inkml:trace contextRef="#ctx0" brushRef="#br0" timeOffset="-153805.274">10337 11195 745 0,'1'-3'378'16,"0"-1"-121"-16,1 4-82 15,-2 0-22-15,0 0-2 16,0 0 4-16,0 0-20 15,0 0-9-15,-1 15-24 16,-3 1-11-16,-14 26-24 16,7-28-12-16,5 9-19 15,-5-3-10-15,-8 3-12 16,9 1-4-16,-4-8-5 16,3 3 0-16,12-2-1 15,-5-5-2-15,1-4-34 16,1 2-31-16,1-10-73 15,5 5-56-15,4-13-419 16,-13-8 416-16</inkml:trace>
  <inkml:trace contextRef="#ctx0" brushRef="#br0" timeOffset="-153423.096">10864 10901 660 0,'11'-15'333'0,"-4"5"-99"16,-4 5-54-16,1 0-26 16,2 5-25-16,-19 0-17 15,18 0-8-15,-3 10-12 16,-4 4 9-16,-1 12 7 15,-14 8-3-15,-9 6-19 16,-1 10-12-16,2-1-19 16,4-5-9-16,0-3-14 15,-3-5-7-15,2-4-10 16,4 1-3-16,-2-3-6 16,3 0-1-16,8 1-1 15,-3-3-1-15,11-7-4 0,-6-8-14 16,5-9-26-16,2-7-27 15,0-9-91-15,9-2-40 16,-1-11-375-16,3 0 378 16</inkml:trace>
  <inkml:trace contextRef="#ctx0" brushRef="#br0" timeOffset="-152941.197">10731 11098 994 0,'-7'0'452'0,"6"4"-219"16,3 1-39-16,-6 3-76 16,7-2-18-16,3-6-16 15,5 1-16-15,12-5-24 16,-7 4-10-16,10 2-18 16,1 4-4-16,4-2-4 15,10-1-1-15,-7-8 1 16,-10 2 1-16,1-6 2 15,-5-6-1-15,5 6 1 16,-2-3-3-16,-7-5-1 16,-1 9-2-16,-7-6-3 15,3 7-1-15,-3 7-2 0,-1 8 2 16,-7 7 14-16,0-4 6 16,-7 8 12-16,-4-3 6 15,-5 4-1-15,-2 2-1 16,6-4-6-16,-5 2-7 15,13 2-9-15,-9 1-4 16,-4 5-5-16,4-4-1 0,-5-3 0 16,14 2-2-16,4-3 0 15,-1 3 0-15,-10-4 0 16,5-5 1-16,3-8 0 16,-2 0-2-16,5-2-3 15,-3 4-9-15,-2-5-34 16,1-2-28-16,19-12-87 15,-1-6 16-15,18-6 78 16</inkml:trace>
  <inkml:trace contextRef="#ctx0" brushRef="#br0" timeOffset="-151781.249">11648 11232 175 0,'5'-6'162'0,"-1"-1"11"0,0-3 1 15,-1 5-12-15,-3 0-38 16,-1-6-17-16,1 11-35 16,0-2-17-16,2-1-20 15,-2 2-9-15,-1 0-6 16,0 0 9-16,-1 0 36 16,2 0 20-16,0-1 36 15,-1 1 9-15,1 0 2 16,0 0 1-16,0 0-11 15,0 0-8-15,0 0-17 16,0 0-12-16,0 0-19 16,-1 0-9-16,0-3-11 15,-1 1-4-15,-13 1-4 16,-28-24-2-16,12 28-8 16,-5 0-4-16,4 0-9 0,3 1-4 15,10 9-6-15,13-5-2 16,-10 9-3-16,-4-6-1 15,1 1-1-15,-1 7 0 16,5-1-1-16,3 6 1 16,3-1 0-16,-3 3 0 15,12-2 2-15,-1 0 0 16,5-2 0-16,4 2 1 0,0-11 0 16,4 1-1-16,0-5 2 15,14-9 0-15,-1-5-2 16,-1-6 0-16,-3-12-7 15,-6-1-12-15,15-3-22 16,-2-5-9-16,13 3-10 16,-4-2 7-16,-17 5 22 15,3 2 10-15,-13 11 17 16,-9 5 3-16,4 9 1 16,-5 2-2-16,0 1-2 15,0-3-1-15,-1 0 5 16,-1 3 7-16,0 13 7 15,-36 27 2-15,29-27-3 16,-1 1-2-16,9-1-5 16,-1 0-1-16,4 3-2 0,3-3 0 15,4-5 1-15,4 7-1 16,5-8-1-16,5 1 1 16,5 4-1-16,2-14 0 15,14-7 1-15,-2-6 0 16,0-11 0-16,5-2-2 15,-7 0-4-15,1-5-5 16,7-12-3-16,0 1 1 16,-4-13 3-16,2-12 5 0,-2-7 4 15,-1-7 0-15,-3 13 0 16,-10 10 0-16,-15 17-1 16,1 5 2-16,-19 13 3 15,3 3 0-15,-5 12 5 16,-18 5 3-16,-5 14 7 15,-10-5 3-15,-11 16-3 16,6 4-1-16,0 2-7 16,3 12-2-16,-1 14-2 15,-1 2 1-15,11 2 0 16,-3 4-1-16,24-15-1 16,-2 1-2-16,4-6-2 15,19 0 0-15,-15-4-1 16,4-6 1-16,0 2-1 0,-2-5 0 15,11 1 1-15,5-6-5 16,-9-8-34-16,4-7-40 16,-1-8 407-16,4-2-274 15</inkml:trace>
  <inkml:trace contextRef="#ctx0" brushRef="#br0" timeOffset="-149092.021">12936 11209 287 0,'0'-1'177'0,"-1"0"-5"16,1-1-26-16,0 0-49 16,0 1-4-16,0 0-6 15,0-1-4-15,0 1 2 16,0 0 0-16,0 0-1 16,0 0 1-16,0 0 2 15,0 0 7-15,0 0-8 16,0 0-4-16,0 0-16 15,0-1-12-15,0 1-14 16,-1 0-3-16,0-1-10 16,-1-1-5-16,1 2-7 15,0 0-1-15,0 0-4 16,-10-6-1-16,-1 2-4 16,-27-8 0-16,10 20-3 0,-6 3 1 15,-6-7 0-15,15 6-1 16,-3 2 1-16,7 0-2 15,0 0-1-15,1 0 0 16,7 1-1-16,-3-1-1 16,5 1-1-16,3 3 0 15,-2-2-1-15,4 4-2 16,4 2-2-16,2-3 0 16,6 0 1-16,4 3 2 0,8-7 5 15,0-2 0-15,7-4 2 16,1-6 1-16,10 0 0 15,-1-9 1-15,5-9 0 16,-3-6 0-16,-13-7 0 16,8 3 1-16,-11-5 1 15,6 1 0-15,4-1-1 16,-14 3-1-16,0 1-1 16,-3 7-2-16,-9 11-1 15,-5 5-5-15,-8 11-2 16,-5 9-3-16,-15 14 1 15,3 3 1-15,-5 11 3 16,1 2 2-16,-6 9 3 16,-3 10 1-16,0 10 3 15,-5-3 1-15,14-5-1 16,-1-6-1-16,3-3 0 0,-2 1 0 16,5 0-1-16,2-6 1 15,5 0-1-15,0-11 1 16,-4-7 0-16,0 5 0 15,-3-12-1-15,15 3 1 16,-6-7-1-16,11-8-1 16,4-8 2-16,-9-3-1 0,9-4-4 15,3-8-2-15,4-2-1 16,4-5-1-16,16-5 2 16,-7-3 2-16,15-3-1 15,2-5 1-15,4-2 2 16,3-2 6-16,1-12 8 15,-1 11 1-15,3-4 1 16,-4 6-3-16,-6 8-5 16,-7 0 0-16,-13 2 0 15,3-2 1-15,-15 3 8 16,8 0 5-16,-10 4 12 16,-3-3 3-16,1-3-3 15,0 1-5-15,-21 1-12 16,22 7-5-16,-29-2-7 15,-13 7-3-15,11 8-2 0,-25-1 0 16,26 12-2 0,-5 1 1-16,4 0-1 0,3 2 0 15,-2-2 0-15,8-2-1 16,5 2-2-16,2-3-15 16,1 0-46-16,10-5-31 15,0-1-61-15,3-3-34 0,0 3 124 16</inkml:trace>
  <inkml:trace contextRef="#ctx0" brushRef="#br0" timeOffset="-148210.405">13124 11089 564 0,'1'-5'333'16,"-1"4"-66"-16,-1 11-81 15,-9-6-38-15,4 3-49 16,-3 0-16-16,-1 5-15 15,7 9-5-15,-9 6-1 16,1 7 0-16,-7-8-8 16,1 2-6-16,-6 0-17 0,1-2-8 15,10 3-11-15,0 0-3 16,7 0-4-16,13-6-1 16,0-4 0-16,5-8-1 15,11-11 0-15,-7 7-1 16,8-20-2-16,1-1-7 15,0-5-25-15,-1-12-15 16,5 6-16-16,4 1 2 16,-1-10 24-16,3-1 16 0,-1 1 19 15,-19-12 4-15,-3 19 3 32,-6 14 1-32,-1 0 2 0,-2-36 1 0,-4 9 4 15,9 11 0-15,-12 33 4 16,10 7 2-16,-11 12 3 15,-19 3 0-15,-5 9-6 16,7 1-2-16,1-2-7 16,15 2-3-16,-9-4 1 15,-1-4-2-15,4 3 1 16,-1 4 0-16,12-3 0 16,-6-3 0-16,6-2-6 15,-1-8-21-15,-1 3-58 16,3-5-70-16,-1-9 92 15</inkml:trace>
  <inkml:trace contextRef="#ctx0" brushRef="#br0" timeOffset="-147270.179">13674 11150 466 0,'7'-6'242'16,"8"-1"-51"-16,-6 8-36 15,-2-7-24-15,-4 6-5 16,-3 1-5-16,0-4 3 0,0 2-4 16,0 0-10-16,0 0-26 15,0 0-15-15,-1 0-27 16,0 0-5-16,0 0-5 15,-3 1 0-15,-22 2-1 16,-36 10-3-16,39-8-9 16,-4 2-5-16,-3 11-8 15,13 0-2-15,-15 5-3 16,9-3-1-16,-5-1 0 16,4-2-1-16,4 2-1 15,-1 3-2-15,5 4 0 16,8-2-1-16,11 0 1 15,-3-2 0-15,12-2-1 16,-1 2 1-16,4 0 1 16,5-4-1-16,-1-18 2 0,0 5-1 15,4-11-2-15,1-8-2 16,6-3-23-16,-13-16-13 16,21-2-22-16,-3 1-6 15,1-4 2-15,21-2 4 16,-20-1 17-16,-18 10 10 15,-4 7 22-15,-15 1 12 16,-9 10 6-16,10 6 1 16,-9 4 4-16,-5 12 5 0,-3 11 4 15,2-5 5-15,-4 4-3 16,2 3-5-16,1-1-6 16,-2 0-2-16,6 2-2 15,4-1 1-15,-2 2-1 16,1-1-1-16,-1-1-1 15,7 3 1-15,2-11-1 32,0-6 0-32,1 1 0 0,5 19-18 0,8-11-68 15,-3-6-64-15,5-12 86 16</inkml:trace>
  <inkml:trace contextRef="#ctx0" brushRef="#br0" timeOffset="-146738.018">14095 11013 697 0,'-10'12'444'16,"-3"0"14"-16,3-4-210 16,-2 4-99-16,-2 12-37 15,1-3-42-15,-8 7-3 16,-4 5-22-16,11-2-7 0,-6-6-4 15,7 4-5-15,-2-3-6 16,-10-2-4-16,9 8-9 16,-7-2-1-16,15 1-4 15,-4-5 0-15,2-9 1 16,25-6 0-16,-19-6 0 16,11-4 0-16,-4-5-2 15,5-6-4-15,12-21-20 16,5 0-16-16,13-12-37 15,-17-2-14-15,11 3-3 16,-4-1 13-16,2 3 36 16,-2 7 15-16,-5 13 21 15,6 10 3-15,-14 8 2 16,0 5 6-16,-9 6 15 16,-1-3 9-16,-2 11 19 0,-3 1 7 15,13 4 0-15,-13 4-4 16,0 3-14-16,-2-5-11 15,-10-1-12-15,8 4-5 16,-6-3-4-16,6-1 1 16,-3 3-1-16,-8-3 1 15,9 1-5-15,-8 0-17 0,8-2-56 16,-13-7-52-16,10-10-151 16,7-10 171-16</inkml:trace>
  <inkml:trace contextRef="#ctx0" brushRef="#br0" timeOffset="-146375.987">14681 10836 985 0,'-5'1'480'15,"-11"0"-187"-15,3 0-147 16,2 4-39-16,1 3-52 16,0 2-6-16,5 2-13 0,4 1-1 15,-8 10 21-15,1 3 7 16,-10 14 11-16,-3 7-4 16,1 0-19-16,-2 7-7 15,4-8-14-15,0-5-6 16,-4-1-10-16,-1-4-3 15,9 1-5-15,-6-7 1 0,7 3-2 16,-1-7 0-16,-4-10-8 16,6 0-18-16,6-14-30 15,-2-2-33-15,13-10-85 16,2-6-54-16,-6-10 135 16</inkml:trace>
  <inkml:trace contextRef="#ctx0" brushRef="#br0" timeOffset="-146125.658">14350 11133 839 0,'-10'-13'457'0,"6"15"-116"16,6-7-94-16,-2 2-64 15,0 3-45-15,7-1-33 16,21 0-17-16,39-4-53 0,-32-3-12 15,6 4-9-15,-4-2-4 16,-5 1-3-16,1 5 0 16,6-3-2-16,-6-1 2 15,-17 2-17-15,10-8-43 16,-26 2-153-16,12-1 136 16</inkml:trace>
  <inkml:trace contextRef="#ctx0" brushRef="#br0" timeOffset="-145798.531">14876 11215 1145 0,'0'-1'522'0,"-4"3"-238"16,2 2-39-16,1-4-93 15,0 0-23-15,-11 11-44 16,-32 40-28-16,32-30-30 0,-12 5-8 16,24 4-7-16,-14 0-2 15,0-7-4-15,23-8-1 16,-15-4-23-16,-2-7-25 15,8-5-81-15,-3-2-61 16,14-11-100-16,20-8 164 16</inkml:trace>
  <inkml:trace contextRef="#ctx0" brushRef="#br0" timeOffset="-145464.761">15505 10755 880 0,'7'-13'482'0,"-9"13"-107"15,-2 3-122-15,1 1-87 16,2-4-42-16,0 0-35 16,-5 8-15-16,0 13-34 15,-36 37-7-15,24-16-2 16,-8 6 3-16,-4 16 1 15,-11-5-1-15,12-4-6 16,3-4-7-16,12-12-9 16,14 4-3-16,-22-6-3 0,-4-2 0 15,11-6 0-15,-12-2-1 16,13-9-3-16,15-2-14 16,-13-8-34-16,12-4-24 15,1-5-94-15,-5-5-73 16,3 5 150-16</inkml:trace>
  <inkml:trace contextRef="#ctx0" brushRef="#br0" timeOffset="-145180.522">15170 11063 1095 0,'-5'-3'517'16,"12"0"-216"-16,0 3-124 15,16 6-51-15,3 5-42 16,3-4-9-16,4 11-39 16,-5-11-10-16,4 7-12 15,-6 3-2-15,-6-5-4 16,2 6-1-16,-3-10 1 0,2-1 6 15,-7-7-37-15,3 1-63 16,-5 2 59-16</inkml:trace>
  <inkml:trace contextRef="#ctx0" brushRef="#br0" timeOffset="-144616.031">15766 11141 2194 0,'0'9'73'16,"-1"-9"-19"-16,11 8 60 15,-10 7-22-15,12-6-30 16,3 13-7-16,-9-4-15 15,20 2-7-15,-7 2-10 16,3-6-3-16,0-1-7 16,0-3 0-16,-3-6-4 15,-4 1 0-15,1-7-22 16,0-3-34-16,5-2-116 16,-2 0-93-16,-2 3 154 15</inkml:trace>
  <inkml:trace contextRef="#ctx0" brushRef="#br0" timeOffset="-144246.021">16242 10955 1206 0,'1'7'533'0,"-26"13"-266"15,36 3-59-15,-32 7-55 16,2 11-23-16,-10 8-24 16,-16 0-10-16,-8 15-18 15,-7 6-2-15,-4 9-4 16,5 8-6-16,3-4-14 15,5-5-9-15,2-8-14 16,4-6-6-16,9-6-12 16,1 2-4-16,21-11-1 15,0-7-19-15,9-8-66 16,4-10-48-16,5-7-165 16,2-4 180-16</inkml:trace>
  <inkml:trace contextRef="#ctx0" brushRef="#br0" timeOffset="-140092.211">16886 11145 274 0,'4'-2'183'0,"-4"0"25"15,2 1-4-15,0-1-24 0,2-1-11 16,9 1-32-16,-9-3-14 16,-2 3-12-16,3-1-4 15,-4 2-14-15,-1 0-12 16,0 0-25-16,0-1-11 16,0 1-10-16,0 0 3 15,0 1 3-15,-1 0-1 16,0 0 2-16,0 0-2 0,-4 1-5 31,-24 11-3-31,-40 12-12 0,33-8-5 16,4 1-7-16,11 1-8 15,2 0-2-15,1 8-2 16,-25-4-1-16,11-2 1 16,12 1 0-16,4-7 1 15,23 4 1-15,4 2 1 16,5-1 0-16,12 2 1 15,-7-7-1-15,12-9 1 16,-10-4 0-16,8-5 0 16,8-3 0-16,2-4 3 15,6-7 0-15,-14-11 2 16,-1 1 1-16,-2-9 0 16,-5 2 2-16,3 5 2 15,-1-3 0-15,-20-3 0 0,-7 1 1 16,-17 3-4-16,-8 6 1 15,5 6-5-15,-3 12-3 16,-2 3-1-16,-2 6-1 16,-5 17 0-16,0-7 1 15,5 1 0-15,9-5 0 16,2-2-1-16,3 5-2 16,11 2 8-16,-2 4-39 0,12-4-95 15,11-6-125-15,7 2 145 16</inkml:trace>
  <inkml:trace contextRef="#ctx0" brushRef="#br0" timeOffset="-139572.332">17221 11394 727 0,'-9'-7'346'0,"1"0"-125"15,15-3-38-15,2-1-51 16,5 1-9-16,-8-1-25 15,-7 1-12-15,1 1-15 16,3-5-4-16,-6 0-9 16,9-2-5-16,-6-7-17 15,9 1-5-15,12-16-8 16,-2-10-2-16,10-8-4 16,-5-14-3-16,2-4-5 15,-1 4-1-15,-3 4-1 16,2 6-1-16,-1 5 1 15,1 3 0-15,5 5-1 16,-15 12-1-16,7 11-4 0,-10 7-1 16,0 13-4-16,8 2-2 15,-3 7 0-15,3 6 0 16,-12 12 3-16,5 5 1 16,-3 8 1-16,8-3 0 15,9-9 6-15,0 2-27 16,-3-3-87-16,-6-2-57 0,1 2 87 15</inkml:trace>
  <inkml:trace contextRef="#ctx0" brushRef="#br0" timeOffset="-139280.631">17300 11064 958 0,'-2'-9'502'16,"5"1"-166"-16,10 6-125 0,-3-1-43 15,5-3-71-15,1 5-17 16,-2-8-37-16,11 13-11 15,-5 1-15-15,5-6-5 16,2 10 18-16,-3-6-54 16,-1 0-151-16,7 8 131 15</inkml:trace>
  <inkml:trace contextRef="#ctx0" brushRef="#br0" timeOffset="-138039.163">18537 10921 475 0,'20'-3'246'0,"-20"3"-59"16,11 0-12-1,-17-1-30-15,1-1-12 0,13 0-23 16,-9-1-8-16,11 2-22 16,-12 2-10-16,8 4-16 15,-2 2-6-15,-8 10-6 16,-3 0-1-16,-11 7-8 16,-1-1-4-16,6 0-11 15,5 4-4-15,0-9-5 16,-9-2-1-16,16-4-3 15,-3-10 1-15,5-2 0 16,3 1 1-16,-4-2 2 16,0 0 0-16,2-4-2 15,7-15-2-15,31-34-5 16,-31 23-4-16,7-1-22 16,15-4-12-16,-23 5-14 15,6 0 4-15,-16 8 20 0,-5 4 13 16,-15 13 12-16,22 6-2 15,-17 4 0-15,-20 7 0 16,7 6 5-16,-20 0 3 16,17 7 5-16,1 6 2 15,5 6-2-15,4 8-3 16,1-4-4-16,3 6-1 0,0-6 0 16,4-6-1-16,5 5 1 15,1-8-1-15,9 3 0 16,0-3-1-16,0-3 1 15,9-4 0-15,0-2 1 16,-2-9-1-16,11 3 5 16,-2-3 2-16,7-9 7 15,5-5 2-15,6-14-2 16,2-3-2-16,11-6-4 16,8 4-2-16,-6-2-1 15,2 0 0-15,-17 11-1 16,-16 0-1-16,-6 5 0 15,-10 5-3-15,-2-1-6 16,0 4-11-16,0-2-68 16,-1 0-59-16,0 0 87 15</inkml:trace>
  <inkml:trace contextRef="#ctx0" brushRef="#br0" timeOffset="-137651.669">18995 10759 816 0,'-8'-7'420'0,"-9"10"-116"16,-6 8-105-16,8 3-67 16,5 5-41-16,-10 9-35 15,4 3-2-15,2 7-11 16,-5 15-3-16,7-4-2 16,-2 0-3-16,-7 1-12 15,-2-8-3-15,4-1-8 16,4-2-3-16,2-9-3 0,2-9-1 15,1-2 0 1,1-6 2-16,6-5-46 0,-2-5-31 16,9-4-118-16,1-10-100 15,1-3 184-15</inkml:trace>
  <inkml:trace contextRef="#ctx0" brushRef="#br0" timeOffset="-137312.613">19311 10716 843 0,'0'-11'474'16,"-3"6"-110"-16,0 12-174 15,-6-2-36-15,-2 15-79 16,2-3-13-16,-6 10-19 15,-4 7-8-15,-7 12 6 16,2 13 6-16,-10 2 6 16,3 2-3-16,3-4-11 15,-1-13-9-15,6-2-15 16,10-6-5-16,-8-7-3 16,-3 1-1-16,11-9-2 15,-9-4 1-15,12-5 1 0,5-5-18 16,1-8-57-16,6-1-45 15,-4-12-184-15,2-5 190 16</inkml:trace>
  <inkml:trace contextRef="#ctx0" brushRef="#br0" timeOffset="-137040.335">18758 11124 993 0,'-12'-2'477'0,"8"-6"-196"16,0 9-40-16,4-1-88 15,7-1-44-15,8-3-44 16,8-3-20-16,10-6-22 16,3 0-4-16,4 5-8 15,2 2-2-15,7 7-3 16,-9 3-1-16,-13 0-2 15,0-7 0-15,-11 1-3 16,-5 3-38-16,10-4-126 16,-3 4-73-16,7-1 130 15</inkml:trace>
  <inkml:trace contextRef="#ctx0" brushRef="#br0" timeOffset="-136312.786">19178 11239 617 0,'-5'0'368'0,"5"5"-37"16,-9-1-103-16,5-4-69 15,0 4-30-15,11-5-27 16,11 0-7-16,5-1-26 16,10-4-16-16,-6 5-18 15,4-2-5-15,-4 3-6 16,-2 2-2-16,-4-1-5 15,-7 7-2-15,-8 0 1 16,-2 0 2-16,-11 6 6 0,-6-2 2 16,-7 6-5-16,-4 1-4 15,-2 0-6-15,-2-3-3 16,-1-7-2-16,-1 7 0 16,-2-6-2-16,15 2 0 15,3-5-2-15,13-3-3 16,5-8-6-16,-4-3-1 0,21-2-1 15,-8-6 2-15,11 7 3 16,2 5 2-16,-10-2 0 16,2 5 1-16,0 5 0 15,-5-1 1-15,-4 6-1 16,1 11 1-16,-7 3 0 16,4 3 0-16,-2 3 1 15,-4-8 1-15,-3 4 0 16,-7-2 1-16,-5 5 1 15,-3 2 1-15,-6-2 1 16,-4-2 1-16,-7 0 2 16,-14-5 4-16,3-6 18 15,5-4 5-15,-2-9 7 16,11 0-4-16,-9-9-14 0,-3 1-6 16,6-12-8-16,4-5-1 15,10-7-9-15,7-2-7 16,5 1-62-16,-3 9-42 15,16 7-88-15,2-6 111 16</inkml:trace>
  <inkml:trace contextRef="#ctx0" brushRef="#br0" timeOffset="-135173.443">19993 10867 244 0,'16'-8'217'16,"-14"-2"81"-16,8 4-25 16,-2-1-33-16,-11 7-20 0,3-2-47 15,-4 2-29-15,3 0-51 16,0 0-16-16,0 0-26 15,-1 5-9-15,-16 22-12 16,-19 28-9-16,10-20-5 16,10 2-1-16,-1-7-3 15,3-6-2-15,8-19-1 16,0 9-2-16,14-13 3 16,-7 1 2-16,3 3 0 15,4-24 0-15,6-7-4 16,5-3-3-16,6-11-3 15,-8-1 1-15,-13 4-4 16,17-7-3-16,-15 12-3 16,15 11-1-16,3 10-1 15,-29 4-2-15,4 10-3 16,-4 4 0-16,-34 9 2 16,6 11 5-16,-7 6 8 0,-9 15 4 15,14 9 6-15,3 4 1 16,1-3 1-16,-1-8-2 15,14-13-5-15,-1-7-1 16,11-3-4-16,4-3 0 16,7-4 0-16,0-1-1 15,10-5 0-15,2-1 1 16,-1-2-1-16,11 0 1 16,-1-3 0-16,0-3 1 0,4-5 1 15,2 0 1-15,3-5 0 16,15-2 0-16,-15-4 0 15,1 1 1-15,-5-2-28 16,-12-2-55-16,25-7 52 16</inkml:trace>
  <inkml:trace contextRef="#ctx0" brushRef="#br0" timeOffset="-134622.119">20277 10821 966 0,'-4'0'502'0,"-5"4"-164"16,0 4-161-16,0 2-33 15,-3 7-69-15,4 4-19 16,-10 11-13-16,0 7-7 15,-3 3-5-15,-1-2 3 16,-2-5-4-16,5-4-4 0,-9 2-8 16,8-2-4-16,6-1-4 15,1 3-2-15,17-11-4 16,-11 1 0-16,13-7-1 16,-9-1-1-16,13-1 1 15,3-5 1-15,5-3 2 16,15-7 1-16,-9-8 2 15,9-4 0-15,-4-8-1 16,-3-2 0-16,-1-8-1 16,0-5-1-16,-3-2 1 15,2-2 0-15,-5-15-1 16,-4-2 1-16,-9-6-2 16,-7 3 0-16,-4 19-3 15,-1 9-2-15,-4 12-1 16,-1 6-2-16,-6 7-2 15,0 1 1-15,-3 7 0 0,-4 3 1 16,-2 6-1-16,-3 2 1 16,1 1-20-16,3-1-27 15,-6 4-72-15,11-1-49 16,8 6-113-16,-12-3-130 16,22-7 271-16</inkml:trace>
  <inkml:trace contextRef="#ctx0" brushRef="#br0" timeOffset="-133772.138">20587 11234 862 0,'-10'-10'425'16,"-24"-29"-166"-16,37 33-49 15,0 1-69-15,1 2-35 16,2 1-37-16,-9-1-19 16,2 3-26-16,0 0-7 0,-1 3 4 15,-6 14 6-15,-18 30 3 16,8-23-1-16,-12-2-5 16,11 2-4-16,4-5-7 15,-9-3-3-15,18-3-1 16,-8-4-1-16,3-6 2 15,9-5-2-15,4-7-5 16,8-8-3-16,13-3-7 16,12-1-13-16,-3 2-22 15,-6-2-13-15,-4 5-9 16,5 5 11-16,-7 3 23 16,9 8 11-16,-6 1 11 15,-17 5 2-15,-1 6 5 16,-5 4 5-16,-6 9 15 15,-2 4 7-15,-3 5 10 16,-4 8 0-16,-7 2-5 0,-2-3-3 16,3-2-9-16,-18-6-3 15,3-3-2-15,-8-1-1 16,-10-9-1-16,19-6 1 16,-6-10-1-16,8-2-1 15,2-8-2-15,7 1-1 16,6-7-8-16,3-8-6 15,10 1-34-15,2-10-16 16,6-4-11-16,5 14 3 0,6-2 26 16,2 12 13-16,1 9 11 15,-2-2 3-15,0 8 7 16,1 14 10-16,-3-7 16 16,1 4 5-16,2 11 3 15,0-11-6-15,3 7-8 16,-4-4-4-16,10-8-4 15,-2 3-2-15,11-6-1 16,-1-1-1-16,-7-7 16 16,19-7-25-16,-3 0-83 15,9-8-32-15,0-16 54 16</inkml:trace>
  <inkml:trace contextRef="#ctx0" brushRef="#br0" timeOffset="-133232.219">21138 10829 553 0,'6'-4'363'16,"-3"1"-29"-16,-3 2-71 15,-3-3-33-15,2 3-62 16,0 1-28-16,0 0-57 0,-2 0-16 16,-20 11-23-16,-40 29-6 15,29-2-6-15,9 7 0 16,-3 4 1-16,12 8-1 15,-14-3-6 1,-8-4-4-16,8-3-10 0,3-12-3 16,12-6-5-16,10-4 0 15,1-9-4-15,4-4 0 16,8-5-28-16,-1-7-35 0,11-13-135 16,4-4-155-16,10-7 221 15</inkml:trace>
  <inkml:trace contextRef="#ctx0" brushRef="#br0" timeOffset="-132860.769">21575 10708 958 0,'11'-10'458'0,"-7"2"-181"16,-2 3-53-16,-1 3-66 0,-4 2-37 16,2 0-42-16,0 0-20 15,-6 14-18-15,-20 42 4 16,-1-27 13-16,8 16 1 16,-13 7-9-16,0 5-4 15,1 3-13-15,-7-11-7 16,14 1-10-16,-6-12-3 15,6 0-5-15,0 4-2 0,3-13-1 16,5 5 0-16,0-9 0 16,0-3 0-16,3-3-1 15,1-6 6-15,6-7-60 16,4-2-45-16,0-13-123 16,3-4-103-16,0-9 203 15</inkml:trace>
  <inkml:trace contextRef="#ctx0" brushRef="#br0" timeOffset="-132572.479">21024 11019 820 0,'-16'-1'434'0,"17"-3"-118"0,-2 6-71 16,1 1-71-16,0-4-53 16,15 1-50-16,49-2-5 15,-22 4-16-15,0 3-7 16,-3-5-9-16,4 13-6 16,3-13-9-16,1 6-4 15,-9-2 36-15,-9-4-54 0,-5-4-120 16,-9-4 101-16</inkml:trace>
  <inkml:trace contextRef="#ctx0" brushRef="#br0" timeOffset="-130947.96">22104 11024 466 0,'11'-35'347'16,"-11"34"5"-16,-1-1-147 16,-1 2-50-16,1 0-77 15,0 0-20-15,-3 14-8 16,-1 5-4-16,-9 26-5 15,4-21-2-15,4 0-11 16,-8-1-6-16,-1 1-10 16,7-3-2-16,-3 1-3 15,1-2 0-15,11-1 2 16,-8-3 0-16,-1-5 2 16,8-4 0-16,-9-4-22 0,-5-1-20 15,14-4-47-15,-12-3-24 16,17-6-2-16,11-2 14 15,7-5 41-15,15-4 21 16,-3-6 20-16,5-3 3 16,-6-13 4-16,2 8 1 15,8-3 0-15,-2 4-1 16,-3 10 25-16,-1-1 23 16,-7 11 37-16,-3 4 10 0,3 10-18 15,-3 7-17-15,-21 12-29 16,-7 3-4-16,-18 13-2 15,-2 0-1-15,-3 9-4 16,1 1-2-16,4-9-4 16,7 4-2-16,0-11-4 15,-4-1 0-15,11-7-1 16,-8-4-1-16,8-5-2 16,9-5 0-16,8-1 0 15,3-1 3-15,18-7 3 16,3-2 1-16,5-9-1 15,-3-3-1-15,4-4-2 16,-4 0 0-16,-4-4 1 16,-1-5 1-16,-6-6 2 15,7-7 0-15,-7-5 2 0,0 0-2 16,-11 9-2 0,-9 8-2-16,-7 15-2 0,-7 11-2 15,-11 10 1-15,1 4 1 16,-12 15-1-16,2 1 1 15,6 11 2-15,-4-7-1 16,10 8-1-16,-4-3 2 16,7-5 2-16,-1 6-1 15,4-15 2-15,8 1-2 16,2-4-1-16,7-2 0 0,3-2-1 16,6-1 1-16,3-4-1 15,0-6 0-15,7-2 1 16,4-6 1-16,10-11 0 15,-11-2-1-15,8-7 0 16,-3-2 1-16,0-5-1 16,4-4 1-16,-8-3 0 15,0-3 0-15,-17 3-1 16,1 4-1-16,-13 8 1 16,-8 9 3-16,-4 14 1 15,-5 6 0-15,-10 9 0 16,-4 5-2-16,-7 8-2 15,10-1 1-15,-5 8-3 16,8 7 0-16,14-7-2 16,-5 5 1-16,-3-6 2 0,9-3 2 15,-8 1 0-15,2-3-1 16,15 0-2-16,-6-3 0 16,13 0-1-16,6-1 0 15,5-5 1-15,7-3 13 0,-6-6-56 16,11-6-64-1,11-5 71-15</inkml:trace>
  <inkml:trace contextRef="#ctx0" brushRef="#br0" timeOffset="-130025.552">23726 10727 531 0,'3'-16'295'16,"4"3"-71"-16,1 3-59 0,12-1-13 15,-3 9 0-15,-12-3 0 16,7 2-7-16,-13 8-12 15,0 2-38-15,5 3-14 16,-12 8-22-16,1 2-6 16,-13 6-6-16,-5 6-3 15,-9 9-9-15,-5 9-5 0,5 7-8 16,2 7-5-16,8-9-5 16,4-6-1-16,3-9-4 15,5-11-1-15,5-2-2 16,-2-5-1-16,8-10 1 15,1-3 0-15,0-7 2 16,6-4 1-16,-2-6-2 16,3 0-1-16,-1-10-6 15,4-3-6-15,3-1-15 16,-3-8-8-16,-1-2-16 16,-1 3-3-16,-8-1 2 15,-3 5 6-15,-9 2 14 16,-2 4 7-16,-10 10 7 15,-5 4 0-15,0 8 3 16,-6 6 1-16,6-2 3 16,4 7 2-16,6 10 0 15,-7-9-1-15,1 10-1 0,3-4 1 16,-5 0 4-16,14 2 2 16,14-3 6-16,-9 4 3 15,17-4 4-15,2 1 2 16,0 1 5-16,18-3 0 15,-2-4-4-15,8 0-2 16,6-4-5-16,2-5-1 16,6-4-1-16,-3-5 1 0,1-8-1 15,0-3-1-15,9-7 0 16,8-2-1-16,-5-2 2 16,-9-9 0-16,-9-3 0 15,-15-3 1-15,-11-3-2 16,5 7 0-16,-12 1 0 15,-1 10-1-15,-7 2-1 16,-6 7-3-16,-14 9 0 16,-12 3 2-16,5 15 6 15,2-1 5-15,9 10 1 16,1 3 0-16,5 1-5 16,-5 1-2-16,-3 7 1 15,21-3 0-15,-18 3 0 16,10 1 0-16,15-12-3 0,-8 8 0 15,19-10-2 1,-3-1 0-16,3-3 0 0,7-5 19 16,-1-9-57-16,10 0-59 15,-8-7 65-15</inkml:trace>
  <inkml:trace contextRef="#ctx0" brushRef="#br0" timeOffset="-129355.69">24956 10632 1032 0,'-6'-16'492'0,"0"16"-182"15,-2 7-88-15,-3-4-82 16,-1 2-33-16,1-1-49 15,3 11-12-15,-4-3-20 16,-3 9-6-16,-7 6-4 16,0-2 0-16,-1 14 6 15,-9 1 3-15,5 12 3 16,-9-4 2-16,3 10-5 16,11-11-4-16,5-3-6 15,4 2-4-15,7-12-3 0,1 3 0 16,0-14-1-16,2-8 1 15,3-8-1-15,-3 0 2 16,3-7 3-16,5-5-2 16,0-3-4-16,7-2-3 15,-7-6-19-15,3-6-8 16,0-8-13-16,-9 6-2 0,1-5 2 16,-4 6 2-1,-15 6 8-15,3-9 3 0,-9 6 9 16,-5 5 2-16,-2-1 2 15,-6 10 0-15,-2 6 1 16,-9 3 1-16,18 15 1 16,-13-7 0-16,8 8-1 15,21-2 2-15,-11-4 1 16,28 7 2-16,-11 3 3 16,9 0 1-16,-4-2 5 15,-2-2 2-15,4 1 12 16,-1 0 5-16,15 4 7 15,9-1 3-15,-3-8 1 16,0-1 1-16,5-5-2 16,-19 2-4-16,37-8-9 0,0-2-5 15,1-4-5-15,9-7-1 16,-12 1-3-16,-2-6 1 16,0-3-28-16,4 1-56 15,-9-1 52-15</inkml:trace>
  <inkml:trace contextRef="#ctx0" brushRef="#br0" timeOffset="-129022.445">24911 11224 1443 0,'-9'-6'650'0,"3"3"-321"16,-4 3-79-16,8 1-96 0,-1 5-38 15,0 0-37-15,3 0-21 16,0 7-34-16,-6-10-11 16,2 2-12-16,6 1-24 15,3-6 17-15</inkml:trace>
  <inkml:trace contextRef="#ctx0" brushRef="#br0" timeOffset="-127758.616">26170 10705 412 0,'3'-3'273'16,"-7"1"24"-16,5 0-38 16,-1 2-56-16,0-1-23 15,-1 1-55-15,0 0-21 16,-11 2-31-16,0 3-7 15,-27 11-3-15,19-7 1 0,0-5-7 16,-12 0-7-16,3 10-19 16,1-9-9-16,-16 4-11 15,4-4-1-15,-6 0-4 16,3-1 1-16,13-3-2 16,-6-1-1-16,25 1 0 15,0-1-3-15,1 2-1 16,8 0-2-16,-16-5-8 15,15 4-5-15,5-1-1 16,9 0 1-16,9 3 5 16,3-2 6-16,-10 2 1 15,10 5 1-15,5 0 1 16,-7 6 0-16,21 0 0 16,-16 4 1-16,-2 4 0 15,0 2 0-15,-7 13 0 16,-2-1 2-16,-5 5 0 0,-7-6 2 15,-9-5 1-15,-2 6 1 16,-12-11 2-16,-3 8 1 16,-9-5 0-16,-12-7 1 15,7 1 15-15,-8-8 5 16,4-8 11-16,1-2 0 16,-6-7-9-16,7-3-3 0,5-4-9 15,7-6-2-15,3-5-6 16,1-2-2-16,8-3-7 15,2 0-4-15,8-4-6 16,5 4-3-16,5 0-22 16,0 1-18-16,3 15-61 15,-4-5-52-15,5 9-141 16,1 5 188-16</inkml:trace>
  <inkml:trace contextRef="#ctx0" brushRef="#br0" timeOffset="-127159.74">26314 10882 770 0,'-8'0'402'16,"3"4"-126"-16,-11 4-103 15,11 4-38-15,-11 6-47 16,-9 3-16-16,8-3-20 15,-1 2-6-15,1 9-11 16,-4-6-3-16,-1 8-6 16,-5-4-1-16,13-14-8 15,-1 2-3-15,9-1-4 16,5 2-2-16,-2 2-4 16,9 0 1-16,11-8 0 15,1-3 1-15,5-5 0 16,11 2 2-16,-5-6 0 15,-6-3 0-15,4-6 2 16,-27-7 0-16,15-3 0 16,1 1 0-16,4-11 0 0,13-3 0 15,-26-9 0-15,8 2-1 16,-13-2-3-16,-8 8-3 16,0 11-3-16,-19 4-4 15,4 10-3-15,11 6 0 16,-13 4-1-16,12 1 1 0,0 10 1 15,-5 0 1-15,14 4-77 16,1 1-40-16,-4-1-403 16,3 10 343-16</inkml:trace>
  <inkml:trace contextRef="#ctx0" brushRef="#br0" timeOffset="-126041.567">26720 10838 812 0,'4'-3'422'16,"-9"1"-117"-16,-2 2-77 16,3 6-86-16,-3 3-38 15,12 14-39-15,-17 1-10 16,5 8-14-16,-5 2-6 16,-19 3-8-16,14 1-2 15,-15 3 0-15,-4 2 0 0,8-10-4 16,-3 2-3-16,16-9-7 15,2-4-2-15,10-14-1 16,-1-4 0-16,9-12-1 16,7-6-1-16,11-7-1 15,14-10-12-15,-5-6-33 16,19-10-18-16,-10-14-47 16,8 3-10-16,-9 3 18 15,-8 7 18-15,4 21 44 16,-12 7 22-16,-1 9 23 15,-9 5 6-15,-9 7 27 16,-3 6 14-16,-2 12 16 16,-2 1 3-16,-9 14-12 15,-5 6-7-15,0 0-13 0,3 12-4 16,-5-9-11-16,4-4-5 16,-2-5-12-16,-6-12-2 15,15-4-5-15,-1 1 1 16,7-9-1-16,5-2 0 15,0-5 2-15,-4-6 0 16,7 0-3-16,6-6-2 16,6-10-2-16,13-1-2 15,-6-2-19-15,2-13-16 0,3 0-31 16,1-6-11-16,10-8 17 16,5 9 15-16,-6 5 32 15,-6 6 12-15,1 11 5 16,-11 7 18-16,-7 2 28 15,-2 5 9-15,-7 7 12 16,-9-1-10-16,-12 10-14 16,9 4-6-16,-19 4-5 15,16 4-3-15,-8 10-8 16,1-1-4-16,8 1-6 16,-8-3-2-16,15-5-2 15,-7-1-2-15,1-5-2 16,1 6 1-16,2-4-3 15,13-6 1-15,-2 1 0 16,9-10 0-16,5-2 1 0,-7-3 2 16,14-5-1-16,4-1 0 15,6-12-2-15,2 2-2 16,2-15-3-16,-11-8-3 16,2-7-6-16,5-1-2 15,-7-5-2-15,-2-1 2 16,-5 5 5-16,-5 0 3 0,-15 15 3 15,-10 9-1-15,-6 17-4 16,-13 0 1-16,-6 14 2 16,4 4 3-16,-11 8 10 15,-4 5 6-15,5 7 15 16,4 3 5-16,-1 9 8 16,6 1-1-16,9-2-13 15,-2-3-11-15,16-3-12 16,6-2-5-16,3-9-2 15,7 2 6-15,0-13-9 16,2-3-15-16,5-5 336 16,4-7-247-16</inkml:trace>
  <inkml:trace contextRef="#ctx0" brushRef="#br0" timeOffset="-124878.528">28280 10851 238 0,'9'-10'158'0,"-3"3"18"16,-2-3 6-16,-5 2 7 15,1 1 3-15,1 1-4 16,1 0-6-16,-1 0-16 15,-2-2-5-15,0 5-21 16,-1 3-19-16,-5 8-49 16,-2 4-21-16,-4 11-30 15,0 3-4-15,-1 6 2 16,-11 7 1-16,-3 2 0 16,8 1-3-16,2-4-6 15,-1-7-2-15,6-4-4 16,-4-6-1-16,6 2-1 15,12-5-1-15,-1-5 0 0,16 1-1 16,-6-6 1-16,-6-5 1 16,12-6 1-16,-15-5 1 15,21-5-2-15,7-10-2 16,9 0-2-16,-1-6-1 16,2-12 0-16,-1 6 1 15,2-12 1-15,-1 1 2 16,-6 6 1-16,2 1 0 0,-3 13 1 15,-9 2-1 1,-12 13-3-16,-12 6-2 0,-15 8-3 16,-1 8 1-16,-12 3 2 15,10 6 1-15,-5 6 2 16,1 3 0-16,6 7 1 16,1 0 0-16,8 1-1 15,2-3 1-15,6-6-1 16,1-4 0-16,6-5 1 15,3 2-1-15,10-5 1 16,2 0 1-16,2-9 1 16,-1-6 1-16,-5-7 2 15,10-3 0-15,-2-11 1 16,10-4 0-16,-8-9 0 16,2-3 0-16,4-3-1 15,-9-5 0-15,9 0-1 0,-14-3 0 16,-5 9-2-16,-6 7-1 15,-9 9-1-15,0 6-1 16,-5 5-2-16,2 7-3 16,-2 3-4-16,-2 1 11 15,2 2-56-15,-5-1-59 16,9 6-145-16,0 4 146 0</inkml:trace>
  <inkml:trace contextRef="#ctx0" brushRef="#br0" timeOffset="-124517.451">29062 10831 917 0,'10'-7'444'0,"-6"1"-169"0,-2 3-27 15,6 3-76-15,-5 6-38 16,-9-1-55-16,-10 6-21 16,0 3-22-16,5 1-1 15,-14 10-2-15,4-2-2 16,6 3-9-16,-13 0-6 15,15-7-8-15,5 3-2 16,-5-5-2-16,2 5 13 16,4-9-80-16,-2-3-62 0,7-4-161 15,2-9 156-15</inkml:trace>
  <inkml:trace contextRef="#ctx0" brushRef="#br0" timeOffset="-124173.209">29587 10464 992 0,'-3'0'496'16,"-3"0"-160"-16,-7 4-178 0,12 8-36 15,-17 11-51-15,-2 7-13 16,-9 15-16-16,-4-3-5 16,-1 4-1-16,-9 1 2 15,9-3 2-15,-2 3-3 16,1 4-12-16,0-5-6 16,5 0-10-16,3 6-2 15,6-16-2-15,1 1 1 16,4-14-1-16,-2-11 0 0,10-6-25 15,2-6-32-15,9-4-107 16,15-10-68-16,-3-11 136 16</inkml:trace>
  <inkml:trace contextRef="#ctx0" brushRef="#br0" timeOffset="-123859.534">29841 10447 1164 0,'-4'7'486'0,"-6"4"-286"16,-5-2-31-16,4 14-51 0,-2 0-18 15,4 9-27-15,-1 7-9 16,-3 1-13-16,-1 3-2 15,-8-1-4-15,-7-2-5 16,-1 1-14-16,-3 1-7 16,-2 1-8-16,7 3 0 15,-13-7-4-15,-1 2 0 16,-1-3-7-16,0-13-35 0,16-5-120 16,10-8-74-16,8-12 127 15</inkml:trace>
  <inkml:trace contextRef="#ctx0" brushRef="#br0" timeOffset="-122282.745">30520 10520 295 0,'-2'-16'188'0,"2"2"8"0,3-5-16 16,11 2-33-16,3 2-9 16,5 1-21-16,-4-1-4 15,-1 5-4-15,-4-1-1 16,-6 3-4-16,2 4-1 16,-9 2-7-16,1 3-8 15,-1 0-33-15,-1-1-13 0,0 0-29 16,-2 12-9-16,-25 17 0 15,-25 65 0 1,25-27 1-16,-7-2 0 0,-7 2 0 16,-2-13 1-16,-3-6-2 15,12-2 1-15,11 1 1 16,0-5 0-16,4-8 0 16,0-4 1-16,5-13 0 15,1-5 1-15,3-7 4 16,3-4 0-16,3-8-3 15,5-5-1-15,4-2-13 16,9-7-10-16,2-6-18 16,3-3-10-16,3-9-5 15,3 6 6-15,12 5 15 16,7 2 10-16,-2 5 13 0,10-1 1 16,-17 3 4-16,10-1 2 15,9 1 4-15,-11 6 2 16,4 16 0-16,-18 3-2 15,-16 17 0-15,-9 1 0 16,-5 0 5-16,-4 9 3 16,-13 3 5-16,3 0 3 15,-13 1 3-15,0 9-1 16,-10 0-4-16,11-11-3 0,-6 0-4 16,3-10 0-16,-5-17 7 15,-11 2 6-15,5-9 10 16,0-2 1-16,20-11-6 15,1 8-7-15,10-19-12 16,2-6-4-16,7 4-10 16,2-17-8-16,7 7-21 15,0 2-6-15,1 3-7 16,2 8 3-16,1 10 16 16,1 0 7-16,-8 4 9 15,2 5-2-15,-3 5-3 16,-4 2 0-16,0 6 0 15,-6 1 4-15,4 1 3 16,3 6 1-16,5-2 1 0,10 4 0 16,5 2 2-16,1 0 2 15,9-1 2-15,10 0 2 16,-8-5 3-16,27-12 2 16,7-2 6-16,-8 6 3 15,14-8 3-15,-16-6 1 16,11-8-3-16,-5-9-3 15,-10-1-4-15,-13 2-2 16,-11-3 0-16,-1-1-1 0,-4-8 0 16,3 1 1-16,-6 2-1 15,-7-5-1-15,2 3-1 16,-4-1-2-16,-12 10-4 16,4 11-1-16,-9 5-1 15,0 6 0-15,-4 8 2 16,-9-2 2-16,-4 16 3 15,-12 8 2-15,7-5 11 16,-1 5 6-16,6 1 13 16,2-1 6-16,-11 8 3 15,11 4-3-15,0-4-6 16,2 3-6-16,10-3-8 16,-4-11-3-16,17 6-5 15,7-8-1-15,13-9-2 16,14-3 2-16,9-11-3 0,13 0-1 15,8-14-2 1,-3 1-1-16,-1-7-73 0,-4-9-52 16,3 10-566-16,-8-12 465 15</inkml:trace>
  <inkml:trace contextRef="#ctx0" brushRef="#br0" timeOffset="-117651.09">2726 12400 185 0,'-4'-7'119'0,"-1"-1"-8"15,1 2-23-15,4 7-41 16,1-2-11-16,3-7-10 16,4-2-2-16,-4-1 11 15,1-4 7-15,-1 10 12 0,2-1 2 16,-6 4 3-16,2 2 3 16,1 3 6-16,-4-3 4 15,0 0 0-15,0 0 3 16,0 0 3-16,0 0 0 15,1 0 0-15,0-1-1 16,3 0 9-16,-2 0 4 16,-1-1 11-16,0 1 2 0,0 0-7 15,0 0-4-15,0 0-18 16,0 0-14-16,0 0-25 16,0 0-10-16,0 0-17 15,0 1-5-15,-1 1-3 16,-6 27 0-16,-18 31 0 15,-18-18 0-15,17-5 1 16,8 5 1-16,4-2 0 16,15-3 0-16,-13-2-1 15,4-6 0-15,-3-2 0 16,1 0-1-16,10-9 0 16,1 1-1-16,7-9-1 15,8-11 2-15,-8-7 2 16,5-8 3-16,2-2-1 15,-1-1-1-15,21-9-1 16,5 1 0-16,5-8-1 16,6-6-1-16,-12 4 2 0,-19-1-1 15,-4 5 3-15,-11 0 1 16,7 4 0-16,8-3 0 16,0 10 1-16,-8 11 0 15,-12 5-2-15,-3 14-1 16,-6 2-1-16,3 0 0 15,-6 13 0-15,3-3 1 16,6 4-3-16,-9 8 1 0,3 1 1 16,8-8-2-16,-14 10 3 15,6-2 0-15,0-3 0 16,5 5 0-16,1-6-1 16,4-5-1-16,11-4 0 15,-12 0-1-15,13-9 0 16,-1-5 3-16,-4-4 3 15,16-7 1-15,-1-12 2 16,7 4-2-16,8-14-2 16,-9 2-1-16,1-1-2 15,-3-8 0-15,0-2 0 16,0 0-1-16,3 0 2 16,-1 3 0-16,15 3 0 15,-20 2 0-15,-1 13-1 16,1 0 0-16,-24 14-3 15,9 2-3-15,-15 3-2 0,6 15 1 16,-1 8 3-16,-2 8 2 16,-1 11 3-16,4-2 0 15,-12-2 1-15,7-2 0 16,-9-7 0-16,-19 0 0 16,5-9 2-16,-3-3 1 0,0-6 2 15,-8-2 1-15,13-6 1 16,2-4-1-16,6-4 0 15,6-9-1-15,-10-4-2 16,0-10-1-16,3-3-4 16,6 0-2-16,5-1-5 15,7 9 0-15,-2 2 0 16,3 1 0-16,11-6 1 16,-4 6 1-16,2 6-1 15,-2 4-2-15,-4 15-3 16,2-1 0-16,0 3 1 15,1 6 1-15,-4 2 4 16,3 1 2-16,0 4 0 16,1-2 1-16,5-1-1 15,5 2-1-15,-8-4 0 0,10-3-1 16,3-3 2-16,-2 2-1 16,16-3 2-16,1-4 0 15,5 0 0-15,7-9 1 16,-4-5 5-16,-5-2 0 15,-3-10 1-15,-5 0 0 16,10-6-2-16,-3-1 1 16,-3-4 1-16,-2-6 2 0,-6-3 1 15,-1-3 1-15,-4-6-1 16,4 4-2-16,-10-2 0 16,1 5-1-16,-6 16 2 15,-11 4 3-15,-3 16 10 16,-11 1 0-16,-7 5-1 15,9 3-6-15,-2 6-13 16,1 2-2-16,1 11 0 16,-5 4-1-16,-9 3 1 15,14-2 1-15,1 5 1 16,-3-6-1-16,15 7 2 16,-12-1-1-16,5-5-1 15,4 4 0-15,2-9-1 16,6 1 0-16,-1-7 0 15,-5-1 0-15,18-6 0 0,4-6 0 16,5-5 7-16,9-6-3 16,-5-9-88-16,10 0-86 15,-2-6 102-15</inkml:trace>
  <inkml:trace contextRef="#ctx0" brushRef="#br0" timeOffset="-116819.252">4590 12028 1000 0,'7'-15'456'0,"-7"9"-194"15,0-1-47-15,5 7-65 0,-1 2-37 16,-1 1-45-16,-3-3-14 15,-1 0-12-15,-1 3 3 16,-8 20-2-16,-34 34-6 16,34-15-3-16,-8 1-2 15,-3 16-7-15,19 1-1 16,-24-6-7-16,8 4-2 16,-3-9-2-16,-1-4-3 15,5-5-2-15,8-6 0 16,-2-14-2-16,11-6 1 0,3-9-1 15,-5-5 2-15,9-5 5 16,-1-1 0-16,-5-7 0 16,8-3-2-16,2-5-6 15,-6-2-1-15,7 3 0 16,-5-7-2-16,-4 3 1 16,-3 2-1-16,-6-7 0 15,-6 8 0-15,-10-3-3 16,12 0 0-16,-23 0-3 15,0 1-1-15,5 4 0 16,-13 3 0-16,5 15 1 16,-1-2-1-16,-5 10 2 15,1 1 0-15,10 3-1 0,5 6 1 16,7 5-2-16,2 0 1 16,6 5 0-16,0 2 0 15,3-2 1-15,2 5 0 16,3-1 1-16,3-2 2 15,6 1 0-15,3-3 3 16,5-1 1-16,-2-4 1 16,6-3 1-16,8-3 1 15,1-8 2-15,23 4 0 0,9-10-1 16,-5-4 1-16,3-6 1 16,-15-9-1-16,-13-3-1 15,2 0 6-15,-6-3-54 16,-2 4-28-16,-5 1-463 15,1 9 365-15</inkml:trace>
  <inkml:trace contextRef="#ctx0" brushRef="#br0" timeOffset="-113821.354">5445 12634 379 0,'-1'0'201'0,"0"0"-41"16,0 0-18-16,-3 8-25 15,0 0-7-15,2-3-10 16,0 5-4-16,1-5-3 15,0 0-2-15,0 2-3 16,0-7 0-16,0 0 0 16,-1 0-5-16,1 2-8 15,0 3-6-15,0-1-13 16,0-2 0-16,0-1-1 16,0 0 2-16,0-1-2 15,0 0-5-15,0 0-14 16,0 0-8-16,-1-1-16 15,2 0-3-15,6-24-3 16,13-31-2-16,-3 18 0 16,-7-8 0-16,5-6-1 0,0-3-1 15,6-7-1-15,7 0-1 16,-2 0 1-16,7 4 0 16,-3 9 0-16,5 2 0 15,-2 1-1-15,-16 1 0 16,9-3 0-16,-13 10-1 15,0 5 0-15,7 6-1 16,-18 17-1-16,10-1-2 0,-5 9-4 16,0 1 0-16,9 9 0 15,-3 0-1-15,4 14 3 16,7 1 0-16,2 1 3 16,-1 2 2-16,-9-1 2 15,5 4-4-15,-7-9-69 16,-2 0-50-16,1-11-174 15,-8-6 177-15</inkml:trace>
  <inkml:trace contextRef="#ctx0" brushRef="#br0" timeOffset="-113504.291">5455 12310 728 0,'-5'0'382'16,"3"-2"-63"-16,2 2-91 16,-2 0-53-16,2 0-35 15,0-1-52-15,0 0-13 0,13-3-12 16,10-1-4-16,32 2-16 15,-21 10-9-15,-2-6-15 16,-7-2-5-16,9 1-5 16,-13 0-1-16,1 0 2 15,-2-4-5-15,-12 3-115 16,14 2-127 0,-10-3 147-16</inkml:trace>
  <inkml:trace contextRef="#ctx0" brushRef="#br0" timeOffset="-112950.749">5953 12350 981 0,'-2'7'488'15,"-6"-7"-147"-15,0 7-127 16,-4 2-81-16,-6-2-37 16,-9 16-39-16,-2-4-11 0,2 13-16 15,-3 1-9-15,12-10-10 16,-14 8-1-16,20-10-5 16,-8 5 1-16,-2-2-4 15,31-6-1-15,-12 3-1 16,7-3-2-16,18-2 0 15,-20 2 0-15,18-10 2 16,15 1 1-16,0-9 4 16,8-3 0-16,-6-2 3 15,-7-9 0-15,-3-1 3 16,-1-5 2-16,-2-5 2 16,-4 1 1-16,-2-7-1 15,-6 3 0-15,-5-7 0 16,-1-4-2-16,-12 8-2 15,-1-16-2-15,-9 6-4 16,1 6-2-16,-3 3-6 16,-5 16-3-16,10 7-4 15,-1 8-2-15,-2 5 0 0,7 2 1 16,-11 6 1-16,6 11-1 16,0-7-10-16,-2 7-35 15,7 0-65-15,-5-15-47 16,8 15-159-16,1-3 207 15</inkml:trace>
  <inkml:trace contextRef="#ctx0" brushRef="#br0" timeOffset="-112386.839">6337 12404 702 0,'0'-19'402'0,"4"0"-32"16,5 4-123-16,-7-5-63 16,0 12-25-16,-1 8-35 15,-3-6-12-15,1 4-28 16,0 2-16-16,0 0-29 0,0 0-11 15,-8 14-14-15,-16 31 0 16,5-13 0-16,6-3 1 16,4 6-1-16,-13 4-2 15,23-9-2-15,-10 4-2 16,-1-3-2-16,17-6-1 16,-17-4 0-16,9-3 1 15,2-13 2-15,-3-2 2 16,5-3 5-16,-3-1 1 0,0 0-1 15,0 0-1-15,-1-12-8 16,2-11-3-16,0-28-3 16,10 29 0-16,-3 0-4 15,10 7-2-15,-17-6-2 16,2-2 0-16,6-1 1 16,0-6 0-16,32-3 2 15,-11 0 1-15,13 2 2 16,-18 5-1-16,3 11 2 15,2 1 0-15,-2 6-1 16,18 0 2-16,-13 2-1 16,5 5 2-16,-6 2-30 15,-18 0-41-15,-9-1-38 0,17 3 54 16</inkml:trace>
  <inkml:trace contextRef="#ctx0" brushRef="#br0" timeOffset="-111288.905">7377 12495 447 0,'32'-91'331'0,"-29"78"90"15,-2 3-125-15,2-6-55 16,-4-2-34-16,1 2-65 16,-13 8-20-16,12 8-34 15,1 0-18-15,-4 8-28 16,10 3-14-16,-15 12-19 15,7 13-2-15,-10 10 4 16,-3 5 0-16,-4 5 3 16,-12-4-2-16,5 4-2 15,-1 1 0-15,3-7-3 16,14-10-1-16,0 1-2 0,11-10-1 16,-7-9-3-16,0 5-1 15,12-14-33-15,-2-1-29 16,10-3-49-16,-20-6-22 15,-3-3-14-15,-9 0-2 16,7-4-63-16,17-7-62 16,1-5 175-16</inkml:trace>
  <inkml:trace contextRef="#ctx0" brushRef="#br0" timeOffset="-110772.098">7443 12341 638 0,'-15'-5'306'0,"-19"-14"-127"15,29 6-24-15,-2 8-49 16,14-9-15-16,-3 2 8 15,0 1 10-15,11-3 18 16,-9 7 6-16,1 0-14 0,4 0-13 16,1 7-29-16,3 0-18 15,8 0-27-15,8 8-7 16,2 2-15-16,4-1-2 16,-1 7-3-16,-4-1-1 15,-4 0-1-15,2 9 1 0,-8 1-1 16,-7 3 1-16,-2 4 1 15,-6-3 2-15,-14-3 4 16,-4-3 1-16,-11 0 2 16,5-5 0-16,-9 4-2 15,-1-1 1-15,-6-4-2 16,-7 3-1-16,-3-8-1 16,-3-1 0-16,-2-4 0 15,12-4 0-15,6-7 0 16,4-7-1-16,11-5-2 15,-14-2-3-15,12-1-8 16,-6 3-10-16,13-3-41 16,9 2-30-16,-4 4-133 15,15-2-113-15,4 11 209 16</inkml:trace>
  <inkml:trace contextRef="#ctx0" brushRef="#br0" timeOffset="-109835.604">8056 12232 928 0,'-6'-8'464'0,"6"5"-139"15,-14 0-78-15,8 1-68 16,6 6-40-16,-8 0-58 15,18 7-24-15,-15 8-37 16,-9 4-5-16,-1 13 2 16,-11 0 4-16,13 4 2 15,3 0 0-15,-4-6-6 0,-1-2-4 16,-2-3-4-16,3-4-1 16,5-3-2-1,-4-5 1-15,11-8-1 0,-1-1 2 16,-2-9 7-16,8-1-2 15,-6-7-1-15,5-7-2 16,10-7-10-16,0-9-2 16,11-5-6-16,0-2-6 15,6-2-7-15,-2 5-1 16,8 3 5-16,-2-2 6 0,-13 9 9 16,-5 3 2-16,-5 6 0 15,-10 8 0-15,5 7 0 16,-2 3 0-16,-3 6 1 15,6 4 4-15,-9 10 2 16,7-4 1-16,-12 9-1 16,2 2-3-16,14-4-1 15,-2-2-1-15,5-5-1 16,7-3 0-16,-2 0 1 16,5-7-1-16,14 0 1 15,-6-5 0-15,2-1 2 16,0-1 0-16,3-12 1 15,-2-8 1-15,5-12-1 16,4-2 0-16,-11-3 2 0,2 7 1 16,-1-2 1-1,-16-2 1-15,-5 7 0 0,-13 0-2 16,-15 10-3-16,5 10-3 16,-7 6-4-16,6 8-2 15,-15 3 0-15,1 6 1 16,3 8 2-16,-17 1 0 0,24 9 1 15,1-1 0-15,10-5 1 32,4-14 1-32,1 0-1 15,0 39 0-15,-6-7 0 0,4-2-1 0,6-24 0 16,10 3 0-16,-11-4-1 16,11-4 14-16,-2-7-76 15,-2-5-61-15,13-2-389 16,-9-5 327-16</inkml:trace>
  <inkml:trace contextRef="#ctx0" brushRef="#br0" timeOffset="-109340.272">8729 12325 505 0,'-34'-19'250'0,"23"14"-73"16,-2-4-15-16,2 1-7 15,1 1 0-15,6-3-1 16,8-2-5-16,3 5-27 16,1 4-13-16,-1 3-29 15,-6 5-4-15,-3 10 3 16,-1 9 2-16,-4 10 9 16,-1 12-5-16,-7 2-17 15,-9-1-9-15,7 8-15 16,-2-3-7-16,3 9-10 15,-8 3-6-15,-13-1-7 16,-3-4-4-16,2-5-2 16,9-2-1-16,5-9-1 15,5-1-1-15,0-13-1 16,6-4 0-16,5-11-3 0,-2-6-3 16,7-7-44-16,2-3-32 15,6-9-90-15,9-1-56 16,-10-13 140-16</inkml:trace>
  <inkml:trace contextRef="#ctx0" brushRef="#br0" timeOffset="-108891.048">8587 12358 489 0,'-25'-9'332'0,"21"-1"19"15,16-3-128-15,-8 6-73 16,7-5-28-16,3-3-24 16,4-5-9-16,20 0-26 15,-4 0-9-15,11 2-10 16,-1 4-6-16,-11 9-12 0,1 2-5 15,-5 10-11-15,2 8-2 16,-2 6-2-16,2 2-1 16,-2 19 3-1,2-7 2-15,-24 5 8 0,-4 6 9 16,-23-16 20-16,-12 7 7 16,0-3 7-16,-4-2-6 15,-2-5-17-15,0-1-8 16,-3-7-12-16,-8-6-3 15,1-1-2-15,8-10 0 16,8-6-1-16,4-8 2 0,-5-7-58 16,-2-4-38-16,0-10-139 15,2 2 129-15</inkml:trace>
  <inkml:trace contextRef="#ctx0" brushRef="#br0" timeOffset="-107624.288">9453 12247 651 0,'5'-5'319'16,"-4"1"-119"-16,14 1-11 16,-7 1-47-16,13 0-13 15,-6-2-7-15,-16 2-5 16,-16 1-7-16,-3 1-6 15,8 0-26-15,4 1-16 16,-4 1-29-16,-2 3-13 0,-15 0-12 16,-3 1-2-16,2 6-3 15,0 2-2-15,0 13 0 16,-7 1-1-16,5 5 0 16,-1 3 0-16,5-8-1 15,6 2-1-15,-2-3 0 16,20-2 0-16,-7 5 0 15,7-3 0-15,15-3 0 16,-29 0-1-16,15-6 0 16,3-1 0-16,0-8 2 15,21-8 1-15,13-8 2 16,-5-9 1-16,8-9-2 16,-2-3-1-16,2-6-3 15,3-9-2-15,5-8-2 16,-1 1-1-16,-10-6-2 15,3 8 1-15,-34 13 3 16,5 4 5-16,-10 20 1 0,-5 5 0 16,13 13-2-16,-15 4 0 15,-4 6 2-15,-17 11 4 16,-3 8 1-16,12 6-1 16,0 8-1-16,10-10-1 15,2-8-2-15,1 2 1 16,8-8-1-16,1-1 0 15,8-4 1-15,0-8-1 0,4-3 2 16,6 1 1-16,5-4 1 16,0-3 0-16,15-7 1 15,-3-5 0-15,-16-8 0 16,4-4 1-16,-4-5-2 16,-3-6 1-16,14-2-1 15,-9-1 1-15,0-15 1 16,-3-7-1-16,10 1-1 15,-1 4-2-15,-9 15-1 16,3 15 0-16,-12 9-1 16,2 2-2-16,-23 9-2 15,14 4 0-15,3 13 3 16,-6 7 1-16,18 8 8 16,-20 12 1-16,-2-1 5 15,1-3 0-15,-1 0 0 0,2-7-2 16,-1-1-3-16,-6 4-2 15,3-9 0-15,-4-2 0 16,1-6 0-16,3-5 0 16,-7 2-2-16,1-2-2 15,-4-2-12-15,1-3-24 16,1-5-83-16,3-2-53 0,1-3 98 16</inkml:trace>
  <inkml:trace contextRef="#ctx0" brushRef="#br0" timeOffset="-107220.383">10226 12150 460 0,'0'-11'337'0,"0"2"-9"15,0 5-38-15,0-2-15 16,-3 9-62 0,1 0-22-16,1-3-53 0,0 0-30 15,-9 17-23-15,-26 46-11 16,13-22-21-16,-5 6-7 15,7 2-14-15,-4-1-6 16,1-5-10-16,2-3-4 16,7-10-4-16,0 3-2 0,6-9-2 15,2-3-1-15,-4-3 1 16,-5-6-29-16,13-5-75 16,6-6-39-16,7-6-155 15,11-6-68-15,-4-11 233 16</inkml:trace>
  <inkml:trace contextRef="#ctx0" brushRef="#br0" timeOffset="-106674.282">10618 12086 1302 0,'-15'3'545'0,"0"10"-332"0,-8 4-52 15,-2 3-63-15,7 2-22 16,-5 7-18-16,13 1-10 16,-11 4-19-16,5-4-6 15,-6 9-3-15,-10-3 0 16,16-6-4-16,-7 11-1 16,8-13-4-16,9 3-2 0,-4 0-3 15,0-10-1 1,4-4 1-16,-1-8-2 15,7-6 0-15,3 0 2 0,5-8-1 16,1-6 0-16,16-11 0 16,0-5-17-16,11-13-42 15,6-6-22-15,-13-14-42 16,11-3 5-16,6 2 30 16,-8 6 21-16,6 22 39 15,-8 11 11-15,-18 12 8 16,-9 4 4-16,5 13 9 15,-4 1 10-15,-3 13 23 16,6 8 9-16,-13 2 11 16,-4 5 0-16,-4 13-11 15,-2-2-7-15,-5-1-13 16,0-4-7-16,-4-15-10 16,2 5-2-16,0-7-4 0,4-2-2 15,1-3-1-15,-1-4-1 16,0-3 5-16,3 0-30 15,-1-8-88-15,9-4-54 16,7-1-266-16,0-8 273 16</inkml:trace>
  <inkml:trace contextRef="#ctx0" brushRef="#br0" timeOffset="-105971.285">11365 12245 936 0,'-8'0'484'15,"7"-1"-160"-15,-1 0-146 16,2-1-32-16,-1 2-65 16,0 0-14-16,0 0-21 15,-1 0-3-15,1 0 10 16,0-2 12-16,0 1 10 15,0 0-3-15,0 0-14 16,-2-8-10-16,-21 1-17 0,-27-26-7 16,24 27-14-16,-2 4-4 15,1 4-5-15,-3 1-1 16,-4 7 0-16,-6 4-1 16,5 0 0-16,-4 7-1 15,19 2 0-15,11 2 0 16,4 0-2-16,-6 1 1 15,0 4-1-15,7 0 1 16,2-3 0-16,3 1-2 0,11-9 0 16,-5-11-1-16,10 6 1 15,16-5 0-15,-6-3 2 16,11-2 2-16,2-6 1 16,-3-12 0-16,0 0-5 15,-6-7-7-15,1-5-6 16,0-1-1-16,3-15-1 15,-4 6-2-15,-9-5-4 16,-5 10-2-16,-12 13 5 16,17 5 4-16,-20 13 3 15,-2 7 1-15,-9 12 2 16,-22 10 6-16,7 22 11 16,-4 1 4-16,-3 6 7 15,-2-6 3-15,-2-2 6 16,-7 6 3-16,-5 5-3 15,0 4-2-15,8 6-8 0,7-4-4 16,7-2-4-16,-15-1-2 16,3-15-2-16,5 0 0 15,5-14-2-15,20-2 0 16,1-17-18-16,1-7-14 16,3-8-78-16,7-6-57 0,1-9-461 15,1-7 420-15</inkml:trace>
  <inkml:trace contextRef="#ctx0" brushRef="#br0" timeOffset="-105193.472">12072 12172 490 0,'20'-38'296'16,"-13"31"-7"-16,-2 1-23 15,-5 3-49-15,0 4-32 16,-1-1-66-16,0 0-29 15,-13 23-34-15,-24 39-7 0,10-11-5 16,2 6-6-16,-1 1-12 16,6-1-7-16,5-8-7 15,-4-6-1-15,4-8-5 16,-5-6 1 0,6-2-3-16,-4-7 1 0,4-8-4 15,4-2-22-15,1-11-94 16,12-4-76-16,6-13-361 15,2-5 356-15</inkml:trace>
  <inkml:trace contextRef="#ctx0" brushRef="#br0" timeOffset="-104965.951">11980 12166 913 0,'-2'6'442'16,"2"-2"-169"-16,-11 6-70 15,9-1-69-15,6 2-32 16,8 1-32-16,10-1-6 16,9 1-19-16,-4-5-12 15,-1 7-10-15,-4-6-4 16,0-7-6-16,-1 1 1 16,-2-8-14-16,0-3-42 15,-2-2-137-15,-1-6-213 0,6-2 243 16</inkml:trace>
  <inkml:trace contextRef="#ctx0" brushRef="#br0" timeOffset="-104114.767">12618 11764 1168 0,'1'-5'512'0,"-2"2"-275"16,0-2-64-16,1 5-80 0,-1 0-34 15,0 0-31-15,-3 7-13 16,-3 21-9-16,-39 58 0 16,9-18 6-16,-3-1 2 15,-1 6 2-15,6 1-1 16,2 11-4-16,-5 1-1 15,-9-6-2-15,-5-6 0 16,9-25-1-16,11-1 0 16,11-13-3-16,7-8 1 15,8-13-1-15,4-7 2 0,6-13-1 16,2-8-3-16,7-10-20 16,6-9-13-16,9-11-29 15,9-1-14-15,8-18-7 16,11 2 3-16,-12-1 23 15,9-1 15-15,-6 22 27 16,-9 7 8-16,1 17 6 16,-15 7 8-16,-10 10 6 15,-6 4 10-15,-5 19 19 16,-10 7 5-16,-11 7 8 16,0 15-5-16,-8-4-18 15,2 1-9-15,5 0-13 16,-4-11-4-16,8-9-4 15,0-3-1-15,10-7-3 16,14-1 0-16,6-4 0 0,7-3 1 16,4-4 1-16,-5-2 1 15,7 0-1-15,4-4-1 16,5-2 1-16,0-5 0 16,9-7-3-16,8-6-2 15,-4-13 0-15,8 3 1 16,-10-13 4-16,-5-7 3 15,0-8 3-15,-15-11 2 16,-4 3 1-16,-3 8-1 0,-12 17 0 16,-6 10 0-16,-5 17 7 15,-3 10 2-15,-13 8 3 16,-5 7-1-16,-11 10 0 16,0 5 3-16,0 9 7 15,13 4 1-15,-3 3-2 16,6 0-1-16,10-7-7 15,-9-4-3-15,18-1-6 16,-11-3-3-16,5-3-4 16,12 3-1-16,-7-4-2 15,16-2 0-15,3-1 4 16,-3-7-7-16,-4-5-62 16,8-3-70-16,6-6 80 15</inkml:trace>
  <inkml:trace contextRef="#ctx0" brushRef="#br0" timeOffset="-103145.13">13952 12082 454 0,'6'-13'294'0,"-6"2"6"15,0 0-36-15,-4 10-70 16,0 4-37-16,-1 4-61 16,-4 2-24-16,-3 6-28 15,-1 1-3-15,-6 6-5 16,4-1-3-16,13 3-10 16,-2-2-4-16,2 0-8 15,-6 1-1-15,-5-7-4 16,13 0 1-16,-19-11 0 15,31-5 4-15,-12 0 5 0,-12-6 0 16,22-5-1-16,-18-3-5 16,26-11-8-16,2-2-2 15,8-5-12-15,-12 1-10 16,-2 1-12 0,-5 0-4-16,2 15 11 0,-5-3 9 15,-8 9 4-15,-11 9 0 16,-17 9-4-16,-2 8-1 15,8 10 9-15,9-6 4 16,-18 4 2-16,6 0 0 0,-11 7 0 16,-3 7 0-16,16 6 0 15,0 7 1-15,-2 0 0 16,3-7 1-16,15-7 0 16,6-6 0-16,-6-7 2 15,20 0 0-15,1-3 0 16,-1-6 2-16,24-10 1 15,-9 1 1-15,14-8 1 16,-2 1 6-16,-3-11-35 16,-3-7-36-16,3-8-129 15,10-10-133-15,13-12 202 16</inkml:trace>
  <inkml:trace contextRef="#ctx0" brushRef="#br0" timeOffset="-102648.701">14259 12064 979 0,'-9'7'439'0,"7"-2"-213"16,9 3-30-16,-28 5-63 15,12 2-24-15,-18 7-33 16,-6 6-14-16,12 2-20 15,-8 5-5-15,3 9-3 16,-2-4-3-16,5 6-4 16,4-7-5-16,1-6-8 15,7 3-4-15,6-12-5 16,2 2-1-16,10-7-4 16,1-6 1-16,8-11 5 15,-1-4 2-15,12-11 4 16,4-8-1-16,10-3-3 15,8-4-1-15,6-11-1 16,-15-7 1-16,-20-6 1 16,4-3 0-16,-17 4 1 0,-2 7-1 15,4 7 0-15,-5 2 0 16,-13 7-4-16,4 11-1 16,-7 6-6-16,6 5-3 15,-8 0-5-15,-2 5 0 16,-5 1 2-16,-3 4 0 15,-1 8 2-15,5-4-1 16,0 5-35-16,-6-1-32 16,14 4-83-16,1-2-75 15,9 0 146-15</inkml:trace>
  <inkml:trace contextRef="#ctx0" brushRef="#br0" timeOffset="-101987.156">14580 12103 360 0,'8'-15'271'0,"-1"3"60"0,-2 4-56 16,-4 1-30 0,2 4-20-16,-4 6-39 15,0-3-26-15,0 0-51 0,0 0-27 16,0 0-28-16,0 0-9 16,-5 12-10-16,-6 9-3 15,-17 31-5-15,11-28-3 0,-3 10-4 16,3 5-1-16,-5 9-7 15,1-2-1-15,-1 0-4 16,0-6-2-16,3-11 1 16,-1-1-1-16,7-9 0 15,15 5 2-15,-6-9 0 16,-2-4 1-16,2-9 3 16,-12-8 0-16,20 0-4 15,0-11-3-15,5-8-6 16,1-3-14-16,14-19-34 15,7 1-13-15,9-10-24 16,4-2 6-16,-10 6 31 16,5 4 14-16,1 9 25 15,10 4 6-15,1 9 1 16,-2 3 0-16,-23 15 4 16,-23 5 3-16,7 14 9 0,-2 8 8 15,5 4 10-15,17 7 4 16,-32 4 2-16,-7 5-1 15,-1 8-5-15,-19 1-1 16,19-3-4-16,-9 1-5 16,7-9-6-16,-2-3-2 15,-4-3-4-15,8-13 0 16,-3-7 6-16,-2 0-39 0,8-2-125 16,-8-5 107-1</inkml:trace>
  <inkml:trace contextRef="#ctx0" brushRef="#br0" timeOffset="-101000.97">15004 12127 636 0,'52'-45'358'0,"-46"34"-22"15,-1-6-114-15,2 5-38 16,-7 12-36-16,4-4-69 15,-2 5-18-15,-3-1-38 0,0 0-4 16,-1 20 7 15,-8 40 7-31,-3-17 11 0,-2 3 2 0,-7 19-1 0,-7 3-4 16,3 8-9-16,-12-1-2 16,3-3-6-16,-9 1-4 0,14 2-5 15,11 1-3 1,-5-1-4-16,9-9-1 0,-19-13 0 15,-2-6-1-15,9-13 0 16,-2 0 1-16,9-5 1 16,1-5 1-16,-2-5 1 15,0-2 0-15,2-9-2 16,0 3 0-16,-1-8-2 16,3 3-1-16,1-6 2 15,2-1-1-15,6-11-2 16,2-4-2-16,9-8-5 15,-1-9-3-15,3-4-2 16,5-10 0-16,2-5 2 16,7 0 1-16,6-2-1 15,5-5 0-15,2 11 2 16,3-2 2-16,12 12 2 16,-8 11 1-16,-6 8 5 0,11 4 2 15,-16 9 0-15,6-1 0 16,7 8-3-16,-11 3-1 15,1 3 1-15,-5-2-2 16,-9-2 0-16,-3 0 0 16,-11-3-1-16,13-1 3 15,3-3-35-15,1-6-29 16,13-3-90-16,-10-3 87 16</inkml:trace>
  <inkml:trace contextRef="#ctx0" brushRef="#br0" timeOffset="-100373.622">15316 12045 862 0,'5'-7'434'15,"-3"4"-159"-15,-5 4-42 16,3 4-77-16,-1-5-39 16,-3 5-27-16,-6 15-14 15,-26 39-19-15,24-26-10 16,-6 7-11-16,-5-3-4 15,9 8-7-15,6-6-3 16,-4-1-10-16,7 0-2 0,6-13-5 16,5 2 0-16,9-10-2 15,-3-6 0-15,7-9 2 16,-8-2 0-16,6-2 4 16,6-1-1-16,-2-1-1 15,-7-10-2-15,15-12-1 16,0-9-1-16,-1-16 0 15,11 4 0-15,-9 1-1 16,1-1 0-16,-5 2 1 16,3 2 1-16,-12 6 0 15,-7 11 0-15,-2 11-1 16,-6 8-3-16,-6 12-2 16,-5 2-2-16,-7 14-1 15,-1 1 2-15,0 4 2 16,0 6 1-16,1 1 0 0,-1 5 0 15,3 5 1-15,2 3 0 16,2-9 0 0,2-2 0-1,2-6-1-15,-1-11 0 0,6-2 6 0,-4 2-33 16,5-6-97-16,1-4-60 16,4-2 96-16</inkml:trace>
  <inkml:trace contextRef="#ctx0" brushRef="#br0" timeOffset="-99675.915">16140 12112 710 0,'-16'-7'413'15,"29"0"-58"-15,-11 4-169 16,11 3-18-16,-5-2-29 16,-16-2 1-16,8-2 6 15,-2 0-9-15,-5 3-22 0,-3 3-12 16,-8 0-33-16,-7-3-14 16,4-5-17-16,-3 3-8 15,2 3-17-15,-2 2-4 16,-7 5-7-16,4 7-3 15,-6-1 0-15,-1 3 0 16,-3 6-2-16,2-4 1 16,2 6-1-16,12 5 0 15,14-1-1-15,-7 1 0 0,8 2 0 16,1-5-1-16,-1 1 0 16,15 0 0-16,3-7-2 15,2-4 2-15,8-6-1 16,1-6 1-16,17-13-1 15,-7 1-9-15,7-16-14 16,-13-6-3-16,4 0-2 16,-1-4 6-16,-1 2 12 15,1 3 2-15,-7 4 5 16,-6 4 2-16,-6 9-3 16,-5 7-3-16,-17 13-4 15,-2 6-1-15,-6 12 7 16,-7 5 5-16,4 9 4 15,-5 12 1-15,-10 15 2 0,-5 5 1 16,-2 8 3-16,0-7 1 16,11-2 0-16,4-8-2 15,-5-2-1-15,15-3-1 16,-14-7-1-16,1-2 1 16,12-13-2-16,-6-6 1 15,18-15 1-15,2 0 0 16,6-9 7-16,4-5-12 15,0-6-69-15,4-4-49 0,16-19-168 16,-3-4 174-16</inkml:trace>
  <inkml:trace contextRef="#ctx0" brushRef="#br0" timeOffset="-99014.589">16550 12111 453 0,'6'-11'277'0,"2"0"-7"15,5 1-47-15,-9 4-15 16,8 1-12-16,-16-2-5 0,1 5-5 15,5 1-29-15,-6 1-16 16,2 0-26 0,1 0-14-16,-13 0-26 0,-8 0-11 15,-26 4-22-15,24-3-10 16,1 0-14-16,-3 4-5 16,-2 0-7-16,0 4-3 15,-2 3-2-15,8 1-1 0,-12 2-1 16,16 5 1-16,-2 7-2 15,6 0 1-15,5 6-1 16,-6-1 0-16,3 0 0 16,-7 2 0-16,10-5-1 15,3-1 1-15,9-3 0 16,6-7-2-16,7-5 0 16,6-11 1-16,1-4 3 15,-4 1 0-15,11-12 1 16,1-3-1-16,5-3-18 15,7-16-10-15,-4-6-13 16,0 0-7-16,-5-9 3 16,-2 10 6-16,-4 8 13 15,-5 5 7-15,-13 10 15 16,1 5 2-16,-11 7-4 0,-7 5-1 16,-6 6-1-16,-14 7 3 15,1 6 9-15,-1 1 4 16,3 8 3-16,6-2 0 15,1 4-3-15,3 6-1 16,5-5-5-16,0 2-1 16,9 5 30-16,-1-12-41 15,4-2-84-15,2-5 75 16</inkml:trace>
  <inkml:trace contextRef="#ctx0" brushRef="#br0" timeOffset="-98034.114">16974 11765 395 0,'7'-11'267'0,"1"1"35"15,7 1-82-15,-4 3-32 16,9 5-20-16,-1-5-24 16,-9 3-10-16,8 3-16 15,-17-3-3-15,-10 3-9 16,7 0-8-16,-7 1-22 16,2 3-12-16,-1 6-15 15,-8 4-4-15,-10 12-2 0,-2 8-4 16,-5 17-6-1,-4 8-3-15,-8 6-9 0,-6-1-2 16,4-9-7-16,5-2-2 16,-2 1-3-16,12-5-2 15,16 3-2-15,-6-6-1 16,24-14-2-16,11-5 0 16,-3-9 0-16,12-3 0 15,-8-6 0-15,-2 0 0 0,8-12 4 16,2 1-2-16,18-6 0 15,2-11 0-15,5-1-2 16,-1-10-1-16,-1-3-4 16,2 7 0-16,-9-3 0 15,7 6 1-15,-20 3 4 16,-4 0 4-16,-2 1 1 16,-13-1 0-16,2 4 2 15,-11-1 0-15,-4 5-3 16,-5 7-3-16,0 3-5 15,-6 4-1-15,-12 8 1 16,-1 2 2-16,-2 8 3 16,9 4 3-16,4 8 2 15,1 5 0-15,11-6 0 16,3 12 0-16,5-14-2 0,5-4 0 16,3 1-1-16,0-14-1 15,10 4 1-15,9-5 1 16,6-8 1-16,0-2 1 15,1-9 8-15,-11-2-12 16,17-6-67-16,-2-7-31 16,9-5-95-16,4-10 107 0</inkml:trace>
  <inkml:trace contextRef="#ctx0" brushRef="#br0" timeOffset="-97692.114">16744 11758 969 0,'-3'-6'533'0,"-2"0"-139"15,7 5-174-15,3 2-42 16,15 4-76-16,9 1-20 16,6 10-12-16,7-1-15 15,19 1-28-15,7 5-10 16,15-12-5-16,-4-1 26 0,-7-5 322 15,-11-8-260 1</inkml:trace>
  <inkml:trace contextRef="#ctx0" brushRef="#br0" timeOffset="-94418.022">17963 12070 235 0,'0'0'118'0,"0"-1"-40"16,0-2-28-16,0 2-32 16,0 0-7-16,1-2-6 0,7-11-1 15,36-25-1-15,-34 22 0 16,-1 2-1-16,2-2 0 16,-11-4-1-16,2 8 0 15,17-6 0-15,-4-3 2 16,-6 0 21-16,-8 3 15 15,1 8 30-15,-17 6 15 0,11-2 9 16,23-2-4-16,-14 0-9 16,-2-6-4-1,7 3-2-15,-27-2 4 0,13 6 10 16,23-5 5-16,-17 1 8 16,10 2 4-16,0-1 8 15,-2 4 3-15,-7 0-1 16,7 2-5-16,-9 1-15 15,-13 4-12-15,5 5-25 16,1 0-12-16,0 7-21 16,5 6-5-16,-14 9-8 15,-6 10-1-15,-4 19-3 16,-9-1-2-16,10 5-2 16,-10 4-1-16,0-13 0 15,6 10 1-15,-6 3-1 0,8-5 1 16,2 5-1-16,3-9 0 15,-2-11 0-15,2-10-1 16,5-14 2-16,3-6 0 16,14-12 4-16,-1-1 3 15,4-7-3-15,2-11-1 16,-4-6-13-16,8-1-8 16,8-15-20-16,-1 1-7 15,15-10-6-15,-1-2 1 16,0 12 19-1,4-1 8-15,6 12 11 16,7 0 2-16,-11 9 2 0,4 1-2 0,-13 10-1 16,-18 7 0-16,20 7-1 15,-12 6 2-15,-1 11 5 16,6-2 1-16,-22 4 8 16,-6 8 3-16,-11-4 6 15,-5 8 1-15,0-1 5 16,2-6 1-16,5 5 3 15,-5-12 2-15,-6-4 1 16,-9 2 1-16,-13-17-1 16,1 4 2-16,0-1-1 15,10-12-1-15,8-3-8 16,1-2-3-16,-2-11-8 0,3 1-4 16,5-6-6-16,7-5-3 15,13-3-23-15,4 2-15 16,7 5-33-16,-8 5-13 15,-1 10-49-15,3 3-39 16,2 8-70-16,5 6-72 16,2 1 203-16</inkml:trace>
  <inkml:trace contextRef="#ctx0" brushRef="#br0" timeOffset="-92838.116">18726 12170 511 0,'3'-1'317'16,"-1"0"-36"-16,0 1-65 0,-2-1-19 15,0 0-32-15,-2 0-11 16,1 0-19-16,0 0-9 16,0 0-10-16,0 0-9 15,0 0-23-15,-6-4-13 16,-7-1-21-16,-45-11-10 15,40 17-15-15,-8 2-8 16,0 4-9-16,2 0-4 16,-15 3-2-16,-1 2-1 0,4 4-1 15,8 2 0-15,5 4 0 16,1 2-2-16,4 1 1 16,1 3-2-16,1 6 0 15,8-6 1-15,2 5-1 16,0-6 1-16,6-9-1 15,2 1-2-15,6-10 1 16,3 1-1-16,5-7 2 16,1-2 1-16,2-3 0 15,5-7 0-15,3-7-1 16,8-7-3-16,12-7-2 16,5-4-1-16,-8-6 0 15,-2 2 2-15,-2-4 1 16,-8 5 3-16,3 6 0 0,-10 7 1 15,-15 12 2-15,-4 3 0 16,-8 8-3-16,-2 10-1 16,-10 5-1-16,0 4 2 15,-9 10 4-15,-2-1 2 16,3 7 0-16,2 3 0 16,-6-4 0-16,9 3 0 0,10-5 0 15,6-3 0-15,12-2-2 16,-5-6-1-16,-3-5 1 15,8 3 1-15,14-13 0 16,6-5 2-16,5-1-1 16,-3-10 1-16,-1-5 0 15,7-1 0-15,1-15-1 16,-6-1-1-16,4-3 1 16,-4-2-1-16,6-2 1 15,3 2 0-15,-8 9-1 16,-2 1-1-16,-17 17-1 15,-12 5-1-15,8 7-2 16,1 3 0-16,5 11 1 16,11 1 2-16,-18 7 0 15,-1 3 0-15,-14 1 1 16,3 7-1-16,-11 5 1 16,3-14-1-16,1 11 2 15,-13-11 0-15,5-4 2 0,1 7 1 16,-2-8 0-16,-2 2 0 15,-10-11 0-15,-9 1 1 16,-2-11 0-16,0-3 1 16,15 0-2-16,0-5 0 15,7-1-2-15,0-5 0 16,7-2-2-16,1-1 0 0,5-5-2 16,2 8-2-16,4-7-7 15,1 1-2-15,6 1-2 16,2-2-1-16,0 7 5 15,-3 5 2-15,-2 5 1 16,-1 2 1-16,-2 3 1 16,-1-1 1-16,0 0 1 15,1 3 1-15,6 11 0 16,13 32-1-16,-9-27 0 16,-1 2 1-16,7 5 0 15,-1-4 1-15,15-4-2 16,-2 2 1-16,15-10 0 15,-8 0 1-15,9-6 1 16,8-4 0-16,-8-1 2 16,10-8 1-16,-10-5 1 0,7 2 1 15,-3-21-1-15,10 4 1 16,-6-13 3-16,-5-6 1 16,2 7 2-16,-8-6 0 15,-4 2-2-15,-5 2-1 16,-16 11 0-16,-9 3 4 15,-7 12 7-15,-5 3 2 16,-7 4-1-16,-5 10-5 0,-9 10-7 16,-5 0-2-16,9 6 0 15,-4-3 0-15,-9 0 1 16,19 7-2-16,-8 1-1 16,13 1-2-16,2 2 0 15,-8-1-1-15,-4 2 1 16,-1 2 0-16,17 3 0 15,-1-4 0-15,5 10-1 16,1-5 0-16,5-4 1 16,0 5 0-16,12-13 0 15,2 0 1-15,20-4-1 16,-5-8 2-16,13-9 7 16,4-3-17-16,-13-9-50 15,9 2-37-15,-10-3-94 16,2 5 112-16</inkml:trace>
  <inkml:trace contextRef="#ctx0" brushRef="#br0" timeOffset="-92510.848">20267 12521 2023 0,'0'-5'799'0,"-1"5"-552"15,1-6-84-15,-6 14-86 16,-2-4-30-16,2 5-29 16,-4 3-8-16,4-5-16 15,2 1-28-15,3-4 211 16,0 0-144-16</inkml:trace>
  <inkml:trace contextRef="#ctx0" brushRef="#br0" timeOffset="-90104.72">6828 11701 251 0,'-2'0'167'16,"-1"-3"27"-16,2-1-12 0,1 3-14 15,0 0-7-15,0 0-23 16,0 0-11-16,0 0-19 16,0 0-4-16,0-1-12 15,3-5-8-15,12 0-9 16,25-22-6-16,-17 22-12 15,4 4-4-15,14 1-14 16,16 1-5-16,6 4-6 16,9 2-2-16,9 4 4 15,-8-1 4-15,14 0 5 16,5-5-1-16,3-3-6 16,8-1-6-16,-10-8-4 15,-9 3 0-15,-4-3-1 16,-7-3-2-16,-3 7-8 15,-2-5-3-15,-14 9-3 16,-2 1 0-16,-12 0 0 16,-10-1 0-16,-12 0-1 0,-1 0 0 15,-11 2-2-15,2 0 8 16,0 0-52-16,2 7-29 16,-8-3-74-16,-2 3-90 15,-9 6 156-15</inkml:trace>
  <inkml:trace contextRef="#ctx0" brushRef="#br0" timeOffset="-81405.472">6733 11838 249 0,'0'0'153'0,"0"0"2"16,0 0-27-16,0 0-23 16,0 1-6-16,3 5-13 15,-1-1-5-15,-2-5-7 16,6 3 0-16,-4 0 2 15,5-1-1-15,-3 2-10 16,7 1-8-16,7 0-15 16,20 3-6-16,-21-14-8 15,1 1-1-15,4 2-3 16,6-6-1-16,3 9-4 16,7 0-3-16,16 4 0 15,6 1 3-15,19 2 19 16,1-6 12-16,17-2 12 15,14-1 0-15,13-11-13 0,7 3-10 16,3-1-15-16,-11-3-5 16,-3-2-6-16,-12 2-2 15,-16-7 0-15,-7 2-1 16,-33 11 0-16,-5 0 1 16,-22 5-2-16,-10-1-2 15,-16 8-4-15,-14 0-3 16,-19 10 0-16,-5-1-2 15,0 5 0-15,8 5 1 0,9 4-14 16,5-4-27-16,8-5-106 16,9 3-93-16,10-13 145 15</inkml:trace>
  <inkml:trace contextRef="#ctx0" brushRef="#br0" timeOffset="-59867.183">1240 13617 394 0,'22'-9'252'0,"-28"0"3"15,0 7-47-15,7 3-50 16,-1-2-31-16,-1 1-43 16,0 0-15-16,1-1-24 15,0 0-8-15,0 0-12 16,0 0 1-16,0 0 4 16,0-1 0-16,0 1 1 15,0 1-1-15,0 0 3 16,0 0 2-16,0 0 1 15,0 0-4-15,0 0-13 0,0 0-5 16,0 0-6-16,-1 0-1 16,0 5-1-16,-2 6-1 15,-4 2-1-15,-15 31 0 16,10-20 1-16,-2 2 0 16,2 1-1-16,-5-3 1 15,1-3 0-15,-3-9 0 16,7-11 1-16,6 6 2 15,0-15 2-15,2 8-1 0,4-7-3 16,4-7-2-16,12 3-4 16,6-14-1-16,-8 2 1 15,4-5-1-15,-18 2 0 16,16 1 1-16,5 13-1 16,-2 3 1-16,16 3-2 15,-11-2-1-15,-11 3-3 16,-4 5-1-16,14 3-1 15,-6 13-1-15,22 7 2 16,-15-5 2-16,-4 11 2 16,2 0 2-16,-36-3 1 15,26 8 5-15,-22-8 2 16,-23-1 4-16,19-2 4 0,-22-2 0 16,-4 2 0-16,15-6-1 15,-17-2-2-15,13-3 0 16,4-7 2-16,2-2 0 15,19-7-4-15,-8-2-3 16,8 1-11-16,4-6-5 16,3 8-3-16,10-3 1 15,6 2 6-15,0 4 3 16,-1-1 0-16,3 3 1 0,2 1 0 16,-1 1-1-16,12 5 0 15,-10-2-2-15,13 5 2 16,-15-1-1-16,-7 5 3 15,-6 7 1-15,-9 6 1 16,3-6 2-16,-21 16 1 16,-7-9 1-16,-20-2 2 15,1 11 1-15,2-22 7 16,12 7 5-16,-2-12 8 16,0-9 1-16,-2 0-3 15,-13-3-3-15,-7-3-9 16,17-4-4-16,10-8-4 15,2-3-1-15,14-4-4 16,-10 7-1-16,2-5-1 16,14 3-2-16,3-4-1 15,-2 3-1-15,1 1-23 0,-5 1-30 16,1 7-143-16,10-3-138 16,3 1 210-16</inkml:trace>
  <inkml:trace contextRef="#ctx0" brushRef="#br0" timeOffset="-59492.617">1695 14020 904 0,'-6'1'546'16,"-7"-2"-4"-16,8-5-316 15,1 6-22-15,-1 4-80 0,10 3-38 16,-10 6-48-16,4 5-16 16,4 2-14-16,-10-4-2 15,2 2 0-15,-4-6 4 16,2 2-53-16,7 3-71 16,-3-10 75-16</inkml:trace>
  <inkml:trace contextRef="#ctx0" brushRef="#br0" timeOffset="-58281.461">2534 13641 368 0,'6'-12'276'16,"0"10"11"-16,1-6-83 15,-4 0-26-15,2 3-41 16,-2-1-12-16,0 2-20 15,-1 2-10-15,1 2-28 16,-3-1-15-16,0 1-25 16,-1 0-8-16,-1 5-5 15,-3 17 0-15,-5 39-2 16,1-27-4-16,-30 110 42 47,37-139-48-32,3-7 5-15,-1 1 11 16,-2-1 2-16,2 1-2 0,0-1-2 16,2-5-9-16,8-16-3 15,18-44-6-15,-18 34-5 16,10-3-4-16,-4-1-1 16,-4 8 4-16,-2 1 4 15,-10 5 4-15,2 8 0 16,-8 5-1-16,0 4 0 15,-8 10-10-15,0 4-2 0,-5 8 2 16,-9 1-4-16,-3 9 8 16,1 5 0-16,-2 4 2 15,0 2 1-15,9 2 2 16,-6 1 1-16,-7 3 1 16,7-2 0-16,-5 0-1 15,2-8-2-15,23 5 0 16,-2-3-1-16,6 0 1 15,2-5 0-15,-2 0 1 16,10-4 1-16,-1-6-1 16,5 4 2-16,10-12 2 15,5-1 3-15,19-5 5 16,11-6 4-16,2-9 2 16,-11-6 0-16,-1-1-3 15,-13 0-1-15,0-4-2 0,0 5-1 16,-15-4 0-16,-6 5-3 15,-1 5-4-15,0 9-13 16,-3-4-66-16,6-4-58 16,-11 3-337-16,-1-12 312 15</inkml:trace>
  <inkml:trace contextRef="#ctx0" brushRef="#br0" timeOffset="-57548.743">3006 13886 503 0,'1'-3'339'15,"0"2"31"-15,3 1-171 16,-4 0 0-16,-1 0-31 16,0-1-23-16,-1-1-43 0,1 1-18 15,0 0-31-15,0 0-3 16,-14 1-10-16,-38 1-7 16,31 6-12-16,-5-5-5 15,4 7-8-15,-2-2-3 16,4 5-4-16,-12 2-1 15,1 0-1-15,3 4 0 0,0 3-1 16,8 1 1-16,7 3-2 16,-5-3 0-16,11 2 0 15,3 6-1-15,-5-3 1 16,15-6-2-16,-11-3 1 16,8-10-1-16,13 5 2 15,-7 1 1-15,16-7 1 16,-3-2 1-16,4-14 1 15,3 2 2-15,12-19 0 16,-6 4 0-16,-3-13-1 16,6-4-2-16,-7 6 2 15,-2-7 1-15,-8 8-1 16,1-1 0-16,-12 3-2 16,0 8 0-16,3 11-1 15,-12 4 1-15,0 7-5 16,-2 0-2-16,-9 4-3 15,-3 7-2-15,-5 5 5 0,1 7 2 16,-5 3 3-16,12-1 1 16,0 1 0-16,-1 4 1 15,7-2 1-15,2 3 0 16,10 0 1-16,1-12-1 16,2-3 0-16,-10-10 1 15,15-3 0-15,4 3 1 0,12-8 3 16,10-8-21-16,-10-8-69 15,0-3-48-15,2-14-184 16,2 13 197-16</inkml:trace>
  <inkml:trace contextRef="#ctx0" brushRef="#br0" timeOffset="-57098.279">3430 13485 750 0,'-9'-7'440'16,"-1"0"-8"-16,7 6-150 16,-1 0-114-16,-8 2-43 15,10 10-77-15,-1 1-22 16,-6 13-16-16,6 5 1 0,-8 17 1 16,-5 4 1-16,10 7 1 15,-11 0 2-15,0-6 0 16,5-2-1-16,-15-4 0 15,6-2-3 1,3-4-2-16,-4-6-1 0,7 6-2 16,6-5 1-16,-5-14 0 15,8 3 1-15,2-17 1 16,-1-3 0-16,5-4-27 16,5 0-38-16,-5-2-144 15,3-5-344-15,7-23 362 16</inkml:trace>
  <inkml:trace contextRef="#ctx0" brushRef="#br0" timeOffset="-56642.478">3627 13818 1016 0,'3'-1'439'15,"4"0"-206"-15,-2 1-46 0,-1 1-17 16,-1 3-25-16,-4-4-34 16,1 0-11-16,-1 0-13 15,0 0-8-15,-1 0-23 16,-1 1-16-16,-19 10-19 16,-29 16-5-16,21-14-3 15,-1 4-4-15,-1 0-4 16,11 6-1-16,0-1-2 15,-4 0-1-15,12-2 0 16,-2 3-1-16,12 3 0 16,3-10 1-16,0 5-3 15,1-4 0-15,1-1-1 16,5 6 0-16,4-4 3 16,3-3 0-16,8-3 3 15,2-3 0-15,5-8 2 16,0-3 1-16,0-4 1 0,0-2-1 15,2-9 0-15,-6 9-2 16,6-8-1-16,-9 3-7 16,-4 13-48-16,-1-11-38 15,-13 5-90-15,-4 16 105 16</inkml:trace>
  <inkml:trace contextRef="#ctx0" brushRef="#br0" timeOffset="-55805.2">4388 13745 502 0,'1'-7'295'0,"-2"5"-30"16,3-5-45-16,-2 3-60 15,3 2-29-15,-6 2-50 16,2 0-19-16,0 0-27 16,-2 12-6-16,-1 16-1 15,-11 42-2-15,0-27-7 16,-6 5-2-16,-4 6-6 16,7-5-1-16,4-4 0 15,11-4 0-15,-7-12 2 16,1-4 0-16,-7-4 2 15,6-12 5-15,0-3-51 0,-1-3-82 16,17-23 76-16</inkml:trace>
  <inkml:trace contextRef="#ctx0" brushRef="#br0" timeOffset="-54751.855">4316 13782 807 0,'-5'9'375'0,"8"-2"-166"16,-3 0-33-16,2 5-66 15,-1 2-24-15,5 2-31 16,6-1-6-16,12-1-8 16,9-6-3-16,6-4-7 15,-3-1-5-15,-1-11-4 16,1-4-4-16,2-9-2 15,10-16 0-15,-6 2-2 16,10-4 0-16,-12-12-1 16,-15 3 0-16,16-13-1 15,-23 3 0-15,12 9-3 16,-5 10-2-16,-11 15-4 0,3-2-3 16,-16 17-1-16,3-2-5 15,-12 13 0-15,-7 13 0 16,-6 8 4-16,0 11 2 15,-9 8 5-15,2 8 2 16,4 16 0-16,-11 1 0 16,2 2-1-1,3-5-1-15,-11-12 0 16,10-2 0 0,9-5-1-16,-2-2 1 0,2-2 0 0,10-6 0 0,-2-9 1 15,7-5 0-15,13-2 3 16,-10-5-1-16,7-6 3 15,2-8-2-15,-15-17-10 16,21 3-3-16,0-20-15 16,3-1-3-16,23-6-4 15,-4-9 1-15,11 6 8 16,2 5 5-16,5 9 8 16,-15-7 1-16,-6 13 1 15,-6 8 2-15,-15 0-1 16,-4 20 0-16,-3 6 3 15,-3 2 4-15,-2 13 8 16,2-3 4-16,-11 8 0 0,-6-2-3 16,-9 3-6-16,7 3-2 15,20 0-3-15,-10-2 1 16,12-5-2-16,3-1 2 16,-15-8-1-16,22 0 1 15,-6-3 0-15,-2-5 1 16,13-5 3-16,3-1-1 15,18-6 1-15,-2-5 0 0,0-9-2 16,-11 0 1-16,1-14 0 16,4 3 0-16,-2-4-1 15,5 2 1-15,-1 1 2 16,-1-2 0-16,0 0 1 16,-13 0-2-16,-8 7-1 15,-16 4 0-15,-9 4-2 16,8 2 2-16,-7 12 3 15,3-3 1-15,-8 7-1 16,-1-1-2-16,1 2-5 16,-2 4 0-16,6 9-1 15,4 3-1-15,-10 0 2 16,11-1 2-16,4 3 3 16,-4 4 4-16,13-4 3 15,-2 4 1-15,5 4 2 16,8-6 0-16,6 7 0 0,7-6-1 15,3-8-2-15,2 0-3 16,1-15-2-16,-3 3 1 16,3-11-2-16,-6-11 3 15,3-4-37-15,-2-3-39 16,-11-1-111-16,7 4 105 16</inkml:trace>
  <inkml:trace contextRef="#ctx0" brushRef="#br0" timeOffset="-53897.381">6142 13713 402 0,'40'-39'279'0,"-51"32"-13"16,14 13-57-16,-10-6-28 15,16 2-50-15,7 0-22 0,-24-1-43 16,12 0-14-16,-15 5-13 16,0 3-2-16,10 10-1 15,-5 6-3-15,14 6-4 16,-20 1 0-16,0 2-5 16,-9 2-2-16,-9-1-6 15,13 3-3-15,0-5-2 16,-2 0 0-16,3-6 1 15,4-2-1-15,-3 3 2 16,8-11 2-16,1-4-9 16,0-11-28-16,1-11-88 15,-4 0-68-15,3-12 101 16</inkml:trace>
  <inkml:trace contextRef="#ctx0" brushRef="#br0" timeOffset="-53274.368">6030 13789 705 0,'0'-2'349'16,"1"1"-116"-16,2-3-44 16,-3 3-45-16,0 0-26 0,14-1-30 15,6-1-13-15,45 5-25 16,-32-4-10-16,-8 5-14 15,12-4-2-15,-8-4-3 16,11 6-1-16,1 0-1 16,-11 2-1-16,-5-6-5 15,-10 2-2-15,-9-2-3 16,1 1-1-16,-2 8 8 16,-5-2 3-16,-3 5 3 15,-7 7 1-15,-8 0-8 16,1 5-4-16,-5 4-5 15,5 3 1-15,-3-4-3 16,-6-2 2-16,7 1-2 16,6-6 0-16,10 1 1 15,11 0-1-15,0 1 0 0,0-3-2 16,6 1-1 0,6-1 1-16,4-7 2 0,3-3 1 15,-6 1 2-15,3-5 0 16,9-11 2-16,-1 3 0 15,15-14 1-15,-11-7 0 16,-5 0 1-16,-2-5 0 16,-8-7 4-16,1 4 1 0,-11 2 4 15,-11-3 1-15,-16 9 0 16,-3 1 0-16,-7 2-4 16,4 7-4-16,-3 5-7 15,-3 1-4-15,-4 12-2 16,0 3 0-16,6-2 1 15,-3 14 0-15,5-4-1 16,-6 0 6-16,7 4-53 16,8-12-48-16,0-1-131 15,18 8 130-15</inkml:trace>
  <inkml:trace contextRef="#ctx0" brushRef="#br0" timeOffset="-52350.241">7181 13779 551 0,'-2'-1'276'0,"1"0"-84"16,0 1-11-16,0 0-46 16,0 0-18-16,-8 14-29 15,5 32-18-15,6-22-19 16,-13 1-6-16,8 1-9 16,-6 1-2-16,9 3 0 15,0-1 1-15,17-6 0 16,-8 5-2-16,-10-8-6 15,17 0-5-15,-17-5-5 16,1-7 1-16,17 0 2 16,-17-12 7-16,15-5 12 15,-15 1 0-15,6-13-4 16,5 1-9-16,2-5-16 0,12-6-2 16,0 4-4-16,4 1-2 15,-2 1 0-15,-3-1-1 16,0-7 1-16,-2 1 3 15,3-6-2-15,8-1 1 16,-4 4-2-16,-5-3-1 16,-1 10 0-16,-8 8-1 15,-9 5-2-15,10 7-3 16,-15 7-8-16,7 1-2 0,-2 12-11 16,-14 7-33-16,1 9-150 15,-8 4 142-15</inkml:trace>
  <inkml:trace contextRef="#ctx0" brushRef="#br0" timeOffset="-51773.01">7864 13768 751 0,'-1'-2'383'16,"8"-2"-90"-16,-11 1-101 16,-2 6-51-16,0-1-33 15,-5 11-46-15,2-3-16 0,-16 5-16 16,0 0 0-16,-6 5 6 15,3-4 4-15,-2 8 0 16,-9-2-6-16,16-1-9 16,-8 3-1-16,25-4-10 15,4-4-3-15,-6 2-7 16,21-4-4-16,-18 0 2 16,23 4-2-16,-1-7 2 15,-11 0 2-15,32-7 2 16,-18-7 3-16,17-7 1 15,3-7 0-15,-14 0 1 16,2-3 2-16,-16-1-1 16,6-2 1-16,-4-5 0 15,0-2 0-15,2 3-3 16,-15-5-1-16,-3 2-5 16,-6-7-4-16,-4-3-1 15,1 10-3-15,-2 4-3 0,1 13 0 16,0 9-5-16,1-7-1 15,2 15 6-15,-5-3-24 16,4 7-55-16,-3 11-39 16,4 1-135-16,7 3-132 15,-6 3 257-15</inkml:trace>
  <inkml:trace contextRef="#ctx0" brushRef="#br0" timeOffset="-51316.765">8419 13412 676 0,'5'-19'425'16,"-3"5"-17"-16,-4 8-195 0,3-4-34 15,-2 6-70-15,-2 6-29 16,3-6-44-16,-1 4-16 16,0 0-14-16,0 0 0 15,-2 19 7-15,-47 32 2 16,33-18 5-16,-2 7 3 15,-4 16 6-15,3 2 3 16,-6 7-2-16,-1 1-1 16,0-19-8-16,13 2-5 0,-7-14-3 15,-4-9-2-15,3 3-2 16,-3-5 0-16,21-1 1 16,0-1-1-16,2-7 4 15,2-6 1-15,-12-5-3 16,7-3-21-16,5-6-88 15,-1-5-79-15,16-5 103 16</inkml:trace>
  <inkml:trace contextRef="#ctx0" brushRef="#br0" timeOffset="-50212.635">8526 13729 453 0,'16'-5'268'0,"-8"-9"-28"16,-2 6-35-16,0-1-37 15,-11 3-21-15,-4 10-25 16,9-5-20-16,17 9-37 16,-8 3-10-16,-15-5-11 15,2 4-3-15,-22-6-1 16,-5 10-2-16,17 11-7 16,-12-1-2-16,4 12-5 15,6-5-3-15,-5-1-6 16,7 5-2-16,2-4-4 15,0-4-2-15,7-5 0 16,1 2-2-16,4-5-1 16,2-2 0-16,5-5-4 0,-4-2-2 15,7-6 2-15,-1-1 2 16,9-4 5-16,9-10 2 16,5-7-3-16,4-1-1 15,4-9-5-15,-15 1 0 16,9-2 1-16,1-3 0 15,-5-1 4-15,10-2 1 16,-22 0 0-16,-1-3-1 16,-6 3-1-16,-6 10 0 15,0 4 0-15,-5 13 3 16,0 8 1-16,-4 0-3 0,3 18-2 16,-9-7-3-16,1 10 0 15,1 0 1-15,-12-3 0 16,6 8 1-16,-7 2-1 15,10-2 1-15,6 1 0 16,0-4 1-16,5 0-1 16,-4 2 1-16,-1 2-1 15,2-1 1-15,9-7-1 16,-5 1 0-16,10-10-1 16,-2 2 0-16,4-7-19 15,0-4-37-15,6-8-112 16,4-10-120-16,0-3 175 15</inkml:trace>
  <inkml:trace contextRef="#ctx0" brushRef="#br0" timeOffset="-49166.975">9140 13701 813 0,'10'3'468'0,"-12"-1"-80"0,-7 5-187 15,1-6-42-15,-8 7-67 16,12 6-15-16,-4 6-22 16,5 6-7-16,-15-2-10 15,4-2-2-15,-11 3-4 16,9-3-2-16,-1 0-3 16,-3 4-3-16,7-4-7 15,-12-1-6-15,14-2-5 16,-4-7 0-16,15 2-1 15,0-1 3-15,0-10 0 16,0-3 2-16,0-16 0 16,7 0-3-16,23-7-3 15,-1-4-15-15,16 3-42 16,-16-14-14-16,-1-3-12 16,11 2 11-16,-11 0 35 0,10 11 16 15,-9 12 12-15,-9-1 3 16,-10 13 6-16,10 4 8 15,-6 2 11-15,-4 13 9 16,-2 2 9-16,-8 6-2 16,-6 10 0-16,0-2-3 15,-4 11-7-15,-5-10-2 0,-3 1-7 16,4-1-4-16,-7-4-6 16,10 5-1-16,4-14-3 15,-1 5 1-15,7-9 0 16,-4-8 0-16,5-1 2 15,0-7 1-15,10-10-2 16,3-7-1-16,6-11-8 16,7-6-20-16,7-7-40 15,0-8-17-15,6 1-24 16,12 3 14-16,-12-4 37 16,7 16 17-16,-11 6 29 15,-26 4 6-15,5 24 21 16,-11-6 7-16,3 17 20 15,10 8 3-15,-12 5-4 16,-8 11 1-16,-6-2-10 16,-13-1-7-16,0 4-8 0,11-5-4 15,-3 2-7-15,9-2 0 16,9-5-4-16,-2 0-1 16,-3-2 1-16,-4-3 0 15,12-3-1-15,8-5 2 16,7-12-1-16,11-1-1 15,-2-13-1-15,-2-1-2 16,20-8-4-16,-1-3-1 0,0-1-1 16,-2-2-1-16,2-5 0 15,4-2-1-15,-6-1-3 16,3-4 0-16,-28-1 1 16,2-1 3-16,-13 5 3 15,-9 6 1-15,-1 11-3 16,-16 10-3-16,-18 9-1 15,1 7 0-15,-5 4 6 16,-2 5 4-16,14 3 6 16,-5 5-1-16,11 5-1 15,7 1 0-15,2-1 0 16,6-6 1-16,-3 7 2 16,1-3 1-16,8 3 0 15,0-4 0-15,8-1-3 16,4 0-2-16,6-6-1 0,5 9-2 15,10-12 3 1,0-6-3-16,-8-5-49 0,11-6-46 16,4-12 54-16</inkml:trace>
  <inkml:trace contextRef="#ctx0" brushRef="#br0" timeOffset="-48137.154">10939 13755 281 0,'0'-7'183'0,"14"0"26"16,6 11-10-16,7-12-7 16,-15 6-6-16,-12 1-20 0,-7-6-2 15,4 9-28-15,-2-2-13 16,2 8-33-16,-5-5-22 16,-13 2-21-16,10 1-1 15,-15 3-6-15,1 6-2 16,-11 4-9-16,0 6-6 15,1-5-8 1,-2 3-3-16,15-2-3 0,1-2-1 0,6-1-1 16,4-3-1-16,6 2-3 15,3-4-1-15,4 2-2 16,0 5 0-16,6-6 0 16,-1 0 2-16,4 2 4 15,7-7 1-15,-2 0 3 16,3-2 2-16,7-12 2 15,2-7 0-15,0-5-2 16,8-6-1-16,-7 0-2 16,2-6 0-16,4 0 0 15,-8-1 1-15,-6-4 0 16,-23 8 2-16,-4 5-1 16,1 3-2-16,-8-2-3 15,14 6-2-15,-13 4-4 16,-8-3-1-16,14 14-1 0,-6-9 0 15,-5 5 0-15,17 0 0 16,-16-2-1-16,5 9 3 16,7-1-41-16,-10 3-41 15,17-2-93-15,-2 3-86 16,18-3 162-16</inkml:trace>
  <inkml:trace contextRef="#ctx0" brushRef="#br0" timeOffset="-47653.994">11194 14000 557 0,'-7'3'367'15,"1"-3"17"-15,3 0-222 16,3 1-19-16,0-1-67 15,0-1-17-15,0 0 2 16,0 0 9-16,0 0 29 16,0 0 10-16,0 0-3 15,2-4-7-15,4-7-28 16,2-1-14-16,13-31-20 0,-21 21-9 16,5-7-11-16,5-6-5 15,2-8-6-15,10-12-1 16,12-12-2-16,1-3 0 15,-3-1-2-15,-5 7-1 16,-4 6 0-16,9 2 0 16,-3 4-1-16,6-5 0 15,-1 17 2-15,-11 7 1 0,7 5 1 16,-8 8 0 0,-6 3-1-16,5 0-1 0,-8 13-3 15,-3 3-2-15,7 2-4 16,-8 4-1-16,7 8-1 15,2 5 0-15,-2 7-8 16,3-2-33-16,5 7-81 16,-7-5-69-16,-7 8 116 15</inkml:trace>
  <inkml:trace contextRef="#ctx0" brushRef="#br0" timeOffset="-47359.887">11171 13627 567 0,'-12'2'365'15,"10"-2"32"-15,3 3-113 16,11-2-67-16,-4-4-25 15,13-7-50-15,1-4-3 0,12 2-20 16,16 2-14 0,4 4-22-16,-8-2-13 0,-16 2-27 15,-6 0-13-15,-16-1-18 16,-1 5-3-16,10 1-21 16,-17 1-50-16,4 3 42 15</inkml:trace>
  <inkml:trace contextRef="#ctx0" brushRef="#br0" timeOffset="-45974.083">12422 13343 402 0,'1'-7'264'0,"15"5"8"16,-13-4-43-16,-16 5-42 0,18-3-24 16,-19-1-39-16,15 6-26 15,0 4-43-15,-11-5-14 16,12 7-6-16,-18 9 4 16,13 2-3-16,-9 10 1 15,-13 11-11-15,1-5-3 16,-5 14-5-16,-3 1-3 15,9 4-3-15,-1 9-2 16,1-11-3-16,1 2 0 0,3-8-1 16,2-13 0-16,3-2 0 15,8-8 0-15,1-3 2 16,2-5 1-16,1-7 1 16,-3 0 0-16,5-8 8 15,0-1 1-15,5-2-2 16,-5 2 0-16,0 1-11 15,1-8-2-15,3-10-4 16,13-27-3-16,-1 19-2 16,3-5-1-16,8 3 1 15,3-12 2-15,7-3 1 16,12-3-1-16,-11-5-1 16,13 14-3-16,-21 14-3 15,-11 11 0-15,9 12 0 16,-12 4 1-16,-1 12 2 15,4 7 3-15,-17 14 4 0,-2 2 4 16,-6 11 8-16,1 3 1 16,-11-7 3-16,-1-5 1 15,-1-7-1-15,-11-9-2 16,20 0 0-16,-7 1-1 16,4-9 2-16,-12 0 3 0,-12-8 1 15,-3-3 3 1,-3-4-3-16,10-4-3 0,2-1-4 15,6-2-3-15,3-5-3 16,3 1 0-16,2-5-3 16,6 4-3-16,-1 0-2 15,3 0-2-15,5 0-6 16,-2-2-11-16,6 3-33 16,3 2-30-16,0 2-88 15,5-2-52-15,0 6 138 16</inkml:trace>
  <inkml:trace contextRef="#ctx0" brushRef="#br0" timeOffset="-43794.25">12756 13581 529 0,'9'-10'302'0,"-6"6"-41"16,10 1-19-16,-7-2-52 15,-1 1-20-15,0 2-37 16,-6 1-24-16,-3 10-41 15,-4 3-13-15,-4 9-18 16,0 2-1-16,-5 6-1 16,-3 3-4-16,5 0-11 15,-1-2-5-15,3 0-4 16,3 1-2-16,-1-6-2 16,-1 2 0-16,5-7-2 15,-1-4 1-15,8 3-3 16,5-7 0-16,2 2-1 15,2-3-1-15,-3-5 1 16,-1-1 2-16,3-5 3 0,2 1 2 16,9-9 1-16,9-6-2 15,2-10-4-15,2 0 0 16,-7-8-2-16,4 5 1 16,6-7 0-16,3-16 0 15,5-2 0-15,-12 1-1 16,-11 8-1-16,-5 17 0 15,-9 14 1-15,-1 0-1 16,-9 11-3-16,0 3-3 0,-8 9-1 16,2 13 0-16,-15 1 4 15,-2 9 2-15,7 4 3 16,-3-8 1-16,15-2 3 16,9 3 2-16,-7-6 1 15,-2-1-1-15,10 2-2 16,-14-6-2-16,24 0-2 15,2-4 0-15,-2-3-1 16,12 0 1-16,-14-4 1 16,9-5 1-16,3-4 2 15,-2-6-1-15,9-10-2 16,-7-2-1-16,5-8-4 16,4-8-5-16,-3-5-6 0,11-15-2 15,-9-11 0 1,4 0 3-16,0-8 5 0,-14 14 3 15,-5 16 2-15,8 2 0 16,-3 19 1-16,2 2 0 16,-14 11 0-16,0 5 0 15,-13 5-3-15,-12 14 0 16,1 8 0-16,-6 6 3 16,2 12 2-16,-5 2 1 0,9 12 5 15,-21 11 2-15,-1 3 1 16,12-2 1-16,-3-5-5 15,8-8-1-15,-3-5-2 16,3 3 0-16,-1 1-1 16,1 1 0-16,1-5 1 15,1-1-1-15,-3-7 1 16,4-7 1-16,3-7 0 16,-8-5 2-16,15-10 2 15,-5-3 3-15,9-8 6 16,10-6 1-16,-15-6-3 15,4-5-3-15,-1-7-9 16,12-11-3-16,13-14-4 16,2-9-2-16,-1-7-3 15,-6 10 1-15,4 8 0 0,0 9 2 16,-1 10 1-16,-1-1 1 16,-3 6 2-16,-2 4 0 15,-2 4 0-15,1 5-1 16,-3 4-2-16,-3 2-3 15,-2 3 0-15,2-4-2 16,-4 4 4-16,0 0 2 16,0 0 2-16,0 11 1 15,1-4 0-15,3 4 0 0,24 17 1 16,-5-21 0-16,-4 2 0 16,6-5 1-16,3-4 1 15,7-4 0-15,4-6 2 16,-5-3 0-16,10-10 2 15,-7 2-1-15,-1-8 0 16,2-11 0-16,-10-5 1 16,-4-10 0-16,-2-4 0 15,-3 8-1-15,-1 4-2 16,0 4-1-16,-2 11-3 16,3 9-1-16,-12 10-2 15,1 6-3-15,-7 4-1 16,-2 4 0-16,-4 9 3 15,-1 3 3-15,-3 16 2 16,-3-3 3-16,-2 13 3 16,-7 11 2-16,-1 3 7 15,-3 5 2-15,-7 7 3 0,2-4-2 16,-1-2-4-16,-4-2-3 16,4-5-4-16,10-3-1 15,-8 2-2-15,0 5 1 16,6-5-1-16,-7-7 1 15,3-11-1-15,9-6 0 0,2-7 0 16,3-4 0 0,6 2 1-16,4-9-2 0,-1-5 0 15,-1 4-1-15,5-10 2 16,-1 3 1-16,7-9 3 16,9-5 0-16,4 0-3 15,-2-14-1-15,-2-4-2 16,-3-7 0-16,13-21-2 15,8 1 0-15,10-6-1 16,3 7-1-16,-5 15 0 16,-3-1 0-16,-16 15 1 15,-2 3 2-15,-15 6-1 16,1 1 1-16,-6 3 0 16,0 2-2-16,-5 5 0 15,-4 8 0-15,3 0-2 0,-8 6 1 16,7-3 1-16,1 4-1 15,1-2 0-15,4-1-1 16,4 6 0-16,-2-9 1 16,5 9 0-16,7-2 1 15,-5-4 0-15,7 1 0 16,0 4-1-16,-2-1 1 16,12-2 0-16,5 1 0 0,11-7 1 15,-2-6 1-15,-1-1 0 16,0-4 1-16,4-6-1 15,3-1 1-15,-12-10 0 16,2-10 0-16,-12-6 0 16,3 4 0-16,-1 7 0 15,-6 10 0-15,-9 6 0 16,-6 2-2-16,-4 9 19 16,-2-1 5-16,-7 8 1 15,-3 1 1-15,-7 9-19 16,-7-1-3-16,-8 7-3 15,-1 3 1-15,7-3 0 16,0 7-1-16,10 1 0 16,8 1 1-16,-13 12-2 15,10-4 0-15,3 0 1 0,3 1-1 16,14-7 3-16,-8 0-1 16,2-1 1-16,12-5 0 15,-1-2 0-15,10-2 1 16,4-10-1-16,-15-3 0 15,7-8-18-15,9-5-23 16,10-9-73-16,6-7-40 16,3-2 88-16</inkml:trace>
  <inkml:trace contextRef="#ctx0" brushRef="#br0" timeOffset="-43347">14291 13521 944 0,'0'-7'442'0,"6"0"-175"15,-2 4-46-15,-3 3-67 16,3 3-22-16,-4-3-17 16,-1 2-8-16,-4 21-5 15,-12 32-4-15,-2-21-16 16,11 7-11-16,-16-1-21 15,-2 1-9-15,7-9-17 16,-6-2-7-16,11-5-7 0,3-3 0 16,5-9 0-16,-2-2 1 15,8-5 5-15,-6-6 4 16,2-4-1-16,5-8-1 16,0-6-6-16,3-3-5 15,13-13-3-15,-3-1-2 16,8-14-3-16,12-2-1 0,2 12-3 15,7-2 1-15,-1 13 1 16,-1 5 1 0,-2 3 1-16,-3 6 0 0,0 2-1 15,-6 2 0-15,-8 2 1 16,2 3-6-16,-4 2-46 16,-5 3-34-16,-2 3 357 15,-5 2-232-15</inkml:trace>
  <inkml:trace contextRef="#ctx0" brushRef="#br0" timeOffset="-42568.605">15232 13609 510 0,'10'-24'277'16,"1"6"-57"-16,-11 3-19 0,9 7-32 15,-9 2-8-15,0 6-29 16,-5 3-14-16,6 11-31 16,-13 9-19-16,6 21-9 15,-12 3-5-15,-14 12 2 16,10 2-1-16,-18 0-4 15,10 3-6-15,-3 7-19 16,-3-6-5-16,5 2-8 16,3-4-3-16,-7-17 0 15,7 5 0-15,8-17 0 16,-9-8 0-16,7-8-1 16,12-9 0-16,-4-9-16 15,18 0-26-15,2-5-38 16,-6-4-37-16,16-5-126 15,-7-2-186-15,16 1 271 0</inkml:trace>
  <inkml:trace contextRef="#ctx0" brushRef="#br0" timeOffset="-42068.079">15138 13652 594 0,'-7'-2'329'0,"6"3"-48"16,3-5-63-16,3 7-49 15,-5-5-39-15,0 1-45 16,9-2-7-16,12-1-5 15,25-41 1-15,-20 26-2 16,6 1-8-16,3 2-22 16,9 4-10-16,-4 2-16 15,1 4-7-15,-5 4-4 16,1 4-3-16,-6 8-2 16,-1 7 0-16,-12 8-4 0,-7-2-1 15,-13 12 5-15,-8 6 5 16,-10-10 9-16,-4 5 4 15,-7-6 2-15,0-9-1 16,-2 9-3-16,-7-4 0 16,-4-11 0-16,-9 1-2 15,8-11 1-15,5-3-1 16,9-1-1-16,1-7 0 16,-4-6-4-16,3-1-3 0,4-13-22 15,18 5-14-15,4-6-52 16,5 0-48-16,6 9-158 15,-2 0 182-15</inkml:trace>
  <inkml:trace contextRef="#ctx0" brushRef="#br0" timeOffset="-40523.58">15837 13574 666 0,'1'-2'419'16,"0"1"14"-16,3-5-122 0,-4 5-87 16,-1 0-41-16,0 0-79 15,0 1-29-15,0 0-48 16,-7 11-12-16,-1 13-3 16,-35 38 1-16,18-23 2 15,6-3 2-15,-2-1-2 16,-9-6-2-16,16-1-4 15,5-2-1-15,11-3 0 16,1-9 0-16,-7-5 0 16,3-1 1-16,-13-10 4 15,18 2 1-15,9-10-2 16,0-9-2-16,15-6-8 16,-3-7-3-16,9-9-17 15,-1-8-13-15,0-9-20 16,4-3-3-16,-3 11 12 0,-2 8 13 15,-8 18 20-15,-7 11 3 16,-8 12 1-16,-1 1 2 16,-7 10 17-16,0 2 7 15,-6 10 11-15,2 4 3 16,2 7-11-16,-1-1-3 16,-1-2-7-16,3 2-2 15,3-12-2-15,2 4-2 16,4-7 1-16,4-10-1 0,5 4 1 15,4-11 1-15,12-6-1 16,-1-2 0-16,13-17-4 16,10 1-1-16,-5-14-2 15,3-2 1-15,-7-1-1 16,-10-5 0-16,-4 8-2 16,-6 4 0-16,-15 6-1 15,-1 5-1-15,-10 6-4 16,-5 3-3-16,-7 15-3 15,-2 5 0-15,-9 13 6 16,-5 7 3-16,-6 1 4 16,-9 4 2-16,10 10 0 15,12-7 1-15,0 10 1 16,22-3 0-16,-20-1 0 0,6 2-1 16,16-10-1-1,-5 1-1-15,21-11 0 0,-3-4 1 16,-15-6 1-16,8-3 1 15,5-5 0-15,8 3-2 16,24-11 1-16,-5-11-11 16,0 1-30-16,-5-13-9 15,5-16-11-15,-1 0 4 16,7-17 24-16,-1 1 8 0,-12 13 9 16,-1 5 6-1,-22 19 5-15,2 5 0 0,-11 12 5 16,-2 5 2-16,-2 6 10 15,-13 14 4-15,-18 16 2 16,-9 9 2-16,0 22-2 16,-8 1 1-16,11 3 6 15,-3-1 0-15,-5-8-2 16,-1 2-4-16,7 1-10 16,10 3-3-16,6-4-3 15,8-13-1-15,2-6-2 16,-10-9 1-16,7-8 0 15,6-2-1-15,-4-12 1 16,8-5-1-16,7-6 2 16,-3-3-2-16,7-3-4 0,-3 2-1 15,0 0-13-15,4-8-8 16,20-21-13-16,37-30-5 16,-24 15-7-16,6-7-1 15,-2-11 3-15,4-6 1 16,-1-8 8-16,-3 3 10 15,-1 10 13-15,8-8 5 0,-15 12 9 16,15 4 0 0,-2 5 2-16,-23 15 3 0,20 6 5 15,-26 7 1-15,3 10 1 16,11 0-1-16,-15 11-3 16,5 2-2-16,-6 4-2 15,-5 3-1-15,1 7-2 16,-1 2-1-16,-1 9 2 15,-1 2-1-15,-5 6 0 16,2 5 2-16,-3-4 12 16,-3 9 9-16,-3-13 20 15,-8 2 11-15,-11-1 9 16,-3-17 2-16,-15 6-2 16,-3-7-2-16,-8-7-8 15,3 3-7-15,4-12-13 16,-2-3-6-16,6-3-12 15,-2-8-4-15,15-2-9 0,6-12-11 16,10-6-42-16,6 3-47 16,6-4 42-16,2 11 13 15</inkml:trace>
  <inkml:trace contextRef="#ctx0" brushRef="#br0" timeOffset="-38990.253">17381 13567 468 0,'3'-1'295'16,"0"-1"-53"-16,-1 1-32 15,-2 1-23-15,-1-1-37 16,0 0-8-16,0 0-45 16,0 0-19-16,-1 0-24 0,-22-2-9 15,-33 6-17-15,23 6-6 16,-3 1-3-16,0 6 0 16,-1 4-4-16,1 3-2 15,-6 6-3-15,7-4-3 16,7 2-3-16,7 0-2 0,15-1-2 15,4-3 0 1,5-3 3-16,7-2 0 0,-1-2 3 16,6 4 0-16,13-10 2 15,-1-2 0-15,14-8 4 16,-13-9 0-16,6-8 0 16,5-5 0-16,4-12-4 15,14 2 0-15,-15-6-1 16,-2-8 2-16,-11 3 2 15,-8-6 0-15,-5 12-2 16,-5 9-1-16,-8 11-3 16,-1 7-3-16,-5 5-1 15,1 5 0-15,-10 10-1 16,1 5 2-16,-2 11 3 16,-4 1 1-16,-1 9 0 15,-1 0 1-15,2 6 0 0,1 0 1 16,5-7-1-1,1-2 1-15,11-11-3 16,0 1 0-16,11-4-1 0,5-2 0 16,-9-11 2-16,7-2-1 15,-3-6 3-15,1-3 0 16,6-3 0-16,3-8-1 16,4-9-3-16,6-3-1 0,13-16-3 15,10-2 0-15,-14-7-2 16,7-7 0-16,2 12-1 15,-11 0 0-15,17 18 2 16,-14 7 1-16,-20 8-1 16,-1 11-1-16,-13 7-1 15,-4 7 1-15,-8 8 10 16,-8 1 7-16,-4 11 12 16,-2 5 3-16,-6 8 1 15,-1 2-4-15,-3 2-4 16,8-10-4-16,1-8-5 15,9-3-1-15,10-12-3 16,0 7-1-16,4-7-3 16,5 2 1-16,2-5-2 15,0-7 1-15,14 1 0 0,-2-4-1 16,10-1-2-16,0-1 1 16,3-10-2-16,5-6 0 15,4-6 1-15,8 2-1 16,-1-12 2-16,-4-5 0 15,3-15 2-15,-9-9 2 16,-7 5 2-16,-3 1-1 16,-17 8-1-16,-5 6-1 15,-9 10 1-15,-9 9 4 0,-4 16 4 16,-3 7 0 0,-14 13-3-16,-4 3-6 0,6 11-3 15,4 4-1-15,7 5 0 16,3 7 1-16,-3 5 1 15,-8 5 1-15,13-5 1 16,4 1-1-16,8-8-1 16,18-9-1-16,-6-3 0 15,-6-6 1-15,10-10-20 16,-4 0-39-16,11-6-92 16,-5-9-62-16,2-5 119 15</inkml:trace>
  <inkml:trace contextRef="#ctx0" brushRef="#br0" timeOffset="-38332.851">19082 12997 982 0,'-6'-9'486'16,"6"6"-153"-16,-3 5-110 15,4 5-83-15,-1-7-22 16,-2 10-30-16,-6 18-13 0,-9 42-23 16,-4-18-7-16,11 12 1 15,-5-1 0-15,-8 0-1 16,3-7-1-16,-12-8-6 16,2 4-2-16,5-6-5 15,6-2-4-15,4 9-10 16,0-4-3-16,1-2-4 15,4-3-2-15,4-26 1 16,-2-3 1-16,8-9 1 16,-5-6 3-16,7 0-4 15,3-8-4-15,-3-8-13 16,8-2-9-16,-4-3-4 16,0 1-1-16,2-13 9 15,-1 0 3-15,-3-8 3 0,-2 1 2 16,-1 1 0-16,-4 5 0 15,-6-1 0-15,-6 1-1 16,-9 9-3-16,-3 4-1 16,-14 11 0-16,3 1 1 15,-8 9 3-15,2 1 0 16,13 7 2-16,-5 7-2 16,1 3 0-16,5 7 1 15,1 4 3-15,5 4 4 0,15 4 9 16,-1 0 3-16,8 6 2 15,2 1 0-15,4-3-3 16,3-3-1-16,14-20-1 31,-10-8-1-31,0 0 0 16,44 18 0-16,11-8-2 0,21-2-1 0,-16-20-2 16,-8 2-1-16,8-8-3 15,-18-3-25-15,1 5-82 16,6-5-46-16,-24 5 81 15</inkml:trace>
  <inkml:trace contextRef="#ctx0" brushRef="#br0" timeOffset="-23999.478">20011 13442 174 0,'0'-2'118'0,"13"-5"3"16,-13 6-15-16,8-4-15 16,36-14 1-16,-39 13 9 15,7 0 5-15,-16-4 0 16,4 2 1-16,2-1 2 16,4 7-3-16,4-1-14 15,-16 2-12-15,10 0-30 16,-7-4-13-16,6-4-18 15,11 2-7-15,-7-10-8 16,9 0 4-16,-9 8 22 0,0-3 10 16,-3 10 32-16,-4 1 12 15,-1 2 8-15,1-1 1 16,0 0-13-16,-1 0-10 16,0 0-17-16,0 1-4 15,-11 27-8-15,-9 22-4 16,11-17-10-16,4-5-6 15,-7 2-9-15,-1 6-4 16,4-2-2-16,3 2-2 0,-4 4 0 16,20 2 1-16,-22 1 0 15,9-4 0-15,-5-9 1 16,-16-9 0-16,24-6 2 16,-7-7 2-16,1-5 16 15,6-7 6-15,2-9-1 16,-13-2-2-16,17-17-18 15,5-6-6-15,-3-7-5 16,12-5 0-16,-3 4 1 16,3 5-1-16,-9 5 1 15,0 6 1-15,-7 5-1 16,-10 5 0-16,-9 11-3 16,1-3-2-16,-11 8-2 15,-10 2-1-15,-2 2 2 0,2-1 1 16,2 6 1-16,5 4 0 15,9 0-2-15,-1 5 0 16,9-1-4-16,1-3 0 16,6 9-2-16,2 2-3 15,-5-3 2-15,6 5 1 16,-2 0 5-16,4 0 3 16,10-7 3-16,-1 4 1 15,5-8 5-15,7-8 1 0,10 2 4 16,9-11 0-16,7-7 0 15,-12 2-2-15,11-13 0 16,-3 1-2-16,-3-1 2 16,8 1-1-16,-22 7 19 15,-5 2-24-15,-12 4-125 16,-1 2-95-16,-1 12 116 16</inkml:trace>
  <inkml:trace contextRef="#ctx0" brushRef="#br0" timeOffset="-23053.18">21099 13484 385 0,'2'-3'246'15,"0"-3"-12"-15,-1 3-61 16,2-2-42-16,-2 1-14 15,1 0 9-15,1 0 13 0,-3 3 12 16,2-4 1-16,-2 4 6 16,1-2-6-16,-1 2-25 15,0 0-13-15,0 0-38 16,-1-1-17-16,0 1-24 16,-7-2-7-16,-8-2-10 15,-24-4-4-15,22 13-6 16,-5 3-2-16,7 2-5 15,1 1-1-15,-8 4 0 16,-7 1 0-16,-6 4-1 16,5-1 0-16,6 2-1 15,9 1 0-15,0 6 0 16,-4-4-1-16,11 11 0 16,1-8-1-16,7-5-1 15,-1 3-1-15,2-9 1 16,1 11 1-16,4-10 1 0,8-2 2 15,2-7 0-15,4-4 1 16,9-3 2-16,7 2 2 16,6-2 0-16,-5-6 0 15,8-8 0-15,-6 0 0 16,-4-4-1-16,8 6 1 0,-17 4-1 16,-5 3-1-16,-1-6 1 15,-8 7 0-15,-4 1-17 16,1-3-26-16,-5 6-72 15,-1-6-64-15,-1 7-179 16,-2-1 223-16</inkml:trace>
  <inkml:trace contextRef="#ctx0" brushRef="#br0" timeOffset="-22524.803">21532 13424 850 0,'0'-1'379'16,"-8"1"-177"-16,6 0-31 15,2 1-33-15,-5 2-7 16,3-3-6-16,1 0 0 15,-26 19-16-15,-35 32-9 16,33-24-26-16,-8 5-14 16,4-2-22-16,6 0-7 0,2 4-13 15,9-6-4-15,9-5-9 16,7-1-3-16,4-4-2 16,5-2 0-1,10-7 2-15,4 5 2 0,9-21 2 16,3 7 1-16,11-4 2 15,-8-8-1-15,-18 4 4 16,9-16-2-16,-12-1 2 16,-2-6-1-16,16-5 0 15,-14-1 1-15,-10 0 1 16,0-1 1-16,-10 0-1 16,-10 6-2-16,-3 4-5 15,-3 5-3-15,8 14-5 16,-7 0-4-16,4 6-4 0,-8 2 0 15,-11 1 3 1,19 2 1-16,-14 7 5 0,4 2-33 16,5 1-116-16,-9 4-87 15,10 4 132-15</inkml:trace>
  <inkml:trace contextRef="#ctx0" brushRef="#br0" timeOffset="-21238.709">21813 13463 422 0,'34'-31'280'0,"-11"21"34"16,-9 2-30-16,-5 5-45 15,-20-6-22-15,-4 8-61 16,19-3-28-16,2 4-51 15,5 2-17-15,-3 5-22 16,-24 1-2-16,4 4-2 16,0 2-2-16,1 2-5 0,10 5-5 15,-9 0-7-15,-3 4-2 16,-3 4-5-16,-2 2 0 16,-2 7-3-16,2 3 0 15,3-10 0-15,-1 0-1 16,11-6 1-16,0-14 2 15,-1-1 1-15,5-5 3 16,-7-9 4-16,0 4-2 0,6-12-5 16,2-2-6-16,7-2-6 15,-3-9-3-15,4 1-1 16,-4 2-1-16,6-12 0 16,4 9 1-16,9-3 3 15,9-1 1-15,0 2 0 16,6-4 0-16,-4 6-1 15,-5-1-1-15,6 8-1 16,-6 8 1-16,-3 7-1 16,-2 3 0-16,-8 10 3 15,-1 4 3-15,-6 7 4 16,-2-1 3-16,-8 4 5 16,-5 1 2-16,-4 3-2 15,1 3 0-15,-1 2-4 16,1-5 0-16,-4 2-1 15,2-4 0-15,1-7-1 16,-9 1 0-16,14-7 1 0,-2 0-1 16,-10-4 0-16,13-1 1 15,1-9 0-15,-9 2 3 16,27-1-1-16,-13-5-1 16,-3-2-2-16,16-6-3 15,-5-7-1-15,8 1 0 0,9-11 0 16,-6-5 1-16,4-5-1 15,9-7 1-15,-1 5-2 16,2 3-2-16,0 10-2 16,0 5-2-16,-1 10 2 15,-1 4 1-15,-6 10 3 16,-2 4 2-16,-13 11 6 16,-6 4 4-16,1 1 7 15,-4 7 3-15,-10 7 1 16,-1 3 0-16,-7 4-7 15,9-3-3-15,2-7-4 16,0-3-2-16,2-8 0 16,-6-5 1-16,0-7 2 15,1-5 5-15,-10-2-35 16,5 3-39-16,0-10-97 16,2-10-93-16,5-7 154 15</inkml:trace>
  <inkml:trace contextRef="#ctx0" brushRef="#br0" timeOffset="-20723.989">22550 13512 419 0,'-3'-43'279'0,"3"32"14"15,9 1-51-15,-1 6-46 16,3 4-16-16,-3-4-22 16,-7 2-16-16,2 3-27 0,-1 2-9 15,-2-3-15-15,-1 4-5 16,-4 24-8-16,-13 44-6 16,-4-14-9-16,-5 11-3 15,1-3-15 1,-12 2-9-16,5-5-15 0,2-5-4 15,1 0-7-15,2 0-3 16,-2-6-2-16,9-4-1 16,4-9-1-16,8-4 1 0,9-14 0 15,-2-5 0-15,0-8-4 16,1-8-9-16,1-9-70 16,6-10-39-16,0-9-171 15,6-11 176-15</inkml:trace>
  <inkml:trace contextRef="#ctx0" brushRef="#br0" timeOffset="-20258.233">22485 13520 563 0,'-5'-2'359'0,"3"-3"-34"16,7-1-138-16,-17-3-33 16,21-3-71-16,0 0-20 15,-7 0-1-15,22 1 9 16,-9 6 12-16,4-6 6 16,5 2-2-16,-4 2-8 0,1-2-19 15,3 4-10 1,5 8-14-16,1 1-4 0,3 11-4 15,-3 3-1 1,1 2-7-16,-14-5-2 0,-8 3-3 16,-1 2 0-16,-13 2 3 15,13 10 3-15,-8-3 7 16,-10 6 2-16,-13-1-2 16,-11-5-3-16,-5 1-6 15,0-2-3-15,2-7-1 16,0 1 0-16,1-7-1 15,-6-5 0-15,0-5-1 16,3-5 0-16,19-12-1 16,-14-2 0-16,14-8-18 15,-2-1-23-15,-9-10-117 16,23-6-46-16,-8-1 109 0</inkml:trace>
  <inkml:trace contextRef="#ctx0" brushRef="#br0" timeOffset="-18749.467">23197 13486 831 0,'4'-3'395'15,"4"-1"-158"-15,-4-1-52 0,4 0-75 16,0 1-30-16,-5 2-42 16,1 0-12-16,4 0-16 15,-5-1 9-15,4 1 40 16,-3-1 19-16,-10 3 25 16,-3 3-2-16,-4-3-26 15,-8 2-13-15,6-2-19 16,1 0-9-16,-7 0-14 15,2 1-6-15,-3 7-7 16,-3 2-2-16,0 3-2 16,2 3 0-16,-8-1-2 15,-2-1-1-15,11 4 0 16,3-2-3-16,8 1-2 16,9 0 0-16,1 3 1 15,-3 2 0-15,12 4 1 16,-4-5 0-16,-6-5 2 15,3-2 0-15,-2-6 1 0,7 3 1 16,11-2 5-16,5-5 2 16,3-9 2-16,-3-8 1 15,4-10-1-15,-7-7-3 16,2-5-4-16,2 1-1 16,-4-4-3-16,2-1-2 0,1 9-3 15,3-1 0-15,-4 12 1 16,-10 2 1-16,-1 13-7 15,-14 3-6-15,-5 7-3 16,9 7-1-16,-12 1 8 16,3 4 8-16,-5 6 5 15,-5-1 0-15,6 5 0 16,2 2 1-16,6 2-1 16,-1-6 1-16,6 3-1 15,5-8 1-15,3-5 1 16,4-2 0-16,7-7 2 15,0-5 0-15,4-3 2 16,5 0 1-16,-3-16 0 16,-2 4 0-16,1-13-1 15,3-11-2-15,-12 2-2 16,19-6-2-16,-6 0 0 16,-1 5-1-16,11 5-1 0,-8 6 0 15,-1 13-2-15,-10 1 0 16,-4 11-4-16,-9 1-1 15,-4 5 8-15,2 7 4 16,-4 3 7-16,-1 5 4 16,-5 5-1-16,-2 1-2 15,-6 5-2-15,5-2-1 16,-5 2-2-16,4 2-1 0,3-7-1 16,-1 0-1-16,6-11-2 15,4-1 1-15,0-3-1 16,7 0 2-16,8-12 1 15,-1 5 1-15,13-5 1 16,2-12-1-16,8 8-1 16,9-10 0-16,-7-12 0 15,3 14-1-15,-3-14 1 16,-4-4 1-16,3 2 1 16,-5-15 3-16,0 6 0 15,-5 0-1-15,-11 5-2 16,-4 3-2-16,-8 9 1 15,-5 5-1-15,-4 8 1 16,-3-1 2-16,-11 10 2 0,-5 4 2 16,-1 2 2-16,-11 11 0 15,6 0-1-15,-11 1 0 16,10 5 7-16,14 3 4 16,-13-1 5-16,17 1 0 15,-5 2-6-15,2 0-5 16,21-1-8-16,-6 0-1 15,12-5-2-15,-3-4 0 16,10-5 1-16,13 1 1 0,2-14 1 16,6-1 0-16,-1-5-16 15,-8-12-22-15,-3 4-59 16,2-14-28-16,-8-5 67 16</inkml:trace>
  <inkml:trace contextRef="#ctx0" brushRef="#br0" timeOffset="-17971.275">24869 13184 417 0,'6'-9'301'16,"-5"-4"84"-16,7 10-100 0,-11 3-41 15,0-3-37-15,1 12-78 16,-10-1-25-16,1 11-38 16,5 14-10-16,-20 2-13 15,9 2-5-15,-3 10-12 16,1-5-6-16,-3 1-6 15,-8 7-1-15,7-5-4 16,-13-5 0 0,18-3-1-16,3-5 0 0,-1-14 0 15,6-3 1-15,0-2-6 16,7-10-27-16,0-3-67 16,-2-9-40-16,6-21-119 15,-1 1-74-15,4-7 209 16</inkml:trace>
  <inkml:trace contextRef="#ctx0" brushRef="#br0" timeOffset="-17348.221">24641 13356 511 0,'3'-8'363'15,"-2"7"48"-15,7-3-81 16,-6 6-91-16,2 0-33 16,-6 5-61-16,2-7-15 15,0 0-36-15,0 0-23 16,4 2-31-16,17 6-10 0,27 27-9 15,-22-26-3-15,6-9-4 16,-14-3-1-16,31 3-3 16,-8 0 0-1,3-3 0-15,2 1 1 0,-20-10 2 16,-4 1 2-16,-9-3-2 16,-4 5-1-16,-6 7-3 15,1 2-2-15,-6 4 0 16,1-4 0-16,0 0-1 15,-2 3 1-15,-3 20-2 16,-32 22-2-16,24-23-1 16,4 3 0-16,-2-5 0 15,-1 3-1-15,1 1-1 16,3-4 0-16,7 4 0 16,2 0-1-16,8-2 1 15,-2-1-1-15,8-2 1 16,5-1 0-16,-4-10 1 15,6-1 1-15,0-5 1 0,2-2 2 16,11-3 2-16,-1-11 0 16,1-7 0-16,2-4-1 15,5-1 1-15,-12 2-1 16,-4-5 2-16,-3 2 1 16,-13-4 1-16,13 2 2 15,-15 1 1-15,-1 1-1 0,-14-3 2 16,-11 7 2-16,16 4 1 15,-17-1-3-15,5 8-7 16,-7 0-5-16,-23 4-5 16,4 8-1-16,-7 0 2 15,2 7-1-15,8 0 1 16,4 0-5-16,7 1-37 16,2-2-32-16,7-7-91 15,7 1-60-15,6-2 140 16</inkml:trace>
  <inkml:trace contextRef="#ctx0" brushRef="#br0" timeOffset="-16526.402">26219 13238 547 0,'3'-11'354'16,"9"3"-30"-16,-7 0-107 15,-11 0-25-15,4 11-70 16,3 4-21-16,-12 12-32 16,3 1-9-16,0 9-6 15,-11-1-3-15,6 7-6 16,-6 6-4-16,-13-1-9 16,8 5-7-16,-12-1-9 15,2-5-3-15,11 4-3 16,1-3-1-16,7-8 0 0,2-11 1 15,9-10 2-15,-1-6-2 16,5-16-45-16,0 5-43 16,2-19-139-16,4-8-101 15,6 1 195-15</inkml:trace>
  <inkml:trace contextRef="#ctx0" brushRef="#br0" timeOffset="-16290.43">26001 13429 903 0,'-1'-2'431'0,"-2"-2"-164"16,9-3-35-16,6 1-49 15,3 4-18-15,5-2-19 16,-4 3-14-16,10 1-40 16,-7-1-19-16,-4 7-38 15,1-3-13-15,-4 6-12 16,-4-10-2-16,8 2 0 15,5 5 2-15,-7-8-28 16,4 3-54-16,-1-6-117 16,-6-6-29-16,14 4 117 15</inkml:trace>
  <inkml:trace contextRef="#ctx0" brushRef="#br0" timeOffset="-15364.518">26717 13023 762 0,'-9'-5'408'16,"13"-1"-104"-16,-13 4-120 15,5 5-20-15,5 6-38 16,-3 11-21-16,-10 6 0 16,0 11-6-16,4 12-16 15,-16 9-2-15,5-3-19 16,-9 0-11-16,-7-4-20 16,5-7-9-16,2 2-10 15,-1-3-1-15,1-1-4 16,6-7 0-16,-1-5 0 15,8-2 0-15,4-17 2 0,2-4 4 16,7-12 0-16,1-13-3 16,4-1-10-16,5-5-11 15,7-7-17-15,5 5-10 16,8-8-9-16,6 3 1 16,9 0 14-16,0 3 10 15,12-4 14-15,-13 9 3 16,-6 7 2-16,-5 3-1 15,-19 15 1-15,11-2-3 0,-12 9 18 16,-3 4 11-16,-9 1 21 16,-9 9 8-16,-6 1-10 15,13 1-7-15,-11 6-16 16,2-9-4-16,7 1-7 16,-10 0-2-16,14-5-3 15,-6 5-2-15,4-6-1 16,3-3 1-16,11-2 1 15,0-3 1-15,16-6 4 16,3-3 0-16,0-9 1 16,9-5 0-16,-5-2-1 15,5-4-1-15,4-3 0 16,-2 1 0-16,2-2 0 16,4 2-1-16,-7-4 2 15,-6 1 1-15,-8-5 0 16,-14 1 1-16,0-2 1 0,-5-2-2 15,-10 8-1-15,5 0-2 16,-6 5-3-16,5 9-1 16,-1-3 0-16,-5 7 1 15,-6 14 0-15,-10 0 0 16,4 10 1-16,6 0 1 0,-6 11 6 16,0-5 2-16,-4 7 7 15,-8 3 3-15,13-6 1 16,7 6-1-16,4 0-6 15,4-4-4-15,5-2-6 16,2-2-1-16,-1-3-2 16,15-2 1-16,-3-1 0 15,16-6 2-15,-9-11-8 16,-8-4-8-16,13-14-17 16,-7-4 15-16</inkml:trace>
  <inkml:trace contextRef="#ctx0" brushRef="#br0" timeOffset="-14142.832">28430 13063 465 0,'4'-2'332'0,"2"-1"8"16,-4 3-85-16,-2-1-26 15,0 0-46-15,-1 1-16 0,0 0-36 16,0 0-8-16,0 0-4 16,-6 3-8-16,-14-1-15 15,-25 36-12-15,20-28-34 16,0-2-13-16,-4 2-19 16,-4 0-5-16,4-2-5 15,0 0-1-15,1-8-2 16,8 3-1-16,2-3-2 15,14 6-1-15,5 0-1 16,-4-5-1-16,13 4-3 16,-15-10-1-16,2 5-1 15,4 4 0-15,-8-2 1 16,10 7 2-16,1 1 2 0,0-7 1 16,3 7 1-16,-7 0 1 15,-2-4 0-15,-2 8 0 16,7-5 0-16,-4-1 0 15,1 9 1-15,-7-5-1 16,-8-1 0-16,16 3-1 16,-7-7 1-16,3 1 0 15,5-3 0-15,-11-3 0 16,2 0-1-16,12-2 0 16,-10 7 0-16,0-7 1 15,8-3-1-15,-2 0-1 0,0 2 0 16,15-4-3-16,33-22 0 15,-13 13 0-15,-24 3-3 16,2-13 1-16,18 14 0 16,-10-1 1-16,19 12-1 15,-7 8 2-15,-11 5-1 16,-5 1 1-16,-4 0 1 16,-4 5 0-16,-4-3 1 15,0 6 0-15,-5-1 2 16,-3-2 0-16,-7 7 2 15,-1-2 0-15,-6 0 1 16,-2 4 0-16,-5-8 2 16,-9 1 3-16,-2-2 5 0,-3-2 3 15,2-5 4-15,2-4-1 16,-8-8-2-16,3-3-2 16,1-4-3-16,-2-4-1 15,7-5-1-15,4-1-1 16,2-2-5-16,9 1-2 15,0 7-4-15,7 0-2 16,3-1-13-16,-1 9-15 16,8-7-76-16,-2 7-34 15,-2 2-115-15,8 0 148 0</inkml:trace>
  <inkml:trace contextRef="#ctx0" brushRef="#br0" timeOffset="-13212.105">29023 13038 418 0,'5'-8'270'0,"-2"0"34"16,-7 4-38-16,-6-6-24 15,23 7-11-15,2 1-49 16,-3 0-22-16,-6 5-47 16,-4 0-20-16,-13 8-22 15,-4 5-9-15,15 12-9 16,-13 6-6-16,-15 7-6 16,13 5-3-16,-22 9-6 15,2-6-6-15,13 5-7 0,-5-3-3 16,3-11-5-16,0 2-1 15,2-8-3-15,2-4 0 16,0-3 0-16,0-3 0 16,4-6 1-16,-2-5 1 15,10-5 4-15,-5-2 2 16,8-7 0-16,5-1-1 0,1-4-7 16,-1 5-4-16,0 0-3 15,0 0-1-15,4-5 1 16,-1 0 0-16,-2 3-1 15,6-3 0-15,-1 2-2 16,2 0 0-16,2-1 0 16,27-6-1-16,-32 15 2 15,2 2 0-15,5-3 0 16,-4 3 0-16,9-2 0 16,5 0 0-16,4 1 0 15,7-4 2-15,9-1 0 16,-6 1 1-16,6-1 5 15,-8-1 2-15,0-1 2 16,3-1 1-16,-16-2-3 16,0 1 0-16,-6 2-3 0,-4-5 0 15,2 3-1-15,-2 2-2 16,-11-2-2-16,3 3 0 16,-7 7-15-16,4-6-45 15,-1 0-129-15,1 5-99 16,1 1 166-16</inkml:trace>
  <inkml:trace contextRef="#ctx0" brushRef="#br0" timeOffset="-12493.32">29940 13159 195 0,'8'-9'157'0,"6"1"50"16,3-1-8-16,-11-5-4 16,8 4-2-16,-5-1-13 15,-6 0-7-15,6-1-16 16,2 1-8-16,-5 1-20 15,8 1-9-15,-6 7-13 16,2 2-6-16,-8 1-17 16,-7 1-12-16,2 6-25 15,-11 1-12-15,5 9-9 16,-1 11-3-16,-9 12-3 16,-5 10-3-16,-11 6-2 0,-5-3-3 15,8-5-2-15,1-7-2 16,6-12-1-16,4-3-1 15,3-6 0-15,3-6 1 16,5-4 2-16,3-6 3 16,3-5-14-16,4 0-20 15,-3-10-61-15,2-3-44 16,1-8-133-16,2-6-158 16,6 2 271-16</inkml:trace>
  <inkml:trace contextRef="#ctx0" brushRef="#br0" timeOffset="-12273.609">29795 13203 808 0,'4'-2'418'0,"-3"-1"-113"15,4 8-39-15,-5-5-74 16,0-1-18-16,21 0-26 16,34-5-19-16,-23 7-38 15,2 5-19-15,5-1-35 16,-17 6-14-16,1-2-12 15,-6-7-1-15,-17 7-2 16,12-11 11-16,-12 1-47 0,5 0-39 16,-4-1-130-16,-2 1-67 15,-1 0 161-15</inkml:trace>
  <inkml:trace contextRef="#ctx0" brushRef="#br0" timeOffset="-11648.188">30508 12818 789 0,'-4'-3'438'0,"0"1"-52"15,0 2-98-15,3 0-107 16,0 0-35-16,0 1-63 16,-6 28-17-16,-13 36-16 15,-4-22-4-15,-4 12-7 16,-9-5-4-16,2 20-5 16,3-2-4-16,-2-2-8 15,1 1-3-15,0-20-5 16,-1-1-1-16,-1-8-2 15,10-12 0-15,7-3 0 0,-2-2 1 16,17-11 4-16,-3-5 4 16,-1-6 1-16,3-8-4 15,14-4-19-15,-10-4-16 16,10-12-36-16,8-2-16 16,2-12-23-16,14 8 3 15,2-2 20-15,6-4 16 0,-2 6 32 16,-3 1 9-16,7 9 12 15,3 12 1-15,-10 7 4 16,-4 4 3-16,-13 12 12 16,-5 4 9-16,0 17 21 15,-4-4 7-15,-9 6 14 16,2 0 0-16,-15-8-9 16,1 4-8-16,7-1-19 15,-19-3-11-15,4-3-11 16,3-2-1-16,-10-7-2 15,12 0 0-15,6-2 1 16,-1-3 14-16,3-4-48 16,0-4-29-16,3-3-133 15,6-4-113-15,15-7 193 16</inkml:trace>
  <inkml:trace contextRef="#ctx0" brushRef="#br0" timeOffset="-10622.106">31037 13301 962 0,'0'-2'475'0,"6"0"-143"16,-22 2-80-16,10 3-56 16,-14-5-35-16,2-4-52 15,18-2-22-15,-11-3-40 16,6-1-11-16,-3 3-4 15,5-2 0-15,-12-2-1 16,-8 5-1-16,-17 6-10 16,-12 2-5-16,4 16-5 15,6-1-3-15,3 3-2 16,-7 9-1-16,17-2-2 16,-7-6-1-16,7 2-1 15,15-1-2-15,-4-5-1 16,11 8 0-16,13-4 0 15,-5-4-1-15,8 2 0 16,-2-2 1-16,-4-3 1 16,7-4 2-16,1-5 2 15,15-3 3-15,8-9 0 0,3-3 0 16,2-6-7-16,-7-3-5 16,5-3-10-16,2-8-3 15,6 0-7-15,-2-6 1 16,-12 8 3-16,-4 2 2 0,-22 14 11 15,4 2 1 1,-10 7-6-16,1 14 0 16,-5 4 3-16,-10 5 7 0,-9 5 14 15,-6-6 6-15,8-1 0 16,2 8 0-16,14-6-4 16,-3 7-3-16,5-3-4 15,3-3 0-15,2 0-2 16,5-3 1-16,8-1 0 15,0 0 2-15,6-7 0 16,10-3 2-16,-6-5 3 16,3-4 0-16,3-8-2 15,-6-2-7-15,19-8-5 16,2-5-4-16,0-15-10 16,0-11 2-16,-6-21-2 0,4-7 0 15,4-2 9-15,0 1 4 16,-17 11 4-16,6-1 1 15,-12 12 0-15,-2 10-1 16,-9 16 16-16,-13 14 5 16,-10 14 2-16,5 6-2 15,0 22-16-15,-8 8-4 16,-10 13 1-16,-9 11 6 16,-13 3 3-16,-4 2 3 15,10 2-1-15,-3-3-2 16,13 3-1-16,6-1-1 15,2-6-2-15,-2-3 0 0,11-12-2 16,-7-5 0-16,9-4-1 16,9-2 0-16,-4-8 0 15,11-2 0-15,-2-5-1 16,2-5 1-16,11 2 1 16,-2-3-2-16,8-1 0 15,1-4-6-15,4-5-12 16,5-5-6-16,10-3-9 15,6 3 4-15,-12-1 11 16,13 2 4-16,-28-1 12 16,12-3 0-16,7-4-29 15,-13 1-22-15,13 0-49 16,-26 1-33-16,-4-3-69 0,-3 4 125 16</inkml:trace>
  <inkml:trace contextRef="#ctx0" brushRef="#br0" timeOffset="-10273.431">31075 12888 1199 0,'-1'-7'594'16,"2"8"-206"-16,2-5-160 16,5-7-33-16,14 18-72 15,-1-14-30-15,17 17-46 16,6 6-17-16,21-8-16 15,8 11-5-15,7-5-3 16,-5-6 0-16,-18 3-8 16,-8-1-17-16,-17-2 16 0,-6-3-5 15</inkml:trace>
  <inkml:trace contextRef="#ctx0" brushRef="#br0" timeOffset="-7234.067">2359 14733 460 0,'31'-36'310'16,"-37"30"3"-16,8 1-116 15,1-3-21-15,-13-2-35 16,6-1-13-16,13 7-14 0,-16 2-2 16,0 1-2-16,15 0-10 15,-18 1-33-15,10 4-20 16,0 8-31-16,-15 9-7 16,0 2-2-16,4 7 1 15,4 9-1-15,-6-4-3 16,13 6 0-16,-17 1 1 0,4-4-1 15,13-1 1-15,-9-3 1 16,10-2 0-16,-3-4 4 16,-5-10 3-16,1-9 3 15,2-6 5-15,-2-4-4 16,6 3-34-16,-1-3-96 16,1 0-86-16,0-9 112 15</inkml:trace>
  <inkml:trace contextRef="#ctx0" brushRef="#br0" timeOffset="-6625.317">2862 14647 667 0,'33'-12'357'16,"-25"4"-55"-16,15-2-73 16,-15 8-44-16,-13-1-33 15,10-4-33-15,-9 12-3 16,-1 4 8-16,5-1 7 0,-12 15-10 16,0-4-19-16,-6-2-36 15,-10 4-16-15,-7-9-21 16,-4-4-7-16,1 1-7 15,7-3-3-15,2 0 0 16,4 1 0-16,9-7-1 16,-3-1 0-16,9-4-5 15,5 1-5-15,3-1-10 16,2 3-4-16,7 4-4 16,3-1 0-16,9 11 5 15,3-1 3-15,9 4 2 16,-2 4 2-16,-2-3 4 15,-1 8 0-15,-9 4 1 16,10-1 0-16,-9 3 0 16,-5-2 1-16,-8 2 0 0,-15 4 1 15,-8-4 1-15,3-3 1 16,-2-8 4-16,-4-4 2 16,1-2 3-16,-11-3 0 15,-6-6 0-15,4-4-1 16,4-9-2-16,5 4-2 15,0-4-2-15,3 0-3 16,-2 6-2-16,5-9-1 16,-1 7 0-16,4 3-2 15,7-3-10-15,-4 3-23 16,10-2-93-16,-4 4-79 0,3 7 123 16</inkml:trace>
  <inkml:trace contextRef="#ctx0" brushRef="#br0" timeOffset="-4996.242">3644 14787 496 0,'31'-39'256'0,"-21"27"-51"16,-3-1-17-16,-1 6-16 16,-6 2-9-16,-1 4-28 15,7 1-18-15,-6 0-42 16,0-1-17-16,0 1-33 15,0 0-10-15,0 0-11 16,1 11-2-16,-1 15 2 16,-5 31 1-16,-2-23 5 15,2 5 1 1,-8 1 3-16,4 7 0 0,-3-6-2 16,-4 1 1-16,-2-5-1 15,4-10 0-15,3-3 2 16,0-10 0-16,11-3 7 15,0-8 4-15,0-7-5 16,-3-8-3-16,2-13-15 16,3-4-5-16,11-14-6 15,5 0-2-15,2-7-2 16,5 0 0-16,13 8 3 0,3-4 2 16,1 10 2-16,0 0 3 15,-15 12 0-15,4 5-3 16,3 14-1-16,-14 2-3 15,2 4-1-15,-5 12 1 16,-12 3 5-16,8 7 2 16,-9 8 3-16,-1-2 0 0,-1 6 3 15,-8 0 1-15,0 3 0 16,-5 4 2-16,-2-7-1 16,6-3 1-16,0-7-1 15,0 0 0-15,6-11 0 16,1 4-1-16,0-7-1 15,9-7-1-15,-3 7-1 16,5-10 0-16,9-3 1 16,2 2 0-16,5-17 1 15,3 0-1-15,9-8 1 16,1-13 0-16,17 0 0 16,-4-2 3-16,-8-4 4 15,-1 1 0-15,-22 0 5 16,-1-1 1-16,-6 6-4 0,-5 3-1 15,0 15-3 1,-7 4-2-16,-7 11-4 0,-10 7-1 16,-2 0 5-16,-10 11 4 15,-3 8 9-15,2 2 0 16,-11 12-4-16,19-1-4 16,-9-1-3-16,2 0 1 15,12 2 2-15,-9-4-2 16,19-4-3-16,3 3-1 0,3-9-1 15,13-1-1 1,3 5 3-16,20-6 1 0,-4-5 1 16,-6-7 2-16,9-4 1 15,-8-5 1-15,12-15 2 16,-3 5 0-16,2-16 0 16,-10-2-1-16,-3 1-1 15,4-5 0-15,-6-2-1 16,4-5 2-16,-2 3 0 15,0-1 0-15,-17 9-2 16,6 2-2-16,-14 10-2 16,-12 10-1-16,9 0-6 15,-28 4-2-15,1 6-5 16,4 9 0-16,-7 7 3 16,11 7 1-16,1 4 0 0,-1-4 1 15,0 4 2-15,8 4 0 16,5 3 3-16,2-2-1 15,7 10 1-15,3-12-1 16,2-4 1-16,3-4 1 16,8-6 2-16,0 0 2 15,2-8 10-15,5-3-8 16,-1-13-85-16,3 0-54 0,1-9 70 16</inkml:trace>
  <inkml:trace contextRef="#ctx0" brushRef="#br0" timeOffset="-4113.448">5430 14426 1137 0,'7'-5'475'0,"-2"1"-261"15,-2-6-42-15,3 6-35 16,-5 3-27-16,-2 4-46 16,1-3-12-16,-1 6-13 15,-5 21 3-15,-10 49 16 0,-4-21-3 16,-3-1-10-16,0 7-4 16,2-11-18-16,1 3-5 15,8 5-6 1,-9-8-3-16,10-1-2 0,-8-7-1 15,7-10-1-15,11-1 2 0,-6-16 2 16,15-8 4-16,-11-7 15 16,-8-5 2-16,13-13 0 15,-10 4-3-15,30-14-15 16,-5-8-5-16,-13-1-3 16,9-8-3-16,-30 5-1 15,10 4-1-15,-5 14-3 16,-2 4-3-16,-11 8-6 15,-4 0-1-15,-11 9-1 16,-4 6 2-16,7 6 2 16,3 6 2-16,10-3 3 15,2-1 0-15,3 3 1 16,1 4 0-16,1 4-1 16,1-1 0-16,2 0-1 15,5 2 0-15,9 0-1 16,4 2 1-16,13 1 1 15,2-7 2-15,1 1 4 0,4-6 0 16,8-1 0-16,-2-1 1 16,19-12 1-16,0 1 1 15,8-1 1-15,5-16 1 16,-7-3 1-16,4-1 0 16,-11-24 1-16,-5 7 0 15,-6-8-1-15,0-10 0 16,-3 6 0-16,-7 2 0 0,-3 9-1 15,-6 0 0-15,-12 19 2 16,6 1 0-16,-19 6-3 16,-5 8-2-16,-9-1-2 15,-10 5-2-15,4 15 2 16,-3-2 1-16,3 9 1 16,7 2 2-16,1 1 1 15,0 3 2-15,5 4 2 16,4 0 1-16,6 1-2 15,4-1-2-15,11 0-2 16,0-8 0-16,3 2 2 16,-3-5-1-16,8-7 3 15,-1-6-1-15,7-16-4 16,9-2-8-16,-2-19-85 0,9 4-49 16,-3-17 81-1</inkml:trace>
  <inkml:trace contextRef="#ctx0" brushRef="#br0" timeOffset="-3518.283">6375 14386 760 0,'3'-3'454'16,"-2"-1"-36"-16,-1 4-120 0,-1 0-124 15,0 0-27-15,0 0-53 16,-1 7-16-16,-5 22-30 15,-9 36-8-15,6-14 0 16,2-5 4-16,-1 6-1 16,-5 0 0-16,5-7-3 15,-8 8-2-15,-6-3-7 16,12 3-4-16,-3-2-9 16,8-7-3-16,6-11-3 15,-4-6 2-15,0-16 1 16,-2-4 8-16,6-8 10 15,8-3-1-15,-3-24-3 16,2-6-7-16,-4-15-13 16,-16-10-3-16,14 9-14 0,-2 5-6 15,-3 9-6-15,7 4-3 16,-18 16 2-16,-4-5 1 16,-4 12-2-16,-10 12 1 15,-7 1 6-15,-9 9 4 16,-2 4 4-16,4-2 1 15,5 11 1-15,3-3-1 0,9-1 2 16,-1 1-1 0,13 1 2-16,2-2 0 0,-7 2-2 15,22 0-1-15,2-2 0 16,-1 2 1-16,19-5 5 16,2 3 2-16,5-1 6 15,20-8-1-15,1 3 2 16,-6-9 0-16,7-7 0 15,9 9-2-15,-1-15 2 16,-10 3 1-16,-1-13 1 16,-19-3 13-16,-1-7-33 15,16-14 80-15,-8 4-55 16</inkml:trace>
  <inkml:trace contextRef="#ctx0" brushRef="#br0" timeOffset="-3141.594">6816 14959 1817 0,'-3'0'808'15,"2"-1"-330"-15,1 1-341 16,0 0-30-16,0 0-48 15,-1 0-18-15,-1 0-21 16,-2 14-9-16,-4 6-4 16,-9 23 1-16,13-33-34 15,-3 7 43-15,7-5-19 16</inkml:trace>
</inkml:ink>
</file>

<file path=ppt/ink/ink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2:47:16.46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definitions>
  <inkml:trace contextRef="#ctx0" brushRef="#br0">3082 797 189 0,'-1'0'98'0,"0"0"-12"16,-1 0-16-16,1 0-23 16,1 0-6-16,0 0 3 15,0 0 11-15,0 0 10 16,0 0 4-16,0 0 6 16,0 0 0-16,0 0 14 15,0 0 11-15,0 0-2 16,0 0-6-16,0 0-8 0,0-1-4 15,0 1-9 1,0-1-2-16,0 0-8 0,0 1 0 16,0-1-9-16,0 1-6 15,0 0-7-15,-1 0-8 16,0 0-8-16,-1 6-2 16,-3 16-6-16,-11 34-2 15,5-28-3-15,-2 10-2 16,-1-6-2-16,-4 2-1 15,4 4 0-15,-1-9 1 0,-6 5-2 16,-4-1 0 0,5 2-2-16,-1 0 1 0,10-5-1 15,7-6 0-15,-7-7 1 16,11-4 0-16,-5-14 3 16,6-1-6-16,9-11-79 15,-8-4-84-15,21-8 100 16</inkml:trace>
  <inkml:trace contextRef="#ctx0" brushRef="#br0" timeOffset="864.5">3060 808 393 0,'-3'3'251'0,"1"-3"27"16,1 0-73-16,0 0-32 15,0 0-20-15,1-1-41 16,0 0-11-16,5-2-25 16,13-8-12-16,29-20-21 15,-17 20-9-15,-6-2-17 16,15 4-4-16,7 2-5 16,-2 1 0-16,15 3-3 15,-19 3-2-15,-5 2-1 16,-1 2-1-16,-14 7 0 15,9-1 1-15,-11 0-1 16,-7 7 1-16,5-4 0 16,-5 2 0-16,0 6 0 15,3-8 1-15,-13 2 0 16,1 6 1-16,-7-5 3 16,-11 4 3-16,4 5 2 0,-11-7 2 15,-5-1 0-15,2 2-1 16,-18-7 1-1,2-1 0 1,-2-3-3-16,-5-3-2 0,-1-4-2 0,-1-1-1 16,8-3 0-16,7 0-1 0,13-5-1 15,2 0-1-15,6 1-3 16,2-3 0-16,5 3-1 16,1 0-1-16,4-2 0 15,-2 8-2-15,4 1-3 16,1-2-1-16,-1 2-4 15,1 0 0-15,0 0-2 16,0 0 3-16,0 0 2 16,0 0 3-16,0 0 2 15,3 6 0-15,6 11 2 16,14 26-1-16,-13-25 2 16,-9-1-1-16,8 0 1 15,2 0 0-15,-2 2 0 16,13 6 0-16,-13-3 1 15,6 2 1-15,-2-3 0 16,-2-3 1-16,15 4 0 16,-11-10 0-16,3-1 1 0,-2-7 0 15,-9 2 1-15,10-1 2 16,-1-3 6-16,-8 1-31 16,1-10-123-16,-2 5-141 15,12 3 166-15</inkml:trace>
  <inkml:trace contextRef="#ctx0" brushRef="#br0" timeOffset="2105.574">3767 1133 154 0,'27'-5'135'16,"-20"2"24"-16,-14 0-16 16,5 3 3-16,-1 0-16 15,5 1-12-15,-2-1-21 0,0 0-5 16,0-1 0-16,0 0 0 16,0 0-4-16,0 0-5 15,0 0-14-15,0 0-4 16,0 0-11-16,0-1-9 15,-1 1-16-15,0 0-6 16,-9-1-8-16,1 1-2 16,-10 1-6-16,-27 7-2 15,23-1-5-15,-1 4 0 16,3 0-3-16,1 3 0 0,2 1 0 16,-1-1 0-16,7 4-1 15,2-2-1-15,3 3-1 16,5-3 0-16,1 2-1 15,1-3 0-15,0-2 1 16,2-1 1-16,3 2 1 16,-4-2 1-16,12-3 2 15,0 3 1-15,2-11 0 16,8 1 3-16,-11 1 0 16,0-2 0-16,2-7 0 15,1 2 0-15,4-9 0 16,5 0-1-16,-2-6-2 15,5 1-2-15,-6-5-1 16,-2 3 1-16,-7 1 1 16,-4-3 1-16,3 0 0 15,-7 2 2-15,8 5 0 0,-8 2 1 16,-3 10 1-16,4-1-1 16,-10 5-3-16,-6 1-2 15,2 5-3-15,-4 3 1 16,4 7 2-16,6-2 1 15,-2 2-1-15,-10 0 0 0,13 1 1 16,-9-1 0-16,6 0-1 16,5 1 1-16,-8-6-1 15,15 6 0-15,-6-4 0 16,5-1 0-16,2 2 1 16,-4-4 0-16,7 2 0 15,0-4 1-15,0-5 0 16,3 5 0-16,6-8 0 15,0-5 1-15,6 4 0 16,-2-11 2-16,-3 3 0 16,-1 0 0-16,-7 0 0 15,1 1 0-15,-4 3-2 16,-4 9 1-16,-2-6-53 16,-2 4-64-16,1 5 74 0</inkml:trace>
  <inkml:trace contextRef="#ctx0" brushRef="#br0" timeOffset="2854.011">4365 950 381 0,'2'-9'261'0,"-1"7"17"16,-1-5-47-16,-3 1-69 16,3 5-30-16,-5 4-44 15,-1 4-20-15,4 3-27 16,-6 3-10-16,6 1-12 16,4 1 0-16,-7 11-2 15,0-2 0-15,-5 6-4 16,-4 9-3-16,-1-5-4 15,2 3 1-15,1-2 0 16,-6 0 2-16,2-1-1 0,-1-2 1 16,-2-7 0-16,3-10 0 15,5-6-12-15,-2-7-27 16,7-8-115-16,-1-4-100 16,2-13 147-16</inkml:trace>
  <inkml:trace contextRef="#ctx0" brushRef="#br0" timeOffset="3508.816">4229 1065 681 0,'-5'1'345'15,"2"-1"-120"-15,3 1-94 16,0-1-30-16,0 0-45 15,0 0-8-15,6 4-18 16,13 4-3-16,26 13-5 16,-23-17-4-16,-1-1-3 15,5 0 0-15,3-6 8 16,-2 3 9-16,-4-6 9 16,-3 0 0-16,-2 1-8 15,-2-7-9-15,-8 8-13 16,7-5-3-16,-4 2-4 15,-2 2-2-15,6-4-3 0,-11 7-1 16,-3 3-2-16,4 0-1 16,-5-1 3-16,0 0 1 15,0 0 1-15,0 6 2 16,-1 7 2-16,0 1-1 0,-3 32 1 16,3-27-1-16,-9-1 1 15,5-2-2-15,-7 7 1 16,0-2-1-16,6 3-1 15,-2 2 1-15,0-2 0 16,2-3 1-16,1-6 1 16,-4-2 1-16,6-11 0 15,-3 4 2-15,5-7-2 16,1 4-3-16,-1-1-32 16</inkml:trace>
  <inkml:trace contextRef="#ctx0" brushRef="#br0" timeOffset="3521.087">4974 1108 975 0</inkml:trace>
  <inkml:trace contextRef="#ctx0" brushRef="#br0" timeOffset="4032.004">4988 1091 854 0,'0'-1'417'0,"-1"1"-161"0,0 0-86 15,-1 0-32-15,1 0-54 16,-4 1-23-16,-8 5-31 15,-4 1-8-15,-32 17-7 16,33-18-2-16,-2 5-3 16,1 3-2-16,-1-1-1 15,-3 5-1-15,-1-3-3 16,5 5-1-16,14-1-2 16,-4-2 0-16,10-2-1 15,-5-2-1-15,-3 0-2 16,5 0 1-16,2-1-1 15,15 0 1-15,-11-2 1 0,4-1 0 16,2-5 0-16,-9 1 2 16,18-5 0-16,6-1 3 15,-2-6 2-15,6 0-1 16,1-13 0-16,-10 0-1 16,9-9 0-16,-3-10 0 15,-3 6 1-15,5 0 1 16,-15 6 2-16,9 5 0 0,-9 4 3 15,0 2 2-15,-14 0 2 16,-15 2 1-16,-3 4 5 16,-12 2 3-16,6 5 6 15,-2 2 1-15,-6 4-6 16,-1 3-6-16,-6 2-9 16,-1 2-3-16,5-4-3 15,7 2-1-15,13-3-1 16,-7-1-1-16,10-1-99 15,0-2-58-15,23-2 93 16</inkml:trace>
  <inkml:trace contextRef="#ctx0" brushRef="#br0" timeOffset="4986.795">5837 1101 494 0,'0'-1'317'16,"0"1"-41"-16,0-1-72 16,0 1-29-16,0 0-43 15,0-1-19-15,0 1-37 16,0 0-19-16,0 0-30 15,-1 0-5-15,0 0-5 16,-12 9-3-16,-42 35-4 16,32-24-4-16,0 1-4 15,-5 5 0-15,15-4-2 16,5 0 0-16,-2-2-2 16,4-3-1-16,0 1-2 15,-7-5 1-15,14 1 0 16,0-3 0-16,11 1 1 0,10-1 1 15,-8-4 1-15,6-3 1 16,-2-3 3-16,2-2 1 16,9-4 2-16,7-6 2 15,-5-9 2-15,-6-1 1 16,2-7 1-16,-6 2 0 16,-4-3 1-16,-2 2 0 15,-9 3 2-15,-1 1 1 16,-8 5 0-16,0 5 0 15,-1 1-3-15,-8 2-1 0,-1 2-9 16,-4 1-3-16,-6 5-4 16,7 1-4-16,-3 2 3 15,5 1 0-15,2-2 0 16,1 0-9-16,3 2-57 16,3-2-53-16,3 1 74 15</inkml:trace>
  <inkml:trace contextRef="#ctx0" brushRef="#br0" timeOffset="5510.686">6217 1412 248 0,'-1'-10'195'0,"1"6"58"16,8-3-52-16,3 3-16 15,-9-6-13-15,3-9-26 16,6 2-15-16,-6-5-35 15,7 5-12-15,-12-2-9 16,-5-4 0-16,10-2-4 16,-1-5-5-16,5-3-13 15,-1-3-8-15,-5-10-12 16,-1 6-5-16,9-5-13 16,-1-6-4-16,3 11-5 15,1-7 1-15,4 7-1 16,0 6 2-16,0-1-3 15,-5 4-1-15,-1 7-3 16,2 2-1-16,-1 7-5 16,11 1-3-16,-1 7-4 0,-1 2-2 15,-2 3-3-15,-2 2 1 16,-7 6 2-16,7-3 2 16,2 12-7-16,-10 0-30 15,12 6-113-15,-10 9-98 16,-11-4 154-16</inkml:trace>
  <inkml:trace contextRef="#ctx0" brushRef="#br0" timeOffset="5793.845">6210 1088 1023 0,'-4'-4'444'0,"1"-1"-229"16,13 0-31-16,1-1-56 16,0 3-25-16,12 3-45 15,-4-1-15-15,12 1-23 16,2 1-4-16,-5-1-7 15,-8 2-1-15,-4-2-10 0,-3 0-61 16,-3 1 46-16</inkml:trace>
  <inkml:trace contextRef="#ctx0" brushRef="#br0" timeOffset="8873.659">7389 1086 252 0,'0'-1'162'0,"0"0"16"0,0 0-26 15,0 0-27-15,0 0-10 16,0-1-25-16,0 1-6 16,1 0 1-16,-1 0 0 15,0 0-4-15,0 0-3 16,0 0-13-16,0 0-4 15,0 0-8-15,0 0-3 16,0-1-10-16,0 1-3 0,0-1-6 16,1-4-5-16,-1-2-7 15,0 4-2-15,1-2 0 16,-1 2 0-16,0-1-3 16,-1 4-1-16,0 0-9 15,0 0-3-15,-18-7-4 16,-30 2-3-16,19 19-1 15,6 0 1-15,-2 1 1 16,8 2 0-16,-7-4 1 16,-1 4 1-16,8 2-1 15,0 1 1-15,8 4-3 16,1-3 0-16,1 3-1 16,-4 0 0-16,11-3 1 15,13-1 1-15,-9-1 1 16,4-1 0-16,9 3 1 15,-7 0 1-15,19-5 1 0,-4 1 1 16,-7-10 0-16,-4-3 2 16,-4-3 1-16,11-1 0 15,0-4 3-15,-2-5 1 16,5-6 1-16,-4-13-1 16,-2 0 0-16,6-4-1 15,-2-6 0-15,0 8 1 16,1-5 0-16,-6-4 1 0,1 7-2 15,-6-1-1-15,-1 7-4 16,-4 5-1-16,1 8 0 16,-6 3-2-16,-5 8-2 15,1 6-5-15,-9 3-3 16,6 6 0-16,0 3 1 16,-3 0 3-16,1 5 2 15,-1 2 2-15,2 1 2 16,3-1 0-16,1 2 2 15,-2 1 0-15,-1 5 1 16,3 5 0-16,-1-8-1 16,1-3 0-16,2-6-8 15,-5-7-18-15,7 3-31 16,-1-1-24-16,0-8-50 0,1 1-15 16,-1-4-61-16,0-2-59 15,0 0 175-15</inkml:trace>
  <inkml:trace contextRef="#ctx0" brushRef="#br0" timeOffset="9366.714">7889 1044 581 0,'3'-4'310'0,"-1"0"-74"15,-2 1-32-15,-1 2-67 16,0 0-21-16,0 1-32 15,0 0-10-15,0 0-12 16,-1 0-4-16,-8 4-9 16,-2 1-9-16,-31 20-14 15,26-13-8-15,-2 1-9 0,-1 3-5 16,-7 5-4-16,10 3-1 16,-13 6-1-16,6 3 1 15,3-2 0-15,-2-3 0 16,26-7-1-16,-7 1 0 15,13-5-2-15,3-2 0 0,-9-3-1 16,6-1 1 0,7-2 2-16,-3-1 1 0,12-6 3 15,7-3 1-15,-6-4 3 16,4-1 2-16,-3-4-54 16,3 1-68-16,-2-10 74 15</inkml:trace>
  <inkml:trace contextRef="#ctx0" brushRef="#br0" timeOffset="10127.048">8202 1129 654 0,'-8'-1'366'0,"5"0"-82"0,-1-1-143 16,-1 2-34-16,4 0-59 15,0 0-15-15,0 0-9 16,1 0-2-16,0 0-9 16,16 4 0-16,29 31-2 15,-28-35-1-15,4 1 2 16,-1-2 1-16,-4-6 2 16,1 3 1-16,-3-7 1 15,0 2 0-15,1-1-3 16,-2 0-2-16,-4 2 0 15,0 0-1-15,-6 0 3 16,-4-2 3-16,-1 3 4 16,-5-2 1-16,-3 5 0 15,-1 0-1-15,0 4-11 16,-2 1 0-16,-2 4-10 0,-1-3-5 16,-1 2 2-16,-1 2-5 15,0 2 5-15,-1 0 0 16,-1 2 0-16,3 0 0 15,-2 2-1-15,2 1 1 16,0 3-2-16,0 1 1 16,10 3 1-16,0-1 1 15,2 0 1-15,1 1 0 16,-3-3-1-16,-1 7 1 0,3 0-3 16,5-4 0-16,1 0 1 15,12-4-2-15,-1-6 3 16,2 2 1-16,5-3 1 15,-3 0 1-15,6-1 3 16,3-3 1-16,0-3 2 16,0-2 1-16,-3-2 2 15,0-4 0-15,-1 0 0 16,2-5-2-16,-3-6-1 16,1 5-23-16,-5-3-115 15,1 0-117-15,-2 8 147 16</inkml:trace>
  <inkml:trace contextRef="#ctx0" brushRef="#br0" timeOffset="10899.819">8804 862 695 0,'1'-2'366'0,"0"-2"-105"16,-2 2-55-16,1 2-85 16,-1 0-43-16,0 0-46 15,0 0-10-15,-2 14-8 16,-2 7-1-16,-5 30-2 15,4-20-2-15,-1 1-3 16,-3 4-1-16,-4-1-1 16,-1 2 0-16,-3 0 1 15,-2 0-1-15,-2-1 2 16,6 4-1-16,-1-7 1 0,3-1 1 16,5-7-2-16,-3-9-4 15,6-3-44-15,6-8-36 16,-1-6-206-16,6-5 185 15</inkml:trace>
  <inkml:trace contextRef="#ctx0" brushRef="#br0" timeOffset="11219.773">8676 1060 540 0,'-5'-2'382'15,"0"2"27"-15,5-5-220 16,0 4-26-16,0 0-66 16,0 0-15-16,0 0-11 15,20-2-6-15,35-3-18 16,-30 1-9-16,1 5-10 15,-1 1-5-15,-1 0-6 16,-1 0-4-16,-3-1-5 16,0-2 0-16,3 1-8 0,-6 1-49 15,7 0-274-15,5 0 228 16</inkml:trace>
  <inkml:trace contextRef="#ctx0" brushRef="#br0" timeOffset="12040.503">9260 1176 828 0,'3'-4'375'0,"-2"1"-181"15,2-2-25-15,1-1-58 16,-4 4-26-16,0-3-24 16,2 1-4-16,-3 3 0 15,0 0-1-15,-1 0-7 16,1 0-8-16,0 0-18 0,0 0-9 15,-11-3-12-15,-8 2-3 16,-33 3-6-16,26 8 0 16,-4 5 1-1,7 3 2-15,-2-2 1 0,2 3 1 16,2-5 0-16,3-1-1 16,1 5 1-16,4-2-1 15,2 1-1-15,1 3 0 16,6-6 0-16,0 3 0 15,5 2 1-15,-4-7 0 0,6 0 1 16,5 3 0-16,1-11 0 16,3 8 1-16,5-4-2 15,-4-6 0-15,-4 6 1 16,14-6 0-16,1 1 1 16,-1-2 1-16,9-13 2 15,-7 4 0-15,2-10 3 16,5-4-1-16,-3 4 0 15,-4-9 1-15,-5-2-1 16,-6-1 0-16,0-2 1 16,0 5-1-16,-5 1-1 15,-1 5-1-15,-7 7-2 16,0 6 0-16,-1 8-5 16,-10 2-2-16,6 2-5 0,1 0-1 15,-5 8 2-15,9-2 2 16,-10 6 2-16,4-1 2 15,1 2 0-15,-1 0 0 16,1 4 2-16,-2 4-1 16,2-3 3-16,3-2 0 15,2 3 0-15,0-4 1 0,1-1 0 16,2 4 1-16,4-10 1 16,2-5 2-16,0-6 3 15,8-1 2-15,2-4 2 16,-1-3 0-16,14-2-35 15,-9-1-61-15,8 0 56 16</inkml:trace>
  <inkml:trace contextRef="#ctx0" brushRef="#br0" timeOffset="13053.554">9859 749 478 0,'8'-6'331'15,"-5"3"-9"-15,0 1-120 0,-2 1-48 16,-2 0-67-16,0 1-18 15,-1 0-21-15,1 0 1 16,-3 13-8-16,-3 7-1 16,-10 31-12-16,5-18-4 15,2 2-3-15,0 0-6 16,-6 9 0-16,3-11-1 16,3 2-3-16,-6 1-2 15,9-6-3-15,-8 2-1 0,2-1-2 16,5-2 0-16,0-1-1 15,6 3 0-15,2-1 0 16,0-6 0-16,4-3 0 16,-1-7 1-16,2-5-1 15,1 0 1-15,2-4-1 16,1-1 0-16,-2 0 0 16,9-4-1-16,2-4 1 15,5-4-1-15,18-8-1 16,-4 3 0-16,8-6 2 15,-3-10 1-15,-7-3 3 16,1-6 1-16,-12 2 2 16,-1 9-2-16,-7 1 0 15,-6 7-1-15,-3 3 0 16,-3 2-1-16,-9 3-3 0,-2 3-2 16,-9 6-4-16,-5 3-4 15,2 5 0-15,1 1 0 16,-2 3 2-16,5 0 1 15,-5 3 1-15,2 0 0 16,7 4 1-16,-5 0 0 16,6 1-1-16,-4 2 0 15,14 3-1-15,3 2 0 16,6-3 1-16,2 1 1 0,-4-5 3 16,7 0 0-16,2 0 1 15,4-2 2-15,-2-5 2 16,-1-5 1-16,7-4 8 15,5 0-15-15,4-16-98 16,2-2-120-16,-3-14 132 16</inkml:trace>
  <inkml:trace contextRef="#ctx0" brushRef="#br0" timeOffset="13478.282">9644 831 845 0,'9'-7'400'16,"5"5"-159"-16,10 3-122 15,2 7-14-15,2-2-38 16,3-1-15-16,7-3-18 16,2-1-7-16,2-3-10 15,-3-2 10-15,-5 0-118 16,-4 0-371-16,-4-18 323 16</inkml:trace>
  <inkml:trace contextRef="#ctx0" brushRef="#br0" timeOffset="14274.952">10907 807 881 0,'7'-2'102'0,"-3"2"-25"16,-1 0 77-16,1 3-15 15,-5-3-37-15,0 0-15 16,-1 0-20-16,1 0-9 16,0 2-20-16,-3 8-8 15,2-8-11-15,-2 4-3 16,3-6-3-16,0 1-1 15,0 0 0-15,-1 2 2 16,1-3 2-16,0 0-1 0,0 0-2 16,0 0-4-16,1 0-3 15,0-1 0-15,0 0-3 16,0 0-2-16,0 0-2 16,0 0-4-16,0 0-1 15,-2 1 1-15,1 0-47 16,0 0-79-16,0 0 87 15</inkml:trace>
  <inkml:trace contextRef="#ctx0" brushRef="#br0" timeOffset="14721.502">10711 1319 1053 0,'0'-1'426'0,"0"0"-272"15,0 0-46-15,0 0-45 16,0 0-19-16,0 1-16 16,0 0 1-16,0 0 1 15,0 2 1-15,2 6-8 16,1 3-3-16,-3-11-1 15,0 0-4-15,0 4 4 16,0-4 2-16,0 0-1 16,0 0-2-16,0-1-3 15,0 0-15-15,5-10-79 16,-1-5-103-16,29-22 112 16</inkml:trace>
  <inkml:trace contextRef="#ctx0" brushRef="#br0" timeOffset="15944.055">11680 1058 365 0,'0'-2'224'15,"0"1"-19"-15,7 0-76 16,-7 0-13-16,2 0-21 16,3-1-2-16,1 0-9 15,-1-2-9-15,-1 2 0 16,-3 1-4-16,-1 0-10 0,0 0-5 15,3-5-3-15,0 0 0 16,-3 5-6-16,0 0-4 16,-1-3-16-16,0 3-8 15,-1-2-11-15,-7-2-4 16,-10-4-5-16,-28 1-2 16,25 19-3-16,-2 1 0 15,-16 5 1-15,7-2 0 0,-1 5 1 16,6-4 0-16,15 3 1 15,-9-1-1-15,12 3-2 16,-7 1 1-16,9 3 0 16,9-1 1-16,-6 2-1 15,10 1 1-15,-1-3 0 16,-2 1 1-16,7-3 2 16,-6-3 1-16,5 0 1 15,-3-10 0-15,-5-6 1 16,7 2 0-16,7-8 4 15,-3-1 0-15,12-5 1 16,10-3 0-16,-6-12-3 16,5 1-2-16,4-13 0 0,-13-2-1 15,5-5 1-15,4-1 1 16,2 5 1-16,-1-3 0 16,-3 8 0-16,-7 4-1 15,-11 7 2-15,-7 5-1 16,-8 7 10-16,-8 6-1 15,-8 11 1-15,2 5 1 16,-2 7-10-16,3 0-2 16,-1 2-2-16,-10 3-2 15,17 2 0-15,2 0-1 16,1 0 2-16,18 2 0 0,-15 0 1 16,5 0-1-16,1 0 0 15,-8-2 0-15,10-2-3 16,-7 0-9-16,0-4-25 15,4-8-18-15,-5-4-51 16,6-5-30-16,4 0-106 16,-10-1-4-16,4-2 146 15</inkml:trace>
  <inkml:trace contextRef="#ctx0" brushRef="#br0" timeOffset="16676.643">12157 1061 688 0,'0'-1'358'15,"0"0"-180"-15,0 0-53 0,0-2-13 16,0 1-19-16,0 1-11 15,0 0-20-15,0 0-6 16,-1 0-9-16,0 0-1 16,0 0 4-16,0 0 0 15,-2-1-4-15,-14 4-5 16,-25 10-12-16,16 0-3 0,2 0-7 16,2-4-1-1,-5 8-5-15,2 1-2 0,2 3-5 16,11 8-3-16,-6-2-1 15,11-2-1-15,2 1-1 16,-12-1-1-16,17 0-2 16,-5-1 1-16,3-5 1 15,16-3-1-15,-6-3 2 16,5-4 0-16,3 0 0 16,-7-3 1-16,13 2 1 15,0-3 2-15,8-8 0 16,-2 4 0-16,-3-10-7 15,2 4-20-15,-2-4-59 16,3 0-48-16,0-6 77 16</inkml:trace>
  <inkml:trace contextRef="#ctx0" brushRef="#br0" timeOffset="17368.284">12442 1120 445 0,'-1'-1'264'16,"1"0"-48"-16,0 0-80 15,0 0-28-15,0-1-39 16,0 1-8-16,0 0-12 16,0 0-3-16,0 0-9 15,8 1-5-15,5 3-1 16,26 14 3-16,-20-12 9 16,-1 0 3-16,0-1 4 15,-1-3 3-15,-1-1-1 16,-1-5-2-16,4-6-12 15,1-2-8-15,-1-4-14 16,3 3-4-16,-6 1-2 16,-4 1 0-16,-6 3 2 0,-2 1 1 15,-5 2 7-15,-5-1-1 16,-3 2-4-16,-3-3-3 16,-5 8-12-16,1 0-3 15,-5 6-3-15,-1 6 0 16,-3-1 1-16,-2-1 2 0,-4 2 0 15,0 2 1-15,4-1-1 16,-1 2 0-16,10 2 0 16,2 0-1-16,1 3 0 15,8-1 0-15,-7 2 0 16,11 1 1-16,10 1-1 16,4 0 0-16,2 2 1 15,-3-1 0-15,-6-3 3 16,10 2 2-16,-6-8 5 15,2-2 2-15,8-4 3 16,-11-3 0-16,21-4 0 16,-4 0 2-16,2-11 0 15,2 5 1-15,0-9-4 16,0-8-3-16,-2 5-68 16,5-9-68-16,-2 8 79 15</inkml:trace>
  <inkml:trace contextRef="#ctx0" brushRef="#br0" timeOffset="18004.141">13276 805 810 0,'1'0'369'0,"2"-1"-180"15,3 1-37-15,-7 0-64 16,0 0-21-16,0 0-11 16,0 0-4-16,-10 16-12 15,27 34 4 1,-31-16-29-1,1 1 4-15,-19 46-1 16,7-3-12-16,-19-26 0 31,0-1-1-31,32 4 1 0,1-3 1 16,-2-6-1-16,7-32-20 16,-3-3-31-16,2-6-76 15,3-5-53-15,-1-4 103 16</inkml:trace>
  <inkml:trace contextRef="#ctx0" brushRef="#br0" timeOffset="18524.592">13089 1014 502 0,'-2'-1'315'0,"0"1"3"15,3 2-125-15,-1-2-77 16,0 0-25-16,0 0-29 16,2 4-5-16,3 12-15 15,41 24-4-15,-24-27-4 16,11 0-4-16,-1-6-3 16,3-2-1-16,3-4 2 15,-6-3 2-15,4-5 1 16,1-3-3-16,-4-8-5 15,1 0-4-15,-4 0-5 16,-6-2-3-16,-6 4-4 16,-1 2-1-16,-6 3-5 15,-5 5-1-15,-5 3 7 16,2 4 2-16,-8 7 8 16,0 1 2-16,-2 6-4 0,-5 0-3 15,0 4-5-15,2 3-2 16,-2 1-2-16,-3 5 1 15,-3 2-2-15,1 1 0 16,0 3 0-16,6-2-1 16,6-1 0-16,-3-3 0 15,7-3 0-15,3 1 1 16,-3-9-1-16,0-2 1 16,-15-5 0-16,0-1-14 15,14-3-52-15,1-2-32 0,18-6-165 16,-3-2 166-16</inkml:trace>
  <inkml:trace contextRef="#ctx0" brushRef="#br0" timeOffset="19248.514">14080 1053 486 0,'-1'-1'271'0,"0"0"-42"15,0 0-34-15,-1 0-42 16,-1 0-5-16,2 0-9 15,0 0-6-15,0-1-22 16,0 1-18-16,-5 0-29 16,-5 0-9-16,-6-2-15 15,-29-6-6-15,17 7-13 16,3 2-4-16,-5 4-10 16,5 2-3-16,0-1-4 15,-7 2-2-15,9 4-1 16,-10 3-1-16,2 0-2 15,9 2-2-15,-7 2-2 16,12 1 1-16,9 7 2 0,0-1 0 16,10 5 3-16,2 3 0 15,8 2 1-15,3-7 1 16,8-6 2-16,5-3 0 16,7-15 2-16,1 7 1 15,5-3 2-15,0-8 1 16,3 1 1-16,4-8 1 0,-8-4-1 15,-5 4 1-15,-7-6-1 16,-4 12-19-16,0-2-113 16,-1-9-192-16,-7 2 202 15,-13 3-131-15</inkml:trace>
  <inkml:trace contextRef="#ctx0" brushRef="#br0" timeOffset="20378.743">15024 1076 336 0,'6'-4'226'15,"-3"2"-3"-15,4-2-34 16,-3 2-63-16,1 0-21 15,-1 0-15-15,-3 1-6 16,2 0-4-16,0-1 6 0,-2 1-2 16,-1 0-5-16,0 0-9 15,1 0-4-15,-1 0-12 16,0 0-6-16,0 0-16 16,0 0-9-16,-1 0-11 15,-1 0-3-15,-17-3-5 16,-26 3-2-16,19 8-2 15,2 0-1-15,-10 2-1 16,4 1-1-16,1 0 1 16,0 0 0-16,11 1 0 15,-8 2 0-15,9-2-1 16,-4 3-1-16,6 1-1 16,5 1 0-16,6 4 1 15,2-3-1-15,-2 8 2 16,3-1 0-16,-3 0 0 15,7-9 0 1,-2-7 0-16,1 1 0 0,11 13 2 0,-8 0 1 16,11-2 0-16,0-12 0 15,1-2 1-15,6-5 1 16,2-6 1-16,0 0 0 16,0-9 0-16,8-5-1 15,-1-9-1-15,-1-3 0 16,-3-3-1-16,4 3 1 15,-9 0 0-15,-2 2 1 16,2 1 1-16,-6 2 0 0,2 2 1 16,-9 7-1-16,-8 4-1 15,-2 1 0-15,-7 7-6 16,3 4-1-16,-8 6-6 16,3 3-1-16,-7 8 3 15,5-3-3-15,1 4 7 16,0 2 0-16,5-2 1 15,-3 3 2-15,3 2 0 16,0-3 1-16,2 4 1 16,1 1 1-16,-1-2-1 15,6 2 1-15,-2 0 0 16,-2-8-13-16,1-5-47 0,-4 1-37 16,-6-13-126-16,8 7-188 15,6-2 270-15</inkml:trace>
  <inkml:trace contextRef="#ctx0" brushRef="#br0" timeOffset="21020.831">15661 1074 214 0,'-5'-1'176'0,"7"-5"57"15,-3 0-13-15,8 3-23 16,-7-2 1-16,-1 2 23 31,1 1-56-31,-1 1-13 0,0 0 7 16,-9-2-85-16,-4 2-9 0,-25-4-11 15,26 5-19-15,-5 2-8 16,-7 2-13-16,1 5-5 16,-1-1-5-16,2 0-3 15,-1 2-1-15,4-2-2 16,-6 5-1-16,0 1 1 15,-4 3-1-15,2 0 0 16,7 3-1-16,1 0-1 16,15 1 0-16,-3-3 0 0,5 7 0 15,0-2 1-15,-1 1 0 16,13 2 0-16,1-13 0 16,0 5 1-16,9-5 1 15,-5-4 0-15,12 2 2 16,9-6 0-16,1 0 2 15,-2-2 1-15,-3-3 2 16,-2-3 0-16,-1-11 0 16,8 3 0-16,3-3 1 15,-1-1-1-15,1-1-8 16,2-2-14-16,-17-1-38 16,3-4-22-16,-6 6-33 15,-23 3-20-15,9 12-53 0,-8 6-31 16,-10 2 132-1</inkml:trace>
  <inkml:trace contextRef="#ctx0" brushRef="#br0" timeOffset="21482.662">16104 1048 768 0,'-1'-6'384'0,"1"3"-122"15,4-1-51-15,2 0-65 16,-3 4-29-16,1 0-36 16,-4 5-16-16,-1-5-22 0,0 0-2 15,-2 16-10-15,-8 29-4 16,-3-26-10-16,-3 1-7 15,8 7 0-15,-6 2-4 16,5 1-1-16,0-3-1 16,-1-6-2-1,3-1 0-15,-1-7-6 0,5-3-25 16,2-4-84-16,2 2-68 0,5-14 106 16</inkml:trace>
  <inkml:trace contextRef="#ctx0" brushRef="#br0" timeOffset="22301.854">16931 705 778 0,'2'-10'376'15,"1"5"-138"-15,-2-1-27 16,5 5-49-16,-3 0-27 16,-3 1-42-16,0 0-16 15,0 0-29-15,-1 15-5 16,-7 42-1-16,1-21-2 15,-4 1-6-15,-4 6-3 0,2 2-10 16,-1 0-3-16,0 2-6 16,1-10-2-1,-1 0-3-15,2-4-1 0,-1-1-1 16,3 1 0-16,3-2 0 16,-2-7 0-16,5-8 2 15,-5 0 1-15,2-12 4 16,0 2 3-16,9-4 3 15,-2-10-1-15,1-5-4 16,0-5-1-16,-1-9-9 16,7 1-2-16,-5-1-5 15,8 2-6-15,-7 7 0 16,-1 2 0-16,-2-1 0 16,-8 0 1-16,-7 0 0 15,2 0 0-15,-3 9 1 16,-11-3-1-16,12 6-2 0,-8 0-2 15,-7-1-1-15,7 5 1 16,-15 3 3-16,-2 5 2 16,6 7 1-16,-1-1 1 15,8 3 0-15,5 2 0 16,4-1 1-16,1 0 0 16,0 2 1-16,2 1 1 15,0 5 2-15,2 0-1 16,6 3 1-16,2-2 1 0,5-2-1 15,5 3 1-15,4-5 3 16,2-1 1-16,11-8 6 16,-2-8 3-1,-10-2 5-15,0 0 1 0,45 6 1 16,12-4 0-16,9-3-4 16,-12-2-3-16,-1-9-3 15,-6-3-2-15,-7-2 0 16,-6 0 0-16,-12-1-18 15,-9-2-29-15,-7 4-110 16,-5-2 98-16</inkml:trace>
  <inkml:trace contextRef="#ctx0" brushRef="#br0" timeOffset="27263.676">17419 1035 251 0,'3'-6'198'0,"-3"5"27"16,2-4-43-16,3 0-60 16,-5 4-16-16,2-1-9 15,-1 1-3-15,2-3-7 0,-2 3-6 16,-1 0-11-16,0 0-9 16,0 0-20-16,0 0-8 15,0 0-9-15,0 0-2 16,0 0 2-16,0 0 3 15,0 1 1-15,0 0-3 16,5 12-6-16,-2 10-5 0,-5 27-8 16,-3-29 0-16,-2 0 0 15,-2 0 1-15,5 3 1 16,-8 1-1-16,1-2 0 16,1 1 0-16,-2-8-1 15,1 0 0-15,3-3 1 16,3-7 2-16,1-3 1 15,4-9-2-15,0-10-5 16,6-1-4-16,3-14-20 16,1 2-13-16,3-5-22 15,1-2-8-15,6-1 10 16,4 6 13-16,4-3 22 16,8 5 9-16,0-5 7 15,4 6 0-15,8 11 16 16,-18 1 7-16,-1 21 6 15,-9-2 0-15,-15 4-10 16,4 9-1-16,-4 6 0 0,4 3 1 16,-5 11-1-16,-6-5-2 15,-1 1-2-15,-3 0-2 16,-6-1 0-16,2-2-1 16,-14-1-2-16,12 2 1 15,-3-8 0-15,9 3-2 16,10-10-2-16,-6-3-1 0,-7 0-2 15,15-10 0-15,-6 4 1 16,2-4 0-16,0-1 1 16,6 0 0-16,20-3 0 15,36-9 0-15,-33-8 0 16,15 1 1-16,-6-2-1 16,-1-8 0-16,5 2 0 15,-1 4 2-15,2-4 2 16,-7 3 2-16,-11-6 1 15,-14-2 0-15,-6-3-2 16,9-6-1-16,-10 7-1 16,4 8 0-16,-7 7 9 15,-14 12 4-15,-1 5 2 16,-2 2 1-16,-8 15-9 16,-1 1-5-16,6 6-4 0,-8 2-1 15,5-2-1-15,5 3 0 16,-8 4-1-16,7-1 0 15,-1-1 0-15,4-3 0 16,5 0 0-16,3-2 1 16,3 0-1-16,0 3 0 15,0-3 0-15,3-2 0 16,6 1 2-16,6 0 0 16,8-7 1-16,2-4 2 0,6-5 1 15,5 1 1-15,-4-11 3 16,4 0-1-16,6-8-2 15,-6-9-1-15,1 0-1 16,-1 2-1-16,-6-4 1 16,-2 2 0-16,-2 0 2 15,-2 1 0-15,-6-6 2 16,-3 2 1-16,-3-8-1 16,-6-2-1-16,-2-1-3 15,0 4 0-15,-2 13 3 16,0 7 9-16,-3 8 6 15,-2 0 1-15,-3 4-6 16,-3 2-9-16,0 4-9 16,0 9 0-16,-1 0-1 15,2 1-1-15,-1 4 0 16,-1-5 1-16,-2 4-1 0,0 1 1 16,-2 4 0-16,4 1 0 15,0-2 0-15,9 2 0 16,-1-3 0-16,5-1-1 15,8 0 1-15,-5-2 1 16,11 1 1-16,4-1 1 16,-2-4 0-16,6-9 2 15,1-2 1-15,-2-2 0 0,7-6 1 16,0 2 2-16,2-13-35 16,0 1-48-16,8-3-134 15,-12-2 128-15</inkml:trace>
  <inkml:trace contextRef="#ctx0" brushRef="#br0" timeOffset="28171.621">19244 727 546 0,'-1'-6'343'0,"-6"5"-15"15,3 0-82-15,-1 3-84 16,0 2-41-16,-6 6-39 16,-3 4-8-16,-9 9-13 15,12 1-2-15,-8 10-13 0,-3 7-7 16,2 3-14-16,-17 5-7 15,16-3-8-15,0-6-2 16,15-5-2-16,-7-4-2 16,5-4 2-16,8-5 0 15,-7-5 3-15,7-7 1 16,-4-7 6-16,3-1 5 0,-3-9 1 16,4-3 0-16,0-6-8 15,1-4-5-15,-1-2-4 16,1-1-1-16,0-5-5 15,-1-1-3-15,0 1-5 16,-7 0 0-16,3 9-1 16,-9-7-1-16,-7 8 0 15,2 0-2-15,-14 14 2 16,7 12 1-16,-1 8 3 16,-4 9 1-16,1-6 1 15,-9-1 0-15,-2 5 1 16,7-2-1-16,0 4 0 15,17 5 0-15,18 0-1 16,-14-3 0-16,15 2 0 16,0-4 2-16,-6-6 1 0,18 2 1 15,7-4 2-15,2 2 0 16,20-6 3-16,-2-3 0 16,1-13 1-16,-1 1 0 15,3-6 1-15,0-11 1 16,0 2-7-16,-5-8-49 15,-14-7-156-15,2 7 139 16</inkml:trace>
  <inkml:trace contextRef="#ctx0" brushRef="#br0" timeOffset="28697.45">19235 1008 726 0,'0'-1'420'0,"0"0"-27"16,0 0-122-16,0 1-89 15,6 3-37-15,11-2-56 16,26 30-11-16,-24-31-18 15,3 2-10-15,0-5-15 0,5-3-5 16,-1-7-7-16,3-2-2 16,2-6-5-16,-13 4-1 15,-5 2-3-15,-16 1-1 16,0 3-1-16,0-4-2 16,-8 8-6-16,4-2-3 15,-21 1-6-15,-2 9 0 16,-4 4 0-16,-3 10 0 15,3 11 3-15,4 1 0 0,-5-5 2 16,3 1 1-16,-9 1-1 16,6-4 1-16,9 4-2 15,3-1 0-15,25-3-1 16,4 6 0-16,-2-2 0 16,3 0 1-16,8-2 2 15,4-3 1-15,18-8 2 16,7 1 1-16,-8-5 0 15,4-7 4-15,-1-3-42 16,-8-8-33-16,5-7-100 16,-5 2-81-16,1-2 156 15</inkml:trace>
  <inkml:trace contextRef="#ctx0" brushRef="#br0" timeOffset="29424.398">20287 608 1243 0,'-1'-2'543'0,"1"1"-297"16,-1 4-50-16,0-3-111 16,0 0-23-16,-3 5-24 15,-5 18-6-15,-22 42 1 16,11-18-4-16,-5 9-8 16,3-1-1-16,-5 3-4 15,-4-3-3-15,10-3-3 16,-6-2-2-16,17-7-2 15,-1-7-1-15,-2-7-1 16,5 1 1-16,2-15 2 16,1 3 1-16,0-9 8 15,8-9 7-15,-3-4 0 16,4-9-1-16,10-9-9 0,-10-2-11 16,7-7-18-16,-7 4-14 15,4-4-17-15,-3 5-1 16,-20 4 9-16,10-1 8 15,-7 5 12-15,0 1 3 16,6-1 0-16,-15 2 1 16,-19 3 1-16,-3 9 2 0,-6 3 2 15,1 5 0-15,6 8 1 16,-3-3 1-16,7 6 2 16,-1 2 0-16,-10 1 3 15,14 3-1-15,6 0-2 16,5 0 1-16,16-1 0 15,-4 1 0-15,1 8 1 16,5 0-1-16,7-1 3 16,9 1 0-16,16-7 3 15,1-1 3-15,20 3 3 16,1-8 1-16,1-1 4 16,9-12 2-16,-18-4-1 31,-19 0-1-31,0 1-2 0,54-8 0 0,8-14-1 15,-4 6-31-15,-33-9-123 0,0 2 101 16</inkml:trace>
  <inkml:trace contextRef="#ctx0" brushRef="#br0" timeOffset="31689.648">20862 793 370 0,'-4'-3'276'16,"-1"1"4"-16,4 2-88 15,0 0-21-15,0 0-51 16,1 0-15-16,0 0-10 16,0 0-6-16,0 5-12 15,1 0-6-15,-1-3-19 16,0 6-8-16,-1-5-14 15,-1 1-5-15,-1-2-6 16,-2 5-3-16,0 2-1 16,1-6 1-16,2 0 6 15,1-3 0-15,0 0-3 16,1 0-3-16,0 0-10 16,0-2 0-16,14-4-4 15,21-15 0-15,-26 13-2 0,-5 6-1 16,-5 2-1-16,-2 1-1 15,2-1 16-15,0 0-46 16,0 0-183-16,0 0 158 16</inkml:trace>
  <inkml:trace contextRef="#ctx0" brushRef="#br0" timeOffset="32197.495">20689 1210 819 0,'0'0'439'0,"-1"0"-101"0,0 0-102 16,0 0-66-16,0 0-46 15,-1 0-37-15,1 2-8 16,-1 8-20-16,1 4-8 15,-4 26-14-15,2-25-4 16,1-5-9-16,-1-7-3 0,8-2 1 16,-1-3 1-16,-4 1 3 15,0 0-3-15,4-8-7 16,16-15-4-16,20-30-3 16,-27 30-2-16,-5 10-2 15,-4 1-2-15,1 12-8 16,-8 3 0-16,-9 5-2 15,-1 10 1-15,-6-1-6 16,6-2-40-16,6-1-186 16,1-4 163-16</inkml:trace>
  <inkml:trace contextRef="#ctx0" brushRef="#br0" timeOffset="44604.122">2088 2750 285 0,'0'-1'225'16,"1"-8"20"-16,-1 8-59 16,2-15-21-16,7-24-28 15,-5 36-10-15,-1-13-18 16,1 17-4-16,-4 2-2 16,0 2 1-16,0-4-8 15,0-1-7-15,0 1-22 16,0-1-14-16,-1 1-26 15,0 0-10-15,-1 0-12 16,-3 10-2-16,-5 12-2 0,-14 37-1 16,14-33 0-16,-1 9 0 15,-3 4 1-15,4-4 0 16,-4 6 1-16,-3-4 1 16,-2-3 0-16,10-1 0 15,5-10 0-15,3 2 0 16,5-6 0-16,-10-3 0 15,3-4-5-15,-9-4-10 16,7-4-21-16,6-4-18 0,-14 3-49 16,7-1-29-16,15-14-108 15,-13 7-99-15,9-8 215 16</inkml:trace>
  <inkml:trace contextRef="#ctx0" brushRef="#br0" timeOffset="45241.121">2116 2620 438 0,'-7'0'315'0,"1"1"19"16,4-1-154-16,-4 2-22 15,5-2-58-15,0 0-23 0,0 0-17 16,0 0-3-16,0 0-8 15,1 0-1-15,0-1 2 16,10-5-4-16,14 1-7 16,25-37-4-16,-19 25-11 15,10-4-6 1,-9 9-9-16,3-3-3 0,3 10-4 16,-7 3-1-16,9 8 0 15,-19 1 0-15,-7 6 4 16,3 5 1-16,-22-1 5 15,16 8 1-15,-7 0 2 16,-6 8-1-16,11-6-2 16,-11 5 0-16,-11-1-2 15,1-3 2-15,-6-4 0 16,5-3 1-16,-7-2 2 16,-10-5 2-16,-14-4 2 15,-2-1-2-15,-3-8-1 0,17-1-2 16,-3-1-1-16,0-5 0 15,6-3-4-15,-7-1-2 16,4 2-5-16,19 3-2 16,2-3-21-16,4 4-17 0,12 1-70 15,-5 3-54-15,-2 2-197 16,3-2 225-16</inkml:trace>
  <inkml:trace contextRef="#ctx0" brushRef="#br0" timeOffset="45974.7">2792 2324 685 0,'14'-5'349'0,"-14"-1"-82"16,0 1-27-16,-1 5-49 15,0 0-22-15,0 0-50 0,1-1-24 16,-1 0-39-16,-1-1-14 15,1 2-22-15,0 0-3 16,-3 7-3-16,-8 17-2 16,-18 31 0-16,19-19-1 15,-5 2-3-15,1 7 0 16,0 7-2-16,-4-4 0 16,2-2 1-16,-1-9-1 15,9-6 1-15,-5-4-1 16,2-4 1-16,9 1 1 0,-5-9 1 15,10-4 0-15,-2-8-16 16,0-2-24-16,-2-5-58 16,1 3-52-16,-1 0-178 15,2-8 206-15</inkml:trace>
  <inkml:trace contextRef="#ctx0" brushRef="#br0" timeOffset="46412.526">3109 2326 582 0,'-4'-6'325'16,"2"-2"-32"-16,9 7-60 16,-14 0-46-16,5 0-31 15,2 0-46-15,-5 3-20 0,5-2-21 16,0 0-1-16,-2 15-11 16,-1 30-7-16,-4-20-12 15,4 7-4-15,-8 6-6 16,-2 1-2-16,1 3-6 15,-6 2-3-15,2 0-3 16,-10-2-3-16,5-3-1 16,-10-8-1-16,0-4 0 15,25-2-1-15,-14-6 1 16,18-3 2-16,11-5 3 16,-20-3 1-16,15-8-47 15,-12-2-38-15,-8-9-113 16,17-1-123-16,-4-7 197 15</inkml:trace>
  <inkml:trace contextRef="#ctx0" brushRef="#br0" timeOffset="46756.113">2748 2533 712 0,'-1'-6'390'16,"-4"0"-94"-16,10 1-85 15,2-4-31-15,-1 1-32 16,16 2-15-16,4 0-25 15,-7 2-10-15,11 4-21 16,-1 2-10-16,-4 4-17 16,8-1-8-16,-4 1-12 15,-5 2-6-15,2-3-11 16,-8 0-1-16,-1-2-43 16,-4-1-53-16,-3-4 55 0</inkml:trace>
  <inkml:trace contextRef="#ctx0" brushRef="#br0" timeOffset="47636.126">3857 2393 529 0,'0'-1'304'0,"0"0"-36"16,-1 0-35-16,1 0-43 16,0 0-23-16,0 0-42 15,0-1-21-15,0 1-42 16,0 0-14-16,0 0-13 15,0 1 0-15,0 0-3 16,-2 6-4-16,-12 19-6 16,-10 29-4-16,-4-25-3 15,17 1-2-15,-3-1-2 16,3-1-1-16,-6-4 0 16,10-4-1-16,3-1 4 15,-8-6 0-15,6-7 6 16,-3-4 0-16,-2-11-14 15,8 0-6-15,3-7-18 16,13-3-11-16,1-6-10 16,-7 3-3-16,4-2 5 0,-12 4 6 15,1 14 17-15,14-4 3 16,-1 13 3-16,6 3 2 16,-10-1 9-16,-3 7 7 15,-1 4 13-15,-10 0 3 16,17 3 5-16,-11 3 0 0,13-13-4 15,-8 7-3 1,4-9-8-16,19 1-2 0,-4 6-3 16,15-14 0-16,-4 2 0 15,-11-8 3-15,-6-13-40 16,6 7-35-16,-5-11-127 16,-1 6-125-16,3-2 199 15</inkml:trace>
  <inkml:trace contextRef="#ctx0" brushRef="#br0" timeOffset="48097.054">4254 2296 1104 0,'-3'-9'513'0,"-19"9"-219"15,26 8-78-15,-1-7-82 16,-16 2-41-16,8 5-49 15,-13-4-12-15,2 12-16 16,3 3-5-16,2 4-3 16,-10 4-2-16,6 3-1 15,5 1 0-15,-4 9-1 16,0 4 1-16,-2 0-2 16,-2 0 1-16,4-9 0 15,-1-4 1-15,7-2 0 16,-1-4 2-16,1-3 2 15,5-9 0-15,-5-3-1 16,4-7-16-16,2 0-41 16,-2 2-34-16,4-5-114 0,0 0-68 15,0-1 165-15</inkml:trace>
  <inkml:trace contextRef="#ctx0" brushRef="#br0" timeOffset="48552.545">4399 2808 777 0,'-5'-6'454'0,"2"1"0"15,-2 1-145-15,4 3-76 16,-5-2-39-16,2 0-71 0,-3-1-26 16,2 2-40-16,4 1-10 15,-1 1-22-15,1 0-7 16,-5 3-10-16,-6 3-2 16,-23 21-1-16,40-24 1 15,-3 1-12-15,3-2-35 16,-2 0-93-16,-4-2-83 15,0 0 125-15</inkml:trace>
  <inkml:trace contextRef="#ctx0" brushRef="#br0" timeOffset="49725.17">5134 2474 310 0,'4'1'192'0,"0"-2"11"16,-1-1-25-16,-3 1-20 16,0 0-3-16,0 0-23 15,0 0-7-15,0 0-7 0,3-1 2 16,-3 1 8-16,2-1-2 16,-2 1-14-16,0 0-11 15,1-2-27-15,0-7-12 16,-2 4-21-16,-1 2-8 15,-2-3-11-15,-25 2-5 16,-17-29-5-16,15 25-2 16,9 5-5-16,6 1-3 0,-5 1-2 15,4 5-3-15,-6 1-3 16,-5 1-2-16,-2 4-1 16,-2 1-2-16,6 1 3 15,-1 2 0-15,6 4 2 16,5 1 0-16,12 2-1 15,-7 2 1-15,11-1 1 16,4-2 0-16,-9 7 1 16,8-7 0-16,6 2 1 15,-14 0 0-15,15-6 3 16,16 6 0-16,-20-10 2 16,11-5 1-16,6-4 0 15,-13-6 1-15,21-2 1 16,0-7 1-16,-10 6-1 15,4-2 0-15,-7-7-3 16,5-7 0-16,0-10-1 0,0 1 0 16,1-1 1-16,0 9-1 15,-6 1 0-15,-3 0 1 16,2 11 0-16,-8 1 0 16,-3 8-3-16,-14 0-3 15,-4 4-3-15,-3 1 0 16,-2 6 2-16,11 5 1 0,-8 2 3 15,-3 7 1-15,2 7 0 16,-6 3 1-16,7 3 0 16,2-1 0-16,4 2 0 15,6 2 0-15,-6-10 0 16,0 1 0-16,-2-7 0 16,2-2 1-16,4 9 0 15,1-7-1-15,1-4 2 16,0-3-1-16,2-3-7 15,0-4-15-15,1-4-41 16,-1-2-21-16,0-3-25 16,0 0-13-16,0 0-60 15,0-1-87-15,2 0 171 16</inkml:trace>
  <inkml:trace contextRef="#ctx0" brushRef="#br0" timeOffset="50422.308">5533 2419 834 0,'-2'-1'401'0,"-3"-2"-150"15,3 3-41-15,1-1-66 16,0 1-21-16,0 0-31 16,-2 0-6-16,-11 7-19 15,-5-1-8-15,-28 42-19 16,24-24-9-16,-6 5-13 15,7 0-5-15,4 3-5 16,-12-1 1-16,17-6 5 16,-1 2 2-16,1-8 2 15,12 4-1-15,-2-1-4 16,-1-1-3-16,4-1 2 0,3-2 3 16,1-1 6-16,7-3 2 15,9-7-2-15,4 0-3 16,7-7-8-16,3-3 1 15,0-6-2-15,-1-5 0 16,3-1-1-16,1-1 0 16,4-6 0-16,-1 3 0 0,-3-9 1 15,2 4 1-15,-21-4 2 16,-2-3 1-16,-9 1 3 16,-7-9 0-16,1 3-1 15,-9-3-1-15,-2 8-4 16,-2 1-1-16,-8 6-5 15,-1 4-2-15,-5 5-2 16,-5 4-2-16,1 4-2 16,4-1-1-16,-1 4-2 15,1 4 1-15,1 1 0 16,-1 7 0-16,0 1 1 16,4-1 1-16,6-1 2 15,1-2-5-15,4 3-69 16,5-3-67-16,5 0-148 0,14 2 169 15</inkml:trace>
  <inkml:trace contextRef="#ctx0" brushRef="#br0" timeOffset="50916.448">6041 2857 1081 0,'57'-10'472'15,"-58"14"-232"-15,1 1-60 16,0 5-51-16,-4 3-36 16,-1 9-42-16,-4-1-9 15,-2 8-11-15,3-4-4 16,1 3-6-16,-6 0-6 0,5-6-2 16,-5 7-1-16,-3-11 1 15,6 0-26-15,-4 0-124 16,0-9 98-16</inkml:trace>
  <inkml:trace contextRef="#ctx0" brushRef="#br0" timeOffset="51867.759">7297 2379 585 0,'34'-33'337'15,"-29"30"-83"-15,1-5-58 16,-2 3-26-16,-5 0-29 15,1 4-10-15,-3 3-28 16,1-2-18-16,2 0-37 16,-1 0-10-16,0 0-12 15,-1 5-3-15,-3 12-4 16,-11 30-4-16,7-19-3 0,-5 0-1 16,-5 9 0-16,0 3 0 15,-10-2-2-15,19-3 1 16,-9 0 0-16,5-2-1 15,11-10 1-15,-18 2 2 16,15-13 0-16,-6 0 2 16,3-4-18-16,7-6-24 15,-6 0-62-15,18-10-47 16,-9-6-166-16,4-3 192 16</inkml:trace>
  <inkml:trace contextRef="#ctx0" brushRef="#br0" timeOffset="52276.714">7819 2252 759 0,'-3'-3'421'16,"3"0"-76"-16,-2 3-179 0,1 0-33 15,0 0-48-15,0 0-11 16,-6 21-12-16,-13 24-5 16,7-22-10-16,5 7-6 15,-11-4-9-15,6 4-5 16,-6 8-5-16,-11-3-2 15,6 1-6-15,2 8-1 16,14-10-4-16,3-6 0 16,0 7-1-16,4-10 0 0,-17-4 1 15,-4-4 0-15,26-9 3 16,-25 0 1-16,17-1-21 16,-1 4-32-16,-11-9-109 15,16-4-79-15,-1-8 135 16</inkml:trace>
  <inkml:trace contextRef="#ctx0" brushRef="#br0" timeOffset="52648.272">7322 2468 819 0,'-1'-3'444'16,"2"3"-65"-16,5-3-127 0,3 3-93 15,2 1-23-15,-3 4-48 16,14-1-8-16,6 1-16 15,3 0-9-15,16-2-10 16,-13 1-8-16,3-4-14 16,-2-3-6-16,-10-2-6 15,5 0 3-15,4-6-64 16</inkml:trace>
  <inkml:trace contextRef="#ctx0" brushRef="#br0" timeOffset="53636.274">7854 2662 510 0,'0'0'314'15,"0"0"-4"-15,0 0-73 16,0 0-55-16,0 0-33 16,0 0-47-16,17 3-16 15,26-10-35-15,-29-3-11 16,6 0-18-16,0 15-6 15,-3-5-5-15,-3 1 1 16,9-2 5-16,-2-1 4 0,-9 5 1 16,0 5-1-16,-1 0 0 15,-12-3 1-15,-1 9-1 16,5-3 0-16,-24 9-6 16,17 0-3-16,1-9-1 15,-18-1 0-15,5 1-2 16,-8-1 1-16,-7 0-1 15,8-4 0-15,10-3-2 16,-5-2-6-16,-3-2-6 16,15-6-8-16,4 5-9 15,1-4-1-15,13 2 2 16,-5 2 3-16,5-2 8 16,5-2 3-16,-1 5 2 15,-1 2-1-15,3-2-1 16,1 5 1-16,-3 3 1 15,9-4 1-15,-11 7 3 16,2 1 0-16,-7 2 2 0,-7 3 1 16,-1 1 2-16,-1 3 1 15,0 1 1-15,-2 1 1 16,-9 2-1-16,-11 3 1 16,-9-3 1-16,-3 2 1 15,6-3 4-15,5-3 2 0,-1-2 5 16,-3-9 0-1,-1-10 0-15,-3 6-2 0,3-8-4 16,-1-4 0-16,0 0-1 16,11-14 0-16,-4-2-11 15,-5 3-16-15,13-5-54 16,-11-1-51-16,25 2-132 16,-5 4-104-16,13 11 221 15</inkml:trace>
  <inkml:trace contextRef="#ctx0" brushRef="#br0" timeOffset="54540.634">8562 2306 715 0,'0'-4'355'0,"-4"2"-110"0,11 9-32 16,-5-7-62-16,-18 4-27 15,22 6-37-15,-28-7-13 16,10 10-11-16,7-3-5 16,-18 6-14-16,2 4-6 15,-4 3-13-15,-6 6-6 16,2-3-5-16,12 2-3 0,0 4-3 15,2-2-1-15,3-3-2 16,0-2 0-16,6-6-1 16,7 3 2-16,4 0 8 15,-2 0 6-15,11-2 3 16,-15-2-1-16,17-3-7 16,6-2-5-16,-3-2-3 15,26-1 1-15,-20-6 0 16,10-2 2-16,-6-7 2 15,-5-2 2-15,11-9 2 16,-6-8-1-16,11 0-2 16,-3-12-1-16,-7 2 1 15,-6 2 0-15,-5-6 0 16,-4 7 0-16,-7 0 3 16,-2 1 0-16,-6 2 3 15,-3 4 5-15,-2 5 4 16,-5-2-2-16,-5 3-4 0,2-2-8 15,-12 1-9-15,4 1-1 16,0 4-3-16,-10 0-1 16,11 4-1-16,5 0-2 15,1 5-1-15,1 5-1 16,9-5-3-16,-17 5-5 16,12-2-37-16,5 1-24 15,-12 8-63-15,13-3-57 16,-9 8-153-16,7-3 218 0</inkml:trace>
  <inkml:trace contextRef="#ctx0" brushRef="#br0" timeOffset="55086.68">9285 1950 706 0,'-6'-8'425'0,"2"3"-19"16,7 5-112-16,-3-1-94 16,-1-1-38-16,0 2-62 15,0-1-18-15,0 1-31 16,0 0-8-16,0 0-12 15,-2 0-6-15,-6 16-7 16,-28 25-2-16,26-18-4 16,-4 4-2-16,0 3-1 15,5 3-2-15,-8-2 0 16,10-3-2-16,3 1 1 16,-13-2 0-16,9-3-1 15,2-6 2-15,-6-12 2 16,10 1 3-16,3-3-28 15,0 0-30-15,7-7-76 16,-6 0-62-16,10-14-139 0,-11 2 200 16</inkml:trace>
  <inkml:trace contextRef="#ctx0" brushRef="#br0" timeOffset="55391.734">9026 2035 770 0,'1'-2'470'16,"-3"2"-44"-16,10-2-171 15,3-3-33-15,0 5-69 16,10 0-28-16,-5 0-40 15,-2 4-16-15,9-2-22 16,6 2-11-16,6 1-12 16,-2 0-3-16,-13 2-8 15,7-4-1-15,2-3-3 16,-4-4 5-16,12-5-48 16,-14 2-45-16,-5 0-186 15,-5 3 164-15</inkml:trace>
  <inkml:trace contextRef="#ctx0" brushRef="#br0" timeOffset="56052.96">9693 2495 561 0,'-1'0'347'0,"0"0"6"16,0 0-82-16,0 0-71 15,0 0-32-15,0 0-39 16,1 0-8-16,0 0-6 15,6 0-6-15,6 3-22 16,12 3-11-16,33 6-14 16,-25-7-8-16,11-5-14 15,-2 2-8-15,0-8-14 16,-1-1-3-16,-6-4-4 16,-14 3-1-16,2 0-9 15,-18 4-24-15,7 2-81 16,-11 2-38-16,-13 4-106 15,14 4-118-15,-15 3 249 16</inkml:trace>
  <inkml:trace contextRef="#ctx0" brushRef="#br0" timeOffset="56468.355">9620 2733 695 0,'3'5'415'16,"-15"-4"-90"-16,8-1-87 16,4-4-24-16,8-6-54 15,18 5-7-15,4 1-15 16,-6 4-9-16,6 1-27 16,-3-1-12-16,2 0-21 15,1 1-8-15,10-1-17 16,0 2-9-16,-4 4-14 0,-2-6-7 15,-10 2-5-15,-10-2 3 16,-5-4-40-16,-2 4-43 16,1-1 282-16,-1 3-188 15</inkml:trace>
  <inkml:trace contextRef="#ctx0" brushRef="#br0" timeOffset="58367.554">7471 1891 675 0,'-2'0'314'0,"2"0"-124"15,0 0-29-15,0 0-43 16,-2 0-9-16,2 0-16 16,-1 0-9-16,0 0-13 15,0 0-10-15,0 0-19 0,0 0-9 16,-8 5-9-16,-8 4-4 16,-32 30-7-16,29-31-2 15,-8 1-3-15,0-2-1 16,-13 0 0-16,10 9-1 15,-11-5 1-15,9 2-3 16,11-5 0-16,-17-2-1 16,28-1-1-16,-6-3-1 0,-8 5-1 15,24-7 0-15,-11 5-1 16,0 0 0-16,10 3-1 16,-9 0-1-16,1 1 0 15,5 5 0-15,0 1-3 16,-5 13 1-16,-1 8-1 15,-2-1-1-15,1 3 1 16,-4 2 1-16,6-5 1 16,3 6 1-16,-1 4 1 15,8-1 0-15,0 6 2 16,-5-8 0-16,4 6 2 16,1 4 0-16,-3-11 0 15,-1 3 0-15,-2-6 0 16,-3-5 0-16,2-6 0 15,0 3 1-15,1-7-1 0,0 1 0 16,2 0-1-16,-5 0 1 16,3-1-1-16,2-4 0 15,-1-2 0-15,5 4 1 16,1-8-1-16,-2 2 0 16,3-10 0-16,-1-7 0 15,0 2 0-15,-1 0 1 16,0 0 0-16,0 0-1 15,0 0-1-15,-1 1-1 0,1-1 0 16,0 0-1-16,2 9 2 16,-2-9 1-16,3 5 7 15,15 2 3-15,29 19 17 16,-26-27 8-16,-2 1 15 16,2-2 5-16,4-2-6 15,5 6-6-15,1-6-8 16,-3-1-4-16,-4 4-8 15,1-6-4-15,-14 6-9 16,4 0-3-16,-9-1 1 16,-4-2-2-16,3 1-11 15,-10 5-34-15,5-3-119 16,0 1-225-16,13-3 245 16</inkml:trace>
  <inkml:trace contextRef="#ctx0" brushRef="#br0" timeOffset="59962.339">9334 1738 413 0,'-8'3'223'16,"5"3"-36"-16,0-13-25 16,2 5-26-16,2 2-12 0,3-3-11 15,-4 3-4-15,0 0-2 16,0 0-2-16,0 0-15 15,7 2-11-15,15 1-24 16,28-6-13-16,-24 11-22 16,7-9-5-16,5 4-5 15,-5 14-1-15,-4-17-2 16,-6 16-1-16,-20-3 1 16,17 0-2-16,-8 4 2 15,-8-11 0-15,3 11-3 16,-13-3 0-16,3 7-1 15,-9 4-1-15,-11 1 2 16,6 4-1-16,-7 4 0 16,13 2 0-16,9 3-1 15,-13 4 1-15,0 3-1 16,-3 0 1-16,-6-6-2 16,12 3 1-16,0-6 0 0,-3-3 0 15,4-1 1-15,-9-5-1 16,12 5-1-16,-4-4 1 15,3 7-1-15,2-3 1 16,-6-1 0-16,7 5 0 16,0-2 0-16,-12 0 0 15,10-4 0-15,-1-3-1 16,-2-4 0-16,12 1 1 16,-7-2 0-16,0 2 0 0,-1 1 0 15,-1-2-1-15,5-2 1 16,-6 3-1-16,9-7 1 15,-1 5 1-15,-1-2 0 16,2-4 0-16,1-1 0 16,-1-1 0-16,2 0-1 15,-2 1 0-15,0-8 0 16,4 2 2-16,-6-3 0 16,2-5 1-16,-3 8 2 15,1-10 0-15,2 2 1 16,0-4 1-16,0 1 2 15,0 0 2-15,0 0-2 16,0 0-2-16,0 0-3 0,0 1-3 16,0 0-1-16,0 0-2 15,0 0 0-15,0 0 0 16,-1 0-1-16,0 0 1 16,0 0 0-16,0 0 0 15,-1 2 1-15,0-2 0 16,-10 5 0-16,3 1 1 15,-43 25 3-15,28-22 4 16,10-3 11-16,-8 6 5 16,-3-4 4-16,-7-1 1 15,-13 6 3-15,1-6 4 0,6-4 1 16,4 3 0-16,1-6-8 16,11 1-4-16,7-2-10 15,2-5-3-15,8 4-9 16,-1-4-5-16,5 6-11 15,1 1-2-15,3 0-38 16,-3-1-37-16,0 0-136 16,17 0 140-16</inkml:trace>
  <inkml:trace contextRef="#ctx0" brushRef="#br0" timeOffset="70869.723">11118 2599 198 0,'0'-1'140'0,"3"-1"27"0,-3 1-26 15,0-1-30-15,0 1-1 16,0 0-24-16,0 0-8 16,2 0-15-16,4-2-6 15,1 0-3-15,1 0-3 16,-2 1-1-16,-6 1-2 15,0 1 0-15,0-1 7 16,0 0 10-16,0 0 4 0,0 0 2 16,0 0-2-16,0 0-10 15,0-1-3-15,0 1-9 16,0 0-6-16,0 0-15 16,-1 0-6-16,0 0-9 15,0 0-3-15,0 0-1 16,0 0 2-16,0 0 5 15,-7-5 1-15,-7 1 2 16,-38-1-3-16,31 11-5 16,0 2-1-16,-6 3-4 15,5 1 1-15,-6 9-2 16,1-5 1-16,9 1-1 16,-1-1-1-16,1-1 0 15,6 11-2-15,-1-14 0 16,7 9-3-16,2-1-1 15,-3-9 0-15,8 10 0 0,-3-1 1 16,3-4 1-16,4-1 1 16,-2 4-1-16,6-7 0 15,-2 1 1-15,1-4 0 16,3-2 1-16,5-3 1 16,6-5 3-16,2-2 0 15,1-10 0-15,6-1-1 16,214-248 21 31,-251 255-24-47,7-2 3 15,2 4 1-15,-2-10 1 16,5 4 0-16,-6 5 2 16,-2 4-1-16,-3 13-1 15,-5 0-2-15,2 7-2 16,-5-4 0-16,2 4 1 15,0 9 0-15,-2-5-1 16,-1 4 0-16,7 1-1 16,-4-3 0-16,2 4 0 15,3-1 0-15,-2-4 0 16,10-4 0-16,8 1 0 16,-1 1-1-16,4-8 1 0,-2 1 0 15,1-3 1-15,4-5 2 16,8-4 2-16,-4-1 0 15,-13-7 1-15,16-1 0 16,-4-1 0-16,-1-1-2 16,12 2 1-16,-14-2-11 15,-4 2-110-15,-1 0-136 16,-2 8 157-16</inkml:trace>
  <inkml:trace contextRef="#ctx0" brushRef="#br0" timeOffset="71912.999">11540 2552 600 0,'-4'-4'355'16,"5"-3"-72"-16,9 6-71 0,-10 0-34 15,1 2-49-15,6 0-16 16,-5-3-25-16,4 2-11 16,-2 0-21-16,-5 0-8 15,0 0-8-15,0 0-2 16,-1 5-3-16,-4 9-1 16,-42 39-9-16,30-22-2 15,15 4-5-15,-14-1-3 16,15-6-5-16,-8-7-1 15,-14-4-2-15,2 6-1 16,9-6-3-16,-6 4 0 0,11-12 0 16,7-3 2-16,-1-7 4 15,11-6 0-15,-10-4 0 16,6-5-3-16,-4-8-6 16,5-5-2-16,17-7-3 15,-5 2 0-15,15 11 1 16,-20-3 2-16,6 5 2 15,2-5 1-15,-8-1 0 16,18 8 0-16,-9 5 1 16,-3 7 0-16,-2 6-1 15,0 0-1-15,-3 9 0 16,-2 7 1-16,-3-1-1 16,-4 3 0-16,-3-1 2 15,3-5-1-15,1 4 1 0,-4 2 0 16,0 4 0-16,-11 2-1 15,3 0 1-15,-1-3 0 16,1 3 0-16,2-4 0 16,-4 0 0-16,-2-1 0 15,2-10-1-15,-1-1 1 16,5-1-1-16,2-5-1 0,-3 1-52 16,4-2-41-16,1-1-146 15,0 0-159-15,0 0 256 16</inkml:trace>
  <inkml:trace contextRef="#ctx0" brushRef="#br0" timeOffset="72477.339">12109 2395 491 0,'20'-35'318'0,"-15"28"8"15,-2-4-35-15,-1 2-59 16,1 2-25-16,-3 4-43 16,4 5-23-16,2-2-42 15,-7 0-20-15,0 0-32 16,0 0-7-16,-2 10-6 15,-1 11-1-15,-20 34-2 16,11-24-1-16,-9 7-7 16,4 10-3-16,-8-5-6 15,0-1-3-15,0-2-4 16,-5-6-1-16,16-1-2 16,3-3 1-16,-2-4-2 15,4-6-1-15,-1-7 1 16,-4-2 0-16,13-5-1 0,-4-2 2 15,-1-4-31-15,0-3-28 16,6-7-83-16,1-1-64 16,4-7-170-16,-4 2 229 15</inkml:trace>
  <inkml:trace contextRef="#ctx0" brushRef="#br0" timeOffset="72799.097">11872 2512 810 0,'-3'0'406'0,"-7"2"-143"16,12-1-47-16,-9 0-58 16,14-1-31-16,3 0-19 15,-3-1-2-15,20 4-27 16,-9-2-6-16,12-1-5 15,4 2-5-15,-8-5-5 16,6 3-3-16,0 1-15 16,1-3-8-16,-3-3-11 15,-5 1-5-15,-5-5-8 16,-1 4-1-16,-2 3-3 16,-1-3-1-16,0 5 4 0,-10 0-25 15,7 4-97-15,-10 3-75 16,-5 1 105-16</inkml:trace>
  <inkml:trace contextRef="#ctx0" brushRef="#br0" timeOffset="73241.527">12427 2629 875 0,'2'0'514'16,"2"-7"-73"-16,-19 4-189 15,12 5-51-15,-3-2-77 16,9 3-29-16,-4-3-35 0,1 0-6 16,0 6-11-16,-1 11-3 15,-1 27-8-15,-10-23-2 16,-8 2-7-16,6 1-5 16,-11 0-6-16,12-1-3 15,-1-2-2-15,-11-3-3 16,15 0 0-16,-8-6 0 15,5-1-2-15,6 0 1 16,-1-8 10-16,6 1-21 16,8-7-100-16,1-7-98 15,16-2 118-15,-7-1-84 16</inkml:trace>
  <inkml:trace contextRef="#ctx0" brushRef="#br0" timeOffset="74047.401">13102 2296 477 0,'1'-9'337'15,"-5"3"40"-15,10 6-95 16,-6-2-77-16,0 2-36 16,0 0-60-16,-1 0-25 15,1 0-38-15,-1 0-10 0,0 0-3 16,0 12 2-16,-7 15-1 16,-16 37-4-16,0-28-9 15,-1 6-4-15,-9 6-4 16,-2 4-1-1,1-1-5-15,-6-3 0 0,11-6-2 16,2-5 0-16,10-3-1 16,-2-4 0-16,4-8-1 15,4-1 1-15,-5-10-1 16,14-1 1-16,4-10 4 16,-1-3-2-16,6-7-13 15,2-5-27-15,-1-7-105 16,9-2-65-16,-6-2 119 15</inkml:trace>
  <inkml:trace contextRef="#ctx0" brushRef="#br0" timeOffset="74662.633">13355 2595 723 0,'14'1'450'0,"-9"-7"-54"0,-5 3-133 15,-16 3-21-15,9 0-76 16,-2 1-28-16,-2 6-47 16,2 4-22-16,-15-1-27 15,-6 4-7-15,-4 0-11 16,0-4-6-16,7 8-5 15,3 5-3-15,8-1-5 16,-3 6 1-16,8-9-2 16,3-1-1-16,4-5-1 15,9 2-2-15,0-5 0 16,6-4 2-16,3 0-1 16,2-1 2-16,2-2 0 15,0-1 0-15,6-3 0 0,-3-2 1 16,11-6 1-1,2-2 2-15,-10-1 0 0,-3-5 0 16,-4-1-1-16,0-4-1 16,8-4 0-16,6 8 0 15,-15-6 0-15,-10 2 0 16,-3-3 0-16,-6-8 1 16,-5 9 0-16,4 2-1 15,-8 4 0-15,-8 3-2 16,12 8-1-16,-11-3-1 0,-9 5-2 15,2 4 0-15,-11-2-1 16,13 5 0-16,-2 4-2 16,4 5 1-16,1 0-3 15,-1 4-1-15,8 0-20 16,1-3-24-16,6 1-69 16,3 6-41-16,5-8-121 15,3 1-105-15,7-3 251 16</inkml:trace>
  <inkml:trace contextRef="#ctx0" brushRef="#br0" timeOffset="75566.099">13759 2591 621 0,'16'0'371'0,"-16"6"-69"16,3-4-95-16,9-3-31 0,-14-2-40 15,-9-5 2-15,14 4-9 16,-8 4-4-16,16-5-4 16,15 7-9-16,-23-3-21 15,11 1-11-15,-29-2-21 16,1-6-7-16,-5 8-11 15,-16-5-4-15,9 8-10 16,-8 6-6-16,3-1-8 16,3 3-3-16,-39 153-16 125,81-167 3-125,6 1 1 0,-1 1-5 15,14-7 6-15,15-6-26 0,1-10 4 0,-22 2-1 16,-2-2 11-16,4-7 3 16,-10 12 6-16,-6 5 1 15,-21 8 1-15,10 2-2 16,-10 4-2-16,-9 5-1 15,16 11-2-15,-15 3 3 0,11 11 1 16,-7 5 1-16,-11 8 2 16,-9 6-1-16,-8 8 2 15,7 1 1-15,-6 10 0 16,-1 4 0-16,4 5 0 16,0-2 1-16,4-13-1 15,-1-7 1-15,3-10 0 16,3 0-1-16,4-10 2 15,8-11 1-15,10-12-1 16,-9-13-2-16,5-4-9 16,-12-9-4-16,-9-7-10 15,2-4 2-15,-4-14 5 16,12 6 3-16,9-3 7 16,1 0 0-16,4 2-1 15,2 4 1-15,-1 0 1 16,5 7 1-16,5 1-1 15,3 3 1-15,13 7 4 0,-5-6 2 16,25 5 10-16,-9 0 2 16,11-7 2-16,9 5 1 15,-10 2 1-15,13-1-1 16,-6-1-3-16,5 3-3 16,-7-5-5-16,-1 6-2 0,-14 2-2 15,-10-2 0-15,-11 6 1 16,-7-2-1-16,-3 1-356 15,-6 4 267-15</inkml:trace>
  <inkml:trace contextRef="#ctx0" brushRef="#br0" timeOffset="77500.415">14641 2218 370 0,'7'-1'268'0,"12"-5"2"0,-8-9-54 16,-3 14-20-16,-5-7-24 16,-13 3-7-16,14 17-38 15,-5-12-3-15,3 0-38 16,-5 9-6-16,-10-9-8 16,3 10-16-16,-9 7 2 15,10-9-11-15,-10-1-11 16,0-1-8-16,1 5-13 15,-5 1-4-15,-4 9-6 16,1 4-2-16,-5-3 0 16,-1 2-2-16,2-2 0 15,2 0 0-15,6 5-1 16,4 5 0-16,8 10-1 16,0-2 0-16,-1 5 1 15,-3-4 0-15,-3-2-1 0,4-2 0 16,9-2 0-16,9 0-1 15,8-7 0-15,-7 0 0 16,-1-7 0-16,-4-1 12 16,-1 0-66-16,-2 2-39 15,9-6-126-15,-5-4-148 16,7-4 244-16</inkml:trace>
  <inkml:trace contextRef="#ctx0" brushRef="#br0" timeOffset="78091.647">14682 2549 473 0,'0'0'346'0,"2"-5"53"15,-1 5-116-15,-1 0-101 16,0 0-40-16,0 0-45 15,0 0-8-15,0 0-8 16,6 8-1-16,-2 2-8 16,14-1-3-16,19 29 1 15,-15-25-4-15,0-1-4 16,3-2-5-16,10-9-13 16,-3 0-7-16,9-1-14 15,-13-3-5-15,-5-5-7 16,-3-5-2-16,-7 3-3 0,0-3-1 15,-3 9-34-15,-6 2-52 16,-4 1-61-16,-2 2 78 16</inkml:trace>
  <inkml:trace contextRef="#ctx0" brushRef="#br0" timeOffset="79741.019">15773 2352 1044 0,'2'-5'478'0,"3"3"-221"16,5 3-60-16,-16 7-81 15,1 2-27-15,-10 10-30 16,0 6-9-16,15 1-18 16,-16 6-8-16,2-1-10 15,9 1-3-15,-18 9-3 16,7-5-1-16,-1 4-1 0,-9-4-1 16,8-12-1-16,1 5 0 15,-3-8 0-15,6 2-1 16,-1-3-1-16,0-5 1 15,-2-3-3-15,6-6 1 16,5-3-24-16,-2 0-21 16,10-5-48-16,-7 0-55 0,5-2-146 15,0 2 187-15</inkml:trace>
  <inkml:trace contextRef="#ctx0" brushRef="#br0" timeOffset="80120.951">15953 2780 882 0,'-6'-8'514'0,"0"9"-35"16,-2-6-167-16,4 11-117 15,2-3-42-15,1 6-67 16,-4 2-17-16,0-1-30 15,0 4-10-15,-3-5-14 0,-1-1-3 16,1-1-6-16,-3-1-3 16,11 1-23-16,-2-2-49 15,-1-4-169-15,3-2 156 16</inkml:trace>
  <inkml:trace contextRef="#ctx0" brushRef="#br0" timeOffset="81073.531">16561 2456 433 0,'38'-12'287'0,"-27"3"-11"16,4 3-59-16,7 1-20 15,-6 2-30-15,-2 1-18 0,-8 2-19 16,-6 3-6-16,9-3-17 16,-2-3-11-16,-12-1-21 15,-3-5-4-15,-6 1-22 16,4 2-8-16,1 1-14 15,-7 1-11-15,-9 1 0 16,-5-1-3-16,0 4-6 16,-1 0-1-1,3 2-6-15,-2 1 0 0,1 3-2 16,6-1-1-16,-2 3 1 16,5 5 1-16,-3-2-1 15,-2 1-1-15,14 2 0 16,0-2 1-16,4 1-1 15,-2 6 0-15,-3-5 1 16,9 3-1-16,4-1 0 16,-1-2 1-16,8-1 0 0,-3 3 1 15,1-5 0-15,5-3 1 16,1 8-1-16,1-10 0 16,8-8 0-16,4 4-1 15,-3-16 0-15,2 3-1 16,3 1-3-16,3-11 0 15,7 3 2-15,0-6 1 16,3-3 3-16,-7 1 2 0,-7 2 1 16,-6 5 0-16,-10 6 0 15,1 5 0-15,-11 2-1 16,0 5-1-16,1 3-1 16,-2-2 0-16,0 0 0 15,-19 10 2-15,-44 43-1 16,39-24 0-16,2 4-1 15,1-2 0-15,3 1 1 16,-4 2 0-16,5-2-1 16,2 1 1-16,6-8-1 15,2-5 0-15,0-1 0 16,0-2 0-16,2-3 0 16,2 3 1-16,2-12-1 15,-1 3 7-15,1-7-37 16,0 0-26-16,4-3-69 0,-2 1-57 15,0 0-206-15,0 0 251 16</inkml:trace>
  <inkml:trace contextRef="#ctx0" brushRef="#br0" timeOffset="81646.583">17043 2460 621 0,'12'-3'382'0,"-17"3"-4"15,-13 0-81-15,3 1-106 16,0 6-29-16,5 1-35 16,-4 2-49-16,-3-1 3 15,1 2-12-15,-6 11-21 16,-1-3-10-16,4 9-10 15,-3 3-4-15,3-8-3 16,2 3-1-16,1-2-1 16,5-7-3-16,3 3-5 15,3-2-3-15,10 3-3 16,-4-3-2-16,9-3 0 16,0 2 0-16,-1-8 1 15,8 1 0-15,-2-8 2 16,1-1 1-16,-3-2 1 0,1-2 0 15,7-8-1-15,1-1 0 16,5-13-2-16,4-2 0 16,2 1-1-16,-5-5 0 0,2 2 0 15,-16 2 0 1,6-5 1-16,-11 4 0 0,-5-1 1 16,-2-3 1-16,-8 7-1 15,16-4-1-15,-13 6-1 16,-4 1-2-16,-9 5-2 15,-7 4-1-15,0 7-3 16,6 1-1-16,-7 5-3 16,-5 4 1-16,4 2 1 15,3 3-20-15,6 2-59 16,-4 6-30-16,0 2-119 16,1 5-77-16,-4 4 204 15</inkml:trace>
  <inkml:trace contextRef="#ctx0" brushRef="#br0" timeOffset="82187.935">17475 2223 591 0,'0'-19'350'0,"0"20"-31"16,3-8-87-16,7 2-75 16,-4 7-32-16,15-2-37 15,-3 14-12-15,4 9-22 0,14 0-3 16,-10 19-6-16,7-4 3 15,1 4-3-15,-14 8-6 16,6 7-9-16,-2 4-1 16,-12 3 8-16,-8-1 1 15,-12-10 11-15,-10-3 1 16,-18-3-5-16,5 0 0 16,-7 2-14-16,-11 2-6 0,-2-2-10 15,-6-7-3 1,-6-2-13-16,7-11-43 0,10-8 31 15</inkml:trace>
  <inkml:trace contextRef="#ctx0" brushRef="#br0" timeOffset="94072.958">15468 2358 276 0,'46'-17'175'15,"-38"13"4"-15,-1 1-18 16,-1 3-26-16,-2 1-6 0,-2 0-22 16,-2-1-6-16,0 0-12 15,-1 0-7-15,0 0-9 16,0 0-4-16,0 0-11 15,-8 4-5-15,3 2-11 16,-8 2-9-16,-28 30-17 16,26-23-5-16,-10 4-5 15,-1-1-2-15,3 7-1 16,0-5-1-16,4 3-1 16,9 4 1-16,-15-5-2 15,10 0 0-15,12-6-2 16,-16 0-2-16,31-8-3 15,-2-4 1-15,-2 1 2 16,12-7 4-16,2 2 5 16,3 1 2-16,5-5 2 15,6 4 2-15,-6-2 8 0,-6-4 4 16,-5 13 2-16,-2-6-1 16,-4 1-6-16,-1 5-3 15,-3-10-4-15,-5 0 1 16,-3 5-43-16,2 1-86 15,-2-4 79-15</inkml:trace>
  <inkml:trace contextRef="#ctx0" brushRef="#br0" timeOffset="98589.483">18322 2588 1412 0,'0'-3'21'0,"-1"-1"4"15,1 4 39-15,-1-1 1 16,0 0 11-16,1 1-2 16,0 0-9-16,0 0-2 0,0 0-11 15,0-1-3-15,13-1-2 16,6 1 1-16,33 3 3 15,-23-3 0-15,4 0-12 16,-2-3-9-16,10 6-15 16,-21 0-5-16,9 2-4 15,-11 5-1-15,-9-8 0 16,15 6 0-16,-28-1-1 16,-3 2-1-16,3 0-76 15,-3-3-75-15,12-4 92 16,6-3-76-16</inkml:trace>
  <inkml:trace contextRef="#ctx0" brushRef="#br0" timeOffset="99099.322">18217 2777 539 0,'-24'10'270'0,"32"-10"-83"15,-11-2-17-15,12 2-32 16,-11 0 4-16,2-1 2 15,5 1-8-15,-5 0-5 16,0 0-3-16,16 0-4 16,24 1-4-16,-21 0-15 0,2-2-13 15,-4 2-24-15,8-1-13 16,-5 0-21-16,5 5-9 16,-2-5-6-16,2 7-2 15,-1-5-4-15,-4 0-3 16,-3 0-3-16,2-4 0 15,-7 3 2-15,11 0-41 16,5-1-160-16,-12 1-269 0,28-2 288 16</inkml:trace>
  <inkml:trace contextRef="#ctx0" brushRef="#br0" timeOffset="99830.931">19698 2421 499 0,'3'-10'297'0,"-1"3"-29"0,-2 4-23 15,3 2-74-15,-3 1-30 16,0 0-40-16,-1 0-15 16,0 1-6-16,-7 13 4 15,-20 32-3-15,8-23-6 16,4 8-14-16,-5 0-7 15,-5 9-16-15,15-5-9 16,-12 0-12-16,2 4-5 16,-1-9-3-16,-12 4-1 15,14-9 0-15,4-6 0 16,0 2-1-16,5-5 0 0,-4-2 0 16,3-5 1-16,5-2 2 15,0-3 0-15,3-4-22 16,3 1-37-16,1-7-98 15,0 5-94-15,0 0 146 16</inkml:trace>
  <inkml:trace contextRef="#ctx0" brushRef="#br0" timeOffset="100497.921">20180 2454 914 0,'0'0'432'16,"-8"0"-185"-16,2-1-60 15,-9 6-69-15,-4 2-24 16,-12 8-4-16,0 2-2 0,5 8-7 15,3 1-6-15,-12 0-22 16,-4 7-8-16,-6 2-14 16,0-5-6-16,14 2-9 15,4-1-4-15,1-9-5 16,3 3-1-16,8-3-4 16,1-4 0-1,12-1-2-15,2 0 0 0,4-1 0 16,4-1 0-16,1-2 3 15,5 1 1-15,6-2 4 16,1-3 0-16,14-3 2 16,1-4-1-16,12-2 1 15,-4-7 1-15,3-4 1 16,1-1 1-16,-13-4-1 16,12-1-1-16,-12 2-2 15,-3-1 0-15,-2-6-1 0,-9 4 0 16,-2-3 2-16,-5-4 0 15,-5 5 3-15,2-3 0 16,-6-1 1-16,5-2-1 16,-8-6 2-16,-2 3 0 0,-1-2 1 15,-8 6 1 1,0 1-3-16,-2 2-2 0,-1 6-3 16,-4 1 0-16,1 7 0 15,-5-1 0-15,2 2-6 16,-3 1 0-16,-1 4-3 15,-1 2-1-15,3 3 0 16,3 3-2-16,-6 3-59 16,-1 0-56-16,2-4-69 15,3 1 97-15</inkml:trace>
  <inkml:trace contextRef="#ctx0" brushRef="#br0" timeOffset="101603.682">20667 2078 361 0,'0'-1'230'15,"0"1"-16"-15,0-1-88 16,0 0-24-16,0-1-20 0,0 1-1 16,0 0 7-16,0 0 4 15,0 1 1-15,0 0-3 16,0 0-12-16,0 0-8 15,0 0-14-15,0 0-4 16,0 0-7-16,0 0 0 16,0 0 0-16,0 0-2 15,0 0-7-15,0 0-2 16,0 0-3-16,0 0 1 16,0 0 1-16,0 0 0 0,4 2 0 15,5 2-1-15,-4-2 3 16,3 1 1-16,4 2-1 15,27 7-1-15,-23-12-5 16,1-3-3-16,4 2-7 16,1 5-3-16,2-3-6 15,-5-1-3-15,-5 1-3 16,-5-1 0-16,-9 2-2 16,0 3 1-16,2-3 0 15,-3-2 0-15,1 0 1 16,0 0 1-16,0 0 1 15,0 0-9-15,0 0-66 16,-1 0-52-16,0 0-192 16,0 0 193-16</inkml:trace>
  <inkml:trace contextRef="#ctx0" brushRef="#br0" timeOffset="102488.946">21255 1930 504 0,'33'-12'319'16,"-24"12"-32"-16,-5-1-75 16,-1-1-24-16,-1 2-41 15,-2 0-20-15,0 0-22 16,0 0-11-16,-1 0-16 15,0 0-5-15,0 0-20 16,-11 6-10-16,-1 5-14 16,-30 30-7-16,24-26-8 15,1 2-2-15,-8 1-4 16,1-3-1-16,7 2-1 16,1-3 0-16,4-6-1 15,3-2 0-15,5-2-2 0,-1-3-2 16,11 3-2-16,7-4-1 15,1-3-1-15,8-3 1 16,-2-2 0-16,4 1 0 16,-1 5 0-16,1 0 1 15,1 1 1-15,-4 1 0 16,0 0 1-16,-2 0 0 0,-4 3 2 16,-5-3 1-16,4-1 1 15,-3 2 1 1,-7 0-1-16,-1 2 0 0,-2 0-3 15,0-3 2-15,0 0-53 16,0-1-43-16,0 1-145 16,0 0-248-16,0-1 320 15</inkml:trace>
  <inkml:trace contextRef="#ctx0" brushRef="#br0" timeOffset="102846.021">21543 1902 881 0,'-6'-3'461'0,"-10"3"-148"15,0 4-150-15,2 1-37 16,5 6-64-16,5 0-4 15,-6 7-8-15,-3-1-4 16,-4 1-9-16,-5 6-7 0,-2 1-10 16,5 7-3-16,-10-3-4 15,6 2-3-15,4-4-2 16,-4-7-1-16,10-1-1 16,-2-1 0-16,3-3 0 15,4-5-1-15,0-4 1 16,5-5-7-16,2-9-52 15,1 2-37-15,5-3-100 16,8 5-19-16,-2-6 127 16</inkml:trace>
  <inkml:trace contextRef="#ctx0" brushRef="#br0" timeOffset="103207.679">21576 2159 891 0,'1'-5'484'15,"-1"3"-132"-15,-5 4-104 16,4-2-49-16,0 0-61 15,0 0-21-15,0 0-42 16,0 0-11-16,0 0-23 16,0 0-9-16,-8 10-12 15,-2 7-6-15,-31 20-7 16,29-27-1-16,7-4-1 16,9 6 0-16,-4-8 0 15,4 4 2-15,-10-3-44 16,2-12-33-16,5 3-104 15,-9-3-97-15,27 4 173 16</inkml:trace>
  <inkml:trace contextRef="#ctx0" brushRef="#br0" timeOffset="103977.005">22010 1976 364 0,'16'-2'286'0,"-6"1"59"16,4 1-71-16,-4-2-71 15,-2 0-31-15,-4-2-17 16,1 1-32-16,-4 3 15 15,-2 0-6-15,0-1-23 16,0 0-15-16,0 0-33 16,0-1-14-16,0 1-18 15,-23-1-4-15,-28-1-9 16,32 2-2-16,-6 1-3 16,15 0-1-16,-5 2-2 15,-4 2-1-15,-7 0-3 16,-8 1 0-16,3 2-2 15,2-3 0-15,10 4-2 16,5-3 0-16,3 1-1 0,0 4 0 16,7 0-1-16,-1 1-1 15,3 0 0-15,3 1-2 16,0-4 2-16,7 2 1 16,2-2 1-16,2-1 1 15,9-2 0-15,3-2 0 16,16-2 2-16,-1-4 1 15,-2-6 0-15,-3 0 1 16,-13-7 1-16,0 5-1 16,-1-6 1-16,-1 4 0 15,-1 1-1-15,4-3 0 0,-9 9 0 16,-5 0 1-16,-7 5-1 16,-2 1-3-16,-3 1-1 15,4-1-3-15,-1 0-1 16,-2 1 1-16,-13 1 0 15,-35 43 1-15,33-26 1 16,-6 1 1-16,3 2 0 16,2-3 0-16,5-3 0 15,2 5 1-15,-2-4 0 16,4 2-1-16,-2 3 1 16,-1-9 0-16,8-2 0 15,7-4-1-15,0-3-2 16,10 3-23-16,0-8-53 0,-3 1-37 15,12-7-125-15,-6-10-115 16,-9 13 229-16,39-21-103 16</inkml:trace>
  <inkml:trace contextRef="#ctx0" brushRef="#br0" timeOffset="104519.444">22392 1976 844 0,'-6'-1'653'0,"1"-1"-280"16,-2 3-191-16,-10 2-48 15,15 3-4-15,-10 2-13 16,-6 1-17-16,1 2-33 15,-6-1-10-15,1 3-14 16,0 2-7-16,-2-4-11 16,9 11-6-16,-4-2-7 15,3-5-2-15,7 10-4 16,-3-13 1-16,12 1-1 0,1 2-1 16,8-1 0-16,1-2-2 15,1-5 2-15,2-3-1 16,1-5 0-16,7 3 1 15,3 3 1-15,3-5-1 16,6-7 0-16,-3-4 1 16,2-9-2-16,0-2 0 0,-1-4 0 15,-10 0 0-15,1 1 2 16,-5-4 2-16,-4 8 3 16,3 0 1-16,-16-2 1 15,-3 5-2-15,-15-1-5 16,4 3-4-16,-7 8-4 15,-4 5-3-15,-7 0 0 16,1 2 0-16,6 3 3 16,-3-2-1-16,0 6-7 15,-2 2-19-15,3-2-97 16,7-1 416-16,3 6-250 16</inkml:trace>
  <inkml:trace contextRef="#ctx0" brushRef="#br0" timeOffset="105409.79">22634 2881 818 0,'-1'-1'404'16,"0"0"-158"-16,0 0-38 16,0 0-73-16,0 0-23 15,1 1 2-15,0 0 7 16,3 0 4-16,19 4-11 0,33 3-24 16,-26-8-13-16,6 1-22 15,-1-1-8-15,8 1-18 16,-14 0-5-16,-18-5-7 15,9 2-2-15,11-5-6 16,9 0-5-16,13 3-2 16,-12 0-1-16,-27 1-1 15,-3 4 2-15,-8 0-36 16,-1 4-39-16,-9 5-124 16,2-2-143-16,-7 3 215 15</inkml:trace>
  <inkml:trace contextRef="#ctx0" brushRef="#br0" timeOffset="105817.026">22522 3071 682 0,'-7'1'374'0,"3"2"-91"15,8-4-58-15,-4 3-45 16,0-2-28-16,0 0 12 16,0 0 5-16,13 1-11 15,9-2-11-15,22 7-36 16,-31-5-12-16,10 0-13 15,0 2-5-15,5-3-14 16,5 7-7-16,8-2-19 16,4 0-9-16,-4-4-13 15,2-6-4-15,-20 0-5 16,11-3-2-16,0-8-4 16,-5 6 1-16,4 2-38 15,-20 5-31-15,-3 8-97 16,-2-3-28-16,-4-2 113 15</inkml:trace>
  <inkml:trace contextRef="#ctx0" brushRef="#br0" timeOffset="150001.37">23779 2765 370 0,'33'-32'268'15,"-27"25"-18"-15,-15-4-83 16,18 7-12-16,-7 0-52 16,-3 1-4-16,6 2-1 15,-5 1 0-15,0 0-3 16,0 0-3-16,-1 0-17 15,0 0-10-15,0 0-23 16,1 0-9-16,0 0-11 16,0 0-4-16,-1 0-1 15,1 0 1-15,-1 0 1 16,0 0 0-16,0 3-2 16,-4 9 2-16,-3 9-4 15,-21 28-1-15,19-26-1 16,-7-3-3-16,4 3 0 0,1-1-3 15,-7-1-2-15,-1 5 0 16,6 1-2-16,-1 1 1 16,0-4-1-16,4 2 0 15,1-8 0-15,0-3 1 16,4-1 0-16,3-7 0 16,0 3 0-16,-3-6-1 0,3 5-4 15,0 7-16-15,-3-7-33 16,3 5-16-16,-6-6-33 15,-1-6-4-15,5 8-3 16,-5-7-6-16,4 5-36 16,2-7-41-16,2-4 122 15</inkml:trace>
  <inkml:trace contextRef="#ctx0" brushRef="#br0" timeOffset="150494.195">23966 3008 746 0,'-2'0'426'16,"-1"4"-95"-16,1-2-174 15,-1 1-33-15,1-1-56 16,-3 6 3-16,1 0 4 16,-1-1-3-16,0 5-10 15,-16 23-7-15,11-31-16 16,7 7-7-16,-6 0-14 0,6-6-4 16,-3 8-6-1,-1-3-2-15,1-6-1 16,0 11-1-16,6-12 1 0,3-1 1 15,0-2-10-15,-3 0-37 16,0-1-157-16,-1 0-250 16,3-10 282-16</inkml:trace>
  <inkml:trace contextRef="#ctx0" brushRef="#br0" timeOffset="151538.172">24538 2724 455 0,'29'-32'296'16,"-26"39"-8"-16,-2-12-64 15,-1 7-89-15,0 0-24 16,0-2-20-16,-1 0-6 0,0 0 1 16,0 0-3-16,0 0-5 15,-3 8-2-15,0 1-12 16,-3 2-11-16,-20 28-22 15,14-24-7-15,2-3-10 16,0 0-4-16,-1-2-2 16,2-3-2-16,2 0 0 15,-1-4 2-15,6-2 3 16,2-3-1-16,5-7-2 16,5-2-4-16,7-3-5 15,0-2-9-15,2-4-21 16,4 8-7-16,-4-10-6 15,3 10 6-15,1 3 20 16,-5-7 6-16,10 19 6 16,-9-7-2-16,0 7-1 15,-3 5 1-15,-13 0 3 0,8 10 5 16,-12 2 10 0,-3 3 7-16,-11 4 7 0,-6 2 0 15,-3 1-6-15,-2 1-4 16,-2 2-5-16,1-3-1 15,-3 6 0-15,-2-2 0 16,-3-5 4-16,-3-1 2 0,3-11 1 16,-3-8 2-16,17 1-3 15,2-13 0-15,1-4-2 16,17 5-3-16,-15-16-7 16,8 2-4-16,4-8-14 15,-1-1-3-15,11 2 0 16,-1 3 1-16,17 8 7 15,-10-2 2-15,8 5-1 16,-1 4-2-16,-9 5 2 16,1 5 1-16,-4 4 1 15,2 5 3-15,9 10 3 16,2 3 1-16,-4-7 1 16,-1 3 1-16,-6-9 2 15,2-1 1-15,8 5-1 16,2-7 1-16,-2 2 1 15,0-6 1-15,-4-4 2 16,2 4 1-16,0-16-26 0,-1 5 4 16,8-9-18-16,0-7-8 15,-1-2 17-15,-3-2-11 16</inkml:trace>
  <inkml:trace contextRef="#ctx0" brushRef="#br0" timeOffset="152473.511">25387 2711 1027 0,'0'-1'368'0,"0"-1"-205"16,0 1-71-16,0 0 5 15,0 1 8-15,0 0 1 16,-2 0-4-16,1 0-8 16,-10 1-23-16,-10 4-13 15,-28 1-21-15,30-8-9 0,-5 1-12 16,0-2-2 0,-1 3-5-16,4 0-1 0,4 5-1 15,2-5-1-15,3 3-2 16,4 1-1-16,2-4-1 15,-1 6-1-15,5-3-1 16,-7 0-1-16,6-3-1 16,3 0 1-16,0 3 1 15,0-3 0-15,0 0 1 16,0 0-1-16,0 4 2 16,0 5-1-16,-1-1 0 15,0 3 0-15,-8 25 0 16,-3-31 1-16,3 5-1 15,-1 1 0-15,0-1 0 16,0 1 1-16,3-3-1 0,-5-5 1 16,5 0 0-16,2-1 1 15,-1-3-1-15,9 1-3 16,-3-1-5-16,0 0-5 16,5-2-7-16,10-5-2 15,34-13 2-15,-29 15 0 16,14 1 7-16,-5 1 2 15,-3 3 4-15,-1 1 1 16,-12 1 0-16,6 6-1 0,-14 1 1 16,3 4-1-16,-10 5 4 15,-9-2 1-15,10 7 0 16,-3 2 2-16,-1 2 1 16,4 5 0-16,-12 0 1 15,-5-3-1-15,-5 3 1 16,-4-4 6-16,-3-3 16 15,2-2 6-15,3-12 7 16,-4-4-3-16,-2-2-12 16,2-5-4-16,-7 2-3 15,7-1 0-15,-4-12-2 16,8 1-1-16,4-9-5 16,5-2-8-16,4 5-26 15,2-1-18-15,7 3-35 16,-4 4-34-16,10 8-96 15,-1-4-67-15,8 7 167 0,-12 7-76 16</inkml:trace>
  <inkml:trace contextRef="#ctx0" brushRef="#br0" timeOffset="153373.623">25925 2737 350 0,'1'-3'258'0,"5"-5"35"15,4 2-45-15,-1 6-80 16,0 0-24-16,1-4-22 16,0 3-36-16,-3-2 9 0,1-4-2 15,-3 6-9-15,-2-2-4 16,0-6-9-16,-2 1-4 15,2 3-12-15,-3-1-3 16,0 8-5-16,-2-4-5 16,1 1-6-16,0 0-2 0,-3-2-9 15,-15-6-3-15,-33-8-8 16,29 21-2-16,-10-3-8 16,-4-4-1-16,3 5-3 15,-2-4 0-15,8 4-2 16,8 8-2-16,-6 1-1 15,-2 2 1-15,-1 2 0 16,-1-5 0-16,11 7 0 16,6-8-1-16,7 5 1 15,1 1-2-15,-1-6 1 16,5 3 1-16,1 1-2 16,5-1 2-16,5 3 0 15,-1-1 1-15,7-2 2 16,-2-3 1-16,4-4 1 15,2-3 2-15,6-4 4 16,3-2 0-16,8-6 1 0,-9-6-2 16,5-1-2-16,0-5-4 15,-1 1 1-15,8 0-1 16,-13-5 1-16,-4 3 0 16,-9 2 0-16,-4 3-1 15,-3 16-4-15,-5-1-3 16,-3 5-4-16,0-2 0 15,0 0 2-15,-9 19 4 16,-24 32 4-16,16-27 1 16,-4 8 4-16,-4-2 3 0,0 1 5 15,3 0 2-15,-6 4 1 16,4-2-3-16,11 3-3 16,-6-1-2-16,14-5-3 15,-3-2 0-15,-2-10-1 16,2-3-1-16,3 0 2 15,-2-6 1-15,5 1 2 16,0-1 1-16,-3-8-89 16,15-1-58-16,-10-5 82 15</inkml:trace>
  <inkml:trace contextRef="#ctx0" brushRef="#br0" timeOffset="154044.673">26666 2789 658 0,'11'-1'357'16,"-14"-1"-79"-16,2-1-38 16,5-1-67-16,-4 4-26 15,0 0-33-15,0 0-16 0,0 2-19 16,-3 6-4-16,-7 5-20 16,-43 31-4-16,4-25-13 15,15 4-9-15,2 4-3 16,-1 1-6-16,2-3-8 15,-1 4-4-15,-2-1-3 16,-1-4-1-16,-1 2-1 16,8-7-1-16,2-6 1 15,5 3 0-15,4-9-10 16,6 0-29-16,5-7-87 16,6-4-60-16,4-7 105 15</inkml:trace>
  <inkml:trace contextRef="#ctx0" brushRef="#br0" timeOffset="154344.6">26441 2832 1130 0,'-7'1'490'16,"1"5"-278"-16,-3-1-28 0,6 5-76 15,-3 3-19-15,6-1-20 16,1 6-10-16,0 1-12 16,2 1-2-16,2 8-6 15,-1-3-3-15,4-3-10 16,1 2-5-16,-3-4-10 16,2-4 0-16,-2-3-2 15,0 1 2-15,0-9-11 16,2-11-40-16,9 0-127 15,-2-11-16-15,8-8 90 16</inkml:trace>
  <inkml:trace contextRef="#ctx0" brushRef="#br0" timeOffset="154761.723">27283 2712 808 0,'-1'-17'443'0,"1"9"-72"16,4 6-118-16,-4 1-96 15,-1 6-46-15,1-5-45 16,-1 0-8-16,-4 5-1 16,-4 12 0-16,-43 28-9 15,36-20 0-15,8 1-10 16,4 1-7-16,-1 3-11 16,-7 1-6-16,-4 0-5 15,-3 2-2-15,-5-5 0 16,-1-2-1-16,4-1-1 15,-1-6 1-15,4-2-1 16,3 2-1-16,2-12-14 16,6 2-35-16,3-7-74 15,-1-3-62-15,8-6 104 0</inkml:trace>
  <inkml:trace contextRef="#ctx0" brushRef="#br0" timeOffset="155367.972">27830 2705 852 0,'-10'2'469'16,"0"-2"-118"-16,-6 8-130 15,4 7-35-15,-13-4-49 16,0 0-13-16,-4 1-27 15,-2-2-10-15,8 7-24 16,-6 3-8-16,-4-3-13 16,5 0-5-16,-2 2-11 15,3-3-2-15,7 6-8 16,-1 4-2-16,5-4-5 16,8 4-2-16,4-2-2 15,2-4-1-15,6 1 0 16,4 1 1-16,6-11 0 15,1 0 1-15,11 0-1 16,2-7 1-16,13 10-2 0,-1-10 1 16,-11-4-1-1,4-6 1-15,-7-9 0 0,8 9 1 16,7-5-1-16,-5 4 0 16,-11 3 0-16,-4-8-1 15,-2 5 1-15,-2-1 3 16,-5-8 4-16,4 3 2 0,-3-11 0 15,-5-8 0-15,3-1-3 16,-6-3-3-16,-7 4-4 16,-4 6-2-16,-6 4-2 15,-3 5-2-15,-4 2 0 16,-1 0 0-16,-6 5 0 16,-5-2 0-16,0 6-1 15,-2 3 1-15,-4 6 0 16,7 2-1-16,3 3 0 15,-4-2 0-15,14-1-12 16,2 1 3-16,2-6-5 16,3 8 7-16</inkml:trace>
  <inkml:trace contextRef="#ctx0" brushRef="#br0" timeOffset="157840.765">28046 2417 989 0,'0'0'144'0,"0"0"-70"0,0 0 2 16,0-1-4-16,0 0-6 16,0 1-7-16,0-1-3 15,1 1-9-15,2 0-2 16,6 1-2-16,6 0 2 15,22 0 5-15,-20-2-1 16,4 0-2-16,-5 1-3 16,7-2-2-16,7 1-1 0,-5-1-11 15,1-1-5 1,-7 2-14-16,-2-1-2 0,-5 2-1 16,-3-1-1-16,-5 1-3 15,1 2-3-15,-6-1-46 16,0-1-44-16,0 0-216 15,-1 0 197-15</inkml:trace>
  <inkml:trace contextRef="#ctx0" brushRef="#br0" timeOffset="158949.004">29025 2128 624 0,'8'2'296'0,"-6"-2"-113"16,-6-5-37-16,-6 5-39 15,-1 0-1-15,3 3-7 16,2 6-5-16,4 1-9 16,-6-6-5-16,-8-3-10 15,2 1-5-15,-3 1-11 0,1 2-6 16,-2-2-9-16,2 5-4 15,-5-12-9 1,3-3-6-16,9 6-9 0,-5-7-4 16,9 11-4-16,-3-1-2 15,2-1-1-15,0 2 1 16,2 2-2-16,-3 2-1 16,5-4-1-16,-1-1-1 15,0 2 0-15,1-5 1 0,1 1 1 16,0 0 2-16,0 0 0 15,0 0 2-15,0 1 0 16,-1 1-1-16,-3 5-1 16,0 0 0-16,-1 2 0 15,2-1 0-15,-21 28 1 16,18-27 0-16,1-3-1 16,2 5 1-16,4-8-1 15,0 1 0-15,2-2 0 16,-4-2 0-16,1 0 0 15,0 0-1-15,1 0 1 16,0 0 1-16,0 0 0 16,0 0 0-16,5 0-1 15,2 0-1-15,-3 0 1 0,5 1-1 16,-2 0 1-16,0 1 0 16,0-1-1-16,-1-1 0 15,4 2-1-15,-1-1-1 16,1 2 1-16,25 17 1 15,-27-15-1-15,0 1 0 16,-4-4 0-16,4 4 1 16,-5 1 1-16,-2 2 0 0,-1 2 1 15,-3-3 0-15,2 1 1 16,-6-1 0-16,3 4 3 16,-4-1 1-16,-6 1 7 15,1-1 2-15,-7-6 7 16,1 5 3-16,-2-2 3 15,-2-2 3-15,1-1 6 16,1-3 0-16,-2-2 0 16,9 0-3-16,2-4-9 15,-2-5-4-15,6 0-8 16,-4-3-4-16,6 2-6 16,0 2-3-16,-2 3-33 15,1 3-26-15,-11 4-106 16,4-1-97-16,1 7 165 0</inkml:trace>
  <inkml:trace contextRef="#ctx0" brushRef="#br0" timeOffset="160382.152">28814 3265 447 0,'-1'0'221'0,"0"0"-55"0,0 0-24 16,0 0-12-16,1 0-8 15,0 0-23-15,0 0-4 16,0 0-10-16,0 0-5 15,0 0-5-15,0 0-4 16,0 0-5-16,0 3-3 16,-1-3-2-16,1 0 1 0,0 0 7 15,0 0-2-15,0 0-8 16,0 0-10-16,0 0-24 16,0-1-6-16,12-7-4 15,8-17-2-15,31-39-1 16,-19 22-1-16,2-9-1 15,0-6-3-15,-1-1-3 16,-5 6-3-16,-5 11-3 16,-1 9-2-16,1 13-2 15,-8 4 2-15,3 9-2 16,-3 3 1-16,-14 3-5 16,-1 1 2-16,-2 2 3 15,1-3 1-15,0 0 5 16,-3 10 0-16,1 13-1 15,-9 29 0-15,3-31 0 16,-3 5 0-16,-2-5 1 0,14 5 0 16,6 1 0-16,1-8 0 15,5-1 1-15,-5-4 2 16,6-7 3-16,13-3 2 16,2-6-1-16,4-8 0 15,7-6 0-15,-4 3-2 16,4-8-1-16,-3 0 0 0,4-2 0 15,-5 0-1-15,-7 5 0 16,3 1-1-16,-12 5-2 16,2 2 1-16,-2 3 3 15,-15 0 0-15,-1 1 3 16,-6 0 0-16,0-2 1 16,1 1-1-16,6 1-6 15,-7 2-3-15,3 4-7 16,-7-1-6-16,0 5 6 15,-1-1 4-15,-6 5 11 16,19 5 8-16,-16 4 5 16,9 8-2-16,-3 7-4 15,-20 0-3-15,10 8-3 0,-8-3-2 16,-1-2-1-16,7 7-1 16,-7-11 0-16,1 1 2 15,2-1-1-15,2-10 1 16,8-3 1-16,-1-5-1 15,2-6 2-15,1 0 0 16,-2-6-17-16,8 1-32 16,3 0-78-16,-1-3-82 15,1 1 122-15</inkml:trace>
  <inkml:trace contextRef="#ctx0" brushRef="#br0" timeOffset="175383.629">2043 4242 431 0,'-1'-1'260'16,"0"0"-10"-16,0 0-32 0,-1 0-49 16,2-7-19-16,0 2-32 15,0 0-13-15,0 4-14 16,0 0-4-16,0 1-9 16,0 0-8-16,0-1-24 15,0 1-11-15,0 0-16 16,0 0-2-16,0 0 0 15,-1 1 0-15,-2 14-1 16,-3 15 0-16,-13 30-3 16,15-24-3-16,-4 0-3 15,0-4-2-15,9 9-1 16,-14-6-1-16,2 2 0 16,0-3 0-16,-6-8 0 15,11 1 0-15,0-9 0 0,1 0 0 16,17 1 0-16,-19-9-1 15,1-1 6-15,3-4-19 16,-7-11-81-16,14 5-65 16,-4-7-295-16,23 0 289 15</inkml:trace>
  <inkml:trace contextRef="#ctx0" brushRef="#br0" timeOffset="176008.949">2047 4198 1215 0,'1'2'80'0,"-1"-1"-24"16,1-1 66-16,-1-1-15 15,0-1-19-15,0 1-6 16,0 0-10-16,0 0-7 15,12-4-6-15,-2-1-2 16,31-18-10-16,-25 12-7 16,1 0-15-16,6-2-6 15,5 0-6-15,4-1-3 0,16 0-4 16,-4 2-1 0,-7 4-2-16,-8 5 0 0,-24 8-2 15,9 5 1-15,-7 3 1 16,17 7 1-16,-9-4 2 15,-15 6 1-15,7 2 1 16,-16 0 1-16,0 5-1 16,2 2 1-16,-19 2 0 15,17 4 1-15,-20-10 7 16,4-1 9-16,-7-3 17 16,-14-9 5-16,6 1-3 15,-1-6-6-15,11-9-16 16,-4 1-6-16,5-16-7 15,-2-1-3-15,5-3-9 16,6-5-4-16,5 15-32 0,6 1-26 16,1 1-94-16,4 3-101 15,9 9 164-15</inkml:trace>
  <inkml:trace contextRef="#ctx0" brushRef="#br0" timeOffset="176843.914">2956 3724 564 0,'6'-9'326'15,"-6"-2"-74"-15,0 2-63 16,14 4-25-16,-10 2-46 15,-6-1-16-15,3 4-23 16,-1 0-9-16,-1 0-19 16,0 0-10-16,0 0-13 15,-1 0-4-15,-2 17-7 0,-4 37-2 16,-6-19-1-16,-1 7-1 16,-5 12-1-1,-7 0-3-15,7 2 0 0,4 3-3 16,-6-10 0-16,2-4-1 15,-3-7-1-15,-1-7 0 16,9-1-1-16,6-4 2 16,2-6-1-16,2 0 0 15,5-10 1-15,-7 0-1 0,2-7 0 16,0-2-3-16,-5 8-22 16,6-4-19-16,1-2-54 15,-3 1-27-15,5-2-33 16,-3 7-16-16,2-7-46 15,4 12-78-15,0-16 193 16</inkml:trace>
  <inkml:trace contextRef="#ctx0" brushRef="#br0" timeOffset="177417.294">3422 3919 713 0,'-12'6'362'0,"1"-2"-73"0,9 0-82 16,-8 7-40-16,10-1-10 16,-2-8-31-16,-6 5-15 15,0-1-16-15,1 1-9 16,-12 4-8-16,-9-4-4 15,-9 4-21-15,-11-5-9 16,2 3-19-16,5-1-8 0,5-2-8 16,2 3-3-16,2-6-2 15,1 5-1-15,-2-4-2 16,6 0 0-16,6 1 0 16,1-1-1-16,4 4 0 15,0 1-2-15,11 0-1 16,-6-4-2-16,12 2-1 15,4-4-2-15,-7 1-1 16,10 2-1-16,-2-2 3 16,3 2 0-16,15 0 3 15,-9 1 2-15,9 3 2 16,-2-2 0-16,-1 3 0 16,3 0 1-16,-8 2 0 15,-2 4-1-15,-7-3 2 0,-1 4-2 16,-3 0 2-16,4-1 0 15,-3 3-1-15,-1 5 0 16,2-12 1-16,-5 1-2 16,1-8 1-16,4 1-1 15,-5 2 33-15,5-3-63 16,5-5-125-16,-3-7-128 16,12-17 141-16</inkml:trace>
  <inkml:trace contextRef="#ctx0" brushRef="#br0" timeOffset="178542.079">3591 4318 494 0,'0'0'271'0,"5"-1"-55"16,5-2-34-16,-1 0-65 16,-3-1-22-16,-1 1-27 15,0-1-11-15,-1 2 6 16,-1 0 7-16,-1 1 25 16,-2 0 9-16,1 0 0 15,-1-1-7-15,0 1-23 16,0 0-10-16,0 0-13 15,-1 0-5-15,0 0-9 0,-13-3-7 16,-5 0-10-16,-31 3-4 16,27 9-7-16,3 4-2 15,-8 0-3-15,5 3-2 16,2 1-2-16,-5-5 0 16,11 9-3-16,-2-2 1 15,-3 1-2-15,15-3 2 16,1-2-2-16,-1 0 0 0,16 6-1 15,-8-1 0-15,-8-4 1 16,12 3 0-16,-10-6 1 16,3 0 0-16,16-1 1 15,-2-4-1-15,1-1 2 16,4-2 0-16,-4-4 1 16,0-4 0-16,8-6 0 15,-1-5 0-15,1-5-1 16,-5-6-1-16,7-1 0 15,-2-7 1-15,3-1 2 16,5 1 0-16,-9-2 2 16,-3 7-1-16,-8 5 0 15,-5 7 0-15,1 8 1 16,-6 6-1-16,-5 4-3 16,3 3-3-16,0-4-1 15,0 0 1-15,-2 1 1 0,-12 16 1 16,-23 31 1-16,27-25-1 15,2-3 0-15,7 11 1 16,-5-3 0-16,1-7 1 16,6 10-1-16,-1-14 0 15,1 0 1-15,-1 0-1 16,2-4 0-16,3 3 0 0,6-3 1 16,2 2-1-16,1-3 1 15,-1 0 0-15,0 0 1 16,-3-3 0-16,-1-5 0 15,-3-2 1-15,9-2 1 16,14 2 1-16,-10-7 2 16,3-4-1-16,-5-4-1 15,-12-1-1-15,10-1-10 16,-2 0-42-16,-3 2-175 16,-5 0 153-16</inkml:trace>
  <inkml:trace contextRef="#ctx0" brushRef="#br0" timeOffset="179979.032">4626 4046 493 0,'32'-30'305'16,"-20"30"-41"-16,-11-5-70 0,6-2-22 15,-7 2-30 1,1-12-14-16,-3 17-11 15,2 1-9-15,9-2-24 16,-9 7-11-16,2-4-19 16,-5 6-8-16,-4 9-7 15,-4-1-5-15,0 10-8 0,-6-3-2 16,-4 5-7-16,4 2-1 16,-7-5-4-16,5 2-2 15,4-5-2-15,-2 1-2 16,5-4 0-16,2 1 0 15,-1-7 1-15,2 0 0 16,4-3 1-16,0-8 0 0,0-3-2 16,-2-2-2-16,1-7-4 15,2 3-3-15,4 0-5 16,2-9-1-16,5 6 0 16,-1 0 2-16,-2 1 2 15,6 3 0-15,3 3 2 16,-3 1 0-16,-2 6 1 15,2 3-1-15,-2 2 2 16,9 3 1-16,10 0 0 16,-4-1 1-16,10 0 0 15,2-1 1-15,0-5 1 16,1 4-1-16,-8 0 0 16,1-1 0-16,-18-7 1 15,2-5 1-15,-6-8 1 16,1-1-10-16,19-1-76 15,-7-1-68-15,8-5-252 16,-5-1 251-16</inkml:trace>
  <inkml:trace contextRef="#ctx0" brushRef="#br0" timeOffset="180415.532">5028 3930 2046 0,'1'0'67'16,"-2"-1"-16"-16,-3 0 47 15,3 1-18-15,0 0-29 16,0 0-11-16,-4 5-11 16,-5 16-4-16,-10 35-9 15,9-23-4-15,-5 3-5 16,-6-3 0-16,7 4-3 16,-8 1 0-16,-3 1 0 0,1 1 0 15,-8-1 0-15,16 0-1 16,5-6 0-16,0-7-1 15,12-5 1-15,-7-1 0 16,4-3 1-16,6-5 0 16,-4-9-1-16,-1 2 0 15,-3-14-38-15,-10 0-33 16,9 1-111-16,6-13-88 16,17-3 166-16</inkml:trace>
  <inkml:trace contextRef="#ctx0" brushRef="#br0" timeOffset="180767.324">5186 4296 881 0,'5'0'492'0,"-4"-5"-59"0,-3 3-120 16,1 2-108-16,0 0-40 16,0 0-63-16,0 0-25 15,-2 6-28-15,-3 3-10 16,3 5-17-16,-34 25-6 15,28-19-8-15,3-2 0 16,-3 0-4-16,2-4 0 0,0-8-22 16,-1-5-49-16,3-1-152 15,2-5 143-15</inkml:trace>
  <inkml:trace contextRef="#ctx0" brushRef="#br0" timeOffset="181501.517">5453 4045 561 0,'-3'-2'300'0,"8"1"-58"16,3-4-33-16,-2 7-39 15,0-2-18-15,-1-7-32 16,7 6-14-16,4-6-30 16,14-2-13-16,13 0-19 15,-6 1-6-15,7 4-10 16,-8 2 0-16,-6 0-1 0,-5-6 0 16,-4 3-2-16,1 5-2 15,-10 5-3-15,7 6-2 16,-10 3 0-16,-1 8 2 15,-8-4-1-15,-5 4 1 16,-5 2-5-16,-2-3-3 16,-2 6-4-16,-10 3 0 15,11 5-2-15,-18-3-1 0,12 3 1 16,2 1-1-16,-11-3-1 16,14 1-1-16,-10-4 0 15,4-2 0-15,7-10-1 16,-3-1 1-16,8-7-1 15,1-2 10-15,-1 0-48 16,2-7-32-16,1-2-142 16,5-11-163-16,8-5 243 15</inkml:trace>
  <inkml:trace contextRef="#ctx0" brushRef="#br0" timeOffset="181848.097">5561 4276 774 0,'-1'-1'406'0,"0"0"-118"16,0 0-100-16,0 0-26 15,1 0-34-15,2-2-13 16,23-6-18-16,31-7-9 0,-28 16-13 16,4 0-6-16,-7 0-13 15,3 1 3-15,-2-1-31 16,-1 1-9-16,-7 2-9 16,-4-1-11-16,-4 1 6 15,-10-1 3-15,3-1-48 16,-2 3-50-16,-1-4-171 15,0 0 161-15</inkml:trace>
  <inkml:trace contextRef="#ctx0" brushRef="#br0" timeOffset="182659.069">6217 4071 823 0,'8'-32'394'0,"5"26"-151"15,-10 2-32-15,4 0-60 16,-1 6-25-16,-11-4-32 16,3 2-18-16,2 4-24 0,-1-4-7 15,0 0-4-15,-10 17 2 16,-20 34-1-16,12-29-3 15,6 0-11-15,0 0-7 16,-4 4-9-16,6-2-2 16,-8-4-3-16,1 5 0 15,6-7-1-15,-4-6 1 16,0-7 1-16,9 1 0 16,-2-6 2-16,9-2-2 0,1-6-3 15,2-4-4-15,3-5-5 16,1-2-6-16,7 1-7 15,-1 0-2-15,10 8 3 16,-9 1 4-16,-2 5 8 16,0 1 1-16,-5 4 1 15,3 5 1-15,3 5 1 16,-4 1 0-16,-9 0 1 16,8 4 0-16,-2 2 2 15,-1 0 0-15,9-4 0 16,-1 3 1-16,5-10 0 15,5 1 0-15,5-5 1 16,3-4 0-16,-1-1-1 16,0-7 1-16,-3-5 5 15,-3-1-23-15,-3-6-80 0,4 3-74 16,-1 4-244-16,-5 0 257 16</inkml:trace>
  <inkml:trace contextRef="#ctx0" brushRef="#br0" timeOffset="183079.555">6589 3900 1152 0,'2'-5'520'0,"2"2"-237"16,-11-1-71-16,17 10-89 16,-10 3-34-16,-6 6-51 15,5 8-13-15,-20 2-10 0,8 8-1 16,-5 8-1-16,-1 1 3 15,1 0 3-15,-4 0 0 16,4-1-2-16,-2-4-4 16,2 5-4-16,3 4-1 15,-4-6-2-15,5 1 0 16,-4-9 0-16,0-6-1 16,4-8-2-16,-3-4-1 15,11-7-69-15,6-1-39 0,0-5-137 16,3-1 140-16</inkml:trace>
  <inkml:trace contextRef="#ctx0" brushRef="#br0" timeOffset="185213.795">7165 4559 310 0,'-1'0'217'16,"0"0"-13"-16,0 0-29 16,1 0-10-16,0 0-14 15,0-1-1-15,0-1-10 16,0 1-6-16,0 0-18 15,0 0-8-15,0 0-14 16,0 0-10-16,0 0-20 16,0 0-12-16,0 1-22 15,0 0-8-15,5 16-9 16,0 36-5-16,-11-26-3 16,-17 0-1-16,-1-2-1 15,2 1 0-15,-7 2-26 0,7-3-46 16,-1-8-167-16,5 6 153 15</inkml:trace>
  <inkml:trace contextRef="#ctx0" brushRef="#br0" timeOffset="186544.088">8324 3909 409 0,'1'-8'260'0,"2"2"-3"16,-4 4-44-16,1 3-60 16,0-1-30-16,-1 0-33 15,0 0-11-15,0 0-7 16,-1 0 1-16,1 0-8 15,0 18-4-15,-6 26-14 16,-1-22-6-16,-6 9-10 16,2 1-6-16,-5 6-8 15,4 2-3-15,-4-4-5 16,-10 2-2-16,3-3-2 16,0 2 0-16,1-2-2 15,17-4 1-15,-2-2 0 16,4-3 0-16,4-1 1 15,-9 1 0-15,8-15 0 16,-9 2 2-16,-6-8 0 16,10-8-1-16,-1 3-22 0,-7-7-18 15,24-5-40-15,-1-1-35 16,-9 5-87-16,24-2-76 16,-26 5 170-16</inkml:trace>
  <inkml:trace contextRef="#ctx0" brushRef="#br0" timeOffset="187149.854">8812 3999 739 0,'1'-7'384'16,"0"7"-139"-16,1-2-79 16,7 5-27-16,-11 2-39 15,2-4-5-15,-9 4-13 16,-1-5-5-16,2 5-13 16,-13 6-4-16,-9 2-4 15,-4 7-5-15,-12-8-15 16,1-2-6-16,16-3-15 15,-20 1-4-15,12 0-4 0,-3-1-2 16,-12 0-1-16,18 0 0 16,-1-1-1-16,9-5 0 15,4 4 0-15,1-3-2 16,7 0-1-16,-8 3 0 16,10-4-2-16,2 1 0 0,5 0-3 15,4-2-1-15,0 5-2 16,1-5 0-16,0 0 1 15,0 0 2-15,0 0 2 16,14 8 0-16,24 20 1 16,-27-12 1-16,2 0 0 15,-2 1 1-15,6-2 0 16,-10 1 0-16,9 5 1 16,-3 0-1-16,0 1 1 15,6-1 1-15,-11 3 0 16,4 1-1-16,-4-7 1 15,7 1 0-15,-6-9-1 16,-1-3 1-16,2-2 1 16,-3-1-1-16,8-1 1 15,5-1 6-15,1 4-63 0,-7-16-64 16,-10-3 76-16</inkml:trace>
  <inkml:trace contextRef="#ctx0" brushRef="#br0" timeOffset="188130.525">9081 4358 439 0,'6'-4'281'0,"5"1"11"15,-2-6-56-15,-2 10-52 16,-7-3-23-16,8 0-34 0,-9 4-9 16,4-3-17-16,-4 1-8 15,0 0-12-15,0 0-4 16,-13 0-2-16,13 0-2 16,0-1-5-16,-10-2-8 15,-5 0-16-15,-47-10-7 16,42 13-16-16,0-2-5 0,-4 1-8 15,0 3-2 1,-3 3-4-16,2 0-1 0,5 8 0 16,1-2-1-16,4 1 0 15,0 9 0-15,1-5-1 16,4 7 0-16,-3-4-1 16,-1-5 1-16,4 1 0 15,-1-6-1-15,5 5 0 16,9-1-2-16,0 2 0 15,2-4 0-15,6-1 0 16,-2-2 1-16,3 0 1 16,5-4 0-16,-4-2 2 15,-2-2 0-15,-1-1 2 16,5-5 0-16,3-7-1 16,4 4 0-16,5-9 0 15,-4 6-1-15,-3-4 0 0,0-5 1 16,5 1 0-16,4-6-1 15,-9 3 1-15,-5 3 0 16,-8 5-1-16,-1 7 0 16,-10 8-2-16,0 4-2 15,-2 4 0-15,-9 1 0 16,10 0 2-16,4-3 1 16,-9 4 0-16,9 6 1 15,-6-3-1-15,4 4 1 0,-1-6 0 16,2 6-1-16,-2-6 1 15,1-2 0-15,6 7-1 16,-2-10 1-16,12 4 0 16,-4 2 0-16,7-3-1 15,-2-1 1-15,-2-1 0 16,11-1 0-16,-8-5 2 16,0 1 0-16,7-3 0 15,-12-3 1-15,11-1 0 16,3 0 0-16,-2-7 0 15,1-5-1-15,-7 1-1 16,-4 1 1-16,1 4-37 16,-3 8-36-16,-2 6-332 15,0 1 275-15</inkml:trace>
  <inkml:trace contextRef="#ctx0" brushRef="#br0" timeOffset="188974.764">9927 4098 372 0,'-1'0'240'0,"-1"-4"15"15,6 2-57-15,-4 2-57 16,0-1-18-16,0 0-23 16,0 0-7-16,3 0 2 15,21-4-4-15,12 1-6 0,-21 2 6 16,3 1-4-16,-7 4-1 15,4-1-11-15,2-1-9 16,16 3-7-16,-2-4-2 16,8-5-12-16,-7-2-7 15,-1-2-14-15,-3 2-9 16,-1 3-5-16,-1-2-3 0,-13 3-2 16,-2-7 0-16,-5 4 0 15,1 1-13 1,1 1-50-16,-6 7-34 0,-6 2-138 15,-7 6-105-15,-14 6 213 16</inkml:trace>
  <inkml:trace contextRef="#ctx0" brushRef="#br0" timeOffset="189462.979">9863 4235 452 0,'-1'0'309'0,"0"0"32"16,-1 0-102-16,2 3-61 16,2 0-24-16,-2-2-19 15,4 2-1-15,9 4-14 16,32 7-6-16,-22-13-19 15,4 3-3-15,1 0-6 16,-1-1-4-16,2-2-5 16,4-1-8-16,7-2-13 15,-4 0-9-15,-2-3-18 16,-2-2-7-16,-5-1-9 16,2 2-4-16,-8-1-2 15,0 0-2-15,-11-2-14 16,-8 7-35-16,2 2-139 15,-7 3-408-15,2-3 397 0</inkml:trace>
  <inkml:trace contextRef="#ctx0" brushRef="#br0" timeOffset="190688.24">11125 4116 352 0,'31'-12'214'0,"-30"12"-8"0,-1 0-12 15,-2-4-35-15,1 4-9 16,-1-1-18-16,1 0-11 16,0 0-20-16,0 0-9 15,0 1-19-15,0-2-9 16,0 1-11-16,0 1-6 15,-11 0-8-15,-1 0-3 16,-39 0-5-16,30-5-4 0,-7 5-7 16,2 4-4-16,0 5-9 15,-8 3-3-15,9 1-3 16,-6 1 0-16,5 4-1 16,0-3 0-16,5-1 0 15,3 2-2-15,1-2-2 16,8 6-2-16,-2 1-1 15,2 5 0-15,8 1 1 16,-2-4 3-16,4 8 0 16,-2-5 1-16,4-7 0 15,2-2-1-15,5-6 2 16,6-8 1-16,2 1 2 16,4-4 2-16,8-24 0 15,-4 1 1-15,11-17-1 16,5 0 0-16,-8 3 0 0,14-7 0 15,-8 7 0-15,-4 4 0 16,-8 2-1 0,-11 5 0-16,-7 7 0 0,-5 8-1 15,3 11 0-15,-8-1-2 16,-11 8 0-16,1-5-1 16,-7 7 2-16,1 7 1 15,0 0 1-15,-7 6 0 16,4 2-2-16,7 1 0 0,-4 3 0 15,6-1 0-15,6 2-1 16,2-2 1-16,17 2-1 16,-7-10 0-16,-5 2 1 15,-2-10 0-15,-3-7 0 16,7 11 1-16,4-14 2 16,8 10 1-16,4-11-62 15,3-9-71-15,1-1 81 16</inkml:trace>
  <inkml:trace contextRef="#ctx0" brushRef="#br0" timeOffset="191250.528">11383 4069 631 0,'10'-14'395'16,"-2"10"8"-16,-5-3-119 15,0 5-103-15,-1 3-37 16,-16 3-62-16,1 7-19 16,3 9-17-16,-6-1-7 15,-3 6-3-15,-1 0 1 16,-3 2-4-16,5 3-2 16,3 2-9-16,1 0-4 0,-9 2-7 15,11-3-2-15,4-6-3 16,0-4 0-16,11-8 0 15,-8-2 1-15,5-11 5 16,0-2 1-16,-3-7-2 16,10-9-2-16,2-9-4 15,2-7-2-15,14-8-13 16,-7 1-11-16,4 4-13 16,8 3-2-16,4 7 10 15,-1 4 9-15,0 7 11 16,-8 2 2-16,-18 9 4 15,8 4 1-15,-7 1 5 16,-1 6-1-16,12 7 4 16,-14 0 1-16,3 11 7 15,-7 1 2-15,-18 1 2 0,13 0 0 16,-19-1-6-16,7 7-2 16,7-7-3-16,-2 5-2 15,3-3-2-15,0-3 0 16,5-7-1-16,1-5 0 15,4-4-2-15,1-5 15 16,-4 0-54-16,-19-3-45 16,12-15-555-16,8 0 437 0</inkml:trace>
  <inkml:trace contextRef="#ctx0" brushRef="#br0" timeOffset="191780.46">12000 3814 553 0,'-1'-1'381'16,"0"0"49"-16,-1 0-102 15,2-2-88-15,2-3-31 0,-2 5-71 16,0 0-30-16,0 0-46 15,-2 0-20-15,1 1-15 16,-12 14-1-16,-27 57-4 16,28-28 0-16,-1 0 1 15,-1-2 0-15,-2-8-1 16,-4 5-3-16,-1 0-6 16,-3-5-2-16,1 0-3 15,8-1-2-15,-7-4 0 16,9 5 0-16,-3-11 1 15,-1-3-1-15,6-7 1 16,-7-9-1-16,12-4-21 16,6 1-21-16,-2-6-64 15,9-5-41-15,-14-5-89 16,6-7-55-16,6 2 183 16</inkml:trace>
  <inkml:trace contextRef="#ctx0" brushRef="#br0" timeOffset="192076.547">11734 4043 710 0,'-4'-2'404'0,"3"2"-56"16,1 6-49-16,0-6-89 16,0 0-26-16,0-1-44 15,0 0-16-15,0 0-19 16,7 0-20-16,17 2-27 15,31 6-7-15,-19-6-13 16,-4 1-3-16,0-3-6 16,1 0-3-16,-1 1-9 15,4-7-2-15,-8 2-4 16,-4-4-3-16,-8 0-2 16,-5 2-2-16,-4 0-10 15,1 6-31-15,-7 1-155 16,2 1-73-16,-3 16 148 15</inkml:trace>
  <inkml:trace contextRef="#ctx0" brushRef="#br0" timeOffset="192419.01">12257 4116 596 0,'1'-6'416'0,"-4"6"53"16,-4 4-140-16,5 3-106 15,-6 0-39-15,-1 5-56 16,-2 0-27-16,-5 4-29 15,11 2-10-15,-6-1-14 16,0 1-6-16,-2 0-13 16,-1-2-5-16,4 0-9 15,-1-6-5-15,3-5-5 16,-4-3-26-16,8-2-86 16,-2-2-91-16,2-5 116 15</inkml:trace>
  <inkml:trace contextRef="#ctx0" brushRef="#br0" timeOffset="193246.949">12809 3741 382 0,'17'-7'286'0,"-15"6"58"16,0-1-72-16,-2 2-57 15,-2 0-33-15,1 0-50 16,0 0-20-16,0 0-37 15,-1 11-9-15,-10 17-18 16,-27 34-6-16,14-14-10 0,-2 2-5 16,2 2-9-16,-5 0-2 15,2-9-4 1,1 0-2-16,-8-9-2 0,4 1 0 16,-2-4-2-16,9-1-1 15,9-4 0-15,5-6 0 16,9-9 1-16,-9-7-1 0,10-4 1 15,0 0 1-15,3-11-28 16,10-3-33-16,8-5-158 16,2-7 138-16</inkml:trace>
  <inkml:trace contextRef="#ctx0" brushRef="#br0" timeOffset="193794.592">13010 4086 872 0,'5'0'460'0,"-6"1"-110"16,-3 2-55-16,3-3-90 16,0 0-38-16,0 0-61 15,-10 3-19-15,-11 6-31 0,-26 13-13 16,30-10-14-16,-2 2-7 15,8 2-9-15,-9 1-4 16,5-2-4-16,0 1-2 16,0-2-1-16,12 1-1 15,-2 0-1-15,17 8 0 16,-4-6-1-16,3-2 0 16,1 2 1-16,-5-12 1 15,11-1 1-15,0 0 0 16,10-11 2-16,0-1 0 15,11-9 1-15,-5-4-1 0,-1-2 1 16,-8 1 0-16,-9 1-1 16,-5-2 1-16,3-1 1 15,-4-2 0-15,-11 2 0 16,10-1 0-16,-9 5-1 16,-1 1-2-16,3 7-1 15,-8 3-2-15,-7 0-2 16,0 10-2-16,-6 0-1 15,-3 10 1-15,-1 3 0 16,-5-5 1-16,6 5-1 16,11-5 0-16,-5 2-29 15,7 0-30-15,3-2-68 16,-6 2-48-16,2-4-110 16,22-2-63-16,9-2 223 0</inkml:trace>
  <inkml:trace contextRef="#ctx0" brushRef="#br0" timeOffset="194688.19">13620 4122 272 0,'5'0'247'0,"-3"-1"99"16,-2 1-33-16,0-1-42 15,0 0-20-15,0-1-46 16,0 1-18-16,-2 0-26 16,1 0-12-16,0 0-23 15,0 0-16-15,-13-7-32 16,-31-11-16-16,25 19-24 15,-2 2-8-15,-5 5-13 16,4 1-6-16,-10 2-6 0,-1 0-1 16,12 2-3-16,-3 3 0 15,13-2 0-15,10 4-1 16,-14-4-1-16,15 1 0 16,-4 0-2-16,8-3 1 15,13 2-1-15,-7-5 0 16,8-6 0-16,3-3-1 15,11-7-3-15,1 0-9 16,7-4-14-16,-9 2-5 0,-7-7 2 16,0 3 9-16,-2 1 8 15,-5-3 2-15,-1 7 2 16,-6 3 0-16,-9 5-2 16,-4 5 3-16,0 3-1 15,-7 5 2-15,-1 7 7 16,-2 4-1-16,-5 16 3 15,1 6 1-15,-6 18 3 16,-1-4 3-16,-10 3 4 16,1-1 2-16,-7-1 1 15,14 9-1-15,-7-5-4 16,4 1-1-16,2-7-2 16,-8-9 0-16,14-9-1 15,4-3 3-15,1-17 2 0,-1-2 3 16,1-15 1-16,-5-2-1 15,6-5-3-15,4-10-1 16,-2-4-2-16,-3-2-3 16,0-5-1-16,-2 1-2 15,3-13-2-15,-2-5-1 16,8-2-1-16,2 2-2 16,2 13-2-16,2 3 0 15,9 6-4-15,4 1 1 0,7 1 2 16,8 3 2-16,3 2 5 15,0 1 2-15,8-1 3 16,3-3 3-16,9 3 5 16,3-1 1-16,3 3 0 15,9 5-3-15,-9-2-3 16,-2-2-1-16,-12 0-2 16,-12-1 3-16,-8 6-19 15,-2-1-60-15,-10-2 52 16</inkml:trace>
  <inkml:trace contextRef="#ctx0" brushRef="#br0" timeOffset="195417.18">14441 3753 519 0,'3'-2'316'16,"2"-1"-24"-16,-5-1-29 0,-1 3-56 15,1 1-19-15,-1 0-26 16,-1 0-14-16,1 0-26 16,-4 3-14-16,-17 3-26 15,-31 29-12-15,24-16-21 16,9 7-10-16,-15 7-18 16,1 7-6-16,-12 2-7 15,-4 5-2 1,10 1-2-16,4-2 0 0,13-2-2 15,0-2 0-15,11-2-1 16,1 0-1-16,11 0 0 16,10-9 1-16,0-5-1 15,8 1 0-15,-2-6-7 16,4-5-38-16,6-4-112 16,-2-4-47-16,-6-2 109 15</inkml:trace>
  <inkml:trace contextRef="#ctx0" brushRef="#br0" timeOffset="196727.018">14541 4117 585 0,'-6'-2'296'16,"-3"-1"-79"-16,8 2-27 15,0 0-40-15,0 0-17 16,0 0-31-16,0-1-12 0,0 1-16 16,0 0-7-16,0 0-5 15,0 0-1-15,0 0-8 16,-1 0-2-16,1 0-9 15,1 1-3-15,0 0-4 16,0 0-2-16,4 2 6 16,13 6 3-16,34 22 0 15,-18-28-1-15,-4-3-13 16,2 0-4-16,4-4-8 16,-4 0-4-16,-4-1-3 15,-9-2-3-15,-13 7-1 16,2-2 3-16,-3 2-48 15,-6 4-49-15,10 1-203 16,-23-1 183-16</inkml:trace>
  <inkml:trace contextRef="#ctx0" brushRef="#br0" timeOffset="197451.979">15316 3994 500 0,'4'-6'371'0,"7"5"16"16,-14 2-142-16,2 0-35 15,3-4-75-15,-3 2-19 16,0 0-27-16,0 1-16 0,0 0-5 15,-2 5-5-15,-15 15-15 16,-14 26-4-16,16-32-13 16,6 5-7-16,-13-2-9 15,2 1-4-15,1-2-4 16,-13 1-2-16,16-5-2 16,3-1 0-16,3-5-1 15,9 2-1-15,2-1-1 16,0 0 0-16,8 0 0 15,12-2 1-15,-1 1 1 16,8-3-1-16,-5-1 1 16,-9-2 1-16,14-2 0 15,-10-1 1-15,7-3-1 16,8-1 0-16,-7 0 0 16,-2 0 0-16,-5 1-23 0,-4 0-31 15,-7 0-102-15,9 3-70 16,-9-4 133-16</inkml:trace>
  <inkml:trace contextRef="#ctx0" brushRef="#br0" timeOffset="197880.269">15655 3993 871 0,'12'-12'455'0,"-2"7"-109"16,-8-2-106-16,-12 3-98 15,2 4-35-15,-12 2-42 16,8 18-8-16,-8-1-10 15,7 5-3-15,2 6 0 16,-5-9-2-16,-3 3-6 16,-1 0-5-16,-2-3-11 15,6 6-5-15,0 0-7 0,3-1-2 16,2 2-2 0,-3-5-1-16,6 4 0 0,-9 0 0 15,6-9-1-15,1 7 1 16,-1-17-1-16,7-3-1 15,0 12 2-15,3-16-13 16,-5 2-45-16,3-2-26 16,2-2-110-16,0 0-81 0,1 0 175 15</inkml:trace>
  <inkml:trace contextRef="#ctx0" brushRef="#br0" timeOffset="198197.406">15776 4273 936 0,'1'5'494'0,"5"-5"-103"0,9 1-122 15,-10 8-79-15,-4-7-35 16,-2 8-46-16,-9-2-19 16,-1 3-33-16,4 4-10 15,2 4-15-15,1-2-7 16,0 0-12-16,-5-1-3 16,-12-7-4-16,10 3-4 15,2-10-77-15,4-1-70 0,7-1 89 16</inkml:trace>
  <inkml:trace contextRef="#ctx0" brushRef="#br0" timeOffset="198967.84">16074 4093 567 0,'0'-1'278'0,"0"0"-79"16,0 0-26-16,0 0-37 16,0 0-11-16,0 0-20 15,0 0-8-15,0 0-9 16,0-1-6-16,2 1-13 15,10-3-5-15,15-3-8 16,21-9-5-16,-15 3-12 16,-3 5-6-16,-4-11-5 0,11 4-3 15,1 4-2 1,9-5 0-16,-17 9 0 0,-5 1-2 16,-8 7-2-16,-8 5-2 15,-1 14-1-15,-7 1 0 16,-11 10 1-16,-1 1-1 15,-7 0-3-15,-5 3-2 16,0-4-5-16,-9 0 0 16,-1-1-2-16,10 0 0 15,-5 0 0-15,7 0-1 0,9 1-1 16,-8-6 1-16,19-9-1 16,-13-8 1-16,5-3-10 15,3-2-20-15,4-5-53 16,-2 6-36-16,4-15-108 15,-4-1-100-15,-3-5 210 16</inkml:trace>
  <inkml:trace contextRef="#ctx0" brushRef="#br0" timeOffset="199276.843">16120 4235 859 0,'0'-2'452'0,"0"1"-129"16,0 0-104-16,29-2-29 16,25 2-49-16,-28 1-22 0,-1 0-32 15,-2-1-12-15,12 0-17 16,1 1-10-16,-5-2-20 15,-6 0-8-15,-18 1-10 32,-4 1-4-32,0 0 1 0,-3 0-7 0,0 0-83 15,0 0-55-15,0 0-231 16,0-1 224-16</inkml:trace>
  <inkml:trace contextRef="#ctx0" brushRef="#br0" timeOffset="199784.455">16850 3993 762 0,'5'-6'423'16,"-4"4"-69"-16,4-2-77 0,-1-4-72 16,-3 5-38-16,-1 2-64 15,0-1-23-15,0 1-39 16,-1 1-11-16,-8 15 0 15,-31 35 0-15,21-21-6 16,-9-3-4-16,7 5-7 16,-2-2-2-16,1-8-4 15,14-3-1-15,-5-2-2 16,13-1 0-16,0-2-2 16,0 1 0-16,4-4 1 15,-4-1-1-15,5-5 2 16,8-3-1-16,8 0 1 15,6-1-1-15,2 0 0 16,-1-3 1-16,2-2-1 0,-5-3 0 16,4-5 0-1,-5 4-8-15,-1-4-58 0,5 2-41 16,-10-1-155-16,7-2 158 16</inkml:trace>
  <inkml:trace contextRef="#ctx0" brushRef="#br0" timeOffset="200173.139">17156 3978 1161 0,'6'1'526'0,"-14"-2"-252"16,5-3-50-16,3 3-94 15,-6 1-30-15,5 0-35 16,1 0-14-16,-1 0-16 16,-4 15-4-16,-21 36-9 15,4-25-4-15,-4 1-2 16,0 4 0-16,-3 1-2 0,3-1-1 15,2 2-4-15,3 0-2 16,4-2-3 0,0 5 1-16,1 2 0 0,3-5 0 15,-5-5 2-15,1-7-6 16,6-16-65-16,1-5-38 16,10-1-412-16,4-7 346 15</inkml:trace>
  <inkml:trace contextRef="#ctx0" brushRef="#br0" timeOffset="200778.138">17390 3846 615 0,'6'-4'386'0,"2"-4"5"16,1 2-117-16,6 1-90 15,2 2-32-15,9 8-52 16,4 7-21-16,2 19-28 16,7 6-6-16,-9 10-5 15,-11 1 0-15,-2-5 1 16,-11-5 1-16,6 5 4 16,-4-6 0-16,-8 4-5 15,-14 0-4-15,-14-3-10 16,3 1-4-16,-16-2-4 15,5-4-3-15,-3-8-3 16,-2-3-3-16,7-5-2 0,1-10 0 16,-2 4-28-16,2-3-49 15,7-9-110-15,3 7-74 16,10-5 147-16</inkml:trace>
  <inkml:trace contextRef="#ctx0" brushRef="#br0" timeOffset="201446.785">18198 4040 618 0,'-5'-6'383'15,"-2"7"-57"-15,3 0-82 16,1 0-36-16,7 8-49 16,-2-5-13-16,12-4-19 15,-7-5-6-15,0 1-15 16,12 4-9-16,3 0-23 15,7 1-9-15,5-1-16 16,0-1-10-16,7 3-15 16,2-2-7-16,1-2-8 15,-3-4-1-15,-13-4-3 16,-1 1 0-16,-10 0-2 0,-2 1 9 16,-5-1-57-16,-13 9-44 15,13 4-122-15,-14 3-110 16,2 7 204-16</inkml:trace>
  <inkml:trace contextRef="#ctx0" brushRef="#br0" timeOffset="201819.8">18102 4248 725 0,'-13'0'366'0,"14"-1"-108"16,-1 1-27-16,0 2-56 15,0-2-15-15,0 0-17 16,0 0-1-16,0 0-2 15,0 0 1-15,28 6-17 16,33 1-15-16,-12-9-23 0,-5 1-14 16,2 0-20-16,1-2-7 15,-3 0-18-15,9 1-6 16,-10-4-10-16,-4-2-1 16,-10 3-6-16,-17-2 16 15,-1 3-59-15,-7 3-69 16,7 6 75-16</inkml:trace>
  <inkml:trace contextRef="#ctx0" brushRef="#br0" timeOffset="203579.196">19262 3955 470 0,'30'-32'315'15,"-30"25"-20"-15,0 5-62 16,0-4-27-16,0 0-48 16,2 0-20-16,1 1-36 15,1-1-11-15,-1 4-20 16,-1 1-8-16,-2 1-6 15,0-1-3-15,0 0 4 16,0 0 0-16,0 0-7 16,-1 0-4-16,0 1-14 15,0 0-4-15,0 0-7 16,0 0 0-16,-6 15-2 0,-19 31 0 16,7-18-3-16,2 6-1 15,-12-6-5-15,5 11-3 16,6-4-1-16,-2-2-2 15,-1-8 0-15,6 4-1 16,2-6 1-16,7 4-1 0,3 1-1 16,0-8 0-1,-5-1 0-15,-8-6 0 0,11-4 0 16,-1 3-1-16,1-12 3 16,9 0-15-16,1-3-52 15,-5 2-38-15,-1 0-132 16,1 0-117-16,0 0 225 15</inkml:trace>
  <inkml:trace contextRef="#ctx0" brushRef="#br0" timeOffset="204232.17">19740 3930 685 0,'0'-1'405'0,"-4"3"-50"16,4-4-169-16,0 2-22 16,0 0-46-16,0 0-7 15,0 0-5-15,0 0-7 16,-1 0-13-16,-1 3-6 15,-7 13-17-15,-41 28-9 0,12-19-16 16,13 4-8-16,-6-1-13 16,-5-2-5-16,11 1-5 15,-10-4-2-15,8 5-1 16,4-2 0-16,6-1-2 16,0 2 1-16,9 3 0 15,2 2 0-15,5 0-1 16,7 0 1-16,2-5 0 15,9-3 2-15,-1-7 3 16,-1-3 2-16,12-7 4 16,-4-7 2-16,13-5 1 15,10-10-2-15,-1-7-3 16,6-5-3-16,-4-5-1 16,-10-6-1-16,-4 6-1 15,-5 0-1-15,-5 3 1 0,-3 5 0 16,-5-1 1-16,-5 4 1 15,-4 1 0-15,-4 2 1 16,-3-2-2-16,1 3-1 16,-10-3-1-16,1-4-1 15,-8-2 1-15,-5 1-2 16,7 0 0-16,-4 3-1 0,6 0-2 16,0-4-1-16,0 12-5 15,-1 5-1-15,-1 7-1 16,0 4-19-16,-2 9-79 15,-4-3-58-15,7 12-225 16,3 7 241-16</inkml:trace>
  <inkml:trace contextRef="#ctx0" brushRef="#br0" timeOffset="205012.428">20052 3729 347 0,'-1'-1'261'0,"0"0"25"16,-1-1-84-16,1 1-18 15,0 0-21-15,0 0-10 16,0 0-31-16,0 0-13 16,0 0-19-16,0 0-4 15,0 0-3-15,0 0-2 16,0 0-7-16,-1-1-8 0,2 1-11 15,-1 0-7-15,1 0-9 16,0 0-6-16,0 1-8 16,0 0-3-16,0 0-2 15,6 1-1-15,12 0-3 16,37 4-3-16,-34-6-3 16,6 1-2-16,1 0-2 15,-5-2 0-15,-5 1 0 16,0-2-1-16,-5 1 1 15,-5 0-1-15,-4-2 0 16,-4 2 0-16,-3 1 4 16,3 1-6-16,-1 0-85 15,0 0-70-15,-1 0 90 16</inkml:trace>
  <inkml:trace contextRef="#ctx0" brushRef="#br0" timeOffset="206604.052">20648 3544 548 0,'37'-28'283'0,"-31"16"-67"15,0 0-24-15,-1 7-33 16,-3-2-13-16,-2 13-28 15,-3 1-9-15,-1-1-25 16,3-2-8-16,-4-4-10 16,0 4-5-16,1 5-11 15,-4-6-6-15,-1 11-16 16,1-2-5-16,-5 8-9 16,-1 0-3-16,-6-2-3 15,-2-1-1-15,7-5-3 16,3 5 0-16,4-6-2 15,7-1 1-15,-1-4 0 16,-4-2 0-16,6 0 1 0,0-4 0 16,-2 1-1-16,2-1 0 15,0-1 0-15,0 0-2 16,0 0 1-16,2 0-1 16,4 0-1-16,-4-1 1 15,1 1-1-15,1-1 0 16,4 0 0-16,7-1 0 15,22-3 0-15,-28 5 0 16,2 0 0-16,-2 3 1 0,6-1 0 16,2-3 1-16,-5 0 0 15,2 2 1-15,-3-3-1 16,-2 6 0-16,-1-3-1 16,3 0 0-16,-9 0 0 15,3-2 1-15,-1-2 0 16,-4 3 13-16,0 1-48 15,0 0-44-15,0 0-190 16,0 0 162-16</inkml:trace>
  <inkml:trace contextRef="#ctx0" brushRef="#br0" timeOffset="207038.158">20900 3450 817 0,'2'-4'461'0,"-3"2"-117"0,1 2-139 15,0 0-46-15,0 0-78 16,-1 0-17-16,-5 20-20 16,-25 29-7-16,6-34-10 15,12 10-1-15,-6-1-1 16,5-1 2-16,-5 1-2 16,6 1-5-16,-1-2-7 15,0-2-4-15,3-2-4 16,0-1 0-16,2-4-2 15,0 0 0-15,3-5 0 16,-1 0 0-16,4-6 1 16,2 0-10-16,1-1-35 15,-1-2-26-15,1-2-91 16,0 1-46-16,0 0-230 16,0 0 273-16</inkml:trace>
  <inkml:trace contextRef="#ctx0" brushRef="#br0" timeOffset="207455.811">20888 3747 1059 0,'46'0'480'0,"-56"1"-223"16,0 2-41-16,4 1-76 15,-16 3-21-15,21-1-28 16,-1 1-16-16,-6-3-25 0,7-1-8 16,-3 3-12-16,0-2-6 15,6 0-6-15,-2-2-4 16,-1-2-6-16,0-1-1 16,0 0-26-16,0-1-43 15,0 1-160-15,0 0 145 16</inkml:trace>
  <inkml:trace contextRef="#ctx0" brushRef="#br0" timeOffset="208081.148">21143 3557 491 0,'-4'-3'303'16,"-2"-2"-8"-16,4 4-47 16,1 0-60-16,0 0-27 0,0 0-38 15,0 0-12-15,1 0-19 16,0 0-4-16,1-1-17 15,13-6-9-15,35-15-18 16,-26 18-7-16,4 4-10 16,2 3-3-16,-7-8-5 15,-1 11-1-15,-8 2-1 16,-6 1 2-16,-7 6 7 16,0 0 1-16,-11 8 0 15,1-2-2-15,-3 6-9 16,-6-5-2-16,3 0-4 15,-3 3-2-15,2-1-2 16,-3-2-2-16,2-2 0 16,3-4-1-16,-3 0 0 15,4-1-2-15,3-1 1 16,-1 0-1-16,5-4-1 0,2 1 2 16,-1-4-57-16,1-2-31 15,5-2-64-15,0-2-53 16,0-1-133-16,0 0 216 15</inkml:trace>
  <inkml:trace contextRef="#ctx0" brushRef="#br0" timeOffset="208394.048">21135 3701 678 0,'-3'-2'392'16,"0"0"-86"-16,5 2-81 16,-2 0-34-16,0 0-35 15,0-1-11-15,8 0-22 16,4 0-15-16,7-1-27 16,25-2-11-16,-26 3-21 15,3-1-7-15,3 5-16 16,-8-2-6-16,0-2-8 15,-2 1-3-15,-5-1-4 16,-4 0 9-16,-5 2-73 16,0 0-48-16,-1-2-168 0,0 1 157 15</inkml:trace>
  <inkml:trace contextRef="#ctx0" brushRef="#br0" timeOffset="208878.949">21590 3536 615 0,'0'-1'425'16,"0"0"1"-16,2-5-164 15,-1 3-41-15,-1 2-66 16,0-1-19-16,0 0-29 16,1-2-16-16,-1 3-27 15,0 0-11-15,0 0-15 16,-1 1-3-16,0 0-2 0,-10 8-4 15,-11 6-11-15,-18 29-4 16,26-27-8-16,1-3 0 16,6-1-2-16,4-3-1 15,3-3 0-15,12 1-1 16,-3-5 0-16,-9 4 1 16,10-3-1-16,-3-1 0 15,4-1 0-15,11-1-1 0,0-1 2 16,0-3 0-16,4-2-1 15,-3-3 0-15,-2 2-23 16,-4-3-24-16,-2 3-84 16,-3 2-69-16,-1-11 122 15</inkml:trace>
  <inkml:trace contextRef="#ctx0" brushRef="#br0" timeOffset="209249.796">21809 3456 868 0,'32'-6'481'16,"-32"6"-89"-16,0-1-101 15,-1 2-94-15,1-1-45 16,0 0-45-16,0 0-16 16,1 17-22-16,-13 29-13 15,-10-32-13-15,4 5-6 0,-7-5-7 16,10 11-4-16,-2 5-7 16,0 2-4-16,0-2-5 15,-1-7-3-15,0-6-1 16,5 8-2-16,-1-6-1 15,0 0 1-15,7 3 6 16,-8-12-21-16,13-5-73 16,0 0-44-16,4-11 66 15</inkml:trace>
  <inkml:trace contextRef="#ctx0" brushRef="#br0" timeOffset="210220.169">21932 4448 181 0,'-34'-4'166'0,"36"4"57"16,-10 0-7-16,6-7-22 16,1 6-3-16,1-9-10 15,-2 7-8-15,3 0-20 0,-2-1-8 16,1 3-13-16,0 1-3 16,0-1-5-16,1 0-7 15,9 0-11-15,1 0-13 16,9-1-23-16,32-6-8 15,-18-1-15 1,1-5-8-16,12 10-14 0,0-3-8 16,-4 2-9-16,-2 0-2 15,1-1 0-15,-5 2-1 0,-5-2 0 16,-5 7-2-16,-10-2 0 16,3 1 0-16,-12 1-3 15,0-1 15-15,-8 1-57 16,-1-1-41-16,-7 7-99 15,2-5-91-15,1 9 174 16</inkml:trace>
  <inkml:trace contextRef="#ctx0" brushRef="#br0" timeOffset="210638.405">21928 4558 990 0,'-4'-4'476'16,"-7"3"-187"-16,11-1-38 0,-11-2-76 15,13 4-30-15,4 0-28 16,-1 2-9-16,-5-2-13 16,3 0-3-16,20 2-15 15,34 6-5-15,-19-4-12 16,4-3-6-16,7 2-13 16,1-2-7-16,2-5-14 15,-2 1-6-15,-1-4-5 16,-3 1-2-16,-17 0-2 15,0 4-1-15,-5-1-2 16,-11 1 0-16,5 2 6 16,-4-4-24-16,-9 5-65 15,3 4-42-15,-4 1 63 16</inkml:trace>
  <inkml:trace contextRef="#ctx0" brushRef="#br0" timeOffset="-196640.35">23448 4237 631 0,'-9'-5'314'0,"4"0"-115"0,1 1-24 16,4 4-51-16,7-2-14 15,-6 0-30-15,-1 2-9 16,0-1-17-16,0 0-10 16,0 0 9-16,0 0 2 15,0 1-7-15,0 0-7 16,0 0-13-16,0 0-5 0,0 0 4 16,0 0 3-16,0 0 7 15,-1 0 1-15,-5 15-6 16,-14 31-4-16,9-22-8 15,3 3-5 1,0 0-5-16,5 7-1 0,-12-5-2 16,3 3-1-16,-8 2 0 15,-2-7-1-15,6 3 0 16,-10-4 0-16,6-4-1 16,-1-1-1-16,5-4 0 15,6-1-1-15,2-7 0 16,1-3 0-16,4-3-17 15,1-3-26-15,2-3-163 16,0 2-330-16,0 0 353 16</inkml:trace>
  <inkml:trace contextRef="#ctx0" brushRef="#br0" timeOffset="-196281.48">23634 4544 866 0,'11'-11'432'0,"-8"-1"-159"16,0 3-61-16,0 4-58 15,0 5-33-15,-8 5-23 16,0-2-8-16,-3 6-30 16,-6-3-14-16,6 8-14 15,0-5-3-15,0 1-7 16,1-2-5-16,4-1-8 16,2 4-3-16,-2-5-3 15,1-1-1-15,-4-4 3 16,0 3-20-16,3-2-107 15,3 1-85-15,3-3 118 0</inkml:trace>
  <inkml:trace contextRef="#ctx0" brushRef="#br0" timeOffset="-195435.119">24269 4225 658 0,'5'-5'408'16,"-5"5"-29"-16,1-2-194 16,-1 2-27-16,0 0-57 15,0 0-14-15,0 0-14 16,-1-1-5-16,1 0 4 16,0 0 4-16,0 0-3 15,-1 0-8-15,-4 0-24 0,-18 1-11 16,-33 4-12-16,26-1-5 15,-4 3-5 1,4 0-3-16,3 4-2 0,0 0 0 16,3 1-2-16,1 0 0 15,4 0-1-15,1-4 0 16,7 0-1-16,5 0-2 16,4 0-1-16,10 8-2 15,-6-9-1-15,4 4 0 0,8-2 0 16,-2-6 1-16,14 16 3 15,3 0 1-15,-5 3 1 16,0-5 1-16,-2 3 0 16,-4-4 1-16,-4 4 1 15,1 4 0-15,-7-4 0 16,-6 2 1-16,-5-1 1 16,-4 0 0-16,-8-4 1 15,1-2 0-15,-5-1 1 16,-2-5-1-16,-4 1 0 15,-1-2-1-15,3-4-1 16,-4 2 0-16,3-3 0 16,0-3 0-16,5-2 2 15,6-4 0-15,2-5 0 16,7-1 2-16,-1-3-5 16,6 0 0-16,10 1-3 0,1 2-3 15,10-2 3-15,-1-1-3 16,4-4 4-16,3-6 0 15,0 1 1-15,2-4 3 16,4 0 4-16,0 4 0 0,2 0 1 16,-6-3-2-1,2 12-2-15,-7 0-1 0,-7 5 0 16,3 5-1-16,-9-5-34 16,-1 5-44-16,-7-1-566 15,3 4 454-15</inkml:trace>
  <inkml:trace contextRef="#ctx0" brushRef="#br0" timeOffset="-189940.646">24480 4323 260 0,'-1'0'175'0,"0"1"-4"16,0-1-31-16,0 0-51 0,0 0-5 16,0 0-4-16,-1 0-7 15,1 0-3-15,0 0-1 16,0 0 0-16,0 0 3 16,0 0-5-16,0 0-4 15,0 0-5-15,1 0-3 16,0 0-8-16,-1 0-3 15,0 0 1-15,0 0 1 16,1 0-4-16,0 0-1 0,0 0-8 16,0 0-4-16,0 0-4 15,0 0-2-15,0 0-5 16,10-2-1-16,9-6-4 16,31-16-1-16,-21 10-1 15,-1-1 0-15,5 1 0 16,-1-2 1-16,-7 11-2 15,11 0-2-15,-15 7-3 16,0 2 0-16,-3 4-1 16,-20 1 2-16,7 5 3 15,-13 0 3-15,-5 4 2 16,12 4 1-16,-18 3-3 16,8 1-1-16,-11-1-3 15,-8-2-1-15,8-3-1 16,-3 4-2-16,6-1 0 0,5 0-1 15,-4-4-1-15,4 1 0 16,-1 0-1-16,-6-2 1 16,6 4-1-16,-4-5 0 15,6-1 1-15,0 0-1 16,2-5 1-16,3-1 1 16,-2-6 3-16,3-3 3 15,3-5 4-15,1 1-1 0,5 0-3 16,-2 2-4-16,0 0-5 15,0 0-1-15,7-5-1 16,4 1 0-16,3-3 1 16,32-29 0-16,-32 29 4 15,7 0 4-15,-1 2 8 16,-2-2 3-16,4 5 2 16,-4 1-2-16,0 2-4 15,6 2-1-15,-4-2-2 16,-2 2 1-16,10 1-1 15,-9-3 1-15,-3 0-1 16,0 0 0-16,-3-2-4 16,3 4-1-16,-4-2-2 0,1-1-1 15,-2 0 0-15,-1-7 0 16,2 4 2-16,-3-1-34 16,2-5-120-16,-1 3-139 15,7 7 170-15</inkml:trace>
  <inkml:trace contextRef="#ctx0" brushRef="#br0" timeOffset="-189267.178">25248 4201 420 0,'6'-8'305'0,"-4"6"53"0,-6 2-94 16,8 0-76-16,-5 0-35 16,0 0-56-16,0 0-16 15,0 0-22-15,-19 14-4 16,-41 29-8-16,35-23-7 16,-6 7-11-16,5 2-7 15,7 2-6-15,0 3-1 16,7-2-1-16,0-8 0 15,4 3-2-15,4-5-1 16,5-3-3-16,1 3-1 0,6-6-1 16,-1 0 0-16,7-4 0 15,2-2 1-15,3-2 2 16,6-4 1-16,-1-3 3 16,5-1 2-16,6-7 3 15,-6-4 0-15,6-8 0 16,-3-1-1-16,-4-4-3 15,-2-4-1-15,-9-1-2 16,-4-6 0-16,1-4-1 16,-1 3 1-16,-4-7-2 15,-8 8 0-15,-9 6-2 16,4 5-2-16,-5 7-1 16,2 2 0-16,-4 8-2 15,-6 0-1-15,8 4-5 16,1 2-4-16,-5 2 2 15,4 5-39-15,-5-3-145 0,-12 10-240 16,6 0 266-16</inkml:trace>
  <inkml:trace contextRef="#ctx0" brushRef="#br0" timeOffset="-188673.584">25990 4331 516 0,'47'-30'332'0,"-39"27"-11"16,-3 1-54-16,-2 2-70 16,-3 4-43-16,-1-4-44 15,0 0-15-15,0 0-24 16,-12 16-8-16,-34 39-15 15,22-28-5-15,-5 2-11 16,-3 0-4-16,-5-2-9 16,0 4-4-16,6-7-5 15,9-2-3-15,3-6-2 16,-1-3-1-16,5 0-1 16,-2-5-1-16,11-2-2 15,0-1-27-15,0-5-110 16,1-1-128-16,5-5 160 15</inkml:trace>
  <inkml:trace contextRef="#ctx0" brushRef="#br0" timeOffset="-188365.479">25829 4343 764 0,'-1'5'434'0,"3"2"-32"15,-1-6-161-15,10 12-70 16,-9 3-35-16,7 2-46 16,-4 3-12-16,5 1-26 15,5 2-10-15,-9-3-15 16,0 4-7-16,1-3-6 16,-3-1-1-16,-1-2-4 15,1-4-2-15,-4 0 0 16,-2-7-1-16,2-2 2 15,0-5-10-15,3-4-75 16,8-1-72-16,2-7-278 16,-1-1 270-16</inkml:trace>
  <inkml:trace contextRef="#ctx0" brushRef="#br0" timeOffset="-187986.565">26547 4200 990 0,'0'-2'494'15,"-2"-2"-186"-15,4 2-96 16,-2 2-34-16,0-1-54 15,-1 1-19-15,0 0-34 16,0 0-9-16,0 0-17 16,-7 13-6-16,5 10-7 15,-38 29-4-15,20-21-7 16,4 4-4-16,-3 2-5 16,-1 3-3-16,6-3-2 15,-2-7-3-15,5-5-1 16,2-2 0-16,-2-8-2 15,6 3 1-15,4-6-2 16,2-4-4-16,5-5-50 16,-2-3-36-16,5-5-121 15,1-7-92-15,9-1 192 0</inkml:trace>
  <inkml:trace contextRef="#ctx0" brushRef="#br0" timeOffset="-187463.72">26919 4186 873 0,'4'3'492'0,"-6"1"-102"0,2-1-166 16,-1-3-28-16,0 0-60 15,0 0-16-15,-6 10-26 16,-2 5-13-16,-45 30-21 15,27-22-6-15,-8 7-15 16,-3 5-6-16,6 2-13 16,-7 0-6-16,9-2-5 15,-4-6-3-15,12-5-2 16,7 1-1-16,4-4-2 16,6-1-1-16,6-4-2 15,3 4-1-15,9-9 0 16,4-1 0-16,6-4 1 0,9-5 1 15,11 0 1-15,6-3 2 16,7-6 1-16,-3-3 1 16,-2-3 1-16,-9 1 0 15,3-1 1-15,-4 0-1 16,5-1 1-16,-5 1 1 16,-15-4 1-16,8 1 2 15,-38-18 0-15,10-4 0 16,-11-2-3-16,-10-9 0 0,12 10-5 15,-17 6-1-15,-4 7-2 16,-7 5-2-16,-4 11 0 16,7 1-1-16,-1 5-1 15,4 5 15-15,-2 0-53 16,-1 2-48-16,9 8 63 16</inkml:trace>
  <inkml:trace contextRef="#ctx0" brushRef="#br0" timeOffset="-185465.945">27402 3984 443 0,'-1'-1'227'0,"0"0"-55"16,0 0-21-16,0-1-12 15,0 1-13-15,-1 0-14 16,1 0-6-16,0 0-32 16,0 0-10-16,0 0-13 15,0 0 0-15,0 0 11 16,1 0 2-16,0 0-3 15,0-1-7-15,0 1-12 0,0 0-7 16,0 1-9-16,0-1-4 16,0 0-5-16,0 1-2 15,0 0-1-15,11 1 0 16,6 0 6-16,30 0 1 16,-14-4 3-16,1-6-2 15,-1 2-5-15,3 4-1 16,-5-3-4-16,-8 3 0 15,0-1-4-15,-5-4-1 0,-7 4-1 16,8 11-2-16,-18-6-6 16,0 2-5-16,-11 6-40 15,-4-2-44-15,1 7-113 16,1 0-87-16,17 8 177 16</inkml:trace>
  <inkml:trace contextRef="#ctx0" brushRef="#br0" timeOffset="-184430.955">28346 3709 413 0,'2'-3'277'16,"-2"1"-10"-16,0 0-47 15,0 2-15-15,0 0-32 16,0 0-21-16,-1 0-32 16,0 0-13-16,0 0-18 15,0 0-6-15,-1 0-18 16,-6 3-3-16,-5 1-8 16,-30 9-4-16,29-11-9 15,-5 1-7-15,-1-3-13 16,5 0-5-16,-7 1-6 15,-1-1-3-15,6 0-1 16,5 0-3-16,-2 0 0 0,7-1 0 16,-1 2-2-1,-4 3 0-15,5-2-1 0,7 3 0 16,-2-3 0-16,-5-2 0 16,4 2 0-16,-4 1 0 15,2-1 1-15,2 4 1 16,3-2-1-16,0 4-1 15,7 1 1-15,-6-3 0 16,1 3 1-16,-4-5-1 0,-9-1 1 16,11 3 0-16,-10-3 0 15,8 5-1-15,-3-1 1 16,-6-4-1-16,8 1 0 16,-7 1-1-16,4-1 1 15,2-1 0-15,-2 1-1 16,5-1 0-16,1-2 0 15,2 2-1-15,-2-3 0 16,0-1-1-16,0 0 0 16,4 0 0-16,11-1 1 15,-4 0 1-15,28-3-1 16,-30 5 1-16,5 1 0 16,-16-3 1-16,9 8 0 15,4-1-1-15,-4-3 0 16,21 7 0-16,-13-6 0 0,-3 1 1 15,4 1-1-15,-7 3 0 16,0 0 1-16,-1 4 0 16,-4 2 0-16,6 3 0 15,-9 3 2-15,-2-4 0 16,-8 4 3-16,-8 0 5 16,6-6 5-16,-5 6 3 15,2-6 4-15,-4-5 2 16,0 0 8-16,-12-4 5 0,5-3 2 15,-8 0 0-15,-1-2-9 16,11-3-5-16,-8-2-8 16,11-2-2-16,1-3-7 15,7 0-1-15,7 3-6 16,3-1-2-16,-1 1-25 16,-2 4-27-16,2 0-123 15,-1 2-93-15,4 7 164 16</inkml:trace>
  <inkml:trace contextRef="#ctx0" brushRef="#br0" timeOffset="-161634.786">4490 5772 519 0,'1'-5'305'0,"1"-1"-60"0,-2 5-70 16,0-2-29-16,0 2-40 16,0 0-13-16,0 0-19 15,0 0-6-15,0 0-10 16,0 0-4-16,0 0 0 15,1 0-1-15,-1 0-6 16,0-1-7-16,0 1-12 16,0 0-7-16,0 0-8 15,0 0-3-15,0 0-6 16,0 1-1-16,0 0 1 16,2 5-1-16,1 10 0 15,-1-4 1-15,1 37-2 16,-1-32 1-16,-3 0 0 15,-1 0-1-15,-2-3 2 16,3 1-1-16,1-1 0 16,-4-2 1-16,4-4 0 0,-3-6 1 15,1-1 7-15,2 0 3 16,-2-1 0-16,2 0 4 16,0 0-12-16,2-4-4 15,3-12-3-15,8-29-3 16,-13 29 1-16,10-6 1 15,-2 2-1-15,3-2 0 0,6 5 1 16,-15 2 1-16,-2 3 0 16,0-2 0-16,-14-3 0 15,10 7-1-15,-5 5-5 16,2 11-2-16,5 6-1 16,-14 3 1-16,0 3 1 15,-5-1 1-15,-7 9 2 16,4-1 0-16,-4 2 1 15,6 0 0-15,4-1 1 16,9 3-1-16,0-2 1 16,-6-5 1-16,8 4-2 15,-11 0 1-15,5 4 0 16,4 5 0-16,8-3 1 16,0-5-1-16,2 2 1 0,0-1-1 15,-5-1 0-15,8-2 1 16,5-4 0-16,-1-4 1 15,9-7 1-15,0-4 5 16,13-5 4-16,8-3 1 16,1-10 1-16,1 2-1 15,-8-8-4-15,-4 1-1 16,-3 3 0-16,-3-3-2 16,-5 10 1-16,-1-4-1 15,-8 12-2-15,-1 0-2 16,-7 0-3-16,2 9-3 0,-5-7-11 15,-1 4-27-15,1 7-88 16,-3 1-84-16,-1 3 129 16</inkml:trace>
  <inkml:trace contextRef="#ctx0" brushRef="#br0" timeOffset="-160919.041">4893 5777 475 0,'13'-38'283'0,"-13"33"-20"15,1 3-43-15,2 2-55 16,-3-1-14-16,0 0-25 0,0 0-16 16,0 0-29-16,0 0-17 15,0 1-21-15,0 0-4 16,0 0-2-16,-1 4 0 16,-1 18-1-16,-6 29-1 15,0-26-3-15,2 5 0 16,-6-1-4-16,2 3-2 15,-2 2-3-15,-3-1-2 0,3-2-4 16,1 1-2-16,4-3-4 16,3 3-3-16,-12-8 1 15,12 1-2-15,-5-4 3 16,-2-7 1-16,15-3 1 16,-11-7 3-16,3-7 3 15,7 0-19-15,-2-6-75 16,1-5-61-16,0-7 74 15</inkml:trace>
  <inkml:trace contextRef="#ctx0" brushRef="#br0" timeOffset="-160440.628">5157 5767 882 0,'-2'-15'387'0,"11"12"-187"16,-5-3-27-16,-3 0-39 15,1 2-13-15,0 1-25 16,-2 2-9-16,0 0-23 15,0 1-7-15,-1 0-8 16,0 0-5-16,-1 9 5 16,0 9-1-16,6 37-6 15,-12-32 0-15,-8-3-8 16,0 4-1-16,-6 0-9 16,5 4-1-16,5 2-8 15,-1-3-1-15,2-1 2 16,2 2-3-16,-3-3-3 15,4 3 0-15,-1-2-6 16,3-6-1-16,5-1 2 16,-9-1-3-16,3-5 4 15,3 0 0-15,-3 0 2 16,5-11 1-16,-2-5-8 0,8-12 0 16,-5 7-105-16,1 4-85 15,4-3 119-15</inkml:trace>
  <inkml:trace contextRef="#ctx0" brushRef="#br0" timeOffset="-160067.523">4815 5979 661 0,'-11'0'382'0,"10"1"-34"16,3-1-98-16,3 0-50 16,-5-1-26-16,0-1-37 15,0 1-9-15,24 1-29 16,35 1-14-16,-32-1-8 15,4-1-4-15,-11 1-9 16,0-2-6-16,-16 1-19 0,6-1-10 16,5-4-14-16,-1 3-2 15,10-5-4-15,-9 1 1 16,-1-2-36-16,1-2-51 16,-3 3-151-16,1 1 142 15</inkml:trace>
  <inkml:trace contextRef="#ctx0" brushRef="#br0" timeOffset="-159101.64">5203 6195 554 0,'2'-1'283'0,"-7"-1"-68"15,5 1-22-15,-1 0-31 16,0 0-17-16,0 0-22 15,1 0-2-15,0-1-3 16,0 1-4-16,3-4-9 16,3-2-9-16,14-4-15 15,13-5-9-15,-17 15-17 16,-2-4-9-16,-3-1-17 16,8 5-6-16,-2 3-6 15,-2 3-5-15,-8 1-4 16,2 2-1-16,-4-2-1 15,-5 2 2-15,0 1 3 16,1 4 1-16,-4-1 1 16,-3 6-2-16,-10-3-3 0,-7-6-1 15,3 2-1-15,-7-6-1 16,2 4 1-16,13-1-1 16,-4 1-1-16,4-6 0 15,7 3 1-15,0-5-1 16,4-1 0-16,9-4-3 15,-8-3-4-15,0 4-1 16,4-1-2-16,-4 4 1 0,0 0 3 16,7-1 0-16,8-1 1 15,37 4-1-15,-48 2 1 16,9 1-1-16,-4 4 0 16,-1-5 0-16,2 8 0 15,-4-1 1-15,1 7 1 16,-8-1 0-16,2 1 0 15,-5 5 2-15,4-2-1 16,-1 2 0-16,-11-3 2 16,-1 0 1-16,-6 2 3 15,-6-6 3-15,-3 1 10 16,4 0 5-16,-22-8 10 16,6 4 5-16,0-7-3 15,-2-6-2-15,17-4-7 16,-3-7-5-16,4 0-8 15,-4-4-3-15,10-2-7 0,-3-3-4 16,3 1-3-16,2 2-13 16,0 3-45-16,9 4-41 15,4 3-111-15,8 6 129 16</inkml:trace>
  <inkml:trace contextRef="#ctx0" brushRef="#br0" timeOffset="-157877.763">5991 5806 419 0,'37'-18'298'0,"-33"18"4"16,-6-11-80-16,3 9-28 15,-3-4-44-15,2 6-15 16,0 0-38-16,0 0-15 0,-1 0-21 16,0 0-5-16,1 0-8 15,-1 0 0-15,0 4 0 16,-1 10-2-16,-1 2-7 16,-3 33-5-16,2-29-9 15,0-2-5 1,0-1-7-16,-1-10-1 0,4-2-3 15,1 2 1-15,0-6 1 16,2 3 1-16,0-2 5 16,-2-2 3-16,0-2-2 15,0 1-2-15,0 0-9 16,2-5-2-16,2-11-5 16,9-29-2-16,-7 24-13 15,-4-5-6-15,3 3-4 16,-4 3 1-16,-1 7 11 15,0 7 6-15,-7 1 0 0,-1 4 0 16,-3 6-3-16,-7 4-1 16,2 7 5-16,-1 4 1 15,-2 5 1-15,1-4 2 16,-1 8-1-16,1-3 0 16,0-1 0-16,3 2 0 15,1-3 0-15,-3 1 1 16,7-1 0-16,4 3 0 0,1 0-1 15,7-2 1 1,0 3-1-16,0 3-1 0,7-6 2 16,-2-1 1-16,8-8 1 15,-1-7 3-15,6-5 5 16,0 5 1-16,-2-8 7 16,2 0 1-16,0-2 4 15,-3-8 1-15,0 1 0 16,-1 3-3-16,-1-7-5 15,3 3-3-15,1-3-2 16,-2-3-32-16,-1 6-115 16,-7-1 99-16</inkml:trace>
  <inkml:trace contextRef="#ctx0" brushRef="#br0" timeOffset="-157200.954">6391 5810 722 0,'0'-3'345'0,"-3"2"-125"15,1 4-35-15,1-3-36 16,0 0-15-16,0 0-16 16,-1 1-9-16,-7 14-13 15,-19 30-10-15,12-25-19 16,4 6-7-16,-11-5-17 15,6 3-6-15,1-1-8 16,-6-2-2-16,10 6-3 16,-1-5-2-16,8 1-4 0,2-1-2 15,4 3-3-15,0 2 0 16,0-9-3-16,6-2 2 16,2-8-2-16,8-4-2 15,10 2 3-15,1-2-1 16,6-5 2-16,-8-8 0 15,1-3-1-15,-2-3 0 16,1-8 0-16,0-2-1 16,-1-9 0-16,2 1-1 15,-7-2 0-15,10 4 2 0,-16 5 2 16,5-2 1-16,-15-1 3 16,-18-1 1-16,9 2 3 15,-16-2 2-15,3 13-2 16,4-3-1-16,-12 3-4 15,4 7-5-15,-4-5-4 16,4 8-3-16,0 7-3 16,-3 0 0-16,3 10-1 15,1-1 0-15,-6-11 0 16,5 2-30-16,8-8-68 16,6 6-46-16,13-4 77 15</inkml:trace>
  <inkml:trace contextRef="#ctx0" brushRef="#br0" timeOffset="-155988.888">6740 6087 561 0,'2'-1'324'16,"-2"0"-55"-16,4-1-68 15,-4 0-28-15,0 1-38 16,0 0-25-16,0 1-34 15,0 0-5-15,1 2-3 16,6 15 0-16,-16 15-7 0,-3-19-7 16,-3-1-13-16,-4-2-7 15,19 6-11-15,-10-8-4 16,10-2-6-16,-7-5-1 16,4 0 2-16,2-2 1 15,0 0-6-15,1 0-4 16,0 0-7-16,0 0-4 15,2-10-3-15,1-4 0 16,23-26-3-16,-8 35-1 0,-1 5 1 16,-4-4 2-16,-3 6 1 15,4 1 3-15,-5 7 1 16,2 4 1-16,1 5 2 16,-2-3 1-16,-1 8 1 15,-3-7 0-15,-4 1 0 16,-2 7 2-16,-4-5 2 15,-6 3 2-15,-9 1 0 16,-1 0 2-16,-8-3 3 16,-5 2 1-16,6-1 1 15,-7-4 2-15,2-4-3 16,4 0-2-16,-10-7 0 16,6 0 0-16,1-6 0 15,-7-5 3-15,20-5-3 16,-1 4-3-16,7-5-6 15,20 3-3-15,-10 0-6 16,5-2 1-16,7 3-2 0,-18 2 1 16,17 5 3-16,1 0 1 15,-5 4 6-15,18 4 2 16,-9 2 5-16,-2-2 0 16,3 3-1-16,-4-1 1 0,8-1 0 15,1 1 0 1,1-4 0-16,0-1-1 15,-6-5 2-15,9 0-1 0,4-10 7 16,5-3-39-16,6-4-107 16,0 1-85-16,-2 3 115 15</inkml:trace>
  <inkml:trace contextRef="#ctx0" brushRef="#br0" timeOffset="-155188.694">7344 5777 313 0,'0'-9'263'15,"1"-21"72"-15,0 30-47 16,0-1-64-16,-1 2-29 0,0-1-40 16,-1 0-16-16,0 0-26 15,0 0-9-15,0 5-22 16,-2 8-13-16,-1 7-19 16,-12 23-9-16,5-17-12 15,-4 2-3-15,3 0-5 16,-6-1-1-16,2-2-5 15,1-1-1-15,-2-1-4 16,10 4-2-16,-4-5-1 16,1-4-1-16,1-4 0 15,-1-4 3-15,13-1 1 16,-10-5 3-16,8-4-31 16,6-5-40-16,-9-11-101 15,14-1-98-15,6-5 158 0</inkml:trace>
  <inkml:trace contextRef="#ctx0" brushRef="#br0" timeOffset="-154806.401">7730 5665 800 0,'-2'0'460'16,"1"-1"-77"-16,-4 2-162 16,4-1-34-16,0 0-53 15,0 0-21-15,-3 5-31 16,-6 13-14-16,-15 24-22 16,17-18-7-16,-2-1-8 15,-11 0-2-15,6 8-5 16,-6-8-2-16,18 8-4 15,-12-2-3-15,6 0-4 16,-5-2-2-16,-13-1-3 16,21 6-1-16,-13-4 0 15,11 2-1-15,1-9 2 16,-6-5-1-16,4-3 3 16,0-2-2-16,1-7-48 0,1-1-46 15,2-7-124-15,-2-7 126 16</inkml:trace>
  <inkml:trace contextRef="#ctx0" brushRef="#br0" timeOffset="-154499.854">7304 5920 785 0,'-1'-4'637'0,"7"3"-236"15,-1 0-190-15,6-2-55 16,3 0-4-16,7 0-58 16,5 3-2-16,3 0-42 15,5 2-24-15,-4 2 5 16,-1-3-23-16,3 2 9 15,-17-1-6-15,9 1-3 0,-2 2 9 16,-15-2-45-16,2 0-44 16,-5-1 49-16</inkml:trace>
  <inkml:trace contextRef="#ctx0" brushRef="#br0" timeOffset="-153649.229">8606 5763 779 0,'4'-5'401'0,"-5"5"-104"0,-1-1-52 16,2 1-85-16,-1 0-39 16,0 0-51-16,0 0-16 15,-2 8-5-15,-6 15 0 16,-5 27 5-16,8-24-1 15,-2-3 1-15,-4 3-3 16,-1 4-14-16,-4-1-6 16,-7 1-12-16,3-2-3 15,0-2-7-15,6-4-1 16,5 3-1-16,2 0 0 0,-5-10 3 16,6-7 0-1,3 1 7-15,-3-4-14 0,5-5-50 16,-2 2-41-16,0-13-130 15,2-6-95-15,0-4 198 16</inkml:trace>
  <inkml:trace contextRef="#ctx0" brushRef="#br0" timeOffset="-153339.379">8401 5913 621 0,'1'-6'420'0,"4"4"26"16,0 0-205-16,2 1-25 16,3 1-52-16,1-1-21 15,19 5-36-15,10 5-16 16,-9 1-17-16,0 0-4 0,-11-4-7 15,-3-3-6-15,17 4-16 16,-6-4-9-16,0-2-14 16,-8-1-5-16,-8-3 3 15,4 1-12-15,-7-4-68 16,0 1-60-16,-3 2 70 16</inkml:trace>
  <inkml:trace contextRef="#ctx0" brushRef="#br0" timeOffset="-152580.597">9499 5783 662 0,'36'-35'339'16,"-25"37"-81"-16,-11-7-32 15,3 9-53-15,-10-2-23 16,-9-5-43-16,11 10-17 16,5 2-17-16,0-1 0 0,-3 8-13 15,0 3-6-15,-4-2-11 16,-6 6-6-16,2 5-1 16,-11-6-2-16,1 10-7 15,4-2-5-15,-4-3-7 16,8 3-3-1,-2-4-4-15,-1 2 0 0,7-5 0 16,0 0-1-16,-1-8 1 16,5-3 0-16,3-5-1 15,-16-7-14-15,16-1-68 16,1-7-46-16,0-10-133 16,19-3 152-16</inkml:trace>
  <inkml:trace contextRef="#ctx0" brushRef="#br0" timeOffset="-152179.673">9939 5679 1041 0,'17'-7'472'15,"-13"2"-204"-15,2 1-25 0,-10 3-61 16,2 1-31-16,2 0-58 16,-1 0-19-16,0 6-25 15,-3 12-3-15,-14 33-2 16,0-23-4-16,-4-3-9 16,-1 9-4-16,0 1-7 15,4-2-4-15,-2-2-4 16,4-3-2-16,-1 1-3 15,1-4 0-15,7 4-2 16,0-2 0-16,1-3-1 16,0-1 0-16,-1-6 0 15,1 0 2-15,3-13 2 16,2 4-6-16,1-9-46 16,0-2-47-16,1-1-110 0,1 3-88 15,0 0 179-15,0-7-65 16</inkml:trace>
  <inkml:trace contextRef="#ctx0" brushRef="#br0" timeOffset="-151829.299">9453 5923 996 0,'0'-6'482'0,"3"6"-167"16,3 1-74-16,-6 3-64 15,0-4-26-15,0 0-31 16,8 2-16-16,10 2-25 15,28 11-15-15,-8-12-18 16,-10-3-6-16,9 0-11 16,5-4-6-16,-14-2-8 15,3-1-4-15,-4 1-2 0,0-4-5 16,-4 1-56 0,1 1-65-16,-6 0 73 0</inkml:trace>
  <inkml:trace contextRef="#ctx0" brushRef="#br0" timeOffset="-150855.716">9948 6133 632 0,'0'1'363'0,"-3"0"-77"0,13 2-77 16,-14-3-26-16,4 0-35 16,6 0-14-16,-7 0-18 15,1-1-10-15,0 0-14 16,0 0-2-16,7-1-11 16,7-4-5-16,34-9-14 15,-27 9-8-15,0-3-15 16,8 3-6-16,1 2-11 15,-5 4-3-15,-9 5-8 16,1 3-2-16,-12 5 3 16,-1-4 2-16,-5 5 7 15,-4 5 3-15,-7-1-3 16,-1 10-1-16,-15-3-5 16,1-4-2-16,-2 1-2 15,-13-5-1-15,31 7-1 0,-12-3-1 16,-11-7 0-16,17-1 0 15,-23-7 1-15,14-1 1 16,13-5 1-16,-3 0 0 16,9-1-1-16,1-4 0 15,4 3-3-15,0-2-1 16,2 1-2-16,-1 2-2 16,-1 0-2-16,1 0-2 15,1 0-1-15,0 0 0 0,0-1 2 16,6 2 1-16,6 0 2 15,4 2 0-15,38 3 1 16,-20-3 2-16,5 1 0 16,0-1 1-16,-7-2 1 15,-3 2-1-15,3-2 0 16,-7 0 1-16,1 1-1 16,-6-2 1-16,-8 0 1 15,1-2-1-15,-6-2 1 16,-1 1-2-16,2 0-1 15,0 1 0-15</inkml:trace>
  <inkml:trace contextRef="#ctx0" brushRef="#br0" timeOffset="-150204.429">10722 5726 676 0,'5'-5'405'0,"-5"2"-87"16,1-4-30-16,4 2-105 15,-4 10-58-15,-3 7-3 16,-3 5-50-16,-9 11 23 15,-7-11-7-15,-9 0-17 0,-3 5-12 16,5-1-19-16,-3 6-9 16,9 2-14-16,5-2-2 15,-11-7 1-15,14 3 2 16,5 2 6-16,-4-3 0 16,17 3-3-16,1 0-1 15,5-1-5-15,8 0-1 16,-8-8 0-16,11-5-3 0,2-10 2 15,5-1-2-15,16-6-1 16,-10 2 0-16,2-12-1 16,-1-7 0-16,-2-3-2 15,2-4 1-15,-3 3 0 16,5 1 0-16,-13-1 1 16,-1-2 1-16,-5 1 2 15,-10 1 2-15,-6-10 0 16,-8-1 0-16,-9 10-6 15,-4-4-3-15,2 17-3 16,-2 6-2-16,-6 0 0 16,-6 6-2-16,-4 1-4 15,1 5 1-15,1 8 0 16,2 2 9-16,-1 10-39 0,-1-6-67 16,8 9 70-16</inkml:trace>
  <inkml:trace contextRef="#ctx0" brushRef="#br0" timeOffset="-149001.719">11435 5883 282 0,'-2'-4'196'16,"3"3"2"-16,11 1-30 16,-2 0-7-16,-2 1 0 15,-8-3-10-15,-3-2-12 16,-2 4-8-16,4 0-15 15,-1 0-1-15,1 0-4 16,0 0-3-16,0 0-14 16,0 0-7-16,1 0-12 15,0 0-4-15,0 0-9 16,0 0-3-16,0 0-8 16,2 2 0-16,6 1-2 15,-5-2-3-15,7 1-8 16,9 0-5-16,24 2-8 0,-22-8-3 15,9 5-5-15,-5-6-1 16,5 1-2-16,-1 2-2 16,1-3-1-16,8 7-1 15,11 1-1-15,2 0 1 16,4 2-1-16,-9-5-1 16,-2 0-1-16,-1 0-1 15,-6-5 1-15,4 8 3 0,-8-1 6 16,-3-1 2-1,-2 1-1-15,4-2-3 0,-2 0-5 16,-3 0-1-16,-6 0 0 16,9 0-1-16,-16-4 0 15,-2 4-1-15,13 0 0 16,-23-5 1-16,16 5 2 16,-12-6 0-16,-7-1 1 15,0 4-1-15,-4 0-1 16,6 3-2-16,-2-1-3 15,0 0-1-15,0 0-1 16,-1 0-1-16,1-1 0 16,0 1-1-16,0 0 0 15,0 1 0-15,0 0 0 16,0 0 1-16,-2-1 0 0,-19-3 1 16,-12-2 1-1,16 3 0-15,4-4 0 0,4 2 1 16,-6-2-1-16,0-5 1 15,-3 2-1-15,-1-2 0 16,7 0 0-16,1 10-1 16,-4-9-1-16,7 4 1 15,-6 0-1-15,2-4 0 16,1 11 0-16,-1 0-1 0,0-1-1 16,2 0 0-16,3 2 0 15,3-1 0-15,3 0 0 16,-1 2-2-16,3-2-39 15,0 0-23-15,0 0-63 16,0 0-60-16,0 0 26 16,0 0 80-16</inkml:trace>
  <inkml:trace contextRef="#ctx0" brushRef="#br0" timeOffset="-148089.605">12402 6040 515 0,'5'-2'352'0,"-9"-4"30"16,5 5-104-16,-9-2-72 15,10 3-30-15,11 1-28 16,-3 0-10-16,-5-1-22 16,-9-2-12-16,-1 2-27 15,4-1-11-15,0 1-19 16,0 0-6-16,-15 1-4 15,-28 8-2-15,6-8-2 16,12 5-2 0,-4 2-5-16,-4-4-1 0,2 3-6 15,-2-2-1-15,1-4-3 16,1 3-1-16,-114-2 28 47,2 0-42-47,122-2 1 15,7 0 2-15,-3-2 1 16,-11 3-1-16,2 0-1 0,2 1 0 16,1 3 4-16,1-2 1 15,-3 3 3-15,5 4 1 16,-2-2-4-16,0 0 0 16,0 0-2-16,7-2 1 0,-6-3 0 15,4 5 0-15,3-6 0 16,-4-2 0-16,7-1 2 15,11-5 1-15,1 4 2 16,-9 0-1-16,12-2 0 16,-11 1-1-16,9-2-3 15,-5-2-1-15,-1 4-4 16,6-1 0-16,-4 3-1 16,3 1 0-16,0 0-1 15,0-1-2-15,0 0 0 16,0 1-1-16,0 0 3 15,0 0 0-15,0-2 1 16,0 1 0-16,0 1 0 16,13 5 0-16,-4 0 0 15,30 27 0-15,-29-13 0 16,6-1 0-16,-4-6 2 0,8 7 0 16,1-10 1-16,-18-6 1 15,3 6-1-15,-4-4 0 16,4 1 1-16,2-2 0 15,5 0 0-15,4 4 3 16,-9-8-1-16,0 4 1 16,0-9 1-16,-3-6-15 15,3 4-35-15,-1-4-42 16,-1 7-705-16,3-1 569 16</inkml:trace>
  <inkml:trace contextRef="#ctx0" brushRef="#br0" timeOffset="-146014.05">13200 5657 594 0,'3'2'364'0,"-5"-4"-23"15,3 1-79-15,-2 1-79 16,1 0-46-16,0 0-52 16,0 0-20-16,0 4-26 15,-1 9-7-15,0-1-9 16,-9 34-3-16,7-19-3 0,-2-6-1 15,-2 1-4-15,6 1-1 16,-4-15-2-16,3 5-1 16,-2-4 0-16,2-5 2 15,2 0 1-15,0-2 3 16,0-2 5-16,0 0 0 16,0-2-2-16,0 1-4 15,0 0-9-15,0-1 0 0,3-13-1 16,14-28-1-16,-8 26-1 15,-3-5 0-15,2-2-2 16,-2 3 0-16,-3-1 0 16,1 8-1-1,-6 7 0-15,-1 1-2 0,-7 9-4 16,-2 6 0-16,-4 1 1 16,0 5 1-16,3 3 3 15,-6-3 1-15,4 8 0 16,-3 6 0-16,-4-8 0 15,3 5-1-15,-3-4 1 16,3-4 1-16,8 8-1 16,3-2 0-16,-2-2 0 15,1-2 0-15,-1 1 0 0,-1 1 0 16,9 7 1-16,-2-1-1 16,0-4 0-16,8-5-2 15,1-6 0-15,10 1 2 16,5-7 5-16,2 6 5 15,5-12 8-15,-3-1 3 16,4-3 0-16,4 0 3 0,-2 1 1 16,-1-4-1-16,-2 0-1 15,-6-5-5-15,0 5-6 16,-7 3-2-16,0 4-3 16,-3-5 0-16,-9 1-2 15,9-1 1-15,7-7 0 16,-7 4 1-16,12-4-8 15,-3 1-35-15,-6-2-83 16,7 0-88-16,-2 3 122 16</inkml:trace>
  <inkml:trace contextRef="#ctx0" brushRef="#br0" timeOffset="-145549.687">13641 5642 709 0,'1'2'451'15,"-1"0"-34"-15,1-1-199 16,-1-1-39-16,0 0-69 16,0 5-15-16,-1 20-14 15,-6 29-12-15,0-23-10 16,-13 0-2-16,5 2-2 15,2 1-3-15,-5-1-10 16,13-3-7-16,-11-5-15 16,2 2-4-16,2-3-5 15,-2-2-3-15,-1-3-1 16,3-3 0-16,8-5 1 16,-1-3 5-16,1-8-31 15,2-2-35-15,2-5-146 0,0 6-105 16,0 0 184-16</inkml:trace>
  <inkml:trace contextRef="#ctx0" brushRef="#br0" timeOffset="-145187.303">14010 5604 946 0,'3'-2'486'0,"-1"2"-145"16,0 1-95-16,-2-1-96 15,-1 0-34-15,0 4-25 16,0 18-12-16,-9 33-17 16,-2-24-3-16,-11-3-1 15,7 10-1-15,-4 0-4 16,3 1-5-16,-3-3-18 15,-1-4-6-15,2-4-10 16,10 2-4-16,-1-3-3 16,3 3 0-16,5-5-2 15,-15-5 0-15,13-8 0 16,9 1-1-16,-6-4-12 0,3-3-26 16,1-2-78-16,-12-9-56 15,13-1 98-15</inkml:trace>
  <inkml:trace contextRef="#ctx0" brushRef="#br0" timeOffset="-144867.928">13593 5879 890 0,'-1'-1'497'16,"1"1"-107"-16,0-1-139 15,0 0-36-15,0 0-83 16,0-1-31-16,0 1-41 16,5 0-10-16,20 2-7 15,32 8-1-15,-22-1-8 16,-2-8-3-16,-1 0-6 15,-13 0-6-15,-1-2-6 0,12 2-3 16,-6-2 8-16,8 1-24 16,-5-2-51-16,-8 1 42 15</inkml:trace>
  <inkml:trace contextRef="#ctx0" brushRef="#br0" timeOffset="-143889.72">14058 6119 443 0,'-2'1'269'0,"2"-6"-6"15,-6 4-50-15,5 0-58 16,0 0-13-16,0 1-12 16,1 0 3-16,0 0 6 15,0 0 1-15,0 0-11 16,0-1-13-16,23 0-20 16,39-3-16-16,-31-2-30 15,4 5-11-15,-5-3-21 16,-5 2-7-16,1 7-6 15,-14-2-2-15,2 6-2 16,-5 0 2-16,-9-1 9 16,-10 4 4-16,0 4 4 15,-6 1-1-15,-8 1-7 0,11 0-3 16,-19-11-2-16,7-2 0 16,1 2-1-16,2-4 1 15,9 2 0-15,5 1 1 16,1-10-8-16,10 4-2 15,3-6-6-15,1-5 0 16,8 5 3-16,-1-5 3 16,-1 8 1-16,7 2 1 15,-2 4-1-15,1 5-1 0,-2-1 0 16,-7 3 0-16,4 2-1 16,-1-3 0-16,-6 5 2 15,2 5 0-15,-9-1 2 16,-5 1 1-16,2 2 2 15,-17-4 1-15,-1 2 1 16,-4 1 3-16,-8-7 9 16,7 3 6-16,-7-5 9 15,1-4 3-15,1-3-3 16,-2-4-3-16,3-3-5 16,3-2-2-16,2-5-2 15,5 0-2-15,-2-5-6 16,5-2-6-16,0 1-6 15,3 2-15-15,9 8-48 16,1 3-45-16,4 0 61 16</inkml:trace>
  <inkml:trace contextRef="#ctx0" brushRef="#br0" timeOffset="-142654.93">14956 5745 536 0,'-4'-8'337'0,"4"0"-22"16,-4 12-152-16,4-4-21 15,-3 5-55-15,-3 2-11 16,4-2-9-16,-2 1-2 0,0 1-2 16,2 1-5-16,-2 0-5 15,-3 1-2-15,3 3-4 16,-5 1-2-16,3 6-11 16,2-1-7-16,3-1-9 15,4 0-4-15,0-12-1 16,-3-1-1-16,0 0 2 15,-1-6 3-15,1 1 2 16,0 0 2-16,0 0-4 16,2-4-5-16,2-11-5 15,39-31-1-15,-32 21 0 16,0 5-2-16,-3-4-2 16,-4 4-2-16,-3 10-1 15,-4-1-3-15,-6 12-1 16,-2 0-2-16,-7 10 0 15,-1-2 0-15,-5 7 1 0,-3 9 2 16,-6-2 0 0,5 7 2-16,4-2 1 0,-2-4 0 15,3 1 1-15,-8-4 1 16,6 0 0-16,4-3-1 16,7 1 0-16,7 5 0 15,-1-2 0-15,5 4 0 16,9-3 1-16,0-3 5 15,11-1 5-15,6-2 2 0,3-4 3 16,5 0-2-16,-1-8 0 16,7 6-1-16,6-6-2 15,-1-5 2-15,3-1-2 16,-13-8-1-16,-13-3 0 16,-1 4-2-16,-12 2 3 15,-7 2-1-15,3 0-5 16,-3 4-16-16,0 0-84 15,0 0-59-15,0 0 89 16</inkml:trace>
  <inkml:trace contextRef="#ctx0" brushRef="#br0" timeOffset="-142057.714">15390 5753 974 0,'-2'-2'478'0,"-5"2"-169"16,7 6-72-16,-13 2-86 15,-2 0-31-15,-1 6-36 16,-13-5-13-16,12 10-11 16,-3 7-8-16,-6-3-10 15,2 3-6-15,-4-1-10 16,-2-1-1-16,8-1-5 16,6 0 0-16,3-4-4 15,12 0-3-15,7 3-3 16,6-1 0-16,5-2-1 15,4-4 0-15,1-5 1 16,-9-8-1-16,11-1 0 16,-3-4 0-16,7-5 1 0,5-2 0 15,1-8-1-15,0-5-1 16,-7-8 0-16,1 2 0 16,-10-3-1-16,0 3 2 15,-3 0-1-15,-2-5 1 16,-6-6-1-16,-5 2 0 15,-3 4-4-15,-4 1-1 16,-3 17-3-16,-4 1-3 16,-5 1-2-16,-3 12-1 0,-12 6 0 15,-1 1 0-15,-7 9 2 16,-5-3-1-16,4 0-42 16,4 12-41-16,-6-6-119 15,7 2-69-15,2 8 168 16</inkml:trace>
  <inkml:trace contextRef="#ctx0" brushRef="#br0" timeOffset="-140986.449">15588 6170 411 0,'41'-36'297'16,"-32"29"50"-16,-9-5-85 15,4 5-45-15,4 2-20 16,-8 5-31-16,2 0-15 15,1 4-43-15,-4-4-24 16,0 0-34-16,0 0-10 16,0 0-4-16,-6 11 1 15,-2 1-4-15,-26 28-3 0,26-32-11 16,-7 3-3-16,8-4-5 16,-1 5-2-16,1-2 0 15,4-4 0-15,2-4 4 16,2-1 0-16,-2-2-2 15,2 0-2-15,0 0-8 16,2-4-1-16,2-9-4 16,41-31-2-16,-22 31-8 15,7 0-5-15,-7 8-1 16,-1 0 1-16,-7 2 4 16,1 10 2-16,-4 7 2 15,-2 5 0-15,1 12 4 16,-8-3 3-16,-6 0 4 15,2 5 3-15,-3-7 3 16,-15-2 2-16,17 5 3 16,-19-6 1-16,-14 0 2 0,3 0-1 15,-17-5 2-15,5-3-1 16,3-5-1-16,3-1-1 16,2-8-3-16,6 0-1 15,4-5 1-15,6-3-2 16,4-4-4-16,4-2-7 15,4-2-16-15,8 4-3 16,5-1-2-16,1 4 4 16,8 0 11-16,0 3 1 0,1 5 1 15,2 0 1-15,3 4 1 16,-2-1 2-16,0 6 4 16,0 2 2-16,2 1 3 15,-2 1 0-15,1 0-1 16,4 0-1-16,-2-2 0 15,3-2 1-15,-4-5 1 16,2-1 3-16,-2-2-22 16,-2-1-42-16,8-5 123 15,0-2-72-15</inkml:trace>
  <inkml:trace contextRef="#ctx0" brushRef="#br0" timeOffset="-140476.911">16046 5595 317 0,'-2'1'245'0,"-1"-1"51"16,3 0-50-16,0-1-46 15,0 0-11-15,0 1-12 16,0-1-11-16,0 1-10 0,5 0-9 16,13-1-23-16,26 1-5 15,-16 3-27-15,-1-3-12 16,6 1-24-16,-3-1-15 15,2-3-19-15,1 3-7 16,-3-1-5-16,4 1-2 16,-17 0 10-16,-3-2-17 0,-5-1-54 15,-4-1-154-15,-1 2 132 16</inkml:trace>
  <inkml:trace contextRef="#ctx0" brushRef="#br0" timeOffset="-139622.763">17196 5883 698 0,'-2'-7'357'16,"17"1"-99"-16,-12 0-22 16,-7-2-41-16,5 6-10 0,-7-4-18 15,-3 3-19-15,12 6-41 16,-4 1-20-16,-6 0-34 15,-4 6-7-15,1 4-4 16,5 6-2-16,0 6-3 16,-7-1-1-16,-9 5-7 15,-6-3-3-15,-2 4-9 16,11 4-4-16,-3 1-5 16,9-1-1-16,0-11-1 15,-1-8 0-15,4-7 0 16,0-1 2-16,1 0 1 15,1-5-6-15,3-3-38 16,-1-3-42-16,3-11-112 16,0 2-67-16,1-12 155 15</inkml:trace>
  <inkml:trace contextRef="#ctx0" brushRef="#br0" timeOffset="-139297.91">16958 5923 768 0,'-1'-3'417'0,"2"-2"-115"0,4 3-76 15,-5 1-35-15,0 0-21 16,15-3-8-16,11 2-27 15,31-1-13-15,-32 5-27 16,5-2-5-16,-10 2-7 16,17 2-3-16,-6-6-13 15,-1 0-11-15,5-1-22 16,-17 2-9-16,0 0-12 16,-2-1-2-16,-5-1 1 15,-3 1-5-15,1-1-58 16,-6 2-33-16,4 6 46 15</inkml:trace>
  <inkml:trace contextRef="#ctx0" brushRef="#br0" timeOffset="-138042.468">18151 5744 467 0,'9'-13'268'0,"2"4"-19"0,-7 2-32 16,4 6-25-16,-8-2-10 15,0 3-16-15,2 3-16 16,-3-3-36-16,0 0-18 16,0 0-31-16,-1 7-6 15,-7 18-9-15,-37 24-3 16,35-23-14-16,-1-1-5 15,-3 6-9-15,-3-6-4 0,-4 1-5 16,-1 2-1 0,2-7-3-16,3 5 0 15,1-3 0-15,5 0 0 0,0-5 2 16,2-5 0-16,4-4 6 16,-2-7-16-16,2-3-50 15,2-1-35-15,6-10-119 16,1-3-72-16,4-7 176 15</inkml:trace>
  <inkml:trace contextRef="#ctx0" brushRef="#br0" timeOffset="-137673.65">18602 5656 710 0,'12'-4'438'0,"4"-4"-57"16,-14 5-134-16,1 3-32 15,-2 1-65-15,-1-1-19 16,0 0-33-16,-1 12-11 0,-3 13-18 16,-17 25-6-16,6-24-14 15,0 2-4-15,-10-2-15 16,4 7-5-16,-7-2-10 15,-7-1-3-15,8-3-4 16,2 2-1-16,6-4-1 16,1-2-1-16,4 2 0 15,-1-4 0-15,-2-6 0 16,9 7 0-16,0-12-1 16,0-4-22-16,2-5-62 15,-1-11-45-15,4-3-198 16,1-1 207-16</inkml:trace>
  <inkml:trace contextRef="#ctx0" brushRef="#br0" timeOffset="-137322.606">18132 5899 1830 0,'-6'-3'53'0,"3"3"9"15,4 3 52-15,-1-3-8 16,0 0-8-16,10 2-9 15,15 4-7-15,31 5-12 16,-21-6-10-16,-6-4-18 16,-2-1-10-16,-1-5-14 15,-4-1-4-15,-1-5 4 16,2 2-9-16,-2 0-91 16,-2 0-72-16,0 0 87 15</inkml:trace>
  <inkml:trace contextRef="#ctx0" brushRef="#br0" timeOffset="-136504.716">18617 6114 730 0,'-9'6'380'0,"13"-6"-108"15,-2 2-46-15,-2-4-71 16,0 2-17-16,0 0-22 16,0 0-4-16,3 0-25 15,24 1-14-15,31 2-14 0,-22-7-7 16,-5-1-12-16,-7 3-5 15,-2 3-13-15,-7 5-7 16,-10-6-2-16,-2 2 4 16,-7 1 9-16,3-3 3 15,0 0-1-15,-5 11-7 16,1 2-9-16,-42 27-3 0,26-28-3 16,4-1 0-16,-1 0 0 15,5-4 0-15,4-3 1 16,0-6-2-16,9 2-3 15,3 4-2-15,10-3 0 16,2 4-1-16,-3-5 1 16,-2-4 0-16,1 7-1 15,2-3-1-15,0 5 0 16,3 4 0-16,-5 1 0 16,1 5 0-16,-3 2 1 15,-6 0 0-15,-5 2 3 16,-5-1 3-16,1 0 7 15,0-2 4-15,-3 2 8 16,-4 1 4-16,-10 0 7 16,-9-2 5-16,-8 2 5 15,3-4 0-15,-9-5-6 16,7-3-3-16,2-7-12 0,-9-1-4 16,10-2-5-16,5-1-3 15,2-5-2-15,7-6-1 16,4-4-3-16,-1 4-15 15,4-2-48-15,1 1-35 16,9 2-124-16,0-5-52 0,14 9 165 16</inkml:trace>
  <inkml:trace contextRef="#ctx0" brushRef="#br0" timeOffset="-135681.843">19291 5779 1374 0,'0'-1'122'0,"1"1"-27"16,-1 2 114-16,0-2-20 16,-1 0-36-16,0 0-20 15,0 0-37-15,0 1-10 16,-14 9-13-16,-32 37-4 0,19-25-11 15,3 1-5-15,-9 1-13 16,13 4-7-16,2-4-9 16,0 0-3-16,15 1-4 15,-8-1-1-15,16 0-1 16,-1 1 0-16,-1-6-2 16,16 8-1-16,-1 1-3 15,-3-12-1-15,15-2-1 16,-16-11 1-16,-1-9 0 15,15 5 0-15,-1-9 1 16,1-3-1-16,4 0-1 16,-6-8-1-16,1-3-1 15,1-1-1-15,3-6 2 16,-6 3-1-16,-4 3 2 16,-1 2 0-16,-15-3 2 0,7 4 1 15,-11-1 0-15,-6-1 1 16,-5 4-4-16,-10 3-2 15,-5 2-2-15,-3 3-1 16,1 3-1-16,2 1-1 16,3 4 0-16,-1-4 0 15,4 9-1-15,-4-1 0 16,7-3-2-16,5 9-1 16,1-7-42-16,7-1-35 0,5 12-115 15,0-5-83-15,13 0 174 16</inkml:trace>
  <inkml:trace contextRef="#ctx0" brushRef="#br0" timeOffset="-135119.079">19988 5317 777 0,'11'-7'404'0,"-15"-8"-89"16,6 8-48-16,-1 7-46 15,-9-4-24-15,15 9-47 16,-16-5-22-16,5 2-36 15,4 2-11-15,-7 11-10 16,2 3-5-16,-3 2-14 16,-8 3-9-16,-3-1-18 15,7 3-4-15,-4 2-8 16,-1-1-1-16,1-5-4 16,1 0 0-16,-1-3-2 15,5-3 0-15,3-1 0 0,2-3 0 16,1-4-6-16,0-3-13 15,3-3-43-15,-1-2-44 16,2 0-99-16,0 0-65 16,1 0 162-16,0-3-60 15</inkml:trace>
  <inkml:trace contextRef="#ctx0" brushRef="#br0" timeOffset="-134830.714">19780 5434 989 0,'-17'-38'534'16,"18"34"-151"-16,3-2-116 15,-2-4-37-15,9 8-74 16,-1 2-29-16,8 5-51 15,8 2-20-15,19 3-28 16,-7-4-9-16,10-2-8 16,-1-2-3-16,-6-2-2 15,7 3 1-15,-13 1 10 16,-3-2-6-16,-19 0-82 16,-2-1 30-16,-8 5 5 0</inkml:trace>
  <inkml:trace contextRef="#ctx0" brushRef="#br0" timeOffset="-119496.458">2841 7740 515 0,'0'-1'285'0,"0"0"-52"15,0 0-24-15,0 0-44 16,0 0-18-16,0-1-25 16,0 1-13-16,0 0-16 15,0 0-5-15,0 1-5 16,0 0-3-16,0 0-6 0,0 0-4 16,0 0-23-1,0-1-11-15,0 1-22 0,0 0-7 16,0 0-4-16,0 0 0 15,0 10-2-15,1 7 1 16,1 34-1-16,-13-27 0 16,-2 9 1-16,-5 3 0 15,11 12 0-15,0-1 1 16,-13-2 0-16,0-1 0 0,-6-8 0 16,2 0-1-16,11-16 1 31,8-10-1-31,0 1 0 0,-12 26 1 15,-3-11 1-15,6-1 0 0,12-20 5 16,-2-5 4-16,8-6-43 16,-4-5-68-16,1-7 64 15</inkml:trace>
  <inkml:trace contextRef="#ctx0" brushRef="#br0" timeOffset="-118884.754">2827 7767 393 0,'0'-5'248'0,"-2"-3"19"15,6-1-93-15,4 7-41 16,2 1-11-16,-4 2-17 16,-10 5-5-16,2-3-12 15,2-1-10-15,0-2-13 16,0 0-2-16,0-1 2 15,0 0-4-15,11-3-11 16,17 1-7-16,34-40-15 16,-31 26-4-16,-4-8-2 15,7 8-3-15,-2-3-5 16,0 7-3-16,-1 9-5 16,7 4-1-16,-7 8-2 15,-3-1-1-15,-6 7 0 16,-2 1 1-16,-16 8 0 0,4 2 3 15,-4 4 3-15,-3 0 1 16,-12 0 3-16,-12 0 0 16,-10 1 9-16,-12-5 10 15,9 1 13-15,-1-1 6 16,-6-16-4-16,-2 6-7 16,7-11-10-16,1-4-5 15,0-8-4-15,4-4-3 16,2-7-8-16,6 2-4 15,10 7-22-15,4-2-36 0,5 5-109 16,-6-4-129-16,19-1 179 16</inkml:trace>
  <inkml:trace contextRef="#ctx0" brushRef="#br0" timeOffset="-118112.572">3720 7369 469 0,'2'-6'444'0,"-1"0"-192"15,-2 5-31-15,1 1-26 16,-1-1-48-16,0 0-28 15,0 1-48-15,0 0-18 16,0 0-17-16,0 10 1 0,-6 19 1 16,-10 33 0-16,-2-20-5 15,0 5-2-15,-3 6-5 16,-1-4-4-16,0 0-3 16,0-3-2-16,-2-4-3 15,6-2-1-15,0-5-2 16,1-2-2-16,10-6 0 15,-4-6-1-15,5-13 4 16,3-5 3-16,3-7-34 16,6-3-47-16,3-10-189 15,7-5 163-15</inkml:trace>
  <inkml:trace contextRef="#ctx0" brushRef="#br0" timeOffset="-117754.762">4098 7287 1006 0,'0'2'496'0,"-5"1"-167"15,1 4-154-15,0-1-33 0,-4 10-50 16,5 3-22-16,-1 9-25 15,-8 10-6-15,9 4-8 16,-8 7 0-16,-5 3 2 16,0-3-3-16,-8 2-3 15,1-6-4-15,0-2-9 16,-1-2-2-16,-1 0-5 16,-2-5 0-16,10-4-1 15,1-7 0-15,9-2 2 16,0-8 6-16,-3-5-45 15,3-4-42-15,2-13-152 16,2 3-214-16,-3-14 284 16,14 2-143-16</inkml:trace>
  <inkml:trace contextRef="#ctx0" brushRef="#br0" timeOffset="-117429.231">3568 7682 938 0,'6'-6'581'0,"5"-2"-232"15,8 1-178-15,5-2-56 16,6 6-25-16,7-2-22 15,1 1-4-15,3 3-5 16,-1-2-7-16,-4 6-13 16,3-4-9-16,-9 1-13 15,1 5-3-15,53 7-1308 63</inkml:trace>
  <inkml:trace contextRef="#ctx0" brushRef="#br0" timeOffset="-116943.676">4319 7683 679 0,'0'-7'320'0,"6"7"-104"16,-6-2-14-16,6-1-18 15,8 5-20-15,-5-4-46 0,18 2-14 16,-2 0-12-16,-2 0-1 15,11 0-5-15,-2 0-8 16,6-4-26-16,-1-5-11 16,6 6-17-16,1-2-6 15,-11 0-7-15,-9 0-2 16,-6 0 16-16,-13 1-21 16,-2 2-116-16,3 2-110 15,-5 2 125-15</inkml:trace>
  <inkml:trace contextRef="#ctx0" brushRef="#br0" timeOffset="-116585.391">4319 7809 742 0,'-5'3'411'0,"5"-2"-58"15,-1-2-129-15,1 1-75 0,0 0-33 16,0 0-40-16,0 0-7 16,0 0-16-16,1 2 2 15,17 2 8-15,35 25 0 16,-30-28 0-16,7-4 2 15,4-1-6-15,-2-4-5 16,2-3-11-16,0 3-11 16,3 1-17-16,-1 0-4 0,-10 5-3 15,4-2 9-15,-10 3-118 16,-3 1-72-16,11 1 106 16</inkml:trace>
  <inkml:trace contextRef="#ctx0" brushRef="#br0" timeOffset="-116008.533">5363 7771 720 0,'-1'-1'434'15,"0"-1"-48"-15,0 1-190 16,0 0-44-16,-1 0-70 15,1 1-26-15,-5 7-3 16,-3 21-1-16,-27 52 10 16,24-32 1-16,0 5-7 15,0 0-9-15,-10-2-18 16,-3 2-4-16,-5 0-7 16,1-2-1-16,-3-6-5 0,-3-12 0 15,11-7-3 1,0-4 0-16,13-5 3 15,2 0 7-15,-3-13-51 0,9-9-57 16,3-14-281-16,1-12 237 16</inkml:trace>
  <inkml:trace contextRef="#ctx0" brushRef="#br0" timeOffset="-115530.672">5242 7845 901 0,'-1'-1'401'0,"0"-4"-196"16,-1-3-27-16,6-6-43 15,23-27-23-15,2 26-31 16,1-1-13-16,11 6-26 16,1 2-8-16,3 7 1 15,1-3 1-15,-4 4 1 0,-3 0 0 16,0 0-8-16,-4 3-3 16,-7 1-7-16,-3 5 0 15,-15 3-5-15,-2 2-2 16,-9 5 5-16,1 0 1 15,-17 2 0-15,-7 2 0 16,-8 0-4-16,-9-1 0 16,6 3-2-16,-1 0 0 15,-2-7-1-15,0-1-1 0,5-11 2 16,-1-6-1-16,9 1-1 16,-7-8 0-16,16 5-7 15,-3-3-13-15,3-13-54 16,16 5-44-16,-3-7-172 15,10 0 176-15</inkml:trace>
  <inkml:trace contextRef="#ctx0" brushRef="#br0" timeOffset="-115000.232">6180 7312 674 0,'9'-2'401'0,"-10"-5"-19"16,2 5-99-16,1 2-91 15,-3 0-38-15,0 0-56 16,0 0-12-16,-5 26-33 15,-10 31-2-15,6-17-11 16,-13 1-13-16,-2 6 0 16,2 4-2-16,-9 1-5 15,6 3-3-15,1-8-3 16,-2-2-3-16,12-8-3 16,1 3 1-16,-1-7-3 15,5-3 0-15,-1-3 1 0,3-10 0 16,2-5 3-16,3-3 3 15,2-8-11-15,-2-1-26 16,3-13-92-16,2-2-59 16,8-14 99-16</inkml:trace>
  <inkml:trace contextRef="#ctx0" brushRef="#br0" timeOffset="-114509.132">6491 7532 697 0,'8'7'397'0,"-6"-4"-46"16,1 6-63-16,-2-4-59 16,-3 3-18-16,-6-1-37 15,-3-2-25-15,-7-1-45 16,-1-1-24-16,-4 5-33 15,-6-5-13-15,-2 7-18 16,0-6-6-16,-2-2-4 16,3 1-3-16,2-2 0 0,3 6 0 15,-2-7 0 1,1 2-1-16,-5-1-1 16,7-1-1-16,5 2-1 0,6 3 0 15,8 0-2-15,-3-2 0 16,8 6 0-16,0-3-1 15,2 6 2-15,1 2-1 16,3-1 0-16,3 3 1 0,3-4 0 16,2 4 2-1,8-1-1-15,-2 4 0 0,4 3 1 16,-10-4 0-16,4 4 1 16,-2-3 0-16,-11-4 0 15,9-1 0-15,-3 2 0 16,-2-4 1-16,9-4 7 15,-6-1-25-15,-6-8-68 16,4-1-71-16,5-8 86 16</inkml:trace>
  <inkml:trace contextRef="#ctx0" brushRef="#br0" timeOffset="-113723.528">6898 7823 976 0,'1'-1'456'0,"0"-1"-169"16,-1 0-32-16,-1 1-53 16,0 0-26-16,0-1-51 15,0 1-25-15,0 0-30 16,-2 0-11-16,-16-3-18 16,-31 2-8-16,28 5-13 15,1 5-5-15,-6 5-7 16,-1 3-2-16,2-1-3 15,-4 2-1-15,8-7-2 16,3 0 1-16,3 5-1 16,4 2 1-16,8 2-1 15,-3 0 0-15,5-1 0 16,1-6 0-16,-1-5-1 16,7 5 0-16,12-3 0 0,-2-2 1 15,-4-1 0-15,0-6 0 16,-4-4 0-16,6-5 0 15,8-2 0-15,7 2 0 16,3-12-3-16,-4 6-1 16,0-9-2-16,-5-6 1 15,-6 12 0-15,-1-7 0 16,-4 11 2-16,-7 0 1 0,-3 6 1 16,-1 6 0-16,-3 2-4 15,1 10-2-15,-7 1 0 16,0 3 1-16,1 0 4 15,-1 5 2-15,2-3-1 16,-1 2 1-16,1 2 0 16,-1-12 0-16,5 8 1 15,2-3 0-15,1-2 1 16,3 2-1-16,4-3 1 16,0-6-1-16,6 6 0 15,0-3 0-15,4-6 2 16,2 7-1-16,-1-5 1 15,2-3 0-15,1-4 1 16,1-7 0-16,2-4-1 16,-1 0 0-16,1-7-11 0,-2 1-35 15,-6-3-43-15,6 8 51 16</inkml:trace>
  <inkml:trace contextRef="#ctx0" brushRef="#br0" timeOffset="-112989.942">7763 7545 523 0,'8'-5'335'0,"-4"-1"7"16,-3 2-69-16,-1-3-65 15,0 7-27-15,0 4-43 16,0-6-20-16,-1 1-36 15,0 0-15-15,0 1-13 16,0 0-1-16,-6 21 0 16,-11 32 1-16,2-25-7 15,1-1-4-15,1 8-9 16,-10-2-5-16,0 5-10 16,3 0-3-16,2-4-5 0,9 0-2 15,3-5-2-15,1-4 0 16,5-7 1-16,-10-5 1 15,11-5 3-15,-1-4 2 16,-10-6-17-16,9-8-27 16,-9-5-96-16,2-5-87 15,8-4 129-15</inkml:trace>
  <inkml:trace contextRef="#ctx0" brushRef="#br0" timeOffset="-112724.944">7533 7682 1028 0,'9'-4'483'0,"0"-2"-183"16,-1-2-36-16,13 2-59 16,-9-2-30-16,10 7-57 15,0 1-20-15,-3 1-31 16,13 6-9-16,-1-7-8 15,3 3-6-15,-1-2-17 16,-9 0-6-16,-6 0-10 16,-6-1-1-16,-4 1 7 0,-4-1-18 15,-1 0-67-15,3 3 52 16</inkml:trace>
  <inkml:trace contextRef="#ctx0" brushRef="#br0" timeOffset="-112136.58">8712 7337 750 0,'0'-6'428'0,"-3"1"-89"16,1 4-118-16,2 1-38 16,-1 0-62-16,0 0-24 15,-1 1-27-15,-3 22-6 0,-11 38-6 16,8-21 3-16,-13 4 3 15,4 5-5-15,1-7-10 16,-11-1-7-16,10 1-13 16,-6-5-5-1,6 1-8-15,6 1-2 0,-9-2-5 16,8 0-1-16,-6-5 0 16,-1 1-2-16,10-17 2 15,-3-10-1-15,7-3 5 16,5-3 0-16,2-9-3 15,0-4-21-15,5-12-98 16,4-9-78-16,4-6 108 16</inkml:trace>
  <inkml:trace contextRef="#ctx0" brushRef="#br0" timeOffset="-111602.733">8984 7647 1115 0,'4'0'507'0,"2"2"-203"16,-8-1-41-16,1-1-77 16,0 0-25-16,-10 1-65 15,-2 3-21-15,-32 15-20 16,24-7-7-16,-3 6-8 15,0-3-5-15,5 4-9 16,0-1-4-16,4 2-6 16,-1 0-3-16,8-2-4 15,1-1-2-15,4 1-3 16,1 1 0-16,2-8-1 16,7 2 1-16,3-6 0 15,-1-4 0-15,12-3 0 16,0-5-1-16,5-8 0 15,9-1 0-15,-5 1 0 0,-6-8 1 16,10 3 0-16,-8-5 0 16,-3 3 2-16,-5-2-1 15,-9-1 2-15,-8 0-1 16,0 1 1-16,-2 4 0 16,-12-1-2-16,3 4 0 15,-6 3-2-15,2 2-3 16,-2 5 0-16,4 1-2 15,-8-1-1-15,2 5-1 16,-1 4-1-16,-3 5-1 16,7 2-34-16,6 2-28 15,3-2-110-15,2 0-36 0,1-1 127 16</inkml:trace>
  <inkml:trace contextRef="#ctx0" brushRef="#br0" timeOffset="-110440.46">9515 7697 663 0,'29'-21'358'0,"-23"15"-74"15,-1-1-39-15,-3 2-55 16,4 4-23-16,0 0-29 15,-5-1-14-15,4 2-14 16,-3-2-6-16,-2 1-15 16,-1 1-8-16,0 0-24 15,0-1-10-15,-7 1-13 16,-1 0-4-16,-8 1-7 0,-31 3-4 16,27 1-6-16,-11 1-1 15,0 2-7-15,4 4-1 16,-2 0-3-16,-3 0-1 15,15 2 0-15,-2-1 1 16,4-1-1-16,11 3 0 16,-1-2-1-16,5-1 0 15,1 1-2-15,5-1 2 16,0 0-1-16,7 1 1 0,2-6 0 16,1-2 1-16,9-5 0 15,-1 0 1-15,0-4-1 16,3-2 2-16,-3-6-1 15,0-5 0-15,6 1 0 16,-12-4-1-16,6 0 0 16,-6 2 0-16,-9 1-3 15,0 5-3-15,-6 8-10 16,0 5-4-16,-5 7 2 16,-1 7 0-16,1 9 11 15,-6 3 2-15,-3 11 2 16,-3 3 0-16,-9 11 1 15,-3 3 1-15,-6 3 1 16,4 0 0-16,-18 0 0 0,14 0 0 16,7 6 1-16,-1-10 1 15,13-2-1-15,-9-2 1 16,5-20 0-16,-4 5 1 16,2-15 3-16,-4-8 2 15,0-5 0-15,4-7 0 16,1-3 0-16,8-3-1 15,6 2-3-15,-3-6 0 0,1-7-4 16,5 2 0-16,-13-18-2 16,19 11 0-16,-8-10 0 15,-1-2 0-15,3 7 0 16,-7-11 0-16,10 10 0 16,1 2-1-16,9 5-1 15,6 3-1-15,-3 6 1 16,2-4 0-16,10 5 3 15,2-1 2-15,13 0 5 16,5 7 1-16,1-6 1 16,1 0 0-16,4-4-2 15,-5-5-1-15,-1 5-1 16,-6-5 0-16,-11 1 24 16,3 2-21-16,-10-7-77 15,4 6 10-15,-1-9 11 16</inkml:trace>
  <inkml:trace contextRef="#ctx0" brushRef="#br0" timeOffset="-109144.706">10646 7326 621 0,'0'-1'315'0,"0"0"-96"0,0 0-21 16,0 1-48-16,2 0-19 15,-2 0-24-15,0 0-4 16,0 0-8-16,0 0 6 16,-1 0 2-16,-4 9-8 15,-1-2-16-15,-23 4-10 16,-19 26-19-16,13-31-7 15,4 2-12-15,13-1-7 16,-18-3-10-16,13 3-3 0,-3-2-4 16,-2 0-2-16,10-2-1 15,6 3-2-15,5-2-1 16,6 4 0-16,-2-4-1 16,6 3 0-16,-3-3-1 15,-3 1 1-15,3 0 0 16,-5-4 0-16,5 8 0 15,2-3 1-15,-2 8-1 16,0-3 1-16,0 3-1 16,-2 0 0-16,-2 2 0 15,-1 6 0-15,-5 1 1 16,-1-2-1-16,4 1 0 16,-5 2 0-16,-1-4 0 15,2 5 1-15,2-3 0 16,5-2 0-16,0 0-1 0,0 2 0 15,-1-3 1-15,0-3 0 16,1 0 0-16,-1-4 0 16,1 0 0-16,4-1-1 15,0-5 0-15,0 2 0 16,0-4 1-16,0-2-1 16,2 7 1-16,-1-8 0 0,6 7-1 15,-2 4 0-15,1-12 1 16,0 7 0-16,5-2 0 15,-1-11 0-15,3 6 0 16,0 0-1 0,-1-5 3-16,7 13-1 0,3-11 2 15,7-3 2-15,-1-2 0 16,-3 0 1-16,2 5-2 16,-12 2-2-16,-3 1 0 15,-3-4-1-15,-4 1-1 16,21 14 1-16,-20-9-2 15,0 0-48-15,-6-3-141 16,-23-9 130-16</inkml:trace>
  <inkml:trace contextRef="#ctx0" brushRef="#br0" timeOffset="-100266.78">10803 7557 268 0,'37'-35'178'0,"-27"32"28"16,2-7-10-16,-2 3-14 16,8 3-3-16,-10-1-19 0,1 1-8 15,2-1-15-15,-9-1-7 16,3 0-12-16,-5 1-3 16,-1 2-17-16,-5 1-17 15,5 2-34-15,1 0-16 16,-1 0-21-16,-3 13-3 15,-4 5-3-15,-23 32-1 16,19-21 0 0,0 4 1-16,0 3 0 0,1-1 0 15,-4-3 0-15,1 0 0 0,0-6 0 16,2 1-1-16,5-1 2 16,-6-10 1-16,4 1 0 15,-2-5 2-15,5-12 4 16,-1 3 2-16,1-11-32 15,6-2-41-15,-2-6-159 16,7-4 138-16</inkml:trace>
  <inkml:trace contextRef="#ctx0" brushRef="#br0" timeOffset="-99425.906">10858 7501 765 0,'-15'-1'380'0,"9"7"-126"16,1-13-35-16,0 2-71 15,13 16-30-15,-8-10-43 16,3 2-12-16,7-3-18 16,-10-12-4-16,23 6-3 15,-4 1-5-15,9 0-5 16,-1 0 0-16,4-1-6 15,1-1-3-15,-5-4-6 16,10 6-2-16,-14-3-5 16,2 7 0-16,-11 5-3 15,-8 3 1-15,-3 2 1 16,-3 1 3-16,-3 7 6 16,-6-13 2-16,-9 16-1 15,2 1-3-15,-11-2-3 16,8 11-2-16,0-14-1 0,-11-1 0 15,3-7-1-15,0-3 1 16,4 0 1-16,10-2-1 16,7-5 0-16,-5 2-1 15,16-2-4-15,-8 0-2 16,8-2-3-16,18 4-2 16,-13-10 2-16,11 4 1 0,-4-2 1 15,-17-6-1-15,13 13 1 16,-1 0-1-16,8 6 0 15,4 10 1-15,-7-6 1 16,2 5 1-16,-9 6 0 16,-3-3 0-16,-3 9 2 15,-2-3 0-15,-4 0 2 16,-2 3 0-16,-12-2 1 16,-3 1 2-16,-6-1 4 15,0 1 4-15,-3-5 16 16,-6-2 7-16,-10-4 7 15,-3-6 0-15,3-1-9 16,2-8-3-16,8-10-8 16,3-2-4-16,-1-11-9 15,6 1-5-15,9 4-7 0,2-2-2 16,8 5-5-16,4 4-19 16,6 1-53-16,4 1-32 15,9 1-122-15,2-1-72 16,3 6 195-16</inkml:trace>
  <inkml:trace contextRef="#ctx0" brushRef="#br0" timeOffset="-98562.31">11331 7367 286 0,'-6'-3'203'16,"4"0"24"-16,-7 0-28 16,9-1-34-16,-2 0-13 15,-1 1-21-15,3 2-7 16,0 0-19-16,0 0-4 0,0 0-4 15,12-3-6-15,7 1-12 16,27-6-12-16,-33 4-21 16,10-1-8-16,13 6-14 15,5 4-3-15,-2 4 1 16,1 3 4-16,-13-1 7 16,-1 3 1-16,-11-6 0 15,-1 4-2-15,-9 1-8 16,0-1-2-16,-5 1-5 15,1-3 0-15,6 3-3 16,-11-10-1-16,7 12-4 16,-2 5-2-16,-7-5-3 15,10 14 1-15,-8-4-2 16,-1-1 1-16,2 3-1 0,-4-4 0 16,1-3-1-16,2 4 1 15,1 3-1-15,-1-1 0 16,0-1 0-16,-2-1-1 15,-3-3 1-15,2 1-1 16,4 2 1-16,-1-6 0 16,-1-1 0-16,3 5 0 15,-7-6 1-15,4 2 0 16,-3-6 1-16,2 2 0 16,-5-7 0-16,-6 7 1 0,6 2 2 15,-9-12 0-15,6 10 3 16,2-13 0-16,-12-1 2 15,7 1 1-15,-3-3-1 16,0-3 0-16,6-5-3 16,-1-1-3-16,-5 5-5 15,-1 1-1-15,7 8-4 16,-1-1-3-16,3-5 8 16,4 5-24-16,-2 1-90 15,6-2-45-15,2 7 81 16</inkml:trace>
  <inkml:trace contextRef="#ctx0" brushRef="#br0" timeOffset="-97440.632">10075 8181 505 0,'-40'-5'272'0,"40"5"-57"15,4 5-32-15,7-2-45 16,-2-1-13-16,-7 0-16 16,0-3-11-16,2 0-8 15,-4 1-4-15,4 0 1 16,17 1-1-16,21 2-13 15,-27-3-6-15,1 0-19 16,1-1-7-16,3 0-5 16,-3-1-2-16,4-3-2 15,7 4-3-15,4-3-8 16,6 2-3-16,4 4-7 0,-7-2-2 16,4 4-3-1,-8-3-1-15,4-4 1 0,8 3 1 16,-3 0-1-16,5 0 0 15,-7-1-1-15,-5-2 0 16,4-2 0-16,-2 0 3 16,10-3 11-16,-1 1 3 15,4-1 3-15,9 2-2 16,-5 3-11-16,5 0-1 0,-8 0-4 16,-5-3-1-16,-2 3 0 15,3 3-1-15,-5-3 0 16,5 3-1-16,-1-1-1 15,4 0 1-15,-1-1 0 16,-6-5 0-16,3 4 0 16,-13-1-1-16,7-3 0 15,-6 2 0-15,1-3-1 16,2 0 0-16,10 5 0 16,1 1-1-16,-7 0 1 15,-14-5-1-15,-14 7 1 16,-5-1 0-16,8 1 0 15,3 6-1-15,3-4 1 16,-5 3-1-16,-9-3 1 16,3 0-1-16,-7 1 1 15,-2-3 0-15,-1 3 0 0,1-3 0 16,0 0 17-16,0 0-23 16,0 0-90-16,0 0 419 15,0 0-282-15</inkml:trace>
  <inkml:trace contextRef="#ctx0" brushRef="#br0" timeOffset="-96367.618">10558 8452 502 0,'-1'2'284'0,"1"-3"-33"15,1 1-36-15,-1 0-49 16,0-1-10-16,0 1-18 16,-1 0-6-16,0 0-9 0,0 1-7 15,-2 1-16-15,-9 4-13 16,-11 1-27-16,-39 20-13 15,36-21-22-15,-14-3-5 16,6 4-4-16,-2-4-1 16,5 6-2-16,0-6 0 15,7 1-3-15,4 2-2 16,4-2-2-16,4 7 0 0,0-5-2 16,2 4 1-16,2-2-3 15,4 0 1-15,0 4-2 16,3 1 1-16,0-2 0 15,-2 1-1-15,1 1 0 16,2-1 0-16,-1 6 1 16,1-1-1-16,-5 3 0 15,-1 0 0-15,4 5 1 16,-5 0 0-16,1-5 1 16,-3 6-1-16,-6-12 0 15,2-2-1-15,8 6 0 16,-2-9 0-16,8 3-1 15,5 2 0-15,-3-3-1 16,0-1-1-16,0 0 0 0,2-2 0 16,-5-3 0-16,5-1 1 15,5-3-1-15,1 4 0 16,12 0 1-16,1-1 0 16,-3-2 1-16,-3-6 0 15,-4 1 2-15,3 1 0 16,-2 2 0-16,-2 3 1 15,-6-4 0-15,3 1 0 0,-3-3 12 16,-3-3-27-16,5 3-66 16,-6-10-57-16,1-1 69 15</inkml:trace>
  <inkml:trace contextRef="#ctx0" brushRef="#br0" timeOffset="-95521.924">10765 8540 631 0,'15'-35'360'15,"-13"29"-78"-15,2-3-83 16,0 2-22-16,2 4-20 15,-1-4-1-15,-2 5-20 16,4 6-16-16,-8-4-36 16,0 6-15-16,-4 0-23 15,-2 0-4-15,1 11-10 16,0 1-4-16,-4 5-5 16,0 5 0-16,-4 6-5 15,-2-1-1-15,2 5-5 16,4-1-3-16,0-1-3 15,-1-5 0-15,3-9-2 16,-4 3 0-16,5-9-1 16,3 3 0-16,-3-5 2 15,4-9-1-15,-2-7 4 16,4 1 1-16,1-4-1 0,0 4-1 16,0 0-7-16,0-1-1 15,3-7-11-15,2-9-4 16,13-34-12-16,-9 25-4 15,3-2-3-15,4-4 2 16,3-4 6-16,2-5 2 16,9-6 9-16,4 1 3 15,4-2 3-15,1 3 2 0,-3 13 1 16,-9-2 0-16,-6 19 0 16,-2 9 0-1,0 12 0-15,-3 13 1 0,0 8 8 16,-4 5 4-16,-9 5 10 15,-2 0 2-15,-2 8 2 16,-4-1-1-16,-10 1-2 16,-2 0-1-16,-2-6-4 15,-4 1 0-15,23 0-4 16,-1-7-2-16,-10-12-1 16,7-3 0-16,-9-13-1 15,5 4 1-15,-1-1-3 16,8 4-14-16,-12-8-61 15,-1-8-50-15,11-1-165 0,-10-4 178 16</inkml:trace>
  <inkml:trace contextRef="#ctx0" brushRef="#br0" timeOffset="-95227.134">10769 8618 806 0,'-1'-2'478'15,"2"1"-51"-15,8-4-216 16,3 0-38-16,8-2-59 16,5 2-13-16,12 2-25 15,-5 1-9-15,2 2-19 16,-4 0-7-16,-10 5-18 15,1-2-7-15,0 0-7 16,-7 2-2-16,-4-5-11 16,3 1-44-16,-11-1-121 15,7-1 112-15</inkml:trace>
  <inkml:trace contextRef="#ctx0" brushRef="#br0" timeOffset="-94337.698">11354 8242 707 0,'0'-1'398'15,"-9"-1"-104"-15,7-2-72 0,1-2-34 16,3 4-55-16,-2 1-23 16,18 1-26-16,25 1-14 15,-22 1-23-15,12 7-5 16,-7-6-5-16,21 7 1 15,0 0 3-15,-13-6-3 16,-3 7-11-16,-5-3-6 16,-1 9-7-16,-8-5-3 15,-6-5-3-15,-4 2 1 0,-3-1 0 16,0 3 0-16,0 5-1 16,0 4-1-16,-4-5-3 15,1 1 0-15,-1 1-1 16,1 5-1-16,-2 2 0 15,-1 4 0-15,1 0 1 16,-2-6-1-16,1 1 1 16,1-3-1-16,-3 1 0 15,3 5 0-15,2 0 0 16,-3-4-1-16,0 6 0 16,-1-10-1-16,-2 2 1 15,0 3 0-15,3-5 1 16,-1 9-1-16,1-3 1 15,-3-3 0-15,2 3 0 16,-4-5 1-16,-2-6 0 16,1 1 1-16,-1-4 2 0,4 1 0 15,-2-3 2-15,2-2 1 16,-11-3 1-16,-2-1 3 16,-22-10 1-16,4 4-1 15,-5-5 0-15,12 1-1 16,8 6-6-16,-4-5 0 0,0 4-2 15,-14-7-1-15,3 6-2 16,6 5 0-16,7 5-2 16,3 5-3-16,7 4-2 15,-3-1 10-15,2 1-63 16,7 6-57-16,5-1 77 16</inkml:trace>
  <inkml:trace contextRef="#ctx0" brushRef="#br0" timeOffset="-88406.009">12974 8103 623 0,'2'-31'335'0,"-2"29"-75"16,0-5-31-16,4 4-57 16,-4 2-16-16,2-2-26 15,-2 3-18-15,0 0-24 16,0 0-12-16,0 0-14 16,3 16-7-16,-4 30-18 15,-13-19-9-15,-2 9-14 16,-5-2 1-16,-5 7-25 15,7-2 257-15,-10-8-189 16</inkml:trace>
  <inkml:trace contextRef="#ctx0" brushRef="#br0" timeOffset="-64870.832">14078 7724 376 0,'0'-2'219'16,"0"1"-26"-16,0 0-30 16,5-3-44-16,-3 2-10 15,5-3-16-15,-4 3-8 0,-3 1-7 16,2-1 5-16,-2 1 9 16,0 0 4-16,0 0-3 15,4-3-7-15,-3 3-15 16,-1 0-8-16,0 0-12 15,0 0-2-15,0 0-8 16,0 0-3-16,0 0-9 16,0 0-8-16,0-1-10 15,0 1-4-15,0 0-4 16,-1 1-1-16,0 0-1 16,-6 12-1-16,-4 9 1 15,-15 29 0-15,15-24 2 16,-1 4-1-16,-7 1 0 15,3 2 1-15,-5-5 0 16,-3-7 1-16,4 2-1 0,-6-7 0 16,5-1 1-16,8 1 0 15,5-10 2-15,6-3 1 16,3-3-1-16,-7-12-2 16,13-6-5-16,11 5-4 15,-2-7-1-15,8 7 1 16,-9-2 1-16,-9-1 1 15,10 7-2-15,-1 1 0 0,-2 9-1 16,3 10-1-16,-5 7 1 16,0-3 2-16,-2 8 2 15,-5-10 1-15,5-2 1 16,-1 2 0-16,2-4 0 16,4 1 2-16,1 1 1 15,6 0 0-15,4-9-1 16,1 0 1-16,6-3 0 15,-1-6-1-15,-5-3-7 16,-2-7-40-16,0-7-108 16,5-1-86-16,5 2 136 15</inkml:trace>
  <inkml:trace contextRef="#ctx0" brushRef="#br0" timeOffset="-64326.003">14532 7586 906 0,'-3'-1'409'0,"2"6"-203"15,-8 7-43-15,-2 4-61 16,-1 4-23-16,-1 10-19 15,-3-4-3-15,0 8-11 16,-2 4-5-16,-2 4-8 16,-6 3-6-16,6 5-6 15,4-3-4-15,-6-10-5 16,15 6 0-16,-18-16-4 0,7 1 0 16,2-4-2-16,-3-8 0 15,16-1 1-15,-11-4 0 16,9-4 0-16,2 2-1 15,-6-4-15-15,9 1-21 16,-5 0-37-16,-9-2-17 16,14 3-24-16,-8-1 6 0,9 4 15 15,2 1 7-15,-5-3-8 16,2 1-38-16,3-6-268 16,-2-1 265-16</inkml:trace>
  <inkml:trace contextRef="#ctx0" brushRef="#br0" timeOffset="-63830.736">14587 8123 813 0,'0'-1'425'0,"0"0"-118"15,0 0-46-15,0 0-83 16,0 0-40-16,-1 0-41 16,0 1-20-16,-1 0-28 15,1 0-8-15,0 0-16 16,-4 8-7-16,-2 3-5 15,-14 23-2-15,12-30-2 16,9 0-1-16,4-4-2 16,-8 2 0-16,7-1 9 15,-3-1-29-15,-1 0-65 16,1 0-46-16,0-1-172 16,0 0 189-16</inkml:trace>
  <inkml:trace contextRef="#ctx0" brushRef="#br0" timeOffset="-62892.711">15348 7788 381 0,'2'-1'275'0,"2"-1"32"16,7-1-77-16,-2-1-54 15,2 0-28-15,26-17-32 16,-32 13-17-16,0 3-16 15,0 3 1-15,-4 0 7 16,1-1 1-16,-2 2-16 16,0 0-10-16,-2 0-19 15,1 0-6-15,0 0-5 0,-4-1-1 16,-16-5-3-16,-25-6-4 16,15 11-5-16,5 1-4 15,6 1-7-15,-8 1-2 16,10 2-6-16,-10 2-1 15,1 1-1-15,0 1-1 16,-2-2-1-16,6 2 0 16,-6 0 0-16,8 3-2 15,2 8 1-15,2-4-1 16,5-2 1-16,2 0 0 0,8-2-1 16,-7 3 0-16,8-3 0 15,0 7-2-15,-3-7 1 16,3 3 0-16,2 5-1 15,0-7 0-15,4-6-1 16,1 4 0-16,-4-8 1 16,9-1 0-16,8 0 3 15,7-4 1-15,16-2 2 16,-6-7 2-16,10 4 1 16,-7-8 2-16,-6 2 0 15,-5 0 1-15,-7-3 2 16,1 5 1-16,-9-3 3 15,3 3-2-15,-11 5-1 16,6 1-2-16,-4 5-2 0,-7-3-2 16,-6 7-1-16,-7 3-2 15,-2 6-1-15,-4 4 0 16,4 5-1-16,5 7 1 16,-7 1 0-16,10 7 1 15,-20-1-1-15,-2-3 0 16,6 3 1-16,-9-4-1 15,14-3 0-15,-1-5 1 0,0-2-1 16,9-4 0-16,3 1 1 16,0-4-1-16,5-2 1 15,2 0-1-15,1-4 0 16,-1-2 0-16,-1-4 1 16,-2-1-1-16,2-1-1 15,1 0-3-15,0-1-44 16,0 1-28-16,0 0-92 15,10-4-59-15,13-7-295 16,27-13 336-16</inkml:trace>
  <inkml:trace contextRef="#ctx0" brushRef="#br0" timeOffset="-62277.467">15808 7740 824 0,'-7'0'434'16,"0"0"-139"-16,-3 2-81 15,-5 7-35-15,4 5-41 16,-9 6-12-16,-6 2-32 15,-9 1-14-15,2 4-30 16,-1 0-13-16,1 7-14 16,2 0-3-16,4-2 1 15,6 1 1-15,4-8-1 16,7 0-3-16,2-5-6 16,2 0-3-16,7-4-3 15,1-2-1-15,5 1 0 16,-1-4-1-16,-4-2 0 15,14 1-1-15,0-9 0 16,6 2 1-16,19-5 0 16,-13-1-1-16,6-3 1 15,0-5 0-15,-6-6-1 16,1-2 0-16,3 0-1 16,-5-5 1-16,2 5 1 0,-3-2 0 15,-9-3 3-15,-3-6 1 16,-8-15 1-16,-5-1 1 15,-1-1-2-15,0 7 0 16,-1 11-3-16,-8 1 0 16,-2 10-2-16,4 0-1 0,-5 6-1 15,4 2 0-15,-6 2-1 16,-4 2-1-16,1 5-2 16,3 1 0-16,-6 4-2 15,15 6 1-15,-16 0-19 16,-8 0-43-16,5 6-106 15,-14-5-131-15,14 1 185 16</inkml:trace>
  <inkml:trace contextRef="#ctx0" brushRef="#br0" timeOffset="-61668.906">16451 7831 608 0,'-1'0'339'16,"0"0"-86"-16,0 0-61 15,-1 0-30-15,-1 0-30 16,2 0-10-16,0 0-16 16,0 0 0-16,0 0 7 0,0 0 1 15,1 0-10-15,0 0-7 16,11 0-27-16,8 0-10 15,32-1-20-15,-23-5-9 16,7 2-15-16,5 0-5 16,-3-2-5-16,-6 2-2 0,-8 0-2 15,-1 2-1 1,-7 3-1-16,1 4-2 16,-4 0-26-16,-8 0-21 0,-1 3-52 15,-3-1-35-15,-3 3-134 16,-2 2 173-16</inkml:trace>
  <inkml:trace contextRef="#ctx0" brushRef="#br0" timeOffset="-61278.156">16358 8039 725 0,'0'4'367'15,"3"-3"-102"-15,-2-2-20 16,-1 0-51-16,0 0-11 15,7-1-27-15,9-1-15 0,31-4-24 16,-24 7-12-16,3-1-21 16,10 4-8-16,9 6-14 15,-6-5-7-15,-8-4-9 16,-4-1-7-16,-15-10-13 16,6 9-7-16,4 8-10 15,-13-9-3-15,8 6 17 16,-8-2-38-16,-1 0-94 15,4 4-85-15,5 3 100 16</inkml:trace>
  <inkml:trace contextRef="#ctx0" brushRef="#br0" timeOffset="-54027.933">17457 7726 92 0,'0'-1'62'0,"0"0"14"16,0-1-4-16,0 1 17 15,0-1 15-15,1-1 16 16,0-1-1-16,2-2-13 16,-1 4-9-16,8-3-6 15,-3 0 2-15,2 1 12 16,24-29 7-16,-33 33 9 15,3 0 6-15,-5-2-9 16,1 2-10-16,0 0-26 16,0 0-13-16,0 0-18 15,-5 9-4-15,-8 7-7 16,-33 30-9-16,33-18-8 16,-3 1-3-16,0 2-7 15,1 2-2-15,0-5-3 0,5 2-2 16,-1 0-1-16,1-12 0 15,2 1 1-15,-5-6 0 16,4-2 2-16,-1-1 0 16,3-6 4-16,8 4 0 15,-8-17-3-15,8 2-1 16,-1-8-8-16,3-3-3 16,12 0-3-16,-2-1 0 15,7 4 0-15,-6 1 3 0,1 12-1 16,0 1-1-16,-5 5 0 15,3 5-1-15,1 5 4 16,-3 3 2-16,10 3 0 16,-4-1 1-16,4 0 0 15,2-3 1-15,2-6 0 16,5-1 0-16,9-9 0 16,-4-1 0-16,-3-7 1 15,2-2 0-15,-3-1-59 16,7-11-47-16,2-1-134 15,-5-2-130-15,-1-1 234 16</inkml:trace>
  <inkml:trace contextRef="#ctx0" brushRef="#br0" timeOffset="-53519.685">17934 7606 913 0,'0'-9'432'0,"0"1"-189"15,-1 8-54-15,-2 9-75 16,0-2-40-16,-5 15-33 16,1 3-6-16,-4 6-9 15,0 3-4-15,-1 9 1 16,-5-1 3-16,1 7 2 15,-2 3 0-15,-3-6-6 16,0-4-5-16,-1-6-7 16,0-6-1-16,0-4-3 0,7 0 0 15,-3-7-1-15,3-1 0 16,9-1 1-16,0-6-2 16,-2-4 1-16,6-1-1 15,-4-5-3-15,0 3 0 16,11-4-71-16,-3-1-43 0,8-3-141 15,-1-1-130-15,11 0 250 16</inkml:trace>
  <inkml:trace contextRef="#ctx0" brushRef="#br0" timeOffset="-53190.49">18113 8070 1259 0,'-12'-7'545'0,"10"5"-311"0,5 2-38 16,-3 0-87-16,-1 0-27 15,0 0-25-15,-5 2-11 16,-1 3-18-16,-4 6-5 16,-24 32-9-16,19-29-4 15,-4-4-6-15,10 2-1 16,1-3 5-16,9-1-46 0,0-6-128 16,4-1-141-16,1-3 175 15</inkml:trace>
  <inkml:trace contextRef="#ctx0" brushRef="#br0" timeOffset="-52431.089">18386 7686 429 0,'-3'-1'271'16,"2"-4"-21"-16,1 1-75 15,0 3-20-15,0 0-16 16,0 0-7-16,0 0-13 16,0 0-4-16,8-2-15 15,8-3-9-15,40-9-17 16,-18 11-12-16,11 4-21 15,-3-7-9-15,1 4-11 16,-19-6-3-16,-4-1-6 0,0 10-1 16,-6 0-4-16,3 4 1 15,-13 10 2-15,-6 3 4 16,-10 9 3-16,-6 2 0 16,-9 6-4-16,1 1-2 15,-9 4-4-15,3 5-1 16,9 3-2-16,-6-10 0 15,13 0-1-15,5-2 0 0,-15-12 0 16,14 6 0-16,-10-9-1 16,-2-3 1-16,8 1 0 15,-5-3 0-15,4-1-1 16,0-3 0-16,5-3-14 16,-3 1-21-16,3-4-67 15,3-4-53-15,0 0 91 16</inkml:trace>
  <inkml:trace contextRef="#ctx0" brushRef="#br0" timeOffset="-52105.971">18435 7889 985 0,'0'-7'455'15,"4"5"-208"-15,3-4-37 16,6 6-85-16,6 3-23 0,11 10-22 16,0-1-13-16,-3 2-5 15,9-1-4-15,-6-7-13 16,-13-1-9-16,12-2-16 15,-11-11-5-15,2 1-4 16,11-1-1-16,-10-2-4 16,-1 1-31-16,-5-4-92 15,-2-3-80-15,-1-2 110 16</inkml:trace>
  <inkml:trace contextRef="#ctx0" brushRef="#br0" timeOffset="-51390.527">19144 7679 920 0,'-3'-54'440'0,"4"46"-167"16,-5 3-34-16,6 5-77 16,0 0-31-16,-3 0-51 15,0 0-21-15,0 0-24 16,-3 4-1-16,-6 20 3 16,-13 29 1-16,7-22-3 15,6 6-2-15,-7-1-7 16,5 3 0-16,-4-4-11 15,-7 1 0-15,4-2-6 0,-10-8-5 16,2-6 2-16,8 0-3 16,4-9 4-16,7 0 0 15,6-7 0-15,-2-9 0 16,4-5-7-16,2-7-3 16,8-6-6-16,4-7-3 15,6 0 0-15,1 3-1 16,3 7 2-16,2 8 4 0,-5 2 3 15,-2 6 1-15,-7 2 1 16,-6 3 0-16,-5 9 1 16,13 7 1-16,-5 2 0 15,2 3 1-15,5-1 1 16,-10-6-1-16,10 0-1 16,6 2 1-16,8-10 0 15,1 3 0-15,-3-9 1 16,-5-7-2-16,-5-3-22 15,3 0-33-15,1-12-169 16,3 5-101-16,0-9 192 16</inkml:trace>
  <inkml:trace contextRef="#ctx0" brushRef="#br0" timeOffset="-51001.976">19496 7486 863 0,'4'-10'514'15,"-11"6"-71"-15,2 3-242 16,5 5-40-16,-9 11-96 15,0 4-22-15,5 14-17 16,-10-3-5-16,-5 10 1 16,3 0 3-16,-9 2 9 15,8 5 1-15,4 2-1 16,-4 2-5-16,1 0-9 16,1 1-3-16,-2-6-4 15,3-4-1-15,-2-11-2 16,1-1-2-16,-1-10-3 15,3 1 0-15,3-6-5 16,4-7-36-16,2-2-107 16,4-4-84-16,6 0 127 0</inkml:trace>
  <inkml:trace contextRef="#ctx0" brushRef="#br0" timeOffset="-49916.995">20309 7716 591 0,'31'-34'326'0,"-29"28"-56"16,-2 4-27-16,4-1-45 15,-4 2-12-15,-1 1-35 16,0 0-30-16,0 0-51 16,0 0-22-16,-5 8-23 15,1 17-1-15,-38 37 2 16,25-25 2-16,-2 8 3 15,-1 2-1-15,-1-7-4 16,5 0-6-16,1-11-9 16,0-5-2-16,6-3-3 0,6-3 0 15,-4-4 1-15,4-5 0 16,-4-7 0-16,-4-3 4 16,8 1-48-16,4-2-29 15,0-3-100-15,0 4-83 16,0-1-267-16,0 1 327 15</inkml:trace>
  <inkml:trace contextRef="#ctx0" brushRef="#br0" timeOffset="-49573.447">20104 7796 860 0,'-3'-6'428'0,"2"2"-146"16,2 2-38-16,8 1-73 15,1-4-30-15,6 3-28 16,1 2-10-16,7 2-16 0,4 4-5 15,-1-3-21-15,4 4-8 16,-5-5-21-16,1 2-8 16,-5-1-11-16,1-1-3 15,-6 4-2-15,-7-5 3 16,4 6-93-16,-12-6-93 16,2 1 111-16</inkml:trace>
  <inkml:trace contextRef="#ctx0" brushRef="#br0" timeOffset="-48644.164">21277 7482 437 0,'0'-9'343'0,"2"8"18"0,-1 1-125 16,-1-1-44-16,0 1-83 15,-1 0-25-15,0 0-22 16,0 0-6-16,-1 12 0 16,-3 7 4-16,-7 35-11 15,1-29-2-15,0 6-5 16,-4 1-2-16,-4 0 3 15,4 6-1-15,-7-1-8 16,2-1-5-16,-4 3-12 16,0 3-3-16,-2 3-6 15,-8-3-1-15,8-1-2 16,5-5-1-16,1-9 0 16,17 0 0-16,-4-15 1 15,1-1 0-15,-2-11 0 16,9 0-2-16,6-3-13 15,-5-3-25-15,10-1-105 0,9-4-79 16,-5-15 130-16</inkml:trace>
  <inkml:trace contextRef="#ctx0" brushRef="#br0" timeOffset="-48059.057">21508 7787 571 0,'7'-5'375'15,"-4"1"-40"-15,4 5-112 16,-6 2-22-16,-8 4-70 16,-5 3-12-16,3 10-24 15,-6-4-15-15,2 6-13 16,-1 1-8-16,-13-5-13 15,0 4-6-15,-5-4-12 16,1-3-5-16,10 7-6 16,3-6-2-16,8 0-2 15,8 6-2-15,1-9-3 16,-2 2-1-16,8 1-1 0,1-7 0 16,6-2 3-16,11 5 0 15,-3-6 2-15,11-2 1 16,2-4-1-16,-15-6 0 15,13-4-2-15,-8-5 0 16,6 2-1-16,12-3-1 16,-13-7-1-16,-2 1 0 15,-8-3 0-15,-5-5 1 0,-3 3 0 16,-4-3 2-16,-7 1 2 16,-4 8 0-16,-6 3 0 15,-1 1-2-15,-6 3-3 16,2 3-1-16,0 0-2 15,1 3-1-15,-3 1-2 16,-2-2 0-16,0 3-1 16,0 2-1-16,3 4-1 15,-4 3-1-15,4-3-3 16,1 1 1-16,4 3-49 16,8 1-33-16,13 3-101 15,3-1-75-15,3-1 168 16</inkml:trace>
  <inkml:trace contextRef="#ctx0" brushRef="#br0" timeOffset="-47124.839">22204 7777 936 0,'-1'-4'426'0,"-6"-1"-203"16,1 1-75-16,-2-6-47 16,2 7-24-16,2 2-2 15,2-2 7-15,-3 4 6 16,4-2 1-16,-1-1 1 16,-11 1 1-16,-11 1-27 15,-24 5-11-15,15-5-20 16,-1 4-16-16,0 5-1 15,0-3-6-15,17 3-6 16,-9 3-1-16,14 1-1 16,-7 4-1-16,-8 0-1 15,16 4 0-15,-12-4 0 16,5-3-1-16,12 4 0 16,-2-4-1-16,10 2-1 15,1 0-1-15,5-4 0 16,4 5 1-16,6-7 1 0,5 1 2 15,8-6-4-15,-9-5 0 16,12-3 0-16,-12-6-1 16,1-11 3-16,13 0-2 15,-11-6 1-15,14 3-1 16,-11-4 3-16,-6-1 1 16,-8 5-1-16,-8 2 0 15,-5 15-4-15,-1 7-1 16,-2 8-2-16,-3 6-1 0,-6 7 4 15,-4 2 1-15,-6 9 2 16,-1 1 1-16,2 9 0 16,-5-1 1-16,7 1 0 15,-3 0 0-15,-1 0 0 16,8 7 0-16,-11 4 0 16,6 2 0-16,-5-1 1 15,1-2 0-15,1-8 0 16,-3 0 1-16,3-9 0 15,-5-3-1-15,5-4 1 16,0-1-1-16,4-7 2 16,-1 0 1-16,-2-6 1 15,0-6 2-15,-1-6 2 0,3-3 0 16,4-9-1-16,1-3-3 16,4-6-5-16,7-6-2 15,4-5-6-15,6-6 0 16,11-2 0-16,0-3 0 15,4 1 3-15,1 0 1 16,1-10 2-16,2 3 0 16,1 1 2-16,0 21 5 15,-14 12 8 1,1 0 3-16,43-17 7 0,2 6 0 0,2 10-2 16,-18 11-2-16,-2 3-5 15,-8-1-4-15,-4 0-3 16,-6 0 0-16,-6-6-3 15,-2 6 1-15,2-6-28 16,-2 2-40-16,0-3-400 16,-1 2 325-16</inkml:trace>
  <inkml:trace contextRef="#ctx0" brushRef="#br0" timeOffset="-42925.563">23047 7500 399 0,'0'-1'237'16,"0"0"-36"-16,0 0-58 16,4 0-15-16,0 0-13 15,-1 1-7-15,1 0-14 16,0 0-5-16,-3 0-11 15,1 0-2-15,-2 0 0 16,0 0 3-16,0 0 4 16,0 0 2-16,1 2-8 15,-1-2-10-15,0 2-13 16,-2 1-5-16,-5 4-4 16,-16 1-1-16,-39 22-4 15,36-21-5-15,-6-9-9 16,6 2-6-16,0 6-8 15,0-4-3-15,2 4-5 16,-11-8-1-16,14 2-1 16,2 3-1-16,5 0-1 0,7 4 0 15,1 2 0-15,0-3 0 16,-1-3-2-16,5 4 1 16,0-2 1-16,1 5 0 15,1 5 0-15,-4-4 0 16,0 0 0-16,0 1 0 15,-2 3 0-15,1 1 0 0,-3 4 1 16,0-2 0-16,-3 4-1 16,3 3 1-16,-1 0-1 15,3 2 0-15,-1-4 1 16,-1-3-1-16,3-1 1 16,-2-8-1-16,5-3 0 15,2 4-1-15,0-5 1 16,1 3 0-16,0 0-1 15,1-6 0-15,0 5 1 16,1-4-1-16,0 2 1 16,2 2 0-16,2-1 0 15,-6-3 0-15,3 3-1 16,0-6-1-16,0-1 0 16,6 2 1-16,3-6 0 15,2 1 0-15,5-4 1 16,4-2 0-16,4-1 1 15,13 2 1-15,-7-2 0 0,1-2 1 16,-11 0-2-16,-3 1 1 16,-3 1 0-16,-4 6 0 15,-1 1 0-15,-10 0-1 16,-9 1-1-16,8 0-1 16,-2-1-11-16,0 0-29 15,0 0-96-15,0 0-70 16,0 0 120-16</inkml:trace>
  <inkml:trace contextRef="#ctx0" brushRef="#br0" timeOffset="-42406.768">23355 7588 706 0,'0'-10'402'0,"6"4"-88"16,0 5-99-16,-6-5-32 15,-2 7-57-15,3 0-22 0,-2-2-35 16,1 1-13-16,0 0-13 16,0 0-1-16,0 8-6 15,-4 6-5-15,-14 34-5 16,-10-25-4-16,4 5-8 15,0 5-1-15,-2 3-6 16,6 3 0-16,-8-1-3 16,7-2 0-16,2 4-1 15,5-9 0-15,1-3 0 16,2-3 1-16,3-13 0 16,2 1-1-16,4-6 3 15,-1-2-4-15,2-5-44 16,-2-5-28-16,5-10-133 15,3-5-117-15,5-12 205 16</inkml:trace>
  <inkml:trace contextRef="#ctx0" brushRef="#br0" timeOffset="-41635.926">23334 7647 600 0,'-4'-6'326'0,"4"2"-87"15,1 2-51-15,-1-4-82 16,0 5-37-16,0 0-28 15,0 0 1-15,7-4 10 16,14-7 8-16,29-14 13 16,-23 18 0-16,12 7-1 15,-6-4-4-15,-2-7-8 16,-3 4-3-16,-5-6-16 16,1 9-7-16,-5 5-15 15,0 12-7-15,-9-8-3 16,-7 3 1-16,-7 7 3 15,-7-4 2-15,-5 11 0 0,-2 3-2 16,-7-1-4-16,-3-1-2 16,-6 2-1-16,-1-3-1 15,5-5 0-15,-2-4 0 16,-4-7 1-16,20 2 1 16,-7-8 4-16,20-3 1 15,15-3-3-15,-13-4-4 16,9 2-10-16,-5-3-3 0,4 3 0 15,11 3 1-15,5 0 4 16,-4 6 0-16,3 0 1 16,-4 4 0-16,-1 3 0 15,2 1 1-15,-3 4 0 16,-5 3 0-16,2 6 0 16,-2 0 1-16,-7 4 1 15,0 6 0-15,-11-4 3 16,-3 4 0-16,-6 0 1 15,-8-7 1-15,-2 4 3 16,-4-2 3-16,-9-5 16 16,14 0 6-16,-19-12 11 15,-8-8 2-15,4-1-4 16,-13-3-3-16,18-2-8 16,15 1-4-16,7-8-11 15,8-1-5-15,4-4-7 0,-1-3-5 16,11 0-11-16,3-4-14 15,5-4-53-15,8-2-41 16,7 0-215-16,3-1 216 16</inkml:trace>
  <inkml:trace contextRef="#ctx0" brushRef="#br0" timeOffset="-40799.272">23828 7579 391 0,'0'-7'268'16,"5"0"-5"-16,-5 1-102 16,6 1-28-16,-2 2-31 15,1-2-3-15,10 4 11 16,-2-2 1-16,9 0 4 16,2 3-5-16,10 3-19 15,2 2-9-15,0 8-17 16,1-5-7-16,-1-4-16 15,-2 4-9-15,-7-5-12 16,1 2-5-16,-12-3-5 16,4 7 2-16,-11-5 9 15,-11 4 1-15,-6 6 0 16,-13-4-2-16,2 9-12 16,-1 3-2-16,3 6-3 15,2-1 0-15,2 1 0 16,-1-3-1-16,2 0 0 0,5 2-1 15,5-1-1-15,2 7 0 16,0-8 0-16,0 1 0 16,1-1 0-16,-1-5 0 15,2 6 0-15,-1-7-1 16,-3 0 2-16,2-4-1 16,1-3 1-16,-2-3 1 15,0-2 0-15,-1 2 1 0,-6-5 0 16,-2 2 0-16,0 0 0 15,-5 0 1-15,-3 2 0 16,-2 0 1-16,-6-1 0 16,0-2 0-16,0-3 0 15,4 0 1-15,-7-4 0 16,1-4 1-16,5-4 0 16,-4-3 1-16,15 0-31 15,6-2-38-15,13-1-134 16,9 7 122-16</inkml:trace>
  <inkml:trace contextRef="#ctx0" brushRef="#br0" timeOffset="-39842.725">22559 8339 424 0,'-1'-1'268'0,"0"0"-1"15,0 0-43-15,-1-1-61 16,1 1-25-16,0 0-34 15,0 1-7-15,1 0-6 16,0-1-2-16,0 0 0 16,0 0-6-16,5-1-11 15,5-2-7-15,0 2-19 16,30-2-8-16,-28 4-9 16,-1 4-4-16,3-2-5 0,3 14-2 15,5-4-3 1,8-2-1-16,15 2-2 0,1-11 1 15,14-1 3-15,17 5 4 16,5-8-2-16,20 2 1 16,26 1 31-16,-6-10 1 15,21 0 1-15,12 12 0 16,-13-4-37-16,-10-3-4 16,-9 9-4-16,-22-12 0 0,-8 6 0 15,-3 6-1-15,-24-4-1 16,-15-3 1-16,-21 4-1 15,-6 2-2-15,-17-1-4 16,-2 6-2-16,-17-6-13 16,-10 2-16-16,-9 7-59 15,-2 1-49-15,3 3-153 16,-1 3 180-16</inkml:trace>
  <inkml:trace contextRef="#ctx0" brushRef="#br0" timeOffset="-38829.75">22952 8667 1299 0,'6'1'75'0,"-6"-1"-14"16,0 0 91-16,0 0 4 15,-1 0-9-15,0-1-12 16,-1 1-39-16,-16 1-20 0,-26 7-10 15,41-3 1-15,-22 0-4 16,4 0-3-16,-11-2-15 16,-11 0-8-16,10 1-12 15,-1-2-5-15,13 4-9 16,-1-1-4-16,7-1-3 16,0-3 0-16,4 2-3 15,4-3 0-15,5 1-3 16,2 3-2-16,0 4 0 15,2 5 1-15,2 4 2 16,-3-3 1-16,2 5 0 16,0 0 1-16,2 3 1 15,-4 1-1-15,-4-5 1 16,1-1-1-16,-5 3 0 16,1-2 1-16,-3 7-1 15,0-1 1-15,-3-4 0 16,1 2 0-16,-1-3-1 0,-4-5 0 15,2 3-1-15,-6-2 1 16,5 2-1-16,4 3 0 16,6-5 1-16,-2-1-1 15,3-5 0-15,4-4-2 16,-3-1 0-16,14 1-1 0,4-1 0 16,-3 1 0-16,6-2 0 15,-2-3 1-15,2 0 1 16,0-3 1-16,5 1 0 15,-4 7 0-15,2-10 1 16,0 5 0-16,-4-2 0 16,8-1 0-16,-7 1 2 15,5-2-7-15,0 1-66 16,-1-4-57-16,0 1-263 16,-8-3 249-16</inkml:trace>
  <inkml:trace contextRef="#ctx0" brushRef="#br0" timeOffset="-38029.538">23216 8676 662 0,'4'-2'396'0,"0"2"-12"16,0-1-133-16,-4 0-87 15,0 0-38-15,0 1-54 16,-1 0-11-16,0 0 0 16,-1 0 5-16,1 1 3 15,-4 18-4-15,-13 34-18 16,6-22-9-16,-3 5-9 16,-5-1-5-16,3 2-6 15,-1-3-4-15,2 2-5 16,0-2-3-16,7-2-1 15,-5-6-1-15,4-5-1 16,1-3-1-16,-1-6 1 0,4 3-1 16,2-8 1-16,4-1-1 15,0-5-2-15,0-1 0 16,0-1-3-16,0 0 0 16,1 0-2-16,17-7-5 15,25-44-15-15,-18 25-5 16,-6-6-3-16,3-7 5 0,7 0 16 15,0 0 7-15,3-5 5 16,0 0 1-16,-12-4-1 16,7 6 0-16,5 8 0 15,1 9-2-15,6 12 2 16,-12 2 0-16,-5 7 2 16,-6 5 1-16,-2 6 0 15,-3 5 2-15,-11 9 4 16,-2 4 3-16,-6 16 6 15,-7 3 1-15,1 4 1 16,-10 2-2-16,3-4-4 16,5-4-2-16,3-4-2 15,5-2-2-15,-3-9-3 16,-2 2-1-16,0-6-1 16,6-3 0-16,1-3 0 15,-5-5-1-15,8-1 6 16,-4-6-12-16,5-5-72 0,7-4-102 15,-5-9 109-15</inkml:trace>
  <inkml:trace contextRef="#ctx0" brushRef="#br0" timeOffset="-37753.581">23157 8868 1218 0,'0'-4'531'0,"6"1"-283"15,7 3-43-15,3-1-72 16,4-3-26-16,18 5-30 16,-7 1-14-16,5 5-25 15,-4 2-8-15,-12-10-12 16,0 2-5-16,0-2-6 15,-2 1 7-15,-3-4-55 16,-3-4-62-16,-2-5-281 16,7-3 244-16</inkml:trace>
  <inkml:trace contextRef="#ctx0" brushRef="#br0" timeOffset="-36899.214">23717 8594 714 0,'6'-2'357'16,"-3"-4"-90"-16,1 2-59 15,16-1-33-15,3 2-18 16,9 1-40-16,6 2-16 16,-1 1-31-16,-8 0-10 15,2 6-9-15,-5 0-2 16,-3 4-9-16,5 3-6 0,-5-2-11 15,-5-4-6-15,-4 2-4 16,-2 2-3-16,-6-3-2 16,2 5 0-16,-2 3 2 15,-3 3 1-15,-3 6 3 16,-1 0-1-16,-4 6 0 16,-1-4-2-16,0 5-2 15,1-6-1-15,-4-2-3 16,-1 7 0-16,3-7-1 15,-6 5-1-15,9-5-1 16,2-2 0-16,-1 0 0 16,-1-3-1-16,-2 3 1 15,-4-2 1-15,2 3-1 16,3 1 0-16,-1-4 0 16,-1 4 0-16,-1-2 1 15,0-2 1-15,-4 3 0 0,-1-12 1 16,-2-2 0-16,-5-4 0 15,4 0 2-15,0 1 1 16,-1-3 1-16,5 1 0 16,-13-5-1-16,14 0 0 15,-16-1 0-15,-7 0 0 16,11 0-1-16,-14 0 0 0,13 1-3 16,7-4 0-16,0-2-3 15,4-1-1-15,4 4-1 16,1 2-45-16,2 4-111 15,4 0-235-15,0 4 245 16</inkml:trace>
  <inkml:trace contextRef="#ctx0" brushRef="#br0" timeOffset="-17327.444">2737 9700 490 0,'8'-3'311'0,"-3"-3"-8"15,1 0-43-15,-2 0-81 16,7 3-35-16,-2-2-47 16,-4 3-16-16,6 2-9 15,-20-9 4-15,5 9-7 16,3 0-7-16,-6 3-12 15,9 3-7-15,-4-3-2 16,1 7-2-16,-4-1-4 0,1 4-3 16,4 10-7-16,-1-2-4 15,-7 7-7-15,-5 3-4 16,-5-2-3-16,0 6-2 16,4 1-1-16,3 2 0 15,0-2-2-15,-1 2 1 16,-2 2-1-16,1-5 0 15,3 3 1-15,2-5-2 0,7 1 1 16,-2-4 0-16,1-12 0 16,-3-5 2-16,2-3 0 15,3-5 0-15,0 0-13 16,-1-5-36-16,1-1-203 16,0 0 172-16</inkml:trace>
  <inkml:trace contextRef="#ctx0" brushRef="#br0" timeOffset="-16920.891">2925 10076 852 0,'-16'-1'461'15,"0"-4"-71"-15,7 4-99 16,10-1-82-16,0 2-45 16,3 5-75-16,-4-5-28 0,0 0-19 15,0 0 0-15,0 0 2 16,0 0 1-16,0 14-8 15,0 6-7-15,-2 24-10 16,-1-27-5-16,6 2-6 16,-1-8-1-16,-2 3-2 15,-12-13 0-15,4-1 0 16,2 1-1-16,-2-4-1 16,8 5 8-16,2 2-65 15,-6-4-59-15,4-1-150 16,0 0-148-16,0 0 258 15</inkml:trace>
  <inkml:trace contextRef="#ctx0" brushRef="#br0" timeOffset="-16172.304">3384 9679 658 0,'3'-1'403'16,"0"1"-34"-16,-5-5-147 16,1 4-33-16,1 1-63 15,-1 0-29-15,0 0-38 16,0 0-10-16,0 0-5 16,-6 20 2-16,-3 36-2 15,6-30-1-15,-10 6-6 16,-3 7-5-16,-17-6-10 15,2 8-4-15,3 1-7 0,2-5-2 16,8 1-3-16,7 2-1 16,-1-5-2-16,10-2 0 15,-1-11 0-15,0-2-1 16,4-3 0-16,0 1-1 16,7 4 1-16,7-3-1 15,1-9 0-15,14 3 2 16,-3-7 1-16,-1-9 3 15,17-3 1-15,-6-2 1 0,-4-15 1 16,4-1-2 0,-6-7 0-16,-6-8 0 0,10 7-1 15,-4 0 0-15,-17 3 0 16,-1 3 2-16,-5 11 2 16,-10-2 1-16,2 7 1 15,-2 4-1-15,-10 2-3 16,0 7-3-16,-6 10 0 15,-2 0-2-15,2 4 2 16,-3 1 1-16,-1-1 2 16,4-2 1-16,-3-2 1 15,22 12-2-15,-1-6-2 16,2 4-2-16,9 0-3 16,-18-10-1-16,15 4 0 15,2 3 1-15,1-8-48 16,6 1-67-16,-4-5 74 0</inkml:trace>
  <inkml:trace contextRef="#ctx0" brushRef="#br0" timeOffset="-13751.614">3804 9792 383 0,'32'-31'288'15,"-23"23"23"-15,-7 7-103 16,12-1-27-16,-9 1-41 16,2 1-17-16,-5 0-14 15,-15-2-5-15,19 2-13 16,-9 0-4-16,0 5-12 15,3-5-4-15,0 0-10 16,0 20-8-16,-3 30-11 16,-10-26-7-16,1 7-8 15,4-1-5-15,-3 0-8 16,-3 4-3-16,-5-7-5 16,-7 2-1-16,12-1-1 0,-1-5-1 15,8 1-1-15,7 5 0 16,-5-12 0-16,2 4-1 15,0-5 0-15,3-12-1 16,2 5 0-16,8-3 2 16,1-6 3-16,-7-1 1 15,13-8 3-15,1-1-1 0,7-11-2 16,5-4-2-16,2-3 0 16,-5-7 0-16,9 2 1 15,-1 2 0-15,-12-2 2 16,-3 0 1-16,-11 2 2 15,-2 1 1-15,-5-3 2 16,-2 2 1-16,-5 5-3 16,-3-3 0-16,-3 9-2 15,-6 1-2-15,0 1 0 16,-4 9-2-16,-2 3-2 16,2 1-1-16,0 6-2 15,15 5 0-15,0 0-1 16,-4-3-2-16,7-1-1 15,-7 3-3-15,5 1-8 0,5 6-40 16,11 8-156 0,-12-7-225-16,16-3 270 0</inkml:trace>
  <inkml:trace contextRef="#ctx0" brushRef="#br0" timeOffset="-13235.458">4578 9953 788 0,'9'-6'400'0,"-1"1"-105"0,-4 0-28 16,-2 3-46-16,-4-1-20 15,1 3-55-15,0 0-29 16,0 0-49-16,0 0-17 16,0 0-7-16,-3 11-1 15,-9 8 2-15,-28 33-3 16,22-25-11-16,-2-3-6 16,0 3-11-16,2 1-5 0,-2-5-3 15,0-3 0-15,2-3-2 16,-3-4 0-16,5-3 0 15,9 6-1-15,-5-12-6 16,10 4-23-16,-2-7-94 16,-11-5-59-16,12-5-247 15,-5-6 265-15</inkml:trace>
  <inkml:trace contextRef="#ctx0" brushRef="#br0" timeOffset="-12934.848">4409 9910 822 0,'-7'-3'446'0,"2"7"-52"16,-1 2-146-16,6 4-70 0,2 2-25 16,-1 3-45-16,9 2-20 15,-5 3-25-15,-1 1-4 16,8-2-10-16,-4 1-3 15,4-2-15-15,1 0-7 16,0 2-10-16,1-8-3 16,-1-1-2-16,3 0 0 0,-14-6-2 15,6 3 5-15,-2-7-84 16,-1-3-54-16,11-6-469 16,-7 6 391-16</inkml:trace>
  <inkml:trace contextRef="#ctx0" brushRef="#br0" timeOffset="-12243.714">5264 9657 736 0,'13'2'381'0,"-16"-5"-84"0,5 3-51 16,-3 0-77-16,0 0-33 15,-1 0-57-15,-2 13-13 16,-3 15-1-16,-1 42 2 16,-2-26 5-16,-7-2 0 15,2 2-10-15,1 2-6 16,-10-8-17-16,6 4-10 16,0-1-12-16,-9-9-5 15,16-7-4-15,5 2 0 16,-6-18-1-16,3-1 0 0,6 5 0 15,-3-15-4-15,7 1-68 16,3 1-43-16,-4-1-136 16,0 0-102-16,2-4 222 15</inkml:trace>
  <inkml:trace contextRef="#ctx0" brushRef="#br0" timeOffset="-11733.569">5675 9735 1132 0,'-7'7'507'16,"-7"8"-223"-16,2 2-53 16,-3 3-66-16,-5 6-25 15,-9 0-54-15,-3 4-18 16,10 6-21-16,-1-4-7 15,4 1-8-15,0-2-6 16,0-1-9-16,8 4-4 0,8 0-3 16,2 0-2-16,1-16-2 15,2 0-2-15,4-5-2 16,5-1 0 0,5 3 0-16,-14-9 0 0,18-7 2 15,4-3 1-15,6-8 1 16,21-3 1-16,-13-6-1 15,3-8-1-15,-14-6 0 16,5 4-1-16,-16-3 1 16,-7 0 0-16,13 6 1 15,-25-3 1-15,9 5-1 16,1 1 1-16,-16 2-1 16,7-3 1-16,-27 1-2 15,15 1-1-15,-11-2-2 16,-6 1 0-16,17 5-1 15,-19 4 0-15,10 7-1 16,13 4-1-16,-9-6-26 16,0-2-37-16,1 7-133 0,-4 0 10 15,6 8 94-15</inkml:trace>
  <inkml:trace contextRef="#ctx0" brushRef="#br0" timeOffset="-10209.834">6048 9573 634 0,'0'0'321'0,"0"0"-90"16,0 0-36-16,1 0-58 16,5 0-12-16,-3 0-23 15,6 1-9-15,-9-1-16 16,6 1-4-16,0 0-11 15,-6-1-4-15,6 0-2 16,-2 0-2-16,-1 0-4 16,17 6-2-16,16 11-6 15,-24-13-1-15,5 2-1 16,-10-2-2-16,11-5-4 16,-7-2-3-16,10-1-8 15,2 1-2-15,-6 0-8 0,5 1-2 16,-9-2-4-16,-4-1-1 15,0 5-1-15,-1-1 0 16,-3 1-2-16,0 6-1 16,-4-3-5-16,-4-3-14 15,3 7-62-15,-6-7-38 16,0 5-140-16,4 1-102 0,-9 0 230 16</inkml:trace>
  <inkml:trace contextRef="#ctx0" brushRef="#br0" timeOffset="-9679.01">6713 9327 842 0,'-2'0'438'0,"-2"-1"-134"0,-1-4-108 16,14 6-31-16,-6-1-58 16,-4 1-21-16,8 15-20 15,-11-9-5-15,-1 2-3 16,7 8-4-16,-15-8-6 15,4 9-3-15,8 6-3 16,-2-1-4-16,-4 1-7 16,1 0-4-16,-9 3-9 15,2-2-3-15,12 1-6 16,0-3-2-16,1-8 0 16,0-4 0-16,-4 0 14 15,7-3-41-15,-5-4-104 16,-1-4 91-16</inkml:trace>
  <inkml:trace contextRef="#ctx0" brushRef="#br0" timeOffset="-7496.063">7354 9966 436 0,'-2'-1'253'0,"1"-1"-20"16,0 1-36-16,0 0-41 16,0 0-15-16,-1 0-19 0,1 0-9 15,0 0-18-15,0 0-9 16,0 0-11-16,-1 0-5 15,1 0-3-15,0-1-5 16,0 1-19-16,1 0-8 16,0 0-11-16,2 1-1 15,15 3 3-15,25 6 3 16,-21-4 3-16,9-3 2 16,2-2-5-16,3-1-3 0,-7-3-9 15,-1-2-3-15,-2 1-4 16,-5 1 0-16,-4 3-3 15,-9 0-1-15,-5 0-26 16,-5 1-45-16,8-4-149 16,-5 4-195-16,0 0 255 15</inkml:trace>
  <inkml:trace contextRef="#ctx0" brushRef="#br0" timeOffset="-7060.87">7293 10140 802 0,'-3'-5'378'16,"4"6"-148"-16,-1-4-33 0,0 2-48 15,0 1-22-15,0 0-25 16,1 0-1-16,13 4-6 16,4 0 0-16,27-3 1 15,-27-1-3-15,5-2-4 16,7 9-5-16,2-10-15 15,3-9-8-15,2 5-20 16,-11-8-8-16,5 5-14 16,-1 6-5-16,-17 1-7 15,2-2-2-15,-3 6-3 16,-3 5-2-16,-2 2-14 16,-2 8-49-16,-8-2-174 15,-6 2-456-15,21 10 457 16</inkml:trace>
  <inkml:trace contextRef="#ctx0" brushRef="#br0" timeOffset="-6132.487">8571 9584 664 0,'4'-8'336'0,"-4"4"-99"16,3 1-5-16,2 0-74 15,-5 1 1-15,-1 2-63 16,1 0-36-16,-1 0 0 16,0 4-31-16,-5 15 22 15,-20 29-4-15,13-11 0 16,7 5 1-16,3 8-3 15,-14-3-3-15,-3-4-8 16,-5 1-5-16,-5-9-8 16,8 1-4-16,7-5-5 0,1-3-2 15,5-3-4 1,-12-3 0-16,19-3-1 0,-1-5-1 16,0-2 2-16,13-5 0 15,-15-2 3-15,3-5 0 16,-7-1-10-16,1-1-21 15,10-5-54-15,-2 12-42 16,4-9-128-16,7 5-108 16,-8-2 225-16</inkml:trace>
  <inkml:trace contextRef="#ctx0" brushRef="#br0" timeOffset="-5550.996">9021 9816 1045 0,'-17'6'474'0,"3"4"-205"15,-5 0-61-15,-3 1-63 0,2 0-25 16,5 1-41-16,-4 1-10 15,5-3-19-15,-2 2-7 16,-5 0-10-16,2 2-5 16,-2 7-6-16,1 1-4 15,8 5-7-15,-4 0 0 16,3-4-3-16,6-3 0 16,-2-1-2-16,8 4 0 15,5-2-2-15,2-3 1 16,10-8 4-16,-1-8 0 0,0-2 3 15,4-4-1-15,6-1-1 16,6 0 0-16,7-8 0 16,3-7 0-16,-5-4 0 15,-4-5 0-15,-1 2-1 16,-16 1 0-16,3 1-1 16,5 3 1-16,-23-1 0 15,2 3-2-15,-4 6 2 16,-16-6-2-16,12 9-1 15,-11-3-1-15,-3 2-3 16,-1 7 0-16,-1-1-2 16,6 7 0-16,-10 0 0 15,3 2 0-15,5-1-2 16,-3 1 1-16,12 5-2 0,-1-3-1 16,4 1 12-16,5-3-37 15,1-3-115-15,0 0-75 16,0-1 114-16</inkml:trace>
  <inkml:trace contextRef="#ctx0" brushRef="#br0" timeOffset="-4585.673">9613 9944 602 0,'3'0'350'0,"-3"-1"-45"16,8 1-37-16,-8-1-54 16,1-2-18-16,-4 0-21 15,2 2-12-15,0 0-30 16,0 0-14-16,-5-2-24 15,-15 0-12-15,-24-34-21 16,32 29-6-16,-3 4-15 0,8 3-8 16,-5 3-11-16,-8 5-2 15,-2-1-11-15,-4 0 1 16,-2 1-7 0,7 0-3-16,2 3 0 0,0 1-1 15,-4-2 1-15,12 2 0 16,4-1-2-16,3 6 1 15,12-1-1-15,-11-1 0 16,6 2-2-16,2-9 0 0,0 1-1 16,7 0-1-16,1-3 1 15,4 2 0-15,6-3 1 16,3-4 1-16,3-8 0 16,-2-4-2-16,3-7-4 15,-8-1-2-15,2-2 2 16,-1 2 1-16,-2 6 4 15,-7-2 2-15,-5 7-2 16,-9 2-1-16,-7 5-5 16,8 5-2-16,-6 6 1 15,7 1 1-15,-9 12 5 16,-1 3 1-16,-3 13 1 16,-13 3 1-16,11 16 1 15,0 1 1-15,-11 3 0 16,2 7 2-16,-6-4 1 0,-4 2-1 15,6-1 1-15,7-2 0 16,1-4 0-16,2-4-1 16,3-9 0-16,0-3 0 15,4-16 3-15,-3-6 1 16,-2-9 1-16,-2-5 1 16,-5-4-2-16,6 1 1 0,-2-6-1 15,-1 2 0-15,15-6-1 16,-16-6 0-16,10-3-2 15,1-3-1-15,-6-8-2 16,16-1-1-16,-2-9-3 16,7 1 0-16,-2-10-3 15,1-2-2-15,21 7-1 16,-3-7 1-16,16 15 2 16,-4-2 3-16,-2 5 2 15,3 4 1-15,2 3 1 16,6 5 2-16,0 0 2 15,4 6 0-15,-13 4 0 16,-1 0 0-16,-3 7 1 16,-8-1-1-16,1 1-1 15,-9-2 1-15,-7-7 8 16,2-2-39-16,2-2-198 0,0 3 163 16</inkml:trace>
  <inkml:trace contextRef="#ctx0" brushRef="#br0" timeOffset="-2655.638">10798 9609 380 0,'-2'-6'251'0,"-1"3"-7"0,6 1-86 16,-3 1-22-16,0 0-12 16,0 0-5-16,0-1 3 15,0 1 2-15,1 0-8 16,0 0 10-16,-1 0 7 16,0 1-6-16,0 0-16 15,0 0-19-15,-1 0-30 16,-2 7-7-16,-22 6-13 15,-28 25-5-15,24-26-14 16,-5-3-4-16,-4-6-5 16,4 5-2-16,2-8-4 15,8 7-2-15,11-1-2 16,1-1-1-16,4 2-1 16,5-4 1-16,-4 3-1 15,5 1-1-15,-3-1 0 16,-8 3 0-16,13-2-1 0,-14-7-1 15,12 7 1-15,1 3 0 16,9 6 0-16,-7-2 0 16,-1 5 0-16,0-3 1 15,-18-2-1-15,14 6 1 16,-4-2 0-16,-1 4-1 16,1-1 1-16,-1-3 0 15,-1 3-1-15,2-1 0 16,-3 0 0-16,4 3 1 15,2-4 0-15,-1 1-1 0,2 2 1 16,6 6 0-16,-8-6-1 16,0-6 0-16,0 0 0 15,-5-10 0-15,10 6 0 16,3 0-3-16,4-3 0 16,3-3 0-16,1-4 1 15,6 0 1-15,0-2 1 16,-2 0 0-16,5-4 0 15,-7 1 1-15,3-2 0 16,-2-3 1-16,0 8 0 16,5-3 0-16,-4-1 0 15,1-1 0-15,9-1 0 16,-5 2 0-16,-1 0 0 16,0 4 0-16,-8 2 1 0,-5-5 1 15,4 0-55-15,0-2-41 16,-1-6-144-16,0-1-96 15,1 5 209-15</inkml:trace>
  <inkml:trace contextRef="#ctx0" brushRef="#br0" timeOffset="-2255.884">11125 9607 1132 0,'1'-6'529'0,"-2"5"-233"16,1 0-71-16,-1 1-91 15,0 0-32-15,-2 13-34 0,-3 15-13 16,-14 44-23-16,4-35-4 16,2 3-5-16,-8 1 0 15,1-2-5-15,0 2-3 16,-1-3-5-16,17-1-3 16,0 1 0-16,-11-8-2 15,12-2 0-15,-20-7 0 16,5-7 0-16,21 4 1 15,-5-7-5-15,-1-11-23 0,1-7-79 16,-5-9-84 0,-1-18 110-16</inkml:trace>
  <inkml:trace contextRef="#ctx0" brushRef="#br0" timeOffset="-1497.686">11123 9660 845 0,'-34'28'454'16,"28"-26"-129"-16,4-3-108 0,2 1-41 15,0 0-59-15,0 0-13 16,0 0-36-16,5-1-9 16,14-7-15-16,27-26-9 15,-22 12-13-15,3 6-4 16,2 1-4-16,0 3-2 16,2 3-3-16,-3 5 0 15,-2 5-2-15,3 7-1 16,-16 4-1-16,2 7 1 0,-15-1 4 15,-10 1 4-15,1 7 3 16,-7-5 0-16,-7 7-3 16,-3 3-3-16,-12-15-4 15,5 7-1-15,5-8-1 16,2-3 0-16,9 5-2 16,-1-8 1-16,6-3 1 15,3-8-1-15,4-4-2 16,5 1-2-16,3 0-6 15,5-3-1-15,3 2 0 16,-1-6 2-16,-1 5 3 16,4 2 1-16,4 5-2 15,-3 5 1-15,7 3 0 16,-7 4-1-16,-1 3 1 0,0 4 0 16,-5 2 1-16,1 3 1 15,-10-1 1-15,2 3 2 16,-7-1 1-16,-5 4 2 15,-6-1 3-15,-7-1 0 16,0 0 3-16,-4-7 5 16,1 6 10-16,-8-9 4 15,-6-1 5-15,2-7-3 0,9-12-7 16,-2 1-4-16,9-12-6 16,7 4-1-16,-7-10-6 15,16-3-3-15,2-1-8 16,-7-2-6-16,11 4-34 15,0-3-18-15,5 5-81 16,3 2-77-16,1 6-170 16,3 6 233-16</inkml:trace>
  <inkml:trace contextRef="#ctx0" brushRef="#br0" timeOffset="-691.512">11640 9544 560 0,'-11'-4'346'0,"4"0"-14"16,3 3-68-16,3 0-58 15,-1 0-34-15,1 0-48 16,0 0-26-16,0 0-46 15,0 0-8-15,1 0-6 16,0 0 1-16,9-5 2 16,11 1-2-16,34 5-7 15,-23 7-1-15,4 2-2 16,3-3-1-16,-2 2-3 16,-9 0-2-16,10 4-7 15,-16-5 1-15,-14-5 7 0,9 1 3 16,-18-4 0-16,4 2-1 15,-2 3-9-15,0-4-3 16,-1 0-3-16,-2 20-1 16,-5 37-4-16,6-30-1 15,2 4-1-15,-10-5-1 16,14 5 1-16,-4 0-1 16,-3-4 1-16,-6 0-1 15,0-5 0-15,-7 1 0 16,4 1 0-16,18 3 0 0,-7 0 0 15,5-1 0-15,-3 1-1 16,-5-4 1-16,-9 1-1 16,4-5 1-16,-5-7 0 15,9 8 0-15,5-7 2 16,-10 3 0-16,2-5 2 16,-11-5 0-16,4 6 0 15,-2-5-1-15,0 8 1 16,0-4-1-16,-11-6 0 15,11 13 0-15,-3-9 1 16,2-4 0-16,3 1 3 16,-7-15 0-16,6 3 1 15,2 1-1-15,-4-8-4 16,8 7-3-16,2-7-5 0,1 4-17 16,9 6-73-16,3-1-55 15,2 1 85-15</inkml:trace>
  <inkml:trace contextRef="#ctx0" brushRef="#br0" timeOffset="95.043">10169 10453 353 0,'-5'-5'269'15,"2"4"25"-15,1-2-102 16,2 3-36-16,0-1-44 16,0 0-10-16,0 0-8 15,6 0 4-15,5-2 8 16,0 1 4-16,22-4-7 15,-18 2-10-15,6 4-19 16,4 4-11-16,18-3-5 16,-2 3 1-16,19 2-3 15,5-3-4-15,10 2-12 16,7 2-4-16,13-3-4 16,0 0-3-16,26 1-4 15,-5-5 20-15,16 0 10 16,4-2 4-16,-6-1 5 0,1-2-24 15,-15-2-18-15,4 4-4 16,-25-2-6-16,-5 1-3 16,-26 1-1-16,-15-1-1 15,-66 34 27 48,8-15-34-63,2 0-29 0,1-11-42 0,-1-3-79 15,6 0 83-15</inkml:trace>
  <inkml:trace contextRef="#ctx0" brushRef="#br0" timeOffset="1159.464">10702 10672 770 0,'5'-7'396'0,"5"3"-106"15,-2-2-19-15,-1 7-70 0,-3-1-26 16,-1 8-42-16,-1-6-20 16,-2 6-23-16,-5 1-6 15,-6-9-11-15,3 6-5 16,-7-1-11-16,5 1-7 16,-11 0-16-16,-4 0-8 15,-9-2-12-15,-6-7-3 16,18 12-4-16,-13-9-2 15,7-1-1-15,5 4 0 0,-2-3-2 16,10 4 0-16,3 0-1 16,7 1-1-16,-12-3 0 15,9 2 0-15,8 2-2 16,-1 1 1-16,5 4 0 16,0-1 1-16,-4 4 0 15,1-2 0-15,-2 2 1 16,-10 0 0-16,10 5 0 15,-14 0 0-15,3 2-1 16,5 5 1-16,-9-2 0 16,6 6 0-16,-3-3 0 15,1 2 0-15,0-3 0 16,-1-2 0-16,1 1-1 16,0-1 1-16,4 3-1 15,3-8 0-15,3 0 0 0,0-6 0 16,-1-3 0-16,2 3 0 15,2-1 0-15,-1-5 0 16,1-2 0-16,2 1-1 16,-3-3 0-16,1 1-1 15,5 3 1-15,-3-4 0 16,-5 1-1-16,14-1 1 16,2-1 0-16,2-1 1 15,15-4 0-15,-13-1 1 0,9 0 1 16,3-2 0-16,-1 1-1 15,1-4 1-15,-14-1 1 16,4 0 0-16,-9 4-1 16,-11 1 1-16,10 3-16 15,-10 0-25-15,1 2-98 16,21 2-79-16,-29-2 128 16</inkml:trace>
  <inkml:trace contextRef="#ctx0" brushRef="#br0" timeOffset="1893.708">10981 10755 919 0,'2'-4'511'0,"-1"2"-105"0,5 2-175 16,-8 4-53-16,1-4-55 16,0 0-17-16,-1 6-26 15,1 14-6-15,-18 33-16 16,4-26-7-16,-3 7-12 15,-12-5-5-15,15 2-10 16,0 7-3-16,-7-8-6 16,6 2-2-16,0-1-5 15,3-10-3-15,6 7 0 16,-1-9-1-16,1-8 1 16,2-1 0-16,-1-10 3 15,6 2 0-15,2-7-3 16,-2 4-1-16,0-2-5 15,6-27-5-15,15-30-9 0,-6 19-7 16,3 0-7-16,11 0 1 16,-5-4 8-16,14 7 6 15,-3 7 10-15,-3 5 2 16,1 3 2-16,-9 1 0 16,8 5 2-16,-4 1-1 15,-1 5 0-15,-3 6 1 16,-2 8-1-16,-13-2 2 15,2 9-2-15,-3 1 2 0,-5-1 1 16,7 6 1-16,-7 4 3 16,-1 4 1-16,-4 5 3 15,-8 1 0-15,0 10-1 16,-1-6-1-16,-1 2-4 16,0 1-1-16,-6-3 0 15,1 3-1-15,2 0-1 16,1-6-1-16,2-6 0 15,-2-5 0-15,2-9 0 16,4-1-1-16,3-5-2 16,4-1-20-16,1-4-80 15,-3 0-81-15,3-1 109 16</inkml:trace>
  <inkml:trace contextRef="#ctx0" brushRef="#br0" timeOffset="2206.904">10923 10974 1061 0,'-7'2'506'0,"11"-2"-175"15,5 2-69-15,7-4-74 16,-3-4-17-16,12 9-42 15,-12-5-27-15,7 1-36 16,15 8-11-16,-11-10-12 16,9-1-2-16,-4 2-11 15,-7-4-4-15,-9-1-10 16,1 5-5-16,-6-4-5 16,1 1 0-16,-2 4-44 15,-10-4-59-15,4 2 131 16,-1-2-61-16</inkml:trace>
  <inkml:trace contextRef="#ctx0" brushRef="#br0" timeOffset="3054.158">11430 10640 860 0,'-3'4'404'0,"2"6"-155"16,2-4-27-16,7 2-57 15,-5-1-24-15,3-1-40 0,0 0-14 16,11 0-15-16,9 2-3 15,9-1-5-15,0-5-6 16,0-3-17-16,-2 1-9 16,-4-9-15-16,2 5-5 15,-1 1-4-15,2-5-2 16,6 11-1 0,-12-4-2-16,-12-1 1 0,5 6 0 15,-7 2 0-15,-8 5 0 0,12 6 1 16,-20-3 0-1,-12 0 1-15,15 1 3 16,-5 2 2-16,6 2 3 0,0 4 5 16,-4 1 2-16,-4 1 2 15,2 4 0-15,-2 1-2 16,5 3-2-16,-6-4-5 16,-3 4-4-16,6-3-3 15,-8-5-2-15,4 4 0 16,7 2 0-16,-11-10 0 15,5 5-1-15,-2-5 0 16,-2-5 0-16,4 0 0 16,5 0 0-16,-1-7 0 15,-3-1 0-15,4 2 0 16,-11-2 0-16,10-1 0 16,-1 0 0-16,-5-6 2 15,9 2 1-15,-11-3 2 0,-1 0 0 16,-5-1-2-16,-3 2 0 15,-3 2 0-15,-5 2 0 16,13 4 0-16,-3-4-1 16,-2-1-4-16,7 1 0 15,-14-4-2-15,6 1 0 16,5-1-2-16,10 1-27 16,7 1-65-16,-8-3-5 0,2 0 45 15</inkml:trace>
  <inkml:trace contextRef="#ctx0" brushRef="#br0" timeOffset="8082.133">13247 10428 464 0,'5'-1'243'0,"-4"-1"-61"15,3 0-21-15,13-4-29 0,10-12-13 16,-25 15-10-16,1 2-4 16,-11 0-5-16,13 1-3 15,5 1-11-15,-13-1-8 16,1 1-22-16,-5 3-10 15,6 2-19-15,-2 1-9 16,11 13-9-16,-12 2-3 16,0 12-2-16,-1 2 1 15,-11 0 1-15,10 7 2 16,-18-8 2-16,12 5-1 0,-10-8 2 16,0-9-2-16,8-5 11 15,-5-5-24-15,8-4-121 16,-1-7-112-16,-2-1 134 15</inkml:trace>
  <inkml:trace contextRef="#ctx0" brushRef="#br0" timeOffset="9421.613">14546 10067 460 0,'1'0'229'0,"0"0"-64"15,2 0-29-15,-3 0-22 16,3 0-14-16,-2 0-11 15,0 0-1-15,-1 0 6 16,0 0 6-16,0 0-5 16,0 0-4-16,0-1-12 0,0 1-8 15,0-1-11-15,0 0-7 16,-1 0-12-16,0 0-7 16,0 0-11-16,-9 1-6 15,-8 1-9-15,-36 11-2 16,24 0-4-16,4 1-1 15,-7 0 0-15,1 0-1 16,5 7 0-16,3-1 0 16,-1 3 0-16,7 3-2 0,-6-4 0 15,0-1-1-15,9 5 0 16,-2-6-1-16,7 1-2 16,2-1 0-16,8-3 0 15,3-2-1-15,7-1 2 16,1-4 0-16,1-3 1 15,1-3 2-15,16-3 2 16,-7-2 2-16,8-5 1 16,7-3 0-16,-6-5 0 15,8-5-1-15,-3-7-1 16,-2 0 1-16,-8-12 0 16,-5 12 1-16,2-13 0 15,-5 6 0-15,-3 5 0 16,4-2 0-16,-15 17 0 15,2 1 1-15,-6 11-3 0,-3 0-1 16,-5 10-4-16,-6 4-1 16,-1 13 1-16,0-5 1 15,6 5 1-15,-3 1 1 16,3-7-1-16,0 8 2 16,1-8-1-16,1 1 0 15,5-3 0-15,2 4 0 16,0-2 0-16,4-1 0 15,4 0 0-15,-3-6 0 16,2-1 1-16,3-2 0 0,-10-6 1 16,10 4 2-16,5-6 3 15,-2-2 1-15,10-3-6 16,-7-3-40-16,1-8-191 16,-1-2 159-16</inkml:trace>
  <inkml:trace contextRef="#ctx0" brushRef="#br0" timeOffset="10182.824">14878 10104 727 0,'-1'-2'430'16,"0"0"-83"-16,0 0-138 15,0 1-49-15,-1 0-67 16,1 0-11-16,0 0-27 16,0 0-6-16,0 1-9 15,0 0-5-15,-3 22-4 16,-12 27 1-16,5-24-6 16,3 7-1-16,-10-8-8 15,15 1-5-15,-13-5-3 16,13 0-1-16,-7-1 0 15,-17-5 0-15,27 2 0 16,-17-6 1-16,13-6 5 16,12-3 2-16,-14-8-3 15,8-1-3-15,1-9-10 0,0 1-7 16,1-4-9-16,-1 2-6 16,11 2-4-16,-5-8-1 15,4 3 8-15,-1-5 6 16,-2-4 6-16,4 10 4 15,14-3 1-15,0 4 0 0,-1 2-2 16,4 3 1-16,-13 2-1 16,4 7 2-16,-2 6 3 15,-8 4 2-15,-9 11 2 16,7 6 1-16,-2 4 3 16,-15-1 1-16,13-4 1 15,-16-2 1-15,3-1-2 16,12 2 0-16,-11 2-2 15,5-1-1-15,-8-5 1 16,0-2-2-16,1-2 0 16,-4-1-1-16,3 0 0 15,0-1-1-15,-1 0-2 16,2-1-16-16,-1-5-66 16,1 3-52-16,7-6-248 15,3 1 245-15</inkml:trace>
  <inkml:trace contextRef="#ctx0" brushRef="#br0" timeOffset="10604.181">15502 9891 913 0,'9'-4'437'0,"-9"2"-167"15,0 1-51-15,0-1-75 16,-1 2-24-16,-1 0-26 16,1 0-6-16,0 0-6 15,-1 7-3-15,-3 7-15 16,-14 31-10-16,7-18-18 15,-1 2-8-15,-4 7-8 16,0 5-4-16,-4 5-5 16,-3-6-1-16,3-2-4 15,2-4 1-15,8-7-1 16,-7 1 0-16,10-5 2 16,-7-2-1-16,5-5 3 15,6-5 0-15,-6-3-9 0,11-5-16 16,-5-6-87-16,4-3-55 15,-1 5-185-15,0-1 207 16</inkml:trace>
  <inkml:trace contextRef="#ctx0" brushRef="#br0" timeOffset="10905.933">15242 10107 749 0,'-3'2'396'0,"-7"-6"-108"16,11 4-53-16,9-1-60 15,-4-4-21-15,10 5-14 16,1 0-22-16,10 1-37 16,-3 4-9-16,14 1-16 15,-5-1-7-15,-8-2-13 16,5-4-6-16,-9-9-9 15,0 0-2-15,-2 0-5 16,0 3-2-16,-5 2-2 16,-1 3 0-16,-4-1-33 15,-1-2-42-15,-1 5-100 16,-2 0-114-16,-5 4 173 0</inkml:trace>
  <inkml:trace contextRef="#ctx0" brushRef="#br0" timeOffset="11261.688">15788 10199 1235 0,'-4'0'528'0,"4"4"-308"15,3 6-41-15,-14-10-76 16,3 19-18-16,-14-17-14 16,8 15-13-16,4 3-17 15,-5-5-5-15,15 9-9 16,-7-9-5-16,-6-1-9 0,4 0-2 15,-8-4 0-15,5 0 0 16,8-4-22-16,1-2-48 16,4-6-49-16,2-1 59 15</inkml:trace>
  <inkml:trace contextRef="#ctx0" brushRef="#br0" timeOffset="11957.742">16345 9817 894 0,'4'-4'400'0,"-2"1"-199"16,2 3-25-16,-4 0-59 16,0 0-12-16,0 0-11 15,0 0-7-15,0 0-7 16,0 6-2-16,0 11-12 16,-8 30-4-16,-4-20-13 15,2 2-4-15,-6 6-10 16,-2 3-8-16,-4 6-8 15,2 1-4-15,-3-1-2 16,8 0-1-16,-2-8-3 0,-6-7-1 16,8-3-1-16,-8-5 0 15,10-3 0-15,7 1 2 16,-5-10-1-16,4 1 1 16,-2-6 3-16,5-1-15 15,2-2-61-15,1-3-43 16,1 1-195-16,0 0 190 15</inkml:trace>
  <inkml:trace contextRef="#ctx0" brushRef="#br0" timeOffset="12515.683">16605 10109 1120 0,'2'4'489'0,"0"-4"-248"15,-8-1-28-15,6 1-69 16,-1-1-19-16,-2 0-40 16,-7 2-20-16,-9 7-15 15,-23 27-3-15,23-14-3 16,-13 1-2-16,12-4-10 0,0-2-6 15,7 1-10-15,9-4-3 16,2 4-7-16,2 0-1 16,2-4 0-16,4 0-1 15,3-7 2-15,1-1 1 16,5-1-1-16,5-1 1 16,5-2 0-16,4-2 0 15,15-1 0-15,-12-7 0 0,0 4 0 16,-8-8 1-16,-14-4 1 15,4 2-1-15,-11-11 1 16,8 11-1-16,-7 2 0 16,1-1 0-16,-5 0-1 15,-10-2 0-15,-1-7-2 16,2-1-2-16,9 14-2 16,-5-3-2-16,1 8-3 15,-9 2-3-15,-10-1-1 16,0 4-1-16,-1 7 2 15,7 4-17-15,2 6-47 16,1 2-35-16,4-5-92 16,-1 1-30-16,8-5-99 15,3 1-245-15,3 0 390 16</inkml:trace>
  <inkml:trace contextRef="#ctx0" brushRef="#br0" timeOffset="13388.983">17233 10177 867 0,'6'0'412'0,"5"0"-149"15,-10 1-8-15,-1-4-55 16,-6-3-13-16,-2 0-33 15,-1 2-25-15,-4 4-30 16,6 2-11-16,-2 5-21 16,-15-9-13-16,8 4-20 15,-9-2-10-15,-4 0-13 16,6 2-4-16,-13-2-6 16,5 5-1-16,4-4 0 15,7 13 0-15,6-10-3 16,7 10 0-16,0-6-1 15,4 3-2-15,3 8 0 16,1-6 0-16,8 0-1 16,0-6 2-16,5-2 2 15,2-5 1-15,6-1 0 0,6 0-2 16,-4-7-14-16,4 2-6 16,0-5-11-16,-17-4 1 15,13-4 10-15,-12 0 6 16,-8 4 5-16,10 4 1 15,-12 6-4-15,-3-3-7 16,1 13-1-16,-4 0 3 0,-1 7 3 16,-6 7 6-16,8 7 6 15,-4 3-1-15,-5 7 1 16,12 6 1-16,-32 2 1 16,8 7 0-16,-10 8 1 15,-2 3 2-15,12 3 1 16,-1-3 0-16,3-8 2 15,0-7 0-15,6-8 0 16,-1-2 1-16,4-5 0 16,-4-4 1-16,3 1 0 15,-7-7 1-15,1-7 2 16,5 6 0-16,3-15 1 16,0-2-1-16,7-4 1 15,-4-9 1-15,2-8-4 0,4-1 0 16,-1-14-10-16,-3-6-8 15,13-8-16-15,2-5-7 16,-2-2-1-16,10-1 6 16,-8 1 14-16,4 9 8 15,3 6 9-15,-4 6 8 16,8 11 23-16,-2 3 7 16,11 12 9-16,1 3-3 15,4 5-12-15,-2-2-4 16,7 4-7-16,-3-3-1 0,9 8-4 15,2-3-2 1,-22-6-3-16,8-4 0 0,-13-12 0 16,1-1-25-16,9 0-155 15,-1-1 122-15</inkml:trace>
  <inkml:trace contextRef="#ctx0" brushRef="#br0" timeOffset="15855.908">18107 10181 221 0,'6'0'187'0,"-4"0"51"16,-1-2-30-16,-2 1-42 15,0 0-9-15,0 0-8 16,0 0-9-16,0 1-25 16,0 0-8-16,0 0-21 15,-2 0-4-15,-15 9-9 0,-19 10-5 16,26-13-5-16,1 4-3 16,-3 2-9-16,-6 0-4 15,-3 3-16-15,-1-4-9 16,2 0-11-16,5 2-5 15,4 0-4-15,2 1-1 16,3 1-2-16,1 1-1 16,-2-2-1-16,7-1 0 15,-1 4-1-15,3-3 0 16,9 1 0-16,0 0-1 0,4-9 5 16,1-1 2-16,4-9 6 15,3-5 3-15,13-4 0 16,-2-7 0-16,2-7-1 15,-10-2 0-15,-5-1 0 16,-3 2 0-16,-10 0 1 16,-2-2 1-16,-8 1-4 15,-6 10-1-15,-3 4-6 16,0 10-2-16,1 5-4 16,9 1-1-16,-15-2 2 15,17 11 1-15,-26-2 2 16,-4-3 0-16,15 6-5 15,-12-11-28-15,25 6-86 0,-3-1-72 16,4 1 110-16</inkml:trace>
  <inkml:trace contextRef="#ctx0" brushRef="#br0" timeOffset="16380.436">18320 10401 531 0,'1'-4'275'0,"3"-1"-72"16,-1-2-22-16,5 0-34 16,1 1-7-16,2-5 0 15,-2 0-4-15,-3-8-5 16,4 3-3-16,-3-2-16 16,4 1-10-16,-3-7-25 0,2-7-12 15,7-4-18 1,-7-10-9-16,2-3-14 0,-3-1-3 15,0-6-9-15,13 6-2 16,-1 2-6-16,4 3-2 16,-6 2-2-16,-9 4-3 15,6 0 0-15,-2 5-1 16,14 9-1-16,1 5-1 16,-5 8-1-16,1 5-3 0,-8 2 1 15,-3 0-2-15,2 12 0 16,2-2 1-16,0 11 3 15,-2-2 3-15,-1 2-14 16,-2 5-33-16,-3-4-111 16,2 5-107-16,-7-3 162 15</inkml:trace>
  <inkml:trace contextRef="#ctx0" brushRef="#br0" timeOffset="16683.838">18346 10074 842 0,'0'2'404'0,"1"-1"-167"16,8 4-52-16,0 1-14 15,6 0-10-15,1-1-3 16,4-5-25-16,3-1-18 0,2-1-41 16,3 1-20-16,-2 2-28 15,-1 2-9-15,-4-1-3 16,-6-5-38-16,-3-3-123 16,0-3 104-16</inkml:trace>
  <inkml:trace contextRef="#ctx0" brushRef="#br0" timeOffset="17593.051">19153 10178 523 0,'-46'-2'268'15,"49"4"-87"-15,2 5-34 16,-4-2-54-16,1 2-14 15,5 1-10-15,0 1 1 16,7 5 0-16,1-6 1 16,-7-2 3-16,6-1-3 15,-2-4-2-15,9 5 0 16,4-8-3-16,-2-6-1 0,-4-8-13 16,-1 0-8-16,1-7-15 15,0 10-7-15,-1-7-6 16,-3 4 1-16,-11 0 15 15,-2-2 8-15,-4 8 4 16,-4-1-1-16,-3 10-22 16,-1 6-11-16,-6 3-11 15,-3-1-1-15,-4 8-1 16,-5-4 0-16,2 9 2 16,0-1 0-16,0 3-1 15,6 3 0-15,-1-8 0 16,9 8-2-16,7-5 0 15,-9-5 0-15,8 5-1 16,6-2 1-16,1 2 3 16,9 0 1-16,3 1 3 0,-5-4 2 15,4-1 5-15,3 0 0 16,1-9 1-16,0 2 0 16,-2-9 1-16,2-2 2 15,3-5 10-15,0-4-14 16,3-5-105-16,1-5-105 15,1-5 116-15</inkml:trace>
  <inkml:trace contextRef="#ctx0" brushRef="#br0" timeOffset="18359.392">19835 10182 487 0,'3'-4'359'16,"3"4"11"-16,-2-1-125 15,1-7-27-15,-1 8-60 16,-1-2-14-16,-1 0-19 15,-2 2-9-15,-1-1-26 0,0 0-11 16,0 0-27-16,0 0-11 16,-13-7-11-16,-29-11-7 15,22 24-9-15,5 6-4 16,-9-3-6-16,-7 5-2 16,0 2-2-16,-9-7 0 15,13 12 0-15,1-5-1 16,10 3-1-16,3 0-1 15,7 1 0-15,-7 2 0 0,8-3 0 16,-4 0 1-16,-6-5 1 16,19 2-1-16,0 2-1 15,16-4 0-15,-4 0 0 16,-11-2 1-16,4-6 2 16,-12-1 0-16,16-2 0 15,0-2 1-15,9-3-1 16,14-4-3-16,-7-6-11 15,3-1-5-15,-6-2-9 16,-3-4-2-16,-1 0 5 16,-2-5 3-16,-1-3 7 15,-3-3 3-15,-6-4 5 16,0 5 0-16,-4 6 4 16,0 9 0-16,-2 10 1 0,0 8-3 15,-4 1-5-15,0-4 0 16,0 0 0-16,0 0 3 15,-1 4 7-15,-4 8 1 16,1 2 0-16,-14 25-1 16,14-24 0-16,-1 2 1 15,2-2-1-15,1 4 0 16,1-1 0-16,-3-3 0 0,2 3 0 16,-2 2 1-16,0-7 0 15,1 0-1-15,1-2 15 16,2-4-33-16,2-1-88 15,2-1-46-15,3-8-196 16,-1 0 216-16</inkml:trace>
  <inkml:trace contextRef="#ctx0" brushRef="#br0" timeOffset="27940.526">20130 10225 724 0,'-8'-8'298'0,"0"2"-169"0,-2 3-5 16,14 3 1-16,-4 1-60 31,1 0 41-31,-1-1-105 0,0 0-6 0,-1-1 28 16,-11 24 282 30,20-15-303-30,-8-6 4-16,0 0 0 16,3 4 0-16,-3-6 0 15,0 0 0-15,-2 0 7 16,1 0 2-16,0-1 1 16,0 0-1-16,0 0-6 15,1 0-4-15,0 0-2 16,1-6-1-16,2-7 0 15,4-29 0-15,-3 30 0 16,1 8 0-16,-5-5 1 16,-2 4-2-16,-8 6-1 15,4 5-2-15,-3 1 0 16,-8 1 0-16,11 6 0 0,-17-10 0 16,-3 10 0-16,12 5 0 15,-10-6 1-15,9 6 0 16,6-1-1-16,-5-4 0 15,-1 3-1-15,7-2-1 16,-3-1-1-16,12 3-2 16,-2-3 0-16,4 1 2 15,11-3 5-15,-9-3 1 0,21 1 7 16,-13 0 1-16,11-5 7 16,6-1 3-16,-19-5 7 15,21 1 1-15,-9-2-1 16,3 0-2-16,8 2-2 15,-13-2 2-15,-4-1-1 16,-6 0-2-16,-5-1-6 16,0 1-4-16,-4 4-5 15,1-1-1-15,-3 1-1 16,-1-1 4-16,0 1-50 16,0 0-40-16,0 0-142 15,0 0-247-15,0 0 311 16</inkml:trace>
  <inkml:trace contextRef="#ctx0" brushRef="#br0" timeOffset="28631.466">20586 9856 625 0,'-5'-7'423'16,"8"7"3"-16,-10-5-199 15,1 4-42-15,-3 1-76 16,-14 0-26-16,12 8-38 16,-7 7-12-16,12 12-5 15,0 5 2 1,1 0 4-16,-14 22 28 31,10-27-6-31,0 0-5 0,-35 85-8 16,-2-7-30-16,5-29-5 0,24-45 0 15,9-2-1 1,0-7-2-16,1-8 2 0,4-5 0 16,-3-7 6-16,3-3 1 15,3-7-4-15,4-4-2 16,8-10-10-16,4-4-8 16,11-9-29-16,0-2-14 0,15-4-17 15,4 5 3 1,-16 2 27-16,-2 3 14 0,-7 15 20 15,-1 0 2-15,9 14-2 16,-8 5-1-16,-8 0 3 16,-3 7 4-16,-2 8 13 15,2 5 5-15,-4 4 5 16,-5-1 2-16,-2-2 2 16,-7-3 2-16,4 4 2 15,-3-1-4-15,-1 1-7 16,-2-4-5-16,0-2-8 15,-2 0 0-15,0-3-2 16,7-2 16-16,-6-3-66 16,2-3-62-16,3-10 72 15</inkml:trace>
  <inkml:trace contextRef="#ctx0" brushRef="#br0" timeOffset="29570.044">21407 10100 403 0,'53'-15'210'16,"-52"9"-37"-16,-3 1-9 15,2 4-10-15,20 17 593 47,1 1-702-47,-33-19 9 0,8 0 47 16,7 12-8-16,-14-6-1 16,1 7-12-16,-2 0-8 15,-20-6-19-15,4 7-11 16,-10-2-16-16,-5 2-6 15,4-2-10-15,4 1-2 0,3-3-3 16,1-4 0-16,5-2-2 16,2-2-1-16,8-1-1 15,9 2-1-15,1-1-1 16,6-1-3-16,9-2-1 16,1 1 0-16,6 0 1 15,2-3 1-15,4 5 1 16,0 2 0-16,-2 3 0 15,1 6-1-15,-4-2 1 16,-2 7 1-16,1 2 0 16,-2 2 1-16,-4 6 0 15,-1-4 1-15,-9 2 1 16,-5-1 0-16,-7 0 2 16,-6-4 0-16,-5-2 2 15,4 2-1-15,-8-7 2 0,0 0 0 16,-2-6 1-16,-5-1 2 15,5-5-2-15,-4-5-1 16,9-2 0-16,2-6-1 16,0-5 0-16,10-2-2 15,2-5-4-15,5 2-1 16,4 5-11-16,-4-1-13 16,3 7-41-16,2 2-31 15,5 2-87-15,5 2-61 0,-1 5 154 16</inkml:trace>
  <inkml:trace contextRef="#ctx0" brushRef="#br0" timeOffset="30033.6">21775 10134 634 0,'-12'4'378'16,"0"0"-96"-16,4 4-48 0,4 0-102 15,1 3-60-15,-4 4 4 16,0 2-46-16,-4-3 45 16,2 5-1-16,-1 2 1 15,-1 2-1-15,0 2-15 16,-1 3-9-16,-2-5-19 15,0-4-7-15,-2-2-12 16,1-1-3-16,5-2-2 16,0-4 0-16,8-5 5 15,-1-1-10-15,1-9-77 16,4 0-62-16,2-7 79 16</inkml:trace>
  <inkml:trace contextRef="#ctx0" brushRef="#br0" timeOffset="30750.596">22335 9945 645 0,'7'-3'338'0,"0"-2"-104"0,-5 3-64 15,5 1-16-15,-2 1-27 16,3 0-1-16,0 5-24 16,-9-1-9-16,-10 8-10 15,7 6-12-15,-10 6 1 16,0 10-3-16,0 7-8 15,-12 3-6-15,4 2-13 16,-5-4-7-16,7-1-14 16,0-3-5-16,3-5-6 15,3-1-2-15,3-10 0 16,2-6-2-16,2-4 2 16,5-6 0-16,1-3 3 0,1-2 2 15,0-2-1-15,0 0 0 16,0 0-6-16,4-9-3 15,5-12-2-15,10-33-2 16,-17 25-6-16,0 2-3 16,-2 2-3-16,-1 3 1 15,-8 13 3-15,-3 0 3 0,-5 0 1 16,-5 6 0-16,-11 2 1 16,1 2-1-16,-6 10 1 15,3 3 0-15,14-3-1 16,-6-3 2-16,15 2 0 31,0 1-1-31,-2 6 0 0,-9 1-2 16,8 7 2-16,15-10 0 15,-1 2 2-15,9 4 2 16,3-5 0-16,4 2 2 16,10-5 0-16,9-2 1 15,1-1 0-15,5-4 1 16,-5-3 0-16,-1-3 2 15,1-4-1-15,-2-6 0 16,-3-2 20-16,2-3-90 16,3 0-74-16,-9-8 94 15</inkml:trace>
  <inkml:trace contextRef="#ctx0" brushRef="#br0" timeOffset="31347.698">22559 10142 1733 0,'2'8'89'15,"2"-5"-24"-15,3 1 68 16,2-2-17-16,5 5-35 15,-2-3-10-15,7 8-18 16,0-4-9-16,4-12-14 16,1-7-4-16,5-3-9 15,3 7-4-15,-12-8-5 16,3 5 0-16,-8-7-2 16,5 2 1-16,-14 2 2 15,-6 2 1-15,-7-1 1 16,-13-3-1-16,12 10-1 0,-4 5-2 15,-10 3-4-15,-7 3 0 16,-6 5-1-16,0 2-1 16,3 3 0-1,0 4-1-15,-1 1 0 0,2-1 1 16,5 7-1-16,1-5 1 16,6-1 0-16,2 1 1 15,7-6 1-15,-1 5 2 16,5 0 4-16,4-1 0 15,11 3 5-15,4-1 2 0,12-1 4 16,3-2 2-16,-4-4 2 16,9 0 0-16,-7-3-2 15,3-1-1-15,1-3-3 16,-2-8-2-16,11-1-3 16,5-3-2-16,-3-10-3 15,3 5-4-15,-1-7 1 16,-12 1-27-16,-1 4-61 15,0 1 101-15,-5 10-40 16</inkml:trace>
  <inkml:trace contextRef="#ctx0" brushRef="#br0" timeOffset="42383.166">3472 12177 429 0,'0'0'357'0,"0"0"-108"16,0 0-120-16,0 0-35 15,0 0-16-15,0 0-19 16,0 0-5-16,0 0-1 0,0 0-4 15,1-1-11-15,0 0-4 16,1 0-9-16,1 0 0 16,-3 1 5-16,0 0 5 15,0 0 9-15,0 0 2 16,0 0 3-16,0 0 1 16,0 0 0-16,0 0 1 15,0 0-3-15,0 0 1 0,0 0-3 16,-1 0-1-16,0 0-3 15,0 0-5-15,-9 5-9 16,-1 1-6-16,-41 19-8 16,27-19-3-16,7 2-4 15,-3 2-3-15,-1-5-1 16,0 4 0-16,-9 1-1 16,-5 0-1-16,17 5 2 15,-4-6-1-15,13-1 0 16,2-1 1-16,3-1-2 15,5-3 0-15,0 4-1 16,0-2 0-16,1-3 0 16,0 5 0-16,2 0 0 15,-2-3 1-15,0 3 0 16,3 2-1-16,-4 1 1 0,0 6-1 16,-1 0 1-16,-5 1-1 15,4 6 1-15,-3-4-1 16,-1 6 0-16,2-1 0 15,-4-3 1-15,-1 0-1 16,4 1 0-16,-3-2 1 16,6 2-1-16,-7-2 0 15,8 0 0-15,-1-3 1 16,-7-2-1-16,10-2 1 0,-1-3-1 16,1 2 0-16,4-5 0 15,-6 2 0-15,1-4 0 16,2-5 0-16,4 5 0 15,4-7 1-15,0 6-1 16,0-3 0-16,4 0 0 16,1 0 0-16,7-6 0 15,-1 0-1-15,7-4 1 16,9 7 1-16,-16-3 0 16,7 5 0-16,-10 0 0 15,-12-4 0-15,8 3 0 16,5 1 1-16,-11 0 0 15,1 1 0-15,-3-1-1 16,-18-6 8-16,17 8-48 16,-7-5-44-16,-1 1-142 0,3 1 132 15</inkml:trace>
  <inkml:trace contextRef="#ctx0" brushRef="#br0" timeOffset="42895.001">3648 12253 761 0,'0'-5'372'0,"0"3"-115"0,0 2-66 16,0 0-73-16,-1 0-24 15,1 0-33-15,-1 8-7 16,-2 9-1-16,-5 31-1 16,4-17-9-16,3 3-2 15,-8-3-2-15,4 3-3 16,-4-5-6-16,-2 2-7 16,7 2-8-16,-8-8-3 0,3 2-3 15,5-4-1-15,-4-2-1 16,6 0-2-16,2-11 3 15,-9-2 0-15,7-4 5 16,1-2 3-16,-1-4-16 16,1 1-33-16,1-1-133 15,0 1-156-15,1-15 199 16</inkml:trace>
  <inkml:trace contextRef="#ctx0" brushRef="#br0" timeOffset="43721.578">3632 12265 490 0,'-1'0'332'0,"0"0"5"0,0 0-141 16,0 0-38-16,0 0-47 15,0 0-15-15,1-1-22 16,0-1-7-16,14-3-16 16,12-4-10-16,28-8-14 15,-18 10-5-15,-7-3-10 16,-4 3-1-16,3 7-3 15,-7 1 0-15,-13 3 1 16,-1 3 0-16,-3 1 2 16,-4 1 3-16,3 10 9 15,-5-2 2-15,-7 1 1 16,-2 3-2-16,-8-4-7 16,3 1-3-16,-4 5-3 15,0-8-3-15,-7-3 0 16,14 6-1-16,-7-9-2 15,3 5 0-15,6-1-1 16,-11-6 1-16,9-7 0 16,2 3 0-16,5-3-1 0,2-3-1 15,5 3-2-15,-1 0-2 16,0-1-3-16,0 0 0 16,0 0-1-16,0 0 1 15,3-1 2-15,16-6-1 16,29-6 1-16,-20 16 0 15,-2-2 0-15,-6 8 0 16,3 3 0-16,-9-5 0 0,0 11 0 16,-1-5 1-16,-2 4 1 15,-5 3 0-15,5 0 5 16,-9 2 6-16,-7-3 14 16,-1 1 7-16,-14-1 7 15,6 3 2-15,-4 0 8 16,15-1 2-16,-19-1 6 15,1-1-1-15,-13-8-8 16,-4 9-6-16,6-12-10 16,-3-6-5-16,16 0-7 15,-10-11-4-15,9 0-5 16,5 4-3-16,-2-11-5 16,8 4-2-16,3-2-11 15,0-7-23-15,7 2-76 0,1-2-55 16,7 5-198-16,13 0 226 15</inkml:trace>
  <inkml:trace contextRef="#ctx0" brushRef="#br0" timeOffset="44641.172">4120 12148 347 0,'-8'-2'260'15,"6"1"47"-15,1 1-66 16,0 0-74-16,-14 0-32 15,11 0-40-15,3-1-7 16,0 0-3-16,0 0 7 16,1 1-12-16,0 0-12 0,8 0-26 15,13 1-11-15,37 5 2 16,-19-1 3-16,-13-5 6 16,7 3-3-16,-14-4-10 15,-2-1-5-15,-1 0-5 16,0 0-2-16,-7 1-5 15,1 1-1-15,5 1-6 16,-13 0 0-16,9 4-4 16,-8 1 1-16,-3 2 0 15,4 6 0-15,-4 1 1 16,0 0-2-16,0 4 0 16,0 1 1-16,2 4-1 15,-3 0 0-15,-2 0 2 16,3 5-2-16,0 0 2 15,-3-6 2-15,3 1 3 16,0-1 3-16,-1-7 2 16,11 13 1-16,-9-7-2 0,-1-5-2 15,0 6-1-15,-8-11-2 16,8 5 1-16,-3-4 0 16,4-4-1-16,-1 0 1 15,2-2 0-15,1-4-1 16,-7 1 2-16,1-4 0 15,2 0 0-15,-1 0 1 16,1 0-2-16,0 0 0 0,0 0-2 16,0 0-2-16,-18 6-2 15,-18 14 0-15,27-12 15 16,-8-2 4-16,11 4 10 16,-17-2 1-16,-2-4-6 15,8 1-3-15,-7-5-1 16,8-1-2-16,8 2-5 15,-10-4-3-15,8-1-7 16,7 4-3-16,-4-3 4 16,5-2-32-16,2 5-115 15,1-3-56-15,0 2 103 16</inkml:trace>
  <inkml:trace contextRef="#ctx0" brushRef="#br0" timeOffset="45819.74">2913 12953 422 0,'-5'-2'280'15,"5"1"-10"-15,2 1-89 16,-2 0-27-16,0 0-41 16,0 0-16-16,0 0-13 15,0 0-1-15,0 0-6 16,0 0-2-16,0-1-8 15,6 0-5-15,5 1-11 16,8 1-7-16,25 7-11 16,-24-5-3-16,4 3 0 15,-3-3 0-15,5-3-3 16,0-2-3-16,5 2-8 16,10-2-5-16,11 2-4 15,-2-3-1-15,1 2-1 16,-3 1-1-16,-11-1 0 15,2-1-1-15,-2 3 1 0,-5-1 0 16,2 3 1-16,2 5-1 16,-3-15 0-16,-1 3 1 15,5-2-1-15,-14-5 2 16,3 11-2-16,2-7 1 16,-12 1 0-16,17 7 0 15,-16-12-1-15,2 12-1 16,8-2-1-16,-9-2 0 15,8 3-1-15,0 4 1 0,-10-5-1 16,4 7 0-16,-2-1 1 16,-6-5-1-16,6 7 0 15,-2-5 2-15,3 2-1 16,3-3 2-16,-3-1 0 16,3-3 0-16,3 1 2 15,4 3 2-15,-4-3 3 16,0 1 1-16,4 1 5 15,-4-5 1-15,7 7 1 16,-8-6-1-16,3 0-4 16,2-6-2-16,-4 0-3 15,6 10-1-15,-9 1-4 16,2 5 0-16,-4-2-2 16,-5-4 1-16,1 0 0 15,-2 1 0-15,1 4 2 16,1-1 1-16,4 4 0 0,1-2 2 15,0-1-1-15,14 0 1 16,-14-4-1-16,-9-1-1 16,2 1 0-16,-11-2-1 15,2-1 1-15,-2-1-1 16,-3 2 1-16,0-1-2 16,0 1-4-16,0 0-38 15,2 0 401-15,14-2-283 0</inkml:trace>
  <inkml:trace contextRef="#ctx0" brushRef="#br0" timeOffset="48006.544">3429 13234 487 0,'0'-2'246'16,"0"1"-68"-16,0 1-37 15,0-1-35-15,0 0-10 0,2 1-15 16,-1-1-4-16,2 0-12 15,1 0-3-15,-4 0-4 16,4-1-1-16,3-1-11 16,-6 2-5-16,1 0 1 15,-2 0 3-15,0 0 13 16,2 1 8-16,-1 0 8 16,-1 0 1-16,0 0-2 15,0 0-4-15,-1 0-13 16,0 0-8-16,0 0-10 15,-26 4-4-15,-24 7-10 16,22-12-1-16,5 2-5 16,10 8-1-16,-5-7-3 15,-4 3-2-15,3 5-5 16,-3-6-1-16,0 0-3 16,11-2 0-16,2-2-1 0,-2-2 0 15,11 7-1-15,0 2 0 16,-3 0-1-16,0 8 0 15,-1-3 0-15,0-3 0 16,0 7 1-16,-2-2 0 16,0-1-1-16,-3 6 1 15,0 1 0-15,4-6 0 0,-2 9 0 16,2 0-1-16,0-3 0 16,-4 3 0-16,0-2 0 15,0-1 0-15,4-1 0 16,46 81 7 93,-19-50-7-109,-11-25 0 0,1 1 1 0,-42-15 2 16,21-11-2-16,9 0 1 15,-11 0-1-15,20-4-1 16,3 8 1-16,-16-3-1 16,17 4 0-16,-1-1 0 15,1-9 0-15,19 2 0 16,-11 3 1-16,5-8 2 0,-2 0-1 16,3-1 1-16,-2-8 0 15,-10 4-1-15,4 4 0 16,-6 2-1-16,-8 1 1 15,3 6 0-15,-5-1 5 16,0-1-60-16,-2 2-54 16,0-1-198-16,0 0 185 15</inkml:trace>
  <inkml:trace contextRef="#ctx0" brushRef="#br0" timeOffset="48736.111">3613 13263 1112 0,'-5'6'474'16,"4"-6"-251"-16,-17 5-49 16,18-1-58-16,1 2-21 15,-2 10-32-15,17-3-3 16,-19 10-7-16,-2 0-3 16,-1 4-6-16,-7 3-2 15,4 0-3-15,-3 2-4 16,3 0-6-16,6 5-6 0,-5-6-9 15,-3-3-4-15,-2-3-3 16,2-4-1-16,2-4 0 16,6 6 0-16,1-11 3 15,0-8 2-15,1-2 4 16,0-18-1-16,1-4-5 16,3 4-5-16,2-18-6 15,6 5-19-15,7-5-33 16,-3-7-12-16,-4 1-10 15,12 4 17-15,-4-5 31 16,0 2 12-16,12 14 11 16,-13 1 1-16,2 5 0 15,0 6 0-15,14 6 2 16,-12-5 1-16,-2 10 1 16,-4 0 0-16,-5 3 0 15,-1 3 0-15,2 12 2 16,2-3 0-16,-16-5 3 15,6 11 1-15,5 2 2 0,-6 3 2 16,8 6 3-16,-3-2 2 16,-10-2 3-16,-8 4 1 15,-2 2-2-15,4-3 0 16,-7-4-5-16,16 4-3 16,-9-4-2-16,3-3-1 15,0-5-1-15,3 4 0 0,-8-10-1 16,2 2 1-16,4-3-8 15,-8-9-39-15,7-1-166 16,6-10 143-16</inkml:trace>
  <inkml:trace contextRef="#ctx0" brushRef="#br0" timeOffset="49072.204">3582 13449 1053 0,'-2'-2'524'0,"2"-1"-173"16,2-2-145-16,-2 4-39 15,0 0-66-15,10 0-34 16,11 0-14-16,24 0-2 0,-20 6-2 15,10 0-2-15,-3-2-10 16,3 1-5-16,1 2-10 16,-29-6-3-16,11-2-4 15,-3 1-1-15,-24-10-3 16,37 8-1-16,-22-9-5 16,6 4-29-16,13-2-148 15,-20-3 129-15,14 15-18 16</inkml:trace>
  <inkml:trace contextRef="#ctx0" brushRef="#br0" timeOffset="49885.208">4038 13140 763 0,'-7'0'374'0,"1"0"-117"16,4 0-39-16,2-2-57 15,0 1-26-15,0 0-51 16,0 0-13-16,0 0-28 16,0 0-7-16,8 1-15 15,16 4-6-15,42 19-3 16,-31-10 2-16,3 5 7 15,5-7 3-15,-5-2 1 16,-7 0-2-16,-7-3-5 16,-8 3-2-16,-8-6-4 15,6 1-2-15,-1 4-3 16,1 6-3-16,-4 1 0 0,-3-1-2 16,-3 2 1-16,-4-1 0 15,2 4 0-15,2 7-1 16,-3 1 2-16,3-4 4 15,-2 4 5-15,0-2 3 16,-1-1 6-16,-4-1 0 16,-1-2-2-16,5 3-1 15,-4-8-5-15,3 2-2 0,0 4-4 16,-3-7 0 0,1 7-1-16,2 3-1 0,0-1 1 15,-5-4 1-15,5 4 0 16,-9-14 1-16,-7-6-1 15,10 8 2-15,-5-5-1 16,-7 3 0-16,9 1 2 16,-8-1 1-16,-1-7 7 15,9 3 3-15,-12 1 3 16,7-3-1-16,-22-6-5 16,13 2-3-16,4-3-5 15,-11-8-3-15,15 0-2 16,-7-1-1-16,5 2-2 15,6-4-1-15,-2 5-3 16,-4-3-2-16,6-10-39 16,2 20-39-16,5 0-100 15,10-3 107-15</inkml:trace>
  <inkml:trace contextRef="#ctx0" brushRef="#br0" timeOffset="50692.896">5392 12672 382 0,'-2'0'292'0,"-3"2"74"16,0 0-84-16,1-1-66 15,3-1-37-15,0 0-57 16,0 0-15-16,0 0-23 0,0 0-3 16,0 0-2-16,1 0-12 15,0-1-11-15,17 0-7 16,32-2-14-16,-26 2-4 15,1-1-3-15,1 1-1 16,2-2-3-16,10 7-4 16,-10-2-7-16,-9 0-3 15,4 1-2-15,-13-3 0 16,2 2-1-16,1 3 0 0,-24-5-2 16,5 0-38-16,-1 0-136 15,3 0 18-15,1-3 62 16</inkml:trace>
  <inkml:trace contextRef="#ctx0" brushRef="#br0" timeOffset="51082.806">5328 12877 740 0,'1'-9'383'0,"4"-1"-84"0,-1 1-43 16,3-4-56-16,0 2-29 16,3 6-55-16,1 6-21 15,2 6-25-15,-2-2-8 16,6 2-7-16,-1-7 2 15,-5-2 3-15,12 8 1 0,1-5-4 16,0 1-5-16,16 2-13 16,-9-5-7-1,10 4-11-15,5 1-3 0,-19-6-5 16,-6 0-2-16,-4-3-2 16,-8 0-3-16,-3 4 0 15,6 6-35-15,-17-2-105 16,-4 10 93-16</inkml:trace>
  <inkml:trace contextRef="#ctx0" brushRef="#br0" timeOffset="53738.831">6434 12447 696 0,'0'-2'460'16,"1"3"-225"-16,-6 3-73 16,5-4-31-16,0 0-46 15,-2 0-15-15,0 18-19 16,-4 25-7-16,2-21-8 15,-2 1-3-15,-2 2 0 16,1 8 1-16,-7 0-6 16,7 7-1-16,-7 0-5 0,-3-5-2 15,4 0-3 1,-7-10-3-16,7-7-3 0,4 5-1 16,1-13-1-16,6 5-1 15,5-1 0-15,-7-11 1 16,7 4 6-16,-3-8-2 15,-14-16-58-15,14 4-48 0,0-6-333 16,7 5 281-16</inkml:trace>
  <inkml:trace contextRef="#ctx0" brushRef="#br0" timeOffset="54122.22">6649 12705 1042 0,'-13'3'523'0,"15"4"-172"16,11 5-169-16,-28-6-36 16,20 8-67-16,-17-4-24 15,5 9-25-15,9 3-7 16,-2-7-8-16,-1-1-1 16,-9-9-4-16,7-2-2 15,0-1 0-15,3 4 0 16,0-6 1-16,0 0 1 0,0 0-29 15,0 0-39-15,-1 0-136 16,0 0-123-16,0 0 194 16</inkml:trace>
  <inkml:trace contextRef="#ctx0" brushRef="#br0" timeOffset="54784.692">7036 12427 875 0,'3'-6'402'0,"5"6"-159"16,7 2-31-16,-17-3-56 16,2 3-27-16,2 8-50 15,-9-7-11-15,2 12-10 16,5 3 2-16,-10 1 2 15,0 4-4-15,-1 4-8 16,-4 0-5-16,7-1-13 16,-2 0-6-16,0-6-11 15,0 1-2-15,-1-8-2 16,1-2-2-16,4-3 2 16,-2-1 1-16,-3-6 2 15,8 1 0-15,3-2-4 16,-7-9-2-16,8-5-5 15,-2-1-2-15,-1-1-2 16,5 4-3-16,-5 5 0 16,8 1-1-16,-3-2 1 15,-11 4 0-15,20-1 0 16,-7 3 0-16,6 6 0 0,17 6 0 16,-9 0 1-16,8 5 2 15,1-2 1-15,0-3 0 16,2 1 1-16,-10-7 0 15,0-4 2-15,6 1 1 16,3-4 0-16,-2 0 0 16,0-2 1-16,-8-6 20 15,-8-2-74-15,3-1-57 0,-3 0-139 16,2-1 128-16</inkml:trace>
  <inkml:trace contextRef="#ctx0" brushRef="#br0" timeOffset="55206.878">7452 12287 952 0,'-3'-5'505'0,"2"7"-121"16,-4-1-162-16,4-1-42 16,0 0-68-16,0 0-32 0,-8 15-41 15,-15 42-7-15,15-18-4 16,-2-6 5-16,-2 3 10 15,-2 1 1-15,5 2-1 16,-5 3-6-16,-2 0-15 16,1-1-3-16,-3 5-8 15,3-4-2-15,-4-8 1 16,2-1-3-16,1-8 2 16,-1-8-2-16,12 0 2 15,11-3 7-15,-13-14-47 16,12 3-51-16,-7-12 53 15</inkml:trace>
  <inkml:trace contextRef="#ctx0" brushRef="#br0" timeOffset="59849.82">7946 12333 374 0,'1'-10'226'0,"1"3"3"16,2 6-72-16,-1-3-42 0,-2 3-14 16,-1 1-22-16,0 0-6 15,0 0-6-15,0 0-3 16,0 0-14-16,0 0-10 15,0-2-9-15,-1 1 3 16,1 0 11-16,0 1 8 16,0 0 1-16,0 0 1 15,0 0-3-15,0 0 0 0,0 0 3 16,-1 0 1-16,-1 4-5 16,-3 5-2-16,0-3-8 15,-7 7-5-15,-38 14-6 16,33-27-2-16,-3 10-6 15,4-10-2-15,-1 10-3 16,1-6-4-16,3 0-4 16,-1 3-2-16,9-10-2 15,-2 2-1-15,5 1-3 16,2 0 0-16,-1 0 0 16,0 0-1-16,0 0-1 15,0 0 0-15,0 0 0 16,0 0 0-16,0 0 1 15,-1 0 1-15,-1 4-1 16,-12 2 0-16,-26 31 0 16,41-24 0-16,-8 1 1 15,9 0-1-15,1-2 0 0,-11-1-1 16,1-3 0-16,8 3 0 16,0-1 1-16,-5-3-1 15,9 4 1-15,-15-4 0 16,4 0 0-16,11 3 1 15,3-6 0-15,8 2 0 16,-5-1-1-16,-10-4 0 0,-1-2 0 16,-4-2 0-16,5 2 1 15,0 0 0-15,4-2-1 16,14-4 0-16,24-10-1 16,-23 14 0-16,-2-1 1 15,3 4-1-15,-4-4 1 16,1 3-1-16,0 5 0 15,-16-1 0-15,17 7 0 16,-2-2 1-16,-1 5-1 16,12-3 0-16,-20 6 1 15,-1-2 0-15,-5 4 0 16,-1-1 2-16,0-1 0 16,-3 4 1-16,-4-1 1 15,1-1 8-15,-10 2 15 16,2-1 12-16,-2-5 19 0,-4 6-1 15,-5-8-1-15,-3-6-7 16,-8-4-10-16,-7-7-4 16,8-3-7-16,5 3-5 15,7-4-9-15,9 3-5 16,0-5-5-16,-9-3-2 16,9 10-1-16,1-3-1 0,-1 6-2 15,8 1-1-15,-6 1 21 16,-2 1-40-16,2 1-101 15,-1 2-80-15,11-4 101 16</inkml:trace>
  <inkml:trace contextRef="#ctx0" brushRef="#br0" timeOffset="63655.452">8398 12782 268 0,'8'36'188'0,"-5"-38"32"15,6 2-23-15,-6-2-29 0,2 4-6 16,2-2-17-16,-7-4-11 16,5 1-12-16,-2-8-7 15,0-5-15-15,10 9-10 16,-3-11-21-16,-1-3-11 15,6 4-17-15,0-8-6 16,-5-1-6-16,4-1-3 16,1-6-5-16,-1-2-4 15,8-1-6-15,-6-4-1 0,-7-3-4 16,2 5-1 0,-2 3-2-16,5 0-1 0,3 11 3 15,-5 2 5-15,-12 4 7 16,5 7 1-16,-6 7-4 15,-1 3-9-15,-7 6-5 16,-3 3-3-16,7 12 2 16,-12-5 1-16,20 16 0 15,-1-3 0-15,-7-5 0 16,18 5 0-16,-6-12 1 16,-1 6 0-16,9-8 0 15,-6 0 1-15,7-6 0 16,3-4 0-16,8 1 1 15,-7-10 0-15,6 2 2 0,-16-5 1 16,16-5 0 0,5 3-1-16,3-2 0 0,19-4 0 15,-24-13-1-15,-1 2 1 16,-4-9-1-16,-5 2 1 16,7 8-1-16,1 0 0 15,-9 6-1-15,-7 4-1 16,-10 9 0-16,-6 0 1 0,1 4-1 15,4 1-1-15,0 6-1 16,0-4-2-16,-1 0-1 16,-1 5 2-16,-6 12 0 15,-8 33 1-15,14-17 0 16,-6 3 1-16,-3 3 2 16,-15-7 0-16,3 3 4 15,-2-4 0-15,7 3 1 16,-3 0 1-16,5 3-2 15,-3-3 0-15,1 0-2 16,3 1-1-16,-1-5 0 16,4-1 0-16,4 0 0 15,1-7-1-15,2-11-7 16,-8 1-52-16,13-11 41 16</inkml:trace>
  <inkml:trace contextRef="#ctx0" brushRef="#br0" timeOffset="65789.677">6015 13078 344 0,'-6'-4'207'0,"3"4"-33"16,2-1-32-16,1 1-11 16,0-2-7-16,0 1 2 15,0 1-10-15,0-1 1 16,0 0 4-16,0 1 3 16,0-1-4-16,0 0-6 15,0 1-13-15,0 0-11 16,7 1-12-16,8 1-6 0,26 7-13 15,-28-9-3-15,10-2-5 16,2 2-4 0,-7-3-6-16,9 1-5 0,-2 2-7 15,-6-7-4-15,8 1-7 16,2 4-2-16,-4-2-6 16,0 2-2-16,3 2-2 15,-7 0 0-15,-4 0-1 16,7 0-1-16,-3-1 1 15,2-1-1-15,8 1 0 16,-7 0 1-16,9 1-1 16,-9-2-1-16,-1 1 0 15,-5 1 0-15,-3 0 1 16,4 1 0-16,-3 0 2 16,13 5 0-16,-20-5-1 0,0 0 2 15,2-1-2-15,-6-1 1 16,18 2 1-16,-3 0-1 15,-3 1 2-15,-5-3 0 16,0-1 2-16,4 1-2 16,-1-1 0-16,-1 2-1 15,-1 0-2-15,-3-2 0 0,-1 2-2 16,-1 2 0-16,0 0-1 16,2 2 0-16,-14 0 1 15,12-4-1-15,4 4 0 16,2-1 1-16,15-3-2 15,-11 4 3-15,-6-7-1 16,8-1 1-16,5-2 0 16,1 2 0-16,5 1-1 15,-10-2 0-15,-7 3-1 16,0-1 0-16,-6-1 0 16,11 6-1-16,-2-2 1 15,-2 1 0-15,5 1 1 16,-10-2 0-16,8 1 0 15,-6-3 0-15,1 0 0 16,3 0 0-16,-2-1-1 16,4 2 0-16,-1 1-1 0,-4 0 0 15,-4 1 0-15,-6 1 0 16,8 3 0-16,0-4 0 16,3 2-1-16,5-1 1 15,-5 1 0-15,109-11 15 110,1 1-21-110,-113 9 5 15,3 0 0-15,-4-1 0 0,14 1 0 16,-4-2 0-16,0-2 0 15,1-2 1-15,-5 2-1 16,-4 2 1-16,6-1 0 16,3 1 0-16,1-2-1 15,7 0 0-15,-1 2 0 16,-2 0 0-16,-4-1 0 16,-1-3 0-16,-1 1 0 15,-1 0 0-15,7 2 0 16,4 2 1-16,-2-1-1 15,-4-1 0-15,5 1 0 0,-2-1 1 16,-4-4 0-16,7 5-1 16,-3-1 1-16,-3 1-1 15,-4-3 0-15,5 4 0 16,-5-1 0-16,5-2 0 16,6 5 1-16,-7-5-1 15,9 0 0-15,-4 2 0 16,-4-3 0-16,4 3 0 15,-18-2 0-15,11 1 1 0,-2-5-1 16,1 1 1-16,14 5-1 16,-7-1 0-16,1 4 0 15,-5 1 0-15,1-4 0 16,-3-5 0-16,3 5 1 16,2-2-1-16,0 0 0 15,-2 2 0-15,-4-4 0 16,5 1 0-16,-2 3 0 15,-2-1 0-15,4 5 0 16,-5-4 1-16,7 4-1 16,-2-4 0-16,1-1 1 15,0 2-1-15,-13-5 1 16,3 1 0-16,0 3-1 16,-3-2 1-16,-3-1 0 15,0 2 0-15,-7 1-1 0,6-1 1 16,0 1 0-16,-1-3 0 15,1-1 0-15,-6 3 0 16,0 2 0-16,-1-1 0 16,-3 0 0-16,0 0-1 15,-1 0 7-15,-1 0-1 16,1 0-55-16,0 0 326 0,-7 4-225 16</inkml:trace>
  <inkml:trace contextRef="#ctx0" brushRef="#br0" timeOffset="66826.744">6529 13347 613 0,'35'-28'328'0,"-35"25"-75"16,-11-6-52-16,12 8-69 16,-1 1-23-16,4 2-28 15,-4-2-10-15,0 0-2 0,1 0-2 16,-1 0-4-16,0 0-4 15,0 0-9-15,0 0-6 16,0 0-3-16,1 2-4 16,2 3-1-16,-2-3-1 15,4 10 1-15,-5-3-2 16,-1 40-7-16,-4-23-3 16,-5-2-6-16,0 5-2 15,-2-1-4-15,-2 1-1 0,5 2-3 16,-4-3-2-16,5 0-1 15,-5-6 0-15,-8 3 0 16,18 11 0-16,-4-11 0 16,2 2 1-16,14-11 0 15,-15-8 0-15,-1-4 0 16,0 2 1-16,1-7 1 16,7 1-1-16,-1-7 13 15,5 2-30-15,5-7-113 16,0-8 11-16,7-5 39 15</inkml:trace>
  <inkml:trace contextRef="#ctx0" brushRef="#br0" timeOffset="68694.759">7184 13720 298 0,'-1'0'199'0,"0"0"7"0,0 0-37 16,-1 0-45-16,1 0-14 16,0 0-12-16,0 1-1 15,0 2 0-15,0-1 1 16,-2 6 0-16,2-8-2 15,-2 5-4-15,2-3-2 16,0 1-7-16,1-2-2 0,-1-1-13 16,1 0-7-16,0 0-9 15,0 0-4-15,0 3 3 16,1 3-1-16,-1-6-4 16,0 0-4-16,0 0-15 15,0 0-7-15,0-2-7 16,-1-2-3-16,3-17-3 15,13-30-3-15,-2 22-1 16,6-4 0-16,-4-6-1 16,11-3 0-16,-6-9 0 15,4 0 0-15,3-1 0 16,-9 1 0-16,-2 5 0 16,-1 7 0-16,-6 12-1 15,3 4 0-15,-3 13-1 16,-5 2-2-16,-2 7-4 0,0 1 1 15,-12 12 1-15,6 0 2 16,-1 13 2-16,-1 0-1 16,11 3 1-16,-10 5 0 15,3-6 0-15,2 0 0 16,-4-2 0-16,12-4 0 16,-1-6 0-16,3 0 0 15,15-4 1-15,-5-3 0 0,11-3 0 16,0-5 1-16,7-3-1 15,-8-1 1-15,0-4-1 16,-8 2 1-16,1-4 0 16,14 4 0-16,-5-6 0 15,8 1 0-15,-5-3 1 16,-11-9 0-16,0 5 0 16,-20-6 1-16,14-3 1 15,-5 2 2-15,1-9 1 16,12 4-1-16,-21 3-2 15,4 2-2-15,-8 8-2 16,1 11-1-16,-1 6-1 16,-4 4-1-16,0 9 0 15,-4 2 1-15,-4 2 1 16,6 17 1-16,-8-1 2 0,-1 2-1 16,3 6 1-16,-6-14 0 15,5 9 0-15,3 0 0 16,-6-2 0-16,1 2 1 15,-3-2-2-15,-2-7 2 16,-2 1-1-16,3 3 0 16,3-4 0-16,4 0 0 15,5 2 0-15,-12-16 0 16,-5-5 1-16,12 3-1 0,1-14 1 16,11 9 0-16,12-1-10 15,-11-5-50-15,6 2 41 16</inkml:trace>
  <inkml:trace contextRef="#ctx0" brushRef="#br1" timeOffset="81956.161">1024 14549 536 0,'-9'2'278'0,"8"-2"-84"0,0 0-39 15,0 0-70-15,-1 0-28 16,1 0-34-16,0 0-9 16,0 0-6-16,1 0-2 15,0 0 0-15,2 0 0 16,15 7-2-16,29 9 0 16,-30-16-2-16,4-5 1 0,-1 1-1 15,2 4 0-15,-5 0-1 16,9 4 0-16,-2-8 0 15,3-1 0-15,15 3-1 16,-2-5 1-16,14 9-1 16,-16-2 0-16,1-4 0 15,2 3-1-15,-8-3 0 16,19 1 1-16,-5-1 0 16,-7-1 0-16,5 6-1 15,-8-2-1 1,-17 0 0-16,-1 1 0 0,52-7 0 15,10 7 1-15,-1-10-2 16,-31 7 1-16,11 3-1 16,-9-4 1-16,4 0 0 15,3 1 1-15,2 3 0 0,10 1 1 16,-6-4 0-16,-2 1 1 16,-2-2-1-16,-6 1 0 15,11 3 0-15,4 0 0 16,6-2 0-16,-2 1 0 15,-9 0 0-15,1-1 0 16,0-3 1-16,5-1 0 16,8-4 0-16,-4 4 0 0,5 1-1 15,-8 3 0-15,0 0 0 16,3-2 0-16,3 3 0 16,0-2 0-16,0 2 1 15,3 1 0-15,-14-2 0 16,9 0 0-16,4 0-1 15,2 1 1-15,4-3 0 16,0-2 0-16,-9 2 0 16,0-3 0-16,10 3-1 15,3 0 0-15,5-1 1 16,-7-2 0-16,-2 1 0 16,2 5 0-16,-1-4 1 15,10 1-1-15,-4 0 0 16,-6-4 1-16,7 3-1 15,-5 3 0-15,5-2-1 0,0 1 0 16,-10 0 1-16,5-1-1 16,11 4 0-16,-2-3 0 15,3-1 0-15,-8-4 0 16,-13-3 1-16,20 8 0 16,-8-6-1-16,7 0 0 15,-2 2 1-15,-16-2-1 16,15 3 1-16,-13 0-1 15,15 5 1-15,-1-7-1 0,-11-1 0 16,12 4 0-16,-10-4 0 16,-6 4 0-16,14 5 0 15,-8-4 1-15,5 3-1 16,8-4 1-16,-14-5-1 16,10-1 0-16,-4-1 0 15,-4 3 0-15,20 9 0 16,-20-5 1-16,7-4-1 15,0 7 0-15,-21-12 0 16,19 8 0-16,-4 3 0 16,-3-6 0-16,5 5 0 15,-5 4 0-15,-5-6 0 16,3 1 0-16,2-2 1 16,7 4 1-1,-17-6 0 1,-36 5-2-16,-1-1 2 0,122-17-2 15,-16 5 0-15,-8-10 0 16,-67 18 0-16,-9 6 0 31,0 0 0-31,72-5-1 16,-3 2 1-16,-1-2 0 16,-61 5 0-16,15-1 0 0,-8 2 0 15,7-3 1-15,-1 0 0 16,-13-4-1-16,6-1 0 15,10 1 2-15,2 1 2 16,3 1 8-16,-6-1 3 16,-7 0 2-16,5-2 2 15,-5 0-11-15,4 0-2 0,5 3-2 16,-9-1-4-16,0-2 2 16,-2 1 0-16,-1 0-1 15,-2 4 1-15,9 0-1 16,0-1 1-16,-12-6-1 15,7 6 1-15,-7-1-1 16,-6-2 0-16,21 2 0 16,-2-1-1-16,-3-11 0 15,7 11 1-15,-7 1-1 16,-2-9 1-16,9 12-1 16,4-7 0-16,-2 8 0 15,2 1 0-15,3 1 0 16,-10-5 0-16,17-2 0 15,-13 0 1-15,9-1-1 16,3-6 1-16,-8-2-1 16,23 6 0-16,-17-1 0 0,8 8 1 15,-1 2-1-15,-7-4 0 16,20 4 0-16,-13-2 0 16,-24-2 0-1,0 2 0 1,79-3 0-16,-11 3 0 0,13 4 0 15,-59-2 0-15,3-1 0 16,0 0 0-16,-5-2 0 0,6 3 0 16,2 2-1-1,-5 0 1-15,0-2 0 0,3 2 0 16,-4 2 0-16,6-2 0 16,-2 0 0-16,-6 2 0 15,4-5 0-15,3 3 1 16,7 0-1-16,-5-2 0 15,-1-2 1-15,8 2-1 16,-1 1 0-16,-1-2 0 16,3 3 0-16,-8 1 0 15,5-1 1-15,-1 0-1 16,-2-1 0-16,3-3 1 16,0 2-1-16,-5-2 0 15,8 1 0-15,-2 0 0 16,3-3 0-16,6 1 0 15,-2 4 0-15,3-4 0 32,-1 2 0-17,128-3 1-15,2-2-1 0,-4 0 0 16,-120 5 0-16,-5-2 0 16,-3 1 0-16,0 0 0 15,-1 0 1-15,7 1 6 16,-1 0 5-16,7 0 1 0,1-1 1 15,-8 0-5-15,0 3-4 47,1 0-2-47,118-2 0 0,4 0-2 16,-2 5-1-16,-123-4 1 16,1 2 0-16,-2 3 1 15,-5-4 0-15,7 1 0 16,0 0 0-16,-3-3 1 15,7 6-2-15,0 2 0 16,-1-1-1-16,-29 3 0 31,0 1 0-31,91 5 0 0,-7 3 0 16,0-1 1-16,-79-7 0 16,12 1 0-16,7-6-1 0,-4 0 1 15,6 4-1-15,4 1-3 16,-9-1 28-16,4-1 3 15,5 0 6-15,-4-6 6 16,10 5-27-16,2-3-4 16,3-2-4-16,-1 4 0 15,-5 0-3-15,10 6-1 0,506 95-884 78</inkml:trace>
  <inkml:trace contextRef="#ctx0" brushRef="#br1" timeOffset="82350.536">27770 13699 518 0,'38'2'949'0,"52"-1"-633"16,1 1-314-16,17 0 0 16,4-2-1-16,-8-2 1 15,8 3-1-15,-30-4 2 32,1 1 0-32,83 1-1 0,8-2 0 15,-1 1-2-15,-61 2 1 16,-1-9 1-16,-6 10-1 15,7 0 0-15,-4-1 2 16,-2 6-2-16,3-9 1 16,-6-6 0-16,5 4 0 15,3-8 0-15,10 13 0 0,-17-10 0 16,15-2 0-16,-6 6-1 16,-33 1 1-1,0-1-2 1,88-5 0-16,0 12 0 0,-4-1 0 15,-39 0 0-15,-3 9 0 16,2-8 1-16,11 5 0 16,-15-2-1-16,1 3 1 15,-2 9-1-15,-17 1 1 0,-7-3-1 16,-1 10 0-16,-28-13 0 16,1 0-3-16,-30 6-4 15,-13-6-9-15,-13 6-33 16,-7-2-21-16,-5 4-63 15,-4-7-92-15,-16 8 150 16</inkml:trace>
  <inkml:trace contextRef="#ctx0" brushRef="#br1" timeOffset="86004.265">26452 13630 129 0,'0'0'70'0,"2"7"-8"16,1 2-4-16,-3-9 0 16,1 0-7-16,8 5-15 15,-4-4-5-15,4 2-1 16,2 0 4-16,25 15 8 16,-27-17 2-16,1 4-4 15,1-5-2-15,2 0-4 16,-2 4 1-16,-1-1 3 15,-1-6 0-15,-4 2-3 16,16 2-2-16,-5-5-9 16,1 11-4-16,3 1-3 15,-8-8-2-15,0 0-3 16,5 1-2-16,-10-3-3 16,4 2-1-16,7 2-2 15,0 4-1-15,10-5 1 16,-7-4-1-16,0 2 1 0,-4-7-1 15,2 3 0-15,-3 4-1 16,2-4 1-16,2 0-1 16,-3 7 0-16,3 2-1 15,-6-2-1-15,1 1 0 16,1-3 0-16,-2 2-1 16,0 5 1-16,4 1 0 0,-8-4 0 15,3 1 0-15,-2-1 0 16,-10-2 0-16,23 11 1 15,-18-14 0-15,20 7 0 16,-5-6 1-16,-10-5-1 16,13 5 1-16,-7-10-1 15,4 10 0-15,1-2-1 16,2 2 1-16,-7-3-1 16,3-2 0-16,-3 7 0 15,0-5 1-15,-3 6-1 16,0-3 0-16,-5-4 0 15,2 4 0-15,2 0 0 16,-3 2 0-16,4 5 0 16,-1-1 1-16,-4-4 1 15,2 2 1-15,3-2 1 16,-2-1 0-16,3 0 1 16,3 2 0-16,-1-5 0 15,2 5 0-15,3-3 0 0,-1 1-1 16,-11 5-2-16,1-8 1 15,0 0-1-15,1-3-1 16,14 5 1-16,-3-1-1 16,-4 3-1-16,-2-1 0 15,-4-1 1-15,-2 4 0 0,6-4 1 16,-5 7 1-16,-1-9 0 16,2 7 0-16,-4-1 0 15,-2-5-1-15,3 10 1 16,-3-8-1-16,-2-1 0 15,-2 0-1-15,2-8 2 16,0 8-1-16,1 2 5 16,0-1-45-16,-7 0 30 15</inkml:trace>
  <inkml:trace contextRef="#ctx0" brushRef="#br0" timeOffset="106058.278">2677 1619 315 0,'2'-1'143'16,"10"-2"-44"-16,-4-1-23 15,5 0-9-15,32-9-4 0,-30 6-15 16,5 5 0-16,-7-2 7 15,5 1 4-15,-10 1 10 16,-6-2 4-16,9 4 4 16,-11-2 0-16,6-1-10 15,1 3-8-15,-1 0-13 16,0 0-3-16,11 3-6 16,-11-3-2-16,9 0-7 15,7 0-5-15,-1-4-4 16,9 4 0-16,-5 0 2 15,-4 0 2-15,-6 2-2 32,-7-1-1-32,0 0-2 0,21 1 1 0,1 4 2 15,1 0-1-15,-6-3-3 16,-2 2-2-16,7 0-5 16,3 1-1-16,4 0-1 15,-3-2-1-15,-4-4 0 0,0 0-2 16,-6-6 1-16,8 6-1 15,1-1 1-15,-3 0 2 16,-1 1-1-16,-1 1-1 16,0 0-1-16,3 6-1 15,9 5-1-15,-5-5-1 16,0 5-1-16,4-6 1 16,-10-5 0-16,5 4 0 15,11-5 0-15,-8 0 0 0,0 5 0 16,4-5-1-16,-9-2 2 15,0 2 0-15,7-5 3 16,5 3 1-16,8 1 1 16,-4-3-1-16,7-2-2 15,-7 0-1-15,-4-2-1 16,6 9-1-16,-8-2-1 16,3 0 0-16,3 6 0 15,-3-5 0-15,2 5-1 16,1-1 0-16,-11-4 1 15,8 1 0-15,2-1 0 16,2 1 0-16,-2-1 0 16,-4-2 0-16,0 0 0 15,2 2 0-15,6 0 0 16,5 0-1-16,0 0 1 0,-6-5 0 16,3 3 0-16,-5 1 0 15,-4 0-1-15,4 5 0 16,-5-1 0-16,2 2 0 15,5 3 0-15,-8-7 0 0,8 4 0 16,-3-1 0-16,-3-3 1 16,6 3 0-16,-11 1-1 15,1-3 1-15,1-1 0 16,2 2 0-16,20-2 2 16,-17-1 0-16,10-6 3 15,5 0-1-15,-12-8 1 16,19 4-1-16,-11 5 0 15,-7-6 0-15,3 6 0 16,3 2 0-16,-4-1-1 16,7-2-1-16,2 2 0 15,-4-3-1-15,3 1 1 16,-4 5-1-16,-7-3 0 16,-1 2-1-16,2 2 0 15,1-3 0-15,-3-1 0 16,-1 2 0-16,-2 0 1 0,-4 0 0 15,1 1 0-15,-4 0-1 16,3-1-1-16,-5-1 1 16,9 2-1-16,2 1 1 15,-8 0 0-15,17 4 0 16,-13-2 0-16,1-2-1 16,5 0 1-16,-17-1 0 15,3 1-1-15,-5 2 0 16,7 2 1-16,1-3-1 15,-1 3 0-15,6-1 0 0,-6-3 0 16,8 4 1-16,5-4-1 16,-6 0 1-16,1 0 0 15,-7 0 0-15,-1 0 0 16,4 2 0-16,3 0-1 16,-3-2 0-16,11 0 0 15,-4 3 0-15,-5-2 0 16,9-1 1-16,-10 1 0 15,2-2-1-15,4 0 1 16,-7 1-1-16,4 0 0 16,1 0 0-16,1 3 0 15,10 1 1-15,-10 0 0 16,0-4-1-16,-3 0 1 16,-7 2-1-16,6-2 0 15,-2 1 0-15,-2 1 1 0,3 1-1 16,-1 3 1-16,7 2-1 15,-10-3 0-15,-7-5 0 16,12-1 1-16,-4-4 0 16,13 0-1-16,-1 3 1 15,-7 0-1-15,-2 5 1 0,-3 0-1 16,6 3 0-16,-6-4 0 16,-1-1 0-16,-2 1 1 15,0-2-1-15,7 1 1 16,-2 0-1-16,3-1 2 15,-6 3-1-15,-3-3 0 16,-1 0 0-16,0-1 0 16,0-2 0-16,8 3 1 15,-2 0 0-15,1-2 2 16,-8 0 1-16,3-2 2 16,4 0 1-16,0 4 1 15,7-3 0-15,-14 1-1 16,-4-1 1-16,2-1-2 15,2 4 0-15,3-1-1 16,1 2 0-16,-1 0-1 16,1 2 0-16,-2-1-1 0,0-2 0 15,4-1 0-15,1 0 0 16,0-2 1-16,0 2 2 16,-8 0 0-16,0-1 0 15,4 2-1-15,1-1 0 16,4 1-2-16,0-1-1 15,0 2-1-15,-3-2 0 16,6-1 0-16,1 2-1 16,0-1 1-16,-4-2-1 0,0 4 0 15,-2 2 0-15,3-2 0 16,0 2-1-16,5-1 1 16,3 0 0-16,-9 1-1 15,3-2 0-15,-1-1 1 16,-4 0 0-16,-2 3 0 15,3-1 0-15,-6 0-1 16,0-2 0-16,7 0 1 16,5 5-1-16,-3-2 1 15,-8 0 0-15,0-1-1 16,0-3 1-16,9 4-1 16,11-3 1-16,-7 0-1 15,-7 0 1-15,-1-5-1 16,-3 4 1-16,10 1-1 0,-4 1 0 15,4 2 0-15,1 1 0 16,-3-4 1-16,5 0 0 16,-4-5 0-16,-6 0 0 15,-2-1 1-15,-2 3-1 16,7 0 1-16,-3-4-1 16,5 3 0-16,3 1 0 0,-3-5 0 15,11 4 0-15,-8-1-1 16,-4-1 0-16,-1 3 1 15,-4 0-1-15,4 2 1 16,0 0 1-16,-4 1-1 16,6-1 2-16,-8 1-1 15,12 0-1-15,2 1 1 16,-4 0 0-16,3 0 1 16,-10 0-1-16,-2-1 0 15,-2 0 0-15,6-1 0 16,-3 3-1-16,4-1 1 15,0 2 0-15,8-2 1 16,-4-5-1-16,1 4 1 16,0-1-1-16,-11-1-1 15,6 2 1-15,0 0 0 16,5 3-1-16,-4 0 1 0,7 0-1 16,-12-3 1-1,0 0 0-15,5 0-1 0,-8-1 1 16,12 1 0-16,-10-2 0 15,3 1 1-15,0 1-1 16,5-2 0-16,3 2 1 16,1 2-2-16,-4-1 0 0,-7-1 0 15,5-1 0-15,-3 1-1 16,0-3 1-16,0 4 0 16,-7-1 0-16,-3 0 0 15,1 3-1-15,-1-3 1 16,1 0-1-16,2 4 2 15,-5-3-1-15,2 1 1 16,5 1-1-16,-1-7 1 16,9 1 0-16,1-1 0 15,-6-2 1-15,3 4 0 16,-6-2-1-16,3-2 1 16,4 3-1-16,7 1 0 15,-13-3-1-15,17 5 0 16,-12 0-1-16,-2-2 1 15,13 3-1-15,-20-1 0 16,8 0 1-16,-7 0-1 16,-2-2 1-16,9 1-1 0,-4 0 0 15,2 1 1-15,-2 2 0 16,-4 1 0-16,2-2-1 16,0-1 1-16,9 1-1 15,-7-2 1-15,-2-2-1 16,-6-1 0-16,-2 4 0 15,3-3 1-15,4 3-1 0,4 3 1 16,0-3-1-16,-1-1 1 16,-8-4-1-16,7 5 1 15,2-2 0-15,5 3 0 16,6-1 0-16,-10-2 0 16,-5 0 1-16,-6-5-1 15,3 5 0-15,4-1-1 16,-4-2 0-16,9 3 0 15,-1 0 0-15,-3 2 0 16,0 0 0-16,-4 2 0 16,3 0 0-16,5 0 0 15,-4 0 0-15,1-2 0 16,-6 0 1-16,-3-2-1 16,7 2 1-16,0 0-1 15,0 0 0-15,1 0 0 16,-1-2 0-16,0 2 1 15,-3 0-1-15,10 0 0 0,-2 1 0 16,4-1 1-16,-3 0-1 16,-9 0 0-16,1-1 1 15,-4 1-1-15,4 0 0 16,-1 1 0-16,3 0 0 16,-6-2 0-16,-4-1 0 0,5 1 0 15,-11-4 0 1,20 5 0-16,-4 0 0 15,0 0 0-15,4 0 1 0,-9-2-1 16,4 2 1-16,-7 0 0 16,6 2-1-16,-4-1 1 15,8-1-1-15,-4-1 0 16,-2-3 0-16,4 2 0 16,0 1 0-16,5 1 0 15,1 0 0-15,2-1 0 16,-5 0 0-16,-4-1 0 15,-1-1 1-15,-3 2-1 16,-1 1 0-16,5 1 0 16,2 1 0-16,0-1 0 15,5-1 0-15,-8 1 0 16,0 2 0-16,-1 0 0 0,-5-1 0 16,8-2 0-16,-6 2 0 15,0-2 0-15,0 1 0 16,-5 0 0-16,-2-1 0 15,3 0 1-15,-2 1-1 16,4 0 1-16,1-1-1 16,2 0 0-16,5 0 1 15,-11 0-1-15,2 1 0 16,-1-1 0-16,-15-2 0 0,17 2 0 16,2 0-1-16,-7 0 1 15,13 3 0-15,-16-1 0 16,-3-1 0-16,-1-1 1 15,-2 3-1-15,-1-3 0 16,-2 1 0-16,-2 0 1 16,0-1-1-16,-4 1 1 15,-2-2 0-15,-2 1-1 16,-1 0 7-16,0-1-67 16,0 0-25-16,-16 1 51 15,-31-1-55-15</inkml:trace>
  <inkml:trace contextRef="#ctx0" brushRef="#br0" timeOffset="119835.059">2486 5065 427 0,'-4'-8'261'0,"4"-1"-8"16,1 3-32-16,-1 6-36 16,8 0-25-16,-5 3-43 15,-3-3-17-15,-3 1-28 16,2-1-9-16,-1 0-7 16,1 0-4-16,0 0-10 15,0 0-4-15,-3 1-9 16,2-1-3-16,-2 6-5 15,-2 8-3-15,-32 29-4 16,29-21-3-16,-9 6-5 16,-3 0 0-16,8 4-3 0,3 4 0 15,-4-5-1-15,1-5 1 16,4 1-1-16,-7-7 0 16,15-1-1-16,1 2 0 15,1-5-1-15,2-2 0 16,-3-1-1-16,3-2-1 15,5-2-1-15,-1-4 1 16,9-1 0-16,2-3 2 0,-3-6 2 16,10-2 1-16,2-11 1 15,-1-8 1-15,8 1-1 16,-3-6 2-16,2-6 1 16,0-3 0-16,-5-3 0 15,-7-4 0-15,0 5 1 16,-2 5 0-16,1 0-2 15,3 7-1-15,-1 4-1 16,-5-2 3-16,-3 9 3 16,3-1 1-16,-8 7 3 15,1 3 0-15,-1 3 2 16,-18 5-2-16,5 5-6 16,-2 7-2-16,-7 9-4 0,11 5 1 15,-12 2 0-15,-1 3 0 16,-3 1-1-16,-2 3-1 15,4 3 1-15,4 5 0 16,0-5 0-16,2 1 0 16,3-5 0-16,-14-7-1 15,17 1 1-15,-10-7-1 16,3 3 0-16,14-5-1 16,-6 2 1-16,7-7-1 0,3-6-38 15,-9 0-36-15,3-5-91 16,4 4-74-16,3-5 149 15</inkml:trace>
  <inkml:trace contextRef="#ctx0" brushRef="#br0" timeOffset="120552.848">3127 5164 445 0,'0'0'276'16,"0"-1"8"-16,1 0-50 16,5-1-36-16,-1-1-21 0,5 0-39 15,-6 1-10-15,-1 0-13 16,3-2-5-16,-6 3 5 16,0 0 0-16,0 0-13 15,0 0-11-15,0 0-31 16,-1 0-18-16,-11 2-19 15,-13 3-4-15,-33 15-7 16,27-9-3-16,-1 2-4 16,8 5-1-16,0-10-2 15,0 3 0-15,7-6 0 16,0-4-1-16,12 1-2 16,9-1-4-16,0 1-6 15,-4-1 0-15,0 0 1 16,0 0 3-16,13 4 4 15,4 3 2-15,36 17 0 0,-26-6 1 16,-9-3-1-16,-4-5 0 16,-2 8 0-16,-4-6 1 15,-1 7 0-15,-3 2 1 16,-5-3 0-16,-5-3 2 16,-3 4 0-16,-5-3 1 15,-3-1 3-15,-5 1-1 16,-2-5 2-16,4-1-1 15,-9-5 0-15,9-3 0 0,-1-2-1 16,1-2-1-16,11-1-1 16,3-1 0-16,1-3-4 15,-6-5 0-15,6-6-10 16,-4-4-23-16,14-6-100 16,9 5-81-16,12-5 125 15</inkml:trace>
  <inkml:trace contextRef="#ctx0" brushRef="#br0" timeOffset="120985.051">3512 5128 632 0,'1'-7'426'0,"3"1"-6"0,-4 2-142 15,-2-1-43-15,1 3-76 16,0 2-37-16,0 0-58 15,0 0-16-15,-6 11-19 16,0 13-3-16,-37 34-4 16,29-21-1-16,-6 0-5 15,10 5-3-15,-7-15-4 16,5-3-2-16,8-1-1 16,-11-8 0-16,10 2-2 15,-6-4 0-15,-1-3-2 16,1-2-1-16,3 0-19 15,2 0-29-15,7-8-125 16,4 3-81-16,4-5 150 16</inkml:trace>
  <inkml:trace contextRef="#ctx0" brushRef="#br0" timeOffset="121520.752">3860 5105 1184 0,'-13'4'504'0,"3"4"-276"15,-7 3-44-15,2 2-55 16,9 5-23-16,-4 3-30 16,1 4-8-16,-12 3-12 15,-2 4-4-15,0-2-12 16,-3-2-7-16,6-3-15 15,1-2-4-15,6 0-7 16,-4 0-1-16,5-3-1 16,-4 1 0-16,11-12 0 15,3-4 1-15,-8-6 2 16,20-10-3-16,1-7-4 16,7-5-4-16,23-15-32 15,-5-5-13-15,3-4-8 16,-2 0 1-16,-4 10 29 15,-17 3 15-15,12 12 10 0,-1 7 1 16,4 7 1-16,4 3 2 16,-19 8 3-16,3 3 2 15,-11 10 1-15,-1-2 2 16,-4 12 2-16,-2 8 1 16,-9 0-1-16,0 9-1 15,-7-8-3-15,-5-4-2 16,2 0-2-16,-5-5 0 15,7-2-2-15,-10-3 0 0,18-4-1 16,-2-2 0-16,10-10 5 16,11 1-12-16,-10-9-86 15,16-2-68-15,-1-9 90 16</inkml:trace>
  <inkml:trace contextRef="#ctx0" brushRef="#br0" timeOffset="122222.018">4478 5209 873 0,'-3'1'469'0,"3"-2"-127"15,0-2-132-15,0 2-32 16,0-1-47-16,0 1-13 15,0 0-11-15,0 0-5 16,0-3-15-16,0-6-9 16,-1 6-23-16,0 2-12 15,0 1-23-15,-3-1-6 16,-17-4-7-16,-26 2-1 0,23 10-3 16,-4 0 0-1,5 7-1-15,6-2-1 0,-3-1 0 16,-3-1-1-16,5-3 0 15,0 8 0-15,-2-2 0 16,6 4 0-16,1 3-1 16,-10-5 0-16,14-1-1 15,2-2 0-15,3 4-3 16,3-7 1-16,9 3-2 16,8 7-1-16,0-18 0 15,13 5-6-15,-5-6-23 16,-1-13-12-16,2 1-17 15,-4-9 5-15,3-6 25 16,2 2 13-16,2-6 21 16,-8-1 3-16,-3 4 0 15,-5 4 0-15,-3 10-3 16,-2 9-7-16,-7 8-3 0,-5 5-2 16,-9 13 2-16,-7 1 5 15,-11 14 6-15,12 12 1 16,-7 3 5-16,2 5 0 15,-8 1 2-15,-12-3 3 16,-4 7 5-16,-4 0 1 16,11 4-1-16,-2-8-3 0,-1-4-5 15,6-4-2-15,-3-13 2 16,8 3 2-16,10-22 4 16,1-6 2-16,6-8 0 15,-15-13-1-15,1-9-16 16,5 0-14-16,14-9-125 15,11-7-103-15,2-8 149 16</inkml:trace>
  <inkml:trace contextRef="#ctx0" brushRef="#br0" timeOffset="122926.597">5067 4979 769 0,'5'-4'432'0,"-3"-2"-71"0,-1 4-47 16,-1 2-82-16,-1-1-38 16,1 1-67-16,-1 0-31 15,0 0-49-15,0 0-16 16,-6 10-11-16,-4 12-2 0,-31 32 0 16,26-26 0-16,1 1 0 15,4 7-1-15,-11-3 1 16,-1 0 0-16,1 2-1 15,-1-8 1 1,7-2 0-16,5 2-1 16,-3-8-26-16,10-5-4 0,1-5 8 15,-2-5-12-15,9-4-75 16,-5-2-47-16,13 8-161 16,3-10-116-16,7-5 275 15</inkml:trace>
  <inkml:trace contextRef="#ctx0" brushRef="#br0" timeOffset="123238.561">5487 4868 1145 0,'2'-5'566'0,"-2"5"-192"16,-4 11-172-16,-3-5-42 15,0 15-51-15,-5 4-16 16,-6 3-35-16,-3 6-13 0,-2 4-16 16,-4-4-4-16,-3 4-9 15,4 5-2-15,-4-5-5 16,14 6-2-16,5-1-1 16,-14-11-2-1,7-4-1-15,1 0 0 0,-3-12-1 16,23 7-2-16,2-10-54 15,-8-6 5-15,-1-7-206 16,-10-17-388-16,-5-2 448 16</inkml:trace>
  <inkml:trace contextRef="#ctx0" brushRef="#br0" timeOffset="123489.03">5027 5140 955 0,'-14'0'533'0,"13"0"-110"16,4-2-170-16,3-2-41 15,-6 3-65-15,5 0-27 16,16-1-42-16,28-1-21 16,-16 4-29-16,5 4-8 15,-2-5-10-15,8 3-2 0,-4-3-4 16,-5 0 0-16,-1 1-1 15,-12-1-34-15,-4-5-121 16,1 1-93-16,-6-7 137 16</inkml:trace>
  <inkml:trace contextRef="#ctx0" brushRef="#br0" timeOffset="123807.984">5707 5138 1427 0,'1'0'618'0,"9"1"-339"15,-3-1-127-15,2 1-27 16,7 1-37-16,-4-2-20 15,6 0-29-15,-4-2-10 16,9 1-15-16,5 2-3 16,-2-3-3-16,6-2-1 15,-8-4-2-15,1-2 2 16,-1-2-69-16,-3-2-52 0,4 0-180 16,-7-2 174-1</inkml:trace>
  <inkml:trace contextRef="#ctx0" brushRef="#br0" timeOffset="124242.345">6460 4942 1171 0,'-6'-5'604'0,"3"9"-168"16,-2 0-220-16,2 6-45 15,-2 3-69-15,-7-2-19 16,2 9-40-16,-9 2-12 16,-1 4-10-16,-2 5 0 0,-1 5-2 15,0 1-2-15,-6-2-4 16,5-1-3-16,3-4-5 16,-2 1-1-16,16-5-1 15,-7-8-2-15,8-2 0 16,13-4-12-16,-7-5-62 15,12 1-54-15,-4-18-134 16,3 0-19-16,16-6 166 16</inkml:trace>
  <inkml:trace contextRef="#ctx0" brushRef="#br0" timeOffset="124565.565">6915 4847 1102 0,'-6'7'724'0,"-2"9"-388"16,-4 2-132-16,-1 1-34 16,0 8-40-16,-6-4-18 15,2 10-34-15,-5 0-9 16,0 2-21-16,-1 4-9 0,2 0-18 15,-2 1-6-15,5 1-4 16,-12-8-3-16,16 0-2 16,-1-6 0-16,5-7-2 15,9 7-1-15,-19-14-1 16,12-1-15-16,-5-6-57 16,4-6-49-16,12 0-159 15,-2 0-93-15,5-2 229 16</inkml:trace>
  <inkml:trace contextRef="#ctx0" brushRef="#br0" timeOffset="124855.509">6434 5062 786 0,'-7'-6'498'16,"7"2"8"-16,0 1-165 16,10 1-140-16,-4 1-42 15,10 1-61-15,12 3-17 16,4-1-34-16,7 3-13 0,11 1-20 16,-9 0-6-16,8 7-3 15,2-2-1-15,-14 2-21 16,2-1-50-16,-13-6-379 15,-6 1 312-15</inkml:trace>
  <inkml:trace contextRef="#ctx0" brushRef="#br0" timeOffset="126133.911">2550 5585 490 0,'-8'-5'302'0,"3"-2"-39"16,1 1-57-16,0 3-9 0,3-4-21 15,3 7-19-15,0 1-25 16,-2-1-12-16,0 0-23 15,0-1 0-15,0 0 3 16,0 0-2-16,0 0 1 16,1 0-8-16,10 1-23 15,1 0-12-15,31 5-24 16,-29 1-6-16,3-1-7 16,3 3-1-16,8-2 0 15,5 2 1-15,14 2 4 16,-2-5-1-16,18-3 0 15,-2-2-2-15,4-4-2 16,8 4-1-16,-1-1-1 16,10 1 0-16,1 0-2 15,-2-4-2-15,-2 3-5 0,-11-4 0 16,-3 4-3 0,12 2 0-16,-16-1 0 0,10 0-2 15,-3 0 0-15,-12-5 0 16,11 2 0-16,-5 1-1 15,4-2 1-15,6 5 0 16,-2-3 0-16,-1-3 0 16,0 4 0-16,-9-4 0 15,7 5 0-15,-2-2 0 0,4 1-1 16,-10 1 0-16,-1-4 0 16,5 4 0-16,-9 0 1 15,11-1 0-15,0 1 0 16,-6 0 0-16,14 0 1 15,-9-4-1-15,0-2 1 16,0-3 0-16,-7 2-1 16,5 1 1-16,8 3 0 15,-9 1 0-15,0-3 1 16,9 6 0-16,-17-4 1 16,8 6 0-16,-7-3 1 15,-10-1 1-15,3 3 0 16,-2 0-1-16,3 6-1 15,-2-3 1-15,0 2 0 0,-16-7 1 16,11 2 3-16,-1-2 3 16,-1 0 2-1,7-2 1-15,-9-4-1 0,0 0-2 16,11-3-4-16,6 2-1 16,-9-3-3-16,1 1 0 15,-12 0-3-15,-4 3 1 16,-8 2-2-16,-9 3 0 15,-13-1-2-15,-5 1-4 0,-3 6-18 16,-5 5-14-16,0 6-15 16,-22 2 154-16,-17-3-82 15</inkml:trace>
  <inkml:trace contextRef="#ctx0" brushRef="#br0" timeOffset="127490.623">2468 5581 587 0,'-11'-5'333'0,"16"5"-45"15,-5 0-42-15,0 0-58 16,0 0-30-16,-1 0-40 0,0 0-15 16,0 0-16-16,0 0-4 15,0 0-2-15,1 2 0 16,0 0 0-16,3 3-2 15,1-1-8-15,14 0-2 16,32 24-3-16,-25-26-2 16,5-2-6-16,2-4-5 15,11 2-10-15,5-2-4 16,4 2-9-16,1 1-5 16,8 1-8-16,2-2-3 0,3 1-3 15,3 2-1-15,0 3-2 16,-2-2-1-16,4-3-1 15,6 1 0-15,-11-9 0 16,-6 5-2-16,9 2 1 16,-6-7-1-16,8 12-1 15,5-3 0-15,-9-4 1 16,3 6 0-16,-12-4 1 16,4-2 1-16,5 8 2 15,-11-7 0-15,6 3 0 16,15 4 2-16,-13-5-2 15,3 1 1-15,-5-4-2 0,-16-1 0 16,7 3-1 0,2 1 1-16,-1 2 0 0,-3 0 0 15,7 2 2-15,1-1 0 16,-8-4 0 15,-24 1 2-31,-14 0-1 0,0 1 1 0,106-4-2 16,-15-4 0-16,8-4-1 15,-54 7 0-15,0-1-3 16,-7-4 0-16,4 5-1 0,2-5-1 16,-2 5-1-16,2 6-1 15,-4 3 1-15,-6-1-1 16,-2 4 2-16,-6-6-1 16,-10-1 0-16,7 2 0 15,-5-2-1-15,3 0 1 0,13 4-1 16,-9 1 1-16,5-5-1 15,-7 0 1-15,6-4 0 16,4 0 0-16,6 0 0 16,7-1 1-16,-9-1-1 15,2 5-1-15,-1-2 0 16,3 1 0-16,-1 2 0 16,4-1 1-16,-5 2-1 15,1-1 0-15,-4 0 0 16,-8 0 1-16,-3 2-1 15,-7 1 1-15,-1-2 0 16,-6 2 0-16,4 0 0 16,0 2 0-16,-12-1 1 15,3-1-1-15,-10-1 2 16,-2-2-1-16,12 4 0 16,5-1 1-16,-4 1-2 0,-6-3 2 15,-12-1-1 1,-3-5 0-16,1 3 1 0,0 1 0 15,-1 0-38-15,0 0-7 16,0-1 201-16,0 2-140 16</inkml:trace>
  <inkml:trace contextRef="#ctx0" brushRef="#br0" timeOffset="130617.9">2404 14870 358 0,'2'-9'253'0,"0"2"14"16,-4 2-37-16,13 2-70 15,-9 0-35-15,6 2-48 16,-4-1-16-16,-12-1-10 16,10 1 6-16,-2 0 15 15,2 2 4-15,-2 0-10 16,0 0-5-16,0 0 0 15,0 0 0-15,0 8 2 16,-4 12-2-16,0 38-15 16,-2-24-9-16,3 11-13 15,-12-1-6-15,-11-7-7 16,-1-2-2-16,-11-16-3 16,12 2 0-16,8 0-3 15,6 0-1-15,5 1-2 0,0-2 0 16,6-4 0-16,1-5-2 15,12-1-1-15,-3-1 0 16,10-8 3-16,3-1 1 16,15-8 8-16,6-6 1 15,9-7-1-15,-3-4 0 16,-5-8-2-16,3 6-1 16,-10-10-1-16,1 0 1 15,0-3 3-15,-10-7 5 0,-1 3 12 16,2 3 4-16,-16 1 9 15,9 5 2-15,-4 1 0 16,-2 6-2-16,-7 3-10 16,-13-3-6-16,-1 10-3 15,-3 3-1-15,-3 7-2 16,5 8-3-16,2 8-12 16,-14-2-2-16,11 13-1 15,-4-2-1-15,-6 5 2 16,9 2-1-16,1 6 1 15,-2 0 0-15,-1 4 0 16,5 6 1-16,-4-6 0 16,2 4-1-16,2-6 1 15,-2-3 0-15,4 3 0 0,0-5 0 16,0-3 0-16,0-1 0 16,-1-5 0-16,0-2 0 15,1-3 0-15,3 2-1 16,-1-5 17-16,2 0-36 15,-1-3-81-15,0-3-56 0,3 0-195 16,-2-4-287-16,-1 0 427 16</inkml:trace>
  <inkml:trace contextRef="#ctx0" brushRef="#br0" timeOffset="131314.757">3184 14926 357 0,'7'-5'219'0,"7"0"8"0,-1-1-6 16,1 1-21-16,-4-2-7 16,-8 4-9-16,4 1-8 15,1 2-11-15,-6 0-2 16,-1 0-28-16,-1 0-17 16,0 0-33-16,-16 3-18 15,-35 11-25-15,30-2-9 0,-4 0-13 16,-1-1-4-16,2 3-7 15,-1-3-1-15,-1-8-3 16,5 5-2-16,5-4-2 16,2-2-1-16,11 7-1 15,-2-10-2-15,5 2-5 16,5 2-2-16,-4-4 0 16,0 0 1-16,1 1 6 15,15-1 1-15,35 9 0 16,-29-3 0-16,-2-3 1 15,-2 10 1-15,-2 0 0 16,1 7 0-16,-2 0 1 16,-6-4 1-16,-2 4 1 15,-5-2 0-15,-5 5 3 16,-1-4-1-16,-11-5 1 16,1 3 0-16,1-6 0 15,-5 6 0-15,2-2 1 0,-2-5 0 16,-5-2 2-16,2-4 1 15,1 1-2-15,1-4 0 16,1-3-1-16,2-1 0 16,5-9 0-16,4-2 0 15,-3-4-4-15,-4-4-3 16,-3 1-24-16,3 6-17 16,22 9-59-16,-9 0-54 0,10 7-196 15,-3 0 224-15</inkml:trace>
  <inkml:trace contextRef="#ctx0" brushRef="#br0" timeOffset="131718.435">3546 14903 1123 0,'-3'0'497'16,"-3"1"-255"-16,5 1-42 15,0-2-69-15,0 0-33 16,0 0-26-16,0 0-11 15,0 0-7-15,-6 13 4 16,-2 4-12-16,-16 33-1 16,19-17-17-16,-9-2-10 0,3-3-6 15,4-3-9-15,-6-8 3 16,2-5-1-16,8 3 0 16,-4-5-1-16,0-7 7 15,0 4-17-15,3-9-82 16,9 3-80-16,-1-7-466 15,11-1 420-15</inkml:trace>
  <inkml:trace contextRef="#ctx0" brushRef="#br0" timeOffset="132244.179">3833 14868 1093 0,'-3'1'509'0,"-3"1"-205"0,6 3-88 0,-1-5-71 0,0 0-26 15,3 15-31-15,-3 34-16 16,-6-24-23-16,2 5-6 16,-30-12-9-16,13 8-5 0,1 1-10 15,-4-5-6 1,11 4-5-16,-3-5-2 0,1-8-1 15,8 4 0-15,2-10 0 16,1 0 2-16,3-7 5 16,2-4 0-16,6-3-4 15,-2-8-5-15,6-9-15 16,7 1-6-16,3-14-4 16,0 2-4-16,22 10 6 15,-20-7 5-15,-1 7 7 16,10 6 3-16,-34-3 4 15,24 10-1-15,5 6 0 16,-10 4 0-16,12 9-1 16,-15 4 0-16,-11 2 2 15,2 9 1-15,-4 1 2 16,-4-3 2-16,-4 4-1 0,3 4 0 16,-3-3-1-16,2 1 0 15,9 3-1-15,-10-11 0 16,-1 1 0-16,1-4 0 15,-1-3 14-15,0-4-36 16,1-4-101-16,5-3-62 16,5-6 91-16</inkml:trace>
  <inkml:trace contextRef="#ctx0" brushRef="#br0" timeOffset="132930.777">4316 14914 954 0,'-2'-5'435'0,"6"2"-197"16,5-1-30-16,1 0-42 16,1 4-13-16,-5-3-7 15,-7 3-10-15,3 1-24 16,-3-1-18-16,0-1-34 15,-10 0-13-15,-13 1-20 16,-19 7-5-16,19-4-7 16,1 3-4-16,-10-2-5 0,-10-3-1 15,23 12-3 1,-12-2-1-16,10 1-1 0,8 8-1 16,3-1-2-16,3-3 0 15,7 5-1-15,2-5-1 16,4-4 0-16,4 4 1 15,5-1 0-15,-1-5 1 16,6-3 1-16,4-4 1 16,5-9 0-16,3-2 0 0,5-5-4 15,-6 1-1-15,-10-15 1 16,-2-5 1-16,-5 0 4 16,-4-2 0-16,13 16 0 15,-10 3 0-15,-4 8-6 16,1 4-2-16,-13 8-2 15,-2 8 0-15,-4 11 3 16,7 7 3-16,-16 1 2 16,9 9 0-16,-8 4 2 15,-15 0 0-15,4 8 0 16,-1-6 0-16,0 7 1 16,7 1 1-16,5 8 1 15,-4-10 0-15,-5-2 0 0,11-2 0 16,-5-18 4-16,-1 0 3 15,0-14 5-15,-14-10 2 16,-1-4-1-16,-6-6-1 16,-3-8-5-16,21 4-1 15,5-7-3-15,8-5-4 16,3-2-13-16,-12-3-24 16,14 8-85-16,-3-3-69 15,11 10 113-15</inkml:trace>
  <inkml:trace contextRef="#ctx0" brushRef="#br0" timeOffset="134179.292">5196 14656 378 0,'3'3'277'0,"0"-3"12"16,1-1-78-16,-4 1-24 15,0 0-30-15,0 0-9 16,0 0-18-16,0 0-8 15,0 0-11-15,0-1-12 0,0 0-15 16,0 0 1-16,0 1-9 16,0 0-4-16,0 0-17 15,-1 0-16-15,-1 0-19 16,-17 9-5-16,-41 17-4 16,16-25-2-16,8 9-3 15,5-2-2-15,2 3-1 16,5 5-1-16,-1-11-1 15,1 4 0-15,12-2-1 16,7 0 0-16,5-3-4 16,0 0-2-16,3-3-2 15,-3-1-1-15,0-1 2 16,5 1 2-16,19 1 3 16,21 3 0-16,-19 2 2 15,-6-3 0-15,-3 0 1 16,5 2 0-16,-11 2 1 15,-2-2 1-15,-5-1 2 0,-4 0 2 16,-6-3 0-16,-7 6 0 16,-3 1-3-16,-2 2-1 15,-2 6 0-15,0-3-1 16,-2 2 0-16,-3 2 0 16,-2-2 0-16,3 0-1 15,-2 3-1-15,7-2 0 16,4 2 0-16,-2-6-1 0,4-1 0 15,11 2-1-15,0-7 1 16,2 8-1-16,0-4 0 16,-3-2 0-16,10 11-1 15,-4-11 0-15,11 4 1 16,-3-2 0-16,-14-9 1 16,19 13 0-16,-1-5 1 15,5-2 0-15,15-2 2 16,-8-3 5-16,2-6 7 15,0-5 3-15,9 2 6 16,4-8-2-16,3-9-5 16,4 8-4-16,-4-3-6 15,-11 2 0-15,-7 13-2 0,-20-10 0 16,-9 9-14-16,1 9-41 16,1 3-114-16,8 12 108 15</inkml:trace>
  <inkml:trace contextRef="#ctx0" brushRef="#br0" timeOffset="135467.403">5523 14928 487 0,'11'-1'290'0,"24"-3"-42"16,-26-4-29-16,2 2-45 16,-1-1-35-16,-2 0-18 15,-2 2-8-15,-4 4-3 16,2 0 1-16,0-1-11 16,-4 0-9-16,-1 1-27 15,0 0-13-15,-1 0-19 16,-4 0-7-16,-13-1-6 15,-25 1-3-15,21 4-5 16,6 1-2-16,-3 2-5 16,3 2-1-16,-1-1-3 15,4 4 0-15,4 0-2 16,0-3-1-16,6 4-2 16,1-5-1-16,4 2-1 15,3 4 1-15,6-4 1 16,0 4 2-16,3-4 1 0,3-2 1 31,0-8 2-31,2-5 3 0,-1-5 3 0,0-2 2 16,3 0 0-16,-3-5 1 15,-1 1-3-15,7 0-1 16,-18 3-1-16,2 3 0 0,2 7-4 16,-20-1-3-16,7 8-6 15,-3 8 0-15,-12 5 0 16,9 11 1-16,-11 15 4 15,-4 2-1-15,1 12 3 16,-3-2 0-16,-5-2 1 16,2 1 0-16,-6 1 1 15,-1-2 0-15,8 1 0 16,2-1 0-16,10-13 0 16,4-1 0-16,-7-12 0 15,5-8 0-15,1 2 0 16,8-4 1-16,6 0-1 15,3-1 1-15,-12-10 0 16,-3 1 1-16,4-4 1 16,4-1 4-16,11 0 2 15,1-1-2-15,4-3-1 0,-13-7-3 16,2 0-4-16,16 4 0 16,-6-6 2-16,7 0 2 15,-1-7 4-15,2-1 2 16,10-2 2-16,5-3-1 15,7 0-3-15,-14-10-1 16,-3 3 2-16,-12 2 0 16,6 1 2-16,-4 6 4 15,-4 0 6-15,7 8 4 16,-13 2 6-16,-2 2 0 0,-1 4-1 16,-1-2-1-16,-3 4-6 15,-3-4-5-15,-10 0-7 16,7 1-3-16,-2-2 1 15,-3 0 0-15,5 2 3 16,-10 5-1-16,-7-4-1 16,-3 2-2-16,1 2-4 15,7 0-1-15,2 6-3 16,2-1 0-16,2 3-1 16,-10-5 0-16,11 0-2 15,3 1-8-15,12 3-68 16,12 3-42-16,10-1-99 15,2-3-60-15,8-3 183 16</inkml:trace>
  <inkml:trace contextRef="#ctx0" brushRef="#br0" timeOffset="136362.702">5810 14891 500 0,'2'-10'281'16,"4"-1"-39"-16,3 2-31 15,2 3-38-15,-2 0-5 16,-2 2-14-16,-3 2-12 16,-5-1-36-16,0 3-20 0,1 0-22 15,-1 0-8-15,-2 7 4 16,-10 14-3-16,-27 30-13 15,19-23-7-15,5 4-15 16,-6-6-6-16,12 2-6 16,6 1-3-16,-2-13-3 15,0 5 0-15,2-9-3 16,3 2 0-16,2-1-1 16,19 2 1-16,-12-9 0 15,-7-6 2-15,13-2 3 16,4-5 2-16,10 2 1 15,8-7 0-15,-2-7 0 16,-4-4-2-16,-2-11 0 16,2-1-1-16,0-1-1 15,2-1 1-15,2 1 0 16,-13 2 1-16,-4 7-1 0,-10 0-1 16,-12 12-3-16,12 7 0 15,-7 6-2-15,2 4 0 16,-7 4-3-16,-13-3 0 15,1 7 2-15,-3 1 0 16,10 9 1-16,0 0 0 16,2 1 0-16,-1-1 1 15,2-5 0-15,4 8 0 0,3-5-1 16,0 1 0-16,7 3-1 16,-6-13 1-16,7 7-1 15,-1-3 1-15,4 1 0 16,2-1 0-16,2-5 19 15,0-1-24-15,-4-9-76 16,-1 2-61-16,-3 0 72 16</inkml:trace>
  <inkml:trace contextRef="#ctx0" brushRef="#br0" timeOffset="136691.093">6355 14880 869 0,'-3'-5'486'0,"2"2"-83"16,0 1-202-16,1 1-29 16,0 0-66-16,0 1-25 15,0 0-42-15,0 0-15 16,0 0-11-16,-1 0 3 15,-2 4 6-15,-3 22-1 0,-18 23-3 16,2-27-5-16,8 4-4 16,-4-6-3-16,1 4-2 15,7 1 0-15,-2-4-1 16,5-5 0-16,7-5 13 16,-10-3-23-16,10-5-82 15,8 0-74-15,2-8 88 16</inkml:trace>
  <inkml:trace contextRef="#ctx0" brushRef="#br0" timeOffset="137058.817">6725 14572 1115 0,'0'7'482'16,"0"1"-252"-16,-3-2-51 16,-4-6-61-16,-3 6-17 15,-3 1-32-15,21 11-15 16,-12 9-13-16,-6-11-10 16,11 10-1-16,-18-9 2 0,13 10-4 15,-9 4-4-15,-11 3-7 16,14 4-4-16,-6-2-4 15,0 3-2-15,7 2 0 16,-14-5 1-16,2-7-2 16,2-8 1-16,5-7-2 15,3 1-1-15,2-1 1 16,4-3-16-16,-3-3-65 16,1-8-49-16,4-8-208 15,5-3 210-15</inkml:trace>
  <inkml:trace contextRef="#ctx0" brushRef="#br0" timeOffset="137348.322">6803 14883 854 0,'-4'5'508'0,"-2"2"-19"0,2 2-266 16,-5 3-28-16,2 2-61 15,0 4-28-15,-1 3-47 16,4 5-22-16,-7-5-15 16,6 3-5-16,-3-1-5 15,2-5-3-15,5 8 10 16,-15-8-19-16,8-1-103 15,0-7 458-15,-3-3-304 16</inkml:trace>
  <inkml:trace contextRef="#ctx0" brushRef="#br0" timeOffset="138476.992">7182 14574 242 0,'0'-10'181'16,"0"5"41"-16,-3 1-40 0,-6-2-34 16,15 6-9-16,-6-2-14 15,3-5-5-15,4 3 1 16,-14-2 8-16,10 6 9 15,-6-4-3-15,11 12-35 16,-8-6-21-16,-9 5-36 16,5 14-12-16,-19 2-1 15,16 11 0-15,2 12-4 16,-3-3-1-16,8 2-8 16,-16 3-3-16,3 2-3 15,0-2-2-15,-7 5-2 16,5-8 0-16,-4-5 0 15,4-7-1-15,0-9-1 16,8-1 1-16,2-8-2 16,2-1 3-16,0-14 11 15,3 0 3-15,3-4 1 16,-3 3-2-16,0-1-15 0,9-24-5 16,11-46-13-16,-2 36-10 15,17-6-16-15,-6 2-2 16,-1 6 9-16,10 1 7 15,-15 10 15-15,9 6 4 16,2 11-2-16,-21 2-2 0,-2 6-3 16,-2 7 1-16,-2 6 4 15,0 7 3-15,1 6 4 16,-3-1 1-16,-5 0 1 16,0-1 4-16,-12 0 15 15,1 2 7-15,-4 2 13 16,-8-4 4-16,2-3-5 15,-11-8-2-15,-1-5-5 16,5-1-3-16,0-9-3 16,1 0-1-16,12-1-3 15,-8-14-1-15,3 0-5 16,6-5-3-16,0-3-9 16,8 6-3-16,4-6-4 15,2 1-22-15,6 4-48 16,0-1-39-16,4 3-161 0,1 7-238 15,-6-7 336 1,3 4-174-16</inkml:trace>
  <inkml:trace contextRef="#ctx0" brushRef="#br0" timeOffset="139043.978">7606 14806 1019 0,'5'0'525'15,"-4"-5"-172"-15,-4 3-133 16,2 1-44-16,-1 0-80 15,1 0-31-15,0 0-43 16,0 1-6-16,0 0-11 16,0 0 3-16,-6 10 5 15,-5 6-2-15,-18 31 6 16,28-22 0-16,-4 3-6 16,5 2-1-16,-6 4-2 0,-15-14-1 15,13 5-1-15,-4-6 0 16,2-8 0-16,4 4-2 15,4-5 2-15,3-5 4 16,-5-8 8-16,5 0 2 16,-1 2-3-16,0-1-4 15,2-16-9-15,4-39-2 16,7 27-2-16,-1-2-1 0,4 0-4 16,-5-1 0-16,14 3-1 15,-8-1 0-15,18 7 1 16,5 3 1-16,-18-1 1 15,14 4-1-15,-10 7 1 16,4 8 0-16,2 9 0 16,-9 2 1-16,-14-2-1 15,-1-3 14-15,-4 5-54 16,1-2-36-16,0 5-162 16,-4 1 140-16</inkml:trace>
  <inkml:trace contextRef="#ctx0" brushRef="#br0" timeOffset="139376.797">8020 14733 896 0,'8'-12'448'15,"-5"10"-120"-15,11 2-122 0,-12 0-75 16,12 9-24-16,-5 7-28 16,-20-1-4-16,-6 4-3 15,-9 1-4-15,-1 4-12 16,9 6-7-16,2 2-18 16,-1 2-6-16,1-6-10 15,3 6-4-15,1-10-5 16,3-3 0-16,-3 0-2 15,4-12 14-15,8 8-55 16,-10-5-53-16,17-12-107 16,-2-5-109-16,2-14 192 15</inkml:trace>
  <inkml:trace contextRef="#ctx0" brushRef="#br0" timeOffset="139954.419">8320 14710 839 0,'-1'-6'453'15,"-8"10"-65"-15,0 3-139 16,0 5-68-16,-1 7-20 16,-2 0-40-16,0 1-20 15,-5 0-35-15,5-1-13 0,1 4-15 16,-4-2-3-16,4 5-7 15,-7-6-4-15,0 1-8 16,10 7-4-16,-3-11-6 16,9 7-2-16,15 2-1 15,-12-11-1-15,10 2-1 16,7-4 1-16,-12-8-1 16,8-2 1-16,-1-1 2 15,-3-4 3-15,4-6 1 16,8-1 0-16,7-12-4 15,-4 2-4-15,2-15-8 16,-1-4-1-16,-2 0-4 16,7-9 1-16,-3 0 6 15,12 10 0-15,-16 1 5 16,9 10 1-16,-16 9 2 16,-22-1 0-16,9 14-4 0,-14 0-3 15,4 6-1-15,-2 8 1 16,-5 6 4-16,-6-1 1 15,-1 12 1-15,7-3-1 16,-5 1 2-16,6 5-1 16,4-5 1-16,-1 1 0 15,6 0-1-15,1-1-1 0,2 1 0 16,3 2 0-16,5-5 1 16,-7-14 21-16,4-5-93 15,2-7-41-15,5-6-200 16,8 7 172-16</inkml:trace>
  <inkml:trace contextRef="#ctx0" brushRef="#br0" timeOffset="140654.183">8784 14664 1090 0,'-4'-7'527'0,"2"12"-193"16,-1 0-110-16,-2 11-85 15,-1 2-25-15,-8-1-22 16,4 9-13-16,-8 2-28 16,2 3-7-16,-1 6-10 15,-5-1-3-15,1 2-6 0,9-2-4 16,5 0-8-16,0-5-3 16,-2-15-2-16,-1 6-2 15,-6-17 1-15,15 6 0 16,8-4 8-16,-5-14 0 15,11-6-2-15,1-12-1 16,12-11-26-16,8-2-16 0,7-11-52 16,-12-3-22-16,3 6-2 15,4 8 14-15,-5 8 48 16,2 5 22-16,-5 11 17 16,-7 2 3-16,-3 12 14 15,-2 6 8-15,-6 10 15 16,-4 2 5-16,-10 5 6 15,-5 6-2-15,-7-1-6 16,1 5-2-16,-1 0-13 16,1 4-5-16,5 1-7 15,0-2-3-15,7 0-4 16,0-9 0-16,-1-12 1 16,0-7-1-16,2-11 6 15,2 3 2-15,9-11 2 16,5-2-1-16,10-11-5 0,8-10-15 15,2-10-45-15,2-2-32 16,10-3-67-16,-1-4 2 16,1 5 39-16,2 4 31 15,-14 18 62-15,-5 0 12 16,-5 13 36-16,-1 10 20 16,-10 4 27-16,-4 10 12 15,-9 10-14-15,-4 2-8 16,-6 9-2-16,0 2 0 0,-7 6-7 15,3 0-7-15,2-1-18 16,1 0-14-16,10-1-11 16,1-1-2-16,0-10 25 15,0-7-4-15,1-8 278 16,2-8-217-16</inkml:trace>
  <inkml:trace contextRef="#ctx0" brushRef="#br0" timeOffset="142897.918">2153 15484 694 0,'-1'0'359'15,"0"0"-103"-15,0 0-105 16,0 0-16-16,0-1-23 15,0 0-4-15,0 0 4 16,1 0 5-16,0 0 2 16,0 0-3-16,0 0-15 15,4-3-10-15,2 1-22 16,0 0-8-16,4 0-16 16,-1 0-6-16,32-1-10 0,-29-3-3 15,9 6-7-15,1 0-2 16,5 2-4-16,6 8-2 15,-7-10-1-15,3 6-1 16,2-5-1-16,0 2-1 16,5-2-1-16,-1-5-1 15,-4 11 0-15,-1-12-1 16,2 4-1-16,-5 0 0 0,-1-10 1 16,-1 6 0-16,1 6 2 15,4 4 2-15,-5-3 2 16,5 2 0-16,-15-3 0 15,2-1 0-15,7 9 1 16,-14-8 0-16,10-6-2 16,0 1 1-16,3-12-3 15,14 13 0-15,2 0-1 16,-5 1-1-16,-3 1-1 16,-1-5 1-16,-4-1-2 15,6 1 1-15,3 5-2 16,2-2 1-16,9 13 0 15,-13-9 0-15,4 6 0 16,-5-3 1-16,-1-5-1 16,10 2 0-16,-6-9 1 0,-2-1-1 15,5 5 0-15,0-1 1 16,0 1 0-16,12 5 0 16,2 3 0-16,-1 0-1 15,13 3 2-15,-9-5-1 16,-11-6 2-16,10 7-1 15,-7 0 0-15,3-2 0 16,11 3-1-16,-15-5-1 0,11 2 1 16,4 7-2-16,-10-4 1 15,11 2 0-15,-13-6-1 16,-5 1 1-16,9 1-1 16,10 4-1-16,-5 0 2 15,-9-7-1-15,7 2 1 16,-4-5 0-16,3-4-1 15,10 10 0-15,-6-7 0 16,0 5 0-16,2 1 0 16,3-6-1-16,-7-4 1 15,5 2-1-15,1 3 1 16,-5-3-1-16,9 7 0 16,-1 0 0-16,-3 0-1 15,-2 1 1-15,1-1 0 16,-10-5 0-16,4 3-1 0,3 1 1 15,-8-1-1-15,11 4 1 16,-6-4-1-16,12 3 0 16,-4 2 1-16,-10-6-1 15,8 4 1-15,-12-2-1 16,3-3 1-16,429-12 14 62,-461 2-25-62,7 15 10 0,6 1 0 0,22 0 1 16,16 0-1-16,-1 0 1 16,-9-5 0-16,2-1-1 15,-1 3 0-15,2-1 0 16,-7 3 0-16,13 3 1 16,-3-5 0-16,-9 0-1 0,18 1 1 15,-13-3-1-15,3 2 1 16,-1-1-1-16,10 1 1 15,-2-6 0-15,0 4-1 16,7-2 2-16,-8 2-1 16,0 3-1-16,-14-6 0 15,3 1 1-15,-3 0-1 16,7 3 1-16,3 1 0 16,2 4-1-16,-16-6 1 15,6 1-1-15,-10-1 1 16,-4-5 0-16,12 9 0 15,-10-5-1-15,10 0 1 16,-6-1 0-16,4-2-1 16,-7 0 0-16,9 8 0 15,-9-3 0-15,-2 5 1 0,3-4 0 16,-7 0-1-16,6 1 1 16,-15-3 0-16,0 9 0 15,-12-3 0-15,-4 3 0 16,-7-5 1-16,-5 2 1 15,-7-2 2-15,2 0-1 16,-5 5 1-16,2-6-1 16,0 1-10-16,0-1-8 15,0 0 42-15,0 0-8 0,0 1-6 16</inkml:trace>
  <inkml:trace contextRef="#ctx0" brushRef="#br0" timeOffset="149340.714">2641 16000 406 0,'7'-43'255'15,"-8"32"-6"-15,1-1-124 16,0 2-25-16,3 3-27 0,1-4-2 15,-1 5 4-15,1-1 5 16,-3-2 9-16,1 3 3 16,2 4 7-16,-3 3 5 15,-1-1-8-15,0 0-12 16,0 0-32-16,-1 0-16 16,0 0-18-16,-2 16-2 15,-15 34-4-15,11-14-2 0,-3 1-3 31,1-6-1-31,0 5 0 0,-3-10-2 0,1 7 0 16,-3 0 0-16,0 8-1 16,-1-1 1-16,0-6 2 15,2-3 0-15,2-6 2 16,0-2 2-16,4-7 1 16,3 3 3-16,0-14 3 15,1-2 3-15,3-3-3 16,0-1-36-16,0-1-214 15,0 1 165-15</inkml:trace>
  <inkml:trace contextRef="#ctx0" brushRef="#br0" timeOffset="149972.028">3046 16010 1020 0,'-6'0'459'0,"1"4"-208"15,-4-5-40-15,3 1-60 16,2-3-25-16,-5 0-44 16,6 3-17-16,-7 5-12 15,-6-3 1-15,-1 4 5 16,-10-5-1-16,4 0-9 16,-2 5-9-16,-7 1-15 15,7 9-6-15,-20-2-10 16,3 2-2-16,0-5-2 15,-2-3 0-15,14-1 0 16,1-5-1-16,10 6-1 0,-1-6-2 16,11 4 0-16,1-3-1 15,7-3-7-15,3 2-2 16,2-5-1-16,-4 3 0 16,0-1 7-16,14 0 2 15,7 0 0-15,21 2 1 16,-24 5-2-16,-2 3 0 15,-5 3-1-15,5 5 1 0,1 3 0 16,-3 1 0-16,4 5 2 16,-10-4 0-16,1 1 1 15,10 7 0-15,-17-15-1 16,10 8 1-16,-4-6 2 16,-10-12-1-16,8 5 3 15,-1-8 7-15,10 4-55 16,-11-3-40-16,2-1-86 15,-4-1-75-15,-3-2 157 16</inkml:trace>
  <inkml:trace contextRef="#ctx0" brushRef="#br0" timeOffset="150726.908">3220 16314 837 0,'5'-5'444'0,"-5"-1"-90"15,1 5-106-15,-4-5-88 16,6 10-27-16,-7-7-47 15,-6-2-19-15,2 4-12 16,-8-4-2-16,2 8 1 16,2 11 1-16,-1-1-14 15,-6-2-4-15,-1 2-11 16,-7-7-4-16,2 10-9 16,-5-5-3-16,6 10-7 15,0-8-1-15,5 9-1 16,5-2-1-16,9-6-2 15,5 9 1-15,2-11-2 16,-2 0 0-16,0-3 0 16,7 2 0-16,2-5 2 15,10 5 0-15,4-5 1 16,-5-6 2-16,1-7 1 16,3 1 2-16,-5-11 0 0,1-2-1 15,0-3 1-15,-1-5-2 16,-3 1 1-16,-4 2-2 15,0 2 0-15,-7-1-2 16,-1 7 0-16,-2 0-1 16,2 13-6-16,-4 6-1 15,-1 8-1-15,2 4 1 0,-7 1 4 16,0-8 1-16,-2 5 1 16,2 2 1-16,0-1 1 15,5 3 0-15,1-2 0 16,2 3 0-16,0-9 0 15,2 8 1-15,4-3 1 16,-4-6 0-16,6 3 0 16,-1-1 1-16,6-4 0 15,5 5 0-15,0-4 0 16,5-3-1-16,9 0 1 16,-4-4 0-16,4-3 1 15,-9-2 0-15,0-4 3 16,-6-7 3-16,6 1-56 15,2-1-45-15,-12-12 56 16,12 12-53-16</inkml:trace>
  <inkml:trace contextRef="#ctx0" brushRef="#br0" timeOffset="151507.99">3982 16108 412 0,'-6'-4'273'0,"1"1"18"16,-3-2-37-16,5 4-55 16,-2 0-16-16,4 0-26 15,0 0-10-15,0 0-18 16,0 0-12-16,0 0-17 15,0 0-9-15,0-1-13 16,0 1-4-16,1 0-17 16,0 0-4-16,16 0-5 15,34 7 0-15,-24 0-2 0,-1 0-1 16,10-2-8 0,0-4-5-16,-3-8-10 0,3 4-3 15,-7-2-7-15,3 1-2 16,-8 3-1-16,-8-4-1 15,-8 6 1-15,-16-4-11 16,0-2-47-16,-3 3-40 0,3 2-131 16,9 4-75-1,-18 12 181-15</inkml:trace>
  <inkml:trace contextRef="#ctx0" brushRef="#br0" timeOffset="151874.857">3861 16273 770 0,'-1'0'387'0,"2"0"-106"16,4-2-31-16,-5 1-51 15,-1 0-12-15,1 0-32 0,0 0-8 16,0 0-13-16,18 1-11 16,25 0-11-16,-18 2-7 15,11 3-11-15,-6-8-9 16,6 1-20-16,-4-2-13 16,4-7-21-16,4 9-8 15,-1-3-9-15,-8 3-3 16,-18-1-2-16,5-4-1 15,-17 3 0-15,7 2-10 0,-2 4-59 16,-6 1-30-16,1 8 299 16,-15 1-189-16</inkml:trace>
  <inkml:trace contextRef="#ctx0" brushRef="#br0" timeOffset="156736.769">5038 15924 267 0,'31'-15'179'0,"-28"13"11"15,0 2-23-15,3 3-34 16,-6-4-9-16,0 1-8 16,0-1-4-16,0 0-7 15,0 0-7-15,0 0-16 16,0 0-3-16,0 0 3 16,0-1 3-16,0 1-6 15,0 1-11-15,0 0-29 16,-1 0-9-16,0 1-6 15,-2 6 1-15,-14-1 8 16,-25 24 3-16,27-20 2 16,3-2-1-16,-6-4-9 15,1 5-5-15,-1-14-7 16,-2 10-2-16,-1-8-3 0,4 7-2 16,2-2-3-16,4-1-1 15,-2 2 0-15,-3-4 1 16,2 5 2-16,3-5-1 15,9 8-1-15,6-1-1 16,-7-4-2-16,-8-1-1 16,-2 1-1-16,8 1 0 15,-8 1 0-15,15 8 0 0,2-3-1 16,-10-2 0-16,9 2 0 16,-7-6-1-16,4 6 0 15,-3 2 0-15,6 1 1 16,-1 6-1-16,-3-3 1 15,-4 5-1-15,-2-1 0 16,-9 3 1-16,9 2 0 16,-2 0 0-16,10 6 1 15,-2-8 0-15,-1 4 0 16,-13-11 0-16,3 4-1 16,12 6 1-16,-11-3 0 15,11-7-1-15,3 4 2 16,-10-9-1-16,3-7 0 15,10 14 1-15,-12-11-1 16,6 4 0-16,1-6 0 0,2 0 1 16,-6-7-2-16,3 2 1 15,0 1-1-15,0 0 0 16,0 0 0-16,0 0 0 16,0 0 0-16,0 0 0 15,7 4 0-15,0-1 0 16,3 1-1-16,1 1 0 15,21 13-1-15,-13-9 0 0,8-1-1 16,-8-3 3-16,2-3 2 16,-6-1 4-16,-3-1 3 15,8-1 1-15,6 0-1 16,-8-3-1-16,-2 0-3 16,1 1 1-16,-2 0 1 15,-2 2 0-15,-5-6 2 16,1 7 0-16,-6-4-24 15,-2-4-39-15,6 3-137 16,-6-6-329-16,5 10 344 16</inkml:trace>
  <inkml:trace contextRef="#ctx0" brushRef="#br0" timeOffset="157907.764">5478 16103 139 0,'-1'-1'89'15,"0"0"7"-15,0 0 0 16,0 0 1-16,0-1-5 16,0 1-6-16,0 0-4 0,1 0 5 15,0 0 10-15,0 0 11 16,0 0 5-16,0 0-1 16,0 0-1-16,4-4 0 15,0-3 1-15,-3-6-8 16,36-17-9-16,-34 23-16 15,0 6-6-15,-3 3-8 16,0 0-3-16,-1-1-13 16,0 0-9-16,1 0-17 15,-1 0-8-15,0 0-7 16,0 1-2-16,-2 7-1 16,0 0-1-16,-1 7 0 15,-5 30 0-15,11-29 0 16,-2-4 0-16,-1-4 1 15,-1-2 1-15,0-2 5 16,4-4 5-16,-2-2 6 0,0 1 0 16,0 0-3-16,0-1-5 15,3-9-5-15,2-7 0 16,3-28-3-16,-4 28-1 16,-3-4-2-16,0 7-1 15,-2 2-2-15,-3-2-1 16,0 8-4-16,-5 6-1 15,-1 4-2-15,1 5-1 0,-6 6 2 16,-2-1 2-16,2 6 0 16,-6 0 2-16,3 1 1 15,1 1 0-15,-7-4 1 16,4 3 0-16,10 0-1 16,-7 1 1-16,19 6-1 15,-3 1 0-15,-7-1 0 16,8-4 0-16,-7 1 0 15,7 3-1-15,7-4 1 16,4 0 1-16,-1-9 1 16,3 1 0-16,-9-10 0 15,0 2 1-15,3-3 1 16,3 7-1-16,7 3 1 16,2 3 1-16,-1-10-1 15,1-8 0-15,1-3 0 0,2-1 1 16,0 0 1-16,1-2 0 15,-2-1 1-15,1-4-2 16,4 5 1-16,-10-5-1 16,6 9-11-16,-6 6-25 15,-7-2-73-15,0 0-54 16,-7 2-210-16,9 3 236 16</inkml:trace>
  <inkml:trace contextRef="#ctx0" brushRef="#br0" timeOffset="158347.714">5900 16014 897 0,'-2'-3'411'0,"3"7"-178"0,-6-4-40 16,4-1-65-16,0 0-23 16,0 0-31-16,0 1-10 15,0 0-11-15,-5 9-3 16,-4 10-12-16,-16 24-4 15,21-23-5-15,-7 3-2 16,-5 3-4-16,5 4-3 16,-2 1-3-16,6 8-4 15,-2-10-3-15,2 0-2 16,1-9-1-16,-6-6 0 0,9 3 2 16,-1-1 2-16,-9-11 4 15,17 2-15-15,-3-8-53 16,5-3-40-16,7-3-132 15,-10-14-114-15,14-10 216 16</inkml:trace>
  <inkml:trace contextRef="#ctx0" brushRef="#br0" timeOffset="158691.471">6211 15950 540 0,'6'-14'368'0,"-15"8"31"0,-8-3-103 16,9 4-107-16,-3 10-39 15,9 4-47-15,2 1-12 16,18-3-12-16,-15 15-10 16,-11 2-19-16,13 13-9 15,-51-5-6-15,36-4-3 16,-4 1-6-16,-12-1-3 0,15 5-8 15,-10-2-1-15,9 1-5 16,-5-1 0-16,5-7-1 16,0 0 0-16,1-6 2 15,2-6 1-15,1-3-6 16,1-4-20-16,1 0-52 16,0-2-29-16,0-2-119 15,3 3-79-15,3-13 189 16</inkml:trace>
  <inkml:trace contextRef="#ctx0" brushRef="#br0" timeOffset="159009.415">5786 16146 674 0,'-15'-2'377'16,"8"0"-36"-16,8 3-70 15,0-1-64-15,-1 0-27 16,0-1-44-16,0 0-18 0,24 0-15 16,25 0-6-16,-20 1-17 15,2 0-10-15,-12-4-24 16,8 4-11-16,-8-3-18 15,-1 3-4-15,-2-1-6 16,-5 0 7-16,-2-1-39 16,-1-2-62-16,-1 4 60 15</inkml:trace>
  <inkml:trace contextRef="#ctx0" brushRef="#br0" timeOffset="160142.659">6239 16357 281 0,'-1'0'196'16,"-3"0"19"-16,-1 0-33 15,3 0-27-15,-2 0-2 16,3 0 6-16,-1 0 3 0,1 0-12 15,0 0-14-15,0 0-39 16,0 0-19-16,0 0-31 16,0 0-9-16,0-1-1 15,0 0 6-15,1 0 2 16,17-10-3-16,42-23-15 16,-16 22-7-16,-12 0-10 15,-10-2-3-15,-1 20-5 16,-11-6 0-16,0 3-1 15,-6 7-1-15,-4-7 3 16,0 6 1-16,-5 13 3 16,0-4 0-16,-7-3-1 15,-3 11 0-15,-4-12-2 16,0 1 0-16,0 4 1 16,-2-10-1-16,8 0 0 0,6 4 1 15,2-11 3-15,8 4 0 16,2-1-2-16,0-7 0 15,1-1-5-15,-6-7-1 16,2-3-2-16,5 1 0 16,5 7 1-16,3 4 1 15,-3-1-3-15,-2 4 1 16,-1 4-2-16,2 0-1 0,3 5 1 16,-5-3 0-16,0 5 2 15,-7-7 1-15,-1 10 0 16,-2 2 1-16,-5-3 0 15,-1 7 2-15,-6-8 0 16,2 2 2-16,-7-4 2 16,0 0 4-16,-11 3 8 15,14-1 4-15,-14-4 5 16,-3-2 1-16,19-2-4 16,-24-6-1-16,17 0-3 15,-1-3-1-15,-14-9-1 16,13-1-3-16,0-2-5 15,5-1-2-15,7 5-24 16,1-5-21-16,0 4-66 16,-3 3-50-16,13 5-480 31,0 3 435-31</inkml:trace>
  <inkml:trace contextRef="#ctx0" brushRef="#br0" timeOffset="161289.225">6890 16056 340 0,'3'-7'215'16,"0"0"-25"-16,4 0-29 15,-4 0-11-15,2 2-19 16,0-2-4-16,-12-4 3 0,5 7-2 16,-2 2-21-16,-2 5-13 15,5 6-28-15,-5 3-8 16,0-1-4-16,-3-1-2 15,1 2-15-15,2-2-8 16,3 3-10-16,-1-1-5 16,3-4-4-16,1-1-1 15,-2-4 2-15,1-1 1 16,1-2 5-16,0 0 2 0,0-2-1 16,0 1 0-16,0 0-7 15,0 0-2-15,1-2-2 16,5-7-1-16,-5 0-2 15,3 4 0-15,26-35-1 16,-29 29 0-16,-1 2 0 16,-4-3 0-16,-1 10-3 15,-1 4 0-15,-5-1-5 16,-1 5 0-16,-1 6 0 16,-7-5 1-16,1 8 0 15,0 1 1-15,0 2 1 16,12 8 0-16,-7-5 1 15,-6 2-1-15,5-3 2 16,-7 3-1-16,21 10-1 16,-9-10 2-16,10 10-1 15,-2 1 1-15,-5-7 0 0,8 3 0 16,11-6 0-16,-13-14 3 16,4 5 5-16,13-3 3 15,-18-4 5-15,19 3 0 16,0-3 4-16,-3-3 3 15,7-11 2-15,-1 5-1 0,0-15-7 16,0 9-4-16,3 4-6 16,-6-4-1-16,-4 3 4 15,-2 1-25-15,-7-3-84 16,3 3-62-16,-2-5 87 16</inkml:trace>
  <inkml:trace contextRef="#ctx0" brushRef="#br0" timeOffset="161832.261">7200 16034 939 0,'-11'-6'437'15,"1"4"-193"-15,3 2-74 16,-1 8-74-16,5 2-19 16,1 7-12-16,-18-1-9 15,6 1-14-15,-10 2-3 16,-6-2-2-16,9 6 0 16,7 2-2-16,3 4-2 0,6-3-7 15,1-3-2-15,4-1-5 16,4 0 0-16,10 3-4 15,-2-2 0-15,0-6-1 16,3-3 0-16,8-4-1 16,-4-5-1-16,5-2 1 15,2 5-1-15,-16-15 1 16,14 0 0-16,1-10-2 16,-9-11 1-16,11-2-1 15,-7-4 1-15,-5-5-1 16,-2 3 1-16,-3-5 0 15,-3 3 1-15,-7 2-2 16,0-1-2-16,-7 7-5 16,-1 8-3-16,-5 1-2 15,-1 15-3-15,-12-1-2 16,5 5 0-16,-14 3-1 16,13 1 1-16,3 12-22 0,-5-2-35 15,19 10-117-15,-29-10 67 16,0 6 45-16</inkml:trace>
  <inkml:trace contextRef="#ctx0" brushRef="#br0" timeOffset="162988.279">7532 16304 648 0,'0'-5'370'16,"-4"-2"-73"-16,-1 8-125 15,4 2-40-15,-5 0-66 16,0-1-18-16,2 4-17 0,-4 1 0 15,5 7 7-15,-2 2 1 16,-2-3-5-16,-3-3-5 16,1 0-9-16,0-7-2 15,2 2-4-15,2 3-1 16,0-5 0-16,2 2 2 16,3-8-1-16,1-4-3 15,2-3-5-15,5-4-5 0,3-5-2 16,4 6-1-16,2-9 1 15,4 5 0-15,7 8-1 16,-8-1 0 0,-8 7-4-16,16 8 0 0,-11 8 0 15,-12-2 0-15,12 19 2 16,-23-7 1-16,-9-6 2 16,19 15 2-16,-13-13 4 15,-4 7 3-15,7 5 3 16,-14-8 2-16,-8 3 0 15,6-4 2-15,-8-3 4 16,0-4 1-16,6-2 1 16,-1-4-1-16,0-6-6 15,5 3-1-15,-1-6-1 16,-2-3 0-16,7-8-1 0,1 1-2 16,6-8-6-16,2 2-4 15,7 2-4-15,-2-3-1 16,2 7-1-16,2-1-1 15,-2 5-1-15,4 0 1 16,0 0-3-16,-2 7 0 16,6 4 0-16,-2 5-1 0,7 5 5 15,0 0 2-15,-2 1 5 16,5 1 2-16,-4-4 3 16,2 0-1-16,5 3 1 15,-5-7 0-15,7 4 2 16,-4-7 1-16,1-5-4 15,1 3-22-15,0-9-102 16,6-4-103-16,5-4 132 16</inkml:trace>
  <inkml:trace contextRef="#ctx0" brushRef="#br0" timeOffset="163461.335">7844 16002 752 0,'-2'-7'426'16,"1"2"-101"-16,-3 1-83 15,7 2-37-15,-3 2-55 16,0 0-23-16,0 0-30 16,0 0-8-16,12 0-9 15,5 1-3-15,25 1-18 16,-28-2-12-16,1-1-20 16,-2-3-9-16,-2-3-9 15,-1 1 11-15,2 3-51 16,-5-6-42-16,-7 14 49 0</inkml:trace>
  <inkml:trace contextRef="#ctx0" brushRef="#br0" timeOffset="164482.471">8297 15882 541 0,'-2'2'287'0,"2"-4"-67"15,-1-2-37-15,1 3-49 16,0 0-9-16,0 0-8 16,5-1-4-16,6-1-9 15,-2 1-8-15,2-1-16 16,29 0-6-16,-18 6-8 16,5 7-3-16,6-5-7 15,4-4-8-15,-3-1-17 16,0 1-9-16,-4 5-12 15,-9 3-2-15,-9 1-5 16,2 0 0-16,-8 2 0 0,3-2 0 16,2 13 1-16,-11-7 0 15,-11-1 0-15,-6 3 0 16,-2-6 0-16,2 4-2 16,6 7 0-16,1 4 0 15,5-7 1-15,4 11 0 16,-9-2-1-16,1-3 1 0,0 9-2 15,-4-9 2-15,24 8-1 16,-10-9 1-16,7 4 0 16,-3-6-1-16,-16-10 0 15,10 9 1-15,-8-9 0 16,7 4 0-16,7-6 1 16,-3-1 1-16,-10-10 1 15,-5 2 0-15,2 3 2 16,-1-2 0-16,5 5 2 15,2-2 0-15,-11-5-1 16,-4-1 0-16,0-1-1 16,-4 1-1-16,2-2-3 15,4 4 0-15,-1 0-3 16,3-2 1-16,-1 3 0 16,5-1-1-16,0-3 0 15,-1-1-1-15,2-2 6 0,1 0-17 16,5 7-54-16,4 0-31 15,0 1-93-15,1-4-73 16,0 0 174-16</inkml:trace>
  <inkml:trace contextRef="#ctx0" brushRef="#br0" timeOffset="165379.479">9276 15745 307 0,'3'-2'233'0,"-2"2"55"16,6 0-31-16,-7 0-24 15,0 0-8-15,0 0-29 0,0 0-19 16,0 0-40-16,0 0-16 16,-1 0-19-16,0 0-6 0,-1 2-12 15,-17 15-8 1,-30 27-17-16,21-27-10 15,-8-1-16-15,1-5-4 16,9-2-10-16,-3 1-4 0,-3-8-6 16,0 2-1-1,-1-3-1-15,3-1-1 16,21 5-2-16,0-1 0 0,0-1-2 16,7 5 0-16,-1 0-2 15,-2-5 0-15,4 7-1 16,-1-3 0-16,-2 3 0 15,-1 6 0-15,-1 0 1 16,1 9 0-16,2 0 0 16,0 1 1-16,0-2-1 15,-4-6 1-15,-3 2-1 16,0 1 1-16,0 1-1 16,0 5 1-16,9-3 0 15,-4 2 0-15,4 3 0 16,0-5 0-16,-2 2-1 15,2-4 0-15,-4 3 1 16,2-4-1-16,-4-6 1 0,2 1 0 16,-1-4 0-16,1 0 0 15,0 1 0-15,0-3 0 16,5-4 1-16,-1 1-1 16,2 1-1-16,4 1 0 15,-2-3 0-15,4 2 0 16,3 1 0-16,-6-5 0 0,8 5 1 15,-5-5-1-15,5-2 0 16,1 5 0-16,2-6 0 16,4 0 1-16,7-1 2 15,12 0 1-15,2-5 1 16,-3 0 1-16,-7-2-1 16,-13-1 1-16,-5 4-2 15,3-2-1-15,-3 3-1 16,3 0-1-16,-4 4-2 15,-8 2-2-15,4 6-6 16,-7 0-10-16,-4 0-81 16,4 7-63-16,2-1 98 15</inkml:trace>
  <inkml:trace contextRef="#ctx0" brushRef="#br0" timeOffset="168178.195">9379 16028 489 0,'37'-39'284'0,"-25"27"-23"16,-5 5-30-16,0 2-51 15,-3-4-2-15,3 10-42 16,-4-4 0-16,-11-4-24 15,9 7-23-15,-8-6-15 16,7 8-25-16,-2 5-18 16,-3 4-8-16,-4 9-9 15,2 8 0-15,-4 6 0 16,-4 0-2-16,2 3-1 16,-2-3-3-16,2-2 0 15,6 5-1-15,-3-4 0 16,-1-1 0-16,0-9 1 15,2 2 1-15,0-6 0 0,-3-3 2 16,2 3-1-16,-2-11 0 16,7 0-1-16,2-7-1 15,1-4-20-15,1 0-25 16,1 2-60-16,0 0-49 16,0 0-156-16,11-18 191 15</inkml:trace>
  <inkml:trace contextRef="#ctx0" brushRef="#br0" timeOffset="168521.213">9761 15880 697 0,'7'-21'408'16,"-1"13"-70"-16,2 0-120 15,-5 8-38-15,-1 0-68 16,-2-3-23-16,0 3-35 15,-1 0-5-15,0 0 4 16,0 12 2-16,-1 7 7 16,-9 42 1-16,1-34-2 15,-2 7-2-15,-6 0-9 16,5-2-5-16,-5 3-13 16,0-3-6-16,-3 0-9 0,4-5-4 15,-1 0-4-15,0 1-1 16,7-2-2-16,-5-5 0 15,10-7 1-15,7 5 0 16,0-9-5-16,-3-5-17 16,-1-2-77-16,-4-5-61 15,2-8-196-15,2 5 214 16</inkml:trace>
  <inkml:trace contextRef="#ctx0" brushRef="#br0" timeOffset="168851.945">9400 16096 657 0,'1'-6'374'0,"-3"5"-36"16,-3-4-77-16,7 2-49 15,-2 2-23-15,0 0-39 16,0 0-20-16,0 0-36 16,10-5-16-16,19 0-17 0,32 1-5 15,-38 11-9-15,7-3-4 16,-15-3-11-16,7 0-6 16,2-3-10-16,-7-2-4 15,5 5-3-15,-4-1-1 16,0 3 4-16,-4 1-16 15,-3-3-90-15,-2 0-65 0,-1 0 88 16</inkml:trace>
  <inkml:trace contextRef="#ctx0" brushRef="#br0" timeOffset="169597.685">9785 16301 662 0,'-7'0'345'15,"1"8"-72"-15,4-2-43 16,1-6-63-16,1 8-18 16,1-11-32-16,5 2-4 15,5-1-5-15,9 0-9 16,11 2-21-16,-1-1-17 16,-6-6-21-16,0 0-7 0,-10-2-11 15,5 10-5-15,3 10-3 16,-8-1 2-16,-9 1 4 15,-5-3 1-15,-9 4 1 16,-4 2 0-16,6 7-5 16,-19-8-2-1,-1-4-4-15,3-6-2 0,-5-5-3 16,9 5-1-16,9 5-1 16,-2-7-1-16,7 2-1 15,2 3 0-15,2-10-1 16,6 5-1-16,-4-1 0 15,0 0-1-15,11 1 0 16,10 5 1-16,23 3-1 16,-27-7 1-16,6 6 0 15,-2-1-1-15,7 11 0 0,11 3 0 16,-29-8 0-16,-2 3 1 16,-13-3 5-1,-4 1 3-15,-8 2 7 0,4 0 2 16,-9 6 3-16,-6-3 1 15,4 2 3-15,-7-4 4 16,8 1 1-16,-8-5 0 16,1-12-5-16,-3 0 0 15,-2-10-8-15,-2-3-1 16,12 6-3-16,0-10-4 0,-6-4-1 16,10 3-3-16,1-6-9 15,2 3-19-15,24 8-41 16,-5 0-36-16,2 5-133 15,0-1-102-15,10 0 210 16</inkml:trace>
  <inkml:trace contextRef="#ctx0" brushRef="#br0" timeOffset="170250.101">10439 15969 773 0,'3'-5'414'0,"-3"4"-87"15,-6 0-72-15,-3 4-77 16,6 6-23-16,-12-3-33 16,6 11-10-16,-7 5-25 15,-14-6-13-15,4 12-21 16,-5-3-10-16,5 1-14 16,5 6-4-16,3-3-10 15,2 1 1-15,3-1-4 16,4 3-1-16,9-4 0 15,0 2-1-15,5-7 1 16,3-7 1-16,1 4 0 16,6-7 1-16,1-2-1 15,4 1 1-15,1-15-2 16,-2-6 0-16,12 0-1 16,-4-5-1-16,5-9 0 15,-1-1-1-15,-6-13 0 0,-1-6 0 16,4 4-1-16,-2 2 2 15,-21 0-2-15,10 7 0 16,-26-1 0-16,16 11 0 16,-11 1 1-16,-6 5 1 15,12 3-3-15,-15-4-1 16,14 12-3-16,-11-3-2 16,-12 1 0-16,-1 3 0 0,-10-6-1 15,10 8 0-15,6 2 1 16,0-3 0-16,9 6-17 15,-3-3-20-15,8 5-82 16,4 0-60-16,2 4-177 16,0-3 217-16</inkml:trace>
  <inkml:trace contextRef="#ctx0" brushRef="#br0" timeOffset="170723.805">11010 15591 928 0,'18'-14'468'0,"-12"3"-125"16,1 3-66-16,-3 6-71 15,-10-7-38-15,6 8-76 16,-5 2-31-16,0 2-42 16,-3 6-6-16,-5 7 9 15,12 5 4-15,-10 7 10 16,9 4 3-16,-11 0 0 15,-12 0 1-15,22 5-5 16,-15-4-5-16,24 1-6 16,-4-1-5-16,-3-8-3 15,6 0-3-15,-19-12-1 16,14-3 0-16,-9-8 3 16,5-1 3-16,4-3 1 15,-11-7 0-15,4-2-20 16,-5-6-27-16,2-5-88 15,10 0-77-15,0-6 117 16</inkml:trace>
  <inkml:trace contextRef="#ctx0" brushRef="#br0" timeOffset="170996.774">10838 15667 607 0,'-9'-10'414'15,"5"5"50"-15,1 0-98 0,3 3-90 16,3-1-34-16,-3 3-63 16,0-1-33-16,22-1-44 15,33-2-15-15,-27 1-29 16,-2 1-11-16,14 3-15 16,-4-1-7-16,3 0-8 15,6 7-2-15,-15-6-6 16,-1 1-1-16,-9-1-2 15,-7 0 2-15,0 0-18 16,-5 1-13-16,-4 3 269 16,-4-1-196-16</inkml:trace>
  <inkml:trace contextRef="#ctx0" brushRef="#br0" timeOffset="172238.835">11369 15884 191 0,'-7'-7'119'0,"8"6"14"15,-8-3-7-15,2 1-3 16,1-1 1-16,2 1-1 15,1 1 5-15,1 2 12 16,0 0 2-16,-1-1-7 16,0 0-7-16,0 0-11 0,1-1-4 15,0 2-14-15,0 0-5 16,0 0-16-16,5 2-4 16,12 0-5-16,21-4-8 15,-16-4-19-15,5 3-12 16,5-3-18-16,20 16-2 15,-9-5-4-15,1 1 1 16,-12 4-2-16,-9-3-1 16,-5 5-1-16,-1-1 0 0,-7 1 1 15,-8-8 2-15,1 13 2 16,-3-4 0-16,-4 0 0 16,1 10-2-16,-4-11-2 15,1 14-2-15,1-2 1 16,-4-1-1-16,4 6-1 15,-4-9 1-15,3 8 0 16,2 3 0-16,0 0 1 16,3 4-1-16,-1 3 1 15,2 3 0-15,0-7 0 16,0 1 1-16,-1-11 0 16,1 0 0-16,0 3 0 15,-2-10 0-15,2 4 1 16,-4-10 0-16,-1-7 2 0,5 7 1 15,0-7 4-15,-2-1 2 16,-5-3 4-16,-1 2 1 16,-12-4 2-16,-7-3 2 15,-8-1 1-15,-6-4 0 16,6 0-5-16,4 1-4 16,-2-1-7-16,-3 0-2 0,-1 3-3 15,6 3 0-15,5 2-1 16,10 4 0-16,4-2 14 15,4 2-4-15,6 0-109 16,4-6-42-16,12 12 72 16</inkml:trace>
  <inkml:trace contextRef="#ctx0" brushRef="#br0" timeOffset="174258.419">4624 16797 433 0,'0'0'248'0,"1"0"-28"15,-1-2-32-15,0 2-38 16,0-1-9-16,0 0-16 16,8-3-14-16,1 0-12 15,13-4-4-15,20-5-1 0,-23 11 1 16,1 0-12-16,-15-11-6 15,13 14-13-15,-11-6-7 16,17 2-7-16,11 6-5 16,-1-5-5-16,-3 0-3 15,-1-2-8-15,-3 0-1 0,1-1-9 16,4-5-2-16,4 0-4 16,5 0-2-16,7 1-3 15,1 4 0-15,10 1-2 16,4-4 0-16,-2-2 1 15,9 5 0-15,4-3-2 16,-9-1 1-16,0 3-2 16,1 0-1-16,-3 6 0 15,4 1-2-15,-5 6 0 16,-7 2 0-16,-5-3-1 16,3 3 2-16,8 1-1 15,-7-7 0-15,-1-3 1 16,3-1-1-16,-10-3 1 15,12 4 0-15,-6 0-1 16,-6-3 1-16,11 2-2 16,-12 1 1-16,17 7-1 0,0 5 1 15,-14-4 0-15,12 0-1 16,-20-3 1-16,-2-9 0 16,12 9 0-16,-5-2 0 15,11 5 0-15,-8-3-1 16,0-3 0-16,11 5 0 15,-13-9 1-15,12 7 0 16,-3-4 0-16,-6 0 0 16,18 5-1-16,-12-8 2 0,9 0 0 15,8-5 0-15,-14-5 0 16,9 6-1-16,-1 3 0 16,-12 0-1-16,0 6 0 15,6-3 1-15,-1 7-1 16,-4-8 1-16,4 0 0 15,-7 1 0-15,-5-10 0 16,4 5 0-16,1 1 0 16,-7-4 1-16,17 10-1 15,-12-4 0-15,-7-4 0 16,11 2 0-16,-18-3-1 16,8 4 1-16,2 3-1 15,-6 3 0-15,5 2 1 16,0 0-1-16,-2 0 0 0,14 7 1 15,-21-6-1-15,7-3 1 16,5 0-1-16,-15-8 1 16,18 1-1-16,-6 4 1 15,0 0-1-15,5 3 0 16,7 0 0-16,1 2 1 16,5 2-1-16,-6-7 1 15,-5-1-1-15,-3 0 1 0,-5-6-1 16,5 5 1-16,8 0-1 15,10 4 0-15,-2 5 0 16,0-2 0-16,-9-2 0 16,-10-8 1-16,5 5-1 15,2 0 1-15,2-6-1 16,-4 3 1-16,1-9 0 16,3 7 0-16,8 1 0 15,1-2 0-15,-1 0-1 16,-7-5 0-16,1 9 0 15,-4-1 0-15,-1-2 1 16,5 3 0-16,1-6 0 16,7 5-1-16,-2 2 0 15,-11-3 0-15,-4 4 1 16,4 2-1-16,0 1 0 16,-9-2 0-16,1 1 0 15,5-2 0-15,0 0 0 0,15 1 1 16,-13-4-1-16,-7-2 1 15,3-3 0-15,5 2-1 16,11 5 1-16,-6 0-1 16,-9-4 0-16,-5 2 1 15,-9-6-1-15,1 8 0 16,-3 0 0-16,-4 2 0 16,-10 6 0-16,-8-7 0 0,-5 4-1 15,0-1-1-15,-5-1 1 16,5 6 1-16,-5-6 3 15,-3 4 1-15,-2-4 0 16,0-2-17-16,0 2-89 16,0-2 11-16,-3-1 39 15</inkml:trace>
  <inkml:trace contextRef="#ctx0" brushRef="#br0" timeOffset="175592.81">7073 17015 355 0,'0'-2'220'0,"0"1"1"15,-6 1-47-15,6 0-37 16,0 0-18-16,0 0-8 16,0 0 1-16,0 0 15 15,0 0 4-15,0 0-10 16,0 0-10-16,-1 0-23 15,0 0-12-15,-5 0-10 16,-10 3-4-16,-27 10-11 16,27-8-5-16,-10-1-15 15,2 0-6-15,-3-1-9 16,-2 2-2-16,2-1-6 0,-2-1-1 16,7 1-1-16,2 0-2 15,8 2 0-15,7 1-2 16,-11-1 1-16,12-1 0 15,-8 0 0-15,-14-3 0 16,14 1-3-16,-7 6 0 16,15 4 0-16,-1 0 0 15,9 5 0-15,-4 3 0 16,-8-2 0-16,11 1 1 0,-16 2-1 16,6-2 0-16,-4 3 0 15,-6 4 1-15,11 1 0 16,-10-3-1-16,-4-4 1 15,7 1-1-15,0-3 1 16,1-4 0-16,10 4 0 16,3 0-1-16,-1-1 1 15,-7-4-1-15,7 0 0 16,-3-2 0-16,0-3 0 16,8 5 1-16,-2-2-1 15,-3-7 0-15,5 7 1 16,-5-9-1-16,-3-1 0 15,7 6 1-15,5-7-1 16,-6 5 0-16,3-1 1 16,5 6 0-16,-10-4 0 15,15 5-1-15,-5-3 0 0,-10-2-1 16,10-2-1-16,5 2 0 16,-3-6 3-16,2-6 3 15,-2 5 5-15,-6-9 1 16,5 1 1-16,14 7 1 15,-6-11 0-15,10 12-1 16,10 2 1-16,-13-6-1 0,6 9-4 16,-15-12 0-16,-3 3-4 15,-1 2 0-15,-6-3-2 16,2 4 0-16,-4 0-1 16,4 9 1-16,-5-3 3 15,-1 5-14-15,-1-10-74 16,-2-4-54-16,3 4-497 15,-4-1 430-15</inkml:trace>
  <inkml:trace contextRef="#ctx0" brushRef="#br0" timeOffset="176763.635">7389 17109 582 0,'31'-35'299'0,"-27"28"-85"16,-1 4-32-16,-5-3-53 15,5 6-17-15,0-2-12 16,-3 1-7-16,0 1-15 16,0 0-5-16,-1 0-13 15,0 0-4-15,-1 5-1 16,-2 16-7-16,-7 33-15 16,11-23-6-16,-6-9-10 15,0 2-3-15,0-4-3 16,3-1-1-16,2-3-2 15,-3-9 0-15,4-7 3 16,-2-2 4-16,-2-1 6 0,4 2 0 16,0 0-3-16,0 0-6 15,3-16-7-15,11-32-3 16,-6 18-4-16,-3 7-8 16,0-7-5-16,-1 1 0 15,1 14 5-15,-2 1 7 16,-3 12 2-16,-2 2-1 15,-4 1-4-15,5 0 0 16,0 0-1-16,-4 1 2 16,-13 16 2-16,-28 26 1 0,24-24 1 15,2 14 1-15,-6-9 0 16,3 8 0-16,1 7 0 16,0-17 0-16,3 6-1 15,1-5 0-15,4-2 0 16,2 6 1-16,9 1 2 15,5-3 0-15,-2-4 1 16,11 1 0-16,-5-4 1 16,-1 0 3-16,-2-2 4 15,4-1 4-15,2-4 6 16,-6-1 2-16,14-5-1 16,-9-5-3-16,13-3-4 15,14 2-2-15,-3-3-3 16,-4-3-2-16,-5-1-3 0,-3-4 0 15,-3 4-1-15,-2 1 0 16,1 1 3-16,-8-1-8 16,-1 0-62-16,-3 0-46 15,-2 1 63-15</inkml:trace>
  <inkml:trace contextRef="#ctx0" brushRef="#br0" timeOffset="177150.8">7825 17060 840 0,'-6'-8'437'15,"-2"6"-141"-15,3 4-116 16,-1 5-37-16,1 6-50 16,-2 0-15-16,-6 8-13 15,6 12 0-15,-6 3-8 16,-1 6-1-16,1-2-8 0,-15-11-7 16,13 1-12-16,-4-2-8 15,21 6-9-15,-2-6-2 16,-8-5-3-1,8-4 1-15,-11-6-1 0,-1-4 1 16,16 0 4-16,-5-4-9 16,-6-7-44-16,7 2-43 0,-13-7-122 15,10-3-72-15,22-6 169 16</inkml:trace>
  <inkml:trace contextRef="#ctx0" brushRef="#br0" timeOffset="177491.147">8044 17001 765 0,'11'-10'417'0,"-18"3"-60"16,7 4-80-16,0 3-95 15,-7 0-37-15,7 0-55 16,0 0-14-16,-2 14 1 15,-1 13 1-15,-8 34-10 0,-1-27-6 16,7 9-17-16,-6 3-9 16,-7-7-13-16,6 8-4 15,-7-9-8-15,4-2-2 16,0 3-1-16,-1-9 0 16,5 1-2-16,1-6 1 15,4-4-2-15,-2-5 0 16,0-5-11-16,0 1-18 15,0-6-60-15,1-2-43 16,0-7-107-16,0-6-53 0,3-1 180 16</inkml:trace>
  <inkml:trace contextRef="#ctx0" brushRef="#br0" timeOffset="177794.313">7678 17290 985 0,'-5'0'445'0,"9"6"-193"16,-11-5-30-16,4-2-54 0,3 1-19 15,-1-1-45-15,1 0-8 16,7 0-15-16,22 2-4 15,42 6-4-15,-38-11-9 16,-4-2-21-16,-4-12-12 16,0 13-13-16,1 6-5 15,-3-2 4-15,-2-4-10 16,0 4-108-16,-6-10-444 16,-17-4 377-16</inkml:trace>
  <inkml:trace contextRef="#ctx0" brushRef="#br0" timeOffset="178700.753">8133 17479 531 0,'-1'0'363'15,"0"0"-11"-15,0 0-105 16,0 0-30-16,0 0-38 15,-1 0-11-15,1 0-32 16,0 0-15-16,0 0-31 16,2-1-14-16,28-6-22 15,29-7-11-15,-34 8-19 16,-8-3-5-16,-3 3-11 16,-2 1-3-16,-3 4-4 15,-1 3-1-15,-4 6-2 16,-1 0 0-16,-3 5 4 15,-3-3 4-15,-3 7 2 0,-6-3 1 16,-1 2-2-16,1 4-1 16,-6-7 1-1,4 0 0-15,-2-5 1 0,-6-8 1 16,10-1 1-16,2-2 1 16,5-3-3-16,12 8-2 15,-2-6-5-15,12 3-2 16,-1-1-2-16,-11-10 0 0,5 4 3 15,2 1 0-15,0 7-2 16,1 4 0-16,2 6-1 16,-10-4-1-16,2 5 1 15,2 4 0-15,0 6 1 16,-3-1 0-16,-2 12 1 16,-2-8 1-16,-6 0 0 15,0 9 2-15,-10-11 1 16,-8 5 1-16,11 3 5 15,-12-7 4-15,-15-7 10 16,22 4 4-16,-25-9 5 16,5 0-3-16,5-4-7 15,-18-6-4-15,15-5-2 16,0-3 0-16,12-6-5 16,5-3-1-16,1 0-32 0,5-8-19 15,7 4-94-15,3 5-76 16,6 1 133-16</inkml:trace>
  <inkml:trace contextRef="#ctx0" brushRef="#br0" timeOffset="179776.721">8783 17087 471 0,'3'-3'262'0,"-1"-2"-29"15,0 1-19-15,-2 4-28 16,0 0-15-16,0 0-34 16,0 0-18-16,0 0-33 15,-1 0-19-15,0 0-24 16,0 0-5-16,-2 9-4 15,-3 12-1-15,-8 34-8 16,8-30-3-16,1-5-8 0,-1-10-2 16,7 0 1-16,-1 0-1 15,2-9 5-15,-2 6 6 16,-1-10 3-16,0 2 1 16,0 0-7-16,1-13-7 15,2-8-5-15,6-25-2 16,-4 25-1-16,1 1-1 0,-3-1-2 15,5 5-2-15,-2 4 1 16,-1 3-1 0,-2 5 0-16,-6-1-1 0,0 9-4 15,-6-3-3-15,1 9 0 16,-3 3 0-16,-5 3 4 16,-2 7 2-16,-9 3 2 15,2 5 0-15,5 14 2 16,-7-2-1-16,8 1 2 15,15 3-2-15,-3-13 1 16,8 0 0-16,0-1 0 16,-2-4 1-16,-14-6-1 15,0-3 2-15,12 0 1 16,-10-5 3-16,31 5 5 16,-8-2 2-16,6-1 4 15,-3-6 0-15,-2-8 0 0,12 0-1 16,-8-11-2-16,12 2-2 15,1-1-2-15,0-3-3 16,0 3-2-16,-3 0 2 16,-12-2-21-16,1 3-37 15,-7-3-89-15,0 1-250 16,7 0 257-16</inkml:trace>
  <inkml:trace contextRef="#ctx0" brushRef="#br0" timeOffset="180343.382">9087 17174 792 0,'-2'0'392'0,"2"0"-130"15,5 12-79-15,-22-10-70 16,4 0-21-16,9 19-15 16,-28-19-2-16,34 25-8 0,-15 0-4 15,-12-3-9-15,14 9-5 16,-26-13-9-16,18 7-5 16,7-2-8-16,2-2-2 15,9 0-1-15,2-4-3 16,6-2-4-16,5-1-4 15,-2-6-2-15,5 1 0 16,3-2 2-16,4-1 1 16,9-4 0-16,-4-4 0 15,-10-7 1-15,-7-10 0 16,13-1-1-16,-3-4-1 0,11-5-2 16,4-2 0-16,-17-15 0 15,1-2-1-15,-6-10 0 16,-7 3-1-16,-4 6-1 15,0 9 9-15,-8 13 11 16,-3 2 1-16,-7 10 2 16,-5 1-10-16,-5 1-15 15,2 5-1-15,2 2-4 16,3-4 1-16,0 0 0 16,3 2 0-16,-12-1-1 15,9 4 4-15,1 1-32 16,-5 1-29-16,17 6-87 15,-14 2 470-15,13 7-273 16</inkml:trace>
  <inkml:trace contextRef="#ctx0" brushRef="#br0" timeOffset="181495.173">9355 17440 387 0,'0'-1'221'0,"2"-2"-14"16,1 0-10-16,-2 2-5 16,2-1-5-16,-3 1-11 15,0 0-13-15,5-3-38 16,-5 3-13-16,0 0-32 15,0 0-14-15,0 1-20 16,0 0-10-16,-1 3-16 16,-5 7-4-16,-1 3-4 0,-18 30-1 15,15-29-3-15,5-1 0 16,1-6 0-16,-1-5 3 16,3-5 2-16,1 2 1 15,1 0-2-15,0 0-4 16,0-1-5-16,4-5-1 15,1-6-2-15,42-29 0 16,-33 29-2-16,8 1-1 16,1 2-1-16,11 9 0 0,1 4-3 15,-7 0 0-15,-13 7-1 16,-13-2 0-16,0 8 3 16,-3 2 2-16,-4 8 3 15,5 4 3-15,-16 4 1 16,8 5 2-16,-14 1 2 15,-19-12 2-15,8-1 5 16,-7-9 1-16,14-2 3 16,3 2-2-16,-1-13-2 15,4 5-2-15,-2-18 0 16,4 4-1-16,4-11-4 16,-4 1-2-16,9 5-7 15,0-9-5-15,-3 4-1 16,10-3-1-16,-7-2 2 15,9 7 0-15,3 4-4 16,-2 6-3-16,8 5-1 0,-4 4 0 16,8 7 6-16,0-4 5 15,3 5 3-15,2-3 2 16,4 1 0-16,-3 7 1 16,4-9 1-16,4 1-1 15,-1-1 1-15,12-5 0 16,-9-8 1-16,9-2 2 0,9-1-12 15,-16-12-29-15,3-8-118 16,-1-6-39-16,-5-14 104 16</inkml:trace>
  <inkml:trace contextRef="#ctx0" brushRef="#br0" timeOffset="182098.023">9972 17063 581 0,'-1'-5'394'16,"-3"-4"-8"-16,2 2-135 16,9 4-34-16,3 0-52 15,-6 3-17-15,0-3-36 16,-11 2-17-16,-4 1-39 16,13 5-15-16,-2 6-18 15,0 4-5-15,-11 10 4 16,-8 1 3-16,6 16 3 15,6 6-1-15,-5-2-2 16,-12-4-3-16,1-6-7 16,-8-4-2-16,12-5-3 15,9 5-1-15,-2-8-1 0,3-6 0 16,1-4 1-16,2 0 0 16,1-11 2-16,2-1 2 15,3 2-16-15,-1-5-31 16,1-1-80-16,0 1-62 15,2-4-163-15,3-17 210 0</inkml:trace>
  <inkml:trace contextRef="#ctx0" brushRef="#br0" timeOffset="182432.968">10289 16972 910 0,'1'-6'478'0,"-1"7"-135"16,-1 4-99-16,0 5-98 15,-7 2-25-15,0 8-16 16,-3 3-10-16,-6 5-18 16,4 8-9-16,-3 8-11 15,0 4-4-15,-1-4-16 16,3 2-8-16,-5-8-13 0,1-6-2 15,11 5-5-15,-7-8-1 16,9-6-1 0,-3 0 0-16,-7-12 1 0,11 0 1 15,-9-8-14-15,9 1-19 16,-4-5-72-16,1-5-47 16,6-4-110-16,-9-6-102 15,13 7 232-15</inkml:trace>
  <inkml:trace contextRef="#ctx0" brushRef="#br0" timeOffset="182667.663">9963 17204 583 0,'-2'6'414'0,"-8"-8"66"15,13 2-120-15,-9-4-113 16,-5 1-40-16,9 3-78 15,5 1-31-15,17 8-31 16,0-7-20-16,2-1 37 16,0 0-6-16,2-1-17 15,5-2 7-15,2-5-54 16,2 4-1-16,-8-9-61 0,-2 4-24 16,-2-4 40-1</inkml:trace>
  <inkml:trace contextRef="#ctx0" brushRef="#br0" timeOffset="183669.055">10487 16981 345 0,'-2'-4'247'0,"8"-1"33"15,-6-1-37-15,2 0-42 16,9 1-13-16,-4 2-22 15,2-2-13-15,-5-2-29 16,9 4-16-16,9-8-28 16,12 6-14-16,9 2-25 15,-8-2-7-15,5 9-8 16,1 3-5-16,-2-3-6 16,6 3-3-16,-15-5-5 15,-9 0-2-15,-8 3-1 16,6 8 2-16,-12 0 4 15,3 4 5-15,-8 2 7 0,-21-5 0 16,12 9-2-16,-10 0-2 16,4 6-6-16,9-1-1 31,1-14-3-31,2 1-2 0,-7 45-1 0,1-3-1 16,7 2 0-16,-4-31 1 0,-4-8-1 15,5 2 0-15,-2-4 1 16,3 1-1-16,2 2-1 15,0-2 1-15,-1-2 1 16,-3-5 0-16,3 5 0 16,-9-5 1-16,0-4 1 15,1 2 3-15,-6-9 8 16,3 5 10-16,-9-5 13 16,0-1 3-16,-5-6 0 15,-3 0-7-15,7-1-8 16,-9 0-6-16,6 6-7 15,4 1-6-15,-10-2-6 16,18 7-2-16,-1-4 0 16,6 3-1-16,0-1-1 15,1-2-20-15,1 0-69 16,4 0-44-16,9 3-121 16,-11-1-94-16,17 0 226 0</inkml:trace>
  <inkml:trace contextRef="#ctx0" brushRef="#br0" timeOffset="191352.998">14181 14546 482 0,'27'-14'288'0,"-33"11"-22"16,4-3-43-16,0 2-45 15,5 7-13-15,0-2-58 16,-3-1-13-16,0 0-26 16,0 0-23-16,8 1 2 15,-3 5-8-15,-5-6-19 16,-1 2-5-16,-5 12 7 16,-3-1 3-16,-17 35 3 15,23-20-1-15,-8-5-11 16,5 3-3-16,1 8-4 15,-6-9-1-15,2-1-1 16,3 4-1-16,-6-8 0 16,-2 0-1-16,1 1 1 15,6 2-1-15,-1-8-1 16,1 5 0-16,8-6 1 16,-8-11 2-16,5 2 2 0,-2-7 2 15,1 2 3-15,3 0-12 16,0-1-74-16,0-1-71 15,0 1-329-15,6-14 305 16</inkml:trace>
  <inkml:trace contextRef="#ctx0" brushRef="#br0" timeOffset="191652.656">14410 14806 683 0,'3'1'587'0,"-3"-1"-176"16,0 4-191-16,-1-4-47 16,-1 0-12-16,1 0-39 15,-6 1-16-15,-15 6-34 16,-14 29-15-16,35-27-20 15,-10 2-9-15,13-4-8 0,-7 0-4 16,2-5-4-16,10-2-1 16,-17-1 0-16,9-1 12 15,3-5-65-15,12 1-63 16,14-6 69-16</inkml:trace>
  <inkml:trace contextRef="#ctx0" brushRef="#br0" timeOffset="193604.607">14864 14505 188 0,'2'-5'162'0,"3"1"15"15,-5-1-16-15,8 0-4 16,0 5-22-16,-5 1-9 16,5-1-22-16,-8 0-9 15,-1-4-7-15,-2 3-2 16,3 1 4-16,0 0-1 16,-1 0 8-16,1 0 2 15,-1-2-2-15,1 1 1 0,-1 0-13 16,0 0-7-16,0 0-21 15,-4 0-12-15,1 1-21 16,-6 2-7-16,-12 4-7 16,-30 8-3-16,19-13-3 15,1 2-1-15,3 5-1 16,8 6 0-16,2-1 0 16,-4-1-1-16,5-1 0 15,1 0-1-15,5-6 0 16,5 6-2-16,0-9 0 15,1-2-1-15,5 4-3 16,2 0 1-16,5 5 0 16,6 1 1-16,-1-2 2 15,4-4 1-15,2-1 1 0,2 1 0 16,16 14 0-16,-6-2 0 16,4 3 0-16,-15 1 0 15,-3-6 1-15,-3 4 0 16,-8 5 1-16,0-1 0 15,-10 1 1-15,1 0 0 16,-7 0 2-16,-2 0-1 0,-1-4 2 16,-11-4-1-1,-2-10 2-15,5 1-1 0,3-3-1 16,4-1 2-16,2-3 2 16,1-6 1-16,-4-10-2 15,9-3-3-15,6-3-5 16,5 2-3-16,5 1 1 15,1-1 0-15,5 2 1 16,-3-3 1-16,4-1-1 16,0 5 1-16,0-3 0 15,7 4 0-15,2 1 0 16,-5-6 1-16,-2 1 2 16,-7-7 0-16,14 6 0 15,4 3-1-15,-8 0-1 16,3 7-1-16,-19 2-13 15,3 9-35-15,-1 4-141 0,0 3 128 16</inkml:trace>
  <inkml:trace contextRef="#ctx0" brushRef="#br0" timeOffset="195524.817">15214 14522 270 0,'-3'-2'153'0,"8"-3"3"16,-4 3-36-16,-1 1-24 16,0 0 2-16,0 0-8 15,0 0-1-15,0 0 6 16,0 0 3-16,6-1 10 16,-6 0 1-16,3-1-5 15,-3 2-8-15,0 0-28 16,0 0-11-16,0 0-19 15,-1 0-5-15,0 0-5 16,0 1-1-16,-1 0-2 16,-2 11 1-16,-25 4-1 15,-22 35-2-15,28-37-2 16,3-1-3-16,14 4-2 16,-3-12-3-16,6 7-1 15,-1-2 0-15,1-10 2 0,0-4 0 16,2 3-4-16,1 1-2 15,0 0-6-15,0-2-2 16,4-10 0-16,4-4 0 16,25-22 0-16,-17 18-1 15,3 0 0-15,-1 5 0 16,2 4 0-16,8 7-1 0,-7 5-1 16,3 2 0-16,-4 8-1 15,-11 0 1-15,10 13 0 16,-12 3 1-16,-4 5 0 15,-2 2 0-15,-7 3 2 16,-7-1 0-16,-11-2 4 16,3 4-1-16,-5-8 1 15,-4 1 1-15,-1 0 2 16,-7-7 3-16,-5-6 2 16,8 2 1-16,11-10-2 15,2-5-1-15,4-7 2 16,3-6 1-16,-1-6-1 15,4-1-1-15,8-4-10 16,5 0-2-16,3 0-6 0,4 3-2 16,4 4-1-16,-1 2 1 15,3 8-1-15,-6-1 0 16,3 5 3-16,0 6 1 16,1 5 4-16,7 4 0 15,-8 3 1-15,3-4 1 16,-1 0 0-16,-2-1 1 15,6-1-1-15,0-3 2 0,-1-3 0 16,3-1 0-16,-5-6 4 16,-3-3-4-16,3-4-67 15,9-4-71-15,1-3 84 16</inkml:trace>
  <inkml:trace contextRef="#ctx0" brushRef="#br0" timeOffset="196013.166">15972 14615 639 0,'7'-1'355'0,"-7"-2"-67"15,0 3-42-15,-1 1-57 16,0-1-28-16,0 1-41 16,-6 10-9-16,2 12-36 15,-41 24-7-15,15-27-4 16,3 8-7-16,-7-3-16 16,0-1-8-16,2-1-18 15,-2-2-4-15,-2-4-3 16,1-2-2-16,8-6 0 15,5-3-1-15,17-1 9 16,6 0-21-16,-7-8-82 16,7 0-68-16,2-7-390 15,3-1 359-15</inkml:trace>
  <inkml:trace contextRef="#ctx0" brushRef="#br0" timeOffset="196282.362">15730 14682 660 0,'1'-6'450'0,"-8"3"19"0,-5 1-240 15,-1 2-44-15,13 9-75 16,16 5-27-16,-9-4-28 16,7 4-14-16,-3-1-16 15,-17-3-3-15,12 9-3 16,12 0 1-16,-19-4-2 15,9 3-1-15,7 1-4 16,-10-6-1-16,7 4-3 16,-4-3 1-16,3-2 2 15,-9-5-48-15,12-5-168 16,-2-2 144-16</inkml:trace>
  <inkml:trace contextRef="#ctx0" brushRef="#br0" timeOffset="196613.007">16342 14479 1118 0,'-7'-1'563'0,"-3"-6"-197"15,10 12-205-15,-3-2-46 0,0 12-71 16,3 1-7-16,-10 6-7 16,6 3-5-16,-3 7 4 15,-7 4 6-15,8 0 9 16,-15-2 1-16,7-3-11 16,0 3-9-16,-10-7-12 15,3 3-2-15,3-6-3 16,14-2 0-16,-6-12 13 15,21-1-29-15,-10-9-94 16,-1-5-62-16,16-11 82 16</inkml:trace>
  <inkml:trace contextRef="#ctx0" brushRef="#br0" timeOffset="197076.845">16684 14494 918 0,'0'13'498'16,"-4"0"-67"-16,-5 0-173 15,-14 2-88-15,7 7-25 16,-11-1-49-16,3 6-16 16,-1-1-30-16,-9-9-12 0,9 7-15 15,-1-3-3-15,5 2-6 16,3 4-3-16,8-6-2 15,0 1-1-15,10-2-4 16,0-4 0-16,6 5-1 16,0-6 0-16,9-4 1 15,7 2 1-15,1-10 2 16,12-3 0-16,-2-2 1 16,0-4 0-16,10-7 0 15,-23-6 0-15,8-5 0 16,-2-3-1-16,-10-6 1 15,16-1-1-15,-18-9 0 16,-7 1-1-16,-4-6-3 16,-2 7-1-16,-12 4-2 15,-4 8-1-15,-2 16-5 0,-11-1-2 16,-6 14 1-16,-5 5 6 16,-16 8-53-16,6 10-49 15,3 4-104-15,4-3-486 16,11-5 484-16</inkml:trace>
  <inkml:trace contextRef="#ctx0" brushRef="#br0" timeOffset="197863.868">16922 14263 306 0,'-1'-3'251'0,"0"-1"51"15,0 3-54-15,-1 0-78 16,1 0-34-16,1 0-37 16,0 0-15-16,0-1-16 15,0 1 0-15,0 0-1 0,0 0-2 16,0 0-8-16,0 0-6 15,0 0-15-15,0 0-5 16,7-1-5-16,1-1-1 16,3 1 0-16,8 0-1 15,28-5-3-15,-19 1-2 16,2 3-6-16,-3-8-4 0,-5 7-2 16,-8 2-2-1,1 5-1-15,7 5 1 0,-12-9-1 16,6 0 1-16,-14-9-18 15,2 8-41-15,-2 2-113 16,-2 0-94-16,0 0 153 16</inkml:trace>
  <inkml:trace contextRef="#ctx0" brushRef="#br0" timeOffset="198784.477">17857 13971 491 0,'-4'-7'335'0,"4"5"39"16,0-2-106-16,-2 4-72 15,1 0-35-15,0 0-60 16,0 0-25-16,0 0-31 15,-16 5-6-15,-33 12 2 16,24-12 2-16,-7-1 4 16,10 1-2-16,0 1-7 15,11 2-5-15,12 0-13 16,-13-3-6-16,-5-5-5 16,-4 0-2-16,6 0-3 15,14 4-1-15,4 2-3 16,5-2 0-16,-5-2-2 15,-13-2 1-15,5 0 1 16,3 0 0-16,2 7 2 0,3-4 0 16,-2-3 0-16,0 0 0 15,0 0 0-15,0 5-1 16,-1-5 1-16,-3 6-1 16,-7 0 0-1,9-1 1-15,-8 13-1 0,-15 17 0 0,22-24-1 16,-8-13 0-16,11 8 0 15,11 2 0 1,-10-12 0-16,5 5 1 0,3-6 0 16,-3-3 0-16,10 8-1 15,7 1 0-15,-9-5 0 16,4 4 1-16,2 3-1 16,-3-2 0-16,-7 7 1 15,8-6-1-15,-3 1 0 16,1 6-1-16,2-4 1 15,-10-3 0-15,1 4 0 16,1 8-1-16,-2 4 1 16,-2 5 0-16,-4-2 1 15,-10-9 1-15,-2 5 0 16,-2 1 1-16,-4-1 18 16,0 3 6-16,-5-6 14 0,2-2 10 15,-7-5-3 1,3-1 0-16,-17-4-10 0,-2-2-8 15,-2-5-12-15,1-3-5 16,18 2-4-16,2-2-2 16,7 1-5-16,4-2 3 15,2 2-59-15,5 6-44 32,3 1-151-32,1 0 146 0</inkml:trace>
  <inkml:trace contextRef="#ctx0" brushRef="#br0" timeOffset="200060.68">18140 14690 470 0,'4'2'312'15,"-7"-4"-24"-15,-4 0-89 16,8 5-30-16,-4-7-59 16,0 8-20-16,2-5-28 15,0 1-7-15,0 0 0 16,1 0 3-16,0 0 6 16,0 0 1-16,13 3-3 15,12 2-3-15,22-8-9 16,-21-1-5-16,7 4-13 15,-9-8-6-15,5 8-11 16,-3 0-4-16,-6-4-4 16,1 4 0-16,-7 0-2 0,0-1-1 15,-6 4-2-15,-1 0 0 16,-6 6-21-16,-2-3-26 16,-5 5-84-16,-2 1-89 15,-5 3 136-15</inkml:trace>
  <inkml:trace contextRef="#ctx0" brushRef="#br0" timeOffset="200501.357">18042 14870 756 0,'2'-4'384'16,"-4"-2"-103"-16,-7-4-28 15,12 6-51-15,0 0-21 16,-3-1-48-16,9 5-26 16,4 1-41-16,-3-1-11 15,9 0-2-15,-4 0 2 16,4 0 2-16,4 3-1 16,12-1-7-16,1-1-9 15,2 4-13-15,-5-5-6 16,-8 0-9-16,-8-3-2 0,-3 0-1 15,5 3-1-15,-8-2 10 16,1 2-37-16,-6-4-92 16,1 3 80-16</inkml:trace>
  <inkml:trace contextRef="#ctx0" brushRef="#br0" timeOffset="202474.148">19287 14358 649 0,'-4'-3'333'0,"6"1"-97"15,-2 4-28-15,0-2-66 16,0 0-25-16,-1 0-35 16,0 0-13-16,0 0-15 15,1 0-1-15,-1 0 2 16,0 0-5-16,0 0-1 16,-17 7-1-16,-36 17-6 15,23-14 0-15,4 0-8 16,-1 0-5-16,3-5-9 15,0 1-4-15,5-1-4 16,-2-1-2-16,3-3-3 16,0-1-2-16,-2 0-2 15,13 2 0-15,-1 0 0 0,5 0-2 16,4 0-2-16,-3 1 0 16,3-3-2-16,-1 0 1 15,0 4 2-15,-2 5 0 16,-2 6 0-16,-4 34 1 15,5-36 0-15,2 8 0 16,-4-2 0-16,-2-5 1 16,-2 10-2-16,3 0 1 0,0-2-1 15,0 3 1-15,2 1 0 16,-2-2-1-16,0-1 1 16,1-7-1-16,1 5 1 15,-1-6 0-15,3 3 0 16,-3-3 0-16,2-4-1 15,3 1 0-15,1 0 0 16,1 1-1-16,-1-4 1 16,1 0 0-16,-1-4 0 15,-1-3 1-15,1 2 0 16,0-4-1-16,0 0-1 16,0 0 0-16,0 0-1 15,0 0 0-15,0 1 1 16,8 9 0-16,3-3 1 0,26 28 0 15,-23-29 0-15,3-4 2 16,1 2 2-16,2-7 3 16,6 2 5-16,-6-3 3 15,0-4 1-15,7 6 0 16,-15-6-5-16,0 0-2 16,0 2-2-16,-5-2-1 15,1 2 1-15,6 3-1 16,-7-2 7-16,-4-2-34 0,0 2-98 15,6-1-92-15,8-1 116 16</inkml:trace>
  <inkml:trace contextRef="#ctx0" brushRef="#br0" timeOffset="203469.917">19573 14495 528 0,'1'-6'300'0,"2"0"-39"15,-1-3-37-15,-1 1-52 16,-1 4-17-16,0 3-24 15,0 0-16-15,1 0-35 0,-1-1-17 16,0 1-32-16,0 1-6 16,0 0-6-16,-2 16 1 15,-8 41 0-15,-1-26 0 16,2 2-3-16,-9-5 0 16,11-11-4-16,-5-5-2 15,13-3-2-15,2-1-1 16,3-2 1-16,-5-3 5 15,-2-3 6-15,6-1 0 16,-6 0-1-16,1 0-6 0,5-26-7 16,2-30 1-16,-2 24-2 15,-5-1-2-15,5 9-1 16,6 2-2-16,-9 10-1 16,-5 1-4-16,-6 7-4 15,5 5-2-15,-8 4-1 16,0 8 2-16,-4 2 5 15,-13 0 1-15,4 8 0 16,0 0 2-16,-2 9-1 16,3 6 2-16,7-3 0 15,-1-6-1-15,5 0 1 16,4-5 0-16,2-2 0 16,3 5 0-16,1-9 0 15,3 0 1-15,0-2-1 16,4 1 1-16,3-3-1 15,-4-2 1-15,9-1 0 0,3-3 3 16,4-6 3-16,11 1 0 16,0-4 2-16,7-4 0 15,3 3-3-15,-18-6-1 16,0 2 0-16,-7 3-1 16,-1-2 1-16,6 6 0 15,-7 0-1-15,2-3 3 0,-18 1-40 16,2-1-49-16,1 1-133 15,-1 1 130-15</inkml:trace>
  <inkml:trace contextRef="#ctx0" brushRef="#br0" timeOffset="203863.93">19884 14448 1029 0,'-5'-8'470'0,"7"7"-214"0,-4-4-57 16,1 3-75-16,1 2-34 15,0 0-43-15,-1 0-15 16,0 2-10-16,-6 17 6 15,-18 31 14-15,15-18 7 16,-3 0 0-16,-1 4-5 0,3 1-11 16,1-3-5-16,-2 1-10 15,-1-8-3-15,-2-3-5 16,2-4-2-16,3-4-2 16,2 0-1-16,-2-5 1 15,4-2 0-15,3-6 0 16,-1-1-15-16,0-4-61 15,3 1-53-15,1 0-145 16,0 0-133-16,6-9 254 16</inkml:trace>
  <inkml:trace contextRef="#ctx0" brushRef="#br0" timeOffset="204186.775">20142 14395 1001 0,'-3'-1'487'16,"2"0"-191"-16,1 3-89 15,-1-2-93-15,0 0-34 16,-1 4-15-16,-9 15 3 16,-12 38 0-16,3-23-2 15,7 4-8-15,4 6-6 16,-3-8-14-16,-11-7-4 15,15 1-8-15,2-2-5 0,0-2-8 16,2 1-3-16,-15-6-3 16,-12-8-1-1,4 4 0-15,8-2 1 0,7 1 9 16,0-1-20-16,2-10-80 16,-2-1-67-16,6-8-472 15,3-4 417-15</inkml:trace>
  <inkml:trace contextRef="#ctx0" brushRef="#br0" timeOffset="204446.212">19749 14706 600 0,'-13'-8'425'0,"7"2"71"0,4 10-146 15,4-2-126-15,0-5-51 16,-2 3-75-16,0-1-23 16,14-1-15-16,12 0-8 15,34 3-20-15,-27 3-8 16,2-11-12-16,9 13-2 16,-18-12 19-16,0 5-21 0,-18 5-119 15,0-7 91-15,3 9-30 16</inkml:trace>
  <inkml:trace contextRef="#ctx0" brushRef="#br0" timeOffset="205429.726">20137 14814 511 0,'-1'-1'321'16,"0"0"-38"-16,0 0-93 16,0 0-29-16,0 0-46 15,0 0-13-15,0 1-18 16,-1 0-10-16,1 0-7 15,1 0-2-15,0 0-5 0,0 0 0 16,22 3-6-16,30-6-5 16,-32-7-14-16,11 7-7 15,-4-3-13-15,-4 5-5 16,-3-1-4-16,-11 1-2 16,-6 1 0-16,2 4 1 15,-6 2 3-15,-3 2 0 0,-10 0 1 16,-6-1-3-16,4 8-3 15,-4 0 1-15,3 5-1 16,-1-4 1-16,-2-5-1 16,8 4 1-16,6-6 0 15,0-2 0-15,4-6 2 16,3-5 0-16,4-4-3 16,2-3 0-16,5 7-3 15,-3-6 0-15,2 7 1 16,4 0 0-16,-3 0-1 15,-1 3 0-15,-4-3-1 16,-1 5 0-16,-3 8-1 16,-2-2 0-16,3 10 1 15,-6-4 0-15,2 8 1 16,-6 0 2-16,-3 8 0 16,-3 3 3-16,-7-6 7 15,3 6 7-15,-7-17 14 0,1-4 7 16,-2-1 7-16,3 0-1 15,1-2-6-15,3 4-4 16,-10-13-12-16,-1-3-5 16,3-3-7-16,1-8-3 15,13 4-2-15,-3 5-1 16,1-19-18-16,1 7-26 16,5-7-76-16,2-10-59 0,-3 11 104 15</inkml:trace>
  <inkml:trace contextRef="#ctx0" brushRef="#br0" timeOffset="206300.676">20766 14456 683 0,'0'-1'348'15,"1"-2"-102"-15,-1 2-36 0,0 0-64 16,0 0-30-16,0 0-37 16,0 0-17-16,0 1-15 15,0 0 0-15,-3 10 1 16,-1 11 0-16,-7 25-3 16,7-26-5-16,0-3-12 15,2-4-6-15,-3-5-7 16,3 0-2-16,-2-8 5 15,7 4 4-15,2-3 2 16,-5-2-1-16,0 0-7 16,0 0-6-16,3-22-4 15,10-27-2-15,-3 31-2 16,-2-6 1-16,-8 2-2 16,3 7-1-16,-5 4-1 15,-2 5-4-15,0 10-3 16,-5-1 0-16,-6 3 0 0,4 8 3 15,-6 0 2 1,-3 5 0-16,-2 9 1 0,-4 4 0 16,-3 3 0-16,4 2 0 15,9 3 1-15,1-9 0 16,-4-2 1-16,3-2 0 16,-5-8 0-16,10 6 0 15,13-3 0-15,6-3-1 0,-3 0 0 16,-3-5 0-16,4-3 0 15,-7 1 1-15,19-3 1 16,3-2 1-16,6-4 2 16,13-1 0-16,-14-4 1 15,0-5 1-15,-4 0 7 16,-7-5-26-16,3 0-102 16,3 0-79-16,0-3 106 15</inkml:trace>
  <inkml:trace contextRef="#ctx0" brushRef="#br0" timeOffset="206779.195">21086 14465 997 0,'-3'-2'516'0,"-2"-2"-171"15,-2 4-158-15,-9 4-53 16,-2 9-78-16,6 9-19 16,-11 6 1-16,-1 6 5 15,3 1 5-15,-18-3 0 16,8 3-8-16,8-1-3 16,-3-3-8-16,13 1-4 0,1-9-9 15,5-5-4-15,8-3-4 16,2-4-1-16,11 3-1 15,-6-7 0-15,9-2 2 16,17 4-1-16,-5-9 2 16,-1-5 0-16,7-7 1 15,-22-9 0-15,9-3 0 16,8 1-1-16,-11-9 1 16,12 4-1-16,-13-12-2 15,-4-1 0-15,-4-3-3 16,-6-2-3-16,-9 9-5 15,0 3-4-15,-13 12-6 16,-3 8-3-16,-5 14 11 16,-7 5-27-16,5 6-49 15,-17-2 2-15,-2 1-201 0,5 4 189 16</inkml:trace>
  <inkml:trace contextRef="#ctx0" brushRef="#br0" timeOffset="207959.781">21194 14817 500 0,'2'-3'333'15,"0"1"-23"-15,-1 1-83 16,-1 0-29-16,1 0-44 16,-1 0-19-16,1 0-43 15,-1 0-24-15,0 0-34 0,0-1-9 16,0 2-5-16,0 0 3 16,-1 0 4-16,-4 18 1 15,-15 27-5-15,4-32-4 16,8 1-6-16,-2-6-2 15,4 0-3-15,3-3 2 16,0-8 2-16,1-2 0 16,5-1-4-16,5-4-2 15,3-4-6-15,1 3 0 0,2-5-1 16,1 4 0-16,3 6 0 16,2-3-1-16,-2 6 0 15,0-1 1-15,-2 4-3 16,-3 2 0-16,-4 1-2 15,0 6 0-15,-3 6 2 16,-2 5 1-16,-2 5 3 16,-9 1 1-16,-7 7 2 15,-5-6 1-15,-7 4 1 16,-1-6 0-16,-3-1 1 16,4 0 0-16,1-1 2 15,-5-11-1-15,8-5 1 16,-4-6 0-16,1-3 0 15,14 6-1-15,-13-11-1 16,11-1-1-16,4-7-5 16,-1 0 0-16,10 7-5 0,2 0-1 15,5 7 0-15,-7-11-1 16,0 4 4-16,0 0 0 16,3 0 0-16,6 11-2 15,0 1-3-15,-2 2 0 16,2 5 1-16,-2-10 1 15,8 1 4-15,6 0-1 0,0 4 3 16,7 7 1-16,-2 1 3 16,-2 4 1-16,-5-9 1 15,-5 0 0-15,-1 4-1 16,-2-3 0-16,-2-4 0 16,0-5 2-16,0-6 7 15,0-9-25-15,11 4-135 16,0-8-141-16,7-11 168 15</inkml:trace>
  <inkml:trace contextRef="#ctx0" brushRef="#br0" timeOffset="208554.882">21576 14379 506 0,'-34'-15'321'0,"34"15"-37"16,1 0-61-16,2 0-23 16,-3 0-40-16,0 0-15 15,-1-1-32-15,0 1-14 16,1 0-23-16,0 0-11 15,2 0-6-15,8 0-1 16,3 0 0-16,32 1-3 16,-26-5-13-16,1 2-9 15,-6 0-15-15,-1-2-5 0,-8 1 8 16,0-2-15-16,0 0-116 16,-2 4-320-16,0 4 285 15</inkml:trace>
  <inkml:trace contextRef="#ctx0" brushRef="#br0" timeOffset="209719.265">21926 14292 341 0,'0'0'246'0,"-2"0"40"15,0 5-36-15,1-5-48 16,-1-2-20-16,1 1-37 15,0 0-19-15,0 0-33 16,0 0-15-16,0 0-16 16,1 0-6-16,2 0-1 15,16 0-1-15,45 2-12 16,-33-2-5-16,18 5-13 16,-12-1-6-16,-4 5-10 15,-5 0 0-15,-6-1-4 16,-4-1 1-16,-4 3 0 15,-5 2 0-15,-3 5 2 16,-3 3 0-16,-7 0 1 16,0 5 0-16,-4 4 0 15,-1 2-2-15,1 0-1 0,-4 3 0 16,6-1-1-16,-3-2-1 16,1 3-1-16,5-3 0 15,-4-5-1-15,4 4 1 16,2-5 0-16,1-2 0 15,2 5 0-15,-4-12 0 16,3 5 0-16,-1 0-1 16,-1-6 1-16,3 2 1 15,-2-6 0-15,1-7 2 0,2 1 0 16,-1-1 1-16,-1-3 3 16,-1 0 0-16,0 0 0 15,0 0-1-15,-13 3-2 16,-7 4-1-16,-35 8-1 15,28-9 0-15,4 3 5 16,7 1 5-16,0-5 8 16,3 0 3-16,-2-4-2 15,-3 0-7-15,3-5-5 16,0-2-3-16,7 4-2 16,6-3-1-16,3 0 0 15,1 0-6-15,-7-7-59 16,-5-1-61-16,5 3-127 15,6-2 145-15</inkml:trace>
  <inkml:trace contextRef="#ctx0" brushRef="#br0" timeOffset="-211254.263">22849 14281 379 0,'-6'-9'235'0,"10"7"8"15,10 1-37-15,-14-2-37 16,-1 3-9-16,-5 0-34 16,5-1-16-16,1 1-21 0,0 0-5 15,0 0-3-15,0 0 5 16,0 0 7-16,0 0-2 16,0 0-7-16,0 0-11 15,0 0-24-15,-1 0-8 16,-14 1-7-16,-33 33-4 15,19-20-6-15,-5 1-4 16,5 7-9-16,-5 8-2 16,-3 9-4-16,-1 7-4 0,-3 9-1 15,-3-4-3-15,6 4 0 16,12-3 1-16,7-3 2 16,13-2 0-16,4-4 0 15,-3-1-1-15,9-9 1 16,5 8 2-16,17-5 3 15,-3-3 2-15,7 4-67 16,0-9-81-16,-5 2 90 16</inkml:trace>
  <inkml:trace contextRef="#ctx0" brushRef="#br0" timeOffset="-203390.42">22972 14487 613 0,'-9'-5'308'0,"9"5"-93"16,-1-5-33-16,1 4-43 15,0 1-14-15,0 0-19 16,-1 0-7-16,1 0-10 15,0 0-2-15,0 0 1 16,0 0-3-16,-2 0-15 16,1 2-10-16,-3 18-20 15,-10 28-6-15,13-20-10 16,-6 3-3-16,3 2-7 16,-9 3-3-16,1-5-3 15,2-4 0-15,-8-5-2 0,14 1 0 16,-16-3-1-16,-1 3-1 15,5-5-1-15,1 1 2 16,8-3 0-16,0-7 2 16,3-1 1-16,4-3 0 15,2-2-22-15,-4-3-22 16,2-2-121-16,-1 1-5 16,1 0-281 46,0 0-62-62,0 0 443 16</inkml:trace>
  <inkml:trace contextRef="#ctx0" brushRef="#br0" timeOffset="-203135.32">23101 14788 835 0,'0'-2'442'0,"0"2"-76"16,-1-1-88-16,1 1-73 15,0 0-45-15,-1 0-79 16,-1 0-28-16,1 0-30 16,-4 9-6-16,-4 4-7 0,-17 26-2 15,17-35-1-15,6 2 0 16,1-1-21-16,-3-2-39 15,5 1-117-15,0-1-107 16,0-4 167-16</inkml:trace>
  <inkml:trace contextRef="#ctx0" brushRef="#br0" timeOffset="-202039.099">23568 14414 657 0,'0'-1'321'0,"2"1"-103"16,-2 2-39-16,0-2-42 15,0 0-8-15,0 0-23 16,-1 4-11-16,-3 9-27 16,-2 8-8-16,-8 33-11 15,2-35-4-15,-1 3-11 16,1 4-7-16,-7-16-12 16,4 9-2-16,6 2-3 15,-8-12 0-15,7-3 2 0,6-4 3 16,-2-9 0-16,8-1-2 15,7 7-5-15,3-12-5 16,4 1-8-16,0-8-5 16,5-8-18-16,-2 11-10 15,3-7-5-15,0 8-6 16,-7 4 27-16,2 2 9 16,-3 9 7-16,-1-1 9 15,4 4-8-15,-2 2 0 16,-1 10 3-16,-3 2 2 0,-9 7 6 15,3 12 4-15,-12-7 5 16,1 7 2-16,-9 0 2 16,-9-13 0-16,2 8 0 15,-4-5-1-15,1-1 0 16,-1 0 1-16,-7-5 3 16,1-5 0-16,-3-7-3 15,3-1-1-15,1-4-2 16,13-3-3-16,0-3-1 15,9-3-2-15,-1-5-10 16,-8-2-7-16,18 1-8 16,-11-4-1-16,20 5 4 15,-3 1 3-15,-5 4 4 16,7 1 0-16,-7 0 0 0,10 3 0 16,-5-1-2-16,2 3-1 15,-3 4-1-15,3 4 2 16,0 4 2-16,-2 1 5 15,5 1 11-15,2 1 6 16,8 6 11-16,2-4 3 16,2 2-1-16,-9-3-4 15,4-5-7-15,-1 3-3 16,2-7-4-16,-3-2 0 0,1-4 1 16,-1-2 0-16,-2-6-16 15,3-3-34-15,1-4-108 16,3-4-72-16,10 6 126 15</inkml:trace>
  <inkml:trace contextRef="#ctx0" brushRef="#br0" timeOffset="-200976.42">24167 14475 474 0,'3'0'363'16,"3"-1"-164"-16,-1 4-25 16,-8-4-15-16,7 3-9 15,-4-1 0-15,0-1-5 16,0 0-8-16,0 0-23 15,0 0-17-15,-1 0-25 16,0 0-11-16,0 0-12 16,-8 1-3-16,-10 5-8 15,-26 11-5-15,21-9-8 16,-2-1-3-16,-2-7-3 16,1 1-2-16,1 2-2 15,9 3-4-15,-3-5-2 16,9 1-3-16,5-2 0 0,-1-5-1 15,9 10-3 1,-1-4-1-16,-5 1 0 0,4-2 0 16,0 0 0-16,-1 0 3 15,1 0 0-15,0 0 0 16,0 7 0-16,0-1-2 16,0 2 2-16,0-2 0 0,-2 2-1 15,0-2 0 1,-5 6-1-16,-18 25 0 0,15-26 0 15,8 2 0-15,-5-11 0 16,4 8 0-16,2-10 0 16,4 8 0-16,-4-2-1 15,4-2-1-15,-3-1 2 16,-1-3-1-16,1-1 0 16,0 0 1-16,0 0-1 15,0-1-1-15,0 1 0 16,13 0 0-16,-1 1 0 15,28-3-1-15,-21 3 0 16,-3-7 0-16,1 5 1 16,0 4-1-16,4 1 0 15,-6 2-1-15,0-5 1 0,-3-3-2 16,-4 6 1-16,3 5 0 16,-1 10 0-16,-3 1 1 15,-3-2 0-15,-4-2 1 16,-5-2 1-16,0 2 2 15,-4 0 1-15,-3 4 1 16,-4-7 0-16,-4-1 2 16,-2 2 7-16,-6-3 4 15,1 1 9-15,4 0 3 16,-5-6-3-16,8-2-3 0,1-3-6 16,4-4-4-16,5-2-2 15,-5-3-3-15,-3-5-2 16,-3 1-2-16,9-2-7 15,-1 3-4-15,9 4-24 16,10 4-16-16,-16 0-44 16,12 3-30-16,0 1-101 15,-6 0-74-15,4 0 185 16</inkml:trace>
  <inkml:trace contextRef="#ctx0" brushRef="#br0" timeOffset="-200161.861">24617 14553 1756 0,'-2'-4'80'0,"2"6"3"15,-4-6 75-15,3 3-36 16,0 0-14-16,0 0-24 15,0 0-11-15,0 0-16 16,0 0-4-16,-1 0-8 16,-8-5-2-16,-8-3-12 15,-27-7-5-15,28 22-9 16,-5 3-5-16,-9-8-5 16,-1 2-2-16,-5-5-2 15,13 13-1-15,-4 1 0 16,7-4 0-16,8 7 0 0,-3-8 0 15,9 8-1-15,-5-4 0 16,11 6-1-16,3-6 0 16,-2 1 0-16,0-4 0 15,0-1 1-15,-3 0 0 16,9-4 0-16,6 11 1 16,6-11 0-16,-5 1 1 15,17-2 0-15,7-3 1 0,-7-9 0 16,4-3 0-16,-6-1-2 15,-2 4 0-15,-3-6-1 16,-4-4-1-16,-3 5 0 16,-7-12-1-16,1 16 0 15,1 8 0-15,-10-7-3 16,3 12-4-16,-7-2-3 16,-3 6 0-16,1 11 1 15,-4-3 5-15,-3 9 4 16,2 1 1-16,-3-4 0 15,-2 1 2-15,2 6 0 16,-5-3 0-16,3 4 1 16,-3-4-2-16,2-6 0 15,-1 3 0-15,4-3 0 16,4-8 0 0,5-5 5-16,1 0-9 0,-9 11-61 15,4-5-42-15,0-6-70 16,12-7-475-16,8-8 467 0,6-1-212 15</inkml:trace>
  <inkml:trace contextRef="#ctx0" brushRef="#br0" timeOffset="-199379.471">25080 14674 330 0,'48'-18'228'0,"-37"11"24"0,12 9-24 15,-6-5-45-15,-8-3-18 16,0 1-28-16,-12-8-12 15,-1 11-19-15,4 2-9 16,-2 0-8-16,1 0-9 16,0 0-7-16,0 0-6 15,-15 15-18-15,-37 32-5 16,25-22-13-16,1 4-6 16,-2-4-10-1,-2-2-3-15,6-2-2 0,-1-6-1 16,3-5 3-16,3-4 1 0,10-4-21 15,0-4-26-15,10-3-116 16,9-2-107-16,-1-5 159 16</inkml:trace>
  <inkml:trace contextRef="#ctx0" brushRef="#br0" timeOffset="-199111.168">25011 14638 1129 0,'0'-8'523'0,"1"14"-212"15,0-2-52-15,0 8-86 16,-1 0-27-16,-1-2-53 0,1 14-19 16,5-4-32-16,-2 1-10 15,4-3-16-15,3-6-3 16,-1-3-6-16,1-2 0 15,-1 0 0-15,0-2 3 16,0-3-41-16,5-2-42 16,2-4-125-16,-2-6-91 15,7 0 177-15</inkml:trace>
  <inkml:trace contextRef="#ctx0" brushRef="#br0" timeOffset="-198756.057">25691 14457 1122 0,'5'-3'524'0,"-2"1"-207"15,-8 4-75-15,7 12-80 0,-4 0-32 16,-4 9-46-16,-4 0-19 16,-8 7-18-16,1 1-4 15,6-1-7-15,-2 1-2 16,-4-9-11-16,4 5-5 16,0-3-7-16,1-1-3 15,-6-4-1-15,5-2-1 16,-1-5-2-16,1 1-9 0,4-7-51 15,1 1-37 1,7-6-75-16,-1-4-76 0,7-5 158 16</inkml:trace>
  <inkml:trace contextRef="#ctx0" brushRef="#br0" timeOffset="-198272.858">26052 14447 1259 0,'-5'3'536'0,"-1"11"-290"16,-8 4-45-16,-11-1-60 16,4 12-26-16,-5-2-43 0,-1-2-12 15,-1 0-15-15,-6-4-7 16,8 4-3-16,-2-3-3 15,15 4-8-15,2-3-3 16,0-5-4-16,4-2-1 16,-6-3-3-16,8 3-2 15,5-6-2-15,10 5-2 16,13-7-1-16,7-3 0 16,6 3 0-16,0-5-2 15,-4-3 0-15,-4-2-1 0,-3-7 0 16,-4-4 0-16,2 1-2 15,-1-2 1-15,-1-2-1 16,3 5 1-16,-11-5 1 16,1 1 0-16,-6-3 1 15,1 0 0-15,6 1 0 16,-10-1-1-16,-6-9-2 16,-11-3-1-16,-10-7-5 15,8 6-6-15,-3 4-20 16,5 9-17-16,-6 10-62 15,-5 2-49-15,1 8 99 16</inkml:trace>
  <inkml:trace contextRef="#ctx0" brushRef="#br0" timeOffset="-197576.997">26387 14324 484 0,'-2'-1'317'0,"1"0"13"15,0 0-66-15,-2-2-67 16,1 2-34-16,1 0-59 16,0 0-5-16,0 0-21 31,0 0 10-31,0 0-1 0,1 0 4 16,0 1-13-16,4 0-12 15,11 1-8-15,-1-1-21 16,27 2-9-16,-22-4-13 15,-1-1-3-15,0-1-4 16,3 1-2-16,1 1 0 16,-7 2-2-16,-4 0 1 15,-6 0-20-15,-3-1-60 16,-1 0-43-16,-2 1-139 16,0 0-121-16,0 0 243 0</inkml:trace>
  <inkml:trace contextRef="#ctx0" brushRef="#br0" timeOffset="-196672.014">27138 14140 631 0,'-5'-9'428'15,"5"9"117"-15,0 4-287 16,4 1-37-16,-4-5-70 15,0 0-121-15,0 0 29 16,-1 0-11-16,-6 2 0 16,-19 6 3-16,-25 8-1 15,30-8-5-15,-2 0-13 0,4-7-8 16,0-1-9-16,0 0-4 16,3 1-3-16,4-1-2 15,6-1-2-15,0-2-1 16,3 1-3-16,3 2-1 15,0 0-1-15,0 0 1 16,0 0-1-16,0 0 2 16,0 0 0-16,-1 0 0 0,0 0 1 15,0 0 1-15,0 0-1 16,0 1 1-16,-4 10-1 16,2-5 0-16,0 1 0 15,1-3-1-15,0-2 0 16,-3 2 1-16,2-1 0 15,0 10 0-15,-3-11-1 16,3 0 1-16,1 5-1 16,-3-5-1-16,4-1-1 15,-2 2 1-15,2-3-1 16,0 3 1-16,1-3 1 16,0 0-1-16,6 5 0 15,3-3 0-15,6 1 0 16,26 5 1-16,-31-8 0 0,1 3-1 15,-6 1 0-15,4 2 0 16,-3 1-1-16,2-1-1 16,-7 1 1-16,2 0 1 15,-1 3 1-15,-1 5 1 16,-1-1 2-16,-5 0 1 16,-3-2 4-16,-5-1 2 15,-1-1 6-15,1 1 2 16,-2 1 4-16,1-1 2 0,-2-6-1 15,-6-3-1-15,-2-3-2 16,0-3-3-16,-2-3-4 16,11 1-2-16,3-3-3 15,8 0-3-15,10 4-5 16,-16-4-13-16,9 4-38 16,-10 0-26-16,1 2-95 15,13 4-55-15,1 2-360 16,5 4 382-16</inkml:trace>
  <inkml:trace contextRef="#ctx0" brushRef="#br0" timeOffset="-196027.785">27295 14416 699 0,'0'-3'405'0,"0"1"-75"16,1 2-104-16,-1 0-32 16,0 0-38-16,0 0-20 15,4 7-22-15,9 16-7 16,36 37-23-16,-29-15-9 15,0 1-8-15,-4-3 0 16,0 2-20-16,-2-9-5 0,-5-1-9 16,-7 2-8-1,-7-5 4-15,-10-5-1 0,-9 4-5 16,-2-2-1-16,-15 2-8 16,3 6-1-16,-16-16-3 15,10 0 2-15,3-9-50 16,-2-12-46-16,16 0 367 15,-5 2-247-15</inkml:trace>
  <inkml:trace contextRef="#ctx0" brushRef="#br0" timeOffset="-193611.63">18661 15306 537 0,'-1'-1'254'0,"0"0"-98"15,0 0-19-15,0 0-22 16,1-1-2-16,0 1-4 15,0 0-5-15,7-1-12 16,5 0-6-16,5 1-6 16,28-1-4-16,-30-1-3 15,-3-1 1-15,5 2 0 16,-2-4-2-16,4 3-9 16,2-1-7-16,0 0-13 15,5 2-8-15,5 2-10 0,3 0-5 16,-4 1-7-1,2 1-2-15,-9 2-3 0,-10-3-2 16,8 4-2-16,6 2 1 16,7-2 1-16,11 0 2 15,3-3 2-15,-3 2 3 16,-4-4 2-16,1-1-1 16,6 0 0-16,0-2-2 15,-3-2-1-15,1 4-1 16,1 0-1-16,4 0 0 0,2 4-3 15,-1 2-1-15,-11-1 0 16,-4-2-1-16,0 1-1 16,7 2 0-16,-5-1 0 15,1 3-1-15,4-4 1 16,2 0 0-16,5-1 0 16,1 0 1-16,1 4 4 15,-5-2 1-15,5-1 1 16,-3 1 0-16,2-2-2 15,0 2-1-15,6-2-1 16,11 5-1-16,-8-3-1 16,6 1 0-16,-6-2-1 15,-9-3 0-15,14 3-1 16,-2-2 0-16,3 0 1 16,4-1-1-16,-10 1 0 0,3 1 0 15,12 9-1-15,-12-6-1 16,3-4 1-16,-1 1 0 15,-21-7 0-15,11 5 1 16,-7-3-1-16,1 3-1 16,9 10 1-16,0-1-1 15,0 2 0-15,1-1 1 16,-6-10-1-16,-3 0 1 0,2 0 0 16,-1-5 0-16,4 8 0 15,10 6 0-15,-10-9 0 16,3 4 0-16,3-8-1 15,-4-1 1-15,10 8 0 16,-4-6 0-16,-5 0 0 16,9 8-1-16,-13-8 1 15,0 5-1-15,11 4 1 16,-18-10 0-16,9 0 0 16,3 6-1-16,-10-6 0 15,11 0 0-15,-18 3 1 31,2 1 0-31,46-5 0 0,-5 0 0 16,-5-3 1-16,-22-1-2 16,-3-1 0-16,4 2 1 0,3 7-1 15,2-3 0-15,-3 0 1 16,2 4-1-16,-5-4 1 16,0 4 0-16,9 4-1 15,-10-4 0-15,7 3 0 16,-1-2 0-16,-12-3 0 15,8 0 1-15,-3-5-1 16,884-10 7 78,-922 13-9-79,-4 0 2-15,7 5 0 0,28-3 1 16,-5 0-1-16,8 2 0 16,-1 0 0-16,5 2 0 15,-2-1 0-15,1-1 1 16,-5 0-1-16,-4 0 0 16,7-1 0-16,1 1 1 15,2 0 0-15,2-1 0 0,-4-2 1 16,9-1-1-16,-9 1 0 15,1 2 1-15,7-3-1 16,-9 3 0-16,12-2 1 16,6-4 1-16,-6 5-1 15,6-1 2-15,-1 2-1 16,-8-1-1-16,1-4 1 16,-2 6-2-16,-1-2 1 0,2 8-1 15,-1 1 0-15,-8-5 1 16,-8 1 0-16,-8-3 0 15,0-2-1-15,1 8 1 16,2 2-1-16,-2-1 2 16,-8-2-1-16,-1-2 0 15,6 1 1-15,-6 1 0 16,6 1 0-16,-7-7 0 16,-9-1 0-16,0-1 0 15,-1-1 0-15,-4 3 1 16,-1 0-1-16,-2-2-1 15,2 3 0-15,-3 0-1 16,-1 0 9-16,-5 1-53 16,-3 0-35-16,-9 7 50 0,-4 2-52 15</inkml:trace>
  <inkml:trace contextRef="#ctx0" brushRef="#br0" timeOffset="-192202.669">20714 15673 500 0,'9'-30'294'0,"-7"28"-48"0,0 2-72 15,-1-2-15-15,-1 1-29 16,0 0-12-16,0-1-18 15,0 2-9-15,0 0-8 16,0 0 3-16,0 0-1 16,-1 0-1-16,0 0-6 15,0 0-6-15,0 0-8 16,-2 2-5-16,-16 0-13 16,-32 28-6-16,23-29-15 15,-7 1-5-15,8 0-7 16,-6 0-2-16,3 3-2 15,6-2-2-15,0 0-3 16,11 0 0-16,7 6 1 16,-6-4 1-16,1-2 0 15,3 1-1-15,0-4-5 0,13 5 0 16,-3 4-2-16,-4-1 0 16,1 3 2-16,3 2 0 15,-7 0 0-15,9 5 1 16,-4 3-1-16,-7-1 1 15,3 3 0-15,-8-4 0 16,0-3-1-16,-6 3 2 16,6 5-1-16,-2 0 0 15,5 2-1-15,0-8 1 0,2-6 0 16,1-1 0-16,-2-2 0 16,7 10 0-16,-2-9-1 15,1 4 0-15,1-4 1 16,-1-3 0-16,2 2-1 15,-4-3 0-15,4 0 0 16,4-3 0-16,0 2 0 16,1-1 0-16,2 0 0 15,-4 1 0-15,4-2 1 16,3-1-1-16,4 1 1 16,0-2 1-16,8-3-1 15,-2 1 0-15,16 2 1 16,-17-2-1-16,2 4 0 15,-1-2 0-15,-21-3-1 0,14 2 1 16,-2 3-1-16,-1-2 1 16,1 4 2-16,-2-3-3 15,-13-3-62-15,8 4-46 16,6-3-143-16,4 2-391 16,10 2 440-16</inkml:trace>
  <inkml:trace contextRef="#ctx0" brushRef="#br0" timeOffset="-191231.109">21137 15744 236 0,'14'-35'215'16,"-5"27"37"-16,-4 0-21 15,4 3-11-15,-7-2-18 16,0 1-12-16,-1 6-23 16,-1 0-14-16,-1 0-32 15,0 0-14-15,0 0-28 16,0 0-7-16,-1 3-11 16,-6 10-4-16,0 7-10 15,-9 30-6-15,9-24-11 16,0 1-6-16,-3-9-10 15,5 1-1-15,5-11-4 16,-1-2 1-16,4 0 6 16,-3-14 1-16,1 6 0 15,5-10-2-15,1-10-7 0,5 4-3 16,-2-10-7-16,-2 2-8 16,2 4-10-16,-4 1-2 15,-2 6 2-15,-3 2 7 16,-3 6 5-16,-3 3-3 15,-2 5-3-15,-5 3 0 16,-7 6 1-16,0 0 4 0,-11 5 3 16,0 2 0-16,6 2 2 15,7 11 2-15,4 0 0 16,0 3 0-16,-10-6 1 16,7-1 1-16,3 5 2 15,2-11-1-15,13 9 1 16,-3-7-1-16,0-9 0 15,4 2 0-15,6 0-1 16,-4-2 1-16,2-6-1 16,5 6 1-16,-5-8 2 15,-1-3 0-15,14 6 2 16,1-7 0-16,4 3 0 16,-1-3-1-16,-6-4 1 15,0 2-1-15,4-5 0 16,5 2-1-16,0-2 0 15,-7 0 0-15,-5-1 11 16,-1 5-19-16,-3 0-55 0,-2 2-45 16,-1-1-151-16,-3-5-93 15,2 5 219-15</inkml:trace>
  <inkml:trace contextRef="#ctx0" brushRef="#br0" timeOffset="-190825.965">21448 15735 826 0,'11'-15'448'15,"-13"-1"-119"-15,-3 4-107 16,14 6-27-16,-9 1-52 15,4 2-17-15,4 3-23 16,-19-2-13-16,2 4-17 16,-10 4-7-16,12 8-19 15,-11 0-7-15,0 8-13 16,3 2-4-16,-10 6-2 16,9 4-1-16,-8 2-4 0,4 2-3 15,0-12-5 1,9 4-2-16,3-8-2 15,-1-6 0-15,8 6-2 0,-5-12 0 16,4-5-9-16,0-1-14 16,1-2-35-16,1-2-28 15,0-1-62-15,0 0-34 16,2-2-118-16,18-7-130 16,25-41 279-16</inkml:trace>
  <inkml:trace contextRef="#ctx0" brushRef="#br0" timeOffset="-190515.665">21686 15626 755 0,'7'-8'480'16,"-1"-1"-45"-16,-2 6-154 16,-3 0-45-16,-1 3-79 15,-1 0-32-15,0 0-36 16,0 0-7-16,-8 16-20 15,-19 31-6-15,15-24-12 16,0 6-7-16,-6-3-9 16,1 1-3-16,-2 7-5 0,3 1-2 15,-2 5-6 1,6 0-3-16,0-13-4 0,2 1 0 16,4-4-3-16,3-7 1 15,-6-2-17-15,-4-10-18 16,14 2-58-16,-8-3-34 15,6-5-114-15,2 0-118 16,-7-8 232-16</inkml:trace>
  <inkml:trace contextRef="#ctx0" brushRef="#br0" timeOffset="-190240.681">21263 15836 604 0,'-9'-5'429'16,"4"2"36"-16,3-5-199 15,2 3-39-15,4-1-71 16,3 6-24-16,7 2-38 16,17 6-4-16,-11-8-21 15,7 4-9-15,16 5-12 16,-19-4-12-16,24 3-9 0,-7-6-4 15,-19-2-11-15,5-2-4 16,-12 2-13 0,-2 0-40-16,1-4-140 0,-4 3 124 15</inkml:trace>
  <inkml:trace contextRef="#ctx0" brushRef="#br0" timeOffset="-189362.957">21659 16053 442 0,'-2'-2'326'0,"-2"0"19"15,3 1-121-15,0 0-35 0,0-1-51 16,-1-3-18-16,1 1-28 16,2-6-9-16,-1 9-18 15,12-6-3-15,34-12-3 16,-26 18-2-16,-5 1-9 15,-1 1-8-15,-5 0-13 16,-1 7 5-16,-4 2 12 16,-4-1 5-16,-8 2 3 15,-3 0-9-15,-4 0-16 16,-2-3-7-16,3 2-7 16,-1-4-3-16,-1-4-1 15,3 5-2-15,-1-5-5 16,5 2-1-16,4-2-3 15,3-3-2-15,2 0-3 16,0-1 1-16,0 1 0 16,0 0 1-16,0 0 2 0,0 0 1 15,10-1-2-15,0 1 1 16,-10 1-1 31,0 0-2-47,0 0 3 0,19 4-3 0,32 19 11 0,-38-6 5 15,-1 7 3-15,-13-9 11 16,-8 1 4-16,0 7 6 16,1-2 3-16,-6 0 2 0,1 9-1 15,-7-9-2-15,-5 0-3 16,-2-3-9-16,-7-15-3 16,1 4-7-16,3-1-3 15,6-6-1-15,-7-4-2 16,13-9 1-16,-6-8-3 15,-1-7-22-15,12 4-27 16,-12-3-82-16,13 2-52 0,-1 5-19 16,4 5 102-16</inkml:trace>
  <inkml:trace contextRef="#ctx0" brushRef="#br0" timeOffset="-188338.973">22206 15711 414 0,'34'-32'245'16,"-29"32"-12"-16,-1-2-16 15,-4-1-23-15,0 3-10 16,0 0-15-16,-1 0-14 15,0 0-21-15,0 0-14 16,0 0-23-16,-5 22-5 16,-29 25-20-16,24-26-9 15,5 3-21-15,-4-7-7 0,5 0-12 16,4-5-6-16,0-5-5 16,0-1-1-16,2-2 2 15,0 0 4-15,1-8 1 16,1-7-1-16,2-5-5 15,-1-5-5-15,2-3-3 16,2 2-4-16,-1-2-10 16,2 3-3-16,-1 4-1 15,-3 2 2-15,-3 11 5 16,-5-3-2-16,-6 8-6 16,-3 6 1-16,-7 3 1 15,0 1 3-15,-4 3 5 16,-1 1 0-16,-1 4 2 15,0 8 1-15,-5 4 2 16,6 2 0-16,11 2-3 0,-1-4-1 16,10-4 0-16,-2-3-1 15,-7-8 5-15,7 5-1 16,9-3 0-16,3-1 1 16,9-1 1-16,-4-5 0 15,-10-3 1-15,7 0 1 16,-2-1 1-16,9-1 1 15,2-4 2-15,1-1 2 0,5-2 0 16,-6-9-1 0,9 2 0-16,-1-4 6 0,-1-8-59 15,1 6-67-15,-1-7-354 16,2 9 304-16</inkml:trace>
  <inkml:trace contextRef="#ctx0" brushRef="#br0" timeOffset="-187826.274">22512 15735 917 0,'-2'-1'441'0,"-4"0"-170"0,1 1-41 16,3 0-76-16,1 0-27 15,-1 0-27-15,-15 12-7 16,-17 40-14-16,20-30-6 16,-8-1-17-16,18 11-8 15,-22-16-10-15,15 6-4 16,6 2-9-16,-16-5-4 16,18 2-8-16,-3-4-2 0,9-4-5 15,12 3 0-15,11 1 0 16,2 1-1-1,-9-5 2-15,-8-12 0 0,-5-7 1 16,2-3 2-16,18-6-1 16,7 6 0-16,1-11-2 15,-3 3 0-15,-7-6-2 16,-2-11 1-16,-1 8 0 16,-8-14 0-16,-2 2 1 15,-9 6 1-15,-4-2-2 16,-4 12 0-16,-3 9-4 15,-6-2-2-15,-8 7-2 16,1 0-3-16,-9 1-1 16,-2 9 0-16,1-1-11 15,-5 1-19-15,5-1-51 0,2-1-35 16,6 3-86-16,2-2-44 16,1 1 160-16</inkml:trace>
  <inkml:trace contextRef="#ctx0" brushRef="#br0" timeOffset="-186728.557">22761 15936 838 0,'5'2'425'16,"-2"-2"-236"-16,0 0-76 0,-4 0-12 15,0 0-5-15,0 0 2 16,0 0 6-16,0 0 3 16,0 0 1-16,-1 11-4 15,-3-3-20-15,-4 5-16 16,-27 24-24-16,24-29-10 16,-3-3-15-16,5 5-5 0,1-2-4 15,3-3-1-15,0-4 2 16,3-1 1-16,4 0-4 15,-1-1-2-15,0 0-6 16,0-1-8-16,14-6-14 16,37-19-10-16,-28 17-17 15,1-5-4-15,10 8 9 16,-16-8 8 0,11 11 17-16,-5 6 7 0,-21 5 2 15,15 8 1-15,-18-4 2 16,1 3 1-16,-2 2 4 15,-17 1 2-15,5 6 10 16,2 1 5-16,-12 1 11 16,4 2 3-16,-6-1 1 15,-14-6-3-15,9 3-4 16,3-1-2-16,-2-10-4 0,2 2-2 16,4-8-2-16,0-5-2 15,4-1-4-15,2-9-7 16,2-10-25-16,3-3-19 15,6-3-23-15,4 5 0 16,3 4 22-16,-2 0 15 16,5 11 22-16,3 0 2 15,3 5-5-15,-5-2-3 16,-2 5 2-16,3 4 4 0,-3 2 14 16,9 4 9-16,-1 4 9 15,1-3 3-15,6 1-2 16,-2 3-1-16,6-5-8 15,1-1-3-15,2-7-2 16,4-3-1-16,0-4 19 16,-4-4-25-16,5-7-90 15,7-4-60-15,-4-7 71 16</inkml:trace>
  <inkml:trace contextRef="#ctx0" brushRef="#br0" timeOffset="-186163.274">23303 15654 693 0,'6'-12'336'0,"6"4"-115"16,-1-2-26-16,-4 2-20 16,-8 0-4-16,1 0-3 15,-2 4-7-15,-2-1-12 16,4 1-13-16,-9 4-33 16,8 10-2-16,-10 10-50 15,-1 5-9-15,-12 7 2 16,-11-2-17-16,2 9 13 0,-3-1-6 15,8 6-11-15,4 0-6 16,9-8-8-16,6 6-2 16,-1-16-1-16,5-4-1 15,-3-7-2-15,-1-15-3 16,11 3-10-16,-2-5-14 16,0 0-48-16,0 1-37 0,1-4-111 15,9-19-78-15,18-44 187 16,-10 34-77-16</inkml:trace>
  <inkml:trace contextRef="#ctx0" brushRef="#br0" timeOffset="-185846.603">23591 15576 960 0,'6'-5'517'0,"-6"-1"-94"15,1 6-47-15,-1 0-152 16,-1 0-52-16,0 0-75 16,-1 0-64-16,-8 18 19 15,-22 34-3-15,12-25-5 16,-5 0-5-16,2 7-7 0,2 2-3 16,4 11-11-16,0 0-4 15,-4-7-6-15,-6-4-1 16,2-9-2-16,11 2 0 15,3-7-2-15,7 3-3 16,4-10-24-16,-16-9-20 16,6-3-43-16,-3-3-33 0,-4-8-94 15,12 3-74-15,-3-2 180 16</inkml:trace>
  <inkml:trace contextRef="#ctx0" brushRef="#br0" timeOffset="-185609.023">23141 15787 1241 0,'-3'-13'580'0,"3"8"-247"16,4-2-56-16,8 0-102 15,0 1-44-15,10 1-65 16,13 5-16-16,-3 1-25 15,4 3-8-15,-1 2-7 0,-13-3-2 16,10 6 0-16,-3-4 2 16,-1-3-72-16,-3 2-67 15,-15-5 81-15</inkml:trace>
  <inkml:trace contextRef="#ctx0" brushRef="#br0" timeOffset="-184696.805">23721 15582 705 0,'8'0'379'0,"-4"0"-104"0,4 0-84 16,17 3-24-16,-8-7-21 15,1 2-9-15,12 2-18 16,-16-7-15-16,19 7-28 16,8-3-13-16,-6 0-21 15,8 0-4-15,-3 8-8 16,-7-1-1-16,-2 5-4 16,-1 4-2-16,-14-9-7 15,-4 2-3-15,-6 2-2 16,-7 1 3-16,-3 11 9 15,1 2 4-15,-10 1 4 16,6 2-1-16,-5 3-8 16,-3 2-2-16,4 6-5 15,-2-4-2-15,5 7-2 16,6-1-1-16,-3-13-2 16,1 9 0-16,-1-15-2 0,-2 3 0 15,4 3-1-15,-5-5 0 16,2 0-2-16,-2 1 2 15,-1-4 1-15,6-4 1 16,-3-4 3-16,-3-5 1 16,2 1-1-16,0-3 1 0,-2-1-1 15,-4-1-1-15,-4-2-3 16,-4 0 0-16,-5-2-3 16,3 4 0-16,-16-3-1 15,8 1 0-15,-4 2-1 16,2 0 1-16,14 1 0 15,-2 1 2-15,5 0 2 16,1 1 1-16,5-2-1 16,-2-1-1-16,7 0-3 15,-1-1 0-15,2 1-31 16,1 3-30-16,-4 1-103 16,3 4-390-16,-3 0 382 15</inkml:trace>
  <inkml:trace contextRef="#ctx0" brushRef="#br0" timeOffset="-177502.652">14155 16649 322 0,'5'-4'213'0,"-4"1"-6"0,2-1-51 16,-1 4-9-16,-2-1-6 15,0 0-1-15,0 0-8 16,-1 0-3-16,0 0-6 16,0 0-5-16,0 0-6 15,1-2-4-15,0-2-13 16,0 3-9-16,0 1-22 16,-1-4-11-16,0 4-18 15,0 0-9-15,0 0-12 16,-1 0-4-16,-1 1-6 15,-7 4 0-15,-1 12-1 16,-29 40 0-16,29-19 1 16,2 6 0-16,-1 2 2 15,2-9 0-15,3 5-1 16,-6-12-1-16,2-9 0 16,3 6-1-16,-5-11 0 15,4-4 1-15,4-1 0 0,2-4 0 16,1-3 6-16,0-4 1 15,-1 0-18-15,1 0-42 16,0 0-166-16,3-13-239 16,3-2 285-16</inkml:trace>
  <inkml:trace contextRef="#ctx0" brushRef="#br0" timeOffset="-177156.72">14371 16868 943 0,'0'-10'522'16,"-3"6"-124"-16,2 2-136 15,-11-7-51-15,7 13-83 16,-9-11-34-16,9 7-57 0,-2 5-13 16,0 5-15-16,4 9-3 15,4 4-2-15,-7-9 0 16,1-3-1-16,19 5 0 16,-22-10 0-16,10 0 0 15,6 6 10-15,-25-11-30 16,14-1-116-16,4 3-120 15,-14-3 145-15</inkml:trace>
  <inkml:trace contextRef="#ctx0" brushRef="#br0" timeOffset="-176172.406">14821 16603 335 0,'20'-23'224'0,"-10"21"12"15,-8-3-22-15,2 0-43 16,9 2-16-16,-6 2-15 16,-4 0-2-16,-6-1-5 15,3 2-3-15,-1 0-13 16,0 0-12-16,0 0-18 15,-21 4-10-15,-14 9-18 16,19-3-9-16,-4 1-17 16,3 2-7-16,-25 1-11 15,12 0-4-15,-4 1-4 16,-2-3-1-16,8-4-2 16,3 1 0-16,10 2-1 15,4-2-1-15,6-3-2 0,1 1-2 16,7-3-6-16,-2 3-1 15,8-5 0-15,4 3 2 16,4-4 5-16,8 2 1 16,9 11 0-16,1-3 1 0,-5 11 0 15,5 1 1 1,-18-5 0-16,-5 1 1 0,6 3 0 16,-14-1 1-16,-7 2 1 15,-6 1 0-15,-8-4 0 16,-3-3 1-16,-5 3 1 15,2-4 0-15,-6-7 0 16,5-1 0-16,10-7 1 16,-1-1 1-16,0-7 1 15,-1-3-1-15,10 2-3 16,5-4 0-16,4-4-5 16,4-1 0-16,4-2 0 15,1-2 0-15,7-4 0 16,1 6-1-16,3-8 2 15,2 1 5-15,3 8 13 16,11-3 7-16,-15-7 9 16,-7-1-1-16,6-2-6 0,-16-5-5 15,11 7-7-15,2 7-3 16,-3 2-5-16,1 5-3 16,-5 7-2-16,-1-1-2 15,-11 8-78-15,1 5-73 16,3 6 94-16</inkml:trace>
  <inkml:trace contextRef="#ctx0" brushRef="#br0" timeOffset="-174955.987">15029 16611 377 0,'-1'0'227'16,"0"0"-6"-16,0 0-42 15,0 0-42-15,0 0-8 16,-1 0-14-16,1 0-3 15,0 0-9-15,1 0-4 16,0 0-9-16,-1 0-9 16,0 0-14-16,1 0-10 15,0 0-16-15,0 0-3 0,0 0 7 16,0 0 2-16,0 0 1 16,0 0-4-16,19-2-16 15,32-16-7-15,-10 7-11 16,-6-3-2-16,1 5-2 15,-7 3 1-15,-22-1-1 16,7 7 1-16,-8 2-1 16,0 5 4-16,-1 4 6 15,-13 2 3-15,8 7 4 16,-11 4-1-16,5 13-5 16,2 0-3-16,-13-3-3 15,-5 2-1-15,-13-6 0 16,4 0-2-16,0 4-1 15,2-10-1-15,10 4 0 16,-1-8 0-16,1-7-1 0,2 3-2 16,1-8 1-16,2 4-1 15,3-2 0-15,-5-3 0 16,7 1-1-16,-1-4 0 16,1 0 1-16,7 0-1 15,-6-4 0-15,3 0 0 16,4 0-1-16,-1 0 1 15,1-1-2-15,1 1-1 0,0 0 1 16,0 0 3-16,0 0 14 16,5 1 6-16,12 3 13 15,30 8 4-15,-30-12-1 16,2-2-3-16,9 2-6 16,-1-1-4-16,10-2-5 15,0 2-3-15,-6-8-1 31,4 4-1-31,-6 0-1 0,-3 1-1 0,-8-1-2 16,-13-2-2-16,3 1-1 16,-1 0 0-16,-1-1-2 15,7 5 0-15,-3-2-13 16,-15-1-57-16,3 4-22 16,6 2 45-16</inkml:trace>
  <inkml:trace contextRef="#ctx0" brushRef="#br0" timeOffset="-172566.399">15828 16654 643 0,'5'-3'318'0,"-5"-1"-109"16,3 1-32-16,-3-2-45 15,0 5-12-15,0 0-25 16,0 0-6-16,0 0 1 16,0 0 0-16,-1 7 11 0,-8 16-1 15,-15 38-20-15,15-25-9 16,-23-2-21-16,13 0-11 15,-11-4-17-15,-14-5-6 16,25 1-5 0,-9-1-3-16,9-8-1 0,8-3 0 15,1-7 2-15,0-6 0 0,3-8-27 16,0-2-41-16,1-7-138 16,5-3-133-16,4 2 202 15</inkml:trace>
  <inkml:trace contextRef="#ctx0" brushRef="#br0" timeOffset="-172199.654">15649 16661 869 0,'-4'-4'436'0,"5"4"-141"16,2 0-19-16,-3 0-135 15,0 0-24-15,0 0-33 16,0 3-50-16,2 17 32 15,4 31-13-15,4-20-14 16,2-3-5-16,3 6-7 0,1-3-5 16,-8-13-8-16,-10-2-3 15,4-6-3-15,0 2 0 16,2 0 0-16,9 0-2 16,7-2 1-16,-8-4-39 15,-1-6-125-15,-2-4-98 16,-6-8 142-16,16 0-84 15,44-61-704 64</inkml:trace>
  <inkml:trace contextRef="#ctx0" brushRef="#br0" timeOffset="-171937.263">16332 16463 953 0,'-11'-13'523'0,"8"14"-103"15,1 8-151-15,-6 0-118 16,7 8-36-16,-9 6-34 16,2 1-9-16,-17 6-24 15,4 0-10-15,18 12-16 0,-16-2-4 16,27 6-4-16,-17-8-3 15,-14-11-2-15,7-1 0 16,1-3-1-16,6 2-1 16,10-2 0-1,4-3 0-15,-8-11-1 0,3-3-6 16,-13-8-61-16,2-3-47 16,14 3-151-16,-3-7-116 15,11-16 237-15</inkml:trace>
  <inkml:trace contextRef="#ctx0" brushRef="#br0" timeOffset="-171444.524">16570 16530 947 0,'10'0'521'15,"-8"0"-74"-15,-3 6-216 16,-5 5-26-16,-13 5-54 15,5 2-30-15,-1 6-50 16,-2 3-19-16,7 10-23 16,-1-1-6-16,-1 6-8 15,0-2 0-15,-1-14-4 16,2 3 0-16,6-15-2 16,0 0 0-16,11 6-3 0,-4-6 0 15,6 2-2-15,3-2-1 16,0-5 0-16,4 0 1 15,6 2 0-15,-2-4 0 16,3-5 1-16,-7-5 1 31,-9 1 2-31,2 1 1 0,16-20 0 0,4 0 0 0,0-2 0 16,-10-2-1-16,-49-39 3 31,51-75 29 16,2 1-43-31,-39 134-1-16,1 4 0 0,-4 2-2 15,-11 3-1-15,-1 4-12 16,6 5-27-16,6 2-117 16,-3-1-105-16,7 6 162 15</inkml:trace>
  <inkml:trace contextRef="#ctx0" brushRef="#br0" timeOffset="-170800.779">16800 16324 779 0,'-8'0'398'0,"5"1"-124"15,1-2-50-15,-9-8-87 16,15 9-32-16,6 5-27 15,0-3-3-15,19 11 6 16,-8-12 3-16,2-2-17 16,2 1 4-16,-3-5-35 15,3 10-12-15,-8-4-10 16,-1 0-12-16,-3-7 22 16,-3-8-40-16,-3 0-140 15,1-2-343-15,-3 8 318 16</inkml:trace>
  <inkml:trace contextRef="#ctx0" brushRef="#br0" timeOffset="-169975.953">17630 16056 1016 0,'-6'-5'544'15,"-3"0"-126"-15,9 5-189 16,11 4-44-16,-2-5-71 16,-14 1-31-16,0-4-41 15,-12-2-10-15,0 6-15 16,17 0-2-16,-23-2-4 16,6 5-2-16,-1 2-2 15,-13-3-2-15,9 1 0 16,-3 0-1-16,2-1-1 15,5 3-1-15,6 4-1 0,-3-7 0 16,9 4 0 0,-1 0-1-16,-2-3 0 15,7 2-2-15,-1 1 1 0,1-2-1 16,4 4 2-16,-2 1-1 16,3 0 1-16,-3-2 1 15,-1-2-1-15,0-1 1 16,-5-4 0-16,4 4 0 15,1-4 0-15,0 0 0 16,0 0-1-16,0 0 0 0,0 0 0 16,0 2 0-16,0 0-2 15,-1 0 0-15,2-2 0 16,0 0 1-16,0 0-1 16,8 5 2-16,7-1-1 15,27 4-1-15,-24-13 2 16,0 2-1-16,2 3 1 15,1 0 0-15,-5 5 0 16,-2-2 0-16,2 4 0 16,1 6 0-16,-4 2 0 15,19 12 0-15,-28-1 0 16,-6-5 2-16,-2 8 1 16,-22-11 1-16,8 2 1 0,-1 1 2 15,-6-6 7-15,-2 3 2 16,5-9 3-16,-2 2 0 15,2-10-6-15,0-4-2 16,4-3-3-16,0-3 2 16,5-2-25-16,-1-4-32 15,6 1-112-15,5 2 100 16</inkml:trace>
  <inkml:trace contextRef="#ctx0" brushRef="#br0" timeOffset="-168689.499">13872 17170 542 0,'-9'1'273'0,"4"5"-68"0,-4-1-24 16,9 0-32-16,0-2-14 16,-6-5-31-16,6 2-10 15,0 0-16-15,0 0 0 16,13 5-2-16,7 2 1 16,37 6-2-16,-22-5-5 15,-5-5-6-15,-2-2-4 16,1-1-7-16,-3-5-4 0,7 5-9 31,6 5-2-31,3 2-6 0,-6-4-5 16,-12-9-6-16,16 3-4 0,-10-2-5 15,11 9-1-15,10 5-4 16,-25-14 0-16,9 5-2 16,-2 4-1-16,-2-2 1 15,7 9-1-15,4-1 5 16,-2-10 2-16,3 1 4 15,-6 0 0-15,11-4-1 16,4 3-1-16,13 3-2 16,-3-15-1-16,1 4-1 15,2-5-1-15,-4 3-1 16,9 10-2-16,-7-3-1 16,-1-4 0-16,-5 1-2 15,-20 4 1 1,-18 0-1-16,1 1 0 0,55 0 0 0,-3 11-1 15,-4-5 0-15,-25 5 0 16,-4 5 0-16,-4-8 1 16,5 4-1-16,-2-10 0 15,-3-2 0-15,2 1 0 16,3-1 0-16,20 14 0 16,-9-13 1-16,6 6-1 0,8-4 0 15,-20-14 1-15,18 11-1 16,1-4 0-16,-3-1 0 15,7 0 0-15,4 10 0 16,-12-11-1-16,4 15 0 16,-4-7 1-16,-10-2-1 15,4 5 1-15,-4 2 0 16,-4 2 0-16,5 1-1 16,0 5 1-16,-13-11 0 15,10 10 0-15,-20-10 0 16,0-7 0-16,8 4 1 15,-11-1 0-15,5 1-1 16,-2 4 1-16,-3-5-1 16,-5-7 1-16,-3 2 2 0,0-4 0 15,-12 6 2-15,2 3 2 16,-8-2 6-16,-5 3 2 16,-8 9-59-16,-6-5 150 15,-3 18-95-15</inkml:trace>
  <inkml:trace contextRef="#ctx0" brushRef="#br0" timeOffset="-166648.883">13999 17431 535 0,'33'-34'340'15,"-31"26"-36"-15,-2 1-109 16,1 4-35-16,-1-2-45 16,1 2-12-16,-1 3-31 0,0 0-12 15,0 0-22-15,0 0-8 16,-1 0 4-16,0 0 3 16,0 0 3-16,0 0 2 15,-3 12-4-15,0 1-5 16,-21 36-7-16,14-27-4 15,-6-3-8-15,6 10-2 16,-4 2-4-16,1 5-1 16,4 2-1-16,-11-7 0 15,10-6-1-15,-2-1-1 0,6-6 0 16,2-1 0-16,-6-3 1 16,6-5 0-16,6 0 1 15,-8-5 0-15,15 0 4 16,-4 1-29-16,-8-5-101 15,18 2-94-15,-11-7 122 16</inkml:trace>
  <inkml:trace contextRef="#ctx0" brushRef="#br0" timeOffset="-166324.389">14251 17606 966 0,'2'0'444'16,"-16"0"-199"-16,3-1-32 16,0 2-69-16,-11 2-30 15,11 9-42-15,4 1-12 0,1 4-18 16,-2 6-5-16,-1-10-8 15,4 2-8-15,-6 0-8 16,3-7-1-16,3 8-1 16,-2-5 2-16,6-7 2 15,-2-3 7-15,-1-4-42 16,4 3-63-16,0-1-174 16,0 0 157-16</inkml:trace>
  <inkml:trace contextRef="#ctx0" brushRef="#br0" timeOffset="-165466.348">14674 17421 846 0,'-4'-3'382'0,"3"-2"-183"15,0 4-60-15,1 0-76 16,0 1-13-16,0 0-9 16,0 0 4-16,-1 0 18 15,-3 7 4-15,-1 6-6 16,-18 26-3-16,14-28-19 16,-8-1-7-16,2 2-8 15,1 0-2-15,3-3-6 16,0-1-1-16,2-6 1 15,4-2 3-15,5-4-2 16,-1 0-2-16,1 3-9 16,0 0-5-16,1-2-2 15,4-9-1-15,16-3-3 0,37-25-1 16,-33 29-2-16,7 3-2 16,-3 3 2-1,-3 4 1-15,-1 2 2 0,-1 3 0 16,-14 6-1-16,-2-1 0 15,2 7 2-15,-10 1-1 16,2 4 3-16,4 7 1 16,-13 0 1-16,-8 3 3 0,6 8 2 15,-8-2 1-15,0 0 6 16,-6-8 4-16,-7-4 8 16,-8-5 3-16,-1-8-2 15,8 2-3-15,0-11-4 16,6-3-1-16,2-3-1 15,6-4-1-15,0-6-3 16,1-5-3-16,6 0-5 16,0-2-3-16,8 3-2 15,3 3-2-15,1 1-3 16,-1-2-2-16,-1 6-4 16,6 10-2-16,1-1-1 15,3 4 0-15,8 12 8 16,-6-9 4-16,11 14 9 0,-2-1 5 15,4-9 1-15,3 2-1 16,-6-6-3-16,9 2 0 16,0 0 4-16,-2-7 2 15,-5-5-5-15,-7-6-47 16,-2-3 28-16</inkml:trace>
  <inkml:trace contextRef="#ctx0" brushRef="#br0" timeOffset="-163589.511">15529 17374 138 0,'-2'0'97'15,"-4"-1"3"-15,2 1-16 0,4 0 2 16,-1 0 2-16,1 0 5 16,0 0-10-16,0 0-11 15,-1-1-13-15,0 1 1 16,0 0 23-16,0 0 20 16,0 0 28-16,0 0 6 15,-1 0-6-15,1 0-10 0,0 0-19 16,0 0-8-16,0 0-16 15,0 0-7-15,0 0-10 16,0 0-4-16,0 0-7 16,0 0 1-16,-10 3-4 15,-6 2-5-15,-41 9-6 16,28-10-5 0,0 0-6-16,-1 2-3 0,9 0-6 15,-2-3-2-15,6-2-4 16,-1-2-2-16,12 1-2 15,-3 0-1-15,7-1-2 16,0-1 1-16,-3 2-2 16,5 0-2-16,-1 0-2 15,2 0-6-15,0 0 0 0,0 0 0 16,0 0 3-16,0 0 3 16,0 0 2-16,-1 0 0 15,1 0 1-15,0 0 0 16,0 6 0-16,1 3 1 15,-2-2 0-15,-1 2 0 16,-1-5 1-16,-8 2 0 0,-31 26 0 16,26-26 0-16,3 0 0 15,4 0 1-15,4 0-1 16,-3-4 1-16,8-1 0 16,-1-1 0-16,1-1-1 15,0 0-1-15,0 0-2 16,0 0 0-16,0 0-2 15,2-1 0-15,18-2 0 16,27-6-1-16,-23 9 0 16,-7-2 1-16,4 0-1 15,3 4 0-15,-3 3 0 16,-3 0-1-16,-1 4 1 16,-4 2-1-16,-4 1 1 15,5 4 0-15,-13 3 0 16,3 1 2-16,-1 9 1 15,-8-4 1-15,1 7 3 0,-12-6 0 16,-6-7 6-16,5 4 3 16,-5-11 5-16,-2 11 3 15,-12-14-3-15,-4-7-3 16,-1 5-5-16,3-6 0 16,17 5-2-16,-1-5 1 15,5 0-1-15,1-9 0 16,3 5 1-16,-1-6-2 15,6-11-1-15,1 1-1 0,1-9-22 16,1-2-28-16,1 7-58 16,4-2-31-16,2 11-60 15,4 7-46-15,4 9-192 16,1 3 273-16</inkml:trace>
  <inkml:trace contextRef="#ctx0" brushRef="#br0" timeOffset="-162813.004">15895 17469 625 0,'4'-5'296'16,"3"-2"-112"-16,-2 1-33 15,0 2-28-15,-1 2-13 16,-3 1-6-16,-1 1-1 16,0 0 10-16,0 0 10 0,0 0 9 15,0 0 0-15,-1-1-24 16,0 0-20-16,0 0-37 15,-6 0-13-15,-10-3-15 16,-35-7-7-16,26 6-8 16,-3 3-3-1,7 5-4-15,12 4-1 0,-14-2 0 16,0 1-1-16,-10-1-1 16,-8 3-1-16,14-2-1 15,2 4 1-15,12 2 0 16,2-4-1-16,2 3 0 15,6 0-2-15,1-5-1 16,3 4 1-16,6 0-1 16,4 1 0-16,7 0 5 15,3-6 0-15,15 0 4 0,-7-7 1 16,0-7 3-16,10 7 1 16,-19-16 1-16,14 4 0 15,1-3 1-15,-15-5-1 16,8 7-1-16,-13-5 1 15,-7-1-2-15,5 5 1 16,-9 1-3-16,4 6-2 16,-3 8-5-16,-5-4-6 0,0 12-3 15,-5-2 0-15,-5 9 3 16,6 8 3-16,-5-3 3 16,-3 6 2-16,5 5 1 15,-6-2 3-15,-9 0 1 16,8 5 2-16,8 3-1 15,-4 1 1-15,19-2 0 16,-11-4-1-16,-8-12 0 16,2 0 2-16,-14-12 1 15,13 2 2-15,-8-12 4 16,21 3 6-16,-4-2-32 16,7-7-43-16,2 5-45 15,3-17 49-15</inkml:trace>
  <inkml:trace contextRef="#ctx0" brushRef="#br0" timeOffset="-162167.501">16449 17521 442 0,'10'-10'312'16,"-6"-1"50"-16,1 1-89 16,-1 4-66-16,-3 4-29 0,-2 1-59 15,1 1-18-15,-1 0-26 16,0 0-10-16,-11 22-5 15,-27 35-1-15,12-22-6 16,0 12-6-16,-15-6-11 16,8 6-7-16,5-8-9 15,-7-15-4 1,22 0-2-16,-8-11 1 0,0-5 1 16,16 2 1-16,-8-9-5 15,6-3-34-15,9-1-114 16,-10-13-93-16,9-6 130 15</inkml:trace>
  <inkml:trace contextRef="#ctx0" brushRef="#br0" timeOffset="-161912.847">16181 17573 1911 0,'7'11'84'0,"-3"-3"-25"15,12 14 62-15,2-2-7 16,-10-1-37 15,-3-10-8-31,0 1-19 0,18 30-21 0,-10-10-11 0,-4 0-6 16,-3-18-1-16,-2 3 0 16,2-4 3-16,9 1-23 15,-2-6-42-15,0-8-135 16,3 0-110-16,2-6 175 15</inkml:trace>
  <inkml:trace contextRef="#ctx0" brushRef="#br0" timeOffset="-161613.13">16858 17433 764 0,'1'-11'444'0,"-1"10"-63"0,-4 1-105 16,-1 5-118-16,-1 5-25 16,-6 5-54-16,2 6-2 15,-1 6-14-15,-6-1-25 16,3 12-4-16,-4 2-6 16,0-4-7-16,0-5-2 15,5-5-5-15,14-4-2 16,-3-4 1-16,9 3 0 0,-5-13 6 15,-9-1-13-15,16-7-49 16,-11-7-40-16,9-2-93 16,7-5-65-16,-3-9 154 15</inkml:trace>
  <inkml:trace contextRef="#ctx0" brushRef="#br0" timeOffset="-161119.869">17104 17433 1087 0,'4'3'521'15,"-11"3"-191"-15,4 7-153 0,-14 0-29 16,-11 3-43 0,10 6-25-16,-5 2-29 0,9 4-10 15,1 4-17-15,-3 0-3 16,6-2-2-16,-5 1-2 15,8-2 1-15,1-6 0 16,1-3-2-16,5 3-1 16,-1-11-4-16,4 2 1 15,4 1-2-15,4-4 1 16,3-1-1-16,1 0-1 16,3-3-2-16,-2-2-2 0,0-3 2 15,0-3 1-15,14-3 4 16,-11-7 1-16,10-2 0 15,-7-11-3-15,-15-12-1 16,18 1-2-16,-6-13-1 16,1 8 2-16,2-2-2 15,-17-2 0-15,-5 12-2 16,0 3 0-16,-18 11-2 16,10 8-1-16,-12 3-3 15,6 3-2-15,-5 4 0 16,-11 0 1-16,-2 3 2 15,-4 3 0-15,12 1 22 16,4 1-29-16,7-3-68 16,-1-2-41-16,3-2 51 15</inkml:trace>
  <inkml:trace contextRef="#ctx0" brushRef="#br0" timeOffset="-159999.178">17421 17467 391 0,'0'-1'266'16,"0"0"-11"-16,0 0-68 16,0 0-22-16,-1-1-39 15,1 1-15-15,-1 0-29 16,1 0-7-16,0 0-1 15,0 0-2-15,0 0 4 16,0 0 2-16,0 1-8 16,0 0-2-16,6 0-8 15,1 1-5-15,3 0-8 16,7 3-7-16,27 4-5 16,-24-8-6-16,8-1-9 15,-8-6-4-15,4 3-6 16,-19-1-1-16,2-1-2 15,1 6 1-15,-7 0-10 16,12 0-45-16,-9 1-108 16,4 4-107-16,-9-1 151 0</inkml:trace>
  <inkml:trace contextRef="#ctx0" brushRef="#br0" timeOffset="-159133.098">18136 17182 755 0,'0'-7'421'16,"7"8"-84"-16,-3 2-127 16,-5-4-36-16,0-1-55 15,1 1-27-15,-1 0-35 16,0-1-9-16,-1 2-6 0,-1 0 5 15,-6 3 2-15,6-2-4 16,-6 3-10-16,-18-1-7 16,-28 28-10-16,26-23-2 15,-1-8-5 1,9-1-2-16,11 6-3 0,-4-7-3 16,7 5-1-16,1 9-1 15,4-3-1-15,0 2 0 0,-2-8 0 16,1 2-1-16,-1-1 0 15,0 4 0-15,2 4 1 16,1-2 0-16,-4-3 0 16,0-3 0-16,2 1 2 15,-6 3 0-15,6 4 0 16,-1-2-1-16,0 2 1 16,2-9-1-16,-1 0 1 15,3 5-1-15,-2-8-1 16,4 1 1-16,1-3 2 15,-3 1 0-15,0 0 1 16,0-1-1-16,7-2-2 16,6-4 0-16,33-10-1 15,-32 7-1-15,5 4-1 16,3 11 0-16,4 2-1 0,-6 5-1 16,-9-1 0-16,4-1 0 15,-14-2 0-15,3 5 1 16,6 5 1-16,-9-4 1 15,-1 4 1-15,-3 0 1 16,-4 0 2-16,-4-1 1 16,-4-1 3-16,0-2 3 0,-13-3 4 15,0 2 2-15,3-5 3 16,-1-3-1-16,1-6-2 16,2-3 0-16,-1-4-3 15,5-1-2-15,-1 1-4 16,4-2-3-16,2 7 5 15,8 4-12-15,-2-3-74 16,0 6-66-16,8 4 81 16</inkml:trace>
  <inkml:trace contextRef="#ctx0" brushRef="#br0" timeOffset="-158434.019">18761 17151 651 0,'-3'-3'359'0,"1"2"-157"16,3 3-30-16,-1-2-16 16,0-1-42-16,0 0-14 15,0 0-9-15,0 0 2 16,0 0 13-16,12-1 3 16,4-3-11-16,29-27-8 0,-23 27-23 15,3-1-10-15,0-1-20 16,10 3-10-16,-12-1-11 15,4 3-5-15,-3 0-4 16,0 2-1-16,-5 0-2 16,-2 1 1-16,-9 1-1 15,-8-2 1-15,0 2-1 16,-6-2-17-16,5 0-80 16,0 0-65-16,0 0-202 15,-11 6 219-15</inkml:trace>
  <inkml:trace contextRef="#ctx0" brushRef="#br0" timeOffset="-158062.169">18638 17342 754 0,'-11'-4'382'0,"6"-6"-112"16,9 8-34-16,-5-3-50 16,8-1-17-16,5 0-20 15,-4-2-11-15,9-2-19 16,9 4-10-16,4 2-17 15,-1-2-8-15,-1 2-24 16,-4 1-12-16,-5-3-22 16,0 6-8-16,-2 0-10 15,-3 1-3-15,1 12-3 16,-4-13 1-16,-2 9-15 16,-2-1-31-16,-4-5-105 15,4 14 96-15</inkml:trace>
  <inkml:trace contextRef="#ctx0" brushRef="#br0" timeOffset="-154165.196">20079 16903 322 0,'-6'-5'266'0,"0"4"66"16,6-3-63-16,-9 2-84 16,10 0-31-16,1 0-51 0,-4 7-25 15,1-5-30-15,0 0-9 16,-2 16-2-16,-22 27 5 16,12-22 9-16,-9 2 1 15,4 3-5-15,5 1-4 16,2 4-12-16,5-2-6 15,-3-3-7-15,9 3-3 0,-20-13-2 16,5 3 0-16,-5-4 2 16,-2-10-1-16,13 8-1 15,0-4-1-15,2-4-5 16,3 1-1-16,3-4-11 16,-3-6-18-16,4 2-42 15,0 1-24-15,0 0-74 16,0 0-44-16,6-3 134 15</inkml:trace>
  <inkml:trace contextRef="#ctx0" brushRef="#br0" timeOffset="-153371.5">20138 16914 329 0,'-37'-14'271'15,"27"8"61"-15,1-2-78 0,11 3-94 16,7 1-33-16,-1-4-36 15,-4-1-10-15,2-3-6 16,5 0-1-16,2 6-10 16,10-3-3-16,-1-3-8 15,-1 5-5-15,6 2-9 16,-1 6-1-16,-3 7-15 16,2-1-4-16,-5 10-5 15,-1 1-5-15,-8-4 3 16,1 9 1-16,-9-7 2 15,-3 3 1-15,-5 2 4 16,-9-7 1-16,-3 0 1 16,-4-2-2-16,-4-3-3 0,-2-2 0 15,1 1-4-15,2-4 0 16,-2-4-2-16,5-1-2 16,0-6-2-16,4-1-1 15,10 4-4-15,-2-3-1 16,7-1-3-16,2 1-3 15,4 0-3-15,2 3-1 16,11 4 2-16,-3-1 0 16,3 2 1-16,5 3 1 15,-3 3 0-15,0 0 1 16,0 4 1-16,-3 0 1 0,-1 2 0 16,-2 2 1-16,-3 0-1 15,1 2 1 1,-6 4 1-16,-2 2 2 0,-3 1 3 15,-3 0 6-15,-8-5 8 16,2 3 4-16,-9-10 6 16,-1 7 0-16,-2-11-1 15,-7 3-1-15,-8-7-3 16,5-4-4-16,-3 0-5 16,-3-11-3-16,1-3-3 15,1-3 0-15,7-3-4 16,9 11-2-1,10 5-1-15,0 0 0 0,-12-7-52 16,-5 5-46-16,4 4-125 16,18 8-180-16,1-2 261 0</inkml:trace>
  <inkml:trace contextRef="#ctx0" brushRef="#br0" timeOffset="-152627.973">19511 17433 603 0,'-7'-2'296'16,"2"2"-106"-16,-3 1-30 16,1 1-51-16,1 0-20 0,-2-2-25 15,8-2-7-15,3 2 2 16,0 1 3-16,-3-1 12 15,0 0 9-15,0 0 5 16,0 0 3-16,0 0 6 16,0 0-4-16,15 1-8 15,28 5-4-15,-15-4-10 16,-5-2-2-16,12-2-7 16,15 2-3-16,9 2-9 15,2-1-5-15,14 5-12 16,3-6-5-16,-6-3-12 15,-6 1-5-15,-15-3-2 16,-9 4-1-16,0-2-1 16,-1 1-1-16,-13 2 0 15,-6-3 0-15,-2 2-1 16,-7-4-1-16,1 5-1 16,-3-1-1-16,-6 1-2 15,0 4 0-15,2-2 1 0,0 4 0 16,-6 1-4-16,2 2-21 15,-4-1-58-15,-5-2-53 16,2 2-139-16,1 0-93 16,-8-3 228-16</inkml:trace>
  <inkml:trace contextRef="#ctx0" brushRef="#br0" timeOffset="-149806.111">19837 16772 399 0,'2'-2'257'0,"2"2"-20"15,-4-10-74-15,-1 2-22 16,1 4-33-16,-3 0-14 16,2 1-13-16,0 2-4 15,0 0-1-15,0 1-3 0,0 0-5 16,0 0-5-16,-9 9-11 15,-6 2 0-15,-35 29-14 16,29-29 1-16,-2 7-19 16,-5-1-8-1,-3-8-1-15,2 5-9 0,4-11 7 16,2 3-2-16,15 7 0 16,-8-17-2-16,2 4-2 15,15 0 0-15,-8 0-3 16,-7 2 0-16,12 8 0 15,-19-4-1-15,17 3 0 16,3 3-1-16,-7-5-1 16,5 4 1-16,-14-7 0 15,14 7 2-15,-8-1 0 16,4 1 0-16,5 5 0 16,-8 1 2-16,0-1 0 15,5 4-1-15,-6-1-1 16,2 1 1-16,3 5-1 0,-8-2 1 15,7 11 0-15,-1-8-1 16,0-3 1-16,0 0-1 16,0-13 0-16,3 7 2 15,4-12-2-15,2 9 1 16,1-3-1-16,-1-2 0 16,2 1 0-16,1-3 0 0,3-7 1 15,-3-4 1-15,5 5 0 16,2-9 0-16,5 8 0 15,7 3-1-15,6-1-1 16,-7-1 1-16,10 5 0 16,-11-10 0-16,-2 5 1 15,6-2 0-15,-13-6 2 16,2 3 0-16,4-1-33 16,-3 2 3-16,8-6-255 15,10 5 6-15,-8-13 154 16</inkml:trace>
  <inkml:trace contextRef="#ctx0" brushRef="#br0" timeOffset="-148724.992">20593 16783 297 0,'4'-6'201'15,"0"0"11"-15,-3-4-51 16,5 2-48-16,-3 4-11 16,0-1-14-16,7 4 1 15,-10 0 3-15,5-2 3 16,-1-1 3-16,-3-1 2 16,4 3-9-16,3-2-6 15,4 5-10-15,0-7-8 0,6 4-10 16,-3 0-4-16,5-3-10 15,7 10-4-15,3 0-9 16,6 1-4 0,-3-3-6-16,7 1-2 0,-14-4-4 15,-5 5-4-15,-5-1-2 16,-20-3-2-16,15 3-2 16,-4 0 0-16,2 10-1 15,1-3 0-15,-6 10 0 16,6-2 1-16,-17-5-1 15,1 2 1-15,1 2 0 16,-11-3-1-16,7 5 0 16,8 4-1-16,-2-2 1 15,-4 0-1-15,9 1 1 16,-2 0 0-16,-14-5 0 16,8 4 0-16,-9-2 0 0,7 0 0 15,7 0 1-15,-4-5 1 16,7 6 1-16,-17-7 1 15,-5-6 0-15,3 7 2 16,-6-8 0-16,9 5 1 16,2-2 0-16,-3-1-1 15,-3-7-2-15,3 5-1 0,1 6-3 16,1-7-2-16,-1 2 1 16,-1-2 0-16,0 0 0 15,2 5 0-15,2 0 1 16,4-3 0-16,-6-6 2 15,1-3 0-15,8 1 1 16,-6-1 1-16,4-4 1 16,6 11-19-16,-11-6-94 15,3-1-73-15,15 9 100 16</inkml:trace>
  <inkml:trace contextRef="#ctx0" brushRef="#br0" timeOffset="-147673.753">19431 17792 605 0,'26'-37'308'0,"-25"28"-87"16,6 0-43-16,6 8-47 15,7-1-14-15,-13-10-16 16,-9 2-6-16,4 1-17 15,7 0-7-15,-1 10-6 16,6 6-4-16,-9-7 2 16,-18-1-2-16,10 1-7 15,-1 0-5-15,-10 4-13 16,4 8-6-16,-24-6-12 16,-1 2-3-16,-2-4-3 15,0 2-3-15,14-1-1 16,0 3-2-16,6-5-2 15,0 4-1-15,2-5-3 16,-2 0 0-16,6 11-1 16,-4-4-1-16,10 5 0 15,-6-6-1-15,4 2 0 16,4 1-1-16,1 7 2 0,6 3 1 16,0-1 0-16,-4-5 1 15,2 3 0-15,-2-2 1 16,-6 2 0-16,6 2 1 15,0 1-1-15,0 0 0 16,8-1 0-16,-13 0 1 16,-3-3 0-16,-1-9 0 0,3 4 1 15,4 0 0-15,-3-9 0 16,2 11-1-16,-9-11 0 16,8-2-1-16,6 6 0 15,-2 2-1-15,13 0 0 16,-8-6-1-16,7 6-1 15,0-7-1-15,0 1 1 16,9 6 0-16,-1-6 1 16,8 0 1-16,-4-4 1 15,-1-1 0-15,1-9 2 16,-2 7 0-16,1 3 4 16,-7 0-3-16,5 0-61 15,-3-7-54-15,-8-9-159 16,8 0 161-16</inkml:trace>
  <inkml:trace contextRef="#ctx0" brushRef="#br0" timeOffset="-146968.214">19894 17723 541 0,'5'-23'407'0,"-1"12"76"16,-12 8-149-16,4 3-158 15,-3 4-46-15,-10 7-63 16,5 2-14-16,-1 18 1 16,-1 5 2-16,4 4-5 15,-5-3-3-15,3 1-13 16,0-1-6-16,1-2-12 16,1-3-2-16,3-1-5 15,0-7-1-15,2-11 2 16,0 5 0-16,3-17 13 0,0 0 2 15,1-6-1-15,1 4-1 16,1-18-15-16,5-42-4 16,7 25-9-16,-6 3-8 15,6-2-7-15,5 4-2 16,-2 3 6-16,4 3 5 16,1 1 5-16,-3 4 2 0,9 3-2 15,-4 2 0-15,-6 8-3 16,16 6-3-1,-17 6-1-15,0 3-1 0,3 8 4 16,-11-1 3-16,-5 5 4 16,13 5 2-16,-15 3 1 15,-10 1 3-15,5 3 4 16,-1 3 1-16,2 7 2 16,3-7-1-16,0-3 0 15,-9 3-2-15,2-7 0 16,7 3 0-16,-16-14 3 15,4-6 0-15,0-11 2 16,-6 1-4-16,19 1-37 16,-4 0-22-16,0-2-73 15,2 0-45-15,0-2-80 0,0 1-55 16,1 0 193-16</inkml:trace>
  <inkml:trace contextRef="#ctx0" brushRef="#br0" timeOffset="-146710.722">19850 17955 542 0,'-5'-2'326'0,"-2"0"-17"16,6 2-49-16,-1-3-54 16,1 1-25-16,1 1-39 15,0 0-12-15,4 0-31 16,24 0-9-16,32 3-13 15,-25-2-9-15,-8-1-17 16,6 1-10-16,-12 0-19 16,5 0-7-16,-1 5-1 15,-17-1-2-15,10 0-107 16,-16 2-58-16,1-3 86 16</inkml:trace>
  <inkml:trace contextRef="#ctx0" brushRef="#br0" timeOffset="-145764.94">20234 17678 421 0,'0'-1'272'0,"0"2"-24"15,3 3-85-15,-3-4-19 16,0 0-22-16,0 0-1 16,0 0-2-16,5 3-5 0,14 4-7 15,31 13-2-15,-15-23-13 16,11 0-11-16,-1-14-20 15,9 1-11-15,-3-6-17 16,-12-4-6-16,3 6-7 16,-13-6-2-16,-8 11-3 15,-3 6 1-15,-10 4-2 16,-5 5-4-16,0 12-4 16,1 8-4-16,-3 14 1 15,-2 0 2-15,-9-4 2 16,0 5-1-16,-6-4 0 15,8 7 0-15,-2 2-1 16,3-4 0-16,1-3 0 16,-1-4 0-16,5 8 0 15,-1-6 1-15,2-2 0 16,2 4 0-16,0-12 0 0,-1-3-1 16,0 4 1-16,-2-11-1 15,2 3 2-15,-4 2 2 16,-1-3 3-16,-6 0 1 15,-14-8 1-15,11 7-3 16,-12-6-2-16,12-2-2 16,0 5-2-16,-17-8-1 15,12 8 1-15,-12-3 1 0,6 0-1 16,6-1 1-16,-3-4-2 16,4-1 1-16,3 0-1 15,0-1 0-15,7-2 0 16,3 3 6-16,-1 0-59 15,6 0-58-15,-1 0 118 16,0 0-51-16</inkml:trace>
  <inkml:trace contextRef="#ctx0" brushRef="#br0" timeOffset="-144832.952">21640 17227 373 0,'-1'-1'217'0,"0"0"-12"16,0 0-22-16,0 0-26 16,0 0-9-16,0 0-14 15,0 0-8-15,0-1-15 16,-1 1-3-16,1 1-8 15,0-1-1-15,0 1 8 16,0 0 0-16,1 0-6 16,-1 0-6-16,1-1-21 0,0 0-12 15,0 0-12-15,7 0-3 16,19 0-6-16,27-5-4 16,-13 6-11-16,7-4-7 15,-9-9-10-15,8 15-2 16,-4-3-3-16,-19 2 0 15,10 9-1-15,-16-12-1 16,-9 1 0-16,-3-2 0 16,-10 2-4-16,8 11-13 15,-16-4-42-15,5-1-32 16,-5 4-93-16,-9 1-68 0,6 6 158 16</inkml:trace>
  <inkml:trace contextRef="#ctx0" brushRef="#br0" timeOffset="-144385.604">21532 17441 483 0,'-7'3'293'0,"6"-1"-48"15,2-2-43-15,-7 0-14 16,6 0-13-16,-1 0-3 16,0 0-12-16,-1 0-6 15,1-1-12-15,0 0-11 0,1 0-15 16,0 0-9-16,1 0-18 15,26-8-5-15,25-9-11 16,-21 10-5-16,7 3-10 16,1 5-8-16,0-1-16 15,5 1-7-15,-5 2-11 16,8-1-5-16,-11 3-2 16,-10-1-3-16,7 3-1 15,-10-4 0-15,4 3 0 16,-3 1 6-16,-14-5-40 15,-6 4-27-15,-4-1-77 16,2 1-416-16,-2 4 390 16</inkml:trace>
  <inkml:trace contextRef="#ctx0" brushRef="#br0" timeOffset="-123582.043">22657 17071 529 0,'1'-6'277'0,"2"3"-58"16,-2 0-20-16,2-2-30 15,0 0-5-15,2 0-11 16,-3 2-2-16,-1 0-4 16,2 1-12-16,-2 1-22 15,3-4-11-15,-3 4-31 16,-1 0-18-16,0 0-26 15,0 0-12-15,0 0-8 16,0 0 0-16,0 1 2 16,1 12 0-16,-3 16-1 15,-15 36-1-15,4-33 2 32,1 2 0-32,-11 33 0 0,-2-6 0 15,-1-3-3-15,12-31 0 16,3-5-1-16,1-8 0 15,2-1 0-15,2-5 2 0,-6-3 1 16,12-2 7-16,0-1-2 16,7-1-47-16,-7-1-40 15,0 0-96-15,0 0-66 16,0 0-348-16,4-3 388 16</inkml:trace>
  <inkml:trace contextRef="#ctx0" brushRef="#br0" timeOffset="-123246.469">22882 17363 936 0,'0'-10'461'0,"-1"10"-123"16,-7-3-67-16,28 6-56 16,-20-3-32-16,-5-3-82 15,12 7-28-15,-19-3-35 16,9 9-6-16,-7 3 6 0,2 4-1 16,0 4-9-16,-4-2-7 15,1-1-9-15,-5-5-2 16,-2-2-1-16,10-2 0 15,2-4 4-15,-1-1-1 16,1-4-54-16,1-5-73 16,9-4 72-16</inkml:trace>
  <inkml:trace contextRef="#ctx0" brushRef="#br0" timeOffset="-122276.706">23291 17061 424 0,'7'-2'258'0,"-5"2"-12"16,-4 0-45-16,2 0-47 16,0 0-14-16,0 0-15 15,0 0-2-15,0 0-11 16,0 0-4-16,0 0-7 0,-1 0-4 15,1 0-10-15,0 0-5 16,0 0-12-16,2 9-5 16,-2 9-8-16,-10 31-8 15,0-21-16-15,-5-8-7 16,6 13-9-16,-14-8-4 16,1-8-4-16,9 5-2 0,-1-12 0 15,5 3 1-15,4-4 4 16,1-6 0-1,2-2 5-15,1 1 1 16,0-2-3-16,0-1-2 0,0 0-6 16,0 0-6-16,-3-25-9 15,2-32-7-15,7 28-5 16,-2 6 0-16,4 13 4 16,0 7 4-16,1 8-1 15,0 5 0-15,1 1 1 16,8 8 3-16,-2 4 4 15,0-3 3-15,3-3 2 16,-1 2 1-16,-11-12 2 16,11 6 1-16,2-2 0 15,-6-8 2-15,22 5 2 16,-11-12 0-16,8 3 1 0,0-9 5 16,-15-11-40-16,8 8-52 15,-10-14-114-15,1 9-29 16,-6 6 123-1</inkml:trace>
  <inkml:trace contextRef="#ctx0" brushRef="#br0" timeOffset="-121871.962">23691 16955 916 0,'-3'4'417'0,"-10"5"-173"15,0 3-55-15,1 9-47 16,-4-2-18-16,8 17-30 0,-2 2-2 16,-2 8-18-16,0 3-7 15,-2-3-13-15,-1-2-13 16,-1-8-9-16,3 0-6 16,-1-11-11-16,2 0-2 15,-2-6-1-15,0-5 0 16,4-1 0-16,0-1 2 15,7-3-25-15,-3-3-50 16,4-5-201-16,2 0 173 0</inkml:trace>
  <inkml:trace contextRef="#ctx0" brushRef="#br0" timeOffset="-120713.704">24166 16963 381 0,'8'-3'224'0,"0"1"-15"15,-1-1-59-15,-1 3-33 16,4 0-1-16,-7 1 6 15,-1 1 7-15,-1-1 6 16,-2-1-2-16,0 0 0 16,0 0-2-16,-1 0-12 0,1 0-7 15,-2 4-13 1,-10 2-9-16,-5-3-17 0,-30 27-10 16,25-29-24-16,-1-2-10 15,-1 3-14-15,3 3-5 16,-1 0-2-16,2 0 0 15,6 1 1-15,-5-6 1 16,2 3 1-16,-1-1-1 0,-3-4-1 16,5 1-1-1,11 0-2-15,6 1-1 0,-2 3-4 16,2-3-1-16,0 0 0 16,0 0 0-16,0 0 0 15,0 0 1-15,0 4-1 16,-1 4 1-16,-1-5 0 15,-3 5 0-15,1 1 0 16,2 3 0-16,5 33 0 16,11-30 0-16,-18-3-1 15,-10-5 1-15,3-2 0 16,-4 1 0-16,17 2 0 16,4 3-1-16,5-4 2 15,0-1-1-15,-9-8 3 16,3-4 1-16,-11-1 1 15,6-1-1-15,0 1-2 16,11 1-1-16,10 3-2 31,0 0 0-15,16-5-1-16,8 7-1 0,-4 3 1 16,-21 10-1-16,-2-2 1 15,-4 7-1-15,-2 0 1 16,-4-4-1-16,-1 9 1 15,1 0-1-15,-3-2 2 16,-4 10 0-16,-3-7 1 0,-7 1 8 16,-3 0 4-16,-7-5 11 15,-2-2 4-15,-4-5 11 16,1 5 5-16,2-7 5 16,-3 1-2-16,-6-8-8 15,5-4-5-15,-2-7-7 16,-3-5-3-16,10 0-7 15,-20-9-3-15,9 6-8 16,8 4-3-16,-1-2-7 16,18 10-9-16,-8 1-37 15,5 3-22-15,5 9-93 16,-3-5-73-16,11 13 152 16</inkml:trace>
  <inkml:trace contextRef="#ctx0" brushRef="#br0" timeOffset="-118926.208">24524 17401 503 0,'-1'-1'240'0,"0"0"-87"0,0 1-24 15,0 0-23-15,-1 0 0 16,1 0 4-16,0 0 1 15,0 0 1-15,0 0-6 16,0 0-10-16,0 0-6 16,0 0-14-16,0 0-6 15,0 0-16-15,-1 2-8 16,1 2-13-16,0-1-4 16,0-1-2-16,0-2 4 0,0 0 15 15,1 0 3-15,0 0-3 16,0 0-8-16,0-1-19 15,0 0-7-15,7-16-4 16,18-44-2-16,-19 22-1 16,3-2-1-16,4-9-1 15,-4 1 0-15,9 7-2 16,-5-7 0-16,2 17-1 16,-3 1 0-16,-4 5 0 15,-1 12 0-15,3 3 0 16,-4 9 0-16,-1 2-3 15,-6 0-3-15,0 0-6 16,0 0-1-16,0 0 2 16,0 0 4-16,-3 14 6 0,0 5 1 15,-1 30 1-15,6-34-1 16,0 4 1-16,3 0 0 16,5 3 1-16,-4 0-1 15,5-5 1-15,4 5 0 16,2-8 0-16,15 4 1 15,-17-6 0-15,1-9 0 16,5 4 1-16,-9-7 1 16,25 0 1-16,-3-5 0 15,-7-15-1-15,8 3 0 0,-8-15-1 16,4 4 0-16,-3 2 0 16,-4-4 0-16,-2 4 1 15,-2 1-1-15,-6 1 0 16,2 7-1-16,-9 0-1 15,-2 6 0-15,0 7 0 16,-4 2 0-16,0 4-1 16,0-2 0-16,-1 0-1 15,1 0 1-15,-1 0 0 16,0 0 1-16,0 0 1 16,0 0 1-16,-6 16 0 15,-7 34 4-15,8-25 2 16,-4 2 2-16,3 4 4 15,-4 7 0-15,3 9-1 0,-3-7 0 16,1 5-2-16,2-6-2 16,-4-12-3-16,4 9 0 15,-3-17-2-15,-1 3-1 16,5-6 2-16,3 0 2 16,4-7 10-16,1-3-9 15,-1-6-86-15,1-9-465 0,4-2 379 16</inkml:trace>
  <inkml:trace contextRef="#ctx0" brushRef="#br0" timeOffset="-115852.056">25764 17025 288 0,'0'-1'240'0,"0"-1"55"15,0 1-48-15,0 0-78 16,-1 0-28-16,1 0-41 16,-1 0-9-16,0 0-10 15,1 1-4-15,-1 0-6 16,0 0-3-16,0 0-9 15,0 0-2-15,0 0-4 16,-1 0-4-16,2 0-10 16,0 0-6-16,0 0-4 0,0 0-1 15,0 4-2-15,-2 3-3 16,-1-3-5-16,-1 4-2 16,1 2-3-16,1-4-1 15,0-3 0-15,0-1 0 16,1-2 10-16,0 0 2 15,0 0-3-15,-1 0-2 16,2 0-11-16,0-1-3 0,3-2-1 16,8 0-1-16,2-11 0 15,23-32 1-15,-31 32-2 16,-1-1 0-16,-13 3-1 16,4 4 0-16,8 4 0 15,-15 1-1-15,11 3-3 16,-9 0-1-16,-7 2-1 15,19 5 1-15,-20-1 2 16,5 2 1-16,-9 1 0 16,-8 2 0-16,2 1 0 15,3 3 1-15,-2 0-1 16,2 3 0-16,2 3-1 16,2 2 0-16,6 6-1 15,0 4 0-15,5-3 0 16,0 2 1-16,2-2 0 15,1-8 1-15,-1 8 2 16,4-8 2-16,5-5 3 0,2 1 1 16,4-2 3-16,-2 0 1 15,2-1 7-15,5 2 2 16,1-9 5-16,3-3 1 0,6-5 3 16,3-1-2-16,6-9-5 15,11 4-4-15,1 1-8 16,-8-8-2-16,-6 2-3 15,-8-2-1-15,-6-3-1 16,10 5-11-16,1 2-73 16,-7-2-52-16,-3 11-104 15,-1 4 133-15</inkml:trace>
  <inkml:trace contextRef="#ctx0" brushRef="#br0" timeOffset="-115061.083">26109 17007 417 0,'2'-2'261'15,"1"-1"11"-15,-1-2-35 16,0 3-38-16,0-2-14 15,-2 2-30-15,0 0-13 0,0 1-30 16,0 0-17-16,0 0-30 16,0 0-11-16,0 1-10 15,-1 0 0-15,-3 8-3 16,-10 15-2-16,-21 28-8 16,21-23-4-16,4 7-8 15,-4-4-4-15,2 8-4 16,0-3-2-16,1-15-2 15,1 5 1-15,0-3-1 16,-2-6 0-16,2 9 0 16,0-12 1-16,2-11-1 15,5 4 0-15,-2-5-3 16,5-2-10-16,3-3-48 16,-3 1-35-16,4-3-106 15,8-18-81-15,44-37 176 16</inkml:trace>
  <inkml:trace contextRef="#ctx0" brushRef="#br0" timeOffset="-114691.352">26493 16914 830 0,'3'-12'460'0,"-5"9"-68"15,0 2-120-15,4 3-94 16,-3-2-28-16,0 0-46 16,0 0-21-16,0 4-30 15,-1 10-8-15,-2 1-5 16,-10 29-1-16,3-29 2 16,7 8-2-16,-7-1-8 15,-2 4-5-15,-5 2-11 16,1 11-4-16,-3-2-3 15,-1 1-2-15,4 0-1 16,-3-11 0-16,9-1-1 16,8-8 1-16,-9-3 3 15,9-3 1-15,-10-12-21 0,1 7-22 16,12-4-90-16,-8-2-55 16,7 1-197-16,-13-9 232 15</inkml:trace>
  <inkml:trace contextRef="#ctx0" brushRef="#br0" timeOffset="-114338.552">26026 17102 900 0,'-4'0'441'0,"1"3"-141"16,4-2-48-16,-1-1-56 15,0 0-23-15,0 0-25 16,17 1-4-16,52 14-17 15,-37-12-12-15,-3 2-36 16,14-1-17-16,-19-4-28 0,6 2-13 16,6-1-11-16,-16-4 5 15,7-1-29-15,1 0-56 16,-7-2 50 0</inkml:trace>
  <inkml:trace contextRef="#ctx0" brushRef="#br0" timeOffset="-113209.733">26499 17329 429 0,'-1'-1'284'16,"0"1"-23"-16,0 0-46 15,-1 0-11-15,1 0-22 16,0-1-10-16,0 0-28 16,0 0-7-16,0 1-19 15,0 0-6-15,1 0-11 16,0-1-11-16,0-1-22 0,11-1-10 16,6-4-22-16,35-8-8 15,-18 15-14 1,-13-13-3-16,11 10-7 0,-5 2-2 15,-14 2-3-15,3 8-1 16,-14-8-2-16,-7 0 0 16,5 8 4-16,-12-4 0 15,-7 9 4-15,16 7 1 0,-27-9 0 16,14 7 1-16,-4-4-1 16,-6-5 1-16,10 0-1 15,3-4 1-15,-2-5 1 16,5-2 0-16,3 1 0 15,2-1-1-15,8-1-5 16,-1 1-2-16,-2 0-3 16,0 0-1-16,0 0 1 15,0 0 2-15,13-3 0 16,-1 3 0-16,35 7 0 16,-27 0 1-16,-14-1 0 15,7 3 0-15,-2 2 0 16,-6-3 0-16,-3 4-1 15,5-3 1-15,1 6-1 16,-8-2 1-16,5 3 1 16,-18 0 0-16,-12-3 0 0,8 7 2 15,-13-6 1-15,13 6 0 16,-13-7 1-16,2-3 1 16,3-3 1-16,-6-5 0 15,13 1 2-15,-3-4-1 16,4-2 3-16,1-5-1 0,-1-5 0 15,5 2-2-15,2-6-4 16,4 3-1-16,-2 1-9 16,4 1-11-16,5 8-62 15,-2 0-51-15,6-1-131 16,4 5-93-16,2-7 221 16</inkml:trace>
  <inkml:trace contextRef="#ctx0" brushRef="#br0" timeOffset="-112355.795">27296 16960 808 0,'0'-4'370'0,"-2"0"-152"16,6 2-32-16,-5 1-46 16,1 0-13-16,0 0-32 15,0 0-15-15,0 1-22 16,-1 0-7-16,0 0-11 16,0 0 0-16,-4 16-1 15,-35 31-5-15,32-26-9 16,6-1-3-16,-6-4-7 15,2-4-3-15,6-1-1 16,0-4 0-16,12 2 6 16,-9-9 7-16,-11-6 3 15,11 2 0-15,-7-14-9 0,8 5-6 16,7-3-6-16,-6-5-1 16,-1 2-3-16,1 4-2 15,-15-1-2-15,0 3-3 16,8 8-1-16,-8-4-2 15,13 8 0-15,-6-1 0 16,-19 1 1-16,11 5 1 16,-2 3 3-16,-3 0-1 0,2 2 1 15,4 2 0-15,-15 2-1 16,4 3 1-16,-8 3 0 16,-6-2 0-16,7 5 0 15,5 6 0-15,7 3 1 16,-3-2-1-16,6 5 2 15,-2-2 0-15,4-1 2 16,7-2 1-16,-1-6 2 16,5-3 3-16,3-1 9 15,3-4 5-15,7-2 11 16,2-9 7-16,6 1 4 16,5-1 0-16,9-4-4 15,6 0-5-15,-2-9-10 16,3 1-7-16,-20-6-8 15,2 8-2-15,-3 0-2 16,-10 2-1-16,11 6-9 0,-13-8-21 16,-6-5-83-16,4-2-57 15,-6 1 97-15</inkml:trace>
  <inkml:trace contextRef="#ctx0" brushRef="#br0" timeOffset="-111852.212">27646 16961 869 0,'9'-2'435'0,"-7"2"-134"16,-3 0-64-16,-4 8-53 15,-3 0-28-15,-5 8-29 16,-10 8-13-16,-5 1-36 16,-7 9-12-16,1 1-21 15,5 8-7-15,3 0-10 16,3-10-3-16,9 7-7 16,5-9-5-16,5-5-3 0,0-3-2 15,5-5 0-15,2-8-1 16,6-1 2-16,2 0-1 15,8-7 2-15,3-2 0 16,4-5-1-16,7-1 1 16,1-3-2-16,3 0 0 15,-8-4-1-15,-9-9-1 16,-2-12 1-16,5-2 1 16,-7-10 1-16,9 4 1 0,-11-6 0 15,-4 5-1-15,-3 5-3 16,-13 3-3-16,-2 11-4 15,-12 2-4-15,-2 9-3 16,1 7-7-16,-12 1-39 16,1 0-29-16,6 5-110 15,-3-1-40-15,7 11 142 16</inkml:trace>
  <inkml:trace contextRef="#ctx0" brushRef="#br0" timeOffset="-110723.9">27857 17343 278 0,'18'-28'206'16,"-11"17"46"-16,1 4-26 16,1-1-26-16,-3-5-7 15,-3 7-21-15,-3 4-16 0,0 3-25 16,2 4-9-16,-2-5-18 15,-1 0-3-15,0 0-20 16,0 1-12-16,-8 17-24 16,-11 26-11-16,9-37-13 31,6-2-6-31,0-1-6 0,-14 14-1 0,-1-12 0 16,6 7 0-16,12-8 2 15,1-1 2 1,1-3 2-16,0-1-2 0,0-1-5 15,0 0-6-15,0 0-2 16,5-3-2-16,8 1-2 16,1-5-1-16,33-26-2 15,-28 25 0-15,7 9 0 16,-6-4 1-16,2 0 2 16,2 12 0-16,-11-5 0 15,10 10 0-15,-16 7 1 0,-2-2 1 16,-9 6 1-16,-13-1 2 15,0 1 3-15,-4 1 2 16,-1 7 4-16,-2-1 3 16,-9 3 4-16,-5-1 1 15,-5-10 1-15,-1 5-2 16,3-12-2-16,-3-8-2 16,19 1-2-16,-1-10 1 0,8 0 0 15,-4-10 1-15,-4-8-4 16,5-5-4-16,3-6-12 15,8 8-6-15,0-1-3 16,8 6 1-16,3 7 5 16,6 4-1-16,7 8-4 15,-8 0 0-15,4 6 3 16,-3 2 4-16,1 2 10 16,11 6 8-16,-3-3 11 15,3 7 5-15,1-5 3 16,-3 4-5-16,14-1-5 15,-3-5-4-15,8 1-3 16,-1-11 0-16,-3-12-2 16,6 1 0-16,-7-13-9 15,5 0-47-15,-2-7-85 16,3-6 85-16</inkml:trace>
  <inkml:trace contextRef="#ctx0" brushRef="#br0" timeOffset="-109871.936">28148 16929 908 0,'-3'0'425'0,"-3"-1"-156"15,0-2-35-15,13 4-60 16,-7 4-22-16,4-2-51 16,4 1-17-16,-8-4-20 15,-1-3-7-15,1 3-9 16,0 0-2-16,-1 0-6 16,1 0-2-16,0 0-2 15,-1 0-2-15,0 0 0 16,0 0-2-16,-1 0-3 15,1 0-3-15,0 0-5 16,1 0-1-16,0 0-6 16,5 1-2-16,2 1-2 15,-7-2-1-15,1 0 0 16,-1-1-1-16,0 0-1 16,3 0 1-16,11-1 0 0,5 0 1 15,35 0-1 1,-39 0-1-16,6-4-1 0,2 3-2 15,1-1 0-15,5 3 0 16,3 11-2-16,0-7 0 16,5 5 0-16,-2-1-1 15,-9-7 1-15,-19-2 0 0,7 3-1 16,-10-1 0 0,-1 3 0-16,19 5-1 0,-29-10 2 15,1 2 1-15,6 0 2 16,-11-1 2-16,7 1-17 15,0 0-15-15,-10-4-53 16,8 3-68-16,-4-1-598 16,3 2 521-16</inkml:trace>
  <inkml:trace contextRef="#ctx0" brushRef="#br0" timeOffset="-106276.857">22279 17712 257 0,'-2'-1'156'0,"1"0"8"0,0 0 1 16,0 1-7-16,0 0-10 16,1-1-9-16,0 0-4 15,0 0 1-15,0 0-4 16,0-1-25-16,0 1-11 15,0 1-16-15,0 0-2 16,0 0-6-16,0 0-7 16,0-1-8-16,0 0-5 0,0 0-7 15,7 1-6-15,4 2-15 16,-6-1-8-16,4 0-3 16,-9-1 2-16,12 0 5 15,-1 0 5-15,37 3 3 16,-14 5 2-16,-21-5-1 15,14-1-2-15,-6-4-6 16,-10-4-1-16,22 8-5 16,-9-4 0-16,6-2-2 15,1 0 0-15,-8-1-1 16,-1-6-2-16,-2 10-3 16,0-6 0-16,3 6-2 15,-4 6 0-15,2-1 0 16,8 7 0-16,-9-11 1 15,12 9-1-15,-13-11 2 16,6 2-1-16,-3-6 0 0,1 5-1 16,5 4-1-16,-15-15-1 15,13 12-1-15,-12-12 1 16,8 6-2-16,2 8 1 16,-2 2-1-16,2-2 1 15,-3-2 0-15,1 7-1 16,-4-7 1-16,3 6 0 15,5 0 0-15,-2-12 0 0,8 2 2 16,4 5-1-16,-4-4 1 16,0 3 0-16,4 11 0 15,-6-13 0-15,2-5-1 16,7 7 0-16,-8-14-1 16,1 7 0-16,3 5 0 15,-2-1 0-15,10 3 0 16,-1 2-1-16,15 7 1 15,-3-4 0-15,-16 4 0 16,-3-6 1-16,-13-6-1 16,10 5 0-16,3-4 1 15,1 0-1-15,-3 4 1 16,-7-6-1-16,3 6 1 16,2 2-1-16,5 2 0 15,1 1 0-15,-8-8 0 0,2-5 1 16,-6 6-1-16,1-3 1 15,17 12-1-15,-8-2 0 16,1-10 0 0,0 5 0-16,-11-4-1 0,5 2 1 15,2 2-1-15,-2 1 1 0,5-4-1 16,-2 1 0-16,8 3 0 16,1-2 1-16,-5 6 0 15,-7-8 0-15,2 0 0 16,0-5 0-16,1-3 0 15,7 6 1-15,-11-7-1 16,-3 6 0-16,6-2-1 16,-2 4 0-16,3-1 0 15,8 4-1-15,-10-6 1 16,5 4-1-16,5 2 0 16,-11-7 1-16,5 7-1 15,-1 3 1-15,-7-3 0 16,4-5 0-16,0 7-1 15,-6-10 1-15,3 6-1 16,0 7 1-16,1-4 0 16,7 4 0-16,-4-2 0 0,-4-8 0 15,9 6 0-15,-13 2 0 16,9-4-1-16,0 0 1 16,-11-2-1-16,6-5 1 15,-1 5 0-15,1 7 0 16,4-6 0-16,0 1 0 15,-3 0 0-15,-4-8 1 16,4 12 0-16,-2-4-1 0,4-9 0 16,-2 7 0-16,9 2 0 15,-12-6 1-15,10 11-1 16,-3-9 1-16,-9-7-1 16,11 10 0-16,-6-4-1 15,4 5 1-15,0 0-1 16,-1 2 1-16,-6 1-1 15,1-3 1-15,1-2-1 16,3-3 1-16,2 0-1 16,6 5 0-16,-8 0 0 15,-5-3 1-15,8 4 0 16,-16-4-1-16,17 3 1 16,5 1 0-16,-8-1 0 15,9 4 0-15,-8-3 0 16,0-1 0-16,0-1 0 15,3 1-1-15,6 2 0 16,-4-2 0-16,-1 1 0 0,6 3 0 16,-3 2 1-16,3 1-1 15,5-1 1-15,-7-2 0 16,-4-9-1-16,2 9 1 16,2 0-1-16,5-4 0 15,2 6 0-15,4-5 0 0,-10-1 0 16,-8 0 1-1,16 2 0-15,-14-3-1 0,12 1 1 16,2 8 0-16,-12-5 0 16,5 6-1-16,2-5 0 15,-2-2 0-15,5 7 0 16,0-2 1-16,-5 1 0 16,-7-10 1-16,-3-1-1 15,0 1 0-15,-3-1 1 16,6 9 0-16,-7-3 0 15,-6-4 1-15,-3 1 0 16,-4-2 1-16,-3-1 1 16,-4 5 1-16,0-1-1 15,0 4 0-15,-4-4-2 16,-3-5 0-16,0 5-1 16,-2-2 1-16,0 0-2 15,0 0 0-15,0 0 1 16,-1-1 0-16,0 2 16 0,0 0-9 15,0 0-3-15</inkml:trace>
  <inkml:trace contextRef="#ctx0" brushRef="#br0" timeOffset="-105020.926">22686 18024 234 0,'7'-6'143'15,"2"-2"-10"-15,0 0-64 16,-1 1-10-16,-2 3 7 16,0-1 9-16,-3 4 8 15,-1 1 0-15,0-1 23 16,-2 1 15-16,0 0 35 15,0 0 8-15,0 0-10 16,-1 0-14-16,0 0-35 16,0 0-17-16,0 0-26 15,0 0-6-15,0 0 1 0,0 0 4 16,0 0 0-16,-1 1-5 16,-3 6-14-16,-5 12-7 15,-14 30-8-15,16-18 0 16,-3 4-1-16,-4-4-1 15,-2 2-2-15,-6-4-2 16,0 6-3-16,2 0-3 16,1 1-3-16,-2-2-2 15,-1-9-3-15,2 1 0 16,8-8 0-16,1-1 1 0,12-8 2 16,-6-6 3-16,1-3 3 15,3-3-1-15,0-10 12 16,15-1-27-16,9-9-124 15,9-2-88-15,8 0 115 16</inkml:trace>
  <inkml:trace contextRef="#ctx0" brushRef="#br0" timeOffset="-103581.156">23180 18377 347 0,'-2'0'213'0,"1"0"-6"16,0 0-30-16,0 0-34 15,0 0-14-15,0 1-21 16,0-1-4-16,0 2 0 15,0-1-3-15,0 0-2 16,1 0-6-16,0 1-14 16,0 0-6-16,0-1-19 15,0 0-5-15,-2-1-11 0,1 0 4 16,1 0 17-16,0 0 3 16,0 0-2-16,0 0-12 15,0-1-27-15,0 0-7 16,8-21-5-16,39-36-2 15,-19 15-2-15,5-8 0 16,9-5-2-16,-11-10 0 0,-1 7-1 16,-6 7 1-16,-9 13-1 15,1 12 0-15,-4 13-2 16,-7 5 0-16,-4 6-4 16,-2 2-1-16,-7 4-1 15,2 3 1-15,2 8 3 16,3 6 0-16,-7 6 1 15,8 12 0-15,-6-5 1 16,-5 1 0-16,13-1 1 16,-6-12 0-16,11 3 0 15,6-5 1-15,2-7 0 16,6-1 0-16,4-9 1 16,4 1 0-16,1-4 0 15,0 0-1-15,-1-2 0 16,1-10 1-16,8-5-1 15,7-1 1-15,1-3 0 16,-13 1 0-16,-8-2 0 16,-9-6 0-16,-3 6 0 15,8-2 2-15,1 2 0 0,-2 2 1 16,-10-4 1-16,0 5-2 16,-10 7-1-16,1 2-3 15,0 6-1-15,-1 5 0 16,-2 1 0-16,1-1 0 0,0 0 1 15,0 0 0-15,0 1 0 16,-2 12 1-16,-2 7 1 16,-17 30 2-16,11-16 3 15,-6-1 0-15,10 15 2 16,-4 1 0-16,-3-9-2 16,5 0-1-16,-12-11 0 15,-4-2-1-15,4 6-1 16,-5-1 1-16,-3-8-1 15,10-2 0-15,-3-5 2 16,5-4 0-16,6-4 1 16,3-2 0-16,7-3-3 15,0-2 2-15,1-1-34 16,0-1-49-16,0-1-458 16,14-2 374-16</inkml:trace>
  <inkml:trace contextRef="#ctx0" brushRef="#br0" timeOffset="-102338.143">24693 17974 314 0,'5'-2'209'0,"-5"1"28"16,0-1-35-16,0 1-24 15,0 0-6-15,1 0-15 0,6-3-8 16,-6 3-25-16,-1 0-9 16,0 0-29-16,0-1-15 15,0 1-29-15,0 0-13 16,0 1-16-16,0 0-4 16,0 0-2-16,0 2 1 15,0 13 0-15,0-2 0 16,2 29-1-16,-8-24 1 0,6-6-2 15,-1 6-1 1,-4-4 0-16,6-8 0 0,-1 5 0 16,0-4 1-16,0-7 2 15,1 0 2-15,-1-1 3 16,0 0 2-16,0 0-3 16,0 0-2-16,3-20-5 15,7-24 0-15,-1 20-2 16,2-4 0-16,-6 4 0 15,3 1-2-15,-4 12 0 16,-7 0 0-16,2 10-1 16,-1 2-1-16,-11 0-3 15,1 2 1-15,-6 4 0 16,-5 3 1-16,3 5 1 16,-3 5 0-16,3 5 1 15,-4 0 0-15,0 10 0 16,-3-4-1-16,2 9 0 15,2-6 0-15,3-5 0 0,2 2-1 16,5-6-1-16,2 1 0 16,4 1-1-16,7 0 2 15,2-10 0-15,5 3 1 16,6-5 3-16,1-1 2 16,6-3 5-16,0 0 4 0,2-5 6 15,1-1 3-15,3-4 5 16,2-4 3-16,7-1 1 15,0 0-2-15,-4-1-6 16,0-3-3 0,-8-1-7-16,2-3-3 0,-5-1-3 15,-2 1 32-15,3-5-82 16,-6 2-64-16,8-1 77 16</inkml:trace>
  <inkml:trace contextRef="#ctx0" brushRef="#br0" timeOffset="-101653.695">25037 17946 290 0,'3'-6'247'16,"1"2"68"-16,-1-3-44 16,-1 3-67-16,2 1-29 15,-1 1-43-15,-3 2-30 16,0 0-41-16,0 0-13 16,-1 0-7-16,0 6 4 15,-4 14 14-15,-6 32 3 16,1-14-10-16,-3-5-4 0,-1 8-12 15,-4 1-6 1,-1-15-9-16,-1 7-5 0,2-8-6 16,2-3-1-16,5-1-3 15,0-7 1-15,5-3 0 16,-6-6 2-16,9-4 3 16,0-1 2-16,3-4 9 15,0 1-26-15,0 1-81 16,1-3-62-16,1-18-242 15,45-27 245-15</inkml:trace>
  <inkml:trace contextRef="#ctx0" brushRef="#br0" timeOffset="-101307.136">25426 17888 864 0,'-2'-3'402'16,"1"3"-169"-16,1 0-40 16,-1 0-71-16,0 0-21 15,-1 0-30-15,1 0-5 0,0 0-2 16,-3 10-2-16,-2 9-1 16,-37 31-3-16,19-17-7 15,-3 2-5-15,17 6-11 16,-16 4-7-16,-1-9-8 15,9 1-4 1,-11-12-6-16,26-2-1 0,0-2-3 16,-7-2 0-16,8-3 1 15,-13-4 1-15,9-4 2 16,1-1 0-16,-5-4-26 16,3-1-43-16,-1-2-97 15,2 0-82-15,2-2 142 16</inkml:trace>
  <inkml:trace contextRef="#ctx0" brushRef="#br0" timeOffset="-100963.582">24918 18119 755 0,'-11'2'387'0,"5"-9"-87"15,0 7-39-15,6-1-56 16,-3 0-28-16,3 1-60 16,0 0-24-16,0 0-22 15,9 2-7-15,16-1-5 16,27 2-3-16,-28 6-17 15,-1-6-8-15,-2 0-17 16,-3-8-3-16,5 0-1 16,-3 3 0-16,2 3 6 15,3-4 5-15,-4 2-119 16,-2-3-69-16,-5-10 97 16</inkml:trace>
  <inkml:trace contextRef="#ctx0" brushRef="#br0" timeOffset="-100232.831">25325 18302 661 0,'-4'-1'404'16,"-2"-3"-57"-16,9 1-125 15,1 0-39-15,1 0-71 16,4-2-24-16,13 0-25 16,-2 2-9-16,3-3-15 15,2 0-7-15,-6 1-7 16,1 2-1-16,-4 3-2 15,-3 5-3-15,-9-3-5 16,0 3 0-16,-3 0 13 16,-5 0 8-16,0 8 8 15,-4-2 0-15,-5 5-16 16,2-1-7-16,-7-4-9 16,0-1-2-16,3-4-2 15,-1-1 0-15,8-2 0 16,1-3 1-16,-1 0 0 15,8-2-1-15,2-3-3 0,2 2-3 16,-4 2-1-16,0 0 0 16,0 0 0-16,3 0 0 15,6-2-1-15,5 1 0 0,23 1 0 16,-27 4 0-16,1 3 0 16,-1-1 1-16,0 2-1 15,-5 1 1-15,1 3 0 16,-5 0 0-16,-2 3 0 15,0 4 0-15,-7 1 1 16,-1 1 1-16,-6 4-1 16,-4-2 1-16,-6-3 3 15,-5 0 9-15,0-4 18 16,-7-5 6-16,0 2 8 16,8-4-4-16,-14-10-11 15,7 1-5-15,2 1-6 16,-4-9-5-16,11 1-7 15,4-3-1-15,4-13-4 16,2 10-1-16,7-5-3 16,-2 6-26-16,6 1-75 0,3 2-72 15,6 1 101-15</inkml:trace>
  <inkml:trace contextRef="#ctx0" brushRef="#br0" timeOffset="-99216.668">25964 17969 362 0,'0'-2'272'16,"2"-2"15"-16,-2 3-50 16,0 0-18-16,3-3-49 15,-3 3-26-15,0 0-58 16,0 0-21-16,0 0-16 15,0 1-4-15,1 2-3 16,1 18 2-16,-2 30-5 16,-5-25-5-16,-2-7-5 15,5-5-5-15,1-1-5 16,1-2-3-16,0-8 2 16,0-3 2-16,2-12 0 0,-2 1-1 15,7-3-8-15,-1-5-3 16,3-2-3-16,2-10 0 15,-2 3-1-15,-2 6-1 16,-1 4-2-16,-2 7 1 16,-6 5-1-16,-2 5-1 15,-3 4-2-15,-7 3-1 16,-5 8 0-16,-2 0 1 16,-6 9 1-16,2 5-1 0,-5 10 2 15,2 7-1-15,-4 0 1 16,6-4 0-16,-3-9 0 15,18-5 0-15,3-7 1 16,-5 1-1-16,7 2 0 16,-5-2 0-16,9-1 0 15,7 3 1-15,3-7 4 16,-10-1 0-16,11-1 4 16,-8-2 1-16,9-3 14 15,5-1 13-15,4-5 14 16,5-3 3-16,8-4-6 15,7-4-13-15,-5-3-15 16,-3-2-4-16,-3-5-7 16,-10 2 32-16,2-1-87 15,-11 5-55 1,-5 6 71-16</inkml:trace>
  <inkml:trace contextRef="#ctx0" brushRef="#br0" timeOffset="-98694.822">26413 17892 654 0,'-13'0'402'0,"-3"7"-4"16,0 8-130-16,-7 7-101 15,-8 1-28-15,6 7-43 16,4 6-18-16,-5 3-26 16,11 7-4-16,0-7-8 15,3-4-3-15,13-5-7 0,-7-12-6 16,9 2-11-16,-8-6-1 15,0 3-5-15,12 0 1 16,-1-5 0-16,7 0 1 16,6-6 3-16,4-3 2 15,-6-6 3-15,3-7 1 16,10-7-2 0,-7-9 0-16,7-1-4 0,0-10 0 15,-13-5-1-15,1-1-1 0,-8-13 0 16,-6 6-1-16,-3 1-3 15,-5 6-2-15,-4 16-3 16,-2 7-1 0,-3 9 0-16,-1 4-3 0,-5 9 0 15,-1-1-1-15,-5 3 18 16,7 2-34-16,-8-4-104 16,6 3-63-16,-1 1 92 15</inkml:trace>
  <inkml:trace contextRef="#ctx0" brushRef="#br0" timeOffset="-97545.11">26735 18230 643 0,'13'-4'321'0,"-3"-2"-100"16,-2 2-24-16,-11 4-47 16,-1-1-10-16,-2-1-26 15,5 2-15-15,0 0-33 16,0 0-17-16,-1 0-19 16,1 0-3-16,-18 12-6 15,-19 30-2-15,24-21-4 16,-11-5-1-16,6 0-3 15,-12-4 1-15,12-5-2 16,5-2 0-16,11-4 3 16,-1-1-1-16,3-3-2 15,1 2 0-15,0-1-6 16,0 1-2-16,18-4 0 16,33-41-2-16,-27 35 0 15,6-2 0-15,-13 8 0 0,0 1-1 16,-5 3-1-16,-7 3 0 15,11 4-1-15,-5 2 0 16,-6 8 0-16,-2-1 2 16,-3 5 1-16,-7 4 1 15,-8 1 2-15,10 1 0 16,-21 5 5-16,-4 0 5 16,-12-2 17-16,-12-1 7 0,6 3 3 15,5-1-2-15,9-10-14 16,5 1-6-1,5-16-5-15,2-5 0 0,5 0-1 16,3-10-1-16,8-9-4 16,-2-10-2-16,8-5-4 15,1 3-1-15,0 5 0 16,4 10-1-16,1 4-2 16,-2 3-1-16,3 7-2 15,-2 4-1-15,2 5 0 16,1 5 0-16,-1 8 4 15,4-1 0-15,0 0 3 16,2 1 0-16,0-4 0 16,6 0 1-16,4-1 0 15,2-5 1-15,11-10 0 16,8-2 0-16,-8-12 0 0,11 3 0 16,-1 0 12-16,-5-11-17 15,7 0-85-15,-9-4-80 16,-2-4 94-16</inkml:trace>
  <inkml:trace contextRef="#ctx0" brushRef="#br0" timeOffset="-96999.865">27281 17925 461 0,'7'-7'336'16,"-7"6"63"-16,1-3-103 16,-1 2-76-16,0 2-35 15,0 0-66-15,0 0-31 16,0 0-45-16,-1 0-3 15,0 4 11-15,-7 20 7 0,-19 37 13 16,13-17-3-16,-12 7-13 16,-4-5-6-16,9 3-15 15,-1-12-6-15,4-4-13 16,5-3-3-16,-7-6-2 16,-3-1-1-16,13-11 2 15,-3-4 1-15,6-5 4 16,3-3 1-16,-5-3-7 15,9-4-26-15,1-6-83 16,1-5-73-16,7-4-285 16,1 4 293-16</inkml:trace>
  <inkml:trace contextRef="#ctx0" brushRef="#br0" timeOffset="-96648.78">27595 17859 1009 0,'-7'-1'473'0,"7"0"-160"0,-5 8-151 16,1 4-29-16,-5 7-14 15,-8 5-13-15,0 9-21 16,-7 6-6-16,4 9-9 15,1 1-8-15,0-6-20 16,2-3-7-16,0-7-15 16,1 0-5-16,3-4-5 15,0-2-2-15,2-2-1 16,1-4 1-16,-1-1 0 16,-2-2 0-16,1-5 1 15,-1-1 1-15,1-6-8 16,3-4-34-16,3-3-96 15,4-4-61-15,8-6 103 16</inkml:trace>
  <inkml:trace contextRef="#ctx0" brushRef="#br0" timeOffset="-96361.11">27232 18071 936 0,'-6'-5'490'0,"-7"5"-152"0,16 6-117 16,2-5-38-16,-5-1-56 16,12-6-11-16,7 3-14 15,3 7 2-15,16-1-11 16,-6 4-13-16,-8-3-24 15,1-11-13-15,-3 7-21 16,-2-3-5-16,-4-2 12 16,1 6-22-16,-5-1 0 15</inkml:trace>
</inkml:ink>
</file>

<file path=ppt/ink/ink7.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00:57.437"/>
    </inkml:context>
    <inkml:brush xml:id="br0">
      <inkml:brushProperty name="width" value="0.05292" units="cm"/>
      <inkml:brushProperty name="height" value="0.05292" units="cm"/>
      <inkml:brushProperty name="color" value="#0070C0"/>
    </inkml:brush>
  </inkml:definitions>
  <inkml:trace contextRef="#ctx0" brushRef="#br0">1814 746 339 0,'3'-7'247'16,"2"-1"46"-16,-6 1-104 15,1 0-20-15,0 1-25 16,4 0-42-16,-5 2 20 15,4 0-5-15,-1 2-8 16,-3 1-9-16,1 0-21 16,-1 0-10-16,0 1-24 15,0 0-10-15,0 0-18 16,0 0-6-16,0 0-7 16,-1 2-1-16,-4 19 0 0,-32 30 0 15,25-17 5 1,4-4 3-16,1 3 4 0,-5-2 0 15,0 9-2-15,-2 6-1 16,-4 3-2-16,7 0-1 16,-3-8-2-16,-1-3-1 15,-1-1 0-15,1 1 0 16,3-7 1-16,8 2-1 16,-3-17 2-16,4-3 1 15,0-7 4-15,-3-1 5 0,6-8-20 16,0-11-38-16,3-12-149 15,7-4-315-15,7-2 329 16</inkml:trace>
  <inkml:trace contextRef="#ctx0" brushRef="#br0" timeOffset="557.282">2032 1214 611 0,'0'-6'353'0,"5"-2"-14"16,-1-1-183-16,0-1-3 15,0 4-22-15,-1 1-10 0,-3 2-11 16,-1 3-6-16,-1 0-11 16,1-1-7-16,0 1-23 15,0 0-10-15,0 0-15 16,-16 9-5-16,-27 26-9 15,33-21-4-15,5 0-7 16,6 5-4-16,-5-13-3 16,2 5-2-16,-1-2-1 15,3-13 2-15,6 1 3 16,-1-2 3-16,9-4 0 16,-4 2 1-16,0-5-5 15,5 5-2-15,-13-3-1 16,4 6-1-16,2 0 0 15,-9-5 1-15,-3 10-3 16,-2 3-1-16,-9 4 2 0,3 3-2 16,-3-5 3-16,4-2 1 15,5 4-23-15,6-8-49 16,4-5 46-16</inkml:trace>
</inkml:ink>
</file>

<file path=ppt/ink/ink8.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01:02.600"/>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C00000"/>
    </inkml:brush>
  </inkml:definitions>
  <inkml:trace contextRef="#ctx0" brushRef="#br0">2277 900 275 0,'30'-36'177'0,"-19"32"9"16,-10-2-21-16,9 2-18 15,-5 2-1-15,-3-3-7 16,3-1-7-16,-2 3-14 0,-4-7-7 16,5 8-14-16,-7 1-3 15,-7-5-6-15,10 7-2 16,0 0-4-16,7 1-6 16,-7-2-21-16,0 0-13 15,-1 0-21-15,-1 0-5 16,1 0-4-16,-1 2-1 0,-3 5-4 15,2-3-1-15,-16 9-2 16,-24 34 0-16,21-20 0 16,-5-1 1-16,-3-4 0 15,8-6-1-15,6-3 1 16,-2-2 0-16,15-2 1 16,-8-2 1-16,2-4 3 15,6-3 1-15,1-2 1 16,2-2-3-16,0 3-4 15,1-2-5-15,1-16-1 16,41-28-3-16,-20 20 1 16,4 4-1-16,6-6 0 15,17 9-2-15,-11 10 0 16,5 3-1-16,-8 10-1 0,-11 3-1 16,1 15-1-16,-5 6 1 15,-24 8 3-15,-5 6 3 16,-9 8 18-16,-6-3 6 15,-3 1 9-15,-13 3 4 16,-11 1-5-16,-13-4-1 16,7-2 0-16,1-2-3 15,2-4-5-15,8-2-1 0,-7-17-1 16,10-7 2-16,10-13 1 16,8 0 0-16,8-1-4 15,4-5-5-15,-10-10-9 16,-7-8-3-16,17-3-5 15,-4-3-4-15,16-5-4 16,10 13-1-16,5 0 0 16,1 7 0-16,4 16 4 15,2-10 0-15,0 12-3 16,1 1 0-16,-6 0 0 16,10 20 2-16,-2-3 5 15,-2 0 3-15,-1 2 3 16,-9-5 0-16,-2 6 2 15,3-4 0-15,0-5 2 16,-4-6 0-16,0-7 15 16,-2 6-16-16,2-11-78 0,-1 3-64 15,2-9 73-15</inkml:trace>
  <inkml:trace contextRef="#ctx0" brushRef="#br0" timeOffset="396.717">2587 1353 1032 0,'2'-8'561'16,"-2"7"-97"-16,0 0-246 15,0 0-39-15,0 0-66 0,-1 1-27 16,0 0-39-16,0 0-13 15,-5 10-17-15,1 0-5 16,-16 32-4-16,18-27-1 16,0-7 8-16,-4-2-11 15,4-5-88-15,-4-2-50 16,7 2 72-16</inkml:trace>
  <inkml:trace contextRef="#ctx0" brushRef="#br0" timeOffset="1790.955">3603 1064 399 0,'36'-37'250'0,"-32"27"3"15,3 0-18-15,-4 4-30 16,1-3-15-16,-4 6-31 16,7-7-16-16,-7 2-25 15,1 5-13-15,-1 3-15 16,-4-2-6-16,4 0-9 15,0 1-9-15,0 0-21 16,-1 0-14-16,0 0-20 16,0 1-6-16,0 0-2 15,-3 15 1-15,-13 35 8 16,8-22 2-16,-11 10 5 16,5 0 1-16,-3 2-2 0,-3-4-2 15,11 2-6-15,-8 0-1 16,3-9-3-16,5 3 0 15,-3-7 0-15,3-8 0 16,1 2 2-16,-2-8 1 16,11-2 5-16,-4 2 2 15,-13-13 4-15,9-2 1 16,-1-3-39-16,9-5-42 0,10 4-96 16,-5 1-74-16,-4-14 140 15</inkml:trace>
  <inkml:trace contextRef="#ctx0" brushRef="#br0" timeOffset="2250.779">3250 931 565 0,'4'-8'317'15,"-3"10"-25"-15,3-7-64 16,-2-5-43-16,-2 12-21 15,4-3-28-15,3 1-5 0,18 9-14 16,1-6-7-16,14-1-19 16,-4-1-10-16,14-11-5 15,5 5-5-15,-1-3-10 16,3-1-5-16,6 6-12 16,-13-10-7-16,9 6-13 15,-4-1-5-15,-19-3-10 16,14 9-2-16,-23-5-2 15,-1 11 1-15,-7-3 1 16,-8 1 0-16,-2 4-12 16,3-7-26-16,-9 0-98 15,3-2-72-15,-5-1 119 16</inkml:trace>
  <inkml:trace contextRef="#ctx0" brushRef="#br0" timeOffset="2884.832">3951 1312 941 0,'2'-6'417'0,"-2"4"-200"15,0 1-48-15,0 0-48 16,0 0-28-16,0-1-29 15,0 1-1-15,-1 1 1 16,0 0 0-16,-19 11-6 16,-29 31-10-16,29-23-15 15,-7-9-4-15,15 6-7 16,5 1-1-16,-1-2-5 0,8 0-6 16,-3-5-7-16,3-5-2 15,9-3 3-15,3 1 2 16,11-3 5-16,7 0 1 15,9-5-1-15,1-6 0 16,-6 3 0-16,-6-6 0 16,-3 1 1-16,-2 3 0 15,-8-14 2-15,-1 0 0 0,-8-3 0 16,-4 1 2-16,-2 3 0 16,-2 3 0-16,-9 0-3 15,1 0-4-15,-2 5-5 16,-5 2-4-16,2 11-2 15,-4 2-3-15,-4 0 0 16,3 3 1-16,-2 1 15 16,5-2-27-16,-2 7-103 15,9-2-70-15,13-10 98 16</inkml:trace>
  <inkml:trace contextRef="#ctx0" brushRef="#br0" timeOffset="3522.898">4565 993 738 0,'1'-8'388'15,"-1"4"-99"-15,0 0-38 16,-2 2-82-16,1 2-33 16,0 0-45-16,0 0-16 15,-6 15-15-15,-17 31-2 16,12-16-1-16,-3 2-4 16,7 7-5-16,-9-1-5 15,-6 7-12-15,3-2-6 0,-2-3-8 16,2 1-4-16,3-12-1 15,3-3-1-15,-5-6 0 16,-3-5 1-16,14-5 3 16,0-3 2-16,2-5-36 15,7-4-45-15,-4-6-145 16,-8-10-122-16,14-7 201 16</inkml:trace>
  <inkml:trace contextRef="#ctx0" brushRef="#br0" timeOffset="3796.665">4296 1157 1082 0,'0'2'499'15,"1"-2"-210"-15,-4-3-50 16,3 2-58-16,0 0-21 15,27-6-36-15,40-4-24 16,-26 6-34-16,0 2-18 0,-5-2-19 16,-1 3-7-16,-5 2-10 15,-5 0-3-15,-2 0 0 16,-9 0-1-16,2-2-60 16,-5 1-78-16,-1-1 83 15</inkml:trace>
  <inkml:trace contextRef="#ctx0" brushRef="#br0" timeOffset="5073.524">4957 1192 438 0,'32'2'299'0,"-31"-4"18"16,4 2-63-16,3-2-66 15,-4 2-26-15,-1-4-28 0,-4 0-6 16,-1 4-13-16,1-1-11 15,0 0-24-15,0 0-11 16,0 0-20-16,-3 1-6 16,-16 2-7-16,-33 13-4 15,22-5-13-15,1 3-6 16,-3 2-9-16,13 0-2 0,3 5-2 16,-4 1 0-16,-2-5 0 15,-2 1-1-15,-1 0-2 16,6-7 0-16,12 5-3 15,0-5 1-15,3 5 0 16,1-2-1-16,4 2 2 16,2 0 1-16,6-2 1 15,2-1 1-15,5-5 1 16,1-4 1-16,2-7 3 16,8 0 0-16,-9-11 1 15,8 4-1-15,10-13-4 16,-3-7-1-16,9 1-3 15,-5-14-7-15,-13 8-7 16,-4 5 0-16,-7 6 1 16,-7 13 7-16,-3 5 10 15,0 2-1-15,-7 9-5 16,0 3-1-16,-4 5-1 0,-4 9 1 16,3-2 3-16,-5 0 1 15,6 2 1-15,-5-10 2 16,-4 4 0-16,11 9 1 15,-2-9 1-15,13 6-1 16,7-9 1-16,-1-7 0 16,9-2 4-16,-3-1 1 15,8-3 2-15,4-2-1 16,7-6-2-16,1-6 0 0,16 5-2 16,-3-4 1-16,10-5 0 15,2 4 0-15,-9-27 2 16,5-3 0-16,-13-4 2 15,-7-5 0-15,-5 9 2 16,-8 3 0-16,-4-14 2 16,2 2 1-16,-12 4-1 15,-2-1-2-15,-7 20 1 16,-9 2 0-16,-7 13-1 16,-2 8-2-16,-13 16-3 15,8 8-3-15,-4 16 0 16,-2 7 2-16,-1 10 3 15,-10 3 1-15,14 5 8 0,-8-1 3 16,2-2 3-16,13 2 0 16,-11-5-7-16,29 0-4 15,-2-4-4-15,4-6-2 16,5-5 1-16,-18-10 0 16,23-4 2-16,-15-4 6 15,-1-10-27-15,3-1-36 16,0-10-104-16,10-4 93 15</inkml:trace>
  <inkml:trace contextRef="#ctx0" brushRef="#br0" timeOffset="6416.246">6298 695 718 0,'3'-6'387'16,"5"1"-103"-16,-3 3-85 15,-9 1-25-15,3 1-43 16,0 0-20-16,0 0-44 16,0 0-18-16,0 0-24 15,1 0-7-15,-5 19-3 16,-12 39 0-16,-5-15-2 16,2 12 3-16,2 4 4 15,1 6 0-15,-8-1-1 0,-12-7-2 16,-1 2-3-16,-12-8 0 15,29-19-2 1,12-17-1 0,-1 1-1-16,-23 48 0 0,8-22 2 15,10-3 2-15,11-33 12 0,0-6 3 16,3-7-3-16,-4 0-20 0,5-7-73 16,4 0-73-16,-3-7 82 15</inkml:trace>
  <inkml:trace contextRef="#ctx0" brushRef="#br0" timeOffset="7053.528">6392 1102 881 0,'0'-5'428'0,"0"3"-132"0,1-3-81 16,-1 4-38-16,-1 0-7 15,0 0-33-15,0 1-24 16,0 0-52-16,0 0-18 16,0 1-8-16,-5 10 0 15,4 11-5-15,-39 29-5 16,25-15-9-16,-2-5-2 15,7 1-3-15,-10 0-2 16,-2-13-1 0,15 2 0-16,-7-8 1 0,8-7 1 15,8-2 6-15,-1 4 5 0,-2-11 1 16,1-5-4-16,1-8-10 16,2-4-15-16,16-10-31 15,-1 6-14-15,7-10-26 16,-7-6-1-16,2 8 21 15,2-3 14-15,2 12 28 16,-2 4 9-16,-3 6 4 16,-1 0 0-16,0 8 1 15,3-1 1-15,2 4 8 16,-2 3 4-16,-1 6 5 16,-7 4 1-16,-4 2-4 15,0 3-2-15,-9 3-1 0,4-2 0 16,-8 5 3-16,4 9 0 15,-6-4-1-15,-8-3-1 16,3 7-2-16,-5-6-2 16,5-2 0-16,-1-3 1 15,6-10 0-15,-1 0 2 16,-2-7 3-16,6 4-16 16,-1-4-54-16,0-6-51 15,5-2-189-15,1 1 190 16</inkml:trace>
  <inkml:trace contextRef="#ctx0" brushRef="#br0" timeOffset="7426.972">6843 1135 941 0,'1'0'485'0,"-1"1"-111"16,0-2-103-16,-1 0-93 16,0 1-28-16,0 0-49 0,0 0-20 15,0 0-24-15,-2 3-10 16,-6 12-9-16,-28 31-4 15,23-22-4-15,1 2-1 16,-10-2-11-16,15 0-4 16,-10-4-5-16,13 3-2 15,14-4 0-15,-8-6 1 0,5-2 6 16,-13-7-11 0,-6 7-53-16,6-12-50 0,5-8-166 15,2-11 165-15</inkml:trace>
  <inkml:trace contextRef="#ctx0" brushRef="#br0" timeOffset="7753.918">7239 881 815 0,'1'6'469'15,"-1"-3"-54"-15,-2 5-202 16,-11 4-16-16,11-1-44 0,-3 4-18 16,-8 0-41-16,6 1-19 15,-6 6-21-15,13-1-4 16,-9 8-9-16,-4-2-6 16,-1 5-13-16,-19 1-7 15,19-4-6-15,0 1-1 16,4-2-1-16,5-2 1 15,0-4 2-15,-5 3 0 0,1-11-7 16,-9-6-19-16,8-7-69 16,4-5-54-16,3-9-198 15,5 2 213-15</inkml:trace>
  <inkml:trace contextRef="#ctx0" brushRef="#br0" timeOffset="8223.457">7120 1085 927 0,'-3'-2'528'16,"1"2"-91"-16,5 1-187 15,-3-1-46-15,0 0-52 16,1 0-19-16,8 0-53 16,3 0-23-16,6 2-36 15,39 7-7-15,-29-6-5 16,-2-1-2-16,3-2 1 0,-10-2 0 15,1-1 1-15,2-2 1 16,-2-3 1-16,-3 1-2 16,-1-2-2-16,-4 2-2 15,-5 1-3-15,0 0-1 16,-6 6-3-16,-1 0-1 16,0 2-2-16,-1-2-1 0,0 0 3 15,0 0 1-15,-4 13 2 16,-1 0 1-16,-22 29 7 15,18-27 2-15,3 4 2 16,0 5-2-16,1 0-4 16,-3-3-2-16,3 4 0 15,-4-3-1-15,2-2 2 16,1 7-1-16,-1-14 1 16,0-7 0-16,1 2 0 15,1-5 0-15,-1 3-7 16,5 6-15-16,2-12-49 15,0 0-43-15,10-4-94 16,3-12 121-16</inkml:trace>
  <inkml:trace contextRef="#ctx0" brushRef="#br0" timeOffset="9180.149">7931 1107 749 0,'5'0'443'0,"-3"-3"-24"0,0 1-187 16,-2 2-16-16,0 0-25 16,0 0-20-16,0 0-53 15,0 0-24-15,0 0-38 16,0 0-8-16,-1 0-7 15,0 0-3-15,-1-1-13 16,-18 1-7-16,-27 6-10 16,22-4-4-16,-3 3-4 15,5 2 0-15,-10 2-1 16,-7 2-1-16,13 5 1 16,-4-2-1-16,5 1 0 15,14 0-1-15,5 6 0 16,-7-11 1-16,14 9-1 15,-5-7 0-15,0 0 1 16,16 11-1-16,-4-8 2 16,7-4 0-16,2-2 1 15,4-4 0-15,-3-7 1 0,5 2 0 16,-3-12-12-16,3-2-11 16,11-10-20-16,-2 5-9 15,-4-13-3-15,-4 1 4 16,-2 8 15-16,-2-1 8 15,-9 12 17-15,-2 2 8 16,-7 7 2-16,0 2-1 16,-3 3 0-16,1-2 0 0,0 0 8 15,-4 6 5-15,-1 12 7 16,-36 28-1-16,33-33-2 16,4 6-2-16,5 1-4 15,0-7-2-15,3-3-2 16,5 1-2-16,3-13 2 15,5 9-1-15,6-4 0 16,3-9 0-16,7 7-2 16,2-8 0-16,1-3-3 15,0 1-1-15,19-16 1 16,6 0 0-16,4-4 1 16,-1-5 4-16,-14-5 2 15,-1-3 1-15,-3-16 3 16,3-4 2-16,-10-4 0 15,-11-9 0-15,-16 17-1 0,-1 3-2 16,-11 13-1-16,-11 15 0 16,13 8-3-16,-13 8-2 15,3 6-6-15,5 0-3 16,-24 10-2-16,0 5 2 16,-8 5 4-16,-3 5 1 15,5 4 0-15,7 6-1 0,1 14-2 16,-2 2 1-16,13 8 0 15,-8 3 2-15,11-1 2 16,0-3 0-16,-1-5 1 16,9-2 0-16,7-2 1 15,2 1 0-15,0-7 1 16,-3-3 0-16,-2-3 13 16,-8-4-14-16,5-9-23 15,0-5 18-15,-7-13-14 16</inkml:trace>
  <inkml:trace contextRef="#ctx0" brushRef="#br0" timeOffset="11111.855">3563 1918 401 0,'31'-10'281'0,"-24"3"-2"16,0 5-72-16,-4-2-27 15,3-4-48-15,-2 4-18 16,0-3-31-16,-1 4-9 0,1 2 1 16,1 1 3-16,-2 3 6 15,-3-2 1-15,-1-2-2 16,0 0-7-16,0 0-11 15,0 0-5-15,0 0-16 16,0 0-7-16,-6-2-15 16,-12-3-3-16,-26-2-8 15,24 13-3-15,-1 2-4 16,3 1-3-16,-5 6-1 16,8 2 0-16,-5-8-2 15,5 7 0-15,4-5 0 16,-5-4-1-16,9 7-1 15,-3-6-1-15,1 2-2 16,9 0 0-16,1 1-1 0,5 1 0 16,9-3 2-16,1-3-1 15,7-2 5-15,0-5 1 16,8-2 2-16,-6-2 1 16,0-7 2-16,-3 0 0 15,-4-2 2-15,6-1 1 16,-4-3-1-16,-2-4 0 15,-7 5 1-15,-3 3-1 16,-6 2 1-16,0 9-4 0,-2 3-9 16,-5 3-4-16,5-2-3 15,-2 5 0-15,-2 23 5 16,-36 32 0-16,17-13 2 16,1 8 2-16,-3 10 3 15,-9 2 1-15,6 2 2 16,1-1 1-16,3-4 1 15,1-2 0-15,-10-10 1 16,-3-7-1-16,1-2 0 16,-1-4 0-16,8 4 0 15,11 2-1-15,-2-11 0 16,10 1 1-16,-1-15 1 16,-1-4 0-16,9-7 0 15,-12-7 0-15,14-2-5 16,2-1-4-16,3-4 0 15,-4 4-1-15,4-1 3 16,17-5 1-16,37-24 0 0,-16 10 5 16,-1-11 16-16,15 5 4 15,-14-5 2-15,-9-3-3 16,5 8-11-16,-20-7-1 16,6 9 2-16,1 3 1 15,-13-3 1-15,-1 1-1 16,-6-4-1-16,-6-5-1 0,-4 4-2 15,1 1-1-15,-7 5-3 16,-1 0-1-16,-1 3-3 16,-9-4-1-16,4 10-1 15,2 8-1-15,-1 4-1 16,-4 5 0-16,-9-3 1 16,-2-3-1-16,5 3-1 15,-1 2 1-15,5 2 0 16,6 10-1-16,-2-9 5 15,9 2-17-15,1-1-55 16,-1-6-42-16,5 8-133 16,3-5-97-16,4 1 216 15</inkml:trace>
  <inkml:trace contextRef="#ctx0" brushRef="#br0" timeOffset="12095.797">3738 1904 149 0,'27'-10'108'0,"-12"9"9"0,-9-4-9 16,6 3 10-16,0-2 29 15,-15-6 13-15,11 10 10 16,-8-5 0-16,2-4-11 16,5 4-5-16,-9 0-16 15,5 5-10-15,0 1-19 16,-3-1-13-16,0 0-32 15,0 0-14-15,-1 0-13 16,-5 14-5-16,-15 38-3 16,6-30-3-16,6 4-9 15,-13-2-5-15,14 2-3 16,-2 1-2-16,5-2-2 16,7 1 0-16,0-6-1 15,-3-10 1-15,6-5 0 0,-4-4 1 16,1-1 0-16,-2 0 2 15,1 0 1-15,27 3 0 16,18-10 0-16,-38-13-4 16,10 0-19-16,-15-11-11 15,28 4-5-15,0 0 2 16,0-4 18-16,-4 1 9 0,-9-3 4 16,-3-1 1-16,-4 10 1 15,-3 10-1-15,-5 7 8 16,-2 11 5-16,-7 0-3 15,-3 3-1-15,-4 6-6 16,-6-1-1-16,5 16 3 16,-8-7 2-16,6 8-1 15,2-1 0-15,5-1-3 16,3 1-1-16,2-4-1 16,-9 2 0-16,2-12 1 15,7 1 0-15,0-3 2 16,11-5-1-16,-3 1-50 15,-3-10-33-15,10-4-115 16,0-7-70-16,8-6 164 16</inkml:trace>
  <inkml:trace contextRef="#ctx0" brushRef="#br0" timeOffset="12764.416">4405 1879 1049 0,'-10'-3'438'15,"6"2"-246"-15,2 1-10 0,-2-2-28 16,4 1-17-16,-2 0-30 16,1 0-16-16,0 0-25 15,0 1-6-15,0 0-15 16,-2 0-6-16,-10 0-11 15,0 0-7-15,-32 3-8 16,26 3-3-16,-6 1-3 16,-3 2-2-16,1 5-1 15,1-2-1-15,1 4-1 16,-2-3-2-16,10-1 1 16,0 4-1-16,4 1 0 15,0 0-1-15,1 1-1 16,7 1 0-16,0-2-1 15,-1-2 0-15,6-3-1 16,-2 5 0-16,7-8-1 0,7 1 1 16,4 3 0-16,3-14 1 15,13 1 2-15,0-6 1 16,10-15-3-16,-1 4-6 16,-8-10-21-16,4 2-6 15,-11-1 2-15,6-2 7 16,-6 0 22-16,-7-1 6 15,-5 4 4-15,-4 2 0 0,-9 12 0 16,-4 1-1-16,-6 9-6 16,-1 2-2-16,-4 4-5 15,0 6 2-15,0 2 4 16,-3 2 2-16,-1 3 3 16,9 4 2-16,-2-4 0 15,8 2 1-15,1 0-1 16,-3-1-2-16,5 1-1 15,2 0-1-15,2-4 1 16,4-3 2-16,6-1 1 16,3 3 6-16,1-14-40 15,5-1-42-15,-1-10-175 16,-7-11 155-16</inkml:trace>
  <inkml:trace contextRef="#ctx0" brushRef="#br0" timeOffset="13331.395">4670 1825 771 0,'1'7'488'0,"-7"-3"-6"16,-10 1-229-16,4 4-35 16,-3-4-54-16,2-1-23 0,6 2-44 15,2 7-19-15,-2-1-29 16,0 3-10-16,-1-1-11 15,-2 0-4-15,3 8-7 16,-1 0-5-16,-6 4-5 16,4 0-1-16,-4-3 0 15,5 1 1-15,5-5 1 16,-3-2 1-16,6-7 3 16,1 3 3-16,-2-13 6 15,2 0-1-15,0-14-7 16,0-11-5-16,5 2-19 15,4-4-10-15,3-1-20 16,0-5-11-16,6-3-10 16,4 6 4-16,0 5 21 0,5 3 10 15,5 8 20-15,-3-6 2 16,6 16-3-16,-13 0 0 16,-4 8 1-16,-8 11 5 15,-6-7 13-15,3 8 5 16,0-1 3-16,11-1-3 15,-14 3-7-15,3 2-3 16,-11-2-2-16,7 6 1 0,-5-4 1 16,8 2 1-1,-9-2 0-15,-23-4 0 0,22 4 0 16,-16 1-2-16,6 0 0 16,2-2-7-16,4 2-28 15,-9-12-35-15,8-2-83 16,2-6-52-16,-5-7-159 15,17 7 223-15</inkml:trace>
  <inkml:trace contextRef="#ctx0" brushRef="#br0" timeOffset="13678.277">5402 1648 643 0,'4'3'393'16,"-3"-2"7"-16,2-1-119 15,-3 0-68-15,-1 0-10 16,0 0-30-16,-2 9-18 16,-7 19-23-16,-15 29-22 15,10-16-25-15,-3-4-6 16,-7-5-24-16,4 3-6 15,-9-9-16-15,14 6-9 0,9 3-12 16,-10-6-4 0,14 2-3-16,-15-6 0 0,2-5-1 15,9-5 3-15,-5-6 4 16,7-7-13-16,-7-4-38 16,8 1-47-16,2-13-147 15,10 3 150-15,-4-11 15 16</inkml:trace>
  <inkml:trace contextRef="#ctx0" brushRef="#br0" timeOffset="13944.872">5037 1903 929 0,'-11'-9'481'0,"8"8"-98"0,2 3-96 16,-1-5-69-16,2 3-20 15,0-1-52-15,4 0-17 16,24-3-42-16,40 0-19 16,-35 3-24-16,2-2-8 15,7 1-11-15,-9-4-8 16,10 3-9-16,0 0-1 16,-17-9-2-16,4 8 1 0,-10-4-32 15,-5-6-22 1,0 6-89-16,-3 1-73 0,-2 8 134 15</inkml:trace>
  <inkml:trace contextRef="#ctx0" brushRef="#br0" timeOffset="14275.788">5746 1876 1542 0,'0'-1'637'0,"-6"1"-389"0,4 1-53 16,1-1-80-16,-1 0-27 15,-2 8-37-15,-7 12-16 16,-21 26-18-16,12-24-7 15,2 0-4-15,-11 1-2 16,9-3 1-16,1-3 1 0,14 1 2 16,-5-7 0-16,8-2-32 15,2-7-39-15,-1-7-131 16,9-5 248-16,0-12-82 16</inkml:trace>
  <inkml:trace contextRef="#ctx0" brushRef="#br0" timeOffset="14583.614">6341 1564 725 0,'-1'7'491'0,"-6"-2"52"15,-3 5-191-15,-4 9-120 16,-4 3-36-16,-8 1-55 15,7 4-32-15,-8 5-49 0,8 2-19 16,3 5-27-16,-1-3-5 16,3-8-4-16,-6 0-1 15,2 1 0-15,1-3 0 16,-3 1 0-16,2-3 0 16,6-1 1-16,-7-3 1 15,9-2-3-15,3-3-15 0,-5-7-53 16,6-3-41-1,-3-6 391-15,3-3-245 0</inkml:trace>
  <inkml:trace contextRef="#ctx0" brushRef="#br0" timeOffset="14864.591">5950 1841 1179 0,'-1'4'548'0,"1"-14"-199"16,4 10-91-16,6 0-68 15,2-7-21-15,7 14-56 16,6-2-29-16,14 0-44 16,-4 2-14-16,-2 1-14 0,-3-5-3 15,-5 5-5-15,-4 1 0 16,6-3 1-16,1 5-1 15,-13-5-35-15,-1-2-42 16,-5-1-121-16,-3-3 118 16</inkml:trace>
  <inkml:trace contextRef="#ctx0" brushRef="#br0" timeOffset="15155.841">6399 1895 957 0,'0'-1'500'0,"0"0"-92"15,0 0-133-15,0 1-92 16,0 0-19-16,0 0-45 15,2 3-21-15,6 13-29 16,34 26-15-16,-24-31-22 16,1 4-6-16,-3-5-10 0,2-4-1 15,-1-2-4-15,-5-5-14 16,7-6-62-16,-8 0-63 16,11-1 74-16</inkml:trace>
  <inkml:trace contextRef="#ctx0" brushRef="#br0" timeOffset="15497.034">6715 1737 882 0,'-5'8'528'16,"0"8"-4"-16,-1 7-277 15,-1 9-36-15,-10 5-45 16,1 4-28-16,-13 9-39 16,-5 1-12-16,-2 15-23 15,-8 1-9-15,1 8-23 16,3-2-9-16,-3-16-10 15,0 3-3-15,10-11-4 0,5-3 0 16,0-6-11-16,19-2-20 16,12-6-55-16,-10-17-84 15,26 8 103-15</inkml:trace>
  <inkml:trace contextRef="#ctx0" brushRef="#br0" timeOffset="16575.364">7331 1841 408 0,'3'-7'225'0,"-3"5"-31"0,3-2-1 16,2 1-19-16,-3 0-13 16,1-1-21-16,1 0-12 15,-4 3-16-15,0 0 0 16,0-1-9-16,0 1-1 15,0-1 3-15,0 1-4 16,0 0-13-16,0 0-10 0,0 1-28 16,-1 0-11-16,0 0-14 15,-20 1-5-15,-29 41-11 16,20-29-3-16,1 5-4 16,2-4-1-16,7 2-1 15,2 0-1-15,17 1-3 16,-5-2 1-16,-3 2 1 15,9-1 0-15,2 0 2 16,-2-4 0-16,15-1 2 16,-6-2 1-16,-1-2 2 15,13-3 2-15,-7-4 4 16,11-6 0-16,-3-7 1 16,1-3-2-16,3-6-3 15,-5-1-2-15,1 1-1 16,-5 0-2-16,-5 0 1 15,-8 2 0-15,0 0 1 0,-5 7 0 16,-3-1-2-16,3 2-1 16,-9 4-1-16,1-2-1 15,-5 11-2-15,-4-2 2 16,-4 1-1-16,3 4 1 16,-5-9 3-16,7 4-12 15,11 1-48-15,-8 0-30 16,9 2-112-16,1-1-90 15,-7-9 188-15</inkml:trace>
  <inkml:trace contextRef="#ctx0" brushRef="#br0" timeOffset="20792.878">7633 2002 308 0,'0'0'204'16,"0"0"-8"-16,0 0-30 16,0 0-31-16,0 0-24 15,0 0-14-15,0 0-1 0,0 0-5 16,0 0-6-16,0 0-4 15,0 0-1-15,0 0-4 16,-1 5-2-16,0 1-5 16,-1 2 2-16,1-1-2 15,-1-1-6-15,0 5-8 16,2 2-7-16,3 16-8 16,-2-29 3-16,-8-10-2 15,-10-4-3-15,17-1-11 16,6-2-10-1,-3 8-11-15,0 1-1 0,24-35 0 16,2-6 0-16,9-4 1 16,-10 2 0-16,-5-2-3 15,-1-1 1-15,-3-4-1 16,0 10 0-16,-5 4-2 0,3 3 0 16,-6 7-2-16,4 4-2 15,1 10-2-15,0 2 1 16,-4 13-8-16,1 3-3 15,-3 11-3-15,5 11-1 16,-1 6 11-16,-3 3 5 16,5 2 3-16,-7-1 1 15,0-5 1-15,5 1 0 16,0-6-5-16,0-5-49 0,1-10-213 16,-6-5 184-16</inkml:trace>
  <inkml:trace contextRef="#ctx0" brushRef="#br0" timeOffset="21087.353">7598 1845 1004 0,'4'6'467'0,"-1"-9"-138"0,7 0-83 15,3-6-49-15,2-4 6 16,28 12-39-16,4-7-22 16,6 5-47-16,-3-5-24 15,-8-1-41-15,-6 5-12 16,-9-2 19-16,-6 8-20 0,-10 2 263 15,-4 7-199-15</inkml:trace>
  <inkml:trace contextRef="#ctx0" brushRef="#br0" timeOffset="23290.966">3595 2835 254 0,'6'-5'189'0,"-3"2"42"16,-2 2-25-16,3-2-40 16,-1-2-15-16,-1 3-26 15,2-5-9-15,-1 1 3 16,-3 3 2-16,5-3-6 16,-5 5-5-16,3-3-26 15,-3 3-17-15,0 0-31 16,0 0-9-16,0 0-14 15,0 1 0-15,0 0-2 16,0 0-3-16,3 10-2 0,2 4-1 16,4 27-1-16,-12-31 0 15,3-6 0-15,-1 0 0 16,0-2 1-16,1-2 4 16,0 0 8-16,-1-1 3 15,1 0 1-15,0 0-4 16,0 0-8-16,2-7-3 15,6-9-1-15,19-30-1 16,-17 24-2-16,3 3 0 0,-4 4-2 16,-6-3 0-16,-2 6 0 15,-5-1 0-15,-6 6-4 16,0 6-3-16,-4 5-4 16,-3 4-1-16,-5-2 1 15,1 8 2-15,-6 0 2 16,-4 4 2-16,2 10 1 15,-2-2 2-15,-2 3-1 16,5-4 1-16,8 2-1 16,11-1 0-16,1 2 1 15,13 9-1-15,-10-8 2 16,-9-4-1-16,15 6-1 16,-7-7 1-16,9 0 1 15,1-7 0-15,6-3 1 16,3-7 1-16,11-3 2 15,10 11 0-15,-2-15 3 0,-1 0 1 16,3 0 2-16,-4-16-1 16,3 16-1-16,-3-12-1 15,-5 0-1-15,-1 12 0 16,-9-10 7-16,-1 11-13 16,-16-4-105-16,2 2-99 0,-11 3 120 15</inkml:trace>
  <inkml:trace contextRef="#ctx0" brushRef="#br0" timeOffset="23839.404">3964 2722 489 0,'-1'-5'283'16,"0"-4"-24"-16,1 7-42 16,3 0-46-16,1 4-8 15,-4-2-9-15,0 0-3 0,0-1-2 16,-2 0-6-16,1 0-34 16,0 0-26-16,0 1-39 15,0 0-18-15,0 2-12 16,-9 17-2-16,-11 35-4 15,9-29 1-15,1 3-1 16,-7 2 0-16,0 6 0 16,3 0-1-16,2 4-1 15,-4-6-1-15,3-6 0 16,6 1-1-16,4-6 1 16,11-2-1-16,-12-11 3 15,2 0 1-15,-10-7-11 16,0-9-24-16,15 5-76 15,-9-12-55-15,19-5-377 0,6-1 358 16</inkml:trace>
  <inkml:trace contextRef="#ctx0" brushRef="#br0" timeOffset="24217.057">4425 2607 752 0,'-11'9'415'0,"-4"-7"-50"15,5 2-127-15,-3 3-69 16,5-7-25-16,4 9-42 16,-6 2-18-16,2 1-25 15,-4 0-3-15,3 7-6 16,3 0-2-16,-7 0-8 15,8 10-5-15,-3-2-7 16,2 3 1-16,3 3-5 16,-18-1 2-16,1 0-11 15,-3 2-4-15,-1-4-3 16,5-5-5-16,0-1 2 16,-1-2 0-16,7-4 0 15,3-3 1-15,3-7-6 16,-1-4-26-16,-1-11-81 0,9 7-63 15,-4-14-415-15,7-4 390 16</inkml:trace>
  <inkml:trace contextRef="#ctx0" brushRef="#br0" timeOffset="24531.724">3978 2878 861 0,'-17'-8'412'0,"6"8"-161"15,7-1-34-15,0 1-61 16,4 0-20-16,0-1-25 16,-1 0-7-16,1 0-15 15,0 0-4-15,0 0 13 31,0 0-2-31,11 0-16 0,18 0-11 16,52-2-40-16,-35 2-13 16,-21 1-6-16,2 3-4 15,2 0 0-15,-4 1 3 16,-6-1-47-16,-10-3 353 0,7 0-245 16</inkml:trace>
  <inkml:trace contextRef="#ctx0" brushRef="#br0" timeOffset="25581.035">4505 3071 874 0,'-1'0'474'0,"0"0"-249"15,0 0-24-15,0 0-35 16,-1 0-82-16,2-1 55 16,0 0-17-16,9-5-41 15,11-2-22-15,34-5-29 16,-32 10-10-16,5 3-9 16,-4-5-2-16,-6 2-5 15,-1 1 1-15,-13 10-4 16,4-2 0-16,-4 4 3 15,-1 0 2-15,-11 0 4 16,-12-1 0-16,-2 4 0 16,-5 6-2-16,5-6-2 15,-13 4 1-15,19-8-2 16,1-10 1-16,2 4-1 16,24-3 0-16,-13-1-3 0,7 2-2 15,3-11-2-15,-14 2-4 16,12 2 0-16,3 6 2 15,1 1 0-15,9-1 1 16,-10 1 0-16,-1-2-1 16,2 8 2-16,2 0-1 15,0 5 2-15,-3-4 0 16,4 3 0-16,-3 1 0 16,-1 0 1-16,-1 3-1 0,-4-1 1 15,5 1 0-15,-8-1 1 16,5 5 1-16,-11-9 2 15,-5 4 0-15,-2-1 4 16,-9-1 1-16,2 7 1 16,-5-6 1-16,0 2 1 15,1 3 2-15,-5-7 8 16,-1-1 5-16,-5-2 5 16,4-6 4-16,-11-2 1 15,17 0 0-15</inkml:trace>
  <inkml:trace contextRef="#ctx0" brushRef="#br0" timeOffset="25612.028">4425 12862 1407 0,'-5'0'-704'0,"129"0"352"0</inkml:trace>
  <inkml:trace contextRef="#ctx0" brushRef="#br0" timeOffset="26599.61">5319 2667 394 0,'4'-1'274'16,"0"-6"-7"-16,-2 6-32 15,-2-2-15-15,-2 0-28 16,2 3-18-16,-1-2-38 16,0 1-17-16,1 1-36 15,-1 0-15-15,0 7-21 16,0 4-5-16,-4 0-5 16,-17 27-3-16,14-21-6 15,-4-4-3-15,3-1-7 0,15 2-2 16,-1-5-5-16,-7-2-1 15,5-4 0-15,-10 0 3 16,2-3 5-16,7-1 1 16,-2-1-1-16,0 0-3 15,0 1-9-15,0 0-1 16,3-11-4-16,1-3-2 0,14-30-17 16,-10 25-3-16,-8 3-4 15,6 1 3-15,-3 6 13 16,3 6 4-16,-6 1-3 15,-3 4-2-15,-9 7-4 16,-1-1-1-16,-9 7 6 16,5 2 5-16,-4 0 4 15,-16 4 2-15,5 4-1 16,-11-3 0-16,9 5-1 16,10-1 0-16,3-2-1 15,0 0 0-15,6-1 1 16,5 3 0-16,7-4-1 15,3 0 0-15,1-2 0 16,-1-4 0-16,-1 1 1 0,5 4 0 16,-5-5 2-16,11-1 0 15,11-8 2-15,-5-8 0 16,19 1 2-16,-6-2 1 16,2-6 1-16,16 9 0 15,-14-11 0-15,0 2-3 16,-14-5 10-16,-8-3-22 15,3 3-66-15,-2-1-51 0,8 6-204 16,-7 4 207-16</inkml:trace>
  <inkml:trace contextRef="#ctx0" brushRef="#br0" timeOffset="27145.934">5612 2691 972 0,'9'-6'477'0,"-8"8"-150"15,-7-4-81-15,-4 0-82 16,10 15-34-16,-16-6-43 15,4 15-15-15,-3 3-14 0,-10-6-4 16,10 9-12-16,-4-7-8 16,-2 2-10-16,1 0-3 15,1 2-7-15,4 0-3 16,6 3-5-16,2-9-1 16,4-1-3-16,6 3 0 15,1-10-1-15,2 0 0 16,7-2 2-16,-5-11 1 0,-2-3 3 15,13-2 0-15,4-9 2 16,6-2-1-16,13-6 0 16,-16-3-1-16,2-4 0 15,3 0 0-15,-7-2 1 16,-1-1-1-16,-13-1 0 16,-9 3-2-16,-1 4-2 15,2 9-1-15,-6 2-3 16,-9 3-3-16,-4 9-3 15,2-2-1-15,-6 4-2 16,5 2 0-16,-10-2-2 16,-2 8-23-16,4 8-63 15,1 7-32-15,2 1-98 16,-2-1-63-16,6 1 193 16</inkml:trace>
  <inkml:trace contextRef="#ctx0" brushRef="#br0" timeOffset="27912.833">5679 3035 761 0,'-5'4'365'0,"5"-6"-127"0,11 2-30 15,2-7-42-15,8 2-12 16,-5-1-23-16,-6-10-13 16,12 8-29-16,-16-4-15 15,16 12-24-15,-2 7-11 16,-11-4-16-16,4 7-6 15,-14 1 2-15,-1 2 4 16,-7 7 5-16,4 3 0 0,-11 1-8 16,-3-1-4-1,0 1-5-15,-15-8-3 0,5 0-2 16,6-1 0-16,-8 1-2 16,7 0 0-16,3-1-1 15,0-3 0-15,4-5-1 16,9 0 0-16,-1-2-1 15,4-4 0-15,8 5-1 16,-2-3 0-16,6 0 0 16,-4 0 0-16,2-4 0 15,-1 0 2-15,6-1-1 16,7 0 3-16,13 2 5 16,-1 0 3-16,6-2 12 15,0 0 6-15,-13-3 1 0,8-2-1 16,-6 3-11-16,-1-1-5 15,1 3-5-15,-3 4-1 16,-8-6-1-16,-4 0-1 16,0 4-2-16,-8-10 0 15,1 10-7-15,-2-5-16 16,-1-1-79-16,1 6-60 16,-2 0-174-16,2 0 200 15</inkml:trace>
  <inkml:trace contextRef="#ctx0" brushRef="#br0" timeOffset="28334.58">6275 2693 842 0,'-16'-5'497'0,"10"0"-19"16,6 2-158-16,-5 2-112 0,-3-3-39 15,7 8-67-15,-5 5-30 16,4 7-33-16,-3 2-8 15,-10 0-9-15,-4 5-4 16,-4 5-2-16,6 2-2 16,0 4-1-16,6 2-1 15,-6-3-5-15,-1 0 0 16,2-1-2-16,-4-7-1 16,13-4 1-16,0 4-2 0,1-13 1 15,2-7-7-15,0-5-26 16,2-13-31-16,4-2-115 15,6 3-66-15,13-17 144 16</inkml:trace>
  <inkml:trace contextRef="#ctx0" brushRef="#br0" timeOffset="28678.043">6536 2569 828 0,'17'-4'478'0,"-9"3"-41"0,-6 0-125 16,4 1-99-16,-12-3-33 15,5 3-61-15,-1 2-27 16,1-2-40-16,0 0-10 16,-4 6-8-16,-1 17-1 15,-37 35 3-15,22-20-2 16,0 1-2-16,2-1-5 0,-1-2-10 15,4-4-2 1,2-3-6-16,1 1-1 16,-1-1-3-16,0-3 0 0,2 2-1 15,0-5 0-15,4-1 3 16,-6-9-8-16,-1-11-49 16,7 3-48-16,-4-6-134 15,3-3-129-15,13-4 228 16</inkml:trace>
  <inkml:trace contextRef="#ctx0" brushRef="#br0" timeOffset="28918.691">6203 2817 1343 0,'2'-2'601'15,"11"-3"-289"-15,-11 1-55 16,19 1-74-16,2-1-46 16,4 4-60-16,2 0-21 15,-5 0-35-15,0 1-10 16,-4 4-4-16,3-1 10 16,-3 5-46-16,-4-1 22 15,1 0 0-15</inkml:trace>
  <inkml:trace contextRef="#ctx0" brushRef="#br0" timeOffset="30585.189">7004 2632 614 0,'5'-7'371'0,"-3"-4"-59"16,2 8-86-16,-4-8-29 15,5 11-55-15,-6-1-31 16,-4 5-37-16,2-1-14 15,2-3-13-15,-1 3 3 0,-12 24-7 16,-10 38-5-16,8-31-12 16,-4-1-5-16,4-6-6 15,-5-2-4-15,7 0-2 16,2-5-2-16,-2-1-1 16,3-3-1-16,2-1 1 15,3-3 2-15,4-8 6 16,2-2 2-16,0-13-5 15,2-3-7-15,6-4-20 16,2-5-19-16,6-3-28 16,1 3-10-16,10-16-15 15,4-7 10-15,11 6 30 16,0-10 14-16,-3 21 28 16,2 13 4-16,-18-3 2 15,-3 9 4-15,-10 7 0 16,-4 2 3-16,-6 10 6 0,6 9 2 15,-13 3 11-15,2 7 2 16,-1 2 0-16,-2-1-1 16,-1-1-7-16,-4-2-4 15,-3-3-4-15,-1 2-2 16,8-3-3-16,-9-1-1 0,8-4-3 16,7 0 0-16,-5-6-1 15,12 0 0-15,-2-1 0 16,-1-6 1-16,11 2 0 15,-8-4 1-15,31 1-1 16,-15-3 0-16,14-6 0 16,1-8-1-16,-7-7-1 15,14-1 0-15,-3-3 1 16,3 2 0-16,-10-7 3 16,-1-3 1-16,-5 4 2 15,-6-5 2-15,-8-5-1 16,1 18 0-16,-11-2-4 15,-5 2-1-15,2 21-2 16,-7 2 0-16,-7 1 7 16,3 15 2-16,-10-7 7 15,3-1 0-15,6 10 0 0,1 3-1 16,-2-3-1-16,-2 0-1 16,2 4-3-16,-3-11-3 15,9 9-3-15,1 0-2 16,1-9-2-16,5 5 0 15,1-4-1-15,-1-2 0 16,3 0-1-16,0-4 0 16,5 0 3-16,3 1 0 15,4-7 2-15,0 2 2 0,3-7 0 16,1-4 1-16,9-2-1 16,7-2 0-16,2-7-2 15,9 0 0-15,-11-5-2 16,0 1 0-16,3 9 0 15,-17-5 0-15,-2 6 0 16,-9-8 1-16,-3 9 2 16,-5-1 2-16,-5 3 1 15,2 2 1-15,-5 0-2 16,1 0-1-16,9 8-3 16,-6-1-1-16,-7-2 2 15,3 2 2-15,-3-1 6 16,6 7 2-16,-6 0 3 15,6 3 2-15,-13 2 2 16,2 4 2-16,-5-2-2 0,2 6-2 16,12 7-6-16,-5-7-4 15,16 10-3-15,1-8-2 16,-6-5-2-16,2-3 0 16,10-2-1-16,1 3 1 15,6-4 1-15,3-5 6 16,7-5-45-16,-1-8-48 0,14-6-159 15,8-1 146 1</inkml:trace>
  <inkml:trace contextRef="#ctx0" brushRef="#br0" timeOffset="31723.002">8309 2411 676 0,'7'-7'358'0,"1"1"-77"16,-6-1-32-16,4 5-52 15,2 2-18-15,-9 0-43 16,-1 0-25-16,-3 2-34 16,4-2-14-16,0 0-16 15,-5 15-4-15,-23 44-11 16,7-27-4-16,-2 15-5 15,-1 5-1-15,-4-11-5 16,0 1-3-16,6-14-6 16,10 2-1-16,2-3 0 15,3-6-2-15,5-3 0 0,1-9 0 16,-9-5 2 0,12 0 4-16,4-4 9 0,-8-2-2 15,3 1-5-15,0 0-8 16,1 0-30-16,0-16-15 15,40-25-26-15,-48 23-11 16,5-2 7-16,14 5 4 16,-22-5 12-16,10 3 8 15,-12 6 9-15,-8 0 6 0,9 4 12 16,-20-5 2-16,2 11 2 16,-10 4 1-16,-5 7 5 15,16 15 3-15,-2-5 3 16,8 0 3-16,3-1 2 15,3-6 3-15,6 7 9 16,-2-8 4-16,9 6 4 16,3 4 1-16,8-3-5 15,3 3-4-15,4-4-2 16,5-4 0-16,5-2 0 16,5-1 2-16,6-6-1 15,12-2-1-15,0-5 1 16,1-5 0-16,10-6 0 15,-7-3-1-15,1 0-2 0,-5-6-1 16,-14 1-2-16,-1 8 0 16,-14-14 0-16,4 9-1 15,-10 5 0-15,1-5 0 16,-6 13 3-16,-10-7 0 16,2 5-1-16,-10-4-1 15,1 7 0-15,0 5 2 16,-9 0 4-16,-3-5 5 0,-4 9 9 15,-4-4 4-15,5 15 8 16,2 11 1-16,-3-15-5 16,6 10-6-16,5-8-12 15,2-1-6-15,17 15-5 16,-5-7-2-16,9 4-2 16,7-7 0-16,-4-4 0 15,14 5 1-15,-4-9 0 16,3-3 1-16,5-1 1 15,-4-6-17-15,11-1-37 16,-2-5-28-16,6-8 41 16</inkml:trace>
  <inkml:trace contextRef="#ctx0" brushRef="#br0" timeOffset="32393.927">9091 2214 944 0,'2'-9'499'0,"-4"10"-119"16,-7-1-105-16,7 9-100 15,-3 6-36-15,2 9-44 16,-13 1-14-16,0 9-33 16,-2 2-9-16,8 8-7 15,9 8 0-15,-7 3 3 16,-8-3-1-16,-10-12-8 16,-2 1-6-16,8-4-8 15,7-4-1-15,5-2-3 16,0-5 0-16,0-14 0 15,2 2 1-15,5-5 3 16,-1-7 4-16,3-2 1 16,1-8-1-16,2 0-9 15,5 2-7-15,0-3-16 0,-3-8-2 16,-4-2-7-16,-2-6 0 16,0 7 2-16,0 4-2 15,-6-2 3-15,-3 3 1 16,-14-8 1-16,-2 4 3 15,-7-1-1-15,-4 2-2 16,-1 16 2-16,-4 6 0 16,2 17 7-16,0-5 4 15,22 5 6-15,-4-6 2 0,8-5 4 16,7 8 1-16,-12-5 3 16,16 5 3-16,4 6 3 15,7 2 1-15,3-3 1 16,-7-3 1-16,18-5 2 15,-14 0-1-15,15-8-3 16,13 5-2-16,-7-11-3 16,14-3-1-16,-7-6 15 15,-6-3-14-15,-1-3-23 16,-1-4 39-16,-7 5-34 16</inkml:trace>
  <inkml:trace contextRef="#ctx0" brushRef="#br0" timeOffset="33482.762">10190 1590 578 0,'-2'-6'292'0,"2"1"-87"15,0 0-18-15,4 7-33 16,-3-3-4-16,-1 1-10 16,0 0-8-16,0 0-19 15,0 0-6-15,0 0-7 16,0 0-1-16,0 0-2 15,0 0-4-15,0 0-11 16,14 0-12-16,13-1-9 16,33 0-6-16,-10-6-1 15,3-3-2-15,14 3-13 16,-9 2-8-16,3 4-15 16,-9-3-5-16,-23 1-3 15,4 3-2-15,-17 0 1 16,-2 1-1-16,-6 1 0 15,-6-3 1-15,-8 0-18 0,-4 1-26 16,-2 0-108-16,-1 3-68 16,-4 3 125-16</inkml:trace>
  <inkml:trace contextRef="#ctx0" brushRef="#br0" timeOffset="33911.022">10185 1822 551 0,'-6'-4'363'0,"5"9"31"16,0-5-103-16,-1-1-74 16,2 1-24-16,0-1-25 15,0-1-7-15,0 1-9 16,0 0-10-16,10-2-27 16,4 0-11-16,31-3-15 0,-19 12-5 15,10-11-8-15,11 9-3 16,2-10-10-16,-1 4-7 15,5 3-17-15,-10-6-7 16,6 6-16-16,2 0-4 16,-18-1-5-16,-2-1-3 15,-14-4 0-15,-5-1 1 0,-4 1-40 16,-4 1 4-16,-1 5-264 16,-1 1 203-16</inkml:trace>
  <inkml:trace contextRef="#ctx0" brushRef="#br0" timeOffset="48756.828">11817 1488 471 0,'36'-31'246'0,"-20"28"-54"15,2-2-26-15,-7 1-28 16,-2 0-14-16,-10 0-23 16,-2 6-13-16,-4-2-13 0,-1 0-1 15,2 3-4-15,-2-3 2 16,8 4-10-16,1 2-8 16,3 2-11-16,-10 2-4 15,-7 3-10-15,-2 6-4 16,-15 2-10-16,16 3-2 15,-2 7-6-15,-10-7-1 16,8 7-1-16,-5 0-2 16,5-1 2-16,5 7 0 0,0-14-2 15,6 4 0-15,-1-9-1 16,5-5-1-16,6 8 0 16,-1-14-1-16,2 2 3 15,-4-6 1-15,11-20 6 16,6 5 1-16,17-20-1 15,13-5 0-15,-3-2-6 16,0-3-2-16,7 3 0 16,-12 3-1-16,-10 4 2 15,4 3 1-15,-19 7 0 16,8 6 0-16,-9 5 0 16,-8 2 2-16,-6 7-4 15,-6 2-1-15,0 5-2 16,0 4-3-16,-6 4 3 0,-5 1 1 15,5 6 3 1,-9-3 0-16,6 8 0 0,9 1-1 16,2 4-1-16,5-1 1 15,-2-7-1-15,-3 2 0 16,1-2 0-16,1-3-1 16,9-1 1-16,9 2 0 15,-8-13 2-15,4 2 1 16,5-6 1-16,-8-9 1 15,19 4 3-15,3-2 2 16,-2-7 2-16,-3-11 1 0,2-13-1 16,-3-9-2-16,77-121 73 78,-51 109 1-78,1 1-56 0,33 7-10 0,-183 26-8 15,91-42-2-15,-10 49-10 16,11 7-4-16,-15 2 1 16,7 4-31-16,7 13-90 15,-3 4-88-15,1 11 121 16</inkml:trace>
  <inkml:trace contextRef="#ctx0" brushRef="#br0" timeOffset="49700.998">12497 1536 311 0,'-6'0'235'16,"5"0"25"-16,-9 1-79 16,7-1-17-16,-1 1-34 15,3-1-19-15,-3 3-24 16,0 3-11-16,2 2-8 16,2-2-1-16,5 4-8 15,12-5-4-15,32 27-7 16,-28-29-5-16,2-6-12 15,3 1-4-15,-1-8-8 16,0-2-2-16,2-2-2 16,-4-5-1-16,9 5-4 0,-7-3 0 15,-15-5-1-15,-1 3-1 16,-7 3 0-16,6 4 0 16,-1 5-3-16,-5 5-2 15,-20-5-3-15,-5 4-4 16,-2 3 0-16,0 1-1 15,7 13 1-15,-6-4 1 16,-1 5 0-16,-2 2 0 0,-3-1 0 16,6 7 1-1,-1 2-1-15,0 1 0 0,2 2 0 16,4-1 0-16,6 1 0 16,1-2 0-16,12 1 0 15,-2 0 1-15,1-6 1 16,7 4 0-16,-8-14 2 15,12 3 5-15,14 0 8 16,3-8 4-16,15 0 8 16,-9-6 1-16,2-3 2 15,-1-6-2-15,-1 1 0 16,7-6 2-16,-14-5-4 16,7 10-1-16,-1-1-7 15,-24-3-5-15,9 7-6 0,-10-8 5 16,-4 12-83-16,5 2-96 15,-16 4 110-15</inkml:trace>
  <inkml:trace contextRef="#ctx0" brushRef="#br0" timeOffset="50703.007">13345 1524 479 0,'4'-4'277'16,"5"-1"-30"-16,-9 0-41 15,-2 1-55-15,11 4-15 16,-9-3-17-16,-1 3-2 16,0-1-15-16,0 0-9 15,0 0-28-15,-1 0-12 16,-4-1-15-16,-3 0-5 0,-9 1-9 16,-22 8-2-16,15-1-13 15,-1 2-3-15,-2-1-4 16,-1-2-3-16,2 5 1 15,1 0 0-15,8 4 0 16,-3-1-2-16,2 5 0 16,3-2-1-16,2 4-1 15,1 5 0-15,8 1 0 16,-3 0 0-16,5 0 0 16,1 0 0-16,3-8 2 15,6-1 0-15,2-4 2 16,1-6 0-16,3 3 1 15,4 5 2-15,-4-14 2 16,8 1 1-16,0-12 2 0,2-14 0 16,9-2-3-16,3-10-2 15,-3-7-2-15,11 4 0 16,-10-2 0-16,-3 3 0 16,3 10 0-16,-16 2-1 15,-5 7 0-15,-9 3 1 16,-9 8-1-16,-1 0-3 0,-4 11-2 15,0 1-1-15,-2 4 0 16,-9 3 4-16,10-1-1 16,-4 6 2-16,6 3 1 15,8 1 0-15,-9 6 3 16,-1-4 2-16,-2-1 0 16,7 5 1-16,-2-2-3 15,6-1 0-15,0-4 0 16,3-1-1-16,4-3 1 15,10 4 1-15,3-6 2 16,4-7 1-16,7 0 2 16,-5-7 1-16,5-4-1 15,-1 1 0-15,6-7-2 16,-1 2 1-16,-3 1-2 16,-3-1-1-16,-12-3-1 15,0 1-2-15,-3 9-8 0,-5-5-21 16,-6 9-96-1,0 4-2-15,-2 1 62 0</inkml:trace>
  <inkml:trace contextRef="#ctx0" brushRef="#br0" timeOffset="51212.102">13962 1153 801 0,'-8'-12'470'0,"9"6"-126"0,-2 3-37 15,-3 1-130-15,4 1-87 16,-2 1-22-16,1 0-68 16,-1 2 25-16,-11 24-2 15,-33 40-4-15,21-27 1 16,1 14 5-16,7-8 3 15,3 2 2-15,0 0-2 16,-3-6-10-16,-4 4-4 16,-6-7-4-16,9 0-1 0,1 0-1 15,4 2 0-15,-2-9 1 16,4-1-1-16,0-7 1 16,2-3 1-16,-1-9 1 15,4-7 3-15,2-8-19 16,1-7-30-16,8-4-76 15,-3-3-66-15,6-6 106 16</inkml:trace>
  <inkml:trace contextRef="#ctx0" brushRef="#br0" timeOffset="51636.764">14289 1360 746 0,'0'-1'402'16,"-4"5"-81"-16,-7-3-70 15,9 9-74-15,-8-2-27 16,3-1-41-16,-3 4-17 16,-15 0-34-16,-1-1-15 15,-14-3-23-15,-4 5-6 16,2-6-8-16,0 5-1 15,-3 6-3-15,12-5-1 0,-3 2 1 16,-2-1-2-16,14-5 3 16,4 1-1-16,13 2 1 15,9 0 2-15,11 5 1 16,4-4 5-16,21 5 11 16,4 3 3-16,4 0 1 15,-5-1-1-15,-12 0-9 16,-2-5-2-16,-7-1-4 15,-3-1-2-15,-6-1-1 16,-6 4-1-16,-6 2 1 16,1 4 4-16,-11-2-21 15,-1-3-47-15,-1-3-187 16,-8-5 162-16</inkml:trace>
  <inkml:trace contextRef="#ctx0" brushRef="#br0" timeOffset="52818.967">15028 1533 330 0,'39'-4'227'15,"-28"1"-7"-15,1-3-51 16,-2 2-16-16,-3-1-16 16,3 0-3-16,-4 4-13 15,3-2-2-15,-7-2 3 16,4 5 0-16,-11 0-14 16,3 0 0-16,1 0-48 31,0 0-9-31,0-2-21 0,-15 1-19 0,-33 1 6 15,32-1-7-15,-1-1-1 16,-1-1-3-16,-2 3-2 16,-1 2-2-16,-5 3-1 15,-2 1-1-15,4 0-2 16,-7 2 0-16,8 3-1 16,2 6-1-16,-3-3 1 15,14 7-1-15,-12-6 0 0,3 2-3 16,9 4-1-16,-1 2 1 15,20 3 0-15,8 0 2 16,-16-7 3-16,17 1 0 16,-12-6 2-16,15 8 0 15,3-4 0-15,-16-6 3 16,10-1-1-16,-14-16 2 16,15 2 1-16,5-4 2 15,0-2 0-15,1-10-2 16,3 1-1-16,-1-12-3 15,1-1-1-15,2 1-1 16,-3-9 1-16,8 9 0 16,-6-4 0-16,5 7-1 15,-14 2-1-15,-8 1 1 16,10 8 1-16,-22 4 0 0,8 5 0 16,-7 6-4-16,-16 1-2 15,-2 4 0-15,1 9 1 16,-6 4 8-16,2 1 2 15,2 1 0-15,3 1 0 16,3 1-4-16,4 3 0 16,6 3-1-16,-1 3 1 15,3-5 0-15,-1-2 1 16,0-2 0-16,2-7 0 16,0 7 0-16,0-9 1 0,3-5-33 15,-3 0-40-15,6-7-103 16,1-3-67-16,0-5 143 15</inkml:trace>
  <inkml:trace contextRef="#ctx0" brushRef="#br0" timeOffset="53337.49">15565 1463 754 0,'10'0'384'0,"-3"-5"-110"15,1 2-76-15,-1 3-59 0,-5-4-26 16,-2 2-21-16,6 6-4 16,-6-4-13-16,-1 0-11 15,0 0-14-15,0 0-5 16,-19 5-10-16,-34 11-4 15,26-5-8-15,-3 1-6 0,-2 0-9 16,-9 7-3-16,3 1-3 16,2 2-1-16,11 7 1 15,4-3-2-15,-6-4 0 16,10 2 0-16,-2-4-2 16,12 3 0-16,15 0 0 15,-7-8 0-15,10 0 0 16,-1-6 1-16,6 4 2 15,7 0 4-15,14-1 5 16,3-5 1-16,2-13 1 16,2 7-1-16,-14-14-2 15,3 10 0-15,-5 1-2 16,-5-9-2-16,-3 12-1 16,-3-3-2-16,-3-5-1 15,-2 5-1-15,-3-4 0 16,-3 1-13-16,0 10-48 15,1 0-39-15,-6-4-149 0,0 2 155 16</inkml:trace>
  <inkml:trace contextRef="#ctx0" brushRef="#br0" timeOffset="53686.981">15912 1483 876 0,'2'-7'461'0,"-1"2"-101"15,0 3-106-15,-1 4-94 16,-1-2-41-16,0 0-48 15,-7 15-5-15,-29 39-7 16,16-20-5-16,-5 10-11 16,-7-7-7-16,9 7-8 15,4-5-3-15,4-10-8 16,12 4-3-16,0-15-3 0,4-2-1 16,4-5-9-16,-10-6-22 15,10-9-82-15,-3-4-59 16,12-11 94-16</inkml:trace>
  <inkml:trace contextRef="#ctx0" brushRef="#br0" timeOffset="54386.797">16757 1137 663 0,'7'-4'402'15,"-12"3"-52"-15,5 1-131 16,-5-1-31-16,4 1-63 16,0 0-17-16,0 0-21 15,-7 11-2-15,-8 16-11 16,-31 42-8-16,23-24-11 15,-10 0-6-15,4 6-9 16,-3-9-5-16,1 2-10 0,5 0-4 16,10-1-6-16,2 1-3 15,1 0-3-15,6-10 0 16,-1-3-2-16,-2-8 1 16,9-6 1-16,-2 1 1 15,7-10 4-15,-1-8 5 16,3-3 1-16,-1-6-1 15,1-10-10-15,2 0-10 16,-5-13-21-16,4 6-12 16,-6 1-22-16,4 0-6 0,-2 6-9 15,-4-3 3-15,-7 2 11 16,-2 1 7-16,-9-1 21 16,-3 5 7-16,-6 3 11 15,-2 3 0-15,-12 6 2 16,6 4-1-16,0 6 1 15,-4 3 3-15,11 2 3 16,-6-1 2-16,6 3 0 16,7 3 1-16,8 5 9 15,2 3 6-15,5 9 11 16,-2-6 4-16,9 6 4 16,1-4 0-16,4-7 6 15,10 12 2-15,13-8 2 16,0-8 3-16,9 0-5 15,8-12-3-15,-4-4-8 0,6 7-5 16,1-17-7-16,-4-6-2 16,1-7-4-16,5-2-1 15,1-2-32-15,0 0-36 16,-3-5 36-16</inkml:trace>
  <inkml:trace contextRef="#ctx0" brushRef="#br0" timeOffset="55412.331">12042 2372 362 0,'6'-4'295'15,"-1"0"25"-15,-1 0-81 16,-3 1-17-16,-1 0-44 15,-1 2-10-15,0 0-20 16,-1 1-18-16,2 0-32 16,0 0-12-16,0 0-22 15,0 0-7-15,0 0-7 16,-1 0-5-16,-1 3-12 16,-3 13-6-16,-18 38-8 15,11-28-3-15,2 15-3 0,-9 0-2 16,-2-5 0-16,8 4 0 15,-11-16-2-15,17 9 0 16,-3-17-2-16,-6 3-1 16,23-5 0-16,-15-12 2 15,7 6-36-15,4-11-34 16,-3-8-99-16,10-7-80 16,9-17 150-16,9-2-63 0</inkml:trace>
  <inkml:trace contextRef="#ctx0" brushRef="#br0" timeOffset="55903.357">12383 2319 849 0,'-7'1'472'15,"5"3"-86"-15,4-1-173 16,-2 0-24-16,-1-3-53 15,0 0-16-15,0 0-33 16,-4 11-13-16,-3 4-18 16,-15 33-8-16,-2-24-7 15,-9 0-5-15,10 9-8 16,0 0-8-16,7 0-9 0,5 3-3 16,-2-15-1-16,2-3 0 15,5-1 0-15,1-8 0 16,6-1-1-16,-5 5 1 15,5-14-1-15,4 0-2 16,-2-11-10-16,11-1-12 16,-8-3-25-16,3-7-9 0,2 6-10 15,0-9 3-15,4 4 20 16,3 0 8-16,0-2 20 16,7 1 5-16,10-4 4 15,-8-1 2-15,17 6-1 16,-12-2 0-16,-6 6 1 15,11 6 0-15,-10 10 3 16</inkml:trace>
  <inkml:trace contextRef="#ctx0" brushRef="#br0" timeOffset="55995.037">12560 2622 1337 0,'-3'7'1106'16,"1"0"-734"-16,-8 9-362 15,0-9 1-15,-3 2 1 16,-1 3 5-16,0-5-29 0,5 2-31 16,0-2-163-16,4-7 133 15</inkml:trace>
  <inkml:trace contextRef="#ctx0" brushRef="#br0" timeOffset="57445.138">12388 2431 392 0,'9'0'228'15,"-3"-5"-18"-15,-2 3-30 0,1 5-25 16,-5-7-5-16,3 3-3 16,0-2-4-16,-3 2-10 15,0 0-10-15,0 1-17 16,0 0-13-16,0 0-18 16,0 0-3-16,0 0-7 15,0 0-1-15,0-1-15 16,0 0-9-16,9-1-20 15,9-5-5-15,31-9-7 16,-27 10-1-16,4 3 0 16,-7-1 2-16,-1 4-1 15,-5 2 0-15,-5 8 1 16,0 2-1-16,-8 3 5 16,-2 4 1-16,-8 5 0 15,-4-1-2-15,-6 10-1 0,-3-10-1 16,-1 4-2-16,1 1-2 15,4-8-1-15,1 5-1 16,7-7 0-16,-3-8 1 16,14 7 0-16,-3-2 0 15,-1-7 0-15,1 2 0 16,-11-10-1-16,11 2 0 0,-7-2-3 16,10 4 0-16,1-4-14 15,8 0-28-15,0-5-100 16,2-5-64-16,16 4 120 15</inkml:trace>
  <inkml:trace contextRef="#ctx0" brushRef="#br0" timeOffset="58565.755">13521 2125 599 0,'4'-3'469'16,"-4"3"-152"-16,0 0-160 15,0 0-54-15,-1 0-17 16,0 0-18-16,-4 16-6 0,-15 25 0 15,11-18-1-15,-6 3-4 16,-1 6 1-16,-8 4 1 16,5-1-2-16,3 3-6 15,-8-2-7-15,8 4-12 16,-9-3-7-16,1-1-8 16,2-4-4-16,10-3-4 15,12 0-1-15,-6-11 0 16,8 1 0-16,-6-14 4 15,-5-8 5-15,9-1 2 16,0-3-2-16,1-10-7 16,7 4-11-16,-6-14-36 15,12 0-15-15,6 2-44 16,-7-6-11-16,15 4 3 16,-4-2 10-16,14 6 40 15,-1 1 17-15,0 3 27 16,-6 0 7-16,-14 2 3 0,4 0 3 15,0 15 1-15,-4 2 1 16,1 9 3-16,-2 8 1 16,-7 2 16-16,0 0 7 15,-6 6 13-15,-3-1 5 16,-5 3-10-16,-4 1-5 0,-1 2-12 16,-1 11-7-16,-3-15-4 15,-4 3-1-15,-145-45 172 94,82 8-183-94,1 1-1 0,73-11 1 0,0 5-28 16,0 5-21-16,-4-8-62 15,3 6-30-15,2 10-100 16,2-4-137-16,9 8 253 15</inkml:trace>
  <inkml:trace contextRef="#ctx0" brushRef="#br0" timeOffset="59594.152">13924 2401 446 0,'3'-7'335'0,"-2"4"28"0,-1 2-140 15,0 0-25-15,0 0-60 16,0 0-18-16,0-1-17 16,0 1-7-16,0 0-10 31,0 0-1-31,0 0-17 0,-1 1-7 0,-8 13-11 16,-46 46-5-16,38-30-13 15,12 4-4-15,-11-6-7 16,3 2-3-16,-4-3-5 15,-8-9-1-15,23 5-3 16,-4-5-1-16,9-4-4 16,-1 2-1-16,0-9 1 15,7 3 0-15,-2-4 3 16,9-1 1-16,-3-3 3 0,-2-6 0 16,18-4-1-16,2-7-3 15,11-5-6-15,5-3-3 16,-9-7-7-16,-4-1-1 15,-3 5 3-15,-4-2 4 16,-2 2 4-16,1 0 1 16,-5-2 1-16,0 4 0 15,-9 1 0-15,0 5-1 16,-5 0 0-16,-5 8 0 0,-2 4-3 16,0 5 1-16,-6 4-3 15,-5-2-2-15,0 3-1 16,-5 1 0-16,0 7 4 15,6 5 2-15,-2 5 6 16,-4-1 0-16,5 3 4 16,-1 1 1-16,1 0 0 15,4 5 0-15,2-3-3 16,1 3-1-16,3-7-3 16,-1-2 0-16,2 0 1 15,-2-11 0-15,2 1 0 16,1-2 1-16,0-9-19 15,-1 0-33-15,0-3-95 16,0 3-68-16,0 0 123 16</inkml:trace>
  <inkml:trace contextRef="#ctx0" brushRef="#br0" timeOffset="60146.374">14390 2629 780 0,'-9'6'366'0,"7"-3"-149"15,-7 0-30-15,20 8-47 16,-6-7-13-16,-4-2-13 16,8-1-8-16,-15-11-8 15,3 4 0-15,3-5-18 16,7 11-9-16,-2-8-19 16,4 2-12-16,2-1-9 15,-2-16-7-15,0 0-9 16,3-3-3-16,1-11-4 0,-2 3 0 15,4-3-3-15,-1-1-1 16,-4-5-1-16,4 4-1 16,-7-20-1-16,4 7-1 15,3 8 0-15,-3 2 0 16,6 23-4-16,-5-1 0 16,4 12-4-16,-1 0-2 15,1 4-1-15,-2 5-2 0,2 1 0 16,14 16-2-1,-2 6 1-15,0 0 3 0,-14 0 5 16,-21-10 5-16,15 5 1 16,-5-3 2-16,14 5 16 15,-1-12-20-15,-14-2-105 16,6 2-43-16,-20-2 74 16</inkml:trace>
  <inkml:trace contextRef="#ctx0" brushRef="#br0" timeOffset="60400.734">14358 2418 703 0,'2'0'444'0,"8"0"1"15,3-1-207-15,9 1-10 16,4-1-49-16,-1-3-20 15,10 0-25-15,-7 2-15 16,-5-1-37-16,9 3-20 16,-13-1-31-16,5-2-13 15,-6 3-9-15,-10-3 0 16,1 5-87-16,-5-2-68 0,-3 2 90 16</inkml:trace>
  <inkml:trace contextRef="#ctx0" brushRef="#br0" timeOffset="61142.18">14765 2700 330 0,'-5'1'254'16,"7"0"19"-16,1 3-77 16,-3-4-18-16,0 0-26 15,0 0-3-15,0 0-8 16,-1 0-4-16,1 0-3 15,0-1-3-15,4 1-10 16,15 3-12-16,12-4-25 16,-24-1-5-16,-4-16-38 15,-3-4-9-15,14 2-12 16,-1-6-17-16,-5-6 5 16,11 0-2-16,0-13-2 15,-2 4 0-15,3-4-2 16,-3-6 0-16,-2 2-1 0,2 0 0 15,-7-4-1-15,3 10 0 16,-5 6 0-16,-2 1-2 16,1 11 0-16,0 0-1 15,8 11-1-15,-1 0 0 16,2 6-3-16,-3 1-1 16,-2 2-2-16,11 6 0 15,-2 7-5-15,8 3-1 16,-1 6 1-16,-5 3 2 0,8 7 7 15,-27-4 4-15,6-4 1 16,7 8-1-16,-16-11 3 16,18 2 1-16,-18 1-61 15,-12-12-50-15,4 3-122 16,-4 8 130-16</inkml:trace>
  <inkml:trace contextRef="#ctx0" brushRef="#br0" timeOffset="61410.839">14879 2448 893 0,'-3'-1'513'15,"8"-6"-166"-15,6 6-87 16,9-8-50-16,2 4-83 15,3 2 16-15,-4-2-19 16,3 2-42-16,-3-3-22 16,-3 3-34-16,8 0-10 0,-8-3-10 15,-5 5-2-15,-1 0-18 16,-3-2-41-16,0 1-213 16,-2 5 183-16</inkml:trace>
  <inkml:trace contextRef="#ctx0" brushRef="#br0" timeOffset="62101.446">15369 2440 532 0,'-3'0'318'16,"0"0"-26"-16,2 0-82 15,0 0-57-15,0 0-20 16,0 0-19-16,-1 0 1 0,2 2-9 16,7 8-8-16,18-3-12 15,33 30-11-15,-29-31-22 16,-9-6-8-16,8 0-16 16,-6-5-4-16,3 0-8 15,1-1-1-15,-9-6-1 16,-4 5-1-1,-7 2-2-15,1 2 0 0,15-18-3 16,-12 0-2-16,-5 3-2 16,-19 3-2-16,-14 6-4 15,12 7-2-15,-10 1-2 16,5 5-1-16,-7 3 1 16,-5-2 1-16,8 8 1 15,-6 0 1-15,5 6-2 16,-1 5 0-16,-9 1 2 0,7 0 3 15,9 9 9-15,-10-6 4 16,28 10 6-16,3 0 1 16,0-11 5-16,20 7 2 15,-16-17 4-15,4-4 2 16,13 2-2-16,-3-8-2 16,16 1-5-16,-7-4-2 0,2-6-3 15,4-4-2-15,-1-7-3 16,3 1 0-16,0-14-46 15,3 3-37 1,-1-8-144-16,-6-5-98 0,10 3 191 16</inkml:trace>
  <inkml:trace contextRef="#ctx0" brushRef="#br0" timeOffset="62669.102">16007 2413 1059 0,'-5'-3'511'15,"4"0"-170"-15,1 3-77 16,-1 0-73-16,0 0-40 16,0 0-58-16,0 0-20 15,0 0-27-15,-2 14-10 0,-4 4-9 16,-25 35-1-16,21-31 1 16,-1-1 1-16,2 4-6 15,-4-5-3-15,11 11-4 16,-3-5-2-16,4-3-4 15,0-8-1-15,0-3 0 16,2-3 0-16,-4-9 5 16,5 2 5-16,5-6 2 15,-6 3 1-15,2-4-6 16,0-22-5-16,40-39-3 16,-26 26-3-16,3-5-1 15,3-2-2-15,4 0-1 16,1 9 0-16,10 12-1 15,-2 1 1-15,-7 7-5 16,7 9 1-16,-18-2-1 0,-1 3-1 16,9 6 3-16,-8-8 1 15,14 6 2-15,1 1 0 16,-8 2 10-16,2 4-12 16,-9-1 33-16,-4 1-218 15,-6-1 140-15</inkml:trace>
  <inkml:trace contextRef="#ctx0" brushRef="#br0" timeOffset="63632.855">18393 1344 405 0,'12'-11'240'0,"-4"-5"-1"16,2 8-24-16,4-9-24 16,-9 3-6-16,3 5-18 15,-5-4-12-15,-3 8-13 16,5 2-6-16,-5 0-16 15,0 3-5-15,0 0-19 0,0 0-11 16,-1 0-20-16,0 0-10 16,-5 18-10-16,-15 36 1 15,7-20-1 1,-8 0-3-16,1 6-10 0,0 5-7 16,0-2-11-16,5-1-3 15,1-5-3-15,2-1-1 16,2-7 0-16,2 4 1 15,3-14 3-15,-1-2 1 16,1-6 4-16,-7-18-3 0,6 0-26 16,-5-15-25-16,6 3-96 15,8 2-69-15,1-14 126 16</inkml:trace>
  <inkml:trace contextRef="#ctx0" brushRef="#br0" timeOffset="64006.374">18199 1479 844 0,'-25'-32'410'15,"26"29"-138"-15,0-1-31 16,-1-3-52-16,-3-1-16 16,11 2-17-16,5 5-7 15,9-4-12-15,10 5-9 16,4 1-22-16,8 6-10 16,-5-3-23-16,10 7-7 15,0-7-14-15,-3-3-9 16,7 5-14-16,-6-6-6 0,-3 2-10 15,-12-8-4-15,-7 2-3 16,-12-5 0-16,-8 2-13 16,5 5-15-16,-14-5-117 15,-2 9 356-15,-9 7-196 16</inkml:trace>
  <inkml:trace contextRef="#ctx0" brushRef="#br0" timeOffset="65561.761">20034 1412 277 0,'5'-3'188'0,"3"-3"-6"16,-8 5-36-16,7-4-8 15,2 3-3-15,-6-10 2 16,40-23-2-16,-43 28-5 0,-1 5-5 16,-7 7-5-16,8-5-19 15,-7 0-10-15,6 0-24 16,1 0-7-16,-1 0-10 15,1 0-5-15,-1 0-7 16,-2 8-5-16,-3 7-8 16,-16 21-1-16,19-26-6 15,5 7-2-15,-1-10-4 16,8 5 0-16,-2-5-1 16,-4-3 3-16,-7-4 7 15,-1-1 2-15,4-2 0 16,1 2-2-16,0 0-9 15,0-1-3-15,7-16-4 16,25-36-2-16,-14 37-4 16,-6-6-5-16,1-1-11 15,2 4 0-15,-11-2 2 16,-1 5 4-16,-4 7 5 0,-4 10-2 16,-11 4-4-16,-2 6 1 15,-10 5 3-15,-5 6 4 16,1-2 2-16,2-3-1 15,3 12 0-15,4-4 0 16,0 2 1-16,2 10-1 16,1-12 2-16,3-1 0 0,9 2 1 15,-5-2-1-15,7 2 1 16,-1-4-1-16,3 5 0 16,4-7 1-1,0-9 2-15,2 0 1 0,2 24 2 16,5-3 0-16,5-8 6 15,3-18 3-15,17-6 6 16,8 2 2-16,9-10 5 16,-10-8 1-16,10 0 1 15,-7-8-2-15,-8 3-7 16,7 7-5-16,-25 2-9 16,-2 5-1-16,-11 4-25 15,0 5-23-15,-7-1-100 16,-9 0-88-16,0 5 144 15</inkml:trace>
  <inkml:trace contextRef="#ctx0" brushRef="#br0" timeOffset="66100.311">20574 1261 846 0,'-14'11'472'16,"-18"-1"-112"-16,6 14-155 16,3 3-25-16,-2 0-70 15,8 3-15-15,-5-3-18 16,-7 3-9-16,-5-1-12 15,7-2-6-15,11 3-7 16,0-6-5-16,8 2-12 16,0-1-5-16,4-4-9 15,4-1-3-15,5 3 0 16,5-2 2-16,4-14 6 16,7 5 2-16,11-15 3 0,-1-11 0 15,14-1-4-15,-5-5-3 16,-15-13-4-16,7 2-3 15,-9-1-3-15,-2-7-2 16,-1 5-1-16,-8 2-1 16,-10-10-1-16,0 14-1 15,-6 5-3-15,-11 0-2 0,0 16-3 16,0-11 0-16,-6 14-2 16,6 3 2-1,-12-4 1-15,2 17 1 0,1-15 3 16,10 3-12-16,0 7-39 15,-3-1-33-15,4 11-99 16,-2 1-62-16,7 7 156 16</inkml:trace>
  <inkml:trace contextRef="#ctx0" brushRef="#br0" timeOffset="66772.257">20893 1303 991 0,'11'-6'483'16,"-11"5"-195"-16,8 4-82 0,-3 5-72 16,-10 3-37-16,0 0-14 15,-4 15 3-15,-10-7-21 16,0 4-6-16,-3 8-11 16,-4-7-6-16,7 9-9 15,0-2-5-15,5 3-6 16,1-2-3-16,1 3-5 15,5 3-2-15,2-9-4 16,-1 4 0-16,5-16 3 16,-3-7-1-16,3-10 10 15,-2-4 2-15,1-5-4 16,7-8-1-16,-1-2-17 16,3-5-7-16,4-8-33 15,-5-3-16-15,11-1-29 16,-3-6-6-16,6 5 22 15,5 0 16-15,1 4 32 0,-1 8 13 16,5-3 6-16,-1 14 1 16,3 3 1-16,-4 3 2 15,-15 10 8-15,-5 2 7 16,-4 17 14-16,1-4 4 16,7 12 4-16,-2 2-1 15,-12-8-6-15,2 4-1 16,-6 0-7-16,-2-6-3 0,-2 3-7 15,4 1-2-15,4-4-2 16,0-2-1-16,1-7 0 16,-9-4 0-16,-4-1-16 15,7 1-33-15,-2-10-90 16,8 2-71-16,7-6 117 16</inkml:trace>
  <inkml:trace contextRef="#ctx0" brushRef="#br0" timeOffset="67396.62">21266 1291 851 0,'0'-4'472'0,"1"7"-115"16,6-4-159-16,-7 1-23 15,0 0-58-15,0 0-10 16,0 0 1-16,-2 16-10 16,-6 30-21-16,2-22-12 15,-4 7-15-15,-1-1 0 16,4 15-1-16,-5-1-2 0,-5 11-5 16,2-1-6-16,-5 2-12 15,2 6-4-15,-3-9-8 16,6 4-2-16,-3-6-2 15,0-9-2-15,-3 2-1 16,-2 1 1-16,-1 0-1 16,-3-1 1-16,9-2 1 15,1-4 1-15,-2-12 0 16,9-3 3-16,-5-13 3 16,-1-7 3-16,6-1 3 15,-3-5 0-15,3-8-7 16,-4-9-5-16,5-2-8 15,-5-7-4-15,5-6-4 16,9 12-1-16,-1-13 2 16,2 4 1-16,5 2 2 15,0-5 0-15,13 5 1 0,-4-1 0 16,18 4-1-16,-1 1 0 16,-2-1 1-16,3 7 0 15,-2-1 0-15,1-4 2 16,4 13 1-16,8 1 2 15,-13-2 1-15,4 7 2 16,-8 0 0-16,-2 5-2 16,-5-6 0-16,-2 9 3 15,-6-9-25-15,-4-12-45 0,1 12 122 16,-5-17-67-16</inkml:trace>
  <inkml:trace contextRef="#ctx0" brushRef="#br0" timeOffset="68572.391">21795 946 1656 0,'0'-7'52'0,"0"3"-3"0,0 4 68 15,2-2-20-15,-2 2-9 16,0 0-7-16,0 0-9 15,-1 13 1-15,-5 13-1 16,-15 30-8-16,5-19-16 16,-1 3-7-16,1 7-8 15,-1 3-4-15,-4 10-9 0,-1-7-3 16,-2 0-5-16,0-7-3 16,7-8 0-16,-2 3-1 15,7-6-1-15,3 3 1 16,-6-11 0-16,0 0-1 15,0-8 3-15,4-13-1 16,17 4 11-16,-10-11-1 0,3-10-2 16,1-2-3-16,-5-13-15 15,23 0-9-15,4-7-23 16,4 0-12-16,6-8-15 16,-2 4 3-16,2-3 19 15,-3 0 12-15,-2 11 18 16,-4 3 4-16,3 9 1 15,-2 15-2-15,-5 2-3 16,1 5-1-16,-8 15 1 16,-1 0 3-16,-9 7 11 15,-7-1 7-15,0 5 9 16,-8-5 3-16,-2 5-3 16,3 1-2-16,-8-4-5 15,1 3-1-15,-6-9-2 16,2 4 1-16,-6-7 2 15,-4-7 3-15,0 2 4 0,-9-14 0 16,6-2-2-16,4-3-3 16,14-4-6-16,0 0-2 15,2-3-4-15,7 0-2 16,-17-7-6-16,14 5-2 16,3-1-22-16,-2 5-14 15,9 0-47-15,2 4-35 0,1 4-106 16,5 0-96-16,-6 2 207 15</inkml:trace>
  <inkml:trace contextRef="#ctx0" brushRef="#br0" timeOffset="70078.396">22201 1352 791 0,'5'0'376'0,"-5"-2"-146"15,-3 7-44-15,3 3-30 16,-7-3-19-16,2-1-3 16,-3-5 0-16,-2 1-9 0,3 1-9 15,-7 4-24-15,-2 1-17 16,-10 1-25-16,0 1-8 15,-3 6-11-15,-8-5-4 16,3 5-6-16,2-4-5 16,6 2-9-16,9 5-2 15,7-2-5-15,-2 2-2 16,3 1-4-16,9-2 1 0,0-4 0 16,13 6 2-16,1-3 3 15,-12-3 2-15,19 4 5 16,-19-10-1-16,19-5 2 15,15-1 2-15,-5-10-5 16,14-1-5-16,-9-8-18 16,-2-2-12-16,-6-3-5 15,3-4 4-15,-6-2 13 16,0-1 6-16,-1-7 2 16,-5 0-1-16,-9 11 0 15,1 5 4-15,-11 13 4 16,-4 0-2-16,-1 9-5 15,-5 0-1-15,-1 16 3 16,-4 7 4-16,0-4 5 16,-1 3 3-16,0-4-1 15,4 1 0-15,2 1-2 16,-1 0 0-16,6-1-1 0,0 0 1 16,5 0 0-16,0-2-1 15,0-1 0-15,4 0 0 16,2-2 0-16,0-4 0 15,3-3 1-15,5-2 3 16,5-6-2-16,8-3-6 0,-1-7-15 16,9-3-7-1,-12-9-2-15,3-2 5 0,5-4 14 16,-3 0 7-16,13-15 3 16,-1 1 1-16,0-5 1 15,-5 1-2-15,-2 18-1 16,-6-1 0-16,-5 15 2 15,-4 0 4-15,-9 15 6 16,-1 3 3-16,-4 13 4 16,-4 10 1-16,0 3 5 15,-1 8 2-15,-5 0 0 16,-4-5 1-16,-1 5-2 16,0-5-3-16,-1 3-2 15,0-2-1-15,0-4-3 16,-7-2-1-16,0-3 2 0,-6-2 1 15,-5-11 2-15,-3-2 1 16,3-5-2-16,7-3-3 16,-15-8-6-16,14 3-4 15,-4-10-4-15,-1-1-2 16,15 9-2-16,-10-6-2 16,9 5-3-16,1-3-3 15,6 5-2-15,5 3-1 0,-1 2-3 16,-2-2-1-16,5 0-6 15,0 1-1-15,0 0-5 16,0 0 0-16,0 0 6 16,0 0 3-16,1 0 9 15,2 0 3-15,21 1 3 16,22 3 1-16,-23 5 0 16,-5-1 1-16,14 8 2 15,2 2 0-15,0-4 2 16,9 0 2-16,-11-7 1 15,4-4 1-15,4-2 3 16,-7-9 1-16,4-3 0 16,4-6-1-16,0-5-3 15,-4 4-1-15,9-5-2 16,-10-3 2-16,-1-4 0 0,12-5 0 16,-12 2-1-16,3 1-2 15,-5 4-2-15,-14 4 0 16,-6 1 0-16,-6 9 1 15,-7 6 2-15,-4-2-1 16,-7 6 0-16,1 0 0 16,-19-2 0-16,6 7 1 15,-5 4 4-15,-7 5 0 16,13 1 1-16,6 7 1 0,-4-1-3 16,11 0 0-16,-3 2-1 15,-3 1-1-15,16 9 1 16,-11-9 0-16,14 16 5 15,7-5 4-15,2 2 4 16,3 4 3-16,-5-7 2 16,9 4 1-16,6 2-1 15,8-5-1-15,4-4-5 16,-12-7-2-16,-4-16-2 16,-3-1 1-16,2-14-1 15,-1-2-1-15,-5-4-17 16,4 4-23-16,-5 6-47 15,-5 2 329-15,1-2-208 16</inkml:trace>
  <inkml:trace contextRef="#ctx0" brushRef="#br0" timeOffset="71014.175">20079 2338 383 0,'-1'-1'308'0,"0"0"31"0,0-2-68 15,-2-8-15-15,3 10-34 16,0-1-14-16,-2 0-27 15,1 0-14-15,0 1-24 16,0 0-10-16,0 0-28 16,0 0-14-16,0 1-27 15,0 2-13-15,2 26-21 16,-10 22-5-16,-9-26-10 16,16 9-2-16,-25-2-3 15,18-1-3-15,-4-2-2 16,1 0-1-16,-4-15 0 15,11 12-1-15,3-15 0 16,-11-8-4-16,13 2-30 16,-11-10-21-16,11 3-69 0,0-4-41 15,6-7-117 1,8-4-96-16,-8-5 241 0</inkml:trace>
  <inkml:trace contextRef="#ctx0" brushRef="#br0" timeOffset="71531.916">20437 2230 1161 0,'10'-8'550'0,"-1"13"-215"16,-10-4-72-16,2 4-64 16,8 11-36-16,-18 0-42 15,12 7-16-15,-13 3-36 16,-12-6-8-16,9 5-13 15,-11 1-7-15,4 1-12 16,7 6-7-16,-4-5-10 16,-1 2-3-16,1-6-4 15,1-6 0-15,8-2 0 16,1-8-2-16,5 0 1 16,2 1 1-16,3-9-4 15,-3-9-3-15,4-8-11 16,4-9-8-16,5-5-18 0,9-2-9 15,4-2-15 1,7-2-5-16,13 3 9 0,5 6 11 16,-15-5 23-16,-10 5 11 15,-3 9 11-15,-10-3 3 16,19 26 6-16,-4 0 6 16,-9 10 11-16,-3-2 3 15,-13 7 5-15,1 6 3 16,-4 3 0-16,0 12-1 15,-9-8-6-15,-3 2-4 0,-9-1-10 16,6 0-2-16,0 8-4 16,-3-10-1-16,3-6-1 15,-5-8 3-15,18-1-25 16,3 1-34-16,0-17 297 16,8-3-206-16</inkml:trace>
  <inkml:trace contextRef="#ctx0" brushRef="#br0" timeOffset="72717.685">21535 2044 93 0,'3'-4'137'0,"12"-3"5"0,-5-2 66 16,7 4-17-16,-2-5-20 15,-4-4 1-15,5 3 1 16,-5-5-3-16,2 7-14 16,0-1-7-16,-4-1-19 15,-1 3-7-15,-1 3-18 16,-4 0-13-16,-1 5-20 15,-4 2-8-15,1-2-12 16,0 0-3-16,-2 5-5 16,-13 18-5-16,-36 40-4 15,30-13-4-15,-11 10-4 16,4-1-3-16,0-1-6 16,1-6-2-16,15-9-5 15,5-1-1-15,-9-4-2 16,1-2-1-16,-3-3 0 0,-2-2 1 15,12-9 1-15,0-2 1 16,1-9 3-16,-4-3 3 16,6-8 4-16,0-4-1 15,-2-7-8-15,3-6-8 16,5-1-20-16,3-9-15 16,7-2-28-16,6-1-12 0,0-2-6 15,20 7 7-15,-3-2 26 16,-8-3 13-1,12 6 20-15,-16-10 4 0,13 12 5 16,6 4-1-16,-8 9 1 16,2 16-1-16,-11 4-1 15,-2 10 2-15,-8 4 0 16,0-1 2-16,-6 5 10 16,-6-1 6-16,-4 1 11 15,-7 1 4-15,-5-1-3 16,-4 0-2-16,-6-1-8 15,-5-5-1-15,-3 1-2 16,-1-4 0-16,4 0 1 16,2 3 0-16,-14-22-1 15,6 4-2-15,-13-16 0 16,1-7-2-16,21 5-2 16,-3-6-2-16,14-3-4 0,2 2-3 15,9 3-7 1,-1-2-16-16,7 2-23 0,-1 2-21 15,3-3-127-15,6 3-92 16,6 5 178-16</inkml:trace>
  <inkml:trace contextRef="#ctx0" brushRef="#br0" timeOffset="73714.591">21967 2304 449 0,'-3'-2'323'15,"8"-4"-16"-15,-5 4-83 16,0 3-38-16,8 0-67 15,-10 1-11-15,-5 0 1 16,2-2 4-16,1 3 12 16,-4 4 0-16,-2 3-26 15,-4 6-12-15,-4 3-25 16,14 5-11-16,-8-1-19 16,-6-1-6-16,7 7-8 15,-22-10-4-15,17 2-3 16,7-2-3-16,-1-5-4 15,12 6-1-15,3-4-1 0,-2 0-1 16,5-3 1-16,-4-6 0 16,-1-3 2-16,9-4-1 15,1 1 3-15,6-1 0 16,-4-3-1-16,-2 0-9 16,6-15-28-16,3 3-13 15,17-8-21-15,5-4 4 16,-3 0 21-16,-1-6 12 0,-7 2 20 15,-2 0 6-15,-5-2 3 16,-1 0 2-16,-5 4 3 16,-4 1 0-16,-5 3-1 15,-2 9 4-15,-7 6 16 16,-2 5 6-16,-6 5 3 16,-2 2-2-16,-3 8-11 15,-4-2 0-15,1 12 4 16,0-1 1-16,1 3-3 15,2 6 1-15,1-3-3 16,5-1-1-16,5 3-3 16,-8-9-5-16,7 4-5 15,-4 2-1-15,2 0 0 16,3-3 0-16,-1-2 1 16,1 0-1-16,-8-7 0 0,0 5 4 15,-2-6-37-15,-1-4-37 16,1-2-71-16,0-3-47 15,0 0-88-15,-1-2-81 16,11-11 228-16</inkml:trace>
  <inkml:trace contextRef="#ctx0" brushRef="#br0" timeOffset="74387.645">22344 2573 484 0,'-1'1'271'16,"2"8"-33"-16,-1-4-36 15,12 8-35-15,-2-1-4 16,-3-9-11-16,0 1-11 0,-4-6-11 16,-13-3-5-16,15 4-12 15,6-1-8-15,-10-12-25 16,11 2-16-16,-8-6-28 16,-3-5-7-16,6-1-13 15,8-3-2-15,5-7-6 16,-2-3-1-16,10-3-2 15,-1-5 0-15,-11 0-2 16,3-5 0-16,-6-1 0 16,0 2-1-16,1 1-1 15,3 10-1-15,-5 7-3 16,1 7 0-16,1 4-3 16,3 5-1-16,4 4-2 15,7 6-2-15,-1 2 2 16,4 5 3-16,2 5 0 0,-11 1 0 15,1 9-2-15,-3 1 1 16,-17 3 2-16,4-3 2 16,3 6-9-16,-13-7-27 15,-2 3-106-15,1-4 6 16,-18-6 68-16</inkml:trace>
  <inkml:trace contextRef="#ctx0" brushRef="#br0" timeOffset="74671.51">22431 2358 676 0,'-2'-2'413'0,"-1"0"2"15,-5-3-120-15,12 5-42 16,5 0-30-16,16 0-36 15,-2-1-16-15,1-1-45 16,6-1-24-16,-7 3-42 16,-2-2-19-16,0 2-22 15,-2-4-5-15,-6-3-7 16,1 6 0-16,0-8-36 16,3 6-34-16,-4-4-101 0,3-2-88 15,-6 9 158-15</inkml:trace>
  <inkml:trace contextRef="#ctx0" brushRef="#br0" timeOffset="75247.485">22732 2710 820 0,'0'-7'402'0,"2"3"-149"15,-1-2-47-15,8-6-64 16,-7 3-29-16,1-5-24 0,5 0-11 16,-1-1-18-16,-4-8-8 15,20 3-13-15,-18-10-3 16,2-4-2-16,14 4-1 16,-17-10 4-16,19 7 5 15,0-1 15-15,-7 1 5 16,18-4 2-16,-11-2-3 0,6-7-13 15,4-4-6-15,-11 0-11 16,6 3-7-16,-3 10-12 16,0 5-4-16,-3 9-4 15,-5 3-3-15,-4 11-1 16,4 2 0-16,-5 1-2 16,2 1-3-16,0 1-2 15,0 1-1-15,0 5 0 16,9 5-1-16,-5 0 2 15,-8 0 4-15,5-1-44 16,-10 2-23-16,6 4-71 16,-5 5-67-16,-8 5-154 15,-9-1 226-15</inkml:trace>
  <inkml:trace contextRef="#ctx0" brushRef="#br0" timeOffset="75550.401">22838 2423 757 0,'-8'-2'411'15,"7"0"-86"-15,2 0-51 0,9 3-59 16,-2 2-33-16,-9-3-23 15,1-2-8-15,0 1-12 16,0 0-6-16,0 0-24 16,2 0-16-16,19-2-32 15,41-2-14-15,-24 5-20 16,-6-5-8-16,9 2-7 16,-14-4-6-16,-6-1-40 15,-3 2-27-15,-3 1 33 16</inkml:trace>
  <inkml:trace contextRef="#ctx0" brushRef="#br0" timeOffset="76361.04">23181 2417 424 0,'-1'0'317'15,"-1"0"12"-15,1 0-69 16,1 0-25-16,0 0-25 0,0 0-8 16,1 0-24-16,18 2-19 15,20 29-38-15,-24-28-23 16,11 5-36-16,-10-5-14 16,11 1-19-16,12 1-8 15,-15-9-5-15,11 0-2 16,-2-1-1-16,-11-7 1 15,7-3-3-15,-7-1 0 0,-3-1-2 16,-7-2-1-16,-5 6 1 16,-5-5-2-16,-7 8-5 15,-3-3-4-15,-11 5-11 16,-5 10-3 0,12-1 0-16,0 0 3 0,-43 8 6 15,8 6 2-15,-10 8 2 16,22-3 1-16,2-2 0 15,-7 1 0-15,13 0-1 16,10 0 0-16,5 4-1 16,0 0 0-16,8 6 4 15,1 4 2-15,7-6 7 16,2 2 4-16,5-8 4 16,0-4-1-16,10 6-1 15,4-2-1-15,2-8 1 0,11 2 1 16,-10-18 0-16,-2-4-1 15,15 2-2-15,-9-18-13 16,15 3-51-16,1-7-65 16,-7-11 69-16</inkml:trace>
  <inkml:trace contextRef="#ctx0" brushRef="#br0" timeOffset="76922.867">23878 2334 1045 0,'1'-2'519'0,"0"7"-167"16,-7-2-88-16,-10 2-72 0,-3 3-46 15,11 5-49-15,-12 3-14 16,13 12-27-16,7 1-6 16,-18 3-7-16,10 4-3 15,-5-4-9-15,-6-7-6 16,2-3-11-16,7 1-3 15,1-10-3-15,4 6 0 16,1-6 2-16,-1-6 0 16,5 0 10-16,1-7 3 0,-1-9-1 15,4-2-2-15,0-8-10 16,3-7-3-16,8-4-3 16,1-5-2-16,8-6-4 15,-6-2-3-15,6 2-3 16,9 6 0-16,-1-3 1 15,16 12 3-15,1 0 0 16,-11-2 0-16,5 16 0 16,-4-5 1-16,-3 14 3 15,-1 0 0-15,-3 3 0 16,3 6 2-16,-9 4 0 16,-12-7 12-16,-5 4-1 15,-6-7 245-15,-14-11-189 16</inkml:trace>
  <inkml:trace contextRef="#ctx0" brushRef="#br0" timeOffset="127848.955">13042 3790 301 0,'1'-3'228'0,"3"-4"47"16,3 3-42-16,-4-4-51 15,5 6-13-15,-6-3-28 16,-1-1-12-16,4 2-14 16,-5 3-7-16,0-1-16 15,0 1-10-15,0 0-29 16,0 0-13-16,0 0-12 16,0 0-2-16,0 0-1 0,0 1-1 15,-1 0-5-15,-1 0-3 16,-5 19-5-16,-13 34 1 15,9-15 0-15,-1 8 1 16,-4-3-1-16,-1 6-1 16,1-8-1-16,-10-4 0 15,8 4-1-15,3-12-1 16,-9 0 1-16,14-3-1 16,1-7 1-16,4-3 1 15,-1-4 2-15,5-1 2 0,-1-6 3 16,-8-2 1-16,14-3-28 15,-8-5-47-15,-5 0-128 16,18-2-116-16,-7 0 181 16</inkml:trace>
  <inkml:trace contextRef="#ctx0" brushRef="#br0" timeOffset="129187.619">13430 4028 455 0,'3'-13'239'16,"17"-20"-44"-16,-14 22-7 16,-2 3-13-16,-1 3-9 0,-1-4-18 15,-1 6-6-15,1 1-12 16,-1 2-10-16,-1-1-24 15,0 1-11-15,0 0-32 16,0 0-12-16,0 0-19 16,-1 5-7-16,-3 8-5 15,-4 2-1-15,-24 33 2 16,19-22 0-16,2-1 1 16,-12-4 1-16,-4-2-3 15,17 4-2-15,-15-4-2 16,11 2 1-16,7-4-2 15,-24-6 0-15,28 2 2 16,1-3-1-16,0-3 3 16,6-4 1-16,-6-3 2 15,4-3-1-15,-2 2-3 16,0-1-4-16,0 1-4 16,5-10-3-16,3-5-3 15,29-30-1-15,-16 28-1 0,1-3 2 16,-11-6 2-16,18 0 2 15,7-7 0-15,-7 1 1 16,11-1 0-16,-10 4 0 16,-1 3-1-16,-4 9 0 15,-6 9 1-15,-1 5 0 16,-8 7-2-16,0 5 1 0,-1 16 1 16,-4 0 1-16,-5 4 5 15,0 0 1-15,-6 1 2 16,-1 2 1-16,-3 2 0 15,0-4-2-15,-8-8 1 16,2-1 0-16,3-2-1 16,1-8 1-16,6 2 2 15,0-4 0-15,1-7 3 16,-2 5 2-16,5-10-4 16,-4 1-2-16,6-5-9 15,2-3-2-15,5 0-5 16,4-3-3-16,3-5-1 15,2 2 2-15,2-5 2 16,5 2 3-16,-3 3 1 16,6-5 0-16,5 0 0 0,-5-1-1 15,4 3 1-15,-3 8-1 16,-7 3 0-16,14 15 2 16,-19-6 2-16,-6 0 1 15,-7 13 1-15,-9-12 1 16,11 23 1-16,-4-3 1 15,-4-2 0-15,17 10 1 16,-13-10-1-16,6 5 1 16,-6-1 1-16,-25-10-1 15,12 2 1-15,-4-1-1 0,14-1 1 16,3-5 1-16,-2-1-1 16,-5-2 0-16,5-5-50 15,-11 0-49-15,12-7-174 16,12-1 165-16</inkml:trace>
  <inkml:trace contextRef="#ctx0" brushRef="#br0" timeOffset="129774.425">14313 3990 577 0,'-8'-13'381'16,"8"11"19"-16,-16-3-90 16,6 2-77-16,8 2-36 0,-8 10-59 15,-3-9-25-15,4 12-40 16,-14 3-15-16,-3-6-16 15,-2 7-5-15,-1 1-11 16,4 4-5-16,-3 0-7 16,9 3-3-16,2-7-4 15,2-1-1-15,9-2-3 16,1-3-2-16,4-2-1 16,3 0-1-16,1-1 1 15,3-5 2-15,-4-3 3 16,13 1 2-16,9-5 1 15,3 2 0-15,21-4 0 16,-14-5-1-16,3-3 1 16,0-6-1-16,-3 0 1 15,-1 1 0-15,-7-3 1 16,1 5-1-16,-16-3 3 16,-3 2 1-16,-6 8 2 0,-6-7 0 15,-8 9-7-15,-3 1-3 16,-5 5-4-16,-2 3-2 15,2 5-2-15,-8-1 1 16,2-6 0-16,1 9 1 16,2-6 3-16,12 4-10 15,-1 5-29-15,5-5-23 0,-3-1-88 16,1 0-67-16,7-5 137 16</inkml:trace>
  <inkml:trace contextRef="#ctx0" brushRef="#br0" timeOffset="130247.045">14897 3711 1207 0,'-2'-3'527'16,"-2"1"-270"-16,0 1-58 15,3 1-67-15,-1 0-28 16,1 0-30-16,-5 14-8 0,-45 43-7 16,27-21-4-16,1 10-4 15,10 13 2-15,-4-4-3 16,-14-6-3-16,4-1-10 16,-12-14-8-16,10-2-13 15,0-1-3-15,2-6-4 16,12 1-1-16,0-6 0 15,3-7 2-15,9-4 4 16,-6-7 0-16,9-5-40 16,3-6-47-16,3-11 333 15,8-1-224-15</inkml:trace>
  <inkml:trace contextRef="#ctx0" brushRef="#br0" timeOffset="132744.741">15411 3833 331 0,'0'-1'229'0,"2"-2"34"16,2 0-39-16,-3 2-43 16,0 0-14-16,-1 0-24 15,1 0-7-15,-1 0-22 16,0 0-14-16,0 0-37 15,0-1-17-15,0 2-21 16,0 0-2-16,-3 12 1 16,-5 9 1-16,-12 27-1 15,7-28-4-15,8-3-6 16,-4 1-2-16,2-7-4 16,12 7-1-16,-9-11 2 15,4-3 0-15,0-3 8 0,-10-12 3 16,12 4-1-16,-1-3-1 15,7-3-10-15,-1 1-6 16,5-11-9-16,0-2-10 16,0-3-15-16,6-1-4 15,-9 8 3-15,2 3 9 16,-6 7 16-16,-2 2 4 16,-5 5-1-16,-2 1 0 0,-6 6-3 15,-5 4-1-15,-3 7 2 16,-7 3 1-16,-3 4 2 15,4 2 2-15,-1 4 1 16,0 6-1-16,-5 3 1 16,-1-4 1-16,5-3-1 15,2 2 1-15,11-6-1 16,-1 5 0-16,-3-7-1 16,7-3 1-16,-1 0 0 15,6-1-1-15,3 1 2 16,2-2 0-16,4 1 7 15,-1-2 5-15,5 0 7 16,-3-9 4-16,3 2 11 16,12 1 3-16,-4-5 3 0,5 0 3 15,10-5 7 1,0-4 5-16,0-8 6 0,7-2-2 16,-7-5-20-16,-4 2-9 15,1 5-17-15,-6 0-5 16,-8 1-2-16,-2 0 0 15,-6 4 0-15,-1-1-7 16,0 7-53-16,-5-2-39 16,0 3-143-16,-1-1-379 15,-1 0 420-15</inkml:trace>
  <inkml:trace contextRef="#ctx0" brushRef="#br0" timeOffset="133386.818">15718 3741 659 0,'29'-13'363'0,"-29"9"-70"15,-5-1-39-15,4 5-85 16,6 3-34-16,-17 2-45 16,-6 4-15-16,14 9-11 15,-12 2-3-15,8 10-3 16,3 3-1-16,-24 3-2 16,9 16-4-16,-7-11-14 0,1 3-6 15,6-1-13-15,-5-18-5 16,6 3-3-16,7 0-1 15,0-10 0-15,2-2 0 16,7-5 1-16,-5-5 1 16,6-4-19-16,0-2-39 15,2-7-105-15,2-6-113 0,8-5 160 16</inkml:trace>
  <inkml:trace contextRef="#ctx0" brushRef="#br0" timeOffset="133745.362">16014 3676 730 0,'0'-7'449'0,"1"3"-14"15,-1 4-144-15,0-1-115 16,0 0-36-16,0 1-45 15,-1 0-14-15,0 0-19 16,0 0-7-16,-4 6-15 16,-1 13-2-16,-38 33-2 15,31-23-4-15,-6 10-8 0,-6 3-3 16,-3 4-9-16,-5 2-1 16,5-6-3-16,1 3-1 15,9-11 0-15,-1-3-1 16,-2-4 2-16,14-6 0 15,-4-3 1-15,9-5 0 16,2-4-2-16,-10-6-13 0,6 0-83 16,2-4-71-16,7-7 94 15</inkml:trace>
  <inkml:trace contextRef="#ctx0" brushRef="#br0" timeOffset="134044.238">15542 3917 897 0,'-1'-2'504'15,"1"0"-97"-15,9 2-160 16,2-5-32-16,8-1-57 0,7 1-21 15,5 1-43-15,4 0-20 16,12 7-31-16,-6 1-10 16,2 1-15-16,-9 1-5 15,-15-4-5-15,-3-7-1 16,-5 1 3-16,2 5-12 16,-5-6-80-16,2 1-79 15,-5-5 94-15</inkml:trace>
  <inkml:trace contextRef="#ctx0" brushRef="#br0" timeOffset="134775.402">15912 4189 651 0,'-4'5'346'0,"2"-5"-86"15,1-2-38-15,1 1-71 0,0 0-23 16,0 0-19-16,0-1-5 15,1 1-2-15,15-6-8 16,30-28-5-16,-26 28-3 16,4 6-9-16,3 3-7 15,0 3-26-15,1 2-10 16,-12 0-14-16,-13-2-3 16,-12 2-2-16,-3 2 2 0,-6-1 0 15,0 2-1-15,-2 1-2 16,-2-1-1-16,5-1-2 15,-2 0-1-15,6-1-3 16,-3 0-1-16,2-6-2 16,6-1-1-16,1-1-3 15,6-1-1-15,3 0-6 16,-2 0 0-16,0 0 0 16,0 0 2-16,8 0 2 15,4 0 1-15,1 1 0 16,31 5 0-16,-30 2-1 15,0-2 1-15,-2 5-1 16,-3 2 1-16,-1 4 2 0,-1 6 0 16,-3-1 1-16,-8-4 2 15,-7 9 0 1,-1-1 1-16,-7 1 0 0,1 6 1 16,1-6 6-16,-7-5 9 15,-6-2 14-15,-5-2 7 16,-5-7 4-16,-1-3-5 15,9-3-10-15,-1-4-4 0,1-7-6 16,9 3-3 0,-10-8-5-16,8-4-2 0,7-4-25 15,-1 6-25-15,10-6-66 16,0 2-57-16,11 1 101 16</inkml:trace>
  <inkml:trace contextRef="#ctx0" brushRef="#br0" timeOffset="135877.648">16615 3773 577 0,'34'-3'349'0,"-30"3"-72"16,4 3-78-16,-8-1-41 16,5 3-60-16,-9 2-15 0,-5 3-21 15,3 3-4-15,-6 1-4 16,1 5-1-16,1-1-7 15,8 2-5-15,-3 1-13 16,3-10-6-16,-1-6-6 16,-10-4-3-16,4-3 7 15,9 3 0-15,4-3 0 16,1-7-1-16,5-4-10 16,0-4-4-16,4-6-2 15,0 2-2-15,0-3-6 16,5-1-6-16,-4 8-1 15,-4 2-1-15,-10 7 8 16,3 4 3-16,-8 3-2 16,-5 2-4-16,-3 5-1 0,-13 2-1 15,0 7 5-15,10 4 3 16,-9 3 3-16,1 3 3 16,-7 5 2-16,-1-1 0 15,11 7-1-15,-3-4-2 16,8 2-1-16,0-1-1 15,2-2-1-15,1-1 0 0,0-3 0 16,-2-3 0-16,5-6 0 16,4 5 1-16,5-4 4 15,0-4 3-15,6-3 10 16,2-4 2-16,6-4 5 16,2-3 1-16,10-1 4 15,9-4 0-15,5-7-3 16,9-2 0-16,0-3-10 15,-12 1-2-15,-6 3-4 16,-4 3-2-16,-14-2-13 16,3 4-28-16,-11-1-69 15,-3 2-55-15,-4 5 91 16</inkml:trace>
  <inkml:trace contextRef="#ctx0" brushRef="#br0" timeOffset="136490.609">17043 3733 954 0,'-7'-2'434'0,"-4"9"-209"16,-1-1-39-16,-6 5-61 16,0 2-25-16,-1 6-15 15,4 5-5-15,-3 9-3 16,0 0-3-16,-2-1 0 16,-4 2-2-16,6-3-13 15,2-1-6-15,2-6-20 16,-1-4-9-16,8-3-14 15,7 1-2-15,1-2-2 16,10 0-1-16,-4-5 2 16,3 1 1-16,4-5 0 15,-3-2 1-15,7-4 1 16,-4-4 0-16,5-2 1 0,0-7-1 16,3-2-2-16,-1-1 1 15,2-10-4-15,2 3 1 16,8-2-1-16,-8-9 1 15,1 2 1-15,-11-7 0 16,-9-2 3-16,-6 2-1 16,-3 3 1-16,6 10-1 15,-7 0-2-15,3 3 0 16,-8 5-4-16,-9-1 0 16,-9 6-3-16,2 5-3 0,-3 5 0 15,-4-4-1-15,8 8 0 16,4 0 1-16,-1 1 0 15,5 5 1-15,-1 0-23 16,0-3-37-16,3 4-102 16,1 0-81-16,5-1 146 15</inkml:trace>
  <inkml:trace contextRef="#ctx0" brushRef="#br0" timeOffset="137489.568">17248 4149 490 0,'3'-4'324'0,"-3"0"14"16,-2 1-64-16,2 2-62 15,-1 0-22-15,0 0-26 16,1 0-15-16,0 1-45 15,0 0-23-15,-1 0-38 0,0 0-8 16,-1 2-3-16,-12 12 0 16,-28 30-9-16,36-26-3 15,-10-2-8-15,4-2-1 16,0 0-2-16,3-2 0 16,2-4 0-16,0-1 0 15,4-9 0-15,-5-6-6 0,17-2-12 16,-1-1-11-16,3-4-27 15,7-3-11-15,-7 0-21 16,1-2 3-16,13 7 20 16,-7 3 15-16,2 6 27 15,8 4 6-15,-14 4 0 16,6 4 1-16,-12 6 5 16,-4 4 5-16,-5 10 19 15,-4 2 10-15,-6 10 14 16,-3 1 2-16,-10 3-3 15,-3-2-5-15,5-2-10 16,4-7-5-16,-15-10-5 16,-6 0-3-16,-10-11 0 15,-7 1 0-15,13-4 1 16,15-6-2-16,4-4-2 16,5-7 0-16,11-6-9 0,-6-5-6 15,9-5-22-15,-1 1-6 16,7-1-4-16,7 9 4 15,2 4 14-15,0 10 3 16,-5 2 1-16,3 2 2 16,3 6 4-16,-3-5 4 15,7 8 8-15,-2 4 4 0,0 2 7 16,3 6 1-16,-3-6 1 16,3-2-1-16,-1-3-5 15,4-3-3-15,8-4 1 16,4 0 1-16,-2-10 0 15,2-1 3-15,0-6-33 16,-6-5-43-16,5-10-128 16,3 1-123-16,-1-5 190 15</inkml:trace>
  <inkml:trace contextRef="#ctx0" brushRef="#br0" timeOffset="138284.411">17643 3753 729 0,'5'-5'396'0,"-5"4"-78"15,0 1-44-15,0 0-78 16,0 0-37-16,0 0-49 16,0 0-15-16,-1 0-20 15,-5 10 2-15,-5 19-5 16,-17 36-9-16,7-22-11 16,1 2-8-16,-17-6-15 15,14 3-4-15,-1-5-9 16,1-6-3-16,5-5-3 15,4 3-1-15,3-12-1 16,5 1 1-16,0-10 0 16,3 0 1-16,0-6-10 15,-1-1-19-15,4-2-68 16,0 0-53-16,0 0-146 0,5-14-243 16,22-38 349-16</inkml:trace>
  <inkml:trace contextRef="#ctx0" brushRef="#br0" timeOffset="138648.55">17907 3721 970 0,'2'-3'543'16,"-2"2"-128"-16,0 0-167 15,-1 1-46-15,0 0-90 16,0 0-30-16,0 0-21 15,-2 7-7-15,-15 14-9 16,-29 31-4-16,27-21-6 16,1-3-2-16,1 0-8 15,4 7-4-15,0-9-10 16,6 14-4-16,-11-8-2 16,14-1-2-16,-10-1-1 15,-7-14 0-15,18 11 0 16,-14-7 1-16,8 0 0 15,-6 4 0-15,-7-7 1 16,23 1 1-16,-12-2 1 16,18-3 1-16,-15-12-9 0,-11-1-16 15,22-1-57-15,-7-5-47 16,13-1-162-16,-4-8 178 16</inkml:trace>
  <inkml:trace contextRef="#ctx0" brushRef="#br0" timeOffset="138923.647">17489 3947 1043 0,'4'-3'538'15,"1"-3"-149"-15,11 7-138 16,2-1-26-16,12 3-53 16,4 8-31-16,-5-9-50 15,-1 5-21-15,-2-3-31 16,-8-4-11-16,10 4-14 16,3 0 8-16,-9-4-29 0,2 1 12 15,-11-1-5-15</inkml:trace>
  <inkml:trace contextRef="#ctx0" brushRef="#br0" timeOffset="139692.398">19058 3781 781 0,'2'-6'458'15,"7"6"-103"-15,-16-2-89 16,-4 2-46-16,0 7-87 16,6 3-31-16,-8 13-28 15,-4 3-6-15,1 15-7 16,-7 2-1-16,-5 7-7 15,3 0-5-15,1-3-8 16,-3-1-5-16,5-6-11 0,1-2-6 16,1-7-5-16,4-3-2 15,3-3 0-15,1-3 1 16,3-3 1-16,4-5 2 16,-1-13-2-16,-1-3-15 15,6-11-61-15,1-1-51 16,5-8-153-16,2-3 165 0</inkml:trace>
  <inkml:trace contextRef="#ctx0" brushRef="#br0" timeOffset="140039.796">18714 4047 869 0,'-9'-11'429'0,"10"-6"-131"15,6 8-58-15,6 0-30 16,8 2-13-16,-1 0-18 16,4-3-20-16,-5 8-45 0,4 2-17 15,1 6-21-15,6 1-5 16,9 5-8-16,2-1-3 15,-6-6-15-15,-2 1-7 16,-2-8-14-16,-2-3-4 16,15 2-6-16,-5-3-3 15,-5-12-3-15,-4 5-2 16,-13-8-44-16,1 4-20 0,-12 1-100 16,-1 0 174-16,-4 5-35 15</inkml:trace>
  <inkml:trace contextRef="#ctx0" brushRef="#br0" timeOffset="142218.975">20744 3784 335 0,'40'-20'235'0,"-33"15"11"15,-2 5-56-15,-3-3-2 16,1 3-6-16,-3-1-5 0,0 0-13 16,0 0-12-16,0 1-34 15,0-1-16-15,-1 1-27 16,-1 0-7-16,-1 12-10 15,-10 16-5-15,-36 39-13 16,26-21-7-16,-4 7-7 16,-8-10-1-16,7 2-5 15,-6-12-2-15,12-7-5 16,1 2-3-16,9-9-1 16,8 1-2-16,-4-5 1 15,2-2 0-15,6-6 1 16,0 0 2-16,0-9-9 15,12-3-19-15,-11-8-67 16,10-6-61-16,8-1 86 16</inkml:trace>
  <inkml:trace contextRef="#ctx0" brushRef="#br0" timeOffset="142639.438">20833 4096 835 0,'6'-7'468'0,"-4"7"-65"16,-2-2-94-16,1 2-80 15,-1 0-55-15,-1 0-59 16,0 0-18-16,0 0-26 16,-2 4-1-16,-6 8-18 15,-20 31-11-15,23-31-16 0,1-1-7 16,2-2-8-1,1-3-1-15,-3-1 0 0,2-4 1 16,-3-1 6-16,1 0-9 16,1-4-45-16,-4-1-57 15,5-4-157-15,-1-1-72 16,3 0 190-16</inkml:trace>
  <inkml:trace contextRef="#ctx0" brushRef="#br0" timeOffset="143393.998">21286 3810 680 0,'3'-4'389'0,"-3"3"-69"15,0 0-71-15,3-1-56 16,2 1-34-16,-5 1-15 15,0 0-9-15,1 25-34 16,-12 28-12-16,-4-18-29 16,1 2-11-16,-2-12-19 15,-3 1-6-15,3-8-7 16,-3-4-3-16,4 5-1 16,1-6 0-16,-1-8 0 15,3-1 1-15,5-4 2 16,0-7 0-16,7 3-10 15,1-9-6-15,7-3-17 16,4 5-2-16,2-4 2 16,3 11 5-16,-3-6 10 0,-2 3 0 15,-1 5-2-15,2 2-1 16,-2 7 0-16,1-2 4 16,3 7 13-16,-2 0 6 15,8 1 9-15,3 5-1 16,4-12-8-16,-2-2-3 15,2-3-4-15,-13-2 0 16,4 1-1-16,9 0 1 16,-3-5-9-16,4-9-24 0,-1-6-70 15,-6-3-50 1,1-3-156-16,3 6 185 0</inkml:trace>
  <inkml:trace contextRef="#ctx0" brushRef="#br0" timeOffset="143800.049">21713 3750 1013 0,'15'-51'533'0,"-18"40"-163"16,1 9-120-16,0 0-46 15,-2 6-86-15,3-4-27 16,0 0-38-16,-10 21-6 16,-20 39-1-16,15-21-2 0,-12 5-6 15,0 8-4-15,-5-3-6 16,2-2-6-16,9-6-8 15,10-3-2-15,3-6-4 16,-3-4-1-16,1-3 0 16,-13-6 0-16,8-2 1 15,1-3 0-15,3-4 0 16,12-4 3-16,1-3-20 16,0-1-23-16,-1-4-83 15,0 1-64-15,1-2 109 16</inkml:trace>
  <inkml:trace contextRef="#ctx0" brushRef="#br0" timeOffset="144755.187">22239 3710 596 0,'12'-8'378'0,"1"7"3"16,-5 1-89-16,-3 0-73 15,-5 4-37-15,-4 0-43 16,3 4-12-16,-5 3-25 16,4-1-11-16,-4 0-22 15,-5 3-8-15,-1-1-11 16,-6 0-5-16,3-1-8 16,-9-6-5-16,-4-1-11 15,0 2-3-15,-3-4-5 16,0-2-2-16,-2 0-2 15,6-4-1-15,2-3-3 16,11 6-1-16,10-1-3 0,-4 2-1 16,8 1 0-16,-15-1-3 15,10 0-3-15,-8 0 0 16,9 6 1-16,9 1 1 16,-4 2 2-16,15 2 1 15,-18-2 1-15,6 3-1 16,-12 0 1-16,3 1-1 15,-4-1 1-15,4-2 0 16,5 5 0-16,-6 1 1 16,7 4 0-16,-16-5 0 15,8 1 0-15,-5-9 1 0,3-2-1 16,9-1 0-16,-2-2 0 16,1 5 1-16,1-3-1 15,11 6-1-15,-13-13 0 16,6-4-2-16,7-1-2 15,-5-1-1-15,17 2-5 16,4 1-3-16,0-4-1 16,4 1 1-16,0 2 5 15,-8 5 4-15,-2 2 2 16,-5 6 0-16,-4 4 0 16,1 2 0-16,-6 5 1 15,-1-4 0-15,-5 8 2 16,-1-1 0-16,-3 2 2 15,1 2 0-15,-4-3 1 0,0-2 0 16,-5 2 3-16,-4 0 2 16,-5-2 4-16,0 1 2 15,-6 0 4-15,-9-8 2 16,7 3 10-16,-2-4 3 16,-8-10 4-16,12 5-3 15,-11-8-9-15,-1-7-5 0,9 2-6 16,-4-6-3-16,11 0-5 15,1 2-1-15,8-2-5 16,5 5 0-16,2-1-29 16,4 1-14-16,3 0-59 15,4-1-17-15,1 1 74 16</inkml:trace>
  <inkml:trace contextRef="#ctx0" brushRef="#br0" timeOffset="146172.775">22674 3838 347 0,'0'0'217'0,"4"0"25"15,4-2-16-15,5-1-8 16,29-9 1-16,-30 7-20 16,-8 3-19-16,0 2-37 15,-1-1-20-15,-5 1-43 16,1 0-18-16,0 2-31 16,-2 15-11-16,-44 36-11 15,22-29-4-15,8 13-2 16,-1-6-2-16,1 4 1 15,1 4 0-15,-3-13 1 0,4 3-1 16,2-8 2-16,3-9 0 16,2 1 1-16,3-3 1 15,1-6 1-15,-1-3 3 16,4-1 4-16,1-1-2 16,0-1-4-16,0 1-12 15,0 0-31-15,12-17-19 16,37-35-23-16,-27 19-1 0,3 5 23 15,6-6 17-15,0-4 26 16,6 4 8-16,1 0 3 16,10 2 0-16,-6 8 1 15,-3 7 0-15,-9 6 0 16,-13 5 0-16,-8 7-3 16,-6 5 1-16,1 12 8 15,-13 3 6-15,9 19 10 16,-16-1 2-16,0 12-3 15,5-2-1-15,-12-13-7 16,16 6-2-16,-19-17-3 16,1 1-1-16,3-6 0 15,-2-5 0-15,16-3-1 16,8-3 3-16,-3-5 8 0,4-7 2 31,-1 2-5-31,0 1-3 0,0 0-12 0,5-6-3 16,23-18-1-16,32-20-2 15,-34 17 2-15,6-2 0 16,7-13 2-16,-3-5 2 16,9 8 1-16,-7 0 1 0,-7 16 3 15,-4 3 0-15,-5 11 4 16,-2 7 4-16,-8 6 5 16,1 13 3-16,-8 5 5 15,-5 9-1-15,-8 5 1 16,-7-6-1-16,0 7-3 15,0-5-2-15,-2-3-4 16,5 5-3-16,-1-9-3 16,-1-2 1-16,4-4-2 15,-3-2 1-15,4-5 0 16,2-3 2-16,2-4-25 16,1-3-36-16,4-1-89 15,0-1-82-15,0 0 134 16</inkml:trace>
  <inkml:trace contextRef="#ctx0" brushRef="#br0" timeOffset="146742.168">23609 3877 897 0,'-12'7'485'0,"-1"11"-132"0,0-4-164 15,-3-2-15-15,5-1-77 16,-3-14-16-16,4 7-20 16,-1-5-13-16,-5 8-16 15,0 0-3-15,-7 4-4 16,11 8-1-16,-3-5 2 16,1 11-1-16,-7-6 3 15,0-1 1-15,6 2-1 16,4-5-3-16,11 1-9 15,-5-1-3-15,5-2-3 16,2 1 0-16,5-4 1 16,4-1 0-16,-1-3 0 15,4-4 2-15,6-2-1 16,3-2-1-16,1-7-2 16,3-1-2-16,2-5-2 15,-3-3 0-15,0-4 0 0,-4 0-2 16,-5-4 0-16,-2 4 0 15,3-6 0-15,-3-2 0 16,-5 6 2-16,-7-2 1 16,-4 9 1-16,-8 3-2 15,-2 2-2-15,-4-4-3 16,-4 10-3-16,-1 4-1 16,-5 5-2-16,0 7 2 0,-3 2 1 15,2-2 0-15,-2 1 1 16,1-1 0-16,8 0-6 15,15 4-21-15,-4-3-71 16,6 0-50-16,-5-9-124 16,2-1-101-16,9 2 243 15</inkml:trace>
  <inkml:trace contextRef="#ctx0" brushRef="#br0" timeOffset="147232.206">24177 3606 775 0,'13'-23'431'0,"-4"17"-62"16,1-1-92-16,-9-2-67 15,7 10-46-15,-6 0-57 16,0 9-16-16,-9 7-30 15,-13 0-3-15,-3 15-5 16,-8 2-3-16,6 13 0 16,-4 8 1-16,-6 5-2 15,1 5-5-15,-7-11-10 16,2 3-4-16,15-14-10 16,-5-11-3-16,13-1-6 15,14-7 0-15,-22-10 1 16,23 1 0-16,-6-10 3 15,-16-5 3-15,24-1-32 16,-4-5-29-16,9-4-117 0,15 2-41 16,-2-1 118-16</inkml:trace>
  <inkml:trace contextRef="#ctx0" brushRef="#br0" timeOffset="149425.736">24766 3747 396 0,'-9'-2'286'0,"10"2"48"16,-1-1-109-16,1 0-72 15,-1 1-37-15,0-1-49 16,0 0-8-16,0 1-1 16,0 0 3-16,0 0 10 0,0 0 2 15,0 0-9-15,-1 0-6 16,0 0-16-16,-2 10-6 16,-3 5-14-16,-8 30-3 15,-6-32-7-15,23 7-3 16,-11-6-2-16,10 1-1 15,4 2 0-15,-13-10 2 16,7-4 0-16,-10 0 2 16,3-6 5-16,0-3 3 0,6 2-2 15,9-3-1-15,-6-3-8 16,17 3-2-16,-4-10-3 16,-12-3 0-16,11-5-5 15,-1 1-9-15,-3 2-8 16,7 5 0-16,-11 7 5 15,-7 0 9-15,2 6 3 16,-15-2-1-16,-6 7-3 16,10 5-2-16,-17 3 3 15,6 2 1-15,-5 4 3 16,-14 1 2-16,9 6 0 16,7 6 1-16,-3 2 0 15,0 3-1-15,4 4 0 16,-5 7 0-16,2-6-1 0,4 0 0 15,-2-4 0 1,8-8 1-16,2 0 0 0,9 5 1 16,5-8 3-16,4 0 3 15,0-4 8-15,-7-7 3 16,14 2 8-16,-7-7 1 16,19-2 1-16,11-2 0 15,-2-9-1-15,7-2-3 0,3-5-4 16,-1 1-3-16,5 1-6 15,5 1 0-15,-15 4-3 16,-16 0 0-16,-4 3 0 16,-17 3-2-16,1 5-1 15,9-4-1-15,-19 1-10 16,0 1-17-16,-2 0-59 16,4 4-54-16,-7-2-155 15,4-3-162-15,-4-1 287 16</inkml:trace>
  <inkml:trace contextRef="#ctx0" brushRef="#br0" timeOffset="149824.702">25096 3712 1225 0,'5'-7'554'15,"-7"2"-267"-15,-1 0-70 16,1 4-76-16,2 1-45 0,-1 0-43 16,0 0-13-16,-4 11-16 15,0 12-2-15,-43 38 1 16,26-25-2-16,-3 10 0 15,-5 0-2-15,-1-2-5 16,-4 0-1-16,9-8-4 16,9 1-2-16,-1-10 0 15,10-1-1-15,-8-8 0 16,2-1 0-16,11-5 2 16,-9-4-4-16,17-2-29 15,-1-5-21-15,-4-3-73 16,11 0-76-16,-10-8-182 15,11-1 233-15</inkml:trace>
  <inkml:trace contextRef="#ctx0" brushRef="#br0" timeOffset="150156.845">25414 3672 1099 0,'4'-10'508'0,"-4"7"-225"16,0-4-56-16,-1 7-71 16,0 0-27-16,0 0-31 15,-6 10-6-15,-3 13-21 16,-39 31-10-16,22-19-12 16,3 7-5-16,-2 7-8 15,-4-6-5-15,3 3-10 16,5 1-4-16,-9-9-7 15,2 0-1-15,7-6-2 16,-3-9-2-16,10 3 0 16,0-5 0-16,5 1 0 15,-2-6 1-15,6-4-4 16,2 0-17-16,-1-10-68 16,-1-2-48-16,2-6 74 15</inkml:trace>
  <inkml:trace contextRef="#ctx0" brushRef="#br0" timeOffset="150449.817">24903 4025 750 0,'-13'-9'432'0,"4"3"-33"16,6 4-93-16,3-2-74 15,2 0-39-15,-2 3-49 16,16-2-15-16,42-15-18 16,-18 14-17-16,-12-3-33 31,-14 4-14-31,2 1-22 0,46-6-8 0,-6 0-10 16,0-3-2-16,-36 6 3 15,-7 1-10-15,0 1-44 16,-4-1-47-16,10-2-132 15,-12-5 139-15</inkml:trace>
  <inkml:trace contextRef="#ctx0" brushRef="#br0" timeOffset="151247.908">25378 4224 860 0,'-5'0'467'16,"2"2"-154"-16,3-1-88 15,-1-2-42-15,1 0-74 16,0 0-10-16,0 0-23 16,9-2-6-16,11-2-9 15,34-8-7-15,-27 3-10 16,0 3-4-16,-4 4-7 15,0 3-4-15,-9 2-6 16,0 3-4-16,-9 1 0 0,-5 0 2 16,-1 2 3-16,-8 3 0 15,-5 1-5-15,-2 3-3 16,-3 0-6-16,0 0 0 16,-3-5 0-16,-2-4-1 15,2-5-1-15,5 2-1 16,3-2-4-16,7 5 0 15,2-4-4-15,0-2-3 16,6 2-3-16,-1-3 0 16,0 1 2-16,0 0 3 0,12-1 1 15,3 0 1-15,27-4-2 16,-31 9 1-16,3 6 0 16,-5-6-1-16,0 10 1 15,2-1 1-15,-6-6-1 16,3 9 0-16,-6-3 1 15,-1 0 0-15,-3 4 4 16,-4-6 0-16,-1 8 4 16,-6 1 0-16,-4-3 5 15,0 10 3-15,-16-15 12 16,-8-2 5-16,-2 2 7 16,1-7 0-16,4 2-3 15,7 2-3-15,-1-7-8 16,-7-2-4-16,7-2-9 15,-1-7-4-15,8 2-3 0,9 4-1 16,1-6-15-16,8 1-21 16,-1-6-42-16,5-2-62 15,4-9 84-15</inkml:trace>
  <inkml:trace contextRef="#ctx0" brushRef="#br0" timeOffset="152350.367">26259 3752 316 0,'5'-2'259'15,"-5"-2"34"-15,3 4-67 16,-3-1-16-16,0 0-27 15,0 0-14-15,0 1-20 0,0 0-13 16,0 0-21-16,-2 4-11 16,-1 11-24-16,-14-1-5 15,-20 34-18-15,29-29-7 16,5-1-16-16,3 4-6 16,-10-5-11-16,11 3-4 15,-1-10-4-15,-8-3 1 16,8-4 1-16,7 6 0 15,-14-11 5-15,8 2 0 16,6-8-3-16,-16-14-2 16,22 9-7-16,0-8-1 0,-2-1-5 15,6-2-6-15,-2 1-10 16,-3 0-5-16,-2 5 1 16,-7 4 6-16,1 6 11 15,-11 0 4-15,3 7-3 16,-7 1-3-16,-2 5-3 15,-3 3 0-15,-2 7 4 16,-2 3 2-16,-4 5 4 16,4 6 0-16,-13 1 3 15,14 9 1-15,-10-4 0 16,6-6 1-16,5 9 0 16,-2-9-1-16,8 0 0 15,0 5 1-15,3-9-1 0,-4-3 1 16,3-3 2-1,0 2 0-15,4-6 3 0,3 3 2 16,2-1 1-16,3-6 1 16,2-2-1-16,3-3-1 15,9-4-1-15,0-3-1 16,12-1-2-16,0-5-1 16,9-4 0-16,3-1 0 15,1-4-2-15,-9 2 0 16,-8 2-15-16,-1 0-21 0,-11 4-52 15,9 4-35-15,-11-1-74 16,3 4-44-16,-7-3 151 16</inkml:trace>
  <inkml:trace contextRef="#ctx0" brushRef="#br0" timeOffset="152933.533">26557 3808 1105 0,'6'-8'511'15,"0"2"-228"-15,-5 2-55 16,-1 4-76-16,-2-1-32 15,1 1-33-15,0 0-14 16,-5 3-21-16,-12 19-3 16,-30 39-2-16,27-24-3 15,-5-2-5-15,-3-7-1 0,-2 1-6 16,13 3-2-16,-3-6-5 16,3 0-5-16,6-5-7 15,0-5-3-15,12 6-3 16,3 0-1-16,6-7-1 15,0 1 0-15,2-3-1 16,0-5 0-16,6-2 1 16,0-6-1-16,8-7-1 15,0-3-1-15,4-8-4 16,5-1-4-16,6-8-3 16,-2-4-1-16,6-6-1 15,-3 0 0-15,-12-14 2 16,-10-7 2-16,-10 0 6 15,-4 1 1-15,-5 18 2 16,3 12 0-16,-6 10-2 16,-3 3 0-16,-12 4-4 0,-4-2-1 15,-9 8-1-15,-7 2-1 16,3 4 0-16,2 8 1 16,2-1-16-16,-1 2-40 15,3-1-104-15,3 3-69 16,7 3 134-16</inkml:trace>
  <inkml:trace contextRef="#ctx0" brushRef="#br0" timeOffset="153932.892">26835 4207 595 0,'0'-1'385'16,"7"-3"-52"-16,-1-1-65 15,0 1-39-15,-3 2-52 16,-2 1-22-16,-1 0-35 16,0-1-14-16,0 1-25 15,0 1-11-15,-1 0-21 16,-2 7-12-16,-8 12-16 15,-38 28-5-15,28-30-4 16,4 0-2-16,2-5-2 16,3-1 0-16,12-5 0 15,-10-5 2-15,15 0 0 0,-2-4-2 16,-1-4-8-16,8-1-8 16,2-13-13-16,5 1-5 15,7-3-13-15,-1 2-5 16,1 7 6-16,0 1 5 15,3 11 17-15,-3 0 7 16,-9 5 4-16,-1 7-2 16,-7 5 0-16,-4 8 1 0,-4 3 6 15,-4 1 4-15,-11 3 15 16,3 13 6-16,-8-6 7 16,-5 2-2-16,-5-4-6 15,-12-11-4-15,5 0-3 16,-1-2-2-16,0-10 0 15,7-5-1-15,-4-2 0 16,2-2-2-16,4-6-1 16,5-2 0-16,4-6-7 15,5-3-6-15,6-1-18 16,5-2-7-16,2 2 0 16,4 1 4-16,1 3 10 15,1 7 2-15,2 0-3 16,3 4 1-16,5 7 2 15,0 0 3-15,6 9 7 16,-3-5 3-16,18 4 10 0,0-3 3 16,6-2 4-16,4 6-1 15,-18-12-5-15,8-1-2 16,-3-3-5-16,-1-4 0 16,11-4 3-16,-6 4-16 15,-4-12-71-15,-2-2-62 16,5 1 79-16</inkml:trace>
  <inkml:trace contextRef="#ctx0" brushRef="#br0" timeOffset="162313.348">20770 4681 364 0,'32'-16'214'0,"-30"9"-18"0,1 4-26 16,-1 2-32-16,4 1-9 15,-6-1-14-15,0 0-6 16,0 0-14-16,0-1-6 15,0 1-7-15,0 0-9 16,0 0-5-16,0 0-4 16,0 0-17-16,-1 0-5 15,0 1-7-15,0 0-3 0,-11 6 7 16,-8 0 3-16,-34 37-9 16,25-27 1-1,-9 7-20-15,4 4-5 0,-7 5-3 16,9 1-8-16,6 1 4 15,-7-3-2-15,15-1 0 16,-12-2-1-16,10 1 0 16,5 3 0-16,2 2 0 15,8 3 1-15,7-1 1 16,6 0 0-16,1-4 0 16,2 2 0-16,2-7 1 15,-2-6 5-15,10-9-44 16,-3-3-59-16,-3-9 63 15</inkml:trace>
  <inkml:trace contextRef="#ctx0" brushRef="#br0" timeOffset="162876.971">20889 5013 469 0,'1'-2'295'0,"3"-8"-16"16,-11-3 43-16,10 6-76 15,3-2-27-15,-6 3-60 0,10 5-17 16,-7-4-40-16,1 5-27 15,15 9-39-15,-23-2-17 16,-5 9-14-16,-11 6-1 16,-12 3 3-16,21 10 2 15,-3 6-1-15,3 3 0 16,-5 2 0-16,-5 1-2 16,2-5 1-16,2 0 0 15,3-6-2-15,1-2 1 0,-3-8 0 16,2-1-1-16,4-10 1 15,0-2 0-15,2-8 9 16,2-4-8-16,-3-6-69 16,7-5-70-16,6-6-223 15,2-10 217-15</inkml:trace>
  <inkml:trace contextRef="#ctx0" brushRef="#br0" timeOffset="163387.536">20877 4990 527 0,'-12'-3'324'16,"1"0"-23"-16,6 1-76 15,6-2-61-15,2 0-41 16,11-5-31-16,4 2 0 16,-2 2-3-16,2-4 0 15,-2 3-4-15,-2-1-7 0,8 1-16 16,-1 0-8-16,4-2-15 16,6 5-7-16,-5-3-14 15,5 6-5-15,-8 8-6 16,-6-3-1-16,-2 11-2 15,-4 0 1-15,-5 3 0 16,-3 2 0-16,-7 1 3 16,-1 1 0-16,-12 0 2 15,-1-2-1-15,-8 0 1 16,-8-1-1-16,2-3 0 16,-2 1 0-16,5-6 0 15,4-4 2-15,0-5-1 16,3-2 1-16,-5-9-3 15,6-1 1-15,-1-8-3 16,3-4-1-16,8 3 5 16,4-2-20-16,5 2-76 0,0 4-53 15,4 7-135-15,-2 2-110 16,3 6 250-16</inkml:trace>
  <inkml:trace contextRef="#ctx0" brushRef="#br0" timeOffset="165075.297">21415 4940 307 0,'1'-5'317'0,"0"0"-26"16,-2-4-39-16,2 2-33 15,23 8-14-15,-13 2-30 16,-10-6-21-16,7 7-53 15,-21-4-25-15,3 4-42 16,3 11-6-16,-7 1-8 16,-1 1 3-16,-4 7 1 15,5 2-3-15,-6-3 0 16,-1 2-4-16,7-2-6 16,-1-5-2-16,4-1-1 15,3-4-2-15,5-5 2 16,2-4 3-16,-3-5 5 15,4-6 1-15,4-6-4 16,0-2-4-16,9-7-8 16,3-4-1-16,4-4-19 15,0-4-7-15,0 4-7 0,13 5 0 16,-11 9 14-16,8 5 8 16,-5 1 6-16,-10 1 0 15,2 5 2-15,-13 3 1 16,6 9 1-16,-6 1 1 15,1 7 5-15,-4-1 2 16,-3-1 2-16,-10 0 1 16,6-1 0-16,3 0-2 0,6 4-1 15,6-2-1-15,-3-5-2 16,4 1 1-16,-2-5-1 16,8 2 1-16,3-5 2 15,2-1 1-15,1-5 1 16,2-1-1-16,0-5 1 15,0-5-1-15,3 0-2 16,1-3 0-16,4 3-1 16,6 4 1-16,-16-8 0 15,-4-5-1-15,-3 3 1 16,-13-1 1-16,-3 10-3 16,-5 3-1-16,-19 4-3 15,0 5-1-15,-6 4 0 16,2 2 1-16,0 8 1 0,6-2 1 15,5-4-1-15,-1 8 1 16,8-1-1-16,-6-7-1 16,9 5 0-16,4-1 0 15,0-5-1-15,6 6 1 16,1 1-1-16,2-2 1 16,8 5 0-16,1-7 1 15,2 1 0-15,6 1 1 16,-5-10-1-16,6 4 1 0,5-8 2 15,-3-6 0-15,9-3 1 16,-2-4 0-16,2-2 0 16,3-3 0-16,-7-2 0 15,-3-5 1-15,-5 2-2 16,-5 1 0-16,0 5-3 16,-1 6-1-16,-5 3-2 15,-7 1-1-15,-5 3-2 16,0 12 0-16,-9 7 2 15,-3 6 2-15,-4 4 1 16,-7-5 1-16,5 8 5 16,-1 0 4-16,-2 11 4 15,5 5 2-15,-6 2-3 16,-9 0-3-16,5-1-5 16,4 1 0-16,-1-10-1 0,12 2 0 15,-3-11 0 1,-2-8 1-16,5-1 1 0,4-2 1 15,4-7 1-15,-2-6 1 16,4-2 0-16,2-4-2 16,0 3-5-16,0 0-2 15,0 0-3-15,16-14 0 16,44-42-1-16,-28 28-1 0,2-12-1 16,-2-8-1-16,8-2 3 15,3-7 2-15,4 4 2 16,2 4 2-16,-13 5 0 15,-6 9-1-15,-3 5-1 16,-3 3 0-16,-3 10 0 16,2 3 0-16,-3 9 1 15,1 9-1-15,-4 8-2 16,1 5 1-16,-6 9 1 16,-11-1 2-16,-4 8 3 15,-9-5 1-15,-7 2 2 16,6 3 2-16,-5-7 3 15,1 2 1-15,0-6 0 16,-4-1 0-16,-1-5 1 16,-5-6-1-16,-2-5 1 0,-5-8-1 15,0-7-3-15,-10-2-2 16,8-4-3-16,5 0-2 16,12 2-4-16,12 1 3 15,-6 7-41-15,1 2-33 16,-10 4-95-16,6 1-63 15,7 1 142-15</inkml:trace>
  <inkml:trace contextRef="#ctx0" brushRef="#br0" timeOffset="166656.376">22748 5002 576 0,'2'-2'333'15,"1"1"-90"-15,-3 0-36 16,0 1-36-16,0-1-39 0,0 1-7 16,0 0-25-16,0 0-11 15,-2 0-14-15,1 0-10 16,-7-2-17-16,-9 1-8 15,-30 4-12-15,25 1-5 16,-3 2-11-16,-1 1-3 16,3 4-6-16,-3-1-1 15,0-1-2-15,10 4 0 0,-6-8-2 16,12 8 0 0,10-2 0-16,-7-3-1 15,8 6 2-15,-1-1-1 0,0-1 0 16,0 1 0-16,14 2 0 15,-5-7 1-15,8 2 1 16,5 0 0-16,-11-12 2 16,10-2 2-16,-6-8 2 15,1-3 0-15,5-1-8 16,1-3-8-16,3-1-11 16,4-5-2-16,3-2 7 15,-2 5 6-15,1 5 9 16,-5 2 0-16,-18 6 1 15,-5 0 3-15,-3 6-4 16,-10-1-3-16,8 15-2 16,-9 0-2-16,-5 3 3 15,-1 4 2-15,-2-4 2 16,4 0 1-16,2-2 0 0,6 4 0 16,0-2 0-16,2-1 0 15,5 0 0-15,3-2-1 16,7 2 1-16,-3-5 0 15,5 2 0-15,-1-3 0 0,1-4 3 16,4-1 1-16,8-2 3 16,-2-8-1-16,4-3 1 15,3-1-2-15,-10-11-1 16,14 1 0-16,3-6 0 16,2 0 0-16,4-5 0 15,-9 1-2-15,-4 4 0 16,-3 4-2-16,-9 8 0 15,1 6 0-15,-11 9-1 16,-1 1 3-16,-4 19 4 16,-6-10 3-16,-4 6 3 15,-2 7 1-15,-5-7-4 16,6 10-2-16,-1-3-1 16,0-6-2-16,5 1-1 15,-4-2 0-15,5 2-1 16,0-1-1-16,2-2 1 15,1-1-1-15,3-6 0 0,2-2-1 16,5-1 2-16,6-1 0 16,1-3 2-16,7 0 0 15,7-2 0-15,-5-10 1 16,7 1 0-16,5-2 0 16,-4-8 0-16,-1 4 1 15,7 0 2-15,-22-7 1 0,2 3 1 16,1-2 0-16,-19 2-3 15,10 6 0-15,-8 9 0 16,-5 3 5-16,-10 0 5 16,-8 1 1-16,-2-2-3 15,-4-2-5-15,7 11-4 16,15 8-1-16,-9-3-1 16,4 8 0-16,-4-4-1 15,2 1-1-15,-2 3 0 16,4-2-1-16,8 2 0 15,-11-4 1-15,15 1-1 16,7 4 1-16,3-2-1 16,5 0 0-16,3-5 0 15,1 2 12-15,-4-12-42 16,4-2-48-16,-3-8-134 0,0-8-402 16,16-3 414-16</inkml:trace>
  <inkml:trace contextRef="#ctx0" brushRef="#br0" timeOffset="167256.881">24123 4621 960 0,'-3'-1'487'15,"0"2"-187"-15,0 4-117 16,2-5-7-16,0 0-89 15,-1 10-8-15,-4 11-7 16,-12 31-34-16,6-24 15 16,-4 9-7-16,1 5-11 15,-2 5-4-15,-6-3-9 16,-3-14-3-16,3 7-7 16,-8-9-1-16,13 0-4 15,10 4 1-15,-9-11-1 16,24 2 0-16,-19-12 1 15,0-5 2-15,13-3 4 16,-13-7 2-16,15 0-3 16,1-5-1-16,1-5-7 0,0-1-2 15,-4-4-4-15,-3-2-7 16,5 4-14-16,-9-7-5 16,4 1-11-16,-5 3 2 15,-5-1 5-15,3 7 4 16,-5-1 8-16,0 5 4 15,-10 5 1-15,-7-4 1 0,-1 13 1 16,3 1 1 0,-3 3 0-16,12 12 0 0,3-4 1 15,4 2 1 1,5 6 5-16,-1-6 4 0,5 6 2 16,4 1 3-16,0-5 5 15,5 3 0-15,5-2 3 16,2-1-1-16,10-2 0 15,3 0-1-15,7-5 0 16,6-3 0-16,-8-11 0 16,6-7 21-16,-6-10-61 15,-2-5-17-15,22 0 31 16</inkml:trace>
  <inkml:trace contextRef="#ctx0" brushRef="#br0" timeOffset="171296.433">24414 5265 362 0,'-3'5'244'0,"2"-5"0"15,0 0-94-15,0 0-28 16,0 0-31-16,0 0-11 16,1-1-7-16,0 0-1 15,13-4-6-15,-9 2-1 16,3-10 3-16,25-32 2 0,-30 22-1 15,4 6-2-15,3-5-9 16,0-2-6-16,2 0-13 16,0-8-9-16,2-4-16 15,3-2-4-15,6-5-3 16,3 0-3-16,2-6-3 16,2 2-1-16,3 6 0 15,5 2 5-15,-1 9 7 16,0 4 7-16,1 6 3 15,-10 5 0-15,-2 7-8 16,0 5-8-16,-8 5-11 16,-2 2-6-16,-4 8 0 15,-6 0 3-15,1 7 5 16,-2 0 3-16,0 2 4 16,0-3-21-16,-2-3-103 15,-1 2-112-15,1-3 137 0</inkml:trace>
  <inkml:trace contextRef="#ctx0" brushRef="#br0" timeOffset="171619.938">24498 4982 671 0,'-5'-8'375'0,"5"5"-70"15,0 2-77-15,8 1-46 16,3 2-28-16,4-3-21 16,3-1-9-16,3-6-29 15,4 7-13-15,6 2-27 16,-1-3-14-16,-6 4-25 15,1-3-5-15,-5 1-4 16,0 1 2-16,-3-1-37 0,-12-1-50 16,-2-1-182-1,-8-3 165-15</inkml:trace>
  <inkml:trace contextRef="#ctx0" brushRef="#br0" timeOffset="172216.619">24924 5047 698 0,'0'-15'362'0,"10"-19"-102"16,-2 28-46-16,-7-2-46 15,2 3-30-15,-1 3-44 16,-2 2-19-16,-2 0-32 15,1 0-10-15,0 4 4 0,-4 16 3 16,-18 29 0-16,2-25-4 16,-4 3-13-16,-1-1-5 15,10 7-6-15,-3-3-3 16,9 1-1-16,-1-3-1 16,-9-14 0-16,21 3 2 15,-5-16 9-15,2-5 6 16,10 3 2-16,-4-17-1 15,1-8-10-15,15 3-8 0,-6-17-7 16,-5 4-13-16,23 5-17 16,-13-4-2-16,17 9 0 15,4 4 10-15,-11 3 13 16,1 0 3-16,-7 2 2 16,3 0-2-16,0 11-2 15,0 7 0-15,-7 5 1 16,0 4 2-16,-8 2-29 15,-5-5-49-15,-6 3-155 16,-2 4 150-16</inkml:trace>
  <inkml:trace contextRef="#ctx0" brushRef="#br0" timeOffset="172745.982">25357 5012 1220 0,'-10'-6'545'16,"3"2"-297"-16,-4 3-53 0,-9 1-96 16,6 5-36-16,0 5-21 15,1 3-3-15,11 5-11 16,-1-2-4-16,-30 2-7 15,8-1-4-15,-9 1-4 16,3 3-3-16,24 1-3 16,-3-2 0-16,2-1-1 15,5-3 0-15,15 6-2 16,-2-4 0-16,19 11 2 16,-9-13-1-16,-1-11 3 15,9 3 4-15,-15-24 0 16,17 10 4-16,-18-19 1 15,15 2 0-15,3-9-2 16,-3-1 0-16,12 8 0 16,-16-5-1-16,-9 3-1 15,-7 1 0-15,-5 4-4 0,-5-2-2 16,-3 6-5-16,-2 5-3 16,-6 5-1-16,-6 1-1 15,0 7 2-15,-7-5 1 16,2 4 0-16,7 2-2 15,8 4-48-15,5 7-30 16,-3-9-85-16,-10 3-51 16,14 2-150-1,3-3 229-15</inkml:trace>
  <inkml:trace contextRef="#ctx0" brushRef="#br0" timeOffset="173669.327">25725 5025 899 0,'8'-2'432'15,"-41"2"-161"-15,37 0-32 16,5 0-72-16,-18-4-27 16,39 4-52-16,-36 0-22 15,5 6-28-15,2 5-5 16,-16 2 1-16,-5-1-2 16,-5 6-6-16,5 2-6 15,1 3-10-15,0 5-2 0,3 0-4 16,-7-1-2-16,8 0 2 15,7 0 0-15,-2-9 0 16,2-4 0-16,1-10 2 16,0-3 1-16,8 1 7 15,-1-9-1-15,5-1-6 16,2-4-8-16,3-7-30 16,9 7-11-16,0-8-23 15,3-4-8-15,8 0-17 16,-7-7-6-16,10 0 11 15,-1 5 13-15,-4 1 37 16,10 6 15-16,-12 4 16 16,6 4 3-16,-6 3 25 15,-9 2 12-15,0 8 26 16,-5 0 4-16,1 10-8 16,-5 4-1-16,-6 0-11 0,-1 5-1 15,-7 0-9-15,-4-1-6 16,-2 4-10-16,-4-3-5 15,2 8-4-15,3-2-3 16,-4-7-1-16,0-2 0 16,-2-11 0-16,3 2 0 15,2-4 5-15,3 0 3 16,5-4 1-16,4-7-1 16,5 1-7-16,-8-13-4 0,18 9-6 15,-3-5 0-15,-2-7-3 16,19 8 0-16,-15-12 0 15,5 4-2-15,10-1 2 16,-5 2 2-16,5-2 2 16,2 2-1-16,2 5-2 15,4 2-1-15,-4 5-1 16,-8-1 1-16,-2 9 7 16,-3 0 6-16,-8 7 11 15,8 3 5-15,-9 3 5 16,-10 0 1-16,-1-1-6 15,1 5-2-15,0 0-5 16,6 0-4-16,-4 6-3 16,-3 0-3-16,-7 7-1 15,7-4 0-15,-28 12 1 0,3-17-4 16,0-4-11-16,-9 3-29 16,29-16-113-16,-8 7-50 15,-2 3 113-15</inkml:trace>
  <inkml:trace contextRef="#ctx0" brushRef="#br0" timeOffset="192260.465">27239 4217 354 0,'-1'0'220'0,"0"0"-28"16,0 0-49-16,1 0-16 15,-1 0-24-15,1 0-12 16,0 0-12-16,-2 0-2 16,1 0-2-16,0 0 1 0,0 0 2 15,0 0 1-15,0 0-1 16,1 0-2-16,0 0-10 16,0 0-7-16,-1 0-8 15,1 0-3-15,0 0-1 16,0 0-2-16,0-1-8 15,0 0-6-15,1-2-12 16,2-19-4-16,47-34-6 16,-31 20-3-16,10-6 0 15,6-5-2-15,-7-14 0 16,-2 4 1-16,-5 4-1 16,-5 6 0-16,-2 21 3 15,-2 5 6-15,-4 8 8 16,-3 3 4-16,-4 2 0 15,2 5-6-15,-3 1-13 0,0 2-7 16,0 0-10-16,-1 0-1 16,0 0 3-16,-5 17 3 15,-14 33 3-15,13-23 0 16,3 14 2-16,1 9 0 16,-4-6 0-16,4 4 1 15,-2-9 0-15,-3-12 1 16,6 8 0-16,-1-8 1 0,3-3 0 15,3-1 0-15,-1-4 0 16,0-5 0-16,3-3 1 16,0 0 0-16,0-9 5 15,1 0 1-15,1-2 9 16,0-5 2-16,2-4-1 16,5 0-2-16,-2-3-6 15,-3-1-3-15,8 5-2 16,-4-4 1-16,4-3 2 15,-3 0 4-15,-2-4 9 16,4 2 4-16,-6-4 2 16,10-3-1-16,-12-19-5 15,5-4-2-15,13-11-3 16,-2 0-1-16,10 2-3 16,-6 1 0-16,-7 10-2 15,-2 4 1-15,0 8 2 16,-3 7-2-16,-6 4-4 0,-1 3-3 15,-7 15-10-15,-1 2-6 16,-3 15-4-16,-4 3 0 16,-2 8-21-16,-2 9-22 15,-1 8-113-15,-1 6-43 16,-1 2 125-16</inkml:trace>
  <inkml:trace contextRef="#ctx0" brushRef="#br0" timeOffset="193110.567">27948 4076 725 0,'34'-35'353'16,"-27"25"-132"-16,5 10-33 15,-8-3-58-15,1 4-17 16,0 3-15-16,-8-7-8 15,4 0-15-15,9 3-5 16,-12 0-8-16,2-2-6 0,-3 2-10 16,2-1-10-16,0 0-16 15,-5-1-5-15,-10-1-6 16,-31-4-3-16,26 14-3 16,-2-1 0-16,-2 5-3 15,3-1 0-15,-1 4 0 16,2 1-2-16,2-2-2 15,4 3 1-15,-8-5-1 16,15 4 1-16,0 0-1 16,5-3 0-16,11 2 0 15,-6-4 1-15,1 3 2 16,8 0 0-16,-2-1 1 16,2 1 1-16,3-4 0 15,-4-5 0-15,5-4 2 16,-2-3 1-16,5-6 2 15,-1 0 1-15,4-8-1 16,-1-2-2-16,2-4 0 0,-1-4-1 16,-1-1 1-16,4 1 0 15,-3 2 0-15,-4 2-1 16,-4 5 0-16,3 0 1 16,-14 8 2-16,5 5 4 15,-7 1-2-15,-9 3-3 16,3 6-4-16,-13-6-4 15,7 9 1-15,-2 3 2 0,3 1 0 16,9 7 2-16,-2-3 1 16,-3-1 0-16,1-1 0 15,1 3 0-15,1-3-1 16,4 1-1-16,2 0 0 16,-1-3 0-16,6 1 1 15,3-2 0-15,-1-4 3 16,6-1 1-16,-2-4 1 15,-2-2 0-15,20 0-2 16,-11-4-21-16,-1-3-106 16,8-3-96-16,-14-2 127 15</inkml:trace>
  <inkml:trace contextRef="#ctx0" brushRef="#br0" timeOffset="195911.786">27105 4979 56 0,'0'-1'51'0,"0"0"11"16,0 0-2-16,0-1 0 0,1-2 7 15,1-1 2-15,1 1 10 16,-3 3-2-16,3-4-16 15,-3 4-9-15,0 0-17 16,2-4-5-16,-1 4 2 16,3-5 5-16,-4 5 8 15,0-1 5-15,0 1 3 16,0 0-2-16,1 0-13 16,-1 0-8-16,0 0-12 15,3-1-6-15,-3 1-7 16,0 0-1-16,0 0-2 15,0-1-2-15,0 1 1 16,0 0 0-16,0 0 23 16,0 0 16-16,0 0 32 15,6-1 18-15,-6 1 13 16,0 0 3-16,0-1 3 16,0 1-1-16,0 0-10 0,0 0-9 15,0 0-22-15,0 0-12 16,0 0-22-16,0 0-5 15,0 0-9-15,0 0 1 16,0 1-3-16,0 0-1 16,0 0-1-16,0 0-1 15,0 0 0-15,0 0 1 32,0 0 2-32,0 0 1 0,0 0 0 0,0 0 1 0,-2 0-3 15,1 0-3-15,0 0-3 16,0 0-1-16,-3 9-3 15,-2 5-1-15,-6 23-1 16,11-24-1-16,-6-4-1 16,-2-3 0-16,4 5 0 15,6-2 0-15,-4-4 0 16,0 3 0-16,4-3 2 16,-6-2-1-16,5 0 1 15,6 1 3-15,-6-4 3 16,12 2 6-16,-10-4 3 15,5 1 0-15,-6-6-4 16,-3-3-6-16,13 0-4 0,-1-5-2 16,5-1-1-1,-7 1 0-15,4-4 0 0,-12 0-1 16,0 6-1-16,1-5 0 16,-1 6 0-16,6 3-2 15,-13 3 1-15,10 7-3 16,-7 1-3-16,-4 0 0 15,-2 3-1-15,-5 6 2 16,-19-2 3-16,-6 2 1 16,10 1 0-16,-6-5 0 0,10 8 0 15,4 3 0-15,4 4-2 16,-4-7 0-16,4 4-2 16,0-2 1-16,0 3 0 15,1 3 1-15,2-1 1 16,2 3-1-16,5-3 1 15,4 2 0-15,4-2 0 16,7 2 0-16,2-3 1 16,-2-9 0-16,9 3 2 15,-2-7 2-15,7-7 5 16,3 3 1-16,1-5 4 16,1-6-1-16,2-5 2 15,2-3 0-15,6-1 0 16,-7 0 1-16,0 2-2 0,0 3-3 15,-15-1-3-15,5 0-1 16,-8 7-1-16,-6-2-2 16,-3 4-6-16,-3-1-13 15,5 6-26-15,-6-2-24 16,1 0-81-16,0 0-43 16,0 0-173-16,0 0 222 0</inkml:trace>
  <inkml:trace contextRef="#ctx0" brushRef="#br0" timeOffset="196304.05">27477 4816 837 0,'6'-7'410'0,"0"4"-137"15,-1 3-25-15,-4 2-63 16,-1 0-34-16,-1-2-52 0,0 0-28 16,-3 7-36-16,-1 12-2 15,-41 30-1-15,34-13-1 16,-5-9 2-16,-2 4-1 15,-1-3-8-15,-3-8-3 16,3 8-7-16,3-3-3 16,3-3-1-16,0-3-2 15,6-2 0-15,1-3 0 0,5-2-34 16,2-5-27-16,5-2-67 16,-13-6-44-16,6-10-82 15,6-1-37-15,-1-10 179 16</inkml:trace>
  <inkml:trace contextRef="#ctx0" brushRef="#br0" timeOffset="196619.069">27685 4755 856 0,'1'-8'435'0,"-6"4"-138"16,2 0-44-16,3 5-92 15,1 6-39-15,-4 6-42 0,4 8-16 16,-11 4-3-16,2-2-5 16,0 7-10-16,-18-11-2 15,9 6-8-15,-9 4-4 16,-2-4-9-16,9 6-4 16,-3 0-7-16,1-4-3 15,6-1-2-15,0 3-1 16,3-7 2-16,1 1-1 15,1-3 1-15,2 2-12 0,-1-11-48 16,1 1-35-16,5-5-133 16,1-5-96-16,2-5 199 15</inkml:trace>
  <inkml:trace contextRef="#ctx0" brushRef="#br0" timeOffset="196885.248">27259 5016 877 0,'-12'-3'510'16,"-5"-4"-112"-16,17 5-154 16,1-2-29-16,9-3-77 15,13 3-24-15,3-1-14 0,4 3-17 16,5 0-34-16,1 3-11 15,-1-4-21-15,-5 2-5 16,1 1-5-16,0 0-2 16,-5 1-45-16,4-1-39 15,-18-6-125-15,3 1-80 16,1 1 176-16</inkml:trace>
  <inkml:trace contextRef="#ctx0" brushRef="#br0" timeOffset="197541.502">27648 5114 656 0,'-4'1'363'0,"-4"-1"-57"16,6 1-90-16,25 1-41 16,-17-2-32-16,12-2-36 15,-10-4-7-15,2 0-25 0,19-1-7 16,-4 1 2-16,13 2-1 16,-20 2-6-16,-2 2-8 15,-7 3-14-15,-1 3-6 16,-94 134-522 93,-1-150 1001-109,85 6-348 0,1-2-172 0,14-6-1 16,2 11 3-16,13-3 1 15,-6 2 1-15,-5 6 0 16,2-3-1-16,-7 6-1 16,2 0 0-16,-6 10 2 15,-3-4 0-15,-4 11 2 16,-1 3 0-16,-7-10 2 16,-4 9 1-16,-5-5 1 15,-11-1 1-15,-3-1 1 16,13 0 1-16,-7-6 2 15,2 0 3-15,-1-3 5 0,-15-8 0 16,-1 1 0-16,2-3-1 16,0-3-4-16,3-2-1 15,9-5-1-15,8 6-1 16,6-6-10-16,3 0-17 16,3-2-76-16,1-9-46 15,7 1 81-15</inkml:trace>
  <inkml:trace contextRef="#ctx0" brushRef="#br0" timeOffset="198389.607">28307 4898 414 0,'4'-27'300'0,"-4"21"44"15,0 6-63-15,0-3-48 16,0 3-23-16,0 0-38 15,-1 0-22-15,0 0-47 16,-1 0-17-16,-7 14-26 16,-31 31-11-16,28-25-17 15,7 3-7-15,-4-8-8 16,3 1-3-16,2-9-3 16,-1-2-1-16,3-2 0 15,-3-4 0-15,5-3 2 16,0 3 1-16,0 0-3 15,3-1-2-15,16-5-16 16,27-40-12-16,-29 29-16 16,-2-2-1-16,-3 6 10 0,-2 1 10 15,-6-1 17-15,-3 7 2 16,-4-4 2-16,-4 9-2 16,-3 5-1-16,-2-3-2 15,-5 9 1-15,-2-4 2 16,-4 4 1-16,-2 5 2 15,3 3-1-15,-1-1-1 16,7 5 0-16,1-2 0 0,-6 0-1 16,10 1-2-16,-9-3 0 15,3 3 0-15,10-4 2 16,-7 1 3-16,18 3 3 16,-3-4 2-16,2 5 0 15,5 1-1-15,-5-10-1 16,9 6 0-16,6-8 0 15,-7-4 0-15,4-3 1 16,5-3 0-16,-7-3 0 16,14-3-12-16,-3-8-52 15,-3-5-40-15,10-4-154 16,-3-2 157-16</inkml:trace>
  <inkml:trace contextRef="#ctx0" brushRef="#br0" timeOffset="198840.774">28626 4848 964 0,'-5'3'518'0,"-3"2"-152"16,0 5-151-16,7 1-38 16,-15 7-71-16,-6-4-17 15,-8 1-20-15,2 5-9 16,-2-1-18-16,-2 0-6 0,9 3-10 15,-2-4-5-15,11 1-9 16,7 3-3-16,-2-5-4 16,-1 1-1-16,7-1-1 15,-2-1-1-15,10 1 0 16,3-5 1-16,-3-3 1 16,2-5 2-16,5-3 2 15,5-1 2-15,6-6 0 16,5 0 0-16,2-8-1 15,0-11-2-15,10 1 0 16,-7-1-2-16,-10-7 0 16,3 7 0-16,-13-9-2 15,-1-2-2-15,-7-5-3 16,-8 0-1-16,-5 9-2 16,3 5-1-16,2 15-5 15,-3 5-2-15,-7 7-5 16,2 3-7-16,-2 5-36 0,-8-2-28 15,5 8-115-15,-8 5-131 16,-1 10 216-16</inkml:trace>
  <inkml:trace contextRef="#ctx0" brushRef="#br0" timeOffset="199516.303">28712 5167 759 0,'-2'-1'472'15,"-3"0"-75"-15,10 0-139 16,-5 1-46-16,0 0-78 16,10-1-17-16,7-1-20 15,24-7-9-15,-27 10-12 0,0 5-5 16,-7 0-16-16,-1 2-6 16,-5-1-18-16,-1-1-5 15,-4 5-7-15,-5 3-2 16,-10-1-5-16,-7 5-3 15,-6 1-4-15,-10-4-1 16,10 9-1-16,1-6 0 16,10-1 1-16,13 4-2 0,0-10 1 15,7 2-1-15,-4-6-1 16,-7-4 0-16,12 3 0 16,-9-5-1-16,9 2 0 15,6-1 0-15,-10-1 0 16,4-1 1-16,0 0 1 15,0 0 1-15,3 0 0 16,14 2-2-16,38 7 2 16,-41-10-1-16,7-4 1 15,0 4 2-15,-3-12-1 16,4 6 0-16,5 3 0 16,-2-7-1-16,-3 2-1 15,-5-1 1-15,-9 1-1 16,5 14-1-16,-9-5 0 0,1-3-4 15,-2 4-20-15,-4-2-9 16,0 0-39-16,0 1-24 16,0 0-50-16,0 0-45 15,0 0-119-15,-1 0-105 16,1 0 261-16</inkml:trace>
  <inkml:trace contextRef="#ctx0" brushRef="#br0" timeOffset="199884.368">29276 4875 1151 0,'1'-3'586'16,"0"2"-211"-16,-1 1-125 16,-1 0-46-16,0 0-87 15,0 0-31-15,0 0-40 16,0 1-10-16,-12 22-17 16,-19 27-5-16,6-23-5 15,0 2-1-15,-2-1-1 0,1 3-1 16,4-3-2-16,11 2 0 15,-4-5 0-15,4 1-1 16,4-7 0-16,-13-11-1 16,13 2-49-16,4-8-48 15,9-2-69-15,15-1-63 16,3-18 142-16</inkml:trace>
  <inkml:trace contextRef="#ctx0" brushRef="#br0" timeOffset="200200.69">29612 4759 1294 0,'0'-1'606'0,"4"2"-265"16,1 0-78-16,-5-1-107 15,0 0-43-15,0 11-37 16,-5 1-4-16,-20 36-13 15,23-17-8-15,-19-9-19 16,13 8-8-16,-13-2-7 16,-16-9-5-16,12 12-5 15,-6-1 0-15,3-4-3 0,8 5 0 16,-5-6-2-16,1-3-2 16,9-2-17-16,-1-4-20 15,5-5-51-15,2 2-34 16,3-9-80-16,5 1-46 15,6-4 157-15</inkml:trace>
  <inkml:trace contextRef="#ctx0" brushRef="#br0" timeOffset="200459.495">29283 5061 1148 0,'-34'-43'542'0,"34"37"-211"16,-1 0-41-16,10 6-76 15,-1-1-31-15,4-5-58 16,6 2-20-16,3-3-44 16,6 6-20-16,6 1-23 15,0 4-6-15,-3 0-12 16,0-4-13-16,-3 5-39 15,-8-5-202-15,6 5 177 16</inkml:trace>
  <inkml:trace contextRef="#ctx0" brushRef="#br0" timeOffset="202424.811">20768 5869 326 0,'6'-3'151'0,"-5"-3"-66"16,5 6-14-16,-2 0-3 15,4 0-5-15,-3 0 9 16,0 1 11-16,-1-1 9 16,-5-2 3-16,1 2 9 15,0 0 0-15,0 0 2 16,0 0 2-16,0 0-7 16,0-1 0-16,1 1-12 15,-1-1-10-15,0 0-15 0,0 0-4 16,1 0 3-16,0 1 1 15,-1-1-3-15,0 0-10 16,0-1-21-16,0 1-8 16,-1 0-11-16,0 0-3 15,-10-1-4-15,-5 3 0 16,-35 10-3-16,28-1-1 16,-4 1 0-16,-4 1-2 0,8 2 1 15,-1-1-1 1,-1 4 0-16,15-2 0 0,-8-2-2 15,5 4-1-15,10 1-1 16,0 3 2-16,0 0 1 16,-3-3 1-16,9 0 2 15,-1-3 0-15,11 1 0 16,8 1 0-16,-4-12 2 16,-4 1 1-16,5-10 2 15,-2-14 0-15,4 3 0 16,7-13-2-16,-3-2-2 15,6 1 0-15,-4-4-1 16,1 1 1-16,-1-6 1 16,0 2-1-16,-2 2 1 15,-2 9-1-15,-8 8 0 0,-6 1 1 16,-4 10 2-16,7 7 1 16,-11 8-3-16,2 8 0 15,-16-1-2-15,-15-5 0 16,5 10 1-16,-3-2 1 15,11 7 2-15,2 0 0 16,3-2-2-16,1-5 1 16,4 0-2-16,4-5 1 15,4-1 0-15,3 1-1 16,5-4 2-16,-3 0-1 0,5-3 1 16,4-5 1-16,2-1 0 15,17-1 0-15,-11-8-1 16,6 2 1-16,-3-10-1 15,-11-2 1-15,14-1 0 16,-10-4 0-16,4-2 1 16,6 2 2-16,-10-2 2 15,1-3 3-15,-5 4 20 16,-14-1 5-16,0 10 10 16,-2 5 2-16,-8 11-24 15,3 9-9-15,-12 4-16 16,3 6-4-16,-3 5 0 15,-5-3 1-15,12 7 2 16,8 1 0-16,-13-4 1 0,3 3 1 16,-2-4 1-16,-11-2 0 15,21-2 0-15,3-4 1 16,5-4 1-16,-2 2-1 16,4-13 2-16,2 2 0 15,-12-13-1-15,-4-9 0 16,17-6-3-16,0-10-1 15,14-7-6-15,15 0-4 0,-4 0-5 16,2 3 0 0,-4 6 4-16,-1 4 3 0,-12 10 6 15,-2 3 0-15,-2 7 6 16,0 10 6-16,-1 5 8 16,-2-2 1-16,-4 17 0 15,-2-2-4-15,-6 4-4 16,-2 9-2-16,-4-2-4 15,-3-5 0-15,-2 2-1 16,-1-1 0-16,0-2 0 16,-4-1 1-16,4-1 0 15,-2-6-3-15,-2-6-15 16,5-3-16-16,0-8-46 16,6-2-32-16,4-8-81 15,1-2-43-15,7-12 144 16</inkml:trace>
  <inkml:trace contextRef="#ctx0" brushRef="#br0" timeOffset="203134.123">21790 5578 506 0,'12'-5'371'16,"-6"0"9"-16,4 1-115 15,5 0-18-15,-8 3-40 16,1-1-6-16,-6 2-22 16,-9-1-30-16,-4 3-49 15,2 4-24-15,-5 6-36 16,-4 3-6-16,-2 16-5 15,-5 0-2-15,-3 11-4 16,6 8-2-16,-3-10-4 16,4 6-2-16,3-9-6 15,2-4-1-15,6 0-3 16,2-9-1-16,0-2 0 0,6 0 0 16,-2-8-1-16,4 2 1 15,2-4 1-15,-2-7 1 16,0-2 4-16,0-2 0 15,0-2-1-15,0 0-4 16,1-5-8-16,6-15-9 16,15-26-14-16,-13 27-6 0,-5 0-4 15,-4 2 0-15,-6 3 5 16,-6 0 3-16,-2 7 5 16,-7 4 3-16,0-1 7 15,-13-2 3-15,3 2 3 16,-10 0 1-16,-3 5 1 15,13 12 1-15,-9-4-1 16,16 2-1-16,4 0-2 16,-4-3 0-16,13 5 4 15,1 2 4-15,4 0 10 16,6 5 8-16,1-1 8 16,2 0 4-16,8 4 4 15,3 1 1-15,6 3-2 16,3-2-3-16,2-1-8 15,0-10-5-15,0-6-7 16,-4-4-2-16,5-7 0 0,-5 1-3 16,3-7-32-16,8-1-30 15,-11-10 55-15,9-4-20 16</inkml:trace>
  <inkml:trace contextRef="#ctx0" brushRef="#br0" timeOffset="204705.209">22043 6010 343 0,'9'0'170'0,"-6"0"-57"16,5-1-24-16,-7 0-25 16,0 0 0-16,0 0 28 15,-1 0 9-15,0 0 12 16,0 0-1-16,0 1-22 15,0 0-12-15,0 0-18 16,0 0-3-16,0 0-6 16,0 0 2-16,0 0 4 15,0 0 3-15,-1 0 1 16,0 0-1-16,0 0-5 16,0 0-5-16,-1 6-8 15,-1-1-5-15,1-1-5 16,1-4-2-16,-1 2-4 15,1-1-2-15,-1 2-2 16,-1 2 3-16,2-2 6 0,0-1 3 16,1-2-3-16,0 0-4 15,0 0-6-15,0 0-2 16,0 0-1-16,0 0-1 16,0 0-2-16,0 0-2 15,0 0-4-15,0-1 0 16,0 0-2-16,2-3 1 0,7-13 1 15,16-31-1-15,-11 23 0 16,3-6-2-16,6-7-2 16,1-1 0-16,1-6-1 15,-1-3-1-15,3 6-2 16,-3 5 0-16,1 7 0 16,-4 9 1-16,-13 10 3 15,1 3 2-15,-1 10 11 16,-4 6 1-16,-4 4 0 15,2 14 1-15,-18 3-10 16,2 8-2-16,1 3-3 16,-6-6 0-16,8-3-2 15,-2-3 0-15,2-6 1 16,3 0-1-16,7-4 0 16,3 3 1-16,5-3-1 15,-4-4 0-15,7 0 0 0,-3-4 1 16,1 0 0-16,2 0-1 15,-1-5 3-15,2 1 2 16,-2-6 4-16,4-2 2 16,4-3 4-16,0-1-1 15,-3-5-3-15,1 0-2 16,6-9-3-16,-4-1-2 16,2-9 2-16,5 1 2 0,-4-8 0 15,4-6 1-15,7 8 1 16,-8-5 4-16,-2 0 6 15,-4 7 1-15,-5-1 2 16,2 5-4-16,-6 7-2 16,3 3-2-16,-5 5-4 15,-3 3-1-15,-2 5-6 16,1 3-2-16,-2 3-5 16,0 0-7-16,0 0-12 15,0 0-14-15,-1 0-49 16,0 0-44-16,0 0-116 15,-1 7-59-15,-2 7 185 16</inkml:trace>
  <inkml:trace contextRef="#ctx0" brushRef="#br0" timeOffset="205391.445">22783 5778 564 0,'1'-3'390'16,"12"7"17"-16,-11-4-184 16,-2-4-15-16,4 5-49 15,-5-2-15-15,0 0-12 16,1 0-4-16,0 0-6 15,0 0-9-15,-1-1-27 16,0 1-22-16,-1 1-32 16,1 0-10-16,-12 1-10 15,-15-3-2-15,-19-1-4 16,26 8-1-16,-4-1-1 16,5 10-2-16,-1 0-1 15,1-2-1-15,2 6 0 16,1-1 0-16,3 0-1 15,-2-3 0-15,6-1-1 16,6 3 0-16,1 1 1 0,7 1 0 16,0-5 0-16,2-1 0 15,1-1-1-15,2-2 1 16,0-2 1-16,-1 1 1 16,10-6 3-16,1-4-1 15,2-4 1-15,2-7-1 16,-2-2-1-16,-1-5 0 0,5-2 0 15,-2 2 1-15,-1-9-1 16,0 1 1-16,-5 1 0 16,-10 0-2-16,4 14-1 15,-3 6 0-15,-8 4-4 16,4 4-3-16,-9 4-4 16,-10 4 2-16,-1 9 1 15,-6-6 3-15,0 11 2 16,3-5 1-16,9 3 1 15,3 2 1-15,4-4-1 16,1-3 1-16,-1-3-8 16,2-1-24-16,0-4-63 15,0-3-41-15,2 0-128 16,0-2-88-16,-1-3 226 16</inkml:trace>
  <inkml:trace contextRef="#ctx0" brushRef="#br0" timeOffset="205984.513">23072 5691 707 0,'0'-10'333'0,"4"3"-133"15,3-3-50-15,0 4-19 16,2 2-18-16,-5 0 9 16,0 1 12-16,-3 3 24 15,-2-1-2-15,0 1-24 16,0 0-20-16,0 0-47 16,-15 14-7-16,-45 37-5 15,25-23-4-15,2 8-10 16,1-5-7-16,7 4-11 15,10 0-3-15,-4-8-4 16,-1 0-2-16,6-5-3 16,12-2-2-16,0-6-2 0,8 4-1 15,2-3 0 1,-4-2-1-16,5-1 2 0,7-1 0 16,2-6 2-16,2-7 1 15,8-6-1-15,-4-8 1 16,8-3-2-16,-4-3-1 15,4-6-4-15,1-3-1 16,-4-12-2-16,-3 2-3 16,0-3-1-16,-8-9 0 15,-8 7 1-15,-3 1 1 0,-11 13 2 16,-1 12 0-16,-6 10-4 16,-1 4-2-16,0 5-3 15,-1 4-1-15,-1 6 2 16,0-1 2-16,-1 10-19 15,-2-2-25-15,2 8-81 16,-4 1-56-16,6-3-155 16,3 11 210-16</inkml:trace>
  <inkml:trace contextRef="#ctx0" brushRef="#br0" timeOffset="206446.002">23530 5577 1106 0,'2'-7'523'0,"-1"3"-205"16,-2-1-42-16,-1 2-70 15,1 2-42-15,0 1-63 16,0 0-28-16,-1 0-37 16,1 1-6-16,-10 20-4 15,-21 31-1-15,11-19-1 16,14 12-3-16,-15-5-5 15,11 6-2-15,-2-9-6 16,-16-12-1-16,13 3-2 16,-1-5 0-16,-1-1-2 15,6 2 0-15,4-3-2 16,-14-10 1-16,7 0-11 16,7-2-13-16,-1-9-40 15,8 2-32-15,3-5-75 0,1-7-42 16,8-5-124-16,1-8 203 15</inkml:trace>
  <inkml:trace contextRef="#ctx0" brushRef="#br0" timeOffset="206782.579">23789 5523 910 0,'3'-5'556'16,"-1"0"-65"-16,-3 4-205 15,1 1-45-15,-1 0-103 16,-1 0-41-16,1 0-30 16,-5 3-10-16,-5 8-11 15,-40 44-3-15,27-22-7 16,2 3-3-16,-5 3-10 16,1-6-2-16,6 5-6 15,3 0-2-15,1-3-2 16,0-1-3-16,6 0-3 15,-2-6 0-15,0-8-1 16,-1 2 0-16,-6-9 0 16,7 2 0-16,-2-2-23 15,2-8-22-15,10-2-54 0,-2-5-49 16,10-8-107-16,-2-1-82 16,-4-6 208-16</inkml:trace>
  <inkml:trace contextRef="#ctx0" brushRef="#br0" timeOffset="207033.259">23327 5800 951 0,'-8'-7'477'0,"6"7"-141"16,7-4-38-16,9 5-70 15,-2-5-27-15,3 1-56 16,12 1-15-16,1 2-39 15,0 0-21-15,3-5-27 16,4 8-10-16,-2-4-14 16,3 11-5-16,-1 1-7 15,-7-7 1-15,-5 1-26 16,-4-5-24-16,-9-9-83 16,-1 8-59-16,-7-1 113 15</inkml:trace>
  <inkml:trace contextRef="#ctx0" brushRef="#br0" timeOffset="207555.606">24075 5445 520 0,'1'-8'351'0,"-2"8"35"15,3 0-87-15,3 1-70 16,-5-1-34-16,0 0-65 0,0 0-16 16,15 18-36-16,30 39-16 15,-25-16-2-15,10 18-1 16,0 2 2-16,-13 2 0 15,10-2-8-15,-13-15-5 16,-5-1-12-16,4-7-4 16,-10 0-8-16,-7-3-4 15,-12 6-2-15,2 6-1 16,-29-8-4-16,-6 0-1 0,-3-6-4 16,-9-12 2-16,8-2-14 15,6-3-41-15,0-14 33 16</inkml:trace>
  <inkml:trace contextRef="#ctx0" brushRef="#br0" timeOffset="210987.206">10043 4493 593 0,'-7'0'307'0,"5"1"-90"16,-3-1-28-16,6 0-57 15,-2-1-23-15,0 0-31 16,1 1-10-16,0 0-14 16,0 0 2-16,0 0 9 15,0 0 7-15,0 0 11 16,0 0 1-16,0 0-1 16,0 0-4-16,6 0-9 15,11 3-6-15,26-1-7 16,-19 0-1-16,8-4-4 15,-6-4-4-15,10 6-8 0,3-2-4 16,6 2-4-16,11 5-1 16,-7-2-2-16,-6-3-2 15,0 0-7-15,-21-10-2 16,9 9-6-16,0-1-2 16,-17-2-2-16,10 4-1 15,-17-1 2-15,-4-3 0 16,-3 3 1-16,0 2-2 0,-1-1-1 15,0 0-21-15,0 0-87 16,0 0-63-16,-2 1-206 16,-19 6 226-16</inkml:trace>
  <inkml:trace contextRef="#ctx0" brushRef="#br0" timeOffset="211544.678">10020 4713 678 0,'-6'0'378'0,"12"3"-101"0,-7-3-84 16,1 0-32-16,0-1-52 15,-1 0-17-15,0 0-19 16,1 1-1-16,0 0 6 15,0 0 6-15,0 0 3 16,0 0-5-16,0 0-5 16,0 0 0-16,9 1 2 15,5 1 0-15,35 4-4 16,-20-6-4-16,7-5-12 16,-5 2-5-16,1 3-7 15,9 7-2-15,-2-4-4 16,1-3-3-16,4 8-6 15,-9-7-5-15,3 9-8 16,-8-2-3-16,-4-1-5 16,-5-2-2-16,-19-9 1 15,7 0 0-15,-3-3 0 0,-5-3 0 16,12 6-2-16,-8-3 5 16,-5 0-44-16,1 1-31 15,-3 2 39-15</inkml:trace>
  <inkml:trace contextRef="#ctx0" brushRef="#br0" timeOffset="-203533.078">4196 4485 448 0,'1'-10'259'0,"4"4"-20"0,6 4-34 16,-6-6-39-16,0 6-17 15,-3-6-33-15,-6 0-11 16,7 4-17-16,-3 3-7 16,-3 1-18-16,2-1-12 15,0 1-26-15,1 0-9 16,-1 0-10-16,0 0 2 16,-1 10 1-16,-4 0 2 15,0-1-1-15,-22 32 0 16,13-30-2-16,-1 0-1 0,4-1-1 15,1-3 1 1,1-2 0-16,4-4 1 0,5-2 5 16,-1-5 1-16,2 5-2 15,0 0-3-15,1-5-7 16,5-11-2-16,29-34-2 16,-8 24-1-16,7 0 0 15,-6-1-1-15,1 7-1 16,6 4 1-16,-8 11-2 15,9-3-1-15,-7 8 1 16,-10-2-1-16,1 9 1 16,1 13 1-16,-8 4 4 15,-1 9 3-15,-12 0 10 0,-7 1 5 16,-8 4 5-16,-12 3 2 16,-9 1-3-16,-1 2-1 15,-7 4-5-15,-3-5-2 16,-10 8-3-16,-10-8 0 15,8-10 0-15,4 1-2 16,9-17 1-16,1-1-1 16,22-17 1-1,2 0 2-15,-22-11 8 0,17-15-6 16,10-7-10-16,16 3-3 16,6 1-8-16,1 2-2 15,13 5 1-15,2 7-2 16,-2 1 0-16,8 14 0 15,-8 3 1-15,1 12 5 16,5 14 3-16,-7 8 5 16,-3-2 5-16,-7-2 4 15,-3-1 0-15,-1-12 0 16,0 7-2-16,4-6-4 16,-5 2 0-16,3-11-2 15,-1-6 0-15,1-3 7 16,6-5 7-16,7-3-57 15,3-7-53-15,9-4-217 16,3-13 188-16</inkml:trace>
  <inkml:trace contextRef="#ctx0" brushRef="#br0" timeOffset="-203170.268">4609 4694 1184 0,'-7'-5'579'16,"1"-1"-209"-16,1 5-157 15,2 1-32-15,-3 0-71 16,1 6-27-16,-2 1-46 16,2 4-13-16,0 5-13 15,-16-3-3-15,14 5-3 16,-7 2-1-16,5-4 0 16,9 0 0-16,-7 3 0 0,1 0 7 15,-4-7-49-15,4 4-46 16,0-15-119-16,3-7-130 15,4 3 211-15</inkml:trace>
  <inkml:trace contextRef="#ctx0" brushRef="#br0" timeOffset="-202633.099">4947 4451 655 0,'0'-1'392'0,"0"0"-6"15,0-3-106-15,0-5-68 16,0 1-18-16,0 3-43 0,-1 0-25 16,1 4-51-16,0 0-21 15,0 1-19-15,0 0 1 16,-1 1 4-16,-5 23 0 16,-43 36-10-16,34-21-6 15,-6-7-8-15,4-2-3 16,-18-2-4-16,-3-5-1 15,11-2-3-15,10 0 0 16,8-12-1-16,4 0-2 16,4-7-2-16,-2-4-2 0,21 1-2 15,2-4 0-15,8-5 3 16,7-1 0-16,2-5 0 16,1 1 1-16,3 3 0 15,-7 5 0-15,-6 3 1 16,-3 1 0-16,-9 3-1 15,3 0-20-15,-8 0-51 16,-6 0-36-16,3 0-106 16,-6 0-67-16,1 2 178 15</inkml:trace>
  <inkml:trace contextRef="#ctx0" brushRef="#br0" timeOffset="-202261.489">5271 4276 1196 0,'-6'-4'541'15,"-3"0"-249"-15,6 4-60 16,3 10-77-16,-8 0-32 15,1 15-42-15,7 6-15 0,-17 6-20 16,-3-2-7-16,-3 4-9 16,-10-1-3-16,6 2-7 15,-6-1-4-15,7 2-5 16,1 8-3-16,-3-11 0 16,4 9-2-16,0-10 0 15,3-8-1-15,3-6-1 16,4-4 0-16,3-4 6 15,-3-7-17-15,11 2-54 16,-4-10-56-16,7 0-133 16,10 1-134-16,7-14 243 15</inkml:trace>
  <inkml:trace contextRef="#ctx0" brushRef="#br0" timeOffset="-200351.122">6015 4559 771 0,'4'-9'386'0,"-2"4"-109"16,4-1-42-16,4 8-52 15,-7-2-31-15,-2 1-55 16,3 7-19-16,-9-2-22 16,5 11-3-16,-6 5-2 15,-7 2-6-15,-14 8-14 16,8-3-4-16,2 15-6 15,-2-2-3-15,16-2-6 16,-17-5-2-16,5-15-3 16,2-3 0-16,3-7-1 15,5-1 0-15,2-8 8 0,4 2 2 16,3-11-1-16,0-3-1 16,8-10-8-16,3-12-9 15,0-3-34-15,10-3-16 16,4-2-18-16,1 4 4 15,14 3 29-15,-2 2 17 16,-10 5 16-16,2 7 1 16,-4 2 2-16,-6 6 0 0,-1 10 3 15,-3 1 6-15,-11 9 15 16,-14 2 5-16,8 11 10 16,-6 4 0-16,-5 7-5 15,5 7-3-15,-15-2-6 16,1 5-4-16,5-4-8 15,-5-4-2-15,4-7-3 16,-3-9-2-16,1-2 0 16,6-4 0-16,9 1 0 15,12-3 8-15,-12-11 3 16,3-4-1-16,5-10-1 16,0-2-7-16,15-12-14 15,0-5-10-15,7-13-28 16,-6-2-14-16,12 4 0 15,2 5 11-15,-5 6 24 0,1 5 13 16,-9 12 9-16,-3 4 0 16,-2 6 10-16,-7 2 9 15,0 8 19-15,-3 3 10 16,-4 6 0-16,-1 6-3 16,-2 6-11-16,-3 0-6 15,-6 2-6-15,-1 3-2 0,-6-4-6 16,2 5-2-16,-9 4-3 15,8-3 0-15,-2-3-1 16,2-4-1-16,10-5 0 16,-8-1 0-16,5 1-9 15,-1-7-29-15,4-5-97 16,1 0-60-16,3-14 109 16</inkml:trace>
  <inkml:trace contextRef="#ctx0" brushRef="#br0" timeOffset="-199863.416">6839 4582 1200 0,'2'0'521'16,"-4"3"-254"-16,-2 1-49 15,3-4-58-15,-1 0-29 16,-10 7-51-16,-17 10-14 15,-26 29-13-15,31-23-7 16,-4 1-14-16,6 2-5 16,-8 0-8-16,2-4-3 15,10 3-3-15,13 0 0 0,5-4-5 16,10 2 0-16,6-10-1 16,-4-4-2-16,8-4 2 15,7-1-1-15,-5-8 1 16,8-2 0-1,8-9 1-15,-9-2 0 0,11-4 0 16,-7-3 0-16,-9-3 1 16,-3-3-1-16,-9-2 2 15,-3 4 0-15,-5-2 0 16,-4 2-2-16,-6 5-1 16,-5 4-2-16,-6 5-4 15,-2 5-2-15,-7 4-4 16,-1 5 0-16,4 4 1 15,-10-1 0-15,11 6 0 16,-2-2 2-16,3 6-40 16,2-1-24-16,7-3-70 0,16 4-78 15,-3-5-241-15,11 3 293 16</inkml:trace>
  <inkml:trace contextRef="#ctx0" brushRef="#br0" timeOffset="-199410.865">7416 4210 650 0,'5'-9'402'0,"-5"2"1"16,5 2-105-16,-5 2-84 15,0 3-23-15,0 0-52 16,-1 0-24-16,0 0-49 0,0 1-14 15,-12 25-12-15,-12 35 3 16,10-7 7-16,-7-2 2 16,1 18-3-16,0 1-2 15,-7-6-7-15,-5 2-5 16,1-9-8-16,6-2-5 16,10-2-7-16,2-10-4 15,-2-12-2-15,6-7 0 0,0-12 2 16,1-3-11-16,4-8-19 15,0-4-574-15,5-19 436 16</inkml:trace>
  <inkml:trace contextRef="#ctx0" brushRef="#br0" timeOffset="-195575.036">4226 5454 468 0,'9'-4'241'16,"-5"-7"-57"-16,3 4-19 15,-4 3-19-15,3 1-8 16,-3 0-11-16,-3 0-2 0,-2-1-6 16,1 3-2-16,0 0-13 15,1-1-8-15,0 2-27 16,0 0-15-16,-1 0-19 16,0 0-7-16,-5 16 0 15,-24 33 0-15,12-28-1 16,0 0-3-16,5 1-8 15,7-4-2-15,4 0-4 16,1-7-1-16,-5-7 0 16,6 0 1-16,0-1 8 15,0-3 5-15,0-2 3 16,0 1-1-16,0 0-9 16,2-4-6-16,5-12-5 15,19-30 0-15,-7 24-2 16,-5 4-1-16,-1-3 0 15,-3-2-1-15,-6 8-1 0,-4 0 0 16,-4 3-1-16,1 9-1 16,-2 1-4-16,1 5-2 15,-17 5-3-15,4 1 1 16,-14 5 2-16,-2 3 1 16,6 8 3-16,4 0-1 15,-4 0 2-15,4 0-1 0,0 3 1 16,-4 1 0-16,7 2 1 15,2 7-1-15,5-2-2 16,-1 3 0-16,14 2 0 16,2-2-1-16,8-7 0 15,3-5 2-15,-1-6 0 16,0-6 2-16,6 2 2 16,1 3 2-16,-2-6 0 15,0-4 2-15,0-4 1 16,-1-2 2-16,8-5 6 15,-1-2 2-15,10-5 2 16,-1-4-1-16,-8-3-4 16,9 1-3-16,-7 1-2 15,-2 2 0-15,3 7-2 16,-11-4 0-16,-13 2-7 0,-1 3-36 16,-6-1-104-1,5 7-72-15,-1 5 119 0</inkml:trace>
  <inkml:trace contextRef="#ctx0" brushRef="#br0" timeOffset="-195097.741">4486 5448 893 0,'5'-12'411'0,"0"1"-160"16,-4 4-26-16,3 3-32 15,-3-1-20-15,-1 0-39 16,1 0-18-16,-2 6-36 16,0-1-15-16,-1 0-25 0,0 8-7 15,-4 13-5-15,-12 35 0 16,5-22 0-16,-7 1-3 16,4 12-6-16,0 1-2 15,-9-2-7-15,12-1-1 16,-3-12-3-16,-7-6-1 15,21-1-1-15,-11-5-1 16,8-11 0-16,5 0 1 16,3-5-5-16,-3-2-8 15,-1-6-43-15,1 2-44 0,0 0-111 16,5-13-73-16,7-11 170 16</inkml:trace>
  <inkml:trace contextRef="#ctx0" brushRef="#br0" timeOffset="-194745.678">4747 5358 646 0,'6'-23'414'0,"-1"18"22"15,-10 2-124-15,15 0-91 16,-4 8-28-16,-6-2-57 0,-1 1-10 15,-10 8-53-15,7 5-6 16,-5 4-11-16,-5 6-22 16,-2 1 6-16,-11 2-3 15,2 6-1-15,4 9-1 16,-6 1-6-16,8 5-5 16,0-6-10-16,-1-5-4 15,3-6-4-15,2-5 0 0,5 4-2 16,3-3 0-16,3-7 0 15,-2-4 1-15,2-11-7 16,-3-8-14-16,4-2-48 16,1-3-61-16,2-10-158 15,4-2 178-15</inkml:trace>
  <inkml:trace contextRef="#ctx0" brushRef="#br0" timeOffset="-194454.108">4388 5617 571 0,'-14'7'427'0,"14"-7"72"16,-4 0-164-16,9-3-112 0,-5 1-30 15,0 1-37-15,0 0-15 16,13-11-46-16,40-28-21 15,-19 28-35-15,-3 1-8 16,3 5-13-16,1 0-4 16,6 1-4-16,0 5-1 15,-12-5 0-15,1 2 0 16,-16 0-1-16,-3-1-20 16,-2 1-99-16,1 2-85 0,-3 1 115 15</inkml:trace>
  <inkml:trace contextRef="#ctx0" brushRef="#br0" timeOffset="-193695.04">4814 5870 685 0,'-6'0'334'16,"0"-3"-117"-16,-4 1-36 16,10-3-56-16,-5-2-10 15,8 2-37-15,1-6-1 16,-9 3 0-16,5 0-15 15,3-5 17-15,8 8-5 0,15-6-3 16,-2 0 2-16,5 5-16 16,-1-4-5-16,-3 7-10 15,-4 1-6-15,-1 5-12 16,-8 5-3-16,-8 0-4 16,4 4 4-16,-8-1 13 15,1 5 4-15,-4-12-1 16,-4 10-3-16,-7 0-13 15,-3-3-3-15,0 16-7 16,-6-14 0-16,3-1-3 16,0-6 0-16,-1-3-2 15,10 0 0-15,-3-2-2 16,2-1 0-16,19 3-3 16,-7-3-1-16,5-3-2 15,15 0-1-15,-11-4 0 16,5-2 1-16,4 5 0 0,-3 2-1 15,6 4-1-15,-3 3 0 16,-3 5 0-16,-3 1 0 16,-6 2 2-16,1 4 0 15,-4 3 2-15,-1 1 1 16,-3 5 3-16,-1-3 2 16,-5 5 7-16,-3-3 2 15,-12 1 11-15,-5 7 6 16,-10-5 10-16,-3-4 6 15,10-1 0-15,-9-9-4 0,0-6-11 16,-2-3-7-16,-12-9-6 16,12-5-3-16,6-5-4 15,8-5-3-15,8-4-7 16,5 9-9-16,3-6-40 16,7 4-23-16,3-4-144 15,2-9-75-15,14 1 178 16</inkml:trace>
  <inkml:trace contextRef="#ctx0" brushRef="#br0" timeOffset="-192756.035">5621 5368 545 0,'7'-8'309'15,"1"2"-32"-15,2 4-27 16,-8 2-43-16,-1 1-21 16,-6 4-43-16,3-5-20 15,1 0-25-15,-3 10-4 16,-11 13-13-16,-23 32 1 15,23-30-21-15,3-2-10 16,2-3-8-16,3-1-12 0,5-6-6 16,-2-3-5-16,5-2-8 15,-2-4-2-15,1-4 6 16,0 0 3-16,0-1 2 16,0 0 3-16,0 0-10 15,3-8-4-15,7-12-6 16,19-26-9-16,-15 25-15 15,-2-2-6-15,-3 3-6 16,7 3 7-16,-15 1 13 16,-10 4 5-16,-3 8-2 15,-8 4-2-15,-2 6-3 16,1 4 2-16,-1 5 3 16,-3 6 2-16,2 5 2 15,-1 4 2-15,-3 2 3 16,2 2 1-16,-1 3 4 15,7 7-1-15,7 3 1 0,-1-9 1 16,10-3-2-16,-8-8-1 16,9-6-1-16,0 3 0 15,7-2 1-15,8 2 1 16,-1-3 3-16,5 0 1 16,-3-1 4-16,-3-6 1 15,2-1 1-15,1-1 0 0,-1-8 2 16,6-1 1-16,-8-6 1 15,4-6 1-15,2-3-5 16,0-2 15-16,6-5-46 16,3-1-27-16,2-1 31 15</inkml:trace>
  <inkml:trace contextRef="#ctx0" brushRef="#br0" timeOffset="-192224.34">5845 5484 2173 0,'-64'57'736'0,"46"-23"-707"15,15 9-1-15,-12-7-3 0,7-2-4 16,-6-6-8-16,-15-13-5 16,31 7-4-16,-1-4-1 15,10-1-2-15,10 3 0 16,-9-9 1-16,9 0-1 15,6-6 1-15,2-4 1 16,6-3 2-16,-7-10 1 16,4 3 2-16,-16-12 0 15,11-7 1-15,-4-3 0 0,0-11 1 16,12 3 0-16,-21-5 3 16,3 3-1-1,-11-4-1-15,-7-2-1 0,-7 6-4 16,-3 2-1-16,-8 9-5 15,5 15 1-15,-4 2-8 16,-1 8-2-16,-1 9-4 16,-4-4 3-16,1 16-34 15,-7 2-20-15,8 9-98 16,-5 4-89-16,3-2 163 16</inkml:trace>
  <inkml:trace contextRef="#ctx0" brushRef="#br0" timeOffset="-191437.623">6076 5862 701 0,'0'-1'401'0,"9"-2"-68"15,2-1-117-15,8-4-25 16,34-3-41-16,-32 8-21 15,9 0-27-15,-3 3-12 16,-5-2-29-16,-5 4-10 16,-1 8-27-16,-5-2-2 15,-12 2 22-15,2 6 8 16,-15-2 15-16,-12 4-4 16,5 3-23-16,-10-1-9 0,4 4-12 15,-1-1-4-15,-6 4-6 16,1 3-2-16,0-3-2 15,10 5-2-15,0-9 0 16,2-4-1-16,10 1 1 16,0-8-2-16,-2-2 1 15,9-1-2-15,2-6 0 16,-6-3 0-16,19 2-2 16,-7-2 1-16,6 4-1 15,11 0 1-15,1-1 1 16,7-4 0-16,9-3 1 15,4 1 1-15,-8-2-1 16,3 4 2-16,-12-2-1 16,-11-7 1-16,2 3 0 15,-8 6 1-15,2-3 1 0,-5 3 0 16,-2 1 2-16,-1-9 6 16,-2 7-14-16,0-1-30 15,0-5-117-15,1 0 221 16,2-8-93-16</inkml:trace>
  <inkml:trace contextRef="#ctx0" brushRef="#br0" timeOffset="-190962.992">6676 5434 948 0,'2'-12'451'0,"-3"7"-170"15,-2-4-40-15,4 7-55 16,-7 3-33-16,7 0-47 15,-2-1-21-15,1 0-26 16,-1 2-1-16,0 18-3 16,-11 29-1-16,-10-24-7 0,27 16-4 15,-24 5-6-15,8 5-3 16,-9 0-8 0,-15-9-4-16,14-3-9 0,-4-6-2 15,9-5-4-15,1-3-1 0,3-4-1 16,4-8 1-1,7-4-3-15,0-2-8 0,2-9-35 16,4-6-35-16,6-14-100 16,1-8-8-16,13-17-55 15,-1-9-5-15,19-12 30 16</inkml:trace>
  <inkml:trace contextRef="#ctx0" brushRef="#br0" timeOffset="-190691.779">7051 5224 1054 0,'15'4'490'0,"-15"2"-186"15,0 3-36-15,-3 5-48 16,-5 0-28-16,-8 11-49 16,-6 2-32-16,-2 6-38 0,-1 1-14 15,2 4-16-15,1 7-5 16,6 1-9-16,-5 2-3 15,2-2-8-15,6 6-3 16,-6-10-6-16,2-8-1 16,4 2-4-16,0-9 2 15,1-1-2-15,2 2-1 16,7-14 8-16,-6-4-2 16,8-7-54-16,-1-3 8 0,2-7-184 15,0-6-97-15,8-6 213 16</inkml:trace>
  <inkml:trace contextRef="#ctx0" brushRef="#br0" timeOffset="-190446.568">6568 5607 1107 0,'-2'-5'519'0,"2"-2"-198"16,7 1-47-16,17-3-63 15,2-1-21-15,12-1-52 16,5-1-24-16,0 1-47 16,5 2-19-16,-4 4-24 0,-13 5-10 15,3-2-6-15,-4 1-1 16,-6 0 3-16,4-3-12 16,-15 4-18-16,-3-1-220 15,-10 1 168-15</inkml:trace>
  <inkml:trace contextRef="#ctx0" brushRef="#br0" timeOffset="-188592.481">7498 5530 357 0,'2'-12'257'0,"6"3"5"15,-6 1-24 1,2 3-6-16,1 0-20 0,-3 4-14 16,0 1-41-16,-2 0-22 15,-1 0-40-15,0 0-21 16,0 0-20-16,-10 18-1 15,-14 38 0-15,11-24-2 16,-1 6-8-16,3 1-7 16,-3-4-11-16,2 1-4 0,0-4-8 15,0-6-1-15,2-3-4 16,-1-4 1-16,2-4-1 16,3-3 1-16,0-4 2 15,3-6 5-15,2-4-1 16,1-5-2-16,1 6-9 15,0-2-9-15,8-23-21 16,17-28-8-16,-3 20-17 16,1-4-5-16,8-2 9 15,6-2 9-15,-2 6 21 16,2 3 9-16,-7 4 6 16,4 5 1-16,-5 8 0 15,-5 5-1-15,-1 7-1 16,-16 4-2-16,-2 7 0 15,2 2 3-15,-10 9 8 16,11 9 7-16,-18 3 8 16,0 9 1-16,-4 3-3 0,-8-4-2 15,11 1-6-15,-6-5-2 16,6-8-3-16,0-1-1 16,0-7-2-16,-1-6 0 15,4-2 0-15,7 1-2 16,1-4 1-16,10 2 0 0,5-2 1 15,-5-3 0-15,12-3 0 16,5-2 2-16,8-7 0 16,8-4 0-16,-1-6 1 15,-7-3 0-15,-4-7-1 16,1-6 1-16,-1-7 2 16,-2-2 2-16,-3-5 1 15,-8 3-2-15,-4 8-2 16,-3 3-2-16,-7 13-3 15,2 6-1-15,-9 6 0 16,3 7-1-16,-10 5 1 16,-6 5 1-16,-3 6 4 15,-2 4 2-15,4-1 5 16,4 6 1-16,-9-2 1 16,8 0-1-16,0 5-3 0,5 0 0 15,9 1-4-15,0 4-1 16,-2-9-2-16,2 0-1 15,-5 0-1-15,9-5-1 16,8-3 1-16,2 0-1 16,12-4 3-16,-6-2 1 15,0-2 3-15,0-7 1 16,13-2 1-16,-4-14 0 0,1-8-2 16,12 2-2-16,-12-14-1 15,9 2 0-15,4-4 1 16,-10-6 2-16,-5 6-1 15,-5 5-2-15,-14 11-1 16,0 6-1-16,-7 8 1 16,-5 1-2-16,-7 8-3 15,-1 5-1-15,-6 2 0 16,-2 8 2-16,-9 1 3 16,1 2 3-16,-3 6 2 15,6 3-2-15,9 3 0 16,1-1 1-16,3-1-2 15,0 1 1-15,9 0-2 16,-2-2-1-16,5-1-2 16,5-4-1-16,3 0 0 15,-6-3 0-15,15-3 13 16,1-1-4-16,-3-6-18 0,15-3 61 16,-2-1-47-16</inkml:trace>
  <inkml:trace contextRef="#ctx0" brushRef="#br0" timeOffset="-187589.516">8754 5257 499 0,'9'-13'354'15,"-1"0"19"-15,2 10-136 16,-2-6-25-16,-5 0-45 15,-2-3-15-15,1 1-28 0,1 4-13 16,1 10-28-16,-3 0-17 16,-3 6-20-16,1 4-7 15,-8 3 0-15,1 16 2 16,-2 15 1-16,-7-8-3 16,-2 7-2-16,3 0-2 15,-8-9-1-15,12 10-3 0,2-1-8 16,-8-5-5-1,2-4-6-15,8 7-3 0,-6-13-1 16,8-5-2-16,8-5 2 16,-15-16 1-16,4-5 4 15,4-2 4-15,4-2 5 16,1-2-1-16,8-1-5 16,-8-8-5-16,-9-10-11 15,10-2-7-15,-1 0-6 16,-2 1-1-16,0 6 4 15,-5-3 4-15,-1 3 3 16,3 3-1-16,-7 3-2 16,-2 5-3-16,-7 2-3 15,-4 5 1-15,0 4 0 16,-4 1 2-16,3 9 2 16,4 0-1-16,0 3 1 15,8 2-1-15,1 0-1 16,7 4 2-16,6 8-2 0,2 6 3 15,5 3-1-15,-1-5 2 16,6-1 2-16,-2-13 1 16,5-2 2-16,6 4 0 15,8-12 3-15,10 8 1 16,-2-12 2-16,-1-1 2 0,12-11 0 16,-6-10 0-16,14 2-1 15,-5-16-2-15,-6 3-2 16,4-4-1-16,-3-8-1 15,3 10-1-15,-10-6 1 16,-4 6 0-16,-16 3 2 16,-4 3 1-16,-13 6 1 15,-10 2-1-15,-1 10-4 16,-10-2-2-16,-13 8-2 16,5 2 2-16,-17 6 9 15,8 5 10-15,7 7 7 16,3-1 1-16,7 7-7 15,2-3-5-15,8 3-8 16,-1 0-3-16,9-2-2 16,2 7 0-16,5-9 0 15,4 6 0-15,1-6-5 0,6 1-3 16,1-1-70-16,2-13-32 16,1 5 65-16</inkml:trace>
  <inkml:trace contextRef="#ctx0" brushRef="#br0" timeOffset="-186966.219">9747 5118 784 0,'4'-4'449'0,"-5"0"-64"15,-4 1-111-15,0 2-118 16,-3 4-31-16,-2 4-31 16,-6-1-1-16,-7 11-4 15,-11-2-1-15,4 16-14 16,-2 5-11-16,5 11-14 16,22 9-7-16,-12-3-8 15,-2 0-3-15,4-3-6 16,-14-5-3-16,14 6-7 15,-5-4-2-15,6 1-4 0,2-4-1 16,2-7-1-16,19 4-1 16,-14-24 0-16,4-2 2 15,4-7 3-15,-10-8 5 16,10 0 4-16,-4-10-2 16,1-12-10-16,0-4-12 15,0-9-18-15,6 2-8 16,-6 0-5-16,2 1 4 15,-2 6 12-15,-8 4 5 16,-5 6 7-16,-10 2 0 0,-8 4-1 16,-3 5 1-16,-3 1 0 15,-2 6 0-15,-1 8 0 16,3 2 0-16,1 9 1 16,-8-4 1-16,15 3 4 15,17 10 1-15,0-1 5 16,5 2 2-16,15 7 1 15,-6-6 1-15,0-9-2 16,29 6-1-16,-13-12 2 16,4-7 0-16,28 0 1 15,-11-7 1-15,16-1 0 16,-3-6 3-16,-3-8 8 16,-3-11-23-16,9-1 4 15</inkml:trace>
  <inkml:trace contextRef="#ctx0" brushRef="#br0" timeOffset="-183996.604">8331 3917 801 0,'-1'-5'365'15,"-1"2"-162"-15,-5-9-35 16,0 8-46-16,-1-3-18 16,-2-4-20-16,2 8-3 15,3-1-4-15,-3-2-3 16,-3 2-18-16,0-4-12 16,-7 3-18-16,-1 2-7 0,-8-2-5 15,6 6-1-15,-15-7-1 16,-1-2-1-16,4 3-2 15,-8-9 1-15,2 7-1 16,-4 0 1-16,-14-4-2 16,-9 2-2-16,-2 1-2 15,-5-2-1-15,-1 4 0 16,0 1-1-16,-6-2-1 16,-5 0 1-16,2 1-2 15,-3 2 1-15,-7 1 0 16,1 0-1-16,-15-1 1 15,2 0 0-15,0 4 0 16,0 2-1-16,-1 0 1 16,-8 0-1-16,5 1 0 15,-9 2 1-15,7 1 0 16,0 0 0-16,-6-2 1 16,2 2 0-16,1 0 1 0,-1 6 0 15,1-1-1-15,-3 0-2 16,-3 5 1-16,-2-1-1 15,-2 2 1-15,8 6 0 16,-5 1-1-16,1 6 1 16,-1 2-1-16,-4 0 0 15,-2-1 0-15,5-1 0 0,6 5 0 16,4-2 0-16,9 3 0 16,4 0-1-16,7 10 0 15,1 8 0-15,2 8-1 16,-1-3 0-16,5 2-2 15,3-3 1-15,24 3-2 16,5 2 1-16,-4 0 0 16,17 9 0-16,-13-9 0 15,7 2-1-15,18 1 1 16,-8-18 0-16,18 12-1 16,3 2 1-16,2 4 0 15,5 6 0-15,4-2 1 16,-2-3 0-16,14-9 0 15,1 1 0-15,8-3 0 0,6 5 0 16,6 4 0-16,13-5 1 16,13-3 1-16,-7-11 0 15,4-5 1-15,-6-7 0 16,0-5 0-16,13 5 1 16,12-2 0-16,8 3 0 15,1-3 1-15,7-2-1 16,0 0 0-16,-6 0 0 15,12 0-1-15,-10-12 0 0,18 0 0 16,-2-5 1-16,-7-5 0 16,17 12 0-16,-12-14 1 15,8 4 1-15,1 1 1 16,-6-9-1-16,4 5 1 16,7-1-1-16,-9 0-1 15,3 0 0-15,1 0 0 16,-21-3 0-16,20-1-1 15,-1 5 1-15,-14 4 0 16,13-5-1-16,-10 0 1 16,-4-5-1-16,0 0 2 15,-4 2-1-15,0 1 1 16,-3-3 0-16,4 0-1 0,-5-1 1 16,-5 1 0-1,-2 2 0-15,-7-3 3 0,11 5 0 16,-4-2 2-16,1 0 0 15,-1 4 0-15,-7-5 1 16,-4 2-1-16,2 2-1 16,1-6 0-16,12 5-1 15,-3-5-1-15,3 0 0 16,-4 0 0-16,-10-1-2 16,12 0 0-16,-5-2 0 15,3 0-1-15,4-1-1 0,-11 4 0 16,1-1 1-16,-7 0-1 15,-2 1 1-15,2 0 0 16,5-1 0-16,-9-1 0 16,-6-2 0-16,-5-1-1 15,-6 2 2-15,1-1-1 16,-1 1 0-16,1 2 1 16,-5-3-2-16,10 1 1 15,6-1 0-15,-17-4 0 16,5 1 1-16,-6-2 0 15,1-2 0-15,18 4 0 16,-6 2 1-16,-3-6 0 16,-2 2-1-16,-3-5 3 15,7 1 0-15,-1-5 2 16,-4 1 3-16,-6 3 0 0,5-3 0 16,0 3-1-16,2 4-1 15,1-5 0-15,-13-7-1 16,3 12-1-16,-5-13-2 15,5 10 1-15,2 2 0 16,-2-14 1-16,-2 7-1 16,-3-7 0-16,5 3 0 15,-7 3 0-15,8 2 1 0,5 2 2 16,-6-2 0-16,6 4 0 16,-7-4-1-16,-8 1 0 15,-5 0-1-15,2 2-1 16,-4 0 2-16,-5-3 4 15,1-2 4-15,-1 5 6 16,-1-5 1-16,3-1-2 16,3 2-2-16,-5-10-5 15,1 6-3-15,0-5-2 16,1 1 0-16,-3 0-3 16,3 0 0-16,-2 3 0 15,-5-2 1-15,10 2 1 16,1 3 0-16,-5 0 1 15,-11-2 2-15,-4-2 1 0,4 5 1 16,-3-4 0 0,16 8 0-16,-10 0-2 0,-18-12 0 15,9 3-3-15,-10-9-1 16,3 3-1-16,6 5-2 16,-3-1 1-16,-5 2-1 15,3 1-1-15,1 2 1 16,-15-2-1-16,9 3 0 0,-9-4 0 15,0 1 0-15,5 1 0 16,-1 2-1-16,0-4 0 16,1 8 1-16,-2-6-1 15,-1-5 1-15,2 6-1 16,-3-8 1-16,-3 1-1 16,1-4 0-16,3-3 1 15,2-3-1-15,0 0 1 16,-6 4-2-16,-1-2 0 15,-1 4 0-15,14 8 0 16,0-3 0-16,-7 0 1 16,-2-4-1-16,-14-4 1 15,9 4 1-15,-5-3-1 16,5 3 0-16,-8-5 0 16,-5 3-1-16,-3 3-1 0,-3 2 1 15,7 4 0 1,-15-3 0-16,-1 1 2 0,-1 2 0 15,-9-2 1-15,-201-104 12 63,0 1-17-63,253 132 0 16,-12-6 1-16,4-4-2 0,-31-3 1 15,-6-4-1-15,0 3-1 16,1 5 0-16,3 4-1 15,7 3-1-15,-1 2-5 16,2 4-15-16,-8 1-54 16,16 3-42-16,-2 2-163 15,3-4 178-15</inkml:trace>
  <inkml:trace contextRef="#ctx0" brushRef="#br0" timeOffset="-172328.534">5313 8210 244 0,'0'-1'197'0,"0"-1"18"16,-1 1-16-16,1 0-17 16,0 0-18-16,0 0-6 15,0 0-18-15,0-2 3 16,0 2 4-16,0 0-5 16,0-1-30-16,0 1-20 15,0 0-43-15,0 0-18 16,-1 0-15-16,0 1-1 15,0 0-3-15,-4 7-1 0,2 19 1 16,-5 21-2-16,14-19-2 16,-11-11 0-16,2 1-1 15,2-4-1-15,-6-6 1 16,11 2-1-16,2 2 3 16,8 6 0-16,-12-15 2 15,1 8 0-15,-23-24 23 16,11 5 4-16,-2-4 1 15,11-2-1-15,5 3-24 16,4-4-7-16,-3-2-4 16,-6-5-1-16,8-3-1 15,-1-1 1-15,9 4 1 16,-2 1 0-16,-13 6 0 16,1 0 0-16,-4 1 0 0,-1 5-1 15,3 6-3-15,-3 0-3 16,-4 3-1-16,-12 1-2 15,9 4 3-15,-14 0 1 16,9 8 0-16,-7 4 1 16,-22-3 0-16,14 7 0 15,-18-1 0-15,19 9 1 0,4 7-1 16,-2-2 0 0,8 1 0-16,1-1 0 0,10-3 0 15,1-2 0-15,-2 1 1 16,2-2-1-16,-2-3 1 15,6 2 1-15,4 0-1 16,2-4 0-16,6 1 0 16,-2-3 1-16,0-6 0 15,1 0 0-15,8 1 3 16,3-9 2-16,8-5 1 16,14-1 1-16,12-6-1 15,4 0 0-15,2-5 0 16,-19-6 0-16,-15-4 1 15,0 3 0-15,-6 8 2 16,9 5-2-16,-9 6-1 16,-4 1-2-16,-7-3-2 0,-8 0 0 15,1 1-2-15,0 2-2 16,-1-3-3-16,0 0-36 16,-1 5-120-16,-1 4-108 15,-1-4 155-15</inkml:trace>
  <inkml:trace contextRef="#ctx0" brushRef="#br0" timeOffset="-171676.864">5775 8213 240 0,'4'-8'196'0,"5"5"20"0,-7-8-16 16,6 3 0-16,-6 0-9 15,2 0-9-15,-6 0-22 16,12 7-8-16,-5-3-8 16,-4 3-1-16,6 2-21 15,-13-3-21-15,0 6-45 16,2 3-22-16,-17 5-20 16,4 8-2-16,6 15 7 15,-11-2 2-15,19 14 6 16,-6 4 2-16,-6-7 3 15,4 3-2-15,-4-11-5 16,-3-7-5-16,5 2-9 16,6-2-1-16,-9-6-3 15,9 0-1-15,-6-9 0 16,1-7-1-16,9 2 0 0,3-6 1 16,0-4 0-16,0-2-3 15,0 2-50-15,0 0-48 16,4-9-201-16,1-9 187 15</inkml:trace>
  <inkml:trace contextRef="#ctx0" brushRef="#br0" timeOffset="-171253.95">6177 8135 957 0,'-4'-11'498'16,"-7"2"-138"-16,31 9-132 15,-25-4-33-15,4 1-49 16,6 1-24-16,-13-3-48 16,16 6-20-16,-4 5-28 15,3 3-10-15,-18 4-8 16,-6 2 1-16,2 14 5 15,-8 0 4-15,5 8 8 16,6 7 1-16,-4 9-2 16,3-2-4-16,-3-8-7 0,-3-3-3 15,1-12-3-15,0 1 0 16,9 6-2-16,-1-7 0 16,1-1-1-16,-3-4 0 15,2-4-1-15,0 1 2 16,4-6-1-16,5 0 1 15,-1-4 0-15,0-7 5 0,2-1-36 16,-2-6-53-16,2 3-160 16,0 0-33-16,5-15 148 15</inkml:trace>
  <inkml:trace contextRef="#ctx0" brushRef="#br0" timeOffset="-170910.441">5799 8459 803 0,'-7'-12'434'0,"12"11"-72"0,-7-9-99 15,21 17-87-15,-8-9-25 16,9-3-46-16,7 11-22 16,-6-10-10-16,3 13-6 15,2-3-8-15,5 0-3 16,-1 2-14-16,-1-11-9 16,-5-4-10-16,-4-4-5 15,5 3-6-15,6 5-1 0,-7 2-11 16,-5-7-38-16,-5-6-128 15,-8-10 260-15,-8-4-116 16</inkml:trace>
  <inkml:trace contextRef="#ctx0" brushRef="#br0" timeOffset="-169952.632">6194 8671 597 0,'0'-2'356'16,"0"-1"-56"-16,9 0-88 16,-1-2-31-16,1 3-32 15,-2-1-7-15,7-5-23 16,6 5-9-16,-11-6-24 16,12 4-15-16,-7 2-15 15,5-4-6-15,11 4-13 16,-8-5-5-16,-5 5-15 15,8 2-5-15,-6 2-7 16,1 5-1-16,-3 0 0 16,-9-1 0-16,-5 4 4 0,-5 2 2 15,-1 3 3-15,-5 6 0 16,-6-4-1-16,0 5-3 16,-6-4-1-16,3 6-1 15,-5-6-1-15,0-4-1 16,4 3-1-16,-3-14 1 15,11 2 0-15,5-4 0 16,0-5-3-16,6 1-3 0,3-7-5 16,3 7-1-16,7-5 0 15,-1-3 2-15,5 1 3 16,-7-4 1-16,3 9-1 16,-2 5 1-16,-6 5 1 15,11 6-1-15,-4 3 0 16,0 2 0-16,1 4-1 15,-10-4 1-15,0 7 0 16,-3 2 1-16,0 5 1 16,-2-4 0-16,-16-2 1 15,7 1 0-15,-6-1 1 16,-1 5 0-16,6-3 2 16,-15-4 0-16,-4-2 1 15,3-3 2-15,-4-1 1 0,3-1 2 16,-1-8 7-16,-3-3 6 15,-2-7 8-15,4-1 3 16,-3-6-6-16,4 1-5 16,4-7-11-16,1-1-5 15,10 3-6-15,-2-6-2 16,9 10-7-16,0-1-20 16,3 3-73-16,5 4-81 15,6 4 109-15</inkml:trace>
  <inkml:trace contextRef="#ctx0" brushRef="#br0" timeOffset="-168736.279">7151 8197 416 0,'-5'1'309'0,"3"3"32"15,-10-3-127-15,3 5-24 16,6-3-45-16,-1 3-20 0,1 1-26 15,3 3-12-15,0 3-17 16,-1 1-7-16,0 4-14 16,-2 1-4-16,-2 4-8 15,-8-1-3-15,11 5-7 16,2-6-2-16,-5-5-7 16,13 2-3-16,-19-14-1 15,15 12-2-15,-5-13 0 16,-9-5 4-16,18 4 4 15,-14-13 0-15,13 4-3 16,-6-11-4-16,2-5-5 16,-5-4-1-16,6-5-4 15,6 9-2-15,-6-4-6 16,18 5-4-16,-22 5-3 16,-1 0 0-16,3 14 1 15,-25-5-2-15,10 8 0 16,-7 1 0-16,-4 3 4 0,7 4 2 15,-4 1 4-15,3 1 0 16,-3-1 0-16,-6 7 0 16,10-1 1-16,0 6-1 15,-3 1 0-15,9-2 0 16,-11 13 1-16,5-2 0 16,-1-2-1-16,1 4 1 15,9-6 2-15,-9-2 1 0,13 8 3 16,-2-9 1-16,0-2 2 15,11 2 1-15,-2-4 3 16,4-1 3-16,3-2 2 16,6-2 0-16,4-6 2 15,8-2 0-15,-3-9 3 16,4-2 0-16,0-3 2 16,3 0-2-16,7-1-4 15,-5-4-1-15,-3-2-5 16,1 4-1-16,-20-1-2 15,7 2-1-15,0 7-3 16,-17-3 0-16,2 4 4 16,-2 1-21-16,-3 0-68 15,0 0-48-15,1 0-158 0,-2 0 176 16</inkml:trace>
  <inkml:trace contextRef="#ctx0" brushRef="#br0" timeOffset="-168105.455">7519 8240 994 0,'-7'-7'476'16,"3"7"-192"-16,0 0-117 16,-13 0-26-16,5 6-49 15,-5 2-12-15,-18 15-18 16,20 2-8-16,-3 9-7 16,-2 3-3-16,9-9-3 15,-15 0-2-15,2 6 1 16,5 0-1-16,6-1-7 15,4 2-4-15,-3-13-8 16,4-4-3-16,2-3-8 16,2 2 0-16,9-3-3 0,4-2-1 15,6-2 0-15,7-1 0 16,3-4 2-16,-2 0 0 16,2-6 0-16,0-6 0 15,-3-5-1-15,5-2 0 16,2-1 0-16,0-5 1 0,-1-3 0 15,-2-5 0-15,1 4 1 16,-1-2 1-16,-9 0 1 16,4 0 0-16,-20-16 0 15,6 5 0-15,-8-2-1 16,0 4 0-16,1 10-1 16,-17-4-1-16,-3 8-1 15,5 1-2-15,-10 4-2 16,2 5-2-16,6 6-1 15,-21-2-1-15,8 6 0 16,-5-2 0-16,10 3-1 16,-4 0-1-16,6 0 2 15,10 2-15-15,-2-1-70 16,3 3-57-16,5 3 84 16</inkml:trace>
  <inkml:trace contextRef="#ctx0" brushRef="#br0" timeOffset="-166956.941">7806 8613 538 0,'0'-2'318'0,"0"1"-21"16,2-5-35-16,-2 2-57 16,0 3-24-16,0-1-40 15,0 1-21-15,0 0-40 16,0 0-17-16,0 0-32 15,0 0-7-15,0 0-6 16,-1 1-1-16,0 0-1 16,-3 4-2-16,-2 9-2 15,-34 29-2-15,21-29-2 16,-3-3-2-16,5-2-1 16,3-2 1-16,5-2-1 15,16 1 2-15,-7-5-1 16,0-5-1-16,11-1-3 15,-14-5-1-15,23-1-1 0,1 0-2 16,1-2-3-16,9 1-3 16,-11-1 0-16,0 2-1 15,-2 3 4-15,-1-2 1 16,3 9-1-16,-2 1 0 16,-2 7-2-16,-4 4 1 15,-5 5 0-15,-5 0 1 0,1 8 3 16,-2 7 2-16,-8-1 3 15,-6 2 1-15,-4 5 3 16,-7-1 1-16,-5 2 0 16,0-1 1-16,-14-6 2 15,4-5 1-15,4-5 0 16,-1-5-1-16,5-5-2 16,-2-6 0-16,4-4 1 15,9 3 1-15,-2-10 2 16,9 3-3-16,-4-14-6 15,2-3-4-15,14-3-6 16,-3-2-4-16,10 11 0 16,0-2 0-16,1 9 3 15,9 6 1-15,-5-4-1 16,-3 0 0-16,5 13-1 16,-4-3 2-16,2 12 5 15,7 8 1-15,-8-10 4 0,-3-2 2 16,8 4 1-16,-2-1 1 15,5 0-1-15,6-4-1 16,9-3 0-16,3 0-1 16,1-4 0-16,-3-3 0 15,-16-1 0-15,8-6 1 16,0-6 14-16,5-4-24 16,11-10-84-16,1 10-51 15,-10-1 69-15</inkml:trace>
  <inkml:trace contextRef="#ctx0" brushRef="#br0" timeOffset="-165812.113">8430 8182 251 0,'6'-10'216'0,"5"5"72"0,0-3-36 16,-2 0-35-16,-9-5-10 15,0 3-20-15,12 7-10 16,-8-1-17-16,5 2-3 16,-5 2-20-16,-9-4-16 15,3 7-43-15,-6 4-25 16,-3 6-32-16,-7 4-7 0,-1 9-1 16,-2 7 0-16,0 13 3 15,-4 7 4-15,6 6 5 16,-1-2 2-16,0-16-2 15,8 0-4-15,-2-15-8 16,-3-9-2-16,8 8-4 16,1-9-1-16,2 3 0 15,3-5 1-15,-1-9 0 16,-1-2 0-16,1-6-10 16,4 3-20-16,0-1-64 15,0 0-53-15,0 0-196 16,10-20 214-16</inkml:trace>
  <inkml:trace contextRef="#ctx0" brushRef="#br0" timeOffset="-165390.182">8872 8108 838 0,'1'-9'437'0,"-1"4"-93"16,2 2-78-16,-2 1-60 15,0 1-18-15,0 0-45 16,0 1-23-16,0 0-50 16,-1 0-19-16,0 0-18 15,-1 0-6-15,-12 22 6 16,-30 34 0-16,27-22-2 15,-2 4 2-15,-2 5-6 16,-6 3-1-16,0 0-5 16,9 5-4-16,-1-10-6 15,2-6-2-15,3-7-2 16,-3-4-1-16,-4-1-1 16,9 0 0-16,-3-2 0 15,1-6 0-15,11-2 1 16,-1-1 0-16,4-5 1 15,-10-5-8-15,2-3-48 16,7-5-58-16,-10-4-164 0,8-1-48 16,-6-2 182-16</inkml:trace>
  <inkml:trace contextRef="#ctx0" brushRef="#br0" timeOffset="-165051.714">8339 8397 872 0,'-8'-12'484'15,"11"6"-100"-15,1-1-143 16,3-3-30-16,12 9-56 15,-1-1-21-15,6 2-35 16,-1-5-14-16,11 8-20 16,16 13-8-16,-16-16-13 15,4 13-6-15,-8-9-11 0,-14-7-7 16,9 6-8-16,-1-3-3 16,-7-6-1-16,-2 4 2 15,-4 4-13-15,-5-3-52 16,2 3-662-16,2-2 519 15</inkml:trace>
  <inkml:trace contextRef="#ctx0" brushRef="#br0" timeOffset="-164328.845">10017 8238 448 0,'8'-11'297'0,"5"5"22"16,-5-3-38-16,-8 2-50 15,13 4-28-15,-18-1-41 16,9 7-21-16,-3 0-39 16,-5 4-12-16,-1 8-27 15,-8 1-9-15,-6 14-5 16,8 6-3-16,-10 7 4 16,-3 1 2-16,1-2 1 15,-14 0-3-15,9-2-11 16,-1 0-6-16,-8-4-10 15,14-8-5-15,7 1-6 0,0-5-3 16,17-3-3-16,-6-4 2 16,-1-8-1-16,6 3 0 15,-2-12 9-15,2 3-16 16,0-5-49-16,-1 1-45 16,1-1-173-16,0-20 170 15</inkml:trace>
  <inkml:trace contextRef="#ctx0" brushRef="#br0" timeOffset="-164031.02">9743 8406 1026 0,'6'-6'479'0,"6"0"-190"16,2-6-47-16,8 8-56 16,8 3-25-16,4 7-30 15,1-4-14-15,9 8-21 16,-4-9-17-16,-2 0-32 0,-6 9-12 16,-5-9-19-16,1 0-4 15,-7-2-2-15,10 1-2 16,-18-9 13-16,4 8-17 15,-6-3-78-15,-8-3-58 16,5 4 69-16</inkml:trace>
  <inkml:trace contextRef="#ctx0" brushRef="#br0" timeOffset="-162581.216">11129 8727 427 0,'-1'0'235'16,"1"3"-27"-16,0-3-41 16,0 0-31-16,0 0-6 0,0 0-11 15,0 0-3-15,0 1 0 16,0-1-2-16,0 1-10 15,0 1-7-15,0 1-13 16,0 3-8-16,0-5-4 16,1 5-2-16,-1-1-4 15,0-3-1-15,0 0-4 16,0-2-2-16,-1 0-6 16,1 0-5-16,0 0-15 15,0 0-7-15,0-1-12 16,1-3-3-16,8-15-3 15,17-35-1-15,-16 28 1 16,5-4 3-16,0-8 5 16,3 2 2-16,7-6 1 15,-4-1-1-15,6-5-4 16,-5-3-1-16,-2 3-1 16,1 3-1-16,-5 13 3 0,-6 3 0 15,7 13 0-15,-11 1-2 16,2 7-6-16,-3 3-6 15,-4 7-2-15,-1 5-2 16,2 4 1-16,7 6 2 0,-9 6 1 16,1 6 0-1,-5 3 0-15,2 5 0 16,0 1 0-16,-10-5 1 0,14 2 0 16,-3-2 0-16,1-5 0 15,14 4 1-15,-20-5 0 16,-2-4-1-16,9 1 1 15,-3-3 0-15,11 2-1 16,1 0 0-16,-10-3 0 16,-8-6 0-16,8-2 0 15,9 0 1-15,-1-5 0 16,9 1 1-16,-7-8 0 16,-10-7 0-16,17 0 0 15,6 5 0-15,-7-7-1 16,0 4 0-16,-7-3 0 15,-3-7-1-15,9 6 2 0,-2 0-1 16,2-5 2 0,-5-1 0-16,3-7 0 0,2-3 1 15,2-8-1-15,-10-4 0 16,13-15 0-16,2-10-1 16,6-4-1-16,17 2 0 15,-13 2-1-15,6 13 0 16,-10 2-1-16,-4 4 1 15,-4 15-1-15,-14-1 0 0,4 12 1 16,1 10-1-16,-5 3-5 16,1 5-2-16,-8 9-4 15,-8-4 8-15,-1 14-62 16,1 4-61-16,2 8 262 16,-4 2-151-16</inkml:trace>
  <inkml:trace contextRef="#ctx0" brushRef="#br0" timeOffset="-161675.431">12169 8526 586 0,'3'-14'354'0,"1"1"-16"16,-2 4-76-16,6 7-70 15,-4-4-25-15,3 6-38 16,-2-3-16-16,-1 0-23 16,1 2-6-16,-6-2-2 15,1 3 2-15,0-1 4 16,-1 0-6-16,0 0-18 15,0 0-10-15,-4-1-19 16,-11-5-7-16,-29-4-10 16,26 11-5-16,2 1-5 15,-4 8-4-15,-6-2-2 0,3 4-1 16,-5 1-1-16,-2-7 0 16,12 11 0-16,-2-2-2 15,7 0 0-15,5 8 0 16,-4-4 0-16,10 3 0 15,-8-1 0-15,-1 0 1 16,15 2-1-16,-13-3 0 16,23 6 1-16,1 0 0 15,-6-5 0-15,4 1 1 16,-13-13-1-16,16 7 0 0,-15-9 0 16,0-5 1-16,9 1 0 15,-3-8 1-15,12-7 1 16,11 0 0-16,6-8-1 15,-8-6 0-15,6 0 1 16,-6-4 0-16,2 0 2 16,-2-2 0-16,-2 1 0 15,4-2 0-15,-3 9-1 16,-5 3 0-16,-8 4 0 16,-2 9 0-16,-11-1-2 15,0 5-1-15,-3 7-3 16,-7-3-1-16,-1 8-1 15,1 9 1-15,-4-1 2 16,5 10 1-16,-3-4 0 0,0-1 1 16,6 3 1-16,-2-3 0 15,1 1 1-15,3-1-1 16,0 1 1-16,4 0-2 16,3-2 0-16,-3-4 0 15,3-5 8-15,-3-3 6 16,3-3-74-16,2-4-44 0,2-8 61 15</inkml:trace>
  <inkml:trace contextRef="#ctx0" brushRef="#br0" timeOffset="-160883.432">12900 8192 624 0,'4'-12'370'0,"2"4"-75"0,-1 3-74 16,-5-3-27-16,0 6-34 15,0-1-16-15,-4 3-32 16,3 0-14-16,-1 0-37 16,-12 7-3-16,-32 48-5 15,13-25-2-15,9 16 0 16,-7 0-5-16,-8 1-7 16,9 8-3-16,2-12-10 15,7 0-4-15,6-5-3 16,-1-11-4-16,3-3-3 15,4-2-1-15,5-5-5 16,1-2-1-16,9 6-2 16,2-2-2-16,4-6 2 0,-3 3 0 15,13-11 2-15,7-5 1 16,12-11 3-16,23-8-1 16,-16-7 0-16,3-6 0 15,0 0-1-15,-9-3 2 16,1-5 1-16,-5 4 2 15,-18-6 1-15,-4-4 1 16,-8-1-2-16,-7-1-1 16,-3 1-2-16,-5 7-1 15,-5 12-5-15,-2 2-3 0,-4 10-1 16,-3 2-2-16,-3 5-2 16,-5 0 2-16,3 2-1 15,1 2 1-15,11 3-1 16,7 6-2-16,-1 1-1 15,5 4 6-15,2 3-37 16,-15-5-40-16,9 7-134 16,-3-1-82-16,9 2 177 15</inkml:trace>
  <inkml:trace contextRef="#ctx0" brushRef="#br0" timeOffset="-160344.368">13512 8118 648 0,'-3'-17'388'0,"2"6"-14"16,-1 1-92-16,2 4-77 15,2 8-27-15,-2-3-46 16,-1 0-26-16,0 1-41 15,0-1-16-15,0 1-17 16,-1 3-2-16,-2 26 16 16,-35 31 4-16,23-12 6 15,-16-5 2-15,9 9-12 16,5 5-7-16,-3-10-13 16,22 8-6-16,-22-18-6 0,-5-4-2 15,-4-2-4-15,-6-6-1 16,15 1-1-16,1 0 1 15,10-4-2-15,-3-4 1 16,3-6 0-16,1-3-1 16,2-2-1-16,5-3-2 15,2-7-25-15,4-4-30 16,8-8-100-16,9-4-27 0,9-4 103 16</inkml:trace>
  <inkml:trace contextRef="#ctx0" brushRef="#br0" timeOffset="-159962.643">13840 8076 769 0,'-1'-12'472'15,"-1"5"-29"-15,2 3-185 16,7 5-37-16,-2 5-75 15,-5-4-30-15,-2 9-42 16,-14-5-11-16,6 13-4 16,13 11-2-16,-20 2-2 0,-2 7 2 15,1 11 2-15,-14-5-3 16,5 12-13-16,5-10-5 16,-3-2-9-16,1-1-4 15,5-13-5-15,3 9-3 16,-3-10-6-16,-2-4-2 15,5 1-2-15,-3-3-1 16,6-3 0-16,3 0 0 0,0-11 0 16,3-3 0-16,2-5 2 15,2-2-15-15,0-8-51 16,3-3-56-16,2-7-125 16,1-3 145-16</inkml:trace>
  <inkml:trace contextRef="#ctx0" brushRef="#br0" timeOffset="-159668.509">13277 8397 1020 0,'5'1'526'0,"-12"-7"-158"16,20 10-140-16,-4-2-39 16,6-4-55-16,12 7-23 15,3-6-40-15,4-7-13 16,19 16-25-16,-11-8-6 16,2 3-12-16,-5 1-5 15,-12-2 0-15,-5-6 16 16,-6 1-83-16,-3 3-22 15,-7-4 46-15</inkml:trace>
  <inkml:trace contextRef="#ctx0" brushRef="#br0" timeOffset="-157601.048">14321 8326 284 0,'-8'2'217'0,"7"-2"38"16,0 0-69-16,0 0-67 16,1 0-27-16,0 0-25 15,-1 0-3-15,0 2 10 16,-1-2 9-16,1 10 10 15,1-6 0-15,-1-4-5 16,1 2-7-16,1 2-17 16,-1-4-7-16,0 0-14 15,0 0-2-15,0 0 1 16,0 0-1-16,0 0 3 16,0 0-2-16,0 0-4 15,0 0 0-15,0 0-6 0,0 0-2 16,8 0-9-16,5 0-5 15,-1 0-7-15,30 3-3 16,-32-3-1-16,-2-3-1 16,2 3 0-16,0-1 0 15,-2-8 0-15,7 9 0 16,-6-3 2-16,-3-5 0 16,8 13 1-16,-7-5-2 15,1-4 0-15,2 4-2 0,2 0-1 16,-5-3 0-16,5 4-1 15,-4-1 0-15,0-2 1 16,3 5-1-16,-1-3 0 16,3 7 0-16,-1-11-1 15,6 4 0-15,-1-4 0 16,5 2 0-16,4 4 0 16,-8-7 1-16,11 7-1 15,-5-2 0-15,-3-6 0 16,-5 2 0-16,4-2 0 15,3-4 0-15,15 10 0 16,8 0 0-16,-11-4 0 16,0 6 1-16,-10-1-1 15,3 5 0-15,-3-3 1 16,3-2 0-16,11 7 0 16,-5-9 0-16,1 1-1 0,1 1 1 15,-10-8-1-15,6 4 1 16,4 0 0-16,-7-5-1 15,0 0 1-15,-4 1-1 16,3 6 1-16,-1-3 0 16,-7 2 0-16,0 3 1 15,-10-3 1-15,4 2 8 0,-6 2 9 16,0 0 2 0,-1 3 6-16,-3 1-5 0,1 1-1 15,-5-7 0-15,0-4-3 16,0 1-3-16,-1 2-4 15,1 1 0-15,0 0-2 16,0 0-1-16,0 0-2 16,0 0-2-16,0-1-1 15,0 0-1-15,0 0-1 16,-1 0-2-16,0 0 0 16,0 0-1-16,0 0-1 15,-7-4-1-15,-7-2 2 16,-28-12-1-16,29 18 3 15,-6-6 1-15,-3-5 0 16,-2 3 1-16,5 1 0 0,3 2 0 16,-4 0 0-16,9-2 0 15,-5-3-1-15,1 0 0 16,6 2-2-16,6 4 0 16,16 5 0-16,1 0-1 15,-9-4 1-15,4 4-1 16,-11-4 0-16,-5 1 0 15,18 4 0-15,-11-1 0 16,11 2 1-16,3 4 1 0,1 1 0 16,8 0 1-1,-5 3 2-15,9 2 1 0,3 4 3 16,1 4 0-16,1-6 3 16,-5 2 2-16,8-1 0 15,4 2 0-15,-5-5 1 16,-8-2 0-16,-6-6-1 15,-11-3 0-15,2 3-1 16,10 1-2-16,-17-6 0 16,5 1 2-16,-4-2 1 15,-12-4-1-15,-1 1 1 16,7 2-2-16,-2-2-2 16,11 5-1-16,2 2-4 15,-16-7 0-15,-2 5-2 16,-4-4 0-16,-7 1-1 15,-2 3-1-15,4 5 1 16,-10-5 0-16,5 8 0 0,2 3 0 16,-14 1 1-16,6 2-1 15,0-3 0-15,-4 0 1 16,3-3-1-16,4 7 0 16,3-2 0-16,-1-1 0 15,1-12 0-15,2 2-1 0,10 5 1 16,-5-6 0-16,10 7-1 15,6 0 0-15,-9-5 0 16,4 4 0-16,14 6-1 16,-4-3 1-16,3-2 13 15,0 2-11-15,-13-10-68 16,4 4-49-16,23 8 59 16</inkml:trace>
  <inkml:trace contextRef="#ctx0" brushRef="#br0" timeOffset="-155959.016">16709 8151 192 0,'14'-4'170'0,"-21"-2"70"16,3 1-18-16,4 2-27 16,-4-1-8-16,5-3-23 15,3-1-8-15,1 2-14 16,6 3-9-16,-4-2-24 15,-3 3-12-15,0 1-13 16,-6-3-1-16,0 4-5 16,2 0-5-16,-1 0-18 15,0 0-10-15,-3 5-15 0,0 8-5 16,-1 1-8 0,-23 37-5-16,28-27-4 15,-4-2 0-15,-10 3-2 0,-4-4-1 16,12-3 0-16,4 0 1 15,9-6-1-15,-2-6 1 16,-5-3 0-16,2 1 3 16,-4-8 4-16,2 2 1 15,0 1 1-15,0-3-3 0,5-13-4 16,9-38-2-16,-1 26-2 16,4 7 0-16,-6-4-4 15,7 8 0-15,-4-2 0 16,-7 1 0-16,2 5 0 15,-16-2 1-15,2 8-1 16,-8-6-2-16,6 11-6 16,-2 0-1-16,-5 3-2 15,5 14 2-15,-22-4 4 16,6 7 0-16,-8 6 2 16,-9-1 0-16,6 7 1 15,-6 0 0-15,6 2 1 16,4 3-1-16,8 4 0 15,7 6 0-15,4-2 0 16,5 0 0-16,2-11 1 0,0-7 1 16,7-1 0-16,1-3 3 15,6 3 1-15,3-1 1 16,0-3 2-16,1-5 0 16,3-1 0-16,1-1 2 15,1-5 0-15,2-2 0 16,4-4 0-16,3-5 0 15,11-3 1-15,8 0 0 0,3-4-2 16,3 2 0-16,-17-3-3 16,-6 0 0-16,-13-2 0 15,0 1 0-15,-8 7-34 16,2-2-29-16,-1 8-90 16,-7-3-101-16,4 6 160 15</inkml:trace>
  <inkml:trace contextRef="#ctx0" brushRef="#br0" timeOffset="-155498.317">17074 8068 944 0,'5'-9'482'0,"-2"7"-118"15,-3 0-77-15,-6-1-87 16,5 3-42-16,0 0-64 15,0 0-32-15,0 0-20 16,-9 22-4-16,-20 36-4 16,10-23 1-16,-3 5 0 15,-5 3-1-15,7 10-5 16,-2-8-5-16,3 1-7 16,2 1-3-16,-4-21-4 15,3 3-3-15,3-6-2 16,5-7 0-16,1-1-1 15,7-2 2-15,1-4-1 16,-1-7-16-16,0-2-52 16,2 0-44-16,0-1-124 15,1 0-88-15,5-12 200 0</inkml:trace>
  <inkml:trace contextRef="#ctx0" brushRef="#br0" timeOffset="-155109.763">17424 7997 888 0,'-2'-21'486'0,"-2"12"-80"16,-1-2-97-16,2 6-106 15,4 13-47-15,-2 1-74 16,-2-3-22-16,-7 8-23 15,1 8-3-15,-7 1-4 16,-2 7 2-16,0 5 6 16,-3-7 2-16,-2 10-1 15,-8 5-5-15,-2 2-14 16,7 7-4-16,13 3-6 16,4-25-1-1,5-14-3-15,-1-1 1 0,-15 37-2 16,7 0 0-16,-20-14 0 15,16-14 0-15,6-6 1 16,-14-8-1-16,19-1 2 16,-2-1-14-16,2-5-43 0,1-1-39 15,4-7-118-15,-1 0-89 16,4-1 185-16</inkml:trace>
  <inkml:trace contextRef="#ctx0" brushRef="#br0" timeOffset="-154809.819">16869 8366 930 0,'-5'8'481'0,"6"-6"-116"15,10 10-114-15,2-17-69 16,6 5-35-16,5-7-37 16,-1-7-12-16,13 14-18 15,2-8-8-15,15 15-19 16,-8-2-10-16,-15-5-19 16,-6 0-8-16,-9-2-8 0,-3 0 14 15,5 3-63-15,5-1-69 16,-1-8 75-16</inkml:trace>
  <inkml:trace contextRef="#ctx0" brushRef="#br0" timeOffset="-153783.176">17389 8576 718 0,'-3'0'377'0,"1"0"-90"16,0 0-36-16,1 0-72 16,-1 0-29-16,1 0-31 15,0-1-8-15,0 0 7 16,1 0-2-16,0 0-18 15,6-2-11-15,18-7-33 16,28-7-12-16,-23 7-22 16,10 2-8-16,-5 2-6 15,-1 2-2-15,-9 4-1 16,-8 1 0-16,-5 3-3 16,-3 0 0-16,-5 5 1 15,5-3 0-15,-8 5 5 16,-3 4 0-16,-16 1 1 15,-10 0-1-15,-4 2-1 0,-3-6 0 16,6 0 0-16,3 1-1 16,8-4 0-16,8 2 0 15,3-7-1-15,2-4 0 16,1-4-2-16,1-1-1 16,7-1-3-16,5 0-2 15,3 2 1-15,2-6 1 16,7 4 2-16,-6 1-1 15,9 4 1-15,-3 1 0 16,1 4 0-16,5 4 0 0,-10 2 0 16,3 7 0-16,-11 1 0 15,-8 1 0-15,-4 3 1 16,4 4 0-16,-9 2 2 16,1 0 1-16,-8 1 4 15,-11-2 1-15,0-2 6 16,-6-4 5-16,0 1 13 15,1-3 6-15,-3-6 7 16,5 2-3-16,-2-10-6 16,1 0-6-16,-2-5-8 15,-1-5-4-15,7-2-8 16,0-2-1-16,7 2-4 16,7 1-3-16,-1 1-1 15,9-2-1-15,-6-2-16 0,-6-3-19 16,9 10-49-16,-9-7-49 15,13 6-117-15,13 1 156 16</inkml:trace>
  <inkml:trace contextRef="#ctx0" brushRef="#br0" timeOffset="-152633.229">18299 8141 398 0,'9'-7'284'0,"-7"5"32"0,1-1-46 15,-3 2-48-15,1-4-25 16,2 1-43-16,-3 3-11 16,0 0-36-16,0-1-14 15,0 1-10-15,0 1-9 16,-2 0-15-16,-2 16-6 16,-16 30-16-16,6-31-5 15,5 5-8-15,1 1-2 16,4 0-8-16,3-1-2 15,-3-6-4-15,3-4-1 0,-2-4-1 16,0-5 1-16,4-3 6 16,-2 1 1-16,1-1 2 15,0 1-1-15,3-14-6 16,18-32 0-16,-11 20-3 16,7 2-1-16,-10 1-1 15,2 4-1-15,-2 3 0 16,-4 1-1-16,2 6 0 15,-5-3-1-15,-2 2 0 16,1 4-2-16,-10-2-4 16,0 8-1-16,-3 6-2 15,-2 1 2-15,-3 7 1 16,-2 1 2-16,-7 1 0 0,-4-1-1 16,7 10 1-16,-4 4 0 15,12 10 0-15,-4 2 2 16,-2 3 1-16,4 1 0 15,-5-7 1-15,19 7 2 16,-6-10 2-16,1-6 0 16,9 4 1-16,-7-11 1 15,14 4 1-15,1-1 0 0,1-9 1 16,-5-1-2 0,8-3 0-16,4-2 0 0,-1-3 0 15,-7-5 3-15,4-8 1 16,8 6 1-16,2-5-2 15,1-2-2-15,-3 0 8 16,-1-9-7-16,11-1-50 16,10 0 55-16,2-7-27 15</inkml:trace>
  <inkml:trace contextRef="#ctx0" brushRef="#br0" timeOffset="-152108.38">18671 8148 1317 0,'-10'-2'593'16,"-4"0"-285"-16,10 1-82 16,2 4-70-16,-16-3-51 15,18 7-48-15,-2 3-10 16,-18-1-22-16,-1 3-3 15,-10 9 4-15,-5 3 1 0,9 9 3 16,1 6-2-16,0 5-7 16,5-3-4-16,3-5-6 15,10 2-2-15,2-15-3 16,3 0-2-16,6 1 0 16,3-5-2-16,7 1-1 15,1-2 1-15,6-6 0 16,7-5 0-16,-1-8 2 15,13-5 0-15,-2-10 1 16,-9-3 1-16,7-5-1 16,-13-6 1-16,12-10 0 15,2 0 0-15,-4-18-1 16,2 3 1-16,-18-4-2 16,-2 1-1-16,-9 16 1 15,1 7-2-15,-8 12 1 16,-3-2-2-16,-8 10-1 0,-10-5-2 15,-6 12-3-15,-6 7-1 16,-3 4 0-16,6 6 2 16,-5 2-22-16,1 1-31 15,-13-2-85-15,-8 3-66 16,9 5 126-16</inkml:trace>
  <inkml:trace contextRef="#ctx0" brushRef="#br0" timeOffset="-151071.067">18987 8472 563 0,'14'-5'321'0,"2"1"-70"16,-12-5-38-16,0 4-54 15,-4-1-38-15,-1 6-21 16,2 0 7-16,-2 0-10 16,1 0-2-16,-1 9-7 15,-7 4-18-15,-26 25-22 16,-9-27-11-16,14 4-17 15,5 5-6-15,5-1-4 16,5-3 0-16,2-3-4 16,4-1 0-16,2-5-1 15,0-5 0-15,5-1 4 0,1-4 1 16,0 2-3-16,0 0-3 16,0 0-7-16,11-6-7 15,10-14-16-15,30-27-6 16,-15 30-6-16,-6-2 4 15,4 11 16-15,0 5 6 16,-16 4 2-16,11 5-1 0,-16 6-2 16,-2 4 0-16,-2 9 3 15,-13 6 7-15,-12 6 15 16,-7 1 9-16,-9 6 18 16,-5 0 2-16,-1 2-1 15,-1-1-2-15,-2-2-4 16,-1-6-2-16,6-5-6 15,-1-7-2-15,0-12-6 16,9 0-1-16,4-12 0 16,2-2-1-16,2-6-4 15,1-6-1-15,10-1-22 16,6-10-11-16,12-1-20 16,0 2-3-16,-1-2 13 15,6 9 7-15,2 5 15 16,-6 0 2-16,8 12 0 15,-5 0 0-15,4 11 1 0,1 6 3 16,-2 2 5-16,1 0 2 16,-4-3 2-16,-2-1-1 15,8-1-1-15,-2 5-1 16,5-13 0-16,6-3 3 16,1-3-19-16,3-9-50 15,4 2 23-15,4-2 8 16</inkml:trace>
  <inkml:trace contextRef="#ctx0" brushRef="#br0" timeOffset="-150070.296">19496 8502 631 0,'-1'9'314'0,"1"1"-93"16,-2-7-27-16,0 0-42 15,-2 2-17-15,0 0-29 16,1 5-11-16,4 1-15 16,8 22-3-16,-9-29-4 15,-16-2-5-15,0-1-4 16,14 5-4-16,3-1-4 16,3-3 0-16,-4-2-5 15,0-1-5-15,0 0-12 16,-1 0-9-16,1 0-13 15,2-13-2-15,4-12-3 0,22-29 0 16,-5 18-1 0,2-11 0-16,10-11-2 0,-1-7 0 15,-5-4-2-15,9 10 0 16,-8 11 0-16,-4 3-2 16,-6 11 0-16,-1 10 3 15,-10 11 10-15,0 7 5 16,-2 6-3-16,-7 3-4 15,-1 11-5-15,-5 1-3 0,-8 15 5 16,2-2 2-16,2 8-1 16,2 11 1-16,2-2 1 15,1 0 0-15,-1 4 1 16,1-6-2-16,5 1-3 16,0-2-1-16,0-12-2 15,1-4 0-15,1-4-1 16,3-1 1-16,4-1-1 15,2-3 0-15,-4-8 2 16,1-6 2-16,2-3 4 16,-2-7 1-16,14 2 2 15,0-4-2-15,0-12-2 16,9 4 0-16,-8-21-3 16,6-3 0-16,1-3 0 15,-13-10 0-15,3 7-1 0,-2-4-1 16,-9 3-1-16,19 9 1 15,-7 1-1-15,-7 2-1 16,6 5-1-16,-18 4-1 16,4 6-1-16,2 14 0 15,-3 3-4-15,-2-3-1 16,-1 9 1-16,0-2-24 16,-2 8-79-16,-2-7-71 15,0 6-370-15,-3 23 359 0</inkml:trace>
  <inkml:trace contextRef="#ctx0" brushRef="#br0" timeOffset="-149216.524">20347 8413 641 0,'16'-6'338'0,"-1"4"-78"0,-1-8-42 16,-3 0-14-16,1 2-25 16,-8 4-19-16,-2 4-11 15,2 4-27-15,-4-4-7 16,0 0-18-16,0 0-12 15,-1 0-20-15,0-1-11 16,0 0-19-16,-18-5-6 16,-31-9-11-16,26 13-4 0,-1 2-3 15,2 9-2-15,0-4-6 16,-1 4 0-16,-6-2-3 16,4-3 1-16,-7 6-1 15,7-1 0-15,8 12 0 16,-4-2-1-16,16 6 0 15,-10-6-1-15,1-4-1 16,17 2 2-16,-6-1-2 16,-3-1 0-16,7 3 0 15,3-4 0-15,16-2 1 16,3-1-1-16,9-4 1 16,-12-6 0-16,2-2 2 15,10-3 2-15,-6-7-7 16,5-3-7-16,0-6-9 15,0 2-4-15,1-7 1 16,2-2 3-16,-9-11 5 16,0 0 0-16,-2 6 3 0,-7-5 3 15,2 23 2-15,-9-3 3 16,-9 9 2-16,-6 5-4 16,-7 3-4-16,1 5 3 15,-4 4 7-15,3 8 5 16,2 5 8-16,-1-6 1 0,4 7-1 15,0-3-1 1,1-4-2-16,3 4 0 0,-2-9-3 16,3 4 1-16,4 1 0 15,7 7-3-15,2-2 1 16,2-3-1-16,0-4 0 16,-1-5 0-16,12 2 1 15,-1-6 2-15,15 5 3 16,-14-9 1-16,4-4 1 15,10 3-2-15,-7-9-2 16,12 1-1-16,-5-2-2 16,-6 0 0-16,-2 5-3 15,-1 2 1-15,-12 2 6 16,1 1-9-16,-13-1-57 16,-3 2-51-16,-2 11 61 0</inkml:trace>
  <inkml:trace contextRef="#ctx0" brushRef="#br0" timeOffset="-143436.138">21771 8217 563 0,'1'-3'345'0,"2"0"-61"0,-1-3-55 16,-2 5-25-16,0 0-38 15,0 0-15-15,0 0-11 16,0 0-7-16,0 0-28 16,0 0-15-16,0 0-33 15,0-1-15-15,0 1-10 16,0 1-1-16,0 0 4 16,1 22 1-16,-12 37-3 15,-6-20-3-15,0 6-7 16,2 3-3-16,-1-12-4 15,6 1-2-15,-2-11-3 16,-1-4-2-16,1 4-1 16,-1-7-1-16,5-1-1 15,-2-4 1-15,4-6-1 16,0-4 2-16,3-1 6 16,5 0 1-16,-3-4-16 15,0 0-25-15,-1 0-103 0,1 0-73 16,1-8 121-16</inkml:trace>
  <inkml:trace contextRef="#ctx0" brushRef="#br0" timeOffset="-143109.978">21611 8304 1002 0,'0'-6'465'0,"4"2"-196"15,3-5-32-15,3 9-51 16,3-3-28-16,2 3-34 16,5 4-11-16,-1 3-23 15,2 5-9-15,4 4-13 16,4 0-3-16,4-3-11 15,-5-6-12-15,3 0-16 16,-8-4-9-16,-7-1-7 16,-2-2 0-16,2-2-1 0,-5 2-12 15,-3-3-89-15,7 3 67 16</inkml:trace>
  <inkml:trace contextRef="#ctx0" brushRef="#br0" timeOffset="-142345.208">22838 8125 516 0,'-3'-5'303'0,"-7"-3"-35"16,5 3-19-16,5 5-51 15,11 1-20-15,-5-1-27 16,-7-1-9-16,-3 0-24 16,3 0-18-16,0 1-39 15,0 0-16-15,-11 7-13 16,-2 18 1-16,-39 42 13 16,35-16 2-16,-5 5-5 15,-1 5-6-15,4-4-13 0,-4-8-5 16,2-10-7-1,2-6-2-15,1-7-4 0,3-4 1 16,3-6 1-16,-3-7 0 16,10-7 8-16,-5 1-5 15,11-6-44-15,0-3-39 16,6-8-127-16,7-9 33 0,4-8 87 16</inkml:trace>
  <inkml:trace contextRef="#ctx0" brushRef="#br0" timeOffset="-141942.744">23200 8052 1205 0,'3'-4'516'0,"0"-3"-292"15,2-4-34-15,0 2-54 16,-2 4-26-16,-3 5-19 16,-1 2-7-16,0-2-29 0,0 0-11 15,0 0-9-15,-8 20 4 16,-24 36 9-16,13-25 1 16,-3 9-11-16,2 2-6 15,-3 10-8-15,-6-6-3 16,-3 8-7-16,7-1-3 15,-6-16-3-15,11 8-1 16,2-14-2-16,-7-11 0 0,17 3 0 16,-11-6 0-16,10-4 0 15,-1-1 0-15,5-5 2 16,10-4 5-16,-14-3-28 16,9 0-19-16,3-6-107 15,-1-3-92-15,22-6 147 16</inkml:trace>
  <inkml:trace contextRef="#ctx0" brushRef="#br0" timeOffset="-141620.872">22702 8276 1067 0,'-5'-1'509'16,"4"1"-184"-16,-2 1-74 15,3-1-48-15,0 0-38 16,0 0-44-16,15 4-4 16,13 1-28-16,39 3-16 15,-21-4-23-15,5 2-7 16,-16-10-11-16,0 0-7 0,4 2-11 15,-6-3-2-15,-1 3-5 16,-4-4 3-16,-13-3-20 16,-3-2-35-16,0 3-63 15,-4 4 63-15</inkml:trace>
  <inkml:trace contextRef="#ctx0" brushRef="#br0" timeOffset="-140809.179">23160 8580 748 0,'-1'0'375'0,"0"0"-121"16,-3 0-30-16,3 0-62 15,0 0-16-15,0 0-29 16,0 0-9-16,0 0 3 16,0 0-1-16,1 0 4 15,0 0-1-15,10-1-29 16,18-4-15-16,37-8-26 16,-20 12-10-16,-2 4-15 15,-16-2-5-15,-7 4-7 16,-12 1-1-16,-14-1-1 15,6 3 4-15,-8 6 8 16,2 4 3-16,-12 3 2 16,2 5-3-16,-11 4-5 0,-13-4-3 15,0 5-2-15,-8-2-2 16,8-2-1-16,3 0 0 16,7-6-1-16,-5-10 1 15,1-3 0-15,3-3 0 16,9-1 2-16,13 3 0 15,2-7 0-15,1 2-1 16,5-4-2-16,-1 0-2 16,2 2-2-16,-1-2-1 0,1 1-1 15,-1 0-1-15,1 0 1 16,2 1 1-16,11-1 3 16,16 2 3-16,34 0 7 15,-28 3 3-15,3-3 6 16,-1-1-1-16,5 1-1 15,4-1-2-15,-6 2-6 16,5 2-2-16,-20-4-3 16,-14-8 0-16,10 9-1 15,-21-8 0-15,8 6-1 16,14 4 0-16,-21-11-2 16,17 8 0-16,-8 0 4 15,1 0-18-15,7-2-35 16,-4-3-46-16,-2-6 51 0</inkml:trace>
  <inkml:trace contextRef="#ctx0" brushRef="#br0" timeOffset="-140092.392">24031 8126 1120 0,'-3'0'507'0,"-4"0"-253"0,4 3-37 16,2-3-68-16,0 0-27 16,-21 9-22-16,-33 16-1 15,25-8-18-15,-5 3-12 16,3 9-17-16,-2 7-5 15,-1 0-8-15,0 2-4 16,-2-9-7-16,2 4-3 16,12-1-2-16,7-5-2 15,10 3-4-15,5-6-4 16,6-1-4-16,2-4-2 0,10-5-1 16,14 4 0-16,-3-8 1 15,15 1-1-15,13-1 3 16,-18-10 0-16,16-6 1 15,-6-3 1-15,-8-12 0 16,9-3-1-16,-4-1-2 16,-2-6 2-16,2-1-1 15,-1-2 0-15,-13-6 0 16,6 3 0-16,-25-7 1 16,-1 1 2-16,3 8 0 15,-14-2 1-15,2 11 6 16,-7 0 2-16,-24-1 0 15,-1 5-1-15,-14 0-9 16,-1 7-4-16,1 0-4 16,-1 0 0-16,5 4-2 0,-2 0-1 15,-2 8-3-15,9 4 8 16,5 6-14-16,0 6 5 16,20 15 4-16</inkml:trace>
  <inkml:trace contextRef="#ctx0" brushRef="#br0" timeOffset="-137441.01">3565 9504 504 0,'-2'-9'293'16,"4"-3"-52"-16,2 1-63 15,20-33-21-15,-6 34-8 16,-10 0 0-16,-3 6-1 16,0 0 3-16,-5 0-6 15,1 4-5-15,-2-1-30 16,0 0-22-16,0 1-34 0,0 0-13 16,-6 24-5-16,-12 33 2 15,8-15 1-15,3 3-1 16,-11 2-7-16,1 11-3 15,-6-11-5-15,-4 0-4 16,9-4-4-16,-2-15-3 16,9 3-2-16,-1-10 0 15,9-5 0-15,-13-4 1 0,8-5 5 16,-7-6 2-16,10-4-4 16,20 3-26-16,-14-9-104 15,11-1-88-15,-4-8 118 16</inkml:trace>
  <inkml:trace contextRef="#ctx0" brushRef="#br0" timeOffset="-137028.356">3142 9912 417 0,'-14'0'322'0,"4"1"21"15,4 1-106-15,1 2-25 16,5-4-65-16,-1 2-20 16,1-2-15-16,0 0 4 15,0 0 9-15,15 0 8 16,32 0-11-16,-24-8-14 15,23 8-16-15,0-6-9 16,-9-2-11-16,5 3-5 16,-9-4-10-16,5 3-6 0,10 5-13 15,5 0-5-15,-4 1-11 16,-6-6-5-16,0 1-6 16,-17-5-1-16,0 3-2 15,-7 1 0-15,-8 1-1 16,9 5-12-16,-6 0-67 15,-9 0-62-15,-5-5-8 16,-5 5 62-16</inkml:trace>
  <inkml:trace contextRef="#ctx0" brushRef="#br0" timeOffset="-136576.573">3375 9391 513 0,'-10'-8'344'0,"8"7"45"15,-7-4-97-15,2-3-65 16,-2 4-28-16,6-4-52 16,3 7-24-16,4-6-34 15,6 7-5-15,2-3-8 16,-10-7 1-16,17 10-10 16,-4-9-10-16,10 10-17 15,15 1-6-15,-1 2-4 16,5 1 3-16,3-5 3 15,4 6 0-15,13 0-3 16,8 2-3-16,-11-8-9 16,1-1-5-16,-18-10-2 15,-8 0-3-15,1 8 0 16,-14-12 0-16,-5 6-3 16,-8-7 6-16,-3 8-54 0,-2 10-62 15,-1 1 67-15</inkml:trace>
  <inkml:trace contextRef="#ctx0" brushRef="#br0" timeOffset="-135319.006">3447 10774 568 0,'31'-53'356'16,"-31"42"-42"-16,1 5-80 15,1 2-27-15,-1 1-31 16,-1 3-18-16,0 0-38 16,0-1-17-16,0 1-32 0,-1 0-6 15,1 0-3-15,0 13 2 16,-2 7-1-16,-8 28-7 15,7-27-8-15,-7 1-8 16,3-2-12-16,2 3-5 16,1-4-8-16,0-2-3 15,4-1-3-15,2-5-1 0,-2-6 1 16,4 0 3-16,-4-6 9 16,-6-9 1-1,6-1 0-15,2-5-4 0,7-4-10 16,5-1-1-16,-8-8-2 15,4 0-2-15,-3-2-1 16,0 0-2-16,-1 8-1 16,-1 7-1-16,-8 1 0 15,-1 8-2-15,-9 3-5 16,-8-2-3-16,-6 16-2 16,6 0 1-16,-11 10 4 15,1 3 3-15,1 1 2 16,-16 0 1-16,6 4 1 15,-1 1 1-15,5 4 0 16,9-4-1-16,9 4-1 0,6 8 0 16,4-4-1-1,4 1 1-15,4-7 0 0,-1-2-1 16,7-7 3-16,1-3 0 16,11 6 2-16,4-14 2 15,14 0 13-15,19 1 8 16,-4-19 10-16,2 0 6 15,11 0-5-15,-13-8-3 16,-4 10-5-16,12-7-1 0,-22-14-6 16,-2 15-4-16,4-9-6 15,-7 15-2-15,-13 6-2 16,-9-10 0-16,-6 9-17 16,-9-1-23-16,-3 1-60 15,4 12 334-15,-8 9-201 16</inkml:trace>
  <inkml:trace contextRef="#ctx0" brushRef="#br0" timeOffset="-134347.714">3100 12088 479 0,'20'-40'332'0,"-20"33"36"15,2 3-72-15,2 4-55 16,-8-9-29-16,4 7-45 15,1 5-24-15,-2 1-53 16,1-4-19-16,0 0-21 16,0 0 1-16,-5 24 0 0,-2 34-2 15,-2-27-7-15,0 4-6 16,10 11-9-16,-11 5-4 16,-2-2-6-16,-2-2-1 15,-2-2-5-15,-5-10-1 16,8 2-3-16,5 0 0 15,-2-14-1-15,8-1-1 0,0-5 0 16,0-10 0-16,2-3 1 16,0-4-2-16,2-6-40 15,-2 5-31-15,0 0-96 16,4-4-74-16,6-19 150 16</inkml:trace>
  <inkml:trace contextRef="#ctx0" brushRef="#br0" timeOffset="-133930.278">3133 11988 730 0,'-6'-9'400'16,"3"3"-39"-16,0 8-104 15,1 0-39-15,1-2-28 16,0 0-62-16,0 0-22 16,0 0-28-16,1-1-7 15,9 0 8-15,20 3 1 0,40-1-6 16,-13 5-4-16,-9-6-17 15,-1-1-5-15,0 1-16 16,-13-11-8-16,8 5-8 16,-7-3-4-16,-1 8-1 15,-1 2-1-15,-11-9-2 16,4 8 1-16,-12-6-2 16,-10-10-2-16,4 18-28 15,-5-8-26-15,-2 2-80 16,1 6-70-16,-2-2 125 15</inkml:trace>
  <inkml:trace contextRef="#ctx0" brushRef="#br0" timeOffset="-133572.121">3150 12334 1041 0,'-1'-10'546'16,"-2"1"-178"-16,6 4-85 15,2 2-30-15,7 1-62 16,-1-6-28-16,9 6-57 15,4-2-24-15,3 4-21 16,7 0-3-16,-4-1 2 16,0 1-5-16,-3-3-16 15,1 3-10-15,-1-2-15 16,0 2-3-16,-6 0-3 16,-6 0 2-16,-4 3-35 15,-7-9 7-15,4 3 7 16</inkml:trace>
  <inkml:trace contextRef="#ctx0" brushRef="#br0" timeOffset="-131259.421">5739 9445 584 0,'18'-34'313'0,"-18"33"-65"16,4-3-30-16,-11 0-48 16,-6-1-21-16,18 3-26 15,-2-2-7-15,3 4-19 16,13 2-7-16,-20-5-19 15,-7 1-8-15,1-2-13 16,5 0-7-16,2 11-12 16,6-3-7-16,-10 4-5 15,-5 0-2-15,6 4-2 16,-15-1-2-16,5 4-4 0,12 2-1 16,-11-6-3-16,8 0 2 15,11 0 0 1,-16-6 1-16,-5-2 5 0,3-2 2 15,1-5 2-15,0 1-2 16,19-2-5-16,-6-3-4 16,-3-3-6-16,7-5-1 15,0-1-3-15,12 2-1 0,8 6 0 16,-8 1 0-16,-1-4 1 16,3 11 0-16,-3-11-1 15,6 6-1-15,-2 9-1 16,-5-1-2-16,-3 8 2 15,0 5 1-15,-5 3 4 16,-4 2 2-16,-5 3 2 16,-6-2 2-16,-4 11 2 15,-9-1 1-15,-3 13 4 16,-7-4 0-16,-8-2 3 16,8 4-1-16,0-11 1 15,-8-2 1-15,-11-12 2 16,-1-9 0-16,-7-4 1 15,23 2-1-15,11-2-1 16,-3-4-2-16,6-8-2 0,-5-2 0 16,5-9-4-16,3 7-2 15,5-4-5-15,5 6-1 16,4 0-6-16,-2-9-1 16,4 5-3-16,5-3 0 15,2 3 0-15,5 7 1 16,5 3 1-16,-6-5-1 15,5 8 2-15,0-5 1 0,1 2 6 16,4 6 1-16,3 5 5 16,2 6 1-16,4 6-1 15,-4 0 2-15,4 4 0 16,6-1 1-16,-3-4 0 16,-15-7 0-16,-4-5-2 15,-14 1-1-15,2 1 0 16,-4-5 1-16,8 8 1 15,2-9 1-15,-8-5-34 16,5 0-30-16,7-3-113 16,-11-6-78-16,14 2 152 15</inkml:trace>
  <inkml:trace contextRef="#ctx0" brushRef="#br0" timeOffset="-130921.096">6153 9685 1314 0,'0'-1'602'0,"1"-1"-279"15,7 5-58-15,-13-3-105 16,5 10-40-16,-13-2-47 16,-7-4-17-16,11 12-16 15,-4-2-9-15,6 0-13 16,4 6-4-16,7-4-5 16,-10-10-2-16,2-3 5 15,-1 6-12-15,-6-8-73 16,6 2-48-16,8-1-207 15,1-4 204-15</inkml:trace>
  <inkml:trace contextRef="#ctx0" brushRef="#br0" timeOffset="-130155.946">6594 9376 980 0,'0'-2'449'0,"0"2"-196"0,2 3-30 15,-3-3-47-15,0 0-16 16,0 0-33-16,0 0-15 16,-6 11-28-16,-2 6-12 15,-25 30-12-15,20-23-8 16,-27-7-15-16,19 9-9 0,-1-4-13 15,1 3-4-15,21 0-5 16,-16-3 0-16,7-2-1 16,-2-11 0-16,6 2 2 15,2-5-1 1,4-6 2-16,0-1 0 0,3-9-3 16,1 0-2-16,2 3-3 15,3 2 0-15,2 3 0 16,1-4 0-16,-2-1 0 15,-12 6 0-15,15-4-1 16,0 8 1-16,3 0-1 16,13-1 0-16,-17 4 0 15,2 0 1-15,5 2 2 16,0 3 0-16,4-1 2 16,-3-9-1-16,3 3 1 15,-5-12-1-15,-5 0 1 0,-13 1-1 16,6-1-37-16,-1 4-32 15,2 1-92-15,4-3-63 16,-5 0 137-16</inkml:trace>
  <inkml:trace contextRef="#ctx0" brushRef="#br0" timeOffset="-129781.644">6916 9306 1127 0,'-3'-4'535'0,"3"2"-205"16,4 3-73-16,-5-1-86 15,0 0-35-15,-2 3-52 16,-5 16-19-16,-19 31-26 15,13-20-8-15,-9 3-10 16,-8 0-4-16,3 7-3 16,-4-4-3-16,-4 3-3 0,13 2-1 15,3-6-1-15,-6 0-2 16,23-2 0-16,-10-10 0 16,13-1-1-16,8-3 1 15,-17-12 0-15,14 6 7 16,-5-8-34-16,-1-5-33 15,23 3-100-15,-11-6-88 16,-1-6 152-16</inkml:trace>
  <inkml:trace contextRef="#ctx0" brushRef="#br0" timeOffset="-127181.254">7881 9494 192 0,'0'-2'224'16,"-7"-2"-1"-16,7 2 87 15,-5 0-59-15,-4 1-64 16,16 1-24-16,-9 0-33 16,3 0-8-16,-1 0-20 15,0 0-8-15,0 0-18 16,0 0-11-16,-1 0-7 16,0 0-3-16,-3 18-3 15,-9 37 1-15,3-12-6 16,-8-4-6-16,-2 8-9 15,-2 3-5-15,-4-15-10 16,2-1-3-16,0-16-5 16,5-6-1-16,16 1 2 0,2-1-1 15,-5-8 11-15,4-3 3 16,-6-9-10-16,4-6-9 16,19-1-21-16,-1-15-15 15,9-6-17-15,8 1-3 16,-4-19-6-16,-1 7 6 15,-2 1 21-15,-3 0 9 16,5 18 16-16,-1 3 2 0,6 13 3 16,-7 2 3-16,-7 1 13 15,2 2 7-15,-8 6 19 16,-2 6 2-16,1 12-7 16,9 4-5-16,-16 5-16 15,4 6-1-15,-2 3 3 16,-24 3 0-16,9 1 1 15,-9-8-2-15,-9-1-3 16,9-6-3-16,0-4-1 16,2 3-1-16,9-2 0 15,-1-2 2-15,-8-10 4 16,16-1 4-16,-3-12-1 16,-9-1-5-16,24-15-15 15,-9-4-9-15,8-9-10 0,18-2-1 16,5 5-3-16,-6-14 0 15,8-1 5-15,4 1 3 16,-2 7 12-16,7 5 2 16,-5 11 3-16,-5-1 1 15,-7 7 10-15,-4 3 10 16,-5 9 15-16,-3 3 8 16,-4 5-3-16,-3 2-7 15,0 8-11-15,-4 3-8 16,-7 4-6-16,2 5 1 0,-11 0 0 15,1 5 1-15,-1 3-1 16,-6-1 0-16,2-1-2 16,-3 0 0-16,5-8-1 15,-2-4 0-15,-7-13 1 16,7-3 0-16,2-5 0 16,2-2-9-16,17 5-37 15,-1-3-36-15,8-2-140 16,5-7-60-16,4-17 163 15</inkml:trace>
  <inkml:trace contextRef="#ctx0" brushRef="#br0" timeOffset="-126672.882">8513 9463 923 0,'11'0'503'0,"-2"3"-131"16,-9-3-150-16,0 7-36 15,-8-2-61-15,-7 1-17 16,4 8-23-16,0-2-5 16,-10 2-14-16,1 6-5 0,2 1-9 15,-27 3-11-15,23-1-18 16,2-1-6-16,4-5-6 16,21 6-3-16,-7 3-2 15,-1-7-1-15,3 3 0 16,1-11 1-16,4-8 3 15,5 2 1-15,8 2 3 16,-1-7 1-16,5 3-1 16,-1-3-1-16,5-1-2 15,0-4-2-15,-8-9 0 16,3-1 0-16,-7-13-2 16,-11 1 0-16,6 3 0 15,3 1-1-15,-8 2 1 16,13 1 1-16,-6 2-2 15,-19-2 0-15,0 2 0 16,4 5-1-16,-10 2-4 16,12 5 0-16,1 4-5 0,-16 2 1 15,8 2-1 1,-4 0-1-16,-10 2-1 0,4 0 0 16,5 2-17-16,7 1-10 15,7-4-42-15,0-1-41 16,3-3-70-16,-3 0-66 15,0 0 158-15</inkml:trace>
  <inkml:trace contextRef="#ctx0" brushRef="#br0" timeOffset="-126181.799">8986 9191 887 0,'3'-27'489'0,"2"9"-114"15,-4 3-109-15,-2 4-29 16,7 8-50-16,-6 0-28 16,14 6-58-16,-13 0-28 15,-7 4-40-15,4 9-11 16,-17 11-1-16,15 12 7 16,-18 8 13-16,-6-4 8 0,2 9 8 15,-3-2 0 1,-1-3-5-16,16 6-7 0,-6-8-16 15,-1 1-7-15,13 4-10 16,-10 0-2-16,6-15-3 16,3-2-1-16,-2-13 0 15,4-8 0-15,3 3 2 16,-6-14-1-16,9 1-6 16,-8-7-17-16,3-6-48 15,4 2-48-15,2-10 124 16,11 7-37-16</inkml:trace>
  <inkml:trace contextRef="#ctx0" brushRef="#br0" timeOffset="-125152.009">11748 9250 530 0,'-2'-4'376'0,"1"-1"-5"16,0-4-104-16,1 6-28 15,-4-8-48-15,4 14-11 16,1 4-42-16,-1-3-21 16,-1 7-37-16,-4-2-17 0,-3 8-13 15,0 6-3-15,1 9-3 16,-4 2 1-16,-2 9 0 15,-1-5-1-15,-5 3-5 16,2 0-4-16,-1 2-7 16,-1 2-4-16,-5-6-9 15,-1-3-1-15,0-4-4 16,2-7-1-16,8-7-1 16,15-2 1-16,-3-11 0 15,0-4 3-15,6-1 0 16,-4-1-13-16,1-1-48 15,1-5-39-15,10-23-130 16,16-33-84-16,-4 28 189 0</inkml:trace>
  <inkml:trace contextRef="#ctx0" brushRef="#br0" timeOffset="-124774.778">11928 9574 929 0,'-8'-9'525'0,"7"3"-126"16,-9-1-105-16,10 4-37 15,-3-3-64-15,-5 2-23 16,2 3-57-16,-1-1-25 15,7 5-40-15,-1 1-15 0,-5 7-15 16,8 3-1-16,-3 8 1 16,0 1 0-16,5 1-2 15,-15-3-2-15,2-5-4 16,2 3 0-16,-3-8-4 16,6-2 0-16,2 3-1 15,-3-8-1-15,-2-7-13 16,7 3-16-16,-1-11-44 15,0 1-54-15,2 0-137 16,2-4-189-16,17-11 284 16</inkml:trace>
  <inkml:trace contextRef="#ctx0" brushRef="#br0" timeOffset="-124281.195">12334 9257 994 0,'-1'-7'479'16,"-4"-2"-165"-16,0 5-52 0,6 5-55 15,-2-4-31-15,1 3-52 16,0 0-21-16,-1 7-23 15,-2 21-8-15,-17 23-3 16,-2-28-4-16,1 4-10 16,-5-1-7-16,10 8-12 15,-1 1-7-15,-1-10-12 16,3-4-3-16,2-2-5 16,5-3-2-16,7-2-1 15,0-6 0-15,1-5-1 16,3-2-1-16,-1-5-2 15,-2 3-1-15,2 0-1 16,12-5-1-16,38-14 0 16,-28 12 0-16,13 5 0 15,-4 1 1-15,-7 2 0 0,1 1 1 16,-12 0 0-16,3 1 0 16,-8-2 0-16,-5-2-4 15,3 3-28-15,1-1-19 16,2 0-53-16,7 1-42 15,-13-5-101-15,7 4-97 16,-1-1 215-16</inkml:trace>
  <inkml:trace contextRef="#ctx0" brushRef="#br0" timeOffset="-123893.597">12666 9147 1298 0,'0'-11'584'0,"0"8"-279"16,0 3-51-16,0 10-95 16,-6-1-35-16,-5 18-47 15,-3 3-12-15,-7 7-15 16,3 13-1-16,-6-8-6 15,4 5-2-15,0-1-7 16,-4-11-5-16,-1 8-10 0,9 2-4 16,-3-6-7-16,-2 6-1 15,4-11-3-15,2-4 1 16,-6-7-1-16,16 0-1 16,0-5 0-16,3 0 0 15,2-6 0-15,-2 1-7 16,12-2-30-16,-6-4-21 15,-4-3-83-15,8-2-43 16,-8-5-115-16,-2-5-96 16,30 5 254-16</inkml:trace>
  <inkml:trace contextRef="#ctx0" brushRef="#br0" timeOffset="-121720.542">13488 9483 714 0,'3'-9'363'0,"0"1"-107"15,20-23-30-15,-22 27-50 16,0 0-14-16,-1 4-37 16,-1 0-18-16,0 0-32 15,0 0-17-15,-1 3-7 16,0 15 0-16,-41 31-7 0,28-23-1 16,-7 3-10-16,4 7 0 15,-2-1-12-15,-2-8-4 16,7 6-5-16,7-7-6 15,-1-8 2-15,7 0-3 16,3-13 5-16,-10-3 3 16,9-2 3-16,0 0-5 15,-2-10-11-15,6-9-9 0,6-7-20 16,-3-13-4-16,17 1-11 16,8-2 0-16,3 0 10 15,6 1 8-15,-8 4 18 16,-10 1 3-16,9 3 4 15,1 2 0-15,-2 8 2 16,0 3 2-16,-13 11 7 16,-4 7 8-16,-12 12 2 15,0 9 1-15,-9 8-3 16,-6 1-5-16,0 5 3 16,-2-1 0-16,-1 2 0 15,1 0-1-15,3 3-4 16,-7-7-2-16,3 4-1 15,2-6-1-15,-5-9-1 0,14 7 0 16,-1-26 3-16,3 5 3 16,3-7 5-16,0-9-3 15,5-1-5-15,3-7-6 16,2-11-10-16,5-3-9 16,6-6-17-16,8-3-7 15,7 1-5-15,-7 11 5 31,-15 13 16-31,2 1 8 0,40-40 11 0,-2 2 2 16,-3 11 6-16,-20 26 0 0,-6 7 24 16,-6 12 5-16,-8-2 13 15,-11 2 3-15,-1 17-20 16,-10-4-3-16,-1 18-12 16,6 6-1-16,-10-4 0 15,-1 2 1-15,-4-4-3 16,7-1-2-16,-9-5-2 15,7 0 0-15,15-1 0 16,-13-9 0-16,10-6 3 16,11 2-1-16,-23-19-32 15,2-3-28-15,13-1-96 16,-11-11-76-16,17-3-161 16,5-4 231-16</inkml:trace>
  <inkml:trace contextRef="#ctx0" brushRef="#br0" timeOffset="-121297.798">14103 9354 1120 0,'0'0'597'16,"-2"10"-344"-16,-3 5-30 16,-5 7-62-16,-1 2-123 0,-5-3 65 15,-5 2-11-15,2-5-20 16,-3 3-6-16,2-1-15 15,8 4-8-15,-3-4-13 16,5-1-5-16,10 2-8 16,-5-3-3-16,6-3-3 15,-1-3-1-15,5-3 0 16,6 4 3-16,5-6 2 16,3 1 1-16,3-5 1 15,-7-18-1-15,-1-8-5 16,-10-1 0-16,12-10-4 15,0 7 0-15,1-3-1 16,13-3 0-16,-23-3-1 16,1-1 1-16,-6 6-6 15,-2 12-1-15,-6 5-6 0,2 9-4 16,-5 9-2 0,-7-7-1-16,-4 10-1 0,5 8-16 15,3 1-46-15,3 8 0 16,9 2-151-16,-2-6-60 15,-3-6 190-15</inkml:trace>
  <inkml:trace contextRef="#ctx0" brushRef="#br0" timeOffset="-120907.243">14590 9079 1212 0,'4'-11'551'0,"-4"5"-239"15,0 5-58-15,-3 4-100 16,2-3-7-16,0 2-94 15,-9 25-12-15,-21 44 12 0,6-16-27 16,-5 10 44-16,-5 0 1 16,3 1-8-16,-11-7-4 15,0-4-16-15,14 6-9 16,-5-4-14-16,16-3-6 16,6-9-6-16,-14-14-1 15,6-11-2-15,7-2 2 0,3-11-42 16,9 0-42-16,9-4-72 15,-5-4-43-15,18-6 116 16</inkml:trace>
  <inkml:trace contextRef="#ctx0" brushRef="#br0" timeOffset="-117412.442">17442 9378 646 0,'0'-6'373'16,"0"2"-81"-16,1 4-81 16,-1 0-24-16,0 0-35 0,0 0-9 15,0 0-33-15,0 0-16 16,-1 0-16-16,0 0-1 15,0 0 7-15,0 0 0 16,-1 0-12-16,-8 3-10 16,-10 3-23-16,-28 33-11 15,22-26-11-15,-7-2-4 16,-2 8-6-16,1 0-2 0,-1-1-1 16,12 3-1-16,-2 1 0 15,2 3 1-15,10 7 3 16,-2-2 2-16,5 1 4 15,2-3 2-15,4-4 4 16,15 8 1-16,4-12-3 16,9 2-1-16,3-4-7 15,-14-18-2-15,26 11 0 16,-5-12 1-16,15-9 0 16,11 3 0-16,-13-18 0 15,10 1 0-15,4-10-1 16,-4-8 0-16,-6-5 0 15,-3-5 0-15,-15 1 1 16,-3 6 1-16,-4 9 2 16,-15-1 1-16,-15 13 7 15,-3 6 6-15,-18 1 5 0,-12-5-2 16,-10 6-10-16,-8 10-7 16,-12 4-8-16,7 16-1 15,-2-5-1-15,5-5 0 16,11 5 13-16,2-4-10 15,21 9 61-15,5 1-45 16</inkml:trace>
  <inkml:trace contextRef="#ctx0" brushRef="#br0" timeOffset="-114443.622">4671 10763 294 0,'-8'1'166'16,"-4"-2"-15"-16,0-3-17 15,3 0-27-15,14 4-9 16,-4 1-22-16,2-2-6 0,-3 1 1 16,-2-1 6-16,1 0 17 15,0 0 4-15,1 0 2 16,0-1-3-16,0 1-11 15,0 1-5-15,0 0-5 16,0 0-2-16,0 0-6 16,-1 0-5-16,0 0-13 15,0 0-6-15,1 0-13 16,0 0-2-16,0 0-3 16,0 0 1-16,0 0 1 15,0 0-2-15,0 0-2 16,17 0-4-16,29 0-1 15,-8 4 4-15,-18-3 5 16,-3 0 3-16,9 4 5 16,-14-2 0-16,21 1-3 15,-7 0-3-15,2-2-3 0,-2 0-1 16,-8-1-2-16,-2-4 0 16,-4 0-1-16,-2 0-2 15,-6 1-3-15,-3 2-4 16,-2-1-5-16,1 1-3 15,-1 0-1-15,1 0-1 16,0 0-1-16,-1 0 1 16,0 0-2-16,0 0 1 15,-2 6-1-15,-1 3 0 0,2-4 1 16,1 0-5-16,0-5-58 16,1 0-43-16,0 0-120 15,0 0-82-15,0 0 193 16</inkml:trace>
  <inkml:trace contextRef="#ctx0" brushRef="#br0" timeOffset="-113740.646">5550 10501 455 0,'2'-13'313'16,"0"1"-10"-16,3 5-55 16,-5 0-19-16,0 3-31 15,0-2-17-15,-1 1-31 16,2 5-10-16,-1-2-23 16,0 2-9-16,0 0-21 15,0 0-13-15,0 0-26 16,0 0-6-16,-1 0-5 0,0 8 0 15,-6 17 0-15,-9 32-2 16,5-18-8-16,-10 3-1 16,6-2-3-16,-3-2-3 15,0-3-5-15,3-6-3 16,-4 1-4-16,2 0-1 0,7 0-2 16,-4-6-1-16,6-3 0 15,-9-8 0-15,11-6 0 16,5 2 1-16,-5-7 1 15,15 4-1-15,-9-9-2 16,2-4-8-16,6-3-53 16,-3-3-55-16,9 3-140 15,-3-4-79-15,2 4 200 16</inkml:trace>
  <inkml:trace contextRef="#ctx0" brushRef="#br0" timeOffset="-113353.405">5783 10795 1107 0,'4'0'493'0,"-7"-2"-225"16,8 2-33-16,-6 0-65 15,0 0-21-15,0 0-45 16,-10 2-21-16,-1 4-24 16,-22 30-3-16,21-17 0 15,8 0-3-15,-1 1-13 16,7-1-6-16,1-7-14 15,-7-2-5-15,4-5-4 16,4 2-1-16,-2-5-1 16,6-2 0-16,-12-3-13 15,-12-12-30-15,1-2-127 16,13-4-82-16,21-3 140 16</inkml:trace>
  <inkml:trace contextRef="#ctx0" brushRef="#br0" timeOffset="-112702.004">6243 10436 641 0,'3'-2'407'0,"-3"2"8"16,7 1-101-16,-14 1-92 15,6 4-30-15,-5 6-48 16,-6 7-14-16,12 7-24 15,-1 6-10-15,-14-1-18 16,3 0-7-16,-13-1-18 16,6-3-9-16,1 1-15 15,7 3-6-15,3-6-8 16,-13-3-3-16,3-5-2 0,-3-6-1 16,6-5 1-16,3-5 0 15,10-2 0-15,-8-5-2 16,7-4-5-16,-4-2-3 15,6-2-4-15,4 5-2 16,2-2-1-16,7 9 1 16,0-1 3-16,3 2 0 15,4 1 0-15,-6-6 0 16,14 6 0-16,-6 3 1 0,-3 1 1 16,6 5 1-1,-2-1 0-15,-7-6 0 0,12 3 0 16,-5 1 1-16,-7-3 0 15,10 5 1-15,-10-7-1 16,7 5 0-16,-5-4 0 16,-1-2 0-16,-3-3-1 15,-7-2 0-15,3 5-3 16,-2-3-23-16,1 2-73 16,-4 1-53-16,2-2-181 15,4 0 206-15</inkml:trace>
  <inkml:trace contextRef="#ctx0" brushRef="#br0" timeOffset="-112329.28">6575 10413 966 0,'6'-3'518'15,"-11"0"-102"-15,3 3-116 16,-4 0-103-16,-2 4-40 0,2 4-56 16,-5 2-19-16,0 8-32 15,-1 0-8-15,0 13-11 16,-2 0-5-16,-4 4-2 16,2 9-1-16,2 0-4 15,-6-3-1-15,5 2-6 16,-1-7-4-16,-5-5-2 15,9 4-2-15,-7-10-1 16,10 3 1-16,-1-11-2 16,-2-5 1-16,8-4-1 15,-3-8 0-15,4 0-26 16,10-4-24-16,3-6-93 16,3-7-81-16,9-7-343 15,-4-2 363-15</inkml:trace>
  <inkml:trace contextRef="#ctx0" brushRef="#br0" timeOffset="-110175.366">7583 10694 487 0,'40'-38'308'15,"-34"27"3"-15,0 4-28 16,2 8-58-16,-6-1-30 16,0 1-54-16,-4 3-27 0,1-4-27 15,0 0-5-15,-1 1-9 16,-8 18-2-16,-10 30-13 16,10-29-7-16,-4 9-15 15,-3-5-5-15,-3-5-10 16,14 5-4-16,-7-5-6 15,4 0-2-15,-2-1-3 16,-2-5-1-16,8-2 1 16,-7-6-2-16,8-2 3 15,5 1 1-15,-1-4-3 16,0-1-1-16,0 0-6 16,0-1-3-16,12-23-5 15,40-24-3-15,-24 18-4 16,-8-6-5-16,4-1 2 15,-16-6 2-15,15 5 9 16,6 4 5-16,0 2 2 0,6 8 1 16,-7 2 1-16,1 2 0 15,-5 15 1-15,-10 5 0 16,0 9 1-16,-3 10 0 16,-10 10 1-16,3-1 1 15,-5 12 2-15,-2 7 0 16,0-10 2-16,-7 4 1 15,-3-11-1-15,2-2 0 16,-4-3-1-16,3-3-1 16,1-1 0-16,-6-8-1 0,5-3 0 15,-2 1 2-15,4-9 0 16,7 3 1-16,-1-4-2 16,4-5-2-16,7 0-5 15,0-2-3-15,3-5-2 16,0-1 0-16,-2-7 1 15,3-2 1-15,9-2 2 16,3 0-1-16,2-11 2 16,2 4 1-16,5-4 0 15,2 7-1-15,-1 5 1 16,-7-1 0-16,2 12 0 16,-9-4 0-16,4 14 2 15,-3 8-1-15,-8 3 3 0,9 14 0 16,-21 5 1-16,5-2 2 15,-6 2 8-15,-14 1 5 16,7-3 4-16,-5 0 1 16,4 0-7-16,-5-3-6 15,-1-4-5-15,8 1-1 16,-9-5-1-16,6-4 1 16,6-4 0-16,-8-4 8 0,16 0-31 15,-2-4-41-15,0-12-132 16,6-3-106-16,8-8 179 15</inkml:trace>
  <inkml:trace contextRef="#ctx0" brushRef="#br0" timeOffset="-109699.384">8350 10528 640 0,'-11'6'439'16,"26"-4"10"-16,-14 8-174 15,-1 6-25-15,12-4-54 16,-20 7-19-16,-7-2-47 16,-2-1-20-16,-6 6-31 15,2-3-10-15,-1 4-20 16,-1 4-9-16,1-2-13 0,-2-2-7 16,1-7-9-16,16 3-2 15,7-2-3-15,5-1-2 16,11-1-1-16,-11-6 1 15,8-2-2-15,4 2-1 16,5-4 1-16,6-2 0 16,-6-4 2-16,1-4-1 15,-2-6 1-15,1-1 1 0,-1-7 0 16,-2-2 1-16,-3-6 1 16,-2-5-1-16,-2 0 1 15,-5-4-1-15,-7 0 0 16,-4 5 0-16,-7 0-3 15,-1 4 0-15,0 13-3 16,3 7-1-16,-2 8-2 16,1 15-2-16,-3-1 0 15,-1 3 1-15,2 2-15 16,1-6-12-16,7 14-67 16,-2-7-48-16,4 1-107 15,6 0-81-15,4-9 213 16</inkml:trace>
  <inkml:trace contextRef="#ctx0" brushRef="#br0" timeOffset="-109300.045">8892 10342 1329 0,'3'-10'573'0,"-4"-2"-291"15,-1 5-39-15,1 6-72 16,1 1-24-16,-1 2-54 16,-1-2-28-16,1 0-31 15,0 0-8-15,-5 15-5 16,-35 44 1-16,20-20 5 15,2 5 3-15,-3 14 1 16,-3-4 0-16,-2 0-5 16,1-2-4-16,9-2-7 15,-5-6-3-15,14-9-4 16,-15-5-2-16,10-6 0 16,10-1 0-16,-11-11 0 15,22 2-7-15,-17-14-34 0,2-1-24 16,3-4-12-16,2-8 34 15</inkml:trace>
  <inkml:trace contextRef="#ctx0" brushRef="#br0" timeOffset="-108176.535">10617 10583 305 0,'-8'-3'263'0,"6"9"70"16,-4-9-57-16,6 6-72 15,1-2-32-15,-7-5-43 16,6 4-18-16,0-1-34 15,0 0-6-15,0 0 5 16,0 0 5-16,2-1 9 16,8-3-4-16,-3 2-20 15,-2 0-11-15,1 0-15 16,-1 1-6-16,-3 1-8 16,1 0-3-16,3 0-7 0,3 1-1 15,1 1 4-15,4 0 2 16,34 3 5-1,-29-6 1-15,12 3-3 0,8 8-2 16,4-2-4-16,-11-5-3 16,2 2-5-16,8 3-1 15,-23-7-1-15,9 5-1 16,-19 0 1-16,-18-9 0 16,7 3 2-16,0-10-1 0,6 4-12 15,-4-2-32-15,2-3-105 16,4 6-81-16,-5-11 129 15</inkml:trace>
  <inkml:trace contextRef="#ctx0" brushRef="#br0" timeOffset="-107624.727">11613 10285 738 0,'2'-11'443'16,"-3"0"-71"-16,1 8-137 15,-2-2-34-15,-5 4-68 16,-1 6-22-16,-5 7-33 15,0 9-8-15,-3 11-8 16,-6 0 2-16,-3 11 6 16,18 12-4-16,-14-3-11 15,7 4-8-15,5-5-19 16,-16-10-5-16,-3-5-9 16,1-6-2-16,3-4-4 15,-6-6-1-15,20 0-2 16,-3-6 1-16,2-4-1 15,7-4 1-15,-1-2-1 0,4-1 3 16,-1-4-31-16,1 0-33 16,1 0-102-16,0-1-66 15,7-12 136-15</inkml:trace>
  <inkml:trace contextRef="#ctx0" brushRef="#br0" timeOffset="-107323.626">11683 10665 797 0,'-2'-2'484'15,"-1"4"-53"-15,-1 7-151 16,5-4-34-16,-6 7-58 15,0 4-24-15,-1-2-64 16,-6 0-22-16,-3 3-31 16,4 2-9-16,-5-2-14 15,-2 1-4-15,-1-4-9 16,2 0-4-16,0 0 0 16,-4-2-27-16,16-2-106 0,0-10-486 15,23-6 419-15</inkml:trace>
  <inkml:trace contextRef="#ctx0" brushRef="#br0" timeOffset="-106446.576">12123 10365 493 0,'4'-9'315'15,"-2"5"-22"-15,0-4-46 16,0 5-11-16,-1 0-22 16,-1 1-19-16,0 1-42 15,0 1-26-15,-1 0-46 16,0 0-19-16,0 0-17 16,-3 9-3-16,-6 14-3 15,-14 35-1-15,6-25-15 0,-1 5-4 16,0 0-5-1,6 1-2-15,-7-7-3 0,2-5 0 16,8-12-2-16,-14-9-1 16,20 0 2-16,10 0 1 15,-4 0 1-15,7-9-2 16,-9-4-2-16,2-3-4 16,4-2-4-16,1-1-1 15,11 0 0-15,-6-5 1 16,0-2 1-16,4 8-1 0,0 1 1 15,4 9 0-15,0 0 0 16,1 3 0-16,0 1 1 16,-3 3 0-16,1 2 0 15,3 1 0-15,-4-6 1 16,-2-6-1-16,8 6-11 16,-7-12-38-16,-2 4-118 15,4 6-116-15,-23-21 167 16</inkml:trace>
  <inkml:trace contextRef="#ctx0" brushRef="#br0" timeOffset="-106057.508">12478 10215 851 0,'-5'-3'450'15,"-10"4"-97"-15,-4 0-101 0,6 11-78 16,-6-3-41-16,4 7-51 16,18 15-17-16,-16-1-29 15,-10-1-5-15,3 9-7 16,-18 1-1-16,18 3-3 15,-1 8-3-15,-1-3-5 16,4 1-3-16,-14-9-3 16,16-2 0-16,0-12-1 15,2-6-1-15,15 0 0 16,-7-5-1-16,5-2-3 16,2-1-20-16,-2-9-45 15,1-2-30-15,-2 0-123 16,1-1-114-16,0 0 214 15</inkml:trace>
  <inkml:trace contextRef="#ctx0" brushRef="#br0" timeOffset="-103968.797">13201 10427 360 0,'-1'-4'250'0,"-3"3"-4"16,3-3-42-16,1 3-6 15,0 0-3-15,0-1 4 16,0 1-15-16,0 0-11 0,0 1-34 16,0 0-20-16,-1 0-32 15,-3 15-8-15,-6 5-14 16,-19 32-7-16,13-22-13 15,0 5-9-15,1 2-13 16,3 2-5-16,-4-5-6 16,4 2-3-16,-1-7-2 15,2-9-1-15,2-11-1 16,5-2 0-16,1-4 3 16,2-3 1-16,4-2-3 15,-3 1-1-15,1-4-6 16,9-21-5-16,20-47-8 15,-11 29-7-15,4-6-8 16,4 2 1-16,-2 12 7 16,0-4 9-16,6 19 9 15,-3-1 1-15,4 10 2 0,3 8-1 16,-15 0-2-16,-12 10 0 16,-6 17 0-16,-2 4 2 15,-7 17 4-15,6 3 3 16,-13-5 2-16,-2-3 3 15,0-6-2-15,2-2 1 16,3-4-3-16,-9-2 0 16,7-5-1-16,-3-8 0 15,5-4 0-15,12 0 2 0,-4-8 1 16,2-3-1-16,1-4-3 16,0 6-5-16,2-12-2 15,8-13-3-15,26-38-2 16,-14 26 0-16,9-9-4 15,1-1 1-15,4 2 2 16,-1 2 1-16,3 20 6 16,0 7 0-16,-12 6 0 15,4 7 0-15,-14 5 0 16,-4 4 0-16,-2 11 1 16,-9 6 3-16,1 8 1 15,-2 7 1-15,-5 4 1 16,4 1 1-16,-11-5 1 15,4 2-1-15,-5-16-1 16,-1-4-2-16,4 0 1 0,0-8 0 16,1 2 1-16,-1-3 5 15,4-6-51-15,-2-4-42 16,3-3-141-16,5-3-142 16,1-3 232-16</inkml:trace>
  <inkml:trace contextRef="#ctx0" brushRef="#br0" timeOffset="-103496.352">13859 10387 894 0,'-7'0'491'16,"-5"1"-119"-16,1 8-150 15,-6 1-37-15,-2 7-56 16,9 10-12-16,-8 0-32 15,-8 1-10-15,8 6-20 16,-11-2-8-16,11 1-11 16,3-7-6-16,4-8-8 15,3-2-3-15,8 3-8 16,4 4-2-16,5-1-4 16,3-4 0-16,5-6-1 15,2-3-1-15,6-2 2 16,-2-5 1-16,0-7 1 0,-1-1 2 15,-9-12 0-15,10 3 0 16,-6-6-1-16,3-3 0 16,3-8-3-16,-12-6 0 15,9-7 0-15,-13-6 0 16,-7 10-1-16,2 7-1 16,-14 9-1-16,0 10-2 0,-2 7 0 15,-4 4-3-15,-3 5 0 16,4 7-1-16,-5-1 1 15,10 4 3-15,5 6-26 16,-9-6-26-16,4 5-76 16,-10-2-63-16,3-1-173 15,7 3 226-15</inkml:trace>
  <inkml:trace contextRef="#ctx0" brushRef="#br0" timeOffset="-103104.576">14300 10115 1055 0,'-8'-10'550'0,"7"4"-177"16,-13 3-143-16,14 3-46 16,-8 13-80-16,10 10-24 15,-10 11-24-15,-19 2 0 0,7 13 7 16,-20-5 3-16,17 9-8 16,1 3-4-16,3 3-11 15,-3-1-5-15,3-6-8 16,3 0-7-16,-5-12-9 15,6-5-4-15,-4-5 0 16,-1-5-1-16,2-13-1 16,2-1 1-16,14-12-26 31,1 1-21-31,0 0-91 0,0-1 99 0,1 0-3 16</inkml:trace>
  <inkml:trace contextRef="#ctx0" brushRef="#br0" timeOffset="-102122.526">16589 10418 68 0,'-43'-12'37'0,"35"10"8"16,1 2 3-16,5-2 22 15,-1-1 15-15,-2 0 38 16,4 2 21-16,0 0 41 16,0 0 24-16,0 0 21 15,0-1-1-15,0-1-9 16,-2-3-10-16,1-1-15 0,1 5-8 16,0-1-23-16,0 1-17 15,0-1-47-15,0 1-20 16,0 1-39-16,0 0-10 15,-3 1-10-15,-5 4 4 16,-9 20 6-16,-27 47 3 16,26-24 0-16,1 10-3 0,-3-5-8 15,-6-14-3-15,7-1-7 16,2-9-1-16,5-4-4 16,4-1-1-16,5-7-1 15,-5-8 0-15,6-4 0 16,3-2 1-16,-3-6-3 15,2 3-20-15,0 0-45 16,0 0-30-16,4-21-97 16,10-35-61-16,0 24-187 15,0-3 266-15</inkml:trace>
  <inkml:trace contextRef="#ctx0" brushRef="#br0" timeOffset="-101804.474">16300 10533 605 0,'-47'-7'415'0,"36"6"-24"15,-4-3-112-15,5 1-30 16,7 3-67-16,-6-3-18 16,10 2-30-16,-1-1-18 15,6-2-30-15,0-2-7 0,4 3-16 16,6-2 3-16,10 2 7 15,7 1-2-15,5 0-7 16,-1 0-5-16,1 0-13 16,3 2-5-16,9 5-16 15,-2-2-6-15,-5-1-10 16,1 3-2-16,-25-7-1 16,0 2-1-16,-10 0-15 15,-1-2-13-15,-2 2-83 16,0-1 315-16,-14-3-180 15</inkml:trace>
  <inkml:trace contextRef="#ctx0" brushRef="#br0" timeOffset="-101058.539">17336 10376 286 0,'-3'-9'220'15,"1"3"42"-15,0-1-31 16,0-1-33-16,0 3-9 15,-2-1 3-15,0-2-1 16,3 6-3-16,0 0-2 0,0-2-14 16,0 3-17-16,0 0-45 15,-1 0-24-15,1 1-45 16,-3 1-10-16,-14 11 1 16,-21 51 7-16,16-23 10 15,2 6 0-15,0 4-7 16,2-1-7-16,-3-9-12 15,-1-5-5-15,-4-6-5 16,-7-10-3-16,8 5-2 16,10 1-1-16,2-10-2 15,5 1 1-15,4-11 0 16,-4-5-1-16,5 0-1 16,3-2-18-16,1-5-47 15,3-3-34-15,5-4-112 16,5-5-84-16,8 2 186 15</inkml:trace>
  <inkml:trace contextRef="#ctx0" brushRef="#br0" timeOffset="-100743.464">17401 10649 1035 0,'-1'-1'566'0,"-2"5"-169"0,-1-3-123 16,2-1-49-16,1 0-89 15,0 0-21-15,0 0-40 16,0 0-10-16,-7 5-16 16,-1 0-4-16,-1 0-10 15,-29 37-6-15,33-28-9 16,1 2-7-16,2-1-6 15,-3-8-2-15,3 2-3 16,-1-3 1-16,2-5-18 16,4 4-34-16,0-5-87 15,-2-1-90-15,0 0 136 16</inkml:trace>
  <inkml:trace contextRef="#ctx0" brushRef="#br0" timeOffset="-100311.95">17836 10336 1023 0,'0'-4'486'0,"1"3"-204"15,-1 0-49-15,-1 1-65 16,0 0-27-16,0 0-18 15,0 0-7-15,-14 6-26 16,-5 7-7-16,-31 30-17 16,30-22-10-16,1 3-14 15,-3-1-8-15,4 4-13 16,-1-8-7-16,13 0-7 16,6-4-3-16,-3-6-2 15,15 8-1-15,-16-11-1 16,12 8 0-16,2-2 0 15,-9-10 0-15,24 5 0 16,-8-7 0-16,10-5 2 16,9-1-1-16,-5-5 1 15,1 3 0-15,2 0 0 0,-8-1 0 16,-1 3 5-16,-5-12-9 16,-5 6-35-16,3-2-32 15,-2 0-145-15,-1 9-71 16,-4 4 173-16</inkml:trace>
  <inkml:trace contextRef="#ctx0" brushRef="#br0" timeOffset="-99890.544">18157 10266 809 0,'-6'-21'464'0,"12"13"-53"16,-8 4-97-16,4 2-93 16,2 3-47-16,-5-1-67 15,1 0-27-15,-4 16-30 16,-25 34 0-16,12-19 7 0,-15-6 0 15,24 13-4-15,-9 2-4 16,-8 2-14-16,0-1-7 16,-10 4-12-16,8-3-3 15,5 0-5-15,8 4-1 16,-8-14-1-16,6 1-1 16,-3-8 0-16,-1-5 0 15,12 1-1-15,-2-6 0 16,6-6 0-16,4-7-1 15,2-5-44-15,1-5-48 16,8-7-129-16,2-4 99 0,7-9 45 16</inkml:trace>
  <inkml:trace contextRef="#ctx0" brushRef="#br0" timeOffset="-97850.336">19040 10543 368 0,'8'-8'270'0,"-5"0"-1"0,4 3-34 16,-5-1-6-16,3 4-22 15,6 2-13-15,-12-3-22 16,3 4-14-16,-6-1-39 15,4 0-19-15,-1 0-35 16,0 0-15-16,0 0-16 16,-3 3-3-16,-1 23-2 15,-32 34 0-15,14-31-3 16,3 5-2-16,-4-5-4 16,-4-4-5-16,9-4-5 15,-2-3-1-15,12-6-4 16,5-1 1-16,1-5-2 15,3-3 0-15,0-3 3 16,-1-1-1-16,1 0-2 16,0 0-3-16,0 0-4 15,7-12-3-15,11-13-8 16,27-31-7-16,-23 23-9 0,4 2-3 16,7 4 5-16,9-4 9 15,-3 1 10-15,1-2 4 16,-3 2 4-16,-7 7-1 15,-6 5 1-15,-4 12 0 16,-9 5-1-16,-5 4 2 0,1 12 4 16,-4 2 3-16,-3 6 8 15,-1 7 1 1,-6 4 1-16,-2-1 1 0,-2 2-3 16,-2-4 0-16,-4 0-4 15,6-1-1-15,-4-3-3 16,-6-6-2-16,7-7 1 15,-1-4-1-15,4-1 0 16,12 0 1-16,-6-4 0 16,-2-3 1-16,10-3-1 15,-7-4-2-15,10-3-4 16,5-4-2-16,2-6-3 16,10-4 0-16,6-4-1 15,2-8 0-15,-3-4 1 16,1 0 2-16,0 0 1 15,-3 7 1-15,0 8 1 0,2 6 1 16,-9 4 0-16,3 8 1 16,-5 5 1-16,1 3-1 15,-11 9 3-15,6 8 1 16,-9 7 4-16,-3 3 3 16,2 8 2-16,-18-7 2 0,9 3-1 15,-13-3-3 1,0-7-2-16,10-3-3 0,-10-3-2 15,9-2 0-15,4-1-1 16,-2-2 0-16,3-3-6 16,-7-8-16-16,7 0-58 15,0-2-40-15,3-9-156 16,9 2-91-16,-1-7 225 16</inkml:trace>
  <inkml:trace contextRef="#ctx0" brushRef="#br0" timeOffset="-97326.708">19770 10436 745 0,'5'0'451'16,"-2"-2"-78"-16,-1 3-110 0,-3-1-34 16,0 0-65-16,0 0-18 15,-20 21-33-15,-31 29-13 16,23-22-18-16,4-6-8 15,6 0-21-15,0-3-10 16,-2-10-19-16,1 4-7 16,11 1-10-16,2 1-1 15,9 2-3-15,11 3-1 16,-5-9 1-16,6 1-1 0,5-2 0 16,-3 1 0-16,0 2 0 15,-1-3 0-15,3 2 1 16,-7-8 0-16,3-2 3 15,4 0 2-15,-9-9 1 16,3-7 1-16,2-7-3 16,2 0-1-16,1-7-1 15,-2 2-1-15,3 0 0 16,-7-5 0-16,-3 11 1 16,-5-13 0-16,-11 6-1 15,0 8-1-15,-6-1-2 16,2 10-1-16,-4 7 0 15,-5-1 0-15,-1 8-1 16,2 5 0-16,-5-5 0 0,2 3 1 16,4-4-1-16,-6-2 0 15,22 10-5-15,-7-2-16 16,7-1-57-16,5 2-52 16,-11-7-109-16,10 1-109 15,6-3 222-15</inkml:trace>
  <inkml:trace contextRef="#ctx0" brushRef="#br0" timeOffset="-96909.949">20323 10078 948 0,'7'-19'466'0,"1"10"-162"16,-7 1-43-16,0 7-85 15,1 6-45-15,-4 12-38 16,-2 3-22-16,-5 20 2 0,-3 11 11 15,-5 4 5-15,0 9 1 16,-3-4-5-16,-4-1-8 16,-6 5-12-16,2-3-9 15,-8-2-15-15,10-1-7 16,10-13-15-16,-5-4-4 16,4-12-6-16,-6-4-1 15,-1-7-1-15,14 1-1 16,8-7-6-16,-7-6-24 0,18-3-41 15,-12-3-19-15,3-5 44 16</inkml:trace>
  <inkml:trace contextRef="#ctx0" brushRef="#br0" timeOffset="-94571.615">5284 12070 27 0,'-1'-1'13'0,"1"0"-3"15,0-1-8-15,0 1-2 16,3-1-1-16,0-2 0 16,10-5 0-16,19-19 1 15,-29 22 1-15,7 3-1 0,-7-5 1 16,3 3 0-16,1-4 1 15,0 9 0-15,-1-3 1 16,1-6 38-16,-2-3 53 16,2-7 27-16,0 1 54 15,4 11-4-15,-5-2 16 16,0-5 3-16,-2 8-4 16,-3-10-7-16,3 7-11 15,-4 3 0-15,-1-2-7 16,-2 4-4-16,-4-2-11 15,4 2-12-15,0 1-27 16,-3 1-16-16,1 9-44 16,-4 2-15-16,-3 14-16 15,-3 6-4-15,-5 8-1 0,7 11-2 16,-7-3 0-16,-1-4 0 16,6 3-1-16,0-3-1 15,0-2-1-15,1-1 0 16,6 0-1-16,-14-12 0 15,13 4-1-15,-2-7 1 16,-3-7-1-16,13 2 1 16,-5-13-3-16,17 7-1 0,-12-14-6 15,9 3-2 1,-1-10-19-16,-10-4-33 0,21 3-89 16,-10-11-70-16,11 5-304 15,2-4 337-15</inkml:trace>
  <inkml:trace contextRef="#ctx0" brushRef="#br0" timeOffset="-94225.602">5488 12231 764 0,'-2'-2'415'16,"-7"0"-79"-16,8 0-49 16,4 1-50-16,-5 1-32 15,2 0-51-15,0 0-25 16,-1 0-52-16,1 0-21 16,-1 0-20-16,0 0-3 15,-1 15-1-15,-9 34 0 16,1-22-10-16,-3-5-5 15,3 2-7-15,2-2-2 0,-1-11-2 16,4 0-1-16,4-4 0 16,0-7-1-16,1 3-3 15,-2-7-20-15,2 3-135 16,0 0-91-16,6-23 140 16</inkml:trace>
  <inkml:trace contextRef="#ctx0" brushRef="#br0" timeOffset="-89560.233">5934 12053 481 0,'9'-30'270'0,"-11"28"-42"0,1-1-39 16,4-3-53-16,0-1-19 15,-3 0-21-15,4 0-6 16,-8 4 2-16,6-3 3 16,2 0 7-16,-7 6 5 0,7-1 3 15,-6 1-5-15,1 0-17 16,0 0-15-16,0 0-21 16,-13 17-5-16,-45 30-2 15,25-24-1-15,13 6-9 16,-5-2-7-16,5 0-11 15,5-2-4-15,-16-5-7 16,16 2 0-16,6-1-3 16,6 2 0-16,12-2-2 15,2 3 0-15,-1-3-1 16,-4-5 0-16,10 5 0 16,-7-7 0-16,8-4 2 15,5-8 0-15,1-5 3 16,6-3 1-16,6-4 1 15,7 1 2-15,-8-17 0 16,-3-6-1-16,-9-12 0 16,1-1 2-16,-2 0 1 0,-7-1 0 15,2 6-1-15,-5-3-1 16,-11 0-2-16,1 14 0 16,-8-3 0-16,-6 2-1 15,-1 14 0-15,-5-4 0 16,5 18-4-16,-2 5-1 15,3 9-1-15,-2-1-2 16,-5 5 1-16,4 3-1 16,-1-2 1-16,2 6-1 0,5-4-2 15,-3-8 0-15,7 5-5 16,-2-5-24-16,8 0-83 16,4 2-57-16,2-3-179 15,7-4-261-15,6 3 406 16,1-1-182-16</inkml:trace>
  <inkml:trace contextRef="#ctx0" brushRef="#br0" timeOffset="-88976.519">6409 11953 907 0,'1'-5'426'16,"3"0"-167"-16,-3 7-45 16,-3-16-40-16,-1 8-15 15,-5 1-21-15,1-4-20 16,-7 19-41-16,-3-2-11 16,-8 9-18-16,0 5-5 0,2 5-6 15,3 3-5-15,-1-1-8 16,5-6-4-16,1 4-2 15,2-3-2-15,9 5-2 16,-14-1-1-16,17 1-3 16,-6 0-2-16,5 1-3 15,6-2-1-15,-1-1-1 16,5-3-1-16,-2-8-1 16,19 9 1-16,-11-12 1 15,8 1 0-15,5-11 6 16,-12-11 1-16,9-14 2 15,6 0 0-15,-2-11-3 16,3-3-1-16,-4-7 0 16,-1-4 0-16,1-1 0 15,-9-5-1-15,4 12-1 16,-12-2 0-16,-10 10 0 0,0 7 1 16,-12 5 1-16,2 9 1 15,-10-4-4-15,-9 8-1 16,2 1-1-16,-3 4-2 15,0 6-1-15,3 5 0 16,-11-3-1-16,-4 1-1 16,16 12 0-16,-9-9 2 0,15 9-45 15,5-6-58-15,7 3-119 16,9 9 129-16</inkml:trace>
  <inkml:trace contextRef="#ctx0" brushRef="#br0" timeOffset="-87505.266">7243 12038 251 0,'5'0'147'0,"1"-1"-23"16,5-3-20-16,-1-3-22 15,-2 2-5-15,2-1 8 16,0 3 14-16,-2-3 27 16,-3 1 12-16,1 0 16 15,-2-2 4-15,1 7-9 16,-2 0-3-16,-3-2-13 0,0 0-10 16,-1 1-27-16,0 0-17 15,0 0-31-15,-1 1-13 16,1 0-15-16,-12 12-2 15,-34 40 3-15,26-22 3 16,-2 5 3-16,-5-3-1 16,8 2-9-16,-8-3-3 15,10-2-5-15,11-2-2 16,3-8-2-16,3-3 0 0,-2-8-1 16,-1 1 1-16,-2-7 7 15,4-2 3-15,6-4-1 16,-4-7 4-16,0-7-12 15,4 1-4-15,-1-12-2 16,14 0-5-16,-5-6 1 16,12 2-3-16,-7-4-1 15,5 2-2-15,14 0 3 16,-7-1 2-16,9 6 2 16,-8 2 0-16,-2 11 0 15,1 3-1-15,-2 10 1 16,-1 5 0-16,-2 15 2 15,-3 6 1-15,-14 5 2 16,8 7 2-16,-17-1 5 0,-7 1 0 16,-3 1 3-16,-12-3 0 15,7 2-2-15,2-2-1 16,-5-2-3-16,4-2-1 16,1-9 1-16,3-3-1 15,11-8 0-15,-4-4 3 16,0-5 3-16,3-8 0 15,-1-4-2-15,3-4-5 16,4-5-4-16,-1 2-1 0,12-7-3 16,5 2 2-16,6-6-1 15,10 1 1-15,3-1 1 16,-5-6-1-16,7 5 1 16,-6-3 1-16,-6 3 0 15,11 8-1-15,-8 6 1 16,-2 5 0-16,-1 4 0 15,-11 5 1-15,-2 14 1 16,-3 6 0-16,-6 13 1 16,-2 5 2-16,-8 1 2 15,-5 4 1-15,-7 0 2 16,-6-3-1-16,-3 2-1 16,-3-2 0-16,5-2-3 15,5 0-1-15,5-13-1 16,-1-6 0-16,6-4-2 15,8-6 0-15,-2-6 5 0,4-1-17 16,-3 0-74-16,8-12-52 16,38-49-112-16,-15 21 142 15</inkml:trace>
  <inkml:trace contextRef="#ctx0" brushRef="#br0" timeOffset="-75001.576">7852 12107 163 0,'0'-1'86'15,"0"0"-10"-15,3-7-32 16,0 0-2-16,7-1 28 16,24-22 17-16,-24 27 24 15,-2 4 12-15,-5-4 17 16,1-1 3-16,-2 3 6 15,1-3 2-15,3 11-3 16,-6-7-4-16,2 1-10 0,-2 0-6 16,-1-1-26-16,0 1-12 15,0 0-30-15,-1 2-13 16,-13 20-12-16,-27 32-3 16,38-33-5-16,-8-1-3 15,3-6-7-15,0-1-3 16,-3 4-2-16,12 0-2 0,7 4 2 15,-4-3-1 1,2 2 1-16,2-2 0 0,-9-1 3 16,14 7 2-16,3-7 2 15,-2-4 2-15,16-11 2 16,-6-2 1-16,1-15 3 16,14 5 0-16,-6-10-2 15,0-9-3-15,-2-2-2 16,-13-12-1-16,2 1-1 15,-2 1 2-15,-6 4-2 16,0 8-1-16,-22-2-3 16,-1 3-2-16,-4 9-1 15,-7-5-1-15,21 24-4 16,-14-5-2-16,8 6-3 16,-157 38-2 30,166-40-1-46,-4 5 0 0,1 2 0 16,1 0-37-16,-2-3-40 16,5-3-115-16,-2-1-68 15,0 1 157-15</inkml:trace>
  <inkml:trace contextRef="#ctx0" brushRef="#br0" timeOffset="-74557.472">8587 11626 998 0,'4'-7'466'0,"-3"0"-183"0,4 6-28 15,-11-8-58-15,2 7-29 16,4 5-60-16,-6 4-32 16,13 17-35-16,-11 6-2 15,-4 17 6-15,-7 4 6 16,-10 15 2-16,6 4-1 15,-10-4-6-15,1-5-6 16,3-10-12-16,0 0-6 16,2-6-7-16,3-3-2 15,-2-6-4-15,4-6-1 0,7-7-1 16,-2-10-1-16,7-7 6 16,4-5-4-16,2-12-42 15,10-8-45-15,11-17-8 16,5-3 34-16</inkml:trace>
  <inkml:trace contextRef="#ctx0" brushRef="#br0" timeOffset="-73180.418">12087 11849 605 0,'0'-1'325'15,"0"-1"-53"-15,0 1-19 16,1-4-37-16,2-4-16 0,-3 7-33 16,0 1-15-16,1-4-17 15,-1 4-10-15,0 0-27 16,-1 0-13-16,0 0-28 16,-10-2-10-16,-10 4-13 15,-34 20-2-15,31 9-5 16,4 2-1-16,-18-2-4 15,-6-7-3-15,-3-1-3 16,4 3-3-16,15 1-3 16,13 6-1-16,6-4-4 15,3-4-1-15,4-3-2 16,1 0-1-16,10 4 1 16,-2-3-1-16,11 3 2 15,7 1 0-15,-7-9 0 16,0-1 0-16,3 0-1 0,0 0 0 15,3-3 0-15,-1-13 1 16,-5-15 1-16,0-6 0 16,20-9 1-16,8 1-1 15,6-3-1-15,-1-6 0 16,-6-4 0-16,-1 0 0 16,9 4 2-16,-12 1 0 15,-17-6 2-15,-6 7 0 16,-8 0 2-16,-20 2 2 0,9 12 1 15,-7 4-1-15,-26-1-1 16,11 3-2-16,-20 1-3 16,-3 6-2-16,8 0-1 15,5 1 0-15,0 7-1 16,7-1-1-16,1 2-1 16,-1 3-1-16,11 3-2 15,-2-1 6-15,0 5-28 16,11 1-53-16,3 5 56 15</inkml:trace>
  <inkml:trace contextRef="#ctx0" brushRef="#br0" timeOffset="-71405.424">16878 11676 449 0,'1'-7'295'16,"2"4"-18"-16,0-4-63 15,0 5-9-15,-1 0-21 16,-2 1-8-16,0 0-29 15,0 0-17-15,0 1-16 0,0 0-10 16,0 0-22-16,-1 0-11 16,0 0-26-16,-2 5-5 15,-9 19-3-15,-19 32-1 16,7-22-5-16,1 8-3 16,3 1-9-16,6 3-4 15,-3-7-5-15,3-7-2 16,5-6-2-16,-6-8-1 15,9-6 0-15,-9-3 0 0,9-5 3 16,1 2 1-16,-1-5-1 16,4 1-2-16,-7 1-10 15,1-1-21-15,3 3-29 16,6 6-10-16,-2 1-4 16,-12 0 13-16,16 3 18 15,-4-4 1-15,1 0-18 16,4-5-16-16,-5-1-28 15,10-4-21-15,13-7-131 16,6 0 167-16</inkml:trace>
  <inkml:trace contextRef="#ctx0" brushRef="#br0" timeOffset="-70937.236">17102 11929 1067 0,'0'0'502'0,"0"0"-211"15,0 0-29-15,0 0-77 16,-1 0-32-16,0 0-52 16,-7 17-21-16,-19 28-37 0,20-25-8 15,-3-3-11-15,-3-3-5 16,5-4-10-16,-4-5-1 16,8-1 0-16,-3-3 0 15,4 2-73-15,-1-2-58 16,2-2 74-16</inkml:trace>
  <inkml:trace contextRef="#ctx0" brushRef="#br0" timeOffset="-69901.242">17574 11678 432 0,'42'-31'291'16,"-33"29"20"-16,-9-2-32 15,0 4-51-15,-11-1-25 16,5-1-48-16,-5 2-22 16,11 4-34-16,-7 0-10 15,-5 7-13-15,5 4-10 16,-7 3-21-16,0 2-9 0,-6 3-14 16,3 2-4-16,-4 1-5 15,5 4-1-15,0-3-4 16,-2-1-2-16,5-4-1 15,3-2-1-15,6-5 0 16,-4 1-1-16,2-7 0 16,-1-3 0-16,3-3 0 15,4-4 2-15,0 1 4 16,0 0 0-16,0-1-1 16,0 0-3-16,0 0-4 15,8-19-1-15,19-15 0 16,-18 23-1-16,0 4-2 15,0 2 0-15,0 0 0 16,2 7 0-16,2 5 1 16,6 3 0-16,1-1 2 15,9 1 3-15,2-3 2 0,-3-3-1 16,0-1 0-16,-17-2-1 16,11 3-2-16,0 6 1 15,6-5 1-15,5 1 1 16,-8-6-2-16,-7-9-21 15,-1 6-85-15,0 4-65 16,-6-6 96-16</inkml:trace>
  <inkml:trace contextRef="#ctx0" brushRef="#br0" timeOffset="-69533.852">18014 11537 1216 0,'-8'-5'528'0,"-7"2"-303"15,4-3-38-15,-7 8-80 16,4 10-36-16,-3 14-31 0,-1 8-6 15,-4 4-14-15,-6 3 0 16,-2-1 0-16,1 14 0 16,-1-2-1-16,1 1-4 15,5-8-4-15,11 1-2 16,-6-14-4-16,1-4-1 16,-3-6-2-16,16-6 1 15,-1-4 1-15,-1-1 4 16,16-1-49-16,-13-10-40 15,9-2-112-15,7 1-116 0,7-4 199 16</inkml:trace>
  <inkml:trace contextRef="#ctx0" brushRef="#br0" timeOffset="-67401.649">18989 11768 535 0,'55'-8'357'16,"-55"7"-42"-16,3-1-60 16,3 1-30-16,-7 1-55 15,1-2-14-15,0 1-28 16,0 0-14-16,0 1-21 15,0 0-13-15,-1 0-25 16,-5 9-10-16,1 17-17 0,-44 28-4 16,18-17-5-16,7 4 0 15,1 2-3-15,1-5-1 16,2-13-4-16,2-1-2 16,5-13-3-16,8 8-1 15,4-11-2-15,-1-1-1 16,3-4 5-16,-4-4 2 15,3 0-2-15,0 0 0 16,0-1-18-16,2-22-12 16,43-39-20-16,-22 27-6 15,11-2 5-15,2-6 8 0,-7 1 18 16,8 6 5-16,-11 6 7 16,10 5 0-16,9 10 0 15,-9-2 2-15,6 11 2 16,-15 0 2-16,-3 7 5 15,-5 4 3-15,-6 8 9 16,-2 6 4-16,-12 5 8 16,1 5 3-16,-9 8 0 15,-6 4-1-15,1-3-5 16,-6 4-3-16,-2-16-8 16,3 0-2-16,-1 1-2 15,-6-13-2-15,7 5-2 16,0-9-1-16,11-6 3 0,10-2 3 15,7-1 0-15,3-2-1 16,-3-8-5-16,3-6-5 16,10-15-2-16,2-6 0 15,9-11-2-15,1-4-2 16,1 1-1-16,1 5 0 16,5 11 0-16,5 9 2 0,-1 14-1 15,-14-1 0-15,-1 13 3 16,-20-3 2-16,5 8 3 15,1 13 5-15,-13 4 6 16,1 10 3-16,-14 9 1 16,2 0 1-16,-1 4-3 15,-6-6-3-15,1-3-2 16,-8-5-2-16,3-6-3 16,16 7-1-16,-17-18 0 15,10 5 0-15,1-14 1 16,-3-1-5-16,9-4-30 15,-3-4-35-15,11-4-102 16,-4-6-59-16,14-7 136 16</inkml:trace>
  <inkml:trace contextRef="#ctx0" brushRef="#br0" timeOffset="-66893.304">20034 11745 702 0,'0'2'409'16,"-5"-1"-30"-1,-1 0-46-15,5-1-91 16,0 0-21-16,-23 4-64 0,-20 6-63 16,25-2-15-16,-2 3-22 15,-2 2-8-15,-8 8-9 16,-1 5-2-16,-3 4 1 15,4-2 0-15,9 10-2 16,-2-9-2-16,9 5-10 16,1-10-7-16,10-5-9 15,7 3-4-15,4-13-3 16,5 10-2-16,3-9 1 16,1-6 0-16,11-5 2 15,1-7 1-15,7-8 1 16,8-1 1-16,-3-5 0 15,3-7-1-15,-6-1-1 16,-4-7-2-16,-8-2-2 0,-1 3-3 16,-17-8 1-16,-11 7 0 15,-2 12-2-15,-3 4 0 16,-7 11-3-16,4 5 1 16,-22 3 1-16,-1 4 1 15,0 4 1-15,-5 1 0 16,10 0 0-16,-2-2-22 15,15 2-47-15,-3-2-45 0,10-2-118 16,5 5-59 0,3-7 181-16</inkml:trace>
  <inkml:trace contextRef="#ctx0" brushRef="#br0" timeOffset="-66415.991">20721 11346 965 0,'3'-4'468'0,"-3"3"-174"16,0 0-62-16,-1 1-83 15,1 0-30-15,-1 0-34 16,0 27 4-16,-7 52 15 15,-6-20 3-15,-7 11 4 16,-9-8-1-16,-9-1-19 16,5 0-13-16,0-1-20 15,-1 5-11-15,11-7-16 16,-3-7-7-16,-1-8-10 16,3-14-4-16,1-3-4 15,3-7-1-15,11-6 10 16,6 2-27-16,9-9-43 15,8-6-25-15,14-6 33 16</inkml:trace>
  <inkml:trace contextRef="#ctx0" brushRef="#br1" timeOffset="-50122.031">17742 3305 7 0,'-10'-3'3'16,"-32"-9"-1"-16,31 8-1 15,2 1 4-15,-1 0 37 16,1 0 20-16,2 0 35 0,0 2 10 15,-4-2-16-15,-7 1-8 16,-12 1-21-16,0-1-7 0,-7 0-10 16,5 1-4-16,-1-2-1 15,-3 2 2-15,1-1 1 16,-3-1 0-16,-10 0-4 16,-3 0 0-16,1 0-6 15,0-2-2-15,-7 1-1 16,3 1 1-16,-7-1 4 15,-3 1 4-15,-2 1 1 16,1 0-2-16,-5 0-6 16,20-1-2-1,1 2-4-15,-33-2-1 0,-13 3 0 16,6-3-2-16,25 2-3 16,-8-3-2-16,-8-5-5 15,8 4-2-15,-9 1-3 16,1-2 0-16,9 5 3 15,-4-1 4-15,-1-3 7 16,4 0 1-16,-4 1-1 16,0 0-3-16,2 2-7 15,-2 2-3-15,-9 0-3 16,9 1-2-16,-9 2-1 0,1-1 0 16,4 3 0-16,7 2 1 15,-5 0 2-15,6-7 2 16,1 4 1-16,-18-6 0 15,15 2-2-15,-3 7 0 16,-3-2-2-16,6 2-1 16,-2 1-1-16,-4-3 0 0,0 3-2 15,2 1 1-15,4 3-1 16,0-3 0-16,6-4 1 16,-3-1-1-16,-10 2 1 15,7-1-1-15,4 2 0 16,-4 2 0-16,11-3-1 15,0 3 1-15,-2 2 0 16,7-1-1-16,-1 3 0 16,1 3 0-16,-4 5-1 15,-1 2 0-15,8 11 1 16,3-4 0-16,4 5 0 16,0 1 2-16,-6-4-1 15,-1 6-1-15,8-5 0 16,-5 3 0-16,-3-3 0 15,3 2 0-15,-5 4 0 0,8 0 0 16,8 8 0-16,-4-4 0 16,2 12-1-16,6-4-1 15,8-9-3-15,6 0-1 16,22-9-4-16,-4-1-1 16,7 2 3-16,8 1 3 15,5-2 6-15,11 7 2 16,7-5 2-16,3-4 0 0,1-4 1 15,0-12-1-15,12 4 0 16,2 2-1-16,4-3-2 16,17 7 1-16,-7-8 0 15,5-5-1-15,2-2 2 16,-6-4-2-16,10 2 0 16,0-2 1-16,13 2-2 15,-2-4 1-15,-6 2-1 16,4 0 0-16,-7 0-1 15,0 3 1-15,7 1-1 16,-10-3 1-16,-7 3 0 16,0 2 0-16,-6-2-1 15,4 4 1-15,0-1 0 16,0-3 0-16,-3 2-1 16,-7-1 1-16,0-3 0 0,-3 3 1 15,5-4-1-15,6-1 1 16,2 1 0-16,1-3-1 15,2-4 1-15,-5 0 0 16,-3 1-1-16,3-1 0 0,2 3-1 16,-1 2 1-16,4-4 0 15,-1 1 0-15,-10-2 0 16,2 0-1-16,-4 1 0 16,-1 3 1-16,4 3 0 15,3 3 0-15,-5-8 0 16,-2-1 1-16,-4-3-1 15,-6-6 0-15,5 8 0 16,-1-1 0-16,1 6-1 16,6-2 1-16,2-1 0 15,5-2 0-15,0-1-1 16,1 0 1-16,-8 0-1 16,-2 3 1-16,-1-1-1 15,5 5 0-15,4-3 1 16,-3 1 0-16,-2-1 0 15,-8-5 0-15,-7 2 1 16,4 0-2-16,-7-1 1 16,0 1 0-16,11-1 0 15,-9-2 0-15,0 3 0 0,-2 0 0 16,1-3 1-16,-1 1-1 16,4-4 0-16,-5 0 0 15,-5 3 1-15,1-7-1 16,-6 4 1-16,5-4 0 15,1 3 0-15,1 2 0 16,8 0 1-16,-3 0-1 0,0-3 2 16,0-1 0-16,-11-7 1 15,10 2-1-15,-3-6 0 16,-1 3 1-16,9 1 2 16,-8-5 2-16,3 5 3 15,2 2 2-15,0-1 1 16,2 5-1-16,-4 0-1 15,-10-1-1-15,-8 2-2 16,3-4 0-16,-4 2 4 16,7 2 2-16,-4-5 10 15,-10 0 4-15,1-6 8 16,-3-6 1-16,3-3-5 16,1 0-4-16,1-3-10 15,-3 0-4-15,-4 3-5 16,8 5-2-16,-7 0-1 15,2-3 0-15,-5 5 0 0,-6-5 1 16,-1-1 1 0,-2 1-1-16,-4-4 2 0,0-7 0 15,-1 2 0-15,0-5 2 16,2-2 3-16,-5 2 3 0,3 3 6 16,-2 3 1-16,-2 5 1 15,0 0-1 1,-2 4-6-16,0-1-2 0,-3 0-6 15,-3 2-2 1,-4-2-2-16,-3-4-1 0,-3 1 0 16,6 1 0-16,-7-2-1 15,-9 5-1-15,-8 3 0 16,-8 1-1-16,-1 6-1 16,-2 2 1-16,0 3-2 15,3 3 1-15,3 0 0 16,4 2-1-16,-6 1 1 15,0-1 0-15,5 0-2 16,9 3 0-16,24-2 12 16,2 5-45-16,5 0-157 15,3 1-295-15,13 5 298 16</inkml:trace>
  <inkml:trace contextRef="#ctx0" brushRef="#br1" timeOffset="-46579.697">8791 11329 242 0,'0'-1'173'15,"1"-1"3"-15,2-1-36 16,1 0-11-16,1-2-8 15,-5 4-7-15,0 0-23 16,0 0-14-16,0 0-22 16,0 0-7-16,0 0-9 15,-1 0-3-15,0 0-4 16,0 0-1-16,-2-2-5 16,-9-3-1-16,-7-1-5 15,-26-4-2-15,23 10-3 16,-6-1-1-16,-5 1 1 15,5 1 2-15,-3-1 2 0,-1-1 2 16,-6 2 1-16,-11-5-2 16,-2 3-3-16,1 1-2 15,1-1-3-15,1 2 0 16,-13-2 0-16,0-1 1 16,-3 3 3-16,-8-2 0 15,10 2 0-15,-5 1-2 16,-8 2-5-16,4 1-3 0,-2-1-1 15,-6 1-1-15,1 0-2 16,3-4 2-16,-7 1-1 16,3 0 0-16,-9-1 0 15,4 4 1-15,2 0 0 16,0-2 0-16,4 2 0 16,-7-2-1-16,-1 4 0 15,5 1 0-15,7 1-1 16,3 2 0-16,-2 3 0 15,-1 0-1-15,-9 1-1 16,2 5 1-16,-4-1-1 16,4 3 0-16,5 6 0 15,9-2 0-15,0 1 0 16,-9-4 0-16,5-3 0 16,-10-4 0-16,9 9 1 15,4-3-1-15,9 2 0 0,-2 1 0 16,-10-7 0-16,11 3 1 15,-3 0-1-15,3-1 0 16,13 4 0-16,-8 0-1 16,-5 2-2-16,18 12 1 15,-9 0-2-15,11 2-1 16,9 7 0-16,-16-8 0 16,20 1-1-16,-3-3-2 15,9-4 0-15,10 2-1 0,5 0 0 16,3 3 1-16,3 8 2 15,0-6 0-15,6 8 2 16,5-2 0-16,3-10 2 16,6 0-9-16,10-3-4 15,5 1-1-15,18 0-3 16,-4 1 9-16,-1-7 2 16,3 2 0-16,-9-5 3 15,11 6 2-15,11-4 3 16,2-2 1-16,14 0 2 15,-1-7 2-15,3 2-1 16,0 1 0-16,-2-2 0 16,6-4-1-16,-1-2 0 15,4 2-1-15,-2-7 2 0,-3 6-1 16,15-1 1-16,-7-5 1 16,6-5-1-16,-6 1 0 15,2-7 0-15,10 1-1 16,-7-2 0-16,19 0 1 15,-17-5 1-15,-7-4 0 16,20 9 0-16,-19-13 0 16,6 6 1-16,-2-1-1 15,-13-7 0-15,17 10-1 16,-9-8 0-16,-3-3 1 0,-7-2-1 16,-13-3 1-16,6 4 1 15,-2 2-1-15,-2 3 0 16,6 1 2-16,-10-1-1 15,-2-1 2-15,-7 2-2 16,-6 0-1-16,1 4 0 16,6 1-1-16,-5-2 0 15,-3 1 1-15,-9-9 8 16,-2 4 7-16,0-6 8 16,-3-5 3-16,-3-1-3 15,-2 3-4-15,-4-6-4 16,-3 4 0-16,2-2 1 15,0-6 0-15,-1 6-1 16,-3-3 0-16,3 3-4 0,0 0-2 16,1 0-3-16,-6 1 0 15,-8-1 0-15,-5-2 1 16,-7-3 3-16,3 0 1 16,-1 0 1-16,-3-5 2 15,-2 3-1-15,-6-1 0 16,-2-1-3-16,5 7-2 0,-12-3-1 15,1 2-1-15,-9-1-2 16,-10 4 0-16,-4-4-2 16,-1 0-1-16,-4 6-1 15,-1-10-1-15,-1 7-1 16,-9-2 0-16,0 2 2 16,-2 5 0-16,-3 3 0 15,4 2 0-15,2 8-2 16,-4 0-1-16,3 5-1 15,-3 4 0-15,-9-3 0 16,2 5-1-16,2 4 0 16,1 1 0-16,5 8-2 15,7 0 0-15,6 4-1 16,-3 3-1-16,11 5-19 16,1 6-56-16,7 0-166 15,21 4 160-15</inkml:trace>
  <inkml:trace contextRef="#ctx0" brushRef="#br2" timeOffset="-33852.136">28344 3480 79 0,'-2'-1'66'0,"1"0"16"15,-2-6-8-15,2 6-18 16,-8-4-7-16,-3-3-5 16,-29-11-2-16,25 17 2 15,3 1 3-15,-8 2-4 16,8 1-4-16,-9-2-10 16,3 0-8-16,4-2-8 0,-13 0-2 15,19 6-3-15,-19-7-2 16,-3 0 0-16,5-1 0 15,-19-7 0-15,14 5 1 16,-3 3 0-16,-5-1 2 16,-2 4 8-16,-9-3 4 0,-7-3 6 15,10 4 2 1,-8-6-5-16,2 3-4 0,0-1-7 16,-8 1-3-16,-6 1-3 15,-1 0-1-15,-3 4-2 16,-1-2 0-16,-3-3 0 15,-1 3 0-15,-3-4 0 16,-6 0 1-16,6 1 3 16,-2 0 1-16,0 3 5 15,2-1 2-15,-4-4 2 16,4 3-1-16,-3 1-3 16,5 0-3-16,-2 3-2 15,6 0-2-15,-2 0 0 16,-7 3-1-16,10-3-1 15,-5 0 0-15,1 0-1 16,1-6 0-16,17 5-1 31,29 1-1-31,0 0 0 0,-87-1-1 0,13 1 0 16,-4 1 0-16,40-1 1 0,7 2-1 16,-10 0 1-16,6 2-1 15,-1-1 0-15,-9-1 0 16,0-1 1-16,5 3-1 15,-3-3 1-15,-2 0 0 0,4 1 1 16,-15-3 1-16,2 1 10 16,-4 0 4-16,-6 0 7 15,2 2 0-15,-2 1-7 16,-4-2-4-16,-1 4-4 16,3-5-1-16,-3 1-2 15,2 1-1-15,0 1-1 16,-4 2-1-16,-4-3 0 15,7 3-1-15,0-6-1 16,1 0 1-16,12 3-1 16,0-2 0-16,-3 4 0 15,7 1 0-15,-7-3-1 16,1 0 1-16,10 2-1 16,-3-3 1-16,10 7-1 15,-1-3 1-15,2 2-1 16,3-1 0-16,3 0-1 15,6 1 0-15,0 0 0 0,0 2 1 16,0 3-1-16,-1-2 1 16,0 4-1-16,16-3 0 15,2 1 0-15,-28 7 0 16,-12 8 0-16,8 0 0 16,9-3 1-16,-2-3-1 15,1-1 1-15,-2-7-1 16,6 3 1-16,-1-2 0 0,-1 0-1 15,2 2 1-15,-6-6-1 16,-1 3 1-16,5-1-1 16,-4 0 0-16,9 2 0 15,3-3 0-15,-3 6 0 16,11-2 0-16,1 4 0 16,-1 4-1-16,6 1-1 15,3 2 0-15,4 10 1 16,-4-3-1-16,5 2 0 15,-1 2 1-15,3-11 1 16,7 3-1-16,1-4 1 16,5-3-1-16,6-1-2 15,7 3 0-15,8-2-2 16,4 1 1-16,14 4-1 16,4-2 1-16,20 8 2 0,-4-1 0 15,6-4 1-15,6 2 1 16,-6-9 2-16,15 0-1 15,5-3 2-15,3 0-1 16,0-5 1-16,11-2 1 16,-4 1-2-16,-4-12 2 15,3 0-2-15,-7 1 1 16,2-3-1-16,8 6 0 0,-2-3-1 16,4 1 0-16,-3-2-1 15,2-1 0-15,-3 2 0 16,5-1 0-16,4 1 0 15,-10 2 1-15,11 4-1 16,-9 1 0-16,7-1 1 16,-2-1 0-16,-7-1 0 15,2-1 0-15,-13-2-1 16,12-1 1-16,0 2-1 16,2-1 1-16,1 2 0 15,-10-2 0-15,0-2 0 16,-1 0 0-16,0 1-1 15,-2 1 1-15,11 2 0 16,-9-2-1-16,0-1 1 16,3-1-1-16,0 1 1 15,4-1-1-15,-1 0 1 0,1-3 0 16,-17-5 0-16,2 3 0 16,4 0 1-16,0 3-1 15,4 0 0-15,7-2-1 16,-2-2 1-16,-4 2-1 15,3 4 0-15,-9-4 0 0,7 8 0 16,2-4-1-16,0 2 0 16,-2 2 0-16,-14-4 1 15,1 2 1-15,5 0-1 16,-4-2 1-16,14 3 0 16,0 0-1-16,-6-1 1 15,1 0 0-15,-10-2-1 16,1-1 1-16,0 1 1 15,-3 0-1-15,9 0 0 16,0 3 0-16,-5 2-1 16,5-2 1-16,-6 1-1 15,1-2 1-15,7-1-1 16,0-1 1-16,4 3 0 16,-3 0 0-16,-4-3 1 15,2 0 0-15,-6-1-1 16,6-3 2-16,4 1 0 15,-2 0 2-15,-2 1 4 0,-4 2 2 16,1-1 3-16,4 0 0 16,6-1-4-16,-2-4-1 15,0 3-3-15,-3-3-2 16,1-1 0-16,6 4 0 16,3-7-2-16,-1 3 1 15,-1 0 0-15,-1-3-1 0,-6 2 2 16,5-4-1-16,0 2 1 15,2 1 1-15,2-7 1 16,-3-1-1-16,-6-2 1 16,-2-4 0-16,-3 7-1 15,0 0 0-15,3-1 3 16,2 4 0-16,-3-5 3 16,-6 1 0-16,-10 1-1 15,-5 0 1-15,-3-1 1 16,3 1 2-16,-6-3 2 15,6 2 0-15,-7-5-1 16,3 4-3-16,-5-4-3 16,-8 0-2-16,0-3-1 15,-7 2-1-15,-4 2 1 16,-6-7 0-16,-8 4 1 16,-4-8 1-16,-5 2-1 15,0 2-1-15,-6-2-1 0,-4-2-1 16,-5 0 0-16,-4 6 0 15,-4-3 1-15,-2 3-1 16,-11-2 0-16,4-4 1 16,7 7-1-16,-9-7 0 15,6-5-1-15,-6 2 0 16,-13-7-2-16,2 6 0 0,-6 5 1 16,-6 2 1-16,-13 4 2 15,-1 2 0-15,-7 6 0 16,3 1 0-16,16 8-2 31,31 5-2-31,2 0 0 0,-101-6 0 0,13 1-1 16,-5 4 1-16,51 3-1 15,7 0 1-15,6 1-39 16,6 0-56-16,35 1 60 16</inkml:trace>
  <inkml:trace contextRef="#ctx0" brushRef="#br2" timeOffset="-26975.338">21053 11095 143 0,'-1'-1'96'0,"1"0"13"0,0 0-9 16,0 0-14-16,0 0-9 15,0 0-17-15,0 0-2 16,0 0-2-16,0 0-2 16,0-1-10-16,0 1-7 15,0 0-17-15,0 0-5 0,0 0-8 16,-1 0-1-16,0 0 1 16,-1 0 0-16,-3 0 2 15,-5 1 0-15,4-1 0 16,-6-2 1-16,-33-1 2 15,23-1 1-15,11 8 3 16,-7 1 1-16,-4-5 0 16,-7-2 1-16,-15-5-3 15,3 6 2-15,-3 0 4 16,1-3 3-16,0 8 3 16,-9-7-1-16,-1 3-6 15,-11-2-2-15,-10-9-3 16,3 5-1-16,-4 1 2 15,11 9 1-15,3-2 5 16,0-3 1-16,-13-5 1 16,1-9-1-16,-3 7-4 15,-4 4-5-15,5 3-5 0,6 4-2 16,-1-2-3-16,0 4 0 16,9 4 0-16,-11-5 0 15,-7 5-1-15,11 2 0 16,-4-2 0-16,-2 4-1 15,-2 0 0-15,-5-3 0 16,-2 2-1-16,-1-2 0 16,1-1 1-16,2 0-1 15,-2-1 0-15,2 3 0 16,-6 2 0-16,0 1-1 0,3 0 1 16,-7-2-1-16,11 3 1 15,-7-4 0-15,1 4 0 16,0-4-1-16,-7 3 0 15,5-2 0-15,-1 1 1 16,6 4-1-16,15-1 0 16,-16 0 1-16,2 0-1 15,0 0 1-15,-2-2 0 16,12 2-1-16,4 6 0 16,2 2 0-16,3 3-1 15,-4-2 0-15,3-2 0 16,1 7-1-16,4-4 0 15,10 3 0-15,6 6 0 0,-5-8 0 16,12 1-1-16,2 3 0 16,8-7 0-16,7 3 0 15,5 1 1-15,-2-1-1 16,-4 4 0-16,4 0 0 16,0-1 1-16,2-2-1 15,8 3 2-15,1-4-2 16,5 7 1-16,6 0-1 15,0-7 0-15,8 4 0 0,-6-9 0 16,3-2 0-16,17 3-1 16,-3 1 1-16,12 0 0 15,9 1 1-15,-4 0 2 16,3-1 1-16,10-4 2 16,2 4 2-16,16-2 1 15,3-4 2-15,13 4 2 16,-2-7 0-16,4-1 1 15,15 3-1-15,-4-5 0 16,9-4-1-16,0 4-2 16,-6-10 0-16,9 8-3 15,2-2 0-15,1-4-2 16,6 8 1-16,-1-7-1 16,0 0 0-16,-8-4 0 15,0 3 0-15,-4-1 0 0,1 9 0 16,-5-2 1-16,-12-5 0 15,1 2 0-15,-3-2 0 16,4 0 0-16,-3 1 1 16,-8-1 2-16,-9-3 5 15,4 0 8-15,6-2 3 16,2-7 0-16,0 0-2 0,-5-3-4 16,-5 5-1-16,0 0 2 15,0-7-2-15,8 4-1 16,-8-4-3-16,-3-4-2 15,12 12-2-15,-2-9-1 16,-7-3-1-16,8 3-1 16,-9-1 0-16,-15-4 1 15,16 2-1-15,-15-2 0 16,-6-2 0-16,9 0 0 16,3 0 1-16,-4-2 2 15,8 1-1-15,-14-2 1 16,-4 3 1-16,2 1 1 15,-3-4 0-15,-15-7 0 16,6 4-1-16,-15-14 0 16,3 3 0-16,9-2-1 15,-15-5 1-15,-2 5 3 16,-9 1 2-16,-6 7 6 0,-5-1 3 16,-5 5 1-16,-2 5 1 15,-12-7-6-15,-5 3-2 16,-6-3-5-16,-10-6-2 15,-8 1 1-15,0-3 1 16,-7-2 2-16,-3 0-1 16,-1 2 0-16,-3 2-2 0,-5 4-2 15,-1 2-1-15,3 6-1 16,0 3-1-16,-11-1-1 16,7 2 0-16,-2 0 0 15,-6 2-1-15,12 4 0 16,5 5-1-16,-6 0-2 15,11 3 1-15,-6 0-1 16,2-5 0-16,11 16-2 16,-5-6-1-16,16 6-69 15,1 6-45-15,0-5-105 16,2 3-105-16,0 0 214 16</inkml:trace>
  <inkml:trace contextRef="#ctx0" brushRef="#br0" timeOffset="-10445.995">7328 9446 242 0,'1'-6'146'16,"-1"5"39"0,6-6-41-16,32-31-503 62</inkml:trace>
  <inkml:trace contextRef="#ctx0" brushRef="#br0" timeOffset="-9610.025">7378 9399 641 0,'0'2'696'0,"-1"1"-443"15,-1-3-213-15,1 0-4 0,0 0-8 16,0 0-2-16,0 0 5 16,0 0 0-16,0 0 2 15,-2 1-1-15,-13 6-6 16,-29 9-4-16,33-7-4 16,-5-1-3-16,-1-1-3 15,-8-2-2-15,-4-5-2 16,11 0-1-16,-9 0-2 15,10 1 0-15,12 0-1 16,0 2 0-16,-3-4 2 16,11-1 0-16,-5 0 3 0,3 0 1 15,0 2-3-15,0 0-1 16,0 0-7-16,0 0-2 16,0 0-1-16,0 0 1 15,0 0 2-15,0 0 1 16,0 0 2-16,0 0-1 15,-1 6 2-15,-1-3-1 16,-2 3 0-16,2-4 0 16,-7 4 0-16,3 2 0 0,-11-1 0 15,-13 30-1-15,26-29 0 16,2-1 1-16,-2-3-1 16,-4-2 0-16,8 2 0 15,-1-4-1-15,-2 2 0 16,3-2 0-16,0 0 1 15,0 0 2-15,0 0 1 16,0 0 0-16,8 0-1 16,-3 0-1-16,-3-1-1 15,4 0-1-15,-5 0-2 16,-1 1-1-16,2 0 1 16,1 0 1-16,-3 0 1 15,7 1 1-15,-3 0 0 16,5 0 0-16,2 1 0 15,3 1-1-15,27 4 0 0,-34-8 0 16,3 6-3 0,-7-4 0-16,11 5-1 0,9 11-1 15,-3-6 3-15,-11 0 1 16,-3 4 3-16,-6-1 2 16,3 3 3-16,10 11 2 15,-9-6 3-15,-6-2 3 16,3 9 3-16,-7-15 0 0,1 1 1 15,-1-3 1 1,-8-8 7-16,4 8 7 0,-6-5 10 16,9 0 4-16,-12-3 0 15,-3-4-3-15,-7 0-6 16,-12-3-2-16,3-5-6 16,-2-2-4-16,2 3-6 15,15-1-4-15,2 1-8 16,3-1-3-16,9 2-5 15,-8-3-1-15,5 8-3 16,1 1-3-16,2 5-4 16,1 0-1-16,6 8-69 15,2-1-53-15,5 1-160 16,8 5 171-16</inkml:trace>
  <inkml:trace contextRef="#ctx0" brushRef="#br0" timeOffset="-8188.492">7213 10429 455 0,'6'-8'246'0,"-5"3"-43"15,7 1-33-15,-8 2-44 16,-3 2-9-16,3 0-19 16,0 0-10-16,0 0-9 15,0 0-1-15,0 0-2 16,-1 0-2-16,0 0-4 0,-5 2-4 15,-10 5-12-15,-25 17-8 16,18-17-10-16,16-1-6 16,-20 2-7-16,-2-4-2 15,-6-2-6-15,-2-1-1 16,16-1-3-16,3-1-2 16,2 0-2-16,4 0-1 15,4 1-3-15,0 1-1 16,1-1-1-16,7 5 0 0,-2-5-2 15,-2 2-2 1,4-2-4-16,0 0 0 0,0 0 2 16,0 0 2-16,0 0 3 15,0 0 0-15,0 2 2 16,0 7-1-16,1 4 1 16,1 27-1-16,-5-28 1 15,3 5 0-15,-5-5 1 16,4 2-1-16,-5-7 0 15,-1 0 0-15,0 0 0 16,0-4 0-16,3 9 0 16,1-1-1-16,-1-2 0 15,1 1 0-15,-1-13-1 16,0-2 2-16,4 6-1 16,0-4 0-16,0 3 0 15,0 0 0-15,0 0-1 0,0 0 0 16,0 0 0-16,0-1-1 15,0 1 1-15,0 0-1 16,6 1 1-16,-2 0 0 16,0-1 0-16,2 1 0 15,-4-2-1-15,-2 0 0 16,8 0 0-16,9-1 0 0,28-1 0 16,-14 0 0-16,-9 1-1 15,-7 2 0-15,11 9-1 16,-2-3 0-16,-4 10 0 15,1-8 1-15,-15-2 0 16,6 5 1-16,-12-1 1 16,11 7 1-16,-10-1 2 15,-6 0 2-15,12 5 2 16,-15-5 1-16,3 5 7 16,-4 0 5-16,-13-3 11 15,4 1 6-15,-3-1 12 16,5-2 6-16,-5-7 8 15,-4-5-2-15,-3-4-8 16,-3-4-6-16,5-3-13 0,-1 1-4 16,1-4-11-16,1-3-5 15,3 3-8-15,-4-1-3 16,4 4-4-16,3 5-3 16,7 1-2-16,19 5-11 15,-7 4-86-15,-6-1-65 16,6 0 99-16</inkml:trace>
  <inkml:trace contextRef="#ctx0" brushRef="#br0" timeOffset="789.038">5603 4358 173 0,'33'-14'117'0,"-35"11"30"16,2-2 4-16,0 0 6 15,-1 4-7-15,-1 0-37 16,2 1-17-16,0-1-23 16,0 0-6-16,0-1 1 15,0 1 1-15,0 0 3 16,4 0 1-16,5-1-1 15,-9 1-6-15,0 0-18 16,0 0-8-16,0 0-8 16,0-1 0-16,0 1 4 15,6 0 2-15,-6 0 3 0,0 1 5 16,0 0 7-16,0 0-1 16,-1 0-2-16,0 0-4 15,-3 2-7-15,-24 9-4 16,-21 9-3-16,24-8-3 15,-3-4-4-15,4-1-1 16,5 1-5-16,0-4-2 16,1 3-5-16,-1 1-2 15,2-7-3-15,5 1 0 16,4-3 2-16,-1-1-1 0,3-5 2 16,-1 2-3-16,7 6-3 15,0-3-3-15,3 8-2 16,2-3-3-16,-5-7-4 15,0 8 0-15,5 1 2 16,-5-3 2-16,2 11 3 16,0-5 1-16,-7-8 0 15,5 12 2-15,-1-7-1 16,-5 3 2-16,1 9-1 16,-3-5-1-16,-5-4 1 15,4 4-1-15,-2-7 0 16,0-1-1-16,8 7 0 15,6-2 1-15,-4-3-1 16,2 0 0-16,-5-3 1 16,-7-2-1-16,10 0 0 0,-3 2 0 15,11-3 0-15,0 2 0 16,2 1 0-16,-3-2 1 16,0 6-1-16,-3-7 0 15,-4-2 0-15,8 5 0 16,-8-6 0-16,-3 3 1 15,5 0 0-15,-2-1 0 16,0 0 0-16,1 0-1 0,0 0 0 16,6-3 0-16,10-6-1 15,28-16 0-15,-25 17-1 16,0 1 0-16,-2 6-1 16,-5-1-1-16,-1 3-2 15,6 5-1-15,-2 6-1 16,0-3 1-16,-4 6 4 15,0 6 3-15,-4-3 8 16,-2 7 4-16,0 1 4 16,-3 1 0-16,-7 3-1 15,1-1-1-15,-6 2 3 16,-4 0 4-16,0-4 14 16,-1 4 7-16,0-4 12 15,-3-1 1-15,-5-6-2 16,-5-7-4-16,-9-10-8 15,3-8-4-15,-2-6-11 0,6 3-4 16,11-10-10-16,-3 6-3 16,2-5-6-16,4-3-3 15,7 12-6-15,2-8-14 16,8 11-66-16,0-1-61 16,3 2-188-16,14 6 206 15</inkml:trace>
  <inkml:trace contextRef="#ctx0" brushRef="#br0" timeOffset="16476.818">13078 9275 413 0,'0'0'232'16,"0"-1"-25"-16,0 0-41 15,0 0-38-15,0-1-14 16,0 1-27-16,0 0-10 16,0 0-16-16,0 0-3 15,0 0-1-15,0 0-1 16,0 0-4-16,2 0 1 15,-2 0-9-15,0 0-5 16,0 1-6-16,0 0-3 0,0-2 3 16,0 1 4-16,0 1 3 15,0 0 1-15,0 0-2 16,0 5-5-16,-2 0-6 16,1-4-3-16,-25 4-7 15,-21 34-1-15,28-28-4 16,-7-6-1-16,7-2-3 15,-4-10-2-15,5 5-2 16,6 0-1-16,-2 2-2 16,12 11-1-16,-10-9-1 15,4 4 0-15,6-3 0 16,-12-3 0-16,9 3-1 16,-13-2 0-16,15 4 0 15,-3 1 1-15,-1-2 0 0,19 5 0 16,-19-6 0-16,6 3 0 15,1-2 0-15,-13-5-1 16,6 7-1-16,0-1 0 16,2-1 0-16,5 6-1 15,0-5 0-15,-3-3-1 16,-2 6 0-16,2-2 0 0,0 2 1 16,9 3 2-1,-4-3 0-15,-3 0 1 0,1-3 2 16,-9-4-1-16,9 2 1 15,2 1 0-15,-1-3-1 16,-1-1 1-16,0 0 0 16,0 0-1-16,0 0 0 15,0 0 1-15,0 0-1 16,0 0 0-16,0-1-1 16,0 0-1-16,0 0-1 15,19-8 0-15,37-8-1 16,-32 15 1-16,-8-3-3 15,2 3 1-15,-15-2 0 16,8 3 0-16,7 2-1 16,0 9 2-16,1 4 1 15,-5 0 2-15,-4 2 5 16,-5-2 2-16,-3 3 2 0,-3 2 0 16,-3 6 2-16,-6 0 1 15,2 1 2-15,3 8 2 16,-15-10 4-16,0-2 7 15,-1 0 12-15,-5-9 3 16,4 4 3-16,-3-2-4 16,-11-7-2-16,-5-2 0 0,4-6-1 15,7 4-1 1,2-12-6-16,-1-3-4 0,6-2-7 16,-1 3-5-16,5 3-9 15,3 3-2-15,4 0-3 16,3-11-2-16,5 10-8 15,4-4-60-15,4 5-131 16,7 4 63-16,12-7 43 16</inkml:trace>
  <inkml:trace contextRef="#ctx0" brushRef="#br0" timeOffset="17909.13">12906 10329 135 0,'18'3'100'0,"-8"1"21"15,-3-3-7-15,-2 1 0 16,-3-1 4-16,-2 0 7 16,0-1-1-16,0 0-8 15,0 0-7-15,0 0-9 16,1 0-6-16,1 0-9 16,-1 0-2-16,-1-1-4 15,0 0 5-15,0 0-1 16,0 1-9-16,0 0-17 15,0 0-10-15,-1 0-7 16,0 0 4-16,-10 4 9 16,-11 7 2-16,-27 11 2 15,26-16-3-15,-6-1-10 16,-1-2-5-16,-3 0-11 0,3-2-3 16,5-4-5-16,2 1-2 15,0 0-6-15,11 0-3 16,2 2-4-16,3-2 0 15,7 2-2-15,-4 0 0 16,3 0-3-16,0 0 0 16,0 0-4-16,0 0-4 0,1 0-3 15,0 0-1 1,0 0 3-16,0 0 3 0,0 0 4 16,0 0 2-16,1 8 0 15,1 1 1-15,-1 0 0 16,3 2 0-16,6 23 0 15,-15-27 1-15,3 6 0 16,-4-3 0-16,2 5 1 16,1-2-2-16,-3-7 1 15,1-1-2-15,1-3 1 16,2 6 0-16,2-6-1 16,0-1 0-16,-1 0 1 15,0-2 0-15,1 0 0 16,0 0 1-16,0 0-1 15,0 0 1-15,2-2-1 16,5-9-1-16,-5 8 0 0,-1-6 0 16,33-23-2-16,-22 33-1 15,8-1-1-15,-7 1 1 16,0 2-2-16,-1 1 1 16,2 4 1-16,0 3 1 15,-2 3 0-15,13 5 2 16,-8 1-1-16,6 3 1 0,-5-2 0 15,-15-5 0-15,7 4 1 16,-7 2 0-16,-1-3 1 16,0 4 1-16,2 0 3 15,-6-10 2-15,-15 2 11 16,1 1 5-16,-26-9 13 16,0 2 4-16,4-2 5 15,-5-4 1-15,5-1-2 16,1-1-2-16,1-4-7 15,-6-4-5-15,13 0-10 16,-1-4-3-16,12 6-9 16,9 5-3-16,-5-1-3 15,13 5-2-15,-8-3-1 16,7 0 9-16,-3 0-102 16,-2 3-68-16,14 5 100 15</inkml:trace>
  <inkml:trace contextRef="#ctx0" brushRef="#br0" timeOffset="21306.775">18621 10395 477 0,'0'-1'267'0,"3"-1"-59"16,-3 0-83-16,3 0-26 0,1 0-39 15,-1 0-13-15,-3 1-14 16,0 0 0-16,0 0 8 16,7-4 4-16,-3 3 3 15,5 0-1-15,-4 0-8 16,-5 1-2-16,2-1 10 16,-2 1 5-16,0 0 14 15,0 0 5-15,-1 0-2 16,0 0-4-16,0 0-10 15,-9 1-6-15,-4 0-6 16,-20 6-1-16,16-3 0 16,-2 1-2-16,-11-1-7 15,-10-3-5-15,3 2-9 16,7-2-4-16,9 4-6 16,2-2-3-16,4 0-3 15,4 3-1-15,2-4-2 16,3 1 0-16,4 1 0 15,1-2 0-15,2 0-4 16,-1-1 0-16,1 0-1 0,0 0 0 16,0 0 2-16,-2 0 0 15,1 0 2-15,0 0 1 16,1 0 1-16,0 0 0 16,0 0 1-16,0 0 0 15,0 0-1-15,0 1 2 16,1 6-1-16,-1 4 0 0,-2 0 1 15,-11 29-1-15,3-28 0 16,-2 0 0-16,1 0 0 16,5 2-1-16,-3-2 0 15,2-1-1-15,3-3 0 16,2 0 0-16,2-1 0 16,-1-5 0-16,1 0 0 15,-1-3 0-15,-1 0 0 16,2 1 0-16,0 0 0 15,0 0 0-15,0 0 1 16,0 0 0-16,0 0 0 16,0 0-1-16,0 0 1 15,0 0-1-15,0 0 1 16,0 0-1-16,0 0 0 0,0 0 0 16,0 0 0-16,0 0 0 15,0 0-1-15,0 0 0 16,0 0 1-16,5 1 0 15,4 2 0-15,2 0 0 16,-2-1 0-16,29 3 0 16,-27-8-1-16,1 6-1 15,-5-3 0-15,6-1-1 16,2 5 2-16,-3 1 1 16,3 9 1-16,-6-6 4 0,-1-1 3 15,1 2 1-15,0-2 3 16,5 12 0-16,-7-5 2 15,-3 0 0-15,-3 2 0 16,-1-5 2-16,-2 7 3 16,-3-2 0-16,-3-1 3 15,-3-3 1-15,0 1 7 16,-2-4 3-16,-5-1 10 16,1-2 5-16,-8-4 2 15,1 2-2-15,-6-3-4 16,-5-1-7-16,-1-4-9 15,-2-5-3-15,7 2-10 16,2 0-3-16,12 2-5 16,-2 3-2-16,2-1-2 0,7 6 0 15,-9-2-2-15,4 0-1 16,1 3-1-16,-8-4-1 16,9 3-34-16,7 4-52 15,11 3-105-15,7 0 114 16</inkml:trace>
  <inkml:trace contextRef="#ctx0" brushRef="#br0" timeOffset="34676.56">18509 11624 355 0,'5'-4'220'16,"-1"3"-27"-16,15 0-13 15,-14 0-3-15,5-2 3 16,-5 2-1-16,-16-2-14 15,14 2-7-15,-3 2-26 16,1-1-14-16,-2-1-28 16,0 0-12-16,-1 0-11 15,0 1-6-15,-17 1-12 16,-26 5-6-16,16-6-14 16,-3 0-6-16,3 4-2 15,-5-2-1-15,1 1-4 0,-3 0-1 16,1 3-7-16,2-1-1 15,4 1-4-15,6-1-1 16,12 1 0-16,5-3 0 16,6-1-2-16,5 4 0 15,-7-3 0-15,2-3-1 16,0 0 1-16,0 0 2 0,0 0 0 16,0 0 0-1,0 0 1-15,0 0 0 0,2 0 0 16,6 2-1-16,-8-2 0 15,0 0-2-15,0 0 1 16,-1 0-1-16,1 12 1 16,-3-1 0-16,-16 29-1 15,7-27 1-15,-12-1-1 16,10 3 0-16,5-1 0 16,3 2 0-16,-5-4 0 15,8-5 0-15,0-1 0 16,6-2 0-16,-6 1 0 15,3-5 0-15,0 0 0 16,0-1 1-16,0-1 1 0,7-1-2 16,8-5 0-16,32-13-1 15,-42 9 0-15,10 2 0 16,7 1-1-16,-8 1 1 16,14 4 0-16,-9 3-1 15,-10 1 1-15,6 3-1 16,-2 3 0-16,-2 1 0 15,0 3 0-15,0 3 1 16,-3 6 0-16,1 2 0 0,-2-2 1 16,0 1 0-16,-3 3 0 15,-3-8 0-15,-4 12 0 16,0-4 1-16,-5-5 0 16,-4 4 1-16,-4-2 1 15,-1-3 2-15,-7 2 1 16,1 0 3-16,-6-13 1 15,-3 4 2-15,-3-9 9 16,0-1 3-16,-6-3 6 16,1-6 0-16,4-2-9 15,6 4-5-15,12-1-10 16,4 0-3-16,6 3-3 16,-1-5-15-16,7 8-108 15,4 0-577-15,3 7 494 16</inkml:trace>
</inkml:ink>
</file>

<file path=ppt/ink/ink9.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9T23:13:14.732"/>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3002 1105 454 0,'-2'0'250'0,"-4"2"-53"0,5-2-22 16,0 0-48-16,0 0 0 31,0 0-12-31,0 0-6 0,0 0-7 16,0 0-17-16,-1 0 0 15,1 0-2-15,0 0-5 16,1 0-5-16,0-1-16 15,4-1-7-15,14-6-12 0,29-11-7 16,-23 15-12-16,1-5-6 16,1 6-10-16,0 1-2 15,6-2-1-15,1 7 0 16,-7 1-1-16,-4 2-1 16,-12 4-1-16,-2 0 2 15,-4 4 4-15,-4 2 6 16,-12 8 7-16,-13 1 2 15,-4 2 1-15,-2 8-3 16,1-7-3-16,1-1 0 0,7-8 0 16,-2-7 0-16,10-5 2 15,0-2 3-15,-1-4 1 16,6-4 0-16,-1-2-7 16,4 0-5-16,5-1-10 15,6-2-3-15,6-3-3 16,2 0 0-16,1 2 1 15,1 6 0-15,2 3 1 16,0-1 1-16,4 5 3 16,0 0 0-16,2 4-1 15,-1 6 1-15,4 2 1 16,-2 2 0-16,6 5 1 16,-16 0-1-16,-10 0 2 15,-6-1 1-15,-16 2 3 0,6 3 1 16,-13-5 2-16,1 6 0 15,-8-1 3-15,-3-3 4 16,-2 7 10-16,-8-7 3 16,-6-3 4-16,10 1-1 15,-7-14-5-15,14 7-2 16,-6-19-1-16,-10-3-3 16,18 0-3-16,-11-10-3 15,19 1-5-15,6-1-1 0,3-5-4 16,5 0-3-16,6 0-2 15,3 0-2-15,2-3-2 16,1-1-5-16,7 4-45 16,1-2-38-16,2 5-109 15,6 3-92-15,6 6 186 16</inkml:trace>
  <inkml:trace contextRef="#ctx0" brushRef="#br0" timeOffset="432.622">3531 1576 1038 0,'0'0'595'15,"0"0"-45"-15,0 0-314 16,0 0-31-16,0 0-68 16,0 0-33-16,0 0-32 15,-1 3-17-15,-6 11-23 16,-18 25-8-16,16-27-13 16,2 6-3-16,3-4 5 15,4 4-10-15,-3-18-32 16,3-3 284-16,1-22-206 15</inkml:trace>
  <inkml:trace contextRef="#ctx0" brushRef="#br0" timeOffset="22748.558">4439 1169 593 0,'0'-7'313'0,"0"1"-71"15,2 1-24-15,0 0-44 16,-5 0-20-16,1 1-31 16,1 3-8-16,0 0-17 15,1 1-10-15,0 0-22 0,0 0-12 16,-1 0-24-16,0 0-5 15,-1 2-2-15,-8 16 2 16,-13 36 4-16,12-23 1 16,-3 9 2-16,-4-4-3 15,-1 7 0-15,-2-6-3 16,5-2-5-16,0 2-3 16,-5-5-4-16,8 3-2 0,-5-3 1 15,-2-4-1-15,-2-4-1 16,3 0-1-16,-1-10-1 15,8-3 0-15,12-3 3 16,-6-16-1-16,5-3-26 16,5-5-46-16,5-15-156 15,9 4-153-15,3-3 225 16</inkml:trace>
  <inkml:trace contextRef="#ctx0" brushRef="#br0" timeOffset="23241.774">4044 1117 789 0,'7'-6'369'0,"-6"-3"-139"16,2 2-48-16,9 5-33 15,-3 0-21-15,-2 1-37 16,-2 0-12-16,3 3-18 15,-5-2-5-15,7 5 0 16,10-2 4-16,9 0 8 16,16 3 4-16,16-4 9 15,8-1 5-15,-1-10-6 16,11-3-7-16,6-4-22 16,-3-3-13-16,7 4-18 15,-16 4-5-15,-12-4-5 16,-10 4-2-16,-15 3-3 15,-12 3-1-15,-7 8-3 0,-6 1-1 16,-4 12-2-16,2 0-22 16,-17 8-102-16,-2 1-73 15,-6 5 113-15</inkml:trace>
  <inkml:trace contextRef="#ctx0" brushRef="#br0" timeOffset="24095.264">4676 1483 545 0,'45'-32'354'16,"-50"30"-20"-16,4-2-127 15,3 3-34-15,-2 1-63 16,0-1-24-16,-1 0-36 16,0 1-9-16,-17 1 0 15,-23 15 5-15,29 3 6 16,1-5 1-16,-2 4-8 16,-3-1-5-16,-5 0-10 15,4 1-4-15,3 1-8 16,-5 1-3-16,12-5-6 15,-1 3-2-15,-2-2-3 16,20 0 1-16,-4-7 1 16,8-6 3-16,9 1 8 15,-10-7 2-15,12 2 4 16,2-1-1-16,6-9-4 0,-3-1-1 16,-1-4-1-16,-2-6-2 15,-13 1-1-15,17 1-2 16,-15-1-2-16,5 5-1 15,-1 0 3-15,-20-2 1 16,0 3 2-16,-2 2 0 0,-9-2-2 16,3 2-3-1,-6 1-4-15,0 2-1 0,1 5-4 16,-1 1 0-16,13 4-2 16,-16 3-1-16,3-1 2 15,2 3 0-15,-16-5 0 16,12 0 0-16,3 0 1 15,2 2-11-15,11 0-96 16,3 0-59-16,3-2 93 16</inkml:trace>
  <inkml:trace contextRef="#ctx0" brushRef="#br0" timeOffset="24568.845">5356 1280 770 0,'-12'-4'403'0,"5"0"-83"15,6-2-102-15,-11 4-74 16,9 9-26-16,-12 3-39 16,-5-5-13-16,12 12-17 15,-3-8-8-15,5 8-13 16,6 9-3-16,-9 1-2 15,-19-1 2-15,3 5 4 16,5 6 0-16,-6-6-5 16,12 1-3-16,-1-3-7 15,-6-5-2-15,6-1-3 16,1 3 1-16,1-6-1 16,-2-5 0-16,5-5 3 0,3-11 1 15,-6-4-13-15,10-1-42 16,-6-12-126-16,6 1-138 15,14-13 184-15</inkml:trace>
  <inkml:trace contextRef="#ctx0" brushRef="#br0" timeOffset="24859.318">5018 1436 926 0,'-4'-1'450'0,"4"1"-138"16,14 0-67-16,-7-5-50 15,6-2-29-15,12 5-44 16,23 2-18-16,-4 0-29 16,-3-4-12-16,1-3-23 15,-26-3-10-15,16 9-14 16,-1 0-5-16,-6 1-3 15,6 5-1-15,-17-5-21 16,6 6-56-16,-7-9 192 16,-3 3-115-16</inkml:trace>
  <inkml:trace contextRef="#ctx0" brushRef="#br0" timeOffset="25701.661">5680 1497 683 0,'8'-4'324'0,"32"-8"-126"16,-22 8-31-16,-18-2-40 15,14 5-12-15,-12-3-10 16,-2 0-9-16,3 0-10 15,-4-5-2-15,-6 5 6 0,7 4 2 16,0 0-12-16,-5 1-8 31,4-1-28-31,0 0-11 0,0 0-13 0,-17 2-3 16,-42 16-4-16,35-3-5 16,-14-1-2-16,10 5-3 15,-3-1 0-15,-2-4-1 16,16 6-1-16,-1 0-1 15,6 0 0-15,5 2 0 0,2-7 0 16,6 8-1-16,0-7 0 16,1-11-1-1,5 9 1-15,-4-7 0 0,12-2 0 16,-1 7 1-16,1-14 0 16,3-3 1-16,4-6 3 15,1-3 1-15,13-3 0 16,-1-8 1-16,3-1-2 15,-3-3-1-15,-9 0 2 16,-7-1-1-16,2 8 1 16,-2 2 0-16,-11 6-2 15,3 7 0-15,-11 1-3 16,-2 5-2-16,0 5-3 16,2-4 1-16,0 0 0 0,-2 3 3 15,-7 11 1-15,-29 30 0 16,33-27 1-16,-1 0 0 15,-1 0-1-15,-6 1 1 16,5-5 0-16,12 5-1 16,-3-5 1-16,11 2-1 15,3 2 2-15,-5-6 0 16,2-8 0-16,-2-4 2 16,4-5 0-16,12-1 1 15,8 1 0-15,0-2-1 0,0-6 6 16,-6-6-19-16,-1 0-92 15,-2 0-84-15,-3 0 105 16</inkml:trace>
  <inkml:trace contextRef="#ctx0" brushRef="#br0" timeOffset="26195.153">6384 1059 1037 0,'0'-12'522'0,"3"1"-146"0,-1 5-166 16,2 4-28-16,-1 1-60 16,-3 1-32-16,0 0-56 15,-1 0-12-15,-1 6-6 16,-3 10 1-16,-19 40 5 15,10-19 0-15,-14 6 1 16,9 13-2-16,-9 5-1 16,-7-9-3-16,20 4-2 15,-9-9-2-15,7-5-3 16,-5-2-1-16,-4-6-2 16,1-5 0-16,0-5 0 15,15-2 1-15,2-8 12 16,5-1-16-16,8-18-90 0,9-11 2 15,17-20 31-15</inkml:trace>
  <inkml:trace contextRef="#ctx0" brushRef="#br0" timeOffset="27213.781">6863 1356 901 0,'4'-4'429'0,"0"-4"-158"0,-4 12-35 16,0-7-71-16,0 7-29 15,-1-4-49-15,0 0-14 16,-1 2-12-16,0 8-1 16,-3 6-5-16,-15 32-5 15,15-26-11-15,-1 6-5 16,1-5-6-16,5 3-1 15,-2-2-7-15,-1 0-2 0,0 0-8 16,2 1-2 0,1-2-1-16,-2-6-1 0,4 0 0 15,-2-7 0-15,0-1 2 16,4 5 0-16,-3-12 1 16,3-1 1-16,1-3 1 15,-5 1 0-15,0 0-1 16,9-8-3-16,13-16-3 15,29-31-1-15,-28 26 0 16,6-2 0-16,2-6 2 16,1-1 1-16,0-1 0 15,-2-1-2-15,-7 7-1 16,-8-7-1-16,-1 13-2 16,-6 9-2-16,-2 4-2 15,11 21-2-15,-15-1-2 0,1 7 0 16,2 4-10-16,-12-4-32 15,-2 10-114-15,10-6-70 16,-8 7 133-16</inkml:trace>
  <inkml:trace contextRef="#ctx0" brushRef="#br0" timeOffset="27792.058">7421 1376 943 0,'-4'-11'458'0,"-12"10"-149"15,13-2-53-15,0-2-55 16,3 11-34-16,0-6-62 16,0 0-32-16,-1 0-37 15,0 0-10-15,-12 21-5 16,-38 24-1-16,27-19-4 0,4 5-1 16,1-3-3-16,3 2-1 15,6-6-1-15,2 2 0 16,3-3-2-1,6-1-1-15,-5-6-2 0,2-5 0 16,14 3 1-16,-1-6 1 16,17-4 0-16,0-2 3 15,-6-11-1-15,-1-3 0 16,2-10 0-16,1-3-2 0,2-7-2 16,1 2 0-16,3 1-1 15,-5-1 0-15,-4 3 1 16,1-1-1-16,-11 8 2 15,-2 3-1-15,-7 4 0 16,-9 0-1-16,-6-6-4 16,0 6-2-16,-11 4-3 15,5 6 0-15,-2 8 0 16,0 1-10-16,2-1-82 16,-2 3-63-16,4-2-193 15,0-3 211-15</inkml:trace>
  <inkml:trace contextRef="#ctx0" brushRef="#br0" timeOffset="28460.736">7849 1027 681 0,'0'-7'399'0,"6"-1"-67"15,-2 4-117-15,-7 0-22 16,10 5-76-16,-6 8-29 16,-8 1-36-16,15 6-12 0,-13 3 6 15,3 3 4-15,1 6-3 16,-11 8-5-16,0 10-5 15,-9 2-3-15,-3 7 1 16,1-1-1-16,-3-8-6 16,1 1-4-16,-4-7-7 15,7-3-3-15,5 2-4 16,-8-9-1-16,15 0-1 16,-7-8 0-16,8-7 2 15,1-4 0-15,14-1 4 16,-6-8 9-16,0-13-48 15,15-1-44-15,-14-23-27 16,17 1 38-16</inkml:trace>
  <inkml:trace contextRef="#ctx0" brushRef="#br0" timeOffset="29246.017">7892 1405 711 0,'11'-32'399'0,"-8"29"-42"15,2-2-69-15,-3 4-58 16,2-1-31-16,-1 0-57 16,-3 2-26-16,0 0-51 15,0 0-12-15,0 0-18 16,0 0-3-16,0 7-3 15,-3 10-2-15,-13 33-5 16,-2-35-5-16,7 11-5 0,1-1-3 16,2-2-2-16,0 3-2 15,-1-4 0-15,6 1-1 16,-1-4-1-16,4-4 0 16,0-2 0-16,1-2-1 15,4-1 0-15,4 6 0 16,-5-12 0-16,4-1 0 15,6-8 1-15,2-2-1 0,15-3-1 16,-4-8 0-16,0-3-1 16,0-10 1-16,4 0-1 15,3 4 0-15,2-5 0 16,3-1 0-16,-14-5 0 16,-6-3 0-16,-4 4 1 15,-1-3 0-15,3 17 0 16,-2 6 0-16,-7 4 0 15,-8 11-1-15,-4 0-4 16,-1 4 0-16,3-2-1 16,-3 10 1-16,-1 18 3 15,-41 28 0-15,28-35 1 16,1 3 0-16,7-2 2 16,-2-2-1-16,7 4 0 15,2 0 0-15,0-1 0 16,9 1 0-16,-7-4 0 15,0-2 1-15,2-5-1 0,-11-2 12 16,20 5-57-16,-7-9-52 16,-1-3-137-16,5 0-114 15,-5-16 216-15</inkml:trace>
  <inkml:trace contextRef="#ctx0" brushRef="#br0" timeOffset="30328.062">8538 1343 1059 0,'0'-3'493'0,"2"3"-193"15,-6 1-70-15,3-1-61 16,0 0-32-16,0 0-44 15,-18 8-18-15,-20 15-31 16,21-12-10-16,4 8-10 16,2 7 2-16,-9-1 7 15,7 3 0-15,2 1-3 0,-2-4-5 16,5 1-11-16,-7-3-2 16,4-2-4-16,4-1-1 15,2-5 0-15,6-5 1 16,0-5 2-16,0 1 2 15,0-15 0-15,3-1-1 16,-1-13-7-16,11-9-18 0,7-2-50 16,5-8-38-16,18 0-70 15,-4-2 2-15,-3 2 46 16,11 10 37-16,-21 1 70 16,2 18 8-16,-6 11 25 15,1 2 9-15,-6 13 17 16,-1 2 11-16,-7 7-3 15,-17 3 1-15,6 7 1 16,-13-7-2-16,6 9-10 16,-4-2-5-16,-6-1-12 15,2 3-3-15,5-3-7 16,3-1-3-16,8 4-2 16,-6-9-1-16,4-3 1 15,-2-9-1-15,-5-14 4 16,13 3 2-16,-3-11-2 15,8-5-1-15,6-10-8 16,4-10-13-16,3-13-40 0,9 6-24 16,9-5-38-16,0 3 5 15,1 10 37-15,-5 2 24 16,-3 11 38-16,-7 1 21 16,-8 4 42-16,1-1 15 15,-9 15 13-15,0 6-13 16,-6 12-30-16,-3 9-11 15,-5-2-5-15,-8 3 0 16,-3 1-3-16,-3 2 0 0,1 2-3 16,6-1 1-16,2-2-6 15,-2-3-2-15,11-1-3 16,-1-4-1-16,5-6-1 16,3-2 0-16,9 1 0 15,-1-8 0-15,10-9-1 16,3-1 0-16,12-14 0 15,-1 0-1-15,5 1 1 16,11-5-1-16,-6-5 1 16,4-2-1-16,-4-6 2 15,-6 2 0-15,-6-3-1 16,-2 4 0-16,-3 4 0 16,-13-4-1-16,-7 9 3 15,-4 2 0-15,-10 13-2 0,-2 2-3 16,-11 8-1-16,-3 6-1 15,1 6 0 1,10-6 1 0,0 0 4-16,-25 31 2 0,3 0 5 0,-2 3 2 15,15-15 7-15,5 2 2 16,0 3 2-16,2-1-1 16,-3 0-8-16,7 0-3 15,6-5-5-15,3 1-1 0,4-10 0 16,-4-3 2-16,3-7-17 15,3-11-23-15,11-3 21 16</inkml:trace>
  <inkml:trace contextRef="#ctx0" brushRef="#br0" timeOffset="31166.036">10124 1417 715 0,'41'-33'372'0,"-29"24"-88"15,-1-1-33-15,-6 3-72 0,-1-1-27 16,-1 3-44-16,-1 10-11 16,-3-3-14-16,0-2-8 15,0 0-17-15,-2 1-13 16,-22 12-14-16,-34 26-5 16,34-15-4-16,-13-8-5 15,12 8-4-15,11 5-3 0,-2-5-2 16,7 3 0-16,-2-7-3 15,-4-4 0-15,16 3-3 16,0-7 1-16,3 0-1 16,13 2 0-16,-3-13 1 15,16 6 1-15,3-8 0 16,-4-11 0-16,5-4 2 16,-4-8 1-16,2-1 0 15,0 1 0-15,-6 1 1 16,-5 2 0-16,-7-1 2 15,-2 2 1-15,-10 1-1 16,-11-2 0-16,3 4-3 16,-4 0-3-16,-2 4-4 15,7 5-4-15,-12 3-2 16,2-1-2-16,-1 6-27 16,3-2-30-16,0 9-96 15,3 2-69-15,0-5 140 16</inkml:trace>
  <inkml:trace contextRef="#ctx0" brushRef="#br0" timeOffset="31638.077">10459 1643 627 0,'11'-11'343'16,"-5"-2"-83"-16,-4-5-83 15,6 0-16-15,2-1-27 16,-4-1-10-16,2-3-22 15,-7-6-7-15,10 2-9 16,1-6-2-16,5-5-8 16,9-4 0-16,-8-11-4 0,4 2-3 15,7-4-7-15,-6 7-7 16,3 2-16 0,1 2-8-16,8 8-11 0,-2 1-5 15,4 10-7-15,4 10-2 16,-2 6-4-16,-10 5-1 15,-11 4-2-15,3 0-2 16,-6 6 0-16,5-4-1 16,6 8 12-16,-7-2-29 0,0 6-73 15,0 1-48-15,-6 2-72 16,-2 3 120-16</inkml:trace>
  <inkml:trace contextRef="#ctx0" brushRef="#br0" timeOffset="31921.814">10489 1408 957 0,'-1'0'493'15,"-8"-3"-135"-15,16-4-147 0,7 5-12 16,1-8-42-16,5 0-20 16,7 6-34-16,1-5-17 15,3 8-31-15,0-2-14 16,-9-7-22-16,2 11-8 16,-6-11 15-16,0 3-24 15,-1 10-62-15,-2-13 50 16</inkml:trace>
  <inkml:trace contextRef="#ctx0" brushRef="#br0" timeOffset="32985.974">11683 989 279 0,'4'-6'209'15,"4"-3"4"-15,-5-2-11 16,-1 0-5-16,2 10-11 16,-1 0-14-16,1 1-28 15,-4 0-13-15,0 0-27 0,0 0-11 16,-1 13-23-16,-7 11-15 16,-10 33-21-16,6-27-4 15,-1 9-4-15,7 2-2 16,-18 14 0-16,-4 3-3 15,-6-9-3-15,-6 9-2 16,6-10-4-16,4-1-1 16,-4-1-4-16,16-8 1 0,-4-7-3 15,0-7 2-15,18-7-1 16,-5-6 1-16,9-11 6 16,5-3 0-16,3-13 0 15,12-6-1-15,-3-13-18 16,14-7-11-16,9-5-13 15,4 2-2-15,15-5 8 16,-16 7 8-16,0 6 9 16,-8 5 1-16,-11 13 2 15,2 8 0-15,-10 8-6 16,0 5-2-16,-7 13-3 16,2 6 2-16,-7 11 7 15,-3-2 5-15,-4 3 7 16,-7-8 3-16,0 7 8 0,-4-2 6 15,-3-1 7-15,1-2 0 16,-5-5-1-16,-3 1-3 16,2-4 2-16,-3 0 2 15,-5-8 4-15,-2-6 0 16,3-2-7-16,-9-4-5 16,9-3-6-16,3-3-3 15,-5-9-3-15,3-1-2 16,5-2-5-16,7 2-2 15,5 4-18-15,7-1-21 0,0-2-39 16,4 2-26-16,1 1-90 16,13 2-62-16,-2 4 162 15</inkml:trace>
  <inkml:trace contextRef="#ctx0" brushRef="#br0" timeOffset="33745.589">12032 1298 1024 0,'0'-1'484'0,"0"0"-185"16,0 0-59-16,0-1-75 15,0 1-38-15,0 0-54 16,0 0-19-16,0 1-25 15,0 0 0-15,-4 15-2 16,-17 43 0-16,5-27-1 16,-5-1-1-16,5 0-5 15,0-5-4-15,4 2-5 16,14 5-3-16,-6-8-2 16,4 5-2-16,0-7 0 15,-1-4-1-15,1-4 0 16,5-2 0-16,1-4 1 15,-6-6 0-15,10-4 0 16,6-6 1-16,10-5-3 16,4-2-1-16,4-7-4 0,-7-7-8 15,7-3-6-15,0-4-1 16,9 0 6-16,-7-4 6 16,1-6 7-16,-5-5 3 15,-3-1 0-15,-11 8 0 16,2 9-4-16,-4 15 0 15,-12 5-2-15,12 12-2 0,-24 9 0 16,-5 2 0 0,0 15 4-16,-10 0 0 0,3 11 3 15,11 1 1-15,-8 3 2 16,8 2 1-16,2-12 1 16,-9 3 1-16,7-5-3 15,-8-4-1-15,9 2-1 16,5-2-1-16,1-4 0 15,1-5 0-15,-1-5 1 16,2 1 3-16,0-6-20 16,0-1-32-16,0-3-106 15,0 0-353-15,-1 0 343 16</inkml:trace>
  <inkml:trace contextRef="#ctx0" brushRef="#br0" timeOffset="34239.867">12509 1590 912 0,'-8'1'479'15,"-1"0"-140"-15,7-1-114 16,4 1-20-16,-2-3-51 16,0 1-18-16,0 0-37 15,0-1-14-15,0 1-24 16,7-11-9-16,0-6-9 16,26-28-6-16,-20 25-6 15,-1-4-5-15,3-6-10 16,6 4-3-16,1-19-6 15,1-2-1-15,2-10-2 16,3-6-1-16,2 7-1 16,7-3-2-16,-4 10 1 15,3-1-1-15,0 12-1 16,-12 5 0-16,10 6-2 16,-8 10 0-16,1 1-1 0,-2 10-2 15,-8 7-2-15,2 3-1 16,-4 12 0-16,2-6 2 15,-4 12 3-15,-5 5 1 16,-2-4-7-16,0 10-29 16,-4-7-75-16,0-3-63 15,-2 4 101-15</inkml:trace>
  <inkml:trace contextRef="#ctx0" brushRef="#br0" timeOffset="34524.584">12592 1360 668 0,'-7'-9'417'16,"3"0"-22"-16,6 0-174 15,0 2-29-15,6 0-33 16,1 3-9-16,3-3-17 15,5 4-9-15,1 0-36 16,4-10-15-16,6 10-28 0,6 3-11 16,-2 0-17-16,2 7-6 15,-8-8-6-15,-15-5 15 16,2 6-78-16,-2-5-71 16,1-1 85-16</inkml:trace>
  <inkml:trace contextRef="#ctx0" brushRef="#br0" timeOffset="35088.6">12804 1611 439 0,'2'7'270'0,"-2"-3"-6"16,8 2-52-16,-2-1-42 15,10 5-14-15,-5-5-5 16,-12 0-5-16,22 3-3 0,-28-13-6 15,9 3-19-15,6-2-12 16,-10-9-34-16,18 8-13 16,-3-3-28-16,12-3-9 15,-20-9-10-15,2-5 0 16,-3-11-3-16,-2-6-1 16,24-2-2-16,-3-3-2 0,10-4-3 15,-2-6-1-15,-4 0 0 16,4 2 0-16,-1 6 1 15,6 6-1-15,-6 3 2 16,-1-2 4-16,1 8 7 16,-3 4 1-16,9 1 0 15,-1 0-4-15,-3 4-6 16,-2-1-1-16,-2 13-3 16,-1 7-2-16,-1 6-2 15,-5 2-2-15,-7 11 0 16,2-2 1-16,-5 5 8 15,-5 14-25-15,3-7-95 16,-4 7-83-16,-6 2 111 16</inkml:trace>
  <inkml:trace contextRef="#ctx0" brushRef="#br0" timeOffset="35416.6">12993 1379 782 0,'-11'-3'431'15,"2"-2"-105"-15,14 6-116 16,2-3-18-16,12-1-30 15,3 1-12-15,-3 1-19 16,8-9-17-16,-2 4-36 16,0-3-10-16,8-4-15 15,0 13-8-15,-1-4-19 16,-4 1-7-16,-4 3-12 16,1-5 10-16,-16 1-61 15,8-2-56-15,-9-6 67 16</inkml:trace>
  <inkml:trace contextRef="#ctx0" brushRef="#br0" timeOffset="35948.742">13257 1419 943 0,'15'1'448'15,"-15"-2"-185"-15,8 3-107 16,1 5-26-16,-3-4-26 16,8 7-3-16,-1-9-21 15,20 0-10-15,-4-1-15 16,1-3-5-16,14 0-9 15,-16 1-4-15,2-8-10 16,8 8-5-16,-19-15-8 16,0-2-2-16,-13 0 1 15,-3 1 1-15,-2 5 0 16,-6-7-3-16,-6 9-9 16,-6 1-4-16,-8 7-6 15,4 11-1-15,-4 4 3 16,13-6 2-1,2 1 1-15,-44 17 1 0,-1 14 2 0,14 0 0 16,21-8 1-16,12 1 2 16,7-4 2-16,-11-4 1 15,11-1-1-15,4 0 0 16,-3-4 0-16,19 2 0 16,3-10 0-16,-4-2-1 0,28-2 1 15,-13-7 6-15,3-5-47 16,4-9-53-16,-9-8 424 15,7-5-289-15</inkml:trace>
  <inkml:trace contextRef="#ctx0" brushRef="#br0" timeOffset="36401.719">13878 1319 761 0,'-6'11'418'0,"11"0"-53"15,-6 0-68-15,-5 4-76 0,-8-4-29 16,1 5-65-16,-5 1-19 16,9 4-30-16,2 4-14 15,-11-2-19-15,9-1-11 16,1-2-13-16,0 1-5 15,5-3-5-15,2-5-1 16,-7-7 1-16,3-5 2 16,1-3 4-16,3 2 0 15,1-1-1-15,0-1-2 0,0 1-5 16,2-22-2-16,11-26-3 16,10 25-1-16,-5-6-4 15,21 7-2-15,0-1-1 16,-4-6-1-16,12 0 3 15,-6-5 0-15,4 1 2 16,2 10 0-16,-3 1 2 16,1 7-1-16,-2 4 0 15,-1 2-1-15,-16 5 10 16,-2 2-10-16,-4 4-8 16,-3-1-188-16,7-5 138 15</inkml:trace>
  <inkml:trace contextRef="#ctx0" brushRef="#br0" timeOffset="47688.066">15346 1180 171 0,'0'-1'147'16,"2"0"11"-16,4-2-19 15,-4 0-4-15,5-1-19 16,-4 1-6-16,4-3-11 15,1 2-9-15,-2 1-4 16,-4 2 1-16,-2 0 3 16,0-1 5-16,0 1-3 15,0 0-3-15,0 0-7 16,0 0-8-16,0 0-9 16,0 0-4-16,0 0-9 15,0 0-6-15,0 0-15 16,0 1-8-16,0 0-14 0,0 3-4 15,-1 24-2-15,-3 39 1 16,-12-23 1-16,5 1 1 16,-4 0 1-16,-2-2 0 15,-1-5-2-15,-3 1 0 16,7-4 2-16,-6-2-2 16,13-1 0-16,0-4 0 0,-5-3-2 15,11-3 2-15,-11-12 1 16,1-3 6-16,5-7 10 15,1-5 1-15,4-12 0 16,3-6-7-16,7-7-11 16,5-4-2-16,1-1-5 15,7 0-2-15,0-3-8 16,-16 1 0-16,16 0 0 16,-19 0 1-16,-1 9 7 15,7 4 0-15,-12 12-2 16,-8-1-1-16,-3 9-3 15,-9 0 0-15,-9 5 2 16,8 7 0-16,-13 2 4 16,0 0 0-16,4 2 1 15,2 1 0-15,8 1-2 16,5 10-2-16,4-6 1 0,3 1 1 16,3-3 4-16,4-8 1 15,2 10 5-15,-4 6 0 16,9-7 0-16,0 3 1 15,12-8 1-15,10-6 2 16,9 1 19-16,16-2 9 16,0-6 15-16,6-5 4 15,2-6-7-15,-5-4-7 0,2-3-16 16,-12-2-5-16,-4 3-11 16,-8-1-2-16,-6 7-1 15,-3-3-3-15,-7 7-85 16,-3 4-62-16,-10 2 86 15</inkml:trace>
  <inkml:trace contextRef="#ctx0" brushRef="#br0" timeOffset="49360.807">16324 1474 574 0,'2'-2'335'0,"-4"4"-90"15,-4-1-58-15,6-1-29 16,-2 0-56-16,1 0-12 15,0 0-24-15,0 0-6 16,-9 4-20-16,2 5 1 16,-30 52-6-16,37-9-4 15,-20-9 8-15,0 21-8 16,3 3-3-16,-20-15-6 16,18 16-8-16,-10-22-1 0,0-10-4 15,11 4 0-15,4-9 0 16,3 1 0-16,-2-12 1 15,4-2 4-15,2-13 9 16,4-4-4-16,1-13-72 16,0-12-75-16,8-6 75 15</inkml:trace>
  <inkml:trace contextRef="#ctx0" brushRef="#br0" timeOffset="49909.6">16327 1406 417 0,'-11'-1'305'16,"5"-2"63"-16,8 2-111 0,-2 6-66 16,-4-10-39-16,6 4-58 15,-2 2-12-15,0-2-13 16,0 0-3-16,15-2-2 16,33-14-6-16,-27 6-16 15,5 2-5-15,4 1-13 16,6 6-5-16,7 0-9 15,2 2-2-15,-2 3-4 16,-16-2-1-16,-5 10-2 16,-11 0-1-16,-2 5 0 15,10 6 1-15,-18-3 1 16,-8-3 2-16,-9 5 2 16,-1 2 2-16,-10-1 0 15,-1 4 0-15,-18-5 0 16,-6 0 0-16,9 3 0 15,0-3 0-15,5-2 1 16,-9-9 0-16,3-7 2 16,13 0 1-16,3-13-1 0,18 4 0 15,-7-13-5-15,-9-8-6 16,13 1-36-16,-7-6-40 16,31 10-139-16,2 1-116 15,22 7 202-15</inkml:trace>
  <inkml:trace contextRef="#ctx0" brushRef="#br0" timeOffset="50941.678">16937 1337 666 0,'2'1'365'0,"1"-4"-63"16,-3 3-68-16,-2 0-89 15,1 0-36-15,0 0-50 16,-1 4-8-16,-9 24 10 16,-5 28-7-16,4-26-10 15,-1 5-2-15,-5-6-17 16,-2 0-5-16,5 3-7 16,-4-7-2-16,5 5-3 15,4 3-1-15,3-15 2 16,-4-5 1-16,7-13 12 15,-5-10 1-15,5-6-3 16,4-2-4-16,5-13-14 0,9 1-7 16,3-2-16-16,7-3-4 15,5 2-3-15,-3 5 4 16,4-3 12-16,-2 6 5 16,0 4 3-16,-1 0-2 15,-3 13 0-15,-8-1 1 16,2 8-1-16,-1 11 2 15,-11-3 3-15,7 10 1 16,-11 2 5-16,-3-7 2 0,3 6-1 16,-1-6 0-16,6-1-3 15,0 0-1-15,5-5-1 16,3 5 1-16,5-5 2 16,2-1 0-16,2-3 2 15,-2-3 2-15,5-6 1 16,4-2-1-16,3-6 2 15,-1-4-1-15,-5 1-1 16,-2-3 1-16,-8 0 0 16,-1 5-1-16,-7-5 0 15,-6 0 1-15,-3 8 1 16,-3-5-1-16,-4 10-4 16,-5 1-4-16,-2 7-3 15,-3-1-3-15,-1 7 2 16,1 15 1-16,-3-8 0 15,-4 10 0-15,0-4 0 0,1-4 0 16,2 10-1-16,13-1 1 16,-9 0 0-16,11 2-1 15,5-7 2-15,0 3-1 16,4 3 1-16,-5 0 1 16,2 2-1-16,-1-5 1 15,15 6 2-15,-6-5 1 16,-2-4-36-16,4-4-47 0,-1-8 52 15</inkml:trace>
  <inkml:trace contextRef="#ctx0" brushRef="#br0" timeOffset="51324.293">17882 1385 918 0,'-11'-1'485'0,"3"2"-88"15,1 0-126-15,2-1-87 16,2 7-42-16,-5-2-66 16,4 7-17-16,-7 3-24 0,-2-5-8 15,-4 13-5-15,-2 0-1 16,0 9 0-16,-6 6-1 15,1 10-2-15,3 10 0 16,-10 5-4-16,5-13 0 16,-1 1-5-16,-8-14-1 15,4-7-3-15,3 7-2 16,-2-14 2-16,7-4-1 16,10-7-4-16,-1-6-13 15,7-8-62-15,3-2-50 0,4-10-186 16,11 1 194-1</inkml:trace>
  <inkml:trace contextRef="#ctx0" brushRef="#br0" timeOffset="51816.469">17783 1464 664 0,'-25'1'337'0,"9"0"-98"0,7 2-62 15,5-3-55-15,0 0-31 16,4-1-30-16,-1 0-8 16,1 0 0-16,0 0 7 15,0 0 8-15,7-5 3 16,11-5-11-16,33-18-8 15,-23 18-13-15,0-5-3 0,6 9-8 16,12 9-1 0,1 0-7-16,3 6-2 0,-8-1-4 15,-12 0-2-15,-10 4-6 16,-18 0-1-16,3 9-1 16,-5-5 1-16,-9 5 5 15,4 2 3-15,-10-4 7 16,-7 5 0-16,-10 1 0 15,1 0-2-15,-14 0-3 16,8 3 0-16,-3-4 0 16,-1-5 1-16,1-6 1 15,0-8-2-15,7-2 0 16,2-3-3-16,9-5-3 16,6 1 0-16</inkml:trace>
  <inkml:trace contextRef="#ctx0" brushRef="#br0" timeOffset="53273.464">18679 1460 314 0,'0'-1'204'16,"0"0"-12"-16,0 0-42 16,0 0-11-16,0 0-6 15,0 0 1-15,0 0-5 16,1 0-2-16,1-2-2 15,-2 2-7-15,0 0-27 16,0 0-18-16,-1 0-31 0,-3-2-14 16,-15-2-10-16,-30 5-2 15,35 14-4-15,-18-3-2 16,-4 1-4-16,-1-1-1 16,-7 2-3-16,11 0-1 15,7 2-1-15,-2-3 0 0,12 5-1 16,5-2-2-16,3 4-2 15,3 2-2-15,1 0 1 16,3 0 0-16,5 7 1 16,0-13 0-16,7 2 2 15,-3-5 1-15,-1-8 3 16,9 16 3-16,-3-20 5 16,8-4 2-16,5-16 1 15,9-14-1-15,8 3-4 16,3-4-1-16,1-3-2 15,-13 2 0-15,-3-1-4 16,-8 0 0-16,-11 5-2 16,0 6-1-16,-6 13 0 15,-2 7-2-15,-5 6-7 0,-8 3-3 16,-5 7 0-16,-6 3 1 16,4 8 7-16,0 3 1 15,2-1 4-15,-4 1 1 16,11 2 1-16,-6-2 1 15,11 3 0-15,14 1-1 16,-15-7 1-16,18 3 0 16,-7-11 2-16,10 3 2 15,6-13 2-15,4-1 2 16,7-8 0-16,-8-9 0 16,4-6 0-16,-5-8 0 15,3 1-1-15,0-4-1 0,11 3-1 16,0-2 0-16,-4-1-1 15,-7 2-2-15,-4 3-2 16,-8 9-1-16,-4 5-1 16,1 1-1-16,-6 5-3 15,4 1-1-15,-3 6 3 16,1 0 2-16,-6 14 6 16,6 1 3-16,-5 9 2 15,-4 0 1-15,-5 1 0 16,-6-1 0-16,4-3-2 15,13 6-1-15,-13-4-1 16,-2-3-2-16,1 2 2 16,-16-8 0-16,20 6 2 15,3 2 0-15,-8-14-5 0,9 1-24 16,-14-10-95-16,-4-3-108 16,5-5 134-16</inkml:trace>
  <inkml:trace contextRef="#ctx0" brushRef="#br0" timeOffset="53957.888">19682 1472 982 0,'1'-5'489'15,"4"-3"-188"-15,-1 3-119 16,0 0-35-16,-4-1-54 16,-5-3-9-16,-1 3-19 15,-5-3-2-15,-4 3-19 16,4 6 0-16,-17-2-16 15,-1 1-12-15,3 1-2 16,5 6-10-16,1 0 1 0,0 3 0 16,-10 8-5-16,-13-2 0 15,8 8 0-15,0-3-1 16,13 1 0-16,2 1-2 16,6-3 1-16,8 4-1 15,1-3 0-15,3 8-1 0,2-7 1 16,3-2-2-16,4-1 1 15,2-12 0 1,6 0 3-16,2-3 1 0,9-14-1 16,5-3-8-1,11-8-28-15,-1-5-13 0,10 0-11 16,-4-3 5-16,-5-2 20 16,-2 1 7-16,-15 0 13 15,-2 3 2-15,-8 6 7 16,-5 5 5-16,-4 8 2 15,-5 7-5-15,-4 4-4 16,-5 6-1-16,-5 4 4 16,-5-1 6-16,3 6 5 15,-1 1 2-15,1 4-2 16,0-3-2-16,0 0 1 16,5 2 0-16,0-5-1 0,7 5 0 15,8 0 0-15,-5-8 0 16,15 10 6-16,2-3 7 15,-2-5-101-15,1-1 12 16,0-19 32-16</inkml:trace>
  <inkml:trace contextRef="#ctx0" brushRef="#br0" timeOffset="54571.492">20249 1133 464 0,'-2'-9'360'16,"2"-1"22"-16,1 7-136 15,2 2-37-15,-3 0-87 16,0 1-28-16,-1 0-38 15,-3 5-15-15,-10 24 3 16,-20 32 3-16,8-10 3 16,0 0 0-16,-12-2-11 15,12 8-6-15,3-15-12 16,6-3-4-16,7-4-7 16,-6-7-2-16,-2-8 0 15,1 0 2-15,-3-13-3 16,8-3-15-16,3-6-85 15,-3-8-73-15,20-4 98 0</inkml:trace>
  <inkml:trace contextRef="#ctx0" brushRef="#br0" timeOffset="54991.74">20043 1354 814 0,'1'7'393'0,"5"7"-152"15,10 2-26-15,-1-6-61 16,4-8-27-16,3 7-33 16,-4-9-18-16,16 0-29 15,-4-2-8-15,3-7-12 16,5 7-3-16,-2-8-3 16,7 5-2-16,-7-16-4 15,9 5-1-15,-10 0-5 16,-12-5-1-16,-3 12-3 15,-9-3-1-15,-9 7-9 16,-2 6-1-16,0 11-1 16,-13 1 2-16,-2 10 8 15,12 5 0-15,-29-3 1 16,6 3-1-16,-1 2-1 16,-5 2 1-16,10-2 0 0,1-3-1 15,8-2 0 1,-5-7-1-16,10 1 0 0,4 3 0 15,-2-7 3-15,2-3 1 16,3 0-58-16,1-6-30 16,0-4-117-16,3 0-108 15,-3-3 203-15</inkml:trace>
  <inkml:trace contextRef="#ctx0" brushRef="#br0" timeOffset="55464.562">20883 1388 977 0,'-36'6'488'16,"-4"0"-185"-16,13 6-136 15,1-4-30-15,7 7-65 16,1 2-12-16,6-3-22 15,-5 5-10-15,2-2-12 16,0 1 0-16,0-1 4 16,3 1 1-16,5 2-1 0,3-2 2 15,8 0-14-15,8 1-1 16,8-6 1-16,0-5-4 16,4-6 8-16,3-2 1 15,2-10 0-15,2 3 1 16,4-10 0-16,5-4-1 15,-11-1-3-15,-2-2 1 16,-10 2-2-16,-5 4 0 0,-3-1 1 31,-5 2-2-31,-12-1 0 0,8 2-2 16,-8 0-2-16,7 8-3 0,0-1-1 16,-19-4 0-16,12 7-2 15,-6-11 0-15,2 4-21 16,-2-3-16-16,-9 3-42 15,2 8-37-15,-3 4-73 16,10 12-48-16,-1 2 148 16</inkml:trace>
  <inkml:trace contextRef="#ctx0" brushRef="#br0" timeOffset="56057.434">21382 1399 1168 0,'-1'0'504'0,"-11"0"-283"15,-4 0-45-15,-2 8-72 16,0 4-23-16,0 8-16 16,0 1-8-16,0 5-15 15,-1-1-6-15,0-3-15 16,0 4-3-16,6-1-6 16,-5-3-1-16,4 3-2 15,0-3-2-15,2-5 0 16,-1-8 0-16,12-1 8 15,-3-8 0-15,7-8 5 16,5-1-1-16,3-16-10 16,6-2-5-16,5-5-36 15,5-5-27-15,10 0-52 16,1-1-23-16,14 3 17 0,2 7 24 16,-16 1 50-16,8 13 25 15,-14 3 18-15,-1 6 12 16,2 6 34-16,-10-1 13 15,-1 16 21-15,-8-4 2 16,-2 12-22-16,-5 2-8 16,-10-3-12-16,-5 3-10 15,-6-2 1-15,0 4-2 0,-2-1-7 16,-2 2-4-16,6 0-7 16,-2-3-3-16,2-3 8 15,3-1-2-15,-1-7-27 16,4-9 15-16</inkml:trace>
  <inkml:trace contextRef="#ctx0" brushRef="#br0" timeOffset="56892.547">22561 1428 1029 0,'-13'3'467'16,"-6"1"-243"-16,-7 3-12 15,-4-5-66-15,10 10-29 16,-6 1-26-16,13 7-13 16,-17 0-28-16,1-5-12 15,-3 2-12-15,-6 1-6 16,15-1-9-16,-5 3-4 16,12 4-3-16,9-1-1 0,1-1-3 15,6 3 1-15,5-12-3 16,0 3 0-16,19 1 2 15,-3-13 2-15,12-1 2 16,8 0 2-16,-1-8 0 16,11-3 2-16,-4-11 3 15,-5-11 2-15,-4-4 1 16,-8 0 0-16,-3 3 1 16,-10-2 1-16,-2 1-1 15,-6-2-2-15,-7-1-3 16,-7 4-4-16,-8 2-6 15,-2 4-1-15,-4 15-10 16,7 8-3-16,-8-3 1 16,-3 6-4-16,2 3-6 15,0 1-24-15,-2 6-64 0,9-4-49 16,-2 0-197-16,4 0 228 16</inkml:trace>
  <inkml:trace contextRef="#ctx0" brushRef="#br0" timeOffset="57345.24">22731 1694 857 0,'0'2'396'0,"1"-7"-191"16,8 5-35-16,-1-3-48 16,3-2-17-16,6-4 18 15,-13-9 0-15,10-1-18 16,-3-1-3-16,-5-4-29 16,5 2-12-16,-7-4-18 15,-2-2-9-15,12-2-15 16,-4-3-7-16,3-9-5 15,12 1-2-15,-8-20-2 0,9-2-2 16,8-2-1-16,3-1-1 16,1 14-3-16,3 6 1 15,-5-1-6-15,1 15 0 16,2 8 8-16,-3-3 1 16,6 17 7-16,-2-6 1 15,-16 7-9-15,-3 10-4 16,-9 8-4-16,7 10 0 15,2 2 6-15,8 9 8 16,-12 3-66 0,-10-10-53-16,-1 9 72 0</inkml:trace>
  <inkml:trace contextRef="#ctx0" brushRef="#br0" timeOffset="57643.956">22779 1431 855 0,'8'-13'452'0,"-6"7"-82"0,9 5-113 16,-4-7-64-16,6 4-32 15,-2-6-46-15,-6-1-8 16,6 8-24-16,-1 3-18 16,6 0-28-16,15 11-11 15,-1-10-16-15,0-2 12 16,7 3-44-16,-11-4-42 16,5 6 44-16</inkml:trace>
  <inkml:trace contextRef="#ctx0" brushRef="#br0" timeOffset="58817.341">24620 1135 550 0,'0'0'315'0,"-3"1"-41"16,2 3-47-16,0-4-41 15,0 0-32-15,0 0-30 16,-1 0-6-16,1 0-24 16,-4 8-4-16,3 6-12 15,-42 25-8-15,20-27-13 16,-6-3-13-16,-8 0-18 0,-3-2-8 15,0 1-6-15,3-4-2 16,9 1-1-16,4-2-2 16,12 0-3-16,-4-3-2 15,-5-3 1-15,7-4 0 16,2 6 1-16,9 0-1 16,4 4-3-16,7 4-1 15,-6-6-2-15,-4 7 1 16,3-2 2-16,-13-1 0 15,12 8 1-15,6 3 2 16,0-5-1-16,-1 5 1 0,-7-10 0 16,-5 4 0-16,-6 0-1 15,-1 2 0-15,-6 2 1 16,-2-4 0-16,2 3-1 16,1 1 0-16,5-3-1 15,2 2 1-15,4-3-1 16,-1-8 1-16,6 1 2 15,-1-3 2-15,5-4-1 16,0 3 0-16,0 0-4 16,0 0-1-16,14-8 0 15,35-22-2-15,-21 15 0 16,12 7 0-16,7-3-2 16,-7 4 0-16,-4 7-1 0,-7-7 0 15,-4 9 1-15,7 4 1 16,-8-3 0-16,-7 2-1 15,-10 8 0-15,-3 3 1 16,-3 9 2-16,-1 4 1 16,-12-3 2-16,-1-1 1 15,-10-1 0-15,5 3 0 16,-5-2 2-16,-7 4 0 16,-5-2 2-16,-13-4 1 0,0-2 6 15,2 0 1-15,2-4 1 16,2-6 0-16,2-8-4 15,-2-8-1-15,8-2 1 16,6 3 0-16,5-7 0 16,10-1-1-16,-5-13-2 15,4-7-1-15,7-1-25 16,5 0-20-16,3 2-43 16,5 5-23-16,-6 6-34 15,-7 2-20-15,2 11-91 16,9 2-116-16,11 13 235 15,3 0-106-15</inkml:trace>
  <inkml:trace contextRef="#ctx0" brushRef="#br0" timeOffset="59565.082">25043 1156 912 0,'2'-5'512'16,"-2"-3"-123"-16,0 6-157 15,0 1-39-15,0 3-107 0,0-2-32 16,-1 1-34-1,-3 21 0-15,-19 42 9 0,3-22 4 16,-10 1 6-16,-3 4-1 16,-5 1-8-16,5-4-4 15,7 1-9-15,-6-3-3 16,-1-7-4-16,-1 3-1 16,-5-6-2-16,16 3 0 15,1-16-1-15,4 1 1 16,4-13 3-16,0-4 2 15,11 1 6-15,3-7 1 0,2-4-6 16,4 1-4-16,0-5-8 16,0-4-1-16,2 3 0 15,4 1 0-15,2 0 1 16,-2 5-1-16,-3 0 0 16,0 3-1-16,-3 2-1 15,9 5-2-15,-2 1-1 16,-17-11 1-16,21 15 1 15,-9-7 0-15,15 6 3 16,19 4 2-16,-5-14 3 16,8 1 1-16,1-5 0 15,0 4-1-15,-11 2 0 16,-6-8 0-16,-7 1 0 16,-1-2-1-16,-6 1-1 0,-1 6-1 15,4 8-5-15,-7-6-33 16,-1 1-100-16,-4-1 91 15</inkml:trace>
  <inkml:trace contextRef="#ctx0" brushRef="#br0" timeOffset="60384.485">25926 1389 504 0,'15'-11'327'0,"-9"3"28"15,0-3-107-15,-4 10-20 16,-7-5-39-16,-2 18-57 15,-8-4-11-15,-7 6-37 16,-1 10-14-16,-17-15-7 16,7 18-4-16,-6-3-12 15,-3-5-4-15,16 10-12 16,-11-6-5-16,8 0-9 16,8 2-5-16,12 2-7 15,2-10-3-15,11 5-3 16,4-4-1-16,1-14 2 15,8 4 3-15,14-6 2 16,1-1 1-16,-2-10 1 0,3-3 2 16,3-7 1-16,7-4 1 15,-1-1 1-15,0-1 1 16,-18 4 3-16,-6-6 0 16,-5 5 1-16,-1-1 0 15,-12-8-3-15,2 2-4 0,-10 2-8 16,-4 1-5-16,0 4-10 15,-6 6-2-15,0 8-2 16,2 8 0-16,0 9-28 16,6-3-23-16,1-1-80 15,-3-2-65-15,4-3-268 16,3 8 309-16</inkml:trace>
  <inkml:trace contextRef="#ctx0" brushRef="#br0" timeOffset="60861.859">26111 1626 688 0,'-7'-2'392'16,"2"-1"-56"-16,-3-2-99 16,8 2-68-16,2 3-37 15,-3-8-30-15,1 2-8 0,0-1-15 16,-4-7-4-16,5 3-7 16,6-1-6-16,4-5-16 15,5 0-6-15,-2-13-10 16,2 1-1-16,6-13-6 15,-2-4-2-15,18-7-5 16,-1-9-4-16,0 1-1 16,7 4-1-16,-11 7 1 15,0 2-1-15,-6 12-5 16,-5-2 0-16,2 15-5 16,-6 2-3-16,4 12-2 15,3-2-3-15,-10 7-4 16,4 5-5-16,-3-3-4 15,-3 16 2-15,1-4-8 16,6 1-33-16,-7 10-81 0,5-3-44 16,-6 4-342-16,-4 7 351 15</inkml:trace>
  <inkml:trace contextRef="#ctx0" brushRef="#br0" timeOffset="61167.003">25948 1382 991 0,'-9'-17'490'0,"6"12"-166"15,4 0-65-15,6-1-47 16,4 5-37-16,3-4-38 16,2-1-12-16,6 2-41 15,7 12-22-15,3-7-30 16,-6-1-13-16,8 3-12 16,-6-7 11-16,-8 4-47 15,16 8-43-15,-27-8 49 16</inkml:trace>
  <inkml:trace contextRef="#ctx0" brushRef="#br0" timeOffset="62903.393">27085 1376 628 0,'8'2'318'0,"-2"-4"-98"16,0-1-24-16,-10-6-46 15,-1 6-12-15,-2-5-11 16,6 9-6-16,3 0-25 16,4 0-13-16,-8-1-19 15,1 0-3-15,-26 8-5 16,-39 11-3-16,21-6-15 15,6 1-9-15,-12 1-12 16,0-3-2-16,-2-2-4 16,12 1-1-16,6-2 0 0,13-2-1 15,7 0-3-15,-6-2-2 16,14-3-5-16,-1 1-5 16,11 0-3-16,1-3 1 15,17 6 3-15,-4-3 4 16,7-2 1-16,5 6-1 15,7-2 0-15,7 5 0 16,-1 3 0-16,-3 3 1 0,-16-3 0 16,-8 2-1-16,-8 6-1 15,-6 3-1-15,-6 4 3 16,-11-2 0-16,-8 2 5 16,-9-2 0-16,-5 2 2 15,-10-4 1-15,1-8 7 16,8-2 4-16,-4-11 10 15,5-5 2-15,4 1 0 16,-3-11-3-16,13 4-7 16,10 0-5-16,3-19-6 15,9 4-10-15,3-9-49 16,1 0-33-16,5 10-101 16,0 1-80-16,5 4 167 15</inkml:trace>
  <inkml:trace contextRef="#ctx0" brushRef="#br0" timeOffset="63204.557">27356 1471 1059 0,'-8'-4'541'15,"2"3"-190"-15,-7-1-177 16,-8-3-35-16,-1 12-74 16</inkml:trace>
  <inkml:trace contextRef="#ctx0" brushRef="#br0" timeOffset="63467.355">27046 1697 829 0,'-3'2'1342'0,"12"11"-896"15,3 7-446-15,5 2 2 16,19 5-1-16,-20-18 2 0,-1-4 1 16,9 2 4-16,-25-19 2 15,21 6 5-15,-6-10 1 16,9-8 0-16,11 3-2 15,-3-9-2-15,1 0 0 16,-10-8-2-16,-3-1-1 16,-7 2-7-1,-4 1-1-15,-8 5-4 0,-4 3-3 0,-4 10-4 16,-1 4-5 0,-10 10-4-16,1 4-1 0,-12 2 5 15,-2 3 4-15,3 0 16 16,5 6-26-16,18 5-71 15,0 4-57-15,2 3-182 16,1-2 205-16</inkml:trace>
  <inkml:trace contextRef="#ctx0" brushRef="#br0" timeOffset="63901.759">27972 1176 746 0,'7'-7'417'15,"0"0"-53"-15,-4 1-96 16,6 4-57-16,-9-4-27 0,2 6-51 16,-16 28 61 31,6-15-28-47,1 1-118 0,-27 53 118 0,-3 7-314 15,-233 131 122 79,285 0-48-94,-15-205-89 0,2-11-76 16,5-8 157-16</inkml:trace>
  <inkml:trace contextRef="#ctx0" brushRef="#br0" timeOffset="64265.727">28508 1021 886 0,'-1'-4'401'0,"4"-1"-177"16,-6-2-34-16,3 3-37 16,0 4-20-1,0 0-40-15,-1 0-7 0,-1 0-22 16,-5 5-1-16,-11 14 4 15,-20 27-13-15,27-30-18 16,3 1-13-16,-1-7-12 16,1 1-3-16,3-2 14 15,-1 0-33-15,5-2-144 16,0-3-104-16,1-4 139 16</inkml:trace>
  <inkml:trace contextRef="#ctx0" brushRef="#br0" timeOffset="64993.608">28414 1589 1033 0,'53'-18'554'16,"-35"6"-152"-16,-6 2-168 15,-3 1-31-15,7 5-72 16,-16-3-16-16,4 6-37 16,-5-1-20-16,-2 5-30 15,2-3-6-15,0 0-11 16,-2 9 1-16,-1 14 2 16,-45 31-3-16,25-21 2 15,2-1-3-15,1-3-3 16,0-5-1-16,4-6-2 15,3 3 1-15,-2-9-1 16,12 9 2-16,2-10 1 16,-2-12 3-16,4 1 1 15,0-11-1-15,5 0-5 0,4-5-5 16,5-14-17-16,6-2-8 16,9 0-10-16,1 0-4 15,11 8 13-15,5-5 9 16,-4 3 12-16,4 2 5 15,1 4-2-15,-4 2 0 0,-2 2-2 16,-2 3-2-16,-14 9 0 16,-9-1 0-16,2 10 7 15,-7 0 5-15,-5 8 10 16,-1 4 4-16,-7 5 1 16,-6 4 0-16,-3 6-2 15,1 6-4-15,-7 3-3 16,3 1-1-16,-4-1-3 15,0-2-2-15,-4-10-1 16,-1-6 0-16,4-12 5 16,-6-6-10-16,16-2-7 15,6 3-643-15,4 0 480 16</inkml:trace>
  <inkml:trace contextRef="#ctx0" brushRef="#br0" timeOffset="66069.25">27288 1506 257 0,'0'-1'187'15,"0"0"10"-15,0 0-28 16,0 0-12-16,0 0-11 15,0 0-13-15,0 0-23 16,0 0-12-16,0 0-19 0,0-1-5 16,0 1-6-16,0 0 2 15,0 1 6-15,2 0 3 16,-2-1-2-16,0 0-4 16,0 0-13-16,0 0-9 15,0 0-16-15,0 0-8 16,0 0-12-16,0 0-4 0,-1 1-5 15,0-2 0-15,0 1-2 16,-4 0-2-16,-7 0 0 16,-7 0-1-16,-26 0-1 15,22 2 0-15,10 2-2 16,0 4-1-16,2-2-1 16,-2 4 0-16,-7 0-1 15,-3-1 0-15,3 1-1 16,-4 2-1-16,5 2 2 15,9 6-1-15,-8 0 8 16,5 0 5-16,1 5 7 16,-6-4 3-16,12 3-1 15,3 7 0-15,2-4-1 16,4 4 1-16,1-9-2 16,2-10-1-16,4-1-3 15,3-3-1-15,10 5 3 0,3-7 10 16,1-1-70-16,-3-4 9 15,5-8 17-15</inkml:trace>
  <inkml:trace contextRef="#ctx0" brushRef="#br0" timeOffset="84665.621">4042 2008 297 0,'0'0'175'0,"0"0"4"16,0 0 0-16,0 0-14 15,0 0-6-15,0 0-28 16,0 0-14-16,0 0-24 16,0 0-11-16,0 0-17 15,0 0-1-15,0 0-8 16,8 2-1-16,-2 0-9 15,0-1-8-15,2 0-11 16,2 0-5-16,3 3-6 16,29 7-1-16,-26-8 0 0,-3-1 2 15,8-1-1-15,0 3-1 16,-6-1-2-16,13 1 0 16,-7-1-1-16,2 1-1 15,11 1-1-15,-6-1-2 16,-3-4 0-16,6 0 0 0,-8-6 0 15,4 2 0-15,4 0 1 16,-4 0-2 0,6 3 1-16,-2 0-1 0,4 0-1 15,6 1-1-15,6 0-1 16,-8-5 1-16,-8 1-1 16,3 0 0-16,-11-6 0 15,8 4-1-15,11 5 0 16,-11-6 0-16,6 3-1 15,-4 0 0-15,4-5-1 16,1 5 1-16,14-1-1 16,4 1 0-16,-10 2-1 15,0 1 1-15,-1 0-1 16,-7-1 1-16,3-1 0 16,1-1 0-16,-8-2 0 15,4 5-1-15,8 2 1 16,-7-1 0-16,-2 0-1 15,7 0 0-15,-9 0 0 0,10 3 1 16,3 0-1-16,-13-2 1 16,7 2-1-16,-7 0 1 15,-7-3-1-15,7 6 0 16,-2-1 1-16,-2-5-1 16,6 6 0-16,-4-2 1 0,-1-2-1 15,-5 5 1-15,8-3-1 16,4-1 1-16,-3-1-1 15,9 4 1-15,-14-5-1 16,-2 2 0-16,1-2 0 16,-1-1 1-16,5 1-1 15,0-2 1-15,11 3 0 16,-10-2-1-16,5-2 0 16,-4 2 1-16,-6-7-1 15,13 7 1-15,-12-4 0 16,3 1 0-16,-3 0 0 15,-5 1-1-15,5 2 0 16,-2 0 1-16,3-1-1 16,-2 0 0-16,12 3 0 15,-10-2 1-15,5 2-1 0,-13-2 0 16,-6-1 0-16,16 2 0 16,-6 0 1-16,11 1-1 15,-3-2 1-15,-8 0-1 16,0-2 1-16,1 2-1 15,0-1 1-15,-4-1-1 16,3 0 1-16,3 0-1 16,-2-2 0-16,-2 2 1 15,-5 0-1-15,12-2 0 0,-6 4 0 16,17 4 0-16,0-1 0 16,-13 3 0-16,0-4 1 15,-7-2 0-15,-7 0-1 16,2 0 0-16,5 0 1 15,-5-1-1-15,9 0 0 16,3 1 1-16,-8-3-1 16,21 3 0-16,-15-6 1 15,-3 2 0-15,2 2 0 16,-8-4 0-16,18 6 0 16,-9 0 0-16,4 0-1 15,-6-1 1-15,-8-3-1 16,7 4 0-16,-1-3 0 15,-4 2 0-15,6 1 1 0,0-3-1 16,0 3 0-16,5 0 0 16,0 0 0-16,2 0 0 15,-7-1 1-15,-3 1-1 16,5 0 0-16,-3 1 1 16,8 2-1-16,2-3 0 15,-9 1 1-15,-1-2-1 16,-15-1 1-16,15 4-1 15,2-2 0-15,1 2 0 0,22 0 0 16,-21 0 0-16,-1 1 0 16,1-2 0-16,-9 2 1 15,10 0 0-15,0-2-1 16,-4 2 0-16,7-2 0 16,-5-1 1-16,-3 0-1 15,3 1 0-15,-1 2 1 16,-4-1-1-16,5-2 1 15,3 0-1-15,-4-3 0 16,10 3 0-16,-6 1 1 16,-3-4-1-16,6 3 0 15,-13-1 1-15,16-1-1 16,-1 2 1-16,-4-1-1 16,9 1 0-16,-13 0 1 15,1-2-1-15,0 4 1 16,0-2-1-16,3 1 0 0,-1 0 1 15,4-1-1-15,-4-1 1 16,-3 1-1-16,12 3 0 16,-12-3 1-16,9 1-1 15,1-1 0-15,-14-2 1 16,6-1-1-16,-6 1 0 16,3-2 1-16,1 2-1 0,9 2 0 15,3-2 1-15,-7-1 0 16,5 2 0-16,-14-2 0 15,-4 1-1-15,17 2 0 16,-2 0 1-16,3-1-1 16,3 0 0-16,-14 0 0 15,-1 0 0-15,0 0 0 16,3 1 1-16,5 0 0 16,-3-1-1-16,7 1 0 15,-5 0 0-15,-5-3 0 16,5 2 0-16,-7-1 0 15,9 1 0-15,-2 1 1 16,4 1-1-16,-10-1 0 16,-2 0 0-16,4 0 0 15,-3 0 0-15,14 0 0 0,-8 1 0 16,-1-1 0-16,3-2 0 16,-8 1 0-16,5 1 1 15,6 0-1-15,1 2 1 16,0-2-1-16,0-1 1 15,-4-1 0-15,-6 1-1 16,4 2 0-16,0 1 0 0,-1-2 0 16,7 0 0-16,-1 0 0 15,3 1 0 1,2 1 0-16,-15-2 0 0,4 0 0 16,-8-2 0-16,3 1 1 15,11 2-1-15,-6-1 0 16,2-1 0-16,-5 1 0 15,5 0 0-15,5 3 0 16,-5-2 0-16,7 3 0 16,-10-3 0-16,1-1 0 15,8 4 1-15,-9-2-1 16,11 3 0-16,-13-4 1 16,5 2-1-16,-2-3 0 15,-3-1 0-15,2 1 1 16,-3 0-1-16,10 0 0 15,-2 1 0-15,-5-1 0 0,6 0 0 16,-7 1 0-16,2-1 0 16,9 0 0-16,-7 1 0 15,0-2 0-15,-1 0 0 16,-3-1 0-16,-1-2 1 16,5 1-1-16,-2 0 1 15,17 3 0-15,-10-1-1 16,-5 0 1-16,-6-1-1 15,-1-2 0-15,12 4 0 16,0 0 1-16,8 4-1 0,-17-5 0 16,1-2 1-16,-1 3-1 15,0-3 1-15,7 2-1 16,-7 1 0-16,3-2 0 16,2 0 0-16,-5-1 0 15,14 3 0-15,-2-2 0 16,-1 0 0-16,-4 0 1 15,-6 0-1-15,-3 2 0 16,2 0 0-16,-2 2 0 16,8 0 0-16,-5-2 0 15,-3 0 0-15,2 0 0 16,-6 1 0-16,-1 1 0 16,-6-2 0-16,8 0 1 0,1 0-1 15,5 0 0-15,10 4 0 16,-13-5 0-16,-1-1 1 15,-2 1-1-15,-3-1 0 16,4 1 1-16,-2-2-1 16,5 2 0-16,6 1 0 15,-6 0 0-15,-1 0 0 16,10 0 0-16,-15-2 0 16,15 2 0-16,1 0 0 15,-8-2 0-15,13 2 0 0,-13 0 0 16,4 0 1-16,-3 0-1 15,-2-1 0-15,8-1 0 16,-7-2 0-16,8 3 0 16,-8-3 0-16,4 2 0 15,0 2 0-15,1-1 0 16,6 3 0-16,-7-2 0 16,4-1 0-16,-6-1 0 15,-1 2 0-15,2 1 0 16,-3 1 1-16,4 2-1 15,4-4 0-15,-1 1-1 16,-8-1 1-16,3 1 0 16,-5-1 0-16,4 0 0 15,9 3 0-15,-3-2 1 16,-1 1-1-16,-6 1 0 16,2-3 0-16,-6 0 0 0,5 0 0 15,1 0 0-15,-1 1 0 16,-2 1 0-16,-1-1 0 15,4 1 0-15,-3 0 0 16,3 2 0-16,-3-1 1 16,-6-1-1-16,0-2 0 15,-1 0 0-15,-2 0 1 0,2 0-1 16,0 0 0-16,1 1 0 16,5 4 0-16,-3-4 0 15,5 1 0-15,8 0 0 16,-11-2 0-16,-7 0 0 15,4 2 0-15,-13-2 0 16,16 0 0-16,8 1 1 16,-9-1-1-16,4 1 0 15,-5 0 0-15,-2-1 0 16,2 2 0-16,-6-2 0 16,1 0 0-16,-3 1 0 15,1-1 0-15,4 1 0 16,0 2 0-16,0-1 0 15,-3 2 0-15,1 0 0 0,-7-3 0 16,9 2 0-16,-2 1 0 16,5-4 0-16,-2 3 0 15,-2-2 0-15,1-1 1 16,-1 0-1-16,4 0 0 16,-6 0 0-16,6 1 0 15,-8 0 0-15,-2-2 1 0,5 1-1 16,-4-1 0-1,2 0 0-15,4 1 0 0,-4 1 0 16,5-1 0-16,0 0 0 16,-4 0 0-16,7 0 0 15,-5 1 0-15,2-1 0 16,-5 0 0-16,2 0 0 16,1 1 1-16,0-1-1 15,5 0 0-15,-3 0 0 16,1-1 0-16,-2-1 0 15,-2 2 0-15,-2 0 0 16,2 0 0-16,0 1 0 16,8 1 0-16,0-2 0 15,-4 0 0-15,9 0 0 16,-6 0 0-16,-2 0 0 16,11 1 1-16,-16-2-1 0,9-1 0 15,-2 1 1-15,-6-1-1 16,7 2 0-16,-5-1 0 15,6 2 0-15,-4 0 0 16,-2 1-1-16,-3-2 1 16,0 1 0-16,3 0 0 15,1 0 0-15,8 5 0 16,-8-5 0-16,3 1 0 0,-5-1 0 16,-2-1 0-16,10-1 0 15,5 2 0-15,-1 0 0 16,1 0 0-16,-7 1 0 15,-2 0 0-15,0-4 0 16,0 2 0-16,2 2 0 16,-2-2 0-16,2 3 1 15,-1-1-1-15,-1 1 0 16,-3 0 0-16,2-1 0 16,-7-2 0-16,9 0 0 15,7 3 0-15,-1-1 0 16,6 1 0-16,-12 0 0 15,-1-2 1-15,-3 1-1 16,2 2 0-16,0-3 0 16,2 5 0-16,6-3 0 15,1 2 0-15,-1-2 0 0,-7-3 0 16,-3 0 0-16,-10-3 0 16,17 3 0-16,2 0 0 15,2 0 0-15,9 0 0 16,-16 0 0-16,8 2 0 15,-9 0 0-15,-3-2 0 16,6 3 1-16,3 2-1 16,-1-4 0-16,-1 6 1 0,7-1-1 15,-13-6 0-15,0 1 0 16,6 0 0-16,-7-4 0 16,8 3 0-16,2-1 0 15,-4-7 0-15,-1 9 1 16,-2-3-1-16,-1 1 0 15,5 7 0-15,1-2 0 16,1 0 0-16,3 0 0 16,-12-4 0-16,6 3 0 15,1 2 0-15,-2-4 0 16,7 2 0-16,-6-3 0 16,-1-1 0-16,-2 1 0 15,1-2 0-15,-1 3 0 16,-2-1 1-16,4 0-1 15,-2-3 0-15,6 3 0 16,0 2 0-16,-1-2 0 16,3 5 0-16,-5-5 0 0,-6-6 1 15,10 5-1-15,-2-3 1 16,-2-1-1-16,8 6 0 16,-15-1 0-16,3 0 1 15,1 2-1-15,-4-5 0 0,4 2 1 16,-3-4-1-16,4-3 1 15,5 10-1-15,1-3 0 16,12 8 0-16,-20-4 0 16,9-6 0-16,-8 3 0 15,-12-10 0-15,24 6 0 16,-11 3 0-16,6 0 1 16,-2 1-1-16,-4-1 0 15,1 0 0-15,10 1 0 16,-1 2 0-16,-13-2 0 15,1 0 0-15,10 1 0 16,-10-1 1-16,22 4-1 16,0-1 1-16,-21-2-1 15,13 3 0-15,-12-1 1 16,0-3-1-16,-3-1 0 16,5-1 1-16,108 4 16 125,1-1-21-125,34 3 4 15,-110-2 0-15,-14 3 1 0,55-4 0 16,-72 0 0-16,2-1 0 15,-6-1 0-15,14 0 1 16,-8-1-1-16,-1 0 1 16,-3 3-1-16,-3-1 1 15,5 1 0-15,5-1 0 16,-7-6 0-16,10 5-1 16,-4-5 1-16,-9 5-1 15,8 1 1-15,-2-2 0 16,1-1-1-16,6 1 0 15,-5-3 0-15,-6 1 1 16,5 7-1-16,-2-4 1 0,10 4-1 16,-4-1 1-16,0-5-1 15,-2 3 0-15,-5-2 1 16,-4 1-1-16,1-3 0 16,6 1 1-16,-1-2 1 15,8-1-1-15,-5 6 1 16,-4-4-1-16,1 4-1 15,0 0 1-15,10 4-1 16,-7 0 0-16,-1-4 1 0,-3 0 0 16,-9-3-1-16,21 2 0 15,-1 1 1-15,1-1 0 16,0 1 1-16,-15 0-2 16,4 0 1-16,-1-1 0 15,2-1 0-15,2 3 0 16,4 2 0-16,0 1 0 15,-3-1 0-15,4-3 0 16,1-1 0-16,1 1 0 16,5 0 1-16,-5 0-1 15,-5 0 0-15,0 1 0 16,3 1 0-16,2 0-1 16,-3-2 0-16,-2 0 0 15,8 3 0-15,-3-3 1 16,3-3-1-16,-2 3 0 15,-8-2 1-15,-2 2 0 0,5 6-1 16,-1-6 0-16,4 4 0 16,-4-2 1-16,-1-2 0 15,4 1 0-15,-6-4 0 16,9 2 1-16,1 1 0 16,-1-1 0-16,-1-1-1 15,-2 3 1-15,-2-1 0 16,4-1 0-16,5 3 1 0,-5-4-1 15,9 2-1-15,-5-1 1 16,2-2-1-16,-1 6 0 16,-11-5 0-16,2 0-1 15,-1 1 1-15,8 2-1 16,6 4 0-16,-3 0 0 16,-1-2 0-16,1-3 0 15,-2-1 0-15,1 2 0 16,-1-2 1-16,-5 0-1 15,4 0 0-15,2 1 0 16,4 2 0-16,-2 3 0 16,2 1 0-16,-1-5 0 15,-8-3-1-15,3 2 1 16,-4 1 0-16,-3 1-1 16,5 5 1-16,2-3-1 15,-1 2 1-15,-1-3 0 0,3 4 1 16,4-6-1-16,-6-4-1 15,5 3 1-15,-3-5-1 16,-6 3 1-16,2 2-1 16,-4 1 0-16,0-3 1 15,6 3-1-15,-2 1 1 16,4-1 0-16,4 7 0 0,-6-9 0 16,2 3 0-16,-5-2 0 15,1 0 0-15,-4 0 0 16,8-1-1-16,4 2 1 15,-8 6-1-15,4-4 1 16,6 9 0-16,-8-7 0 16,7-8-1-16,-7 6 1 15,-5-8 0-15,4 6 0 16,-3 3-1-16,10 1 0 16,-6-3 1-16,-9 2-1 15,8 2 1-15,-1-3 0 16,3 6 0-16,3-9 0 15,-10-3-1-15,-2 3 0 16,-2-4 1-16,6 9-1 16,-4 0 1-16,0-1-1 0,-1 5 1 15,-18-9-1-15,4 2 0 16,-3 3 0-16,-7-5-1 16,9 4-19-16,-4-2-55 15,-11 3 52-15</inkml:trace>
  <inkml:trace contextRef="#ctx0" brushRef="#br0" timeOffset="96196.146">3912 2951 306 0,'0'-1'166'0,"0"0"-29"16,0 0-11-16,0 0-15 15,0-1 0-15,2-4 5 16,1 3 2-16,-2 0 4 16,7-3 4-16,-6 3-3 15,0-3-4-15,0 1-19 16,-2 4-17-16,0 0-27 16,0 0-8-16,0 0-8 0,2 0 2 15,-2 0-3-15,0 1-5 16,0 0-8-16,-2 0-4 15,-2 14-7-15,-5 1-2 16,-18 31-3-16,18-28-3 16,-8-4-2-16,6 4 0 15,3-2-1-15,-13-3-1 16,14 1 1-16,-5-8-2 16,2-5 3-16,12 3-1 0,-2-10 2 15,4 4 2-15,1-4-2 16,-2 3-1-16,3-4-2 15,-2-6-3-15,7-1 0 16,3-4 0-16,5 2 0 16,4 2-1-16,0 0-1 15,0 1 0-15,-2 4-1 16,3 4-1-16,-5 5 0 16,-4 3 0-16,0 8 2 15,-8 3 2-15,-4 7 2 16,3 0 4-16,-11 10 3 15,5 4-1-15,-7-2 0 16,-7-2-1-16,-2-2-1 16,-3-3 0-16,-5 0 1 15,2 4 0-15,-13-4 0 0,-10-2 0 16,12-2 0-16,-10-1-1 16,6-5-1-16,10 0 1 15,-8-9 0-15,3-6 2 16,-2-3 2-16,13-3 1 15,7-2-1-15,1-2-2 16,21-3-4-16,-15-2-2 0,0 0-5 16,10-1 0-16,-10 0-3 15,15 3-1-15,7-2 2 16,-4 1-1-16,17 2 1 16,-12 2 1-16,2 5-2 15,0-2 1-15,-2 6 1 16,11 3 2-16,-6 3 3 15,5 7 3-15,-9 2 4 16,-2 1 3-16,2 0 2 16,-4 3 1-16,-1-5-1 15,-6 1-2-15,-4-6-2 16,11 0-2-16,-7-3 0 16,8-2-1-16,4-1 3 15,-13-4 3-15,8-3-40 16,-12-3-36-16,11-2-140 15,-1 0-113-15,2 1 198 0</inkml:trace>
  <inkml:trace contextRef="#ctx0" brushRef="#br0" timeOffset="96591.585">4247 3296 1082 0,'0'0'531'15,"0"-1"-197"-15,2 1-118 16,-2-1-31-16,0 1-79 16,0 0-32-16,0 0-39 15,0 0-9-15,2 7-4 16,2 7-3-16,5 25-7 16,-18-27-4-16,2-1-1 15,-1-1-2-15,3-1 1 0,-11-6 11 16,7 1-65-16,-3-3-53 15,4-4-192-15,4-1 173 16</inkml:trace>
  <inkml:trace contextRef="#ctx0" brushRef="#br0" timeOffset="97405.545">4831 2993 480 0,'0'0'300'0,"-1"0"-33"16,0 0-53-16,0-1-14 0,0 0-23 16,0 0-10-16,0 0-20 15,0 0-9-15,-1 0-17 16,1-1-13-16,0 1-26 16,1 1-14-16,0 0-24 15,-1 0-4-15,1 24-13 16,-12 26-3-16,2-23-6 15,10 7-5-15,-16-13-2 16,-2 4-2-16,6 1-2 16,-5-5-1-16,-5 2-2 15,8-5 1-15,-7-4-1 16,-2-2-1-16,8-2 1 16,2-3 0-16,6-3 2 15,-3-2 1-15,10-3-1 16,-4 0-2-16,4-4-8 15,0 4-7-15,0 0-12 0,0 0-2 16,4-8 3-16,-1 0 3 16,14-3 10-16,31-24 2 15,-34 29 1-15,-1-3 0 16,4 6-2-16,-4 4 1 16,8 6 3-16,0 4 4 15,-8-5 4-15,5 3 3 16,2 0 3-16,4-1 0 15,2 1-2-15,-5-2-1 0,-1-1-3 16,-4-3-1-16,2 0 1 16,-4-1 1-16,1-1 1 15,-8-1 0-15,2-1-14 16,4-2-41-16,0 0-100 16,8 0-80-16,-3-3 131 15</inkml:trace>
  <inkml:trace contextRef="#ctx0" brushRef="#br0" timeOffset="97762.235">5232 2918 1173 0,'-18'2'515'16,"5"5"-256"-16,-12-2-54 16,5 12-60-16,5 2-33 15,0 9-44-15,3 11-14 16,-6-2-15-16,1 3-6 0,-5 3-2 16,0-8-2-16,5 5-5 15,3-4-3-15,4-5-8 16,-4 1-3-16,0-6-4 15,-1 1 0-15,-1-4-1 16,5 1 0-16,6-10-1 16,4 6-2-16,1-15-49 15,0-9-51-15,3-6-177 16,2-9 170-16</inkml:trace>
  <inkml:trace contextRef="#ctx0" brushRef="#br0" timeOffset="111316.613">5710 2978 428 0,'5'0'226'0,"-7"-2"-51"15,9 2-22-15,-7 1-34 16,7 4-11-16,-6-3-11 16,-1-3-8-16,1 1-18 15,-2-1-6-15,0 1-8 0,0 0-3 16,0 0-4-16,-1 0-2 15,1 0-6-15,1 0-3 16,-1 0-4-16,0 0 0 16,0 1-1-16,-3 8 0 15,-13-4 1-15,-39 26-4 16,31-23-7-16,-6-1-1 16,1-1-6-16,3 5-2 15,2-6-3-15,1-2-2 0,5-1-2 16,-2-1-2-16,0-1-1 15,5-3 1-15,3 3 3 16,3-3 4-16,2 2 6 16,3 7 0-16,-1-5-5 15,2-1-3-15,-3-2-7 16,4-1-2-16,-2 3-2 16,5 5-2-16,0-5 0 15,-1 0 1-15,0 0-1 16,1 0 2-16,0 0 0 15,0 3 1-15,1 4 0 16,0 4 0-16,-1-2 0 16,0 27 1-16,-9-28 0 15,-9-6 0-15,12 9 0 16,-2 3 0-16,13 1-1 0,-6-5 0 16,-15-7 0-1,4 0 0-15,6 3 0 0,5-1-1 16,1-3 0-16,10 3 0 15,-3 0-5-15,-6-8-3 16,13 5 2-16,-7-2 2 16,-3-5 4-16,12 5 0 15,-11-6 1-15,0-3 0 16,8 0-1-16,-3 1-1 16,11-1 0-16,-1 5-1 0,-4 6 0 15,4 1 1-15,-8 5 0 16,-4-3 0-16,6 1 1 15,-2-3 0-15,3 7 1 16,3 2 0-16,-9 2 2 16,-1 6 0-16,-6-4 1 15,-1 3 1-15,-3 3 3 16,-7-2 0-16,-12 5 3 16,9-1 2-16,-2-1 6 15,3 4 8-15,9-8 13 16,-16 9 5-16,-4-17 8 15,-7 0 0-15,-2-7-8 16,6-7-4-16,0 3-10 16,3-8-5-16,11-3-9 15,-5-6-3-15,-10-4-8 0,-1 0-4 16,0 5-3-16,11 3-3 16,12 4-2-16,2 7-3 15,-2-2-42-15,-6-1-38 16,10 4-104-16,2 0-59 15,9 1 154-15</inkml:trace>
  <inkml:trace contextRef="#ctx0" brushRef="#br0" timeOffset="112641.79">6375 3017 410 0,'0'-1'243'0,"0"0"-10"15,0 0-24-15,0 0-27 16,0 0-17-16,0 0-33 16,0 0-14-16,0-1-29 15,0 1-13-15,2 0-21 16,-2 0-6-16,0 1-6 16,0 0 0-16,7 19 2 15,-5 31 1-15,-14-21-7 16,-5-9-5-16,-2 9-8 15,0 6-4-15,0-8-6 0,6 8-2 16,-1-7-2-16,4 0-1 16,-10-4-3-16,1-3-1 15,9 0 0-15,-8-4-1 16,16-4 2-16,-5-1 0 16,0-5 2-16,12 1 1 15,-6-5-1-15,2-3-1 16,2-1-3-16,-3 0-4 15,-1 0-3-15,-1 0-2 16,1 0 0-16,0-1 2 0,0 1 1 16,0 1 2-16,0 0-1 15,1 0 0-15,0 0 0 16,0 0-1-16,0 0 1 16,0 0-1-16,0 0 0 15,0 0 0-15,0 0 3 16,0 0 4-16,3 1 7 15,9 4 4-15,9 0 9 16,41 12 3-16,-29-16 8 16,-2 1 2-16,3 3 4 15,-11-2 1-15,4-3-6 16,-4-4-1-16,-1 1-10 16,4 1-5-16,-8 0-7 15,-5 1-3-15,1 1-4 16,-5-5-1-16,1 9-3 15,1 0-2-15,-7-6-1 0,-4 4-1 16,-2-2 1-16,2 0 0 16,0 0-1-16,0 0-9 15,0 0-58-15,0-1-58 16,-1 0-139-16,0 0 158 16</inkml:trace>
  <inkml:trace contextRef="#ctx0" brushRef="#br0" timeOffset="114451.14">7568 3220 228 0,'3'-4'187'0,"-3"3"50"0,0 0-38 16,0 0-45-16,12-7-6 15,-10 7-9-15,15-6-8 16,19-8-18-16,-46 12-7 15,18 5-13-15,-17-2-9 16,2 0-18-16,0-2-10 0,6 5-18 16,1 4-3-16,-1 1 1 15,-4-2 0-15,-5-1-3 16,1-1-2-16,-3 3-8 16,4-1-3-16,-13 4-5 15,5 2-2-15,-4 2-6 16,-6 2-1-1,6-1-3-15,3 0-1 0,3 4-1 16,4-3-1-16,1 3-1 16,3 2-1-16,-8-5 1 15,14 7-2-15,3-4 2 16,-13 0-1-16,27 0 2 16,-8-9 2-16,1 3 6 15,16-4 2-15,-12-4 4 16,1-3 0-16,9-3 0 15,-3-11 0-15,3 0 0 0,3 0-1 16,-8-7-1-16,19 8-2 16,-10-10-4-16,-7-1 1 15,0-2-1-15,-15-2 0 16,3 3 2-16,8 7 0 16,-8 3 6-16,0 1 8 15,-9 1 13-15,-7-2 2 16,-6 1 3-16,-5-7-7 0,-1 4-11 15,-1-1-4-15,1-1-7 16,-2 6-4-16,8 7-5 16,-4-4 0-16,2 3-2 15,-4-5-1-15,-1 5-1 16,0 1-2-16,7 4-2 16,7 6-3-16,0-6-7 15,11 7-3-15,-3-4-41 16,2 1-37-16,8 0-97 15,2-1-75-15,15 2 167 16</inkml:trace>
  <inkml:trace contextRef="#ctx0" brushRef="#br0" timeOffset="114968.627">7911 3463 681 0,'-5'-7'313'0,"3"1"-145"16,0-3-8-16,2 0-40 15,-1-3-9-15,2 4-5 16,0 0-3-16,2 2-4 16,1 1-3-16,-4-5-8 15,0-1-7-15,0-7-20 16,4 3-11-16,2-8-16 16,2-2-5-16,7-4-7 15,-5-12-3-15,12 1-2 16,-6-10-3-16,5-8 0 15,2 5 4-15,-4-5 4 16,6 11 1-16,-7 10 0 16,2 4-5-16,4 8-7 15,-5 2-3-15,12 6-5 0,1 3-1 16,-7 6-2-16,0-5-3 16,-5 11-2-16,-6-1-2 15,1 8-3-15,3 12-1 16,-4-2-17-16,-2 5-32 15,-1 4-69-15,-4-6-50 16,-5 3-163-16,-2-1 216 0</inkml:trace>
  <inkml:trace contextRef="#ctx0" brushRef="#br0" timeOffset="115292.309">7911 3184 822 0,'-3'-2'430'15,"1"-3"-147"-15,4 0-92 16,-2 3-13-16,0 1-39 15,2 0-8-15,15-4-14 0,36-9-14 16,-25 8-35-16,-3-2-14 16,6 11-25-16,-15-6-8 15,-7 1-12-15,-4 2-3 16,-3-2-4-16,9 3-42 16,-1 2-576-16,18-3 452 15</inkml:trace>
  <inkml:trace contextRef="#ctx0" brushRef="#br0" timeOffset="120723.365">9065 3000 294 0,'8'-3'227'16,"-2"1"15"-16,3-1-48 0,-3 1-25 15,-2 0-29-15,-1 1-13 16,-2-1-26-16,5 0-12 16,-6 1-14-16,5 0-6 15,-2 0-5-15,-3 1-4 16,0 0-8-16,0-1-5 16,0 0-13-16,0 1-5 15,0 0-3-15,0 0-1 16,3 12-2-16,-5 1 1 15,-8 36-5-15,-2-29-2 0,6-3-4 16,17 0-1-16,-20-1-4 16,10-1 0-16,-3-6-2 15,-3 6 0-15,7-9 0 16,-10 0 0-16,-3 2 0 16,7-3 0-16,1 0-1 15,10-1 0-15,0 0 1 16,-5 1 1-16,-2-5 3 15,-12-4 1-15,12 3-1 16,1-6 0-16,0-6-5 16,13 6-1-16,-10-13-2 15,7-2 1-15,1-3-1 16,1-3 0-16,1 5 1 16,-10-2-1-16,3 9-1 0,-6-3 1 15,1 8 0-15,1 5-2 16,-4 3 0-16,-1 1-1 15,-7-1-2-15,6 10-1 16,-7-2 1-16,-9 4 0 16,6 5 1-16,-4-5 0 0,-3 5 1 15,10-1 0-15,-18 2 0 16,-7 4-1-16,3 7 1 16,-4 5-1-16,6-1 0 15,5-1 1-15,2 151-9 47,0-167 1-31,14-8 8-16,5 7 1 15,-5 10-1-15,11-1 4 16,6-3 4-16,0-8 2 16,2-3 2-16,4-5 2 15,0 6-1-15,13-8 4 16,3-1 0-16,6-4 5 15,12 2 2-15,-12-7 0 16,1-3-1-16,-6 2-8 16,-2-4-3-16,-2 11-6 0,-1-1-1 15,-3 1 0-15,-8-1-1 16,-1 0 0-16,-5 3-1 16,-6 2 0-16,-1 0-1 15,1 1-1-15,-3-1-2 16,0 0-16-16,0 0-20 15,0 0-55-15,0-1-43 16,0 0-125-16,0 0-99 16,0-1 227-16</inkml:trace>
  <inkml:trace contextRef="#ctx0" brushRef="#br0" timeOffset="121289.393">9463 2970 746 0,'6'-10'341'16,"-3"1"-147"-16,-3 1-18 15,4 0-28-15,-4 4-10 0,-1-1-16 16,1 1-7-16,10 3-11 15,-2 0-6-15,-8 1-11 16,0-1-12-16,-11 5-26 16,12 3-13-16,-5 9-19 15,-6 5-4-15,-5 12-4 16,-9 3-1-16,5 1-1 16,3 1 0-16,-3-3-1 15,0 0 0-15,5 3-1 16,-13-7-1-16,15-5 0 15,4-1 0-15,-3-3-1 16,12 2 1-16,-12-4-1 16,-2-4 0-16,6-3 0 15,1-2 0-15,5-1-1 16,1-3-7-16,-2-9-40 16,2 0-28-16,0-8-91 0,4-4-65 15,10-4 146 1</inkml:trace>
  <inkml:trace contextRef="#ctx0" brushRef="#br0" timeOffset="121706.651">9766 2885 815 0,'0'-5'418'0,"-1"2"-93"16,-2 3-89-16,3-1-58 16,-1 0-27-16,1 0-46 15,0 0-17-15,0 1-31 16,0 0-7-16,-1 0-11 16,-1 5-3-16,-5 15 0 15,-13 31-3-15,9-16 2 16,-3 7-2-16,-1 0-6 15,-5-6-4-15,3 4-5 16,-1-4-4-16,-5 0-4 16,6 1-2-16,-2-6-2 15,8 0-1-15,8-1 0 0,-7-2 0 16,-4-7 0-16,-8-4-1 16,0-4 0-16,7 1-1 15,9 0 1-15,17-3-17 16,-9-8-54-16,-4-4-48 15,-3-12-134-15,-7-4-211 0,17-7 302 16</inkml:trace>
  <inkml:trace contextRef="#ctx0" brushRef="#br0" timeOffset="122048.799">9357 3191 693 0,'-5'1'398'16,"1"-1"-63"-16,3 0-112 15,0-1-5-15,1 0-62 16,0 1-18-16,0 0-31 0,4-1-21 15,25-1-1-15,38-1-7 16,-27 0-14-16,-3-1-5 16,3 4-14-16,-15-12-9 15,2 5-15-15,6 4-6 16,-14-6-6 0,2 4-1-16,-9-3 4 0,2-6-14 15,-4 2-101-15,1-1-94 0,-3 10 116 16</inkml:trace>
  <inkml:trace contextRef="#ctx0" brushRef="#br0" timeOffset="122894.772">9713 3420 556 0,'-1'3'357'0,"-3"-3"-6"16,3 0-163-16,1-1-15 16,0 0-29-16,0 0-4 15,0 0-3-15,0 0-5 0,13 0-21 16,4-3-14-16,29-10-35 16,-22 9-17-16,-1-1-22 15,0 2-7-15,-6 4-8 16,-1-1-2-16,-5 4-2 15,-6 0 1-15,0 2 3 16,-2 5 5-16,-8 1 5 16,-2 2 1-16,-7 3-3 15,2-1-3-15,-7 1-3 16,0-3-2-16,-8 8-2 16,7-8-1-16,6-4 1 15,3 4-1-15,10-14 0 16,-9-2 1-16,10 7-1 15,-3-4 0-15,4 3-3 16,-1-3-1-16,0 0-1 16,0 0 0-16,0-1 0 15,0 0 0-15,13-4 0 16,7-1 0-16,20-8 0 0,-26 15 0 16,1 0 0-16,-5-1 0 15,-1 3-1-15,6 5 0 16,-9-1 1-16,3 11 0 15,-5 0 0-15,2 2 1 16,-9 0 0-16,-3-6 1 0,-4 9 1 16,-8-4 1-16,4 6 1 15,-6-4 0-15,-9 0 2 16,8 1 0-16,-2-4 5 16,0 2 3-16,6-4 5 15,-15-4 2-15,-1-2 1 16,2-2-2-16,0-7-5 15,6-1-3-15,1-4-4 16,-9-9-1-16,3 0-2 16,1-2-4-16,4 0-8 15,6 3-14-15,0 0-53 16,4 3-45-16,6 3-143 16,4 2 161-16</inkml:trace>
  <inkml:trace contextRef="#ctx0" brushRef="#br0" timeOffset="124120.087">10381 2972 469 0,'53'-15'283'0,"-43"11"-16"16,-2 2-30-16,3 2-63 15,-11 0-27-15,-4 2-31 16,9 2-15-16,-6-4-16 0,1 0-8 16,-1 0-20-16,0 0-8 15,-6 10-12-15,-11 13-3 16,-13 28-9-16,24-23-3 16,2-1-4-16,-7-8-2 15,6 1-4-15,6-2-2 16,-5-10-2-16,5 6 1 15,-1-12 1-15,-4 1 2 16,8 3 8-16,-5-11-1 16,1 1-3-16,3-5-1 0,4-7-11 15,3-3-1-15,5-7-3 16,2-3-4-16,-5-6-9 16,7 8-4-16,-10-1 0 15,1 5 2-15,-1 9 9 16,-16-2 4-16,10 9 0 15,-10 1 0-15,1 6-4 16,13 8-1-16,-27 1 0 16,5 2 1-16,-7 6 2 15,-9 0 1-15,9 7 1 16,-3 8 0-16,0 0 1 16,4 2 0-16,1 4 0 15,2-3 1-15,2-1-2 16,2-3 1-16,4-7 0 0,1 2 0 15,1-4 1-15,4 3 0 16,4-1 2-16,-3-5 2 16,6 1 4-16,1-5 1 15,5-3 3-15,9 7 1 16,2-6 0-16,-3-5 3 0,8-5 5 16,-4-12 3-16,13-1 7 15,10 4 1-15,9 1-5 16,-15-6-4-16,-8-1-9 15,-3-3-5-15,-23-5 0 16,7 7 0-16,0 0-56 16,-8 0-39-16,-5 1-152 15,8 4 142-15</inkml:trace>
  <inkml:trace contextRef="#ctx0" brushRef="#br0" timeOffset="124699.385">10829 2916 1127 0,'2'-4'493'15,"-5"4"-271"-15,-2 6-38 16,-9 7-65-16,-3 5-34 16,-1 12-22-16,-3 5-2 0,-2 4-1 15,0 6-3-15,-2 0-1 16,-1-4-4-16,3-2-9 16,2-3-5-16,3-11-13 15,-3-3-4-15,13 1-8 16,0-3-2-16,11 0-4 15,8 1-2-15,0-8 0 16,0-6 1-16,4-4 0 16,4 0 0-16,1-6 1 15,4-3-1-15,-1-7 1 16,1-6 0-16,2-3-1 16,3 0 0-16,0-6 0 15,3-6 1-15,-6-5 1 16,-12-6 1-16,-4-5 1 15,-7 1 0-15,-3 4-2 0,4 9-1 16,-16 7-4-16,-3 8-3 16,-10 5-3-16,1 3-2 15,5 13-1-15,-3 0-1 16,-1 7 2-16,5 4 0 16,-7-4-23-16,3 6-28 15,2 2-84-15,0-1-64 16,10 0-158-16,3-2 220 0</inkml:trace>
  <inkml:trace contextRef="#ctx0" brushRef="#br0" timeOffset="125668.725">11057 3327 744 0,'0'-1'376'0,"1"0"-112"16,8-2-39-16,-7 1-67 16,-1 1-27-16,-1 0-28 15,0 0-12-15,0 1-18 16,-1 0-10-16,0 1-23 16,-3 12-7-16,-5 8-10 15,-25 33-4-15,8-42-6 16,20 11-2-16,-12-11-2 15,-5-8-1-15,26 12 1 16,-17-19 2-16,6-1 2 16,8-1-1-16,-4-11-7 15,19 7-4-15,-10-8-4 0,13-2-2 16,8-1-2-16,-4-1-2 16,15 5 0-16,-8 8 1 15,-7 3-1-15,-6 3 0 16,-3 8 1-16,-2-1-1 15,-1 9 2-15,-2 0 3 16,1 11 1-16,-7 0 3 0,-4 7 0 16,-2 3 2-1,-11-6 4-15,0 0 1 0,-3 1 1 16,-6 0 0-16,-6-6 1 16,-11 3 0-16,-2-9 0 15,0-3 0-15,8 4 0 16,8-2 1-16,-8-9 0 15,8-5 0-15,-2-11-1 16,0-9-1-16,13-3-6 16,4-1-5-16,5-7-11 15,13 5-2-15,1 2 0 16,-12 5 1-16,17 13 5 16,-7 0-1-16,4 7 1 15,8 0 3-15,-13 7 3 16,3 1 4-16,-2 3 3 15,2 4 6-15,6-6 4 0,3 6 1 16,4-5 2-16,2-3-2 16,9 1-2-16,-3-6 0 15,-7-4-4-15,2-2 1 16,9-7-3-16,5 0 0 16,8-5-49-16,3-5-40 15,-15-7-172-15,0 0 159 0</inkml:trace>
  <inkml:trace contextRef="#ctx0" brushRef="#br0" timeOffset="126295.835">11551 2954 525 0,'3'-8'362'16,"0"-2"12"-16,2 4-127 15,-5-4-14-15,4 6-37 16,3 6-19-16,-7-4-40 16,0 2-22-16,-1 0-43 15,0 0-15-15,0 0-17 16,-1 3-3-16,-5 23-3 16,-17 33-3-16,1-18-5 15,-2-4-1-15,-1 7 0 16,20 4 0-16,-21-9-5 15,3-2-3-15,6-5-6 16,-3-5-2-16,14-1-2 16,3-1-1-16,-4-12 0 15,-7-1 1-15,16-3-2 0,-4-6 1 16,6-1-19-16,9-3-17 16,-12-14-62-16,0-6-50 15,18-7-197-15,-5-5 215 16</inkml:trace>
  <inkml:trace contextRef="#ctx0" brushRef="#br0" timeOffset="126690.126">11903 2876 1142 0,'5'-2'502'0,"-5"-2"-236"16,2 4-43-16,-2 0-53 15,0 0-31-15,-1 0-55 16,0 0-17-16,0 0-22 16,-1 19-3-16,-31 41-4 15,13-25-3-15,-4 6-3 16,1 5-1-16,-2-5-3 15,5 9-2-15,-1-9-5 0,0-1-3 16,6-5-5-16,-2-6-2 16,7 1-5-16,2 4 1 15,0-7-3-15,0-5 0 16,-2-10 0-16,1-4-1 16,5 2-11-16,1-3-18 15,1-9-57-15,2-7-48 0,0-10-111 16,1-3-100-16,7 3 216 15</inkml:trace>
  <inkml:trace contextRef="#ctx0" brushRef="#br0" timeOffset="126976.568">11510 3151 962 0,'-15'-5'448'0,"11"10"-185"16,3-10-42-16,-4 2-31 15,21 3-28-15,5-6-30 16,5 9-11-16,16 2-33 0,-10-7-8 16,2 5-15-16,-1-9-9 15,0-3-20-15,8 9-8 16,-7-1-16-16,3 5-3 15,-10 1-13-15,-16-11-48 16,-12 2 243-16,2 3-160 16</inkml:trace>
  <inkml:trace contextRef="#ctx0" brushRef="#br0" timeOffset="128183.341">12836 3010 803 0,'10'0'387'15,"-12"-5"-121"-15,3 2-41 16,-3 3-28-16,1 0-28 16,0 0-47-16,-1 0-15 15,1 1-28-15,-7 12-10 0,-25 32-12 16,23-19-7-16,-3-3-13 16,-3 7-2-16,-1-2-5 15,-2 3-1-15,-3 2-2 16,3-3-3-16,6-6-6 47,6-11-3-47,2 0-6 0,-21 34-1 0,6-2-3 0,-1 0 0 0,11-23 1 15,0 0 1-15,1-7 0 16,3-2 1-16,0-8-3 16,-3-8-12-16,7-6-46 15,2-1-32-15,0-8-105 16,5-2-101-16,3-11 187 15</inkml:trace>
  <inkml:trace contextRef="#ctx0" brushRef="#br0" timeOffset="128613.941">12565 3151 603 0,'-5'-5'355'0,"5"3"-18"16,-2-1-103-16,2 3-53 15,0 0-17-15,0 0-18 16,4 2 2-16,15 5-12 16,30 17-8-16,-22-21-19 15,1-3-7-15,15 10-20 16,7-8-11-16,-4-5-19 16,-4-5-10-16,-9-3-16 15,1 2-7-15,3 0-8 16,-2 4-2-16,-6 3-3 15,-9-3 0-15,-11 5 1 0,3 3-15 16,-9-9-81-16,-3 10-61 16,-5 1-441-16,-4 6 393 15</inkml:trace>
  <inkml:trace contextRef="#ctx0" brushRef="#br0" timeOffset="129928.705">13936 2994 644 0,'0'-1'354'0,"3"0"-100"0,-3 0-53 15,1 0-18-15,-1 0-36 16,0 0-13-16,0 0-43 16,0-1-18-16,0 2-19 15,0 0-5-15,-4 15 2 16,-5 7 0-16,-16 37-6 16,2-31-3-16,2 13-8 15,-1-7-4-15,-8 0-9 16,19 4-3-16,-7-8-7 15,-8 2-2-15,9-2-2 16,-8-3-2-16,6-2-1 16,9 5 1-16,-3-7 1 15,1-1 0-15,3-5 0 0,2-7 1 16,2-4-1-16,1-9-5 16,2 1-28-16,-2 0-24 15,4 1-91-15,0 0-65 16,0 0 129-16</inkml:trace>
  <inkml:trace contextRef="#ctx0" brushRef="#br0" timeOffset="130293.147">14022 3328 1011 0,'-9'3'442'0,"-2"5"-215"15,2 1-44-15,-4 3-34 16,6 2-21-16,-3 0-29 15,2 5-9-15,1 2-24 16,-8-5-13-16,0-3-20 0,2 3-10 16,7-1-8-16,4 2-3 15,2-5-3-15,-9-7 0 16,0-7 1-16,8 1-21 16,1 2-79-16,0-6-57 15,0 4 81-15</inkml:trace>
  <inkml:trace contextRef="#ctx0" brushRef="#br0" timeOffset="130939.057">14507 2979 798 0,'-2'3'419'16,"-3"-2"-80"-16,4 8-117 15,-4 2-70-15,-3 6-23 16,-3 5-30-16,-4-3-8 16,-3 14-12-16,5 5-6 0,-9-5-14 15,7 3-8-15,-8-12-14 16,-8-5-7-16,10 0-11 15,-8-4-3-15,30-3-4 16,-13-2-1-16,11-5 1 16,-1-3-1-16,-7-2 2 15,22 0-3-15,-1-5-3 16,11-1-3-16,-5-2-5 16,-14-1 0-16,10 3 0 15,-2 0 0-15,5 1 1 16,1 1 0-16,0 2 0 15,0 1 1-15,4 3 3 16,7 3 1-16,-6-2 5 16,-9 1 1-16,-1-3-1 15,3 5 0-15,-7-5-2 0,12 0-1 16,-11-1 0 0,-5 0-3-16,-1 1 2 15,-5-2-18-15,1 1-84 0,-2 0-53 16,1 0-221-16,0 0 228 15</inkml:trace>
  <inkml:trace contextRef="#ctx0" brushRef="#br0" timeOffset="131300.415">14751 2935 1298 0,'-10'4'527'0,"-5"13"-337"16,15 6-31-16,-9 4-39 16,-10 5-22-16,-1 4-23 15,-10 4-8-15,5 5-12 16,-4 1-5-16,4-5-9 15,3-3-6-15,0-4-11 0,4 2-5 16,4 2-9-16,0 2-2 16,1-5-2-16,2-4 0 15,-1-6-2-15,2-5 0 16,2-7-4-16,1-9-16 16,3-3-67-16,3-1-33 15,5-7-116-15,5 3-45 16,7-16 179-16</inkml:trace>
  <inkml:trace contextRef="#ctx0" brushRef="#br0" timeOffset="132195.567">15316 3012 506 0,'1'-8'340'0,"4"1"37"15,1 2-76-15,-6 3-50 0,-5-4-30 16,8 7-37-16,-3-1-18 15,-1 0-35-15,-1 0-7 16,-6 12-31-16,-4 6-10 16,-39 26-19-16,28-26-9 15,-13-3-15-15,-3-8-5 16,7 6-14-16,-2-7-3 16,9-4-7-16,3 4-2 15,8-11-1-15,1 7-3 0,2-4-1 16,2-1-1-16,-1 1-2 15,2-5 0-15,5 8-1 16,-1-7-1-16,4 8 1 16,-1-3 0-16,0 4 0 15,1-3 0-15,-2 0-1 16,1 0-1-16,0 0 0 16,0 4 1-16,-3 11 0 15,-15 14 1-15,12-15-1 16,-3-6 0-16,1 4 0 15,-3 2 1-15,3 2 0 16,-2-3 0-16,4-2-1 16,0 3 1-16,3-6-2 15,2-3-1-15,-1 0-3 0,1-5-2 16,2 0 0-16,0 0 1 16,1-2 0-16,19-2-1 15,28-9-5-15,-21 4 0 16,3 0 0-16,2 3 3 15,-2-2 6-15,3 5 2 16,-3 3 2-16,5 2 0 16,-13 6-1-16,-4-2 1 0,2 6 0 15,-9 0 1-15,0 3 0 16,-18-2 0-16,-3 2 1 16,-4 5 0-16,0 3 2 15,7 2 1-15,-12 1 1 16,-3 2 1-16,-7-1 1 15,4 3 1-15,-4-9 3 16,-1 0 3-16,-2-9 3 16,-3-2 0-16,-2-9-3 15,12 5-3-15,-6-8-3 16,-3-9-1-16,16 2-4 16,-13-13-2-16,18-2-4 15,12 7-6-15,-5-10-25 16,0-1-22-16,6 2-70 15,-1-1-69-15,13 7 123 0</inkml:trace>
  <inkml:trace contextRef="#ctx0" brushRef="#br0" timeOffset="133376.457">15957 3035 562 0,'5'5'316'0,"-5"5"-51"15,0 0-14-15,-1 5-48 0,-5-1-24 16,-2 2-24-16,6 2-7 16,-4-2-14-16,-4-1-3 15,-1 1-19-15,-3 4-14 16,-4 4-26-16,1 3-12 15,-6 2-25-15,0-3-6 16,-4 6-11-16,7-2-4 0,3 1-6 16,4 2-1-16,1-6-1 15,1-5-1-15,0-2 1 16,6-2-2-16,-2-10 2 16,7 7 0-16,2-12 2 15,-7-3 3-15,9-1 0 16,-4 0-1-16,-1 0-3 15,1 0-3-15,0-5-1 16,0-2-2-16,0 3 1 16,0 4-1-16,0 0 0 15,0 0 0-15,4-4-1 16,-1-2 0-16,-3 6-1 16,0-1 0-16,0 1 0 15,0 0-1-15,4 0 1 16,10 1 0-16,-5 0 1 15,27 10 0-15,-22-4 0 0,0-2 1 16,16 4 0 0,-6-13-1-16,9 5 2 0,0 5 0 15,-6-10 3-15,3 5 1 16,-4-6 5-16,4 3 1 16,-2-4 2-16,-5 0 0 15,-1 3-3-15,-4-9-1 16,7 13-2-16,-14 0-2 0,3 1-1 15,-6 2-1-15,-17-5-4 16,8 3-6-16,-11-2-64 16,18 11-68-16,-17 2-360 15,-2 4 328-15</inkml:trace>
  <inkml:trace contextRef="#ctx0" brushRef="#br0" timeOffset="134273.717">16957 3277 669 0,'44'-9'338'0,"-33"3"-112"0,-4 1-24 16,1 4-43-16,-6-1-21 16,-3 5-14-16,-3 1 0 15,3-4-7-15,-1 0-7 16,-2 2-14-16,-7 6-10 15,-2 9-23-15,-32 24-10 16,20-22-18-16,0 2-8 0,-7 2-9 16,1 5-2-16,6 1-3 15,9-2-1-15,2-7-3 16,0-5 0-16,14 1-2 16,-7-4 0-16,9 0-2 15,6-2 0-15,0-6 0 16,11 4-1-16,0-3 1 15,6 3 1-15,-4-6-1 16,-5-2 0-16,1-3 0 16,0-6 1-16,4-5 0 15,1-6 0-15,2 0-1 16,4-5-1-16,-2-2 0 16,4 0 2-16,-16-8 2 15,-5 0 1-15,-5 5 1 16,-7 3-2-16,5 8-3 0,-7 4-3 15,-8 4-3-15,-4 1-3 16,-2 8-1-16,-1 0-1 16,2 4 0-16,3-1 1 15,3-1-32-15,4 0-34 16,1-3-113-16,3 3-99 16,6 3 176-16</inkml:trace>
  <inkml:trace contextRef="#ctx0" brushRef="#br0" timeOffset="134776.721">17245 3590 814 0,'-8'3'386'0,"7"-1"-153"16,-1-2-25-16,-5-2-60 15,7 1-18-15,0 0-23 16,0 0-12-16,0 0-5 16,10-5 1-16,2-15 1 15,29-24-2-15,-31 17-14 0,2-5-9 16,4-2-22-16,-4-3-10 15,6-2-15-15,3 6-4 16,4-1-5 0,-1-2-1-16,7-2-3 0,3-6 0 15,1-9-1-15,0 2 1 16,-6 0-1-16,-1 5 1 16,-16 14 0-16,7 5 0 0,2 13-2 15,-10 1-1-15,12 9-3 16,-3 4-1-16,-4 2-3 15,1 3-1-15,-1 5 0 16,-3 4 1-16,-2 3 2 16,0 0 0-16,2 5-2 15,-6-2-9-15,-5-3-49 32,-2-9-46-32,1 1-131 0,-1 22-46 0,-7-4 169 15</inkml:trace>
  <inkml:trace contextRef="#ctx0" brushRef="#br0" timeOffset="135048.019">17238 3343 828 0,'10'4'447'15,"-6"-5"-70"-15,-4-7-102 0,25 4-56 16,-15-2-25-16,17 2-37 16,-1 0-20-16,0 0-48 15,7 1-20-15,-9-2-39 16,3 1-11-16,-3 1 2 16,-8-1-25-16,-3 4-127 15,-1 0 171-15,-3 5-76 16</inkml:trace>
  <inkml:trace contextRef="#ctx0" brushRef="#br0" timeOffset="136194.597">18072 3628 367 0,'-1'0'266'0,"0"0"12"16,0 0-93-16,0 0-25 16,0 0-34-16,0 0-8 15,0 0-7-15,0 0 3 16,0 0 3-16,1 0 1 0,0 0-9 16,0 0-8-16,0 0-22 15,0 0-12-15,0-1-20 16,0 0-9-16,2-18-10 15,46-33-7-15,-21 5-9 16,7-7-3-16,3-7-5 16,0-10-2-16,4 3 1 15,-5 6-1-15,-4-4 0 16,2 10-4-16,-4 8 13 16,-5 2 10-16,-1 21 21 15,-3 1 12-15,-10 11-10 16,-6 3-8-16,2 13-24 15,-7 3-7-15,-4 18-5 16,-1 3 0-16,-9 13 2 16,2 5 0-16,-6 6-1 0,-1 5 0 15,0-7 1-15,-2 2 0 16,5-4-1-16,2-2 1 16,3 5 0-16,1-4 0 15,0-9 0-15,3-3 0 16,5-3-1-16,2-3 0 15,2 0 1-15,4 0-1 16,-5-18 2-16,2-3 1 0,1-2 0 16,1-5 1-16,10 5 1 15,-3-5 2-15,4-2 0 16,1-5 1-16,-2-14-2 16,7 6 0-16,8-15 0 15,-3-4 0-15,4-6 1 16,-9-11 0-16,0-2-1 15,7 3-1-15,-5 1-2 16,11 6-1-16,-5 2-1 16,-7 0-1-16,3 4-1 15,-6 1 1-15,-4-2 0 16,-4 1 0-16,-2 10-1 16,-2 1 0-16,-5 13 0 15,4 6-2-15,-3 3-6 0,-4 0-31 16,0 4-111-16,0 0-61 15,0 0 117-15</inkml:trace>
  <inkml:trace contextRef="#ctx0" brushRef="#br0" timeOffset="137026.753">19036 3388 853 0,'8'-7'427'0,"-3"0"-142"0,-8-2-45 16,8 7-76-16,2-2-35 16,0 5-27-16,0 1-5 15,-10-5-9-15,6 3-5 16,-5 0-20-16,1-1-9 15,0 0-19-15,-1-1-5 16,-4 0-9-16,0 1-5 16,-12 0-5-16,-40 4-2 15,33 3-3-15,-18-1-3 16,11 5-1-16,-1-1-1 0,14 17-1 16,-2-1-2-16,4-4-1 15,4 8 0-15,-4-15 0 16,0 0 0-16,7 8 1 15,3-6-1-15,4-1 0 16,1 1 0-16,2-2 0 16,5-1 0-16,0 2 1 15,4-3 0-15,-1-7 2 16,-3 0-1-16,4 1 1 16,-2-6 0-16,5-1 2 15,1-3-1-15,3-13-2 16,4 1-3-16,5-8-9 15,8-1-4-15,8-7-4 16,4-3 1-16,-10-11 9 16,-1-5 4-16,-7 10 5 0,-13-2 0 15,9 18-1-15,-6 7 0 16,-7 11 1-16,-4 5-3 16,-13 4-3-16,-4 4 0 15,-5 4 2-15,7 10 4 16,-6 5 3-16,-1 4 3 15,-1 7 3-15,-7-6 0 0,6-1 3 16,7-2-3-16,-3-3-2 16,15 4-2-16,0-6-1 15,2 3 4-15,1-11-31 16,-9-3-40-16,14 1-136 16,-8-12 125-16</inkml:trace>
  <inkml:trace contextRef="#ctx0" brushRef="#br0" timeOffset="137836.711">19670 3106 685 0,'7'-9'354'0,"-3"0"-103"16,-4 8-29-16,-7 9-43 16,-1 0-22-16,-17 9-24 15,-3 6-11-15,-5 6-27 0,6 2-10 16,-7 5-17-16,-1-4-11 16,1 4-18-16,-7 3-8 15,12-2-6-15,7 4-1 16,1-3 0-16,6-3-2 15,6-15-7-15,4 7-3 16,7-9-7-16,-1-9-1 16,10 11-1-16,1-10-1 0,4-8 0 15,4 6 1-15,4-11 1 16,8-1 0-16,0-12 0 16,1-5-1-16,9-10-1 15,-8-17 0-15,12 2 2 16,4-1 0-16,-16-6 2 15,-1 14-4-15,-16-4-3 16,-8 3-3-16,-6 4-1 16,-4-3 1-16,-7 16 2 15,-3-3-2-15,-6 13-2 16,1 12-2-16,-12-1 1 16,4 7 0-16,-1 3-1 15,-4-6-1-15,7 9-33 16,2-1-25-16,-1 4-60 15,4 0-43-15,-1 7-97 0,-4-5-93 16,8 5 231-16</inkml:trace>
  <inkml:trace contextRef="#ctx0" brushRef="#br0" timeOffset="138313.516">20150 3028 893 0,'6'-5'524'15,"3"1"-90"-15,-9 1-188 16,4 6-39-16,-4 14-83 16,-13 2-32-16,-9 12-17 15,0 10-10-15,8 5-23 0,-19-5-6 16,16 14-11-16,-15-8-6 15,-17 3-7-15,19 4-2 16,-15-7-2-16,12 0-2 16,11-8-1-1,5-9-1-15,13-1-1 0,-2-13 0 16,-2-7-2-16,4 3-6 0,-2-8-36 16,4 5-27-1,5-7-58-15,2-2-42 0,1-6-121 16,4-8-246-16,1-2 354 15</inkml:trace>
  <inkml:trace contextRef="#ctx0" brushRef="#br0" timeOffset="138673.457">20493 3031 1131 0,'9'1'517'0,"-13"-1"-244"16,2 11-56-16,-8-3-74 15,-4-1-27-15,4 16-18 16,-1 1-7-16,-1 5-14 0,5 11-4 16,-21-4-5-16,-1-1-4 15,-1 5-10-15,1 2-5 16,9 4-19-16,1-4-8 15,-1 0-13-15,-5 1-2 16,9-5-1-16,0 6-2 0,1-12 0 16,3-8 0-16,0-5-1 15,0-6-2-15,8 0-7 16,-4-4-16-16,9-6-30 16,4-3-33-16,-4-8-120 15,6-1-106-15,1-7 193 16</inkml:trace>
  <inkml:trace contextRef="#ctx0" brushRef="#br0" timeOffset="138966.246">20033 3360 943 0,'-3'-1'498'0,"-1"1"-158"16,1-2-141-16,2 0-31 16,0 1-59-16,1 1-13 15,0 0-5-15,14-1-10 16,15 0-21-16,45-2-7 16,-30 1-13-16,-5 0-5 15,1 2-12-15,-8-2-5 0,-2 0-7 16,-2 2 1-1,-4-4-24-15,-2-2-54 16,-5 3-528-16,3-1 421 16</inkml:trace>
  <inkml:trace contextRef="#ctx0" brushRef="#br0" timeOffset="139445.428">20789 3317 678 0,'-2'0'419'0,"1"0"-21"15,-2 0-202-15,-1 1-10 16,3-1-71-16,0 0-26 0,-1 0-27 16,1 0-4-16,0 0 10 15,0 0 9-15,1 0 4 16,21 7-5-16,47 5-15 15,-31-10-8-15,10 0-6 16,7 0-6-16,-3 0-11 16,12-1-6-16,-23-1-9 15,-7-1-2-15,-7-1-5 16,-9 1 1-16,2-1-1 16,-9-1 0-16,-8-4-5 15,-2 2-14-15,-4-3-84 16,-3 5-49-16,-6 3-486 15,-3 2 424-15</inkml:trace>
  <inkml:trace contextRef="#ctx0" brushRef="#br0" timeOffset="139764.025">20645 3621 790 0,'-3'-7'460'0,"1"4"-66"0,9 1-184 16,4-7-14-16,8 1-40 16,8 2-3-16,5-3-8 15,13 3-13-15,7-3-29 16,5 3-14-16,4 1-28 15,-12-2-9-15,4 11-21 16,-10-7-9-16,-9 4-11 16,-1 10-4-16,-19-11-2 15,-1 3 7-15,-10-1-41 16,-2-1-56-16,0 10 58 16</inkml:trace>
  <inkml:trace contextRef="#ctx0" brushRef="#br0" timeOffset="153772.688">21893 3200 387 0,'-1'-1'259'0,"0"0"11"0,0 0-55 0,0 0-69 15,-5 0-20-15,-2 1-23 0,5 0-13 16,-1 0-20 0,3 0-5-16,0 0-13 0,0 0 0 15,0 0 2 1,0 0 2-16,-1 0 7 15,1-2-2-15,0 1-6 16,0 1-6-16,1 0-16 16,0 0-8-16,29 1-11 0,25-8-5 15,-16-10-4 1,-9-5-1-16,4-5 0 0,6 18 0 0,-4 3 1 16,-2 16-1-1,-14-3-7-15,-5-2-2 0,-8 5 3 16,-9-9 0-1,-2 18 11-15,-2 4 4 0,-7 6 6 16,0 0 1-16,-9-7-2 16,-8-5-2-16,-3-1-4 15,-2-4-3-15,-5-1 1 16,10 0 0-16,8-6-1 16,7 1 1-16,16-6 1 15,-9 0 1-15,5-6-1 16,-3-1-2-16,5 1-7 15,4-1-2-15,4 2-4 16,3 2 0-16,3 1-1 16,2 0 0-16,5 2 2 15,4 1 1-15,-3 1 0 16,-1 3 1-16,0 3 0 0,-6 1 0 16,5 3 0-16,-6 0 0 15,-2 6 0-15,-1 3 1 0,-3 0 1 16,0 16 0-1,-6-5 2-15,-7-3-1 0,-4 7 3 16,-10-16 1 0,-8 5 3-16,-5 0 7 0,2-7 20 15,-16-5 9 1,2-4 13-16,-4-1 0 0,-7-5-11 16,20 5-5-16,-3-8-9 15,4-6-2-15,4-2-10 16,-2-7-5-16,9-1-6 15,8 7-5 1,1-11-3-16,4 1-1 0,6-10-2 16,9-2-4-16,5-1-5 15,1-3-5-15,9 7-52 16,-9-4-41-16,17 3-122 16,5 5-77-16,4 8 192 15</inkml:trace>
  <inkml:trace contextRef="#ctx0" brushRef="#br0" timeOffset="154240.43">22227 3644 797 0,'8'-32'473'0,"-16"31"1"15,5 10-42-15,-5-2 33 16,-1 0-18-16,0-2-439 16,-5-3-60-16,8 0-139 15,1 9-64-15,4 1 292 16,-4-7-4-16,3 1-17 15,-5-2-3-15,6-4-4 0,1 2 12 16,2 0-63 0,-2-2-53-16,0-1-307 15,0 1 256-15</inkml:trace>
  <inkml:trace contextRef="#ctx0" brushRef="#br0" timeOffset="155318.771">22944 3260 326 0,'7'-1'265'0,"-6"1"56"16,-1-3-68-16,0 3-71 15,0 0-30-15,0 0-36 16,0 0-8-16,0 0-13 16,0 0-1-16,0 0 10 15,0 0 6-15,0 0 6 16,0 0-5-16,0-1-26 16,0 0-19-16,-1 0-33 15,0-1-9-15,-2 1-9 0,-13-5-3 16,-33-6-6-1,33 11 0-15,7 1-3 0,-18 0-1 16,0 0-2 0,0 4 0-16,-13 0-1 0,11 3 0 15,5 4 0 1,-3-2-1-16,4 4 0 0,1 0-1 16,2 0 1-1,2-1 0-15,3 3 0 0,2 6-1 16,-1-1 0-16,8 3 1 0,1-3 0 15,1-4-1 1,8 5 0-16,-2-8 0 16,9-1 0-16,2 2-1 15,10-4 1-15,2-3 0 16,3-6 1-16,6-4 0 16,5-13 0-16,7 6 0 15,3-9 2-15,-3-3 0 16,-14-5 1-16,6-3 1 15,-10 1 0-15,4 2 0 0,-3 7 3 16,-14 3 0 0,-7 4 0-16,-7 3 1 0,-1 5-4 15,-10 4-3-15,2 7-2 16,-2 4-2-16,-6 3 3 16,-5-1 0-16,9 8 2 15,-7 1 1-15,3 8-1 16,14 14 1-16,-18-8 0 15,6 5-1-15,-3-3 1 16,-8-8 1-16,8 4-1 16,-1-5 0-16,6 1 0 15,-3-5 1-15,2-6-1 16,-4-4 0-16,5-4 1 16,6-2 0-16,3-5 1 0,5 1 4 15,-1-10-36-15,-1 5-35 16,0 0-123-16,4-18-104 15,49-32 181-15</inkml:trace>
  <inkml:trace contextRef="#ctx0" brushRef="#br0" timeOffset="155885.264">23336 3260 664 0,'1'-1'388'15,"-8"-2"-93"-15,4 3-90 16,-2 5-28-16,-5 4-22 16,-5 4 9-16,-11 4-11 15,5 0-16-15,-8 6-40 16,-3-1-20-16,6 8-31 15,-3-1-14-15,8 2-15 16,4-3-3-16,6 0-6 16,3-5 0-16,2-3-3 15,5 1 0-15,2-4-1 0,6-3-1 16,1-2 1-16,6-1 1 16,1-6 1-16,7 2 0 15,7-5 1-15,-1-3-1 16,12-6 1-16,4-1-1 15,-6-10-1-15,3 4 1 16,-10-12-2-16,-5 2 0 0,4-8 1 16,-8-4-1-1,5 9 1-15,-9-7 2 0,-6 10 3 16,-1 4 2-16,-13-3 4 16,-2 3 1-16,-9 1 3 15,4 3-1-15,-9-4-3 16,2 6-2-16,-5-1-6 15,-6 1-3-15,1 6-3 16,-9-4-2-16,14 8-2 16,-5 2-1-16,0 4-13 15,9 8-28-15,-16-1-97 16,4 2-83-16,-1 6 133 16</inkml:trace>
  <inkml:trace contextRef="#ctx0" brushRef="#br0" timeOffset="156954.817">24179 3210 429 0,'7'-10'336'15,"2"3"14"-15,-2 4-75 16,-5 0-36-16,10 3-48 0,0 0-16 15,-8-1-39 1,5-1-18-16,-9 0-37 16,-4-1-15-16,1 8-19 15,2-5-5-15,0 0-4 0,-4 7-1 16,1 9-3 0,-42 30-2-16,22-21-6 0,8 5-1 15,-4 8-5-15,2 4-2 0,-3 6-6 16,-4-6-2-1,0 0-2-15,-3-5 0 0,2-5-3 16,3-1-1 0,4-7 1-16,4-1-1 0,1-9 1 15,0-2 2 1,10-6 0-16,-7-6 3 0,11 1 2 16,0 0 0-1,0-1-3-15,0-1-3 16,0 0-5-16,0 0-1 0,0 0-1 15,0 0 1-15,8-3 0 16,-7 2 0-16,12-5-1 16,22-11 0-16,-33 22 0 15,5-3-1-15,-1 2 1 16,-3 0 0-16,6 2 1 16,1 0 0-16,0-1 0 15,1 2 1-15,3-4 0 0,7 2 0 16,5-4 2-1,2-3 1-15,8 2 0 0,7-1 1 16,0-1-1 0,0 0 0-16,-4-4 14 0,-12-2 2 15,4 2 2 1,0 3 0-16,-13 1-14 0,3 2-4 16,-13 2-3-1,-1 3-1-15,-1 4 0 0,-2 1 1 16,-6 2-61-16,-6-3-43 0,5 7 62 15,2-1-53 1</inkml:trace>
  <inkml:trace contextRef="#ctx0" brushRef="#br0" timeOffset="160108.381">25357 3446 285 0,'0'-1'200'0,"0"0"38"16,0 0-38-16,0 0-22 0,0 0-2 16,0 0-7-16,0 0-6 15,0 0-20-15,0-1-12 16,0 1-22-16,0 0-7 16,0 1-17-16,0 0-6 15,0 0-12-15,0 0-7 16,-1 0-5-16,-1 0-4 0,-22 10-10 15,-27 16-4-15,26-7-14 16,13 5-4-16,-10-3-9 16,2 1-3-16,-1-15-3 15,-2 7-2-15,9-5-1 16,1 0-1-16,11 13 0 16,-2-11 0-16,4 3 0 15,1 1 0-15,4-5 0 16,-1 3 0-16,3-3 0 15,-2 1 1-15,3-1-1 16,6-1 0-16,3-1 1 16,-5-5 1-16,6-5 3 15,9 0 1-15,-9-8 3 16,14-2 2-16,-10-7 0 16,1 2-1-16,5-5-2 15,-8-5-2-15,2 4 0 16,-14-3 0-16,1 3 0 0,1 3 1 15,-6 8 13-15,-2-5 2 16,-5-3 4-16,-5 6-1 0,-7-9-14 16,1 9-2-1,-3 2-6-15,1 2 0 16,-7-1-2-16,-2 3-1 16,7 5 0-16,1 0-3 0,2 4-2 15,7 3 1-15,-12 4-3 16,9 3 4-16,-5 5-47 15,3-1-29-15,9 5-71 16,-8-7-50-16,10 5-81 16,0 2-90-1,2-6 241-15</inkml:trace>
  <inkml:trace contextRef="#ctx0" brushRef="#br0" timeOffset="160641.286">25614 3719 677 0,'-1'0'336'16,"-3"-1"-98"-16,1 1-31 0,1-1-40 15,1 0-12-15,1 0-15 16,0-1-13-16,0 1-20 16,0 0-8-16,5-10-21 15,2-6-9-15,22-29-15 16,-21 22-8-16,0-3-15 15,-1-6-6-15,1-12-7 16,1 1-4-16,2-10-5 16,6 4-2-16,-4-2-3 15,5 3-2-15,1 2-2 16,5 5-1-16,8 7 0 16,1 0-1-16,4 4 0 15,-4 4-1-15,-4 1-2 16,0 3 0-16,-4 11 0 0,2-2-1 15,1 12 2-15,0 4-1 16,0 8-1-16,-4 2-1 16,-4 4 0-16,0 4 0 15,-13-5-76-15,4 3-69 16,-11 4-352-16,-4-4 323 16</inkml:trace>
  <inkml:trace contextRef="#ctx0" brushRef="#br0" timeOffset="160930.449">25571 3439 758 0,'-5'4'459'15,"1"-2"-18"-15,5 2-202 16,2-4-19-16,-3 0-69 16,3-2-71-16,25-1 44 15,37-5-17-15,-25 0-28 16,-1 2-15-16,0 1-32 16,-12-3-13-16,-10 2-11 15,12 2 1-15,-6 6-99 16,-4 1-91-16,-4-2 113 0</inkml:trace>
  <inkml:trace contextRef="#ctx0" brushRef="#br0" timeOffset="161897.323">26801 3355 443 0,'-1'0'327'15,"0"-1"4"-15,1-1-78 16,-1 1-37-16,1 1-63 16,0 0-20-16,-1 0-31 15,0 0-11-15,-1 0-4 16,-1 0-6-16,-15 8-21 16,-30 17-8-16,26-19-19 15,-5 1-6-15,1 0-11 16,-4-2-2-16,-8 2-8 0,5-1-1 15,1 3-1-15,3-7-3 16,11 4 1-16,3 1-1 16,4-6-1-16,8 7-1 15,1-8-5-15,2 0-1 16,5 4-2-16,-5-5 1 16,0 1 3-16,15 3 2 15,46 11 1-15,-28-5 1 16,8 5 0-16,-6-2 1 15,-7-1 0-15,-2 3 0 0,-11 4-1 16,6 3 0-16,-16-4 1 16,1 7 0-16,-8-8 4 15,-18 1 1-15,6 4 0 16,-14-5 2-16,-7 3 0 16,5-3 1-16,-15-6 2 15,9-1 1-15,3-6 0 16,2-3 1-16,5 0-1 15,1-4 0-15,-2-4-1 16,6-2-1-16,4-5-2 16,2 0-4-16,3-4-3 15,1-1-7-15,5-2-48 16,3 1-26-16,4 6-93 0,10 3-65 16,-1 0 154-16</inkml:trace>
  <inkml:trace contextRef="#ctx0" brushRef="#br0" timeOffset="162460.949">27142 3417 873 0,'7'4'448'0,"-1"14"-146"16,-19-6-70-16,-13 2-68 16,-8-4-36-16,-9 4-26 15,12 6-10-15,2 5-30 16,9 3-13-16,1-2-16 15,-2-3-7-15,6-3-9 16,2 4-3-16,8-4-5 16,4-1-2-16,1-5-3 15,4-2-1-15,4-3 0 16,1 0 0-16,8 0 1 0,2 1-1 16,-1-8 2-16,6 3 0 15,1-8 4 1,0-7 0-16,10-3 1 0,-2-8 0 15,-6-7-3-15,2 0 1 16,-17-8 0-16,-4-5 1 0,-8-4 1 16,-3-1-1-1,10 12-1-15,-3 7-3 0,-1 13-3 16,-9 2-2-16,-13 3-4 16,3 5-2-16,-1 3-2 15,-1 2 0-15,7 5-25 16,-11 0-30-16,11 4-78 15,-1-1-56-15,-3-2-162 16,7 5 223-16</inkml:trace>
  <inkml:trace contextRef="#ctx0" brushRef="#br0" timeOffset="162847.478">27639 3130 966 0,'-2'-10'653'0,"-1"2"-343"0,3 4-129 15,2-1-54-15,4 14-70 16,-8 6-14-16,-16 4-9 16,7 8 4-16,-6 8 11 15,-1 6 5-15,-10 2 4 16,-5 0-5-16,-1 6-13 16,7 1-9-16,9 5-15 15,-1 5-2-15,2-13-4 16,-3-7-1-16,-4-10-1 15,5-4 1-15,1-10-35 16,6-1 2-16,4-8-142 16,0-9 108-16</inkml:trace>
  <inkml:trace contextRef="#ctx0" brushRef="#br0" timeOffset="164833.622">28000 3089 704 0,'-10'-18'414'15,"4"18"-100"-15,2-5-78 16,1 3-30-16,1 3-67 16,2-2-23-16,0 1-44 15,-1 0-24-15,-1 0-29 16,-2 16-5-16,-16 32-4 16,10-21 0-16,-4-7-2 0,2-4-1 15,0 3 0-15,-2-9-2 0,3 1-15 16,-1 1-34-1,5-4-138-15,2 0-118 0,2 1 180 16</inkml:trace>
  <inkml:trace contextRef="#ctx0" brushRef="#br0" timeOffset="165535.398">28035 3553 731 0,'14'-15'470'16,"-3"8"-31"-16,-7-3-165 15,5 5-25-15,-6 4-81 16,-10-7-35-16,-3 9-62 16,-4 1-29-16,-2 9-29 15,5 5-4-15,-6 3-2 16,4 4 1-16,-4-1-1 15,3 0 0-15,-3 1-1 16,-1-6-1-16,5 1-1 0,-3-1-1 16,6-2 1-16,0-1-1 15,0-6 1-15,2 0 1 16,3-7 3-16,2 0 1 16,3-6-4-16,0 4-5 15,0 0-7-15,5-12-6 16,9-12-16-16,37-31-11 0,-20 31-11 15,0-6 1-15,2 4 17 16,11-3 14-16,-15-5 14 16,8 12 3-16,0-1-1 15,-5 7 2-15,11 6 2 16,-11 0 4-16,-3 10 5 16,-9 2 0-16,-6 12 6 15,-2 0 0-15,-8 8 0 16,0 4 0-16,-4 1-1 15,0 8 1-15,-2-7 0 16,-7 2 2-16,-1 1-2 16,-3-5-4-16,1 3-3 15,-5-10-2-15,1-1-1 16,3-5 1-16,5-4-3 16,2 0-36-16,0-4-126 15,3-2 109-15</inkml:trace>
  <inkml:trace contextRef="#ctx0" brushRef="#br0" timeOffset="166203.563">29107 3554 881 0,'-4'-11'604'0,"8"14"-183"16,-1-2-213-16,-10-1-75 16,-1 6-37-16,1 7-46 15,-3 7-11-15,-11 7 0 0,13 10 5 16,-16 5 4-1,-8 0-1-15,7 18-14 0,-9 4-7 16,-4-5-10 0,9 1-4-16,0-8-4 0,1-10 0 15,5-1-2 1,1-6 0-16,-5-9 0 0,3-2-1 16,12-1 0-1,-16-8-1-15,12-3-7 0,8-4-19 16,-15-10-55-16,23 2-41 0,-3-8-154 15,-3-2-87 1,24-5 223-16</inkml:trace>
  <inkml:trace contextRef="#ctx0" brushRef="#br0" timeOffset="166733.165">29022 3557 1305 0,'16'0'529'15,"0"-9"-324"1,-6-5-32-16,-4-1-51 0,-6-13-22 16,13 7-43-1,12 2-19-15,10 3-22 0,2 4-6 16,3 6-4 0,-8-1-2-16,-2 10-3 0,-3 6-1 15,-5 13 0-15,-2 8-1 0,-8 1 1 16,-5 1 0-1,-8-2 4-15,-2-1 0 0,-9 2 3 16,0 1-1 0,-8-5 1-16,-2-2 0 0,-5-2 0 15,-1-1 1-15,-11-1 0 16,-3-6 1-16,8-2 0 16,1-2 2-16,-4-7-1 15,0-5 1-15,-2-9-2 16,2 1 0-16,9-10 1 15,8 6-12-15,-1-5-47 16,1-1-36-16,10 6-115 16,4 0-62-16,6 9 163 15</inkml:trace>
  <inkml:trace contextRef="#ctx0" brushRef="#br0" timeOffset="168121.903">29552 3489 642 0,'0'-11'369'0,"5"4"-112"16,1 1-18-16,-4-6-48 16,2 9-44-16,-12-5 8 15,5 4-18-15,3 6-44 16,3 2-21-16,-3-4-22 15,4 13-3-15,2 16 2 0,-2 40-1 16,-25-40-11-16,2 6-7 16,18 0-11-16,-18-7-4 15,10 2-5-15,5-1-2 16,-20-11 0-16,6 1-1 16,1-9 1-16,4-2 3 15,7-6 6-15,1-7 1 16,5-3-3-16,0-7-5 15,7-10-12-15,12-2-6 16,5-8-27-16,2-10-15 0,9-2-10 16,-6-1 0-16,-1 3 25 15,6 11 15-15,-9 11 14 16,5 4 1-16,-6 15 1 16,-7 4 1-16,-7 8 2 15,-1 10 2-15,-3 3 3 16,-2 6 2-16,-1-3 3 15,-2-4-1-15,6 3 2 16,-1-6-1-16,2-3-1 16,4 2 0-16,0-7-1 15,6 2 0-15,6-3 0 16,2-3-1-16,9-8 1 16,-2-6 0-16,2-4-2 15,-10-8 1-15,11 8-2 0,-9-10 0 16,4-2 1-16,-3-7 0 15,-25-13 0-15,6 11 1 16,-14-1-1-16,6 18 0 16,-1 9-3-16,-5 5-2 15,-10 6-1-15,2 5-1 16,-4 6 1-16,-3 2 1 16,-3 7 0-16,2 4 0 0,-8 2 1 15,2 0 0-15,4 0 0 16,-7-8 0-16,9 0-1 15,8-2 1-15,8 3 0 16,6 7 0-16,3-6 2 16,3 0-1-16,8 0 1 15,5-2 0-15,3-5 0 16,9 4 0-16,-5-7 2 16,0-3 1-16,-4-6 1 15,-7-5 2-15,11-10 1 16,-1-2-1-16,8-8-2 15,1-3-1-15,-7-5-2 16,1-3 0-16,-5-12 1 16,4-2 0-16,-3-8-2 15,-8-1-1-15,2 19-1 0,-5 10-1 16,-8 17 0-16,-2 6 0 16,-6 3 0-16,-8 2-1 15,-3 10 1-15,-1 9 0 16,-5 15 5-16,0 3 3 15,1 8 4-15,-5 1 3 16,-2-2 4-16,-1 3-1 16,0 2-1-16,3 3-4 15,-5 4-5-15,15 13-1 0,-17-12-2 16,5-2 0-16,-9-6-1 16,-12-11 1-16,15 4 0 15,-5-2 1-15,11-5-2 16,2-2 0-16,6-7 0 15,3-8 1-15,8-7 1 16,0-11 2-16,4-9-5 16,5-1-18-16,8-13-58 15,3-4-60-15,11-8 78 16</inkml:trace>
  <inkml:trace contextRef="#ctx0" brushRef="#br0" timeOffset="168698.52">30132 3621 732 0,'2'-1'533'0,"-1"-7"-132"15,3-1-172-15,15 2-111 16,-2-8 42-16,12 1-88 15,2 2-23-15,3-9 8 16,8 1-7-16,6 0-10 16,1-5-7-16,-1 9-7 15,-2 4-1-15,-5 5-4 16,-3 8-4-16,-7 9-6 16,-4 1-3-16,-8 17-3 15,-11-1-1-15,-4 9 2 0,-4 6-1 16,-12-10 2-16,-6-1 1 15,-16-5 1-15,-9 0 1 16,-6-3 1-16,8 0 0 16,-2-5 0-16,8 0 1 15,-2-8 0-15,-4-3 1 16,7-8 0-16,-3-7-3 16,3-2-1-16,1-8 0 0,9-2-31 15,9-2-35-15,2-4-91 16,10 3-69-16,0 3-161 15,1 2 230-15</inkml:trace>
  <inkml:trace contextRef="#ctx0" brushRef="#br0" timeOffset="170026.392">31055 3530 560 0,'0'-3'322'0,"7"4"-42"16,-4-1-32-16,-3 0-56 16,0-1-16-16,-1 0-15 15,0 0-11-15,0 0-28 16,0 0-12-16,0 0-30 15,0 0-15-15,-3-1-14 16,-13-6-8-16,-24-5-11 16,24 14-4-16,-2 2-10 15,-2 2-3-15,-10 5-7 16,-2 3-1-16,-3-1-4 16,3 5 0-16,9-3-2 15,3 6-1-15,6 3 0 16,1-8 0-16,5 5-1 0,3-1 0 15,2-1 0-15,0 4-1 16,3-2 1-16,2 1 0 16,4-3-1-16,6-1 1 15,0-7 0-15,4-1 0 16,1-9 1-16,-1-1 2 16,9-7 1-16,2-8-1 15,18-3-3-15,-5-6-3 0,3-5-8 16,-7-6-2-16,-7-4-1 15,-2-6 1-15,-2 1 7 16,-4 8 1-16,-12 6 4 16,7 17-1-16,-13 9 0 15,-2 6-3-15,-8 8 0 16,-4 2 0-16,-1 12 2 16,-2 0 4-16,6 7 1 15,3 2 1-15,-7-5 0 16,5 3 1-16,-7-9 1 15,5 2 0-15,7 0-2 16,-5-6 1-16,14 6-2 16,-10-5 1-16,3-3 0 15,5-2 0-15,-3-4 3 16,3-6 1-16,11-6 3 0,0-4-1 16,13-7-1-1,6-1-3-15,3-10-4 0,3-3 0 16,5-8-12-16,0-10-4 15,10-6-3-15,10 8 0 16,-20-1 9-16,6 15 2 16,-15 19 6-16,-16-2 2 15,1 19 6-15,-15-2 7 16,-6 10 12-16,0 7 2 0,-15 4 2 16,-12 2-3-16,-1 1-6 15,4 2-1-15,2-2-4 16,7 3-2-16,4-5-3 15,2-1-3-15,10-5-1 16,5 2-1-16,-7-4-2 16,3 0 0-16,15-1 0 15,0-2-1-15,8-7-1 16,1-1 1-16,4-7 0 16,9-1 1-16,8-6 0 15,3-3 0-15,1-3 0 16,1-6 0-16,1-7 2 15,0-3 1-15,-14-15 0 16,1-2-1-16,-14-16-1 16,-9-1-2-16,-12 10-1 0,-30 1-1 15,16 33-2-15,-9 2 0 16,-1 15 1-16,12 7 1 16,-26 7 2-16,11 11 0 15,-6 4 1-15,2 0 1 16,7 12 0-16,-7-7 0 15,11 1-1-15,2 5-1 16,6-5 1-16,1 2-2 0,7 1 1 16,-1-8 0-16,5-3-1 15,0-2 6-15,-2-9-32 16,6-3-42-16,-4-12-108 16,3-6 103-16</inkml:trace>
  <inkml:trace contextRef="#ctx0" brushRef="#br0" timeOffset="170790.947">32683 3137 525 0,'17'-10'319'15,"1"1"-4"-15,-1-3-20 16,-9 4-40-16,2 8-28 16,-5-2-46-16,-5-2-20 15,0 1-37-15,-1 2-18 0,-1 0-42 16,1 1-17-16,0 0-21 15,-5 14-4-15,-21 47-3 16,8-31-1-16,-2 9-4 16,8 7 0-16,-7 2 0 15,9 5-2-15,-1 8-2 16,-3-9-2-16,5-5 0 16,-1-1-1-16,1-16 1 15,4 6-1-15,2-9 2 16,0-8-1-16,0-5 2 15,-4-9 1-15,2-3 3 16,1-2 2-16,7 2 1 16,-2-3-2-16,0 0-5 15,0 0-2-15,0 0-6 0,0-1 0 16,1-15 0-16,33-32-1 16,-28 18 1-16,-5 1 1 15,-7-5-3-15,-4-6 0 16,-4 6-3-16,-11-5-3 15,-6 11-1-15,-11 7-1 16,12 12 2-16,3 1-1 16,1 11 1-16,13 8 1 0,-19 6-2 15,2 2 2-15,6 12 2 16,-5 0 2-16,15 13 1 16,8 1 2-16,3 1 2 15,5-5 1-15,2-9 2 16,5 4 2-16,-2-9 1 15,12 3 0-15,2-6 1 16,2-6 1-16,15-7 3 16,-13-9 0-16,12-10 0 15,0-3-2-15,-5-5-7 16,13 5-1-16,-7 0-19 16,0-1-22-16,-9 6-69 15,-6-1-4-15,-9 5 58 16</inkml:trace>
  <inkml:trace contextRef="#ctx0" brushRef="#br1" timeOffset="204281.747">3121 5148 449 0,'0'3'257'0,"0"-3"-64"16,-1 0-55-16,1 0-26 0,0 0-40 16,-1 0-4-16,0 0-2 15,0 0 3-15,0 0 15 16,1 0 2-16,0 1-1 15,0 0-1-15,0-1-8 16,1 3-6-16,0 0-13 16,0 0-5-16,0 0-9 15,-1-3-3-15,0 0 1 16,0 0 4-16,0 0-4 16,0 0-2-16,0-1-14 15,1-2-10-15,0-20-7 16,33-41-2-16,-8 27-2 15,2-7-1-15,3-11-2 16,8-6 0-16,-17-9-1 16,4 2 0-16,-1 10 0 15,-2 10 0-15,-1 13 0 16,-7 8 0-16,-2 8-1 0,-8 5-2 16,2 11-8-16,-1 0-2 15,-1 12 0-15,-5 3 1 16,0 12 8-16,-4 5 3 15,-3 8 0-15,1 10 1 16,-5 3 0-16,5 6 0 16,6 0 0-16,0-5 0 15,4-5 0-15,-2-5 1 0,6-8 0 16,1-5 0-16,-3-5-1 16,7-2 0-16,-4-5 1 15,3-4-1-15,5-4 1 16,-2-5 1-16,-3-3 3 15,-2 0 3-15,-2-7 2 16,1-3 2-16,-2-8-2 16,-3-1-3-16,5-4-3 15,-5-2 0-15,11-9-2 16,0-1 1-16,-1-6 1 16,1-9 0-16,-3-2 1 15,3-4 1-15,-2-8 1 16,8 5 1-16,-4 1 0 15,-3-4-1-15,5 14-2 0,-4 3-2 16,-5 6-3-16,9 12 0 16,-17 4-1-16,12 7-1 15,-9 12-4-15,-5 1-6 16,7 5-36-16,-11 7-45 31,2-5-203-31,1 1 193 0</inkml:trace>
  <inkml:trace contextRef="#ctx0" brushRef="#br1" timeOffset="205061.164">3839 4913 474 0,'-1'-1'294'16,"0"0"-37"-16,0 0-82 15,0 0-25-15,0 0-30 16,0 0-9-16,0 0-14 15,0 0-9-15,1 1-20 16,0 0-7-16,12 5-15 16,5 5-1-16,35 13-4 15,-20-20 0-15,-7-5 1 16,0-7-2-16,-7-4 0 16,-6-1-4-16,-5-4-6 15,7 1-6-15,-5-5-8 16,2-3-2-16,3-2-2 15,-14 0 1-15,-1 7-3 16,-3 4 0-16,-6 6-4 16,3 8-4-16,-5 2-2 15,-1 4-4-15,-7 6-1 16,-3 0 0-16,0 14 1 0,-4-1 0 16,-1-1 0-16,-2 4 0 15,9-3 0-15,8 8 1 16,4-3 1-16,4-1-1 15,2-5 1-15,-1-4 0 16,2 5 0-16,10 1 1 16,-10-6-1-16,6 1 0 0,2-3 1 15,-7-1 0-15,16-2 0 16,-6-3 1-16,7-3 1 16,2-6 1-16,0-3 2 15,3-4 3-15,5-9-41 16,2-3-70-16,0-4 69 15</inkml:trace>
  <inkml:trace contextRef="#ctx0" brushRef="#br1" timeOffset="205711.973">4272 4921 487 0,'-5'-9'282'16,"10"3"-27"-16,-6-6-38 15,5 6-39-15,-1 5-16 16,-10-4-33-16,17 10-12 15,-4 2-21-15,0 0-7 0,19 10-8 16,-6-6-8-16,2-3-18 16,-1-5-10-16,-5-5-14 15,1 2-4-15,-1-3-9 16,9 5 0-16,-5-5-2 16,-6-9 0-16,3-2-1 15,-8-11-1-15,-4 6 0 16,2-7-1-16,-6 2-2 15,-2 4-1-15,-1-3-3 16,-3 7-1-16,-1 5-4 16,2 5-2-16,-5 6-3 15,-5 0-3-15,0 18 2 16,-10-6 0-16,-1 10 2 16,0 4 0-16,-4-8 1 15,13 10 0-15,-9-4-1 0,11-1 1 16,5 1 0-16,-8-5 0 15,6 6 0-15,-3-3 1 16,-2-3 0-16,13 2 0 16,8-7 0-16,-2 3 1 15,10-1 0-15,0 0 1 16,4-1 2-16,9-3 2 16,-2-7 3-16,4-1 0 0,4-5-1 15,-2-4-1-15,3-5-2 16,-3-2 5-16,-4-4-37 15,-12-4-63-15,11-4-449 16,-1-1 370-16</inkml:trace>
  <inkml:trace contextRef="#ctx0" brushRef="#br1" timeOffset="206583.979">5309 4476 661 0,'0'-6'378'16,"0"2"-86"-16,-11-2-99 15,5 5-36-15,6 9-45 16,1 3-10-16,-6 3-15 16,-7 3-4-16,-3 9-17 15,9 6-9-15,5 12-10 16,-8 1-5-16,1 10-10 16,-8 5-5-16,-3-4-7 15,17 4-4-15,-9-13-5 16,-5-11-1-16,0-6 0 15,-5-11-1-15,16-1 1 16,2-2 1-16,3-7 0 0,0 0 2 16,-1-7 5-16,1-2 4 15,0-1 0-15,0 0-2 16,0 0-7-16,0 0-6 16,1-9-3-16,1-2-1 15,1-32 0-15,-6 24 0 16,-7-5-3-16,-6 2-1 15,-2-2-6-15,1 4-4 0,-7 2-3 16,4-4-1-16,-4 16 2 16,-3-1 1-16,-1 13 1 15,-7 9 2-15,1-2 1 16,4 5 3-16,1-1-1 16,-3-3 1-16,16 4 1 15,-7-1 0-15,11 1 2 16,4-1-1-16,-5-2 1 15,4-1 0-15,3-1 1 16,6 2 0-16,1-2 1 16,4 5 0-16,-1-4 3 15,2 5-1-15,8-3 15 16,13 1 4-16,13 1 9 16,-7-9 5-16,9 0-11 0,-5-7-4 15,-6-5-7-15,5-2-3 16,-8-6 2-16,4 3-12 15,-4-7-81-15,0-3-46 16,-1 1 68-16</inkml:trace>
  <inkml:trace contextRef="#ctx0" brushRef="#br1" timeOffset="207432.868">5981 4681 520 0,'33'-35'312'16,"-28"30"-21"-16,3-1-33 15,-2 6-53-15,0-3-21 16,-6 3-37-16,2 1-25 16,-3-2-48-16,0 1-19 15,0 0-29-15,0 0-6 0,-4 15-4 16,-6 44-2-16,4-20-5 15,-2 7-1-15,-2 4-3 16,-2-4-1-16,-2-4 0 16,9-3 0-16,-6-12-1 15,4 4 1-15,2-9 0 16,-7-6 0-16,5-2 5 16,-2-8 0-16,3-2-33 15,2-7-31-15,-1-7-85 16,0-3-80-16,-3-10 139 15</inkml:trace>
  <inkml:trace contextRef="#ctx0" brushRef="#br1" timeOffset="208114.402">5869 4751 584 0,'1'0'367'0,"1"5"-1"15,3-3-168-15,-5-2-19 16,0 0-49-16,4-1-24 16,17 0-42-16,28 0-18 15,-18-3-20-15,-3 0-6 0,18 1-6 16,-5-3 0-16,-1 3 0 16,-4 1-1-16,-7 1-2 15,5 4-1-15,-18-2 0 16,0-1 6-16,-18-1 14 15,-1-2 3-15,-3 4 3 16,-2 7-5-16,5 1-13 16,-4 7-2-16,2 4-7 15,-5-7-1-15,-6 7-2 16,4 3-1-16,8 1 0 16,4 6-2-16,-9-7 0 15,6-6 0-15,-15-5-1 16,8 1 0-16,8 3 0 15,-5-3-1-15,16 0 0 16,-4 0 0-16,21 0 1 0,-8-2 0 16,-3 0 0-16,16-1 0 15,-17-6 0-15,12 1 1 16,7-5 2-16,-10-2 1 16,4-6 3-16,-5-4-1 15,1-6-1-15,4 4 0 16,-5-7-2-16,1-3 1 15,-5 0 2-15,-4-10 1 0,1-1 1 16,-1-3 0-16,-3-1 1 16,-4 5 0-16,-8 0 3 15,-5 6 4-15,-12 1 2 16,0 5 0-16,-5 10-3 16,-8-1-5-16,3 8-4 15,-3-2-3-15,-1 4-2 16,5 3-1-16,-9 0-2 15,4 1 0-15,1 1-1 16,3 1 2-16,-1 7-54 16,3 5-49-16,3 9-129 15,-1 4 132-15</inkml:trace>
  <inkml:trace contextRef="#ctx0" brushRef="#br1" timeOffset="208897.165">7065 4778 1730 0,'1'-2'98'0,"5"5"-8"16,-5-4 77-16,-1 1-86 16,0 0-28-16,-1 3-38 15,-3 24-6-15,-13 36-3 16,10-19 1-16,-2 9-1 16,-2 0 1-16,-1 5 0 15,-8-3-1-15,2 6 0 16,-8 2 1-16,7-9-2 15,-1-5 1-15,5-6-1 16,6-5-1-16,-6-7 2 16,-1-8 1-16,5-12 3 0,3-5 0 15,0-4-41-15,1-2-37 16,0-7-121-16,-1-5-80 16,7-11 166-16</inkml:trace>
  <inkml:trace contextRef="#ctx0" brushRef="#br1" timeOffset="209398.438">6953 4857 653 0,'-5'-6'372'0,"3"11"-29"16,0-5-86-16,2-5-69 15,0 4-31-15,0 0-57 16,0 0-16-16,21-13-21 16,34-29-9-16,-10 26-16 0,-6 0-5 15,9 3-12-15,-11-3-5 16,3 5-8-16,7 3-1 15,-11 7-4-15,9 2 0 16,-13 12-3-16,-6 8 0 16,-3 9 0-16,-10 2 1 15,-12 3 3-15,1 8 0 16,-12-8 3-16,-3-1 0 16,-5-3 1-16,-5-7 1 15,-5 1 0-15,1-1 0 0,-4-4 1 16,-11-4 0-1,7-6 3-15,-5-7 0 0,15-3 2 16,-10-9-1-16,-6-7-4 16,6-3-11-16,-9-6-49 15,23 4-35-15,2 1-93 16,8 7-42-16,2 6-175 16,1 4 246-16</inkml:trace>
  <inkml:trace contextRef="#ctx0" brushRef="#br1" timeOffset="210477.049">7602 4745 519 0,'-3'-11'369'15,"6"1"-2"-15,-4 4-103 16,1 4-38-16,5 1-75 0,-5 1-33 16,0 0-59-16,0 0-16 15,4 8-24-15,-2 16-3 16,-3 35-4-16,-8-21-1 16,-5-5-1-16,6 2 0 15,5 0-1-15,0-6-1 16,-9 4-2-16,3-8 1 15,-2-7 0-15,-4 1 2 16,1-12 4-16,9 1 3 0,-2-9 4 16,2-9-3-16,6-8-8 15,-1-13-8-15,10-6-19 16,1 0-10-16,6-6-15 16,10 4 1-16,-10 0 13 15,9 3 10-15,-6 11 15 16,4 5 3-16,4 13 1 15,-10-1 1-15,-4 8 2 16,-3 1 1-16,-3 8 6 16,-1 6 0-16,6 3 1 15,-9 3 0-15,6 1-5 16,-6 4-2-16,6-1-1 16,-3-7-1-16,0-3-1 15,7-2 1-15,-6-3 0 0,7-2-1 16,-1 0 3-16,2 0 0 15,5-8 3-15,1 0 1 16,1-7 2-16,-3-12-1 16,3-2 0-16,2-4 0 15,-2-4-2-15,8 3 0 16,-5-7 0-16,-7-7-1 16,-19 3 0-16,-12-1-2 0,5 14-2 15,6 8-2-15,6 12-2 16,-5 4-2-16,-11 7-1 15,-11 1 1-15,7 11 3 16,-3-2 1-16,-4 9 0 16,1 9 0-16,-7-4 1 15,8 12 0-15,0 4-1 16,2-15 1-16,9 4 2 16,-2-10-1-16,13-7 2 15,-1 5-2-15,6-8 0 16,9 1 1-16,-2-5-1 15,1 1 2-15,2-4 4 16,0-5-10-16,9-5-73 16,-4-7-80-16,3-5 92 15</inkml:trace>
  <inkml:trace contextRef="#ctx0" brushRef="#br1" timeOffset="210970.193">8336 4706 655 0,'9'-13'384'0,"-4"3"-30"15,7 8-46-15,-10-2-88 16,-1 4-46-16,2 12-82 15,-7-1-29-15,0 21-31 0,-4 8 4 16,-8 10 9-16,0 8 3 16,-2 7-2-16,-1 3-6 15,-12 1-14-15,1 8-5 16,6 0-7-16,-10-12-2 16,5-5-4-16,3-8 0 15,-11-16 0-15,8 6-2 16,17-4-1-16,-5-10-1 15,7-7-8-15,9-3-24 0,-4-12-69 16,5-8-83-16,0-13 109 16</inkml:trace>
  <inkml:trace contextRef="#ctx0" brushRef="#br1" timeOffset="211462.188">8216 4839 718 0,'-36'11'374'0,"35"-16"-97"0,6 2-54 16,9-17-74-16,8 3-21 15,2-9-23-15,3 0-8 16,-5 3-5-16,10 0-4 16,-3 5-17-16,2 1-11 15,10 10-23-15,-11-3-8 16,1 9-13-16,8 3-5 0,-12 7-7 16,4 8-1-16,4 5-1 15,-17-1-2-15,-1 5 0 16,0 5 1-16,-11 4 2 15,-3-1 1-15,-7 0 1 16,-13-2 2-16,-8-6 0 16,-1 5 0-16,3-5 1 15,-2-2 0-15,-12-1 1 16,4-2 0-16,-14-7 3 16,9-2 0-16,3-4-1 15,-3-4 0-15,7-7 0 16,-2-3-2-16,-3-7-16 15,5-7-36-15,0 0-84 16,6-3-65-16,16-1 111 16</inkml:trace>
  <inkml:trace contextRef="#ctx0" brushRef="#br1" timeOffset="212329.707">9122 4657 591 0,'8'2'298'16,"-3"-1"-85"-16,-7-3-10 15,2 1-34-15,-2 0-9 16,1 0-24-16,0 0-18 16,0 0-30-16,0 0-15 15,0 0-22-15,0-1-8 16,-11 1-14-16,-8 2-6 0,-39 16-10 15,25-4-4-15,-9 6-4 16,-1 1-2 0,3 11-1-16,0 4-1 0,8 5 0 15,2-1-1-15,0-6-1 16,8-1-1-16,6-11-1 16,6 4 0-16,11-4 0 15,3-3-1-15,17 5 1 16,-1-7 0-16,7-6 1 15,-2 0 2-15,1-10 0 16,4-1 2-16,4-8 2 16,10-3 0-16,1-12 2 15,7 2-1-15,0-11 0 16,-6 0 0-16,-13-12-3 16,-5-6-2-16,-5-2-8 0,-7-4-5 15,1 16-2-15,-6 10 2 16,-9 14 8-16,-1 6-1 15,-7 9-6-15,-3 3-2 16,-2 12-3-16,-3 5 2 16,-2 13 9-16,-2 1 1 15,2 12 3-15,4 1 1 16,-3-5 1-16,1 2 0 16,7-7 1-16,1-5 0 15,-1-1 1-15,5-5 9 0,-6-3-77 16,2-5-45-16,12-2-139 15,-2-1-136-15,0-12 253 16</inkml:trace>
  <inkml:trace contextRef="#ctx0" brushRef="#br1" timeOffset="213173.972">9491 4571 704 0,'0'1'444'15,"-10"1"25"-15,3 10-276 0,4 5-37 16,-6 5-53-16,-6 5-23 16,1 7-26-16,-5 0-8 15,6 7-12-15,3 9-6 16,-6-6-9-16,9 4-3 15,-3-6-5-15,-3-13 0 0,2-2-4 16,0-7 0-16,-10-9 1 16,18-1 0-16,3-7 9 15,-9-3 1-15,20-13-6 16,-10-6-3-16,9-7-26 16,12-16-19-16,-3-8-33 15,0-9-7-15,4-6 9 16,1 9 14-16,3 13 34 15,1 13 9-15,-6 14 11 16,-3 6 4-16,-4 8 11 16,-4 5 7-16,-5 8 11 15,2 5 5-15,-3 9-1 16,-2 1-4-16,2 6-9 16,-5-3-5-16,2-5-6 15,-2-3-2-15,13 0-2 16,7 0-2-16,5-4 1 15,8-4 0-15,-3-11-1 0,2-3 1 16,-7-10 0-16,-1-5 0 16,9-1-1-16,-9-10 0 15,11-3 0-15,-4-2 0 16,-10-7 1-16,9 5 2 16,-10-1 0-16,-7 7 0 15,-10 3-5-15,-3 9 6 16,-5 8 15-16,5 0 3 15,-1 8 2-15,-17-4-5 0,-4 7-19 16,-3 5-3-16,-8 3-2 16,11 9 0-16,-4-1-1 15,-1 4-1-15,6 11 1 16,-4-3-1-16,6 10 1 16,-3-6 2-16,6 0 2 15,6 4 0-15,5-5 1 16,5 3-1-16,9-9 0 15,2-3 1-15,3-2 1 16,6-1 1-16,1-4-1 16,1-1 1-16,4-7 0 15,5-2-1-15,-2-8 1 16,11-1 1-16,-3-7 0 0,-8-8 1 16,5-2-24-1,-15-5-48-15,8-6 246 0,2 5-161 16</inkml:trace>
  <inkml:trace contextRef="#ctx0" brushRef="#br1" timeOffset="214419.713">11271 4481 886 0,'2'-7'437'0,"-1"8"-145"16,2 3-35-16,-6-1-77 15,2-3-24-15,0 0-38 16,0 0-14-16,-12 9-18 16,-33 30-9-16,23-32-21 15,2 6-11-15,-10-5-17 16,-7-5-8-16,-7 2-10 0,-2-5-2 15,14 5-4-15,-1 0-1 16,10 2 1-16,6 3-3 16,-12-6 0-16,16 0-1 15,1 0 0-15,-2-7-1 16,16 3-3-16,-1 1 0 16,7 4-1-16,-4-1 1 0,5 1 2 15,-2 0 1-15,0-2 1 16,3 2 0-16,-4 1 1 15,2 0 0-15,-2 0 1 16,3 2-1-16,-5-2 1 16,-3 3 0-16,-10 1 0 15,-2 1-1-15,-6 4 1 16,2-1-1-16,0 4 1 16,-6-2 0-16,4-3-1 15,2 0 1-15,5 1-1 16,2-6 0-16,4-5 0 15,-5 0 0-15,4-11-1 16,8 5-2-16,4-4-2 16,11-5-1-16,1-3-2 15,1-4 0-15,13 6-1 16,-4-4 2-16,8 7 1 16,-3 5 3-16,4 2 2 0,3 3 0 15,-5 4 0-15,-3-2-1 16,-15 6 0-16,-2 1-1 15,-12 6 1-15,7 7 0 16,-3 13 0-16,-3-2 1 16,-6-3 0-16,-7 5 1 15,-7-8 0-15,-5 3 1 16,5 5 0-16,-13-7 1 0,4-4 0 16,-3-2 2-16,-4-5 2 15,-2-3 2-15,-8-6 3 16,5-2-1-16,-5-10-1 15,10 0 0-15,1-7-1 16,-2-4 0-16,5-7-2 16,4-6-1-16,2 2-4 15,-5-2-2-15,8 2-6 16,0 9 1-16,8 4-34 16,7 3-36-16,4 10-85 15,1-4-78-15,9-1 148 16</inkml:trace>
  <inkml:trace contextRef="#ctx0" brushRef="#br1" timeOffset="-214675.449">11426 4936 1001 0,'0'-10'580'0,"0"8"-51"16,-2 0-181-16,5 8-158 16,-3-6-58-16,-1 0-87 15,-2 3-8-15,2-3-20 32,-6 23-6-32,-43 23-4 0,37-25-8 15,3-3 3-15,10-10-12 16,0-2-36-16,7-3-120 0,-7-4 181 15,-10-5-54-15</inkml:trace>
  <inkml:trace contextRef="#ctx0" brushRef="#br1" timeOffset="-214124.396">12018 4567 952 0,'3'-5'465'0,"-6"1"-160"15,-2 1-59-15,7 12-89 16,-15 1-38-16,-5 6-43 15,-5 6 0-15,-8 3-6 16,10 9-7-16,-14 10-22 16,2 4-8-16,-3 2-10 15,-1-1-2-15,21-3-6 16,2-10-1-16,9-2-6 0,-1-6-2 16,7-6-1-16,12 3-1 15,5-11 1-15,8-3 0 16,6-5 3-16,7-5 0 15,-8-6 0-15,10-4 0 16,0-7-1-16,-8-7-2 16,13-8 1-16,-12-2-1 15,-6-10 3-15,1 0 1 0,-13-9 0 16,-2-5 2-16,-8 6 2 16,-6-1 0-16,-4 13-3 15,-10 4-2-15,-3 14-5 16,-8 6-3-16,-3 13-2 15,1 2-1-15,-10 4 0 16,7 4 7-16,-7 1-74 16,-4 5-58-16,9 3-462 15,-8-1 389-15</inkml:trace>
  <inkml:trace contextRef="#ctx0" brushRef="#br1" timeOffset="-213333.32">12756 4513 611 0,'29'-9'410'0,"-14"3"37"15,0 2-99-15,-10 1-107 16,-1 3-45-16,-4 5-73 16,-2 4-30-16,-1 11-21 15,-9 3-5-15,-8 5-28 16,13 12 1-16,-10 3-11 0,-3 5-11 15,-3 3 6-15,-5-2-8 16,7-1 1-16,-1-1-1 16,7-2-4-16,-1-4-2 15,1-7-2-15,2-9-1 16,1-7 0-16,3-4 0 16,2-9 1-16,4-1 2 15,1-1 5-15,3-3-1 16,-1-1-1-16,0-1-2 0,0 1-7 15,0 0-1-15,4-9-2 16,-1 3 0-16,1-7 0 16,32-20 1-16,-29 28-2 15,-4-3 1-15,5 13-1 16,-5-4 0-16,0 1-1 16,-3 4 1-16,0-5 0 15,0 0 0-15,2 3 1 16,18 7 0-16,33 24 0 15,-20-26-1-15,4-8 0 16,3 2 1-16,-5-4-1 16,1-2 1-16,-1-4 2 15,-1-4 1-15,4 2 0 16,-10-2 0-16,-5 0-1 16,-4-1 13-16,-11-4-43 15,3 12-40-15,-10 1 46 0</inkml:trace>
  <inkml:trace contextRef="#ctx0" brushRef="#br1" timeOffset="-212617.398">13907 4709 389 0,'3'0'291'0,"0"3"2"16,-3-2-39-16,-1-1-15 0,0 0-24 15,0 0-15-15,-4 13-31 16,-3 8-17-16,-26 28-33 16,22-20-15-16,1 1-27 15,-20-5-15-15,11 9-31 16,-19-10-9-16,4 4-10 16,12 0-4-16,5-4-3 15,6-1-3-15,6-5 0 16,6-3-1-16,6-2-1 15,3-2 2-15,8-2 0 16,-1-3 1-16,8-5 3 16,8-1 0-16,-3-11 3 15,-9-1 1-15,0-11 1 16,7 1-1-16,3-1 0 16,6-3 0-16,-7-4 0 0,-24-7 2 15,-6-7 0-15,-1 0-1 16,-11 3-6-1,1 6-3-15,-6 14-7 0,-5 5-4 16,1 16-2-16,5 4 1 16,-4 2-32-16,6 8-33 15,-5-3-107-15,0 6-93 16,7 3 171-16</inkml:trace>
  <inkml:trace contextRef="#ctx0" brushRef="#br1" timeOffset="-212123.257">14139 5090 544 0,'13'5'360'0,"-5"-5"26"15,-1 1-93-15,9-2-76 0,-8-10-35 16,11 1-50-16,-10-9-17 16,-3-4-26-16,-2-2-11 15,-4-5-10-15,6-4-6 16,-6-9-11-16,0-4-8 15,5-14-21-15,-1 4-7 16,10-6-9-16,6 8-3 16,-11 3-3-16,5 1-1 0,10 8-3 15,-1-5 1-15,16 8 3 16,2 5 0-16,-7 3 2 16,-2 4 2-16,-6 8 0 15,1 4 0-15,-3 9-4 16,5 7 0-16,-1 7-3 15,-5 5-1-15,0 7-1 16,-7 0 13-16,-7 10-67 16,-1-4 10-16,-7 4-206 15,4 0-251-15,-12 0 350 16</inkml:trace>
  <inkml:trace contextRef="#ctx0" brushRef="#br1" timeOffset="-211837.741">14165 4809 956 0,'-9'-8'529'0,"5"-2"-134"16,1-3-145-16,4 3-37 0,3 3-80 15,12 5-27-15,-5 0-28 16,7 2-12-16,-1-2-16 16,-4-4-8-16,13 9-14 15,-9 0-7-15,14 4-12 16,-5 0-2-16,-1-9-1 31,-13 1 11-31</inkml:trace>
  <inkml:trace contextRef="#ctx0" brushRef="#br1" timeOffset="-210782.769">15437 4480 464 0,'8'-14'239'16,"1"-3"-52"-16,0-5-23 16,-2 5-11-16,-1 0-4 15,-4 7-4-15,4-3 1 16,-6 8-12-16,3 2-6 15,-3-2-21-15,-1 5-2 16,1 0-45-16,0 0-2 16,-2 12-39-16,1 12-19 15,-10 38 7-15,5-10-15 16,-2 7 12-16,-9 0 0 0,-9 13 1 16,-1 0 1-16,-10-1 0 15,7-1 1-15,6-16 0 16,-6-7 0-16,15-14 0 15,-9-3 0-15,7-10 0 16,10-4 1-16,-5-9 9 16,12-6 3-16,-3-8-2 15,-5-5-2-15,10-9-14 16,19-2-6-16,-6-9-9 16,11-5-2-16,-2-6-2 15,-16-7 2-15,26 6 5 16,-1 3 2-16,10 9 2 15,-1 6 1-15,-11 5 0 0,2 8 0 16,-8 4-2 0,7 9 0-16,0 13 0 0,-8 1 1 15,1 15 3-15,4 5 1 16,-16 0 1-16,1 3 0 16,-10-3 3-16,-12-1 1 15,-2-5 6-15,-9 0 2 16,-8-4 7-16,-3 2 3 15,-6-5 8-15,1-4 4 0,-4-4 4 16,-7-6-2-16,-3 2-1 16,3-1-4-16,4-9-5 15,-1-4-1-15,1-7-6 16,-2-4-1-16,7-3-2 16,7-2-3-16,16 2-7 15,3-6-4-15,5 5-5 16,6-2-8-16,3 3-50 15,4 5-30-15,3-3-142 16,4 2-88-16,0 1 203 16</inkml:trace>
  <inkml:trace contextRef="#ctx0" brushRef="#br1" timeOffset="-209798.556">15973 4686 656 0,'35'-32'370'0,"-32"27"-62"16,1 1-37-16,-3 3-82 15,-2 0-39-15,0 1-63 16,0 0-19-16,-3 9-29 16,-8 13-5-16,-20 38-4 15,13-21-2-15,-4 9-5 16,3 1 0-16,0 0-6 15,-3-5-2-15,9-6-5 16,1-1-2-16,-10-12-3 16,15 0 0-16,2-7-1 15,2-5-2-15,14-2 1 16,-10-1 0-16,9-8 1 16,8 0 1-16,5-8 0 15,11-5-2-15,-4-7-3 16,5-5-8-16,5-2-8 15,0-7-1-15,10-2 5 0,-6-2 6 16,-3-2 9-16,-2 2 4 16,-15-12 4-16,-5-2 1 15,-2 4 3-15,-9-1 1 16,0 20 0-16,-5 6 1 16,-8 10 13-16,2 9 0 15,-9 2-5-15,8 8-6 0,-8 4-18 16,1 6-1-16,3 14-1 15,1 2 1-15,2 7 0 16,2 5 0-16,-1-6 1 16,-12-3 1-16,9 2 0 15,-12-11-1-15,1 1 1 16,5-1-1-16,-2-7 0 16,8-5 0-16,1-2 9 15,1-4-26-15,1-3-48 16,2 3-44-16,1-8-144 15,0 1-102-15,2-3 223 16</inkml:trace>
  <inkml:trace contextRef="#ctx0" brushRef="#br1" timeOffset="-209205.298">16408 5070 615 0,'-1'0'389'16,"0"0"-25"-16,0 1-155 16,0 1-27-16,0-2-58 15,0 0-9-15,1 0-13 16,0 0-3-16,0 0-7 16,0-1-10-16,2 0-15 15,8-5-8-15,-7 3-11 16,5-13-8-16,9-36-10 15,-10 32-5-15,3-10-8 16,7-4-4-16,-1-13-4 16,1-6-2-16,3-11-3 15,9-1-1-15,3 5-2 16,2 2-1-16,7 12 0 0,-23-11 0 16,3 9-1-16,-5-1 0 15,1 5-2-15,18 16 2 16,-3 2 1-16,-1 8 0 15,0 7 0-15,-8 2 0 16,2 9-3-16,-1 3-3 0,-6 6-3 16,3 8-1-16,-6 9 0 15,-4-3 2-15,-1 14-22 16,-4-3-28-16,-4-4-77 16,1 3-53-16,-10-12-239 15,-3 9 275-15</inkml:trace>
  <inkml:trace contextRef="#ctx0" brushRef="#br1" timeOffset="-208936.091">16473 4760 715 0,'-18'-1'452'0,"12"1"-43"15,7 1-157-15,3-3-32 16,16 2-69-16,-6 0-23 16,3-2-15-16,1 5-16 15,6-1-31-15,-2-2-17 16,-1 1-21-16,1-4-5 16,-9-3-11-16,1 3-3 15,-2-1-4-15,4 3-42 0,-3-4 242 16,8-1-164-16</inkml:trace>
  <inkml:trace contextRef="#ctx0" brushRef="#br1" timeOffset="-208259.846">16868 5080 566 0,'0'0'372'0,"0"2"-30"0,0-1-91 16,0 1-39-16,0-2-65 15,0 0-27-15,0 0-38 16,0 0-6-16,0 0-1 16,0-1 0-16,0 0-2 15,0 0-8-15,1-3-10 16,5-14-6-16,10-30-8 16,-10 18-5-16,-1-5-5 15,10-3-4-15,6-20-8 16,3-1 0-16,14-7-9 15,6 2-4-15,-5 4-1 16,-1 3-4-16,-2 4 5 16,-12-4 1-16,3 5 0 15,-3 0 0-15,2 8-4 0,-3 9-2 16,6 9-1-16,4 9-2 16,-9 5-2-16,3 0-1 15,-2 9-1-15,-2 1-3 16,6 7-5-16,-2 7 0 15,3 15 4-15,2 4-29 16,-13 8-42-16,5 10-28 16,-15-5-105-16,-11-4-38 0,-1 3 161 15</inkml:trace>
  <inkml:trace contextRef="#ctx0" brushRef="#br1" timeOffset="-207947.286">16891 4862 792 0,'-10'0'420'0,"3"-7"-71"16,2 7-93-16,5-8-73 15,4-1-30-15,3 4-41 0,2 1-6 16,6 3 4-16,6-7-8 16,6 6-25-16,14 0-14 15,5-6-22-15,-4 7-11 16,-1-2-16-16,-4-10-5 16,-3 2 24-16,5 3-37 15,-8-7-122-15,-5 5-275 16,-6-3 247-16</inkml:trace>
  <inkml:trace contextRef="#ctx0" brushRef="#br1" timeOffset="-207186.189">17424 4774 561 0,'0'0'321'0,"-1"0"-41"16,0 0-34-16,0 0-59 15,0 0-23-15,1 12-39 16,2 0-14-16,17 30-22 15,-7-28-12-15,2-6-17 16,-1-4-5-16,19 10-13 16,-5-5-4-16,3-8-9 15,10 14-4-15,-29-25-5 16,16 9-2-16,-1-4-2 16,-14-16-1-16,16 6-2 15,-9-5 0-15,-9-5 1 16,1 4 0-16,-8-2 3 15,-5-5 1-15,-7 8-2 16,-7 3-1-16,-3 12-5 0,6 4-5 16,-10 7-4-16,-2 0-1 15,-12 2 0-15,-2 7 0 16,0 5 0-16,6 7 0 16,6 2 0-16,-4 0 0 15,13 5 0-15,0-8 1 16,2-2 1-16,8 2 1 15,0-5 0-15,5 3 0 0,3 1 2 16,2-2 0-16,3-3 2 16,4-1 0-16,7-2 0 15,2-3 2-15,6-5 1 16,8-2 1-16,7-7-2 16,1-3 0-16,5-6-6 15,-5-7-41-15,0-6-136 16,4 0-84-16,-3-3 141 15</inkml:trace>
  <inkml:trace contextRef="#ctx0" brushRef="#br1" timeOffset="-206619.655">18144 4728 1965 0,'3'0'90'0,"-9"4"-8"15,8 3 84-15,-2 7-58 16,-11 1-16-16,5 9-22 16,1 3-9-16,-5 5-14 15,8 2-6-15,-12-8-8 16,-1-2-6-16,4-1-10 16,-10-1-3-16,20 0-5 15,-14-6 0-15,6-5-1 16,8-3 1-16,-5-5 2 15,2-1 1-15,4-4 0 16,-2-2 1-16,2 3-3 16,0 0-3-16,3-23-4 15,16-27-1-15,-14 6-2 16,17 1-3-16,-2-4-4 0,-1-3 0 16,15 15 1-16,-2 5 1 15,3 7 3 1,3 6 1-16,1 7 0 0,-3 3 1 15,-2 6 0-15,3 0 1 16,-6 0 0-16,-1-2-1 16,-2 2 2-16,-6-3 23 0,-9 5-63 15,-7 2 225-15,-17 1-145 16</inkml:trace>
  <inkml:trace contextRef="#ctx0" brushRef="#br1" timeOffset="-204749.58">19462 4701 750 0,'6'-2'352'31,"-2"1"-142"-31,0 1-27 0,-8-6-46 0,7 4-18 16,-9 1-21-16,3 1-9 15,2 0-11-15,0 0-1 16,0 0 1-16,0 0 1 0,-10 1-1 15,0 11-5-15,-41 24-19 16,27-29-10-16,1 4-18 16,-1-6-8-16,1 5-10 15,-5 1-1-15,-8-4-2 16,6 5 0-16,-2-8-2 16,-1 0 0-16,19 2-1 15,-8-5 1-15,7 3-3 16,21 4 0-16,-23-12-2 15,8 5-3-15,13-1-4 16,-15-6 0-16,26 13 2 16,7-6 1-16,-9 2 3 15,6 7 1-15,4-8 1 16,1 8 0-16,11 2 1 16,1-1 0-16,-5 4 0 15,-8-2 0-15,-8 9 1 0,0-1 0 16,-10 4 1-16,0-3 0 15,-4 0 2-15,-5-1 1 16,-5 2 3-16,-8 1-1 16,-8-2 3-16,-14-2 0 15,-4-5 3-15,1-1 2 16,-1-7 3-16,12-4-1 0,0-5 2 16,-4-9 1-16,8-1-2 15,2-7 0-15,1-5-6 16,10 1-1-16,3-4-13 15,5 5-5-15,6 3-22 16,2 4-24-16,2 6-58 16,2-2-45-16,2 9-143 15,2-1-111-15,2 8 260 16</inkml:trace>
  <inkml:trace contextRef="#ctx0" brushRef="#br1" timeOffset="-204157.513">19782 4819 987 0,'3'-4'522'16,"-3"-1"-112"-16,-5 1-140 15,-1 4-112-15,-2 2-47 16,-6-2-58-16,2 9-6 0,-7 10-7 16,-3-8 1-16,0 16-19 15,-8-4-6-15,-1 0-11 16,2 4-5-16,6-2 7 16,3 3-1-16,7-6-2 15,3 3 0-15,0-3-2 16,7 1 1-16,-1-1-1 15,8-2-1-15,3 0 1 16,2-3 0-16,8-2 1 16,-4-3 2-16,13-5 1 15,6-5 1-15,-1-13 1 16,6-1 0-16,-5-6-1 16,-2-3 1-16,-3 1-1 15,1-3 1-15,-4-9 2 16,-2 1 1-16,-2-4 0 0,1-2 1 15,-13-4 3-15,-1 2-1 16,-12 2 1-16,-7 3 1 16,-7 12-6-16,-6 1-1 15,0 10-7-15,-4 4-1 16,-1 5-2-16,3 4 0 16,-8 6-1-16,1 0-2 15,-1 2-1-15,6 3-10 16,8 2-33-16,8-2-26 0,4-3-68 15,-1 0-63-15,5-7-149 16,6 6 220-16</inkml:trace>
  <inkml:trace contextRef="#ctx0" brushRef="#br1" timeOffset="-203692.429">20484 4491 1138 0,'7'-7'524'16,"-15"-1"-240"-16,8 4-42 16,13 4-84-16,-19 1-43 15,-1 9-51-15,-7 1-16 16,-7 12-19-16,7 3-1 0,2 9-1 16,-6 5-1-16,-4 7-1 15,-7 1-2-15,0 7-2 16,3-1-2-16,4 1-6 15,8-2-4-15,0-13-1 16,-2-7-2-16,3-11 0 16,-2-6 1-16,1-6 0 15,6 2 1-15,-2-11 1 16,0-1-6-16,6-1-36 16,0-5-34-16,3-4-82 15,4-5-59-15,4-3-287 16,4 2 324-16</inkml:trace>
  <inkml:trace contextRef="#ctx0" brushRef="#br1" timeOffset="-203345.798">20912 4501 1234 0,'8'-3'549'0,"-7"3"-283"16,-2 0-60-16,-8 1-88 15,6 10-31-15,-1 1-30 16,0 2-9-16,-7 1-19 16,-6-4-4-16,0 2-16 15,4 0-1-15,3-1-1 16,0-1-1-16,1-1-80 16,0-3-87-16,2-3 101 15</inkml:trace>
  <inkml:trace contextRef="#ctx0" brushRef="#br1" timeOffset="-202620.505">21005 4925 1436 0,'6'-10'613'15,"-2"6"-341"-15,2 2-129 16,-2-6-26-16,-2 6-37 16,-9-6-15-16,-3 7-18 15,5 8-8-15,3 8-6 16,2 5-4-16,-2 6-2 16,-8-3-1-16,4 9-4 0,-15-6-2 15,4 5-5-15,4 2-5 16,-9-9-3-16,15 5 0 15,0-6-3-15,-2-3 1 16,6-4 0-16,-2-9-2 16,5 0 1-16,0-8 2 15,3-8-2-15,9 4 1 0,1-13-2 16,7-1-3-16,-7-7-5 16,-2-8-8-16,14-2-16 15,2-4-7-15,17-4-3 16,2 3 6-16,-6-8 15 15,2 15 7-15,1 5 7 16,-7 1 2-16,2 21 1 16,2-3 0-16,2 16 1 15,-3 8 0-15,-24 5 4 16,0 2 3-16,-7 11 4 16,-8-1 2-16,17 7 6 15,-10 1-1-15,-11-8 1 16,2 6-2-16,-15-2-4 15,-4-3-2-15,5 3-4 16,15 1-1-16,-4-10-2 16,2-4 1-16,1-3 4 0,-3-7-16 15,-1-13 14-15,1 1-6 16</inkml:trace>
  <inkml:trace contextRef="#ctx0" brushRef="#br0" timeOffset="-190898.286">3813 6737 283 0,'0'-5'206'15,"3"-2"37"-15,-6 4-57 0,2 3-53 16,6-1-20-16,-5 1-31 15,0 0-10-15,0-1-10 16,0 1 2-16,0-1 1 16,0-1 0-16,0 1-1 15,0 0-3-15,0 0-5 16,0 0-4-16,0 0-4 16,0 1 2-16,0 0 0 15,0 0 3-15,0 0-1 16,0 0-3-16,0 0-4 15,2 0 1-15,-2 0 3 16,0 0 2-16,0 0 0 16,0 0-5-16,-2 0-9 15,1 0-4-15,0 0-7 0,-9 5-1 16,-16 6-7 0,-33 10 0-16,32-20-4 15,-2 4-2-15,3-5-3 0,2 0-1 16,5 2-3-16,1-5-1 15,8 6-2-15,3-3-1 16,3 4-1-16,2 4 0 16,-3-7-2-16,0 2-2 15,0-3 1-15,0 2-1 16,3 3 0-16,0 1 2 0,0 0 0 16,2 0 1-16,0 0 0 15,-1-3 1-15,0 1 0 16,0-4 0-16,0 0 0 15,0 0 0-15,0 0 0 16,1 0 0-16,0 0 0 16,0 5 0-16,-1 6 0 15,-1 2 1-15,-14 28 0 16,3-32 1-16,2 7-1 16,0-5 0-16,0 1 0 15,9 0 0-15,-4-7 0 16,3 2 0-16,-1-6 0 15,0 0 0-15,4 1 0 0,0-3 0 16,0 0-1-16,0 0 0 16,1 0 0-16,10-6-1 15,0 1 1-15,30-18-2 16,-30 19 1-16,0 2 0 16,0 1-1-16,-2 2 1 15,5-1-1-15,-11 1 0 16,17-1 0-16,0-2 0 15,-3 2-2-15,13 2 1 16,-9 6-1-16,-8 1-1 0,2 5 0 16,8 8 1-16,-13-7 0 15,5 11 1-15,-7-4 3 16,-13 1 1-16,-2 2 2 16,-3-5 1-16,-2 6 2 15,-2-7 0-15,-6-1 9 16,-3-1 7-16,-16-2 13 15,10-6 2-15,5 5 2 16,-1-5-3-16,11-7-6 16,-10 6-1-16,-5-8-7 15,5-4-1-15,0-1-5 16,1-6-2-16,16 5-3 16,-9-4-3-16,-3-1-4 15,0-4-1-15,0 0-3 16,5 4-1-16,13 5-2 0,-3 3-23 15,3 6-66-15,-6 1-40 16,-1 3-149-16,7 2-109 16,-2 0 251-16</inkml:trace>
  <inkml:trace contextRef="#ctx0" brushRef="#br0" timeOffset="-190389.646">3972 7129 905 0,'-1'-1'451'15,"1"0"-120"-15,0-3-74 16,0 2-60-16,0 1-22 15,0 0-51-15,0 0-28 16,0 0-39-16,0 0-10 0,0 0-11 16,0 0 0-1,0 0-3-15,0 1-4 0,-1 0-8 16,0 0-6-16,-3 10-5 16,0 3-2-16,-11 25-2 15,9-29 1-15,3-5 0 16,-6 3 0-16,8-2 2 15,-6-4 4-15,7 3-26 16,4-2-37-16,-4-3-135 16,0 0-120-16,0-1 185 15</inkml:trace>
  <inkml:trace contextRef="#ctx0" brushRef="#br0" timeOffset="-189663.588">4415 6829 589 0,'0'-1'354'0,"0"0"-22"15,0-1-62-15,2-3-58 16,-2 3-28-16,0 1-40 16,0 0-21-16,0 0-40 15,0 0-11-15,0 0-10 16,-1 1-2-16,0 0-4 15,-23 10-8-15,-27 21-20 16,36-9-9-16,-4 2-11 16,11 6-2-16,-8-3-4 15,-5 2-2-15,14 2 0 16,-5-5 0-16,7 0 0 16,-2-7 0-16,2-7 1 0,11 6 3 15,16-6 3-15,-1 2 2 16,-4-4 1-16,-4-3 2 15,7 1 1-15,6-6 0 16,7 1 1-16,4-2 0 16,-10-13 0-16,-2-3-1 15,4-6-1-15,0 0-2 16,-5-6-2-16,4 2 0 16,-3-4 0-16,-3-2 2 15,-6 5 1-15,-1 1 2 0,-10-3 0 16,-1 0 1-16,-3 6-3 15,-1 0 1-15,-12 3-4 16,0 1-1-16,-10 0-2 16,-4 4-4-16,4 7-1 15,-1 0-1-15,2 8-1 16,1 0 0-16,-2 4 0 16,-4-2-1-16,2-1-1 15,-3 4 0-15,2-1-14 16,4 5-16-16,4 2-73 15,-3-5-47-15,13 1-87 16,5 0 137-16</inkml:trace>
  <inkml:trace contextRef="#ctx0" brushRef="#br0" timeOffset="-188733.489">5069 6783 1035 0,'27'-34'478'16,"-28"32"-202"-16,1 2-48 16,1-2-70-16,-1 2-28 15,0 0-42-15,0 0-17 0,0 0-14 16,-1 0-3-16,0 4-4 15,-2 7-3-15,-2 3-3 16,-5 33-2-16,2-25-3 16,1 1-1-16,-1 9-8 15,-5-2-5-15,-2 7-8 16,2 1-2-16,1-5-6 16,4 9-1-16,5-14-1 15,-3-1-1-15,-1-2 0 16,0-12-1-16,-2 1 1 15,4-2 0-15,1-7 1 16,-1 1 1-16,5-3 0 16,-2-2 0-16,2-1 4 15,0 0 3-15,0 0-1 16,0-1 0-16,0 0-5 16,0 0-4-16,0 0-3 15,3-1-1-15,5-2-1 0,-2-1 0 16,3 0 0-16,-1 1 0 15,9 1 0-15,29-26-1 16,-24 29 0-16,1 5 1 16,1-5 0-16,3 0 1 15,10 1 1-15,-1 1 0 16,-13-2 3-16,4 0 2 0,-4 2 3 16,-4-7 2-1,12 5 0-15,-4 2 0 0,-6-3-3 16,3 1 0-16,-6 0-4 15,3 7-1-15,-10-2-1 16,1 0 0-16,-6-8 0 16,-4 0 0-16,-3 0-6 15,1 3-19-15,0 0-41 16,0 0 180-16,0 0-105 16</inkml:trace>
  <inkml:trace contextRef="#ctx0" brushRef="#br0" timeOffset="-187355.018">2964 7382 781 0,'-2'0'369'0,"1"0"-143"15,1 0-21-15,132 48-996 63,-103-57 2587-63,-7 9-1736 15,-4 0-13-15,30 3-6 16,-20-2-5-16,7 2-6 16,4 1-3-16,-14-4-4 15,18 4-1-15,1-2-4 16,-4-5-2-16,9 1-5 16,-8 2-2-16,-7-2-3 15,4 7-2-15,-5-5-1 16,0-3 1-16,9 6-2 15,-8-4 1-15,-5 3-1 16,1 2 0-16,-15-6-1 16,10 3 0-16,5 4 0 15,-2 0 0-15,3 4 1 0,-8-4 0 16,-3-8-1 0,2 4 1-16,3-1-1 0,0-3 1 15,10 5 0-15,-2-7-1 16,5 2 1-16,-3 1 0 15,3 1 0-15,-5-4 2 16,4 2-1-16,12 3-1 16,-12-5 2-16,9 1-2 15,-5 1 0-15,-7-7 1 16,6 8-1-16,9 2-1 0,-1 0 0 16,-1 0 0-16,-9 0 0 15,-7-1 0-15,-2 1 0 16,4 1-1-16,8 0 1 15,-1-1-1-15,-9 0 2 16,6 0 0-16,-4-2 1 16,2 2 1-16,14-1 0 15,-5-3 0-15,-6 1 1 16,1-2-1-16,-4 2 1 16,-1-4-1-16,9 7-1 15,1-2-1-15,-8-4 0 16,0 6 0-16,-5-5-1 15,2 5 1-15,9 8 0 16,3-3 1-16,-12 1 1 16,10 1 2-16,-16-7 0 0,2 0 1 15,14 8 0-15,-12-6-1 16,4 5 0-16,-3-2-2 16,-5-8 2-16,-1 2-1 15,-2-1-1-15,-2 0 0 16,2 6 0-16,0 1-1 15,-4-5 1-15,5 1-1 16,-7-2 1-16,-6-4 0 16,9 7-2-16,-19-5 0 0,3 2 0 15,-2 1 11-15,-4 0-24 16,0 0-19-16,0 0 22 16</inkml:trace>
  <inkml:trace contextRef="#ctx0" brushRef="#br0" timeOffset="-185028.64">3299 7735 487 0,'0'0'262'0,"0"0"-52"16,0 0-27-16,-2 0-37 16,1 0-13-16,0 0-21 15,0 0-5-15,0 0-11 16,0 0-2-16,0 0-6 15,0 0-4-15,1 0-11 16,-1 0-5-16,0 0-10 16,-1 0-6-16,1 0-12 15,0 0-9-15,0 0-9 16,0 0 0-16,1 0 0 16,8-2-2-16,20-4-6 15,42-11-4-15,-28 12-5 16,0 1-2-16,-7-2-1 15,-10 4 0-15,-4-2-2 16,-2 6 1-16,-19 4-1 0,9-1-1 16,-4 3-1-16,-7-1 2 15,11 4 3-15,-18 2 1 16,-4 4 3-16,-2-1 0 16,-7 1 0-16,2 2-1 15,-5-1 0-15,-2-4-1 16,1-3 1-16,6-4-1 15,3-2 0-15,-2-2 1 0,10-5 0 16,2 2 0-16,8-3-6 16,8-1 0-16,-1 0-4 15,-2-3-1-15,-5 1 2 16,-1-3-1-16,9 5 1 16,1-3-1-16,11 4 0 15,5 1 0-15,-7 2 0 16,3 1 1-16,-4 5 0 15,0 4 0-15,-4 2 0 16,-3 4 0-16,-1 2 2 16,3 6 0-16,-3 1 0 15,1-3 1-15,-10 1 0 16,-1-10 2-16,-10 5 2 16,1 5 1-16,-3-2 1 0,-3 1 1 15,-1-3 7-15,-7 0 4 16,-4-5 10-16,-1 0 2 15,-8-7 3-15,2-2 0 16,2 1-2-16,-5-4-3 16,7 0-4-16,-9-6-1 15,0-6-3-15,8 1-3 16,1-7-5-16,11 4-3 16,1-2-8-16,2 0-1 0,6 2-3 15,5 1-3-15,5 2-13 16,0-6-17-16,5 6-65 15,-10 0-48-15,5 0-130 16,11 6-136-16,4-4 268 16</inkml:trace>
  <inkml:trace contextRef="#ctx0" brushRef="#br0" timeOffset="-184593.845">3840 7984 1095 0,'-4'-5'515'0,"5"2"-184"15,0 5-77-15,-1-2-82 16,-1 0-35-16,0 0-64 16,0 0-21-16,0 0-19 15,-3 8 0-15,-2 4 1 16,-6 28-3-16,14-26-6 15,-7-4-5-15,0 2-8 16,2-4-2-16,2-1-1 16,6-1 0-16,-8-4 0 15,5-1-1-15,-5-1-14 16,2 0-28-16,0 0-117 16,0 0-82-16,0 0 138 15</inkml:trace>
  <inkml:trace contextRef="#ctx0" brushRef="#br0" timeOffset="-183643.124">4565 7742 519 0,'-1'-3'327'0,"1"4"15"15,-3 1-106-15,3-2-59 16,0 0-15-16,-1 0-20 15,1 0-10-15,0-1-17 16,0 0-11-16,0 0-8 16,0 0-2-16,0 0-8 15,0 0-4-15,-1 0-22 16,0-1-12-16,-1 1-15 16,1 0-4-16,-13-6-6 0,-31-15-3 15,27 18-7 1,-2 2-4-16,-2 2-3 15,-1 0-3-15,-5 3-2 0,3 3-1 16,6 2-1-16,-4 0 0 16,-2 1 0-16,2 1 0 15,1 1 0-15,0 2 0 16,5-1-1-16,4 1-1 16,4-3 0-16,5 3-1 15,5-2 0-15,0 1 1 16,3 1-2-16,3-2 2 0,2-1-2 15,4-3 1-15,12 4 1 16,-10-6 0-16,6 0 1 16,-1-2 1-16,-1-5 0 15,10-2 0-15,7 2 1 16,-3-6 1-16,-6-7 2 16,-2 0 1-16,-9-6-1 15,-4-3 2-15,5-2-1 16,1 2 0-16,-4 0 1 15,3 3-2-15,-12 9 0 16,-4 0-2-16,-1 8-1 16,3 3-1-16,-6 2-5 15,2-1-1-15,0 0 0 0,0 0 2 16,-8 13 4-16,-22 32 0 16,16-22 1-16,4 7 1 15,-2 1 1-15,0 1 1 16,-1 2-1-16,-1-5 1 15,4-2 0-15,-4-6-1 16,2-6 0-16,6 4 0 16,-5-7-1-16,9-2 1 0,8 4 1 15,-8-11 0-15,6 5-1 16,-2 1-1-16,-4-7-1 16,3 6 0-16,2-5-4 15,-2 1-6-15,2 0-23 16,-2-4-15-16,0 0-61 15,0 0-30-15,0 0-65 16,0 0-36-16,11 5-169 16,8 3 259-16</inkml:trace>
  <inkml:trace contextRef="#ctx0" brushRef="#br0" timeOffset="-182879.937">4975 7738 703 0,'0'0'353'0,"-3"0"-95"16,0-3-28-16,2 3-39 16,0 0-15-16,0 0-25 15,0 0-6-15,-4 0-16 16,-7 1-14-16,-1 2-29 16,-29 17-14-16,23-12-22 15,2 8-7-15,7 3-14 16,-1 1-5-16,-17-1-7 15,2-3-2-15,1 2-4 16,5-1-1-16,27 9-1 16,-3 1-3-16,-9-10 0 15,6 6 0-15,1-9 0 16,4 1 0-16,8 0 1 16,-8-3 0-16,6 4 0 15,1-3 0-15,2 0-1 0,6-6 1 16,-10-8-1-1,8 3 2-15,3-5-1 0,-4-6 1 16,11 5-2-16,-6-6-1 16,-6 1-1-16,3 1-1 15,-3-11 0-15,1 3-1 16,8-2 0-16,-4 2 1 0,-1-1 2 16,-1-5 1-16,-6-1-1 15,8 0 2-15,-10 0 3 16,-4-1 0-16,-4 0 5 15,-12-2 2-15,1 5 7 16,-1 1 2-16,-6 3 1 16,3 3-2-16,-7-2-6 15,0 9-2-15,-5 0-3 16,-3 4-2-16,4 3-3 16,0 1-3-16,-2 2-2 15,0 4-3-15,-5 2-1 16,0 0 0-16,11 5 1 15,-1-5-1-15,-1 0 1 16,3-2-19-16,-4-3-47 16,6-3-37-16,24 1-129 15,-9-3-436-15,18 0 461 0</inkml:trace>
  <inkml:trace contextRef="#ctx0" brushRef="#br0" timeOffset="-181966.679">5616 7625 872 0,'5'-5'462'0,"-2"2"-131"15,-6 3-119-15,3 0-37 16,-2 0-54-16,1 0-23 15,0 0-19-15,-4 7-2 16,-6 14-14-16,-14 26-4 0,16-24-6 16,-3 0-3-16,1 2-4 15,0 3-2-15,-14 4-8 16,12 2-6-16,-3 3-8 16,8 3-4-16,10-6-3 15,-11-5-2-15,4-4-4 16,-9-6-1-16,8 0-2 15,-1-5-1-15,2-6 2 16,3 0-1-16,-2-4 4 16,2-2 0-16,2 1 0 15,0-3 2-15,0 0-3 16,0 0 0-16,0 0-3 16,0 0-3-16,0 0 0 15,0 0-2-15,0-1 0 0,0 0 0 16,1 1-1-16,5 0 0 15,0 1 0-15,2 1 0 16,-2-1 0-16,2 1 0 16,2 1 0-16,2-1 0 15,33 4 1-15,-25-7 0 16,7-3 1-16,1 1 1 0,5-1 0 16,0 0 1-1,-3 0 8-15,-8-1 3 0,-6 1 6 16,-4-2 1-16,-2 3-5 15,2-1-1-15,3 5-6 16,2-1-2-16,-6 0-4 16,-1 2-2-16,-12-6-3 15,6 4 0-15,-2 6-2 47,-1-3 14-47,-1-3-1627 0</inkml:trace>
  <inkml:trace contextRef="#ctx0" brushRef="#br0" timeOffset="-180909.448">7211 7101 299 0,'0'-1'237'16,"0"-1"62"-16,4 0-41 16,-1 0-49-16,-3 1-12 15,0 0-19-15,3 0-13 16,-3 0-16-16,1 0-9 16,-1 0-32-16,0-1-15 0,0 1-26 15,0 1-3-15,-1 0-4 16,-2 10 0-16,-8 10-6 15,-20 25-8-15,15-24-11 16,-9-1-5-16,-4 4-11 16,1-1-4-16,-7-3-5 15,8-1-3-15,4-3-2 16,1 1 0-16,7-4 0 16,-8 2-1-16,13-6 2 15,3-5 0-15,6-2 1 16,6-7-4-16,-8-1-34 15,5-1-35-15,1-6-111 16,6-3-63-16,6-3 145 16</inkml:trace>
  <inkml:trace contextRef="#ctx0" brushRef="#br0" timeOffset="-180504.303">7073 6992 828 0,'2'-5'433'0,"-4"-3"-82"15,8 8-66-15,0 1-63 16,-1-1-33-16,5 11-69 15,-14-9-26-15,4 10-29 16,12 9-4-16,-14-5 3 16,14 7-2-16,9 6-5 15,-8-5-1-15,12 7-12 16,5 2-5-16,-18-13-11 16,3 5-5-16,-1-6-5 15,-11-2-3-15,7-1-3 16,-3 1-2-16,1-4-1 15,-1-1 0-15,-5-5-1 0,-1-1-1 16,-1-5 3-16,2-1-16 16,-2-1-57-16,0 0-47 15,0 0 61-15</inkml:trace>
  <inkml:trace contextRef="#ctx0" brushRef="#br0" timeOffset="-174349.609">8227 6877 490 0,'0'-2'267'0,"1"2"-55"16,-1 1-33-16,0-1-52 0,0 0-14 16,-1 0-19-16,0-1-10 15,0 0-10-15,0 0-11 16,0 0-13-16,0 1-2 16,0 0-2-16,0 0 3 15,-5 13-4-15,-13 0-4 16,-21 32-14-16,28-27-6 0,-1-2-9 15,12 9-2 1,-8-6-2-16,-6-11-1 0,8 2 2 16,-3-12 1-16,6 2 7 15,9 7 2-15,-3-14 2 16,-6 2-2-16,2-8-9 16,2-9-4-16,17 6-5 15,13 1-1-15,-4-4-4 16,6 5 0-16,-15-2-1 15,-1 3 0-15,6 6-1 16,-6 3 0-16,5 6-1 16,-2 2 1-16,-6 5-1 15,-5 1 0-15,4 5 3 16,-2 5 1-16,-12 6 2 16,10 0 1-16,-13 7 3 15,0 2 2-15,-2 0 5 0,-11 4 3 16,-10-9 4-16,-8-2 3 15,-4-5-1-15,-6-3-1 16,-3-2-2-16,-1-4 0 16,2-1 0-16,-1-5 0 15,8-4 1-15,6 2-1 16,11-11 0-16,8 1-1 16,6-4-4-16,-1-3-1 15,8 3-5-15,-3-3-1 0,4-1-4 16,3 1-1-16,2 0-4 15,5 3 1-15,-1-2-2 16,5 0 0-16,-1 0-2 16,-2-5 1-16,10 10-1 15,-5-4 2-15,10 10 2 16,9 8 2-16,-4-3 2 16,7 9 1-16,-9-4 1 15,-3 0 0-15,6 4 2 16,-1-1 0-16,-1 0-1 15,-1 0 1-15,-7-6-1 16,-12-4 0-16,8-1 1 16,-5-3 1-16,-1 0 1 15,2 0 1-15,-8-5-7 0,5 0-28 16,-1-2-113-16,0 0-110 16,4 2 150-16</inkml:trace>
  <inkml:trace contextRef="#ctx0" brushRef="#br0" timeOffset="-173994.584">8625 7201 670 0,'-14'-6'458'0,"20"6"63"16,-14-1-186-16,8 2-140 16,-5 0-41-16,-6 5-73 15,6 0-22-15,3 6-20 16,-11-4-9-16,5 3-12 15,6-2-6-15,0 0-3 0,5 1-2 16,-6-4-1-16,10 0 5 16,-7-3-41-16,-8 0-51 15,10 0-237-15,-15-1 205 16</inkml:trace>
  <inkml:trace contextRef="#ctx0" brushRef="#br0" timeOffset="-173113.034">9116 6896 350 0,'-1'0'198'0,"0"-1"-11"16,0 0-18-16,0 0-7 15,0 0 3-15,1-1 2 16,0 1 0-16,0 0-2 16,0 0-5-16,0 0-32 15,0 0-24-15,0 0-47 16,0 1-18-16,0 0-14 15,-4 12-1-15,-2 12 3 16,-22 31 0-16,19-25-4 16,-7 0-2-16,3 1-7 15,0-8-2-15,-1 0-3 16,1-4-1-16,-5-8 0 0,9-1 0 16,7-3 5-16,1-3 2 15,7-3 1-15,-8-2 0 16,1 0-6-16,0-1-4 15,0-25-5-15,8-33-1 16,19 49-4-16,-11-11-2 16,2 18-2-16,2 3 1 0,-16-6 0 15,5 5 2-15,-8 1 0 16,7 5 1-16,8 11 1 16,2 8 2-16,13-1 1 15,-18-8 0-15,12-1 2 16,-4-5-1-16,-3-6 1 15,11 5 0-15,-13-4 1 16,-4-10 1-16,10 5 2 16,-2-7-4-16,0-4-64 15,8 5-54-15,-8-10-268 16,7 0 245-16</inkml:trace>
  <inkml:trace contextRef="#ctx0" brushRef="#br0" timeOffset="-172722.298">9530 6762 761 0,'-6'-7'500'0,"15"10"32"16,-11-3-224-16,-6 3-163 15,-3 2-37-15,-9 7-54 16,14 11-8-16,-4 11-4 16,-2 3-3-16,-3 6-4 15,1 3-3-15,-4 5-8 16,3-3-5-16,-5-4-7 15,3 0-1-15,-3-10-3 16,-3-4 0-16,7-1 0 16,-1-7 0-16,4-10 0 15,8 5-5-15,1-8-62 16,3-2-55-16,4-3-134 16,2-5-290-16,8-7 360 15</inkml:trace>
  <inkml:trace contextRef="#ctx0" brushRef="#br0" timeOffset="-171548.954">10187 6813 595 0,'0'-1'309'16,"0"0"-83"-16,1-1-31 15,7-1-53-15,-4 1-20 16,-1 1-17-16,-3 0-1 0,0 0-2 16,0 0-1-16,0 1-5 15,0 0-1-15,0 0-3 16,0 0-4-16,0 0-11 16,0 3-7-16,-2 1-15 15,-1 4-9-15,-27 0-17 16,-31 20-7-16,37-21-10 15,-11-5-1-15,13 1-5 16,7 3 1-16,-8-11-2 16,2 3-1-16,-1-1-1 15,-5-2 0-15,8 5-2 16,8-1-1-16,5-1 1 16,2 2 0-16,4-1-3 15,-1 1 0-15,0 0-2 16,1 0 0-16,-1 0 3 0,1 0 0 15,-1 2 1-15,0 1 0 16,-2 8 1-16,2-2 0 16,0 1 0-16,-3 34 0 15,-3-34 0-15,2 6 0 16,3 3 0-16,-4-2 1 16,-6-2-1-16,2-4 0 15,-1 6 0-15,-11-4-1 0,21 3 1 16,-5-4 0-1,-7-10-1-15,19-2 1 0,-6-4-1 16,1 6 1-16,-1-2 1 16,0-1-1-16,0 0 0 15,0 0-1-15,11-6-1 16,18 2 0-16,23-40-1 16,-30 28 1-16,9 0-1 15,-2 6 1-15,6 15 1 16,-1-3-1-16,-12-1 0 15,1 11 0-15,-7-3 0 16,-2 8 1-16,-3 6-1 16,-4-3 1-16,-6 8 0 15,1-9 0-15,-8 0 1 16,0 0 1-16,-8 3 0 16,-1 5-1-16,7 1 2 0,-11-5 0 15,7 1 0-15,3-1 2 16,-31-9-3-16,7 1 13 15,-17-13 13-15,-3-2 5 16,19 0 9-16,4 0-7 16,5-6-9-16,0-3-2 15,0-4-10-15,-4-9-3 16,9 3-7-16,6 2-2 0,-1-4-3 16,5 7-1-16,2-2-23 15,8 12-19-15,4 2-84 16,2 0-74-16,4 3-220 15,-2-2 261-15</inkml:trace>
  <inkml:trace contextRef="#ctx0" brushRef="#br0" timeOffset="-170096.42">10751 6815 555 0,'38'-33'346'15,"-30"24"-51"-15,0 7-71 16,1 1-24-16,-2 1-44 15,-3 0-18-15,-4-5-31 16,0 2-17-16,0 3-30 16,0 0-7-16,-1 0-6 15,0 1-4-15,-3 18-3 16,-16 31-5-16,4-18-6 16,-1 8-2-16,-6 8-4 15,3 4-4-15,1 2-5 16,0-4-1-16,-3-9-2 15,-2-5-1-15,-5-11-1 16,0-6 0-16,8-1 0 16,8 0 0-16,15-4 0 0,-1 0 0 15,-2-10 3-15,-5-4 2 16,-4-3 2-16,5 0 1 16,12 1-4-16,-6-2-3 15,12 1-4-15,0-3-3 16,-8 0 0-16,3 1-1 15,-3 2-1-15,-13-5 0 16,8 8-1-16,11 3-1 0,-3 0 0 16,5 4-1-16,-4-1 1 15,-13-4 0-15,9 1 1 16,2 2-1-16,8 3 1 16,4-1-1-16,2-4 1 15,9 0 0-15,3-3 1 16,-3-2 2-16,6-2 1 15,4-4 4-15,-14-1 2 16,-1 1 1-16,-11 3 0 16,1 2-4-16,0 2-2 15,1 1-3-15,-7 2-2 16,-10-1 3-16,-1 5-35 16,-4 1-59-16,0 2 61 15</inkml:trace>
  <inkml:trace contextRef="#ctx0" brushRef="#br0" timeOffset="-168888.293">11938 6850 425 0,'0'-2'282'0,"6"-3"17"16,-7 1-49-16,5 2-61 16,-4-1-24-16,0 1-37 15,-1 1-14-15,0 0-30 16,0 1-13-16,0 0-19 15,0 0-5-15,0 0-11 16,-2 8-3-16,-3 6-13 0,-23 29-2 16,24-21-3-16,-13-5-1 15,29 15-3-15,-15-11-1 16,2-3-3-16,12 8 0 16,-26-26-2-16,19 8 1 15,-13-8 0-15,5 1 2 16,15 7 9-16,-3-5 1 0,8-4 1 15,-17-17-3-15,6-4-7 16,7-2-3-16,-8-10-1 16,6 5-1-16,-4-5-2 15,4 5-1-15,2 4 1 16,-4 3-1-16,2 9-1 16,-13-3 0-16,-4 10-6 15,4 3-1-15,-11 5-4 16,9 5 1-16,-17 1 3 15,-11 1 1-15,-9 3 3 16,-4 1 1-16,14 10 0 16,0 1 0-16,7 3 1 15,-4 5 0-15,3 4-1 16,12 8 1-16,-2 3-1 16,0-11 0-16,2-4 1 15,6-5 0-15,9-3 0 0,3 7 0 16,10-3 1-16,-5-5 0 15,0-7 0-15,4-2 0 16,-1-4 0-16,10 0 3 16,3-6 4-16,4-2 3 15,11-4 2-15,5-1 1 16,15-2-3-16,-1 0-1 16,-8-3-3-16,-15 1 0 0,-11 1-2 15,-7 0-1-15,-9 6-1 16,1 0-2-16,-11 0-1 15,0 3 3-15,-1-1-30 16,2-2-38-16,0 0-154 16,-1 0-366-16,-8 1 392 15</inkml:trace>
  <inkml:trace contextRef="#ctx0" brushRef="#br0" timeOffset="-168470.151">12300 6775 737 0,'0'-4'446'0,"10"5"-63"16,-10 4-145-16,-3-2-50 16,-3 8-76-16,-6 5-18 0,-9 7-20 15,-3 5 3-15,5 3-1 16,-6 1-9-16,11 9-16 16,-4-2-7-16,6 6-16 15,2 1-6-15,-2-13-7 16,3-2-3-16,-3-6-3 15,-1-9-1-15,5 3-1 16,0-2 1-16,-2-11 0 16,5-1 0-16,0-4 3 15,0-2-12-15,5-7-63 16,-3-3-42-16,6-7-145 16,7-1-116-16,9-6 236 15</inkml:trace>
  <inkml:trace contextRef="#ctx0" brushRef="#br0" timeOffset="-168099.149">12558 6734 737 0,'1'-8'462'0,"-3"-1"-21"16,2 8-191-16,-1-4-50 0,1 9-66 15,0-4-19-15,0 0-21 16,-1 17 3-16,-11 36 5 16,-7-25-4-16,4 7-14 15,-9 3-8-15,5 9-25 16,5-1-11-16,-3 2-18 16,7-1-4-16,-11-13-7 15,8 2-2-15,1-8-1 16,-6-5-1-16,16 3-1 15,-16-5 2-15,8-5-1 16,7-1-1-16,-7-9 1 16,8-2-3-16,-4-1-32 15,2-2-24-15,6-3-90 16,-2 0-71-16,0 1-529 16,0-3 501-16</inkml:trace>
  <inkml:trace contextRef="#ctx0" brushRef="#br0" timeOffset="-167827.908">12120 7023 953 0,'-1'2'455'0,"2"6"-154"16,2-7-52-16,4 2-46 15,8-5-16-15,11-7-36 16,7 9-13-16,11-9-37 16,-5 7-16-16,0 2-29 15,-4-3-12-15,-7 2-21 16,2 4-8-16,-9-3-5 16,-10-4 7-16,7 4-72 15,-1 0 66-15,-1-7-21 16</inkml:trace>
  <inkml:trace contextRef="#ctx0" brushRef="#br0" timeOffset="-166977.55">12616 7229 451 0,'-1'-1'291'16,"0"0"-19"-16,0 1-52 16,0 0-6-16,0 0-17 15,1 0-7-15,0 0-20 16,0 0-9-16,1-2-25 15,13 0-19-15,9-2-33 0,25-7-20 16,-21 9-33-16,-1-3-11 16,-7 5-13-16,0 6-2 15,-9-2-3-15,-9 4 0 16,-4 0 2-16,-2 0 1 16,-11 8 3-16,6 1 0 15,-12 0 1-15,-3 1-1 16,0-4-2-16,-6 1 0 15,10-2-2-15,5-4 1 16,1-4-2-16,5-4 1 0,4-1-2 16,2 1 1-16,6-4-3 15,-2 3 0-15,0-1-1 16,7-2 0-16,10-5 1 16,30-10-1-16,-28 13 1 15,2 5-1-15,-3 0 1 16,-2 3-1-16,-3 8 0 15,11 4 0-15,-17 2 0 16,8 7 1-16,-14 1 0 16,-11 0 1-16,2 8 1 15,-15-1 0-15,0-3 2 16,-3 3 0-16,-2-2 8 16,-4-11 7-16,0 3 15 15,1 1 6-15,-7-13-1 0,5 2-5 16,-2-6-14-16,-1-7-5 15,6 0-6-15,-1-4-2 16,-1-5 0-16,-3-2-1 16,1-4-2-16,2-5 2 15,8 0-33-15,7 2-29 16,6-2-109-16,5-1-23 0,6 3 108 16</inkml:trace>
  <inkml:trace contextRef="#ctx0" brushRef="#br0" timeOffset="-165825.204">13517 6832 1618 0,'-5'-8'57'0,"-5"2"12"16,-7-4 53-16,12 11-22 0,-4 5-9 15,5-1-19-15,2 5-8 16,-7 0-12-16,4 2-6 16,-6 5-12-16,5-2-6 15,-1 3-8-15,-1-2-4 16,4-2-4-16,-3-2-2 16,14 0 0-16,-8-5 0 0,-1-7 4 15,4 0 4-15,-3-1 3 16,0 0-2-16,0-1-5 15,0-13-6-15,7-37-5 16,4 25-1-16,11 2-1 16,-3-1 1-16,-10 1 1 15,-1-1 1-15,-7 12-1 16,2 12-1-16,-6 1-2 16,-3 3-4-16,-6 3-3 15,-9-5 0-15,-4 7 0 16,4 11 2-16,2 0 2 15,-8 5 0-15,7 10 1 16,-4 2 0-16,-12 3 1 16,12 13 1-16,-1-7 0 15,0 4 1-15,9-4 0 16,1-3 0-16,7-6 1 0,3-5-1 16,-6-3 1-16,7-9 0 15,5-2 1-15,4-2 1 16,11-4 4-16,-4-1 1 15,3-2 6-15,-1-5 6 16,8-2 4-16,-1-6 1 16,16 0-3-16,-9-5-5 15,4 3-7-15,1 0-3 0,-10 0-4 16,13 2-1-16,-5 1-16 16,-11-4-25-1,-6 3-87-15,-11-2-74 0,-2-2 120 16</inkml:trace>
  <inkml:trace contextRef="#ctx0" brushRef="#br0" timeOffset="-165255.763">13836 6805 1119 0,'-7'-4'538'0,"2"1"-198"15,0 9-188-15,-9 2-45 16,0 10-39-16,2 6-9 16,-10 6 4-16,-2-3 2 15,-7 8-11-15,-2 5-5 16,-6 2-13-16,17 2-4 15,2-4-9-15,-2-10-3 0,21 0-6 16,-10 0-2-16,7-7-6 16,4-1-1-16,4-7-1 15,6-3 1-15,8-3 2 16,-3-3 1-16,6-3 0 16,1-2 1-16,7-4 0 15,5-4-1-15,6-9 3 16,-4-6-2-16,-4-6 1 15,3-5 0-15,-14-10-1 16,12 2 1-16,-10-9-1 16,-3 2 0-16,-3 2-1 15,-10 2-2-15,-6 9 0 16,-6 1-2-16,-11 11-1 16,-1 1-2-16,-15 8-1 0,6 4-3 15,-5 5 0-15,-1-2 1 16,4 5 0-16,-11-2 1 15,2 4 2-15,2 1-13 16,1-2-57-16,5 5-47 16,6 2 181-16,2 3-84 15</inkml:trace>
  <inkml:trace contextRef="#ctx0" brushRef="#br0" timeOffset="-164138.513">14189 7140 549 0,'2'-3'341'16,"-3"-2"-42"-16,1 5-72 16,0 0-27-16,-1 0-47 15,0 0-21-15,0 0-25 16,-7 1-11-16,2 2-15 15,-3-2-9-15,-3 12-17 16,-27 26-8-16,27-23-15 0,0-4-9 16,2 5-12-16,-2-1-1 15,0-8-4-15,3 3 2 16,1-9 0-16,3-2 2 16,5 0 4-16,-2-4-1 15,2 3-4-15,0 0-3 16,0-4-8-16,6-9-2 0,30-34-1 15,-14 29 0-15,4 12 1 16,-6-9 1-16,3 12-1 16,8 12-1-16,-17-4-1 15,8 11 0-15,-18 3 2 16,-10-4 2-16,11 10 2 16,-10-2 0-16,-2 4 2 15,3 2 1-15,-13 2 3 16,-2 1 0-16,-5 3 2 15,-4 3 0-15,-7 2-1 16,1-4 2-16,-12-10-1 16,-4-4-1-16,-9-15 0 15,-1-1-2-15,12-1 0 16,15 0 0-16,-3-8 2 16,10 7 3-16,1-15 0 15,-5-4 0-15,29 8-7 31,0 4-5-31,1 0-8 0,-4-25-1 0,14 16-1 0,-1-6 3 16,4 11 5-16,1 3 1 16,0 3 3-16,13 15 1 15,-5 1 3-15,17 15 1 16,-18-9 0-16,-7-6 0 16,-9 0 1-16,-4-4 0 0,16 7 0 15,5-1 0-15,12-6-2 16,-4-1-1-16,2-9 1 15,-1 0 0-15,0-1 8 16,-1-13-19-16,8 1-72 16,5-9-46-16,7 2 64 15</inkml:trace>
  <inkml:trace contextRef="#ctx0" brushRef="#br0" timeOffset="-163522.388">14686 6760 508 0,'4'-10'372'0,"-2"7"77"15,11 3-132-15,-14 0-89 16,7 2-36-16,0-2-56 16,-10-1-25-16,4 1-30 15,-2 0-6-15,1 0-9 16,0 0-4-16,-3 17-10 15,-16 34-3-15,7-23-6 0,-3 10-5 16,-6 1-7-16,-1 9-5 16,-2-2-9-16,-4-3-2 15,7 1-4-15,1-11-3 16,4-3-1-16,2-3-1 16,2-9-1-16,7 0 1 15,-1-9 1-15,5-1 1 0,1-7-6 16,-1-1-17-1,3-7-84-15,1-8-55 0,9-7-160 16,2-4-278-16,10 0 398 16</inkml:trace>
  <inkml:trace contextRef="#ctx0" brushRef="#br0" timeOffset="-163128.18">15045 6730 707 0,'4'-14'437'0,"-2"12"-9"16,-2-5-111-16,0 7-107 16,0 4-40-16,0 0-51 0,0-4-17 15,-1 0-20-15,0 0-1 16,-2 7-9-16,-3 15-10 15,-15 28-13-15,11-29-3 16,-4 15-4-16,-6 0-3 16,6 10-6-16,-8 1-5 15,0-2-11-15,-1 0-3 16,4-8-4-16,5 2 0 16,-3-9-2-16,1-5 0 0,2-3-1 15,-3-4 0-15,7-6 1 16,10 1-2-16,-11-5-6 15,9-2-22-15,3-3-51 16,-1 0-44-16,-1-4-130 16,0-1-63-16,0 1-177 15,-10-4 288-15</inkml:trace>
  <inkml:trace contextRef="#ctx0" brushRef="#br0" timeOffset="-162799.622">14640 6957 657 0,'3'0'430'0,"3"0"-33"15,-2-1-119-15,1 1-24 16,0-3-64-16,4 1-20 16,18 2-36-16,-2-5-10 0,-1 3-29 15,17 2-10-15,-5-3-7 16,7 4-9-16,6 0-15 16,-19-1-10-16,-8 0-26 15,-5 0-7-15,-10 0-5 16,-1 7-22-16,-4 1-485 15,-2-3 371-15</inkml:trace>
  <inkml:trace contextRef="#ctx0" brushRef="#br0" timeOffset="-161959.593">15748 7385 260 0,'-1'0'238'0,"0"0"33"16,0 0-28-16,0 0-14 0,0 0-30 16,0 0-9-16,0 0-14 15,-1 0-7-15,1 0-11 16,0 0-5-16,0 0-22 15,0 0-8-15,1 0-27 16,0 0-19-16,0 0-29 16,0 0-10-16,1 4-6 15,8-3 1-15,14 10 8 16,34-3 1-16,-19-22-9 16,5 8-6-16,-2-6-11 15,4 2-5-15,0 9-6 16,6-4-1-16,-10 5-1 15,-14-3 1-15,-12-1 0 16,3 2-1-16,-11 0 0 16,7 4-1-16,-7-2-1 0,-7 0 1 15,2 0 0-15,-3 0-5 16,1 0-42-16,0 0-67 16,0 0-168-16,-1 0-248 15,-17 5 331-15</inkml:trace>
  <inkml:trace contextRef="#ctx0" brushRef="#br0" timeOffset="-161616.589">15658 7633 479 0,'8'4'338'16,"-11"-5"5"-16,9 1-98 15,0-2-10-15,-6-7-14 16,12 2-5-16,0 2-8 16,7 1-13-16,-3-1-34 15,6 4-14-15,13 3-38 16,-9-6-13-16,22 2-18 16,-2 0-9-16,-1 0-12 15,8-2-9-15,7 6-20 16,-2-3-7-16,-13-9-10 15,0 10-3-15,-13-4-1 0,6 0-1 16,-3 2 0-16,-6 2-2 16,-12-7 3-16,-11-2-20 15,2 11-35-15,-8-5-73 16,-2 13 73-16</inkml:trace>
  <inkml:trace contextRef="#ctx0" brushRef="#br0" timeOffset="-144650.794">17173 7071 433 0,'-4'0'276'0,"0"0"-25"16,3 0-62-16,0-1-11 0,0 0-31 15,-1 1-17 1,1-1-28-16,0 0-14 0,0 1-33 15,0-1-10-15,0 0-18 16,0 1-6-16,0 0 6 16,0 0 4-16,0 0 7 15,1 0 5-15,0 0 1 16,0 0 0-16,5 3-5 16,7 1-6-16,11-3-14 15,31-9-3-15,-10 0-7 16,-3 6-3-16,-5 2-1 15,-6-4-2-15,-8 9-1 16,-1 4 0-16,-9-3-2 16,-1 8 1-16,-9-6 4 15,-1 2 4-15,-2 4 9 0,-1 4 4 16,-10 3 4-16,-5-5-1 16,-3 5-4-16,-2-4-2 15,1-3-3-15,0-3-1 16,2-4-1-16,-3-6-1 15,3-1-1-15,-1-3-1 16,9-3-2-16,4 2-1 16,1-3-4-16,4 4-1 0,-6-1-4 15,6 0-4 1,1 3-6-16,4 1-1 0,-3 0 1 16,0 0 2-16,0 0 5 15,1 0 1-15,15 3 0 16,26 35-1-16,-22-30 2 15,-2 1 1-15,0-1 1 16,-2-3 0-16,-6 3 0 16,3 3 0-16,3 4 0 15,-2 5 0-15,-5-1 0 16,-1 5 2-16,-10 0 2 16,-2 5 2-16,-5 5 3 15,-7-13 1-15,-5 5 6 16,-5-2 6-16,-16-10 10 15,-3 10 6-15,2-4 10 16,4-5-1-16,8 1-2 0,1-3-1 16,-14-13-8-16,-2-4-3 15,3-7-4-15,6-5-4 16,14-9-8-16,1 1-5 16,3-12-10-16,2-2-3 15,4 4-8-15,2-8-2 16,9 11-15-16,-1 2-19 0,7 3-52 15,3 5-44-15,9 7-103 16,2 3-56-16,9 3 186 16</inkml:trace>
  <inkml:trace contextRef="#ctx0" brushRef="#br0" timeOffset="-144178.02">17707 7582 1242 0,'-9'-6'581'0,"8"5"-252"15,-2-5-38-15,0 2-100 16,2 2-48-16,-1-3-67 16,1 4-30-16,0 0-28 15,-6-1-5-15,0 3-4 16,2 1-1-16,1 6-3 16,-4 4-1-16,-20 27 0 15,10-38 6-15,12 8-40 16,6 0-66-16,0-7-179 15,16 4 169-15</inkml:trace>
  <inkml:trace contextRef="#ctx0" brushRef="#br0" timeOffset="-143562.676">18180 7083 586 0,'-7'-11'351'0,"3"2"-28"0,5 6-47 16,0-1-63-16,10 11-25 15,-6-4-50-15,-2-4-24 16,1 3-42-16,-5-3-18 16,0 1-13-16,0 0-4 15,-6 23 1-15,-4 36 2 16,8-23 3-16,-12-6-1 0,3 4-7 15,-9 5-4-15,14 5-10 16,-5-1-4-16,4-2-5 16,0-3-1-16,-10-8-2 15,10-3-1-15,-8-6 0 16,17 3 0-16,-6-19 4 16,-3 0 3-16,1-4 1 15,-8-13-20-15,6 1-80 16,7-2-85-16,12-13 99 15</inkml:trace>
  <inkml:trace contextRef="#ctx0" brushRef="#br0" timeOffset="-142894.468">18502 7086 1076 0,'5'-5'485'0,"1"2"-228"15,-1-1-34-15,-2 2-79 16,-9-5-35-16,-5 5-49 16,15 6-20-16,-6 6-13 15,2 10-1-15,5 6 1 16,-8 2 4-16,-7 2 7 15,3 2 1-15,-10 0 1 16,-6-4-5-16,11 0-12 16,-2 0-4-16,0-5-6 15,3-2-3-15,2-9 0 16,-4-6 2-16,9-3 5 0,-3-4 3 16,5-5-5-16,4 1-4 15,-3-9-10-15,3 0-2 16,2-3-1-16,2 2-1 15,6 2 1-15,3 3-1 16,1 3-2-16,-3 0 1 16,8 5-2-16,2 6 0 15,-8 2 2-15,6 4-1 16,-4 7 3-16,6 0 0 0,-9 4 1 16,12 3 1-16,-25-12 1 15,2-2 0-15,23 1 1 16,-13-10-1-16,18 8 8 15,-7-9-13-15,-4-5-58 16,3-3-53-16,4-10-193 16,-1 1 193-16</inkml:trace>
  <inkml:trace contextRef="#ctx0" brushRef="#br0" timeOffset="-142502.276">19021 7027 1331 0,'0'-4'587'16,"0"-3"-303"-16,-7 2-60 0,6 5-95 15,-6-2-40-15,-3 9-45 16,2 1-14-16,-1 8-11 16,-5 5 1-16,-3-2 5 15,0 16 1-15,-1 1 1 16,-1 1-1-16,0 7-4 16,0-6-3-16,0 2-4 15,0 9-4-15,0 4-3 16,-4-6-1-16,1-4-2 15,2-10 0-15,0-12 0 16,8 2 0-16,5-4 5 16,6-3-9-16,2-7-82 15,6 0-45-15,0-16 69 16</inkml:trace>
  <inkml:trace contextRef="#ctx0" brushRef="#br0" timeOffset="-141458.458">19676 7091 737 0,'2'-3'368'0,"-2"0"-117"16,-1 3-26-16,0 0-53 16,0 0-24-16,1 0-39 15,-1 0-12-15,-1 10-12 16,-2 14 1-16,-22 24 6 16,9-15-1-16,-2 1-12 15,-11 0-8-15,10 9-17 16,-12 2-8-16,6 1-14 0,12 4-6 15,-12-11-11 1,22 2-3-16,-15-7-3 0,4-10-2 16,1-4 0-16,-3-7 2 15,9-4 1-15,-4-6 4 16,8-3 4-16,1 0 2 16,2-8-4-16,5 6-3 15,2-9-8-15,5 2-2 16,2-6-3-16,2 0 0 0,-2 3 1 15,-3 0-1-15,1 7-1 16,-5 2-1-16,1 7-1 16,6 2-1-16,2 10 2 15,2-6 2-15,-6-2 1 16,-15-3 0-16,13-2 0 16,-4 5 0-16,11 1 1 15,12 1-1-15,-3-6 1 16,7-1 0-16,2-5 0 15,4-1 0-15,-11-6 1 16,-4-1 0-16,-4 5 0 16,-3-2 0-16,0 3-1 15,2 4 1-15,-1 2-2 16,-4-1 0-16,-2-2 5 16,-6-3-23-16,3 0-99 0,-3 1-28 15,-5 10 70-15</inkml:trace>
  <inkml:trace contextRef="#ctx0" brushRef="#br0" timeOffset="-140145.779">20967 7069 381 0,'5'-14'256'15,"0"5"7"-15,0-3-40 16,-5 9-60-16,0 0-15 16,-1 3-30-16,0 0-12 0,0 0-20 15,-1 10-15-15,-4 9-13 16,-21 31-1-16,23-21-8 15,-1 2-5-15,-2 1-8 16,1-2-3-16,-12-6-7 16,3-4-3-16,8-3-5 15,7-3-2-15,6-2-3 16,-1-4-3-16,-5-6 11 16,3-3 4-16,-2-8 2 15,1-3 0-15,7-2-12 16,-3-6-4-16,10 0-4 15,-4-6-2-15,-8-5-3 16,1-1-2-16,-3 0-5 16,-2 5-1-16,0 7-1 15,0 5 1-15,-7 8-4 0,8 7-1 16,-11 8-2 0,1 5 1-16,-23 2 4 0,-6 3 3 15,6 6 1-15,-3 1 0 16,7 4 2-16,1 0 1 15,0-3 0-15,1 3 1 16,2-1-1-16,5 3-1 16,-1 0 0-16,-1 0 0 15,8 4 0-15,6 0 1 16,4-3-1-16,-4-3 0 0,8-6 2 16,3 1 1-1,-1-10 9-15,15 5 2 0,-1-2 6 16,1-9 2-16,11 6 4 15,-1-11 4-15,5-3 8 16,-1-1 4-16,-2-5 6 31,-16 2 1-31,2 2-3 0,38-12-7 0,-2-6-11 16,1 6-6-16,-38 5-8 16,-2-7-2-16,-4 9-4 15,-8 1-2-15,1-2-1 16,4 11-1-16,1 5-2 15,3-3-10-15,-6 0-66 16,-6-5-45-16,-9-5-131 16,2-1-137-16,2 12 254 0</inkml:trace>
  <inkml:trace contextRef="#ctx0" brushRef="#br0" timeOffset="-139716.557">21297 6951 825 0,'0'-1'472'16,"1"1"-77"-16,-4 14-197 15,-1 6-46-15,-1 16-55 16,-5-1-16-16,-1 4-20 16,-1-2-9-16,1 1-17 15,2-1-6-15,4-3-10 16,-3 1-3-16,-2 1-4 0,-3 1-1 15,-5 1-3-15,2 5 1 16,-3-8-1-16,5-1 0 16,-1-8 1-16,-2-4-1 15,5-6 4-15,-3-4-15 16,10 0-69-16,-1-8-38 0,6-7-197 16,7-6 193-16</inkml:trace>
  <inkml:trace contextRef="#ctx0" brushRef="#br0" timeOffset="-139355.513">21604 6924 1110 0,'0'-2'511'0,"-2"1"-247"15,1 4-61-15,0-3-80 16,0 0-39-16,0 3-23 16,-5 10-2-16,-5 12-3 15,-14 29-4-15,15-16-3 0,1 3 0 16,1 5 1-16,3 3-2 16,-14-8-3-16,6 6-5 15,6 5-14-15,-17-6-5 16,17 5-8-16,-9-5-2 15,-7-13-5-15,12 4 0 16,-11-15-1-16,7 1 0 16,-4-8 0-16,7-1 3 0,5-5-22 15,3-6-18-15,4-4-134 16,0-10-73-16,-5-9 143 16</inkml:trace>
  <inkml:trace contextRef="#ctx0" brushRef="#br0" timeOffset="-139076.73">21164 7275 654 0,'-12'-6'407'0,"9"5"12"16,2-1-117-16,5 1-80 15,-4 0-33-15,0 0-60 16,13-3-13-16,12-2-22 0,33-4-15 16,-15 9-26-16,0-1-9 15,5 5-23-15,-9-3-6 16,-6 4-5-16,-5 0 2 16,-5 2-37-16,-3-1-75 15,-5-10-508-15,5 5 419 16</inkml:trace>
  <inkml:trace contextRef="#ctx0" brushRef="#br0" timeOffset="-138221.679">21578 7562 775 0,'-2'-2'418'0,"-2"2"-128"15,4-3-76-15,0 3-21 16,0 0-38-16,3 0-11 16,17-4-18-16,25-20-15 15,-21 1-28-15,7 5-14 16,-1 9-23-16,1 0-12 0,-8 5-16 15,3 6-4-15,-13 0-3 16,-6 5 2-16,2 12 5 16,-12-6 3-16,2 8 1 15,-4 1 0-15,-8-3-5 16,-2 1-1-16,-9-1-2 16,1 0-1-16,2 0-1 15,3-7-1-15,6 0-3 16,-2-5 0-16,5-4-1 15,4 1 1-15,4-4-3 16,1-4-2-16,3 2-2 16,-3 1-1-16,0 0-1 15,0-1-1-15,8-2 0 16,6 0 0-16,31-4 0 16,-30 11 0-16,2-2 1 0,-6 3 0 15,7 3 0-15,-2 3 0 16,-1 1 1-16,-2 5-1 15,-13-6 0-15,5 7 0 16,-1 4 0-16,-4-4 0 16,0 7 1-16,-6-1 2 15,-10 1 2-15,-6-1 3 16,-4 3 9-16,-7-5 6 0,-1 2 13 16,-1 2 3-16,-9-5 1 15,-4-2-3-15,4-3-7 16,0-9-2-16,16-5-2 15,6 0-1-15,-19-20-4 16,9 10-3-16,-12-16-9 16,7 3-5-16,19 3-8 15,-2-2-12-15,12 7-35 16,0 2-21-16,12 3-91 31,-1 4-90-31,-1 1 164 0</inkml:trace>
  <inkml:trace contextRef="#ctx0" brushRef="#br0" timeOffset="-136936.404">22524 7107 413 0,'2'-9'269'0,"6"3"-1"16,-5-4-42-16,-2 1-43 15,-1-4-18-15,2 4-11 0,4 2-2 16,-6 6-12-16,4 4-7 16,-7-2-26-16,2-1-22 15,0 0-37-15,-1 0-14 16,-7 18-16-16,-11 34-3 15,11-23-3-15,6-3 0 16,3-4-1-16,-1 0 0 16,0-5-1-16,1-3 0 0,-1-3 2 15,-1-9 1 1,5 3 1-16,-3-4 5 0,-1-2 3 16,1 0-1-16,0 0-1 15,0-15-6-15,5-35-6 16,-4 27-2-16,11 1-4 15,-2-6 0-15,-2-1-2 16,0-1-3-16,-6 1-2 16,-1 9 0-16,-1 7-3 15,-1 11-3-15,-9 4-4 16,-2 7-1-16,-7 19 1 16,-3 3 3-16,0 10 7 15,-8 5 3-15,-10-12 2 16,0 3 0-16,4 1 1 15,3 2 0-15,11 1 1 0,1-1-1 16,2-4 0-16,8 4 1 16,2-3 0-16,1-4 0 15,5-4-1-15,0-8 2 16,2 1 0-16,4-4 2 16,1 2 4-16,1 1 0 15,7-3 1-15,1 1-1 16,1-8 4-16,11 1 2 0,2-11 6 15,6 0 4-15,2-7 5 16,2-5 3-16,5 0-1 16,-7-6-4-16,9 5-8 15,-11 0-6-15,-7 3-6 16,1 1-1-16,-9 6-2 16,-11-3 2-16,-4 3-22 15,-3 2-32-15,-6-6-124 16,4 7-78-16,-7 5 146 15</inkml:trace>
  <inkml:trace contextRef="#ctx0" brushRef="#br0" timeOffset="-136360.445">22923 7137 1014 0,'15'-7'481'16,"-13"7"-195"-16,-1 2-64 0,-23 3-75 16,7 8-36-16,-2 7-25 15,2 5-3-15,-5 8-6 16,-10-2-6-16,-1 10-17 15,-5-1-9-15,8 3-10 16,7 3-4-16,11 2-5 16,-5-6-3-16,8-6-3 15,2-3-4-15,3-13-5 16,5 1-2-16,8-3-2 16,-3-5-2-16,3-1 1 15,3-4 0-15,-3-9 3 16,5 0-1-16,4-15 1 15,11 0 0-15,5-9-3 16,-4-6 0-16,6-6-1 16,-12-12 0-16,2-11 1 15,4 1 2-15,-14-1-1 0,1 10 1 16,-9 6-2-16,-5 5-1 16,-5 6-1-16,-3 0 0 15,-7 14-1-15,0 2-2 16,-11 1-1-16,5 5-2 15,-9 0-2-15,6 7 0 16,-6 2-2-16,-5 1 1 16,6 2-15-16,-14-1-19 15,16 3-62-15,-3 0-58 0,0-1 461 16,6-2-268-16</inkml:trace>
  <inkml:trace contextRef="#ctx0" brushRef="#br0" timeOffset="-135385.779">23244 7508 720 0,'13'-7'385'0,"1"7"-90"15,4 0-33-15,-6 3-67 16,-4-3-40-16,-10-2-44 15,0 10-17-15,-12-1-25 16,0 9-8-16,-5 8-21 16,-10-6-6-16,3 2-7 15,3-2-4-15,2-2-4 16,3 3-3-16,5-6-4 16,4 4 0-16,1-16 1 15,2 0 1-15,6-1 1 16,-1-8 0-16,4-5-9 15,4-3-5-15,9-3-5 16,4-8-5-16,8 7 2 16,0-2 1-16,2 9 0 15,4 7 1-15,-4 4-1 16,7 12-1-16,-11 0 1 16,-16 2-1-16,-1 9 2 15,-1 0 1-15,-9 4 0 0,9 9 2 16,-11 1 3-16,-13 0 2 15,-11 1 5-15,-3-1-1 16,-15-1 3-16,0-1 1 16,-4-6 1-16,-5-5 1 15,2 2-2-15,-5-12-2 0,6-6-1 16,1-8 0-16,15-12 1 16,18 7 0-16,-6-15-5 15,5 3-1-15,5-9-7 16,-7-2-5-16,19 10-5 15,12 4-3-15,3 7-1 16,-4 1 2-16,9 4 3 16,-6 3 3-16,5 8 2 15,10 2 2-15,7 12 4 16,1-3 2-16,3 0 2 16,0 1 1-16,-11 2 0 15,-3-2 0-15,-3-1-1 16,0 3 0-16,-2-12 2 15,-1 1 8-15,2-11-38 16,5-7-36-16,7-10-110 0,1-8-278 16,-5-7 303-16,7-3-149 15</inkml:trace>
  <inkml:trace contextRef="#ctx0" brushRef="#br0" timeOffset="-134888.405">24002 7075 743 0,'-5'-6'363'0,"0"-4"-127"16,4 10-27-16,0 0-32 15,-4 0-21-15,4 0-19 16,0 0-6-16,0 0-18 15,-6 13-6-15,-7 15-11 0,-13 32-7 16,10-23-13-16,6 9-5 16,-16-2-9-16,4 3-5 15,-1 9-13-15,-7-4-8 16,15 2-15-16,-16-6-4 16,2-16-6-16,2-3-1 0,6-5-2 15,7-6 0-15,4-8 0 16,8 1 1-1,-6-12 0-15,7-4-13 0,2 0-44 16,1-5-43-16,12-15-127 16,5-3-80-16,25-6 182 15</inkml:trace>
  <inkml:trace contextRef="#ctx0" brushRef="#br0" timeOffset="-134503.356">24376 6981 981 0,'9'-5'531'0,"-15"-4"-144"16,14 10-170-16,-4 6-33 15,0 17-69-15,-4 3-25 16,-20 13 2-16,-10 0-2 15,1 2-15-15,8 6-1 16,-8-4-10-16,13 8-9 16,-13 1-14-16,-6 2-7 0,13-1-12 15,-8 0-3-15,5-16-6 16,5 1-3-16,1-8-2 16,1-10-1-16,9 8 0 15,-8-16 0-15,6-2-1 16,3-3 1-16,1-7-23 15,3 1-26-15,1-9-65 16,-1-6-47-16,2-8-103 16,0-2-82-16,2-2 217 15,6 1-82-15</inkml:trace>
  <inkml:trace contextRef="#ctx0" brushRef="#br0" timeOffset="-134226.54">23912 7374 834 0,'-13'-4'472'15,"10"4"-70"-15,-1-1-5 16,3-2 30-16,1 3-36 16,0-2-333-16,7-1-49 15,21-2-114-15,37-5-50 16,-27 12 233-16,-2 4-6 15,-5 1-9-15,1 1-7 16,8 6-17-16,-10-7-9 0,-10-2-15 16,-5-2-2-16,-13 0 5 15,-1-1-23-15,-6-1-47 16,3-1 298-16,-7-1-209 16</inkml:trace>
  <inkml:trace contextRef="#ctx0" brushRef="#br0" timeOffset="-130261.946">24980 7423 519 0,'2'-8'309'0,"2"-1"-28"16,-2 5-34-16,2-1-58 15,0 2-20-15,-4 2-26 16,0 0-11-16,0 0-16 16,0 0-6-16,0 0-14 15,1-3-10-15,-1 3-20 16,0 0-14-16,0 0-23 16,0 0-9-16,0 1-15 15,0 0-3-15,-1 6 0 16,-5 22 0-16,-10 34 0 15,4-28 1-15,-4 1 0 16,-1-10 0-16,1-2-1 0,1 0 0 16,5-5 1-16,-9-3 0 15,14-4 1-15,-9-1 1 16,3-6 3-16,5-1 0 16,-7-3 0-16,7-4 1 15,-9-2-2-15,18 4-1 16,-11-9-2-16,9 4-3 15,14-1-1-15,-15-3 0 16,16 3-2-16,2-2 1 0,1-9-2 16,8-8 1-16,7-8 0 15,-3-6-1-15,9 0 2 16,2 6 0-16,0 1 0 16,5 9 0-16,-6 4 0 15,0 8-1-15,-3 4 1 16,-1 1 0-16,-8 11-3 15,-7 2-1-15,-3 13 0 16,-15 5 0-16,0 6 4 16,-1 5 1-16,-17-1 2 15,2 0 0-15,-4 3 0 16,4-4 0-16,4 0 0 16,-9-3 0-16,3-6 0 15,0-2 1-15,-4-3-1 16,10 0 1-16,-7-9 0 15,-6-1 0-15,11-5 4 0,2-3 7 16,13-1-76-16,3-4-64 16,2-8-241-16,7-5 221 15</inkml:trace>
  <inkml:trace contextRef="#ctx0" brushRef="#br0" timeOffset="-129665.762">25487 7475 570 0,'-5'25'350'0,"4"-21"-23"16,1-1-90-16,0-3-65 15,0 0-26-15,0 0-32 16,0 0-10-16,17 4-29 16,27-2-21-16,-14-1-21 0,0-2-5 15,4 1-8-15,-3-1-3 16,-7-4-3-16,7 3 0 15,-2 2 0-15,-5 0 0 16,-16-12-1-16,-4 2 9 16,-11-10 14-16,1-2 3 15,4 9 4-15,-7-6-9 16,-1 6-17-16,2 10-6 0,-6 1-10 16,-6 2-1-16,1 9-3 15,-4 5 0-15,-7 8 1 16,1 6 0-16,-6 4 1 15,4 5 0-15,13-2 0 16,-2-4 0-16,7-6 1 16,3-5 1-16,7 4 0 15,0-2 0-15,6 1 0 16,-1-7 0-16,4-2 1 16,8 2 0-16,6-5 1 15,0-2 0-15,2-9 1 16,3-2 17-16,-2-12-62 15,11-4-60-15,-1-5-171 16,4-3 155-16</inkml:trace>
  <inkml:trace contextRef="#ctx0" brushRef="#br0" timeOffset="-129127.85">25958 7478 716 0,'-9'38'359'0,"5"-33"-112"16,3 10-49-16,4-7-44 15,1-1-19-15,6 0-24 16,2-7-10-16,5 7-25 16,0-9-10-16,9 1-15 15,4 3-8-15,1-9-14 16,-1 5-6-16,-5-9-6 15,3-2-2-15,-10 3-1 16,1 1-1-16,0-2-1 16,-24-8 0-16,4 0 3 15,1 4 2-15,-6 5 0 16,4 8-1-16,-9 4-7 16,-10 0-2-16,-5 7-3 15,2 1 0-15,-6 4-1 16,-3 3 0-16,2 4-1 0,4 10-1 15,4-15 1-15,7 13-1 16,0-5 0-16,-3-10 2 16,10 15 2-16,-4-17 3 15,8 5 4-15,6 3 4 16,5-3 5-16,2 0 4 16,10-2 3-16,-2-3 0 15,7-2-5-15,1-1-1 0,3-7-5 16,7-2-2-16,3-5-3 15,7 1-1-15,1-8-3 16,0 1 0-16,-6-5-8 16,-4-2-32-16,-4 5-106 15,-1 2 93-15</inkml:trace>
  <inkml:trace contextRef="#ctx0" brushRef="#br0" timeOffset="-128173.645">27157 7247 282 0,'13'-13'219'0,"-6"0"52"16,-1 1-26-16,2 5-33 15,4 1-12-15,-13 0-19 16,2 1-10-16,11 1-22 0,-10 4-20 16,8 3-49-16,-11 1-19 15,-11 5-36-15,0 1-4 16,-5 8 2-16,5 9 0 16,0 9 0-16,1 8-1 15,-10 5-3-15,5 3-1 16,-10 4-3-16,-7-10-2 0,7-5-2 15,0-4-2-15,6-12-1 16,4 0-1-16,4-6 1 16,6-2 0-16,-2-7 2 15,4-2 2-15,4-5 8 16,-4-6 2-16,3-5 0 16,1-3-2-16,0-5-7 15,1 1-3-15,4-8-2 16,-1 0-2-16,-3-9-2 15,3 0 0-15,-8-1-2 16,1 5-1-16,-7 11-3 16,-4 1-2-16,-4 11-2 15,-6 1-2-15,-1 10 2 16,-4 0 0-16,1 14 3 16,3-1 0-16,-6-2 0 15,16 14-1-15,-11-14 0 0,8 5 0 16,4-2 1-16,-4-3-2 15,13 3 2-15,5-3-1 16,8 2-1-16,-2-2 2 16,16-2 2-16,-14-2 1 15,21-2 2-15,6-2 4 16,3-5 4-16,10-4 1 16,-4-5 1-16,-5-5 0 0,-2-3-2 15,3 1 1-15,1-9-31 16,7 1-51-16,-4-7-572 15,-4 2 457-15</inkml:trace>
  <inkml:trace contextRef="#ctx0" brushRef="#br0" timeOffset="-127690.968">27371 7481 868 0,'0'5'406'0,"6"6"-164"16,5-2-29-16,0-7-40 0,4 2-22 15,4 0-29-15,4 0-10 16,5-4-22-16,2 0-8 16,1-6-15-16,-6-7-6 15,2 10-18-15,6 2-8 16,-11-10-13-16,-5-3-3 15,-14-7-5-15,-8-9 0 16,2 9 2-16,1 3 4 0,4 2 1 16,-8 4-2-16,1 8-6 15,0 1-6 1,-17 5-6-16,-4 5-1 16,-8 1 0-16,-3 8-1 0,6 2 0 15,6 2 0-15,3 10 0 16,0-5 0-16,6 7 0 15,5-7 1-15,3-1 1 16,5 1 0-16,3-7 1 16,0 6 0-16,7-8 0 15,3 1 0-15,6-1 0 16,4-4 1-16,0-2-1 16,2-9 2-16,1-1-9 15,7 0-39-15,2-11-113 16,2 0-491-16,19-8 443 15</inkml:trace>
  <inkml:trace contextRef="#ctx0" brushRef="#br0" timeOffset="-127047.145">28800 7071 813 0,'6'-6'434'0,"-5"16"-102"16,-4 1-94-16,-4 9-73 16,-4 1-22-16,-14-2-14 15,5 12-7-15,-10 1-24 16,11 4-15-16,-15 7-25 16,6 6-9-16,0 1-13 15,-9 4-5-15,25-5-7 16,-1-5-2-16,6-8-5 15,0-5-3-15,0-9-3 16,-1-2-1-16,4-6 0 16,3 0 1-16,5-6 3 15,-10-8 5-15,6-4 2 16,8 1-2-16,-8-8-3 16,2-5-7-16,1-5-4 15,-5-5-2-15,1 3-2 16,2 1-1-16,-5-7-3 0,-8 0-4 15,-7-3-5-15,-5 6-1 16,-9 9 0-16,-2 2 3 16,-9 10 3-16,-6 1 2 15,-7 10 1-15,10 12 0 0,9 6 0 16,11 7 1-16,1-2 0 16,-5-2 0-1,-2-5 0-15,0-1 0 0,20 7 0 16,5-4 0-16,14 6 1 15,7-3 1-15,5-8 2 16,16 1 2-16,1-4 4 16,6-4 1-16,16 1 5 15,-1-5 0-15,12-7 2 16,0-2 1-16,-1-8-2 16,-8-9-2-16,5 0-2 15,-19-5-3-15,4 4-4 16,-5 4-15-16,-17 1-84 15,13 6-53-15,-23 9 84 16</inkml:trace>
  <inkml:trace contextRef="#ctx0" brushRef="#br0" timeOffset="-123777.119">3420 9984 462 0,'1'-3'266'0,"0"-3"-9"0,8 6-82 15,-9-3-40-15,2 2-20 16,-1 1-38-16,-2 0-19 15,0 0-22-15,0 0 2 16,0 0 13-16,0 0 11 16,0 0 13-16,1 0 1 15,0 0 4-15,-1 0-1 16,0 0 3-16,-1 0-1 0,-10 7-12 16,-3 0-3-16,-28 20-18 15,14-24-7-15,5 5-13 16,-10-3-7-16,-5-5-6 15,11 3-2-15,-7-4-3 16,10 1-1-16,7 2-3 16,3 1-1-16,1 0-1 15,15-2-1-15,-10-3 0 16,0 0 0-16,6 2-3 16,-10 0 0-16,13 0-4 15,2 2-3-15,0 1-1 16,-2-3 0-16,0 0 4 15,0 0 3-15,1 8 1 16,2 4 0-16,-2-2 1 16,4 26 1-16,-5-26-1 15,11 3 1-15,-12 1 0 16,-3-6 0-16,-2 5 1 0,-9 0-1 16,10 3-1-16,-2 1-1 15,-3-4 1-15,3 7-1 16,-4-9 0-16,4 2 0 15,7 3 0-15,-10-15 0 16,10 6 0-16,1-3-1 16,-1-4-1-16,3 1 0 0,-3-2 0 15,0 1 1-15,0-1 1 16,0 0 2-16,1 0 0 16,10-1 0-16,2-4-1 15,29-28-1-15,-30 9 0 16,6 13 0-16,1-1 0 15,-3 1-2-15,7 10 0 16,0-11 0-16,-2 7-2 16,6 13 0-16,-12-3-1 15,-4 4 0-15,3 5 1 16,-2 3 2-16,-5 4 0 16,3 2 2-16,-6 2 0 15,-7-2 0-15,9 5 1 16,-5-2 2-16,-14-3 1 15,10 3 2-15,-17-4 5 0,-14-2-1 16,0-6 26-16,-6-2 5 16,2-6 9-16,6 0 5 15,2-2-16-15,4-3-3 16,-7-11-9-16,14-3-5 31,9 7-10-31,0 1-4 0,-20-26-8 0,5 0 0 16,11 9-5-16,14 17-3 15,-7 2 5-15,12 6-31 0,-14 3-73 16,0 0-65-16,19 8 94 16</inkml:trace>
  <inkml:trace contextRef="#ctx0" brushRef="#br0" timeOffset="-123327.42">3602 10382 1360 0,'-1'-1'581'0,"0"-3"-324"16,-6 4-57-16,6 0-88 15,0 0-28-15,0 0-36 16,0 0-12-16,0 0-12 15,-4 7-3-15,2 2-1 16,0 0-3-16,-9 29-5 16,13-32-2-16,-5 1-3 15,0-6 0-15,0 0-1 16,0 1 8-16,3-2-44 16,0 0-52-16,0 0-125 15,1 0-114-15,0 0 195 16</inkml:trace>
  <inkml:trace contextRef="#ctx0" brushRef="#br0" timeOffset="-122672.915">4035 10054 829 0,'0'0'421'0,"0"-3"-85"16,1 3-82-16,-2-1-54 15,0 0-22-15,0 1-66 16,0 0-32-16,0 0-35 15,-2 9-7-15,-6 6-3 16,-20 29-2-16,9-19-11 16,-1 2-6-16,0 4-5 15,-1 2 0-15,8-3 4 16,6-7 2-16,-5 0 0 16,12 1 0-16,1-5-7 15,7 3-2-15,4-4-1 16,-6-4 0-16,7 1 0 15,-5 0 0-15,13-4 4 0,4 1 0 16,2-7 2-16,-4-5 0 16,8-2 0-16,-7-10 0 15,10-3 0-15,-2-8 1 16,11 0-2-16,-9-6-2 16,-11-11 1-16,4 4-1 15,-17 0 0-15,11 4 0 16,-9 10 1-16,-11-4-1 15,-7-3 6-15,-9-1 3 16,3 2 0-16,8 10 0 0,-14-1-6 16,4 7-4-16,-9 1-4 15,-10-4-3-15,10 9-2 16,2 1-2-16,-2 4-2 16,5 5 1-16,2 4-1 15,5 4-3-15,4 4 6 16,1-1-8-16,-2-2-66 15,-5-1-73-15,8 3 90 16</inkml:trace>
  <inkml:trace contextRef="#ctx0" brushRef="#br0" timeOffset="-120511.992">4971 9950 705 0,'15'-31'390'16,"-14"31"-100"-16,2 1-70 16,-3-2-24-16,-1-1-42 15,0 1-15-15,1 0-18 16,-1 0-8-16,0 0-8 16,1 0-10-16,-2 0-31 15,1 1-14-15,0 0-25 16,0 0-4-16,-5 12-1 0,-5 9 2 15,-14 32 6-15,16-16-1 16,0 3 0-16,-7-4-3 16,-2 4-4-16,1-2-1 15,-2-7-3-15,7 4-2 16,-2-5-4-16,6 0-1 16,3-2-2-16,-4-3 0 15,8-3-1-15,-9-6 0 0,2-7 1 16,4 1 1-16,-2-5 0 15,3-3-1-15,2 0-2 16,0-2-2-16,0 0-1 16,0 0 0-16,0 0-2 15,1 0 0-15,0 0 0 16,0 0 1-16,-2 0 0 16,1-1 0-16,1 0-1 15,3 1 1-15,16 0 1 16,30 0 1-16,-32 0 1 15,5 2 1-15,6 1 0 16,-5-2 0-16,5 4-1 16,-12-6 0-16,9 1 0 15,-2 1 1-15,-1-3 0 16,8 2 1-16,-5-3 0 0,3 3 1 16,1-1-1-16,1-2 0 15,-5-1 1-15,-13-6-1 16,-4 1-1-16,0 0 0 15,-1 4-3-15,6 5 6 16,-3-1-46-16,-4 4-64 16,-9 5-134-16,1 0 138 15</inkml:trace>
  <inkml:trace contextRef="#ctx0" brushRef="#br0" timeOffset="-118718.622">2613 10685 664 0,'-1'-1'340'0,"0"0"-91"0,0 0-22 15,1 0-39-15,0-1-15 16,0 1-18-16,0 0-9 16,0 0-15-16,0 0-8 15,16-6-16-15,28-3-5 16,-25 10-14-16,-3-7-10 16,6-3-18-16,-1 0-9 15,10 6-14-15,1 5-4 0,-3 0-6 16,5 10-4-16,-11-8-8 15,0-2-2-15,8 3-2 16,-1-2-2-16,4 2-2 16,-1 5 0-16,-5-9-2 15,2-1 0-15,1-2-1 16,6-1-1-16,-7-1 1 16,19 6-2-16,-9 0 0 15,-5-2 1-15,-5 3-2 16,-8-1 0-16,-6-2 1 15,1 0 0-15,4-3 0 16,-11-2-1-16,9 7 1 16,-6 0 0-16,3 3 0 15,0-3 0-15,-1 3-1 16,0 5 0-16,-2 2-1 0,3-5 1 16,-3-4-1-16,-1-6 2 15,8 3-2-15,-2-3 1 16,7 8-1-16,5 4 0 15,-9-9 1-15,14 5 0 16,-18-8-1-16,2 0 1 16,2 6-1-16,-8-1 1 0,10 3 0 15,-5-2-1 1,3 1 0-16,-4 2 0 0,-3-7 1 16,8 7 0-16,-1-3 0 15,-2 2-1-15,5 5 0 16,-7-7 1-16,-4 0-1 15,6 3 1-15,-3-8 0 16,0-5 0-16,9 4 0 16,-11-9 0-16,13 11 0 15,9 7 0-15,-5-5 0 16,0 2-1-16,-11 0 1 16,-3-4-1-16,-1 3 1 15,4 0 1-15,0-1 1 16,6 4 1-16,1-3 1 15,2 1 0-15,-3-2 1 16,-5-2 0-16,-1 3-2 16,0-1 1-16,4-3 1 0,2 3-1 15,0-4 1-15,3 3 0 16,2 1-1-16,2 0 0 16,0-4 0-16,-17-2 0 15,6 5-1-15,4 1 0 16,-7 0 0-16,14 2 0 15,-7-4-1-15,-4-2 0 0,10 2-1 16,-1-3 0-16,-3 2 0 16,-4-1 0-1,0 0-1-15,-1 4 0 0,5 1 0 16,3-1-1-16,5 3 1 16,-6-4 0-16,-1-1-1 15,11 7 1-15,-23-5 0 16,8-1 0-16,3 1 0 15,-10 0 0-15,15-2-1 16,-2 2 1-16,-2 3 0 16,-1-3 0-16,-3 1 1 15,-2-2 0-15,0-8-1 16,2 9-1-16,1-4 1 16,2-1-1-16,1 5 1 15,2-5 0-15,-1 4 0 0,1 2 0 16,-8-4 0-16,7 4-1 15,-6-4 1-15,6 2 0 16,3 0 0-16,-11-7 0 16,8 8-1-16,-6 4 1 15,1 4 0-15,-3-7 0 16,-3-1 0-16,-2-10-1 16,3 5 1-16,7 8 0 15,1-3 0-15,2 7 1 0,-4-3 0 16,1-3 0-16,-16-4 1 15,-5-2-1-15,6 5 1 16,-17-5 0-16,17 8 0 16,-1-2 0-16,-8-2-1 15,1 3 0-15,-4-4 4 16,0 2-10-16,-2-1 31 16,1 0 170-16,0 1-146 15</inkml:trace>
  <inkml:trace contextRef="#ctx0" brushRef="#br0" timeOffset="-117177.826">3029 10962 337 0,'0'1'252'0,"1"-1"-5"16,-1 4-32-16,-1-4-16 16,0 0-36-16,0-1-11 15,0 1-31-15,0 0-10 0,0 0-23 16,0 0-9-16,0 0-11 15,-1 0-8-15,1-1 5 16,1 1-2-16,5-1-8 16,12-1-1-16,17-7-12 15,-8 3-5-15,-1 2-5 16,7-9-6-16,25 7-11 16,-7 3-3-16,-13 3-5 15,2 7-2-15,-22-2 0 16,-11-3-1-16,12 6 0 15,-11 3-1-15,-2-1 5 16,-6 0 4-16,-8-1 5 16,3 4 2-16,-12-3-3 15,7-2-3-15,-11 6-4 0,-2-5-1 16,3 6-2-16,-4 3 0 16,0-9-1-16,0 2 0 15,10-3-1-15,4-4 1 16,5-3 0-16,-6-6-1 15,9 0-1-15,-1-5-1 16,2 6-2-16,3 1 0 16,1 1-3-16,-2 2 1 15,0-2-2-15,0 2 1 0,20 2 1 16,28-1-1-16,-22 3 0 16,-5-4 1-16,6 4 1 15,-12 0 0-15,2 2 1 16,1 3 0-16,-9-4 2 15,8 12-1-15,-4-3 0 16,0 9 1-16,-8-2 4 16,0 2 3-16,-12-2 4 15,-10-5 6-15,6 1 12 16,-8-2 5-16,3 2 10 16,1 1-1-16,-19-3-7 15,2 1-2-15,-10-8-6 16,4 1-2-16,7-1-2 15,0-8 0-15,6 0-1 16,1-1 1-16,1-10-4 0,0 3-5 16,4-7-7-16,2 2-4 15,3-5-5-15,-2-2 0 16,10 7-1-16,0-4-2 16,4 2-12-16,5 5-19 15,-3-5-49-15,1 4-43 0,5 3-124 16,-3-1-107-16,11 8 224 15</inkml:trace>
  <inkml:trace contextRef="#ctx0" brushRef="#br0" timeOffset="-116301.326">3639 11287 785 0,'0'-1'447'0,"0"0"-43"16,0 0-112-16,0 0-84 15,0 0-30-15,0-1-60 16,0 2-29-16,0 0-40 15,0 0-4-15,-1 11-2 16,0 0 0-16,0-1-12 16,1 26-8-16,-1-28-10 15,2 2-2-15,-2-4-3 16,2 1-1-16,-1 0-1 16,-6-7-1-16,5 4-1 15,-2-3 4-15,2-1-29 16,0 0-27-16,0 0-97 0,-1 0-83 15,2-1 141-15</inkml:trace>
  <inkml:trace contextRef="#ctx0" brushRef="#br0" timeOffset="-115439.911">4335 11048 765 0,'-3'0'391'16,"1"4"-116"-16,3-7-57 15,-2 2-2-15,1 0-17 16,0 0-16-16,0 0-43 16,0 0-16-16,-1 0-25 15,1 0-10-15,0 0-20 16,0 0-10-16,-1-4-17 16,-7-11-8-16,-22-24-10 0,22 43-5 15,-11-8-5 1,6 4-2-16,-9-1-4 0,-13-5-1 15,10 7-4-15,-6-1-1 16,8 8 0-16,0-1-1 16,1 1-1-16,6 9-1 15,-2 1-1-15,0-2 0 16,2 4 1-16,3-1-1 16,-2-6-1-16,1-3 0 0,5 3 1 15,1-1-1-15,5 1-1 16,2 1 2-16,3-1-2 15,2-3 1-15,10 1-1 16,2 1 1-16,4-3 1 16,4 4 1-16,-6-6 1 15,1-1 0-15,0-7 2 16,-4-8 0-16,6 0 1 16,-4-8 1-16,7 1 1 15,-2-1 0-15,1-5-1 16,-2-2 1-16,-11 1-3 15,10-3 1-15,-11 7-2 16,1 7-1-16,-9 0 0 16,-3 10-4-16,6 6-4 15,-8-1 0-15,4-2-1 0,1 6 2 16,-4 11 5-16,-5 34 1 16,-4-30 0-16,-5 3 0 15,3 7 1-15,-13-1 0 16,9 4 1-16,-3-4 0 15,12-2-1-15,6 3 1 16,0-6-1-16,-4 0 1 0,2-4 1 16,0-2-2-16,3-7 1 15,0-5 1-15,4 0-1 16,-2-7-1-16,0-3-6 16,0 2-22-16,0 0-86 15,0-1-66-15,1-2-549 16,2-19 493-16</inkml:trace>
  <inkml:trace contextRef="#ctx0" brushRef="#br0" timeOffset="-113256.676">4573 11056 705 0,'-1'-1'334'0,"1"-7"-116"16,0 12-29-16,0-7-27 16,4 2-13-16,-4 1-29 15,0-1-14-15,0 0-24 16,-1 0-7-16,0 0-12 15,0 1-5-15,0 0-7 16,-7 13-4-16,3 7-9 16,-40 24-2-16,22-25-7 0,5 11-4 15,3-8-4 1,2 5-3-16,2-4-4 0,3 0-2 16,4-3-2-16,2-4-2 15,4 2-1-15,2-4-1 16,7-2 0-16,1-1 2 15,1-2 1-15,2-2 1 16,-3-1 1-16,7-3 1 0,2-6 2 16,4-3 2-1,7-6 2-15,-9-3 0 0,2-5-1 16,8 1-1-16,-15-7-2 16,13 4 0-16,-12-1 0 15,-10-2-2-15,5 4 1 16,-14-4-1-16,-13 0 1 15,9 7 3-15,-5-4 3 16,-3 0 0-16,18 14 1 16,-20-8-3-16,-3 4-5 15,-3-2-2-15,-10-4-6 16,6 5-1-16,7 7-2 16,3 6-1-16,3 6-1 15,-1-8-1-15,3 2-1 16,-9-2 0-16,14 6-1 0,-1 4-1 15,-5-3 3-15,13-3-13 16,-7 1-52-16,2-3-40 16,2-1-118-16,0 1-96 15,0-1 205-15</inkml:trace>
  <inkml:trace contextRef="#ctx0" brushRef="#br0" timeOffset="-112497.073">5132 10922 586 0,'0'-1'318'15,"0"0"-49"-15,-1 0-31 16,0 0-39-16,0 0-14 15,0 0-29-15,0 0-13 16,0 0-22-16,0 0-16 16,0 0-26-16,-1-1-9 0,1 1-19 15,0 1-3-15,0 0-1 16,-3 5-4-16,-8 14-4 16,-10 36-2-16,15-24-8 15,5 6-5-15,-7-6-4 16,-1-4-2-16,-2 0-2 15,0-2-2-15,6 4-2 16,-3 2-1-16,1-5-2 16,0-4 0-16,-2-5 0 15,5 0-1-15,-1-3 1 16,0-1 1-16,2-5-2 16,-2-3-2-16,5 0-1 15,1-1-2-15,4 3 0 16,-1-1-1-16,5 2-1 15,-5-3 2-15,0-1 0 16,6-1 0-16,2-1 1 0,6 5 2 16,9-2 3-16,-2 0 2 15,5-4 4-15,-5-8 2 16,3-3 4-16,5 3 3 16,-7 1 1-16,7 6-1 15,-5 0-7-15,-12-2-3 16,-4-4-8-16,-1 3-1 15,1 0-1-15,7 5-1 16,-2-1-1-16,-3 0 0 0,-2 5 6 16,-9-6-22-16,8 8-47 15,-7 0-63-15,-1 0 69 16</inkml:trace>
  <inkml:trace contextRef="#ctx0" brushRef="#br0" timeOffset="-111495.706">7017 10344 588 0,'13'-2'336'0,"-10"-2"-31"16,2 4-58-16,-7-2-58 15,1 1-23-15,0 1-38 16,0 0-10-16,0 0-10 16,-1 3-1-16,-7 13-6 0,-15 31-6 15,5-27-15-15,-2-2-7 16,2 7-17-16,-6-4-9 16,0 3-20-16,3 1-7 15,-5-13-10-15,7 11-1 16,0-9-2-16,-2-2-2 15,-4-6-1-15,7-4-1 0,6-2 3 16,-5-2-10-16,28 9-42 16,-18-8-35-16,9-4-101 15,3-3-71-15,-9-13 159 16</inkml:trace>
  <inkml:trace contextRef="#ctx0" brushRef="#br0" timeOffset="-111183.661">6867 10323 904 0,'-5'-4'439'0,"7"9"-141"0,-2-2-66 15,0 2-55-15,0-5-27 16,0 0-36-16,0 0-13 15,3 15-24-15,2 0-6 16,17 34-9-16,-6-23 0 16,1-3-8-16,0 5-4 15,2-1-15-15,-3-2-10 16,3 1-12-16,-5-5-3 16,-5-10-2-16,2 6-1 15,-8-8 11-15,8-2-10 0,0 2-82 16,-10-13-54-16,10-2 68 15</inkml:trace>
  <inkml:trace contextRef="#ctx0" brushRef="#br0" timeOffset="-109826.193">7951 10180 637 0,'2'-4'392'16,"4"-6"-68"-16,-6 9-71 15,4-7-27-15,-4 7-63 16,0 0-21-16,0 0-45 16,0 0-17-16,0 1-24 15,0 0-10-15,0 0-12 0,-1 20-1 16,-10 33-6-16,3-25 1 16,-6 3 2-16,1 2-1 15,5 3-1 1,-14 5-5-16,10-4-8 0,-3 1-2 15,1 2-3-15,11-6-2 16,-9-5-1-16,3-1 1 16,0-10-2-16,7 7 1 0,-2-14 1 15,2-2 1-15,2-9 8 16,0-3-6-16,2-2-37 16,-2 4-38-16,2-11-111 15,3-13-99-15,22-37 173 16</inkml:trace>
  <inkml:trace contextRef="#ctx0" brushRef="#br0" timeOffset="-109497.653">8152 10425 1152 0,'-1'0'515'15,"-2"4"-244"-15,1 0-45 16,0 2-73-16,-6 6-28 16,-17 26-39-16,23-21-13 15,-1-7-22-15,0 5-11 16,2 0-17-16,-2-7-6 15,2 2-5-15,-4-2-2 16,-1-2-2-16,-1-2-2 0,20 10 11 16,-7-8-18-16,-4-13-80 15,4 5-67-15,-7-13 80 16</inkml:trace>
  <inkml:trace contextRef="#ctx0" brushRef="#br0" timeOffset="-108751.356">8603 10123 504 0,'0'-7'334'16,"2"2"-11"-16,-1-1-89 16,-3-1-14-16,2 1-30 15,11 6-19-15,-11 1-46 16,8 2-29-16,-8 10-32 16,-8-2-8-16,3 11-5 15,-3 9 2-15,1-1-8 16,-1 3-3-16,4 1-10 15,-4-4-3-15,1 1-7 16,-12-4-3-16,7-2-5 16,3-3-2-16,0-6-2 15,-3-4 0-15,6-3 1 0,-6-1 1 16,1-8 6-16,14 3 2 16,-9-8-1-1,3-3-1-15,7-1-8 0,-12-4-4 16,8 0-5-16,0 4-1 15,8 1-3-15,-3 1-3 16,16 7-1-16,-6-4 0 0,-17-1-2 16,23 7 1-16,-21-1 0 15,16 5 0-15,11 7 2 16,-10 0 2-16,-8-2 4 16,5 1 1-16,5-3 1 15,-1-2 0-15,16 4 0 16,-12-6 0-16,-5-1 1 15,-6-3 0-15,-1-2 0 16,-1 1 16-16,1-1-49 16,-3-2-38-16,3-1-97 15,-3 0-106-15,5-3 173 16</inkml:trace>
  <inkml:trace contextRef="#ctx0" brushRef="#br0" timeOffset="-108407.768">8895 10094 1028 0,'3'6'517'0,"-3"3"-146"0,-2-1-184 16,0 2-36-16,-5 5-40 15,-1 7-16-15,1 10-27 16,-2-2-9-16,2 9-7 16,-3-1-2-16,1-3-9 15,-4-1-4-15,-4 0-12 16,8 2-6-16,-2 3-7 16,2-3-3-16,3 3-2 15,-5-6-1-15,-2-14-1 16,3 5 2-16,1-11-23 15,0 2-46-15,6-4-115 16,0-6-63-16,11-5 135 16</inkml:trace>
  <inkml:trace contextRef="#ctx0" brushRef="#br0" timeOffset="-107270.839">9526 10069 544 0,'5'0'299'0,"3"2"-48"16,-2 0-31-16,-12-6-45 0,16 6-16 15,-1 1-24-15,-6 0-5 16,-1 2-10-16,-8-5-4 16,5-1-4-16,0-1-1 15,0 2-14-15,-4 2-10 16,3-1-21-16,-11 6-11 0,-28 32-13 15,27-27-7 1,-16-2-11-16,-2-3-6 16,-3-8-7-16,8 7-2 15,-5-3-4-15,18 3 0 0,5-3-3 16,-5-1-2-16,15 1 0 16,-5 0 0-16,-2 8-1 15,7-4-1-15,-2-9 0 16,-1 0 1-16,2 2-1 15,0-2 2-15,-1 2 0 16,0 0 0-16,0 0 1 16,1 0 0-16,0 0 0 15,0 3 1-15,1 3 0 16,-1-1-1-16,-1 6 0 16,-2-3 0-16,-1 7-1 15,-12 27 0-15,8-31 1 16,0 2-1-16,1-4 1 0,-2-3 0 15,4 2-1-15,4 2 1 16,0-2-1-16,1-2 0 16,1-2-1-16,-3-5-1 15,2-1 1-15,0 1 1 16,0 0 1-16,2 0 0 16,12-1-1-16,0-3 0 15,31-13-2-15,-26 8 0 16,5 4 1-16,-5-3 0 15,7 3 1-15,-3-2 0 0,0 2 0 16,7 12 0-16,-12-2 0 16,9 6-2-16,-16 2 0 15,-11-6 1-15,13 12-1 16,-16-3 1-16,-6 3 1 16,4 4 0-16,-15-3 1 15,10 5 1-15,4 1 1 16,-1 1 1-16,-9-8 0 15,-9-4 1-15,1 3 10 16,-1 0 4-16,5 8 6 16,-1-8 3-16,-2-12-5 15,0 2-1 1,4-8-3-16,0-1-3 0,0 1-6 0,0-3-1 16,-6-11-4-16,4 7-1 15,2-3-2-15,1-4 1 16,1 4-14-16,-2-3-17 15,7 2-39-15,-5-1-40 16,14 6-92-16,-1 4-59 16,12-2 158-16</inkml:trace>
  <inkml:trace contextRef="#ctx0" brushRef="#br0" timeOffset="-106199.345">10387 10098 709 0,'8'0'369'0,"-9"-4"-90"15,2 7-44-15,-1-3-55 16,-1-1-24-16,0 1-44 16,1 0-10-16,0 0-16 15,-1 16-3-15,-9 29 3 16,-1-32-3-16,-2 13-2 0,5 2-4 15,-7 4-11-15,1 6-8 16,-1-2-18-16,-3 0-10 16,5-3-13-16,-2-3-3 15,3-1-5-15,1 0-1 16,0-10-1-16,4-3-1 16,0-5 2-16,2-7 2 0,0-1 2 15,1-2 2-15,0-1-1 16,3-1-3-16,0 0-4 15,0 0-2-15,0 0-2 16,0 0-1-16,0 0 0 16,1 0-1-16,0 0 1 15,0 0-1-15,-1 0 0 16,1-1-1-16,0 1-1 16,0 1-1-16,0 0 1 15,0 0 0-15,0 0 1 16,0 0 0-16,0 0 0 15,0 0 0-15,3 0 0 16,1 0-1-16,12 5 1 16,23 7 1-16,-18-11-1 15,4 7 1-15,5-5 1 16,-2-3 0-16,6 3 1 0,-6-5 1 16,1 2 0-16,-7 1 0 15,-6-6 0-15,13 6 0 16,-11-10 1-16,18 4-1 15,-8 5 0-15,-7-2 1 16,-2 3-2-16,-10-3 0 16,-1-3 1-16,1 8 0 0,-9-6-1 15,4 8-2-15,-4-2 2 16,0-3-17-16,0 0-75 16,0 0-54-16,-1 0-138 15,0 0-83-15,0 0 232 16</inkml:trace>
  <inkml:trace contextRef="#ctx0" brushRef="#br0" timeOffset="-100837.267">11155 10575 444 0,'-16'29'300'0,"12"-26"46"16,0 0-166-16,0 3 14 16,4-3-97-16,-2 1-61 0,2-4 29 15,0 0-45-15,0 0 53 16,0 0-4-16,0 0 5 16,0 0 2-16,0 0 2 15,0 0 4-15,0 1 5 16,0-1 0-16,0 0-5 15,0 0-4-15,0 0-5 16,0 0-4-16,0 0-10 16,0 0-6-16,0 0-18 15,0-1-5-15,0-1-10 16,1 1-1-16,7-7-4 16,-1-12-1-16,30-31-2 15,-32 19-2-15,3-9-3 16,4 1-1-16,6-7-2 15,4-1-2-15,2 1 0 16,-2-1-1-16,1 9-1 0,-3 4 0 16,2 9-1-16,-8 1 0 15,13 17 1-15,-11-1-1 16,-9 3-6-16,3 8-1 16,-24-2-4-16,21 10 0 15,-7 10 7-15,1 4 1 16,3 6 3-16,-10-1 0 15,-1 2 0-15,-1 0 1 0,2 3 0 16,10 0 1-16,-1 1 1 16,-4-5-2-16,6 1 1 15,-15-5 0-15,11 0 0 16,2-3 0-16,-3-6 0 16,14 3 1-16,-10-8 0 15,-2-4 0-15,7-1 1 16,-8-6 3-16,2-5 3 15,13 7 2-15,-9-12-1 16,3-4 0-16,10-7-3 16,-6-6 0-16,4-3 0 15,-1-1-1-15,1 1-2 16,1-8 1-16,3 2-1 16,-1-5 1-16,-4-8 1 15,-1-4-2-15,-3-5-1 16,3 6-1-16,-3 3-2 0,3 9 1 15,-2 4-1-15,3 6 0 16,-2 6-1-16,-3 0-1 16,-7 13-1-16,-6-3-1 15,1 7-4-15,0 6-4 16,-1 3 19-16,0-3-26 16,0 4-92-16,-4 15-71 15,-6 34 93-15</inkml:trace>
  <inkml:trace contextRef="#ctx0" brushRef="#br0" timeOffset="-99098.509">12069 10337 362 0,'4'-6'251'0,"0"2"25"16,5 3-37-16,-4-1-54 15,-4 1-16-15,2-2-17 0,-4 2-10 16,1 0-12-16,0 0-8 16,0 0-23-16,-1 0-9 15,0 0-20-15,0 0-10 16,0 0-12-16,-1-1-3 15,1 1-2-15,0 0-3 16,-13-6-8-16,-23-9-5 0,24 16-6 16,-5-1-2-1,9 3-2-15,-15-4-1 16,10 8-6-16,5-3-4 0,-18-2-4 16,18 7-1-16,-19-5-1 15,6 7-1-15,3 4-1 16,-9 0-1-16,14 5 1 15,-9-5-1-15,9 3 0 16,2-5 1-16,1 1-1 16,4 0 0-16,0-2 0 15,3 3 0-15,4-1 1 16,0 1 1-16,2 0 0 16,3 1 0-16,2-1 0 15,-4-4 1-15,12 10 0 16,-9-9 1-16,3-1 0 15,3-3 2-15,-6-9 1 16,8 0 1-16,0-9 1 0,14 6-1 16,-8-18-1-16,22 8-3 15,-15-12 0-15,-3-6 0 16,21 4 1-16,-22-8 1 16,13 10 1-16,-4-2 1 15,-15 8-1-15,-4-2 1 16,-5 7 0-16,-7 5 0 15,-1 4-4-15,-2 8-3 0,-1 4-3 16,-4 6-1-16,-5 0 3 16,-1 0 3-16,0 4 3 15,-2-4 1-15,6 8-2 16,-4 2 1-16,3-2-1 16,-2-1 0-16,7 4 0 15,6 0 0-15,-1-4-1 16,4 3 0-16,-8-8 0 15,3 5 0-15,4-4 0 16,-3-1 1-16,3-1 3 16,-2-10 0-16,-1 1 2 15,0 1 2-15,0-4-14 16,0-1-29-16,0 0-113 16,0 0-72-16,2-18 127 0</inkml:trace>
  <inkml:trace contextRef="#ctx0" brushRef="#br0" timeOffset="-98355.916">12691 9990 845 0,'-6'0'454'16,"2"3"-129"-16,-4 4-101 15,-4-1-25-15,-6 6-49 16,-1 6-16-16,-3 6-16 16,0 9-15-16,-6-2-17 15,-3 1-6-15,-7 3-15 16,6-4-6-16,12 8-11 0,6-5-5 16,5-4-10-16,4-2-5 15,-9-4-10-15,11 3-3 16,3-4-6-16,-3-3-1 15,6 0-2-15,-1-4-2 16,12 4 1-16,-6-3-3 16,10-5 2-16,-8-1 0 0,0-13 4 15,16 2 1-15,-1-13 2 16,6-3 1-16,4-7-3 16,-7-11-1-16,8 2 1 15,-4-6-2-15,-11 7 3 31,0 1 0-31,16-27-3 0,-12-5 1 16,-1 3-2-16,-25 22-1 16,-1 2 0-16,-10 5-2 15,-8 6-1-15,6 10-2 16,-8-1 0-16,0 3-3 16,8 5-1-16,-10 0-1 15,5 7-1-15,4 9-1 16,-5 0-1-16,4 10 0 15,-5-4 1-15,-2 8 0 0,0 3 2 16,-6 0-25-16,11 6-18 16,-4-2-44-16,8-6-28 15,8 4-54-15,3-3-49 16,15-10-153-16,3 1 232 16</inkml:trace>
  <inkml:trace contextRef="#ctx0" brushRef="#br0" timeOffset="-97802.907">13105 10011 738 0,'-1'-7'376'0,"1"5"-82"0,5 1-48 16,-5 0-58-16,0 1-11 16,-1 0-33-16,0 0-17 15,-2 16-5-15,-5 42-8 16,-3-25-11-16,-2 6-6 16,-9-1-14-16,-2 1-8 0,2 3-17 15,0-6-8-15,-3-4-17 16,-1-2-6-16,8-3-10 15,-3-3-4-15,13 2-3 16,2-4-3-16,2-6-1 16,9 3 0-16,0-5 0 15,-7-8-1-15,4 2-1 16,-1-1-1-16,-5-11-10 16,7 5-16-16,-9-5-39 15,11-1-29-15,6-1-87 16,1 1-50-16,18-7-162 15,-17-6 236-15</inkml:trace>
  <inkml:trace contextRef="#ctx0" brushRef="#br0" timeOffset="-97440.439">13504 9951 961 0,'4'-5'472'16,"1"8"-150"-16,-5-3-65 16,-1 9-60-16,-3 4-24 0,-9 6-30 15,0 9-16-15,-7 8-18 16,2 9-5-16,-7 1-15 16,10 6-10-16,3-9-22 15,2-5-4-15,6 1-17 16,-16-9-8-16,0 1-11 15,8 3-9-15,-10-5 0 16,23 8-2-16,-1-2-1 16,-22-9-2-16,19 5 1 15,-20-11 0-15,5-3 0 16,13 0 0-16,-7-12-8 16,3 1-15-16,3-3-39 15,2 1-23-15,6-2-123 16,-2-1-76-16,0-2 176 15</inkml:trace>
  <inkml:trace contextRef="#ctx0" brushRef="#br0" timeOffset="-97081.534">13074 10303 813 0,'-5'-8'427'0,"3"2"-91"16,1 2-74-16,1 1-51 15,0 2-26-15,0 0-39 16,0 0-16-16,1 0-32 15,13-3-7-15,8 0-16 16,35 4-6-16,-23 7-8 16,1 1-10-16,-6-5-13 15,-2-6-8-15,7 7-13 16,-13-4-3-16,2 2 7 16,-9-2-10-16,-14-10-52 0,15 7 9 15,6 0 4-15</inkml:trace>
  <inkml:trace contextRef="#ctx0" brushRef="#br0" timeOffset="-96302.431">14231 10448 1907 0,'13'5'42'15,"-5"-2"1"-15,-8-2 63 16,12 2 2-16,-13-3 14 16,5 0 2-16,10 0-12 15,10 3-5-15,20-1-23 16,-3-4-11-16,9-3-19 15,-12-1-8-15,5-1-11 0,-1-2-2 16,0 2-16-16,8 1-5 16,-11 2-6-16,-16 2-5 15,0 2 4-15,-20-1-2 16,-3 1-1-16,17 2-2 16,-30-2 0-16,19 5-13 15,-11 0-46-15,-4-1-39 16,7 6-118-16,-21-2-10 15,4-1 132-15</inkml:trace>
  <inkml:trace contextRef="#ctx0" brushRef="#br0" timeOffset="-95834.318">14150 10724 652 0,'-1'-4'406'0,"2"2"-57"15,1-3-68-15,-2 5-25 16,0 0-41-16,0 0-19 16,22 0-31-16,25 3 2 15,-35-7-40-15,8 0-14 0,-2 4-21 16,-2-10-21-16,26 9-6 16,3 2-4-1,-2-3-16-15,7 4-7 16,-8-2-11-16,-4 1-5 0,3-5-9 15,3 4-3-15,-6 1-5 16,-2-1 0-16,-9 3 0 16,-19-6 0-16,-5-7-1 15,-3 0 1-15,1 8-13 16,16 3-16-16,-12 5-43 16,-4-1-62-16,-6-3-264 15,-1 11 262-15</inkml:trace>
  <inkml:trace contextRef="#ctx0" brushRef="#br0" timeOffset="-76830.433">15517 10269 396 0,'36'-40'241'0,"-32"22"-11"15,4 10-26-15,-2 6 6 16,-4-1-23-16,1 2-18 0,-3 0-1 16,-1-1-24-16,0 1-21 15,0 0-14-15,0 1-12 16,0 0-6-16,0 0 5 15,0 0-18-15,0 0-10 16,0 1-21-16,-4 8-11 16,1 1-10-16,-1 2-5 15,-9 27-2-15,13-16-1 16,-7 4 3-16,-3 3 1 0,2 5-2 16,-8 0 0-16,2 4-6 15,4 6-2-15,-4 1-3 16,-2-7-1-16,4-3-2 15,-6-10 0-15,5-6 0 16,3-2 0-16,0 0-1 16,9 0-1-16,0-7-1 15,6 4-1-15,-2-13-2 16,-2-5-10-16,6 3-58 16,-6-1-50-16,0 0-132 15,0 0-91-15,12-3 212 16</inkml:trace>
  <inkml:trace contextRef="#ctx0" brushRef="#br0" timeOffset="-76416.553">15798 10520 1257 0,'-2'0'595'0,"1"0"-248"16,0 0-50-16,0 0-91 15,0 0-52-15,0 0-63 16,0 0-23-16,-14 5-34 15,-22 19-9-15,30-12-5 16,10 4-3-16,-12-1-4 16,11 6-3-16,-3-5-3 15,-3 3-2-15,13-1-1 16,-31-18 0-16,26 9-2 16,-10-2 0-16,-4-5-11 15,11 11-19-15,-13-8-59 16,3 4-39-16,4-1-95 0,6 3-56 15,9 2-168 1,-7-7 274-16</inkml:trace>
  <inkml:trace contextRef="#ctx0" brushRef="#br0" timeOffset="-75461.478">16362 10260 208 0,'38'-39'195'16,"-27"34"34"-16,-4-1-10 0,-1 5-7 16,-2-2-24-16,0 0-11 15,-2 5-26-15,-2-3-5 16,0 0-2-16,0 0-4 15,0 1-9-15,-2 0-6 16,2 0-9-16,0 0-8 16,0 0-20-16,0 0-11 15,-1-1-20-15,0 0-6 16,0 0-5-16,0 0-3 0,-12-5-13 16,-17-6-7-16,-36 0-10 15,34 20-5-15,0 2-5 16,-3 4 0-16,0-8-1 15,-1 5-1-15,-1-6-1 16,9-4-1-16,14 8-2 16,1-4 0-16,9 2-3 15,4 5 1-15,9 0 1 16,9-1 1-16,18 2 1 16,-4 1 1-16,7-4 1 15,3 2 0-15,-18 0 0 16,5 0 0-16,-1 3 1 15,-7 1 0-15,-1 5 0 16,-1 0 0-16,-18 6 0 0,-2 0 2 16,-10 4-1-16,-4-2 1 15,-2 2 1-15,1 1-1 16,-10-7 2-16,-5 0 0 16,4-7 1-16,7 1-2 15,-4-12 1-15,18-2 1 16,-10 0 0-16,-16-15 1 15,26 3 2-15,-16-1-1 0,24-2-2 16,1-1-2-16,2-9-4 16,14 1 0-16,-11-15 0 15,10 2-1-15,10-2 1 16,-14-7 0-16,16 7 3 16,5-1-1-16,-7 2 2 15,12-1-1-15,-7-2 2 16,-5 8-1-16,-7-3 1 15,0 3 0-15,-21 1-2 16,12-4-1-16,0 12-2 16,-6 3 0-16,14 6-1 15,-15 9-2-15,-1 0-7 16,-3 0-24-16,-1 1-85 16,1 6-66-16,2 23-286 15,2 42 298-15</inkml:trace>
  <inkml:trace contextRef="#ctx0" brushRef="#br0" timeOffset="-74714.363">16777 10162 828 0,'-4'-5'413'0,"4"2"-127"16,-1-1-40-16,2 1-66 16,-2 2-32-16,0 0-54 15,0 0-18-15,0 1-14 16,-1 0 3-16,-3 21 12 0,-14 30-2 16,19-19-11-16,-18-6-5 15,4 9-13-15,2 2-6 16,-8-2-11-16,1 2-6 15,-2 3-9-15,-11-5-4 16,10 0-5-16,6-1 0 0,3-6-2 16,23 9 0-16,-10-13-1 15,4-1-1 1,19 1 1-16,-19-15-1 0,18 3 1 16,-3-4 2-16,5-8-1 15,11 0 1-15,-3-10 1 16,8-7-2-16,-2-6 1 15,1-5-1-15,1 2 0 16,-5-3 1-16,-10 1-1 16,-5 2 1-16,-6 3 0 15,-3 5 2-15,-8 1 4 16,-4 0 2-16,-9 4 1 16,-3 4 0-16,-5 7-1 15,1 3-1-15,-4 11 1 16,-2 1 1-16,1 6 0 15,1 7-1-15,5-3-2 16,5 4-1-16,7 2-5 0,2-13-2 16,7 6-1-1,3-7 0-15,3-1 1 0,2 2-5 16,1-8-45-16,0-3-56 16,-2 1-251-16,-2 0 232 15</inkml:trace>
  <inkml:trace contextRef="#ctx0" brushRef="#br0" timeOffset="-73058.36">17662 10184 551 0,'-6'-7'333'15,"17"5"-66"-15,-8-4-54 16,1 7-26-16,8 2-41 16,-14-1-7-16,2-2-11 15,-3-5 1-15,1 4-6 16,1 1-10-16,0 0-10 15,0 0-8-15,1 0-12 16,-1 2-4-16,-3 9-11 16,-1 11-3-16,-12 29-7 15,8-23-4-15,9 14-11 16,-14-11-5-16,1 5-10 16,1 1-4-16,-5-6-6 0,6 8-3 15,0-5-3-15,-6 1-2 16,-5-5-2-16,2-1 0 15,-2-8-2-15,4-6 0 16,5-5-1-16,0-5 1 16,7 0-1-16,2-5 1 15,0-1-1-15,4 1 1 16,0 0-3-16,0-1-1 0,0 1-1 16,0 0-1-1,0-2 0-15,0 1 0 0,0 0 0 16,0 0-1-16,0 0 0 15,2 0 1-15,7-1 0 16,7 2 0-16,27 14 0 16,-30-9 0-16,15 3 0 15,-8-10 1-15,-2 0-1 16,10 7 0-16,-8-8 1 16,2 3-1-16,-1 1 1 15,4-1 0-15,1 2 1 16,1-5 0-16,8-4 0 15,-9-4 0-15,-7-4 0 16,1 10-1-16,-5 1 0 16,0 5 0-16,-5-3 0 0,1 2-1 15,-6-3 0-15,0 2 0 16,-1 11 0-16,-3 0-1 16,1 5 8-16,-2 1-17 15,-1 5-61-15,-2-3-63 16,-3 5-169-16,6-5 186 15</inkml:trace>
  <inkml:trace contextRef="#ctx0" brushRef="#br0" timeOffset="-71790.25">18827 10612 351 0,'-1'0'233'16,"0"0"-15"-16,-1 0-60 15,2 0-18-15,0 0-21 16,-1 0-10-16,1 0-10 16,-1 0-10-16,0 0-17 15,0 0-4-15,0 0-11 0,0 5 0 16,-1 4-2-16,0 3 3 15,-3 27 1-15,5-31-2 16,-1 2-7-16,0-3-3 16,-2 0-5-16,0 2 0 15,2-3 3-15,0-2 0 16,1-2-3-16,0-2 4 0,0 0 14 16,0 0 2-16,0-1-1 15,0 0-6-15,0-8-20 16,4-14-2-16,10-30-1 15,-2 24-1-15,5-14-5 16,5-1-3-16,1-6-8 16,4 3-3-16,3 9-4 15,-8-2 0-15,3 3 0 16,4 10 1-16,-10-3 0 16,11 8-1-16,-15 5-3 15,-5-1-1-15,-7 7-2 16,1 9-2-16,-3 2-1 15,-6 1-1-15,4-1 0 16,0 0 1-16,0 5 1 16,-2 16 1-16,0 36-1 15,9-25 0-15,-4-3 0 0,-4 2 1 16,-14 0 0-16,8 2 0 16,-9 2 1-16,23 6-1 15,1-6 0-15,-11-1 0 16,16 2-1-16,-18-9 1 15,14 0 0-15,-8-7 0 16,4-13 1-16,-4 4-1 16,11-3 2-16,-1-3-1 0,-3 0 3 15,11-7 1-15,-7-5 2 16,1-4 0-16,3-14-1 16,8 9-2-16,-2-22 0 15,4 0-1-15,-1-6 0 16,-2-14 1-16,4-1-2 15,3 1 1-15,2 1-1 16,-7-5 0-16,-5 7-1 16,-1 1-1-16,0 8 0 15,2 10 0-15,10 9 0 16,-13 2 0-16,-13 5 0 16,2 7-1-16,-11 5 0 15,12 6-3-15,-3 3-5 16,-4 7 0-16,-4 11-37 15,-9 7 4-15,5 13-224 0,1-2 180 16</inkml:trace>
  <inkml:trace contextRef="#ctx0" brushRef="#br0" timeOffset="-70940.795">19757 10487 764 0,'4'-2'414'0,"-3"-4"-82"15,1 1-69-15,-2 4-54 16,0-1-34-16,0 1-44 0,4-6-15 16,3-2-34-16,0 1-13 15,21-28-6-15,-27 34 3 16,-4-4 3-16,-1 2 0 15,-2 1-13-15,3 1-10 16,-10-1-17-16,-1 3-6 16,-1 2-9-16,-8-1-2 15,-4 5-5-15,-2 3-2 16,-5 3-2-16,1 0-1 0,8 4-1 16,10 6 1-16,-6-5-2 15,-1 2 0-15,3 2 0 16,-9-4 0-16,9 6 0 15,2-6 0-15,8 5-1 16,3-3 1-16,2-4-1 16,4 3 0-16,8-8-1 15,-6 1 0-15,13 1 0 16,-6-3 1-16,-4-9 0 16,22 6 1-16,-10-12-1 15,19 5 1-15,5-7 1 16,-9-16 0-16,12 7 0 15,-9-17 0-15,-5 1 1 16,-1 0 0-16,-11-5 0 16,0 8 1-16,-9 1-1 0,-2 8-1 15,-1 5 0-15,-4 4 0 16,-1 6-1-16,-2 4 0 16,-4 4 0-16,3-2 0 15,1 0-5-15,-2 7-2 16,-6 9 0-16,-15 31 0 15,17-24 6-15,2-1 0 16,0 6 0-16,3 2 0 16,-3-7 1-16,2 3 0 0,2-3 0 15,-1-3 0-15,2-4 0 16,-3-6 11-16,4-1-35 16,-3-5-21-16,2 2-79 15,0-4-43-15,0-3-119 16,0 0 172-16</inkml:trace>
  <inkml:trace contextRef="#ctx0" brushRef="#br0" timeOffset="-70295.88">20402 10205 465 0,'6'-12'283'0,"1"6"-2"0,5 3-31 16,-4-6-14-16,6 9-12 16,-14 1-19-16,-6 0-7 15,-12 3-24-15,-5 7-14 16,-1 5-26-16,3 4-19 0,-4 12-34 15,-10-8-4-15,4 10-33 16,-1-3 1-16,3 4-22 16,-4-2-14-16,7 0 2 15,7 7-10-15,1-8 6 16,11 6-1-16,12 0-2 16,-12-13-1-16,14 3 0 15,-6-6-1-15,-4-14 0 16,11 4 0-16,3-4 2 15,10-1-2-15,7-1 2 16,0-3 0-16,-1-6-2 16,3-4 1-16,7-13 0 15,8 1-2-15,4-12 0 16,-5-5 1-16,0-5 0 16,-1-3 0-16,-15-2 2 15,-3-3 0-15,-11 7 0 0,-12 0 1 16,-3 6 0-16,-3 4-1 15,-8 9 0-15,2 10 0 16,-4 4-3-16,2 2-1 16,-8 2 0-16,-1-8-1 15,1 3-1-15,-12 3-1 16,2 2-1-16,-1 8-3 16,-1 7-9-16,7-8-14 0,1 4-27 15,6 4-26-15,5-7-75 16,3 8-48-16,8-2-170 15,1-6 230-15</inkml:trace>
  <inkml:trace contextRef="#ctx0" brushRef="#br0" timeOffset="-69728.764">20897 10200 831 0,'3'-8'428'0,"2"3"-112"15,-4-1-9-15,9 11-76 16,-7-4-18-16,-3 0-37 15,0-1-49-15,-1-1-30 16,0 1-22-16,0 0-26 16,-5 6-5-16,1 23 0 15,-35 30-2-15,14-30-5 16,6 10-2-16,-4-1-7 16,-3-2-3-16,8 10-8 15,2 3-4-15,0-6-6 16,2 1 0-16,-2-16-3 0,2 1 1 15,1-6-1-15,1-4-2 16,6-6 0-16,1-7-1 16,6-4-16-16,4-3-19 15,4-12-47-15,4-2-50 16,10-11-125-16,-3-8-48 16,10-5 179-16</inkml:trace>
  <inkml:trace contextRef="#ctx0" brushRef="#br0" timeOffset="-69369.585">21229 10120 779 0,'14'-13'443'0,"-3"10"-55"16,-3-1-96-16,-3 4-81 15,-5-4-39-15,-1 4-47 16,1 0-12-16,-1 0-16 15,-2 12-6-15,-5 14-8 16,-11 31 2-16,7-27-18 31,6-16-7-31,0 1-14 0,-18 48-11 0,-8-5-7 16,1 5-3-16,5-18-9 16,6 5-3-16,-3-2-5 0,-6-11-3 15,23 3 0-15,-13-11-1 16,8-1 1-16,10 2-1 15,-12-12-1-15,2 1 0 16,4-8-4-16,-4-2-16 16,1-6-35-16,16 2-4 15,0-8-149-15,-12-6-67 16,-1-10 174-16</inkml:trace>
  <inkml:trace contextRef="#ctx0" brushRef="#br0" timeOffset="-69100.915">20733 10496 625 0,'-2'-5'448'0,"-7"-1"88"16,5-3-153-16,6 1-93 15,3 4-39-15,8-12-74 16,10 4-24-16,11-1-56 15,2 7-20 1,-18 2-35-16,0 2-10 0,61-5-18 16,-2 0-4-16,-7 6-5 0,-37 2-1 15,-12 2-5-15,-2 3-33 16,-2-1-136-16,-7-2-497 16,2 2 454-16</inkml:trace>
  <inkml:trace contextRef="#ctx0" brushRef="#br0" timeOffset="-67403.6">21910 10373 716 0,'-1'-3'151'0,"2"-3"7"0,0-2 137 16,4 1-60-16,2-1-27 15,-5 4-36-15,9 3-17 16,-11 1-33-16,0 1-19 15,2 1-36-15,-2-2-16 16,-1 0-21-16,0 2-2 16,-3 24 2-16,-15 30-1 15,4-23 4-15,1 9-4 16,-3-1-7-16,-8-1-4 0,5-2-9 16,-6-4-1-16,4-7-3 15,3 0 0-15,5-5 0 16,1-4 1-16,5-6-2 15,2 0 1-15,5-9 4 16,-1 0-1-16,2-9-2 16,0 5-3-16,0 0-9 15,11-24-9-15,27-30-8 16,-12 19-1-16,7-3 1 16,6-6 6-16,2-1 8 15,5 7 4-15,-7 2 2 16,-1 8 1-16,-3 8-1 15,-8 2-1-15,-1 10-3 16,-6 3-1-16,-4 7-2 0,-3 4 0 16,-5 9 4-16,-2 2 2 15,-3 8 4-15,-2 6 3 16,-5 5 2-16,2 1 3 16,-4 2 3-16,-2-2 1 15,1-8 0-15,-2 0-2 16,0-4-4-16,1-3 0 15,3-1-1-15,-3-6 0 16,5-5-2-16,3-2 0 0,0-2 0 16,5-4 2-16,6-1 0 15,1-6 0-15,8 2-1 16,6-2-1-16,8-11-2 16,11 6 1-16,4-17-1 15,1 0 0-15,-4-6 2 16,-14 1-1-1,-15 17 3-15,-1 0 2 0,41-42 0 16,-6-4 0-16,-8 14-2 16,-30 24-2-16,-6 10 10 15,-4 3 9-15,-5 6 12 16,-4 5 2-16,-8 4-8 16,-1 4-8-16,-7 7-11 15,2 0-1-15,-6 6 0 16,6 2-1-16,3 11-1 0,-8-1-1 15,8 4 0-15,0 3-1 16,-4-15-1-16,17 8-1 16,-2-10-1-16,4 1 1 15,7-3-1-15,-3-8 2 16,12 4 0-16,-2-12 1 16,9 0 2-16,11-5-1 0,5-3 1 15,4-4-1-15,4-3-2 16,-5-2 0-16,-1-20-1 15,0-3-1-15,11 2 1 16,-14-6 0-16,0 8 1 16,0 7-1-16,-26-10 1 15,19 10-1-15,-14 8 0 16,-8-1 2-16,5 11 2 16,-11 3 0-16,-13-2 0 15,0 4-1-15,-4 2-3 16,-6 0 0-16,15 8 0 15,-8 2 0-15,3 2 0 16,-3 3 0-16,3 7 1 16,-1-1-1-16,-2 6 2 15,3-5-1-15,-4 0 1 0,4 1-1 16,5 4 0-16,-1-2-1 16,8-2 0-16,12 1-1 15,-5-9 0-15,6 0 1 16,3-6 4-16,1 1-7 15,-1-10-44-15,10 1-48 16,-1-12 40-16,8-6 9 16</inkml:trace>
  <inkml:trace contextRef="#ctx0" brushRef="#br0" timeOffset="-66473.212">23812 10023 1085 0,'5'-3'533'15,"-17"1"-206"-15,13 2-146 16,-2 3-29-16,1 5-53 16,2 5-7-16,-11 7-10 15,12 16-7-15,-14 6-12 16,4 4-4-16,-13 4-13 15,-12-9-4-15,3 1-9 0,0-2-3 16,8 0-5-16,1 0-3 16,10 2-7-1,-1 0-2-15,0-8-5 0,1-5-1 16,2-1-1-16,5-4 0 16,1-9 0-16,2-3 0 15,-3-12 4-15,-1-6-1 16,4-13-1-16,0-1-3 15,3-4-7-15,1 0-5 16,0 0-3-16,-1-8-1 0,-5-1-1 16,-4-2-1-16,-8 8 1 15,2 10 0-15,-8 6 1 16,-8 1 0-16,3 8 1 16,-12-3 0-16,2 5 4 15,0 5 0-15,-4 2 3 16,6 3 1-16,4 3 2 15,5 4-1-15,2-2 1 16,6 5-1-16,-1 2 1 16,3 1-1-16,8 0 1 15,1 4 0-15,6-1 1 16,5 0 1-16,6 1 2 16,11-2 0-16,6-1 1 15,1-12 1-15,12 6-1 16,1-4 0-16,-1-11 1 0,5 4 0 15,2-11-1-15,-3-4 1 16,5-7-2-16,6 3-1 16,8 1 1-16,-10-13-2 15,-10 3 1-15,-2-7-1 16,-21-7 0-16,9 9 1 16,3-5 1-16,-6 0 1 15,-9 3 1-15,-4 1 0 0,-10 4 1 16,-2 5 1-1,-4 5 0-15,-5 0 1 0,-3 4 0 16,-3 6 0-16,-7 2 0 16,5 4-2-16,-10 2-3 15,1 1-1-15,0 7 0 16,3 1-1-16,2 7 2 16,0 4-1-16,16 6 0 15,-20-5-1-15,25 10 0 16,-2-4 0-16,-5-2-1 15,12 6 1-15,0-6-1 16,6-2 1-16,9-1 1 16,-4-7-1-16,-11-11 1 15,7-5 3-15,6-10-22 16,12-3-22-16,11-12-99 0,-1-4 169 16,7-25-53-16</inkml:trace>
  <inkml:trace contextRef="#ctx0" brushRef="#br0" timeOffset="-65730.939">25019 10108 761 0,'7'-10'434'0,"0"4"-40"15,0 0-89-15,-2-1-74 16,-2 4-30-16,-2 1-44 16,-1-3-20-16,0 3-38 15,0 1-21-15,-1 1-37 16,0 0-10-16,-4 9-8 16,0 20 2-16,-41 47-2 15,30-28-1-15,-11 2-2 16,1 1 0-16,3-5-2 15,0 9-2-15,4 3-4 16,-6-7-2-16,-1-4-2 0,6-5-2 16,21-8-1-16,-5-6 1 15,13-4-1-15,-12-10 0 16,0-6 1-16,6 1 0 16,1-6 0-16,2 0 1 15,4-3-1-15,-6 0 0 16,-14-9-2-16,5-2 0 0,0 0-2 15,13 1-1-15,1-7-1 16,-4-2-3 0,-4-8-4-16,-11-8-3 0,4-4-3 15,-4-1 0-15,-23-8 2 16,10 5 2-16,-12 12 0 16,2 5-1-16,-1 11-1 15,-8 5-1-15,-2 6 4 16,0 4 1-16,5 9 4 15,-7 1 2-15,11 4 0 16,-5 5 0-16,13 4 1 16,13 6 0-16,0 7 1 15,9 0 1-15,-2 3 2 16,7 4 1-16,9-1 2 16,6 0 3-16,4-5 3 15,-9-7 2-15,14-5 1 16,14 0 0-16,6-8-3 0,6-4 0 15,-4-5-3-15,-5-5 0 16,12-3-2-16,-4-8 0 16,9-9 1-16,-1-5-6 15,-7-6-24-15,6 6-42 16,-14 4-245-16,-11 0 211 16</inkml:trace>
  <inkml:trace contextRef="#ctx0" brushRef="#br0" timeOffset="-63132.504">7834 12352 430 0,'0'6'265'0,"-1"-5"-37"16,0 0-49-16,0 1-18 16,0-2-36-16,0 6-11 15,0-1-18-15,0-5-3 0,-1 6-4 16,1-6-2-16,0 0-6 16,0 0-6-16,0 0-1 15,0 0-2-15,1 0 3 16,0 0-1-16,0-2-12 15,23-6-8-15,36-13-26 16,-18 15-6-16,-4-1-13 16,-4-9-2-16,-1 10-4 15,-3 1 0-15,-6 10-1 16,-3 4 1-16,-5 4-1 16,-13-3-1-16,-4 2 3 15,4 6 1-15,-15-1 3 16,6 8 2-16,-7 0 0 15,0-2-2-15,-6 1 0 16,-8-8-1-16,3 2 0 16,-8-7-1-16,8-1 0 0,4-3 0 15,8-2-2-15,1 0 1 16,5-7 0-16,3-1-1 16,3-5-2-16,1-2-2 15,5-2-1-15,4-1-2 16,3 1 0-16,6 2 1 15,0 3 0-15,7 1 0 0,3 2 1 16,-13-1-1-16,-1 8 0 16,5 3 2-16,-11 5-1 15,4 3 0-15,6 3 1 16,-11 1 0-16,-6 6 1 16,2 6 2-16,-11 3 2 15,-6-3 2-15,6 9 1 16,-14-12 2-16,0 6 3 15,-4 0 5-15,-13-10 13 16,9 3 6-16,-1-7 6 16,-1-9-1-16,1-10-8 15,-2-3-4-15,-6-13-4 16,-6-2-4-16,1-3-4 16,15-1-5-16,9-4-5 15,5 3-3-15,3 1-4 16,-12-6-1-16,8 5 0 0,4 0-3 15,12 9 2-15,9 1-14 16,2 4-64-16,-8-1-60 16,8 0-150-16,-3 4-91 15,18 6 234-15</inkml:trace>
  <inkml:trace contextRef="#ctx0" brushRef="#br0" timeOffset="-62614.167">8305 12681 670 0,'0'0'443'0,"0"-1"28"16,0-1-108-16,0 1-82 15,0 0-36-15,0 0-63 16,0 0-37-16,0 1-60 16,0 0-18-16,0 0-20 15,-1 6-6-15,-1 9-8 16,-13 31-2-16,9-26-6 15,-3 1-2-15,3-3-8 16,1 1-3-16,0-8-4 16,1-6-1-16,0-4 0 0,1-1-1 15,4 1-40-15,-1-2-60 16,0 0 61-16</inkml:trace>
  <inkml:trace contextRef="#ctx0" brushRef="#br0" timeOffset="-61410.049">8815 12299 476 0,'9'-11'294'0,"-6"-1"7"0,3 7-26 16,9 3-37-16,-15 1-17 15,-1 5-55-15,-4 2-38 16,-8 9-48-16,7 12-13 15,-2 13-3-15,-4 0 5 16,8 7-3-16,-9-3-7 0,0 0-19 16,-1-1-10-16,-3-5-13 15,1-2-5-15,-2-5-3 16,-2 0-2-16,8-7-1 16,-2-1 1-16,4-8 0 15,13 5 0-15,-4-16-6 16,2-2-16-16,-1-7-78 15,-1 4-56-15,1-4-207 16,3-17 221-16</inkml:trace>
  <inkml:trace contextRef="#ctx0" brushRef="#br0" timeOffset="-60839.038">9139 12266 955 0,'0'-10'445'16,"-2"1"-177"-16,1 3-41 15,2 3-50-15,0 3-17 16,-2 0-39-16,0 0-23 0,0 0-43 15,-5 6-13-15,-6 21-9 16,-23 41 3-16,22-34 4 16,4 9-2-16,-9-6-8 15,0-2-5-15,4-2-8 16,-1-1-3-16,9-3-5 16,-10-7-2-16,5-2 1 15,-2-5-1-15,2-9 3 16,4-4 2-16,-4-7 2 15,6 0-1-15,-2-7-5 16,8 0-6-16,6-8-7 16,-2-5-7-16,11 3-8 15,1 1 1-15,-2 5 3 16,0 3 4-16,-3 5 9 0,7 8-1 16,-9 3 0-16,9 8 1 15,-3 0 2-15,-21-4 1 16,23 10 2-16,1-4 0 15,3 1 1-15,14-1 0 16,-6-6 0-16,-3-2 0 16,0-1 1-16,-5-4-1 15,-1-6 0-15,0 1-1 0,-1-9-28 16,1 1-41-16,-2 0-123 16,0-3-93-16,-7 12 169 15</inkml:trace>
  <inkml:trace contextRef="#ctx0" brushRef="#br0" timeOffset="-60470.789">9512 12156 1025 0,'-2'-15'533'0,"-4"7"-123"16,16 5-107-16,-13 0-119 15,4 5-45-15,4 8-71 0,-13 6-25 16,3 18-9-16,-8 3 1 16,-8 15 4-16,8-1 0 15,-11 1-8-15,1 2-4 16,1-4-10-16,1 0-2 15,4-2-6-15,8 1-2 16,-5-6-3-16,-3 3 0 0,3-3-1 16,-3-6 0-16,7-8-4 15,8-6-24-15,3-9-95 16,-1-2-61-16,6-7-156 16,-5-4 196-16</inkml:trace>
  <inkml:trace contextRef="#ctx0" brushRef="#br0" timeOffset="-59546.531">10059 12292 586 0,'4'-20'357'16,"-4"0"-47"-16,2 1-61 15,7 6-16-15,-3 3-23 16,3 4-11-16,-4 4-36 0,-1-2-23 16,-3 9-53-16,-3-1-25 15,-1 13-27-15,2 11-1 16,-14 5 4-16,-2 10-1 15,2 0-4-15,-5 5-5 16,16-1-7-16,11 2-3 16,-18 0-6-16,1-7-1 15,-13 4-3-15,-8-7-1 16,7-3-1-16,-5-1 0 0,10-8-1 16,3-2 0-16,9-4 0 15,6 0 0-15,-1-16 1 16,-1 0 0-16,0-6 1 15,2-1 0-15,-1 1 0 16,1 0-1-16,1 0-1 16,0 0-2-16,0 0-1 15,0 0 0-15,10-1-1 16,6-5 0-16,21-27-1 16,-28 30 0-16,3 7 1 15,0 4 1-15,6 3 0 16,11-2 2-16,-13-2 1 15,14 10 0-15,-13-10 0 16,-2-2 1-16,12-2 2 16,-10-7 3-16,11-2 3 0,-1 1 3 15,1-4-1-15,-6-4-1 16,-12 8-5-16,8-2-4 16,-2 7-3-16,1 7-1 15,4-5-2-15,-11 7 14 16,-5-4-54-16,-3 7-61 15,2 4-151-15,-4 1 143 16</inkml:trace>
  <inkml:trace contextRef="#ctx0" brushRef="#br0" timeOffset="-58436.572">11116 12307 441 0,'11'-8'249'0,"0"-6"-26"16,0 5-26-16,-1-5-17 15,-2 5-11-15,0 4-8 16,-4 0-6-16,-4 5-23 16,1 1-14-16,-2-1-38 0,0 0-13 15,-1 0-18-15,0 3-8 16,-6 19-7-16,-10 34-3 15,11-25-6-15,2 4-2 16,0-7-4-16,0-2-3 16,2-6-5-16,1 0 0 0,3-4-3 15,-2-8 0-15,1-4 2 16,3-4 4-16,-2-2 7 16,-1 1-2-16,0 0-1 15,0 0-5-15,8-20-8 16,7-32-1-16,-7 22-2 15,-2-15-1-15,2 9-1 16,0-1 0-16,-5 10 0 16,-2 7 0-16,-2 3 0 15,-5 3 0-15,-5 10-5 16,-3 3-2-16,-7 12-2 16,-4 5 0-16,-3 9 4 15,4 6 2-15,-10 3 0 16,1 2 0-16,13 6 1 15,-10 1 0-15,15 3 2 16,5 3-2-16,-10-9 2 16,20 1 0-16,-11-4-1 0,0-3 1 15,12 6 0-15,-10-4 0 16,17-4 0-16,4 1-1 16,-11-12 1-16,1-9 0 15,16 2 2-15,-3-3 2 16,11-3 9-16,2-3 4 15,0-4 9-15,10-7 2 16,7-4-5-16,2-2 0 0,-19-3-4 16,0-1-2-16,-6 6-4 15,-3 5-3-15,-1-4-3 16,-8 2-1-16,-8-1-2 16,1 10 3-16,-5 3-34 15,-1-1-45-15,2-3-169 16,0 0-322-16,0 0 367 15</inkml:trace>
  <inkml:trace contextRef="#ctx0" brushRef="#br0" timeOffset="-58046.775">11574 12139 925 0,'-2'-7'447'16,"-3"5"-171"-16,3 4-68 0,-4 10-50 15,-5 5-30-15,-1 17-11 16,-3 5-14-16,-8 17-18 15,10 2-6-15,-8 0-16 16,-6-7-10-16,11-7-18 16,-5 0-9-16,-1-4-12 15,9 4-3-15,-10-10-3 16,7 1-2-16,1-10 0 16,3-6-1-16,7-2 1 15,-1 1-12-15,6-11-58 16,-1-1-33-16,1-10-120 15,-2-12-82-15,7 0 194 16</inkml:trace>
  <inkml:trace contextRef="#ctx0" brushRef="#br0" timeOffset="-57705.508">11821 12138 1038 0,'4'-8'523'0,"-7"11"-177"31,2-1-113-31,1 1-89 0,-1-3-30 0,-3 8-14 16,-4 21-11-16,-16 40-26 16,11-24-5-16,-5 6-9 15,3 5-2-15,-2-7-6 16,-4 2-6-16,4-6-10 15,0-5-7-15,4 8-7 16,4-4-2 0,-2 0-3-16,1 0 0 0,4-4-1 15,-3-7 0-15,-1-5-1 16,0-8 1-16,-1-11-9 16,10 6-34-16,0-13-71 15,-3-2-95-15,4-4 122 16</inkml:trace>
  <inkml:trace contextRef="#ctx0" brushRef="#br0" timeOffset="-57435.907">11399 12554 1688 0,'6'-1'131'15,"-5"-5"3"-15,13 2 114 0,-1-6-77 16,-2-2-25-16,14 1-45 16,7 2-13-16,8 4-27 15,7-2-11-15,-2 7-18 16,-6-4-7-16,-5 3-12 16,2-4-4-16,0 4 10 15,-6-5-32-15,-5 3-151 16,-8 4-78-16,-14-3 126 15</inkml:trace>
  <inkml:trace contextRef="#ctx0" brushRef="#br0" timeOffset="-56572.001">11852 12762 491 0,'2'0'344'0,"-6"-3"43"15,2 3-110-15,2 0-88 16,0-1-36-16,0 0-33 15,0 1-6-15,0 0 2 16,21 1 1-16,28-2-18 16,-18 0-13-16,2-3-23 15,0 4-14-15,4 4-18 0,-5 3-8 16,-12 4-9-16,-4-1 2 16,-14-3 5-16,1 4 4 15,-6 6 5-15,-8-6-2 16,-7 4-8-16,-4-2-3 15,-1-6-6-15,-6 4-3 16,15 2-1-16,-7-5-2 16,5-2-2-16,5-6-1 0,-5-6-1 15,8-2-1-15,8 8-3 16,4 3-1-16,1-2-1 16,-5-1 0-16,0 0 3 15,16 2 1-15,30 5-1 16,-23-3 1-16,-3-2 1 15,-8 5 0-15,10 6 0 16,-7 0 0-16,-1 7 0 16,-3-9 0-16,-4 7 1 15,1 7 1-15,-8-4 1 16,-2 6 0-16,-6-1 3 16,-8-1 3-16,-3 7 8 15,-4 0 8-15,-12-7 14 16,9 2 5-16,-4-11 2 15,-10-7-3-15,3 1-11 16,-15-6-4-16,1-4-10 16,5-9-2-16,10-5-6 0,5-9-1 15,8-5-5-15,5 3-4 16,7-10-9-16,3 7-20 16,2-3-42-16,1 2-40 15,5 8-143-15,5-1-353 16,8 13 408-16</inkml:trace>
  <inkml:trace contextRef="#ctx0" brushRef="#br0" timeOffset="-55467.193">12712 12213 708 0,'2'-6'398'0,"-2"0"-89"16,0 3-80-16,2 3-35 16,-2 0-52-16,0 0-25 15,0 0-33-15,-1 3-6 16,0 18-12-16,-4 29-1 15,0-22-8-15,0 7-4 16,0 0-8-16,-2-4-6 16,4-1-12-16,-2-12-4 0,-1-6-8 15,1-7-2 1,1-5-1-16,4 1 1 0,-1-3 7 16,1 2 0-16,0-1-3 15,0 0-3-15,5-18-9 16,9-40-2-16,-8 27-1 15,4 2 0-15,-5-2-1 16,0 7 0-16,-4 5 0 16,-1 1 1-16,-4 12-2 15,1 3-2-15,-6 4-1 16,-1 5-1-16,-10 4 1 16,6 6 1-16,0 5 1 15,-4 10 0-15,5 4 0 16,-11-2 0-16,-3 6 0 15,-12-13 0-15,15 14 1 0,0-4-1 16,12 3 1-16,2 4 0 16,4-6 1-16,1 3 0 15,-3-5 1-15,10-3 1 16,-7 1 0-16,5-4 1 16,10-5 0-16,2 6 0 15,10-15 2-15,-3-7 3 16,10-3 5-16,5-1 2 0,-6-7 5 15,12-1 1-15,-3-4-4 16,4-6-3-16,8 2-5 16,-17 5-3-16,-10-1-1 15,-9-5 0-15,-7 12-3 16,1-9 3-16,-6 7-16 16,1 4-34-16,-4 0 31 15</inkml:trace>
  <inkml:trace contextRef="#ctx0" brushRef="#br0" timeOffset="-53316.996">13116 12347 625 0,'8'-7'370'0,"0"3"-38"16,2-4-36-16,-2 3-72 15,-1 1-12-15,-1 5-47 16,0 4-21-16,-8-1-30 0,-3 0-27 15,-4 5-15-15,-14 9-4 16,9 7-20-16,-1 6-9 16,-4 3-12-16,10 0-6 15,-18 3-9-15,3-2-2 16,1 0-5-16,4 1-1 16,-6-9 0-16,13 6-2 15,4-5-1-15,-5-8 0 16,20 4-1-16,3 1 0 0,0-16 0 15,11 3 0-15,2-6 2 16,-4-13 0-16,13 6 5 16,0-10 2-16,6-15 0 15,5 0 1-15,6-18-3 16,4 1 1-16,-15-4 2 16,0-2 1-16,-24-3 3 15,-8 0 1-15,4 3 0 16,-21-5 0-16,8 10-2 15,-13 5-1-15,-13 5-4 16,8 10-1-16,0 6-4 16,-1 5-2-16,4 4-1 15,-5 3-2-15,-4 1 1 16,-5 4-2-16,17 1-2 0,2-1 0 16,0 1-16-16,20-1-30 15,-7 4-112-15,6 6-68 16,13 3 134-16</inkml:trace>
  <inkml:trace contextRef="#ctx0" brushRef="#br0" timeOffset="-52572.12">13342 12736 719 0,'-2'-1'467'0,"2"1"-16"16,-6 0-232-16,6 0-24 16,0 0-68-16,0 0-6 15,0 0-6-15,9 3-3 16,20 0-23-16,53 8-15 15,-43-6-28-15,-14-3-11 16,-9 2-12-16,-6 3-1 0,-1 8 12 16,-10 2 7-16,-11 5 5 15,1 10-1-15,-14-6-14 16,-2 1-8-16,-3 3-10 16,2-9-3-16,-3 4-3 15,12 3-2-15,-14-7-2 16,9 0 1-16,6-3-2 15,-8-6-1-15,27 2 0 16,-2-3 0-16,-3-6-1 16,8 3 0-16,-2-3 0 15,-3 1 0-15,4-1 0 16,6 3 0-16,4-4 0 16,2 0 0-16,11-2 1 15,-3-2 1-15,1-4 2 16,10-1 2-16,0-5 4 15,1 2 0-15,3 2 0 0,-14-3-1 16,-4 6-3-16,1 1-2 16,-8 0-1-16,3 1 0 15,-5 2-2-15,-5 0-1 16,-2 3 0-16,-2 2 0 16,-2 1-26-16,-2 2-30 15,-2-2-104-15,3-1-13 0,-3-4 95 16</inkml:trace>
  <inkml:trace contextRef="#ctx0" brushRef="#br0" timeOffset="-52174.519">14060 12246 1011 0,'0'-3'582'0,"0"-2"-100"16,-1 6-252-16,1-1-36 15,0 0-73-15,0 14-17 16,1 14-13-16,-2 45-16 15,-12-32-19-15,2 2-7 16,-7-1-12-16,1-2-2 16,-1 4-15-16,-2-5-4 15,-2 1-6-15,0 4-6 16,5-3 1-16,-6-7 0 16,16 1 0-16,-10-17-3 0,6 0-7 15,3-6-23-15,-2-13-86 16,17 1-73-16,-2-20-216 15,22-2 249-15</inkml:trace>
  <inkml:trace contextRef="#ctx0" brushRef="#br0" timeOffset="-51841.582">14490 12164 1419 0,'6'-6'624'0,"-2"3"-311"0,2 3-64 16,-3 6-92-16,-3 0-31 15,-4 12-43-15,-5 1-2 16,-6 14-3-16,2 13-4 16,-6 5-7-16,-11-5-10 15,14 6-21-15,-14-11-8 16,13 0-13-16,5 9-3 15,-4-6-5-15,10 2-1 0,-5-4-1 16,6 1-1 0,-7-6 0-16,9-1-1 15,1-5-2-15,-7-7-4 0,12-10-43 16,-15-10-27-16,6-1-71 16,-3-8-90-16,4-5 155 15</inkml:trace>
  <inkml:trace contextRef="#ctx0" brushRef="#br0" timeOffset="-51555.717">14075 12526 977 0,'-4'-8'552'16,"2"3"-116"-16,3-6-158 0,14 2-41 15,-4 1-83-15,6-3-31 16,5-1-36-16,5 8-14 16,17 9-20-16,-15-7-9 15,-4 8-19-15,5 1-6 16,-11-6-9-16,10 10-3 16,11-2 14-16,-8-3-30 15,-7 2-147-15,1 3 9 0,-19-11 56 31</inkml:trace>
  <inkml:trace contextRef="#ctx0" brushRef="#br0" timeOffset="-50916.762">15379 12354 967 0,'12'-2'479'0,"-4"-3"-144"16,0 5-41-16,-6 0-68 15,-3-6-41-15,-3 15-58 16,0 4-17-16,-5 17-18 0,-6-2 3 15,-4 13-6-15,-4-2-6 16,0 4-15-16,3 6-10 16,-2 0-19-16,-6-2-10 15,12 2-15-15,1-1-3 16,0-13-5-16,12-6-1 16,-5-10-1-16,3-7-1 15,13 3-1-15,-2-7-2 16,-7-10-31-16,-3-7-27 15,-2-7-75-15,0-5-68 0,17-7 127 16</inkml:trace>
  <inkml:trace contextRef="#ctx0" brushRef="#br0" timeOffset="-50618.229">15094 12526 1030 0,'-2'-2'555'15,"2"1"-168"-15,6 1-110 16,-6-1-42-16,0 0-63 16,28 0-18-16,35 1-27 15,-28 3-7-15,9-1-20 0,-9-3-9 16,19 1-24-16,1-2-15 15,5 0-23-15,10 3-8 16,-8-3-12-16,-9-4-1 16,-18 2-10-16,-16-7-24 15,-15 3-28-15,2 4-14 16,0 5 35-16</inkml:trace>
  <inkml:trace contextRef="#ctx0" brushRef="#br0" timeOffset="-30881.169">16370 12242 565 0,'0'-1'407'0,"0"-1"23"0,0 1-197 16,0 0-45-16,0 0-73 15,0 0-20-15,0 1-10 16,0 0-5-16,0 0-6 16,0 0-3-16,0 0-8 15,0 0-3-15,0 0-7 16,0 8-4-16,0 5-9 15,-1 3-5-15,-9 31-6 16,2-20-5-16,-5 2-5 16,-3 4-5-16,1 1-4 15,-7 0-2-15,4 2-2 16,5 3-2-16,-1-2 0 16,7-2 0-16,-9-6-1 15,14 3 1-15,-5-9-1 16,0-7 2-16,6-4-1 0,-17-12 1 15,14 1 1-15,-2 1 1 16,9 1 1-16,-2-1-8 16,-4-7-99-16,1-1-88 15,12-9 112-15</inkml:trace>
  <inkml:trace contextRef="#ctx0" brushRef="#br0" timeOffset="-30506.015">16480 12594 1189 0,'-2'-2'584'0,"2"2"-205"16,0 0-84-16,0 0-115 16,0 0-54-16,-1 0-54 15,0 0-13-15,-2 9-7 16,-5 8-6-16,-9 26-13 0,7-30-8 16,6 2-12-1,4-7-3-15,-6 5-5 0,5-3 0 16,-1-1-2-16,0 5 1 15,3-5-30-15,-1-3-42 16,4 4-140-16,-1-4-107 16,-3-1 189-16</inkml:trace>
  <inkml:trace contextRef="#ctx0" brushRef="#br0" timeOffset="-29539.094">17122 12306 921 0,'14'-2'422'0,"-11"1"-198"16,6-1-30-16,-2 0-73 16,-11-6-26-16,9 8-23 15,-7 0-6-15,4 0 7 16,-2 0 3-16,-1 0-1 15,0 0-5-15,0 0-19 16,-18 4-6-16,-40 9-12 16,25-4-6-16,-3 1-11 15,3-1-5-15,2 2-5 16,-4-9-1-16,5 1-1 16,5 8-1-16,4-10-2 15,6 6 0-15,4 3-1 16,0-8 0-16,11 8-3 0,-3-5 0 15,12 2-1-15,6 8 1 16,2-1 0-16,7 2 2 16,0-4 0-16,-1 1 0 15,2 4 1-15,-2 6 0 16,-1 3 0-16,2-5 0 16,-5 1 0-16,-5 0 1 15,-7 4 1-15,-5 3 0 16,-8-1 0-16,-1 4 2 0,-7-4 0 15,0-5 0-15,-3-4 1 16,1-6-1-16,-1-4 2 16,-3-3 0-16,4-6 3 15,-1 0-1-15,1-10 2 16,3-2-1-16,3-6-3 16,2 2-1-16,8-7-5 15,4 2 0-15,5 0 0 16,2-5 0-16,4 6 0 15,-2-3 0-15,4-2 0 16,0-1 0-16,2-7 2 16,6 0 1-16,6 2 1 15,-1-6 0-15,12 4 0 16,-7-4-1-16,3 1-1 0,5 8 0 16,-20-2 0-16,12 6-2 15,-11 2 0-15,-13 3 1 16,7 13-29-16,-11 3-40 15,-3 7-112-15,1 5-120 16,0 7 185-16</inkml:trace>
  <inkml:trace contextRef="#ctx0" brushRef="#br0" timeOffset="-28816.799">17465 12259 1043 0,'4'-3'464'16,"0"0"-221"-16,0-3-33 15,-1 5-72-15,-1 3-30 16,-2-2-45-16,0 0-17 15,-1 0-8-15,-3 13 4 16,-7 16-1-16,-14 27-4 0,4-21-8 16,1-4-5-1,-5 4-8-15,1 1-3 0,2 5-6 16,5 6-1 0,-2-10-3-16,5 1 1 0,4-3-1 15,4-1-1-15,10-2 0 16,3-3 0-16,8-7 0 15,-1-8-1-15,7-3 1 16,1-1 1-16,2-5-1 16,2-5 0-16,1-2 1 15,3-7 1-15,-5-10 1 32,-12 9 0-32,0 0-1 0,33-27 1 0,2-8 0 15,-7 0 0-15,-26 24 2 16,8 1 0-16,-25 4 5 0,4 8 0 15,-12 7 0-15,-20 1-3 16,11 8-5-16,-8 5-1 16,0 5 0-16,6 0 1 15,-2 4-1-15,5 2 0 16,6 4-2-16,8-3 0 16,1-2 0-16,7-4 19 15,4-5-76-15,8 10-50 16,2 0 70-16</inkml:trace>
  <inkml:trace contextRef="#ctx0" brushRef="#br0" timeOffset="-27881.389">18208 12243 618 0,'-1'-4'376'0,"-5"0"-63"16,1 6-108-16,5 7-27 15,-4 6-47-15,-5 7-11 16,-7 3-17-16,2 7-8 16,1 5-13-16,-1 0-5 15,4 5-9-15,-9-7-9 16,1 4-17-16,-7 0-5 0,1-1-9 15,4 4-2-15,-2-3-4 16,6-5-4-16,-1 2-5 16,7-3-3-16,1-9-1 15,-1 3-2-15,3-13 0 16,-5-5 0-16,6-4 0 16,2 3 1-16,0-10-1 15,3-1 0-15,1 2-2 16,0 0-1-16,0 0-3 15,0 0 0-15,0 1 0 16,0-1-1-16,2 1 0 16,11 2 1-16,6 4 2 15,28 14 2-15,-22-16 4 16,-1-2 4-16,8-2 10 16,3 5 3-16,3-3 6 15,-9-2-2-15,-7-2-4 0,1-3-2 16,-11-4-4-16,8 4-2 15,-3 0-6-15,-2 5-3 16,-8 1-3 0,-4-1 18-16,1 1-82 0,8 6-50 15,-8 10 71-15</inkml:trace>
  <inkml:trace contextRef="#ctx0" brushRef="#br0" timeOffset="-26671.907">18817 12866 375 0,'-1'3'297'16,"0"-1"24"-16,0-2-95 0,0 0-26 16,1 0-49-16,0 2-18 15,0-2-21-15,0 0-10 16,0 0-8-16,0 0-1 16,0 0-5-16,0 0 2 15,0 0 5-15,0 0 0 16,0 0-6-16,0 0-9 0,0 0-24 15,0 0-10-15,0-1-15 16,3-8-4-16,11-17-4 16,29-33-2-16,-26 22-3 15,5 3-1-15,1-10-5 16,6-2 0-16,0 2-4 16,-1-3-2-16,0 5-2 15,-12 2-2-15,3 6 0 16,-6 6-1-16,-3 4-1 15,6 12 0-15,-11 2 0 16,8 10-2-16,-15 4 0 16,-6 2 1-16,4 18 1 15,-6-3 0-15,7 10 0 16,-4 8 1-16,2-4-1 16,-5 4 1-16,5 3-1 15,3-7 1-15,1 3 0 16,8 3 0-16,-7-12-1 15,1 4 0-15,3-8 0 0,-4-1 1 16,10-3 0-16,-10-7 0 16,1-7 0-16,7-5 0 15,-2-5 1-15,15 0-1 16,-3-10 2-16,-3-1 0 16,0-8-1-16,-2-6 0 0,5 0 0 15,2-8-1-15,0-2 0 16,4-3 0-16,-1-2 1 15,2-2-1-15,1-4 1 16,0-7-1-16,5 4 0 16,2 6 1-16,-6 5-1 15,-6 5 0-15,1 5 1 16,-16-3-2-16,6 9 1 16,0 6 0-16,-5 7-1 15,4 7-2-15,-11 6 14 16,4 5-17-16,-11 4-91 15,-9 3-85-15,11 8 101 16</inkml:trace>
  <inkml:trace contextRef="#ctx0" brushRef="#br0" timeOffset="-25865.793">19773 12580 892 0,'1'-1'498'16,"6"1"-112"-16,-7-2-163 16,1-2-34-16,2 0-69 15,-3 3-19-15,0 0-23 16,0 0-6-16,0 0-3 16,0 0 1-16,0-4-7 15,-1 2-8-15,-3-4-16 16,0 2-7-16,-8-3-10 15,-34-13-4-15,22 22-5 16,-7 1-3-16,5 10-4 0,-5-5-2 16,9 4-1-16,3 5 0 15,-4-3-1-15,0 6-1 16,-1 5 0-16,1 1-1 16,1-5 0-16,2-1 0 15,5 1 0-15,7-2 0 16,7 3-1-16,4 4-1 0,3-7-1 15,5-5 1 1,3 4 0-16,2-10 1 0,4 0 0 16,-5 5 1-16,-2-15 0 15,-2-4 0-15,-1-4-1 16,2-9 1-16,7 0 0 16,2 0 0-16,9-7 1 15,4 1-1-15,-1-6 1 16,1 3-1-16,-11-1 2 15,-7 3 0-15,-1 4 0 16,-4 9 0-16,-5 6-1 16,0 2-1-16,-10 11-1 15,-1-1-1-15,-2 6 1 16,-4 3 0-16,2 5 1 16,-1 1 0-16,-3 4 0 0,0 1 0 15,1 2-1-15,-3 0 1 16,6 7 0-16,1 1 0 15,1-7 0-15,6 2 0 16,-1-16-7-16,0-5-15 16,8 1-54-16,0-7-41 15,3 2-126-15,9-5-78 16,-4-9 200-16</inkml:trace>
  <inkml:trace contextRef="#ctx0" brushRef="#br0" timeOffset="-25253.995">20223 12353 999 0,'0'0'440'0,"1"-1"-218"15,-1-6-32-15,2 7-42 16,-3-4-17-16,0 5-21 16,0-1-10-16,-1 4-15 15,-2 6 0-15,1 4-1 0,-50 30-5 16,19-28-16-16,11 16-7 16,-6 2-20-16,7 1-6 15,5-2-11-15,-4-1-5 16,6 6-6-16,10-1-1 15,-7-4-1-15,4-2 0 16,13-8-3-16,-8-1 1 16,21-2-2-16,-21-12 1 15,19 3 1-15,0-4-1 0,-10-10 1 16,28 1 0-16,-5-12 1 16,5-7 0-16,14-3 0 15,-8-4-1-15,-6-9 0 16,-5-5-1-16,3 0 1 15,3 0 0-15,-7-5 0 16,3 10 2-16,-21-1 0 16,-12-2 0-16,2 12 2 15,-13-8-2-15,2 10 0 16,5 6-2-16,-17 5-2 16,0 6-1-16,0 4 0 15,-4 2-1-15,1 5 0 16,1 2-1-16,-2 4-2 15,-2 1 1-15,6 6-1 0,1 6-16 16,1-2-60-16,17 0-56 16,0-9-147-16,4-2-438 15,19 2 492-15</inkml:trace>
  <inkml:trace contextRef="#ctx0" brushRef="#br0" timeOffset="-24806.397">20699 12245 790 0,'0'-8'512'16,"0"6"-1"-16,-3 2-232 15,0-1-45-15,2 1-82 16,0 0-30-16,0 0-54 16,-7 20-8-16,-15 36-16 15,11-21-4-15,-4 6-7 0,-7-5-3 16,4 8-6-16,4-2-3 15,-4-3-5-15,2 2-3 16,2-2-5 0,7 3-1-16,-2-10-2 0,10 12 0 15,-4-13-1-15,-16-8 1 16,18 2 0-16,-12-24-1 0,10 9 0 16,16-5-7-16,-11-12-49 15,8 5-44-15,-1-21-121 16,-6-9-388-16,22-9 415 15</inkml:trace>
  <inkml:trace contextRef="#ctx0" brushRef="#br0" timeOffset="-24450.683">21113 12183 1218 0,'3'-2'528'0,"-1"6"-295"0,-3-2-31 15,0-2-51-15,0 0-26 16,-7 20-12-16,-44 38-12 16,30-11-24-16,-3 2-7 15,6 2-18-15,5 0-10 16,-2-4-15-16,-6-6-8 15,7 2-6-15,3 1-1 16,-1-2-5-16,10-5 0 16,-8 3-1-16,-4-4-2 15,0-4 2-15,3 3-2 0,1-16 1 16,5-4 0-16,0-12-5 16,-4 2-13-16,6-6-87 15,-3-4-64-15,3-7 97 16</inkml:trace>
  <inkml:trace contextRef="#ctx0" brushRef="#br0" timeOffset="-24169.783">20556 12569 648 0,'-5'-4'453'0,"-8"-3"15"16,11 6-192-16,-4-2-25 16,14 2-79-16,6 1-29 15,11 0-38-15,4 1-18 16,4 3-16-16,1 3-6 16,1-3-11-16,-4-2-7 15,1 0-19-15,7 1-8 16,-9-3 1-16,1-2-36 0,-12-2 314 15,-4 0-226-15</inkml:trace>
  <inkml:trace contextRef="#ctx0" brushRef="#br0" timeOffset="-23526.606">21417 12521 756 0,'3'0'450'15,"1"0"-78"-15,4 0-128 16,7 0-28-16,-6 2-61 16,10 0-9-16,6 6-23 0,6-4-9 15,8 2-17-15,1-5-12 16,-2 0-23-16,2 4-12 16,-5-6-22-16,9 3-7 15,-6-5-10-15,-17-8-4 16,10 8-1-16,-23-6 9 15,2 8-50-15,7 2-52 16,-18-1-121-16,0 0-131 0,-12 9 211 16</inkml:trace>
  <inkml:trace contextRef="#ctx0" brushRef="#br0" timeOffset="-23182.203">21380 12715 743 0,'3'4'471'16,"11"1"-13"-16,-1-1-188 0,-5-4-12 15,12 3-54-15,-11-3-26 16,20 7-38-16,10 7-17 16,1-10-30-16,10 5-10 15,-4-8-19-15,-1-4-11 16,2 4-22-16,-10-6-8 16,4-1-11-16,-9 0-2 15,-17-5 0-15,-2 6-14 16,-12 0-39-16,5 3-3 0,-10-1 17 15</inkml:trace>
  <inkml:trace contextRef="#ctx0" brushRef="#br0" timeOffset="-8897.322">22606 12302 282 0,'28'-5'235'0,"-21"3"46"16,1 3-41-16,-5-1-69 16,0 0-22-16,0 0-27 15,-3-1-14-15,0 1-25 16,0 0-8-16,0 0-6 16,0 0 3-16,0 0 4 0,3 12 4 15,-3-4 2-15,-1 3 0 16,-10 22 3-16,2-32-1 15,-4 4-10-15,-2-2-9 16,-5 6-20-16,-3 5-8 16,-7-2-13-16,2 3-3 15,-6-11-7-15,7 7-5 0,-1-9-3 16,-5-2-2-16,20 5 0 16,-12-12-1-16,19 7 1 15,2-2-1-15,-5-3-1 16,7 0-2-16,-1 5-1 15,-1 1-3-15,4-1-3 16,0 0 1-16,0 0 0 16,0 0 1-16,0 0 2 15,0 0 1-15,3 7 0 16,-2-2 2-16,1 3 0 16,1 6 0-16,2 25 0 15,-21-25 2-15,1-2-2 16,-2 1 2-16,4 2 0 15,8-2-1-15,0-3 0 16,-2-2 0-16,5-5 0 0,-2 3 0 16,4-3 2-16,0-3-1 15,0 0 1-15,0-1-1 16,0 0-1-16,0 0-1 16,9-3-1-16,15-3-1 15,38-11 0-15,-37 9 0 16,-7 2-1-16,-5 1 1 15,6 6-2-15,4 5 1 16,1 3 0-16,-4 0 0 16,-11 1 0-16,6 1 1 15,-2 1 1-15,2 2-1 0,-6 3 1 16,-2 3-1-16,-6 3 2 16,2 7 0-16,-6 0 0 15,-5 1 2-15,-2 4 2 16,-7-14-1-1,8-10 3-15,1 0 1 0,-34 20 1 16,0 0 3-16,0-10-1 16,17-13 0-16,-9-7 0 15,-2-1 1-15,-2-10 1 16,1-7 0-16,15 1-3 16,5-4-2-16,5-4-5 15,5 3-2-15,7 1-3 0,-5-2-1 16,6 6 1-16,-1 8 4 15,0 2-78-15,6 7-59 16,-1 4-165-16,3-1-307 16,4 4 407-16</inkml:trace>
  <inkml:trace contextRef="#ctx0" brushRef="#br0" timeOffset="-8356.697">22827 12780 809 0,'-2'-8'417'16,"2"-6"-114"-16,-1 7-28 15,-3-4-58-15,0 2-25 16,4 9-44-16,0-1-14 16,0 1-41-16,-1 0-19 15,0 0-25-15,0 0-12 16,0 0-5-16,-4 17-3 0,-10 27 0 16,2-31-2-16,6 6-10 15,-4-4-3-15,8-2-5 16,-1 1-2-16,-6-7 0 15,7-6 1-15,3 3 1 16,1-2 0-16,-1-3-9 16,-1 1-21-16,-1 0-64 15,2-1-49-15,0 0-125 16,0-1-112-16,0 1 236 16</inkml:trace>
  <inkml:trace contextRef="#ctx0" brushRef="#br0" timeOffset="-7781.384">23443 12417 707 0,'-4'-6'405'0,"-3"5"-30"16,-8-6-101-16,7 3-72 15,0 10-38-15,-7 6-58 16,7 4-15-16,-14 5-21 16,-9-6-7-16,2 8-9 15,-9 6-7-15,-4 0-11 16,1 8-6-16,8-2-10 15,4 0-3-15,10-1-3 16,4-1-2-16,4-5-3 16,5-2-4-16,6 1-2 15,5-6-1-15,10-1 3 16,2-5 1-16,6-6 3 16,4-7 3-16,10-7 0 15,4-9 1-15,7-13 0 0,5-2-2 16,-4-14-2-16,0 0-1 15,-10-4 0-15,-6 0 1 16,-13 2 2-16,-7 3 0 16,-11 0 0-16,-3 5-3 15,-9 14-2-15,-4 0-3 16,-7 16-4-16,-6-3-3 0,-4 7-1 16,3 4-1-16,1 5 1 15,24 11 1-15,-15-8 5 16,1 2-21-16,5-1-77 15,-18-5-45-15,27 5-216 16,6-3 224-16</inkml:trace>
  <inkml:trace contextRef="#ctx0" brushRef="#br0" timeOffset="-7174.397">23980 12430 892 0,'-2'-6'455'15,"-4"2"-121"-15,1 5-51 16,-6-1-58-16,-1 6-32 16,-4 0-58-16,-4-5-25 0,1 10-41 15,-1 0-17-15,-9 5-18 16,9 7-7-16,-17 2-12 16,-6 2-4-16,11 3-2 15,-7 0-1-15,19-1 0 16,6 3-2-16,7 0-3 15,2-2-1-15,6 7-1 16,2-6 0-16,8-11 2 16,5 4 1-16,4-15 2 15,7 3 1-15,3 2 3 16,4-14 1-16,9-7 2 16,2-7-1-16,0-18-1 15,0-4-2-15,-6-11-1 16,-3-5-1-16,-7 2 2 15,-3 3 1-15,-12 0 1 16,-6 2-1-16,-6 12-1 0,-3 4-3 16,-8 12-4-16,-4 6-2 15,-9 4-6-15,-5 4-1 16,-6 3 0-16,2 5 0 16,-7 7 2-16,0-2-3 15,-3 3-36-15,-5 4-34 16,6-2-101-16,5 1-49 15,5 8 138-15</inkml:trace>
  <inkml:trace contextRef="#ctx0" brushRef="#br0" timeOffset="-6298.904">24576 12334 802 0,'5'-9'398'0,"-3"6"-142"16,2-1-20-16,-1 4-69 15,-3 0-39-15,0 0-40 16,0 0-11-16,-1 8-8 15,-3 14 3-15,-8 39-7 16,5-23-5-16,-6 2-17 16,0 5-6-16,-9 1-9 15,-2-1-6-15,-5 5-5 0,0-1-2 16,-1-1-4-16,4-2-2 16,8-11 0-16,-1-5 0 15,23-4 0-15,-10-8 2 16,-3-14 6-16,6 1 7 15,-9-12 4-15,14 2 0 16,11-3-8-16,-13-5-8 16,5-3-9-16,-4 0-1 0,-3 1-1 15,10 5-1-15,-1 5 0 16,5 3 0-16,3-2-1 16,-7 4 0-16,2-5 0 15,-4 10 1-15,6 10 3 16,6-3 0-16,3 4 2 15,0-11 1-15,5-2 2 16,1 2 2-16,5-1 1 16,1-2 0-16,6-1-2 15,1-7-1-15,-18 2-2 32,-12 2-1-32,1 1-2 0,29-3-2 15,-11 4 0-15,-5 1 0 0,-10 3 2 16,-2 4-30-16,-3-5-119 15,6 4-550-15,-3 6 478 16</inkml:trace>
  <inkml:trace contextRef="#ctx0" brushRef="#br0" timeOffset="-5164.925">25762 12232 451 0,'3'-10'309'15,"2"1"-15"-15,-4 4-81 16,1 0-36-16,7 5-43 15,-12-3-19-15,5 3-31 16,-2 3-14-16,0-3-17 16,0 0-4-16,0 18-7 15,-9 37-3-15,-5-20-7 0,3 7 1 16,-7 2-2-16,-1 3 0 16,-1 2-5-16,-9-3-4 15,-1-1-8-15,3 2-3 16,2 4-1-16,4-3-1 15,3-2 1-15,1-8-1 16,3-14 1-16,2-6 1 16,6-5 3-16,-3-4 6 0,6-4 6 15,1-7-2-15,2-18-6 16,4 3-10-16,4-15-14 16,3 2-8-16,5-3-23 15,2-6-9-15,6 4-5 16,5 2 5-16,3 8 19 15,8 2 11-15,-1 3 10 16,-3 2 0-16,1 6 2 16,-6 0-1-16,-3 6-1 15,0 6-1-15,-3 10-1 16,-8 7 3-16,-5 8 2 16,-4 4 3-16,-9 1 4 15,-6 2 6-15,-5 4 9 16,-9-1 3-16,2 4 3 0,-3-2-1 15,-8-6-3-15,6-7 2 16,-4-6 4-16,-8-10 1 16,4-4 0-16,-9-4-1 15,0-7-7-15,9-5-3 16,4-1-4-16,3-3-4 16,9-7-4-16,-1 2-3 0,4 0-3 15,8-1-8 1,0 8-50-16,2-2-41 0,4 3-147 15,-2 4-206-15,7 7 294 16</inkml:trace>
  <inkml:trace contextRef="#ctx0" brushRef="#br0" timeOffset="-4212.567">26242 12524 393 0,'29'-32'315'15,"-24"28"26"-15,-1 2-93 16,-4 1-38-16,-3-1-52 0,3 2-20 16,-1 0-36-16,-1 0-12 15,1 0-18-15,-5 17-2 16,-13 34-5-16,4-25-3 16,-2 3-14-16,0 1-7 15,-9 5-15-15,-1 3-5 16,0-2-8-1,-3-1-1-15,13-2-4 0,4-6-1 16,7-5-1-16,4 1-2 16,2-13 2-16,6 6-1 0,3-8 3 15,2-10 1-15,12 0 2 16,4-11 0-16,8-4-3 16,2-1-3-16,-2-11-3 15,4 0-2-15,4-14-1 16,-2 4 1-16,-2-3 1 15,-9 5 2-15,-10 5 2 16,-1 0 0-16,-5 6 0 16,-5 0 0-16,-1 6 0 15,-7 7 0-15,-1 10-2 16,-1-2-3-16,-3 12-4 16,-2-2-2-16,-4 7-2 15,-1 5 1-15,-2 2 4 16,1 4 1-16,-1-3 2 15,-1 3 1-15,-2-1 0 16,5 2 1-16,-1 5-1 0,2 1 1 16,8 1-1-16,-3-7 0 15,-1-4 1-15,6-6 0 16,2-3 4-16,6 6 8 16,2-13-74-16,-5-1-51 15,4-7 69-15</inkml:trace>
  <inkml:trace contextRef="#ctx0" brushRef="#br0" timeOffset="-3710.512">26534 12812 792 0,'0'2'352'0,"-1"-6"-164"16,0 2-19-16,1 2-20 0,0-1-5 16,0-1-7-16,0 1-7 15,7-4-23-15,3 1-10 16,1-10-21-16,31-26-7 15,-35 19-12-15,2-5-6 16,2 1-12-16,8-6-5 16,3-7-7-16,-2-5-2 15,9-6-5-15,-7-4-3 16,5-8-8-16,3-6-3 16,0 1-3-16,1 4-2 0,1 15 0 15,-3 6 0-15,-6 3-1 16,1 7 0-16,-1 7-4 15,-4 4-2-15,3 13-4 16,-2 4-1-16,-3 6-2 16,1 6 0-16,6 5 2 15,-6 0 3-15,3 7 9 16,4 2-26-16,-8 3-67 16,6 4-48-16,-7-6-176 15,3 3 199-15</inkml:trace>
  <inkml:trace contextRef="#ctx0" brushRef="#br0" timeOffset="-3384.809">26635 12577 766 0,'14'-7'417'0,"-2"5"-27"15,10-1-100-15,-12-5-60 16,10 6-22-16,-6-5-69 16,1 2-28-16,20 5-42 15,-13-2-21-15,8 4-25 16,-5-1-7-16,-7-1-6 15,4 3 6-15,-5-6-59 16,-4 2-57-16,-2-4-177 16,-5 3 163-16</inkml:trace>
  <inkml:trace contextRef="#ctx0" brushRef="#br0" timeOffset="-2853.63">26955 12888 988 0,'0'0'439'0,"0"0"-220"15,-2-3-26-15,2 2-54 16,0 0-24-16,0 0-19 16,0 0-6-16,0 0-5 15,0 0-7-15,7-17-14 16,18-25-3-16,-11 13-5 16,3-3 3-16,6-2-2 15,-3-5-5-15,2-8-13 16,16-1-8-16,-15-4-12 15,9-4-4-15,6-5-4 16,-13-4-2-16,14 3-2 16,-6 4-1-16,-5 12-2 15,0 8-2-15,-5 4 0 16,-2 3-1-16,-2 9-1 16,2 5-1-16,2 8-1 0,-4-8 1 15,8 5-2-15,0-4 2 16,-4-1-1-16,11 17-2 15,-3-1 0-15,-8 1-2 16,10 14-5-16,-12-10-15 16,-7 9-28-16,5 5-24 15,-19-5-68-15,3 11-23 0,-6 2-140 16,-12 2-204-16,1 4 343 16</inkml:trace>
  <inkml:trace contextRef="#ctx0" brushRef="#br0" timeOffset="-2548.704">27091 12560 777 0,'6'-12'428'0,"-6"3"-50"16,-1-2-92-16,11 5-62 0,0-2-22 16,8 4-53-16,-3-1-24 15,5 7-39-15,8 0-18 16,0 3-28-16,2 1-9 16,4-2-15-16,-11-1-6 15,4 1 2-15,2 1-6 16,-8-3-72-16,1 2-62 15,-8-4 75-15</inkml:trace>
  <inkml:trace contextRef="#ctx0" brushRef="#br0" timeOffset="-1886.709">27520 12608 677 0,'-1'-1'310'16,"1"1"-122"-16,0 0-12 16,0 0-13-16,7 4-2 0,17-2-10 15,33 34-3-15,-33-26-13 16,-1-4-8-16,1-2-22 15,-2-5-13-15,11-3-28 16,-3-5-13-16,3 1-20 16,-2-5-5-16,-7-6-6 15,-5 4-1-15,-13-5 1 16,2 9 1-16,-15-1-6 16,-4 0-3-16,-8 5-11 15,-13 3-3-15,-3 7-4 16,-4 7 0-16,-5 5 1 15,4 2 1-15,3 5 0 16,-7-1 0-16,7 4 1 16,4 4 1-16,2 0 1 15,12 1 1-15,9 5 0 16,-1-2 2-16,10-5 2 0,3 9 0 16,8-19 2-16,-1-2 0 15,8 4 2-15,7-11-1 16,4 3 0-16,10 0 0 15,-10-9 0-15,6-6 7 16,-9-6-35-16,4-3-50 16,14-4-131-16,-11-8 121 15</inkml:trace>
  <inkml:trace contextRef="#ctx0" brushRef="#br0" timeOffset="-1404.998">28218 12595 958 0,'1'-3'477'0,"-7"-1"-122"16,6 1-83-16,-1 3-72 15,0 0-42-15,0 0-70 16,-4 3-18-16,-11 4-20 15,-33 41-4-15,26-21-5 16,14 9-2-16,9 8-7 0,-10-9-5 16,7 2-11-16,-9-5-4 15,-8-12-4-15,6 5-1 16,6-11 1-16,-4 0 1 16,3-10 3-16,9 6 1 15,-5-10 10-15,5-4 1 16,5-3 0-16,-5-6-3 0,10-1-11 15,-4-8-4-15,3-3-4 16,3 1-1-16,0 1-2 16,20 7-1-16,-3-8-1 15,4 1-1-15,9-6 1 16,-9-10 0-16,9 8 2 16,5-3 1-16,-2 10-1 15,-2 1 1-15,2 8-1 16,-14 1 0-16,5 8 4 15,-3 2-5-15,-17 4-21 16,-3 0-54-16,-22 9 48 16</inkml:trace>
  <inkml:trace contextRef="#ctx0" brushRef="#br0" timeOffset="-329.585">29486 12661 261 0,'10'-7'183'16,"-3"3"-6"-16,-10-4-38 15,9 3-10-15,7 2-3 16,2-5 5-16,2 6 14 15,-8 1 3-15,-4-4-3 16,-2 5-2-16,-3-3-9 16,0 2-4-16,0 0-14 15,0 0-8-15,0 0-20 16,0 1-15-16,0 0-22 16,-2 0-10-16,1 0-10 15,-7 2 1-15,-22 5-4 16,-40 16-4-16,31-9-10 15,-9-1-4-15,8 6-4 16,-5-2 0-16,2-3-1 0,9 4-1 16,6-13-1-16,6 5 0 15,17-1-2-15,-9-8-1 16,14 6-5-16,-1-5-1 16,9 0-1-16,11 3 1 15,-2-3 3-15,12 9 1 16,-10-6 1-16,1-2-1 15,7 8 0-15,-8-10 1 0,5 10-1 16,-1 4 0-16,-8 0 1 16,2 5-1-16,-6-2 0 15,-6 3 1-15,-5-2 1 16,0-1 3-16,-11 5 2 16,-3-5 2-16,-7 2 2 15,-6-1 3-15,-8-3 1 16,-3-6 2-16,-6-4 1 15,5-2-1-15,0-10 0 16,4 3-2-16,9-6 0 16,9 0 0-16,6-3-3 15,-2-8-2-15,9 1-7 16,-7-1 0-16,14 6-39 16,7 2-34-16,-4 0-90 15,9 3-79-15,-2 1 151 16</inkml:trace>
  <inkml:trace contextRef="#ctx0" brushRef="#br0" timeOffset="236.404">29905 12650 1090 0,'5'-8'509'0,"-8"4"-196"15,-1 4-66-15,-5 3-76 16,-2 5-40-16,-7 5-56 16,-4-2-7-16,-5 4-15 15,2 9-6-15,-3 2-9 16,4 4-4-16,4 2-6 15,-6-9-3-15,10 4-8 16,3-3-4-16,5-3-3 16,6 1-1-16,4-4-2 0,3-3 2 15,2-2-1 1,12 5 0-16,-3-11 0 16,2 3 1-16,1-8 2 0,-3-4 1 15,1-6 1-15,3-5-2 16,2-2-1-16,2 0-3 15,6-5-1-15,2-4 0 16,-6-7 1-16,-1-4-1 16,-13-3 3-16,-11 3-1 0,-1 4 0 15,5 2-1-15,-5 8-4 16,-11 2-2-16,-3 9-4 16,-13 3-2-16,1 3-1 15,7 4 1-15,3 2 1 16,-4-1 1-16,6 2-14 15,0 1-18-15,0 0-51 16,2 1-47-16,0 2-118 16,1-3-105-16,1-1 224 15</inkml:trace>
  <inkml:trace contextRef="#ctx0" brushRef="#br0" timeOffset="668.186">30408 12382 886 0,'18'-11'503'0,"-8"-3"-87"0,-4 6-143 16,-4 4-37-16,-6 5-86 16,3 11-41-16,-8 6-57 15,3 5-4-15,-16 5-5 16,-3 3 0-16,-3 7-2 16,-4 3-3-16,8 5 0 15,2 1-1-15,3 10-8 16,-6-4-5-16,2-7-10 15,-3-6-3-15,2-4-3 16,5-3-1-16,0-4 1 16,4-3-1-16,5-14 2 15,-6-4 1-15,8-3 5 16,8-2-4-16,0-6-37 16,7-3-25-16,3-11-88 15,1-6-58-15,12-21 125 16</inkml:trace>
  <inkml:trace contextRef="#ctx0" brushRef="#br0" timeOffset="1014.959">30893 12195 1007 0,'6'-5'495'0,"-3"3"-146"16,-13-1-64-16,8 3-65 16,1 4-40-16,-6 3-72 15,1 1-23-15,-4 6-35 16,-2 3-12-16,-2 2-13 15,-1 2-7-15,4 1-8 16,-2-5 0-16,2-2 0 16,-2-6 13-16,1 1-30 15,1-4-62-15,0-1-129 0,4 4-533 16,-1-11 495-16</inkml:trace>
  <inkml:trace contextRef="#ctx0" brushRef="#br0" timeOffset="1726.773">30789 12694 808 0,'15'-11'441'0,"-12"0"-38"16,-1 2-100-16,-1 7-74 0,0 1-25 15,-1 1-88-15,0 0-31 16,-1 0-39-16,0 0-7 16,-9 23 5-16,-14 36 3 15,9-23-3-15,-4 0-1 16,-3-5-5-16,-1 0-7 16,4 1-12-16,-7-8-4 15,14 1-5 1,1 1-1-16,1-11-1 0,7-1 1 15,-4-7 3-15,7-5 4 16,1-5 5-16,5-2 1 0,13-5-4 16,-5-8-5-16,12-7-10 15,2-9-8-15,3-11-28 16,7-6-16-16,4-9-16 16,10 10 3-16,0 6 22 15,0 10 12-15,-8 16 18 16,-5 2 2-16,-8 11 1 15,-2 5-1-15,-7 10 0 16,-5 4 4-16,-7 10 11 16,-4 6 9-16,-2 6 9 15,-1 2 3-15,-7 4 2 16,-5-6 0-16,-5 1-5 16,0-1-2-16,4 1-8 15,-7-4-3-15,0-4-2 0,-1-4-1 16,-6-12 1-16,-2 0 5 15,3-11-10-15,12 1-6 16,5-6 267-16,10 1-206 16</inkml:trace>
  <inkml:trace contextRef="#ctx0" brushRef="#br2" timeOffset="9389.068">24195 6689 319 0,'8'-8'204'0,"11"3"-8"15,-1-3-23-15,-8-3-47 16,1-1-15-16,-3 1-17 15,1 10-8-15,-5-6-5 16,4 5 2-16,-11-1 8 16,11-2 1-16,-1 6-12 15,-15-3-8-15,4 2-17 16,-14 2-9-16,-2 2-7 0,11 6-2 16,-18-9-5-16,-2-2 0 15,4 1 0 1,-6-4-2-16,10 5-4 0,-1 0-3 15,1-2-4-15,-1-3-1 16,-4-1 3-16,-1 2 3 16,-11-6 9-16,-6 6 2 15,12-1 0-15,-7-1-1 0,5 3-7 16,4 2-2-16,-22-3-4 16,3 2-2-16,-6 1-4 15,-6-4-4-15,-4-1-2 16,3-2 0-16,0-4 3 15,-11-1 4-15,3-6 7 16,-6 4 2-16,-2 0 1 16,7 2-2-16,-11 2-3 15,-2 1-2-15,-8-3-2 16,1 5-2-16,-4 0-3 16,4 1-2-16,-8 1-3 15,3 0 0-15,-10 1-2 16,-1-2-1-16,0 1 0 15,-6 0-1-15,11 1 0 16,-6-2 0-16,0 2 3 0,-1-1 3 16,-2-1 3-16,-10 2 2 15,10-1-1-15,-2 1-2 16,2 1-4-16,7 3 1 16,-5 0-2-16,-6 3 0 15,0-2 0-15,-12-5 0 16,7 6-2-16,12-1 0 15,-4 0-1-15,5 4 0 0,-3-5-1 16,0 2 1-16,3-2 0 16,8-1-2-16,-1 3 0 15,-5-2 0-15,13 4-1 16,-9-1 1-16,13 1 0 16,-5 2-1-16,-2 2 0 15,10 0 0-15,-4 3 0 16,5 4 0-16,-1-2 0 15,-3 3 0-15,7 0 0 16,-12 1 0-16,10 4 0 16,7-9 0-16,-5 6 0 15,15 9 0-15,1-9 0 16,7 11 0-16,-9-10-1 16,0-3 0-16,6 6 0 15,-8-5 1-15,17 3-1 16,0-2 0-16,2-1 0 0,3 4-1 15,9 2 0-15,4 0 0 16,-7 4 0-16,-1 3 1 16,-4 0 0-16,-8 7 1 15,17 6 0-15,-1 0 0 16,-4-3 0-16,9 4 0 16,-10-10 0-16,2-3 0 15,9 0 0-15,-5-3-1 0,3 0-2 16,1 4 0-16,2 6-1 15,8 5 1-15,5 9 0 16,6-1 1-16,5 0-1 16,5 0 1-16,3-6 0 15,9 2 0-15,4-2 1 16,-2-4 0-16,14 6-1 16,4 3 1-16,4-2 0 15,3-6 0-15,4 0-1 16,-1-11-1-16,11-2 1 15,6 0-1-15,18-7 3 16,11 0 0-16,6-7 0 16,12 1 0-16,-4-4 2 15,9 3-2-15,12-3 1 16,2-1 0-16,9 1-1 0,-5 0 1 16,5-3 0-16,-4 2 1 15,3-1-2-15,-1 1 1 16,-7-2 0-16,-6 0-1 15,-3 1 1-15,-4-3 0 16,9 4-1-16,-4 2 1 16,1 2-1-16,6-2 1 15,-11-5 0-15,9 2-1 0,-11-9 1 16,1 3 0-16,2 7-1 16,-8-5 1-16,-1-4 0 15,-8 3 0-15,2 2-1 16,-7-2 1-16,10 4 0 15,-3 2-1-15,-1-15 0 16,2 6 1-16,-8 2 0 16,2-8 0-16,-4 11 0 15,2-3 0-15,5-1-1 16,-9 1 1-16,8 4-1 16,-6-4 0-16,-13-1 1 15,5-1-1-15,1-5 1 16,-12-1-1-16,11 4 1 15,-6-1 1-15,-15-5-1 16,14-1 0-16,-6 0 0 16,3-3 1-16,9 6 0 0,-4 0-1 15,-4-5 0-15,1 8 0 16,-10-7-1-16,3-3 1 16,0 9-1-16,-10-8 1 15,7 1-1-15,-5 3 1 16,2 2 0-16,6-1 0 15,-10-4 0-15,5 5 1 16,6-11-1-16,1 6 1 16,-16-7-1-16,1 0 1 0,-14-7 0 15,-2 3-1-15,10 4 1 16,-10-2 0-16,4 5 0 16,2-2 0-16,0 1 0 15,0-1 0-15,9 3-1 16,-9-1 0-16,1-1 0 15,7 4 0-15,-12-7 0 16,4 2-1-16,3-2 2 16,-5 0-1-16,0 2 1 15,4-6 1-15,-1 0 0 16,-4-6 1-16,-6 2 3 16,-10-1 2-16,4-1 3 15,-2 0 0-15,7-8 0 0,4 5-1 16,-7 2-1-16,-1-3-2 15,-4 3 0-15,-2-6 0 16,-1-1-1-16,1 0-1 16,0 2 0-16,-5-3 0 15,1-4 3-15,-5 2 0 16,-8-8 3-16,3 8 2 16,-8-2 1-16,-2 1 1 15,-3 0-1-15,2-1 1 0,-7-3-2 16,4-1-2-16,-5-6 0 15,-5 0-2-15,7 1 1 16,-8 2-1-16,5 8 0 16,-5 3-1-16,-9 2-3 15,0 1-1-15,-20 6-1 16,5 3-2-16,-10-1-1 16,-11 1 0-16,-5 0 1 15,-12-3 0-15,-8 5 1 16,10 7-1-16,5 1 0 15,-8-5 0-15,10 4 1 16,3-6 0-16,16 5-2 16,19 3 0-16,23 2 6 15,9-4-14-15,21-1-79 16,14 0 288-16,46 9-181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CA7C26-9968-4415-93B6-7EB07402CBB3}" type="datetimeFigureOut">
              <a:rPr lang="en-US" smtClean="0"/>
              <a:t>6/10/2021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92B133-E443-4420-B674-CF8A38155164}" type="slidenum">
              <a:rPr lang="en-US" smtClean="0"/>
              <a:t>‹#›</a:t>
            </a:fld>
            <a:endParaRPr lang="en-US"/>
          </a:p>
        </p:txBody>
      </p:sp>
    </p:spTree>
    <p:extLst>
      <p:ext uri="{BB962C8B-B14F-4D97-AF65-F5344CB8AC3E}">
        <p14:creationId xmlns:p14="http://schemas.microsoft.com/office/powerpoint/2010/main" val="370128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8834C8-A896-451E-B2B8-9199D6ED9E8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279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5883D-9694-4B9F-8AA0-E1FA0700FD7A}"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4520729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6F06A8-D69C-495D-ACE4-31602F0C374A}"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415646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7A8B8E-EA1A-4D12-B82E-707B0C8B94E9}"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3162717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24E98F-7EB0-4506-978A-975EC1BFD2ED}"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476377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4F86EA-8C18-442F-AE8E-EC8E139860ED}"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145402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60CF64-6EBF-49CB-AE24-02D9F9D0861C}"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33736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7481DA-8541-4E53-96AD-49CE755F7574}" type="datetime1">
              <a:rPr lang="en-US" smtClean="0"/>
              <a:t>6/10/2021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701252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D16CFF-B266-491E-9F8C-0B739D790376}" type="datetime1">
              <a:rPr lang="en-US" smtClean="0"/>
              <a:t>6/10/2021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099115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C49E4B-EE3F-4870-BBE7-4644C185EE26}" type="datetime1">
              <a:rPr lang="en-US" smtClean="0"/>
              <a:t>6/10/2021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1745042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F32A11-0AC8-4E6E-A7C9-89B923FB1964}"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760758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46010-ED67-4E84-933B-A8D6E5A8B99A}"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611671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B3E29-9BAD-449F-8ED6-72C22BA86933}" type="datetime1">
              <a:rPr lang="en-US" smtClean="0"/>
              <a:t>6/10/2021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B5D5C-8076-4DF7-98F6-C2F083A84EF3}" type="slidenum">
              <a:rPr lang="en-US" smtClean="0"/>
              <a:t>‹#›</a:t>
            </a:fld>
            <a:endParaRPr lang="en-US"/>
          </a:p>
        </p:txBody>
      </p:sp>
    </p:spTree>
    <p:extLst>
      <p:ext uri="{BB962C8B-B14F-4D97-AF65-F5344CB8AC3E}">
        <p14:creationId xmlns:p14="http://schemas.microsoft.com/office/powerpoint/2010/main" val="11652718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ustomXml" Target="../ink/ink13.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customXml" Target="../ink/ink14.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customXml" Target="../ink/ink2.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3.xml"/><Relationship Id="rId1" Type="http://schemas.openxmlformats.org/officeDocument/2006/relationships/slideLayout" Target="../slideLayouts/slideLayout7.xml"/><Relationship Id="rId5" Type="http://schemas.openxmlformats.org/officeDocument/2006/relationships/image" Target="../media/image6.emf"/><Relationship Id="rId4" Type="http://schemas.openxmlformats.org/officeDocument/2006/relationships/customXml" Target="../ink/ink4.xml"/></Relationships>
</file>

<file path=ppt/slides/_rels/slide4.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customXml" Target="../ink/ink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10.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customXml" Target="../ink/ink1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customXml" Target="../ink/ink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42A6BE-FCC1-4740-9BB3-646BD84F4195}"/>
              </a:ext>
            </a:extLst>
          </p:cNvPr>
          <p:cNvSpPr>
            <a:spLocks noGrp="1"/>
          </p:cNvSpPr>
          <p:nvPr>
            <p:ph type="sldNum" sz="quarter" idx="12"/>
          </p:nvPr>
        </p:nvSpPr>
        <p:spPr/>
        <p:txBody>
          <a:bodyPr/>
          <a:lstStyle/>
          <a:p>
            <a:fld id="{E92B5D5C-8076-4DF7-98F6-C2F083A84EF3}" type="slidenum">
              <a:rPr lang="en-US" smtClean="0"/>
              <a:t>1</a:t>
            </a:fld>
            <a:endParaRPr lang="en-US"/>
          </a:p>
        </p:txBody>
      </p:sp>
      <p:sp>
        <p:nvSpPr>
          <p:cNvPr id="4" name="Rectangle 3">
            <a:extLst>
              <a:ext uri="{FF2B5EF4-FFF2-40B4-BE49-F238E27FC236}">
                <a16:creationId xmlns:a16="http://schemas.microsoft.com/office/drawing/2014/main" id="{88AF4AE1-75A6-405D-9E1B-57D2F7C7EA66}"/>
              </a:ext>
            </a:extLst>
          </p:cNvPr>
          <p:cNvSpPr/>
          <p:nvPr/>
        </p:nvSpPr>
        <p:spPr>
          <a:xfrm>
            <a:off x="179322" y="136524"/>
            <a:ext cx="11728174" cy="2062103"/>
          </a:xfrm>
          <a:prstGeom prst="rect">
            <a:avLst/>
          </a:prstGeom>
        </p:spPr>
        <p:txBody>
          <a:bodyPr wrap="square">
            <a:spAutoFit/>
          </a:bodyPr>
          <a:lstStyle/>
          <a:p>
            <a:r>
              <a:rPr lang="en-US" sz="3200" dirty="0">
                <a:solidFill>
                  <a:prstClr val="black"/>
                </a:solidFill>
                <a:latin typeface="Calibri"/>
              </a:rPr>
              <a:t>You need 1.00 liter of a buffer solution of pH 5.20 for use in the lab.  What mass of the sodium salt of the conjugate base will be needed if 45.0 grams of the acid (chosen from the table) is used to prepare the solution?</a:t>
            </a:r>
          </a:p>
        </p:txBody>
      </p:sp>
      <p:graphicFrame>
        <p:nvGraphicFramePr>
          <p:cNvPr id="5" name="Table 4">
            <a:extLst>
              <a:ext uri="{FF2B5EF4-FFF2-40B4-BE49-F238E27FC236}">
                <a16:creationId xmlns:a16="http://schemas.microsoft.com/office/drawing/2014/main" id="{6D32DF19-BEB6-4A7D-959D-021BD01A1616}"/>
              </a:ext>
            </a:extLst>
          </p:cNvPr>
          <p:cNvGraphicFramePr>
            <a:graphicFrameLocks noGrp="1"/>
          </p:cNvGraphicFramePr>
          <p:nvPr>
            <p:extLst>
              <p:ext uri="{D42A27DB-BD31-4B8C-83A1-F6EECF244321}">
                <p14:modId xmlns:p14="http://schemas.microsoft.com/office/powerpoint/2010/main" val="1569202485"/>
              </p:ext>
            </p:extLst>
          </p:nvPr>
        </p:nvGraphicFramePr>
        <p:xfrm>
          <a:off x="8798859" y="1731601"/>
          <a:ext cx="2895600" cy="2057400"/>
        </p:xfrm>
        <a:graphic>
          <a:graphicData uri="http://schemas.openxmlformats.org/drawingml/2006/table">
            <a:tbl>
              <a:tblPr firstRow="1" bandRow="1">
                <a:tableStyleId>{5C22544A-7EE6-4342-B048-85BDC9FD1C3A}</a:tableStyleId>
              </a:tblPr>
              <a:tblGrid>
                <a:gridCol w="1449463">
                  <a:extLst>
                    <a:ext uri="{9D8B030D-6E8A-4147-A177-3AD203B41FA5}">
                      <a16:colId xmlns:a16="http://schemas.microsoft.com/office/drawing/2014/main" val="4228503046"/>
                    </a:ext>
                  </a:extLst>
                </a:gridCol>
                <a:gridCol w="1446137">
                  <a:extLst>
                    <a:ext uri="{9D8B030D-6E8A-4147-A177-3AD203B41FA5}">
                      <a16:colId xmlns:a16="http://schemas.microsoft.com/office/drawing/2014/main" val="3012053633"/>
                    </a:ext>
                  </a:extLst>
                </a:gridCol>
              </a:tblGrid>
              <a:tr h="411480">
                <a:tc>
                  <a:txBody>
                    <a:bodyPr/>
                    <a:lstStyle/>
                    <a:p>
                      <a:pPr algn="ctr"/>
                      <a:r>
                        <a:rPr lang="en-US" dirty="0"/>
                        <a:t>Acid</a:t>
                      </a:r>
                    </a:p>
                  </a:txBody>
                  <a:tcPr/>
                </a:tc>
                <a:tc>
                  <a:txBody>
                    <a:bodyPr/>
                    <a:lstStyle/>
                    <a:p>
                      <a:pPr algn="ctr"/>
                      <a:r>
                        <a:rPr lang="en-US" dirty="0" err="1"/>
                        <a:t>pKa</a:t>
                      </a:r>
                      <a:endParaRPr lang="en-US" dirty="0"/>
                    </a:p>
                  </a:txBody>
                  <a:tcPr/>
                </a:tc>
                <a:extLst>
                  <a:ext uri="{0D108BD9-81ED-4DB2-BD59-A6C34878D82A}">
                    <a16:rowId xmlns:a16="http://schemas.microsoft.com/office/drawing/2014/main" val="199936057"/>
                  </a:ext>
                </a:extLst>
              </a:tr>
              <a:tr h="411480">
                <a:tc>
                  <a:txBody>
                    <a:bodyPr/>
                    <a:lstStyle/>
                    <a:p>
                      <a:r>
                        <a:rPr lang="en-US" dirty="0"/>
                        <a:t>CH</a:t>
                      </a:r>
                      <a:r>
                        <a:rPr lang="en-US" baseline="-25000" dirty="0"/>
                        <a:t>3</a:t>
                      </a:r>
                      <a:r>
                        <a:rPr lang="en-US" baseline="0" dirty="0"/>
                        <a:t>CO</a:t>
                      </a:r>
                      <a:r>
                        <a:rPr lang="en-US" baseline="-25000" dirty="0"/>
                        <a:t>2</a:t>
                      </a:r>
                      <a:r>
                        <a:rPr lang="en-US" baseline="0" dirty="0"/>
                        <a:t>H</a:t>
                      </a:r>
                      <a:endParaRPr lang="en-US" dirty="0"/>
                    </a:p>
                  </a:txBody>
                  <a:tcPr/>
                </a:tc>
                <a:tc>
                  <a:txBody>
                    <a:bodyPr/>
                    <a:lstStyle/>
                    <a:p>
                      <a:pPr algn="r"/>
                      <a:r>
                        <a:rPr lang="en-US" dirty="0"/>
                        <a:t>4.74</a:t>
                      </a:r>
                    </a:p>
                  </a:txBody>
                  <a:tcPr/>
                </a:tc>
                <a:extLst>
                  <a:ext uri="{0D108BD9-81ED-4DB2-BD59-A6C34878D82A}">
                    <a16:rowId xmlns:a16="http://schemas.microsoft.com/office/drawing/2014/main" val="203770660"/>
                  </a:ext>
                </a:extLst>
              </a:tr>
              <a:tr h="411480">
                <a:tc>
                  <a:txBody>
                    <a:bodyPr/>
                    <a:lstStyle/>
                    <a:p>
                      <a:r>
                        <a:rPr lang="en-US" dirty="0"/>
                        <a:t>H</a:t>
                      </a:r>
                      <a:r>
                        <a:rPr lang="en-US" baseline="-25000" dirty="0"/>
                        <a:t>2</a:t>
                      </a:r>
                      <a:r>
                        <a:rPr lang="en-US" baseline="0" dirty="0"/>
                        <a:t>CO</a:t>
                      </a:r>
                      <a:r>
                        <a:rPr lang="en-US" baseline="-25000" dirty="0"/>
                        <a:t>3</a:t>
                      </a:r>
                      <a:endParaRPr lang="en-US" dirty="0"/>
                    </a:p>
                  </a:txBody>
                  <a:tcPr/>
                </a:tc>
                <a:tc>
                  <a:txBody>
                    <a:bodyPr/>
                    <a:lstStyle/>
                    <a:p>
                      <a:pPr algn="r"/>
                      <a:r>
                        <a:rPr lang="en-US" dirty="0"/>
                        <a:t>6.38</a:t>
                      </a:r>
                    </a:p>
                  </a:txBody>
                  <a:tcPr/>
                </a:tc>
                <a:extLst>
                  <a:ext uri="{0D108BD9-81ED-4DB2-BD59-A6C34878D82A}">
                    <a16:rowId xmlns:a16="http://schemas.microsoft.com/office/drawing/2014/main" val="1569646809"/>
                  </a:ext>
                </a:extLst>
              </a:tr>
              <a:tr h="411480">
                <a:tc>
                  <a:txBody>
                    <a:bodyPr/>
                    <a:lstStyle/>
                    <a:p>
                      <a:r>
                        <a:rPr lang="en-US" dirty="0" err="1"/>
                        <a:t>HClO</a:t>
                      </a:r>
                      <a:endParaRPr lang="en-US" dirty="0"/>
                    </a:p>
                  </a:txBody>
                  <a:tcPr/>
                </a:tc>
                <a:tc>
                  <a:txBody>
                    <a:bodyPr/>
                    <a:lstStyle/>
                    <a:p>
                      <a:pPr algn="r"/>
                      <a:r>
                        <a:rPr lang="en-US" dirty="0"/>
                        <a:t>7.46</a:t>
                      </a:r>
                    </a:p>
                  </a:txBody>
                  <a:tcPr/>
                </a:tc>
                <a:extLst>
                  <a:ext uri="{0D108BD9-81ED-4DB2-BD59-A6C34878D82A}">
                    <a16:rowId xmlns:a16="http://schemas.microsoft.com/office/drawing/2014/main" val="3121623573"/>
                  </a:ext>
                </a:extLst>
              </a:tr>
              <a:tr h="411480">
                <a:tc>
                  <a:txBody>
                    <a:bodyPr/>
                    <a:lstStyle/>
                    <a:p>
                      <a:r>
                        <a:rPr lang="en-US" dirty="0"/>
                        <a:t>HCN</a:t>
                      </a:r>
                    </a:p>
                  </a:txBody>
                  <a:tcPr/>
                </a:tc>
                <a:tc>
                  <a:txBody>
                    <a:bodyPr/>
                    <a:lstStyle/>
                    <a:p>
                      <a:pPr algn="r"/>
                      <a:r>
                        <a:rPr lang="en-US" dirty="0"/>
                        <a:t>9.40</a:t>
                      </a:r>
                    </a:p>
                  </a:txBody>
                  <a:tcPr/>
                </a:tc>
                <a:extLst>
                  <a:ext uri="{0D108BD9-81ED-4DB2-BD59-A6C34878D82A}">
                    <a16:rowId xmlns:a16="http://schemas.microsoft.com/office/drawing/2014/main" val="29747196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17862890-2B92-40B5-AB80-FA1DE8E9A637}"/>
                  </a:ext>
                </a:extLst>
              </p14:cNvPr>
              <p14:cNvContentPartPr/>
              <p14:nvPr/>
            </p14:nvContentPartPr>
            <p14:xfrm>
              <a:off x="1027080" y="1795320"/>
              <a:ext cx="10875240" cy="4579560"/>
            </p14:xfrm>
          </p:contentPart>
        </mc:Choice>
        <mc:Fallback xmlns="">
          <p:pic>
            <p:nvPicPr>
              <p:cNvPr id="6" name="Ink 5">
                <a:extLst>
                  <a:ext uri="{FF2B5EF4-FFF2-40B4-BE49-F238E27FC236}">
                    <a16:creationId xmlns:a16="http://schemas.microsoft.com/office/drawing/2014/main" id="{17862890-2B92-40B5-AB80-FA1DE8E9A637}"/>
                  </a:ext>
                </a:extLst>
              </p:cNvPr>
              <p:cNvPicPr/>
              <p:nvPr/>
            </p:nvPicPr>
            <p:blipFill>
              <a:blip r:embed="rId3"/>
              <a:stretch>
                <a:fillRect/>
              </a:stretch>
            </p:blipFill>
            <p:spPr>
              <a:xfrm>
                <a:off x="1017720" y="1785960"/>
                <a:ext cx="10893960" cy="4598280"/>
              </a:xfrm>
              <a:prstGeom prst="rect">
                <a:avLst/>
              </a:prstGeom>
            </p:spPr>
          </p:pic>
        </mc:Fallback>
      </mc:AlternateContent>
    </p:spTree>
    <p:extLst>
      <p:ext uri="{BB962C8B-B14F-4D97-AF65-F5344CB8AC3E}">
        <p14:creationId xmlns:p14="http://schemas.microsoft.com/office/powerpoint/2010/main" val="2813074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89F1981-3E26-49FF-800A-8494F426339F}"/>
              </a:ext>
            </a:extLst>
          </p:cNvPr>
          <p:cNvSpPr>
            <a:spLocks noGrp="1"/>
          </p:cNvSpPr>
          <p:nvPr>
            <p:ph type="sldNum" sz="quarter" idx="12"/>
          </p:nvPr>
        </p:nvSpPr>
        <p:spPr/>
        <p:txBody>
          <a:bodyPr/>
          <a:lstStyle/>
          <a:p>
            <a:fld id="{E92B5D5C-8076-4DF7-98F6-C2F083A84EF3}" type="slidenum">
              <a:rPr lang="en-US" smtClean="0"/>
              <a:t>10</a:t>
            </a:fld>
            <a:endParaRPr lang="en-US"/>
          </a:p>
        </p:txBody>
      </p:sp>
      <p:sp>
        <p:nvSpPr>
          <p:cNvPr id="5" name="Rectangle 4">
            <a:extLst>
              <a:ext uri="{FF2B5EF4-FFF2-40B4-BE49-F238E27FC236}">
                <a16:creationId xmlns:a16="http://schemas.microsoft.com/office/drawing/2014/main" id="{3761507F-EFEC-4961-B9CB-EA156DC14C67}"/>
              </a:ext>
            </a:extLst>
          </p:cNvPr>
          <p:cNvSpPr/>
          <p:nvPr/>
        </p:nvSpPr>
        <p:spPr>
          <a:xfrm>
            <a:off x="235644" y="61878"/>
            <a:ext cx="11743764" cy="1384995"/>
          </a:xfrm>
          <a:prstGeom prst="rect">
            <a:avLst/>
          </a:prstGeom>
        </p:spPr>
        <p:txBody>
          <a:bodyPr wrap="square">
            <a:spAutoFit/>
          </a:bodyPr>
          <a:lstStyle/>
          <a:p>
            <a:pPr lvl="0"/>
            <a:r>
              <a:rPr lang="en-US" sz="2800" dirty="0">
                <a:solidFill>
                  <a:srgbClr val="000000"/>
                </a:solidFill>
                <a:ea typeface="Times New Roman" panose="02020603050405020304" pitchFamily="18" charset="0"/>
                <a:cs typeface="Palatino Linotype" panose="02040502050505030304" pitchFamily="18" charset="0"/>
              </a:rPr>
              <a:t>A 1.00 L buffer solution is 0.150 M in HC</a:t>
            </a:r>
            <a:r>
              <a:rPr lang="en-US" sz="2800" baseline="-25000" dirty="0">
                <a:solidFill>
                  <a:srgbClr val="000000"/>
                </a:solidFill>
                <a:ea typeface="Times New Roman" panose="02020603050405020304" pitchFamily="18" charset="0"/>
                <a:cs typeface="Palatino Linotype" panose="02040502050505030304" pitchFamily="18" charset="0"/>
              </a:rPr>
              <a:t>7</a:t>
            </a:r>
            <a:r>
              <a:rPr lang="en-US" sz="2800" dirty="0">
                <a:solidFill>
                  <a:srgbClr val="000000"/>
                </a:solidFill>
                <a:ea typeface="Times New Roman" panose="02020603050405020304" pitchFamily="18" charset="0"/>
                <a:cs typeface="Palatino Linotype" panose="02040502050505030304" pitchFamily="18" charset="0"/>
              </a:rPr>
              <a:t>H</a:t>
            </a:r>
            <a:r>
              <a:rPr lang="en-US" sz="2800" baseline="-25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O</a:t>
            </a:r>
            <a:r>
              <a:rPr lang="en-US" sz="2800" baseline="-25000" dirty="0">
                <a:solidFill>
                  <a:srgbClr val="000000"/>
                </a:solidFill>
                <a:ea typeface="Times New Roman" panose="02020603050405020304" pitchFamily="18" charset="0"/>
                <a:cs typeface="Palatino Linotype" panose="02040502050505030304" pitchFamily="18" charset="0"/>
              </a:rPr>
              <a:t>2</a:t>
            </a:r>
            <a:r>
              <a:rPr lang="en-US" sz="2800" dirty="0">
                <a:solidFill>
                  <a:srgbClr val="000000"/>
                </a:solidFill>
                <a:ea typeface="Times New Roman" panose="02020603050405020304" pitchFamily="18" charset="0"/>
                <a:cs typeface="Palatino Linotype" panose="02040502050505030304" pitchFamily="18" charset="0"/>
              </a:rPr>
              <a:t> and 0.250 M in LiC</a:t>
            </a:r>
            <a:r>
              <a:rPr lang="en-US" sz="2800" baseline="-25000" dirty="0">
                <a:solidFill>
                  <a:srgbClr val="000000"/>
                </a:solidFill>
                <a:ea typeface="Times New Roman" panose="02020603050405020304" pitchFamily="18" charset="0"/>
                <a:cs typeface="Palatino Linotype" panose="02040502050505030304" pitchFamily="18" charset="0"/>
              </a:rPr>
              <a:t>7</a:t>
            </a:r>
            <a:r>
              <a:rPr lang="en-US" sz="2800" dirty="0">
                <a:solidFill>
                  <a:srgbClr val="000000"/>
                </a:solidFill>
                <a:ea typeface="Times New Roman" panose="02020603050405020304" pitchFamily="18" charset="0"/>
                <a:cs typeface="Palatino Linotype" panose="02040502050505030304" pitchFamily="18" charset="0"/>
              </a:rPr>
              <a:t>H</a:t>
            </a:r>
            <a:r>
              <a:rPr lang="en-US" sz="2800" baseline="-25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O</a:t>
            </a:r>
            <a:r>
              <a:rPr lang="en-US" sz="2800" baseline="-25000" dirty="0">
                <a:solidFill>
                  <a:srgbClr val="000000"/>
                </a:solidFill>
                <a:ea typeface="Times New Roman" panose="02020603050405020304" pitchFamily="18" charset="0"/>
                <a:cs typeface="Palatino Linotype" panose="02040502050505030304" pitchFamily="18" charset="0"/>
              </a:rPr>
              <a:t>2</a:t>
            </a:r>
            <a:r>
              <a:rPr lang="en-US" sz="2800" dirty="0">
                <a:solidFill>
                  <a:srgbClr val="000000"/>
                </a:solidFill>
                <a:ea typeface="Times New Roman" panose="02020603050405020304" pitchFamily="18" charset="0"/>
                <a:cs typeface="Palatino Linotype" panose="02040502050505030304" pitchFamily="18" charset="0"/>
              </a:rPr>
              <a:t>. Calculate the pH of the solution after the addition of 100.0 mL of 1.00 M HCl. The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for HC</a:t>
            </a:r>
            <a:r>
              <a:rPr lang="en-US" sz="2800" baseline="-25000" dirty="0">
                <a:solidFill>
                  <a:srgbClr val="000000"/>
                </a:solidFill>
                <a:ea typeface="Times New Roman" panose="02020603050405020304" pitchFamily="18" charset="0"/>
                <a:cs typeface="Palatino Linotype" panose="02040502050505030304" pitchFamily="18" charset="0"/>
              </a:rPr>
              <a:t>7</a:t>
            </a:r>
            <a:r>
              <a:rPr lang="en-US" sz="2800" dirty="0">
                <a:solidFill>
                  <a:srgbClr val="000000"/>
                </a:solidFill>
                <a:ea typeface="Times New Roman" panose="02020603050405020304" pitchFamily="18" charset="0"/>
                <a:cs typeface="Palatino Linotype" panose="02040502050505030304" pitchFamily="18" charset="0"/>
              </a:rPr>
              <a:t>H</a:t>
            </a:r>
            <a:r>
              <a:rPr lang="en-US" sz="2800" baseline="-25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O</a:t>
            </a:r>
            <a:r>
              <a:rPr lang="en-US" sz="2800" baseline="-25000" dirty="0">
                <a:solidFill>
                  <a:srgbClr val="000000"/>
                </a:solidFill>
                <a:ea typeface="Times New Roman" panose="02020603050405020304" pitchFamily="18" charset="0"/>
                <a:cs typeface="Palatino Linotype" panose="02040502050505030304" pitchFamily="18" charset="0"/>
              </a:rPr>
              <a:t>2</a:t>
            </a:r>
            <a:r>
              <a:rPr lang="en-US" sz="2800" dirty="0">
                <a:solidFill>
                  <a:srgbClr val="000000"/>
                </a:solidFill>
                <a:ea typeface="Times New Roman" panose="02020603050405020304" pitchFamily="18" charset="0"/>
                <a:cs typeface="Palatino Linotype" panose="02040502050505030304" pitchFamily="18" charset="0"/>
              </a:rPr>
              <a:t> is 6.5 × 10</a:t>
            </a:r>
            <a:r>
              <a:rPr lang="en-US" sz="2800" baseline="30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a:t>
            </a:r>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D9AF738E-1AB9-448E-B699-0BD8FDA352BB}"/>
                  </a:ext>
                </a:extLst>
              </p14:cNvPr>
              <p14:cNvContentPartPr/>
              <p14:nvPr/>
            </p14:nvContentPartPr>
            <p14:xfrm>
              <a:off x="369360" y="1480320"/>
              <a:ext cx="7674840" cy="4855680"/>
            </p14:xfrm>
          </p:contentPart>
        </mc:Choice>
        <mc:Fallback xmlns="">
          <p:pic>
            <p:nvPicPr>
              <p:cNvPr id="6" name="Ink 5">
                <a:extLst>
                  <a:ext uri="{FF2B5EF4-FFF2-40B4-BE49-F238E27FC236}">
                    <a16:creationId xmlns:a16="http://schemas.microsoft.com/office/drawing/2014/main" id="{D9AF738E-1AB9-448E-B699-0BD8FDA352BB}"/>
                  </a:ext>
                </a:extLst>
              </p:cNvPr>
              <p:cNvPicPr/>
              <p:nvPr/>
            </p:nvPicPr>
            <p:blipFill>
              <a:blip r:embed="rId3"/>
              <a:stretch>
                <a:fillRect/>
              </a:stretch>
            </p:blipFill>
            <p:spPr>
              <a:xfrm>
                <a:off x="360000" y="1470960"/>
                <a:ext cx="7693560" cy="48744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A252459B-6089-4F8A-AE73-4AEE8F938C7B}"/>
                  </a:ext>
                </a:extLst>
              </p14:cNvPr>
              <p14:cNvContentPartPr/>
              <p14:nvPr/>
            </p14:nvContentPartPr>
            <p14:xfrm>
              <a:off x="6860880" y="4573800"/>
              <a:ext cx="3997440" cy="1773360"/>
            </p14:xfrm>
          </p:contentPart>
        </mc:Choice>
        <mc:Fallback xmlns="">
          <p:pic>
            <p:nvPicPr>
              <p:cNvPr id="7" name="Ink 6">
                <a:extLst>
                  <a:ext uri="{FF2B5EF4-FFF2-40B4-BE49-F238E27FC236}">
                    <a16:creationId xmlns:a16="http://schemas.microsoft.com/office/drawing/2014/main" id="{A252459B-6089-4F8A-AE73-4AEE8F938C7B}"/>
                  </a:ext>
                </a:extLst>
              </p:cNvPr>
              <p:cNvPicPr/>
              <p:nvPr/>
            </p:nvPicPr>
            <p:blipFill>
              <a:blip r:embed="rId5"/>
              <a:stretch>
                <a:fillRect/>
              </a:stretch>
            </p:blipFill>
            <p:spPr>
              <a:xfrm>
                <a:off x="6851520" y="4564440"/>
                <a:ext cx="4016160" cy="1792080"/>
              </a:xfrm>
              <a:prstGeom prst="rect">
                <a:avLst/>
              </a:prstGeom>
            </p:spPr>
          </p:pic>
        </mc:Fallback>
      </mc:AlternateContent>
    </p:spTree>
    <p:extLst>
      <p:ext uri="{BB962C8B-B14F-4D97-AF65-F5344CB8AC3E}">
        <p14:creationId xmlns:p14="http://schemas.microsoft.com/office/powerpoint/2010/main" val="2305265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a:extLst>
              <a:ext uri="{FF2B5EF4-FFF2-40B4-BE49-F238E27FC236}">
                <a16:creationId xmlns:a16="http://schemas.microsoft.com/office/drawing/2014/main" id="{F56C8CC3-224F-4838-A8E6-C22ECA95D27F}"/>
              </a:ext>
            </a:extLst>
          </p:cNvPr>
          <p:cNvGraphicFramePr>
            <a:graphicFrameLocks noChangeAspect="1"/>
          </p:cNvGraphicFramePr>
          <p:nvPr>
            <p:extLst/>
          </p:nvPr>
        </p:nvGraphicFramePr>
        <p:xfrm>
          <a:off x="8673548" y="2621716"/>
          <a:ext cx="1601788" cy="3962400"/>
        </p:xfrm>
        <a:graphic>
          <a:graphicData uri="http://schemas.openxmlformats.org/presentationml/2006/ole">
            <mc:AlternateContent xmlns:mc="http://schemas.openxmlformats.org/markup-compatibility/2006">
              <mc:Choice xmlns:v="urn:schemas-microsoft-com:vml" Requires="v">
                <p:oleObj spid="_x0000_s1028" name="Bitmap Image" r:id="rId3" imgW="1516190" imgH="3749365" progId="Paint.Picture">
                  <p:embed/>
                </p:oleObj>
              </mc:Choice>
              <mc:Fallback>
                <p:oleObj name="Bitmap Image" r:id="rId3" imgW="1516190" imgH="3749365" progId="Paint.Picture">
                  <p:embed/>
                  <p:pic>
                    <p:nvPicPr>
                      <p:cNvPr id="2" name="Object 2">
                        <a:extLst>
                          <a:ext uri="{FF2B5EF4-FFF2-40B4-BE49-F238E27FC236}">
                            <a16:creationId xmlns:a16="http://schemas.microsoft.com/office/drawing/2014/main" id="{F56C8CC3-224F-4838-A8E6-C22ECA95D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73548" y="2621716"/>
                        <a:ext cx="1601788"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 Box 3">
            <a:extLst>
              <a:ext uri="{FF2B5EF4-FFF2-40B4-BE49-F238E27FC236}">
                <a16:creationId xmlns:a16="http://schemas.microsoft.com/office/drawing/2014/main" id="{4EF96981-07BF-4EA7-A0D7-39532A2C1B72}"/>
              </a:ext>
            </a:extLst>
          </p:cNvPr>
          <p:cNvSpPr txBox="1">
            <a:spLocks noChangeArrowheads="1"/>
          </p:cNvSpPr>
          <p:nvPr/>
        </p:nvSpPr>
        <p:spPr bwMode="auto">
          <a:xfrm>
            <a:off x="1524000" y="381001"/>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The acid dissociation constant for hexanoic acid is 1.41 x 10</a:t>
            </a:r>
            <a:r>
              <a:rPr lang="en-US" altLang="en-US" sz="2800" kern="0" baseline="30000" dirty="0">
                <a:solidFill>
                  <a:srgbClr val="000000"/>
                </a:solidFill>
                <a:latin typeface="Calibri"/>
              </a:rPr>
              <a:t>-5</a:t>
            </a:r>
            <a:r>
              <a:rPr lang="en-US" altLang="en-US" sz="2800" kern="0" dirty="0">
                <a:solidFill>
                  <a:srgbClr val="000000"/>
                </a:solidFill>
                <a:latin typeface="Calibri"/>
              </a:rPr>
              <a:t>.  A buffer solution is prepared by mixing hexanoic acid and sodium hexanoate and is found to have a pH of 4.9.  What is the ratio of the salt to acid concentration in this buffer solution?</a:t>
            </a:r>
          </a:p>
        </p:txBody>
      </p:sp>
      <p:sp>
        <p:nvSpPr>
          <p:cNvPr id="4" name="Text Box 4">
            <a:extLst>
              <a:ext uri="{FF2B5EF4-FFF2-40B4-BE49-F238E27FC236}">
                <a16:creationId xmlns:a16="http://schemas.microsoft.com/office/drawing/2014/main" id="{BFCC8438-A3EF-4CAC-9D5B-990C4537F718}"/>
              </a:ext>
            </a:extLst>
          </p:cNvPr>
          <p:cNvSpPr txBox="1">
            <a:spLocks noChangeArrowheads="1"/>
          </p:cNvSpPr>
          <p:nvPr/>
        </p:nvSpPr>
        <p:spPr bwMode="auto">
          <a:xfrm>
            <a:off x="2209801" y="4152900"/>
            <a:ext cx="8306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A.  0</a:t>
            </a:r>
          </a:p>
        </p:txBody>
      </p:sp>
      <p:sp>
        <p:nvSpPr>
          <p:cNvPr id="5" name="Text Box 5">
            <a:extLst>
              <a:ext uri="{FF2B5EF4-FFF2-40B4-BE49-F238E27FC236}">
                <a16:creationId xmlns:a16="http://schemas.microsoft.com/office/drawing/2014/main" id="{CECF3661-EB1B-43B1-8071-63C4B8A90440}"/>
              </a:ext>
            </a:extLst>
          </p:cNvPr>
          <p:cNvSpPr txBox="1">
            <a:spLocks noChangeArrowheads="1"/>
          </p:cNvSpPr>
          <p:nvPr/>
        </p:nvSpPr>
        <p:spPr bwMode="auto">
          <a:xfrm>
            <a:off x="2209800" y="4584700"/>
            <a:ext cx="10919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B.  0.5</a:t>
            </a:r>
          </a:p>
        </p:txBody>
      </p:sp>
      <p:sp>
        <p:nvSpPr>
          <p:cNvPr id="6" name="Text Box 6">
            <a:extLst>
              <a:ext uri="{FF2B5EF4-FFF2-40B4-BE49-F238E27FC236}">
                <a16:creationId xmlns:a16="http://schemas.microsoft.com/office/drawing/2014/main" id="{58B6A416-A537-4D99-8F3E-220A8BE1A129}"/>
              </a:ext>
            </a:extLst>
          </p:cNvPr>
          <p:cNvSpPr txBox="1">
            <a:spLocks noChangeArrowheads="1"/>
          </p:cNvSpPr>
          <p:nvPr/>
        </p:nvSpPr>
        <p:spPr bwMode="auto">
          <a:xfrm>
            <a:off x="2209801" y="5008181"/>
            <a:ext cx="10871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C.  0.8</a:t>
            </a:r>
          </a:p>
        </p:txBody>
      </p:sp>
      <p:sp>
        <p:nvSpPr>
          <p:cNvPr id="7" name="Text Box 7">
            <a:extLst>
              <a:ext uri="{FF2B5EF4-FFF2-40B4-BE49-F238E27FC236}">
                <a16:creationId xmlns:a16="http://schemas.microsoft.com/office/drawing/2014/main" id="{E57F2FAD-8809-47C2-AF79-BA27FC095965}"/>
              </a:ext>
            </a:extLst>
          </p:cNvPr>
          <p:cNvSpPr txBox="1">
            <a:spLocks noChangeArrowheads="1"/>
          </p:cNvSpPr>
          <p:nvPr/>
        </p:nvSpPr>
        <p:spPr bwMode="auto">
          <a:xfrm>
            <a:off x="2209800" y="5439981"/>
            <a:ext cx="11176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prstClr val="black"/>
                </a:solidFill>
                <a:latin typeface="Calibri"/>
              </a:rPr>
              <a:t>D.  1.0</a:t>
            </a:r>
          </a:p>
        </p:txBody>
      </p:sp>
      <p:sp>
        <p:nvSpPr>
          <p:cNvPr id="8" name="Text Box 8">
            <a:extLst>
              <a:ext uri="{FF2B5EF4-FFF2-40B4-BE49-F238E27FC236}">
                <a16:creationId xmlns:a16="http://schemas.microsoft.com/office/drawing/2014/main" id="{7DA71895-A2E6-487E-B966-E9F42C4CAA64}"/>
              </a:ext>
            </a:extLst>
          </p:cNvPr>
          <p:cNvSpPr txBox="1">
            <a:spLocks noChangeArrowheads="1"/>
          </p:cNvSpPr>
          <p:nvPr/>
        </p:nvSpPr>
        <p:spPr bwMode="auto">
          <a:xfrm>
            <a:off x="2209801" y="5873369"/>
            <a:ext cx="10711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E.  2.5</a:t>
            </a:r>
          </a:p>
        </p:txBody>
      </p:sp>
      <p:graphicFrame>
        <p:nvGraphicFramePr>
          <p:cNvPr id="9" name="Object 3">
            <a:extLst>
              <a:ext uri="{FF2B5EF4-FFF2-40B4-BE49-F238E27FC236}">
                <a16:creationId xmlns:a16="http://schemas.microsoft.com/office/drawing/2014/main" id="{A0524D0F-46D1-4E01-952B-5AA2D3F73965}"/>
              </a:ext>
            </a:extLst>
          </p:cNvPr>
          <p:cNvGraphicFramePr>
            <a:graphicFrameLocks noChangeAspect="1"/>
          </p:cNvGraphicFramePr>
          <p:nvPr>
            <p:extLst/>
          </p:nvPr>
        </p:nvGraphicFramePr>
        <p:xfrm>
          <a:off x="4191000" y="3393392"/>
          <a:ext cx="3628352" cy="1032952"/>
        </p:xfrm>
        <a:graphic>
          <a:graphicData uri="http://schemas.openxmlformats.org/presentationml/2006/ole">
            <mc:AlternateContent xmlns:mc="http://schemas.openxmlformats.org/markup-compatibility/2006">
              <mc:Choice xmlns:v="urn:schemas-microsoft-com:vml" Requires="v">
                <p:oleObj spid="_x0000_s1029" name="Equation" r:id="rId5" imgW="1651000" imgH="469900" progId="Equation.DSMT4">
                  <p:embed/>
                </p:oleObj>
              </mc:Choice>
              <mc:Fallback>
                <p:oleObj name="Equation" r:id="rId5" imgW="1651000" imgH="469900" progId="Equation.DSMT4">
                  <p:embed/>
                  <p:pic>
                    <p:nvPicPr>
                      <p:cNvPr id="9" name="Object 3">
                        <a:extLst>
                          <a:ext uri="{FF2B5EF4-FFF2-40B4-BE49-F238E27FC236}">
                            <a16:creationId xmlns:a16="http://schemas.microsoft.com/office/drawing/2014/main" id="{A0524D0F-46D1-4E01-952B-5AA2D3F739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3393392"/>
                        <a:ext cx="3628352" cy="1032952"/>
                      </a:xfrm>
                      <a:prstGeom prst="rect">
                        <a:avLst/>
                      </a:prstGeom>
                      <a:noFill/>
                      <a:ln>
                        <a:noFill/>
                      </a:ln>
                      <a:effectLst/>
                    </p:spPr>
                  </p:pic>
                </p:oleObj>
              </mc:Fallback>
            </mc:AlternateContent>
          </a:graphicData>
        </a:graphic>
      </p:graphicFrame>
      <p:sp>
        <p:nvSpPr>
          <p:cNvPr id="10" name="Slide Number Placeholder 9">
            <a:extLst>
              <a:ext uri="{FF2B5EF4-FFF2-40B4-BE49-F238E27FC236}">
                <a16:creationId xmlns:a16="http://schemas.microsoft.com/office/drawing/2014/main" id="{D7B97F2C-E7BE-4CF5-84FF-29FD85B5EAC2}"/>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2</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DC615644-E659-4055-9B78-F0367D5C87AA}"/>
                  </a:ext>
                </a:extLst>
              </p14:cNvPr>
              <p14:cNvContentPartPr/>
              <p14:nvPr/>
            </p14:nvContentPartPr>
            <p14:xfrm>
              <a:off x="2087400" y="2137680"/>
              <a:ext cx="5222520" cy="4511880"/>
            </p14:xfrm>
          </p:contentPart>
        </mc:Choice>
        <mc:Fallback xmlns="">
          <p:pic>
            <p:nvPicPr>
              <p:cNvPr id="11" name="Ink 10">
                <a:extLst>
                  <a:ext uri="{FF2B5EF4-FFF2-40B4-BE49-F238E27FC236}">
                    <a16:creationId xmlns:a16="http://schemas.microsoft.com/office/drawing/2014/main" id="{DC615644-E659-4055-9B78-F0367D5C87AA}"/>
                  </a:ext>
                </a:extLst>
              </p:cNvPr>
              <p:cNvPicPr/>
              <p:nvPr/>
            </p:nvPicPr>
            <p:blipFill>
              <a:blip r:embed="rId8"/>
              <a:stretch>
                <a:fillRect/>
              </a:stretch>
            </p:blipFill>
            <p:spPr>
              <a:xfrm>
                <a:off x="2078040" y="2128320"/>
                <a:ext cx="5241240" cy="4530600"/>
              </a:xfrm>
              <a:prstGeom prst="rect">
                <a:avLst/>
              </a:prstGeom>
            </p:spPr>
          </p:pic>
        </mc:Fallback>
      </mc:AlternateContent>
    </p:spTree>
    <p:extLst>
      <p:ext uri="{BB962C8B-B14F-4D97-AF65-F5344CB8AC3E}">
        <p14:creationId xmlns:p14="http://schemas.microsoft.com/office/powerpoint/2010/main" val="122073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251639"/>
            <a:ext cx="8610600" cy="6740307"/>
          </a:xfrm>
          <a:prstGeom prst="rect">
            <a:avLst/>
          </a:prstGeom>
        </p:spPr>
        <p:txBody>
          <a:bodyPr wrap="square">
            <a:spAutoFit/>
          </a:bodyPr>
          <a:lstStyle/>
          <a:p>
            <a:r>
              <a:rPr lang="en-US" sz="3600" dirty="0">
                <a:solidFill>
                  <a:prstClr val="black"/>
                </a:solidFill>
                <a:latin typeface="Calibri"/>
              </a:rPr>
              <a:t>Both NH</a:t>
            </a:r>
            <a:r>
              <a:rPr lang="en-US" sz="3600" baseline="-25000" dirty="0">
                <a:solidFill>
                  <a:prstClr val="black"/>
                </a:solidFill>
                <a:latin typeface="Calibri"/>
              </a:rPr>
              <a:t>3</a:t>
            </a:r>
            <a:r>
              <a:rPr lang="en-US" sz="3600" dirty="0">
                <a:solidFill>
                  <a:prstClr val="black"/>
                </a:solidFill>
                <a:latin typeface="Calibri"/>
              </a:rPr>
              <a:t> (K</a:t>
            </a:r>
            <a:r>
              <a:rPr lang="en-US" sz="3600" baseline="-25000" dirty="0">
                <a:solidFill>
                  <a:prstClr val="black"/>
                </a:solidFill>
                <a:latin typeface="Calibri"/>
              </a:rPr>
              <a:t>b</a:t>
            </a:r>
            <a:r>
              <a:rPr lang="en-US" sz="3600" dirty="0">
                <a:solidFill>
                  <a:prstClr val="black"/>
                </a:solidFill>
                <a:latin typeface="Calibri"/>
              </a:rPr>
              <a:t> = 1.8 x 10</a:t>
            </a:r>
            <a:r>
              <a:rPr lang="en-US" sz="3600" baseline="30000" dirty="0">
                <a:solidFill>
                  <a:prstClr val="black"/>
                </a:solidFill>
                <a:latin typeface="Calibri"/>
              </a:rPr>
              <a:t>-5</a:t>
            </a:r>
            <a:r>
              <a:rPr lang="en-US" sz="3600" dirty="0">
                <a:solidFill>
                  <a:prstClr val="black"/>
                </a:solidFill>
                <a:latin typeface="Calibri"/>
              </a:rPr>
              <a:t>) and C</a:t>
            </a:r>
            <a:r>
              <a:rPr lang="en-US" sz="3600" baseline="-25000" dirty="0">
                <a:solidFill>
                  <a:prstClr val="black"/>
                </a:solidFill>
                <a:latin typeface="Calibri"/>
              </a:rPr>
              <a:t>6</a:t>
            </a:r>
            <a:r>
              <a:rPr lang="en-US" sz="3600" dirty="0">
                <a:solidFill>
                  <a:prstClr val="black"/>
                </a:solidFill>
                <a:latin typeface="Calibri"/>
              </a:rPr>
              <a:t>H</a:t>
            </a:r>
            <a:r>
              <a:rPr lang="en-US" sz="3600" baseline="-25000" dirty="0">
                <a:solidFill>
                  <a:prstClr val="black"/>
                </a:solidFill>
                <a:latin typeface="Calibri"/>
              </a:rPr>
              <a:t>5</a:t>
            </a:r>
            <a:r>
              <a:rPr lang="en-US" sz="3600" dirty="0">
                <a:solidFill>
                  <a:prstClr val="black"/>
                </a:solidFill>
                <a:latin typeface="Calibri"/>
              </a:rPr>
              <a:t>NH</a:t>
            </a:r>
            <a:r>
              <a:rPr lang="en-US" sz="3600" baseline="-25000" dirty="0">
                <a:solidFill>
                  <a:prstClr val="black"/>
                </a:solidFill>
                <a:latin typeface="Calibri"/>
              </a:rPr>
              <a:t>2</a:t>
            </a:r>
            <a:r>
              <a:rPr lang="en-US" sz="3600" dirty="0">
                <a:solidFill>
                  <a:prstClr val="black"/>
                </a:solidFill>
                <a:latin typeface="Calibri"/>
              </a:rPr>
              <a:t> (K</a:t>
            </a:r>
            <a:r>
              <a:rPr lang="en-US" sz="3600" baseline="-25000" dirty="0">
                <a:solidFill>
                  <a:prstClr val="black"/>
                </a:solidFill>
                <a:latin typeface="Calibri"/>
              </a:rPr>
              <a:t>b</a:t>
            </a:r>
            <a:r>
              <a:rPr lang="en-US" sz="3600" dirty="0">
                <a:solidFill>
                  <a:prstClr val="black"/>
                </a:solidFill>
                <a:latin typeface="Calibri"/>
              </a:rPr>
              <a:t> = 4.3 x 10</a:t>
            </a:r>
            <a:r>
              <a:rPr lang="en-US" sz="3600" baseline="30000" dirty="0">
                <a:solidFill>
                  <a:prstClr val="black"/>
                </a:solidFill>
                <a:latin typeface="Calibri"/>
              </a:rPr>
              <a:t>-10</a:t>
            </a:r>
            <a:r>
              <a:rPr lang="en-US" sz="3600" dirty="0">
                <a:solidFill>
                  <a:prstClr val="black"/>
                </a:solidFill>
                <a:latin typeface="Calibri"/>
              </a:rPr>
              <a:t>) are weak bases.  Which of the following is correct at equilibrium for a solution that is initially 0.10 M in NH</a:t>
            </a:r>
            <a:r>
              <a:rPr lang="en-US" sz="3600" baseline="-25000" dirty="0">
                <a:solidFill>
                  <a:prstClr val="black"/>
                </a:solidFill>
                <a:latin typeface="Calibri"/>
              </a:rPr>
              <a:t>3</a:t>
            </a:r>
            <a:r>
              <a:rPr lang="en-US" sz="3600" dirty="0">
                <a:solidFill>
                  <a:prstClr val="black"/>
                </a:solidFill>
                <a:latin typeface="Calibri"/>
              </a:rPr>
              <a:t> and 0.10 M in C</a:t>
            </a:r>
            <a:r>
              <a:rPr lang="en-US" sz="3600" baseline="-25000" dirty="0">
                <a:solidFill>
                  <a:prstClr val="black"/>
                </a:solidFill>
                <a:latin typeface="Calibri"/>
              </a:rPr>
              <a:t>6</a:t>
            </a:r>
            <a:r>
              <a:rPr lang="en-US" sz="3600" dirty="0">
                <a:solidFill>
                  <a:prstClr val="black"/>
                </a:solidFill>
                <a:latin typeface="Calibri"/>
              </a:rPr>
              <a:t>H</a:t>
            </a:r>
            <a:r>
              <a:rPr lang="en-US" sz="3600" baseline="-25000" dirty="0">
                <a:solidFill>
                  <a:prstClr val="black"/>
                </a:solidFill>
                <a:latin typeface="Calibri"/>
              </a:rPr>
              <a:t>5</a:t>
            </a:r>
            <a:r>
              <a:rPr lang="en-US" sz="3600" dirty="0">
                <a:solidFill>
                  <a:prstClr val="black"/>
                </a:solidFill>
                <a:latin typeface="Calibri"/>
              </a:rPr>
              <a:t>NH</a:t>
            </a:r>
            <a:r>
              <a:rPr lang="en-US" sz="3600" baseline="-25000" dirty="0">
                <a:solidFill>
                  <a:prstClr val="black"/>
                </a:solidFill>
                <a:latin typeface="Calibri"/>
              </a:rPr>
              <a:t>2</a:t>
            </a:r>
            <a:r>
              <a:rPr lang="en-US" sz="3600" dirty="0">
                <a:solidFill>
                  <a:prstClr val="black"/>
                </a:solidFill>
                <a:latin typeface="Calibri"/>
              </a:rPr>
              <a:t>?</a:t>
            </a:r>
          </a:p>
          <a:p>
            <a:endParaRPr lang="en-US" sz="3600" dirty="0">
              <a:solidFill>
                <a:prstClr val="black"/>
              </a:solidFill>
              <a:latin typeface="Calibri"/>
            </a:endParaRPr>
          </a:p>
          <a:p>
            <a:r>
              <a:rPr lang="en-US" sz="3600" dirty="0">
                <a:solidFill>
                  <a:prstClr val="black"/>
                </a:solidFill>
                <a:latin typeface="Calibri"/>
              </a:rPr>
              <a:t>A.  [OH</a:t>
            </a:r>
            <a:r>
              <a:rPr lang="en-US" sz="3600" baseline="30000" dirty="0">
                <a:solidFill>
                  <a:prstClr val="black"/>
                </a:solidFill>
                <a:latin typeface="Calibri"/>
              </a:rPr>
              <a:t>-</a:t>
            </a:r>
            <a:r>
              <a:rPr lang="en-US" sz="3600" dirty="0">
                <a:solidFill>
                  <a:prstClr val="black"/>
                </a:solidFill>
                <a:latin typeface="Calibri"/>
              </a:rPr>
              <a:t>] = [NH</a:t>
            </a:r>
            <a:r>
              <a:rPr lang="en-US" sz="3600" baseline="-25000" dirty="0">
                <a:solidFill>
                  <a:prstClr val="black"/>
                </a:solidFill>
                <a:latin typeface="Calibri"/>
              </a:rPr>
              <a:t>4</a:t>
            </a:r>
            <a:r>
              <a:rPr lang="en-US" sz="3600" baseline="30000" dirty="0">
                <a:solidFill>
                  <a:prstClr val="black"/>
                </a:solidFill>
                <a:latin typeface="Calibri"/>
              </a:rPr>
              <a:t>+</a:t>
            </a:r>
            <a:r>
              <a:rPr lang="en-US" sz="3600" dirty="0">
                <a:solidFill>
                  <a:prstClr val="black"/>
                </a:solidFill>
                <a:latin typeface="Calibri"/>
              </a:rPr>
              <a:t>]</a:t>
            </a:r>
          </a:p>
          <a:p>
            <a:r>
              <a:rPr lang="en-US" sz="3600" dirty="0">
                <a:solidFill>
                  <a:prstClr val="black"/>
                </a:solidFill>
                <a:latin typeface="Calibri"/>
              </a:rPr>
              <a:t>B.  [NH</a:t>
            </a:r>
            <a:r>
              <a:rPr lang="en-US" sz="3600" baseline="-25000" dirty="0">
                <a:solidFill>
                  <a:prstClr val="black"/>
                </a:solidFill>
                <a:latin typeface="Calibri"/>
              </a:rPr>
              <a:t>4</a:t>
            </a:r>
            <a:r>
              <a:rPr lang="en-US" sz="3600" baseline="30000" dirty="0">
                <a:solidFill>
                  <a:prstClr val="black"/>
                </a:solidFill>
                <a:latin typeface="Calibri"/>
              </a:rPr>
              <a:t>+</a:t>
            </a:r>
            <a:r>
              <a:rPr lang="en-US" sz="3600" dirty="0">
                <a:solidFill>
                  <a:prstClr val="black"/>
                </a:solidFill>
                <a:latin typeface="Calibri"/>
              </a:rPr>
              <a:t>] = [C</a:t>
            </a:r>
            <a:r>
              <a:rPr lang="en-US" sz="3600" baseline="-25000" dirty="0">
                <a:solidFill>
                  <a:prstClr val="black"/>
                </a:solidFill>
                <a:latin typeface="Calibri"/>
              </a:rPr>
              <a:t>6</a:t>
            </a:r>
            <a:r>
              <a:rPr lang="en-US" sz="3600" dirty="0">
                <a:solidFill>
                  <a:prstClr val="black"/>
                </a:solidFill>
                <a:latin typeface="Calibri"/>
              </a:rPr>
              <a:t>H</a:t>
            </a:r>
            <a:r>
              <a:rPr lang="en-US" sz="3600" baseline="-25000" dirty="0">
                <a:solidFill>
                  <a:prstClr val="black"/>
                </a:solidFill>
                <a:latin typeface="Calibri"/>
              </a:rPr>
              <a:t>5</a:t>
            </a:r>
            <a:r>
              <a:rPr lang="en-US" sz="3600" dirty="0">
                <a:solidFill>
                  <a:prstClr val="black"/>
                </a:solidFill>
                <a:latin typeface="Calibri"/>
              </a:rPr>
              <a:t>NH</a:t>
            </a:r>
            <a:r>
              <a:rPr lang="en-US" sz="3600" baseline="-25000" dirty="0">
                <a:solidFill>
                  <a:prstClr val="black"/>
                </a:solidFill>
                <a:latin typeface="Calibri"/>
              </a:rPr>
              <a:t>3</a:t>
            </a:r>
            <a:r>
              <a:rPr lang="en-US" sz="3600" baseline="30000" dirty="0">
                <a:solidFill>
                  <a:prstClr val="black"/>
                </a:solidFill>
                <a:latin typeface="Calibri"/>
              </a:rPr>
              <a:t>+</a:t>
            </a:r>
            <a:r>
              <a:rPr lang="en-US" sz="3600" dirty="0">
                <a:solidFill>
                  <a:prstClr val="black"/>
                </a:solidFill>
                <a:latin typeface="Calibri"/>
              </a:rPr>
              <a:t>]</a:t>
            </a:r>
          </a:p>
          <a:p>
            <a:r>
              <a:rPr lang="en-US" sz="3600" dirty="0">
                <a:solidFill>
                  <a:prstClr val="black"/>
                </a:solidFill>
                <a:latin typeface="Calibri"/>
              </a:rPr>
              <a:t>C.  [OH</a:t>
            </a:r>
            <a:r>
              <a:rPr lang="en-US" sz="3600" baseline="30000" dirty="0">
                <a:solidFill>
                  <a:prstClr val="black"/>
                </a:solidFill>
                <a:latin typeface="Calibri"/>
              </a:rPr>
              <a:t>-</a:t>
            </a:r>
            <a:r>
              <a:rPr lang="en-US" sz="3600" dirty="0">
                <a:solidFill>
                  <a:prstClr val="black"/>
                </a:solidFill>
                <a:latin typeface="Calibri"/>
              </a:rPr>
              <a:t>] = [C</a:t>
            </a:r>
            <a:r>
              <a:rPr lang="en-US" sz="3600" baseline="-25000" dirty="0">
                <a:solidFill>
                  <a:prstClr val="black"/>
                </a:solidFill>
                <a:latin typeface="Calibri"/>
              </a:rPr>
              <a:t>6</a:t>
            </a:r>
            <a:r>
              <a:rPr lang="en-US" sz="3600" dirty="0">
                <a:solidFill>
                  <a:prstClr val="black"/>
                </a:solidFill>
                <a:latin typeface="Calibri"/>
              </a:rPr>
              <a:t>H</a:t>
            </a:r>
            <a:r>
              <a:rPr lang="en-US" sz="3600" baseline="-25000" dirty="0">
                <a:solidFill>
                  <a:prstClr val="black"/>
                </a:solidFill>
                <a:latin typeface="Calibri"/>
              </a:rPr>
              <a:t>5</a:t>
            </a:r>
            <a:r>
              <a:rPr lang="en-US" sz="3600" dirty="0">
                <a:solidFill>
                  <a:prstClr val="black"/>
                </a:solidFill>
                <a:latin typeface="Calibri"/>
              </a:rPr>
              <a:t>NH</a:t>
            </a:r>
            <a:r>
              <a:rPr lang="en-US" sz="3600" baseline="-25000" dirty="0">
                <a:solidFill>
                  <a:prstClr val="black"/>
                </a:solidFill>
                <a:latin typeface="Calibri"/>
              </a:rPr>
              <a:t>3</a:t>
            </a:r>
            <a:r>
              <a:rPr lang="en-US" sz="3600" baseline="30000" dirty="0">
                <a:solidFill>
                  <a:prstClr val="black"/>
                </a:solidFill>
                <a:latin typeface="Calibri"/>
              </a:rPr>
              <a:t>+</a:t>
            </a:r>
            <a:r>
              <a:rPr lang="en-US" sz="3600" dirty="0">
                <a:solidFill>
                  <a:prstClr val="black"/>
                </a:solidFill>
                <a:latin typeface="Calibri"/>
              </a:rPr>
              <a:t>]</a:t>
            </a:r>
          </a:p>
          <a:p>
            <a:r>
              <a:rPr lang="en-US" sz="3600" dirty="0">
                <a:solidFill>
                  <a:prstClr val="black"/>
                </a:solidFill>
                <a:latin typeface="Calibri"/>
              </a:rPr>
              <a:t>D.  [NH</a:t>
            </a:r>
            <a:r>
              <a:rPr lang="en-US" sz="3600" baseline="-25000" dirty="0">
                <a:solidFill>
                  <a:prstClr val="black"/>
                </a:solidFill>
                <a:latin typeface="Calibri"/>
              </a:rPr>
              <a:t>3</a:t>
            </a:r>
            <a:r>
              <a:rPr lang="en-US" sz="3600" dirty="0">
                <a:solidFill>
                  <a:prstClr val="black"/>
                </a:solidFill>
                <a:latin typeface="Calibri"/>
              </a:rPr>
              <a:t>] = [C</a:t>
            </a:r>
            <a:r>
              <a:rPr lang="en-US" sz="3600" baseline="-25000" dirty="0">
                <a:solidFill>
                  <a:prstClr val="black"/>
                </a:solidFill>
                <a:latin typeface="Calibri"/>
              </a:rPr>
              <a:t>6</a:t>
            </a:r>
            <a:r>
              <a:rPr lang="en-US" sz="3600" dirty="0">
                <a:solidFill>
                  <a:prstClr val="black"/>
                </a:solidFill>
                <a:latin typeface="Calibri"/>
              </a:rPr>
              <a:t>H</a:t>
            </a:r>
            <a:r>
              <a:rPr lang="en-US" sz="3600" baseline="-25000" dirty="0">
                <a:solidFill>
                  <a:prstClr val="black"/>
                </a:solidFill>
                <a:latin typeface="Calibri"/>
              </a:rPr>
              <a:t>5</a:t>
            </a:r>
            <a:r>
              <a:rPr lang="en-US" sz="3600" dirty="0">
                <a:solidFill>
                  <a:prstClr val="black"/>
                </a:solidFill>
                <a:latin typeface="Calibri"/>
              </a:rPr>
              <a:t>NH</a:t>
            </a:r>
            <a:r>
              <a:rPr lang="en-US" sz="3600" baseline="-25000" dirty="0">
                <a:solidFill>
                  <a:prstClr val="black"/>
                </a:solidFill>
                <a:latin typeface="Calibri"/>
              </a:rPr>
              <a:t>2</a:t>
            </a:r>
            <a:r>
              <a:rPr lang="en-US" sz="3600" dirty="0">
                <a:solidFill>
                  <a:prstClr val="black"/>
                </a:solidFill>
                <a:latin typeface="Calibri"/>
              </a:rPr>
              <a:t>]</a:t>
            </a:r>
          </a:p>
          <a:p>
            <a:r>
              <a:rPr lang="en-US" sz="3600" dirty="0">
                <a:solidFill>
                  <a:prstClr val="black"/>
                </a:solidFill>
                <a:latin typeface="Calibri"/>
              </a:rPr>
              <a:t>E.  both a and b are correct</a:t>
            </a:r>
          </a:p>
          <a:p>
            <a:r>
              <a:rPr lang="en-US" sz="3600" dirty="0">
                <a:solidFill>
                  <a:prstClr val="black"/>
                </a:solidFill>
                <a:latin typeface="Calibri"/>
              </a:rPr>
              <a:t> </a:t>
            </a:r>
          </a:p>
        </p:txBody>
      </p:sp>
      <p:sp>
        <p:nvSpPr>
          <p:cNvPr id="3" name="Slide Number Placeholder 2">
            <a:extLst>
              <a:ext uri="{FF2B5EF4-FFF2-40B4-BE49-F238E27FC236}">
                <a16:creationId xmlns:a16="http://schemas.microsoft.com/office/drawing/2014/main" id="{56C338EF-2717-4D74-9FAE-3D7ABE57F62C}"/>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3</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AC8C6230-C142-4F59-80D3-9E3EFDE13B09}"/>
                  </a:ext>
                </a:extLst>
              </p14:cNvPr>
              <p14:cNvContentPartPr/>
              <p14:nvPr/>
            </p14:nvContentPartPr>
            <p14:xfrm>
              <a:off x="1754760" y="2521080"/>
              <a:ext cx="8508240" cy="1557360"/>
            </p14:xfrm>
          </p:contentPart>
        </mc:Choice>
        <mc:Fallback xmlns="">
          <p:pic>
            <p:nvPicPr>
              <p:cNvPr id="4" name="Ink 3">
                <a:extLst>
                  <a:ext uri="{FF2B5EF4-FFF2-40B4-BE49-F238E27FC236}">
                    <a16:creationId xmlns:a16="http://schemas.microsoft.com/office/drawing/2014/main" id="{AC8C6230-C142-4F59-80D3-9E3EFDE13B09}"/>
                  </a:ext>
                </a:extLst>
              </p:cNvPr>
              <p:cNvPicPr/>
              <p:nvPr/>
            </p:nvPicPr>
            <p:blipFill>
              <a:blip r:embed="rId3"/>
              <a:stretch>
                <a:fillRect/>
              </a:stretch>
            </p:blipFill>
            <p:spPr>
              <a:xfrm>
                <a:off x="1745400" y="2511720"/>
                <a:ext cx="8526960" cy="15760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7869263-7FB3-407D-8904-F11831A0709E}"/>
                  </a:ext>
                </a:extLst>
              </p14:cNvPr>
              <p14:cNvContentPartPr/>
              <p14:nvPr/>
            </p14:nvContentPartPr>
            <p14:xfrm>
              <a:off x="5006280" y="3100320"/>
              <a:ext cx="5557320" cy="2749680"/>
            </p14:xfrm>
          </p:contentPart>
        </mc:Choice>
        <mc:Fallback xmlns="">
          <p:pic>
            <p:nvPicPr>
              <p:cNvPr id="5" name="Ink 4">
                <a:extLst>
                  <a:ext uri="{FF2B5EF4-FFF2-40B4-BE49-F238E27FC236}">
                    <a16:creationId xmlns:a16="http://schemas.microsoft.com/office/drawing/2014/main" id="{67869263-7FB3-407D-8904-F11831A0709E}"/>
                  </a:ext>
                </a:extLst>
              </p:cNvPr>
              <p:cNvPicPr/>
              <p:nvPr/>
            </p:nvPicPr>
            <p:blipFill>
              <a:blip r:embed="rId5"/>
              <a:stretch>
                <a:fillRect/>
              </a:stretch>
            </p:blipFill>
            <p:spPr>
              <a:xfrm>
                <a:off x="4996920" y="3090960"/>
                <a:ext cx="5576040" cy="2768400"/>
              </a:xfrm>
              <a:prstGeom prst="rect">
                <a:avLst/>
              </a:prstGeom>
            </p:spPr>
          </p:pic>
        </mc:Fallback>
      </mc:AlternateContent>
    </p:spTree>
    <p:extLst>
      <p:ext uri="{BB962C8B-B14F-4D97-AF65-F5344CB8AC3E}">
        <p14:creationId xmlns:p14="http://schemas.microsoft.com/office/powerpoint/2010/main" val="2382345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8969" y="152401"/>
            <a:ext cx="11623729" cy="2062103"/>
          </a:xfrm>
          <a:prstGeom prst="rect">
            <a:avLst/>
          </a:prstGeom>
        </p:spPr>
        <p:txBody>
          <a:bodyPr wrap="square">
            <a:spAutoFit/>
          </a:bodyPr>
          <a:lstStyle/>
          <a:p>
            <a:r>
              <a:rPr lang="en-US" sz="3200" dirty="0">
                <a:solidFill>
                  <a:prstClr val="black"/>
                </a:solidFill>
                <a:latin typeface="Calibri"/>
              </a:rPr>
              <a:t>You need to prepare 5.00 liters of a buffer solution of pH 4.90 using a 1.00 M solution of acetic acid and a 1.00 M solution of sodium hydroxide.  What volume of the acetic acid solution will you need to use?  </a:t>
            </a:r>
            <a:r>
              <a:rPr lang="en-US" sz="3200" dirty="0" err="1">
                <a:solidFill>
                  <a:prstClr val="black"/>
                </a:solidFill>
                <a:latin typeface="Calibri"/>
              </a:rPr>
              <a:t>pK</a:t>
            </a:r>
            <a:r>
              <a:rPr lang="en-US" sz="3200" baseline="-25000" dirty="0" err="1">
                <a:solidFill>
                  <a:prstClr val="black"/>
                </a:solidFill>
                <a:latin typeface="Calibri"/>
              </a:rPr>
              <a:t>a</a:t>
            </a:r>
            <a:r>
              <a:rPr lang="en-US" sz="3200" baseline="-25000" dirty="0">
                <a:solidFill>
                  <a:prstClr val="black"/>
                </a:solidFill>
                <a:latin typeface="Calibri"/>
              </a:rPr>
              <a:t> </a:t>
            </a:r>
            <a:r>
              <a:rPr lang="en-US" sz="3200" dirty="0">
                <a:solidFill>
                  <a:prstClr val="black"/>
                </a:solidFill>
                <a:latin typeface="Calibri"/>
              </a:rPr>
              <a:t>of acetic acid is 4.74.</a:t>
            </a:r>
          </a:p>
        </p:txBody>
      </p:sp>
      <p:sp>
        <p:nvSpPr>
          <p:cNvPr id="3" name="Slide Number Placeholder 2">
            <a:extLst>
              <a:ext uri="{FF2B5EF4-FFF2-40B4-BE49-F238E27FC236}">
                <a16:creationId xmlns:a16="http://schemas.microsoft.com/office/drawing/2014/main" id="{C4C25B4E-E337-41AC-B2B0-1BD666801F1C}"/>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4</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9B5F5FE8-730E-4C84-9D50-036D2BEA756A}"/>
                  </a:ext>
                </a:extLst>
              </p14:cNvPr>
              <p14:cNvContentPartPr/>
              <p14:nvPr/>
            </p14:nvContentPartPr>
            <p14:xfrm>
              <a:off x="311040" y="2180160"/>
              <a:ext cx="11759040" cy="3278520"/>
            </p14:xfrm>
          </p:contentPart>
        </mc:Choice>
        <mc:Fallback xmlns="">
          <p:pic>
            <p:nvPicPr>
              <p:cNvPr id="4" name="Ink 3">
                <a:extLst>
                  <a:ext uri="{FF2B5EF4-FFF2-40B4-BE49-F238E27FC236}">
                    <a16:creationId xmlns:a16="http://schemas.microsoft.com/office/drawing/2014/main" id="{9B5F5FE8-730E-4C84-9D50-036D2BEA756A}"/>
                  </a:ext>
                </a:extLst>
              </p:cNvPr>
              <p:cNvPicPr/>
              <p:nvPr/>
            </p:nvPicPr>
            <p:blipFill>
              <a:blip r:embed="rId4"/>
              <a:stretch>
                <a:fillRect/>
              </a:stretch>
            </p:blipFill>
            <p:spPr>
              <a:xfrm>
                <a:off x="301680" y="2170800"/>
                <a:ext cx="11777760" cy="3297240"/>
              </a:xfrm>
              <a:prstGeom prst="rect">
                <a:avLst/>
              </a:prstGeom>
            </p:spPr>
          </p:pic>
        </mc:Fallback>
      </mc:AlternateContent>
    </p:spTree>
    <p:extLst>
      <p:ext uri="{BB962C8B-B14F-4D97-AF65-F5344CB8AC3E}">
        <p14:creationId xmlns:p14="http://schemas.microsoft.com/office/powerpoint/2010/main" val="1569917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CF7EC9-7866-4F66-BBFA-7620A52243D0}"/>
              </a:ext>
            </a:extLst>
          </p:cNvPr>
          <p:cNvSpPr>
            <a:spLocks noGrp="1"/>
          </p:cNvSpPr>
          <p:nvPr>
            <p:ph type="sldNum" sz="quarter" idx="12"/>
          </p:nvPr>
        </p:nvSpPr>
        <p:spPr/>
        <p:txBody>
          <a:bodyPr/>
          <a:lstStyle/>
          <a:p>
            <a:fld id="{E92B5D5C-8076-4DF7-98F6-C2F083A84EF3}" type="slidenum">
              <a:rPr lang="en-US" smtClean="0"/>
              <a:t>5</a:t>
            </a:fld>
            <a:endParaRPr lang="en-US"/>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E1C8D3D0-3336-4244-AA13-2E77F37A4936}"/>
                  </a:ext>
                </a:extLst>
              </p14:cNvPr>
              <p14:cNvContentPartPr/>
              <p14:nvPr/>
            </p14:nvContentPartPr>
            <p14:xfrm>
              <a:off x="362520" y="217800"/>
              <a:ext cx="11399400" cy="6486120"/>
            </p14:xfrm>
          </p:contentPart>
        </mc:Choice>
        <mc:Fallback xmlns="">
          <p:pic>
            <p:nvPicPr>
              <p:cNvPr id="3" name="Ink 2">
                <a:extLst>
                  <a:ext uri="{FF2B5EF4-FFF2-40B4-BE49-F238E27FC236}">
                    <a16:creationId xmlns:a16="http://schemas.microsoft.com/office/drawing/2014/main" id="{E1C8D3D0-3336-4244-AA13-2E77F37A4936}"/>
                  </a:ext>
                </a:extLst>
              </p:cNvPr>
              <p:cNvPicPr/>
              <p:nvPr/>
            </p:nvPicPr>
            <p:blipFill>
              <a:blip r:embed="rId3"/>
              <a:stretch>
                <a:fillRect/>
              </a:stretch>
            </p:blipFill>
            <p:spPr>
              <a:xfrm>
                <a:off x="353160" y="208440"/>
                <a:ext cx="11418120" cy="65048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51E6D820-65E0-410F-B0E4-E49C2363703E}"/>
                  </a:ext>
                </a:extLst>
              </p14:cNvPr>
              <p14:cNvContentPartPr/>
              <p14:nvPr/>
            </p14:nvContentPartPr>
            <p14:xfrm>
              <a:off x="564120" y="249120"/>
              <a:ext cx="174960" cy="232200"/>
            </p14:xfrm>
          </p:contentPart>
        </mc:Choice>
        <mc:Fallback xmlns="">
          <p:pic>
            <p:nvPicPr>
              <p:cNvPr id="4" name="Ink 3">
                <a:extLst>
                  <a:ext uri="{FF2B5EF4-FFF2-40B4-BE49-F238E27FC236}">
                    <a16:creationId xmlns:a16="http://schemas.microsoft.com/office/drawing/2014/main" id="{51E6D820-65E0-410F-B0E4-E49C2363703E}"/>
                  </a:ext>
                </a:extLst>
              </p:cNvPr>
              <p:cNvPicPr/>
              <p:nvPr/>
            </p:nvPicPr>
            <p:blipFill>
              <a:blip r:embed="rId5"/>
              <a:stretch>
                <a:fillRect/>
              </a:stretch>
            </p:blipFill>
            <p:spPr>
              <a:xfrm>
                <a:off x="554760" y="239760"/>
                <a:ext cx="193680" cy="250920"/>
              </a:xfrm>
              <a:prstGeom prst="rect">
                <a:avLst/>
              </a:prstGeom>
            </p:spPr>
          </p:pic>
        </mc:Fallback>
      </mc:AlternateContent>
    </p:spTree>
    <p:extLst>
      <p:ext uri="{BB962C8B-B14F-4D97-AF65-F5344CB8AC3E}">
        <p14:creationId xmlns:p14="http://schemas.microsoft.com/office/powerpoint/2010/main" val="194743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6860C3-4A59-4292-A70E-5E575FC4F77F}"/>
              </a:ext>
            </a:extLst>
          </p:cNvPr>
          <p:cNvSpPr>
            <a:spLocks noGrp="1"/>
          </p:cNvSpPr>
          <p:nvPr>
            <p:ph type="sldNum" sz="quarter" idx="12"/>
          </p:nvPr>
        </p:nvSpPr>
        <p:spPr/>
        <p:txBody>
          <a:bodyPr/>
          <a:lstStyle/>
          <a:p>
            <a:fld id="{E92B5D5C-8076-4DF7-98F6-C2F083A84EF3}" type="slidenum">
              <a:rPr lang="en-US" smtClean="0"/>
              <a:t>6</a:t>
            </a:fld>
            <a:endParaRPr lang="en-US"/>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05270E6-213F-4B5E-AE41-7E1F462CE27E}"/>
                  </a:ext>
                </a:extLst>
              </p14:cNvPr>
              <p14:cNvContentPartPr/>
              <p14:nvPr/>
            </p14:nvContentPartPr>
            <p14:xfrm>
              <a:off x="639720" y="212040"/>
              <a:ext cx="10024200" cy="4440600"/>
            </p14:xfrm>
          </p:contentPart>
        </mc:Choice>
        <mc:Fallback xmlns="">
          <p:pic>
            <p:nvPicPr>
              <p:cNvPr id="3" name="Ink 2">
                <a:extLst>
                  <a:ext uri="{FF2B5EF4-FFF2-40B4-BE49-F238E27FC236}">
                    <a16:creationId xmlns:a16="http://schemas.microsoft.com/office/drawing/2014/main" id="{B05270E6-213F-4B5E-AE41-7E1F462CE27E}"/>
                  </a:ext>
                </a:extLst>
              </p:cNvPr>
              <p:cNvPicPr/>
              <p:nvPr/>
            </p:nvPicPr>
            <p:blipFill>
              <a:blip r:embed="rId3"/>
              <a:stretch>
                <a:fillRect/>
              </a:stretch>
            </p:blipFill>
            <p:spPr>
              <a:xfrm>
                <a:off x="630360" y="202680"/>
                <a:ext cx="10042920" cy="4459320"/>
              </a:xfrm>
              <a:prstGeom prst="rect">
                <a:avLst/>
              </a:prstGeom>
            </p:spPr>
          </p:pic>
        </mc:Fallback>
      </mc:AlternateContent>
    </p:spTree>
    <p:extLst>
      <p:ext uri="{BB962C8B-B14F-4D97-AF65-F5344CB8AC3E}">
        <p14:creationId xmlns:p14="http://schemas.microsoft.com/office/powerpoint/2010/main" val="1907908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DC7591-D443-4C14-BAF5-5E4E8AF597B3}"/>
              </a:ext>
            </a:extLst>
          </p:cNvPr>
          <p:cNvSpPr>
            <a:spLocks noGrp="1"/>
          </p:cNvSpPr>
          <p:nvPr>
            <p:ph type="sldNum" sz="quarter" idx="12"/>
          </p:nvPr>
        </p:nvSpPr>
        <p:spPr/>
        <p:txBody>
          <a:bodyPr/>
          <a:lstStyle/>
          <a:p>
            <a:fld id="{E92B5D5C-8076-4DF7-98F6-C2F083A84EF3}" type="slidenum">
              <a:rPr lang="en-US" smtClean="0"/>
              <a:t>7</a:t>
            </a:fld>
            <a:endParaRPr lang="en-US"/>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1927D06A-CFDB-4309-A026-030D5E2CAC46}"/>
                  </a:ext>
                </a:extLst>
              </p14:cNvPr>
              <p14:cNvContentPartPr/>
              <p14:nvPr/>
            </p14:nvContentPartPr>
            <p14:xfrm>
              <a:off x="939600" y="292680"/>
              <a:ext cx="10853640" cy="4484520"/>
            </p14:xfrm>
          </p:contentPart>
        </mc:Choice>
        <mc:Fallback xmlns="">
          <p:pic>
            <p:nvPicPr>
              <p:cNvPr id="3" name="Ink 2">
                <a:extLst>
                  <a:ext uri="{FF2B5EF4-FFF2-40B4-BE49-F238E27FC236}">
                    <a16:creationId xmlns:a16="http://schemas.microsoft.com/office/drawing/2014/main" id="{1927D06A-CFDB-4309-A026-030D5E2CAC46}"/>
                  </a:ext>
                </a:extLst>
              </p:cNvPr>
              <p:cNvPicPr/>
              <p:nvPr/>
            </p:nvPicPr>
            <p:blipFill>
              <a:blip r:embed="rId3"/>
              <a:stretch>
                <a:fillRect/>
              </a:stretch>
            </p:blipFill>
            <p:spPr>
              <a:xfrm>
                <a:off x="930240" y="283320"/>
                <a:ext cx="10872360" cy="4503240"/>
              </a:xfrm>
              <a:prstGeom prst="rect">
                <a:avLst/>
              </a:prstGeom>
            </p:spPr>
          </p:pic>
        </mc:Fallback>
      </mc:AlternateContent>
    </p:spTree>
    <p:extLst>
      <p:ext uri="{BB962C8B-B14F-4D97-AF65-F5344CB8AC3E}">
        <p14:creationId xmlns:p14="http://schemas.microsoft.com/office/powerpoint/2010/main" val="1241200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4BBC27-2484-4A39-9B5E-033074B6617C}"/>
              </a:ext>
            </a:extLst>
          </p:cNvPr>
          <p:cNvSpPr>
            <a:spLocks noGrp="1"/>
          </p:cNvSpPr>
          <p:nvPr>
            <p:ph type="sldNum" sz="quarter" idx="12"/>
          </p:nvPr>
        </p:nvSpPr>
        <p:spPr/>
        <p:txBody>
          <a:bodyPr/>
          <a:lstStyle/>
          <a:p>
            <a:fld id="{E92B5D5C-8076-4DF7-98F6-C2F083A84EF3}" type="slidenum">
              <a:rPr lang="en-US" smtClean="0"/>
              <a:t>8</a:t>
            </a:fld>
            <a:endParaRPr lang="en-US"/>
          </a:p>
        </p:txBody>
      </p:sp>
      <p:sp>
        <p:nvSpPr>
          <p:cNvPr id="5" name="Rectangle 4">
            <a:extLst>
              <a:ext uri="{FF2B5EF4-FFF2-40B4-BE49-F238E27FC236}">
                <a16:creationId xmlns:a16="http://schemas.microsoft.com/office/drawing/2014/main" id="{BD4FD4A2-28FC-48AA-9076-390C01C2A8B3}"/>
              </a:ext>
            </a:extLst>
          </p:cNvPr>
          <p:cNvSpPr/>
          <p:nvPr/>
        </p:nvSpPr>
        <p:spPr>
          <a:xfrm>
            <a:off x="424070" y="390868"/>
            <a:ext cx="11552582" cy="4524315"/>
          </a:xfrm>
          <a:prstGeom prst="rect">
            <a:avLst/>
          </a:prstGeom>
        </p:spPr>
        <p:txBody>
          <a:bodyPr wrap="square">
            <a:spAutoFit/>
          </a:bodyPr>
          <a:lstStyle/>
          <a:p>
            <a:r>
              <a:rPr lang="en-US" sz="3200" dirty="0">
                <a:solidFill>
                  <a:srgbClr val="000000"/>
                </a:solidFill>
                <a:ea typeface="Times New Roman" panose="02020603050405020304" pitchFamily="18" charset="0"/>
                <a:cs typeface="Palatino Linotype" panose="02040502050505030304" pitchFamily="18" charset="0"/>
              </a:rPr>
              <a:t>If the </a:t>
            </a:r>
            <a:r>
              <a:rPr lang="en-US" sz="3200" dirty="0" err="1">
                <a:solidFill>
                  <a:srgbClr val="000000"/>
                </a:solidFill>
                <a:ea typeface="Times New Roman" panose="02020603050405020304" pitchFamily="18" charset="0"/>
                <a:cs typeface="Palatino Linotype" panose="02040502050505030304" pitchFamily="18" charset="0"/>
              </a:rPr>
              <a:t>pK</a:t>
            </a:r>
            <a:r>
              <a:rPr lang="en-US" sz="3200" baseline="-25000" dirty="0" err="1">
                <a:solidFill>
                  <a:srgbClr val="000000"/>
                </a:solidFill>
                <a:ea typeface="Times New Roman" panose="02020603050405020304" pitchFamily="18" charset="0"/>
                <a:cs typeface="Palatino Linotype" panose="02040502050505030304" pitchFamily="18" charset="0"/>
              </a:rPr>
              <a:t>a</a:t>
            </a:r>
            <a:r>
              <a:rPr lang="en-US" sz="3200" dirty="0">
                <a:solidFill>
                  <a:srgbClr val="000000"/>
                </a:solidFill>
                <a:ea typeface="Times New Roman" panose="02020603050405020304" pitchFamily="18" charset="0"/>
                <a:cs typeface="Palatino Linotype" panose="02040502050505030304" pitchFamily="18" charset="0"/>
              </a:rPr>
              <a:t> of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is 3.74 and the pH of an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solution is 3.11, which of these is </a:t>
            </a:r>
            <a:r>
              <a:rPr lang="en-US" sz="3200" b="1" dirty="0">
                <a:solidFill>
                  <a:srgbClr val="000000"/>
                </a:solidFill>
                <a:ea typeface="Times New Roman" panose="02020603050405020304" pitchFamily="18" charset="0"/>
                <a:cs typeface="Palatino Linotype" panose="02040502050505030304" pitchFamily="18" charset="0"/>
              </a:rPr>
              <a:t>TRUE</a:t>
            </a:r>
            <a:r>
              <a:rPr lang="en-US" sz="3200" dirty="0">
                <a:solidFill>
                  <a:srgbClr val="000000"/>
                </a:solidFill>
                <a:ea typeface="Times New Roman" panose="02020603050405020304" pitchFamily="18" charset="0"/>
                <a:cs typeface="Palatino Linotype" panose="02040502050505030304" pitchFamily="18" charset="0"/>
              </a:rPr>
              <a:t>?</a:t>
            </a:r>
          </a:p>
          <a:p>
            <a:endParaRPr lang="en-US" sz="3200" dirty="0">
              <a:solidFill>
                <a:srgbClr val="000000"/>
              </a:solidFill>
              <a:ea typeface="Times New Roman" panose="02020603050405020304" pitchFamily="18" charset="0"/>
              <a:cs typeface="Palatino Linotype" panose="02040502050505030304" pitchFamily="18" charset="0"/>
            </a:endParaRPr>
          </a:p>
          <a:p>
            <a:r>
              <a:rPr lang="en-US" sz="3200" dirty="0">
                <a:solidFill>
                  <a:srgbClr val="000000"/>
                </a:solidFill>
                <a:ea typeface="Times New Roman" panose="02020603050405020304" pitchFamily="18" charset="0"/>
                <a:cs typeface="Palatino Linotype" panose="02040502050505030304" pitchFamily="18" charset="0"/>
              </a:rPr>
              <a:t>A.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&lt; [NaCHO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a:t>
            </a:r>
          </a:p>
          <a:p>
            <a:r>
              <a:rPr lang="en-US" sz="3200" dirty="0">
                <a:solidFill>
                  <a:srgbClr val="000000"/>
                </a:solidFill>
                <a:ea typeface="Times New Roman" panose="02020603050405020304" pitchFamily="18" charset="0"/>
                <a:cs typeface="Palatino Linotype" panose="02040502050505030304" pitchFamily="18" charset="0"/>
              </a:rPr>
              <a:t>B.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 [NaCHO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a:t>
            </a:r>
          </a:p>
          <a:p>
            <a:r>
              <a:rPr lang="en-US" sz="3200" dirty="0">
                <a:solidFill>
                  <a:srgbClr val="000000"/>
                </a:solidFill>
                <a:ea typeface="Times New Roman" panose="02020603050405020304" pitchFamily="18" charset="0"/>
                <a:cs typeface="Palatino Linotype" panose="02040502050505030304" pitchFamily="18" charset="0"/>
              </a:rPr>
              <a:t>C.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&lt;&lt; [NaCHO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a:t>
            </a:r>
          </a:p>
          <a:p>
            <a:r>
              <a:rPr lang="en-US" sz="3200" b="1" dirty="0">
                <a:solidFill>
                  <a:srgbClr val="000000"/>
                </a:solidFill>
                <a:ea typeface="Times New Roman" panose="02020603050405020304" pitchFamily="18" charset="0"/>
                <a:cs typeface="Palatino Linotype" panose="02040502050505030304" pitchFamily="18" charset="0"/>
              </a:rPr>
              <a:t>D. </a:t>
            </a:r>
            <a:r>
              <a:rPr lang="en-US" sz="3200" dirty="0">
                <a:solidFill>
                  <a:srgbClr val="000000"/>
                </a:solidFill>
                <a:ea typeface="Times New Roman" panose="02020603050405020304" pitchFamily="18" charset="0"/>
                <a:cs typeface="Palatino Linotype" panose="02040502050505030304" pitchFamily="18" charset="0"/>
              </a:rPr>
              <a:t>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&gt; [NaCHO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a:t>
            </a:r>
          </a:p>
          <a:p>
            <a:r>
              <a:rPr lang="en-US" sz="3200" dirty="0">
                <a:solidFill>
                  <a:srgbClr val="000000"/>
                </a:solidFill>
                <a:ea typeface="Times New Roman" panose="02020603050405020304" pitchFamily="18" charset="0"/>
                <a:cs typeface="Palatino Linotype" panose="02040502050505030304" pitchFamily="18" charset="0"/>
              </a:rPr>
              <a:t>E.  It is not possible to make a buffer of this pH from HCHO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 and NaCHO</a:t>
            </a:r>
            <a:r>
              <a:rPr lang="en-US" sz="3200" baseline="-25000" dirty="0">
                <a:solidFill>
                  <a:srgbClr val="000000"/>
                </a:solidFill>
                <a:ea typeface="Times New Roman" panose="02020603050405020304" pitchFamily="18" charset="0"/>
                <a:cs typeface="Palatino Linotype" panose="02040502050505030304" pitchFamily="18" charset="0"/>
              </a:rPr>
              <a:t>2</a:t>
            </a:r>
            <a:r>
              <a:rPr lang="en-US" sz="3200" dirty="0">
                <a:solidFill>
                  <a:srgbClr val="000000"/>
                </a:solidFill>
                <a:ea typeface="Times New Roman" panose="02020603050405020304" pitchFamily="18" charset="0"/>
                <a:cs typeface="Palatino Linotype" panose="02040502050505030304" pitchFamily="18" charset="0"/>
              </a:rPr>
              <a:t>.</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E8783783-1F22-4C10-B69D-E5785A2A1CFE}"/>
                  </a:ext>
                </a:extLst>
              </p14:cNvPr>
              <p14:cNvContentPartPr/>
              <p14:nvPr/>
            </p14:nvContentPartPr>
            <p14:xfrm>
              <a:off x="361800" y="3369240"/>
              <a:ext cx="8321760" cy="3447000"/>
            </p14:xfrm>
          </p:contentPart>
        </mc:Choice>
        <mc:Fallback xmlns="">
          <p:pic>
            <p:nvPicPr>
              <p:cNvPr id="4" name="Ink 3">
                <a:extLst>
                  <a:ext uri="{FF2B5EF4-FFF2-40B4-BE49-F238E27FC236}">
                    <a16:creationId xmlns:a16="http://schemas.microsoft.com/office/drawing/2014/main" id="{E8783783-1F22-4C10-B69D-E5785A2A1CFE}"/>
                  </a:ext>
                </a:extLst>
              </p:cNvPr>
              <p:cNvPicPr/>
              <p:nvPr/>
            </p:nvPicPr>
            <p:blipFill>
              <a:blip r:embed="rId3"/>
              <a:stretch>
                <a:fillRect/>
              </a:stretch>
            </p:blipFill>
            <p:spPr>
              <a:xfrm>
                <a:off x="352440" y="3359880"/>
                <a:ext cx="8340480" cy="3465720"/>
              </a:xfrm>
              <a:prstGeom prst="rect">
                <a:avLst/>
              </a:prstGeom>
            </p:spPr>
          </p:pic>
        </mc:Fallback>
      </mc:AlternateContent>
    </p:spTree>
    <p:extLst>
      <p:ext uri="{BB962C8B-B14F-4D97-AF65-F5344CB8AC3E}">
        <p14:creationId xmlns:p14="http://schemas.microsoft.com/office/powerpoint/2010/main" val="22778777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728EBF-C42B-4D2F-85DB-BA8774452D9B}"/>
              </a:ext>
            </a:extLst>
          </p:cNvPr>
          <p:cNvSpPr>
            <a:spLocks noGrp="1"/>
          </p:cNvSpPr>
          <p:nvPr>
            <p:ph type="sldNum" sz="quarter" idx="12"/>
          </p:nvPr>
        </p:nvSpPr>
        <p:spPr/>
        <p:txBody>
          <a:bodyPr/>
          <a:lstStyle/>
          <a:p>
            <a:fld id="{E92B5D5C-8076-4DF7-98F6-C2F083A84EF3}" type="slidenum">
              <a:rPr lang="en-US" smtClean="0"/>
              <a:t>9</a:t>
            </a:fld>
            <a:endParaRPr lang="en-US"/>
          </a:p>
        </p:txBody>
      </p:sp>
      <p:sp>
        <p:nvSpPr>
          <p:cNvPr id="4" name="Rectangle 3">
            <a:extLst>
              <a:ext uri="{FF2B5EF4-FFF2-40B4-BE49-F238E27FC236}">
                <a16:creationId xmlns:a16="http://schemas.microsoft.com/office/drawing/2014/main" id="{37E9EB6C-5A6B-4D6B-A2F1-B4893622DC06}"/>
              </a:ext>
            </a:extLst>
          </p:cNvPr>
          <p:cNvSpPr/>
          <p:nvPr/>
        </p:nvSpPr>
        <p:spPr>
          <a:xfrm>
            <a:off x="354495" y="315532"/>
            <a:ext cx="11562521" cy="954107"/>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Calculate the pH of a solution formed by mixing 250.0 mL of 0.900 M NH</a:t>
            </a:r>
            <a:r>
              <a:rPr lang="en-US" sz="2800" baseline="-25000" dirty="0">
                <a:solidFill>
                  <a:srgbClr val="000000"/>
                </a:solidFill>
                <a:ea typeface="Times New Roman" panose="02020603050405020304" pitchFamily="18" charset="0"/>
                <a:cs typeface="Palatino Linotype" panose="02040502050505030304" pitchFamily="18" charset="0"/>
              </a:rPr>
              <a:t>4</a:t>
            </a:r>
            <a:r>
              <a:rPr lang="en-US" sz="2800" dirty="0">
                <a:solidFill>
                  <a:srgbClr val="000000"/>
                </a:solidFill>
                <a:ea typeface="Times New Roman" panose="02020603050405020304" pitchFamily="18" charset="0"/>
                <a:cs typeface="Palatino Linotype" panose="02040502050505030304" pitchFamily="18" charset="0"/>
              </a:rPr>
              <a:t>Cl with 250.0 mL of 1.60 M NH</a:t>
            </a:r>
            <a:r>
              <a:rPr lang="en-US" sz="2800" baseline="-25000" dirty="0">
                <a:solidFill>
                  <a:srgbClr val="000000"/>
                </a:solidFill>
                <a:ea typeface="Times New Roman" panose="02020603050405020304" pitchFamily="18" charset="0"/>
                <a:cs typeface="Palatino Linotype" panose="02040502050505030304" pitchFamily="18" charset="0"/>
              </a:rPr>
              <a:t>3</a:t>
            </a:r>
            <a:r>
              <a:rPr lang="en-US" sz="2800" dirty="0">
                <a:solidFill>
                  <a:srgbClr val="000000"/>
                </a:solidFill>
                <a:ea typeface="Times New Roman" panose="02020603050405020304" pitchFamily="18" charset="0"/>
                <a:cs typeface="Palatino Linotype" panose="02040502050505030304" pitchFamily="18" charset="0"/>
              </a:rPr>
              <a:t>. The </a:t>
            </a:r>
            <a:r>
              <a:rPr lang="en-US" sz="2800" dirty="0" err="1">
                <a:solidFill>
                  <a:srgbClr val="000000"/>
                </a:solidFill>
                <a:ea typeface="Times New Roman" panose="02020603050405020304" pitchFamily="18" charset="0"/>
                <a:cs typeface="Palatino Linotype" panose="02040502050505030304" pitchFamily="18" charset="0"/>
              </a:rPr>
              <a:t>K</a:t>
            </a:r>
            <a:r>
              <a:rPr lang="en-US" sz="2800" baseline="-25000" dirty="0" err="1">
                <a:solidFill>
                  <a:srgbClr val="000000"/>
                </a:solidFill>
                <a:ea typeface="Times New Roman" panose="02020603050405020304" pitchFamily="18" charset="0"/>
                <a:cs typeface="Palatino Linotype" panose="02040502050505030304" pitchFamily="18" charset="0"/>
              </a:rPr>
              <a:t>b</a:t>
            </a:r>
            <a:r>
              <a:rPr lang="en-US" sz="2800" dirty="0">
                <a:solidFill>
                  <a:srgbClr val="000000"/>
                </a:solidFill>
                <a:ea typeface="Times New Roman" panose="02020603050405020304" pitchFamily="18" charset="0"/>
                <a:cs typeface="Palatino Linotype" panose="02040502050505030304" pitchFamily="18" charset="0"/>
              </a:rPr>
              <a:t> for NH</a:t>
            </a:r>
            <a:r>
              <a:rPr lang="en-US" sz="2800" baseline="-25000" dirty="0">
                <a:solidFill>
                  <a:srgbClr val="000000"/>
                </a:solidFill>
                <a:ea typeface="Times New Roman" panose="02020603050405020304" pitchFamily="18" charset="0"/>
                <a:cs typeface="Palatino Linotype" panose="02040502050505030304" pitchFamily="18" charset="0"/>
              </a:rPr>
              <a:t>3</a:t>
            </a:r>
            <a:r>
              <a:rPr lang="en-US" sz="2800" dirty="0">
                <a:solidFill>
                  <a:srgbClr val="000000"/>
                </a:solidFill>
                <a:ea typeface="Times New Roman" panose="02020603050405020304" pitchFamily="18" charset="0"/>
                <a:cs typeface="Palatino Linotype" panose="02040502050505030304" pitchFamily="18" charset="0"/>
              </a:rPr>
              <a:t> is 1.8 × 10</a:t>
            </a:r>
            <a:r>
              <a:rPr lang="en-US" sz="2800" baseline="30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863B8694-E636-4330-8A6A-6DF950FA3E42}"/>
                  </a:ext>
                </a:extLst>
              </p14:cNvPr>
              <p14:cNvContentPartPr/>
              <p14:nvPr/>
            </p14:nvContentPartPr>
            <p14:xfrm>
              <a:off x="1060920" y="1401480"/>
              <a:ext cx="10023120" cy="5069520"/>
            </p14:xfrm>
          </p:contentPart>
        </mc:Choice>
        <mc:Fallback xmlns="">
          <p:pic>
            <p:nvPicPr>
              <p:cNvPr id="3" name="Ink 2">
                <a:extLst>
                  <a:ext uri="{FF2B5EF4-FFF2-40B4-BE49-F238E27FC236}">
                    <a16:creationId xmlns:a16="http://schemas.microsoft.com/office/drawing/2014/main" id="{863B8694-E636-4330-8A6A-6DF950FA3E42}"/>
                  </a:ext>
                </a:extLst>
              </p:cNvPr>
              <p:cNvPicPr/>
              <p:nvPr/>
            </p:nvPicPr>
            <p:blipFill>
              <a:blip r:embed="rId3"/>
              <a:stretch>
                <a:fillRect/>
              </a:stretch>
            </p:blipFill>
            <p:spPr>
              <a:xfrm>
                <a:off x="1051560" y="1392120"/>
                <a:ext cx="10041840" cy="50882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DFCB149F-9690-4B2E-A915-DBC2F3644774}"/>
                  </a:ext>
                </a:extLst>
              </p14:cNvPr>
              <p14:cNvContentPartPr/>
              <p14:nvPr/>
            </p14:nvContentPartPr>
            <p14:xfrm>
              <a:off x="4388040" y="2958120"/>
              <a:ext cx="6928920" cy="3454560"/>
            </p14:xfrm>
          </p:contentPart>
        </mc:Choice>
        <mc:Fallback xmlns="">
          <p:pic>
            <p:nvPicPr>
              <p:cNvPr id="5" name="Ink 4">
                <a:extLst>
                  <a:ext uri="{FF2B5EF4-FFF2-40B4-BE49-F238E27FC236}">
                    <a16:creationId xmlns:a16="http://schemas.microsoft.com/office/drawing/2014/main" id="{DFCB149F-9690-4B2E-A915-DBC2F3644774}"/>
                  </a:ext>
                </a:extLst>
              </p:cNvPr>
              <p:cNvPicPr/>
              <p:nvPr/>
            </p:nvPicPr>
            <p:blipFill>
              <a:blip r:embed="rId5"/>
              <a:stretch>
                <a:fillRect/>
              </a:stretch>
            </p:blipFill>
            <p:spPr>
              <a:xfrm>
                <a:off x="4378680" y="2948760"/>
                <a:ext cx="6947640" cy="3473280"/>
              </a:xfrm>
              <a:prstGeom prst="rect">
                <a:avLst/>
              </a:prstGeom>
            </p:spPr>
          </p:pic>
        </mc:Fallback>
      </mc:AlternateContent>
    </p:spTree>
    <p:extLst>
      <p:ext uri="{BB962C8B-B14F-4D97-AF65-F5344CB8AC3E}">
        <p14:creationId xmlns:p14="http://schemas.microsoft.com/office/powerpoint/2010/main" val="4156014421"/>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143132-170F-47CB-899F-D5543D8D9282}">
  <ds:schemaRefs>
    <ds:schemaRef ds:uri="http://purl.org/dc/elements/1.1/"/>
    <ds:schemaRef ds:uri="http://schemas.microsoft.com/office/2006/documentManagement/types"/>
    <ds:schemaRef ds:uri="http://purl.org/dc/dcmitype/"/>
    <ds:schemaRef ds:uri="http://schemas.microsoft.com/sharepoint/v3"/>
    <ds:schemaRef ds:uri="http://purl.org/dc/terms/"/>
    <ds:schemaRef ds:uri="http://schemas.microsoft.com/office/2006/metadata/properties"/>
    <ds:schemaRef ds:uri="6f89d419-4ffd-47bb-9324-452bed66a7b5"/>
    <ds:schemaRef ds:uri="http://www.w3.org/XML/1998/namespace"/>
    <ds:schemaRef ds:uri="http://schemas.microsoft.com/office/infopath/2007/PartnerControls"/>
    <ds:schemaRef ds:uri="http://schemas.openxmlformats.org/package/2006/metadata/core-properties"/>
    <ds:schemaRef ds:uri="330354a9-d728-46c7-abbf-3220e4bf05e8"/>
  </ds:schemaRefs>
</ds:datastoreItem>
</file>

<file path=customXml/itemProps2.xml><?xml version="1.0" encoding="utf-8"?>
<ds:datastoreItem xmlns:ds="http://schemas.openxmlformats.org/officeDocument/2006/customXml" ds:itemID="{9941085D-2667-4637-8AC5-ECDB8ECE54B1}">
  <ds:schemaRefs>
    <ds:schemaRef ds:uri="http://schemas.microsoft.com/sharepoint/v3/contenttype/forms"/>
  </ds:schemaRefs>
</ds:datastoreItem>
</file>

<file path=customXml/itemProps3.xml><?xml version="1.0" encoding="utf-8"?>
<ds:datastoreItem xmlns:ds="http://schemas.openxmlformats.org/officeDocument/2006/customXml" ds:itemID="{B47C90CB-AFDB-4CF3-B77D-C6AB52DE12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620</TotalTime>
  <Words>427</Words>
  <Application>Microsoft Office PowerPoint</Application>
  <PresentationFormat>Widescreen</PresentationFormat>
  <Paragraphs>46</Paragraphs>
  <Slides>10</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10</vt:i4>
      </vt:variant>
    </vt:vector>
  </HeadingPairs>
  <TitlesOfParts>
    <vt:vector size="17" baseType="lpstr">
      <vt:lpstr>Arial</vt:lpstr>
      <vt:lpstr>Calibri</vt:lpstr>
      <vt:lpstr>Palatino Linotype</vt:lpstr>
      <vt:lpstr>Times New Roman</vt:lpstr>
      <vt:lpstr>1_Office Theme</vt:lpstr>
      <vt:lpstr>Bitmap Image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15</cp:revision>
  <dcterms:created xsi:type="dcterms:W3CDTF">2020-07-15T21:22:21Z</dcterms:created>
  <dcterms:modified xsi:type="dcterms:W3CDTF">2021-06-10T13:46:06Z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