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63" r:id="rId5"/>
    <p:sldId id="267" r:id="rId6"/>
    <p:sldId id="258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58" autoAdjust="0"/>
    <p:restoredTop sz="94660"/>
  </p:normalViewPr>
  <p:slideViewPr>
    <p:cSldViewPr snapToGrid="0">
      <p:cViewPr varScale="1">
        <p:scale>
          <a:sx n="57" d="100"/>
          <a:sy n="57" d="100"/>
        </p:scale>
        <p:origin x="837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zanne Ray Ellenberger" userId="811242cf-0bc3-4c9b-a5c6-7240e0c3158f" providerId="ADAL" clId="{97474478-56E4-4B4B-8836-3793D0E80FF5}"/>
    <pc:docChg chg="custSel modSld">
      <pc:chgData name="Suzanne Ray Ellenberger" userId="811242cf-0bc3-4c9b-a5c6-7240e0c3158f" providerId="ADAL" clId="{97474478-56E4-4B4B-8836-3793D0E80FF5}" dt="2020-10-09T18:05:31.367" v="5"/>
      <pc:docMkLst>
        <pc:docMk/>
      </pc:docMkLst>
      <pc:sldChg chg="addSp">
        <pc:chgData name="Suzanne Ray Ellenberger" userId="811242cf-0bc3-4c9b-a5c6-7240e0c3158f" providerId="ADAL" clId="{97474478-56E4-4B4B-8836-3793D0E80FF5}" dt="2020-10-09T18:05:31.367" v="5"/>
        <pc:sldMkLst>
          <pc:docMk/>
          <pc:sldMk cId="0" sldId="258"/>
        </pc:sldMkLst>
        <pc:inkChg chg="add">
          <ac:chgData name="Suzanne Ray Ellenberger" userId="811242cf-0bc3-4c9b-a5c6-7240e0c3158f" providerId="ADAL" clId="{97474478-56E4-4B4B-8836-3793D0E80FF5}" dt="2020-10-09T18:05:31.367" v="5"/>
          <ac:inkMkLst>
            <pc:docMk/>
            <pc:sldMk cId="0" sldId="258"/>
            <ac:inkMk id="45" creationId="{F15F8EF0-61B0-433D-987E-C6FECA74407A}"/>
          </ac:inkMkLst>
        </pc:inkChg>
      </pc:sldChg>
      <pc:sldChg chg="addSp">
        <pc:chgData name="Suzanne Ray Ellenberger" userId="811242cf-0bc3-4c9b-a5c6-7240e0c3158f" providerId="ADAL" clId="{97474478-56E4-4B4B-8836-3793D0E80FF5}" dt="2020-10-09T18:05:31.367" v="5"/>
        <pc:sldMkLst>
          <pc:docMk/>
          <pc:sldMk cId="0" sldId="267"/>
        </pc:sldMkLst>
        <pc:inkChg chg="add">
          <ac:chgData name="Suzanne Ray Ellenberger" userId="811242cf-0bc3-4c9b-a5c6-7240e0c3158f" providerId="ADAL" clId="{97474478-56E4-4B4B-8836-3793D0E80FF5}" dt="2020-10-09T18:05:31.367" v="5"/>
          <ac:inkMkLst>
            <pc:docMk/>
            <pc:sldMk cId="0" sldId="267"/>
            <ac:inkMk id="12" creationId="{6A3D337E-80D7-4777-B340-E1B260E2F9F7}"/>
          </ac:inkMkLst>
        </pc:inkChg>
      </pc:sldChg>
      <pc:sldChg chg="addSp delSp">
        <pc:chgData name="Suzanne Ray Ellenberger" userId="811242cf-0bc3-4c9b-a5c6-7240e0c3158f" providerId="ADAL" clId="{97474478-56E4-4B4B-8836-3793D0E80FF5}" dt="2020-10-09T17:56:50.052" v="4"/>
        <pc:sldMkLst>
          <pc:docMk/>
          <pc:sldMk cId="515005726" sldId="271"/>
        </pc:sldMkLst>
        <pc:inkChg chg="del">
          <ac:chgData name="Suzanne Ray Ellenberger" userId="811242cf-0bc3-4c9b-a5c6-7240e0c3158f" providerId="ADAL" clId="{97474478-56E4-4B4B-8836-3793D0E80FF5}" dt="2020-10-09T17:47:00.466" v="3" actId="478"/>
          <ac:inkMkLst>
            <pc:docMk/>
            <pc:sldMk cId="515005726" sldId="271"/>
            <ac:inkMk id="3" creationId="{EA747383-6BE6-4FEE-AF18-9921F976538E}"/>
          </ac:inkMkLst>
        </pc:inkChg>
        <pc:inkChg chg="del">
          <ac:chgData name="Suzanne Ray Ellenberger" userId="811242cf-0bc3-4c9b-a5c6-7240e0c3158f" providerId="ADAL" clId="{97474478-56E4-4B4B-8836-3793D0E80FF5}" dt="2020-10-09T17:46:51.037" v="0" actId="478"/>
          <ac:inkMkLst>
            <pc:docMk/>
            <pc:sldMk cId="515005726" sldId="271"/>
            <ac:inkMk id="4" creationId="{4C5E360E-CA32-4EA8-8C2E-FE164A2649A7}"/>
          </ac:inkMkLst>
        </pc:inkChg>
        <pc:inkChg chg="del">
          <ac:chgData name="Suzanne Ray Ellenberger" userId="811242cf-0bc3-4c9b-a5c6-7240e0c3158f" providerId="ADAL" clId="{97474478-56E4-4B4B-8836-3793D0E80FF5}" dt="2020-10-09T17:46:55.311" v="1" actId="478"/>
          <ac:inkMkLst>
            <pc:docMk/>
            <pc:sldMk cId="515005726" sldId="271"/>
            <ac:inkMk id="5" creationId="{F059190A-C295-4514-AEAC-A92615685C75}"/>
          </ac:inkMkLst>
        </pc:inkChg>
        <pc:inkChg chg="del">
          <ac:chgData name="Suzanne Ray Ellenberger" userId="811242cf-0bc3-4c9b-a5c6-7240e0c3158f" providerId="ADAL" clId="{97474478-56E4-4B4B-8836-3793D0E80FF5}" dt="2020-10-09T17:46:58.047" v="2" actId="478"/>
          <ac:inkMkLst>
            <pc:docMk/>
            <pc:sldMk cId="515005726" sldId="271"/>
            <ac:inkMk id="6" creationId="{79F66678-4571-41F1-A7A7-70F0BF9F44BD}"/>
          </ac:inkMkLst>
        </pc:inkChg>
        <pc:inkChg chg="add">
          <ac:chgData name="Suzanne Ray Ellenberger" userId="811242cf-0bc3-4c9b-a5c6-7240e0c3158f" providerId="ADAL" clId="{97474478-56E4-4B4B-8836-3793D0E80FF5}" dt="2020-10-09T17:56:50.052" v="4"/>
          <ac:inkMkLst>
            <pc:docMk/>
            <pc:sldMk cId="515005726" sldId="271"/>
            <ac:inkMk id="7" creationId="{1F96AEB7-1821-4210-95C7-3A967C791D6F}"/>
          </ac:inkMkLst>
        </pc:inkChg>
      </pc:sldChg>
      <pc:sldChg chg="addSp">
        <pc:chgData name="Suzanne Ray Ellenberger" userId="811242cf-0bc3-4c9b-a5c6-7240e0c3158f" providerId="ADAL" clId="{97474478-56E4-4B4B-8836-3793D0E80FF5}" dt="2020-10-09T18:05:31.367" v="5"/>
        <pc:sldMkLst>
          <pc:docMk/>
          <pc:sldMk cId="2477938666" sldId="272"/>
        </pc:sldMkLst>
        <pc:inkChg chg="add">
          <ac:chgData name="Suzanne Ray Ellenberger" userId="811242cf-0bc3-4c9b-a5c6-7240e0c3158f" providerId="ADAL" clId="{97474478-56E4-4B4B-8836-3793D0E80FF5}" dt="2020-10-09T18:05:31.367" v="5"/>
          <ac:inkMkLst>
            <pc:docMk/>
            <pc:sldMk cId="2477938666" sldId="272"/>
            <ac:inkMk id="4" creationId="{F52E1443-DD69-4B9C-8D01-747F02015B09}"/>
          </ac:inkMkLst>
        </pc:inkChg>
      </pc:sldChg>
      <pc:sldChg chg="addSp">
        <pc:chgData name="Suzanne Ray Ellenberger" userId="811242cf-0bc3-4c9b-a5c6-7240e0c3158f" providerId="ADAL" clId="{97474478-56E4-4B4B-8836-3793D0E80FF5}" dt="2020-10-09T18:05:31.367" v="5"/>
        <pc:sldMkLst>
          <pc:docMk/>
          <pc:sldMk cId="3464771621" sldId="273"/>
        </pc:sldMkLst>
        <pc:inkChg chg="add">
          <ac:chgData name="Suzanne Ray Ellenberger" userId="811242cf-0bc3-4c9b-a5c6-7240e0c3158f" providerId="ADAL" clId="{97474478-56E4-4B4B-8836-3793D0E80FF5}" dt="2020-10-09T18:05:31.367" v="5"/>
          <ac:inkMkLst>
            <pc:docMk/>
            <pc:sldMk cId="3464771621" sldId="273"/>
            <ac:inkMk id="4" creationId="{1279A622-8FFD-46AB-A949-E434A8E9B393}"/>
          </ac:inkMkLst>
        </pc:inkChg>
      </pc:sldChg>
      <pc:sldChg chg="addSp">
        <pc:chgData name="Suzanne Ray Ellenberger" userId="811242cf-0bc3-4c9b-a5c6-7240e0c3158f" providerId="ADAL" clId="{97474478-56E4-4B4B-8836-3793D0E80FF5}" dt="2020-10-09T18:05:31.367" v="5"/>
        <pc:sldMkLst>
          <pc:docMk/>
          <pc:sldMk cId="3410031537" sldId="274"/>
        </pc:sldMkLst>
        <pc:inkChg chg="add">
          <ac:chgData name="Suzanne Ray Ellenberger" userId="811242cf-0bc3-4c9b-a5c6-7240e0c3158f" providerId="ADAL" clId="{97474478-56E4-4B4B-8836-3793D0E80FF5}" dt="2020-10-09T18:05:31.367" v="5"/>
          <ac:inkMkLst>
            <pc:docMk/>
            <pc:sldMk cId="3410031537" sldId="274"/>
            <ac:inkMk id="4" creationId="{794B8F4F-73CF-4BAD-AC70-6FDBAE05C168}"/>
          </ac:inkMkLst>
        </pc:inkChg>
      </pc:sldChg>
      <pc:sldChg chg="addSp">
        <pc:chgData name="Suzanne Ray Ellenberger" userId="811242cf-0bc3-4c9b-a5c6-7240e0c3158f" providerId="ADAL" clId="{97474478-56E4-4B4B-8836-3793D0E80FF5}" dt="2020-10-09T18:05:31.367" v="5"/>
        <pc:sldMkLst>
          <pc:docMk/>
          <pc:sldMk cId="1276679928" sldId="276"/>
        </pc:sldMkLst>
        <pc:inkChg chg="add">
          <ac:chgData name="Suzanne Ray Ellenberger" userId="811242cf-0bc3-4c9b-a5c6-7240e0c3158f" providerId="ADAL" clId="{97474478-56E4-4B4B-8836-3793D0E80FF5}" dt="2020-10-09T18:05:31.367" v="5"/>
          <ac:inkMkLst>
            <pc:docMk/>
            <pc:sldMk cId="1276679928" sldId="276"/>
            <ac:inkMk id="4" creationId="{064D75B8-CCEA-4B2D-AFF4-F5A71A6DF339}"/>
          </ac:inkMkLst>
        </pc:ink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9T18:03:14.19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83">
        <inkml:traceFormat>
          <inkml:channel name="X" type="integer" max="12376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20-10-09T18:05:03.273"/>
    </inkml:context>
  </inkml:definitions>
  <inkml:trace contextRef="#ctx0" brushRef="#br0">16443 7179 294 0,'0'0'172'16,"0"0"3"-16,0 0-22 15,8 2-2-15,-5-2 3 16,3 1-12-16,-2 0-7 16,4 1-19-16,4 1-12 15,0-1-13-15,24-3-6 16,-23-10-13-16,4-1-4 16,-4-12-15-16,14 10-7 0,2-12-12 15,-6-11-6-15,16-2-11 16,-8-8-3-16,10 1-3 15,6-1-1-15,-9 3-1 16,2 0-1-16,-5 4-2 16,2 10 0-16,-5-4 2 15,0 3 1-15,-6-2 2 16,8 2 0-16,-18 8-4 16,3 12-2-16,-6 7-5 15,-9 0 0-15,6 10-1 16,-10-3 1-16,-1 9 0 15,-1 5 2-15,10 8-3 16,3 7-1-16,-5-3 0 16,1 5 1-16,-9-9 1 15,-5-2 1-15,9 6 2 16,-5-6-1-16,6 6 0 0,3 2 1 16,-8-4-1-16,5 3 2 15,-11-5-1-15,5 2 0 16,0-2 1-16,-13-5-1 15,16 2 1-15,3 5 0 16,-3-3 2-16,-4-8 0 0,5 1-1 16,-28-1 2-16,25-15 2 15,-6 13 3-15,-15-3 2 16,24-12-2-16,-26 13-4 16,56-21-1-16,-25 0-1 15,-11 3 1-15,0-10 0 16,-56 24 0-16,20-2-2 15,14-18-1-15,0 14-2 16,17-22 0-16,-3 6-4 16,-12 19 2-16,1-9-2 15,-8 6-1-15,-2-2 5 16,-3 5-2-16,16-2 4 16,-16-1-3-16,50-6-1 15,-32 5-1-15,-26 9-1 16,27 0 0-16,-29 2 0 0,59-10 0 15,-1-8 1-15,14 10 0 16,-25 0-2-16,-28 5-8 16,38-1-62-16,-10-8-65 15,30 0 85-15</inkml:trace>
  <inkml:trace contextRef="#ctx0" brushRef="#br0" timeOffset="744.987">17718 6700 595 0,'5'-45'327'0,"2"46"-76"0,-8-7-65 16,3 6-21-16,1 0-24 16,-3-1-12-16,-1 1-36 15,0 0-14-15,0 3-13 16,-9 18-3-16,0 13 1 15,3-4 0-15,11-10-3 16,-16 0-3-16,10 12-1 16,-24-2-10-16,-28 6-8 15,67-6-6-15,-56 4-15 16,37-3 0-16,-1-4-6 16,-33 11-6-16,42-18-1 15,5-7 3-15,9 4 0 16,-33-7 5-16,23 1 3 15,-28 0-3-15,4-11-16 16,18-7-27 0,0 4-85-16,0 1-55 0,-1 1-241 0,-1-22 262 15</inkml:trace>
  <inkml:trace contextRef="#ctx0" brushRef="#br0" timeOffset="1228.738">17384 6593 522 0,'-6'6'332'16,"4"-4"-31"-16,0 6-90 16,6-13-25-16,1-1-39 15,2 3-16-15,7-9-28 0,1 1-7 16,9 2-9-16,-1-8-2 15,17 11-2-15,-12-7-3 16,8 5-13-16,13 9-4 16,-16-5-14-16,15 6-7 15,-1-2-9-15,-6 0-6 16,1 2-6-16,-3-4 0 16,2 10-9-16,-6-5-2 0,8 8-2 15,-5-1-3-15,-13-10 3 16,8 1 2-16,-11-10-3 15,-6-3-17-15,14 4-109 16,-10-8-59-16,-9-5 100 16</inkml:trace>
  <inkml:trace contextRef="#ctx0" brushRef="#br0" timeOffset="2312.124">17723 7472 348 0,'-24'32'192'0,"24"-35"-13"0,-3 1-15 15,5-1-15-15,-2 3-4 16,-1 0-20-16,1 0-11 16,0 0-14-16,-1 0-11 15,0 0-19-15,0 1-3 16,0-1-3-16,-1 0 2 16,1 0-6-16,1 0-8 15,-1 0-15-15,1 0-11 0,0-1-12 16,0 0-1-16,12-27-2 15,13-31-1-15,-5 23-1 16,6 3 0-16,-3-5-1 16,-4 3-2-16,1 0 0 15,-6-8 0-15,-2 2 0 16,4-2-2-16,10-4 1 16,1 4-2-16,-8 13 3 15,10-7 4-15,-5 15 2 16,7 3 3-16,5-1-1 15,-22 11-1-15,25-3-4 16,-54 10-2-16,42 1-7 16,10 4 0-16,-50 15-3 15,52-1-3-15,-40 10 3 16,3 2-1-16,12-4 4 16,-9-6 2-16,5 1 2 0,-17-12-16 15,7 11-73-15,1-6-76 16,-8-4 95-16</inkml:trace>
  <inkml:trace contextRef="#ctx0" brushRef="#br0" timeOffset="2643.443">17808 7239 718 0,'0'-7'348'0,"-4"6"-132"16,6-7-23-16,-7 7-62 16,1 1-22-16,8-3-19 15,1 0-8-15,3 0-2 16,3 3-1-16,1 1-8 15,-1-1-5-15,0 0-16 0,-1-5-11 16,2 3-17 0,0-4-6-16,1 5-8 0,-2-3 0 15,1-2 1-15,2 3-30 16,-2-3-133-16,0 2-101 16,-4 4 144-16</inkml:trace>
  <inkml:trace contextRef="#ctx0" brushRef="#br0" timeOffset="3214.906">18358 7222 577 0,'10'-34'419'0,"-10"28"26"15,-2 6-177-15,-3-1-41 16,0-1-82-16,4 2-30 16,0 0-46-16,0 0-18 0,-6 15-15 15,-14 36-7-15,15-25-3 16,-6-5 3-16,-6 21-8 15,12-14-1-15,-12 17-12 16,-2 7-4 0,2-14-1-16,-15 16 0 0,12-16 3 15,-5-2 0-15,1-4 1 16,14 0-1-16,-2-8 0 16,12-1-1-16,4-9-1 15,-11-6 0-15,32-11-3 16,-34-1-16-16,17-3-53 15,0-7-48-15,-21 0-123 16,32-6-101-16,-13-7 214 16</inkml:trace>
  <inkml:trace contextRef="#ctx0" brushRef="#br0" timeOffset="3729.733">18321 7197 671 0,'-1'-10'363'15,"2"0"-101"-15,4-2-53 16,1 1-17-16,-1 0-32 15,1 3-18-15,0 0-36 16,2 0-16-16,3-4-23 16,3 3-5-16,4 4-14 15,10 2-8-15,3 2-13 16,2 4-8-16,7 2-9 16,-9 7-2-16,-6 3-3 15,-2-4-2-15,-14 6 0 16,-2-8 0-16,-3 6 1 15,-1 5 3-15,-6-2 3 16,-2 3 3-16,-3 0-1 16,-4-1 0-16,-5 0-2 0,7 3-2 15,-10-2 1-15,-19-7 0 16,4-2 1-16,-6-3 1 16,3-9 0-16,15 0-1 15,-1-1 2-15,-5-12-2 16,6-5-39-16,4 2-36 0,4-6-92 15,4 6-53 1,2 7-106-16,1 2 189 0</inkml:trace>
  <inkml:trace contextRef="#ctx0" brushRef="#br0" timeOffset="6340.415">19197 6786 285 0,'-1'-1'211'16,"0"0"18"-16,-1 0-55 15,1 0-15-15,0 0-19 16,0 0-10-16,0 0-14 16,0 0-2-16,0 0-6 15,1-1-4-15,0 1-14 16,0 0-8-16,0 0-18 15,11 0-8-15,11 2-14 16,29 1-3-16,-18-1-1 16,3-1 0-16,9-2-5 15,2 1-6-15,-3-3-12 0,-13 3-4 16,-5-4-3-16,-12 4 0 16,-7 2-1-16,9 2 0 15,-14 4 1-15,6-6-1 16,-14-2-11-16,8 2-29 15,-11-2-111-15,4 3-81 16,4 6 131-16</inkml:trace>
  <inkml:trace contextRef="#ctx0" brushRef="#br0" timeOffset="6825.045">19131 6971 431 0,'-15'-5'292'0,"22"9"-18"16,-8-4-53-16,1-3-21 15,6 1-17-15,-6 1-8 16,0 0-28-16,0 0-17 16,13-2-25-16,7 2-9 15,26 6-13-15,-26-5-5 16,6 3-17-16,-2 4-3 0,1-7-11 15,3 5-3-15,3-5-7 16,19-10-2 0,-8 3-10-16,-30 4-5 0,14 3-6 15,-17 10-6-15,5-11-7 16,30-4 0-16,-28-9 0 16,3 2 1-16,-12 9-11 15,-15-1-23-15,4 6-92 16,-16 2-75-16,20 13-215 15,-1-3 253-15</inkml:trace>
  <inkml:trace contextRef="#ctx0" brushRef="#br0" timeOffset="8239.463">20578 6488 624 0,'-8'-6'314'16,"1"0"-109"-16,7 6-37 0,-10 0-64 15,10 7-19-15,-15 3-17 16,13 3-9-16,-16 3-5 15,9 19-6-15,17-10-1 16,-40 15 0-16,21 6-7 16,-21-10-1-16,-32 26-11 15,30-19-3-15,-8 6-7 16,-1-3-3-16,21-4-7 16,2 3-2-16,-3-2-3 15,12-10-1-15,-2-14 3 16,4 4 1-16,-22-3 4 15,29-16 2-15,-2 2-10 16,5-9-24-16,35-25-121 16,-27 3-155-16,19-13 187 0</inkml:trace>
  <inkml:trace contextRef="#ctx0" brushRef="#br0" timeOffset="8810.197">20935 6643 640 0,'8'2'388'0,"7"-1"-22"0,-13-1-201 16,12 7-24-16,-14-8-55 15,-4-5-15-15,5 10-6 16,-7-3 0-16,5-1-2 15,-7 4-1-15,-21 5-10 16,-9 20-9-16,-13-7-12 16,17-22-10-16,9 8-12 15,-23 8-4-15,0-8-4 16,1 4 1-16,3-3-2 16,6-2 0-16,10 0-10 15,5 3-8-15,-12-5-7 16,2-1-1-16,0 0 6 15,6-1 5-15,14 1 9 16,-4-1 0-16,12 0 1 0,-3-1-1 16,9 4 2-16,5-4 3 15,0-2 0-15,5 0 1 16,3 0-1-16,4 3 0 16,2 0 5-16,5 4-2 15,-2 4 2-15,15 1 1 16,-4 9-2-16,-10-2 4 15,8 2 5-15,-28-2 1 0,4 4 0 16,-2 0 3 0,-3 6 0-16,2-4 0 0,1-3 2 15,0-2-4-15,-1-6-4 16,5-1-1-16,13-9 6 16,-9-6 0-16,6 2 5 15,-4-6-28-15,-8-3-155 16,10-1-109-16,-5-29 153 15</inkml:trace>
  <inkml:trace contextRef="#ctx0" brushRef="#br0" timeOffset="9760.5">20935 7511 327 0,'12'-2'186'0,"-19"2"-13"15,12 1-30-15,-16-5-25 16,-12 5-6-16,-10 21-9 16,42-21 0-16,20-4 2 15,-47 18 0-15,20-21-16 16,11-10-9-16,-28 24-24 16,42-41-11-16,-6 16-12 15,-38 1-6-15,25-11-9 16,-8 12-2-16,15-18-5 15,7 5-3-15,-14-11-2 16,19 0 0-16,-10 1-2 0,2-1-1 16,11 0 1-16,-14-12-1 15,5 3 0-15,3 2 4 16,-7 2 12-16,9 16 5 16,-3 9 7-16,-2 2-1 15,-1 10-9-15,0 2-4 0,-3 9-6 16,2 8-3-1,-3 10-4-15,1 6-1 16,-5 4-2-16,-6-3 2 0,-6 0 0 16,-10-5 6-16,9-3-8 15,6-2-28-15,-5-12-121 16,13-4 100-16</inkml:trace>
  <inkml:trace contextRef="#ctx0" brushRef="#br0" timeOffset="10106.326">20923 7283 810 0,'1'-4'410'16,"-24"4"-115"-16,27 0-54 16,-32 2-41-16,30-3-31 15,42-12-31-15,-23 9-11 16,38-8-30-16,-59 11-12 0,13-1-29 16,22-3-13-16,-8 3-17 15,23-2-10-15,-29 4-14 16,-16 3 1-16,-5 1-36 15,13-5-50-15,-5 3-101 16,-4-1 108-16</inkml:trace>
  <inkml:trace contextRef="#ctx0" brushRef="#br0" timeOffset="20833.712">22145 6809 636 0,'1'0'323'16,"0"2"-94"-16,-2-4-36 15,1 1-61-15,0 0-18 16,0 0-28-16,0 0-13 16,0 0-22-16,0 0-9 15,0 0-14-15,0 0-2 16,0 1 5-16,0 0 2 0,-1 0 3 15,0 2-1-15,-1 14-5 16,-48 32-3-16,22-23-7 16,-7 0-3-16,0 6-6 15,5 1-4-15,0-6-2 16,-1-4-1-16,1-4 0 16,-1-7 0-16,7-3 0 15,8-6 0-15,9-3-4 16,-1-7-17-16,12-10-95 15,4-3-145-15,16-11 163 16</inkml:trace>
  <inkml:trace contextRef="#ctx0" brushRef="#br0" timeOffset="21167.383">21972 6842 670 0,'-8'-3'375'0,"2"-1"-86"0,5 1-109 16,0 1-28-16,-2 1-54 16,1 0-12-16,1 0-21 15,0 0-7-15,0 1-8 16,0 0-3-16,1 14-1 15,6 8 0-15,21 29-1 16,-5-22-3-16,4-2-13 16,-8 1-7-16,1-4-9 15,-1-5-2-15,-4-2-4 16,-3-7 0-16,-1 0 8 16,-1-3-21-16,1-5-109 15,5 0-114-15,-2-22 133 16</inkml:trace>
  <inkml:trace contextRef="#ctx0" brushRef="#br0" timeOffset="22534.632">22741 6735 399 0,'4'-4'308'15,"-1"0"22"-15,-4 0-113 16,12 8-41-16,-7-3-58 15,-2 4-15-15,-2-2-25 16,-2-3-5-16,1 0-10 16,0 0-9-16,0 0-3 15,-2 4-5-15,-5 10-5 0,-13 30-2 16,12-21-8-16,-3-1-5 16,-4 4-8-16,0 2-5 15,-3-5-5-15,1 5-2 16,3-2-1-16,2-3-1 15,8-4-1-15,-2-7 1 16,5-4 1-16,-4-9 2 16,6 0 0-16,3-4-1 15,-3 4-4-15,0 0-3 0,0-7-8 16,0-14-5-16,5-25-11 16,-4 27-2-16,7 1-6 15,1 2 2-15,2-4 8 16,4 3 3-16,2-2 12 15,6-1 2-15,4-3 4 16,1-4 0-16,9 5 0 16,-8-3 2-16,8 11 5 15,7 6 1-15,-13 8 3 16,2 1 0-16,-13 9-4 16,-8-1 0-16,0 9-1 15,4 7 1-15,-15-3 2 16,3 4 1-16,-13-6 4 15,-7-2-1-15,9 6 1 16,-3-2-2-16,-4 3-4 0,-3-1-1 16,-2 0-2-16,-7-4-1 15,16-5 1-15,10 2 0 16,-3-10 1-16,3 2 1 16,-4-9 1-16,5-2-1 15,1-6-3-15,2-5-2 16,11-3-1-16,-7-4-1 0,15-2 1 15,8-1 0-15,-1-2 1 16,3-3 1-16,-1 0 0 16,-4 0 1-16,0 2-1 15,-1-4 0-15,3 9-1 16,0 3 0-16,3 6-1 16,-6 8 0-16,0 4 1 15,2 7 0-15,-13 10 4 16,1 4 2-16,-4 7 1 15,-24-8 0-15,23 9-1 16,-7-2 0-16,-7-5 0 16,20 5-1-16,-22-5-1 15,-5-3-1-15,11 3 1 16,-19-7 0-16,5 0-2 16,12 2-22-16,-17-15-118 15,15 2 98-15</inkml:trace>
  <inkml:trace contextRef="#ctx0" brushRef="#br0" timeOffset="23299.372">24083 6768 263 0,'25'-12'221'0,"-25"12"64"16,2 0-35-16,1 2-47 15,-3-2-25-15,0-1-33 16,0 0-17-16,0 0-20 16,0 0 0-16,0 0-17 15,0-1-8-15,0 2-24 16,-1 0-10-16,0 0-14 15,-13 14-4-15,-42 33-5 16,23-23-5-16,-11-1-5 16,-1-1-3-16,6 2-6 0,5-4-1 15,10 0-2-15,4-1 3 16,5-9-3-16,10 1 0 16,-2-11-14-16,6-4-42 15,3-6-126-15,3-4-165 16,6-5 211-16</inkml:trace>
  <inkml:trace contextRef="#ctx0" brushRef="#br0" timeOffset="23599.674">23889 6770 812 0,'-10'1'415'0,"9"-1"-115"16,-18 2-66-16,18 6-60 15,0 1-28-15,2 9-32 16,18 1-3-16,-8-5-31 16,12 3-12-16,-1-2-24 15,2-1-15-15,4 4-12 16,0-1-5-16,-3-5-6 0,-4-2 0 15,-2-6-3-15,-3-1 6 16,1-2-77-16,-4-5-72 16,0-1 89-16</inkml:trace>
  <inkml:trace contextRef="#ctx0" brushRef="#br0" timeOffset="24623.163">24899 6634 664 0,'-7'0'334'0,"0"5"-102"15,-5-1-31-15,4 8-52 16,-6-3-19-16,3 5-31 16,5 5-7-16,-8-6-24 15,7 8-5-15,-5-6-12 16,-10-6-10-16,7 4-13 16,8 2-8-16,5 2-11 15,4 4-3-15,4 1-2 0,-23-4-1 16,3 2-1-16,4-2-1 15,-1 0-1-15,15 0 0 16,4-1 3-16,2-2-13 16,4-6-69-16,10 2-62 15,4-11 82-15</inkml:trace>
  <inkml:trace contextRef="#ctx0" brushRef="#br0" timeOffset="25028.638">24984 6104 858 0,'0'5'427'15,"-2"6"-115"-15,-3 2-76 16,0 5-56-16,-4-2-25 16,2 2-56-16,1-12-24 0,1 0-44 15,2 1-12-15,2-6-7 16,0 0-1-16,3-12-220 16,7-2 160-16</inkml:trace>
  <inkml:trace contextRef="#ctx0" brushRef="#br0" timeOffset="32763.469">13523 12692 133 0,'-2'0'113'0,"2"0"41"16,0 0-19-16,0 0-29 15,0 0-12-15,0 0-17 16,0 0-1-16,3 0-1 16,-1 0-2-16,2 0-11 15,4 1-4-15,-6-1-9 16,1 0-4-16,1 0-10 0,-4 0-4 16,1 0-5-16,-1 0-1 15,0 0-4-15,4 0-3 16,5-1-6-16,7-2-1 15,35-5-4-15,-32 3 0 16,1-5-3-16,2 2-1 16,1-3-1-16,-3 0 0 15,16 6 0-15,-4-3-1 16,17 4 0-16,2 1 0 0,-7-2 0 16,9 2 0-16,-19 6 0 15,-1-2 0-15,0-1 0 16,-4 3 0-16,12-5 1 15,0-1 0-15,5 1-1 16,-7-3 1-16,-11 2-1 16,3-1-1-16,-3 5 1 15,-2 2-1-15,6 1 0 16,-8 4 0-16,-5-6 0 16,8 7-1-16,-13 2 1 15,-12 0-1-15,16 5 0 16,-1 4 2-16,6 0 10 15,16 2 4-15,-10 11 7 16,-6-9 0-16,1 3-4 16,-2 2 1-16,-9-9 5 15,-3 3 5-15,4 1 5 0,-5-4 4 16,-3 0 3-16,5 2-1 16,-14-3 0-16,11 5-2 15,-8-2-8-15,1 2-4 16,6 3-7-16,-14-1-2 15,5 0 3-15,-4-1 4 16,-20 18 14-16,29-13 3 0,-1 5 0 16,1-3-1-16,22-14-14 15,-35 6-3-15,4-3-6 16,6 3-2-16,-12-9-3 16,9 4-2-16,6 2-1 15,-12-2 0-15,0 2 4 16,2 1 1-16,-10-4 1 15,-2-2 1-15,7-1-1 16,-4 0 0-16,-1 1 0 16,4-1-1-16,-2 8-7 15,-5-1-1-15,3 2-3 16,0-4-2-16,-1 0 4 16,5 5 4-16,-2-9 5 15,7 14 3-15,1-11-3 16,2 5-2-16,1-1-4 15,-2-2-2-15,1-4-1 0,-2-4-1 16,2 3 0-16,-2-4 0 16,0 7 0-16,-1-5 1 15,1 0-1-15,2 7 0 16,1-5-1-16,4 4-1 16,0-1 0-16,-2-9 0 15,2-2 0-15,4 11 0 0,-1-3 0 16,2-5-1-16,0 7 2 15,-2-7 1-15,1-2 1 16,4 8 0-16,4-1-1 16,-3-3 1-16,1 2-2 15,6 5 0-15,-8-9-1 16,-8 5-1-16,16 1 1 16,-11-7-1-16,8 11 0 15,8-9 1-15,-11-1-1 16,-2-2 1-16,-4-3 0 15,4 0-1-15,-2 0 1 16,2 1 0-16,1 1-1 16,-7-3 0-16,-2-2 0 15,6 3 0-15,-4-5 0 16,5 4 1-16,-2-3 0 16,-8-4 0-16,2 1 1 0,1 1-1 15,0 0 1-15,0 0 1 16,0 0-1-16,-1 0 0 15,0 0 1-15,0 0-3 16,0 0 1-16,0 0-1 16,0 0 0-16,0 0 0 15,-7 3 1-15,0 3-1 0,0-3 1 16,-2 2-1-16,-29 24 1 16,32-23 0-16,-5-3 1 15,7 3 0-15,-6-4 0 16,-3 1-1-16,5-2 1 15,-7 1-2-15,4-1 0 16,-1-1 0-16,-3 4-1 16,3 0 0-16,-5 1-2 15,2 2 1-15,1-2 1 16,0 1 0-16,7 3 0 16,-2-5 0-16,-3 8 0 15,-1-3 0-15,2 4 0 16,-5 3 3-16,15 2 4 15,2 5 4-15,0 2 5 0,-2-3 0 16,2 2 2-16,2 0 1 16,4 0 4-16,-2 3 2 15,0-5 1-15,-1 1-2 16,-5-5-8-16,7-1-2 16,-3-3-3-16,13 1 0 15,-5-3 0-15,-1 4-1 16,-4-5-1-16,-9-2-1 15,6 2-1-15,7 1-1 16,1 1-1-16,-2-3 0 0,5 8 1 16,-3-3-1-16,0 1 0 15,1-1-2-15,-3-2 0 16,1-1-1-16,1 10 0 16,3 4 0-16,-3-1 0 15,0 1-1-15,-3-6 1 16,0-1-1-16,6 2 0 15,-4-2 0-15,1 3 4 16,-2-2 0-16,-3-5 2 16,2 6-1-16,4-3 0 15,-5-3-1-15,4 3-1 16,-2-3 0-16,-1-1-2 16,2-1 0-16,-1 3 1 15,7 9-1-15,-5 0 0 16,2 4 0-16,-6 2-1 0,11 1 0 15,-11 3 0-15,11 9 0 16,6-4 0-16,-20-12 0 16,14 1-1-16,-13-9 1 15,-2-3-1-15,1 3 1 16,-3-6 0-16,4 2 0 16,-8-1 0-16,7 2 0 15,3 10 1-15,-6-3-1 16,0 4 0-16,-8-7 0 15,-2 5 0-15,6 9 0 0,-2-2 0 16,9 8 0-16,7-8 0 16,-13-10 0-16,7-2 0 15,-12-3-1-15,-5-3 2 16,4 1-2-16,-5-1 1 16,7 3 0-16,-12 1 0 15,3-2 1-15,-5 5 0 16,2-1 0-16,0-4 1 15,5 5-2-15,1 0 1 16,-1 0 0-16,4 7-1 16,-1 3 1-16,10-8 0 15,-8 1-1-15,-1-7 2 16,5-1 0-16,-13-4 0 0,10 3 0 16,-4-7-2-16,-5 0 1 15,-2 2 1-15,-4-3-1 16,1 4 3-16,-3 2 0 15,0-2 3-15,0 1 0 16,4-1-1-16,-1-5 0 16,9 7-1-16,-9-7 0 0,-4 1-2 15,5 3 0-15,-12-10-1 16,13 13 1-16,-3-7-1 16,-7-6 0-16,12 8 0 15,3-6-2-15,4 4 1 16,2-8-1-16,-6 0 0 15,-5-10 0-15,4 4 0 16,2 6-1-16,3-5-1 16,4 6 0-16,-6-11-27 15,12 10-22-15,-1-7-74 16,4 2-32-16,20-10 94 16</inkml:trace>
  <inkml:trace contextRef="#ctx0" brushRef="#br0" timeOffset="33707.741">15210 14052 294 0,'-1'-7'228'16,"5"1"15"-16,-11-4-57 16,10 6-20-16,21 5-29 15,-9-2-8-15,7 1-10 0,-20-4-9 16,-11-5-9-16,6 10-3 16,-4 8-8-16,0 9-2 15,-1 8-10-15,-6 3-7 16,-9 6-14-16,5 6-3 15,-2 7-15-15,-8-2-7 16,4-5-13-16,3-7-5 16,8 0-5-16,11-3-1 0,4 0-3 15,0-3 0-15,6-10-2 16,1-1-1-16,10-3 1 16,15 2-1-16,4-8 0 15,-9-4 3-15,4-9-43 16,-15-7-38-16,-2 1-155 15,11-5 143-15</inkml:trace>
  <inkml:trace contextRef="#ctx0" brushRef="#br0" timeOffset="34028.541">15183 13495 880 0,'3'1'436'16,"-5"4"-119"-16,-5-1-78 15,7 4-64-15,2-4-28 0,-2 3-56 16,2 1-28-16,-4-2-37 16,1-1-10-16,0 0-7 15,11 1-2-15,-2-1-51 16,-3-5-57-16,0-4-197 16,1 0 185-16</inkml:trace>
  <inkml:trace contextRef="#ctx0" brushRef="#br0" timeOffset="34538.303">15552 14091 696 0,'8'33'385'15,"-7"-30"-99"-15,1-5-56 16,7 3-24-16,7 0-37 15,-4-10-19-15,18 8-44 16,1-6-18-16,-11-5-34 16,11 10-14-16,-8 3-18 15,-13-4-7-15,13 15-9 16,-11-8 0-16,-4-2 0 0,4 2-26 16,-17-14-112-16,-1 9-72 15,5 4 112-15</inkml:trace>
  <inkml:trace contextRef="#ctx0" brushRef="#br0" timeOffset="35270.327">16231 13876 822 0,'-14'-12'451'0,"17"12"-79"15,-6-4-115-15,6 4-96 16,-3 0-35-16,-1 0-39 0,0 0-8 16,-9 24-6-1,-4 32-1-15,17-18-5 16,-5 5-4-16,-1 7-14 0,4 3-7 15,-11-7-16-15,7-3-7 16,-7-7-8-16,0-5-3 16,-1-1-3-16,10-4-1 15,1-10-17-15,-8-4-33 16,13-4-109-16,1-6 384 16,4-4-210-16</inkml:trace>
  <inkml:trace contextRef="#ctx0" brushRef="#br0" timeOffset="35865.276">15538 14293 514 0,'-3'-28'334'0,"-7"21"4"15,8 7-76-15,5 5-75 16,1-3-29-16,-4-2-34 16,0 0-10-16,7 1-21 15,10 3-9-15,46 16-11 16,-38-19-5-16,17 9-10 15,-15-8-9-15,5-2-20 16,3-2-9-16,-7-5-9 0,8 2 6 16,-15-6-68-16,-2 3-69 15,-10-4 78-15</inkml:trace>
  <inkml:trace contextRef="#ctx0" brushRef="#br0" timeOffset="37492.485">13876 11503 425 0,'-1'-4'300'16,"0"-1"20"-16,0 4-86 0,0 0-20 15,0 0-42-15,0 0-48 16,0-1-18-16,-1 1-14 15,1 0-30-15,0 0-6 16,0 1-9-16,0 0-7 16,-10 21-9-16,-15 26-4 15,19-16-10-15,-3 5-5 16,-11-8-5-16,6 3-3 16,-9 1-1-16,9 3 0 0,4-4-2 15,-8 1 0-15,18-9 0 16,-2-3 0-16,16 2 0 15,2-6-1-15,4 1 1 16,-1-11 0-16,-4-10-17 16,2-2-48-16,10-10-178 15,1-4 161-15</inkml:trace>
  <inkml:trace contextRef="#ctx0" brushRef="#br0" timeOffset="37809.046">14032 11145 925 0,'-19'-8'494'0,"9"4"-129"0,1-1-136 16,3 1-43-16,-1 8-71 15,0 2-35-15,-2 7-42 16,4 6-11-16,-2-7-14 16,2-2-4-16,5-4 3 15,-4-6-11-15,10 2-121 16,2 1 31-16,10-3 30 15</inkml:trace>
  <inkml:trace contextRef="#ctx0" brushRef="#br0" timeOffset="38441.336">14313 11580 500 0,'-4'-3'304'16,"-1"3"-45"-16,4-2-64 15,0 2-28-15,0 0-39 16,0 0-15-16,1 0-20 15,0 0-1-15,1 0-4 16,23 4-3-16,31 6-10 16,-20 0-9-16,-6-9-21 15,-1-5-3-15,-7-1-25 16,-1-4-4-16,0 7-5 16,-5 4-7-16,-1-4-9 15,-6-1-30-15,-8 0-111 16,-1 2-122-16,-4 4 166 15</inkml:trace>
  <inkml:trace contextRef="#ctx0" brushRef="#br0" timeOffset="38741.516">14248 11825 568 0,'6'4'331'16,"-10"-5"-49"-16,2-6-43 16,12 4-61-16,-6-7-29 0,4-1-29 15,13 2-11-15,0 2-18 16,-1-4-7-16,6 6-20 16,0 3-14-16,-8-1-25 15,7 6-8-15,-13-1-9 16,-3 5-1-16,2 2-2 15,-5-4 8-15,2 4-52 16,2 1-64-16,-4-7-203 16,3 3 186-16</inkml:trace>
  <inkml:trace contextRef="#ctx0" brushRef="#br0" timeOffset="39625.185">15105 11379 528 0,'4'-2'319'16,"1"-1"-59"-16,3 6-47 16,-6-2-19-16,-2 9-33 15,1 3-14-15,-12-2-30 16,6 9-19-16,-5-5-31 16,-4 6-13-16,-2-1-23 15,-7 6-8-15,4-3-11 0,5-3-2 16,2-1-4-16,6-12 0 15,1 1-1-15,0-5 1 16,10-1 0-16,0-2 0 16,7-16-1-16,3 0-2 15,6-11-2-15,8 1-1 0,6 3-6 16,-2 2-1 0,0 10-1-16,3-1 1 0,-1 15 2 15,-12-1 0-15,-6 9 0 16,-10 3 1-16,-11 5 1 15,8 7 1-15,-4 7 2 16,0 3 2-16,-5 0 1 16,0 5 1-16,-14-3 1 15,-6-2-1-15,0 8 0 16,-7-4 0-16,-10-10 1 16,5-2 0-16,-8-10 2 15,4-10 0-15,10-2 2 16,4 2 0-16,-1-18-1 15,5-1-1-15,9-11-17 16,1-10-7-16,6 4-6 16,6 5-3-16,0 5 12 0,6 5 2 15,11 11-1-15,-4-2 2 16,11 11 3-16,-5 1 5 16,-1 7 15-16,3 1 4 15,1-3 5-15,4 6-2 16,2-5-7-16,16 9-3 15,-11-10-4-15,3 0 0 16,-10-11 1-16,-11-7 4 16,9-1-20-16,-12-9-44 15,9-4-170-15,-4-1 148 0</inkml:trace>
  <inkml:trace contextRef="#ctx0" brushRef="#br0" timeOffset="55939.666">27268 8651 435 0,'0'-1'237'0,"0"0"-54"16,2 0-35-16,-2-1-39 15,0 1-21-15,0 0-16 16,0 0-3-16,8-4-5 16,2 0-1-16,-5 3-1 15,-1 0-3-15,1 0-4 16,0 1-1-16,0 1-4 0,-3 0 1 15,-2 0-6-15,0 0-4 16,0 0-9-16,0 0-3 16,0 0 2-16,0 0 3 15,0 0 2-15,-1 0 0 16,0 0-11-16,-14 4-4 16,-36 15-10-16,25-7-2 15,-13-2-5-15,-5 3 0 16,-11-2-1-16,5 3 0 0,6-2 1 15,19 4-1-15,4-9-1 16,3-2 0-16,13 4 0 16,-1-9-1-16,6 2-1 15,0-4 0-15,0 1-1 16,0 0 0-16,0 0 1 16,0 0 0-16,6-1-1 15,12-1 2-15,23-4-1 16,-23 3-1-16,2-4 0 15,8 5-1-15,5 3 0 16,-4 7-1-16,3 6 1 16,-4 1-2-16,-11 4 1 15,2 5 1-15,-13 1 1 16,14 11 1-16,-18-4 0 16,1 0 1-16,2-1 1 15,-28-15-1-15,14 8 2 0,-12 0-1 16,-24-4 1-16,9 6 1 15,-17-12 0-15,10-2 1 16,10-9 1-16,2-4-1 16,8-4 3-16,0-5-1 15,9-7 0-15,-1-4-1 16,6-2-10-16,1-8-12 0,4 0-29 16,1 4-18-16,6 5-41 15,1 6-12-15,0 10-48 16,3-3-43-16,-3 7 139 15</inkml:trace>
  <inkml:trace contextRef="#ctx0" brushRef="#br0" timeOffset="56858.636">27632 8704 447 0,'0'0'242'0,"0"0"-62"16,0 0-26-16,0-1-52 15,0 0-13-15,0 0-6 16,13 0-1-16,-11 0 5 16,8 0 4-16,20 2 2 15,-40-2-2-15,2 2-14 16,-2-2-8-16,5 0-16 16,-1 0-6-16,-13 0-13 15,-3 1-3-15,-10 4-8 16,0 6-5-16,7 8-7 15,-8 0-3-15,5 6-5 0,0 3-1 16,7 4-1-16,2 2 1 16,2-8-2-16,-1-3 1 15,6 2-1-15,4 0 0 16,8 1 0-16,0-2 0 16,7-10 0-16,-2-3 0 15,4-5 1-15,4-2 1 16,-2-3 0-16,2 0 1 15,-1-3 1-15,-1-7 0 0,3-4-1 16,5-4-2-16,5-7-1 16,5 2-3-16,5-11-1 15,3-5 1-15,1-5 3 16,-3-4 0-16,-2 7 0 16,-13 6 0-16,-9 11 0 15,1 8-2-15,-9 13-6 16,-3 3 0-16,-9 10 1 15,-11 1 0-15,-5 9 4 16,19 11 0-16,-11 1-1 16,6 2 2-16,11 6 1 15,-22-14-1-15,18 1 2 16,-5 0 0-16,-6-11 0 16,12 6 0-16,2-2 0 15,15 0 0-15,-7-5 0 0,8 3 1 16,-8-7 1-16,-8-3 0 15,11-3 3-15,3-2 0 16,-3-4 15-16,0-5-24 16,0-5-110-16,5 0 87 15</inkml:trace>
  <inkml:trace contextRef="#ctx0" brushRef="#br0" timeOffset="58205.855">27954 8703 531 0,'5'-5'274'16,"-6"-1"-60"-16,1 3-27 15,-3 1-45-15,2 2-9 0,1 0-32 16,-1 0-8-16,0 8-16 15,0 15-10-15,-7 26-12 16,5-23-3-16,-3 4-8 16,-7-6-4-16,0 5-13 15,-2-1-7-15,-1 1-7 16,3 0-3-16,-1-5-1 16,1 1-1-16,-2-4 1 15,1-8 1-15,2-6 2 16,2-6 1-16,4-8-3 15,6-5-2-15,1-8-12 16,9-1-10-16,11-7-25 16,-2-4-12-16,5-9-8 15,4 1 5-15,2-1 22 16,-2-3 12-16,7 15 14 16,-8-7 1-16,0 15 4 0,11 8 1 15,-10 7 1-15,5 6 2 16,-14 9 2-16,-15 3 1 15,0 7 2-15,-13 4 1 16,-6 8-1-16,5 2 0 16,-1 4-1-16,17 10 0 15,1-10-1-15,-24-5-1 16,-3-8 0-16,-10-10 1 16,1-2-1-16,19 5 1 0,-1-8 0 15,3-4 3-15,8-8-1 16,1-4-1-16,6-4-3 15,3 0-2-15,2-1-2 16,11 4 0-16,-3-12-1 16,9 1-1-16,-3-9 0 15,-15-15 0-15,20 0 2 16,-1-8 0-16,8 6-2 16,8 11 0-16,-13 6 0 15,-4 7-1-15,-13 14-1 16,0 4-1-16,-9 13 1 15,-4 7 2-15,-4 10 8 16,-1 10 4-16,-6 4 2 16,-1 3 0-16,-2 0-4 15,-5-9-2-15,5-2 0 0,-3-7-1 16,2-4 1-16,2 1 0 16,0-7 1-16,5-1 0 15,2-3-15-15,-7-9-20 16,3-5-82-16,-3-4-53 15,5-5-145-15,7 3 184 16</inkml:trace>
  <inkml:trace contextRef="#ctx0" brushRef="#br0" timeOffset="58771.188">28517 8726 608 0,'9'11'327'0,"-6"-3"-74"15,0-3-58-15,9 5-68 16,-12-5-22-16,25 11-27 16,-12-6-9-16,3-3-17 15,0-1-6-15,-19-9-13 16,25 9-4-16,-4-2-9 15,8-4-3-15,3-12-3 0,-8-2-1 16,-4-11-3-16,-6 2-1 16,2 5-1-16,-5-7-1 15,-6 7-1-15,-3-3-1 16,-3 8-3-16,-5 8-2 16,-4 1-2-16,0 7-3 15,-14 3 1-15,6 0 1 16,-8 8 3-16,-9 1 2 0,30 14 1 15,-16 0 0-15,-1-2-2 16,12 4 0-16,-26-8 4 16,16 8 3-16,6 1 10 15,-1-1 6-15,8 0 4 16,1-9 2-16,10 1 0 16,3-1-3-16,6-7-1 15,1 1-2-15,9 1-7 16,-5-5-2-16,16 1-3 15,-15-7-1-15,10-3 2 16,-1-2-2-16,2-3 3 16,12-6-2-16,-6-7 1 15,12 2 0-15,-16-8-67 0,3 0-58 16,-12 2-240-16,-6 1 218 16</inkml:trace>
  <inkml:trace contextRef="#ctx0" brushRef="#br0" timeOffset="60171.237">29673 8694 564 0,'4'-2'310'0,"-2"-3"-65"15,7 8-36-15,-7-3-77 0,5 1-25 16,-8 7-14-16,-5-6-6 16,-3 9-4-16,-2 8-5 15,-2 3-29-15,-3-3-5 16,-1 11-6-16,-6-5-2 0,5 5-5 16,5 7-6-1,-3-9-10-15,7 1-3 0,3-4-2 16,-10-10-2-16,10 6-1 15,-5-7 1-15,5-5 1 16,2 2 2-16,3-11 4 16,-5-4-2-16,-1-9-12 15,7-7-16-15,3-1-43 16,9-1-20-16,0-10-43 16,6 6-3-16,4-10 20 15,-9-1 20-15,21 6 50 16,-11-6 18-16,3 4 16 15,14 5 4-15,-10-1 13 16,6 8 14-16,-3 5 20 16,0 6 7-16,-7 10-3 15,4 0-10-15,-8 12-14 16,-7 1-5-16,-4 12-2 0,-4 8 2 16,-12 1 5-16,-3 1 2 15,-12-5 3-15,3 4-2 16,3-5-8-16,2 2-5 15,0-4-8-15,-3-9-3 16,1-1-1-16,4-1-2 16,2-3 0-16,9-1 0 15,-1-5 0-15,-1 1 1 16,-1-8 2-16,-5 0 0 0,7-3-1 16,0 2-2-16,0 0-2 15,0 0-3-15,4-15 0 16,39-33-2-16,-10 23-1 15,-8-9-3-15,14-6-1 16,0-8 0-16,-5 0 2 16,24 11-1-16,-15 6 2 15,-4 7-1-15,-1 10-1 16,-13 1 0-16,0 10 2 16,3 5 0-16,-6 6 7 15,-5 1 5-15,-5 7 7 16,-6 0 4-16,-3 11 1 15,0 2-1-15,-2 15 2 16,-1-1 1-16,-7-10-4 0,-4 1-2 16,4 0-8-16,-7-4-1 15,7-3-2-15,-3 0-1 16,-1-16 1-16,8 3 3 16,-4-4-33-16,7-1-64 15,-4-8 60-15</inkml:trace>
  <inkml:trace contextRef="#ctx0" brushRef="#br0" timeOffset="66791.979">27182 9833 238 0,'0'-2'170'0,"0"0"-1"15,0-8-50-15,0 7-18 0,8 0-19 16,3 0-5-16,-3 5-1 16,-8-3-2-16,-3-1-12 15,-1 1-4-15,3 0-9 16,1 1 0-16,0 0 9 16,0 0 4-16,0 0 3 15,-1 0-4-15,-1 0-12 16,1 0-8-16,0 0-8 15,0 0 0-15,0 0 1 16,-2 2 0-16,-25 4-6 16,-22 28-5-16,-3-33-9 15,16 6-4-15,4 0-2 16,4-1-3-16,7 5 0 16,-3-5-1-16,5-3-1 15,1 0-1-15,6-3-2 16,9 6 0-16,-2-6-1 0,5 0-1 15,4 1 0-15,-3-1 0 16,0 0 1-16,0 0 1 16,0 0 0-16,1 0 0 15,6 1 0-15,3 0 1 16,-1 0-1-16,1 1 0 0,30 7 0 16,-25-6-1-16,-1 0-1 15,7 2-2-15,4 3 1 16,-3-1 1-16,14 9 0 15,-9-1 1-15,-7 4 1 16,6 0 0-16,-24 0 0 16,-6-1 0-16,-5 7 2 15,-4 2 1-15,-10-3 2 16,6 4 1-16,-11-9 5 16,-8 0 2-16,4-3 4 15,-3-8 1-15,2-5-2 16,-1-4-1-16,-4-4-1 15,10 7-1-15,-4-10-1 16,6-5 1-16,8-7-6 16,9-4-3-16,-5-3-5 0,11 6-11 15,-6 4-21-15,-12 0-17 16,16 14-46-16,-12-7-36 16,12 13-83-16,13 0-54 15,15 7 167-15</inkml:trace>
  <inkml:trace contextRef="#ctx0" brushRef="#br0" timeOffset="67675.431">27625 9885 606 0,'-4'-5'309'0,"4"2"-102"16,3 2-66-16,-3 0-22 15,0 0-20-15,0 0-4 16,-1 1-15-16,0 0-9 0,0 0-11 15,-1 0-6-15,1 0-11 16,-23 7-3-16,-33 13-14 16,21-11-6-16,-1 3-12 15,12 5-2-15,2 5-4 16,-1 4-1-16,7 3 0 16,-4-3 0-16,6-1-1 15,1-2 0-15,6-2 0 16,0 1 1-16,7-1 0 15,3-4-1-15,0-8 0 16,6 0 1-16,1-6 0 16,-2 0 2-16,5 4-1 15,-1-4 0-15,5-6 2 16,-6-6-1-16,0-3 0 16,4-7-1-16,3 1-1 15,6-8-1-15,9-5-1 16,1-1-1-16,-6-9 1 0,6 6 1 15,-11-4 1-15,-2 5 1 16,0 10-2-16,3 11 0 16,-4 10-3-16,-8 3-2 15,-9 8 0-15,-10-2-1 0,-15 6 4 16,7 5 0-16,5 0 0 16,-13 1 0-16,10 5 2 15,3 0 0-15,-1 6 0 16,11-5 0-16,1 3-1 15,-1-9 1-15,-5 3 0 16,3-6 0-16,5-5 0 16,9 8 0-16,-1-15 3 15,13 8-1-15,-8-10 2 16,-6-6-1 0,-5 1-3-16,1 2-34 0,31-13-397 15,-1-7 313-15</inkml:trace>
  <inkml:trace contextRef="#ctx0" brushRef="#br0" timeOffset="68860.227">27940 9925 335 0,'52'-15'191'15,"-40"5"-13"-15,2 4-5 0,-4-4-8 16,4 1 0-16,28 2-6 15,-41 4-5-15,-1 0-30 16,1-3-14-16,-2 6-36 16,0 0-12-16,-3 5-4 15,-4 20-5-15,-44 21-3 16,34-21-6-16,0 6-13 16,-2-4-6-16,1 9-11 15,2 5-1-15,-4-10-4 16,2 1-1-16,8-9 1 15,-2-11 0-15,6-1 1 16,3-3 0-16,2-8-1 16,2-7-5-16,3-7-9 15,2-4-8-15,6-12-21 16,1-2-11-16,7-11-20 16,5-1-2-16,9 4 15 0,6 5 12 15,1 9 27-15,-1 2 7 16,-10 4 5-16,-10 0 1 15,8 17 5-15,-16-3 4 16,0 12 8-16,5 8 2 16,-14 0 4-16,4 8 1 15,3 6-6-15,-8 3 0 16,-13-2-6-16,6 6-4 0,-12-2 0 16,1-5-2-16,11 5 1 15,2-5-1-15,-6-7 0 16,13-2 2-16,-6-8 0 15,-7-8 1-15,11-2 1 16,-17-7-2-16,13-4-4 16,5-1-2-16,-4-9-5 15,9-3-4-15,-5-6-4 16,13-2-3-16,14-1 0 16,-5 2 2-16,7-6 4 15,-7 1 2-15,3 6 2 16,2 0 0-16,-6 12 1 15,5 7 3-15,-4 2 5 16,-1 7 4-16,1 9 4 16,-7 0 1-16,-6 12 0 15,-3 7 0-15,-9-1 0 0,-1 7-1 16,-9-1-2-16,0 0-1 16,-1 3-1-16,-5-8 0 15,4-5 2-15,7 7-1 16,-5-6 4-16,5-9 0 15,3-15-4-15,-5-16-23 16,8-5-63-16,0 8-45 16,2 9-166-16,3-7 182 0</inkml:trace>
  <inkml:trace contextRef="#ctx0" brushRef="#br0" timeOffset="69607.494">28680 9945 601 0,'-1'-1'314'0,"-1"1"-75"16,1 0-24-16,0 0-49 16,1 0-20-16,6 1-33 15,22 3-14-15,28 5-23 16,-26-9-11-16,1-7-22 16,-22 7-11-16,11 0-13 15,7-2-5-15,-9-3-4 16,4-4 1-16,-5 6-1 15,-17-5 1-15,2 7-2 16,-4-2-2-16,-3-15-1 16,6 15-3-16,-6-6-1 15,20-2-2-15,-9 11-1 16,-12-4-2-16,-3 3 0 16,-15 1 0-16,-7 5 1 15,11 2 0-15,-10 4 1 16,0-1-1-16,6-1-4 15,-5 5 0-15,-4-1 0 0,15 9 3 16,-14 1 1-16,2-2 0 16,11 6 0-16,-18-3-2 15,31 2 10-15,-7-3 7 16,1-2 12-16,23 6 5 0,-7-6 15 16,23 10 3-1,-5-7 4-15,-5-9 1 0,12-6-15 16,-6-10-7-16,18 0-10 15,-2-6-3-15,-10-1-3 16,1-7 1-16,-6-14-52 16,-2-2-64-16,4-4 64 15</inkml:trace>
  <inkml:trace contextRef="#ctx0" brushRef="#br0" timeOffset="70441.689">29747 9920 382 0,'34'-21'267'0,"-33"24"47"16,-3-3-100-16,-8 0-48 15,0 3-30-15,-3 4-39 16,2 5-8-16,-1 0-15 16,-11 0-6-16,7 5-15 0,3 1-9 15,-4 2-8-15,11 3-5 16,-10 0 1-16,3 5 1 15,-7 2-5-15,8 2-4 16,5-3-8-16,0-5-4 16,18 1-3-16,-3-4-1 15,-4-2-1-15,-3-5-1 16,1 1 0-16,8-4 1 16,9 2 2-16,-1-6 2 15,5-7-28-15,-14-7-30 0,11-1-118 16,1-6-129-16,-4-6 186 15</inkml:trace>
  <inkml:trace contextRef="#ctx0" brushRef="#br0" timeOffset="70775.276">30032 9541 819 0,'6'2'430'0,"-35"10"-121"16,-16-1-150-16,13-1-34 16,13 1-69-16,9-8-20 15,29-3-19-15,-8-8 3 0,17 6-110 16,-11-4-131-16,-17 5 143 16</inkml:trace>
  <inkml:trace contextRef="#ctx0" brushRef="#br0" timeOffset="71523.463">30610 9986 616 0,'-1'-1'348'0,"0"0"-57"15,-1 0-28-15,-8-3-63 16,8 3-34-16,2 0-49 16,0 1-23-16,29 3-36 15,23 15-15-15,-30-13-17 16,8 4-8-16,-3-6-7 16,1-3 0-16,3-4 0 15,-1-6-1-15,8-2 0 16,-11-2-1-16,-5-6-2 15,1 2-1-15,-23-2-4 0,2-4-1 16,-16 2-4-16,0 7-3 16,-8 9-4-16,-2 2-1 15,-8 11 0-15,-7 1 3 16,5 6 2-16,3 5 0 0,4 7 1 16,2 0 0-16,-6 3 1 15,1 1 1-15,10 7 2 16,1-3 0-16,9 5 1 15,2-3 2-15,7-5 1 16,4-1 2-16,12-9 1 16,2 0 1-16,0-12 1 15,1 0 10-15,-2-9-58 16,6-4-68-16,0-1 72 16</inkml:trace>
  <inkml:trace contextRef="#ctx0" brushRef="#br0" timeOffset="71856.364">31679 9902 1196 0,'8'-6'486'15,"-6"-1"-313"-15,-6 5-26 16,-2 2-42-16,-8 11-18 0,-7 1-23 16,3 2-12-16,-5 5-27 15,8-9-9 1,-39 20-10-16,14-6-2 0,-3 5 0 16,11 4-1-16,14-8 0 15,-26 5 1-15,-4 12-1 16,-18-8 0-16,28-20-15 15,21-2-20-15,4-26-59 16,1 17-52-16,13-5-208 16,-1-13 226-16</inkml:trace>
  <inkml:trace contextRef="#ctx0" brushRef="#br0" timeOffset="72112.635">31371 9882 950 0,'-11'11'428'15,"-2"3"-198"-15,-1 2-37 16,6 4-41-16,5 2-21 16,7 5-33-16,0 0-18 15,2 0-34-15,10 3-11 0,10 0-15 16,-2-2-2-1,0-3-4-15,-3-10-1 16,-11-10-8-16,9-2-26 0,-2-11-112 16,0-3-80-16,7-10 121 15</inkml:trace>
  <inkml:trace contextRef="#ctx0" brushRef="#br0" timeOffset="73059.486">32052 9878 687 0,'-9'-7'362'0,"8"9"-73"0,-9-6-80 16,0 3-39-16,3 1-20 16,-18 7-30-16,6-1-17 31,9-2-31-31,0-1-15 0,-13 14-26 0,11 8-5 0,-17-8-7 16,22 3-1-16,-19 4 4 15,-11-2 3-15,27 12-4 16,3 3-2-16,-2-8-6 15,8 3-3-15,1-14-1 16,1-4-1-16,12 1 3 16,1-3-1-16,8-3 2 15,11-2-1-15,-3-12-12 16,-3-7-20-16,9-7-36 16,-2-10-16-16,9-5-27 15,5 0 10-15,-9-1 26 16,1 3 15-16,-10 9 36 15,1 0 9-15,-13 14 9 16,-3-2 5-16,-5-3 11 16,-3 9 6-16,-8-6 3 15,-4 6 1-15,-12 9-1 0,-11-3 2 16,7 8 6-16,-2 3 4 16,-2-4-1-16,6 5-7 15,5 1-10-15,-1-2-5 16,12 9-8-16,-1-6-2 15,8 10 0-15,5-3-2 16,2 0-1-16,9 8 1 16,6-9-3-16,5 4 1 15,15-7 0-15,-6-3-2 16,15-13-3-16,-7-7 0 0,-8-4-8 16,4-15-1-16,-13-4-2 15,8 2-3-15,-2-15 1 16,-5 0 0-16,-10-2 2 15,-4 0 2-15,-4 11 1 16,-3 12 0-16,-2 10 4 16,-11 4 4-16,-10 16 7 15,-7 3 6-15,-8 12 10 16,5 8 3-16,-12-3 11 16,2 11 5-16,-5 4 3 15,8 7-2-15,-5 1-8 16,12 1-8-16,-6 0-12 15,5-6-3-15,1-2-7 0,-9-3 1 16,10-5-3-16,-7-1 2 16,16 5-1-16,6-6 0 15,0-6 1-15,-2-8-4 16,-2 0-20-16,4-22-22 16,3-7-53-16,3-3-44 15,10-8-142-15,-6 19 179 16</inkml:trace>
  <inkml:trace contextRef="#ctx0" brushRef="#br0" timeOffset="73622.82">32508 9963 484 0,'-19'0'280'0,"12"-5"-27"0,7-4-28 15,10 5-45-15,5-6-17 16,1 6-30-16,1 3-9 15,1-4-18-15,8 1-10 16,-5-2-4-16,0 1-10 16,7-1-16-16,0 3-8 15,13 2-18-15,17-1-4 16,-34-2-4-16,7 0-8 16,-20 8-6-16,-8 5-4 0,27 10-2 15,-12 6 4-15,9 8-1 16,-16-1 0-16,-25 10-3 15,15 4 1-15,-27-7 2 16,24 10 4-16,-18-15 3 16,-14-9 0-16,4-5-4 15,-26-8-1-15,21 0-4 16,-8-6-1-16,3-10 0 16,-1-8-1-16,3 2 0 15,-1-14-1-15,13 1-6 16,5 0-13-16,8-15-33 15,5 13-20-15,9 8-41 16,1-2-16-16,5 11-32 16,3 0-21-16,-5 5-158 15,10 1 214-15</inkml:trace>
  <inkml:trace contextRef="#ctx0" brushRef="#br0" timeOffset="74072.746">33395 9580 1024 0,'9'0'473'0,"-18"0"-192"16,9 4-53-16,0 3-50 16,-16-2-16-16,-1 18-40 15,12-6-17-15,-12 21-48 16,0 8-17-16,10-6-10 0,-17 18-14 15,1-15-5-15,5 1-2 16,-5 2-7-16,6-3 4 16,3 1 0-16,2 2 0 15,2-15 0-15,0-7 0 16,3-5 2-16,3-14 1 16,4-1 1-16,-2 2-10 15,2-17-41-15,2-6-29 16,-3-13-116-16,2-4-63 15,-1-3 155-15</inkml:trace>
  <inkml:trace contextRef="#ctx0" brushRef="#br0" timeOffset="74341.618">33075 9805 552 0,'-1'-20'369'0,"3"4"22"16,-1 2-72-16,9 6-94 16,7 2-21-16,6 6-38 15,7-4-17-15,23 4-37 16,3 1-19-16,2-1-42 16,-16 13-16-16,-4-4-19 15,-7 1-6-15,4 9-2 16,12-14 0-16,-16 5-14 0,-8 2-31 15,-14-15-100-15,-9-3 89 16</inkml:trace>
  <inkml:trace contextRef="#ctx0" brushRef="#br0" timeOffset="77426.465">27920 10739 648 0,'37'-51'350'0,"-36"42"-80"16,2 7-73-16,-4 4-71 15,1 2-39-15,-1-4-40 16,0 0-9-16,0 0-8 15,0 0 4-15,0 0 8 16,0 0 7-16,1 0 7 16,0 1 2-16,0 16 1 15,-8 26-3-15,-7-21-6 16,1 3-10-16,-6 4-16 16,7 3-4-16,0 1-11 15,-2 6 1-15,-2 0-2 16,-5-3-1-16,-1-1 1 0,1-6-2 15,3 0 1-15,4-5 1 16,12-11 4-16,2-3 3 16,1-21 0-16,1-5-1 15,10-14-9-15,3-4-4 16,9-9-13-16,4-4-1 16,-5-3-17-16,3 3-1 15,5 7 9-15,0 0 0 16,4 7 18-16,1-5 2 0,5 2 1 15,13 7 1-15,-11 1 4 16,-9-2 1-16,3 6 2 16,-12-2 1-16,8 9 3 15,4 7-1-15,-14 11-3 16,-2 8-2-16,-7 11-5 16,-6 7 0-16,-6 7 0 15,-2 5 0-15,-6 3 4 16,-2 1 4-16,-4-1 3 15,-1-5 1-15,-5 4-2 16,1-1-1-16,10 1-2 16,-12-3 1-16,-4-9-1 15,4 0 0-15,-12-12 1 16,15-3 1-16,8-5 3 16,9-3 0-16,4 0-7 15,-6-8-23-15,2-1-77 0,-2 2-66 16,1 0 93-16</inkml:trace>
  <inkml:trace contextRef="#ctx0" brushRef="#br0" timeOffset="77785.682">27951 10831 668 0,'1'-9'370'0,"2"2"-59"16,1 4-76-16,7 2-62 15,2 1-29-15,6 0-32 16,-3 0-11-16,8 2-17 0,3 1-8 15,3 3-16-15,2-2-5 16,-8-2-11-16,-2-2-5 16,1-1-10-16,5-2-4 15,1-3-8-15,1 2-4 16,-12-7-6 0,-1 2-30-16,-6 4-117 0,-4-1-78 15,-1 8 121-15</inkml:trace>
  <inkml:trace contextRef="#ctx0" brushRef="#br0" timeOffset="78147.87">28507 11025 1205 0,'2'0'603'0,"-4"0"-221"16,1 1-151-16,-1-1-34 15,1 0-78-15,0 0-23 16,-1 5-46-16,-7 6-18 16,6 2-18-16,-30 21-4 15,24-34 1-15,8 3-1 16,-1-7-42-16,2-4 38 16,0-16-14-16</inkml:trace>
  <inkml:trace contextRef="#ctx0" brushRef="#br0" timeOffset="88023.443">26542 11764 955 0,'16'-3'355'16,"-19"4"-209"-16,7 1-87 16,3 3-7-16,-34 19-6 15,28-1-3-15,-14 9 3 16,-2 5-1-16,15-11-5 16,-13 24-3-16,5 0-14 15,-8-2-5-15,-4 11-8 16,-2-16-3-16,4-2 0 15,6 4-2-15,-6-5-3 16,10-1-2-16,-3-3 2 16,0-11 1-16,11-11 6 15,-3-23 6-15,-1 4-24 16,5 3-32-16,-5-19-119 16,4 15-133-16,8-25 183 15</inkml:trace>
  <inkml:trace contextRef="#ctx0" brushRef="#br0" timeOffset="88574.204">26921 11938 512 0,'-5'6'349'16,"2"-4"41"-16,1 1-118 0,-9 10-86 16,-4 12-39-16,-5-14-58 15,7-4-17-15,-8 1-19 16,-1-10-12-16,-5 9-15 16,7 2-6-16,-18-8-9 15,12 10-3-15,-13-8-1 16,-11 0-1-16,18 4-1 15,-13-7 0-15,16 1-1 16,0 0-1-16,8-1-3 16,4 3 0-16,8 3-2 0,1 0-1 15,5 6 0-15,-2-7 1 16,6 6-1-16,2-4 1 16,-2-1 1-16,3 3 1 15,-4-3 0-15,4-1 0 16,3 0 0-16,2-2 0 15,2 3 0-15,2 2-1 16,9-4 1-16,1 2-1 16,4 4 1-16,-2-1 0 0,0 7-1 15,7 8 1-15,-10-10 0 16,2 5 1-16,-10-9 0 16,-8-5 0-16,9 4 1 15,-5-5 2-15,1 3-55 16,-14-7-33-16,-1 0-113 15,7 4-97-15,-3-4 192 16</inkml:trace>
  <inkml:trace contextRef="#ctx0" brushRef="#br0" timeOffset="89272.369">26908 12683 257 0,'-1'10'201'0,"3"3"37"15,-2-4-48-15,-2-2-67 16,2 3-14-16,-5-6-13 16,6 2-3-16,-1-5 7 15,1-3-1-15,-1 1-10 16,0 0-5-16,0 0-19 0,-1-8-5 16,1-8-11-16,5-21-4 15,1 18-11-15,1 0-7 16,-2-9-10-16,-1-8-4 15,5 5-5-15,-4-12-2 16,3 2-1-16,0-5-1 16,-4-11-2-16,6 8-2 15,6 5-3-15,-1 6 4 16,5 11 7-16,7 5 3 0,-3 2 6 16,4 5-6-16,2 7 0 15,-1 2-1-15,-8 6 0 16,11 3-2-16,-8 9-3 15,-8-1-1-15,3 5 0 16,-7-3-1-16,-6-2-1 16,-1 2 1-16,-1-2 0 15,-5 0 4-15,1 1-46 16,-1 1-60-16,-3-1-329 16,3 3 283-16</inkml:trace>
  <inkml:trace contextRef="#ctx0" brushRef="#br0" timeOffset="89546.38">26878 12480 675 0,'-11'-7'355'15,"4"-4"-75"-15,6 6-55 16,2-2-45-16,5-6-31 0,10 15-41 16,-3-8-11-16,8 6-18 15,1 9-9-15,-1-7-22 16,3 7-14-16,-6-1-19 16,1-5-6-16,-9-4-14 15,-2 2-56-15,-1 5 43 16</inkml:trace>
  <inkml:trace contextRef="#ctx0" brushRef="#br0" timeOffset="90655.636">27934 12047 510 0,'29'-29'282'0,"-29"26"-37"16,0-2-45-16,2 8-52 15,-2-3-18-15,-1 0-39 16,0 0-9-16,-2 3-20 16,-3 9-7-16,-4 6-11 15,-15 39-4-15,11-31-12 16,2 1-6-16,-3-6-10 15,1 2-3-15,5 2-3 16,-2-1 0-16,4-1-1 16,-1-4 1-16,-1-6 0 15,5 0 0-15,1-13 11 16,3 0-33-16,0-11-94 16,1-4-75-16,5-1 97 15</inkml:trace>
  <inkml:trace contextRef="#ctx0" brushRef="#br0" timeOffset="91223.065">28377 12045 550 0,'5'-11'307'0,"-8"10"-39"15,-2 2-28-15,-4 4-46 16,-1 5-23-16,-3 1-51 16,1 3-23-16,-7-8-40 15,-2 0-12-15,-1-4-21 16,2-1-6-16,-6-1-9 15,-2-1-2-15,7-1 0 16,-7-5-2-16,16 0 0 16,4 6-1-16,10 1-4 15,-14-1-1-15,10 4-3 16,-1-3-1-16,3 4 1 16,0-4 0-16,15 8 2 0,27 18 0 15,-22-17 2-15,1 1 0 16,3 5 0-16,8 2 0 15,-10-1 0-15,-3 2 0 16,-19-3 1 15,0-7 1-31,0-1 0 0,-4 29 1 0,-13-4-1 16,-4 1 1-16,1-17-1 16,-10-8 1-16,5 2 0 15,-1-10 2-15,3-4-1 16,13-6 1-16,-4-8 0 15,-13-7-16-15,8 1-37 16,-8 3-123-16,3 4-129 16,16 10 180-16</inkml:trace>
  <inkml:trace contextRef="#ctx0" brushRef="#br0" timeOffset="91951.179">28996 11978 613 0,'-13'-5'320'0,"6"12"-87"0,-15 7-21 15,-4 3-70-15,16 5-23 16,9-13-37-16,-11 12-16 16,6 0-26-16,-8 1-7 15,-10 9-13-15,9-5-4 16,3-1-7-16,11-9-1 16,-13 14-2-16,-2-8-1 15,8-9 1-15,3 10-1 0,4-18-22 16,-3 0-25-16,-3 5-90 15,10-18-97-15,-1-2 143 16</inkml:trace>
  <inkml:trace contextRef="#ctx0" brushRef="#br0" timeOffset="92204.982">28831 12095 697 0,'1'-7'375'0,"3"4"-76"0,2 0-98 15,0-5-69-15,7 8-35 16,3 2-40-16,2 4-11 16,2-2-23-16,-2-2-8 15,-2 1-7-15,-4-1-2 16,0 2-16-16,6 3-52 15,-10-4-216-15,-11 4 189 16</inkml:trace>
  <inkml:trace contextRef="#ctx0" brushRef="#br0" timeOffset="93071.52">29333 11787 477 0,'2'-11'319'16,"1"3"4"-16,-1 3-129 15,1 5-8-15,-4 11-60 16,1 6-4-16,-3 23-40 15,-3 0-30-15,0 9-1 0,-3 1-22 16,-4-3 7-16,-3 1-4 16,0-2-10-16,-6-2-5 15,-1-9-6-15,2 4-2 16,-2-6-3-16,7 2 1 16,-6-18 0-16,5 0 2 15,8-12 2-15,-1-10-1 16,7-13-5-16,5-10-3 0,2-13-16 15,6-2-13-15,14 4-26 16,2 4-6-16,11 10 8 16,-6-1 12-16,-4 7 25 15,-3 2 7-15,-9 5 3 16,5 11 0-16,-2 13 4 16,-7-5 2-16,-3 10 12 15,-3 2 6-15,-6-1 6 16,-1 8 1-16,-7-4-7 15,1-1-4-15,-4 2-5 16,5 1-1-16,4-2-4 16,-5-8 0-16,5-7-3 15,-1 3 1-15,6-4-2 16,0 1 0-16,8 2-1 16,3-5 0-16,1-3 0 15,11 2-1-15,13 2 0 16,-6-7 0-16,5-6-1 0,-2-5 0 15,-6-11 0-15,11 3 0 16,0-1 1-16,-1-3 0 16,-6 0 2-16,-9-2 1 15,-9-3-1-15,-1-3 1 16,-9 4-1-16,-4-1 0 0,-4 13-2 16,-1 14-1-16,-13 3 0 15,3 13 12-15,-11 1 18 16,-7-6 7-16,2 10 21 15,10-1-8-15,0 3-2 16,16 4-2-16,5-2-6 16,-4 0-1-16,1-2-7 15,-7-2-5-15,5 4-11 16,2 0-3-16,8 0-5 16,8-4-2-16,3-1-1 15,6-1-1-15,10-5-32 16,-5-1-45-16,-2-19-131 15,-7-9 128-15</inkml:trace>
  <inkml:trace contextRef="#ctx0" brushRef="#br0" timeOffset="94491.312">30315 11992 527 0,'30'-48'284'0,"-21"46"-54"0,2 8-34 15,2 4-46-15,-7 0-12 16,-10-10-32-16,-3 3-11 16,-7-2-24-16,9 14-9 15,-1 5-5-15,-4-8-2 16,-5 7-5-16,0 2-3 0,-1 6-11 16,-3 4-5-16,0 3-10 15,-1-4-5-15,1-3-5 16,6-4-3-16,9-8-1 15,1-6-2-15,2-6 1 16,3-1 0-16,-1-7-2 16,-1 4-3-16,0 0-8 15,4-18-8-15,11-35-7 16,-6 27 0-16,9-1 3 16,1-6 5-16,9 8 5 15,4 7 2-15,9 4 4 16,-7-6 0-16,0 1 3 15,-1 2 0-15,-16 3 2 16,8 13 0-16,-14 11 1 16,-8-4 1-16,7 16 3 15,-18-6 1-15,5 3 0 16,5 7 0-16,-15-7-3 0,22 8-1 16,-1-1-1-16,-13-7 0 15,-3-2-1-15,0-1 0 16,-11-4 1-16,5-1-1 15,13 1 1-15,-10-2-1 16,7-6 1-16,0 0 0 16,9-2 0-16,-5-4 0 0,0 2 1 15,0 0-2-15,0-1 0 16,14-5 0-16,-2-8-1 16,23-30 0-16,-4 25 0 15,-19-12 0-15,34 10 1 16,0-16-1-16,-14-9 0 15,10 12-1-15,-14-2 0 16,3 18-1-16,-8 12-1 16,-3 8 2-16,-7 9 4 15,-6 3 6-15,-2 23 14 16,-6-6 6-16,-6 9 10 16,-3-1 0-16,1-11-8 15,-4-6-8-15,2-1-12 16,10 1-3-16,-4-7-3 15,2-1-1-15,1-4 0 0,-7-9 4 16,9 2-53-16,2-3-34 16,1-3-110-16,-3 2-128 15,0 1 207-15</inkml:trace>
  <inkml:trace contextRef="#ctx0" brushRef="#br0" timeOffset="95005.333">31123 11941 594 0,'-1'0'329'0,"0"0"-58"16,0-1-53-16,0 1-46 15,0 0-26-15,0 0-20 16,-15 7-9-16,-31 30-25 16,32-17-12-16,1 2-19 15,-1 5-7-15,0-9-11 16,2 0-7-16,9-1-16 16,1 0-7-16,8-1-6 15,5-2-1-15,-2-2-1 16,6-3 0-16,2-3 0 0,0-3-1 15,3-3 1-15,3-5-1 16,-5-12-3-16,1-4-6 16,5-5-21-16,-6-6-7 15,3 2-7-15,-8-6 4 16,-7 1 17-16,-3-1 8 16,-3 5 7-16,-5 5 1 0,-3 7-1 15,0 12-1-15,-11 3 2 16,10 14 0-16,-13-1 1 15,-2 0 1-15,5 0 0 16,-4-3 1-16,12 6 0 16,4-1 18-16,3 1-103 15,-2-4-61-15,17-2 93 16</inkml:trace>
  <inkml:trace contextRef="#ctx0" brushRef="#br0" timeOffset="95520.732">31687 11898 599 0,'-5'-8'367'16,"-3"-1"-14"-16,1-3-106 15,0 9-60-15,-5 8-27 0,-8-5-27 16,-2-2-8-16,-13-3-39 16,-3-3-21-16,10 8-33 15,-5-3-13-15,24 8-11 16,-7 1-2-16,-3-2-6 16,1 2 2-16,2 0 0 15,14 5-1-15,10 0-1 16,3-2 0-16,8 2 0 15,-3 0 0-15,6 5 0 16,9 4 1-16,0-1-1 16,2-6-1-16,-3 1 1 15,-9-2 0-15,-7 3 0 16,-2 11 1-16,-12-6 0 16,-3-1 1-16,-11-4-1 15,-5-6 1-15,-14-5 1 16,8 6-1-16,-2-6 0 15,-2-2 1-15,-1-2 0 16,4-5 0-16,-8-3 1 0,5-5 1 16,17 4-5-16,-15-7-1 15,21 8-45-15,4 3-32 16,-1-3-99-16,13 4-91 16,4 4 171-16</inkml:trace>
  <inkml:trace contextRef="#ctx0" brushRef="#br0" timeOffset="95891.893">32043 11698 844 0,'-3'-11'450'0,"3"7"-101"16,0-1-71-16,-3 4-94 16,2 1-33-16,0 0-57 15,-11 4-22-15,-12 7-33 16,-17 21-13-16,33-4-14 16,-20 1-3-16,10 12-3 0,1 9-1 15,-2-4 0-15,12 4-1 16,-6-14 0-16,0-3-1 15,4-5 1-15,1-2 0 16,4 0-1-16,-3-5 0 16,0-5 3-16,-1-6-21 15,9-5-68-15,0-1-46 16,5-2-138-16,-6-3-170 0,0 0 290 16</inkml:trace>
  <inkml:trace contextRef="#ctx0" brushRef="#br0" timeOffset="96120.19">31764 11838 889 0,'12'3'496'15,"3"-1"-94"-15,1-4-170 16,6 0-38-16,7-3-62 15,-10 2-30-15,15 2-45 16,1 1-18-16,-7 0-23 16,12-2-5-16,-13 2-11 15,-2 0-1-15,-4-9-1 0</inkml:trace>
  <inkml:trace contextRef="#ctx0" brushRef="#br0" timeOffset="97499.321">26295 13098 259 0,'39'-36'196'15,"-30"26"40"-15,0 0-34 16,-3-3-37-16,4 3-12 15,-3 3-16-15,0 0-12 0,-2 5-24 16,-6 0-10-16,-2 2-16 16,2 0-8-16,0 0-5 15,-3 5-4-15,-2 21-14 16,-36 33-6-16,24-17-15 16,2 5-6-16,0 1-8 15,-4-10-2-15,0-3-1 16,18 0-2-16,-2-15 1 15,-9 1 0-15,17-7-1 16,-15-14 2-16,23 6-37 16,5-3-40-16,-22-21-122 15,21 12-225-15,-16-20 274 16</inkml:trace>
  <inkml:trace contextRef="#ctx0" brushRef="#br0" timeOffset="98281.865">26642 13004 666 0,'-14'4'382'16,"5"5"-53"-16,1-2-86 16,-7 2-97-16,3-2-37 0,4 7-47 15,-3 5-9-15,4 2-13 16,-7 6-6-16,-5 3-9 15,1 5-5-15,1 8-6 16,2 1-3-16,1-16-3 16,2 0-3-16,-1-12 0 15,4-4-1-15,2-4 1 16,2-8 0-16,5-8-1 16,6 3-2-16,5-13-4 15,3 0-4-15,3-8-21 16,-2-11-11-16,6 7-23 15,0-7-4-15,1 5 17 16,1 3 12-16,-4 1 25 16,10 5 7-16,-2 0 4 15,-1 2 0-15,7 6 6 16,-5 1 5-16,-3 9 8 16,-2 7 1-16,-10 5-1 15,-2 8-3-15,-8 7-2 0,-4 2 0 16,-8 9 1-16,-7 2 0 15,-12-2 0-15,19 6-3 16,-2-1-4-16,4-5-2 16,3-2-3-16,-14-11 0 15,14-2 1-15,-13-7-1 0,14-2 2 16,3-1 0-16,1-8 0 16,19 3-1-16,-10-9-1 15,1-2-2-15,-7-16-1 16,-1-4-1-16,20-8-2 15,-3-12-1-15,13 2-3 16,2-3 0-16,0 10 0 16,-7 9 1-16,-3 9 4 15,-5 6 2-15,-5 6 3 16,-1 7 5-16,-5 5 11 16,0 7 4-16,-9 3 6 15,8 8 0-15,-7 3-4 16,0 3-2-16,-1 4-6 15,0 3-4-15,-2 0-3 16,-6-9-1-16,0 3-2 16,-2-6 0-16,0-11-2 0,4 8 0 15,2-14 1-15,-1 0 5 16,2 0-57-16,2-8-39 16,5-5-175-16,-4-9 156 15</inkml:trace>
  <inkml:trace contextRef="#ctx0" brushRef="#br0" timeOffset="98715.663">27297 13061 678 0,'-1'-2'418'0,"0"1"-23"0,0 0-108 16,0 0-91-16,-5 1-44 15,-7 6-46-15,7 1-10 16,-46 69-25-16,50-42-10 16,-14 22-16-16,-10 1-11 15,24-14-16-15,-36 14-6 16,8-18-8-16,-8 0-1 16,12-5 1-16,5 2 0 15,12-1-1-15,7 1-1 0,0-14-1 16,2-9-10-16,1-13-63 15,1-5-42-15,7-5-118 16,3-1-96-16,3-11 211 16</inkml:trace>
  <inkml:trace contextRef="#ctx0" brushRef="#br0" timeOffset="99180.779">27209 13069 656 0,'-11'-6'366'0,"11"-1"-91"16,-6 4-99-16,6 0-25 15,10-1-50-15,-10-4-15 16,18-2-30-16,-9-3-10 15,11-3-10-15,4 4 1 16,11 2 11-16,1 5 2 0,-3 5-8 16,-2 1-6-16,-1 11-15 15,-4 2-5-15,0 4-6 16,0 0-1-16,-15 0-2 16,-7 4-2-16,-6 6 1 15,-12 3 3-15,-5 5 5 16,-7 7 4-16,0-9-2 15,-2-7-3-15,3-7-2 16,6-15-4 0,11-3 0-16,-1 2 1 0,-38 6-1 15,10-2 0-15,2-11-2 16,17-8 0-16,9-8-13 16,-4-9-27-16,3 2-91 15,-1-8-65-15,-2 4-249 16,33 9 275-16</inkml:trace>
  <inkml:trace contextRef="#ctx0" brushRef="#br0" timeOffset="99797.277">27843 13035 829 0,'0'-7'432'0,"0"5"-98"15,-3-2-64-15,-3 3-74 16,5 1-28-16,0 0-56 16,-6 2-23-16,-16 7-37 15,-27 14-12-15,24-7-10 16,6 5-5-16,-1 2-6 16,-2 4-4-16,10-2-5 0,-2-2-2 15,11-6-2-15,9 1-1 16,1 0-1-16,2-3 0 15,10-2-1-15,3-1 0 16,8-16-1-16,2 2 0 16,6-1-2-16,-6-6 0 15,-5-2 0-15,-5-12-2 16,-9-3 0-16,-2-6-1 16,2 5-1-16,2 4-2 15,-3-3-5-15,-8 0-3 0,-7-5-1 16,-6-1 0-16,-4 8 6 15,3 1 2-15,-4 13 2 16,0 8 1-16,-2 2-1 16,-7 4 1-16,4 5 2 15,-4 0 0-15,4 5 6 16,-1-1-22-16,17 6-66 16,0-3-43-16,3 0-129 15,7-3-93-15,-6-9 226 16</inkml:trace>
  <inkml:trace contextRef="#ctx0" brushRef="#br0" timeOffset="100313.797">28214 13034 735 0,'-2'-3'409'0,"-3"-1"-52"16,3 0-86-16,0 3-66 15,1 0-26-15,0 0-44 16,0 0-16-16,0 1-37 15,0 0-17-15,-20 8-25 16,-20 22-8-16,34-2-9 16,-8-1-3-16,15 5-5 15,-8 1-2-15,-10-6-4 16,6 1-3-16,10 1-2 16,-15-16 0-16,13 2-1 15,4-7 0-15,-2-10 0 16,7 2 0-16,4-17-2 15,5 2 0-15,-9-18-3 16,15-1-11-16,-15-9-41 16,12-5-24-16,11 16-32 0,-10-2-1 15,15 11 24-15,-9 4 20 16,1 5 31-16,-1 2 12 16,-3 5 17-16,1 5 5 15,-4 3 2-15,-1 1 15 16,-5-2 1-16,-4 0-8 15</inkml:trace>
  <inkml:trace contextRef="#ctx0" brushRef="#br0" timeOffset="101038.919">28633 12819 747 0,'-8'6'364'0,"1"9"-128"16,1 4-32-16,2 11-57 15,-6-5-19-15,1 11-28 16,-2-1-13-16,-8 0-27 15,6 2-11-15,-4 5-20 16,-5 2-8-16,1-6-11 16,0 10-1-16,-2-15-3 15,6-7-2-15,12 6 0 16,-2-19-1-16,7-3 8 16,-5-7-31-16,3-19-100 15,5 3-101-15,2-11 125 16</inkml:trace>
  <inkml:trace contextRef="#ctx0" brushRef="#br0" timeOffset="101290.79">28439 13023 822 0,'1'-7'449'0,"1"-3"-112"16,10-2-121-16,5 0-27 15,11 6-52-15,4 2-20 0,1 2-33 16,10 2-19-16,-10-5-29 16,2 2-8-16,2 6-17 15,-11-4-3-15,-1 4-2 16,-4 5 2-16,-11-6-55 16,-2 5-52-16,-6-7-179 15,1 1 169-15</inkml:trace>
  <inkml:trace contextRef="#ctx0" brushRef="#br0" timeOffset="101946.678">29118 12994 529 0,'16'-11'325'16,"0"6"-4"-16,3-1-72 15,-12 0-41-15,-4 4-31 16,-4 2-48-16,-17-6-18 16,11 10-34-16,-14-2-7 0,-4 3-4 15,16 6-5-15,-23-4-15 16,11 5-11-16,-12 6-16 15,-13-2-7-15,11 8-6 16,-4 1-1 0,7 1-3-16,9 1 1 0,7 0-1 15,3-1-1-15,6-7 1 16,7 11-1-16,5-7-1 16,2 3 1-16,2-10-1 15,0-6 1-15,1-1 0 16,1-11-1-16,5 5 0 15,-2-13-2-15,17 0-35 16,-7-10-25-16,1-19-64 16,21 10-42-16,-19-20-46 15,7 6-5-15,5 6 45 16,-27-7 41-16,2 12 83 0,2 8 30 16,-9 13 22-1,0 7 16-15,-9 10 42 0,-7 2 21 16,-12 4 44-16,12 7 0 15,-8 1-21-15,6 4-12 16,-3 4-34-16,-2-3-8 16,4 2-14-16,4 3-10 15,5-7-10-15,3 3-4 0,3-7-8 16,-3 1 1-16,17 0-3 16,-5-3-2-16,6-9-16 15,-21-5-29-15,22-20-105 16,-12 4-163-16,13-11 199 15</inkml:trace>
  <inkml:trace contextRef="#ctx0" brushRef="#br0" timeOffset="102483.831">29410 12966 976 0,'0'0'503'16,"-5"0"-154"-16,-2 3-121 15,-4 5-33-15,-8 3-57 0,9 9-23 16,-6-1-48-16,6 4-15 16,0 4-21-16,-3-3-6 15,7 6-9-15,-1 5-5 16,4 0-3-16,-1-2-3 16,-1-14-1-16,5 7 0 15,-4-16 0-15,1-3-1 16,3-2 1-16,0-11 1 15,7 0 0-15,4-2-1 16,0-18-3-16,4-2-1 0,-2-17-11 16,3-1-9-16,3 9-11 15,1 3 2-15,4 10 9 16,7 7 8-16,1 5 11 16,8 1-1-16,-21-1 2 15,4 5-1-15,-13 1 1 16,-10 2 0-16,21 12 0 15,-1 0 0-15,1 9 1 16,-7-2 0-16,-4 0 0 16,-19 0 1-16,4 3-1 15,7 10 1-15,-3 11-1 16,-8-11 0-16,7 10-1 16,-18-10 1-16,-5-13 1 15,18 12-1-15,-9-15 0 0,11 0-1 16,5-2 0-16,1-3-1 15,-7-2-21-15,9-1-31 16,2-4-85-16,15-4-62 16,0 2-225-16,-11-13 270 15</inkml:trace>
  <inkml:trace contextRef="#ctx0" brushRef="#br0" timeOffset="102896.483">30184 12808 815 0,'-1'-15'442'16,"3"6"-111"-16,-2-7-126 15,-1 0-31-15,-2-5-50 16,1 6-19-16,2 8-35 15,2 7-18-15,-8 7-17 16,-7 5-2-16,-8 9 7 16,1 15 9-16,6 13 7 15,-11-5-2-15,15 8-9 16,-3-8-10-16,2-5-14 16,-1 4-6-16,-1 2-7 15,6-1 0-15,-9 2-4 0,6-3 1 16,-6-16-1-16,-2 7-1 15,7-16 0-15,4 1 0 16,-4-7-15-16,-7-11-21 0,6 0-50 16,-1-5-32-16,6 0-71 15,2-2-49-15,-3-2-359 16,4-4 393-16</inkml:trace>
  <inkml:trace contextRef="#ctx0" brushRef="#br0" timeOffset="103132.058">29840 12985 969 0,'0'-4'467'0,"8"4"-172"16,5 4-41-16,3-5-79 0,5 0-36 15,15 1-59 1,-8 0-25-16,3 0-32 0,9 4-9 16,-5-2-8-16,9 2 0 15,-9-1-20-15,-8-3-58 16,-11-1 50-16</inkml:trace>
  <inkml:trace contextRef="#ctx0" brushRef="#br0" timeOffset="106245.223">30807 12830 547 0,'29'-34'283'0,"-29"33"-73"16,-5-12-35-16,6 23-49 15,-7-1-11-15,8-7-20 16,9 3-5-16,-24-6-16 15,20-3-7-15,-20 15 0 16,4-2-5-16,6 8 2 16,-8 15 1-16,5 0-8 15,-11 11-8-15,6 0-11 16,-7-2-5-16,-2-1-16 16,3 1-1-16,-1 0-9 15,-3-10-2-15,14 1 1 16,2-10 0-16,3-9-2 15,6 2 0-15,-18-12 5 0,15-10 0 16,3-7 4-16,0-5-26 16,21-5-104-16,-20 1-77 15,9 6 107-15</inkml:trace>
  <inkml:trace contextRef="#ctx0" brushRef="#br0" timeOffset="106562.48">30674 12973 707 0,'-4'-3'352'0,"7"-12"-106"15,1 8-43-15,-11 1-49 16,5 3-22-16,-8 10-39 15,12-11-16-15,8 3-25 16,1 1-8-16,10 0-7 16,1 3 0-16,2 1-7 15,4 2-5-15,5 1-8 16,-2-7-4-16,12 5-7 0,-14-4-1 16,-21-2 2-16,17 5 13 15,-11 0-89-15,2-4-68 16,10 2 87-16</inkml:trace>
  <inkml:trace contextRef="#ctx0" brushRef="#br0" timeOffset="107380.563">31155 12990 433 0,'-1'-1'266'15,"0"0"-47"-15,0 0-50 16,0 0-13-16,-1 1-27 16,1 0-6-16,0 0-27 15,3 6-15-15,4 1-19 16,-2-2-9-16,17-4-9 15,24 26-4-15,-19-35-13 16,8 4-5-16,0-5-7 16,-8-5 0-16,8 4 5 15,2-8 0-15,-5-2 1 16,4 5-1-16,-30-6-10 16,-16 8 0-16,-15 8 4 15,-8 10 4-15,3-10 2 16,3 6-6-16,-8 4-8 0,11-2-5 15,-5 17-1-15,0 0 3 16,2 3-1-16,2-5-1 16,9 7 1-16,6-7-1 15,3 5 0-15,2 1 1 16,0-3 0-16,-1 3 1 16,7-4 1-16,5 1 0 15,1-4 2-15,9 5 0 0,-1-9 7 16,7 0-2-16,-3-10 1 15,0-5-1-15,-2-10-3 16,3-3-3-16,7 4-2 16,4-10 0-16,-14 0-34 15,22-6-55-15,-4 1 58 16</inkml:trace>
  <inkml:trace contextRef="#ctx0" brushRef="#br0" timeOffset="107894.524">31703 12990 369 0,'-1'-40'279'0,"2"31"10"16,2 5-43-16,-5-1-6 15,2 2-25-15,-1 3-14 16,0 0-50-16,0 0-25 16,0 0-40-16,0 0-12 15,-12 19-7-15,-29 32-6 16,26-28-11-16,2 6-9 16,-4 0-17-16,3 0-4 0,-8-3-8 15,10 2-3-15,6-1-2 16,4-3-2-16,3-8 0 15,0-7 0-15,-8-12 0 16,6-12 1-16,12 1-1 16,-8-8-2-16,14-5-1 15,2-1-1-15,3-4-3 16,6-3-6-16,2-2-31 16,-9-1-10-16,3 1-2 15,3 8 6-15,-3 3 29 16,6 10 11-16,2 15 4 15,-6-7 1-15,-2 13 0 16,-1 1 1-16,-11-4 2 16,7 15 1-16,1-5 0 15,4 1-3-15,-4-5-1 0,-11-8 1 16,7 5-46-16,-18-7-66 16,11 6 72-16</inkml:trace>
  <inkml:trace contextRef="#ctx0" brushRef="#br0" timeOffset="108761.81">32222 12901 755 0,'4'-9'405'0,"-10"12"-78"16,6-2-74-16,-8 11-52 16,-1-9-30-16,9 0-43 15,-9 8-18-15,-4 4-37 0,-2 0-13 16,-2 5-17-16,-2 4-5 15,-3 0-9-15,2 5-4 16,1-2-7-16,4-1-4 16,6 3-6-16,0-5-1 15,-2-11-2-15,-1-6-1 16,3-6 0-16,3-6 0 16,11-7-2-16,9 0 5 15,9-6-8-15,3-1-5 16,-1-5-41-16,-3-8-28 0,3 3-50 15,-1-9-22-15,17 8 14 16,11 8 22-16,-16-4 57 16,9 19 23-16,-15-1 25 15,-23 0 3-15,8 7 16 16,5 1 12-16,-12 6 26 16,10 8 13-16,4 7 9 15,-27-6 1-15,10 11-18 16,-14-3-11-16,-14 6-17 15,13 1-6-15,-20-4-1 16,11 4 0-16,3-10-4 16,-3 3-1-16,4-13-5 15,2-6-3-15,8-4 0 16,3-7-2-16,14-2-1 16,6 0-2-16,16-10 1 0,-33-1 0 15,16-2-7-15,11 2-3 16,-13-1-20-16,30-4-7 15,-3-1-6-15,-8-3-2 16,8-5 19-16,-2 11 9 16,-4 2 11-16,1-3 2 15,5 15-1-15,-5 1-1 16,-7 18 5-16,-13 8 6 0,-15 9 28 16,-2-3 16-16,-7 4 18 15,-14-2 3-15,-3 10-17 16,-2-3-12-16,-2-6-15 15,9 1-8-15,0-9-7 16,8 5-4-16,4-7-4 16,4-5-2-16,4-8-6 15,4-5-41-15,6-10-544 16,5-2 428-16</inkml:trace>
  <inkml:trace contextRef="#ctx1" brushRef="#br0">30859 16507 0</inkml:trace>
  <inkml:trace contextRef="#ctx0" brushRef="#br0" timeOffset="109834.804">26346 13958 699 0,'0'-1'328'0,"0"0"-132"16,1-4-34-16,4-10-43 16,24-16-14-16,-25 26-19 15,1 4-10-15,-5 3-13 16,0 3-2-16,0-5-2 15,0 0 0-15,-1 3-7 16,-1 15-6-16,-10 44-10 16,0-23-3-16,-1 16-9 15,-3 0-1-15,0-7-8 16,15-16-3-16,-5-5-2 16,-5 2-6-16,5-14 1 15,-15 9 0-15,16-16-3 16,5-6 11-16,4-7-45 15,20-3-32-15,-24-13-119 16,-1-3-118-16,6-6 193 0</inkml:trace>
  <inkml:trace contextRef="#ctx0" brushRef="#br0" timeOffset="110333.416">26634 13912 510 0,'12'0'334'0,"-21"9"33"16,-1 0-91-16,-13 3-65 16,-7 1-25-16,9 1-57 15,3 6-16-15,7 11-41 16,-8-6-15-16,5 12-19 16,3 8-4-16,-1-2-6 15,-1 0 0-15,-3-3-5 16,-1-18-6-16,6-6-7 15,6-2-3-15,10-12-6 16,0 5 3-16,2-9 1 16,4-4-1-16,1-8-1 15,1-10-2-15,6-10-20 16,-5 1-18-16,7-14-24 16,12-9-11-16,-11 1 19 15,21 0 16-15,5 20 20 16,-21 11 9-16,16 12 3 15,-16 0-1-15,-8 5 6 0,13 9 1 16,-5 8 6-16,-10 4 0 16,-14 11 5-16,0 1-1 15,-5 10-6-15,2 2 2 16,1 2-4-16,-7 2 2 16,-7 0 4-16,-20 3 2 0,15-10-5 15,6 0-1-15,-15-19 6 16,20-3-4-16,-9-5-132 15,-4-4 98-15</inkml:trace>
  <inkml:trace contextRef="#ctx0" brushRef="#br0" timeOffset="116735.838">27568 13919 364 0,'5'-8'232'0,"34"-26"7"16,-35 25-17-16,9 7-27 16,-9-2-13-16,-13 1-24 15,19 3-10-15,-19-5-33 16,15 6-20-16,2 4-33 15,-21-5-15-15,9 7-16 16,-5 0-2-16,9 10-8 16,0 4-2-16,-10 10-7 15,-3 5-2-15,-12 5-4 16,10 11 0-16,1-9-1 0,-3-2 0 16,4-10 0-16,3-19 0 31,5-5-1-31,0-1 0 0,-2 7 5 0,-10 4 0 15,18-20-25-15,-7-1-35 0,6-12-129 16,5-6-124-16,-8 8 188 16</inkml:trace>
  <inkml:trace contextRef="#ctx0" brushRef="#br0" timeOffset="116976.01">27455 14003 616 0,'-4'-6'331'0,"2"-3"-72"16,4 1-38-16,4-1-49 15,-2-2-20-15,14 9-31 16,-4-3-20-16,12 5-36 16,-2-1-11-16,4 2-20 15,-9-1-7-15,3 3-12 16,5 5-4-16,-12-8-5 15,9 4 2-15,-13-6-16 0,-5-1-44 16,-1-5-140-16,-23 7-173 16,34-2 222-16</inkml:trace>
  <inkml:trace contextRef="#ctx0" brushRef="#br0" timeOffset="117632.023">28111 13690 320 0,'-1'-21'237'0,"-14"-6"63"15,15 10-80-15,-4 1-28 16,3 6-6-16,13 11-37 16,-18-1-18-16,11 13-36 15,-5 7-19-15,-21 6-14 0,11 16-2 16,-9 2-8-16,-4 3 1 16,2 6-8-16,0-3-8 15,-12 0-11-15,8 6-5 16,2 4-9-16,0-4-2 15,6-2-4-15,-4-17-1 16,5-12 1-16,0-6 2 16,6-16 3-16,10 7 3 15,-6-19 0-15,8-2 1 16,2-8-12-16,1-13-11 0,10-6-30 16,4-12-19-16,3 2-12 15,1 0 4-15,7 12 22 16,-3 8 17-16,4 2 16 15,12 13 2-15,0 1 5 16,-2 5-1-16,-5 10 4 16,-25-4 1-16,4 9 14 15,-24 8 7-15,16 1 4 16,7 10 0-16,-7 7-8 16,10-8-6-16,-21 8 0 15,-3-4 1-15,-13-5 0 16,13 3 0-16,3-3-2 15,4 5-3-15,-5-8-1 16,-2-6-2-16,-5-10 1 16,-1-4-1-16,10 3-9 0,-3-5-21 15,9-2-94-15,-4 0-62 16,-1 1 105-16</inkml:trace>
  <inkml:trace contextRef="#ctx0" brushRef="#br0" timeOffset="117966.483">28449 13865 767 0,'-5'-5'456'16,"4"3"-73"-16,1 2-166 15,-1 0-32-15,1 0-55 16,0 0 0-16,0 2-41 15,-2 13-16-15,-10 31-20 16,3-25-15-16,1 11 7 16,1-3-4-16,-3 8-14 15,0 1-6-15,-2-4-9 16,4 8-3-16,0-12-4 16,-3-4 0-16,4-5-1 15,-1-13 0-15,4-5-15 16,4 2-29-16,0-16-91 15,0-2-67-15,6-5-267 0,0-13 294 16</inkml:trace>
  <inkml:trace contextRef="#ctx0" brushRef="#br0" timeOffset="118548.726">29089 13867 602 0,'-2'1'337'16,"-11"-2"-74"-16,8-1-117 16,-7 1-29-16,10 0-36 15,-4-2 1-15,1 1 12 16,-4-6 6-16,-14 0 13 15,9 6-7-15,-4-1-16 16,-1 3-7-16,-4 0-20 16,-2 5-9-16,-3 4-14 15,1-2-9-15,-5 3-15 16,0-3-3-16,0-4-4 16,1 5-3-16,9-5-2 0,-3 1-1 15,11-1-3-15,17 5-2 16,-1-5-1-16,14 2-2 15,-5 2 1-15,-6-5 1 16,17 5 0-16,-5-3 1 16,9 3 0-16,-1 3 1 15,-6 4 1-15,3 1 0 0,-4 6 2 16,-1 1 0 0,-6 2 1-16,-7 3 2 0,-7-1 5 15,-2 6 3-15,-10-8 3 16,-2-7 1-16,-6-1-4 15,-3-2-1-15,-4-1-2 16,0 2-1-16,-3-10-2 16,-3-9 0-16,3-4-2 15,4-1 0-15,15 5-2 16,-4 1 0-16,5 3-31 16,-1 0-40-16,-3 0-108 15,8 2 106-15</inkml:trace>
  <inkml:trace contextRef="#ctx0" brushRef="#br0" timeOffset="119331.685">29484 13941 388 0,'22'-6'289'16,"-12"-2"0"-16,-6 3-58 16,2 1-30-16,-15-2-51 15,10 7-16-15,-2 4-25 16,0 2-13-16,-13 9-15 15,-2 5-9-15,10 20-18 16,-18 3-4-16,21 13-9 16,-20 2-8-16,-4-2-11 15,4 2-5-15,-10-13-8 0,14-1 1 16,-4-9-3-16,5-1-2 16,9 4 1-16,0-8 0 15,4-9 2-15,5-1-10 16,-4-16-45-16,3-10-50 15,2-3-127-15,-3-15-116 16,6-4 212-16</inkml:trace>
  <inkml:trace contextRef="#ctx0" brushRef="#br0" timeOffset="119832.6">29504 13935 703 0,'7'-5'323'0,"-14"-4"-145"16,7 4-37-16,0-6-52 15,10 1-20-15,6-1-13 0,2 1 0 16,10 2 8-16,-9-3 7 16,21 11-5-16,-5-2-6 15,5 7-13-15,-3 8-6 16,-10 3-4-16,-4 7-1 16,-8 4-6-16,-3 2-2 15,-10 0-4-15,-2-1 0 16,-6 10 2-16,-6-4-2 15,-7-3 3-15,0 15-4 16,-6-38-5-16,0 10-1 16,6-16-5-16,-24 3 0 0,8-1 0 15,-1-5-1-15,1-11-3 16,48-23-3-16,-47 25-40 16,22-12-23-16,9 1-67 15,-35 9-50-15,48-11-111 16,-18 7-126-16,2 18 265 15,9 0-111-15</inkml:trace>
  <inkml:trace contextRef="#ctx0" brushRef="#br0" timeOffset="120401.512">30022 13927 490 0,'-1'-8'351'15,"10"6"20"-15,-16-4-135 16,18 5-27-16,-5 4-55 16,-6-3-17-16,-3 4-29 15,-3 0-11-15,-1 6-9 16,7 7-8-16,-9 6-11 16,-6-2-9-16,15 7-19 15,-6 1-5-15,15 2-17 16,-15-5-3-16,-9-3-3 15,6-3-4-15,-9-9-3 16,15 11 0-16,-4-14-2 16,5 1 3-16,1-9 2 15,-3-5 0-15,8-12-1 0,-4-8-5 16,2-8-19 0,20 0-13-16,-10-8-35 0,6 1-18 15,5 2-4-15,-15-4 9 16,23 21 33-16,-14-6 17 15,-1 11 19-15,6 5 1 16,-5 4 2-16,9 7 0 16,0-2 2-16,-8 4 2 0,-7 0 1 15,-2-2 0-15,0 7 47 16,-4-6-53-16,1 5-168 16,-3-1 140-16</inkml:trace>
  <inkml:trace contextRef="#ctx0" brushRef="#br0" timeOffset="120948.708">30535 13914 672 0,'-5'0'326'16,"-4"-1"-104"-16,8 1-32 15,-1 0-22-15,-6 4-16 16,8 3-30-16,-9-1-13 16,-18 1-27-16,14 4-10 15,-28 1-12-15,2 3-6 16,15 4-8-16,-4 3-4 15,8-1-5-15,1 1-2 0,6 2-3 16,1-4-6-16,13 5-9 16,2-6-5-16,5-12-7 15,4 2-1-15,5-6-2 16,4-3 1-16,9 4 0 16,8 5 1-16,-1-8 1 15,-10-3 0-15,-2-8 0 16,2-10-1-16,-11-6-7 15,14 5 0-15,-4-7-7 16,-18-4-3-16,5 3-7 16,-14-4-6-16,-8 8 2 15,1 4 2-15,-3 9 6 16,-8 4 3-16,-1 7 2 16,3 5 3-16,-7 0 2 15,2 6 3-15,-2-3-27 16,2 1-32-16,3 1-104 0,8-4-100 15,6 3 165-15</inkml:trace>
  <inkml:trace contextRef="#ctx0" brushRef="#br0" timeOffset="121699.777">31079 13666 737 0,'-15'-9'372'0,"13"12"-97"16,-1 8-62-16,-6-6-44 16,9 5-11-16,-7 6-29 15,-3-1-20-15,3 4-30 16,-3 3-9-16,-1-1-10 0,11 5 0 16,-4 2-8-16,-4 2-4 15,0 1-12-15,-21-3-6 16,7 5-12-16,-1 3-5 15,-7-2-6-15,4-1 0 16,-1 4-2-16,3-4-1 16,9-2 0-16,4-7 0 15,0-13 1-15,2-2 1 0,2-7 3 16,5-1-1-16,2-9-3 16,4-5-2-16,7 0-13 15,-1-9-11-15,5-2-20 16,1 1-11-16,3-6-17 15,11 8-5-15,3 1-5 16,4 0 4-16,-10-2 20 16,0 1 13-16,2 6 24 15,5 4 8-15,2 8 5 16,-7 1 0-16,-12 4 1 16,-6 2 0-16,-4 11 12 15,-3 8 15-15,-4 8 20 16,-3 2 8-16,-5 7 3 15,-4-3-7-15,-10-10-11 0,-3-1-4 16,-9-13-4 0,3 2-3-16,11-1-4 0,10 0-3 15,-14-14-6-15,-2 0-1 16,-9-13-2-16,-5-6-1 16,19-2 0-16,-1-8-8 15,10-1-45-15,0-6-26 16,9 10-83-16,1 2-42 15,2 11-143-15,1 3 208 16</inkml:trace>
  <inkml:trace contextRef="#ctx0" brushRef="#br0" timeOffset="122580.465">31553 13607 319 0,'11'-7'240'16,"6"3"45"-16,-10 2-36 0,-4-4-40 15,3 6-20-15,-8 1-37 16,2 3-19-16,-1-4-27 15,0 0-6-15,-10 2-1 16,-1 20 2-16,-29 41-6 16,25-27-10-16,6 2-20 15,-21-7-11-15,10 1-19 16,6-1-7-16,-8 2-11 16,9 0-4-16,-5-1-5 15,-9-2-2-15,8 0-2 16,3-1 0-16,3-3-1 15,9 5-1-15,7 3 0 16,2-9 0-16,7-1 2 16,-3-14 0-16,-2-13 2 15,9 6 1-15,9-5-1 16,-8-1 4-16,22 0-3 0,-29-12 1 16,20 4-6-16,17 3-3 15,-15-7-2-15,18 2 0 16,-24-7 3-16,-6-5 2 15,-4 0 1-15,6 5 0 16,-7-8 2-16,-5 6 1 16,8 2 1-16,4-6 0 0,-9 14-2 15,-6 0-1-15,-12 6-4 16,-11 6-3-16,0 0-3 16,5 1 0-16,-12 5 3 15,0 1 1-15,4 3 2 16,4 3 0-16,5-1 1 15,1 6 0-15,3 4 4 16,-1 3 0-16,8-1 0 16,0 2-4-16,0-10-4 15,5-1-1-15,5 8 0 16,6-7 4-16,5 2 0 16,-5-7 2-16,2 0 1 15,-4-13 2-15,-2-7-22 16,6 0-34-16,0-17-109 15,9 11-99-15,16-7 158 16</inkml:trace>
  <inkml:trace contextRef="#ctx0" brushRef="#br0" timeOffset="123379.388">32087 13910 402 0,'12'-16'259'16,"-3"-2"-17"-16,1 9-19 16,-1 1 5-16,-2 4-6 15,0 4-15-15,-6 0-29 16,-1 0-7-16,-1 9-20 16,-9-3-10-16,-5 10-29 15,-1 5-18-15,-4 2-28 16,-1 5-8-16,4 2-9 15,-25 15-8-15,15-18-14 16,9 3-13-16,11-1-12 16,20-20 0-16,-9 11-2 15,-4-8 4-15,-5-13 2 16,7 4 1-16,-1-10-2 16,4-4 0-16,4-8-7 15,-8-11-8-15,7-1-15 0,4 4-9 16,9 3-15-16,8 4-2 15,7 2-3-15,-5 0 4 16,-5 2 11-16,5 0 10 16,1 2 15-16,-1-1 5 15,4 7 5-15,7 4 2 16,-22 4-1-16,1 3 1 16,7 8 2-16,-27-3 1 15,10 10 8-15,-2 5 6 16,-28 1 7-16,16 7 4 0,-3 3 2 15,-9 0-3-15,2 4-7 16,-4-2-5-16,-10-9-5 16,9-4-2-16,-1-12 0 15,4-4 0-15,8-3 2 16,3-3 0-16,8-7 0 16,1-5 0-16,7-11-3 15,4-5-1-15,17 1-8 16,-5-12-18-16,16 3-33 15,8 3-10-15,-3-9 0 16,12 11 14-16,-11 10 33 16,-10-3 9-16,-7 8 4 15,-4 8 1-15,-4 5 0 0,0 1 0 16,-12 10 8 0,0 0 11-16,-13 2 22 0,5 10 11 15,-5 4 9-15,-4 6-4 16,6 14-8-16,-2-4-8 15,8 4-10-15,-5-6-3 16,5-3-9-16,-8-5-4 16,0-6-2-16,10 1 0 15,-19-12 6-15,-1-1 13 0,-1-10-18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9T17:57:50.19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11707 4645 252 0,'3'-2'169'0,"3"-2"11"16,1-1-23-16,-2 2-22 16,2-2-11-16,-1 1-10 15,-6 3-8-15,0 0-4 16,0 0-1-16,0 0-3 0,0 1 2 15,0-1-14-15,0 1-8 16,0 0-16-16,-1 0-6 16,-2 11-8-16,0 0-3 15,-15 25-11-15,14-28-4 16,-7 11-10-16,-4 1-4 16,8-2-8-16,-2 14-2 15,4-3-4-15,0-10 0 16,0 6-1-16,3-2 0 15,4-5-1-15,2 14 2 0,9-12-2 16,-8 1 1-16,-5-5 2 16,-3-5-14-16,-6 2-87 15,8-9-80-15,4 0 105 16</inkml:trace>
  <inkml:trace contextRef="#ctx0" brushRef="#br0" timeOffset="473.467">11732 4205 705 0,'-4'-2'409'16,"8"3"-77"-16,-4 0-125 16,-2-1-39-16,1 0-60 15,0 0-24-15,0 0-38 16,0 1-15-16,-1 2-21 15,-1 5-4-15,1-7-13 16,-1 7-44-16,0-1-177 16,1 0 155-16</inkml:trace>
  <inkml:trace contextRef="#ctx0" brushRef="#br0" timeOffset="1459.899">12426 4646 460 0,'-1'-1'267'0,"-1"1"-37"16,1 0-42-16,0-1-54 15,-6 0-18-15,5 0-16 16,1 0-3-16,0 1-9 15,6 0-6-15,5 0-6 16,-10 0-4-16,14 0-15 16,24-1-8-16,-27 4-20 15,24-3-8-15,-13-3-8 16,-7-1-2-16,18-6-2 16,-6 6 0-16,0-4 0 15,-6 2 0-15,-12-3-10 16,6 3-29-16,-3 2-78 15,-4 4-58-15,-5 2-195 16,-7 5 226-16</inkml:trace>
  <inkml:trace contextRef="#ctx0" brushRef="#br0" timeOffset="1862.982">12397 4809 502 0,'15'-3'308'16,"-19"8"-45"-16,5-7-56 16,24 2-25-16,-47 15-29 15,35-13-11-15,-12 15-22 16,0-13-8-16,41-11-13 16,-12-1-4-16,12-15-17 15,-15 15-8-15,-18 1-28 16,4-1-5-16,-1 3-23 15,-4-4-8-15,2-4 4 0,-2 12-31 16,-8 0-101-16,3-3-89 16,5 0 118-16</inkml:trace>
  <inkml:trace contextRef="#ctx0" brushRef="#br0" timeOffset="2977.501">13345 4548 328 0,'0'-4'217'16,"0"3"-10"-16,0 0-63 16,0 0-18-16,-1 0-11 15,0 0-2-15,0 0-5 16,0 0-3-16,0 0-8 16,0 0-6-16,0-1-11 15,-1 1-5-15,1 0-17 16,0 0-4-16,1 0-8 15,0 0-7-15,0 0-12 16,6-2-8-16,22-5-11 0,28-14-4 16,-18 17-3-16,-2 2 1 15,-13-5-2-15,0 8 2 16,-2 0-2-16,-10 0 0 16,-5 0 0-16,-1 5 0 15,-9 5 2-15,5 3 3 16,-5 3 1-16,-4-1 0 15,-3-1-1-15,-7 0 0 16,1 1 0-16,-6-6 0 0,9 7 0 16,-9-5-1-16,-6-2 1 15,17 6 1-15,-15-14-1 16,4 3 2-16,10-3-1 16,-4-2 0-16,12 0-2 15,-1-2-4-15,14 1-2 16,-8-3-2-16,12 4-1 15,1-1 1-15,-8 0 1 16,12 2 0-16,-3 1 0 16,9 3-1-16,0-1 2 15,-6 1 0-15,-2-1 0 16,-3 6 0-16,-1 0 1 16,-6 0 0-16,2 6 1 15,-5-8 0-15,-3 6 2 16,0 4 0-16,-7-4 1 15,0 3 0-15,-4 5 1 0,-4-2 0 16,-11 3 5-16,-2 4 5 16,-5-7 13-16,15 4 10 15,-2-7 13-15,-4-4 3 16,-4-7 0-16,-12-2-5 16,7-7-10-16,5 1-4 15,10 0-7-15,1-4-4 0,4-4-8 16,-1-5-5-16,5-6-15 15,0-12-35-15,8 7-109 16,-1 7-87-16,0-1 137 16</inkml:trace>
  <inkml:trace contextRef="#ctx0" brushRef="#br0" timeOffset="6239.304">14415 5732 113 0,'-26'43'65'0,"29"-44"-19"16,7-4-8-16,0 1-17 15,-1-4-14-15,1-5-6 16,-1 3-1-16,-4-4-2 16,0 4 2-16,-3 10 1 0,0-7 4 15,-1 3 57-15,0 3 23 16,-1-5 36-16,-1 5 13 15,0-1-32-15,1 1-9 16,0 0-7-16,0 0-4 16,0 0 5-16,0 0 0 15,4 0 9-15,1-2 10 16,-4 2 14-16,0-1 5 16,-1 1-7-16,0 0-9 0,0 0-24 15,0 0-14-15,0 0-19 16,0 0-10-16,0 0-10 15,0 0-6-15,-1 1-6 16,0 0-1-16,-2 20-6 16,-47 25-1-16,31-16-7 15,-3-3-1-15,1-5-2 16,9 3 0-16,0-4-1 16,15 3-1-16,1-3 0 15,-4-4 0-15,9 1 1 16,-4-2 0-16,-3-2 1 15,11 1-1-15,9-10-20 16,-29 2-25-16,9-5-78 16,0-1-55-16,-4-2-220 15,2 1 252-15</inkml:trace>
  <inkml:trace contextRef="#ctx0" brushRef="#br0" timeOffset="6605.175">14542 5226 597 0,'-8'-2'405'16,"22"-4"25"-16,-17 10-202 16,-5-3-32-16,5 1-62 15,-2-1-27-15,7 4-47 16,-2-5-18-16,-1 0-22 0,0 1-7 15,0 7-5-15,-1 0-8 16,1-8-85-16,-1 9-68 16,2-8 91-16</inkml:trace>
  <inkml:trace contextRef="#ctx0" brushRef="#br0" timeOffset="7365.651">15136 5614 336 0,'-1'0'238'15,"0"0"2"-15,0 0-59 16,0-1-16-16,1 0-35 16,0 1-16-16,12 0-20 15,16 2-9-15,5 3-2 0,-28-7 2 16,-9 2-1-16,0-2-4 16,4 1-15-16,4 0-12 15,26-5-21-15,31-3-7 16,-56 14-12-16,19-3-3 15,-20-4-3-15,3 0 0 16,16-8-18-16,-18 3-31 16,8 5-105-16,-1-4-112 0,-6 7 159 15</inkml:trace>
  <inkml:trace contextRef="#ctx0" brushRef="#br0" timeOffset="7733.431">15122 5815 854 0,'7'8'391'0,"4"-16"-170"15,4 11-26-15,10-14-64 0,-18 0-15 16,-16 24-29-16,8-23-15 16,5 11-17-16,-8 10-5 15,36-19-8-15,8 2-2 16,-52 16-5-16,52-17-4 16,-37 6-9-16,-19 1-7 15,48-13-7-15,-40 8-1 16,31 1-2-16,8-7-9 0,-22 17-51 15,16-11-43 1,-17 5-115-16,-9 18-74 0,10-12 178 16</inkml:trace>
  <inkml:trace contextRef="#ctx0" brushRef="#br0" timeOffset="8981.931">15920 5522 851 0,'0'-1'393'0,"0"0"-220"16,0 0-81-16,0 0-13 15,0 0-21-15,-1-1-3 16,0 2-3-16,1 0 4 16,0 0 3-16,0 6 0 15,-2 8-8-15,0 10-8 16,-50 24-14-16,46-22-6 0,-10 2-11 15,-2 3-3-15,-8 15-3 16,17-11-1-16,9-16 2 16,17-10-1-16,-6-9 0 15,-19-10-1-15,-8 28-7 16,-16-16-10-16,16 2-16 16,-3 5-1-16,38-35 3 15,-17 14 8-15,-2-3 11 16,26-16 0-16,-18 21 1 15,21-2-1-15,-1-4 1 16,-17 16 1-16,-25 13-2 16,9 4 0-16,23-14 0 15,-7 10 2-15,11-5 4 16,8-13 2-16,-16 19 6 0,-3 4 2 16,13-23 1-16,-13 11 0 15,8 1-3-15,4-20 0 16,-7 13 0-16,12-5-2 15,-10-11-14-15,8 3-41 16,-7-2-108-16,-14 7-108 16,6-13 157-16</inkml:trace>
  <inkml:trace contextRef="#ctx0" brushRef="#br0" timeOffset="9366.264">16217 5451 853 0,'12'-10'385'0,"17"7"-178"16,-42 6-41-16,3 6-49 16,-2 5-8-16,4 7-35 15,-10 2-10-15,16 9-19 0,-44 10-17 16,3 9 2-16,34 0-2 16,-16-1-5-16,19-10-2 15,0-8-5-15,-27 1-2 16,24-8-5-16,-13 2 1 15,6-5-2-15,5-6 0 0,2-3 0 16,10-3-8 0,-7-4-65-16,2-4-47 15,2-6 65-15</inkml:trace>
  <inkml:trace contextRef="#ctx0" brushRef="#br0" timeOffset="15267.61">17170 6763 230 0,'-4'0'193'0,"24"-5"47"16,2 0-36-16,-65 3-71 15,58 2-22-15,-51 8-18 16,16-5-4-16,40 3 4 15,-20-3 4-15,22 1-5 16,-20 5-5-16,3-2-8 16,-5-2-5-16,-11 5-9 0,11 0-6 15,4-2-14-15,-2 0-9 16,-18 3-18-16,2-1-5 16,-2 10-6-16,-21 3-2 15,46-7-2-15,-37 10-1 16,1-3 0-16,22-5-2 15,-21 16 0-15,30-25 0 16,7 1 1-16,0-5 1 0,-1-4-2 16,-1 17-36-16,-11-5-91 15,2 6-74-15,8-14 111 16</inkml:trace>
  <inkml:trace contextRef="#ctx0" brushRef="#br0" timeOffset="15765.752">17228 6345 633 0,'0'6'357'15,"1"-1"-79"-15,-1 1-80 16,-8-5-24-16,-1 3-54 15,9 1-26-15,8-1-47 16,-5 1-15-16,1-1-18 16,-4-1-2-16,-7-2-16 15,7 3-50-15,-4-4-184 16,3 3 161-16</inkml:trace>
  <inkml:trace contextRef="#ctx0" brushRef="#br0" timeOffset="16345.037">17724 6806 514 0,'-36'-18'316'0,"45"14"7"16,-6 5-147-16,-12-1-26 0,13 6-22 16,12 0-52-16,6-3 31 15,-1-1-14-15,-1-1-31 16,-5-1-12-16,2-1-20 16,5-1-8-16,-1-2-9 15,0 2-3-15,-5-3-2 16,2-1-1-16,-6 1-4 15,-2-1-23-15,-4 6-85 16,-2 0-81-16,-2 1 110 16</inkml:trace>
  <inkml:trace contextRef="#ctx0" brushRef="#br0" timeOffset="16715.35">17699 6915 441 0,'-6'3'309'0,"-2"-2"6"16,-2 5-121-16,-2-3-27 0,27-3-37 15,-12 6-8-15,7-1-20 16,23-10-10-16,-39 15-19 16,19-11-7-16,11 1-6 15,-15 0-1-15,29-13-4 16,-20 13-5-16,-4 0-16 16,2 0-8-16,-10 3-14 15,7-8-4-15,-3-3-19 16,-5 7-33-16,3-7-117 15,-6 8-126-15,0 1 176 16</inkml:trace>
  <inkml:trace contextRef="#ctx0" brushRef="#br0" timeOffset="17224.804">18548 6609 798 0,'-25'6'388'0,"57"-11"-126"16,-49 16-35-16,24 13-60 0,13-6-18 15,-37 15-46-15,11-2-18 16,-2-10-31-16,-17 19-12 16,-3-8-16-16,17 6-8 15,-9-7-8-15,-3 1-3 16,10 0-1-16,-3-3 0 15,2 1-9-15,4-9-25 16,1-16-77-16,5 7-44 16,3-23 83-16</inkml:trace>
  <inkml:trace contextRef="#ctx0" brushRef="#br0" timeOffset="19268.104">11799 8209 401 0,'35'-8'301'0,"-17"8"17"16,-11 1-132-16,-2-2-35 15,-13 3-61-15,5-3-15 16,-16 10-16-16,-4 1-2 16,7 5-5-16,-9 9-6 0,10-6-10 15,12 0-9-15,-5 0-10 16,3-7-5-16,-8 19-5 16,-4 1 0-16,2 3-3 15,-3-10 1-15,19-8-1 16,-4 3-1-16,-1-3 0 15,9 6-1-15,-10-2 0 16,9-8 1-16,-4-2 2 16,-10 2 1-16,20-12 3 15,-4 4 8-15,15-9-96 16,6 3-106-16,-10-1 118 16</inkml:trace>
  <inkml:trace contextRef="#ctx0" brushRef="#br0" timeOffset="19623.078">11897 7830 945 0,'-21'0'418'0,"25"4"-205"16,8 5-29-16,-47 10-60 15,63-22-33-15,-19 8-45 16,-12-5-20-16,42-10-15 16,-40 22-2-16,15-13-22 15,-39 13-69-15,4-9 58 16</inkml:trace>
  <inkml:trace contextRef="#ctx0" brushRef="#br0" timeOffset="21182.59">12315 8310 421 0,'-1'0'231'16,"1"-1"-35"-16,8 0-23 15,-8 1-22-15,13 0-8 16,1-1-9-16,20-9-6 15,-24 1-22-15,14 5-14 16,-53 4-28-16,34 1-12 0,30 1-15 16,-33-6-9-16,48 0-10 15,-35 1-4-15,11-2-4 16,-6-1 0-16,-2 4-1 16,4-4 0-16,-18 6-21 15,0-4-44-15,1 1-161 16,-9 1 143-16</inkml:trace>
  <inkml:trace contextRef="#ctx0" brushRef="#br0" timeOffset="21544.89">12302 8507 581 0,'2'-2'291'16,"28"-9"-92"-16,-17-2-29 15,-31 11-47-15,18 2-14 0,-19 9-15 16,12 4-4-16,18-18-5 15,11 7-4-15,2-9-12 16,8-1-5-16,-8 3-16 16,-22-1-8-16,23 0-15 15,7-6-5-15,-11 7-10 16,15-7-1-16,-41 23-2 16,8-9 3-16,1-5-72 15,-5 3-63-15,1-1 78 16</inkml:trace>
  <inkml:trace contextRef="#ctx0" brushRef="#br0" timeOffset="22548.875">13103 8171 273 0,'-6'1'217'0,"5"-1"50"0,-7 2-44 15,7-2-45-15,0 0-16 16,0 0-19-16,0 0-12 16,-1 0-31-16,-6 1-13 15,7-1-23-15,1-1-9 16,0-1-10-16,3 0-4 15,12-4-13-15,30-6-4 16,-1 7-8-16,-22-1-3 16,28-2-5-16,-8 3-2 0,-3 2-3 15,-15 7-2-15,-29 5-1 16,-18-1 0-16,16 2 1 16,36-5 1-16,-41 11 1 15,14 0 1-15,-34 1 0 16,-18 5-2-16,15 3 1 15,6-4-1-15,-3 4 1 16,10-11 1-16,14-2 2 16,3-18-1-16,-7 4 2 15,6-3-1-15,10-12-4 16,-14 17 0-16,22-7-2 16,-2-2-1-16,-6 1 0 15,13 0 0-15,1 1-1 16,-9 7-1-16,-1 7 0 0,9-5 0 15,-3 1 1-15,-11 4-1 16,35-7 1-16,-11 7 0 16,-36 18-1-16,34-14 1 15,-36 13 1-15,-12 14-1 16,61-26 2-16,-36 19-1 16,-20 0 1-16,18-19 1 15,-22 13 0-15,16-15 1 16,-9 6 3-16,1-5 2 15,-28-4 5-15,-1 8 6 0,13-10 5 16,-2 0 3-16,1-4-1 16,-23-3-2-16,10-4-6 15,14-12-4-15,9 4-7 16,2 4-2-16,4 6-4 16,13-3-4-16,-28 14-80 15,28-5-65-15,12-1 90 16</inkml:trace>
  <inkml:trace contextRef="#ctx0" brushRef="#br0" timeOffset="26193.864">20067 2867 192 0,'0'0'139'0,"-1"0"-12"16,0 0-11-16,0 0-6 0,-21 2-8 16,15 5 8-16,15-10-4 15,11-3-6-15,12 7-23 16,-27-1-15-16,3 0-19 16,32-2-5-16,-17 1-6 15,16-1-2-15,-17 5 0 16,5-3 4-16,12 2 7 15,14-1 6-15,30-1-1 16,-22 1-5-16,10 2-8 16,5-3-2-16,-6 2 0 15,29-2 1-15,31-12-3 16,-9 3-3-16,-20-2-12 16,5-2-3-16,-4 4-4 15,-6 3-2-15,14-10-1 16,-16 19 0-16,-16-3 1 15,8 0 1-15,0 0-1 16,-2-5 1-16,-10 4 0 16,-11 0 0-16,-21 10 3 0,-1 1 0 15,-25-1 1-15,3 2 0 16,-5-5 2-16,-7-1 0 16,14-6 4-16,13-6 1 15,-35 7 5-15,2-4 3 16,9-2-65-16,-32-2-86 0,21-9 81 15</inkml:trace>
  <inkml:trace contextRef="#ctx0" brushRef="#br0" timeOffset="26843.864">19791 3031 523 0,'-4'4'251'0,"17"-11"-110"16,2-5-19-16,13 2-29 15,6 12-10-15,1-5-2 16,13 11 1-16,-16 5-12 15,17-13-4-15,18 11-11 16,8-22-4-16,26 14 4 16,-29 11 1-16,44-21 4 15,-23 25 5-15,10-23-3 16,14-5-6-16,-39 10-3 16,54-24-7-16,-1 2-15 15,-1 6-5-15,20-7-9 16,-34 10-2-16,-1 5-5 15,2-5-5-15,-28 11 2 16,18-2-1-16,-8-8 0 16,-2 7 4-16,3 0-5 15,-40 11 1-15,-10 6-2 0,-30 0 0 16,16-4-2-16,-23-10-2 16,-1 7-7-16,19 0-2 15,-56 5-14-15,24-1 3 16,-27-9-78-16,-10-1-48 15,15-5-140-15,-21 1-234 16,8-1 348-16</inkml:trace>
  <inkml:trace contextRef="#ctx0" brushRef="#br0" timeOffset="27491.9">19701 3003 167 0,'-14'-4'146'15,"-15"15"30"-15,13-2-16 16,3-4-29-16,-11 2-9 16,26-9 17-16,7-11 5 15,1 10-18-15,-6 4-18 16,17-10-42-16,-18 5-19 0,20-1-21 15,18-9 1-15,-7 20-7 16,15-3-1-16,10-1 8 16,7 4 10-16,39-11 18 15,-14 8 3-15,2 4 1 16,25-16-2-16,-46 9-19 16,46-13-3-16,6 0 4 15,-10-2-4-15,59-9 9 16,-36 7 1-16,-3-5-12 15,12 11-3-15,-35 0-9 16,11 6-5-16,9-13-6 16,-22 12-3-16,15-1-4 15,-9-6 1-15,-14 13 0 16,-1 0-1-16,-56 3 1 31,-22-2-2-31,0 2 1 0,69 5-2 16,-27-2-1-16,-20 2 2 15,-30-6-2-15,-10-1 4 16,-10 10-10-16,-6-10-67 16,-17-2-49-16,11-1-209 15,-13-7 207-15</inkml:trace>
  <inkml:trace contextRef="#ctx0" brushRef="#br0" timeOffset="28126.527">19521 3249 660 0,'-1'-3'309'0,"22"-1"-145"15,-17 0-20-15,-15 4-32 16,18-1-21-16,20-3-6 15,30 1 0-15,-8-3-16 32,-24 3-10-32,0 1-16 0,113-18-7 0,-5 2-13 0,-25-4-1 15,-21 12-5-15,-8 11 0 16,-2 4 4-16,37-9 0 16,-8 4 11-16,-1-8 0 15,10-11 2-15,-14 14 1 16,18-6-3-16,2 6 0 15,15 8-2-15,3-16-3 0,5-7-10 16,-3-2-3-16,3-4-5 16,-10 15-1-16,-484-47 35 47,897 62-44-32,-366-3 1-15,-88 0-1 16,183 5-2-16,-275 2-8 15,0 0 0-15,-5 2 2 16,-3 0-10-16,0-3-54 16,1 1-52-16,4 1-201 15,4-3 205-15</inkml:trace>
  <inkml:trace contextRef="#ctx0" brushRef="#br0" timeOffset="32569.548">22530 4271 470 0,'0'-1'237'0,"0"-1"-65"16,-1 1-35-16,0 0-34 15,0 1-10-15,0 0-15 16,0 0-10-16,0 0-18 16,0 0-8-16,0 0-9 0,-1 0-1 15,-3 7 6-15,2 14 1 16,-40 41 0-16,31-17-2 15,-11 1-3-15,14 5-4 16,-3-9-6-16,-2-6-3 16,-4 1-7-16,11 2-3 15,-17-4-2-15,5 2-1 16,19 0 1-16,-36-8 2 0,48-16 5 16,-25 8 1-16,-7-17 8 15,30-13 2-15,-9 1-54 16,23-16-81-16,0-2 69 15</inkml:trace>
  <inkml:trace contextRef="#ctx0" brushRef="#br0" timeOffset="33336.839">22144 4237 241 0,'-1'0'193'16,"0"0"42"-16,-1 2-54 16,-1 7-51-16,1-7-10 15,1 0-2-15,1-2 1 16,0 0-11-16,3 0-8 16,3 0-24-16,9 0-8 15,33 2-11-15,-12-6-3 16,4 5-2-16,-5 1 1 15,27-2 3-15,-5-3-5 0,19-10-8 16,3-4-6-16,-24 4-12 16,-4 6-4-16,-13-3-3 15,-3 6-3-15,-6-5-2 16,23-6-1-16,-2 5 0 16,-33 4 1-16,8 0 0 15,-40 11 1-15,-4-1-3 16,21-7-16-16,-2 3-76 15,-2-3-61-15,1 3-377 16,-3 0 344-16</inkml:trace>
  <inkml:trace contextRef="#ctx0" brushRef="#br0" timeOffset="34151.211">23008 4159 497 0,'7'-5'320'16,"-9"-2"-27"-16,12 6-113 15,-18 0-49-15,-2 4-61 16,17 6-18-16,-14 1-17 15,-12 9 1-15,14 5 2 16,-22 9 0-16,-12 29-2 16,24-3 2-16,-13-2-6 15,6-5-4-15,17-17-9 0,3-3-3 16,-35 6-4-16,22-6-1 16,-18-6 1-16,-9 3-2 15,33-12 2-15,-18 10-1 16,12-2 4-16,2-13 3 15,5-6 7-15,6-13 0 16,2-8-8-16,4 5-4 16,2-8-13-16,3 9 0 0,-2-3-2 15,3-1 0-15,0 2 0 16,6 0 1-16,30-13 0 16,-7-1-1-16,7-1 1 15,-23-4-2-15,-4 6-1 16,13 0 0-16,11-10 0 15,13 19-1-15,-16-2 0 16,0 12-2-16,-28 12 0 16,-5-11 2-16,4 27 3 15,-18 2 2-15,7 11 1 16,-7-1 5-16,-8-12-1 16,12-7 2-16,-13 3 1 15,9-1-2-15,-6 2 2 16,-7 4-2-16,5-10-1 0,2 1-1 15,0-1 0-15,10-6 0 16,1-1 0-16,-30 11 0 16,15 1-1-16,17-6 2 15,-24 0 3-15,40-18-5 16,-2-6-77-16,-10 2-100 16,26-7 108-16</inkml:trace>
  <inkml:trace contextRef="#ctx0" brushRef="#br0" timeOffset="34766.724">23287 4506 685 0,'-12'1'372'16,"11"-1"-188"-16,0 0-62 16,-2 6-16-16,4-6-24 15,6 11-11-15,2-6-7 0,29 30-8 16,-56-17-10-16,51-21-1 16,5 4-9-16,-3-7-4 15,5-1-6-15,-28 4-3 16,-4-12-2-16,1 3-1 15,14-9-5-15,5 4-2 16,-17 9-2-16,2-16-1 16,-13 5-2-16,-5-7-2 15,-1 1-6-15,-8 9-1 0,6 14-3 16,-12 20-3-16,11-10 1 16,-17 4 0-16,-16-1 3 15,20-8 3-15,-18 25 0 16,35-1 0-16,5-4 1 15,-33 7 0-15,10-7-1 16,-13 3 0-16,4-1 1 16,24 1-1-16,-1-5 1 15,5 5 1-15,4 3-3 16,11-12 3-16,4 0 3 16,3-4 1-16,-2 6 12 15,2 4-1-15,11-5 1 16,-17-10 1-16,11-13-2 15,-6-7-1-15,7-10 1 16,16 4-1-16,2-3 0 16,1-5-6-16,-12 4-123 15,-6 2-21-15,-7 4 69 0,-13 4-75 16</inkml:trace>
  <inkml:trace contextRef="#ctx0" brushRef="#br0" timeOffset="35772.996">24534 4404 243 0,'5'-3'190'0,"3"-1"17"0,-2-2-49 16,-1 3-17-16,-1 1-6 15,1-1-4-15,-1 1-14 16,1-1-5-16,-1 0-7 16,-4 2-6-16,0-1 2 15,0 1-5-15,-1 1-17 16,0 0-7-16,-24 7-18 16,-30 21-9-16,17-2-17 15,18-26-9-15,6 12-8 16,-40 4-3-16,47-20-2 15,-32 10-1-15,-2 3-2 16,73-20 1-16,-39 17-3 16,19-1 0-16,-20-1-2 15,-25 5-3-15,33-7 1 16,15-3-1-16,-12 1 2 0,7-5-1 16,9-4-1-16,-29 14-1 15,65-12 0-15,-12 9-1 16,-38 21 1-16,32-16 1 15,-30 18 0-15,5 5 2 16,1-13 0-16,-10 5 1 16,4-7 1-16,-10-3 0 0,-7 8 2 15,-1 3 0-15,-16-2 2 16,2 10 2-16,-12-16 3 16,-8-2 2-16,13-7 1 15,0-8 3-15,4 5-2 16,15-2 0-16,16-10 0 15,-18-9-2-15,3-5-1 16,-10 1-3-16,-6 3-12 16,21 3-19-16,6 3-35 15,5 1-19-15,-4 7-59 16,5 5-31-16,0-3-141 16,1 4 192-16</inkml:trace>
  <inkml:trace contextRef="#ctx0" brushRef="#br0" timeOffset="36299.274">24869 4408 748 0,'-18'0'368'0,"4"9"-124"16,-5 6-66-16,16 0-53 16,-34 16-26-16,16-17-29 15,34-4-16-15,-37 14-28 16,11-6-9-16,0 4-6 16,-16-4 0-16,2 3-4 15,28-6-2-15,-19 5-4 16,1-3-1-16,11 0 0 15,-5-4 1-15,22 4 4 16,2 1 1-16,0-10 2 16,15 1-2-16,-6-13-1 15,6-6 0-15,-9-4-1 16,8-2 3-16,-7-1 2 16,-17-3 3-16,28-3 2 15,-9-7 1-15,1-2 0 0,5 4-6 16,-23 3 0-16,-14 8 0 15,-15 4-4-15,2 3 2 16,-9-4-8-16,31-3-3 16,-18 8-4-16,31-11 2 15,-26 27-1-15,-6-11 3 16,8 12 2-16,-2-3 10 0,22-10-76 16,-6 17-76-16,17-9 94 15</inkml:trace>
  <inkml:trace contextRef="#ctx0" brushRef="#br0" timeOffset="36751.261">25237 4183 948 0,'-1'0'144'16,"2"0"-13"-16,11 0 116 15,-17 0-100-15,6 3-38 16,-6 3-47-16,-12 4-15 16,17 12-21-16,-13 2-9 0,1 15-7 15,-22 8-1-15,6 6 0 16,5-3 0-16,-4-2 2 16,22-11-3-16,-7-9 1 15,-4 2-2-15,-1-4-1 16,1 0 1-16,-3-1-1 15,6-2 3-15,4-9 1 16,1-3 1-16,4-4 3 16,2-6 0-16,6-5-65 15,-1-4-76-15,5-9 79 16</inkml:trace>
  <inkml:trace contextRef="#ctx0" brushRef="#br0" timeOffset="37036.548">25511 4040 655 0,'-1'0'331'15,"-2"-1"-108"-15,0 10-76 16,-2-2-21-16,2 3-27 16,-6 4-14-16,1-6-33 15,-1 13-15-15,1-7-16 16,-1 1-3-16,1-2 19 16,-4-6-50-16,3 5 15 15</inkml:trace>
  <inkml:trace contextRef="#ctx0" brushRef="#br0" timeOffset="37682.247">25497 4480 556 0,'2'1'349'0,"-2"2"3"15,1-17-133-15,1 17-74 16,-1-3-26-16,-2 12-31 16,-10 15-16-16,2-2-25 15,-1-4-4-15,-5-5-12 16,-3 6-6-16,7-1-3 16,-14 6-8-16,-1-7-4 15,-3 6 4-15,-6-3-1 16,11-6 2-16,36-7 4 15,-2-11 2-15,-4-11-7 16,7-4-8 0,-7 8-26-16,2 0-21 0,8-35-60 15,19-7-35-15,19-3-13 16,-15 3 15-16,-9 34 62 0,3-11 43 16,-4 10 40-16,-10 23 7 15,5-12 15-15,-4 12 7 16,21-5 4-16,-14 9 1 15,-24 7-1-15,32-5-2 16,-47 18-3-16,4-9-3 16,49-7-10-16,-51 12-5 0,12-6-6 15,-7 4 2-15,-41 4 0 16,27 1 0-16,-14-2 2 16,52-18 0-16,-20-7-23 15,-19 1 70-15,17-11-52 16</inkml:trace>
  <inkml:trace contextRef="#ctx0" brushRef="#br0" timeOffset="38884.72">26331 4560 299 0,'0'-4'236'0,"0"1"48"16,0-1-56-16,0 3-72 16,0 0-25-16,0-1-31 15,-1 1-12-15,0 0-7 16,-16 5-4-16,-9 14-7 16,13-4-9-16,7 6-16 15,-10-2-8-15,-10 6-18 16,13-5-3-16,11 0-6 15,10 2-3-15,-14-3-1 16,-6-3 1-16,11-1-1 16,-3-2 0-16,8-2-1 15,16 2 0-15,-7-9 2 0,11-3 0 16,11-11 0-16,0-9-1 16,5-5-3-16,2-3-1 15,-7-7 4-15,0 3 0 16,6-6 6-16,-15 10 2 15,1 1-5-15,-18 13 1 16,-17 6-6-16,7 4 0 16,-15 8-4-16,18-5-2 0,-11 9 1 15,-2-2 2-15,0 4 10 16,-1 10 4-16,14-5 1 16,-11 6 0-16,4-1-7 15,2-5-2-15,-3 4-3 16,14-5-2-16,2 3 2 15,-1 2-1-15,5 2 2 16,-1-5 1-16,1-4 2 16,7-1 3-16,0-6 3 15,2-5 1-15,5-4 2 16,4-7 1-16,-33-2-1 16,35-11-2-16,-19-8-6 15,1 4-2-15,27-13-2 16,-30 10 4-16,7-4 0 15,-5 2-2-15,-7 3-2 16,-6 3-5-16,-6 13 0 0,-6-4-5 16,-5 14-5-16,1 10 0 15,-2 8-37-15,-10-4-51 16,17 11 65-16</inkml:trace>
  <inkml:trace contextRef="#ctx0" brushRef="#br0" timeOffset="39602.654">27484 4329 588 0,'8'-10'301'0,"2"5"-71"15,1 0-28-15,-2 5-46 16,1 3-26-16,-9 4-47 15,-7 3-20-15,-6 17-12 16,2 6 1-16,-2 1 0 16,1 5-7-16,-5-15-11 0,-7 6-6 15,2 3-9-15,1-3-2 16,0-1-3-16,-4-3-1 16,-1-1 1-1,-2-4 0-15,10-1 1 0,4-4 0 16,4-9 2-16,7-2-8 15,-2-8-56-15,16-10-45 16,0-5-115-16,3-6-105 16,10-2 200-16</inkml:trace>
  <inkml:trace contextRef="#ctx0" brushRef="#br0" timeOffset="39850.482">27385 4460 809 0,'-9'-1'388'0,"3"2"-152"16,2-2-42-16,6 3-57 16,-2-3-15-16,0 0-21 15,8 1-11-15,3 3-26 16,12-3-13-16,35-6-21 16,-22 9-5-16,-1-13-11 15,-4 24-2-15,-17 3 1 16,-19-10 3-16,22 1-68 15,-10-8-64-15,12-20-352 16,8 3 303-16</inkml:trace>
  <inkml:trace contextRef="#ctx0" brushRef="#br0" timeOffset="40733.597">27967 4137 714 0,'-6'-11'415'15,"1"1"-79"-15,1 4-150 16,1 1-38-16,0 2-63 16,0 4-19-16,2-1-28 15,0 0-13-15,-7 11-8 16,0 15 7-16,-35 41 10 15,26-24 2-15,7 4-5 16,-3-1-3-16,-3 1-6 16,-6 1-3-16,-8-2 1 15,6 2-3-15,-3-10 0 16,-11 0 1-16,38-11 2 16,-7-4 0-16,-34 2 3 15,28-9 1-15,-35-8 5 0,0-4 1 16,48-21-10-16,-2 1-10 15,13-13-36-15,23 0-20 16,-5-1-28-16,6-1-4 16,2 2 22-16,-7-2 14 15,15 5 28-15,-2 7 7 16,-6 3 5-16,1 10 2 0,-10 6 1 16,-5 0 1-16,-6 8 0 15,-5 7-1-15,-12 4 4 16,-4 8 8-16,-7 0 10 15,2 0 2-15,-5 1 1 16,1-2-5-16,4-7-12 16,-1-4-3-16,9 0-4 15,-1-2-1-15,1 2 2 16,0-2 1-16,3 0 1 16,1-2 1-16,7-4 2 15,3 1 0-15,7-7 2 16,2 1-1-16,2-2-3 15,3-2-3-15,0-4-3 16,6-4-2-16,-3-2 3 16,5-4 1-16,-9 0 2 15,4-4 0-15,1 0-1 0,-1-6 8 16,-5-2 0-16,-5-2-5 16,-3-1-3-16,-12-2-5 15,5 0-3-15,-6 10 2 16,-7 3 0-16,-1 15-3 15,-5 3-3-15,-7 3-2 16,-1 12 3-16,-3 5 3 16,-1 13 10-16,10-5 7 0,-4 4 9 15,1-7 6-15,9-3 4 16,-21 8-5-16,23 2-3 16,1-1-5-16,2 3-7 15,27 0 3-15,-13-13 0 16,2-2 1-16,3-5 1 15,-1-12 0-15,6 1-24 16,17-8-28-16,-10-15 415 16,-4-4-300-16</inkml:trace>
  <inkml:trace contextRef="#ctx0" brushRef="#br0" timeOffset="41867.681">29319 4073 609 0,'2'-11'321'0,"-2"5"-91"15,-3 2-41-15,-1 7-75 16,-2 1-22-16,1 0-22 16,2 2-13-16,-3 2-14 15,-1 3-6-15,0 10-11 16,-5 1-3-16,-5 4-7 15,2 3-2-15,-10 13-4 16,-6 2-2-16,-1 14-1 16,-1 4 0-16,2-4 0 15,-1-2 1-15,-2-14 0 0,-1-6 2 16,8-7 2-16,4 3 2 16,3-9 2-16,10 1 1 15,-10-4-1-15,15-10 0 16,4 2 5-16,-6-8-2 15,12-6-1-15,-4-7-5 16,1-9-13-16,8-3-7 16,-2-3-23-16,0 5-9 0,27-8-13 15,8-2-1 1,3 1 19-16,-16-4 8 0,1 2 15 16,-11 1 5-16,15-5 4 15,21 6 2-15,-17 1 2 16,-1 25 2-16,-10-1-1 15,-6 8 1-15,-9 9 0 16,-1-9 1-16,-4 19-2 16,-4-1-1-16,-4 10 1 15,-3-3 1-15,-5 0 2 16,-4-5 2-16,2-1-1 16,-3 3 2-16,-2-9 0 15,3 2 0-15,-3-6 1 16,4-4 1-16,0-4-1 15,-1 0-1-15,3-4 1 0,6 4-13 16,3-3-74-16,0 0-56 16,0-4-147-16,0 0 164 15</inkml:trace>
  <inkml:trace contextRef="#ctx0" brushRef="#br0" timeOffset="42232.277">29748 4390 701 0,'0'-8'379'0,"2"2"-81"15,-2 8-99-15,-1-4-83 16,0 2-34-16,0 0-28 15,0 0-3-15,0 0 1 16,-7 15-1-16,-22 35-1 16,7-20-5-16,0 0-5 15,5-3-1-15,-6-3-8 16,9-5-5-16,8 5-9 16,-14 0-2-16,14-3-1 15,3-3-1-15,-12-6 3 0,8-3 1 16,-1-4 0-16,-4-5 4 15,22 0-51-15,-7-7-42 16,-6-2-155-16,32-5 138 16</inkml:trace>
  <inkml:trace contextRef="#ctx0" brushRef="#br0" timeOffset="43080.511">30192 4445 336 0,'4'2'231'0,"-2"1"-1"16,-2-2 51-16,0-2-31 15,0 0-11-15,-1 0-34 16,0 0-16-16,0 0-60 15,0 1-30-15,-5-1-40 16,-1-1-16-16,5 0-12 16,-27-5 0-16,-24-2-6 0,38 2-3 15,-44 32-11-15,61-13-9 16,-23 7-4-16,-7 5 0 16,27-26-1-16,-28 2 2 15,18 10 1-15,0-1 0 16,-3 11 4-16,8-2 1 15,11-16-2-15,1-2-1 16,24 1-3-16,2-1-3 16,-21 6-5-16,5 0 0 0,6-8-3 15,-10 0 1-15,9-1 6 16,13-6 0-16,-16-7 2 16,0-4 2-16,-8-1-1 15,-10 5-1-15,-4-1-1 16,16-1-3-16,-12 19-8 15,2-1-1-15,9 7-2 16,-36 26 0-16,16-15 4 16,-32 17-2-16,17 12 5 15,22-8 3-15,-20 14 1 16,32 4 6-16,-38 6 0 16,19-7 8-16,-26 4 8 15,-10-14 4-15,9 1 2 16,-33 6-6-16,30-6-3 0,2-5-3 15,-10-16 3-15,-1 12 0 16,16-25 3-16,1 4 0 16,17-6 0-16,19-16-1 15,-27 4 1-15,-7-13-7 16,22-18-29-16,-22-2-18 16,64-16-23-16,-5 11-5 15,-13 3 20-15,21 3 13 0,-36 5 17 16,26 7 9-16,4-1 8 15,0-2 4-15,5-1 8 16,-10 0 3-16,13 9 9 16,11 10 2-16,7 2 0 15,6-4-2-15,-11 8-7 16,-24-10-2-16,1 7-1 16,-10-4 0-16,-1-1 0 15,10-5 0-15,-8-1 2 16,4-4-4-16,-6-7-83 15,2 6-74-15,-5-6 87 16</inkml:trace>
  <inkml:trace contextRef="#ctx0" brushRef="#br0" timeOffset="44481.17">30530 4007 331 0,'-1'-10'209'0,"16"-12"1"16,7-2-25-16,-44 23-21 15,58-21-8-15,-37 27-13 16,-3 4-3-16,27-26-25 15,-8 20-15-15,1-10-28 16,9 7-10-16,-32 42-17 16,-11-23-2-16,-11 29-13 15,-7 1-4-15,-10-5-5 0,13 12-4 16,9-7 3-16,1 8-1 16,38-11-1-16,-49 17-1 15,11-17-4-15,-1-11 3 16,-15 5-4-16,34-22 3 15,-15 8 2-15,3-3-3 16,4-10 1-16,-6 2-1 0,18-7 3 16,-2-8 1-16,3 2-3 15,1-5-3-15,-1 2-14 16,0-1-8-16,1-1-16 16,28-22-7-16,32-25-16 15,-19 21-3-15,-7-14 7 16,-22 10 6-16,6-12 24 15,15 4 5-15,-1 13 4 16,22-1 1-16,-20 15-3 16,-19 4 0-16,-4 16 5 15,-9 9 1-15,-6 11 2 16,-2 5 2-16,0 16 14 16,-15-5 6-16,3-11 4 15,6 5-1-15,-8-20-9 0,14 2-6 16,11 4 2-16,2-6 0 15,19-4 3-15,-12 0-3 16,7-8 3-16,-7-1 1 16,-5 2-6-16,18-6 3 15,-13-6-4-15,16 2 1 16,0-16 0-16,6 3-5 16,-7 0 2-16,11-16-5 15,19-8 4-15,-8-6 5 0,-8-6-5 16,-18 9 2-16,-21 18-4 15,-15 5-1-15,7 12 2 16,-14-2-1-16,-16 11-4 16,50-1-4-16,-29 2-7 15,6 11 1-15,-7-1 3 16,-43 2 3-16,22 5 8 16,-8 8 2-16,15-9-2 15,12 0-1-15,-1 10-6 16,7-8-3-16,-1 12 0 15,2 10 0-15,7-18 5 16,4 3 1-16,6-2 0 16,-1-8 0-16,19 2 6 15,-7-4 0-15,0-2 1 16,6-2-1-16,-17 1 0 0,23-9 1 16,-27-9-2-16,27 0-5 15,9-7-6-15,-12-1-5 16,26 8 4-16,-21-27 5 15,-6 6 2-15,7-12 4 16,9-10-5-16,-11 22 0 16,16-6-3-16,-24 24 1 15,-3 7-2-15,37-11 0 16,-36 15 2-16,12 1-3 16,1 9 8-16,-26 6 3 0,-22 18-1 15,17-14 3-15,-9 8-6 16,-9 19 0-16,-4-19 5 15,-9 4 2-15,10-7-1 16,-7-8 2-16,21-4 0 16,-15 6 0-16,-17-4 10 15,-6-7 3-15,7-5 13 16,2-3 8-16,-5-10-1 16,3 0-2-16,-3 0-16 15,9-4-9-15,0 5-5 16,-3-3-4-16,29-1-8 15,-3 4-3-15,-4-7-19 16,8 5-21-16,-35 11-66 16,2-1-84-16,47 8 123 15</inkml:trace>
  <inkml:trace contextRef="#ctx0" brushRef="#br0" timeOffset="44979.843">32166 3931 671 0,'8'0'364'0,"-6"0"-70"16,3-1-90-16,-6 9-54 0,-2 5-33 15,-1-1-46-15,-11 8-6 16,1 2-40-16,-12-3-7 16,0 22-10-16,-6-5-3 15,-13 9-1-15,18 6-1 16,-5-12 5-16,-16 21 0 16,35-12 4-16,-6-7 3 15,-10 12 0-15,30-24 3 16,-24 1 4-16,3-6 0 0,10-21 2 15,-8 6-24-15,18-10-88 16,-14-3-74-16,5-5 89 16</inkml:trace>
  <inkml:trace contextRef="#ctx0" brushRef="#br0" timeOffset="45252.175">31626 4210 950 0,'7'-1'443'16,"12"-4"-182"-16,7-1-57 15,14 4-76 1,-21 1-35-16,1 1-53 0,65-5-13 15,19 5-17-15,-12 7-1 16,-43-4-1-16,-3 2 2 16,-26 5-39-16,2-10-56 15,-10 8-227-15,-10 0 201 16</inkml:trace>
  <inkml:trace contextRef="#ctx0" brushRef="#br0" timeOffset="46707.445">22075 5849 325 0,'-4'3'200'16,"-1"-5"6"-16,5 2-40 15,0 0-40-15,0 0-15 16,0 0-30-16,0-1-18 15,0 0-16-15,0 0 1 16,2-5 5-16,9-20 4 16,13-22-3-16,-17 20 1 15,2-16 0-15,-4 10 3 0,17-15 10 16,0 1-1 0,-3 4-15-16,-6-2-9 0,-7-1-18 15,3-1-8-15,1-6-6 16,5 0-4-16,1 9-7 15,-3 3-1-15,4 11-7 16,-4 5-2-16,7 13-5 16,-5 5-4-16,9 9-4 15,14 10 1-15,-18 9 3 16,20 7 3-16,-17 5 11 16,-9 3 4-16,7-3 4 15,-13-3 3-15,1-6 3 16,1-3 2-16,-4-9 3 0,-1-4-42 15,-6-4-213-15,-3 0 172 16</inkml:trace>
  <inkml:trace contextRef="#ctx0" brushRef="#br0" timeOffset="46983.528">22162 5473 598 0,'-3'2'378'16,"3"3"-1"-16,0-4-143 15,0-1-5-15,0 0-38 16,17-1-23-16,38-1-51 16,-18 1-23-16,-9-4-39 15,8 1-15-15,-15 2-18 16,-1-2-6-16,-10 4-6 15,-13 1-4-15,15 2-69 16,-14-1-66-16,2-2-506 16,14 10 429-16</inkml:trace>
  <inkml:trace contextRef="#ctx0" brushRef="#br0" timeOffset="47354.883">22571 5549 731 0,'13'-6'361'0,"-4"6"-111"15,-8 9-61-15,-1 11-47 16,-3 2-12-16,-18 2-25 16,0 33-11-16,12-15-32 15,-6 20-9-15,7 8-16 16,-1-32-9-16,-23 20-4 16,13-17-3-16,0 2-1 15,0-7-3-15,-11 2-4 16,-6-7-1-16,5-8 3 15,11 8 3-15,37-36 9 16,-8 10-20-16,-2-17-111 16,0-15-89-16,-10 9 106 15</inkml:trace>
  <inkml:trace contextRef="#ctx0" brushRef="#br0" timeOffset="47783.14">22529 5510 761 0,'1'-6'331'0,"8"0"-164"16,9 0-25-16,2-3-24 15,2 0-11-15,6-3-13 16,-2 0-10-16,9 5-18 16,1 2-10-16,7 11-14 15,6 4-6-15,-14 8-5 16,-3 4-1-16,-18 1-5 16,16 7-3-16,-11 2-7 15,-16 4 3-15,-37-10-2 16,7 6-3-16,-16-7 7 0,12 6-3 15,17 9 0-15,-45-10 3 16,19-6-5-16,2-22-1 16,2-2-5-16,8-15 4 15,-19 5-5-15,-9 11-11 16,19-29-66-16,0 6-40 16,41-8-199-16,5-8 192 15</inkml:trace>
  <inkml:trace contextRef="#ctx0" brushRef="#br0" timeOffset="49357.06">23596 5487 482 0,'7'-3'249'0,"-7"2"-69"15,0-1-47-15,0 2-40 16,-1 0-15-16,-3 11-14 16,-2 1-5-16,-13 33-13 15,9-24-9-15,-2 0-10 16,-3 4-8-16,-5 11-8 16,4-12-3-16,8 4-5 15,2-3 2-15,10-15-2 16,-1 6 0-16,2-8 2 15,2-5 1-15,9-4 3 16,2-8 1-16,4-9 2 16,3-10 0-16,1-8-3 15,4 6-1-15,2-9-5 16,-1 9-3-16,2 1 1 16,1 2 0-16,-6 12 3 0,-12 1 2 15,-8 9 13-15,-12 4 6 16,-7 2 3-16,6 8-1 15,-13 3-11-15,7 2-5 16,1 8-3-16,-3 1-2 16,12 3-2-16,-1 2 0 15,-18 1 3-15,19-3 0 16,9-4-1-16,-3-4-1 0,20-5 0 16,7-3 3-16,-23-1 2 15,5 0 2-15,0-7 4 16,-14-2 0-16,12-7 3 15,7-3 0-15,3-7-2 16,13-4 2-16,-30 3 1 16,21-14 0-16,-2-1-1 15,-23 5 2-15,41-11-5 16,-25 13-2-16,-7 1-2 16,5-2-4-16,-17 6-6 15,-1 5-2-15,-4 7-4 16,0 6-3-16,0 9 6 15,-4 1 0-15,11-6 1 16,-10 1-4-16,11-2-87 16,-4 1-89-16,1 11 113 15</inkml:trace>
  <inkml:trace contextRef="#ctx0" brushRef="#br0" timeOffset="49807.984">24286 5520 479 0,'33'-19'294'16,"-30"15"-36"-16,-3-2-44 16,14 7-22-16,-11-1-35 15,-12-1-23-15,12 8-48 16,-22-4-19-16,-11 10-20 0,5 2-6 15,5-2-14-15,7 3-4 16,15 2-11-16,-5-1-3 16,-14 5 1-16,-3 0-3 15,3 3 0-15,12 2 0 16,-4-9-3-16,2-7 2 16,3-9-6-16,1 0-17 15,4-5-54-15,-1 2-47 16,0 0 68-16</inkml:trace>
  <inkml:trace contextRef="#ctx0" brushRef="#br0" timeOffset="50157.336">24801 5184 846 0,'-7'-6'399'0,"6"5"-174"16,-1 7-50-16,-8 3-57 15,-4 5-25-15,-4 10-19 16,-3 1-6-16,4 13-19 0,-9 2-7 16,0 1-1-16,-2 4-2 15,3-7-4-15,4 1-4 16,4-4-13-16,-5-7-3 15,5 5-2-15,-5-6 4 16,14 1 0-16,-3 7 0 16,4-22 0-16,5-6-3 15,-20 0-33-15,21-27-36 16,-8 2-78-16,11 7-61 0,14-28-338 16,-9 14 355-16</inkml:trace>
  <inkml:trace contextRef="#ctx0" brushRef="#br0" timeOffset="50471.716">25009 5164 506 0,'12'-5'330'0,"-2"-5"-6"16,0 1-75-16,-2 5-88 15,1 2-27-15,-3 2-30 16,-2 3-9-16,-4 10-22 16,-7 1-12-16,0 25-5 15,-4 4 1-15,-13 9 10 0,1 3 8 16,-2-6-4-16,-10-2-9 16,15-10-16-16,-5 1-13 15,-7-7-15-15,0-3-3 16,5 1-4-16,7-7 2 15,12-7 0-15,11-3-8 16,-6-8-82-16,1 2-60 0,2-7 80 16</inkml:trace>
  <inkml:trace contextRef="#ctx0" brushRef="#br0" timeOffset="51822.109">25741 5140 253 0,'6'0'197'0,"-2"-1"52"16,-15-2-32-16,9 3-57 16,-3 1-15-16,5 2-31 0,-2-3-19 15,1 0-11-15,0 0-3 16,0 0-10-16,-1 16-4 16,0 37-14-16,0-26-5 15,-19 3-7-15,5 3-3 16,-13 0-11-16,-1 3-7 15,1 9-10-15,-5-1-4 16,3 3 2-16,-1 2 0 0,4-10-1 16,2 0 0-16,1 0-2 15,10-5 2-15,4-13 1 16,7-7-1-16,9-14 0 16,-2-14-5-16,12-7-6 15,1-8-4-15,10-15-8 16,5 0-3-16,10-1-2 15,-3-1 2-15,6 7 6 16,-1 5 6-16,-6 4 5 16,-10 0 1-16,-6 11 0 15,-7 5 0-15,-1 10 0 16,11 13-1-16,-9 2 2 16,2 5 1-16,-10 8 4 15,-3-1 1-15,-2 7 2 16,4-1-2-16,-11-2 2 15,1-1-1-15,-12 0 1 0,-2 2 2 16,2-2-2-16,-5 1 0 16,-14 1 4-16,15-12-2 15,15-2-2-15,-12-8 1 16,35-7-6-16,-28 2 1 16,0-1-3-16,8 0-16 15,2 0-66-15,-10 12-46 0,26 0-158 16,18-13 174-16</inkml:trace>
  <inkml:trace contextRef="#ctx0" brushRef="#br0" timeOffset="52623.477">26320 5464 397 0,'-1'-1'247'0,"0"0"-28"0,0 0-68 16,0-2-14-16,1-2-16 15,0 4-8-15,4-9-16 16,0 2-7-16,-2 1-5 15,4-5 0-15,4-17 1 16,-18 27-8-16,-8 4-18 16,-5 2-6-16,0-1-9 15,-2 4-2-15,-9-4-11 16,10 5-8-16,-14 6-11 16,0-6-4-16,4 11-7 15,-5-3-1-15,18 2-1 16,2 2-2-16,5 3-1 15,6 0 1-15,4 6 0 16,0-7 1-16,3 3 1 16,2 1-1-16,1-8 1 0,5 5-1 15,3-11 0-15,1-7 1 16,6-6 5-16,0-10 4 16,10-7 1-16,-3-8-2 15,14-5-9-15,10 0-5 16,-11-4-1-16,6 3 1 15,-16-3 5-15,-9 0 0 16,-1 9-1-16,-6 6-1 0,-5 11-3 16,-7 4-3-16,-5 5-3 15,-7 0-1-15,-2 12 1 16,0 2 3-16,1 14 3 16,-8-1 2-16,0 1 1 15,-4-2 3-15,10 4 0 16,-3-2 1-16,13 1 2 15,-4 0 0-15,4-7 2 16,4 1 5-16,-4-12-82 16,4 0-49-16,-5-7-129 15,12-3-101-15,5-10 229 16</inkml:trace>
  <inkml:trace contextRef="#ctx0" brushRef="#br0" timeOffset="53476.097">26666 5339 792 0,'6'-9'431'15,"-8"8"-103"-15,-2 0-95 16,-8 8-88-16,18 10-40 0,-16 3-32 16,8 3-12-1,-11-10-23-15,-10 5-13 0,8 0-12 16,-5 3-3-16,5 3 2 15,1-3-5-15,2 3 5 16,6 0-6-16,4 5-4 16,-3 0 5-16,7 1-4 15,1-5 2-15,0-4 0 16,6-4 1-16,-1-5 0 16,-1-2 3-16,10-9 1 15,1-6-2-15,4-10-1 16,3-3-5-16,-8-11-3 15,3 3-1-15,0-7 0 16,2 0 1-16,14-3 3 16,-23 5 2-16,18 0-4 15,-8 0 0-15,-10 8-2 16,17-10 0-16,-19 13 1 16,-1 3-2-16,-8 6-4 0,-1 9-1 15,-5 5 1-15,-1 8 1 16,-3 1 5-16,-1 6 0 15,5-3 1-15,-1-2 0 16,5 4 1-16,4-1-1 16,0-4 0-16,5-2 1 15,2-2-1-15,1-3 0 0,8 0 0 16,-1-2 0-16,5-2 0 16,4-1 0-16,-2-7 2 15,1 1 2-15,4-8 1 16,-9-6 1-16,14 2-1 15,-15-4 0-15,-5 2 0 16,5 0 0-16,-13-1 1 16,7 7-2-16,-8 6-1 15,0 8-3-15,-14 1 0 16,-1 2-1-16,0 5-1 16,-19-5 0-16,-3 6-1 15,-5 8 0-15,-10-5 1 16,14 11 2-16,1-3 2 15,5-4 2-15,10 3-1 16,0-1 3-16,8 2 4 16,-1 2 2-16,3 0 6 0,5-3 2 15,13-1 4-15,-3 2 1 16,3 8-5-16,-6-3-2 16,10 3-8-16,12-20-1 15,10-15-1-15,-4 1 1 16,-25 8 2-16,17-10-5 0,-8-4-27 31,-11 6-31-31,2 1-80 0,42-26-19 0,7-22 87 16</inkml:trace>
  <inkml:trace contextRef="#ctx0" brushRef="#br0" timeOffset="54338.111">28091 5279 269 0,'-3'-22'219'0,"12"8"45"16,-11-9-48-16,3 12-76 16,5 1-29-16,-5 3-40 15,-6 4-7-15,4 2-4 16,2 5-2-16,-2-4-2 15,0 0-4-15,-5 14-18 16,-1 14-1-16,-37 43-5 16,20-28-2-16,1 3-3 15,-1-6-5-15,4-5-6 16,1-1 1-16,0-7-1 16,12-5 2-16,-3-5-1 15,0 2-1-15,5-7-1 16,-9 1-14-16,5-7-46 15,5-6-31-15,-10 0-145 0,4-5-221 16,7-8 295-16</inkml:trace>
  <inkml:trace contextRef="#ctx0" brushRef="#br0" timeOffset="54604.225">27896 5354 860 0,'-2'-3'406'0,"-8"-4"-172"15,12-7-55-15,5 10-66 16,5 6-31 0,-7-1-33-16,2 0-11 0,34 17-19 15,1-3-5-15,-18 5 1 16,5-9 3-16,-23-11-57 15,4 5-74-15,18-8-346 16,-21 3 299-16</inkml:trace>
  <inkml:trace contextRef="#ctx0" brushRef="#br0" timeOffset="55687.777">28473 5000 563 0,'14'-7'325'0,"-14"7"-28"15,0 0-81-15,4 9-59 16,-8 0-30-16,2 4-44 15,0 5-25-15,-8 1-32 16,2 2-9-16,-2 7-10 16,-2 4-2-16,-5 11-1 15,-2 5 1-15,-4 3 3 16,2 0 1-16,-4-11 5 0,-4-8-1 16,4-6-6-16,0-1 0 15,10-5-2-15,4 5-3 16,0-7 2-16,3-3 1 15,4-8 0-15,-10 3 4 16,15-8 2-16,-26 1 2 16,26-2-4-16,2-3-3 0,-29 3-11 15,56-10-12-15,-24 2-17 16,7-10-7-16,22-5-16 16,-29 2-1-16,12-8 8 15,13-4 8-15,12-14 24 16,7 4 8-16,4-1 7 15,-5 7 2-15,1 18 2 16,-9 5 4-16,-19 17 6 16,-9 2 15-16,-17 19 25 15,-13 2 5-15,-4 3 20 16,9 11-6-16,-9-7-15 16,11 3-1-16,-5-5-17 15,-4-6-7-15,3-6-8 16,5 3-5-16,5-5-1 15,-2-7-4-15,28-1 0 16,-13-10 0-16,32 2-3 16,-20 5 1-16,-8 0-5 0,8 0-1 15,-12-6-2-15,26-5 2 16,8-7 0-16,8-1 0 16,-4-5 0-16,-3-1 1 15,-11-6 2-15,-4-2 2 16,-2-4 0-16,-8-2 3 15,-2-4-7-15,-9-12 3 16,-2 13-9-16,4 6-6 16,-7 6-1-16,-1 12-4 0,-7 2 4 15,0 3 0-15,-4 10 0 16,-3 2-2-16,1 10 3 16,-5 4 1-16,3-4 6 15,5 10 2-15,-3-8 5 16,1 1 3-16,-1 3 7 15,1 1 4-15,2-1 6 16,1 0 0-16,9 3-4 16,1-3-3-16,9 1-3 15,2 0-1-15,2-7-2 16,3 0-1-16,1-2-2 16,4-8 1-16,4-4 1 15,1-5-13-15,6-9-55 0,-3-2-40 16,10-8 53-16</inkml:trace>
  <inkml:trace contextRef="#ctx0" brushRef="#br0" timeOffset="56903.841">29829 5510 167 0,'-1'0'81'16,"0"0"-12"-16,1 0 3 15,0 0 37-15,0 0 20 0,0 0 18 16,0 0 1-16,0 0-21 16,0 0-13-16,-1 0-24 15,0 0-12-15,0 0-16 16,0 0-9-16,-1 0-9 16,1 3-2-16,0 5-1 15,0 0-1-15,0-2-1 16,0 1 0-16,0-4-3 15,-1 2-1-15,0 0 0 16,0 1 2-16,1-5 10 16,1-1-1-16,0 0-7 15,0 0-5-15,0-1-14 16,0 0-5-16,8-3-2 16,6 0-2-16,32-44-2 15,-22 27 1-15,5-4-2 16,-4-6-1-16,-2-8 0 0,-7-9-2 15,-4-8 0-15,6 3-1 16,1 0-3-16,6 9-1 16,1 8-1-16,-4 1-2 15,1 5 2-15,-7-3-2 16,2 7-2-16,0-1-1 16,-1 16-2-16,0-3 2 0,1 3 0 15,2 7-1-15,-1 0 0 16,0 1 0-16,2-3-5 15,1 6 0-15,10 5-2 16,7 9 1-16,-18 5 8 16,3-4 2-16,-24-5-5 15,-6 4-27-15,7 2-104 16,-1 0-154-16,-8-2 183 16</inkml:trace>
  <inkml:trace contextRef="#ctx0" brushRef="#br0" timeOffset="57207.59">29965 5296 404 0,'-11'-10'284'16,"8"5"41"-16,2 4-83 0,-2-4-64 16,3 5-23-16,0-2-26 15,10 0-9-15,19 0-13 16,33 0-10-16,-33 5-34 16,-6-1-16-16,-2 3-23 15,-7-4-8-15,4 9-4 16,-16-12-3-16,-2 2-83 15,0 1-71-15,0-1 88 16</inkml:trace>
  <inkml:trace contextRef="#ctx0" brushRef="#br0" timeOffset="57738.115">30225 5381 480 0,'-3'-6'314'16,"3"8"3"-16,2-3-124 15,-2 1-86-15,0 0-26 16,0-1-13-16,0 1-1 15,9 2-8-15,4 2-11 0,35 15-19 16,-29-10-5-16,-4-9-3 16,7 8 0-16,0-8 0 15,6-2-2-15,2 0 0 16,-12-14 0-16,4 2-4 16,-16-4 0-16,-3-1-2 15,4 7-2-15,-11-5-4 16,-6 2-3-16,-14-1-6 15,3 6-5-15,-12 5-2 16,13 12-2-16,1 9 1 16,-1 5 2-16,0 4 2 15,-3 4 2-15,6 0 3 16,-2-4 1-16,7 2 0 0,0-10 1 16,8 4 0-1,-1-2 0-15,2-1 0 0,3-1 0 16,1-5 2-16,2-4 3 15,12-3 2-15,-2-2 3 16,14-3-23-16,-2-3-64 16,3-7 52-16</inkml:trace>
  <inkml:trace contextRef="#ctx0" brushRef="#br0" timeOffset="59072.458">30753 5301 293 0,'5'0'247'0,"-3"-6"59"15,0 2-46-15,-1 8-62 16,-1-3-15-16,0-1-9 16,-1 0-9-16,-1 5-21 15,-3 8-19-15,0-3-39 16,-21 33-11-16,14-33-15 15,-4 6-8-15,2 5-13 16,-1-2-7-16,4 8-14 16,-5-4-5-16,5 1-6 15,-5-4-2-15,8 2 0 16,6-10 0 0,1-5 1-16,0 0-1 0,1 10 2 15,16 3 1-15,2-17 2 16,6-10-1-16,3-13-5 15,0-4-6-15,2-7-15 16,6-1-5-16,9 3-8 0,10-7 2 16,-11 2 7-16,-1-3 6 15,-12 4 7-15,-19 4 3 16,4 13 1-16,-9 9 2 16,-7 7 0-16,-1 0 2 15,-5 8 1-15,-1 4 2 16,-4 6 3-16,-4 4 0 0,4 1-1 15,4 0 0-15,1-3-2 16,-4 0 0-16,-3-5-2 16,7 0-1-16,-4 2-1 15,8 1-1-15,5-1 0 16,-8-3 1-16,24 6 1 16,-1-2 1-16,-3-3 3 15,-1-2 1-15,-4-12 5 16,2 0 1-16,12-3 3 15,2-7 0-15,0-4-3 16,7-6-2-16,-1-6-6 16,0 0-2-16,-3-18-4 15,-2 6-5-15,-2-9-3 16,3 4 1-16,-5 0 0 16,-3 0 2-16,-5 19-1 15,-8-1 1-15,-7 16-2 0,1 8-2 16,-11 5 0-16,3 7 0 15,-2 6 4-15,0 1 2 16,5 5 5-16,-3-5 0 16,8 12-1-16,0 1 1 15,0-7-1-15,0-1 2 16,6-7-1-16,-2-4 0 16,10 3 1-16,4 1 1 15,-3-10 3-15,17 0 3 0,-9-14 2 16,1-2 1-16,11-3-2 15,-6-4-1-15,9-5-1 16,9 2 0-16,-6-8 2 16,-6-9 0-16,-3 1 2 15,-15-7-1-15,-6 0-7 16,-6 15-2-16,-8 9-6 16,-1 10 0-16,-9 8 6 15,-1 7 1-15,-3 8 3 16,-12 2-1-16,-4 9-2 15,0-1-1-15,-4 3 0 16,15 10 1-16,9-3 1 16,0-2-1-16,-2 0 1 15,-9-10 0-15,1 1 0 0,0 1-1 16,11-4 0-16,7 1 0 16,2-9 0-16,-1-5 0 15,11 2-6-15,6-3-13 16,-4-8-94-16,17 0-48 15,6-15 93-15</inkml:trace>
  <inkml:trace contextRef="#ctx0" brushRef="#br0" timeOffset="59620.42">32149 5244 724 0,'0'8'342'0,"1"-6"-109"16,-1 2-77-16,1 1 11 15,-1-5-3-15,-1-2-11 16,0 2-12-16,0-1-66 16,-5 0-22-16,-20-5-31 15,-30-10-9-15,28 17-8 16,-16-7-2-16,18 16-3 0,-5-3 0 15,4 5 0-15,6-3 0 16,-3-6-2-16,6 3-1 16,4-2-5-16,14 14-2 15,3-7-4-15,11 4 0 16,2-4 2-16,1 2 3 16,10 5 6-16,-3-5 0 15,9 4 2-15,-4-6 1 0,-9 2 0 16,-4 2 0-16,-1 2 2 15,-4 2-1-15,1-2 2 16,-6-1 1-16,-11-5 4 16,-1 0 2-16,-7 1 4 15,-8-4 0-15,-4-1 0 16,-6-1-1-16,-6-6-2 16,7 0 0-16,-10-4-1 15,4-2 0-15,5-3 0 16,1-2-2-16,13 4-4 15,2-1-3-15,3 2-28 16,3-1-20-16,6 3-86 16,2 1-72-16,8 1 129 15</inkml:trace>
  <inkml:trace contextRef="#ctx0" brushRef="#br0" timeOffset="60004.552">32541 4926 834 0,'4'-12'433'15,"4"4"-126"-15,3 2-140 16,-2 2-34-16,-4 4-30 15,1 6-11-15,-9-1-20 16,-1 0-17-16,-5 7-32 16,-6-1-9-16,-5 21-13 15,-1 4-3-15,-3 10 0 16,5 2 2-16,-19 4 1 16,8 7 4-16,0-3 1 15,1-3 2-15,57-11 5 16,-30-3-2-16,1-7-1 15,-8-7 1-15,-28-1-2 16,31-13 1-16,1-7-17 16,16 0-25-16,-7-10-87 15,14 1-70-15,-8-6 116 0</inkml:trace>
  <inkml:trace contextRef="#ctx0" brushRef="#br0" timeOffset="60266.252">32301 5079 1070 0,'17'-5'505'0,"-1"2"-206"16,9-1-49-16,9 4-87 15,8 1-38-15,5 1-54 16,-12-5-21-16,-5-2-29 16,-2 2-6-16,-4-1-7 15,-4 2 0-15,-7-4-51 16,-4 1-49-16,-3 0 57 16</inkml:trace>
  <inkml:trace contextRef="#ctx0" brushRef="#br0" timeOffset="61452.93">29655 5746 404 0,'6'-4'266'0,"1"-4"-12"15,6 4-58-15,-4-9-10 16,6 6-23-16,7 2-11 15,-1-9-36-15,5 5-18 0,2-9-32 16,2 7-14-16,22 11-19 16,6-2 1-16,12 5 3 15,8 0 1-15,8-4 20 16,26 7 5-16,29-6-3 16,0-5 0-16,27 0-28 15,-8-11-13-15,1 11-9 16,5 0-2-16,3 0 0 15,-21 1-1-15,-4 4 0 16,-13 5 1-16,-37 0-4 16,-3 3 0-16,-38-1-2 15,-10 3-1-15,-16 6 0 16,-11 0 0-16,-5-5 2 16,-5-1-1-16,-8-7 3 15,-2 0-1-15,-9-2-4 0,-3-9-22 16,-7-7-95-1,-5-9-29-15,0-11 76 0</inkml:trace>
  <inkml:trace contextRef="#ctx0" brushRef="#br0" timeOffset="62136.456">29823 5746 515 0,'-4'0'277'0,"1"3"-80"16,0-3-51-16,2 0-26 15,0 0-23-15,-1 0-4 0,1 0-23 16,1 0-11-16,0 0-1 16,0 0-6-16,7 2-6 15,8 1 1-15,37 5-10 16,-29-7 3-16,15 0 11 15,11 2 8-15,36 3 29 16,9 1 1-16,35-2-14 16,17-12-11-16,11-7-32 15,26 3-6-15,-1-5 3 16,-6 7 1-16,5 7 4 16,-24-10 15-16,0 13 9 15,-14-1 2-15,-29-4-5 16,-4 9-20-16,-37-12-17 15,-6 14-5-15,-22 6-5 16,-16-11-3-16,-12 12-5 16,-17-11-1-16,-8-8-7 15,-3 7-27-15,-9-10-74 16,1 2-52-16,-6-8 89 0</inkml:trace>
  <inkml:trace contextRef="#ctx0" brushRef="#br0" timeOffset="67922.448">21909 6806 295 0,'26'-27'217'0,"-26"22"14"16,4 8-87-16,8 0-31 16,-9-3-39-16,-12 0-15 15,0-1-30-15,-2 1-12 16,9 2-1-16,14 1 9 16,-10-1 17-16,-14-6 8 15,10 3 6-15,2 2-4 16,1 1-7-16,-1-2-1 0,0 0 1 15,-1-1-1-15,0 1-3 16,0-1-4-16,-1 1-8 16,1 0-4-16,0 0-1 15,0 0-2-15,0 0-3 16,-1 0-1-16,-9 3-6 16,-4 3-2-16,-28 18-4 15,34-12 0-15,-7 3-2 16,-4-2-1-16,11 7-1 15,-5-3-1-15,0 1 0 16,1 5 1-16,-5-1-1 16,5-4 1-16,3-2 0 15,5 0 0-15,1-1-1 16,0-4 1-16,4-7 2 16,-3-10 0-16,7-7-1 15,5-3-1-15,6-8-5 16,8-1-4-16,10-9-13 15,14 3-7-15,-3-1-4 0,8 3 2 16,-9 0 13-16,-13 0 8 16,4 2 8-16,-8 0 2 15,1 4 2-15,-3 4 0 16,-5 10 1-16,-9 6 1 16,-6 13 0-16,0 1 2 15,-6 11 4-15,2 7 1 16,-8-3 0-16,-4 5-2 0,-5-5-2 15,2-3-1-15,1 0-2 16,-1 0-1-16,2-1-1 16,-2 1 0-16,-5-6 0 15,5 1-1-15,4-8 0 16,-1-7 4-16,15-3 0 16,2-7-1-16,4-10-1 15,10-4-3-15,-1-5-2 16,9-3 0-16,1 0-3 15,0 1-2-15,1 0-1 16,-6 4 2-16,0 3 2 16,-4-2 2-16,1 8 0 15,-2-3 1-15,-1 15 0 16,1 5-1-16,-5 0 1 0,5 9 0 16,-8 1 0-16,-3 4 1 15,-1 4-1-15,-2 3 1 16,-4-2 0-16,-2-1-1 15,-3 0 0-15,-7-3 0 16,12 8 0-16,-6-1 0 16,-8-1 0-16,2 0 1 0,-12-6 1 15,4-2 0-15,9-2 1 16,-3-3 1-16,1-12-31 16,3-7-53-16,9-6-199 15,2-5 181-15</inkml:trace>
  <inkml:trace contextRef="#ctx0" brushRef="#br0" timeOffset="68620.706">22624 6740 524 0,'-1'-1'343'16,"0"-3"-34"-16,0 0-98 16,0 3-39-16,0-1-67 15,0 0-20-15,0 1-32 16,-6-3-11-16,-7 0-10 16,-32 13-3-16,24 10-6 15,-4 2 0-15,3-2-4 16,8 4-1-16,-4-5-2 15,15-1-1-15,-3-1-3 16,-1-2-2-16,18 2-2 16,-2-4-1-16,8 0 0 15,4-2-1-15,-3-4-1 16,1-1 0-16,1-3-1 0,1-2 0 16,2-2 0-16,1-3 0 15,1-7 1 1,-2 0 1-16,5-3 0 0,-1-3 0 15,-2-3-1-15,-1 0-1 16,-6-5 1-16,-9 2 0 16,2 3 2-16,-8 1 0 15,-10 0 2-15,4 5-1 16,-19-1-1-16,4 3-2 0,-3 7-4 16,-4 4-1-1,7 3-2-15,-5 1 0 16,7 14 0-16,0-4 0 0,0 1-1 15,4 1-3-15,2-13-16 16,1 6-31-16,8-3-83 16,2 3-59-16,2-5 115 15</inkml:trace>
  <inkml:trace contextRef="#ctx0" brushRef="#br0" timeOffset="69720.261">23183 6381 517 0,'1'-9'292'0,"1"2"-45"16,2 0-38-16,-1 6-66 15,0 2-34-15,-3 4-35 16,0-5-16-16,-1 0-16 16,-1 14 2-16,-4 14-2 15,-12 33 3-15,2-20 7 16,0 3 3-16,-3 6-6 16,2 6-6-16,-4-8-15 15,-2 1-8-15,2-13-9 16,-4-7-3-16,5-1-2 15,5-3-1-15,-2-4-1 16,11 2-1-16,-3-11 1 0,-7-10-1 16,16-2 1-16,5-1 0 15,13-6-1-15,13 3-2 16,3-4-1-16,-4-4-2 16,7 3-1-16,-4-3 0 15,2-2 1-15,1-2 1 16,1-2 2-16,4 3 2 0,-15-2 1 15,-1 1 0-15,-17 2 3 16,-4-4-1-16,-2 2-1 16,-2 5-1-16,0 2-4 15,-13 3 0-15,-3 6-3 16,-7 0 1-16,-3 4 0 16,4 6 1-16,1 3 1 15,2 0 2-15,6 6 2 16,3-2 2-16,2 1 1 15,0 2 1-15,2-3 0 16,4 0 0-16,6 1 1 16,0-4 1-16,11 5 0 15,1-6-1-15,7 1-1 16,10-2-2-16,2-12 0 16,-7-1 0-16,7-12-1 15,-8-2-1-15,0-6-1 0,10 0 0 16,-4-1-1-16,4-1 0 15,-4-5 1-15,-1 2-1 16,-5-7 0-16,-1 1 0 16,3 13-1-16,-7-9-1 15,4 23 1-15,6 5-1 16,-16 6 0-16,0 10 0 0,-2 3 0 16,-18-6 0-1,10 9 2-15,-3-1 1 0,-3 1-1 16,6 3 1-16,-11-2-1 15,-7-2 0-15,-10-1 1 16,7 0 2-16,-10-4 5 16,1 2 9-16,-2-9 16 15,-13-4 6-15,2-4 8 16,-1-1-3-16,-7-2-11 16,5-2-4-16,11-1-12 15,-4-4-5-15,20-1-6 16,11-1-2-16,2-5-6 15,17 3-32-15,1-2 402 16,9 1-287-16</inkml:trace>
  <inkml:trace contextRef="#ctx0" brushRef="#br0" timeOffset="70773.749">24408 6675 571 0,'-5'-17'306'0,"11"10"-63"15,1-8-28-15,-4 5-53 16,10 7-21-16,-11-5-30 16,-1 8-14-16,-7 0-16 0,-3-3-6 15,-14 6-12-15,2 4-5 16,0 6-10-16,5-1-6 31,8-5-14-31,1 0-7 0,-27 22-11 0,0-4-2 16,3 3-4-16,10-14-1 15,16-2-2-15,-4 0 0 16,8-3 0-16,1-1-2 16,8 3 1-16,13 1-1 0,0-2 1 15,-3 1 0-15,3-6 2 16,-3 0 0-16,2-5 3 15,11-4 1-15,-5-6 4 16,-1-7-1-16,5-1 0 16,-5-3 0-16,-3-4-2 15,-5 0 0-15,-3 0 0 16,-5-6-1-16,-4 5 1 16,-4-1 0-16,-5 10-1 15,-3 1-1-15,-13 10-3 16,-1 11-2-16,-8-2 0 15,-3 8-1-15,9 7 0 16,-10-12 1-16,19 9-1 16,-3-1-1-16,4-5-1 15,4 3 0-15,9-3-68 16,-2-4-54-16,15 1-173 0,8 1 177 16</inkml:trace>
  <inkml:trace contextRef="#ctx0" brushRef="#br0" timeOffset="71357.328">24698 6821 361 0,'-4'0'255'0,"-7"3"29"15,5-2-49-15,5-1-58 0,0 0-32 16,0 0-44-16,0 0-19 16,0 0-28-16,1 0-9 15,0 0-15-15,0-1-4 16,11-6-1-16,2-2 0 16,26-46 0-16,-26 21 0 15,16-1-1-15,-6-13-1 16,2-15-4-16,1-2-3 0,-4-9-6 15,0-1-2-15,8 3-2 16,-2-1-1-16,-1 7-2 16,-1 9 5-16,-8 19 7 15,-1 15 5-15,-5 12 1 16,-1 8-4-16,2 17-9 16,-1 6-5-16,1 19-2 15,3 4 0-15,0 1 1 16,1-1 0-16,2-11 0 15,8 4 0-15,-14-14 0 16,-3-4 6-16,0-5-64 16,-12-10-69-16,4 0 81 15</inkml:trace>
  <inkml:trace contextRef="#ctx0" brushRef="#br0" timeOffset="71612.207">24676 6455 701 0,'1'3'394'0,"10"-1"-38"16,14 1-92-16,-7-3-50 15,5 0-23-15,-2-2-40 16,15 2-20-16,9 0-52 15,1 1-23-15,-3-1-32 16,-26 0-11-16,-4 3-38 16,-6 0-54-16,-7 6 52 15</inkml:trace>
  <inkml:trace contextRef="#ctx0" brushRef="#br0" timeOffset="72469.972">25511 6578 669 0,'16'-21'340'0,"0"0"-102"15,-3 4-34-15,-5 9-70 16,1 3-25-16,-9 6-27 15,-2 4-9-15,-7 13-10 16,-3 11-5-16,-5 11-15 16,-1 11-6-16,-5 1-9 15,-6-4-3-15,0 5-8 16,1-4-5-16,0-3-4 16,0 3-2-16,3-6-2 15,0-1 0-15,9-11 0 0,8-6-1 16,3-13-3-16,-4-6-15 15,7-10-57-15,-3-5-44 16,4-10-163-16,-1-10 174 16</inkml:trace>
  <inkml:trace contextRef="#ctx0" brushRef="#br0" timeOffset="72954.663">25504 6538 600 0,'-1'-1'313'0,"0"0"-80"15,-1 0-50-15,1 0-57 16,0-1-21-16,1-5-27 15,4-5-2-15,-2-2-9 16,50-26-5-16,-20 30 0 16,0-4 3-16,4 5 0 15,-4 4-1-15,8 7-14 0,-12 6-8 16,-2 10-18-16,2 5-8 16,-18 4-6-16,11 1-2 15,-17 0-1-15,2 5 0 16,-13-1 0-16,-10-1 0 15,-1-2-1-15,-15-5 2 16,3-3-1-16,9 0 1 0,-17-10 0 16,-1 2 0-16,1-5 1 15,-7-7-1-15,13-3-2 16,3-10 0-16,2-4-2 16,4-1-2-16,2-1-18 15,5 3-26-15,10-6-81 16,2 4-52-16,7-2-337 15,5 4 337-15</inkml:trace>
  <inkml:trace contextRef="#ctx0" brushRef="#br0" timeOffset="73770.053">26277 6499 454 0,'-1'0'268'16,"-1"-2"-40"-16,1 1-51 15,0 0-20-15,0 0-7 16,0 0-3-16,0 0-17 16,0 0-12-16,0 0-19 15,0 0-11-15,-5-3-24 16,-21-9-8-16,-15 0-17 15,36 15-6-15,-14 6-13 16,12 2-5-16,-18 0-8 16,-9 1-1-16,8 1-4 15,-1 4 0-15,11 7-1 16,1 1 0-16,3-3-1 16,2 1-1-16,3-4 0 15,4 3 1-15,4 2-1 0,-1-2 1 16,1-6-1-16,0-1 1 15,1-8-1-15,5 1 0 16,-2 1 1-16,6-5 0 16,2-3 0-16,2-4 1 15,14-8 0-15,6-1-1 0,5-5-5 16,4-7-4-16,-2-3-4 16,-5-6-3-16,-1-9-2 15,-1 1 1-15,-10 3 5 16,-2 8 2-16,-6 12 8 15,-9 6 2-15,-1 8-3 16,-7 5-2-16,-9 7 0 16,2 5 1-16,-9 8 8 15,-6-1 4-15,0 10 4 16,-4-2 0-16,7 5-3 16,7 0-2-16,10-2 1 15,3 1-1-15,0-11-1 16,7 4 0-16,-5-16-2 15,7 1 0-15,6-3 0 16,-3-6-1-16,8 2-1 16,2 1 3-16,3-4-22 15,2-3-34-15,-5-5-120 0,-3-4-90 16,-6-10 155-16</inkml:trace>
  <inkml:trace contextRef="#ctx0" brushRef="#br0" timeOffset="74157.516">26628 6431 927 0,'-4'0'421'0,"3"3"-176"15,-3 1-38-15,3-4-64 16,-1 4-16-16,-2 17-32 16,-36 32-11-16,29-26-13 15,6 7-8-15,-2-5-13 16,-2-5-8-16,3 4-12 15,-2-10-4-15,3 5-11 16,-1-1-4-16,1-13-4 16,5 6-1-16,-3-13 2 15,3-2 1-15,3-4-1 16,-3 3 0-16,0-1-3 16,6-14-3-16,20-40-1 15,-12 19-9-15,4-5-16 16,5 7-4-16,4 4-2 15,-10 4 7-15,9 10 13 0,-4-1 3 16,-3 6 3-16,13 1-1 16,-5 8 1-16,-1 4 0 15,2 4 26-15,-4 4-39 16,-9 1-99-16,-3-3-378 16,-2-2 319-16</inkml:trace>
  <inkml:trace contextRef="#ctx0" brushRef="#br0" timeOffset="74902.307">27226 6367 402 0,'0'-1'267'15,"0"-7"-22"-15,0 4-50 16,0-1-14-16,-2-4-22 0,-4 9 2 16,11 0 4-16,-11-1-7 15,4 4-27-15,2-3-25 16,-1 0-46-16,-1 3-17 16,-10 19-18-16,-24 30-5 15,20-14-5-15,-5-1-2 16,3 11-3-16,-4-4-2 15,4-1-3-15,2-2 0 16,-6-15-2-16,3 1-1 0,2-12 0 16,6-3 1-16,2-7-30 15,5-2-36-15,2-7-100 16,0-10-79-16,5-6 148 16</inkml:trace>
  <inkml:trace contextRef="#ctx0" brushRef="#br0" timeOffset="75353.86">27064 6439 832 0,'3'2'391'0,"0"2"-153"16,2 0-36-16,1 1-65 16,-2 0-24-16,16 1-40 15,8 1-15-15,-4 0-23 0,11 0-8 16,-11-2-9-16,-3-4-2 15,5-3-4-15,1-2 0 16,6-2-2-16,0-3 0 16,-8-3 1-16,-5-2-1 15,-6-1 0-15,-2 0-1 16,0 7-1-16,-7-3-2 16,-1 5-4-16,-4 5-2 15,-4 3-4-15,1 6 1 16,-4 5 3-16,-2 2 1 0,0 9 4 15,1 2 2-15,-3 5 4 16,4 2 0-16,-2-2-1 16,-3-4-2-16,3 5-4 15,-1-4-1-15,1-3-1 16,4 6 0-16,-2-15 0 16,-1 0-2-16,3-5 1 15,-5-6-1-15,8 4-20 16,2 0-12-16,-3-8-21 15,4 0-30-15,5-6-80 16,-1-7-111-16,16 1 172 16</inkml:trace>
  <inkml:trace contextRef="#ctx0" brushRef="#br0" timeOffset="75805.61">27873 6441 696 0,'1'-6'297'0,"0"6"-145"16,6 0-16-16,-3-3-3 15,0 3 14-15,1 1 6 16,-11-1-5-16,3 6-24 15,-8 0-9-15,-3 4-22 16,0-3-10-16,-12 3-19 16,4 6-10-16,-8-2-23 15,-5 7-6-15,3 1-12 16,-7-5-4-16,10 8-5 16,15 1-1-16,-3-1-1 15,10-2 0-15,5-4-1 16,-7 3 1-16,17 1 1 15,-8-6 2-15,4-6 5 16,-5-6 1-16,3-4 2 16,33 14 0-16,-20-9-5 0,20-1-1 15,-2-2-2 1,-17-9-1-16,22 1 1 0,-4-2 0 16,-6-4 7-16,1-3-15 15,-3-3-68-15,-3 5-69 16,-1 3 80-16</inkml:trace>
  <inkml:trace contextRef="#ctx0" brushRef="#br0" timeOffset="77184.453">28379 6151 355 0,'7'-26'210'0,"2"13"-8"16,1-2-25-16,-1 4-22 15,-2 4-13-15,-2 7-26 0,0 11-7 16,-5 13-13-16,-2 17 3 16,-7 8 4-16,-5 0-1 15,-7-2-13-15,0-3-11 16,-7-6-22-16,-2 6-12 15,-6-1-14-15,0-1-4 16,5 7-7-16,3-1-5 16,-3-6-6-16,-2-7-3 15,6-6-2-15,0-6-1 16,14 1-1-16,6 1 0 16,3-9-1-16,5 0 1 0,9-6 0 15,-7-9 1-15,12-1 0 16,3-4-1-16,19-4-1 15,17 3 1-15,1-9-1 16,7-3 0-16,-10-4 0 16,-2 1 0-16,-3 3-6 15,-9-2-3-15,-3-1 0 16,-3-5 0-16,-20-4 6 16,6 3 3-16,-21-8 0 15,5 3 1-15,-5 3-1 16,3 5-2-16,-5 7-2 15,-4 7-3-15,-3 8-1 16,-11 4-1-16,11 8 2 16,-15-2 1-16,10 9 3 0,-3 2 1 15,3 8 3 1,2 1 2-16,7 1 4 0,-3-6 2 16,7 0 2-16,4 4 0 15,2-5-1-15,3 0-2 16,0-2-3-16,2-7-1 15,11 1-2-15,0 0 1 16,11-9 2-16,11-2 0 0,-5-8 1 16,4-4 0-1,-2-8-6-15,-10-9-6 0,15-5-16 16,-1-4-7-16,-3-11-1 16,7 4 3-16,-7-15 9 15,0 0 6-15,13 11 2 16,-13 2 1-16,-5 20 2 15,0 8 0-15,-14 10 1 16,17 8 0-16,-9 9 3 16,-15 3 2-16,-3 10 7 15,-11 5 8-15,-5 7 11 16,8 11 3-16,-8-4 2 16,-3 1-6-16,1-3-6 15,-7-10-1-15,-3-2-1 16,-1-7 1-16,-7-10 0 0,-3-3 0 15,-4-3-1-15,-2-2-1 16,-3-8-2-16,4-4-2 16,4-5-3-16,0-6-2 15,5-7-14-15,-5-5-15 16,7-2-26-16,0-2-15 16,7 13-26-16,10 13-19 15,1 4-69-15,13 13-79 0,-7 0 163 16</inkml:trace>
  <inkml:trace contextRef="#ctx0" brushRef="#br0" timeOffset="77489.775">29518 6745 1433 0,'0'0'696'0,"-13"0"-276"15,-4 3-206-15,-5-3-57 16,5 6-100-16,6-2-27 16,-4-3-11-16,13 6 254 15,3-3-203-15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1:22:25.13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2452 8880 495 0,'32'-98'253'0,"-31"96"-58"15,2-4-48-15,-3-2-34 16,5 0-12-16,2-11-23 16,-7-7-16-16,17 18-17 15,-8-16-1-15,-7 5-4 16,10 10-1-16,-11-10 0 15,0 9 0-15,-1-2 6 16,-7-4-1-16,3 7-5 16,-11-4-2-16,11 13-7 15,-12-2-3-15,-20-8-6 16,-4 7-4-16,1-3-7 16,-2 5-3-16,-10-2-2 15,8 4 0-15,-27 0-3 16,9 6-1-16,-4 7-1 15,-4 3-1-15,-4 14-2 16,-4 5-1-16,0 9-1 0,-2 5-1 16,-1 3 0-16,3-3-1 15,3 3 5-15,7-2 2 16,16 5 5-16,14 0 3 16,18 14 1-16,14 5 0 15,2-12 2-15,15-15 0 31,-5-24 0-31,0 2 1 0,59 61-3 0,6-4-1 16,28-2 1-16,-13-28 2 0,-4-28 2 16,17-8 0-16,8-9 1 15,8-14-2-15,17-1 1 16,-11-14 0-16,1-16 3 16,-9-15 1-16,-12-12-1 15,-4-9 0-15,-10-8-1 16,-8-5-1-16,-37-20 1 15,-2 5 1-15,-33-19-3 16,-8-1 0-16,-17 13-6 16,-21 4-2-16,-11 24-1 15,-16 18-2-15,-9 25-2 16,3 22-2-16,-16 19-7 16,-10 2-1-16,-4 29 0 15,-16 3 1-15,2 28 4 16,2 3 0-16,-3 10 4 15,12-13 0-15,13-19 1 0,15 0 0 16,36-19-11-16,3-4-35 16,21-3-2-16,17-4 22 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9T17:59:21.7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10617 4182 627 0,'0'-1'299'0,"0"0"-132"15,0 0-28-15,-1 0-33 16,0 0-27-16,0-1-12 16,0 1-2-16,-5 0-7 15,-15 3-3-15,-14 16-5 16,8-6-3-16,9 6-5 15,6 0-3-15,-3 5-13 16,15 4-6-16,-16 4-12 16,0 2-3-16,-4 3-3 15,14 2-1-15,-6-6 0 16,4-3-1-16,5-5 1 16,-6-1 0-16,14-4 1 15,6 2-1-15,4-8 4 16,-1-3 5-16,5-9-47 15,2-2-55-15,1-9 60 16</inkml:trace>
  <inkml:trace contextRef="#ctx0" brushRef="#br0" timeOffset="377.075">10585 3677 857 0,'-3'-7'412'0,"2"3"-142"16,1 4-69-16,0-1-60 0,-1 0-34 16,0 0-53-16,0 0-18 15,0 1-26-15,-1 0-5 16,1 0 4-16,1 3-14 15,1 5-112-15,-1-5-113 16,0-2 137-16</inkml:trace>
  <inkml:trace contextRef="#ctx0" brushRef="#br0" timeOffset="1014.404">11186 4203 527 0,'-1'-1'302'0,"0"0"-41"16,0 0-42-16,1-1-64 16,0 1-25-16,0 0-33 15,0 0-11-15,0 0-16 16,16-9-8-16,45-4-16 16,-33 15-5-16,7 2-14 15,5-3-6-15,-10-2-6 16,10 1-1-16,-20-7 1 15,-2 1 2-15,-4-1-29 0,-14 0-52 16,9 5-178-16,-13 2 156 16</inkml:trace>
  <inkml:trace contextRef="#ctx0" brushRef="#br0" timeOffset="1377.176">11053 4412 487 0,'0'0'328'0,"2"-1"20"16,3-10-88-16,13-6-78 15,-3 0-29-15,12 7-41 16,5 8-20-16,-1-5-38 0,4 4-14 16,0-6-22-16,-2 6-7 15,-1 8-5-15,-11-1 1 16,3 5 7-16,-12-8-20 15,-5 6-95-15,11 2-94 16,-20-7 112-16</inkml:trace>
  <inkml:trace contextRef="#ctx0" brushRef="#br0" timeOffset="2048.665">12001 4093 559 0,'9'-43'294'0,"-9"33"-65"16,5 4-22-16,-2 2-32 16,-8-3-20-16,6 5-39 15,-5 0-21-15,4 4-32 16,0-2-13-16,-1 0-9 16,1 21 0-16,-7 38-3 15,-13-27 2-15,4 12 0 16,-8 0-2-16,-4 8-7 0,19 8-6 15,-13-6-8-15,-9-12-2 16,11-2-4-16,-9-17 0 16,7-10 0-16,11-5 3 15,5-14-11-15,10 0-54 16,11-12 37-16</inkml:trace>
  <inkml:trace contextRef="#ctx0" brushRef="#br0" timeOffset="3119.936">12692 4491 421 0,'0'0'235'0,"0"0"-52"15,0 0-40-15,0 0-66 16,0 0-14-16,0 0-11 16,0 0-3-16,0 0 18 15,0 0 5-15,0 0 5 16,0 0-2-16,0-1-18 15,15-7-5-15,34-30-6 16,-31 2 0-16,10-5 0 16,-10-5 1-16,6-7-1 15,10 6-2-15,-9-3-10 16,5-4-5-16,-6-1-11 16,-1 0-4-16,-3-6-6 15,7 11-4-15,-11 10-3 16,-4 3-1-16,0 23-1 0,-5 3-4 15,-1 11-4 1,4 7 2-16,-3 6 0 0,-7 7 2 16,14 6 3-16,3 8-1 15,10-5 1-15,12-1 1 16,-4-3 1-16,4-8 3 16,-7-4 2-16,-10-8 3 15,-4 0-12-15,-12-5-45 0,0-3-146 16,7 3 129-16</inkml:trace>
  <inkml:trace contextRef="#ctx0" brushRef="#br0" timeOffset="3394.442">12800 4250 754 0,'-10'1'376'0,"13"-3"-126"15,-3-3-43-15,14-4-57 16,-1 0-18-16,4-1-17 16,10 3-19-16,0 1-42 15,1-3-15-15,1 5-26 0,-2 1-5 16,-11 3-1-16,-2 0 1 15,-5 3-26-15,-1 1-42 16,-2-3-126-16,-1 4-128 16,-5 1 192-16</inkml:trace>
  <inkml:trace contextRef="#ctx0" brushRef="#br0" timeOffset="3965.178">13316 4311 671 0,'10'-17'377'0,"-14"1"-59"16,12 6-91-16,-11 1-86 15,-6 0-41-15,4 6-54 16,-13 0-15-16,4 8-18 15,-4 4-3-15,-4 6 4 0,6 0 0 16,-5 2-1 0,0 5-2-16,7 2-3 15,2 4-3-15,5-5-3 0,-13 2-1 16,15-9-1-16,6-2 0 16,5-1 0-16,20-7 1 15,-8 5 2-15,-3-5 0 16,5-2 3-16,3 0 0 15,0-6 2-15,-6-2 2 16,6-1 2-16,-8-6 0 0,0-8-1 16,12 4 0-16,-17-13-2 15,6-1 0-15,2-2 1 16,-7-3 1-16,-1 6 0 16,-12 1 1-16,-13 4-2 15,-10 5-3-15,9 9-7 16,10 4-2-16,-2 4-3 15,-5 1-1-15,-10 1 1 16,-14 0 0-16,11 3 0 16,2 1 1-16,6-1 2 15,7 1 1-15,-1 0-23 16,5 2-26-16,4 0-61 16,0 0-41-16,3-4-115 15,3 0-174-15,3-3 292 16</inkml:trace>
  <inkml:trace contextRef="#ctx0" brushRef="#br0" timeOffset="4447.945">13596 4249 561 0,'5'-2'358'0,"-4"-3"-3"16,4 2-98-16,18 3-83 16,-21 0-39-16,-2 4-47 15,0 3-13-15,-23 8-16 16,19-3-4-16,-3 8-3 16,-4 0-6-16,23 2-10 15,-23 6-8-15,4-3-11 16,-1 0-4-16,5-6-3 15,-1-3-1-15,-2-8 1 16,1-2 0-16,-2 0 4 16,2-4 0-16,4-6 2 15,1 1-1-15,0 2-5 16,0-16 0-16,1-42-5 0,3 28-3 16,3 2-3-16,-2 0-5 15,1 14-1-15,0-5-1 16,-8 10 0-16,15 2 1 15,6-2 0-15,3 4 2 16,14-5 0-16,-10 2 2 16,8-2 0-16,2 2 1 15,-2 1 2-15,-3 4 14 16,-11-1-60-16,-1 1-21 16,-7 4 42-16</inkml:trace>
  <inkml:trace contextRef="#ctx0" brushRef="#br0" timeOffset="5860.61">14713 4186 216 0,'-1'-2'165'0,"4"-2"25"16,4 2-26-16,-7-2-33 15,3 2-11-15,-4-1-12 16,-1 2-5-16,1 0-12 16,0 0-9-16,0-1-17 15,1 1-6-15,-1 0-11 16,0 0-6-16,-7 0-5 16,-21 1-4-16,-28 11-6 15,31-2-2-15,-1 4-3 16,11 0-3-16,-10 4-6 15,1 2-2-15,-1 1-5 16,-12-3-3-16,18 6-1 16,4-2 0-16,5-3-1 15,11 6 0-15,-3-12 0 16,-1 1 0-16,8-1 1 16,-3-5 0-16,3 5 3 0,-1-9-1 15,1 0 2-15,2 2 1 16,4-9 2-16,6 7 0 15,1-14 0-15,4-7-1 16,-2-8-2-16,4-10-1 0,4 3-1 16,-1-1-1-1,6 2 1-15,-1 6-1 0,-3 1 0 16,0 3 0-16,-7 9-1 16,-10 1 0-16,-8 8-5 15,-5 4-2-15,2 10-2 16,-8-1 0-16,-4 6 5 15,-2-1 0-15,-11 2 2 16,7 4 0-16,3-1 0 16,-2 3 2-16,2 2-1 15,4 1 0-15,3 1 0 16,-13-8-1-16,18 4 0 16,-3-8 0-16,-8 1 0 15,34 4 1-15,-11-10 1 16,6 1 0-16,20 1 1 15,-17-7 1-15,11-4 3 16,-7-4 0-16,11 1 1 16,-1-2 0-16,-6 2 0 0,0-5-1 15,-4-4 0-15,-3 0-1 16,-2-4 2-16,7 12-1 16,-12-5-2-16,-2 1-2 15,2 6-28-15,-8-2-31 16,-3 4-84-16,0 0-73 15,-2 0 132-15</inkml:trace>
  <inkml:trace contextRef="#ctx0" brushRef="#br0" timeOffset="6350.909">15222 3946 1764 0,'4'18'10'0,"-2"2"3"0,-5 17 16 15,1 2 0-15,-9 0 5 16,-13-3 2-16,0-2 2 15,-8-1-3-15,1 3-8 16,13 3-4-16,-14 0-8 16,17-3-1-16,3-1-2 15,-5-14 0-15,19-8 1 16,-6 4 3-16,-3-17 4 16,5-2-1-16,2-2-13 15,2-14-28-15,8 7-105 16,-10-5-88-16,14-11 128 15</inkml:trace>
  <inkml:trace contextRef="#ctx0" brushRef="#br0" timeOffset="6731.544">15568 3814 1098 0,'-1'-6'590'0,"-3"3"-350"16,2 3-58-16,1 0-92 16,0 0-134-16,-5 14 63 15,1 14-5-15,-36 57-3 16,32-31 4-16,-5 1 8 15,10-11 3-15,-11 4 0 16,-3-4-2-16,-4-5-7 16,5 5-3-16,-10-7-3 15,7 3-1-15,0-12 1 16,-3-6-1-16,13-5 2 16,-10-16 2-16,20 4-23 15,-4-11-39-15,6-3-137 16,8 4-126-16,0-7 187 0</inkml:trace>
  <inkml:trace contextRef="#ctx0" brushRef="#br0" timeOffset="29364.421">12866 5451 171 0,'0'-1'134'0,"0"0"4"0,0 0-7 16,0-1-1-16,0 1-3 16,0 0-2-16,0 0-13 15,0 0-10-15,0 0-20 16,2-1-10-16,-2 1-18 15,2-1-9-15,-2 0-13 16,0 1-6-16,0 0-8 16,0 0-1-16,0 0 2 15,0 0 2-15,0 0 4 16,0 1 0-16,-1 0 2 16,0 0-1-16,0 0-3 15,0 0-3-15,-27 5-8 16,-25 10-3-16,13-10-3 15,-17-1-1-15,31 4-2 0,-1-2 0 16,3 0-2-16,17 0 0 16,-15 0-1-16,4 1 0 15,2-2 1-15,5-2 0 16,3-1 0-16,3-2 0 16,7 1-2-16,4-1-1 15,-6 0-3-15,0-1-1 16,11-1-1-16,8 1 1 15,31-3 1-15,-32 2 0 0,1 1 1 16,1 2 1-16,-2 4 0 16,4 3 1-16,-9 3-1 15,-2-2 1-15,-5 4-1 16,-1 3 0-16,1 7 0 16,-9 0 0-16,-2 10 2 15,-6 1 1-15,-5-4 5 16,-17 3 6-16,10-10 14 15,0-5 6-15,-1-1 11 16,16-3 0-16,-18-5 2 16,0 2-3-16,-1-12-5 15,6 1-4-15,-4-14-10 16,-4-3-4-16,4-3-10 16,0-10-7-16,12 13-14 15,5-2-14-15,0 6-37 16,0 5-24-16,6 7-91 0,-5-1-92 15,15 4 173-15</inkml:trace>
  <inkml:trace contextRef="#ctx0" brushRef="#br0" timeOffset="30303.963">13160 5558 351 0,'0'-10'179'15,"2"4"-37"-15,2 0-19 16,-2 4-27-16,1-2-3 15,-1-1-16-15,-2 4-9 16,0 0 5-16,-1 0 13 16,0 0 16-16,0 0 4 0,-6-2-10 15,-5-2-12-15,-1 2-20 16,-32-6-11-16,45 12-14 16,-14 4-8-16,-6-4-11 15,2 3-5-15,-5 2-7 16,-3-1-4-16,0 7-4 15,-1 3-1-15,11 3-1 16,-1 2-2-16,3 2 0 16,6-3 0-16,-5 3 0 15,12 0 0-15,1-9-1 16,0 3 1-16,4-8 1 16,-4-3 0-16,7 7 3 15,0-12 0-15,-2 5 1 16,13 3 2-16,-9-10 0 15,6 0 1-15,10-7 2 16,-7-6-1-16,11-6-1 0,-3-3-1 16,-2 3-3-16,-4-14 0 15,-4-3-1-15,-8 9 0 16,2-10 1-16,3 12 0 16,-4 7-3-16,9 2-1 15,-12 13-4-15,-6 3-3 16,-3 2-1-16,2-2-1 15,-7 2 1-15,-5 5 3 0,-26 29 2 16,42-11 1-16,-9 0 2 16,0-3 2-16,2 10 1 15,-1-14-1-15,4 8 0 16,3-4 1-16,-1-10-1 16,3 11 1-16,1-9 1 15,-2-2 0-15,1 1 0 16,-1-5 2-16,0-3 2 15,5 3 2-15,5-1 2 16,1-7 1-16,3 0 2 16,-1-2 1-16,-2-10-2 15,0 7-5-15,-6-5-124 32,-5 5-211-32,2 1 215 0</inkml:trace>
  <inkml:trace contextRef="#ctx0" brushRef="#br0" timeOffset="31657.133">13468 5543 533 0,'0'-1'257'0,"0"0"-91"15,0 0-37-15,0-1-43 16,0 2 0-16,0 0-3 0,0 0-4 16,0 0-11-16,0 3-11 15,-2 3-20-15,-2 8-7 16,-9 35-14-16,2-36-5 16,-2 9-5-16,7 5-1 15,-16-7 0-15,12 7-1 16,-9-7 1-16,-6-5 0 15,13 2 1-15,13 4 0 0,6-5 3 16,-14-14 4-16,8-1 2 16,-6-8-2-16,-2-4-4 15,12-1-5-15,7-14-6 16,-11-9-2-16,19-2-4 16,12 3-1-16,-3 0 2 15,10 4 1-15,-10 5 5 16,-11 0 1-16,3 10-1 15,-8 1 0-15,1 7-1 16,4 0-1-16,-19 7-4 16,11 5-4-16,-1 2-1 15,-19 7 0-15,24 8 5 16,-12-2 2-16,-2 9 5 16,14 0 0-16,-28 5 3 15,10 7 2-15,0-8 0 16,-3-4 1-16,8-10 1 15,-8-12 0-15,4 8 2 16,2-11 2-16,0 3 6 0,-2-5-1 16,1-16-3-16,2 6-4 15,4-17-9-15,2-3-3 16,5 1-4-16,2-4 1 16,5 2 0-16,-2-2 1 15,3 4 3-15,3-1-1 16,-2 9 2-16,1 3 1 0,0 7 0 15,5 5-1-15,-10 4-4 16,4 7-2-16,-7 6 0 16,-9 2 2-16,-1 6 3 15,-3 0 2-15,1 4 1 16,-1 1 1-16,4 0 1 16,-4 3 1-16,-7-4 2 15,7 3 0-15,-10-8 1 16,2-3 0-16,0-4-1 15,-11-8 1-15,11 5-1 16,-6-9-2-16,9 2-57 16,8 4-57-16,-3-8-317 15,3 0 280-15</inkml:trace>
  <inkml:trace contextRef="#ctx0" brushRef="#br0" timeOffset="32402.559">14061 5560 480 0,'-1'0'278'0,"0"0"-32"16,0 0-55-16,0 0-76 16,0 0-24-16,0 0-40 15,1 0-9-15,-1 0-11 16,1 0-6-16,0 1-4 15,12 5 0-15,16-1-5 16,19 25-1-16,-29-24-2 16,-1 0-1-16,-7-6 6 15,3 0 1-15,-4-9 1 0,1-3 1 16,4-2-5-16,2 1-3 16,-11-4-1-16,-3 2-2 15,-2 2-3-15,-5 0 0 16,2 6-6-16,-3 2-1 0,-6 4-3 15,-3 0-2-15,1 4 0 16,-3 0 0-16,2 4 1 31,8-4 0-31,0 0 1 0,-21 11 1 0,-5 6 1 16,4 0 1-16,14 2 0 16,-2-5-2-16,2 3 1 15,2 0-1-15,1-6 0 16,3 6 1-16,6-4-1 15,0-1 4-15,3 2 9 16,6-1 7-16,2-4 20 16,6 7 9-16,1-3 16 15,-3-3 2-15,-7-3-5 16,8-3-7-16,8-1-15 16,3 4-4-16,13-4-5 15,-9-3 0-15,-2-5 3 16,10-3-1-16,-15 1-2 15,-5-7-4-15,4 0-6 16,-18-9-10-16,11 3-89 0,5 4-80 16,-15-1 97-16</inkml:trace>
  <inkml:trace contextRef="#ctx0" brushRef="#br0" timeOffset="33649.533">15026 5531 407 0,'5'-4'241'0,"2"1"-30"16,-3 0-36-16,0 0-54 15,0 0-19-15,-1 1-17 16,-1 0-9-16,-1 1-4 16,2 0 1-16,-3 0-8 15,0 0 2-15,0 1-10 16,0 0-8-16,1 5-11 15,-1 8-9-15,-8 7-15 16,-11 30-5-16,11-22-3 16,-7 2-1-16,15 2 1 15,-12 1 0-15,-5-12 0 16,7 1 2-16,0-10 2 16,5 2 1-16,4-5 5 15,2-4 1-15,1-7-2 16,3-6-2-16,2-7-7 15,-1-4-3-15,2-7-4 0,1-7-2 16,3 5-3-16,-11-2 1 16,17 5 1-16,-1 1 1 15,5 2 0-15,10-1 0 16,-2 6 0-16,4 2-1 16,-4 2 0-16,-4 2 1 15,-5 5-2-15,-8 2 0 0,1 8-2 16,3 2 1-16,-1 4 0 15,1 2 2-15,-3 3 3 16,-2 1-1-16,-8 1 2 16,1 2 1-16,-5 3 0 15,2 1 1-15,-4 1 0 16,-13-2 1-16,1 3 1 16,1-2 0-16,-3-1 1 15,12 0-1-15,3-5 3 16,-2 3-1-16,-2-6 2 15,0-9 0-15,-2-2 0 16,4-6-20-16,9-5-103 16,-9 1-82-16,10-11 113 15</inkml:trace>
  <inkml:trace contextRef="#ctx0" brushRef="#br0" timeOffset="34385.084">15581 5560 453 0,'0'-1'243'0,"1"-4"-44"16,2 0-18-16,-3 4-15 15,0 0-11-15,0 0-13 16,0 0-10-16,0 0-25 16,0 0-16-16,0 0-38 15,0 0-15-15,0 0-20 16,0-1-5-16,0 1 5 16,0 1 3-16,-1 0 0 15,-2 12 1-15,-5 8-4 16,-12 34-3-16,11-27-5 15,-14-4-2-15,16 1-3 16,-2 0-1-16,-7-6 1 0,30 7-1 16,-14-11 2-16,2-5 0 15,15-3 1-15,-35-4 0 16,24 2 0-16,0 1 1 16,1-1 0-16,23 0-1 15,-15-4 0-15,-4-5 0 16,8-3-2-16,4-4-1 15,6 0-2-15,2-8-1 16,-3-3 0-16,0-4 0 0,-8-8 1 16,-2 5 2-16,1-3 1 15,-5 2-1-15,1 7 0 16,-2-1-1-16,-3 15-3 16,-3 2 0-16,-3 5 0 15,-1 3-2-15,-3-2-1 16,-1 2-1-16,0 0 0 15,0 0 0-15,0 0 3 16,-1 0 1-16,-9 10 0 16,6 2 0-16,-27 31 0 15,37-20 0-15,-10-3-1 16,1 4 0-16,-7-3 0 16,-11-8 0-16,19 6 1 15,-4 2 0-15,7-2 1 16,6 4 2-16,-6-9 1 0,8-7 17 15,3-1-74-15,0-4-90 16,9-2 97-16</inkml:trace>
  <inkml:trace contextRef="#ctx0" brushRef="#br0" timeOffset="35565.833">16037 5515 541 0,'30'-13'279'0,"-18"9"-68"15,-4-4-35-15,-2 3-55 16,2 4-17-16,-4 1-35 16,4 6-11-16,-9-2 1 15,4 1-2-15,-6 2 3 16,-8 0-1-16,6 13-13 16,-12-1-3-16,4 9-8 15,-4-6-2-15,-19 3-10 16,23 5-5-16,-4-7-5 15,7 12-2-15,14-13 1 0,-12-8 2 16,4-7 3-16,1-5 5 16,3-7-4-16,2-2-4 15,4-13-14-15,-1-9-14 16,7 0-25-16,2-1-8 16,0 0-2-16,3 3 10 15,2 4 21-15,1 0 9 16,3 6 9-16,7 0 1 15,-11 3 1-15,8 2-1 16,-8 3 1-16,-8 2 1 16,6 7 2-16,-14 0 0 0,15 7-1 15,-2 4-2-15,-9 5-1 16,-4-1 0-16,-16 2 1 16,2 2 2-16,3 5 2 15,7 2-1-15,1 0 1 16,-9 2-1-16,13-2 1 15,-12-3 0-15,2-8 1 16,8-1 1-16,-22-13 1 16,10-2 3-16,8 3 1 15,-4-5 0-15,6 3-4 16,0 0-3-16,0 0-4 16,4 0-2-16,-1-1 0 15,-3 0 0-15,4-9 0 16,2-6 0-16,13-22 0 15,-10 26 0-15,3-7-1 0,-4-3 1 16,15-6 1-16,3 0 1 16,-1 1-1-16,11 4 0 15,-9 2-2-15,-3 1-1 16,-1 9 6-16,-3 3 5 16,-3 10 3-16,-1 6 0 0,-4 5-5 15,-2 5-2-15,-4 3 3 16,-5 5 4-16,-1-1 5 15,0 3 0-15,-3 3-1 16,0-4-3-16,0 3 0 16,-21 2 1-16,19-15 4 15,0-3 10-15,2-13-43 16,15-14-38-16,-30-9 34 16</inkml:trace>
  <inkml:trace contextRef="#ctx0" brushRef="#br0" timeOffset="36683.297">16903 5114 303 0,'0'-1'226'0,"-1"-2"18"0,2 3-57 15,-1 0-4-15,-1 0-18 16,0 0-15-16,0 0-37 16,-3 6-21-16,-6 9-27 15,-14 39-8-15,15-21-16 16,-2 3-7-16,-3 5-13 15,3 1-6-15,-8-6-3 16,8 6-2-16,-2-7 0 16,-12-8 0-16,15 11-1 15,-20-4 0-15,15 8 0 16,1-3 0-16,-11 3 0 16,19-4 0-16,-11-16 1 15,2-4-1-15,15-18 4 0,-2-6-3 16,13-8-9-16,7-7-7 15,-5-14-28-15,10-1-10 16,-1-7-3-16,5 5 4 16,3 5 20-16,-3-1 10 15,0 8 9-15,-2 6 3 16,-1-1 0-16,-1 7 1 16,-6 9 0-16,-5-9-1 15,-12 18-2-15,12 2-2 0,-4 10-1 16,3 7 0-16,6 3 2 15,-13-1 0-15,-4 4 3 16,0 2 1-16,-21 1 3 16,15 4 3-16,-6-5 1 15,-1-3 1-15,13-2 3 16,-17-2 2-16,-7-7 2 16,-1-4 2-16,-5-3 2 15,4-3 1-15,-5-6-3 16,-3-9-1-16,14-5-3 15,-10-6-1-15,3-8-2 16,10 6-2-16,-11-1-8 16,21-1-5-16,2 10-10 15,2-1-24-15,21 4-125 16,-16-3-133-16,19 2 180 0</inkml:trace>
  <inkml:trace contextRef="#ctx0" brushRef="#br0" timeOffset="37216.574">17124 5465 619 0,'-6'-5'342'0,"5"3"-75"15,-8-2-80-15,9 3-97 16,10 2-32-16,1 6-31 16,2 0 3-16,4 2 2 15,0 2-1-15,9 0 0 16,-2-1-1-16,0-2-4 16,3-6 0-16,-13-4 2 15,5-1-2-15,-6-5 1 16,-1-4-2-16,-4-5-4 15,-3-4 0-15,-1 3-1 0,-4-3-1 16,-3-2-4 0,-6 0-4-16,-5 10-11 0,-4 2-3 15,1 20-3-15,-7 7-1 16,-6-1 4-16,4 13 2 16,1 1 3-16,-2 2 3 15,-3 3 4-15,1 3 0 16,-4-3 0-16,5-2 1 15,16 4 1-15,1-3 0 0,11-6 0 16,7 7 1-16,4-12-1 16,4-6 2-16,-2-7 3 15,7-7 0-15,-6-2 2 16,12 0-2-16,-2-5-1 16,-2-5-19-16,6-12-86 15,-10-5-88-15,17-11 105 16</inkml:trace>
  <inkml:trace contextRef="#ctx0" brushRef="#br0" timeOffset="37700.435">17595 5462 880 0,'6'1'444'0,"-2"1"-129"16,0 1-126-16,-13-2-34 16,1 5-36-16,-4-1-22 15,-8 2-36-15,10 2-10 16,-3 2-19-16,0 3-6 16,0 1-9-16,1 6-3 0,1 4-3 15,-2 3-4-15,2 6-2 16,1-4-1-16,-2 0 3 15,3-1 1-15,3-10 1 16,1 4 3-16,3-22 0 16,-1-1 0-16,4-2-2 15,-1 1-2-15,0 0-12 16,3-7-13-16,8-22-21 16,15-47-8-16,-10 28 2 15,-2 1 8-15,9 13 18 16,7 2 7-16,-8 10 5 15,9 4 2-15,-6 7 1 16,-8 2 0-16,5 8 3 16,4 4-2-16,-4 3 2 15,1 1-1-15,4 4 1 0,-8-1 2 16,-1 2-14-16,-1 0-61 16,-4-3 51-16</inkml:trace>
  <inkml:trace contextRef="#ctx0" brushRef="#br0" timeOffset="38617.474">18580 5517 390 0,'2'-3'246'16,"-16"3"-15"-16,10 3-81 15,-6 1-15-15,4 5-16 16,2 1 0-16,-15-1 5 16,-7 2 0-16,-4 0-15 0,0 3-14 15,5 5-28-15,-1-5-11 16,3 7-24-16,4 2-10 15,4-3-15-15,4 5-2 16,4-7-4-16,1-5-1 16,9 3 0-16,5-1-1 15,2-3 1-15,3-5 0 16,4-5 4-16,5 6 1 16,9-5 1-16,-3 0 1 15,6-6 2-15,-10-9 3 0,4-4 2 16,-5-2 2-16,-7 0 0 15,4-11 0-15,-7 2 1 16,-3-3 2-16,-7-5 0 16,-5 4-4-16,-10 5-9 15,6 4-6-15,-17 9-8 16,10 9-4-16,-9 4 0 16,-12 5 1-16,10 4 3 15,-10-5 1-15,12 6 7 16,7 0-15-16,6 2-105 15,8 5-89-15,1-9 122 16</inkml:trace>
  <inkml:trace contextRef="#ctx0" brushRef="#br0" timeOffset="39114.771">18774 5839 581 0,'-3'5'277'16,"1"1"-106"-16,4-3-76 16,2 3-24-16,3-3-5 15,-1-3 7-15,-2-5 13 16,-1-6 7-16,-1 1 11 15,3-5-1-15,-1 0-7 16,-1 0-5-16,5-11-14 16,0 0-8-16,6-7-19 15,0-11-9-15,2-2-13 16,1-4-7-16,1-5-7 16,0 2-1-16,4-5-3 15,13 8 0-15,-10-10 7 16,-1-2 4-16,-11 7 4 15,-5-2 0-15,8 22-9 0,10 10-6 16,-5 5-8-16,-7 2-1 16,-2 10-4-16,1-2-4 15,5 12-12-15,3 5-4 16,1 3 1-16,-4 4 4 16,0 4 13-16,3 0 5 15,-5 3-12-15,-4 0-21 16,-2 1-87-16,-4-2-67 0,-6-2 112 15</inkml:trace>
  <inkml:trace contextRef="#ctx0" brushRef="#br0" timeOffset="39380.963">18800 5529 868 0,'-5'-5'455'15,"5"3"-135"-15,3-8-104 16,-1-4-24-16,11 4-46 16,1 0-22-16,7 3-42 0,5 1-19 15,3 4-31-15,5 2-10 16,-10 0-13-16,-5 1-1 15,-4 3-18-15,-5 1-40 16,-7 3 34-16</inkml:trace>
  <inkml:trace contextRef="#ctx0" brushRef="#br0" timeOffset="40931.727">19846 5496 345 0,'7'-4'239'16,"23"-13"-6"-16,-29 9-49 15,-4 2-11-15,4 2-26 16,1 1-12-16,2-1-15 16,-4 3-13-16,0 0-27 15,0-1-18-15,0 2-33 16,0 0-11-16,0 2-12 16,-3 12-2-16,-3 5-2 0,-15 31 0 15,5-25-2-15,-3 6 2 16,7 3 1-16,1 1 2 15,-1-3 3-15,1-1 0 16,0-7 3-16,3 2 1 16,0-10 1-16,4-8 3 15,3-8-1-15,-2-17-4 16,7-2-7-16,0-3-8 0,7-7-16 16,3-2-6-16,3-8-7 15,10-2 2-15,2 4 10 16,13 8 5-16,8 3 11 15,-5 6 1-15,-2 1 4 16,-13 3 2-16,-3 11 6 16,2 1 0-16,2 13 6 15,-4 0 0-15,-10 8-3 16,-5 3 0-16,-12 0-3 16,0 3-1-16,-10 1 2 15,1 3 0-15,-7-2 0 16,-2 3 0-16,4-6-1 15,-9-6 0-15,11 0-1 16,7 1 0-16,-3-2 0 16,11-2 1-16,-8-12 0 0,2-2-1 15,7-4-4-15,-5 4-1 16,1 0-3-16,0 0-2 16,1-11-1-16,26-2-1 15,26-38 3-15,-33 27 1 16,11-8 2-16,-4-3 3 15,12 1 0-15,1-1-1 16,7 11-3-16,-5 3-2 16,-11 8 1-16,12 14-1 15,-27 1 4-15,6 6 1 0,-17 7 0 16,-14-3 1-16,9 13-1 16,-5 1 0-16,6 6 2 15,0 0 0-15,-3-4 2 16,-9 2 1-16,-4-4 2 15,8 3 1-15,-8-6 1 16,-3-9 1-16,12-7 1 16,-14-6 2-16,11-1-39 15,4-3-38-15,-5-8-196 16,0-7 166-16</inkml:trace>
  <inkml:trace contextRef="#ctx0" brushRef="#br0" timeOffset="41735.565">20772 5512 322 0,'35'-34'271'0,"-29"28"63"0,3 2-50 16,-6 1-90-16,0 5-41 15,-3-1-55-15,-1-1-24 16,0 0-17-16,0 0 0 16,-6 3-1-16,-9 2-5 15,-27 15-11-15,30-8-7 16,-2 2-9-16,2 4-6 0,0 0-7 16,2 1-4-16,4-2-3 15,0-1-1-15,5 3 1 16,4 3 0-16,7 1 0 15,4 0 0-15,2-8 1 16,-3-1 0-16,2-8 2 16,-2 0 2-16,7-1 3 15,-1-14 2-15,6-5 1 16,8 0-1-16,-9-15-1 16,8 8 0-16,0-6-1 15,-16-6 1-15,1 1-2 16,-9-1-2-16,-8 1-4 15,1 7-2-15,-11 7-4 16,-3 3-2-16,-6 10-4 16,8 3-1-16,-11 2 0 0,4 6 1 15,-4-1 3-15,-12-1-1 16,14 2 3-16,-2 0-1 16,5 5 1-16,5-3 1 15,7 3-24-15,1-5-30 16,2-3-131-16,3 0-158 15,0 3 217-15</inkml:trace>
  <inkml:trace contextRef="#ctx0" brushRef="#br0" timeOffset="42448.002">21451 5042 493 0,'6'-9'305'0,"-6"4"-27"15,-4 3-98-15,-2 4-104 0,4 4-22 16,-6 5-22-16,-3 1 2 16,-1 11-1-16,-3 7-4 15,-4 14 8-15,-5 9 4 16,-7 9 6-16,-5-1-1 16,5-1-11-16,2-4-5 15,7-12-9-15,1-1-4 16,3-1-3-16,2-3-2 0,-1-9 0 15,-2 17 1-15,15-17 0 16,-11-7 0-16,19 8 1 16,7-26-3-16,-2 8 2 15,7-4-1-15,6-4-2 16,-1-8-2-16,-8 3-2 16,13-5 0-16,-6-13-2 15,6 1 0-15,31-27 0 16,2 5 2-16,-31 5 3 15,34-5 3-15,-39 8 5 16,-12 1-1-16,10-11 9 16,-39 12 5-16,9 5 2 15,-5 4-2-15,3 16-14 16,-1 3-9-16,-8 10-9 16,3 5-1-16,-2 3 1 15,-6 1 2-15,4 0 1 16,2 1 2-16,5 3 2 0,11 2 1 15,2 0-1-15,12 9-1 16,-1-5 0-16,-7-2 4 16,9 1-3-16,-2-6 2 15,3-6 5-15,12 6-12 16,-11-8-72-16,-3-13-59 16,11 2 75-16</inkml:trace>
  <inkml:trace contextRef="#ctx0" brushRef="#br0" timeOffset="43062.792">22063 5458 479 0,'2'-5'330'0,"0"1"-10"16,0 1-70-16,3-1-26 16,-3 2-47-16,-2 1-27 15,0-1-44-15,0-1-21 16,2-2-23-16,-1 2-7 15,1-5-8-15,-2 5-3 16,-1 2-12-16,0-2-7 0,-21-9-9 16,-38-10-4-16,28 20-7 15,-5-6-2-15,5 9-1 16,-5 0-2-16,-4-2 0 16,6 8-2-16,6-5-1 15,12 13 0-15,8-5-3 16,4 1-3-16,8-1-3 15,2-4-1-15,12 5-2 16,7-5 0-16,4 5 2 16,3 0 1-16,3 2 6 15,2 3 2-15,-8 1 4 16,-9-2 1-16,-8 4 1 16,-19-2 1-16,5 5 1 15,-6-2 1-15,5 0 3 16,-8 1-2-16,23-13 6 15,-17 15-3-15,-23-10 2 0,-2-2 5 16,-32 7-1-16,17-17 6 16,16-1-2-16,4 0 0 15,-1-11 0-15,7 0-2 16,-1-12-14-16,4-4-34 16,9 0 20-16</inkml:trace>
  <inkml:trace contextRef="#ctx0" brushRef="#br0" timeOffset="44003.928">22778 5434 520 0,'46'-30'298'0,"-39"30"-42"0,2 0-53 16,-6-2-56-16,4 2-31 15,-8 0-37-15,0 0-10 16,0 0-16-16,-10 3 4 16,-6 5 9-16,-29 23 0 15,20-14-10-15,5 2-10 16,-5-1-19-16,0 1-8 15,6 0-9-15,-1-1-3 16,14-2-3 0,3-8 0-1,2-4-1-15,1 1 0 0,-7 31 0 0,9-5-1 0,7 8 2 16,4-24 5-16,0-8 8 16,2-7 3-16,6-12 4 15,4 4-2-15,6-8-4 16,-3-5-3-16,16-2-3 15,-8-6 0-15,-14-4-1 16,-1 3 0-16,-20-4-2 16,2 2-2-16,1 9-6 15,1 6-1-15,-13 2-4 16,-1 4 0-16,-10 3-1 16,-4 1 1-16,4 7-1 15,-1-3 0-15,9 8 2 16,1 0-1-16,5 0-13 15,-2 2-29-15,5-4-97 16,3-2-63-16,5 3 120 0</inkml:trace>
  <inkml:trace contextRef="#ctx0" brushRef="#br0" timeOffset="44463.353">23009 5664 775 0,'-5'-4'348'0,"3"-2"-172"16,2 1-34-16,-1-3-62 16,0 0-21-16,3-2-14 15,1-1-4-15,0-1 1 16,8-1 2-16,-5-1-4 15,0-3-4-15,1-2-3 16,3 2-1-16,-3-12 3 16,4-1 0-16,2-11-2 15,-2-9-3-15,6-4-4 16,8-3-3-16,1-3 0 16,2 3-2-16,9 8-4 15,-1 3-1-15,3 11-4 16,-3 1-1-16,-8 9 0 0,-13-3-2 15,2 3-2-15,2 7-2 16,-4-3-3-16,1 5-2 16,1 11-5-16,0 5-2 15,0 9-7-15,3 2 0 16,-2 3-22-16,-4 3-27 0,-2 1-54 16,3 7-49-1,-11 0 101-15</inkml:trace>
  <inkml:trace contextRef="#ctx0" brushRef="#br0" timeOffset="44763.245">23037 5367 478 0,'-7'1'295'0,"4"3"-23"16,0-8-89-16,-1-1-11 15,4-1-24-15,-4-5-4 16,13 7-9-16,3-6-5 16,4 4-9-16,5-4-10 15,6 1-26-15,1 7-13 16,10 1-31-16,-4-2-13 15,1 4-11-15,0 6 2 16,-8-4 134-16,-3 11-109 0</inkml:trace>
  <inkml:trace contextRef="#ctx0" brushRef="#br0" timeOffset="45696.365">23954 5537 292 0,'1'-6'247'0,"0"-2"60"15,0 3-52-15,1-2-74 16,0-1-26-16,0 3-37 15,-1 2-16-15,-1 0-22 16,0 2-11-16,0 0-7 16,0 0-7-16,0 0-15 15,0 1-9-15,0 4-17 16,-10 22-4-16,-25 44-2 16,-2-23 1-16,15 18 3 15,6 0 1-15,-11-5 1 16,14-5-1-16,-19-18-1 15,1 0-1-15,10-9 1 16,-8-5 0-16,17-7 4 16,2-5 2-16,2-8 6 0,4-3-13 15,-3-6-58-15,5-3-38 16,3-3-110-16,-1-8-81 16,5-3 179-16</inkml:trace>
  <inkml:trace contextRef="#ctx0" brushRef="#br0" timeOffset="46228.031">23937 5448 460 0,'-8'-5'289'16,"-5"1"-36"-16,12-4-87 16,-4-3-25-16,7 7-40 15,10-2-9-15,-7 4-3 16,7 2-1-16,-1-4 3 16,-1-2 0-16,3 0-5 15,2-4-3-15,8 9-15 0,-4-6-11 16,8 3-17-16,3 4-10 15,5-12-15-15,13 14-4 16,0 0-8-16,-9 1-1 16,0 14-3-16,-16-4-2 15,6 11 2-15,-14-4 1 16,-17 3 6-16,5 1 3 16,-27-6 4-16,7 7-1 15,-4-1 1-15,-10 2-1 16,-6 0-1-16,2 5 1 15,-9-11 0-15,-1-2 2 0,8-10 0 16,1-6 1-16,5-4-1 16,2-6 0-16,5-2-1 15,-2-8-2-15,13 1-5 16,-4-2-5-16,10 1-31 16,-5 2-23-16,3 4-66 15,6 4-48-15,-1 6-111 16,4 3-86-16,9 3 230 15</inkml:trace>
  <inkml:trace contextRef="#ctx0" brushRef="#br0" timeOffset="47296.104">24916 5386 1293 0,'1'-1'82'0,"-3"-2"7"16,5 3 72-16,-3-1-44 16,0 0-19-16,-1 0-31 15,0-1-12-15,0 1-12 16,-10-2-7-16,-7 1-10 15,-33 1-3-15,29 7-7 16,-14-2-1-16,7 4-4 16,2 8-2-16,-7-2-4 0,11 6-2 15,-2-3-3-15,-1 0 0 16,14 0 0-16,2 4 0 16,4 0-2-16,2-3 1 15,-1 1 0-15,4 0 1 16,0-5 0-16,2 3 2 15,6-2 0-15,-3-9 1 0,5-1 3 16,0-7 1-16,5-6 4 16,9 2 0-16,4-9-2 15,-2-6-3-15,6-5-3 16,-8-6 0-16,6-1-3 16,10 4 0-16,-4-3-1 15,-1 0-1-15,-5 4 1 16,-13 4-1-16,-8 7 0 15,-1 8-4-15,-11 9-3 16,0 9 0-16,-5 8-2 16,-7 2 5-16,4 8 2 15,-6-2 2-15,2 2 3 16,4 0 2-16,-1-2 2 16,0-5-1-16,10 1 0 0,8-2-2 15,13-4 2 1,2-5 0-16,5-7 1 0,-2-2 2 15,2-6 1-15,8-2 0 16,-7-7-2-16,3-5-1 16,-2-1-3-16,4-3-1 15,-3-6-1-15,-3-5 1 16,-2 1 1-16,-9-7-1 16,4 14-1-16,2 7 0 15,-12 3-2-15,9 10 1 0,-3 2-1 16,-8 4-1-16,13 3 0 15,-2 4-1-15,0 1 2 16,-4 0 1-16,-3 5 1 16,-8 0 0-16,1 6 1 15,4 4 1-15,-4 2 1 16,-3-4 0-16,2 4 2 16,-10-7-1-16,-7-6 0 15,9 4 1-15,-17-7 1 16,2 0 2-16,5-1 0 15,-5-1-1-15,0-1-1 16,21 4-2-16,-8-5-14 16,8 1-29-16,-4-4-95 15,-2-2-77-15,13 0 125 0</inkml:trace>
  <inkml:trace contextRef="#ctx0" brushRef="#br0" timeOffset="48269.855">25745 5093 357 0,'15'-17'261'0,"0"3"45"16,-9 0-39-16,-1 4-39 0,7 5-18 15,-13 2-65-15,8 7-22 16,-13 9-61-16,-9 3-26 16,3 16 0-16,-10 5 15 15,2 10 17-15,-1 2 6 16,2 0-10-16,-8-8-14 15,2-6-20-15,6-1-8 16,-3-11-7-16,4-1 1 0,3-4-1 16,-2-7 1-16,6-5-5 15,3 0-7-15,1-6-26 16,5 0-15-16,1-1-25 16,1 1-10-16,0-1-9 15,0-1-3-15,0 1-11 16,0 0-10-16,0 0-30 15,1 0-15-15,13-7-1 16,31-32 13-16,-30 18 52 16,2-6 30-16,3-2 41 15,-11 2 22-15,8 3 42 16,-11 9 25-16,-7 6 49 16,1-1 1-16,-3 12 12 15,4 4-2-15,13 6-11 16,8 5 5-16,-4-6-18 0,-3 2-14 15,-3-4-30-15,9 1-14 16,6-5-22-16,13-4-6 16,1-10-8-16,-5-2 0 15,-1-3 0-15,-5 0-2 16,-7-3-1-16,-4 0-2 16,-7 2 1-16,-4-4-2 0,-1 15-5 15,-7-7-4-15,-1 10-5 16,-1 8-3-16,-6 7 0 15,-2 1 0-15,0 10 2 16,-4-1 0-16,-2-1 3 16,3 8 2-16,-2-5 0 15,5 3 0-15,1 0 0 16,-1-4 1-16,0-2 1 16,-2-5 0-16,5-1 1 15,1-1 0-15,1-3 2 16,3-1-1-16,-6-4 2 15,1-5-6-15,6-1-39 16,1 2-24-16,-1-6-88 16,1 2-57-16,0 0 133 15</inkml:trace>
  <inkml:trace contextRef="#ctx0" brushRef="#br0" timeOffset="48715.835">26404 5232 462 0,'19'-12'254'0,"-6"5"-32"16,2 1-37-16,-8 6-18 15,-2-4-1-15,0 9 2 16,-3 1-6-16,-2 5-18 15,-2 4-6-15,-4 6-15 16,-5-2-5-16,-10 5-9 16,-9-6-16-16,-8 0-30 15,6 11-16-15,-7-10-22 16,3 2-7-16,14-3-10 16,-10-7-2-16,22 3-3 15,3 0-1-15,9 1 0 16,9 3 0-16,-8-5 0 15,0 2 1-15,-3-5-1 16,15 0 0-16,10-4 0 16,12 1-1-16,7-7 3 0,-8-5 0 15,1-2 0-15,1 0-3 16,-1-2-30-16,-1 1-31 16,-5-1-73-16,-2-2 16 15,-8 3 63-15</inkml:trace>
  <inkml:trace contextRef="#ctx0" brushRef="#br0" timeOffset="50196.358">27008 4921 702 0,'4'-4'349'16,"-4"1"-116"-16,-2 3-54 15,1-1-76-15,0 1-27 16,0 0-33-16,0 10 0 16,0 13-2-16,-5 32 2 0,-5-24 4 15,0 6 3-15,-7 7 0 16,0 0-3-16,-4 14-10 16,-2 2-7-16,-1-9-10 15,-2-3-3-15,4-13-4 16,-9-8-1-16,11-3-1 15,8 1-1-15,-3-10 0 16,2-1-1-16,7-3-1 16,-6-5-3-16,14 3-5 15,4-1 0-15,14-1 3 16,4-4 1-16,6-3 5 16,11-5 1-16,-4-3-2 15,7-1 0-15,3-3 1 16,5-2 0-16,-9-11-1 15,9 4 1-15,-10-5 0 16,-8 6 0-16,-3 0 0 16,-17-5 0-16,-5-1 0 0,-5-9 1 15,3 5-1-15,-7 2-3 16,2 15-4-16,-13 2-2 16,-7 11-4-16,6 3-1 15,-6 8 0-15,3 4 0 16,-1 10 4-16,-5-2 1 15,-4-1 8-15,14 3 4 0,0-5 6 16,10 6 0-16,4 0 3 16,2-4-2-16,16 2-2 15,-2-5-3-15,3-2-4 16,-3-1-2-16,1-6 0 16,9 1 1-16,1-6 4 15,-2-5 1-15,4-3 2 16,-5-10-2-16,4-9-7 15,6 4-3-15,-6-19-8 16,5 3-2-16,6-7-2 16,7-4 1-16,-2 6 1 15,-10-2 1-15,-2 15-1 16,-2 5 0-16,3 14 2 16,0 6 3-16,-3 7 1 15,-12 3 2-15,-4 8 1 0,-3-5 1 16,-7 2 1-16,3 12 0 15,-8-2 1-15,4 5-1 16,-6 4-2-16,-6-11 1 16,0 2 1-16,-8-3 0 15,-1 3 5-15,-3-1 0 16,-14-3 4-16,-5 0 1 16,-7-8 1-16,3 0 1 0,1-7 3 15,6 0 0-15,-4-7 1 16,0-6-2-16,7-5-2 15,7-3-1-15,7-6-8 16,2-4-8-16,11 3-24 16,-2-2-15-16,7 7-36 15,1 2-19-15,3 4-69 16,0 6-61-16,4 5-284 16,-2 9 326-16</inkml:trace>
  <inkml:trace contextRef="#ctx0" brushRef="#br0" timeOffset="51356.795">28109 5588 439 0,'6'-4'305'16,"-5"1"3"-16,3 1-97 16,-11-1-33-16,2 3-44 15,6 0-20-15,-2 0-26 16,1 0-6-16,0 0-4 16,-1 0-1-16,-2 7-1 15,0 8-5-15,-30 27-15 16,29-30-9-16,-1-7-13 15,3 1-5-15,3-2-5 16,1-2-2-16,-2-2-5 16,0-1-3-16,0 0-3 0,2-8-2 15,14-15-2-15,16-28 0 16,-26 34-7-16,0 3-1 16,-18 12-13-16,5 2-4 15,2 9 1-15,1 4-23 16,-2 6-63-16,6 3 72 15</inkml:trace>
  <inkml:trace contextRef="#ctx0" brushRef="#br0" timeOffset="53658.9">12757 6315 424 0,'21'-4'248'0,"-22"5"-50"15,0 5-38-15,1-5-63 16,0-1-20-16,0 0-13 16,0 0-3-16,0 0-2 15,0 0-3-15,0 0-3 16,0-1-3-16,-1 0-3 0,0 1 4 16,0 0 4-16,1 0-2 15,-1 0-10-15,-1 0-1 16,1 0-1-16,-15 2 2 15,-25 7 2-15,20-9-3 16,2 3-8-16,4 7-9 16,-15-8-11-16,3 6-5 15,-6-2-3-15,-9-5 0 16,0 2-3-16,3-1 0 0,4-1-2 16,21 7-1-16,-1-3 0 15,-8-2 0-15,14 3-1 16,-9-6 0-16,22 2-2 15,4 0-1-15,3-4 1 16,4 2-1-16,-7-4 1 16,8-1-1-16,9 3-2 15,0-2 0-15,19 5-1 16,5 2 0-16,-11 0 2 16,-12 4 0-16,1-2 2 15,-3 8 0-15,-1 6 1 16,9 2 2-16,-22 5 0 15,-7 2 0-15,-6 5 2 0,-7 2 1 16,-6 7 2 0,-1 1 0-16,-12-9 1 15,0-5 1-15,-12-9 1 0,3-1 1 16,-5-6 1-16,6-3 1 16,1-8 4-16,5-6 1 15,-6-8 1-15,-3-5 0 16,5-12-6-16,-1 4-2 15,21-2-9-15,8 4-4 16,4 2-43-16,5-2-33 0,4 3-115 16,3 1-149-16,6 6 223 15</inkml:trace>
  <inkml:trace contextRef="#ctx0" brushRef="#br0" timeOffset="54224.828">12997 6470 482 0,'-2'-7'329'0,"0"2"28"15,1 2-79-15,-3-2-77 16,3 4-40-16,0 0-55 16,0 0-23-16,0 0-32 15,0 0-7-15,0 1-12 16,-4 9-3-16,2 10-5 15,-24 38-4-15,14-30-4 16,-5 0-3-16,15 4-2 16,-20-8-3-16,20 4-1 15,-5-5-2-15,-2-4 0 0,12 2-1 16,-14-13 2-16,12 3 6 16,-4-10-54-16,-1-2-59 15,19-2-396-15,-4-4 330 16</inkml:trace>
  <inkml:trace contextRef="#ctx0" brushRef="#br0" timeOffset="55106.61">13067 6667 377 0,'-2'2'193'0,"-4"8"-34"0,3-2-15 15,1 2-10-15,2 25-4 16,3-35-15-16,4 4-7 16,-6-7-5-16,-2-4-1 15,1 3-11-15,5 2-8 16,-2-15-19-16,3 5-11 0,3-3-17 15,-5-14-5-15,10 9-13 16,4-9-5-16,5 0-9 16,1-1-1-1,2 0-2-15,1 7 0 0,-1 2 0 16,2 4 0-16,-7 12-2 16,-10-1 0-16,2 8-3 15,-11 6 0-15,1 6 2 16,4 8 2-16,-22 1 1 15,6 5 2-15,-11-3 1 16,-2 1 0-16,5 4 1 16,0-4 0-16,-1-3 1 15,-2-11 2-15,6-8 2 16,-1 0 0-16,10-6 0 16,3 1-3-16,2-4-4 0,0 4-3 15,0 0-4-15,1-4-1 16,3 0-1-16,8-4 0 15,28-31 0-15,-8 46 0 16,-16-6-1-16,7 11-2 16,-3 2 0-16,-28-9 1 15,14 13 2-15,5 2 2 16,-1 10 3-16,4 4 1 0,-14-1 2 16,-24 1 2-16,4 6 1 15,-16-4 2-15,-7 1 0 16,16 5 1-16,-18-1 12 15,18 9 5-15,-7-11 7 16,-4-10 2-16,-1-13-10 16,0-11-3-16,-3-5-5 15,17 1-1-15,-12-19-2 16,8 2-1-16,16-8-3 16,-23-15-14-16,13 1-59 15,-7-6-36-15,4 10-77 16,13 8-27-16,9 14 131 15</inkml:trace>
  <inkml:trace contextRef="#ctx0" brushRef="#br0" timeOffset="55863.065">13514 6536 603 0,'-1'0'283'0,"0"0"-109"15,1 0-34-15,0 0-37 16,0 0-10-16,0 0-23 15,0 0-6-15,2 1-9 0,9 0-2 16,-1 6 5-16,22 17 0 16,-21-36-9-16,9 7-8 15,6 0-16-15,2-10-3 16,-4 7-9-16,-3-5-2 16,-6-2-1-16,1 2-4 15,-10-1 3-15,3 3-1 16,-10 1 0-16,-3-3-1 15,0 9-1-15,-7-2-3 0,-5 5-3 16,-1 3-2-16,-3 5-2 16,-3 1 0-16,1 4 1 15,5 4 0-15,-6 4 0 16,1 0 1-16,3 7-1 16,0 6-1-16,6-3 2 15,-1-5 1-15,7 5 3 16,-3-11 4-16,5-5 4 15,5 10 1-15,4-14 4 16,8 5 0-16,4-3 8 16,0-10 2-16,4 2 4 15,2-5-1-15,9 3-5 16,4 0-4-16,-2-6-6 16,0 0-2-16,-5-9-3 15,1 3 0-15,-7 0-65 16,-6-4 4-16,6 8 25 0</inkml:trace>
  <inkml:trace contextRef="#ctx0" brushRef="#br0" timeOffset="56956.34">14513 6396 469 0,'0'-1'238'16,"0"-1"-70"-16,0 1-21 16,3-1-18-16,-1 1-9 15,-1 0-10-15,11-1-7 16,-12 1-8-16,0 1-5 15,0 0-5-15,0 0-7 0,-1 0-25 16,0 0-9-16,-6 15-15 16,-47 29-6-16,27-19-11 15,-2 1-3-15,7 4-4 16,-9-5-1-16,6-3-1 16,4 1-1-16,5-6-1 15,23 11 0-15,4-6 0 16,-4-7 0-16,12-3 1 15,-3-8 1-15,7 0 0 16,7-4 1-16,0-1 0 16,-4-7 0-16,-1-3 2 15,-2 1 1-15,-3-12 1 16,2-3 0-16,-2-7-2 16,-3 2 1-16,-6-4 0 15,-1 6 0-15,-10 3 2 0,-3-1-3 16,-5 9-1-16,-20 4-2 15,12 6-4-15,-4 0-2 16,3 7-3-16,18 4 0 16,-14 0 3-16,4 6 1 15,1-7 2-15,-3 0 4 16,8 4-61-16,5-6-40 0,1 2-137 16,6 0 133-16</inkml:trace>
  <inkml:trace contextRef="#ctx0" brushRef="#br0" timeOffset="57439.975">14778 6686 561 0,'-4'4'272'0,"5"0"-98"16,-13-2-26-16,10 0-49 15,7 8-6-15,-7-8-7 16,18 8-5-16,-8-8-1 0,-11-8 1 16,7 4-5-16,4-1-3 15,0-8-8-15,4 3-8 16,-6-17-11-16,-4-8-2 15,11-1-9-15,2-9-3 16,3-2-9-16,1-6-4 0,-5-3-7 16,4 4-2-16,-3 2-6 15,4 1-1-15,-4-1-2 16,-2-7 0-16,-6 11 0 16,6 3-1-16,4 11 1 15,1 10-1-15,10 7 0 16,-8 4-1-16,7 3-1 15,6 5-1-15,-5 1 0 16,11 8-2-16,-16 3 2 16,-1 2 2-16,0 3 0 15,-9-1 0-15,-1 2-20 16,-9-5-35-16,-2 0-138 16,-1 4 127-16</inkml:trace>
  <inkml:trace contextRef="#ctx0" brushRef="#br0" timeOffset="57698.13">14880 6424 556 0,'-19'-2'368'15,"16"0"19"-15,3-2-85 0,6 0-97 16,-6 3-40-16,10-1-57 16,14-2-23-16,28 0-33 15,-28 3-12-15,-1 1-24 16,-1 2-7-16,-7-1-5 16,2 1-48-16,-9 3 33 15</inkml:trace>
  <inkml:trace contextRef="#ctx0" brushRef="#br0" timeOffset="59123.599">15885 6425 250 0,'31'-30'164'0,"-30"26"-1"15,2 3-21-15,-3 0-23 16,0 1-8-16,0 0-2 16,0 0-3-16,0 0-1 15,0 0-3-15,0 0 0 16,0 0-3-16,0 0-19 15,-1 0-10-15,0 0-25 0,-1 6-10 16,-5 8-12-16,-14 36-3 16,8-20-5-1,2 11 0-15,-16-4-2 0,-7 2-1 16,9-2-1-16,3-7-1 16,13-2 0-16,-3-5 0 15,1-11-1-15,-6-6 1 16,5-2 2-16,13-4-1 0,6-6-2 15,4-6-2-15,6-12-11 16,7-5-13-16,2-16-28 16,0-7-6-16,17 2 5 15,-6 2 11-15,-7 14 27 16,5 4 5-16,-4 11 2 16,-4 2 1-16,-1 6 4 15,-5 5 4-15,-9 6 3 16,-3 3 2-16,-3 8 2 15,-1 4 0-15,-6 4-3 16,0 6 0-16,-1 5-4 16,-4 4 0-16,-5 0-2 15,-2 3 0-15,-5-3-2 16,3-18 1 0,7-8-1-16,2 1 1 0,-10 21 1 0,2-13 2 15,-2-5 3-15,24-9 0 16,-8-10-4-16,4-4-1 15,10-4-5-15,-6-3 0 16,5-9-1-16,3 0-3 16,5-10-2-16,12-4-2 15,-8 18 1 1,-12 12 1-16,0 0 2 16,42-29 0-16,-10 11 1 0,-6 5 1 0,-13 25-1 15,-9 3 2-15,-2 7 0 16,-8 2 4-16,-8 5 11 15,1 11 3-15,-6 0 5 16,2 5-2-16,-3-1-7 16,-2-8-4-16,3 4-3 15,3-2-2-15,0-7 0 16,-5 1 0-16,-1-10 0 16,8-2 1-16,-7-2 3 15,0-6-10-15,9 6-55 16,-16-10-50-16,21 3-206 15,-4-4 198-15</inkml:trace>
  <inkml:trace contextRef="#ctx0" brushRef="#br0" timeOffset="59738.699">16691 6422 972 0,'-1'-1'439'0,"0"0"-211"16,-6-1-48-16,-8 2-84 16,-31 10-19-16,23 1-27 15,-3-2-12-15,-1 5-13 16,-1 3-5-16,8 9-6 16,-6 6-3-16,10-6 0 15,6 5-1-15,1-10 0 16,9-5 0-16,2 5-1 15,6-5 1-15,9 0-2 16,3-10-1-16,6-6 0 0,4 2-1 16,3-7-2-16,2-5 0 15,-4 3 0-15,0-2 0 16,-10-6 1-16,2 9 1 16,-9-14 0-16,-17-12 1 15,16 13-2-15,-14-12-1 16,-3 6 1-16,9 4-2 0,-19-8 0 15,11 12-1-15,-8 1-2 16,-7 4 0-16,1 7-4 16,-6 5 0-16,6 5 0 15,2 1 1-15,-5 3 0 16,-3-4 1-16,6 5 1 16,8 7 10-16,4-6-54 15,4-1-34-15,1 3-111 16,1-8-141-16,11-2 218 15</inkml:trace>
  <inkml:trace contextRef="#ctx0" brushRef="#br0" timeOffset="60423.64">17135 6118 761 0,'10'-12'383'0,"1"2"-109"15,-11 7-43-15,6 5-71 16,-3 2-25-16,-4-4-43 15,1 0-15-15,-1 9-18 16,-6 15-9-16,-14 39-13 16,3-28-4-16,0 10 0 15,-6-2 0-15,-1 0-2 16,-1 3-3-16,-2-4-10 16,2 1-4-16,3 2-5 15,8 0-2-15,4-3-1 16,2-8-1-16,2-11 0 15,3-2-2-15,3-14 0 16,3 6 0-16,7-11 0 16,-13-5 0-16,22-2-1 15,11-1-2-15,3-10-4 16,18 0-4-16,-7-4-11 16,-3 0-4-16,-2-2 0 0,-6-1 3 15,-6-5 13-15,-3-6 6 16,-11 6 4-16,6 4 1 15,-15 1 0-15,-3 2 0 16,0 6-3-16,-5 0 0 0,-7 9-1 16,5 4-2-16,-12 3 0 15,0 5 0-15,0 4 1 16,-1 2 0-16,13 9 1 16,-2 3 0-16,1 5 2 15,-6-3 1-15,3 6 2 16,-1-5 1-16,10 4-2 15,8 5 0-15,-3-13-1 16,2-4-2-16,10-2 12 16,0-5-56-16,-1-5-5 15,8 2 28-15</inkml:trace>
  <inkml:trace contextRef="#ctx0" brushRef="#br0" timeOffset="61275.013">17725 6395 533 0,'5'-4'353'15,"-7"0"-30"-15,0 2-99 16,1 1-32-16,0-1-50 15,0 1-16-15,0 0-32 16,0 0-13-16,0 0-22 16,-14 0-10-16,-28 4-15 15,23 5-9-15,-6 3-15 16,5 4-2-16,-15 3-5 16,-5-1 0-16,9 3-1 15,3 1 1-15,5 1-1 16,3 3-1-16,14 0-1 15,-1-3 1-15,4-2-1 16,1-9 1-16,3 5 0 16,4-4 0-16,9-1 0 15,3 1 0-15,5-4 0 0,6 0 0 16,7 0 2-16,0-5-1 16,6-5 0-16,-5 2 1 15,-2-2-1-15,3 3 0 16,-17-7-1-16,2-7 4 15,-5 3-39-15,-10-8-41 16,4 10-125-16,0 7-341 16,-4-10 365-16</inkml:trace>
  <inkml:trace contextRef="#ctx0" brushRef="#br0" timeOffset="61954.657">17926 6387 872 0,'0'0'409'16,"-2"2"-166"-16,-3-1-39 15,4-1-66-15,0 0-22 16,0 0-34-16,-5 9-14 16,3 4-25-16,-35 29-9 15,25-23-13-15,4 4-4 16,-2 3-7-16,2 7-1 0,0-1-3 15,3 0-2-15,3-8 0 16,0-5-2-16,3-3 1 16,5-1-2-1,0-7 1-15,2-4 0 0,4-2 0 16,0-2 0-16,6 2-1 16,2-14 0-16,1-4-2 15,0-9-3-15,3-7-3 16,6 4 1-16,-1-7 0 15,1 0 2-15,-4-3 4 16,-9 0 0-16,5 4 1 16,-2 7-1-16,-7 7 0 15,3 9-1-15,-7 11-2 16,-7 1 0-16,-8 7 0 0,-1 4-1 16,-12 5 3-1,-2 0 0-15,4 11 1 0,-2 0 1 16,3 5 1-16,10 0-1 15,-3 1 2-15,10 0-1 16,2-10 2-16,-2 3 0 16,11-12-1-16,-8-4 0 15,10-3 0-15,5 0-2 16,4-5 11-16,-9-4-45 0,8-9-145 16,1-2 128-16</inkml:trace>
  <inkml:trace contextRef="#ctx0" brushRef="#br0" timeOffset="62837.675">18497 6032 438 0,'9'-3'269'0,"-6"-2"-8"16,-3 2-37-16,0 5-45 15,0-2-15-15,-1 0-35 16,-1 7-10-16,-5 18-32 16,-17 32-11-16,9-15-10 15,0-1-6-15,-4 5-12 16,-1-3-6-16,-3-5-15 16,1 3-6-16,2-6-10 15,0-1-3-15,5-1-2 16,-1 2-1-16,6-5 0 0,0-1-1 15,5-4 0 1,2-10-1-16,3-4 1 0,0 0-1 16,9 4-1-16,0 1 0 15,3-4 0-15,8-2-1 16,-6-15-1-16,4-2 1 16,7-2-1-16,-3-4-3 15,8-7-1-15,13 11-2 16,-5-13 1-16,-4-4 1 0,2 5 4 15,-25-13 2-15,6 11 0 16,1-1 0-16,-11 1 1 16,3 1-1-16,-1 4 0 15,-3 4-1-15,1 8-1 16,-6 4-1-16,-14 3-1 16,-12 1 1-16,2 4 1 15,1 2 3-15,1 8 2 16,9 1 2-16,-1 6 2 15,1-2 1-15,6 4 3 16,4 3 1-16,-5-2 1 16,5 3-1-16,4-2-3 15,-2-8-1-15,4 0-4 16,15 0 0-16,-12-6-3 0,2-4 8 16,5-5-54-16,-14-10-59 15,19 1 68-15</inkml:trace>
  <inkml:trace contextRef="#ctx0" brushRef="#br0" timeOffset="63487.656">19174 6411 472 0,'40'-16'327'16,"-32"8"-17"-16,-1 1-45 15,-4 1-18-15,-3-1-46 16,6 5-24-16,-2-1-46 15,-3-3-19-15,-1 3-27 16,-1 2-11-16,0 0-22 16,-1 0-13-16,-12-4-18 0,-12-1-8 15,-35-2-5-15,30 9-1 16,-12-1-4 0,-2-1 0-16,-3 3-1 0,1-1-2 15,14 6 1-15,8 3 0 16,12-4-1-16,-1 1 0 15,10-1-1-15,1-1 0 16,12 6-2-16,5-1 1 16,10-3-1-16,7 8 2 0,1-5 0 15,-3 0 0-15,3 11 1 16,2-4 0-16,-9 0 0 16,5 5 1-16,-8 0 0 15,-3 1 0-15,-12 2 0 16,-13-7 0-16,1 1 1 15,-22-6 0-15,12 4 1 16,-2-2 0-16,-22-8 0 16,11 1 1-16,-19-8 0 15,3 8 1-15,1-6 4 16,-1 2 6-16,5-4 5 16,-2-7 2-16,8-5-5 15,-3-12-3-15,20-3-8 16,-1-4-21-16,11 0-92 15,18 8-2-15,4-4 50 0</inkml:trace>
  <inkml:trace contextRef="#ctx0" brushRef="#br0" timeOffset="64475.756">19938 6283 412 0,'0'-6'290'0,"0"3"-6"0,8 5-82 16,-6-1-28-16,-4-1-45 16,7 8-9-16,-16-8-27 15,11 10-12-15,-3-4-13 16,-12 1-8-16,4 8-14 15,-7 3-3-15,-2 8-12 16,6 6-4-16,-6 1-9 16,-1-4-5-16,3 5-4 15,-4-1-2-15,7-2-2 16,4-3 1-16,2-12-1 16,4-2 0-16,5-7 2 15,3-1-10-15,5-13-71 16,5-8-63-16,0-13 81 15</inkml:trace>
  <inkml:trace contextRef="#ctx0" brushRef="#br0" timeOffset="65054.599">20424 6322 611 0,'13'-3'368'15,"4"2"-62"-15,-11 0-86 16,-5 1-26-16,0 0-51 16,-2-1-19-16,0 0-41 15,0 0-16-15,-10 1-24 16,-2 2-6-16,-41 12-12 15,18-12-5-15,7 4-10 16,-4 2-4-16,2-4-3 16,4 1 0-16,3-3-1 15,2-1 0-15,8 2-2 16,4-2 0-16,8 1-4 16,-2-1 0-16,9 1-1 0,-5-2 1 15,0 0 2-15,9 2 0 16,8 3 1-16,30 11-1 15,-26-3 1-15,0 4-1 16,0 5 1-16,-3 4 1 16,-5 3 0-16,-4-2 0 15,-7 4 0-15,-6-4 2 0,-6 0 2 16,-1 2 0-16,-4-9 1 16,-2-4 1-16,-5-2-1 15,0-2 0-15,-11-12 2 16,-2-2-2-16,0-9 2 15,5-5-1-15,2-5 1 16,2-6-1-16,12-2-5 16,6-2-24-16,3 5-101 15,9 8 57-15,7-2 15 16</inkml:trace>
  <inkml:trace contextRef="#ctx0" brushRef="#br0" timeOffset="65970.595">21141 6375 331 0,'10'-8'248'15,"23"-20"13"-15,-22 22-63 16,2 2-14-16,-8-7-31 0,6 1-16 16,-7 5-31-1,-6 0-12-15,0 7-15 0,-4 10-4 16,-5 5-2-16,1 3-4 15,-7 4-15-15,-1-2-12 16,-4 8-15-16,-8 2-7 16,1 6-10-16,7 6-2 15,9-23-3 1,6-10 0-16,2 0 0 0,-12 26 0 0,11-14 2 16,-8-16-1-16,21-20-80 15,9-8-65-15,9-12 84 16</inkml:trace>
  <inkml:trace contextRef="#ctx0" brushRef="#br0" timeOffset="66536.803">21499 6334 750 0,'1'-3'390'16,"2"3"-101"-16,-11-3-42 15,-2 1-74-15,8 8-26 16,-4 1-46-16,9 8-16 15,-9 0-23-15,4 3-11 16,-10 4-15-16,-14-4-7 0,9 11-9 16,-7-5-4-16,6 8-6 15,12 5-1-15,-14-11-3 16,10 4-1-16,0-13 1 16,-4-4-1-16,12-3 0 15,2-3 0-15,0-7-3 16,-2-13-2-16,7-7-5 15,0-5-8-15,3-11-21 16,10 6-15-16,-2-7-16 16,-4 4 1-16,17 6 19 15,-1-2 14-15,-7 11 21 16,14 0 3-16,-16 6 4 16,-6 1 1-16,15 8 3 15,-8-3 1-15,4 5 6 16,7 1 3-16,-10 0 6 15,-4 0 0-15,0 0-3 0,-5 0-4 16,-4 0-7-16,4 5-1 16,-9 0-22-16,0 3-47 15,-4-6 45-15</inkml:trace>
  <inkml:trace contextRef="#ctx0" brushRef="#br0" timeOffset="67270.145">21972 6329 636 0,'-1'-9'330'0,"1"6"-79"16,-3-6-30-16,2 8-52 16,1 0-25-16,0 0-31 15,0 0-12-15,0 0-16 16,-2 1-2-16,1 0-15 15,-5 11-7-15,-7 16-15 16,-13 24-9-16,11-24-17 16,-8 1-5-16,7-2-7 15,3 5-2-15,1 2-2 16,7 0-1-16,-4-9 0 16,5-2 1-16,-3-14 0 15,-5-8 1-15,15-3-1 16,0 1 0-16,5-12-4 15,6 1-1-15,2-15-32 16,-4-7-19-16,15-1-40 16,-1-3-10-16,4 1 24 0,0 6 20 15,1 5 39-15,2 9 13 16,-4 2 4-16,7 9 2 16,-10-2 12-16,-5 6 7 15,0 0 12-15,0-1 1 16,-3 8-10-16,0-4-6 15,-2 5-10-15,-2 3 6 0,-7-2-59 16,-1 0-57-16,-6 1 69 16</inkml:trace>
  <inkml:trace contextRef="#ctx0" brushRef="#br0" timeOffset="67936.871">22385 6347 513 0,'5'-1'262'15,"-2"2"-40"-15,-1 3-32 16,-2-4-25-16,0 0 5 16,0 0-32-16,0 0-14 15,0 0-28-15,0 0-15 0,7 4-19 16,13 6-7-16,35 11-16 15,-18-17-6-15,-6-3-12 16,4-1-5-16,-11-4-8 16,-2-3 0-16,-5 0-2 15,2-5-1 1,-5 1-1-16,-3 2 1 0,-7-5-1 16,-3 3 0-16,-7 2-1 15,-4-2-1-15,-8 7-2 16,-2 1-1-16,-4 3-1 15,1 14 1-15,-7-6 0 16,5 7 0-16,-8-1 0 16,-4-7 1-16,13 12-1 15,-11-5 1-15,13 5 0 16,1-2 0-16,0 2 0 0,7 1 0 16,4-1 0-16,3 1 0 15,7 1 0-15,2 2 1 16,5-1 2-16,1-4 0 15,2-2 1-15,7 1 1 16,-5-9 0-16,11 4-1 16,-5-11 0-16,-4-11-1 15,17-3 10-15,-6-8-31 0,11-2-146 16,7 4 121-16</inkml:trace>
  <inkml:trace contextRef="#ctx0" brushRef="#br0" timeOffset="68620.876">23126 6017 783 0,'-8'3'439'0,"3"9"-102"15,-2 13-130-15,-6 1-33 16,-6 12-59-16,-1 1-16 16,-6 3-30-16,-2 2-13 15,3-2-21-15,2-1-9 16,-11-6-11-16,16 1-4 15,-8-6-4-15,5 0-2 16,20-4-1-16,-17-1-1 0,19 0 0 16,9 2 0-16,-10-3 0 15,8 1-1-15,2-15-1 16,-5-4 1-16,18-5 0 16,8-7 0-16,9 0-2 15,3-5 0-15,-1-11-4 16,4 0 1-16,-20 0 1 31,-13 11 2-31,2 1 2 0,41-36 2 0,-10 7 1 16,-11-6 0-16,-20 25 0 15,-7 1-2-15,-7 3 0 16,1 8 0-16,-10 0-3 16,-5 1 0-16,-2 8 0 15,-3 3 0-15,-4 2 1 16,4 6 1-16,0-2 3 15,-2-2 4-15,7 2 4 0,0-2 4 16,6 4 0-16,0 4 1 16,3 0-1-16,1 6 1 15,3-3 2-15,4 0-2 16,6 3-2-16,0-2-4 16,12-5-4-16,8 1-1 15,9-4-3-15,-9-9 10 0,2-4-61 16,-7-9-26-16,-8-16 46 15</inkml:trace>
  <inkml:trace contextRef="#ctx0" brushRef="#br0" timeOffset="69652.969">23651 6343 341 0,'5'-12'217'0,"2"3"14"16,0-3-20-16,1 6-30 15,3 6-14-15,-11-3-27 16,4 6-15-16,-8-3-22 15,3-1-11-15,-1 1-18 16,1 0-2-16,0 0-6 16,0 0-3-16,-3 6-8 15,-2 11-7-15,-4 31-10 16,1-31-4-16,5 8-6 16,5 2-3-16,-1-3-7 15,7-3-4-15,2-1-4 16,-6-6-2-16,10-7-1 0,4 1 0 15,2-8 1-15,-1-7-1 16,1-8-1-16,6-3-2 16,2-10-1-16,7 0-1 15,5-4-2-15,-4-8-1 16,1 9-1-16,-2-8-1 16,-7 11 1-16,-1 14 1 15,-13-8 0-15,-5 15 0 0,-2 2-3 16,-6-3-2-16,2 13 13 15,-3 1-36-15,-1 8-72 16,2 3-59-16,0 1-304 16,1 0 305-16</inkml:trace>
  <inkml:trace contextRef="#ctx0" brushRef="#br0" timeOffset="70737.084">24466 6366 582 0,'6'-16'370'16,"6"4"2"-16,1 2-150 16,-4 0-107-16,7 4-23 15,-11 3-26-15,-3-5 0 16,-4 7-6-16,-12-4-6 15,-2-2-8-15,-7 4-2 16,-5 5-4-16,5 10 0 16,-7 4-8-16,2 1-6 15,6 1-10-15,-11-4-5 0,12 7-5 16,0-4-1-16,1 0-2 16,11 0 0-1,2 1-1-15,3 2-1 0,4 2 1 16,5-3 0-16,-2-6-1 15,8 4 1-15,0-10 1 16,11 4 0-16,3-10 2 16,-11-10-1-16,11-6-1 15,-8-9-1-15,9-3-2 16,9 5-1-16,-2-7-1 16,-2 3-1-16,-4 1 0 15,-6-3 1-15,-7 7-2 16,-3 2 1-16,-8 8-2 15,-1 3-1-15,-2 14 2 16,-5 0 1-16,-3 11 2 0,-2 3 1 16,-5-3 0-16,6 5 0 15,-3-6 1-15,2 1 0 16,7 3-1-16,-5-7 1 16,8 3 0-16,0-3 0 15,3-2 0-15,7 3 1 16,-1-4 0-16,3-4-1 15,3-5 1-15,-2-4-1 16,5-7 1-16,2 0-1 0,7-7-1 16,1 0 1-16,5 0-1 15,9-4 0-15,-7-4 0 16,9 0 1-16,-1-6 2 16,-15-2-1-16,9 6 1 15,-13 7 0-15,-10 8-1 16,-2 6 1-16,-13 8 0 15,-6 6 2-15,-8 5 4 16,-4 10 2-16,3 1-1 16,-9-4-1-16,3 4-3 15,-1-4-2-15,10-2-2 16,5 3 1-16,12 0-1 16,-9-5 0-16,1 0 0 15,0-3 0-15,-2-9 1 16,22 8 1-16,-13-12 0 0,4 0 0 15,0-9 0-15,-4-7-1 16,13-2-3-16,7 1 0 16,9-5-3-16,4-3-13 15,3-6-34-15,1-3-10 16,-3 4 1-16,3 4 12 16,2 9 35-16,1 4 12 0,-9 2 13 15,5 16 6-15,-23 1 16 16,-8 6 4-16,0 10 1 15,-17-13-4-15,9 11-12 16,1 2-8-16,0-1-10 16,-1 1-2-16,8-1-2 15,-8-5 0-15,-8 3-1 16,4 0 4-16,-16-4-39 16,-3-1-22-16,7-3-64 15,9-5-47-15,-2-6-101 16,9-1-269-16,8-12 363 15</inkml:trace>
  <inkml:trace contextRef="#ctx0" brushRef="#br0" timeOffset="71102.965">25862 5977 404 0,'-1'-1'302'16,"-4"1"59"-16,0 4-82 15,-7-1-63-15,-1 6-23 0,-8 3-37 16,-1 1-12-16,9 10-33 16,-10-5-9-16,10 15-20 15,7 11-12-15,-10-3-21 16,14 12-9-16,-14-11-16 15,-8-6-6-15,2-1-8 16,-10-10-2-16,12 1-2 16,0 2 0-16,5-4-1 15,-1-6 0-15,5 0-1 16,2-6 2-16,-1-10-22 16,4 0-25-16,0-10-65 15,0-7-51-15,4-3-112 16,2-5-277-16,0 2 370 15</inkml:trace>
  <inkml:trace contextRef="#ctx0" brushRef="#br0" timeOffset="71324.169">25468 6323 460 0,'-28'-36'346'0,"29"25"12"15,7-3-83-15,11 4-30 16,6 3-56-16,5 5-23 15,7 0-43-15,9 2-22 0,-2 6-38 16,0-3-18-16,-7 10-26 16,-11-7-5-16,-7-4-6 15,2 7-1-15,-1-9 11 16,-9 0-49-16,1 2-412 16,-2 1 328-16</inkml:trace>
  <inkml:trace contextRef="#ctx0" brushRef="#br0" timeOffset="72070.1">26650 5930 563 0,'11'-8'296'16,"-2"5"-71"-16,3 1-40 15,-18 1-48-15,6 1-18 16,0 1-23-16,-1-1-10 16,0 0-15-16,0 0-7 0,0 0-14 15,0 2-9-15,-8 10-12 16,2 3-1-16,-45 32 1 16,31-23-1-16,-1 11-1 15,-3 3-4-15,-2 10-8 16,3 3-2-16,3-10-3 15,2 1-1-15,2-16-3 16,-3-5 0-16,7-4-1 16,-1-2-1-16,5-4 0 15,7-3 0-15,1-4 6 16,-1-3-22-16,5-3-90 16,-3 1-65-16,0-1 91 15</inkml:trace>
  <inkml:trace contextRef="#ctx0" brushRef="#br0" timeOffset="72402.187">26253 6613 929 0,'-7'0'494'0,"2"-1"-114"16,5 4-49-16,8 12-86 15,-7-10-43-15,3 6-68 16,9 7-36-16,-19-21-53 15,13 19-15-15,-8-8-16 16,-11-12-6-16,8 9-9 16,-5-15-12-16,16-2 9 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1:22:59.24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5692 5959 638 0,'76'-7'252'16,"-73"-5"-136"-16,-5 5-87 15,-4 7-3-15,1-4-4 16,-1-3-10-16,2 2-9 16,-17-13-1-16,13 6 0 15,-16 6 0-15,4 6 8 0,2 2 6 16,-17-3 10-16,9 3 3 16,-17-14-6-1,3 0-5-15,-12 9-7 16,-11-9-2-16,5 9 5 0,-8 11 4 15,-4-1 2-15,3-9-1 16,-24 6-5-16,5-2-6 16,-14-3-4-16,2 13-1 15,-5-6-1-15,-6-6-1 16,8-3 4-16,-10-2 9 16,0-4 15-16,-2 6 4 15,-8-3 8-15,6 14-5 0,-7-3-5 16,-3-2-1-16,3 9 1 15,-7-12 0 1,7 16-4-16,1 6-2 0,-4 2-11 16,-4-4-5-16,5 6-7 15,4-1 0-15,-1 0 0 16,0 9-1-16,-4-4 0 16,1 3-1-16,-4 3 0 15,8 4 1-15,0 6-1 16,-6-3 0-16,29 5 0 15,-6 1-1-15,14 1 0 16,14 4 0-16,-18-5 0 16,27-2 0-16,-6 5-1 15,12-2 1-15,25 12-2 16,-7 5-1-16,25-7-1 16,0-1 0-16,6-9 1 0,8-4-1 15,15 0 1-15,1 1-1 16,8-3 1-16,23-1 1 15,5-13 8-15,20-5 7 16,19-3 10-16,0-4 5 16,35 5-1-16,-13 0-2 15,46-11-10-15,6 5-4 16,-7-9-4-16,31 6-2 16,-21-8-1-16,-3-6-1 15,12 11-1-15,-1-3 1 0,3 7-1 16,-1 2 0-16,-4-7 0 15,-11-5-1-15,5 5 0 16,-1 0 1-16,3 3 0 16,6 1 0-16,-8-7 3 15,7-6 2-15,-7-1 10 16,-4-4 7-16,7-1 12 16,-10-4 2-16,0-7 3 15,-1 3-2-15,-4-8-5 16,5 3-2-16,2-19-8 15,-3 10-4-15,-16-23-8 16,-5 1-3-16,-17-2-4 16,-5-18 1-16,-14 10-1 15,-18-9-1-15,-25 16-10 16,-19-10-4-16,-29 7-4 0,-11 1 1 16,-28-10 10-16,-5 5 4 15,-22-5 9-15,-11 2 6 16,0-1 9-16,-6 6 2 15,-2 0-7-15,7-1-5 16,-11-1-8-16,8 5-2 16,-14 0-3-16,-5 8 0 15,3 11-1-15,-27-5-1 16,26 14 0-16,-1-9 0 16,0 12 0-16,20 5 0 15,-12-14-1-15,-5 11 1 16,12-10-2-16,-4 12 3 0,8 16-36 15,8-8-29-15,2 20-88 16,11-20 89-16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9T18:00:45.60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5749 3184 298 0,'8'-7'209'16,"0"-2"-4"-16,-1 6-29 15,13-15-8-15,-14 14-9 16,0 3-6-16,2-3-9 15,-22 6-13-15,7-5-24 16,2-1-11-16,3 5-28 0,4 8-10 16,-23 1-14-16,12-1-10 15,-1-3 0-15,-6 6-2 16,19 7-6-16,-14 10-1 16,-16 6-13-16,0 1-3 15,0 1-3-15,-2-1-1 16,7 3 1-16,-1 1 0 15,-1 1-1-15,18-16 1 16,7-6-5-16,-1 11-1 16,15-23-1-16,-13 12-2 0,10 1-20 15,10-23-31-15,12 3-101 16,-13 8-91-16,28-12 148 16</inkml:trace>
  <inkml:trace contextRef="#ctx0" brushRef="#br0" timeOffset="326.332">5815 2773 875 0,'0'-17'470'0,"-29"18"-135"15,14 13-138-15,-2-15-40 0,9 12-81 16,3-5-25-16,6 0-31 15,-13 12-8-15,21-3 9 16,5-8-57-16,-10 2-254 16,39 0 212-16</inkml:trace>
  <inkml:trace contextRef="#ctx0" brushRef="#br0" timeOffset="1031.902">6174 3302 684 0,'7'-1'332'15,"-8"-5"-120"-15,13 4-27 16,-5-6-56-16,-7 0-14 15,20 3-19-15,4-1-17 16,6 3-17-16,8 8-5 0,-2-1-4 16,-4 1 0-16,-1 2-7 15,-2-5-8-15,9-4-15 16,-1-1-6-16,-20 3-8 16,-6 0 1-16,-13 1-2 15,-8 2-7-15,16-5-83 16,-4-1-73-16,-2 1 93 15</inkml:trace>
  <inkml:trace contextRef="#ctx0" brushRef="#br0" timeOffset="1431.103">6142 3523 543 0,'1'1'300'15,"6"1"-45"-15,-7-6-34 0,3-1-53 16,2 5-15-16,3-7-36 15,-3 1-12-15,4 6-6 16,8-13-8-16,8 9-8 16,11-1-3-16,6 3-15 15,-15 4-11-15,3-3-17 16,-9 1-11-16,-9-3-16 16,10-5-4-16,-8 11-2 15,5 3-1-15,-4-1-6 16,-5-4-35-16,-9 6-90 15,6-18-72-15,3 7 112 16</inkml:trace>
  <inkml:trace contextRef="#ctx0" brushRef="#br0" timeOffset="1963.595">7292 2970 698 0,'-5'-3'416'0,"-11"4"-64"16,20-3-142-16,-1 2-40 16,-10 14-58-16,-6 17-17 15,-9 8-20-15,8 12-4 16,3-1-9-16,-2-14-5 16,8 15 0-16,1-15-2 15,-38 16-11-15,25 0-8 16,13-17-10-16,1 8-9 15,14 1-7-15,21-27-1 16,-56 17-2-16,-17-3 9 0,34-27-88 16,-38 12-47-16,45-26 73 15</inkml:trace>
  <inkml:trace contextRef="#ctx0" brushRef="#br0" timeOffset="4173.714">12996 3176 332 0,'22'-30'262'0,"-26"34"42"16,2-16-45-16,10 6-84 15,2-7-30-15,-10 21-38 16,-1 2-19-16,-11 5-21 16,-5-2-3-16,8-13-11 15,-5 7-2-15,11 5-3 16,1-4-8-16,-8 9-7 15,10 6-4-15,-17-9-12 16,10 9-1-16,-7-1-6 0,-14-1-4 16,11 5-3-16,-12-4 0 15,17 11-2-15,-1-6 1 16,22 7-2-16,-4-6 0 16,7-6 0-16,3 0-1 15,-14-15 1-15,8 0 0 16,-1-4-15-16,7-6-54 0,10 3-426 15,3-10 349 1</inkml:trace>
  <inkml:trace contextRef="#ctx0" brushRef="#br0" timeOffset="4559.776">13062 2712 813 0,'-4'-11'402'15,"5"10"-132"-15,3-1-74 16,-3 5-67-16,-1-3-22 0,0 0-32 16,0 1-12-16,-1 13-29 15,-1-4-9-15,-7 29-14 16,7-30-4-16,2-1-20 15,2 2-49-15,1-7-197 16,1 4 174-16</inkml:trace>
  <inkml:trace contextRef="#ctx0" brushRef="#br0" timeOffset="5303.244">13566 3213 345 0,'-6'-4'212'0,"5"3"-2"16,0 0-32-16,-4-3-31 15,3 3-13-15,0 0-22 16,1 0-3-16,0 0-4 15,-2 0 0-15,3 0-6 16,0 0-9-16,0 0-20 16,9-3-9-16,13-2-16 15,36-3-6-15,-25 5-17 16,5-1-7-16,0 3-6 16,-19-10-3-16,0 9-1 15,-4 0 0-15,-10-3 3 0,25 12-21 16,-24-6-72-16,-11 2-56 15,5 7-307-15,-18 2 292 16</inkml:trace>
  <inkml:trace contextRef="#ctx0" brushRef="#br0" timeOffset="5690.939">13455 3358 359 0,'-7'0'256'0,"7"2"29"15,5-2-43-15,1-1-55 16,1 1-14-16,3-4-24 16,-4 3-18-16,3 1-26 15,6 1-11-15,3 2-11 0,0-3-3 16,5-3-10-16,1 0-6 16,0-2-15-16,2-1-11 15,-1 2-14-15,0-1-7 16,0 2-9-16,-6 1-1 15,4 0 0-15,-4-1-33 16,-3 1-99-16,-5-1-85 16,20 0 117-16</inkml:trace>
  <inkml:trace contextRef="#ctx0" brushRef="#br0" timeOffset="6652.854">14439 3004 394 0,'3'-3'268'0,"-14"6"26"16,21-8-34-16,-4 3-56 15,-13 4-17-15,9-2-27 16,-5-2-17-16,2 1-24 15,1 0-12-15,0 0-34 16,13-3-7-16,1-2-17 16,41-32-11-16,-22 35-16 15,9-4-4-15,8 3-12 16,6 9 1-16,-33 13-1 16,-16 6-3-16,9-6 2 0,-20 10-1 15,34-22 2-15,11-2 3 16,-67 23 0-16,16-14 2 15,-34 12-7-15,-24 12 3 16,49-21-2-16,-29-1 0 16,11-5 3-16,17-12-4 15,-3 2-1-15,3 5-1 16,5-5-1-16,-5 10-2 16,8-12-9-16,1 2-1 0,19-21-1 15,1 10-2-15,3-2 9 16,11 2-1-16,-17 28 2 15,9-22-2-15,1 19-1 16,-1-9 0-16,6-2 1 16,4 11 3-16,-4-2 1 15,-6 3 1-15,7 4 2 16,4-1 1-16,-17 6-1 16,-2 0 0-16,-12 1 3 15,1 4 1-15,0-7 7 16,-15 2 1-16,-11 5 0 15,-5 1 2-15,0-9 5 16,5 6 2-16,-5-23 8 16,-7 2 4-16,-5 4 3 15,10-29-2-15,-2 9-10 0,-15-2-7 16,13-17-10-16,-2 20-5 16,43-15-15-16,3-10-24 15,1 15-84-15,-1 3 37 16,-14 5 33-16</inkml:trace>
  <inkml:trace contextRef="#ctx0" brushRef="#br0" timeOffset="9117.761">21963 3235 661 0,'0'-3'318'0,"-1"2"-109"16,1 0-39-16,0-1-62 16,-1 1-20-16,0 0-30 15,0 0-7-15,0 1-1 16,0 0 0-16,-5 7-4 16,-16 4-5-16,-36 34-10 15,31-27-6-15,-4 6-8 0,21 5 0 16,1-3 1-1,-3 9 1-15,3-5-3 16,-10 18-3-16,10-4-7 0,9-33-2 16,5 18-1-16,9-32 0 15,-1 10-9-15,28 2-39 16,-21-7-217-16,0-3 182 16</inkml:trace>
  <inkml:trace contextRef="#ctx0" brushRef="#br0" timeOffset="9460.314">22104 2772 766 0,'0'-9'401'15,"-15"20"-91"-15,13-10-107 16,-1 7-79-16,-28 7-32 15,21-11-47-15,-11 3-13 16,14 3-18-16,21-6-3 16,-5 0-54-16,13-1-62 15,-7-9 68-15</inkml:trace>
  <inkml:trace contextRef="#ctx0" brushRef="#br0" timeOffset="9993.898">22550 3293 579 0,'-39'-7'352'16,"18"6"-56"-16,6-3-76 16,0 3-29-16,11 2-51 15,19-3-20-15,6-3-24 16,-1 2-10-16,4-3-6 15,10 3-5-15,1-1-20 16,3 0-12-16,-4 1-19 16,-11-1-5-16,-4 5-6 15,10-3-2-15,-7 3-1 16,4-1-16-16,-3 1-87 16,-22 5-65-16,5-3 90 15</inkml:trace>
  <inkml:trace contextRef="#ctx0" brushRef="#br0" timeOffset="10310.816">22379 3477 625 0,'-4'-8'523'16,"-3"9"-268"-16,10-4-75 16,6-1-30-16,3-2-30 15,-3 0-8-15,25-5-18 16,-23 11-10-16,27 3-18 16,7-10-9-16,-13 1-22 15,8-7-9-15,-7 2-12 16,-16-2-4-16,4 12-7 15,-7-2-32-15,-11 3-112 16,3 0-127-16,-6 3 161 16</inkml:trace>
  <inkml:trace contextRef="#ctx0" brushRef="#br0" timeOffset="11182.645">23665 3093 496 0,'-3'-12'317'0,"3"4"7"16,-1 3-69-16,6-3-52 15,7-1-27-15,-21 20-47 16,12-10-19-16,-17 5-45 0,-15 21-13 16,23-14-16-16,-15 20-9 15,13-12-10-15,8-10-5 16,-13 12-5-16,-3-21 0 16,-3 17-1-16,3-10-1 15,2-9 2-15,14 5-2 16,3-14-5-16,5-7 0 15,19 4-8-15,-7 7-2 16,4-4-7-16,9-7-2 0,-13-4-1 16,9 7 2-16,-7 13 8 15,3 15 1-15,36-8 4 16,-54 4 1-16,6 4 0 16,20-2 2-16,-41 12 0 15,18-2 1-15,-18 3 1 16,-42 10 6-16,8 1 9 15,37-8 0-15,-24 14 4 16,-2-5-4-16,-10 3-9 16,-12 5-3-16,16-22-1 15,-3-1 0-15,-5-6 6 16,-3-13-2-16,12-4 0 16,3 1-1-16,0-18-15 0,3-1-11 15,9-11-51 1,5-3-15-16,13 7 3 0,11 2 8 15,1 6 44-15,9 4 16 16,-3 3 10-16,-2 0 10 16,8 14 27-16,-2 1 10 15,-2 14 22-15,0 6 6 16,1 1 1-16,10 5 2 16,11-2-15-16,4-4-10 15,-7-9-19-15,-3-5-9 0,-5-9-4 16,4-2 2-16,1-3 2 15,0-8-27-15,-5-7-92 16,-6-11 71-16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1:23:11.88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7875 4524 280 0,'51'-51'222'0,"-49"34"12"16,-2 8-50-16,4 1-20 15,1-7-38-15,0 15-16 16,3-7-9-16,-3 1-1 16,-1 2 2-16,2 1 1 15,-3 0-4-15,-2-12-10 16,1 15-14-16,-3-4-9 16,-1-8-25-16,2 18-11 0,-7-5-15 15,1 8-5 1,-2 19-5-16,2-8 0 15,0 4 3-15,-15 4-1 16,9-1 0-16,-2 5-1 16,-1-4-3-16,15 10 0 0,-9-7 0 15,-2 0 0 1,0 2-1-16,-1-4 0 0,0 2 0 16,-1-7 0-16,3-1 0 15,-7-12 1-15,14-3-1 16,-6 3 1-16,5-6-3 15,8 11-10-15,-5-11-48 16,5 5-38-16,2-18-126 16,-4-8 136-16</inkml:trace>
  <inkml:trace contextRef="#ctx0" brushRef="#br0" timeOffset="383.76">8360 4354 786 0,'-3'0'391'16,"-4"-2"-112"-16,16 4-72 15,-24 2-47-15,9-10-35 16,0 6-52-16,-10 7-18 0,8-3-25 15,1 16-6-15,2-4 3 16,-8 3 2-16,5 17 2 16,0-8-2-16,-3 5-8 15,-3-4-3-15,2 1-5 16,0-4-3-16,-3 2-4 16,1 6-1-16,5-3-1 15,9 4-1-15,1-2 0 16,-2-12-1-16,-5 2-1 15,-8 11 1-15,1-19-4 16,8-8-18-16,4-2-58 16,2-11-46-16,-1-4 78 15,-2 10-2-15</inkml:trace>
  <inkml:trace contextRef="#ctx0" brushRef="#br0" timeOffset="1045.839">7771 4371 578 0,'-6'-6'291'0,"-2"-1"-84"16,6 11-14-16,3-5-38 15,2 13-21-15,0-11-22 16,2-1-6-16,1 2-4 0,-6-3 2 15,0 0-9-15,15-3-6 16,25-24-11-16,-17 32-5 16,5-2-8-16,2-27-5 15,10 13-11-15,1-6-6 16,12 10-9-16,1 11-4 16,0-2-3-16,8 5-3 15,-10-7-4-15,5-3-3 16,0 4-4-16,-12-7-3 15,2-6-3-15,8 8-3 16,-21-6 0-16,4 2 0 0,-21 7-1 16,-17-6 1-1,25 12 0-15,-12-6-1 0,5 7-16 16,3 1-23-16,-15-6-74 16,-4 3-46-16,-1-5 92 15</inkml:trace>
  <inkml:trace contextRef="#ctx0" brushRef="#br0" timeOffset="1753.37">8957 4555 680 0,'-28'-30'333'0,"28"29"-113"16,0 9-11-16,0-12-55 15,7 6-24-15,1 1-20 16,3-6-11-16,4 4-4 0,5-1 2 16,5-8-12-16,-3 9-4 15,15 1-9-15,-5 3-9 16,2 3-21-16,8-2-13 16,-11-9-16-16,-7-5-5 15,2 2-3-15,-7-8-1 16,2 13 0-16,0-2 0 15,-8 0 2-15,8 4-4 16,-13-7-38-16,0 8-31 0,-5-2-75 16,-4 3 93-16,-5 5 14 15</inkml:trace>
  <inkml:trace contextRef="#ctx0" brushRef="#br0" timeOffset="2172.16">8956 4692 822 0,'-39'65'366'15,"42"-61"-159"-15,8 5-25 16,-1-9-23-16,1-5-13 16,8-4-30-16,-7-1-10 15,8 10-25-15,-4 0-11 16,7 10-13-16,-1-10-7 15,5 3-9-15,14-3-9 0,-14-4-12 16,6 3-4-16,-7-7-7 16,-6 18 0-16,-1-15-4 15,6 5-1 1,-10 2 0-16,-1-12 10 0,0 5-36 16,-20 0-39-16,11-7 42 15</inkml:trace>
  <inkml:trace contextRef="#ctx0" brushRef="#br0" timeOffset="3633.52">9810 4862 222 0,'-27'61'177'0,"20"-56"36"15,12 2-13-15,-5-8-37 16,5 8-20-16,-4-7-22 16,0 0-9-16,2 1-6 15,-4-2-5-15,-1 1-11 16,1-1-8-16,0 0-9 15,0 1-6-15,1 0-3 16,0 3-1-16,0 1-1 16,0-4 8-16,0 0 7 15,0 0-1-15,0 0-13 16,0-1-12-16,0-1-19 16,10-25-6-16,15-42-5 15,-1 19-2-15,-4 4-8 16,1 1-1-16,8-8-6 15,1 0 0-15,-3 4-2 16,-9-6-1-16,-6 10 0 16,17 10 0-16,-10-4 0 0,2 26 0 15,-12-14 0-15,-13 12 0 16,-4 16-1-16,13-11-1 16,-8 15-4-16,-10 13-1 15,9-3-1-15,-15 4 1 16,8 16 3-16,17-8 0 15,-4 16 1-15,4 2 0 16,-7-10 2-16,-21-10 0 16,19-11 0-16,9 5 0 0,21 6 0 15,3-6 1-15,6 0 1 16,-12-4-1-16,3-17 0 16,0 1 1-16,-2-10 0 15,8-3 0-15,6-1-1 16,5-6 1-16,-3-2-1 15,4-8 1-15,4 8 1 16,-5-2-1-16,-4-25 2 16,-4 15 0-16,-22-23-1 15,-9-2 1-15,6 22-1 16,-9 1 0-16,6 21-1 16,5 5-1-16,-20 9-2 15,-1-6-2-15,4 11-1 16,-11 7 0-16,11 12-1 0,-7 9 2 15,-7-12 0-15,8 15 0 16,-13-2 3-16,13 5-1 16,1 14 0-16,-5-16 1 15,-4 0 0 1,-10-3-1-16,0 2 1 16,1-2 0-16,9 10 1 0,0-10 0 15,0 1 0-15,-18 16-1 16,21-13 1-16,-5-17-1 15,9 1-1-15,15-11-10 16,-11-10-26-16,7 17-16 16,-2-7-56-16,6-13-31 15,-1-1-121-15,3 0 162 0</inkml:trace>
  <inkml:trace contextRef="#ctx0" brushRef="#br0" timeOffset="4089.53">11037 4420 744 0,'-31'-58'349'16,"37"61"-132"-16,-6 4-18 15,-5-7-43-15,-1-6-11 16,7 13-29-16,-7 2-8 0,3 19-18 15,-6 12-8-15,-15 6-15 16,10-9-8-16,-11 3-15 16,7 7-9-16,-7 4-14 15,-11-11-6-15,11 3-8 16,-15-4-1-16,24-11-2 16,0 11-1-16,8-15 0 15,8-14 4-15,0-4-19 16,2-6-24-16,-2-1-62 15,0-1 499-15,0 1-324 16</inkml:trace>
  <inkml:trace contextRef="#ctx0" brushRef="#br0" timeOffset="4903.72">11005 4504 815 0,'-78'-38'365'16,"75"38"-175"-16,2 0-21 0,1-11-54 15,4 12-22 1,15-13-27-16,1-1-1 15,9-1 8-15,-4-4 6 16,6 7 3-16,8-7-4 16,4 8-6-16,3-2-6 0,4-4-8 15,0 14-6-15,4-5-17 16,-5-1-7-16,-9 12-14 16,6 5-3-16,-20 13-4 15,-2-8-1-15,-4-1-1 16,-11 13 0-16,-12-6 1 15,-14-7 1-15,-2 15 3 16,-13-26-1-16,2 11 0 16,-2 11-1-16,-15-8-1 15,-7 7-2-15,-6-9-1 16,15-3 0-16,-9-2-3 16,16-4 1-16,1 0-1 15,-14 1 0-15,15-2-1 16,4-4 0-16,0 4 0 15,34 0-1-15,-2-6-8 16,-1 1-5-16,1 0-4 16,0 0 0-16,0-1 6 0,16 0 5 15,26-32 4-15,-16 35 1 16,-3-1 0-16,-10-1 0 16,2 5 1-16,6 3 0 15,-11 2-1-15,6 4 1 16,-6 2 1-16,-8-6 0 0,3 13 0 15,0 1 0-15,-4 2 4 16,-1 3 1 0,2 7 1-16,-4-1 1 0,1-7-3 15,10 12 0-15,-9-11-1 16,2-3-2-16,3-1 1 16,-5-15-1-16,5 6 1 15,5 4-1-15,0 1 1 16,4-2 1-16,-7-9 1 15,15-9 1-15,8-6 0 16,-1-5-1-16,24-12 0 16,-19-5-2-16,11-6-27 15,7 13-20-15,-17-13-55 16,9 1 474-16,-14 2-297 16</inkml:trace>
  <inkml:trace contextRef="#ctx0" brushRef="#br0" timeOffset="5597.96">12090 4399 888 0,'3'-19'472'0,"-3"11"-141"16,1 6-105-16,-7-9-37 15,3 23-83-15,-2 2-29 16,-4 0-31-16,1 5-4 0,-4 15 1 15,-5 2-1 1,1 11-4-16,-3 4-2 0,-8-2-7 16,-4 0-5-16,8 12-8 15,2-9-6-15,-1-10-3 16,15 11-2 0,-5-30-1-16,-6 7-1 0,9-9-5 15,-7-19-15-15,4 3-34 16,13-7-44-16,0-7-57 15,6-4 92-15</inkml:trace>
  <inkml:trace contextRef="#ctx0" brushRef="#br0" timeOffset="5980.83">11709 4294 667 0,'-2'7'373'15,"-8"-7"-34"-15,19 5-92 16,-1-3-23-16,-2-9-31 15,21 5-48-15,0-3-10 16,16 7-33-16,8 1-9 16,16 11 6-16,-2-14-6 0,2 4-18 15,4 4-9-15,-1-21-30 16,7 15-7-16,4 0-12 16,-18-12-5-16,-9 5-7 15,-18-8 0-15,-12-9 1 16,6 14-6-16,-19-2-43 15,1 8-18-15,-20-5 14 16,-2 5 12-16</inkml:trace>
  <inkml:trace contextRef="#ctx0" brushRef="#br0" timeOffset="6792.76">12602 4678 658 0,'103'-75'318'15,"-94"72"-95"-15,-1-4-25 16,-3 3-19-16,-3-5-21 15,4 7-36-15,0 4-19 16,-4 0-14-16,0 2-1 16,-8 3-5-16,0 6 0 0,-9-1-16 15,-2 9-13-15,-6 9-18 16,-10-2-9-16,4 7-11 16,-9-8-4-16,11 0-6 15,7 20-1-15,6-19-3 16,7 16 0-16,5-17-1 15,3-21-1-15,4 19 1 16,7-12 0-16,2 7 0 16,-1-10-1-16,11 1 0 15,-3-12 1-15,12 4-23 16,1 0-28-16,1-3-66 16,3-3-30-16,-1-2 86 15</inkml:trace>
  <inkml:trace contextRef="#ctx0" brushRef="#br0" timeOffset="7148.75">12885 4161 1182 0,'-8'-4'604'16,"4"6"-155"-16,4-3-244 15,-3 1-33-15,3 0-62 16,0 0-26-16,-2 4-42 16,-4 8-16-16,-21 24-9 15,13-31-11-15,29 1 297 16,7 1-224-16</inkml:trace>
  <inkml:trace contextRef="#ctx0" brushRef="#br0" timeOffset="20224.84">1668 8472 277 0,'10'45'185'16,"-8"-48"-9"-16,-1-3-63 15,-2 5-16-15,-1 0-8 0,2 0 7 16,-1 0 10-16,0 0 6 16,1 0 5-16,0 0-13 15,0 0-16-15,0 0-12 16,-1-1-20-16,0 1-3 15,1 0-8-15,0 0-4 16,0 0-10-16,0 0-2 0,0 0 1 16,0 1 2-1,-1 0 0-15,1 0 1 16,0 0-8-16,-1 0-7 0,-1 6-7 16,1-6-3-16,-3 2-4 15,2 4-1-15,-4-2-1 16,3-1-1-16,-1 4 0 15,-17 24 0-15,23-24-1 16,3 1 0-16,9-4 2 16,-4 2-2-16,1-3 2 15,-7-8 1-15,-14 0-1 16,15-3 2-16,3-2-1 16,-18 0 1-16,25 1 0 15,-4-2-1-15,-8-2 2 16,20 6 0-16,-20 1 4 15,-4-4 4-15,-1 9 6 16,-14-1 1-16,3-2-3 16,6 8-4-16,-5 0-7 15,18 4-4-15,-6-1-2 0,-3 0 0 16,6-2 1-16,-6-2 0 16,3 4 0-16,-4-5-1 15,4 0-1-15,1 2 1 16,-2-4-28-16,1 0-26 15,-1 0-88-15,1 0 608 16,0 0-379-16</inkml:trace>
  <inkml:trace contextRef="#ctx0" brushRef="#br0" timeOffset="21296.148">2155 8255 383 0,'0'-1'290'15,"-1"-5"25"-15,1-4-103 16,-3-21-27-16,13 29-53 15,-4-2-18-15,-13 7-19 16,15 1-9-16,-15-4-18 16,-4 0-8-16,15 3-12 0,-14-3 3 15,13 11 3-15,-3 10-2 16,-8-7-12 0,0-3-7-16,-14 3-8 0,4-4-4 15,-3 14-7-15,11 13-3 16,-5-15-6-16,7 10-2 15,4-8 0-15,-1-8-2 16,1 6 0-16,-2-5 1 0,0-2-1 16,-5-3 0-1,15 0 0-15,1 3 0 16,11 2-1-16,-4-2 1 0,4 4 1 16,3-11-2-16,-3-7 1 15,13 5-1-15,-5-12 2 16,2-6-1-16,10-8 1 15,-7-7 0-15,6-6 0 16,7 8 0-16,4-1 0 16,-4-6 1-16,-26-6 0 15,5 4 0-15,-24-11 1 16,1 0 1-16,9 23 0 16,-28-16 1-16,5 21-1 15,-11 4 0-15,-6-5-1 16,17 13-1-16,-11 2-2 15,4 2-1-15,-2 2-3 16,-5 7 1-16,7 3-1 16,6 3 1-16,0 1-1 15,-4-5 18-15,4-2-40 0,1-4-1 16,11 15-94 0,5-14-84-16,9 13 140 0</inkml:trace>
  <inkml:trace contextRef="#ctx0" brushRef="#br0" timeOffset="22772.628">2701 8186 602 0,'60'-18'308'0,"-66"7"-89"16,10 10-35-16,-14-2-65 15,13 16-24-15,-7-8-25 16,-1 3-8-16,-1 5 0 15,-6-13 0-15,6 8-5 16,-3-8-2-16,7 0-9 16,-5 0-8-16,4 6-12 15,-3 7-8-15,-3 0-8 16,2-2-3-16,-14 5-3 16,18-4 0-16,0-8-2 15,-8 5 1-15,22-8-2 16,-25-2-1-16,12-5-2 15,16 10-2-15,-6-16-2 16,18-1-1-16,6 1-14 16,-16-22-15-16,16 16-4 0,-9-5 2 15,-7 6 16 1,17 9 14-16,-17-1 7 16,4 8 0-16,4 4 0 15,-30 2 1-15,15 9 11 0,6 11 2 16,-6 6 2-16,20 17-1 15,-18-6-9-15,-8-1-1 16,-15-3 4-16,1-1 3 16,-17 3 2-16,-11-11 2 0,6 5 3 15,-4-11 3 1,5 5 7-16,13 4 1 16,-13-9-2-16,-8-5-2 0,7-10-8 15,1-5-3-15,10-3-4 16,5 0-2-16,-1-17-3 15,3-5-3-15,2-7-10 16,5 0-11-16,3 5-3 16,7 10 0-16,5-4 8 15,-7 3 7-15,10 8 4 16,-4 2 0-16,6 7 4 16,7 5 5-16,2 4 7 15,-7 0 3-15,13 6 2 16,4 5-1-16,1 3-4 15,7 2-2-15,-5 0-5 16,-11-6-1-16,17-7-2 16,-3-1 0-16,-20-5 0 15,11-9 12-15,-23-13-34 16,15-6-8-16,14-17 18 0</inkml:trace>
  <inkml:trace contextRef="#ctx0" brushRef="#br0" timeOffset="23973.56">3549 8130 611 0,'35'-69'297'16,"-33"69"-105"-16,-2 1-29 15,5 1-38-15,-5-2-15 0,-1 0-6 16,0 0 0-16,0 0-9 16,0 0-6-1,1 0-13-15,0 0-7 16,0 0-3-16,0 1-1 16,-4 9-15-16,-36 30-8 0,1-27-19 15,-5 1-5-15,4-5-9 16,19 4-2-16,-5-5-2 15,10-6-1-15,0 5-1 16,2-9 0-16,0-1 0 16,17 9-2-16,-9-6 0 15,6 1-1-15,-1-4 0 16,0 2-2-16,0 0-1 16,0 0 1-16,-1 1 0 15,1 0 0-15,0 0 1 16,0 0 1-16,0 0 0 15,3 17 0-15,-1 30 0 16,-14-31 0-16,3-1 0 16,10-11 0-16,-10-2 1 15,15 19 0-15,-7-11-1 16,-15 8 0-16,14 0 0 16,-13-7 0-16,9-2 0 0,2-6-1 15,2 2-1-15,1-4-1 16,4-1-3-16,-2 0 1 15,0 0 0-15,0-1 1 16,0 0 1-16,0-1 0 16,15-3-2-16,40-7-1 15,-29 5 0-15,-10 14 0 16,-6-11 4-16,-7-2 0 16,9 6 2-16,4-2 0 0,5 6 0 15,1-3 0-15,-4-1 0 16,-3-7 0-16,0 2 0 15,1 14 0-15,-2 2 1 16,-2 11 0-16,-3-2 0 16,-7-9 1-16,-1 12 1 15,0-3 2-15,-6-1 4 16,-5 7 1-16,-3-7 3 16,-4-1 0-16,-11 2-1 15,8 2 1-15,3-2 0 16,-9-7 1-16,6 3 2 15,2-4-1-15,-8-8 0 16,-2-1 0-16,12-7-3 16,-15-8-1-16,3 5-2 15,13 0-1-15,-7-12-4 16,2 1-2-16,0-3-4 0,6-2-3 16,6 11-10-16,7-1-3 15,6 11-15-15,-10 1-14 16,6 0-37-16,-1 1-22 15,-1 0-35-15,1 0-28 16,0 0 113-16</inkml:trace>
  <inkml:trace contextRef="#ctx0" brushRef="#br0" timeOffset="24873.84">3972 8427 724 0,'66'-26'405'16,"-69"25"-57"-16,-19-3-156 15,22 3-19-15,0 8-42 0,-1-10-22 16,-5 2-31-16,0-8-8 16,-4 4-7-1,-3 1-1-15,0 5-11 16,-6 7-9-16,-6-8-15 16,5 3-7-16,-7-3-9 0,16 6-4 15,-11-2-5-15,2 1-1 16,9 11-1-16,-12-4 0 15,11 4-1-15,9 10 0 16,-8-11-1-16,4-4 0 16,7 1-1-16,-8-1-2 15,21-1 1-15,-12 2-1 16,33-5 1-16,-6 1-6 16,4-7-14-16,5-1-9 0,-12-4-13 15,9 2 2-15,-12-10 10 16,9-3 8-16,-16 0 12 15,1-8 2-15,1 0-6 16,-10 1 0-16,-7 1 1 16,1 7 5-16,-9 13 9 15,16-1 1-15,-8 12 1 16,-4 5-2-16,-6 4 5 16,-15 7 7-16,12 10 14 15,-4 2 5-15,7 7 0 16,-7 15-4-16,3-4-14 15,-1 8-2-15,-8-11 1 16,7 0 0-16,-12-4-2 16,12-11 0-16,-13 4-3 15,-4-10-1-15,15-9 2 16,-19-1 0-16,19-9 0 0,-3-4 2 16,-9-7-2-16,11-5 0 15,-5-12-10-15,9-10-10 16,4-9-25-16,3-5-22 15,11-4-2-15,-7 3 5 16,19 10 24-16,2 4 20 16,1 12 9-16,17-6 4 15,-4 0 19-15,8 19 11 16,5-11 18-16,-4 5 5 16,-4 14-3-16,-8-32-2 0,7 19-3 15,6 6-5-15,-3-2-12 16,-8 12-7-16,2-24-10 15,-1 14-3-15,-1-22 5 16,5 4-9-16,-23 3-7 16,0-18 415-16,1 9-315 15</inkml:trace>
  <inkml:trace contextRef="#ctx0" brushRef="#br0" timeOffset="26135.38">4826 8379 452 0,'-4'-5'269'0,"-3"-14"-9"16,3 7-32-16,17 10-48 15,4-1-21-15,-10 7-45 16,-6 3-13-16,-3-9-7 16,3 2-4-16,-2-1-7 15,0 0-7-15,-3-2-21 16,-20-1-11-16,-17-26-14 16,33 45-6-16,-7-10-9 15,-9 1-3-15,14 6-5 16,-23-6-2-16,7 8-3 15,11 6 0-15,-13-4-1 16,10-6-1-16,-7 2 0 16,8-2-1-16,3-2-1 15,8 14 1-15,7-5-1 16,-1-5 0-16,0 3-1 0,-2-6 1 16,3 5-1-1,0 2 1-15,8 0 0 16,2-2 0-16,-1-2 1 0,2-3 1 15,0-4 0-15,1 2-1 16,6-6 0-16,2 3 0 16,0-11 1-16,-7-9 0 15,10-4 0-15,-7-3 0 0,6-1 0 16,5-1 0 0,-16-8 1-16,-1-1 1 0,7 12 0 15,3 9 0-15,-4 11 0 16,7-1-1-16,-23 3 0 15,-23-11-1-15,19 15-2 16,-14-14 0-16,4 7-1 16,22 17 1-16,-21-5 1 15,15 16 0-15,-4-2 1 16,-23-13 0-16,15-5-1 16,-12 7 0-16,8-1-1 15,38 4 0-15,-30-4-1 16,17-4 1-16,0 4-1 15,-21 0 1-15,24 6-14 16,-7 2-14-16,7-8-35 16,7 0-19-16,4-8-93 15,-2 0 233-15,3-3-68 0</inkml:trace>
  <inkml:trace contextRef="#ctx0" brushRef="#br0" timeOffset="26671.49">5357 8263 945 0,'4'17'506'16,"-4"-17"-123"0,-16-6-173-16,9 12-35 0,-5-18-72 15,-1 17-28-15,7 2-27 16,-11 4-9-16,-14 9-16 15,14-7-5-15,-11 2-8 16,-2-9-4-16,0 3-3 16,-14 6-1-16,5-2-1 15,10 3 1-15,25-2-2 16,-18-10 0-16,13 1 0 16,-1-5-6-16,-4-1-2 15,27-8-1-15,2 11 0 16,-12-8 4-16,18 10 1 15,2 15 0-15,6-19 2 16,24 20 0-16,-23-12 2 16,2 0-1-16,-4 16 0 15,-19-17 0-15,3 10 1 16,-4-1 0-16,-14 0 0 16,9 10 0-16,-13-7 2 0,-13 1 0 15,6-4 1-15,-11-5 0 16,-6-6 1-16,3-2 0 15,-11-3 0-15,9-6 0 16,9 2-1-16,-4-10 0 16,14 0-2-16,-1 0-1 15,-1-8-17-15,8 1-12 16,3 6-49-16,3 3-36 0,9 3-50 16,1 1 92-16</inkml:trace>
  <inkml:trace contextRef="#ctx0" brushRef="#br0" timeOffset="27078.18">5445 8412 1169 0,'78'-38'550'16,"-86"31"-200"-16,6 4-119 15,-10 8-102-15,22 0-36 16,-14-4-58 0,-2 4-16-16,7 11-15 15,-11-11-1-15,16 22-2 0,-20-1 0 16,2 14-1-16,0 5 1 15,-15 4 0-15,20 22 0 16,-1-28 0-16,-1 10 0 16,1-4 0-16,-1-22 0 15,-3 4 0-15,0-11-1 16,7-3 2-16,-3-5-2 0,9-1-29 16,4 3-15-1,-2-14-48-15,-2-2-28 0,-3 1-63 16,1 0 43-16,-3-8 80 15</inkml:trace>
  <inkml:trace contextRef="#ctx0" brushRef="#br0" timeOffset="27542.648">5502 8443 968 0,'-7'-7'483'0,"6"1"-123"15,1 10-100-15,-4-12-76 0,5-3-35 16,-1 4-67-16,-4-9-26 16,12 3-32-16,5 4-9 15,9 5-8-15,21-5 1 16,-9 11-2-16,16-7-1 15,-8 1 1-15,-18-3-3 16,17 4 0-16,-19-4 0 16,7 15-1-16,-5 4 0 15,-7 8-1-15,-3 3 1 16,-9-7 0-16,2 10 1 16,-9 2 1-16,-13 1 0 0,8 5 0 15,-9-5 0-15,0-5 0 16,1 8-1-16,-21-14 1 15,11 5 1-15,-10-15 0 16,-3-10 2-16,-2-5-1 16,1-7-1-16,4 0-30 15,7-12-21-15,15 0-66 16,-8-3 9-16,16 2 58 16</inkml:trace>
  <inkml:trace contextRef="#ctx0" brushRef="#br0" timeOffset="28369.828">6806 8192 878 0,'86'0'405'0,"-87"-2"-166"15,4 4-29-15,-3-1-53 16,-2-1-26-16,1 0-45 16,0 0-17-16,0 0-21 15,-11 12-4-15,-37 34-8 16,28-26-3-16,-14 3-9 16,13 6-6-16,-18 0-5 15,-9-8-4-15,18-4-5 16,-13-2-1-16,17-2 0 15,4-5 6-15,-16 0-30 16,19-12-35-16,11 4-93 16,-11-8-83-16,30 7 143 15</inkml:trace>
  <inkml:trace contextRef="#ctx0" brushRef="#br0" timeOffset="28611.01">6644 8204 773 0,'-1'-8'410'16,"6"4"-70"-16,-5 14-99 15,10 4-64-15,9 10-19 0,-12-3-48 16,0 1-13-16,8-1-46 16,-17-4-11-16,16 5-14 15,15-1-8-15,-12 5-11 16,15-12-2-16,-9 2 12 15,-8-17-16-15,13-2-41 16,0 7 200-16,-3-12-141 16</inkml:trace>
  <inkml:trace contextRef="#ctx0" brushRef="#br0" timeOffset="35898.689">7713 8041 153 0,'36'-35'113'0,"-30"30"14"0,3-1-19 16,2 0-20-16,0 4-2 15,-1-1 6-15,-3-1 5 16,-2 1-5-16,-1-3 0 0,1-1 5 16,-2 3-2-1,0-1 12-15,-2 3 8 16,-1 2 7-16,-1-1-3 0,0 0-5 15,0 0-7-15,0 0-18 16,0 1-3-16,0 0-12 16,0 0-12-16,-14 2-20 15,-33 34-13-15,32-13-19 16,4 5-5-16,-1 11-1 16,-4 11-1-16,1 14 0 15,-13 2 0-15,1-3 0 16,14 1 0-16,-12-16-1 15,-1-13 0-15,12-7-1 16,-7-15 0-16,12-5 4 16,8-1-12-16,1-3-42 15,-2 1-31-15,10-7 42 16</inkml:trace>
  <inkml:trace contextRef="#ctx0" brushRef="#br0" timeOffset="48079.05">8111 8297 246 0,'29'-27'165'0,"-25"28"17"0,0-7-20 15,11 6-18-15,-12-5-8 16,-8 3 3-16,-9-5 1 16,3 7 2-16,23-1-7 15,-5-3-31-15,9 16-16 16,-16-12-30-16,-14 4-12 0,21 4-17 15,-24-9-4-15,11 13-7 16,5 0-3-16,-24 7-5 16,21 15-2-1,4 2-4-15,-20 3-1 16,7-4 0-16,-6-13 0 0,-9-1 0 16,13-1 0-16,2 0 0 15,0-1 0-15,6-9 0 16,3-1 2-16,-6-12 3 15,14 3-1-15,-4-16-2 16,2-6-3-16,28-3-6 16,1-4-3-16,10 2 0 15,-3-1 0-15,-15-4 3 16,-1-12 1-16,1-1 1 16,16 16 1-16,1 6-1 15,-6 5 1-15,-5 7-3 16,-11 4-1-16,-7 16-1 15,-4 2 2-15,-7 16 2 0,0-9 2 16,-7 6 3 0,15 18 0-16,-17-5 0 15,-4 5 0-15,-6-19 0 0,-11-5 0 16,18 5-1-16,-5-10 0 16,5 1 1-16,12 1 1 15,-5-15 5-15,-2-4 0 16,9-3-2-16,-6-9-1 0,9-5-5 15,16 7-1-15,1-1-1 16,0-7 0 0,2 0-2-16,-9-6 1 0,5-3 0 15,5-4 1-15,-3 2 0 16,2-1-1-16,0 11 1 16,-1 29 0-16,-6-5 1 15,-5 10 0-15,5 16 1 16,-13-25 0-16,2 33 1 15,11 3 0-15,-29-22 1 16,12 16-1-16,12-4 0 16,-29-12 1-16,13 3 0 15,2 4 1-15,-18-13-2 16,13 6 0-16,4-3 0 16,-10-4 0-16,-1 0 3 15,7-10-10-15,5 5-44 16,-4-6-36-16,11 2-95 15,0 1 108-15</inkml:trace>
  <inkml:trace contextRef="#ctx0" brushRef="#br0" timeOffset="48580.63">8829 8298 993 0,'28'-24'429'0,"-47"28"-228"15,28-6-31-15,-17 22-60 16,-4-4-26-16,7 12-38 16,-11 6-9-16,3-6-8 15,-6-8-2-15,-7 3 1 16,4-3 0-16,3-15-5 15,-11 7-4-15,36 3-9 16,5-3-4-16,-11-4-6 16,26 6 0-16,-25-9 0 15,0-5 1-15,22 2 3 16,-11-10 1-16,19 5-1 16,-12-5 0-16,14 0 1 15,5-3-1-15,-6-10 0 16,12 0 2-16,-23 0 1 15,-7-1-1-15,-4 4 4 0,-10-1-1 16,-3-9 1 0,-16 8-1-16,-17-4-7 0,6-4-2 15,-7 20-3-15,12-8-2 16,4 19 1 0,3 13 1-16,3 0 1 0,3-2-1 15,5 1 3-15,3 5-26 16,8-14-70-16,7 14-38 15,7-15 69-15</inkml:trace>
  <inkml:trace contextRef="#ctx0" brushRef="#br0" timeOffset="48939.59">9585 7971 894 0,'-12'-18'475'0,"11"17"-95"15,-14-8-115-15,10 6-120 16,7 16-42-16,-11 0-67 15,11 20-12-15,-20 6-9 0,0 5-3 16,-13 15-3 0,-2-18 1-16,15 14 1 0,1-12-1 15,2-2-2-15,-3 8-2 16,6-15-1-16,-6-4 0 16,1-11 1-16,15 1 3 15,-5-4-60-15,3 0-35 16,8-12 52-16</inkml:trace>
  <inkml:trace contextRef="#ctx0" brushRef="#br0" timeOffset="50013.83">7356 8764 279 0,'-56'9'235'15,"44"-6"27"-15,7-3-44 16,10 14-31-16,-13-33-36 16,8 22-24-16,1-19-25 15,6 7 1-15,5 13-5 16,3-14 5-16,4 21-9 15,-3-16-8-15,5 10-10 0,7 8-4 16,2-29-10 0,-3-2-4-16,9-10-9 15,-4 12-8-15,4 13-4 16,19 6-2-16,-7 13-8 0,-1-23-2 16,7 7-4-16,-10 0 0 15,11-18 0-15,10 20 0 16,-6-12-4-16,14 12-1 15,3 0-3-15,6-4-1 0,19 5-2 16,-2-6-3-16,9-1-2 16,-12-5-1-16,3 6-2 15,-5 0 0-15,4 7-1 16,-3-1 0-16,18-1 1 16,-7-1 0-16,-3-7 0 15,15 5 0-15,-24-4 0 16,4-15-1-16,2 11 1 15,-6 1 0-15,-4 2-1 16,-1 8 1-16,-12-2-2 16,-7 4 1-16,-7-3-1 15,-8 0 1-15,-12 13 1 16,-3 8 0-16,-16-18 0 16,-2 8 2-16,-13-10 0 15,4 0 1-15,-13 12 2 16,9-9 2-16,-10-5 4 0,-15-18-2 15,17 5-1-15,-10-2-4 16,3-2-8-16,8 3-15 16,-13-8-6-1,3 5 62-15,-4-1-36 0</inkml:trace>
  <inkml:trace contextRef="#ctx0" brushRef="#br0" timeOffset="66407.32">7928 9007 555 0,'53'-42'294'16,"-51"41"-73"0,1-2-11-16,3-2-41 0,-10 4-29 15,6 1-31-15,-2 0-13 16,-2-1-22-16,2 0-3 15,-1 0-11-15,0 0-8 16,0 1-14-16,0 0-7 0,0 0-8 16,0 0-4-16,-2 5 2 15,-2 2 3 1,0 3-1-16,-16 38 1 0,15-20-3 16,-19-1-3-16,13 25-5 15,-5-20-3-15,0 18-3 16,32-3-1-16,-28-14-2 15,-1 11 1-15,4-23-2 16,-18 5 1-16,22-5 1 16,6-9 1-16,-2-11 9 15,1-2-26-15,3-10-67 16,2 5-56-16,4-11 70 16</inkml:trace>
  <inkml:trace contextRef="#ctx0" brushRef="#br0" timeOffset="67255.5">8410 9045 769 0,'2'2'370'0,"-3"-2"-137"16,0 0-41-16,0-1-62 16,0 0-37-16,0 0-47 15,0 0-21-15,1 0-13 16,0 1 3-16,0 0 21 15,0 0 7-15,0 0 29 16,0 0 7-16,-1 0-7 16,-1-1-5-16,1-1-23 15,-11 1-11-15,-5 1-12 16,4-4-4-16,-9 3-9 16,-2-2-4-16,-11 6-2 15,-6 2-2-15,18 3 0 16,-17 4-1-16,9-3-1 15,22 7 2-15,-27 0-1 16,25-12-1-16,-10 0 1 16,0 4-1-16,19-9-5 0,7 18 0 15,21-3-2 1,-23-8 0-16,24 9 6 0,2-9 1 16,-10 4 2-16,20-4 0 15,-2 6 0-15,-13-4 0 16,4 15-1-16,-4-9 0 15,-10 9 1-15,7-3 0 16,-21-10 1-16,2 26 1 16,-11-17 2-16,-9 5 1 15,-3-9 2-15,-3-15-1 16,4 9-1-16,-7-2 1 16,0-2-3-16,13 9 1 0,-10-16 0 15,10-1-2-15,3-3 1 16,-1-10 0-16,6 7 0 15,2 8-1-15,-4-17-2 16,2 12-1-16,11-14-1 16,2-8 0-16,15 21 0 15,-12-25 0-15,6 6 0 16,8 0 0-16,8-19 2 16,8 6 0-16,2 1 3 15,-15 1 3-15,11 12 0 16,-2 5 1-16,-9 1-6 15,6 0 0-15,-19 15-2 16,-5-1-1-16,-8-1 2 16,0 10-15-16,-3-4-58 15,2 0-45-15,0 1 66 16</inkml:trace>
  <inkml:trace contextRef="#ctx0" brushRef="#br0" timeOffset="67793.86">8714 9012 1020 0,'73'-21'510'15,"-73"21"-163"-15,-3 8-173 16,-3-2-28-16,-5 8-60 15,-2-3-18-15,-4 3-22 16,-12-1-4-16,-1 1-7 16,5 22-2-16,-6-3-3 15,7 7-6-15,8-2-6 16,-11-16-4-16,13 3-7 16,15 9-2-16,-13-8-1 15,18-2-2-15,5-4-1 16,-8-13-1-16,15-2 1 15,-6 3 2-15,4-8 2 16,10 1 2-16,16-8-2 16,-4-9-1-16,0-7-2 0,6-17 0 15,-18-5-1 1,-8-3 2-16,3-2 0 0,-37 6 0 16,30 11 1-1,-1 2-1-15,-25 8-3 16,23 6 0-16,-23 2-6 0,-6 4-1 15,12 8-1-15,-10 6 0 16,-9 0 3-16,6 3 5 16,-8-2-34-16,4 0-24 0,8-1-57 15,4 8-52-15,12 3 503 16,-13-9-286-16</inkml:trace>
  <inkml:trace contextRef="#ctx0" brushRef="#br0" timeOffset="68605.89">9413 9165 736 0,'8'1'415'0,"0"-10"-62"16,9 11-124-16,-15-8-7 16,-2-2-37-1,-4-1-25-15,-12-11-48 0,15 20-21 16,-16-7-29-16,1 13-12 16,-8 5-17-16,0-12-10 15,-3 6-12 1,-1 5-3-16,1-8-4 0,-6 15-1 15,16-5-3-15,2 1 1 16,7 2-2-16,-7-5-1 16,7 7-2-16,2-7-2 15,16 1 2-15,13 11 1 0,4-12 3 16,7-13-1 0,-15-1-7-16,7-19-7 0,3 7-8 15,-7 16-2-15,5-12 4 16,-5 3 5-16,-2-8 5 15,-13-14 1-15,13 20-3 16,-12-3-1-16,-7 16-7 16,-1 2-1-16,-6 12 1 15,1 15 3-15,-9-4 10 16,10 9 3-16,-12 7 2 16,-3-6 0-16,3 18 2 15,-12 12 0-15,9 3 1 16,-4 6 1-16,3-10 0 15,3-7 1-15,-5-9-1 16,6-5 1-16,-1-10 2 16,-7-4 2-16,6-19 2 0,-12-2 1 15,8-3 1-15,11-5-2 16,-17-12 0 0,11-8-1-16,-10-2-3 0,8 7-2 15,5-11-3-15,1-4-2 16,13-1-2-16,-3-8 1 15,10 18 1-15,0-17 1 16,7 7 0-16,2 3-1 16,-2-8 0-16,11 24 0 15,13-8 4-15,5-7 6 0,14 5 11 16,4-4 2-16,-3 2 0 16,1 6-4-16,5 5-7 15,-10 2-2-15,-7-1-1 16,-2-2 2-16,-14 1-19 15,5-12-16-15,0-5 289 16,-8-17-209-16</inkml:trace>
  <inkml:trace contextRef="#ctx0" brushRef="#br0" timeOffset="69294.59">11181 8502 376 0,'-7'-80'278'0,"3"80"85"16,1-3-94-16,3-3-44 15,-1 5-18-15,1 0-55 0,0-6-13 16,0 5-22-16,3-10-10 16,18-14-13-16,-5 36-10 15,11-23-19-15,9 18-2 16,16-1-10-16,4 5-5 15,-10 9-13-15,6-28-9 16,-7 11-9-16,1-8-5 0,0 7-3 16,-10 8 4-1,-16-13-43-15,-9 11-43 16,-4-17 408-16,-3 13-283 16</inkml:trace>
  <inkml:trace contextRef="#ctx0" brushRef="#br0" timeOffset="69643.05">11158 8577 619 0,'-13'3'342'0,"5"1"-46"16,6-3-81-16,2 5-50 16,4-3-1-16,-4-4-5 0,2 0-4 15,24-2-11-15,32 0-9 16,-12 0-20 0,5 2-8-16,-3 0-18 0,-10-9-12 15,-4 7-21-15,0 3-9 16,6 3-24-16,2-3-7 15,-14 2-8-15,-8 1-1 16,-4-7-1-16,-2 4 1 16,6-7-36-16,-9-5-28 0,8 0-97 15,4 0-51-15,-1-5 125 16</inkml:trace>
  <inkml:trace contextRef="#ctx0" brushRef="#br0" timeOffset="113686.52">12405 8184 278 0,'8'-6'151'0,"-4"1"-26"16,3 5-25-16,-9-6-24 15,9 8-4-15,-10-1-3 16,0-5 1-16,17 5 0 16,-11-4-2-16,-3-1 1 15,-4 6 4-15,4-3 9 16,-1 0 6-16,0 0 2 16,1 0-3-16,0 0-8 15,0 0-6-15,0 0 2 16,0 1 2-16,0 0-2 15,0 0-1-15,-1 0-9 16,0-1-5-16,0 1-9 0,1 0-4 16,0 0-11-1,1 17-8-15,-1 32-8 16,-17-14-4-16,13-8-3 16,3-4-3-16,-8 16-5 0,-15-25 0 15,15 33-2-15,-19-8-1 16,-1-19 0-16,15 13 1 15,-8-16-1-15,12 10 1 16,-3 3-1-16,6-2 0 16,-3-5 1-16,3-14 1 15,-12 3 0-15,11-3 0 16,-4-6 3-16,-1 3-15 16,19-9-65-16,-13 3-49 0,6-1-54 15,3-2 92-15</inkml:trace>
  <inkml:trace contextRef="#ctx0" brushRef="#br0" timeOffset="114079.32">12527 8527 800 0,'29'27'433'0,"-35"-33"-61"0,-2 3-87 15,1 10-69-15,5-8-40 16,9 7-66-16,-12 1-29 15,9-3-31-15,-6 14-7 0,-8-9-15 16,18 7-8-16,-21 1-9 16,8-13-2-1,4 8-3-15,-10 1 0 16,11-13 0-16,-2 11-1 16,-11 2-1-16,12-17 8 0,8 13-36 15,-7-18-31-15,7-3-122 16,-3 4-57-16,4 7 139 15</inkml:trace>
  <inkml:trace contextRef="#ctx0" brushRef="#br0" timeOffset="115062.36">13032 8294 326 0,'-46'12'215'0,"39"-14"16"15,5 5-56-15,3-2-52 16,-2-1-16-16,0-1-8 16,0 0 6-16,0 0 17 15,-1 0 6-15,1 1-2 16,1 0-7-16,0 0-21 16,0-1-14-16,3-2-25 15,2-1-11-15,14-1-14 16,38-34-4-16,-28 22-10 15,4-9-2-15,-3 9-4 16,2-5 0-16,-3 17-5 16,5 9-2-16,-1 7-5 15,-8 2-2-15,-3-2 1 16,-9-1 0-16,-20 13 2 16,-5-15 1-16,-9 15 0 0,-3-7 1 15,5-7-1-15,2 15-1 16,-1-9 0-16,-1 4 0 15,-3-4 0-15,-3-2 0 16,15-7 0-16,-4-12 1 16,6 13 0-16,5-8 0 15,-6 2-3-15,18 8-1 0,-4-26-3 16,0 12-2-16,5-6 0 16,-20-4 2-16,24 9-1 15,6 4 1-15,3-2 0 16,7 3-1-16,-3 11 1 15,-13-5-2-15,-8 1 1 16,21 11 0-16,-25 4 1 16,8 4-2-16,1 2 2 15,-11 2 1-15,-12-10 2 16,0-1 0-16,-8 12 2 16,-4-1 0-16,6 2 1 15,-1 7 2-15,-8-16 1 16,-10-10 1-16,8 1 3 15,-5-19 2-15,3 12 3 16,6-4 0-16,2-18-3 16,-4 0-3-16,2-17-3 15,7 4-3-15,3 13-2 16,8 8-1-16,-12-8 0 0,19 11-11 16,-5-2-45-16,-2 4-44 15,19 10-127-15,-12-2 140 16</inkml:trace>
  <inkml:trace contextRef="#ctx0" brushRef="#br0" timeOffset="115848.8">13915 8146 992 0,'2'-2'468'0,"2"2"-198"16,-4 9-60-16,-18-7-74 15,16 1-31-15,-26-7-24 16,13 9-6-16,19 7-14 0,-21-7-5 16,5 7-18-1,-20-15-9-15,-4 11-14 16,-5-8-6-16,4-2-4 0,11 2-2 16,-3-3-1-16,15 8 0 15,-5 2-2-15,5-4-1 16,4 0-3-16,-6-5-1 15,20 14-1-15,-2 8-1 16,8-10 1-16,7 19 0 16,2-11 3-16,11-6 0 15,9 18 2-15,-5-1 1 0,0-8-1 16,-8 6 1 0,-15-13 0-16,0-5-1 15,-11 18 0-15,-3-1 0 0,0 2 1 16,4 6 1-16,-3-15 2 15,-2 1 1-15,-17 1 0 16,-12-8 1-16,-1-1-1 16,-11-6 1-16,25-6-1 15,-11-5 0-15,4-5 0 16,10-2-1-16,-10-3-2 16,16 5-1-16,3 1-2 15,4-1 0-15,1-7-2 16,-3-1 0-16,13 2 0 15,0-1-1-15,9-1 1 16,8 0 1-16,2-15 0 16,-17 9-1-16,29-6 2 0,6 5-1 15,-5-5 2 1,30-14 1-16,-21 12 0 16,-7-7 1-16,-16 12-1 0,-18 6 1 15,12 3-1-15,-2 5 5 16,8 4-34-16,2 0-26 15,-20 8-62-15,2 1-37 16,2 12 97-16</inkml:trace>
  <inkml:trace contextRef="#ctx0" brushRef="#br0" timeOffset="116611.54">14456 8139 813 0,'60'15'416'0,"-65"-18"-79"15,-6 0-94-15,5 4-58 16,-7-3-27-16,6 9-61 0,0-6-15 16,-12-12-22-1,15 11-10-15,-11-10-14 0,-14 0-6 16,7 11-11-16,-1-1-3 16,0 0-4-16,7 9-2 15,-6-6-4-15,-12 9-2 16,0 9-2-16,8-8 0 15,-1 5-2-15,-13-15 0 16,20 8 0-16,-2 11-1 16,9 5-1-16,21 8 0 15,-13-12-1-15,5-11 0 0,-3-1-1 16,3-11 0-16,13 6 0 16,-2 1-1-16,16-7 1 15,1 7 0-15,11-11 0 16,-4 5 1-16,5-8-1 15,-8-4 2-15,8-6 0 16,13-11 1-16,-12-1 1 16,10 2 1-16,-23-2 2 15,-11-4 0-15,5 2 1 16,-6-4-1-16,0 10 0 16,2 5-1-16,-16 15-2 15,-2-1-2-15,-7 15-2 16,-11 3 0-16,3 10 0 15,-1 11 1-15,-4 8 1 16,5 1 0-16,-10 4 1 16,2-3 1-16,-1-10 0 15,8 7 1-15,6-6 0 16,-22-3 1-16,17 10-2 16,-13-13 2-16,-2 0-1 15,17 2 0-15,-13-6 1 0,2 3-1 16,13-7 1-16,10-1 1 15,3-4-11-15,-1-10-17 16,7 0-67-16,-11-11 480 16,4-13-313-16</inkml:trace>
  <inkml:trace contextRef="#ctx0" brushRef="#br0" timeOffset="117113.02">15204 8352 993 0,'-11'-5'491'0,"-4"7"-132"16,-1 15-203-16,10 4-16 16,-13 6-43-16,-17-2-25 0,4 2-31 15,2-2-10-15,6 8-18 16,14 1-5-16,-16-5-2 16,8 5-2-16,1-11 0 15,-6-3 0-15,4 2-2 16,-4-15-12-16,7-4-68 15,3-11-48-15,5-13-78 16,-3 7 112-16</inkml:trace>
  <inkml:trace contextRef="#ctx0" brushRef="#br0" timeOffset="117343.909">15007 8377 1050 0,'-1'3'496'0,"0"9"-162"0,-2-3-111 16,17 1-69-16,-8 16-30 15,0 2-58 1,1 2-19-16,-12-1-27 16,10-14-6-16,5 4-6 0,-18-2-1 15,22 1 2-15,0-3-5 16,-1-8-41-16,18-6-39 15,-23-9-47-15,2 1 64 16</inkml:trace>
  <inkml:trace contextRef="#ctx0" brushRef="#br0" timeOffset="117662.97">15780 8173 1044 0,'28'-40'480'0,"-29"53"-176"16,-2-1-101-16,17 6-68 16,-14 21-19-16,0-5-43 15,-11 12-12-15,8 14-16 16,-8-26-8-16,-13 5-12 15,4-12-8-15,-6 0-5 16,16 13-3-16,-6-14-1 16,6 9-1-16,-10-12 0 15,9-3-5-15,8-4-32 16,3-9-29-16,2-14-100 0,-10-17-54 16,15-1 131-16</inkml:trace>
  <inkml:trace contextRef="#ctx0" brushRef="#br0" timeOffset="118110.739">16259 8110 932 0,'4'14'439'16,"-6"-3"-140"-16,-6 7-71 0,-7 12-46 15,-13-5-31-15,-7 21-52 16,-3 0-20-16,6-4-18 15,7 4-7-15,2-14-13 16,6-2-7-16,-3-6-11 16,4-6-4-16,11 4-9 15,0 7-2-15,11-9-3 16,3 8-2-16,2-7 1 16,8-7-1-16,7-1-1 15,-6-12-1-15,10-1-1 16,3-9-3-16,1-10-13 15,18-1-7-15,-10-12-2 16,-12-3 4-16,3-5 12 16,-13 4 9-16,0 1 5 15,-6-7 2-15,-13-6-2 0,-12-6 0 16,-6 4-4-16,-7 10-2 16,-3 22-5-1,14 12-1-15,-11-1-2 0,-1 11 1 16,5-2 3-16,-9 1 4 15,9 6-14-15,8-5-22 16,1 4 421-16,10-4-303 16</inkml:trace>
  <inkml:trace contextRef="#ctx0" brushRef="#br0" timeOffset="118505.78">16801 8046 1221 0,'0'-1'607'0,"7"-2"-218"16,-7 2-153-16,0 0-31 16,14-4-73-16,30-3-25 15,-10 4-41-15,4 7-18 16,6-9-22-16,-2-6-7 15,9 11-10-15,-18-10-2 16,13 10-2-16,0 1-14 0,-29-2-29 16,19 5 292-1,-30 2-205-15</inkml:trace>
  <inkml:trace contextRef="#ctx0" brushRef="#br0" timeOffset="122055.56">17662 7788 744 0,'71'-30'417'0,"-73"28"-99"16,-9 3-111-16,19-1-34 15,-8 7-52-15,-5 1-17 16,8-5-24-16,-9-1-12 15,9-6-12-15,-3 4-1 16,0-1-13-16,0-1-5 16,0 1-11-16,-1 0-2 15,1 0-6-15,0 1-2 16,0 0-3-16,-1 2-2 0,-7 22-3 16,-13 17-2-16,13-25-1 15,-10 3-1 1,5 2 0-16,6-9-1 0,-8 1 0 15,15 14 0-15,-17-12-1 16,0-1 1-16,2 2-1 16,-8-15 1-16,14 6 1 15,6 4 0-15,3-13-4 16,10 2-2-16,1-9-4 16,12-1-2-16,3-6 0 15,-2 2 2-15,4 7 1 16,-16-7 1-16,12 14 0 15,-21-2 1-15,13 4 0 16,0 14 1-16,-16-7 2 0,16 7 0 16,-9-9 1-16,5 5 0 15,6-1 0 1,-7-5 1-16,2 1 0 16,-4-13-15-16,5 3-90 0,0-5-56 15,3-1 90-15</inkml:trace>
  <inkml:trace contextRef="#ctx0" brushRef="#br0" timeOffset="122404.58">18007 7763 1124 0,'82'-46'494'0,"-86"59"-213"15,7-12-88-15,-14 22-62 16,-9-15-19-16,14 12-45 16,-6 21-14-16,-7-15-15 15,8 19-7-15,-14-5-8 16,1-8-5-16,6 13-7 15,-7-11-2-15,2-3-3 16,-1-3 0-16,-2-7-2 16,9-1 5-16,2-8-25 15,3-2-23-15,10-6-66 16,-7-3 472-16,19-8-297 0</inkml:trace>
  <inkml:trace contextRef="#ctx0" brushRef="#br0" timeOffset="123638.78">17463 8603 660 0,'10'-34'420'15,"-6"25"-19"-15,-5-3-166 16,0 11-37-16,1-1-76 16,0 2-35-16,0 0-43 15,0 0-13-15,-1 0-7 16,0 0 2-16,-1 0 4 16,1 18 2-16,-4 31-5 15,-3-23-2-15,-3 2-5 16,-4-6-2-16,0 18-6 15,-6-20-2-15,7 5-5 16,3 2-1-16,0-12-1 16,5 10 0-16,-1-23-1 0,2 11 0 15,5-22-1-15,1-5-2 16,15 10-3 0,-4-31-3-16,11 11-4 0,6-13-2 15,0-4 1-15,7 13 4 16,0-6 3-16,-4 10 4 15,2 2 1-15,-7 0 0 16,3 11-1-16,7 6 0 16,-16 6-1-16,-8 6-2 15,2 5 1-15,-18 0 1 0,2 8 2 16,12 12 0-16,-31 1 1 16,7-4 1-1,-4 14 1-15,-10-10-1 16,17-11-1-16,2 15 1 0,-6-25-1 15,12 1 0-15,-8 11 0 16,-15-23 0-16,21 0 2 16,-3-6 0-16,17-15-1 15,7 9-1-15,-2-2-4 16,-1-13-3-16,-3-12-4 16,15 12 1-16,3-19 1 15,-4 19 2-15,4 3 5 16,-6-18 0-16,0 24 1 15,3-1 3-15,0 18 5 16,-2 3 0-16,-4 0 1 16,-6 4-3-16,-4 7-3 15,-2-2-1-15,0 19-1 16,0-2 0-16,-8-6 1 0,-4 1 0 16,0 0 1-16,-6-11 0 15,1 9-1-15,-1 6 0 16,0-24-1-16,3 15 2 15,2-6-11-15,7-1-14 16,-2 4-46-16,-2-11-33 16,2-7-58-16,-6-11-37 15,8-15 125-15</inkml:trace>
  <inkml:trace contextRef="#ctx0" brushRef="#br0" timeOffset="124194.76">18315 8624 947 0,'66'-9'462'0,"-69"5"-149"16,1 4-79-16,-4-5-81 15,5 5-38-15,-7 3-53 0,-7-7-10 16,1 20-7 0,-6-5-1-16,1-3 4 15,4 25-7-15,-6-13-10 16,6 15-3-16,2-17-10 16,0-14-5-16,3 6-5 15,-5-8-3-15,6 21-3 16,0 7 0-16,15-8-2 0,-2-12 0 15,8 1 0-15,-8-12 0 16,8-5 1-16,9 15 0 16,-3-9 0-16,9-1 0 15,-7-3 1-15,-4-16-2 16,9-7 1-16,-4 5 0 16,5-2 1-16,1 17 0 0,-9-7 1 15,2-9 1 1,-9-6 0-16,-2-7 2 0,-9 11 0 15,-1 2-2-15,-9 13-3 16,-2-1-1-16,-1 5-6 16,-5 6 0-16,2 7-1 15,0 4 1-15,-3 5 3 16,6 12 11-16,-3-14-39 16,0 11-21-16,6-11-61 15,-3-16-47-15,12 11 436 16,0-13-242-16</inkml:trace>
  <inkml:trace contextRef="#ctx0" brushRef="#br0" timeOffset="124627.51">19026 8401 1107 0,'18'-4'521'0,"-22"-5"-183"15,10 8-95-15,6 15-79 16,-19-8-40-16,4 13-62 16,-10-11-13-16,-7 9-5 15,0 2-4-15,1 12 3 16,4 17-2-16,-5-4-11 16,1-2-2-16,1 0-14 15,1-10-5-15,3-4-3 16,2 24-1-16,-3-11 0 15,-1-9 4-15,8-3-30 16,-1-23-22-16,5 0-16 16,6-9 357-16,3 2-229 15</inkml:trace>
  <inkml:trace contextRef="#ctx0" brushRef="#br0" timeOffset="131805.41">2131 10853 390 0,'26'-81'240'15,"-16"81"-4"-15,-13-4-20 16,11 6-48-16,-6 2-14 16,1-11-31-16,4-3-18 0,-17 12-19 15,14 7-10 1,-3 1-15-16,-14-2 2 15,24-10 0-15,-11 6-4 0,-16-10-7 16,27 21-6-16,-19-2-18 16,6-11-5-16,9 21-9 15,-10-14-3-15,5 11-3 16,-12 2-2 0,3 1-1-16,12 5-1 0,-19-5-1 15,7 2 0-15,-4-1 0 16,-16-4-1-16,16 3 0 15,-2 1-1-15,-6-8 0 16,9 10 1-16,6 1-2 16,1-13 0-16,5 3 0 15,-2-9 0-15,0-14 0 16,0 5-18-16,4 0-41 16,3-8-30-16,5 7 249 15,1-8-143-15</inkml:trace>
  <inkml:trace contextRef="#ctx0" brushRef="#br0" timeOffset="132180.13">2414 11053 984 0,'-23'0'442'0,"8"5"-202"15,-6-7-41 1,33 15-48-16,-6-13-37 0,-3 4-46 16,9 7-10-16,-13-15-14 15,1 16-6-15,8-1-7 16,-4-3-6-16,-13 6-8 15,10-12-3-15,4 5-7 16,-12 0-2-16,9-11-1 16,-3 16 0-16,-11-11-3 15,13 7 1-15,-7 6-2 16,13-1 9-16,-8-12-39 0,-13-6-39 16,15 10-82-1,-17-18-68-15,20 6 135 16</inkml:trace>
  <inkml:trace contextRef="#ctx0" brushRef="#br0" timeOffset="133130.26">2822 10866 482 0,'-6'-8'278'0,"5"7"-35"16,0 0-52-16,0 0-52 15,0 0-27-15,0-2-24 16,0 2-1-16,1 0-8 0,0 0-1 16,0 0-3-1,0 0-7-15,0 0-7 16,0 0-5-16,3-2-10 0,-1-8-4 15,51-23-2-15,-29 29-2 16,6 2-1-16,5 3 0 16,-9-19-7-16,-14 7-7 15,7 5-12-15,6 2-3 16,5 16-5-16,-8-5-1 16,-2 6 0-16,-18-4-1 15,-16 3 2-15,23-4 1 0,-26 6 0 16,9-3 0-16,-4-1-2 15,-18 4 0-15,15-1 0 16,-2 12-1-16,-1-10-1 16,-7-1 1-16,11-2-1 15,0-6 1 1,1-5-1-16,19 2 0 0,-14-5-2 16,8-2-3-16,6 7-3 15,-6-4 0-15,0 2 0 16,0-1 5-16,8-1 2 15,7-1 0-15,29-6 1 16,-38 0-1-16,13 12 1 16,-6 2 0-16,1-3 0 15,10 12-1-15,-9-2 1 16,-6-3 0-16,7 2 0 16,-1 0 0-16,-23 4 0 15,23 5 0-15,-13 2 0 16,-20 3 0-16,28 4 1 0,-21 0 0 15,8 4 2-15,0 6 0 16,-15-16 2-16,-3-11 1 16,-10 4 4-16,3-13 2 15,4 10 8-15,-8-11 4 16,14 4 2-16,-15-7-1 16,3-14-7-16,26 26-1 0,-21-17-8 15,20-4-2 1,-2 2-6-16,-24-16-1 0,27 7-10 15,-14 0-10-15,12 10-25 16,13-3-38-16,-19 2 483 16,11 7-320-16</inkml:trace>
  <inkml:trace contextRef="#ctx0" brushRef="#br0" timeOffset="135480.66">3656 10757 239 0,'17'-41'197'0,"-12"48"45"16,-3-9-36-16,2-4-44 15,-3 3-15-15,14-11-11 16,-4 15-8-16,-3-1-19 16,-3-1-8-16,-11 1-21 15,3-17-6-15,7 7-14 0,-2 5-5 16,5 15 5 0,0-11 0-16,-11 12-5 0,8-9-5 15,-20-24-24-15,5 32-9 16,-6-18-9-16,-9 17-2 15,3 20-2-15,-7-23-1 16,-3 10-1-16,3-11-1 16,8 8 0-16,-1 2-1 15,-12-8 0-15,19 5-1 16,5 4-1-16,-18 0 0 16,18 0 0-16,8-1 0 15,-3-10-2-15,16 2 0 0,5-5-1 16,-17 1 0-16,5-8 1 15,12 7 0 1,12 10 3-16,10-11 0 0,-1 8 0 16,-1-3 1-16,-2 3 0 15,-10 5 0-15,-3 5 0 16,2 1 0-16,-16-7 0 16,6 10 0-16,-13-3 0 15,-7 0 1-15,-20 3 0 16,4-7 1-16,3 7 0 15,-3 2 0-15,18 1 0 16,-21-9 0-16,3-13 0 16,4-1 0-16,3 1 1 15,7 3-1-15,-3-10 1 16,5-3-1-16,11-8-2 16,-17-2-1-16,5 3-1 15,-5-2 2-15,8 7 0 16,6-2 0-16,3-6 0 15,0-1 0-15,-4-10-2 16,4 5 0-16,11 2 1 0,0-4 1 16,4-4-1-16,8-9 1 15,-1 6 6-15,6 4 1 16,-2 10 1-16,0-4 1 16,9 8-5-16,-5-8-2 15,-6 3-1-15,-7 11-1 0,8-1 1 16,1 0-3-16,-15 1-39 15,0 2-23 1,-32 1-107-16,-3 18 142 16,19 9-6-16</inkml:trace>
  <inkml:trace contextRef="#ctx0" brushRef="#br0" timeOffset="136277.71">4258 10735 921 0,'-13'-14'463'0,"13"19"-171"16,-7-17-98-16,-18 5-20 16,12 16-60-16,-7-28-20 15,6 20-27-15,8 12-9 0,0-15-11 16,-5 13-4 0,-20-3-8-16,11-24-6 15,1 11-10-15,5 1-4 0,28-7-4 16,-25 20-2-16,-5-1-3 15,-8-5-2-15,-14 17-2 16,21-5-1-16,5 4 0 16,-1-8-1-16,6 12 0 15,-16-21 0-15,-5 8 0 16,30 11-1-16,-11-18 0 16,12 15-1-16,12-15-2 15,-18 5 1-15,24-8-1 16,0 5 1-16,4 11 0 15,0-16 0-15,-8 3 1 16,8-7 0-16,3-3 0 16,1 3-1-16,8-3 1 15,-4-7 1-15,-3-8 1 16,-4 2 0-16,6-10 0 16,-23-1 2-16,12 7-1 15,0-6 1-15,-31-6 0 0,28 15-1 16,-27-3-1-16,6 9 0 15,13 37-1-15,-29-9-1 16,19 23 0-16,2-13 2 16,-16-7 0-16,28 10 0 15,-18-9 0-15,-25 18 0 16,19-9 0-16,-20 5 0 16,12-4 0-16,11-2 0 15,-5 17 0-15,10-9 0 16,-9 0 0-16,-1 1 0 0,5-18 0 15,-5 8 0-15,6-1-11 16,-18-3-13-16,19 2-20 16,-14-5-33-16,20-8-65 15,19-11-35-15,-42-1-289 16,44 0 307-16</inkml:trace>
  <inkml:trace contextRef="#ctx0" brushRef="#br0" timeOffset="136929.64">4879 10884 778 0,'0'1'389'0,"0"2"-136"15,4-7-37-15,-5 4-61 16,0 0-30-16,0 0-28 16,-9 5-9-16,-29 32-17 15,12-16-7-15,2 3-10 16,9 2-7-16,-13-2-16 0,6 10-6 15,-7-12-10-15,1 0-4 16,-5 1-6-16,4-15-2 16,2 11-1-1,13-9 0-15,2-5-17 0,6 1-25 16,15-10-67-16,-14-3-47 16,9-7 18-16,6 1 63 15</inkml:trace>
  <inkml:trace contextRef="#ctx0" brushRef="#br0" timeOffset="137182.349">4674 10911 719 0,'-11'6'410'15,"-1"2"-110"-15,15 6-88 16,3 4-34-16,5 0-72 15,2 7-21-15,-4 3-24 16,16-3-6-16,-15 3-20 16,31-6-6-16,-19 1-13 15,-12 0-5-15,1-7-4 16,-14-10-2-16,20-4 16 16,-5 14-24-16,15-13-64 0,-19-3 531 15,0-13-378-15</inkml:trace>
  <inkml:trace contextRef="#ctx0" brushRef="#br0" timeOffset="137406.07">5394 11027 568 0,'24'57'309'0,"-40"-74"77"31,6-3-83-31,7 3-25 0,0 3-69 0,9 10-189 16,-4 9-58-16,-2 4 13 16</inkml:trace>
  <inkml:trace contextRef="#ctx0" brushRef="#br0" timeOffset="149177.879">5447 10846 582 0,'0'-1'327'0,"8"-1"-85"0,-8 1-58 15,0 0-26-15,1-1-29 16,-1 1-5-16,0 0-22 15,0 0-6-15,0 0-22 16,4-7-8-16,-4 7-7 16,0 0-3-16,1 0-7 15,-1 1-9-15,0 0-10 16,0 1-6-16,2 28-10 16,-5 21-2-16,-4-22-5 15,4 9-2-15,-2-3 0 31,2 12-2-31,-1-18 0 0,-9 2 1 16,6 2-1-16,-1-23 1 0,2 22 0 0,4-16-2 16,-2-12 2-16,4 20 0 15,-10-25 1-15,8 8 1 16,-4-2-20-16,2-29-28 16,16 6-84-16,-8-17 468 15,19-7-285-15</inkml:trace>
  <inkml:trace contextRef="#ctx0" brushRef="#br0" timeOffset="149852.12">5780 10864 626 0,'34'-37'413'16,"-34"38"-39"-16,12 3-107 15,-20 2-52-15,2-6-76 16,7 11-23-16,-13 1-28 15,5-3-6 1,4-5-16-16,0 1-11 0,-17 20-20 0,-2-2-6 16,-4-1-8-16,18-3-4 15,-12 7-5-15,11-5-4 16,7 8-5 0,0 5 0-16,0-9-2 0,-11-8-1 15,16 2 1-15,-1 10-1 16,9-15 0-16,-2 16 0 0,2-5 0 15,-4-20-1 1,15 3-1-16,-7-13 0 16,0-4 0-16,-4 0 1 0,-9 6 1 15,15 1 0-15,-4-7 2 16,12-8-1-16,-5-11 1 16,-7-5 0-16,1-13 0 15,-1 6 0-15,6-1 1 16,0 8 1-16,-12-1-1 15,0-5 2-15,-4 20 10 16,12-5 4-16,-17 7 8 16,-4 21 4-16,-4-27-9 15,-18 9-3-15,15 14-7 16,2-16-5-16,-1 21-5 16,-2-5 0-16,-1-6-2 15,0 0 0-15,8-1-2 16,5 17-1-16,6-8 17 15,-15 12-27-15,12 5-76 16,-7-11 19-16,4 9 14 16</inkml:trace>
  <inkml:trace contextRef="#ctx0" brushRef="#br0" timeOffset="151390.51">6303 10601 647 0,'-67'17'322'0,"67"-17"-92"16,9 2-67-16,13 7-39 15,-18-6-20-15,1-13-6 16,-5 11-2-16,-15-1 3 16,-2-8 2-16,24 12 0 15,-13-15-2-15,7 6-20 16,6 5-9-16,-4 8 4 16,-3-5 16-16,8-2-12 15,17-1-2-15,-12-8-35 16,14 4-34-16,-7-7-3 0,-6 8-1 15,2-8 0 1,14 3-1-16,-7 4 0 0,-10-11 8 16,3 8-44-1,-12-1-45-15,7-1 424 0,3 9-294 16</inkml:trace>
  <inkml:trace contextRef="#ctx0" brushRef="#br0" timeOffset="152210.26">6779 10449 1076 0,'3'0'172'0,"-3"-5"-48"16,-1 2 145-16,1 3-44 0,0 0-69 15,0 0-26-15,0 0-47 16,0 0-12-16,0 0-12 15,0 0-4-15,0 0-8 16,0 0-5-16,0 3-6 16,-2 6-5-16,-7 12-9 15,-19 17-5-15,12-16-8 16,-5 2-3-16,8-4-2 16,8 1 0-16,-9-6-2 15,17-1 0-15,-9-3-2 16,9-3 0-16,10-7 0 15,-11-8-1-15,8-4 0 16,-6 13 0-16,4-8-1 16,6 4 0-16,14-5 1 15,-11-3 0-15,10 6 1 16,-1 13 0-16,-9 2 1 16,3-11 0-16,-11 0-9 0,1-7-18 15,-3-4-57-15,2 6-50 16,3-2-239-16,-5-8 243 15</inkml:trace>
  <inkml:trace contextRef="#ctx0" brushRef="#br0" timeOffset="152543.56">6968 10499 781 0,'95'-95'473'15,"-93"85"-29"-15,6 8-220 16,-9 2-24-16,0 5-49 16,-3 3-10-16,-10 4-25 15,-2-5-33-15,11 11-31 16,-8 3-21-16,5 3-5 15,-8 2 0-15,-4-4-2 16,1 11-2-16,0 4-13 16,5-12-4-16,0 14-1 15,4-10-2-15,0 3-6 0,-2-15-27 16,11-2-73-16,1-2 423 16,0-23-269-16</inkml:trace>
  <inkml:trace contextRef="#ctx0" brushRef="#br0" timeOffset="173354.68">6738 11120 175 0,'-1'-1'145'0,"0"0"34"16,0-1-21-16,1 1-20 0,3-2-4 15,0-9-4 1,35-23-2-16,-46 29-10 16,-11-3-5-16,18 1-7 0,-2 8 1 15,-9-6-5-15,20 6-6 16,-6 3-17-16,0-2-5 15,7 2-24-15,1 0-11 16,-7 1-15-16,-17-7-9 16,19 6-5-16,-16 3 1 15,9 15 2-15,0-10 2 16,-9 21-2-16,5-14 0 0,5 20-4 16,0-12-2-16,-20-8-1 15,20 20-1-15,-11-28-2 16,-13 19 1-16,30-20-1 15,-5-5 1-15,-15-5 1 16,18 4 2-16,-17 0 1 16,4-9-1-16,25-4-3 15,5-2-3-15,-5-9-2 16,4 7-1-16,-4-15-1 16,3-12 0-16,10 1-4 15,-16-6-1-15,9 15 2 16,1 11 0-16,8-2 4 15,-2 8 1-15,-1 2 0 16,-19-4-1-16,11 18-1 16,0-2 1-16,0 1-2 15,5 2 0-15,-19 5 2 16,-3 1-1-16,-3 14 0 16,-3 7 2-16,1 2 0 0,-3 5 1 15,-23-9 0-15,23 12 1 16,-4-10 0-16,-5-3 0 15,21-7 0-15,-16-16 1 16,9 7 0-16,-2-9 1 16,3 5-1-16,3-14-2 15,0-17-4-15,-5 3-3 16,19-23-3-16,1 13-3 16,4-11 2-16,28 12 1 15,-25 1 3-15,8-7 5 0,6 17 0 16,-15-15 1-1,2 20 0-15,3 0-2 0,-6 7 0 16,-7 7-2-16,3 15-1 16,-17 2-1-16,-2 13 2 15,5 4 2-15,-1-6 3 16,-6 1 0-16,-9 14 2 16,-3-3-1-16,-8-1 1 15,13-10 0-15,5-18 1 16,6 6 1-16,-1-12-31 15,-5 7-23-15,-7-18-58 16,11-4 582-16,18 5-373 16</inkml:trace>
  <inkml:trace contextRef="#ctx0" brushRef="#br0" timeOffset="173862.56">7613 10960 776 0,'0'0'380'16,"0"0"-97"-16,-1 0-102 0,0 0-57 15,0 0-34-15,0 14-54 16,-14 36-10-16,-3-22-1 15,-12-8 2-15,-1-1 1 16,23 4-2-16,-7-4-9 16,13 19-4-16,-1-5-6 15,2-2-2-15,1-19-2 16,3-4 0-16,13 1 0 16,-7-27 2-16,15 23 0 15,4-10 0-15,0-24 1 16,13 29-1-16,-20-31-1 15,3 4-1-15,-13-7 0 16,-11-7 1-16,13 6 1 16,-11-5 1-16,20 22 1 15,-11-9 1-15,-12 9 1 16,-6 4 0-16,-27-2-5 16,19 16-3-16,-2 7-3 15,11-1-3-15,-12 7 1 16,-2-2 0-16,14 0 8 15,-11 1-23-15,17 8-70 0,4-7-54 16,-12-1 77-16</inkml:trace>
  <inkml:trace contextRef="#ctx0" brushRef="#br0" timeOffset="174179.66">8238 10719 1244 0,'-5'-4'511'0,"-1"18"-328"16,-2-15-42-16,-2 35-63 15,-6-7-24-15,6 10-23 16,-7 4-5-16,5 1-4 16,0 9-2-16,-6-2-3 15,8 15-3-15,-6-19-5 16,0-1-3-16,12 3-1 16,-1-7 7-16,3-7-39 15,-6-22-40-15,1-9 45 0</inkml:trace>
  <inkml:trace contextRef="#ctx0" brushRef="#br0" timeOffset="175920.09">2106 11481 552 0,'-66'-8'297'16,"69"7"-85"-16,-3-3-70 15,-1 2-16-15,0 1-44 16,0 0-12-16,0-1-28 16,0 2-3-16,1 0 2 15,0 0 3-15,0 0 11 0,0 0-1 16,0 0-7-16,9 5-5 15,27 10-7-15,-27-11-5 16,19 1-4-16,-13 3-2 16,7-4-8-16,0-4-2 15,12 9-4-15,-2-8 0 16,10 4 2-16,13 6-1 16,-12-5 1-16,-1 4-2 15,3 2-2-15,-20-16 0 16,13 4-2-16,6-4 1 15,-9-2-1-15,11 3-1 0,-8-2-1 16,18 8-2-16,3-3 0 16,4 7-1-16,-5 6-1 15,-13-8 1-15,6 4-1 16,-3-8 1-16,2-8 0 16,10 9 0-16,-2-6 0 15,6 4 0-15,6 2 0 16,-11-15 1-16,0 3-1 15,-2 2 0-15,7 3 0 16,12 5-1-16,-5-7 1 16,-5 1 0-16,2-3 0 15,-7-2-1-15,16 16 1 16,12-5-1-16,-8 0 0 16,1 4 0-16,-4-5 1 0,-15-8-1 15,7 10 1-15,2-1-1 16,5-8 0-1,-9 5 0-15,11-6 0 0,-4 3 1 16,-6 11-1-16,10 2 1 16,-12-7-1-16,-10 1 0 15,-3-5 0-15,11-4 0 16,3 12 1-16,1-9-1 16,14 5 1-16,-1 7 0 15,-3-11-1-15,-11 2 1 0,2 1-1 16,-10-4 0-16,-7 4 0 15,23 6 0-15,-15-2 0 16,9-3 0 0,-13 0 1-16,6 3-1 0,1-5 1 15,-15 2 0-15,14 0 0 16,-13-7-1-16,10 10 1 16,3-9-1-16,-4 0 0 15,-2 6 1-15,-5-9-1 16,2 10 1-16,9 7-1 15,-1-8 1-15,0 4-1 16,13 3 0-16,-10-8 0 16,-14-1 0-16,7-7 0 15,-11 2 1-15,4 3-1 16,20-3 1-16,-14 9-1 0,2-5 0 16,11 4 1-1,-1 4-1-15,-11-5 0 0,-2 0 0 16,-5-2 0-16,0-2 1 15,13-1 0-15,2 6-1 16,-4 0 1-16,1-3-1 16,-10 1 1-16,-3-7-1 15,4-2 0-15,-15 4 0 16,5 2 1-16,-5 3 0 16,-7 5 0-16,11 2-1 15,-15-3 1-15,5 0-1 0,-10-2 1 16,-7 2-1-16,-1 1 1 15,-7-1-1-15,-3 3 0 16,-12-6 1-16,17 5 0 16,-5 4 0-16,-8-4-1 15,2-4 3-15,-3 5-22 16,-12-4-25-16,16 1-317 16,14 2 252-16</inkml:trace>
  <inkml:trace contextRef="#ctx0" brushRef="#br0" timeOffset="181773.77">3447 12176 88 0,'-1'2'63'0,"0"-2"5"16,-1 2-3-16,1-2-7 15,0 1-1-15,-2 9 17 16,-2 27 19-16,7-35 49 16,8-1 10-16,-12-4 31 15,7-2 3-15,-4 4-12 16,-1 0 5-16,0 1-24 16,0-1-14-16,0 0-32 15,-1 0-21-15,1-2-28 16,-1 2-11-16,1-1-5 15,0 1-5-15,-1 1-11 16,0 0-4-16,-1 0-12 16,1 0-3-16,0 0-2 15,0 0-2-15,0 0-2 16,-3 19 0-16,-15 30-2 16,21-41 1-16,-4 0-1 15,5-11 0-15,8 3 2 16,-3 15 2-16,-8-12 4 0,5 0 2 15,-2-17 1-15,-3-3-1 16,12-8-2-16,-4 22-2 16,-2-4-3-16,6-21 0 15,-9 23-2-15,3-23-1 16,-1 13-1-16,-4 28-1 0,-4-13-3 16,-1 13-2-1,-3-5 1-15,3 3 0 16,-2-5 4-16,1-2 1 0,-12 6 0 15,9-12 0 1,5 22-18-16,-4-10-25 0,11-1-52 16,-4 5-45-16,6-21 577 15,-4 1-358-15</inkml:trace>
  <inkml:trace contextRef="#ctx0" brushRef="#br0" timeOffset="182803.01">4007 11957 379 0,'29'-59'294'16,"-29"53"22"-16,0 6-81 15,14 4-43-15,-14-2-59 16,-2 3-25-16,2-12-34 15,-15 2-7-15,15 3-13 16,-3 4-3-16,2 10-4 16,-1 0-1-16,-3 1 1 15,-2 3-1-15,-3 4-8 16,-6 0-5-16,-6 3-11 16,13-5-5-16,-6-7-7 15,4 2-3-15,12 4 0 16,-7-14 0-16,5 1 4 15,1-8 1-15,0-6-3 0,3-2-1 16,10 0-9-16,5-5-2 16,2-13-3-16,5 10-3 15,-2-6-2-15,-6 12-1 16,7 6 0-16,-4-3 3 16,-1 10 3-16,7 0 0 15,0 4 2-15,-5 6-1 16,-10 1 0-16,-1 4 2 0,10 6 1 15,-12 4 0-15,8 9 2 16,-9 9 1 0,-26-9 1-16,0 8 1 0,-9-2 1 15,-3-18-1-15,-5 16 1 16,9-9 0-16,-10-16 1 16,0 3-1-16,3-14-1 15,1 7 0-15,5 3 1 16,4-10 1-16,4 5 0 15,3-14 0-15,12-6-2 16,3 8-5-16,6-18-14 16,5 12-2-16,-11-10-5 15,9 10 2-15,-14-4 8 16,12 12 1-16,11-4 6 16,-9 8 0-16,22 3 3 15,-12-15 1-15,7 23-3 16,6-16 1-16,3 26 0 0,-4-10 1 15,-2 1 2 1,-2 8 1-16,-2-20 0 0,5 25 0 16,-3-9 1-16,-11-2 0 15,-5 1 2-15,-5-10-5 16,15 5-40-16,-8-1-26 16,9-7 16-16,6 0 15 15</inkml:trace>
  <inkml:trace contextRef="#ctx0" brushRef="#br0" timeOffset="183730.16">4756 11990 816 0,'80'-68'372'0,"-80"65"-163"15,6 3-52-15,-8 0-50 16,2 0-13-16,0 0-8 0,0 0 3 15,-2 0-5-15,1 0-8 16,0 0-10-16,-6 1-2 16,4-1-4-16,-12 9-4 15,-44 31-17-15,41-31-9 16,-12-9-13-16,-4-1-3 16,10-2-4-16,2 3-2 15,6-4-3-15,6 1-1 16,3-1-4-16,1 4 1 15,5 4 0-15,-1-2 0 0,1-2-1 16,0-1 0-16,0 0-2 16,0 0-2-16,1 0 0 15,0 1 1-15,0 0 2 16,-1 0 1-16,0 0 0 16,-2 2 0-16,-1 4 0 15,0 3 0-15,-20 32 0 16,22-19 0-16,-3-7 0 15,-2-3 0-15,3 4 0 16,-6-5 0-16,4-10 1 16,6 11-1-16,-6-8 0 15,6-4-1-15,6 8-5 16,-10-15-2-16,9 8-3 16,-5-6 0-16,1-8-2 15,10 13-1-15,-8-18-2 16,8 18 0-16,4 1 5 15,0-16 3-15,1 15 4 0,-4-7 1 16,4 17 0-16,2-3 0 16,7 10 0-16,15-5 0 15,-29-11 1-15,6 25 0 16,-6-22 1-16,1 15 0 16,7-6 1-16,-17-1 0 15,10 14 1-15,-21-10 1 16,-8 9 2-16,18-5-1 15,-30-8 3-15,3 5-1 16,5-2 1-16,-12 0 1 0,10-4-3 16,1-7 1-16,4-5-2 15,-6 2 0-15,3 4-1 16,1-3 1-16,4 3 0 16,4-12-1-16,0-2 0 15,4 9 0-15,0-11 14 16,-3 8-22-16,6-18-39 15,-2 3-25-15,8-5-87 16,2-10 593-16,9 20-348 16</inkml:trace>
  <inkml:trace contextRef="#ctx0" brushRef="#br0" timeOffset="184323.61">5249 11938 1063 0,'4'-4'457'0,"-23"-1"-253"15,19 3-45 1,-11 15-68-16,-23-7-20 0,13 14-16 16,1 4-5-16,-15-3-8 15,18 18-5-15,-8-10-16 16,2-8-3-16,6 19-3 16,0-16-2-16,11-1-5 15,-4 9-1-15,16-12-4 16,-6-20 1-16,6 26 0 15,7-7 0-15,-2-21 1 16,12 29 0-16,-1-27 0 16,2 0-1-16,2 7-1 15,4-3 1-15,-1-11-1 16,-13-3 3-16,11-11-2 16,-8-15 0-16,15 9-1 15,12-8 0-15,-23 0 0 16,1 4 1-16,-14-6 0 15,-9 3 0-15,-3 0 0 0,-3 11 0 16,-16 5-4-16,-10 1 0 16,-1 15-4-16,9-4-2 15,-7 6 0-15,-6 5 1 16,3 7 0-16,-19-1 8 16,20 5-42-16,1 2-32 15,8-5-66-15,8 10 70 0</inkml:trace>
  <inkml:trace contextRef="#ctx0" brushRef="#br0" timeOffset="185153.25">6088 11850 768 0,'5'0'361'0,"0"5"-114"16,-2-2-61-16,-1 9-66 16,-6-1-12-16,-11 6-40 15,4 12-15-15,-10 0-11 16,6 7-5-16,3-1-6 15,-11 9-3-15,13-7-3 16,-3-3-1-16,3 9-5 16,6-18-3-16,-12-6-7 15,4-4-2-15,0-15-2 16,3 14-1-16,6 9 0 16,-1 1-1-16,1 1 0 0,4-10 0 15,-2-14 1 1,1 2 1-16,4 1-1 0,-5-6 1 15,1 2 1-15,0 0 0 16,0-1-1 0,0 0-1-16,4 0-3 0,10 1-1 15,30 1 0-15,-46 3 0 16,23-10 5-16,1-6 11 16,0 5 13-16,26-7 6 15,-14 13 2-15,10 7-6 16,-1-16-11-16,-1 13-6 0,-9-10-6 15,-16-5-3-15,-2 7-1 16,-15 2 0 0,14 3-2-16,5 10 0 0,-8-10-1 15,8 5-24-15,-8-6 189 16,-1 0-130-16</inkml:trace>
  <inkml:trace contextRef="#ctx0" brushRef="#br0" timeOffset="185992.23">9229 11289 890 0,'2'-42'390'16,"-2"48"-183"-16,0 14-31 0,-2-23-57 15,2 8-19-15,0 6-33 16,4-23 0-16,5 14 14 16,2-19 1-16,4 9-8 15,11 11-5-15,4-3-9 16,2 12-4-16,12-3-11 16,-19 2-7-16,1-14-15 15,10 8-5-15,-7-9-7 16,8 7-1-16,-2 6-1 15,-23-22 5-15,-5 13-48 16,3-17-43-16,-7 15-80 16,-4-2-64-16,1 10 138 15</inkml:trace>
  <inkml:trace contextRef="#ctx0" brushRef="#br0" timeOffset="206312.62">9203 11513 580 0,'-31'-11'365'16,"31"14"8"-16,-1-2-233 15,2 4-24-15,-1-5-31 16,-1 0-9-16,0 0-5 16,0 0 8-16,0 0-5 15,1 0 8-15,0 0 4 16,0 0-4-16,0 0-1 15,0 0 3-15,8 2-13 16,-1 0-11-16,17 12-8 16,-23-11-12-16,-4-1-7 15,1-7-1-15,2 5-10 0,0 0-5 16,0 0-2-16,6 5-1 16,13 2-2-16,28 11-2 15,-25-3-1-15,3-13 0 16,9 14 2-16,-4-15 0 15,5-1-1-15,6 3-1 16,-7-11-3-16,0 11 1 16,-11-17-3-16,-2 8 1 15,-7-2-1-15,5-2-1 0,-7 8 1 16,-19-2 0-16,7 6-11 16,-21-2-19-16,19 0-105 15,12 2-9-15,-14 6 74 16</inkml:trace>
  <inkml:trace contextRef="#ctx0" brushRef="#br0" timeOffset="-206244.8">10565 11008 363 0,'92'-31'243'16,"-83"22"11"-16,-5 4-36 15,5 1-60-15,-5-5-28 16,2 2-32-16,-2 1-11 16,0 3-13-16,19 4-4 0,-21 0-5 15,-2 2-6-15,0 3 0 16,-1-6 5-16,0 0-2 15,0 0-3-15,-2 1 18 16,-4 5-8-16,-4 2-15 16,-29 26-2-16,19-25-28 15,-11-8-6-15,5 7-1 16,18 0-2-16,-23-5-7 16,24 7-1-16,-14-11-3 15,-25 1 0-15,30-3-2 16,-12 0 0-16,10 3-1 15,9-3-1-15,0 7 0 16,4-8 0-16,5 9-2 16,1 0-2-16,3-8 0 15,5 5-1-15,-6-7 2 16,7 7 0-16,-1 1 2 16,-4-2 0-16,2 10 0 15,-5-11 1-15,5 5 0 16,-1 7 0-16,-10-1 1 15,5 7-1-15,-17 2 0 16,-1-8 1-16,5 14 0 0,-13-6 1 16,10 5-1-16,-8 8 0 0,12-29 0 15,-5 4 0 1,10-3 1-16,9-1-1 16,-8 8 0-16,12-5-1 0,-4-14-2 15,-4-5-3-15,11 6-9 16,1-10 0-16,5 3-5 15,9-10-2 1,-4-1 2-16,2 12 0 0,3 7 7 16,3 14 5-16,1-15 3 15,-2-4 1-15,-5 16-1 16,-10-9-2-16,6 21-7 16,0-2-3-16,1-9 0 15,4 17 1-15,-12 1 7 16,-5 16 3-16,-8-9 3 15,-12-13 2-15,-8 9 1 16,10-9 1-16,-13 6 1 16,16 3 2-16,-16-18 1 15,-23 1 1-15,15-3 3 16,-12-5 2-16,12-1 2 0,8-2-1 16,-5-4-2-1,9-2-2-15,3-6-4 16,3-4-3-16,0-1-2 15,2 1-1-15,2 1-5 0,-2-1-12 16,7 7-56-16,-8 1-39 16,14-7 51-16,3 9 11 15</inkml:trace>
  <inkml:trace contextRef="#ctx0" brushRef="#br0" timeOffset="-205839.16">10780 11292 1090 0,'89'37'541'0,"-91"-43"-175"0,2 6-119 15,-7-1-109-15,11 8-44 16,-11 3-54-16,4-10-15 15,0-1-19 1,-4 13-3-16,5-7-1 0,1 6 0 16,-1 1-1-16,-5-3 0 15,5 2-1-15,-5-5-18 16,7 3-78-16,-1-9-55 16,2 2 85-16</inkml:trace>
  <inkml:trace contextRef="#ctx0" brushRef="#br0" timeOffset="-204877">11530 10936 384 0,'26'-34'254'0,"-20"38"-21"16,0-5-26-16,-1 5-3 15,-5 0-14-15,0-14-1 16,0 16-18-16,-1-6-15 16,1 0-19-16,-1 0-17 15,0 0-31-15,0 0-11 16,-9 5-23-16,-28 21-8 16,17-20-18-16,-16-3-6 15,21-2-11-15,-12 0-3 16,6-1-3-16,20 4-1 0,-21-4-3 15,7-1 0-15,-4 2-2 16,-8-2 0-16,14 5 0 16,7 10-1-16,3-6-1 15,-1 4 1-15,2-3-2 16,1-4 1-16,-23 8-1 16,24-8 0-16,1 2 2 15,-1-3 1-15,23 1 0 16,-19 7 0-16,-5-3 2 15,-5 2-1-15,-8 1 1 16,3-1-1-16,-1 7 0 16,6 1 0-16,15-12-1 15,-14 9 1-15,1-9-1 16,1-1 0-16,-6 8-1 16,21-11 0-16,-9-5-3 15,-2 3 0-15,7-6 0 16,-13 4-1-16,12-7 1 0,2-8-1 15,-17 13 0-15,21-6 0 32,8 11 1-32,4-2 0 0,21 5 2 0,-18-9 0 0,5 2 0 15,-1 7 1 1,-9-16 0-16,10 24 1 0,-13-8-1 16,3 7 0-1,-7 10 1-15,-16-22 0 16,5 26 0-16,-9 5 1 0,-2-6 1 15,7 19 0 1,-20-25 0-16,-1-8 1 16,-4 11-1-16,-7-3 1 0,5 5 2 15,-2 2 0-15,3-11 2 16,-7-7 1-16,6 2-1 16,-1-6 1-16,20-4-1 15,-5 5-1-15,-2-13-2 16,7-2-2-16,-14-7-11 15,16-8-15-15,6-5-49 16,-2-9-42-16,24 1-107 16,-17 10-57-16,11 17 171 15</inkml:trace>
  <inkml:trace contextRef="#ctx0" brushRef="#br0" timeOffset="-204097.02">11964 10922 820 0,'6'-6'463'15,"-20"-6"-78"-15,9 9-187 16,-10-5-39-16,15 7-68 16,13 6-25-16,-13-3-40 15,13 7-3-15,-19 3 7 16,0 2 8-16,4 4 16 16,-19 3-3-16,2 17-10 15,-8-3-7-15,1 12-9 0,5-7-6 16,3 5-8-16,4 7-2 15,-5-12-3-15,5 13-2 16,9-31-1-16,-2-5-1 16,8 6-1-16,0-13 0 15,7 7-1-15,5 3 0 16,0-17-1-16,4 5 0 16,5 3-2-16,-10-10 1 15,33 2 0-15,-9-3 0 0,11-9-3 16,11-2-4-16,-24-7-3 15,10-17-3-15,-16 7 3 16,-1-9 3-16,-24-1 4 16,14 1 4-16,-10-11 2 15,-18 23 0-15,26 13-1 16,-20 6-2-16,-3 2-3 16,8 22-1-16,-19-3 1 15,-3 7 4-15,-3 10 2 16,9-12 2-16,-12 4 1 15,20 6 0-15,-8 5 0 16,12-7-1-16,4-5-1 16,-1 3 0-16,12-11 3 15,-11-8-26-15,18 3 422 16,-6-8-305-16</inkml:trace>
  <inkml:trace contextRef="#ctx0" brushRef="#br0" timeOffset="-203630.19">12944 11112 1098 0,'0'-9'504'0,"8"16"-229"16,-8-4-53-16,7-3-74 16,5 19-39-16,-14-10-38 15,-10 9-8-15,-1-4-19 16,-13 3-4-16,2 19-14 0,7-25-7 16,-5 25-7-1,-3-10-4-15,-3-4-3 16,-5 22-1-16,-3-8-1 0,2-3-1 15,9-11-36 1,10-5-24-16,0-10-78 0,11-3 497 16,7-9-293-16</inkml:trace>
  <inkml:trace contextRef="#ctx0" brushRef="#br0" timeOffset="-203396.95">12859 11189 889 0,'3'7'482'16,"-15"-19"-70"-16,4 29-227 16,16-6-29-16,-5 6-46 15,11 7-24-15,-7-2-29 16,-19-11-14-16,21 6-11 16,-8 10-5-16,9-12-12 15,5 15-5-15,-2-5-3 16,6-6-1-16,-2-7-11 15,-1 1-29-15,2-12 1 16,3-4 12-16</inkml:trace>
  <inkml:trace contextRef="#ctx0" brushRef="#br0" timeOffset="-203075.91">13610 10945 958 0,'15'-4'543'0,"-29"8"-58"16,11 1-277-16,12 6-46 15,-14 5-61-15,8 1-24 16,-8 20-28-16,-4-3-13 0,0 14-12 15,-1-11-6-15,4 8-9 16,0 10 0-16,-1-19-4 16,-1 8 0-1,-1-19 0-15,2-5 3 0,-2-2-27 16,4 9-28-16,0-15-84 16,-1-5-25-16,10-10 92 15</inkml:trace>
  <inkml:trace contextRef="#ctx0" brushRef="#br0" timeOffset="-202580.54">14093 10983 1096 0,'-5'-10'510'0,"11"12"-179"0,-14-2-106 15,3 7-56-15,6 7-37 16,-14 7-59-16,-1-4-14 16,-5 6-18-16,-2 6-1 15,-7 8-3-15,0 6-4 16,5-15-6-16,4 0-1 0,4 3 0 16,9-2-2-1,4 1-7-15,-9 2-3 0,11-21-8 16,7-2-2-16,-3 11-1 15,22-4-2-15,4-8 0 16,0 4-1 0,0-10 0-16,-1-4 0 0,3 2-1 15,-4-15-2-15,9-3 0 16,-3-14 1-16,10-1 0 16,-8 5 2-16,7-7 0 15,-6-10 1-15,-15-1 0 16,10 5 2-16,-19-8 1 15,-6 14 0-15,-4 1-1 16,-13 5 0-16,-26 13-4 16,12 4-2-16,-26 6-1 15,1-1-1-15,10 10 13 16,-17 0-20-16,11 5-26 16,-2-2 340-16,14-1-247 15</inkml:trace>
  <inkml:trace contextRef="#ctx0" brushRef="#br0" timeOffset="-190404.72">14587 10718 502 0,'0'0'327'0,"0"0"29"16,0 0-118-16,0 0-76 15,0 0-28-15,0 0-54 16,0 0-14-16,0 0-10 16,0 0 1-16,4 11 14 0,28 22 1 15,-28-26 0-15,0 4 4 16,1-10-6-16,-2 6-4 16,1 3-14-16,0-18-8 0,-3-1-2 15,3 13-2-15,0-10-2 16,2 9-1-16,16 4-5 15,-11-8-3-15,12 6-5 16,4-8-6 0,-9-2-7-16,10 12-3 15,-14-10-6-15,-8 4 2 0,6 2-2 16,-11-14 0-16,9 18 0 16,-7 0-1-16,-7-17 1 15,11 10 6-15,-2 0-44 16,12 7-49-16,-10 15-38 15,-13-17 57-15</inkml:trace>
  <inkml:trace contextRef="#ctx0" brushRef="#br0" timeOffset="-189527.2">15160 10634 724 0,'84'-55'412'15,"-88"52"-77"-15,6-5-123 0,-3 10-32 16,1 1-65-16,-2-4-24 16,2 1-22-16,-1 0-2 15,1 0-1-15,0 0-6 16,0 0-20-16,0 0-11 16,0 0-8-16,2 21-2 15,-6 32-5-15,-11-28 1 16,-10-7-4-1,12-1-3-15,0 8-1 0,1 0-2 16,11-4 1-16,-4 0-2 0,-3-9 1 16,3-12 1-16,-1 3 4 15,0-2 1-15,11-7-1 16,-4-4-1 0,-1 4-6-16,11-8-3 0,-5 12-1 15,2-2 0-15,7-14-1 16,-9 16 0-16,4-18-2 15,-2 14-1-15,3 6-1 16,8 4-1-16,-6 13 0 16,12-11 3-16,-8-5 2 15,8 7 1-15,-17-3 1 16,8 18 1-16,1-3 0 16,-9-9 1-16,19-2 1 15,-19-25 2-15,6 14-32 16,-4-6-35-16,-3 5-63 15,5 16-49-15,-8-18 106 16</inkml:trace>
  <inkml:trace contextRef="#ctx0" brushRef="#br0" timeOffset="-189175.53">15561 10530 716 0,'20'-63'432'16,"-20"60"-22"-16,-8 0-232 15,0 3-39-15,3 8-54 16,-18-3-16-16,13 12-12 15,-1 4-1-15,-1 9 5 16,10 7 1-16,-16 6-6 16,5 6-6-16,-3 6-13 15,-6-7-7-15,6-3-12 16,1-9-5-16,-1-13-4 16,5 1 0-16,-4-13 4 15,11 7-30-15,6-12-45 16,-2-6 460-16,16-2-325 15</inkml:trace>
  <inkml:trace contextRef="#ctx0" brushRef="#br0" timeOffset="-187499.36">15439 11515 531 0,'-1'3'294'0,"-1"1"-47"15,1-4-64-15,0 2-62 16,0-2-24-16,0 0-17 15,0 0 1-15,-1 0 6 16,1 10 7-16,1-10 1 16,0 3-4-16,0 6-2 15,0-9-4-15,0 0-5 16,0 1-2-16,0-1-4 16,0 0 0-16,0 0-2 15,0 0-7-15,0 0-19 16,0-1-11-16,1-3-23 0,17-24-3 15,37-38-3-15,-26 14-1 16,2-3 0-16,2 5-2 16,-5-18-1-16,3 10 0 15,-7 2-1-15,-2 3 0 16,0 19 0-16,-5 7-1 16,-7 8 0-16,-4 11 0 15,-11 0-2-15,4 13-1 16,0 2-6-16,1-2 0 15,2 15-1-15,-19-13 0 16,3 17 6-16,-11 1 1 0,12 10 1 16,12 10 1-16,-5-7 0 15,9 2 0-15,-2-9 1 16,0-13 0 0,6 0 1-16,0 5 0 0,3-8-1 15,9 13 0-15,11-6 0 16,-13-21 0-16,3-1 2 15,5-15 1-15,1 1 1 16,16 3 1-16,0-25-1 16,-3 10 0-16,-8-27-1 15,1 0 0-15,-3 7 1 16,0-6 1-16,1 12-2 16,-4 1 0-16,1 6-2 15,-19 7-1-15,3 0 0 16,-1 15 0-16,-17 2 0 15,26 9-2-15,-20 2-6 0,1-4-1 16,4 17-1 0,-19-8 1-16,14 17 4 0,-10 2 1 15,-3 18 0-15,-3 18 1 16,-17 13 5 0,3-2 3-16,-10 5 5 0,17-10-1 15,0-5-1-15,2 2-2 16,10-12-1-16,-8-12 0 15,9 4 3-15,-1-19-5 16,9-11-62-16,2 16-12 16,1-40 35-16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1:27:38.63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2497 13696 223 0,'-21'-26'172'16,"23"30"13"-16,-1-4-16 15,5 4-5-15,1-4-10 16,-7-16-10-16,-2 5-15 16,-16-8-1-16,18 9-3 15,-1 8-5-15,0-5-3 16,25 16-6-16,-39-20-23 16,23 7-3-16,0 14-23 15,-24-21-16-15,19 14-18 16,-16 8-9-16,4-5-10 0,14 18 2 15,-5 10 5-15,0 5 1 16,-8 14-2-16,7-10-3 16,-10 3-4-16,-12-10-3 15,15 12 0-15,-8-10-1 16,2-7 0-16,10 13 0 16,-8-31 0-16,2 24-1 15,-1-21 1-15,7-10-1 16,-4 4 0-16,-3-28 0 0,16 25-12 15,3-9-20-15,2-7-58 16,10 18-42-16,-1-31-81 16,-15-7 123-16</inkml:trace>
  <inkml:trace contextRef="#ctx0" brushRef="#br0" timeOffset="347.56">2724 13566 821 0,'-1'-8'409'0,"-10"9"-102"16,2-5-76-16,4 2-49 16,-2-13-34-16,2 15-61 0,0 1-22 15,-2 9-27-15,-1 9-2 16,5 14-1-16,-5 7 0 15,6 10 3 1,-4 6-1-16,1-13-4 0,0-8-2 16,-6 9-9-16,9-6-4 31,-6 3-7-31,-2-4-3 16,8 2 0-16,-9-6-1 0,0-18-1 0,3 12 1 0,4-12 1 15,-5-25 1 1,9 22-38-16,-2-4-30 15,-4-18-76-15,2 9 33 0,4-23 54 16</inkml:trace>
  <inkml:trace contextRef="#ctx0" brushRef="#br0" timeOffset="2082.61">2130 13683 331 0,'-55'21'235'0,"57"-22"50"15,-1 1-78-15,7 2-55 16,-5 9-22-16,-6-12-36 15,3 5-13-15,0-2 8 16,0-3-1-16,0 0-4 16,1-9 6-16,-1 9-4 15,0 0-1-15,0 0-2 16,5-4-8-16,9 1-8 16,31 2-3-16,-16 6-7 15,2-20 0-15,30-14 3 16,13-8 3-16,18-7-6 15,6 16-7-15,-2-14-22 16,8 11-12-16,-6 1-9 16,-1 7-3-16,-16 2-1 15,-14 11 0-15,-11 6-1 16,-11-2 0-16,-10 12 0 16,11-3-1-16,-32 1 3 0,10 5-13 15,1-3-49-15,-29-3-35 16,22 2-87-1,-18 5 65-15,-26-7 60 16</inkml:trace>
  <inkml:trace contextRef="#ctx0" brushRef="#br0" timeOffset="2785.17">3235 13826 392 0,'-65'22'273'0,"60"-31"51"15,6 8-80-15,1-10-51 16,2 4-38-16,3 13-43 16,-7-10-8-16,9 20-2 15,-1-12 6-15,1-5-7 16,7 4-9-16,-3-5-13 16,3 7-5-16,8-7-12 15,-1 1-1-15,7-7-10 16,14-2-7-16,3 9-15 15,4 1-7-15,-8-7-11 16,-12 1-2-16,-11-11-3 16,-2 4-1-16,-7 12-2 15,5-3-18-15,-3 14-57 16,-9-7-51-16,1-2-96 0,-6 1 129 16</inkml:trace>
  <inkml:trace contextRef="#ctx0" brushRef="#br0" timeOffset="3148.85">3207 13994 928 0,'-31'26'417'0,"35"-37"-180"15,9 11-22-15,-1 8-32 16,-5-9-26-16,6 4-40 16,15-1-8-16,6 4-14 15,-12-2-7-15,22 7-21 16,-17-4-12-16,-6-3-25 15,19 2-8-15,-16 4-11 16,3-3-2-16,1-10-1 16,-3-3 0-16,-5-17 0 15,-11 2-19-15,5 14-79 0,-6-4 422 16,-6 5-278 0</inkml:trace>
  <inkml:trace contextRef="#ctx0" brushRef="#br0" timeOffset="6240.67">4691 13675 417 0,'47'-37'209'0,"-37"22"-70"15,-2-5-21-15,3 18-47 16,16-8-9-16,-20 18-4 16,14-12 1-16,-21-14-1 15,-8 18-6-15,26-11-1 16,-19 10 4-16,11 2 14 16,-9-11 7-16,-22 14 8 15,19-9 4-15,-14 12 2 0,-1 3-2 16,17 11-14-16,-21 3-10 15,4-12-11-15,17-2-5 16,-21 2-13-16,-1 0-6 16,1-17-13-16,-10 20-4 15,2-19-5-15,6-1-1 16,5 14-3-16,2-14-1 16,-1 6 0-16,2 2-2 0,7 5 1 15,-2 6-1-15,5-3 0 16,3 5-1-16,-1-4-1 15,0-13 1-15,1-7 0 16,-1 8 0-16,3-12 0 16,0 18 0-16,2 6 1 15,3-18 0-15,-5 20 0 16,-4-5 0-16,2-3 0 16,-2 0 1-16,3 7-1 15,-7-16 0-15,0 9 1 16,3 0-1-16,-4-5 0 15,7 13 0-15,-6-9 1 16,4 10-1-16,-2-1 0 16,5-9 1-16,1-2-1 15,-1 2-1-15,1-5 0 16,0 0 0-16,0 0-8 16,0-1-6-16,9-3-10 15,2-7-4-15,36-30-3 16,-27 33 0-16,-1-11 4 0,-1 5 6 15,-1 15 8-15,2-5 7 16,5 5 3-16,-5 10-1 16,-4-7 0-16,1 1 1 15,-16 18 2-15,13-6 2 16,-13-1 2-16,-6 13 3 16,3-8 6-16,2-5 1 15,-9 10 1-15,4-7-1 16,-1 6-2-16,-17 5 0 0,10-4 1 15,-2 5 1-15,-10-15 7 16,3-9 3-16,-2-7 0 16,-6 1 0-1,12 5-5-15,2-5-3 0,-11-7-1 16,-2-5-2-16,1-10-5 16,7 14-1-16,6-6-3 15,21 1-2-15,-14-3 0 16,1-3-4-16,-2 5-17 15,-3-7-11-15,32 11-26 16,-21-7-24-16,10 9-70 16,-2 6-59-16,-9-7 130 15</inkml:trace>
  <inkml:trace contextRef="#ctx0" brushRef="#br0" timeOffset="6605.58">4923 13876 1276 0,'29'-34'498'0,"-39"31"-333"16,-2 18-25-16,8-7-33 15,1 7-30-15,-5 0-45 16,8 1-11-16,-2-6-9 16,-5 1 0-16,8 1-4 15,-4-4-2-15,3 6 0 16,-3-4 5-16,-4-3-46 15,7-4-34-15,-5 6-73 16,10-5-60-16,-6 1 129 16</inkml:trace>
  <inkml:trace contextRef="#ctx0" brushRef="#br0" timeOffset="7561.03">5673 13500 500 0,'3'-5'256'0,"7"-1"-18"16,-8 4-65-16,13 1 8 16,-5 14-14-16,-11-2-27 15,14-5-8-15,-15-4-9 16,3 0-3-16,-10 4-26 16,-2 1-17-16,-15 7-25 15,-7-8-10-15,10-3-11 16,-3 10-4-16,10-6-10 15,-5 6-5-15,-1-11-4 16,-5-1-2-16,3-1-1 16,-2 7-2-16,11-10-1 15,0-8 0-15,-1 11-1 16,8-11 0-16,-14 13-1 16,18 7-1-16,-2-9 0 15,-7 0 1-15,10 5-1 0,1 1 0 16,0 6 0-1,-7 4 0-15,13 9 0 16,-18 2 0-16,6-14 1 0,10-11 0 16,-15 3 0-16,2-12 0 15,-17 9-1-15,21 19 0 16,13-21 0-16,-17 10 0 16,15-2 1-16,-17-8 0 0,-9 9 0 15,44 1 0-15,-15-7-5 16,7 3-3-16,3-19-4 15,-26 6-3 1,26 5-1-16,-17 0 3 16,15 7 2-16,3-18 3 0,-2 14 4 15,11-20 1-15,-4 7 1 16,11 19 0-16,-11-27 1 16,10 38 0-16,-6-10 0 15,-9-3 0-15,14 15-1 16,-14-26 0-16,-4 25 1 15,0-2-1-15,-18 5 1 16,14 4 1-16,-12-10 0 16,-1 4 3-16,-3-1 0 15,-18 3 2-15,2 2 3 16,-2 4 1-16,-3-7 9 16,-3 4 5-16,0-3 3 15,-5-17-2-15,-3 9-6 16,3-8-6-16,8-7-3 15,8 13-2-15,8-15-2 0,10 0 0 16,-9-4 0-16,-2-8-1 16,-14-7-4-16,-2-7-15 15,24 3-33-15,-10-2-20 16,37 8-45-16,-21 2-14 16,-9 4-28-16,10 3-31 15,-3 6-58-15,25 8-42 16,-2 0 179-16</inkml:trace>
  <inkml:trace contextRef="#ctx0" brushRef="#br0" timeOffset="8275.54">6090 13495 810 0,'8'-4'390'0,"-7"3"-102"16,-1-9-72-16,-3 11-38 0,5-2-23 16,-4 1-58-16,2 0-21 15,0 0-25-15,0 0-1 16,-1 13-6-16,-15 37-5 16,-4-24-11-16,4 4-6 15,-13-1-8-15,7 15-2 0,3-1-4 16,-3-6-2-1,9 8-2-15,-8-33 0 0,9 12-1 16,1-1 0-16,-1-5-1 16,5 9 1-16,2-8-2 15,8 8 0-15,5-14 0 16,3 4-1-16,2-8 0 16,-1 3 0-16,7 8-1 15,1-10 0-15,14-8-5 16,-1-13-9-16,5-9-20 15,10 2-8-15,-4-3 0 16,10-2 5-16,-8 0 17 16,-7-3 8-16,-22 0 6 15,-9 3 4-15,-1 3 5 16,-12-3-1-16,0 8 3 16,-15 8 1-16,-6 17 7 15,6 5 5-15,-18 0 6 16,23 13 0-16,-10-17-2 15,-10 8-3-15,19 2-6 0,-5-9-1 16,12 3-6-16,13 2-1 16,2 4-1-16,0-1 1 15,-1-1-45-15,3 8-44 16,4-11 53-16</inkml:trace>
  <inkml:trace contextRef="#ctx0" brushRef="#br0" timeOffset="8924.57">7126 13765 635 0,'0'-10'369'15,"11"-10"-73"-15,9 19-72 16,-26 1-32-16,8-2-32 16,-4 12-19-16,-21-2-21 15,11 6 3-15,-9 14-32 16,7 7-13-16,-12-9-22 15,-1 4-9-15,-6 1-20 16,-9-5-9-16,11 8-8 16,-3-14-3-16,5 10-2 15,2-13 0-15,14 1 5 16,7-2-9-16,2-16-50 16,-2 4-46-16,-1-16 460 15,-1 1-308-15</inkml:trace>
  <inkml:trace contextRef="#ctx0" brushRef="#br0" timeOffset="9168.12">6959 13761 1014 0,'-4'-6'508'16,"3"17"-155"-16,2-5-85 15,1-8-81-15,1 10-43 16,3 3-55-16,-3 3-22 15,7 19-32-15,1-11-9 0,-1-6-13 16,0 3-6-16,-2-1-1 16,9 6-2-16,-7-5 2 15,4 1-1-15,1 9-33 16,-9-18-26-16,-2 3-101 16,20-4 1-16,-9-21 88 15</inkml:trace>
  <inkml:trace contextRef="#ctx0" brushRef="#br0" timeOffset="9477.31">7719 13453 1031 0,'-18'-4'534'15,"13"6"-132"-15,0 5-200 0,4 4-43 16,-1 7-62-16,-18 7-26 16,8 8-34-16,-5 5-8 15,4 13-2-15,9-1-2 16,-16-5-8-16,11-1-3 16,6-3-6-16,-6-11 0 0,9 2-2 15,-2 4 4-15,-11-16-24 16,5 0-27-16,3-4-101 15,4-15 7 1,22-16 70-16</inkml:trace>
  <inkml:trace contextRef="#ctx0" brushRef="#br0" timeOffset="9906.73">8123 13548 1040 0,'-10'25'512'16,"-13"5"-168"-16,-5-2-138 15,-7-5-24-15,-1 10-57 16,3-14-31-16,0 17-46 16,13-4-12-16,2-10-10 15,2 7-3-15,8-12-5 0,1 6-2 16,6-3-6-16,3 2-1 15,6 3-2-15,0-7-2 16,9 2 1-16,8 7-2 16,8-13-1-16,6-6 1 15,-2-8-11-15,-5-16-8 16,-9-14-9-16,1 4-3 16,21-7 8-16,-3-1 7 15,-2-2 11-15,-10-5 1 16,-29-11 3-16,-1 11-1 0,-9-4 0 15,-8 8-2-15,-1 36 0 16,-15-20-2 0,-2 17-1-16,7 4 1 0,-14-12 30 15,5 8-32-15,4 25-87 16,-4-22 213-16,12 8-136 16</inkml:trace>
  <inkml:trace contextRef="#ctx0" brushRef="#br0" timeOffset="10593.19">8545 13365 428 0,'-78'-33'305'15,"75"29"65"1,-1-1-102-16,4 11-56 15,0-4-30-15,0-2-51 0,0-1-15 16,0 0-15-16,0 0-4 16,10 0 2-16,1 3-7 15,40 6-11-15,-27-6-5 16,-7-3-24-16,5-3-12 16,-3 7-22-16,-8-9-7 15,12-2-5-15,4 8 0 16,-5 0-14-16,3-4-28 0,-11 3-77 15,2 1-26 1,-11-6 76-16</inkml:trace>
  <inkml:trace contextRef="#ctx0" brushRef="#br0" timeOffset="11134.47">9103 13024 1147 0,'4'-6'504'16,"-4"11"-253"-16,-5-10-44 15,3 22-62-15,-1-2-35 16,-2-5-44-16,-3 12-18 16,-6 2-21-16,-18 3-7 0,17 2-9 15,21-4-4 1,-12-19-1-16,-3 4 0 0,0 3 0 15,1 3 1-15,8-15 0 16,9 2 0-16,-7-4 0 16,-7-2-1-16,8 7-1 15,-3-5-2-15,0 0-3 16,25-6 0-16,30-16-1 16,-29 29-1-16,-1-1 2 15,-11-16 0-15,6 20 1 16,1-21 1-16,-10 9 0 15,7 9 0-15,-6-9 13 16,5 20-15-16,-6-27-49 16,-2-10-48-16,-4 9-68 15,-1-7 93-15</inkml:trace>
  <inkml:trace contextRef="#ctx0" brushRef="#br0" timeOffset="11445.01">9434 12909 1110 0,'1'-1'566'0,"-2"2"-190"0,-11-1-147 16,6 11-46-16,-10 6-78 15,-1 3-25-15,4 8-39 16,-2 2-9-16,1 6-10 16,-6 4-3-1,4 2-8-15,-3 12-3 0,-3-17-1 16,5-14-1-16,1 10 5 16,-4-21-11-16,6 7-44 15,3 10-36-15,-11-19-110 16,9 5-30-16,9-3 134 15</inkml:trace>
  <inkml:trace contextRef="#ctx0" brushRef="#br0" timeOffset="12779.47">9332 14211 390 0,'0'9'246'0,"-2"-5"5"16,1-1-51-16,1 1-39 16,-1-4-19-16,-1 0-22 15,1 0-9-15,0 0-10 16,0 0-3-16,0 0-12 15,1 0-4-15,0 0 2 16,0 0-4-16,0-1-16 16,0 0-5-16,0 0-22 15,12-27-4-15,11-19 6 16,-5 14 0-16,2-26-2 16,-2 8-3-16,4-10-13 15,7 0-6-15,1 1-9 16,10 8-3-16,-11 11-2 15,-18-7 0-15,-2 33-1 0,-8 1 1 16,-1 3-1-16,3 11-4 16,-5 10-3-16,-4-19 1 15,2 35 0-15,1 10 4 16,2-23 2-16,-9 36-1 16,14-29 1-16,-10 0 0 15,6 15 0-15,5-13 1 16,8 5-1-16,9 1 0 0,4-7 0 15,12 0-1-15,-12-14 1 16,14-7 0 0,-6-5 0-16,2-6 0 0,5-10-1 15,-2-4-5-15,6-6 0 16,5-4 1-16,-13 10 3 16,-13-11 2-16,7-7 2 15,-10-14 1-15,7-8-1 16,6 15-1-16,-13 15-1 15,-4 14 1-15,-5 8-1 16,-2 5-1-16,-11 1 0 16,-9 9 1-16,-3 20 2 15,-8 4 2-15,0 20 1 16,11 11 1-16,-7-13-1 16,2 4 1-16,-13-11 0 15,4 4 0-15,-4 0-2 16,0-10 0-16,9 15-1 15,-8-14 0-15,10 13 1 16,4-13-1-16,4 3 5 0,2 9-11 16,-1-21-30-1,0 0-20-15,1-15-54 16,-1-17-20-16,5 8-44 0,-1 12 404 16,-2-11-196-16</inkml:trace>
  <inkml:trace contextRef="#ctx0" brushRef="#br0" timeOffset="13795.61">10839 13923 504 0,'-26'1'260'0,"26"-1"-60"16,-1 7-27-16,0-4-9 15,-1 4-4-15,2-7-6 0,5-4-1 16,-1-5-10-16,1 9-11 15,-3-5-22-15,2 2-11 16,-5 3-29-16,-1-1-13 16,1 0-22-16,0 0-10 15,0 1-12-15,-5 2-6 16,-5 5-2-16,-24 39-2 16,29-33-2-16,6 0 1 0,0-6-2 15,0-5 1-15,6-2-1 16,-5-12 1-16,9 9 0 15,4 3 1-15,-5 0 1 16,3 2-1-16,0-2 1 16,-1-8 0-16,6-3 0 15,6 2 0-15,-11-5 0 16,-3 1 1-16,2 3 2 16,-12 5 1-16,0-5 0 15,-6 8 0-15,-5-3-2 16,-2-3 1-16,-1 11-2 15,-1-3-1-15,0 5 0 16,4 7-2-16,1-2-1 16,9 2 0-16,-3-5 0 15,5 2 0-15,0-2 0 16,2 0 10-16,8-9-38 16,-5-5-22-16,6-2 32 15</inkml:trace>
  <inkml:trace contextRef="#ctx0" brushRef="#br0" timeOffset="15886.99">11624 14069 328 0,'24'-29'261'0,"-27"28"72"16,-2-7-78-16,3 10-59 16,0-5-23-16,2 0-41 15,0 3-15-15,0 0-28 16,0 0-12-16,0 0-20 15,0 0-10-15,0 0-11 16,0 0-2-16,0 11-3 16,-3 26-3-16,-1-15-3 15,3-5-2-15,1-6-3 16,-6-2-4-16,6-20-5 16,2 24-1-16,1-22 1 15,2 8-1-15,4-3 0 16,-2-32-2-16,1 14-5 15,3-10 1-15,-2 9-2 0,0 14 0 16,-4-9-1-16,-2 10-1 16,-1 5 6-1,-1-2 1-15,-4 8 3 0,1-3 4 16,1 0-5-16,-3 8-1 16,-4 11-2-16,-9 16-2 15,11-35-1-15,6 14-1 16,-2-13 0-16,1 15 0 0,-1-3 1 15,1-12 7-15,0 10-28 16,4-6-25-16,-1-8-60 16,4-1-38-16,-2-5 578 15,-2-9-359-15</inkml:trace>
  <inkml:trace contextRef="#ctx0" brushRef="#br0" timeOffset="16622.24">12333 13721 568 0,'91'-46'323'16,"-97"42"-26"-16,13 5-52 15,-12-3-51-15,1 0-21 0,2 9-41 16,1-7-17-16,-6 7-18 16,2-7-10-16,-11 9-19 15,0 1-5-15,-5 6-16 16,-3 16-5-16,4-11-9 16,-17 6-5-16,17-1-12 15,0-4-5-15,7 5-6 16,4-6-2-16,0 2-1 15,4 0 0-15,5-3 0 16,2 17 0-16,2-18-1 16,3 18-1-16,3-19 1 15,-3-20 0-15,8 6 1 16,3-18 1-16,-2 7 0 16,8 5 1-16,7-19-1 15,2 1-1-15,0-10 0 16,-1-3 0-16,-11 10 0 31,-13-11 1-31,13 12 0 0,-8-17 1 0,-1 13 0 0,7 7 0 16,-16-1 1-16,1 22-1 15,-10-16 1-15,-3-3-2 16,-5-9-1-16,-1-16-2 16,1 19 0-16,-17-10-2 15,5 27-1-15,6 14 1 16,3-14-3-16,7 4 1 0,0-5-18 15,-16 1-13 1,5 20-46-16,15 6-34 16,-2-1-48-16,13-9-8 15,12 0 106-15</inkml:trace>
  <inkml:trace contextRef="#ctx0" brushRef="#br0" timeOffset="17350.628">13103 13602 969 0,'-3'6'485'0,"-2"-9"-134"15,1 1-99-15,0 0-78 0,3 1-40 16,0 0-58-1,0-1-18-15,-1 1-15 16,-10-3-2-16,-37-6-6 0,34 10-6 16,-14-8-14-16,-9 6-6 15,10 4-6-15,-10 14-1 16,13-6-2-16,9 13 0 16,-4 2 0-16,2-12 0 0,4 11-2 15,3-34-2 1,10-3-2-16,-4 6-2 15,15 13 0-15,1 9 2 16,3 14 0-16,6-18 1 16,0 9 1-16,9-3 0 15,0-8 2-15,7 24 1 0,-3-25 0 16,-9 24 1-16,-4-9 0 16,-3 3-1-16,-6-2 0 15,-3-8 0-15,1 9 0 16,-9-8 0-16,-6 8 1 15,-5-4 0-15,-6 13 0 16,1 5 2-16,-10-20 1 16,10-2 1-16,-12-27 1 15,-5 0-1-15,15-3-1 16,-16 0-1-16,12 5-3 16,8-14-4-16,-6 3-6 15,9-11-3-15,2 0-1 0,3 1 2 16,5 11 3-1,-1 1 0-15,13-5 3 0,1 10 1 16,4-2 2 0,16 4 1-16,-13-3 1 15,-6-15 1-15,18 11 1 0,-2 0 2 16,6-12 4-16,0 9 1 16,-3-1 2-16,-7 0-1 15,2 5-2-15,-3 9-3 16,-5-11 6-16,-3 9-8 15,-8 3-56-15,3-2-61 16,-9 13 91-16,-5-10-22 0</inkml:trace>
  <inkml:trace contextRef="#ctx0" brushRef="#br0" timeOffset="18136.55">13416 13663 637 0,'-105'1'360'0,"100"4"-69"16,-2-8-122-16,18 0-30 16,-4 5-51-16,7-3-16 15,4-15-10-15,1 5 7 16,6 0 5-16,5 11-2 15,0 5-1-15,-7-11-1 0,8 1-8 16,-1-1-3-16,4-12-7 16,1 24-8-1,-5-6-8-15,-8-5-5 0,-8 23-11 16,-8-9-4-16,-6 15-5 16,1 6-2-16,-12-3 3 15,1 7 0-15,-11-19-1 16,-6 6-1-16,-1 6-2 15,-8-8-2-15,1 13-3 16,-2-5 2-16,-10-17-2 16,25 8 0-16,-5-8 0 15,3 4 0-15,10 2-1 16,-12-10 0-16,18 0-2 16,-6-4 1-16,11 5-1 15,7 6 0-15,4 2 0 16,2 3-1-16,-6 3 0 15,-5 0 0-15,0-19 1 0,-3 5 0 16,11 2 2 0,10 6 0-16,14 6 0 0,14-12-1 15,-3-4 1-15,-3-9 2 16,-4-3 0-16,-1 6 2 16,15-11 0-16,-3-1-2 15,-9 12 0-15,8 0-2 16,-18-5 0-16,6 8 0 15,-15-20-1-15,-1-1 0 16,-7 18 0-16,4 4 1 16,6 19-37-16,-13-6-43 0,7-14-33 15,-10-2 53-15</inkml:trace>
  <inkml:trace contextRef="#ctx0" brushRef="#br0" timeOffset="19712.9">14580 13596 410 0,'7'-12'295'16,"2"-1"16"-16,-2 2-92 0,2 1-18 15,-3 10-38-15,-5-9-20 16,3 9-38-16,1-5-14 0,-2 1-17 16,1 15-9-1,-4-9-10-15,-5 3-3 0,3 7-2 16,-5-12 1-16,0 26-5 16,0 6-5-16,-11 14-12 15,1 11-4-15,-6-21-5 16,-4 7-4-16,6-9-4 15,2 2-4-15,-1 0-3 16,-15 2 1-16,12-3-1 16,-9-10 0-16,13 2 1 15,25 8-1-15,-14-12-1 16,5-12 2-16,-2 5-1 16,-15-26 1-16,17 4-2 15,0 9-1-15,-1-10-4 16,4 5-3-16,-4-4-1 15,4-4 0-15,17-5 2 16,-14 4 1-16,10 0-1 0,1 3 0 16,-14 11 0-16,13 1 0 15,-1-1 1-15,2 9 0 16,-1-8 1-16,16-1 0 16,-9-4 1-16,1 6 0 15,10-8 0-15,-11 4 0 16,12 2 1-16,-1-8 0 15,4 2 0-15,-6-2 0 0,-2 12 1 16,8-6-1-16,-16 10 1 16,14-6-1-1,-16-12 0-15,-3 14 0 0,-5-1-1 16,-4 0 1-16,12-2 0 16,-20-12 0-16,5 11-7 15,-8-13-17-15,5 19-69 16,5-9-35-16,10-6-259 15,9 10 251-15</inkml:trace>
  <inkml:trace contextRef="#ctx0" brushRef="#br0" timeOffset="20059.58">15112 13751 1076 0,'2'-15'597'16,"-2"10"-111"-16,-2 10-236 15,-6-9-53 1,4 11-90-16,-5-4-33 0,4-7-41 16,2 29-12-16,-2-16-10 15,3 1-3-15,-6 8-1 16,3-26-4-16,-3 17-44 16,-1-7-33-16,4 3-74 15,-5 2 453-15,4 2-251 16</inkml:trace>
  <inkml:trace contextRef="#ctx0" brushRef="#br0" timeOffset="20936.82">15702 13853 543 0,'15'-3'316'0,"-12"-2"-18"15,8 5-64-15,-3 0-41 16,1-7-22-16,8-3-29 16,-9-3-14-16,-4 8-15 15,-18 2 0-15,9-7-2 16,-7-2-3-16,-6-3-19 16,12 2-18-16,-15 15-33 15,-5 8-13-15,-2-3-12 16,-6-4-4-16,0 11-5 15,3-11-1-15,-4 14-2 16,5 6 0-16,2-10-1 16,-1 10-1-16,12-12-1 0,4 10 0 15,6-1-2-15,5 3 1 16,3-4 0-16,3-10 0 16,5 1 2-16,-2 1-1 15,6-4 0-15,3 0 0 16,6 0 0-16,8-15 2 15,2-5-2-15,0-7-5 16,13-11-10-16,-2 3-2 16,6 0-1-16,-8 5 4 0,-12 1 7 15,8 3 3-15,-20-1 2 16,-1-8 1 0,-5 17 2-16,-12 7-2 0,-6 14-2 15,-2 10 1-15,-4-9 3 16,-9-3 2-16,7 5 1 15,3-2 1-15,2 11-2 16,14 6-1-16,-16-9 1 16,5 9-1-16,-7-7 0 15,1-6 0-15,12 3 4 16,2-4-17-16,6 1-49 16,0-2-29-16,15-2-79 15,-8-7 427-15,16-7-214 16</inkml:trace>
  <inkml:trace contextRef="#ctx0" brushRef="#br0" timeOffset="21226.5">16256 13480 967 0,'-5'2'530'0,"7"5"-87"16,-24 13-245-16,8 5-42 0,-4 2-57 15,-12-3-22-15,8 11-23 16,-6 3-8-16,1 1-16 16,8 9-4-1,2-7-12-15,0-4-4 0,2 4-4 16,2-9 0-16,2-3 0 16,-3-5-1-16,4-3-26 15,-5-6-22-15,5-6-61 16,1 8-38-16,3-13-35 15,4-2-40-15,-2-5 144 16</inkml:trace>
  <inkml:trace contextRef="#ctx0" brushRef="#br0" timeOffset="22036.86">15994 13796 742 0,'9'-6'451'16,"-1"7"-46"-16,4 11-174 0,2-1-44 15,1-15-71-15,8 12-27 16,5 0-37-16,1-3-13 16,-2 5-16-16,12-10-6 15,-3-14-8-15,5 14-1 16,6 6 0-16,-13-17 1 16,0 8-1-16,-8-21 1 15,-5 2-1 1,-3 13 0-16,-9 1-2 0,1 6-2 15,-10-14 0-15,-5 9 2 16,-1 14 5-16,-6 9 2 0,4 12-1 16,-4-10-3-16,-5-6-3 15,0 3-1-15,-10 1-1 16,2 10 0-16,-6-5 0 16,18 9-1-16,-3 5 0 15,10-4 0-15,4 1-1 16,-14-12 1-16,17-6-10 15,-5-13-8-15,4 1-6 16,0-2-3-16,-1-1-1 16,1 0 2-16,5-26-12 15,48-35-19-15,-1 35-26 16,-17 1-7-16,0 5 9 16,9-8 23-16,-2 6 35 15,-6-3 8-15,-3 7 29 16,4 21 17-16,-22-11 30 15,12 14 10-15,0 6-8 16,-12-5-10-16,-4 14-20 16,-21-4-2-16,1 1-2 0,-13 5-2 15,13 8-3 1,17-1-2-16,-30 2-11 0,14-9-5 16,-16 1-3-16,-5-13 0 15,20 6-1-15,0-10-1 16,18-6 1-16,2 11-1 15,0-27-5-15,4 14-4 16,2-19-17-16,-6-10-11 16,8 0-29-16,9-12-21 15,8 2-10-15,12-1 12 0,4 4 29 16,-5 19 27-16,-11 6 49 16,-8 8 17-16,-4 15 35 15,-3-11 8-15,0 9-13 16,-2 9-12-16,-15-9-18 15,1 12-3-15,-6-4-9 16,-2 0-2-16,0 14-10 16,-6-11-5-16,-2 17-3 15,-4-12 0-15,-1 1-2 16,3 9-7-16,-7-24 370 16,6 10-279-16</inkml:trace>
  <inkml:trace contextRef="#ctx0" brushRef="#br0" timeOffset="23057.93">14107 14392 617 0,'30'-93'307'0,"-25"99"-81"15,-3-2-44-15,1 2-37 16,5-4-27-16,-6-5-34 16,4 5-14-16,2 10-11 15,-8-8-1-15,9 9 0 16,-4-13 1-16,2-10 2 15,1 7-1-15,1 3-11 16,-3 1-3-16,-1 5-9 16,7-2-4-16,-6-6-5 15,15 2-1-15,3 0 0 16,2 3 0-16,14-5 0 16,6 0-3-16,7 2-5 15,20-4-2-15,18 1-7 16,18 3 1-16,27-9 20 15,5 0 7-15,18 2 6 16,-6-5-2-16,18 12-22 0,6 0-8 16,-8 0-8-1,13 13 0-15,-4-6-2 16,-23-8 0-16,14 9-1 0,-23-8 1 16,-10 0 0-16,1 9 0 15,-25-19 1-15,-4 8 0 16,-25-9 1-16,-7 6 1 15,-26 12 0-15,-14-14 2 16,-21 7 0-16,-5-3 1 0,-15-4-2 16,-2 1-2-16,-2 6-4 15,-8 5 0-15,0-5-23 16,-2 12-18-16,-2-14-61 16,4 0-63-16,7 13 525 15,7-4-311-15</inkml:trace>
  <inkml:trace contextRef="#ctx0" brushRef="#br0" timeOffset="24455.77">14306 14823 410 0,'12'-39'251'0,"-13"39"-12"16,8-10-19-16,19 9-40 31,-26-8-19-31,3-10-29 0,-2 21-14 0,-1-2-22 16,-1 4-7-16,1-4-14 16,-1 0-10-16,0-1-15 15,0 0-5-15,0 1-6 16,0 0-2-16,-1 18-7 15,-16 27-7-15,14-23-10 16,-7 3-4-16,-8-6-5 16,10 7 0-16,4 12-2 15,-12-12 0-15,2 2 0 16,12 6-1-16,-11-34-6 16,18 14-7-16,0-5-5 15,-4-5-4-15,1-4 3 16,-12-18 4-16,18 2 5 15,-2-15-1-15,10 1-4 16,-3 4-2-16,6-6-5 16,-10-3 4-16,6 11 8 15,4-3 4-15,-9 5 3 0,21-3 2 16,-1 9 0-16,4 8 0 16,-10-1 0-16,-5 21 0 15,-4-2 0-15,-7-8 4 16,4 16 4-16,-8-9 1 15,-2 6 0-15,-1 9-2 16,-3 3-3-16,-1 2 0 0,1-1-1 16,5 0 0-16,-6-7 0 15,3-1 0-15,-8-3 0 16,-2-13 0 0,13-2 0-16,-6-4 2 0,8-4 0 15,-3 11 0-15,0-10-3 16,-1-7-1-16,0 1-1 15,0-4 0-15,5 2 0 16,4-3 0-16,7-3-1 16,8-3 0-16,-3-5 0 15,4 7 0-15,4-7 1 16,4 7-1-16,14 9 1 16,0 7 0-16,-7 3 6 15,-6-4 2-15,-20 10 3 16,3-5 0-16,-11 8-5 15,2 10 1-15,1-6 4 0,-17 7 0 16,-1 5 0 0,-8 0-1-16,7 5-4 15,14-1-2-15,-17-10 0 0,8-3 0 16,5 1 0 0,-9 2 1-16,7-6-7 0,9 1-14 15,-23-12-29-15,-2-6-30 16,26-3-74-16,-22-15-37 15,20 2 112-15</inkml:trace>
  <inkml:trace contextRef="#ctx0" brushRef="#br0" timeOffset="24903.1">15154 14781 891 0,'8'13'427'0,"-9"-13"-156"15,0 14-38-15,-15-7-66 16,1 4-34-16,-1 11-40 16,-3-9-11-16,0 3-12 15,3 4-4-15,0-3-15 16,-3 2-7-16,6-1-12 16,1-6-7-16,1 5-11 15,10-5-4-15,3 3-5 16,7 1-2-16,8-2 0 15,-8-1 0-15,10-7 0 16,-4-14 1-16,4-4 0 16,10 3-1-16,3-6-2 15,-4-1-1-15,-4-16-1 16,3-6-1-16,-4 7 1 0,-11 0 1 16,-3 10 1-16,0 1 0 15,-19 4 0-15,6 2-1 16,-10-12-3-16,-8 17-1 15,9 8-3-15,-4-10 0 16,7 15 2-16,-9 1-9 0,0-15-31 16,5 21-22-16,-2-3-65 15,6-4-29-15,2 7-76 16,3-5 142-16</inkml:trace>
  <inkml:trace contextRef="#ctx0" brushRef="#br0" timeOffset="25302.59">15617 14597 1238 0,'0'-16'169'15,"1"21"-48"-15,10-20 154 0,-16 4-59 16,10 21-44-16,-3-32-22 16,0 22-55-16,-2 5-22 15,-8 1-28 1,-2 19-5-16,-10 9 6 16,6-5 0-16,-5 3-6 0,4 3-6 15,-2-1-15-15,1 1-5 16,2 5-8-16,-4-6 0 15,2-4-2-15,7 9 1 16,0-2-1-16,4 11-5 0,-6-31-21 16,1 13-13-1,-4-26-40-15,8-12-9 16,8 7-37-16,2-4-27 0,2-1-30 16,4-2 417-16,3-5-203 15</inkml:trace>
  <inkml:trace contextRef="#ctx0" brushRef="#br0" timeOffset="25566.45">15876 14824 1185 0,'51'-27'608'16,"-53"25"-173"-16,0 11-192 16,-3-9-51-16,-3 0-70 15,-6 3-31-15,-1 1-49 0,-6 9-14 16,8 1-16-16,10 2-4 16,3 4-8-16,-1-6-14 15,-5-4-51-15,2-2-59 0,1-5 75 16</inkml:trace>
  <inkml:trace contextRef="#ctx0" brushRef="#br0" timeOffset="25933.32">16398 14575 1006 0,'25'2'508'0,"-25"-1"-169"0,-7 4-159 16,7-14-40-16,-2 10-58 16,-4 11-14-16,3 24 1 15,-6 6 6-15,-2-5 1 16,-7-4-7-16,-6-6-15 15,9 8-10-15,-2-5-17 16,-6 16-6-16,-6-7-10 16,4 3-1-16,2 4-3 15,5-7 0-15,15-24-4 0,-21-1-12 16,18-14-63-16,0-12-21 16,3 7-99-16,16-9-37 15,6-10 151-15</inkml:trace>
  <inkml:trace contextRef="#ctx0" brushRef="#br0" timeOffset="26334.27">16790 14664 1014 0,'-1'0'577'16,"5"6"-73"-16,-3-10-252 15,-8 15-47-15,2-12-71 16,-2 12-28-16,-26-10-47 16,7 11-16-16,-16-12-20 15,-10-8-6-15,8 9-10 16,-3 8-3-16,9 15-2 16,-4-9 0-16,15 14-2 15,4-32 0-15,6 6-3 16,6 5-2-16,6-5 0 15,5 10 0-15,7-5 0 16,9 5 2-16,6-2 1 16,7 4 0-16,3 3 1 0,5 4 0 15,-2-3 1 1,0-7 0-16,0 10 1 0,-1-10 0 16,-21 8-1-16,7 7 11 15,-12-10-19-15,-8-5-21 16,-1-3 32-16,-22-2-47 15,-6-10 35-15</inkml:trace>
  <inkml:trace contextRef="#ctx0" brushRef="#br0" timeOffset="27283.28">18322 14017 666 0,'-1'-1'383'0,"0"0"-64"16,0 0-102-16,0-1-29 15,0 1-57-15,0 0-31 16,0 0-38-16,-1 1-7 16,1 0 3-16,-7 3 5 15,-7 19 4-15,-14 21-4 16,24-39-7-16,0 12-6 15,6 0-17-15,-1 6-9 16,-8-20-13-16,20 8-2 16,-4-9-3-16,-5-6 1 0,15 4 3 15,-6-11-1-15,11 4 2 16,-2-6-3-16,-6-2-1 16,-1 3-1-16,-7-9 1 15,1 10 0-15,-7 3 0 16,-4-1-1-16,-12 10 0 15,-5 8 0-15,-4 3 3 16,2 2-2-16,3-1-2 16,8 9-1-16,1-2-1 15,-2-3 8-15,17 8-40 16,-2-24-28-16,5-8 408 16,7 3-293-16</inkml:trace>
  <inkml:trace contextRef="#ctx0" brushRef="#br0" timeOffset="31068.66">19141 13730 102 0,'32'-47'78'16,"-29"47"14"-16,4-6-12 0,-4 1 7 15,-1 5 23-15,8-7 10 16,-8 1 12-16,-3-7 3 15,10-9-16-15,-16 11-8 16,10-6-12-16,10 12-4 16,-14 7 2-16,6-14 5 0,-2 13 8 15,1 7 2 1,2-19 5-16,-6 13-3 0,0-14-17 16,-2-8-16-16,0 25-32 15,4 2-16-15,-6 10-14 16,-2 9 1-16,-9 0-1 15,-2-18-2-15,13 16-6 16,-8 3-4-16,10-18-1 16,-13 21-2-16,-12-26 1 15,20-3 0-15,-9 0 1 16,1-1 2-16,6 2 0 16,-13-4 1-16,22-11-5 15,18 8-3-15,-8-12-6 16,7-21-3-16,5 18-6 15,5-4-1-15,12-3 1 0,1 38 3 16,-7-13 4 0,-9-7 4-16,5 31 0 15,-1-8 0-15,-6 25 2 0,-3 4-1 16,-7-4 1-16,-8-2 0 16,-4-7 1-16,-2 5 0 15,-16 0 1-15,-1 5 1 16,-15-2 1-16,-6-5 0 15,3-9-1-15,-7 6 2 0,5-13-1 16,-24 2-1-16,-3-15 1 16,9-3 1-1,3-6 0-15,25-10-1 16,10-2-3-16,5-13-4 16,8 1-7-16,12-3-2 15,9 11 0-15,-1 2 4 0,10 5 3 16,5 12 0-16,0 1 2 15,4 4 0-15,-9 18 2 16,0 7 2-16,-8 9 0 16,3 1 1-16,9-3 0 15,-19-7 0-15,12-13 1 16,6 7 0-16,-16-15 1 16,16-1 17-16,-4-10-57 15,-5-13-37-15,11-4-464 16,3-8 363-16</inkml:trace>
  <inkml:trace contextRef="#ctx0" brushRef="#br0" timeOffset="31852.43">20062 13645 1110 0,'-10'-13'467'0,"6"1"-248"16,6 8-44-16,6 22-45 15,5-12-27-15,-13-28-48 16,6 23-7-16,-5-13 6 16,-5 11 4-16,13 9 0 15,-24-5-6-15,-6-3-19 16,-4 0-8-16,-20 0-8 16,18-8-6-16,-13 6-7 15,-3-5-1-15,4 25-1 16,5 1 0-16,-1 4-1 15,3-6 0-15,8-19-1 16,4 12 0-16,3-8-2 16,0 3-1-16,0 17-1 15,-1-21 1-15,19 5 0 16,0 18 0-16,15-26 2 0,-4 26-1 16,-3-6 1-16,15-10 1 15,-7 12-2-15,3-22 1 16,2 2-2-16,-3-14-2 15,6 6-1-15,2-7-1 16,1 5-1-16,6 10 1 16,2-25 1-16,-6 3 3 15,1-20 3-15,-8-17 0 16,-7 19 1-16,1 18-1 0,-3 12 2 16,-14 8-8-16,-2 7-5 15,5 16 0-15,-23 3 0 16,9-2 6-16,-13 10 5 15,-3-8 2-15,-1 9 1 16,3 15 2-16,-4 2-1 16,-2-9 1-16,8-3-1 15,4 1 0-15,5-9-1 16,2-2 0-16,1 10-1 16,2-18 1-16,5-4 0 15,3-4 1-15,1-17-10 16,0 13-18-16,2-13-28 15,-2 1-29-15,6-9-53 16,5-2-23-16,-5 4 95 16</inkml:trace>
  <inkml:trace contextRef="#ctx0" brushRef="#br0" timeOffset="32602.45">20436 13627 1170 0,'7'-10'553'16,"4"7"-213"-1,-6-18-141-15,3 12-24 0,-5-11-52 16,6 10-30-16,-1 15-35 15,-7-10-11-15,1 1-14 16,-17 2-4-16,-9-4-15 16,9 2-7-16,-17 4-5 15,14 16-1-15,-19-11-1 16,-3 2 0-16,0 9 0 16,-4-9 0-16,3-3 0 15,0 16-1-15,13 1 0 16,-1-7 0-16,24 6-2 15,-6-7-3-15,-5-6-4 16,9-4 0-16,10 4-2 16,8 9 3-16,21-10 3 15,3 25 1-15,-4-8 3 16,14-8 0-16,-4 7 0 0,-6-13 1 16,-2 5 1-16,-5 7 0 15,-1 10-3-15,-11 2 1 16,-12 3-1-16,-5 1-1 15,-14-5 3-15,-3 8 0 16,0 0 1-16,-4-1 1 16,-3-8 0-16,0-13 1 15,-5-9 1-15,4-2 0 0,-6-23-1 16,3 10 1-16,15-6-2 16,-5-14-2-16,6 5-6 15,11-8-5-15,-11-15-4 16,23 6 1-16,-19 5 5 15,-2-10 2-15,28 15 5 16,-24-5 1-16,36 8 0 16,-8 2 1-16,1-5 1 15,15 13 1-15,-5-9 3 16,12 3 1-16,-11 10 3 16,0-7 0-16,1-16-2 15,-1 9-1-15,7 4-3 16,-12-6 0-16,2 37 16 15,-14-20-23-15,-12 16-57 16,-3 3-23-16,-5-5 34 16</inkml:trace>
  <inkml:trace contextRef="#ctx0" brushRef="#br0" timeOffset="33052.28">20900 13580 1026 0,'2'-11'501'0,"-2"-2"-143"16,-8-4-76-16,17 16-78 16,-2-9-33-16,-11 12-76 15,2-2-32-15,-13 5-31 16,3 22-6-16,5-6-1 16,-5 33 0-16,-8-14-6 15,4 10-2-15,-9 10-5 16,0-26-1-16,2 14-5 15,-2-3-1-15,9 5-1 16,1-4 1-16,3 10-1 16,2-19 0-16,2-10 0 15,3-3 0-15,4-24-4 0,-3 25-14 16,6-19-56-16,3 8-24 16,-1-13-98-16,6-20-33 15,3-4 145-15</inkml:trace>
  <inkml:trace contextRef="#ctx0" brushRef="#br0" timeOffset="33532.83">21214 13749 1245 0,'4'0'546'0,"0"-10"-283"16,-4 4-46-16,-2 6-66 15,-1-10-26-15,-2 32-20 16,-5-8-2-16,-10-11-15 16,-9 15-12-16,-12-12-32 15,-8 4-13-15,-3 4-20 16,1-5-4-16,-3-4-3 16,7 13-1-16,0-16-1 15,9 4-1-15,9-1-8 16,4-10-5-16,13 9-8 15,3-10-3-15,8 9 2 16,7-4 2-16,-1 2 6 16,-5-1 3-16,0 0 6 15,10 4 2-15,38 21 1 16,-24-8 0-16,-2 1 1 16,1 3 0-16,1 2 0 15,-3-4 0-15,2 3 0 0,-5 8 1 16,9-10 0-16,9 20 0 15,-14-5-1-15,0-18 0 16,-6 10 8-16,-1-14-13 16,17 4-34-16,3 3-23 15,0-10-57-15,-4-20-29 16,-7-7 487-16,-3-4-283 16</inkml:trace>
  <inkml:trace contextRef="#ctx0" brushRef="#br0" timeOffset="35981.37">21895 13926 581 0,'65'-19'317'0,"-72"17"-40"16,10-4-68-16,13 1-38 15,-2 5-22-15,-11-3-31 16,-5 3-14-16,-2 0-21 16,2-1-8-16,1 0-19 15,-2 1-7-15,-5 0-10 16,7 0-2-16,0 0-3 15,0 0-1-15,-1 2-8 0,-2 6-4 16,1-4-10 0,2-4-3-16,0 0-2 15,-1 2-1-15,-1 4-1 0,0 2 0 16,-1 31 0-16,7-38-1 31,3-1 0-31,2-7 8 16,2-6 9-16,8 4 2 0,-10-2 2 0,10 1-3 15,-19 4 0-15,12-4 3 16,-11 2 11-16,-5 3-2 16,2 3-6-16,-16-4-7 0,14 5-11 15,1 2-5-15,-4 0-3 16,7 8 0 0,-2 1-1-16,-7-8 0 0,7 8 1 15,6-2 0-15,-8-1-1 16,-1 9 2-16,4-11 2 15,-12-4-22-15,21-1 5 16,14-3 6-16</inkml:trace>
  <inkml:trace contextRef="#ctx0" brushRef="#br0" timeOffset="39974.728">22597 13628 484 0,'73'-86'295'0,"-71"83"-29"16,2-1-75 0,1 8-19-16,2-5-33 0,-4-3-17 15,2-2-9-15,-5-4 1 16,3 7 0-16,2 2 0 15,-3 3-16-15,-2-3-16 16,0 0-29-16,-1 1-10 16,0 0-10-16,0 1 3 0,-5 19 3 15,-8 30-6 1,4-15-8-16,2-8-5 16,-2 13-8-16,0-4-3 15,3-4-4-15,0 3-1 0,-1-12-1 16,1 14-1-16,1-3 1 15,-2-3-1-15,3-5 1 16,-2-6-1-16,4-11 2 16,3 4 0-16,-2-5 1 15,4-3 1-15,-2-2 1 16,-1-4-2-16,1 0-2 16,0 0-2-16,0 1-13 15,0 0-17-15,0 0-28 16,0 0-21-16,0 0-38 15,0 0-12-15,0 0-37 16,1 0-382-16,8 4 393 16</inkml:trace>
  <inkml:trace contextRef="#ctx0" brushRef="#br0" timeOffset="40824.08">23948 13744 798 0,'-64'-66'390'16,"69"69"-146"-16,-5-3-77 15,-2-5-18-15,2 4-55 16,-2 0-12-16,1 0-2 16,1 0 1-16,0 0 13 15,14 7-1-15,23 15-7 16,-10 8 1-16,2-23-4 15,-3-18-9-15,13-2-22 16,-4 0-10-16,5 2-19 16,0 14-7-16,13 18-8 15,-5-14-2-15,-6-15-1 16,11 4 0-16,-28-16 0 16,1 10-5-16,-3 7-30 15,-21-1-18-15,8 0-53 16,-11 1-45-16,-16 1 33 0,6 27 51 15</inkml:trace>
  <inkml:trace contextRef="#ctx0" brushRef="#br0" timeOffset="41250.85">23833 13968 551 0,'0'1'363'0,"20"-1"34"16,-20 1-132-16,13 0-56 16,-6-6-12-16,8 9-14 15,-3-3-5-15,6-2-29 0,22 2-12 16,-2-1-22 0,19-1-17-16,-2 0-31 0,5 3-15 15,-7-9-27-15,2 5-8 16,-3-6-9-16,-1-4-1 15,-4 7 3-15,-7-2-11 16,-12 6-52-16,-12 2-51 16,-14 1 303-16,-4 5-184 15</inkml:trace>
  <inkml:trace contextRef="#ctx0" brushRef="#br0" timeOffset="100398.73">25073 13558 735 0,'65'-20'350'0,"-64"15"-130"16,2 2-37-16,0-3-61 15,3 10-25-15,-3-9-29 0,4 7-5 16,-6-3 1-16,-5-3-3 16,4 5-16-16,-1-2-6 15,0 1-6-15,-1 0 1 16,1 0 6-1,0 1 1-15,-3 9-4 0,-27 33-2 16,22-38-2-16,0 9-4 16,-6-4-7-16,-5 7-3 15,-1 6-6-15,-1-2-3 16,-3-1-4-16,-2-19 0 16,4 33-3-16,3-14 0 15,1 2 0-15,7 9-2 16,2-18 0-16,-5 2-1 15,15 2 0-15,1-6-1 0,15 8 1 16,16 3 0 0,-2-3 1-16,1-11 0 0,4-1 0 15,-4-12 0-15,5 4 0 16,3 4 0-16,-4-9 1 16,8 5 0-16,-5-18 1 15,13 1 1-15,-10-14 0 16,-3 6-1-16,-5 0 1 15,-16-15 0-15,2 14 1 16,-8-5 7-16,-2-8 13 16,-7 13 4-16,-3 3 11 15,-5-6-4-15,-8 18-10 16,0 11-4-16,-11-10-10 16,-15 7-3-16,7 10-4 0,-11 3-2 15,2 7-1 1,10 6 0-16,-12-15-1 15,11-14 1-15,8 19 0 0,1-14-1 16,12 2 0-16,7 8-1 16,5-20 6-16,2 13-19 15,4-14-98-15,7-9-61 16,9-12 94-16</inkml:trace>
  <inkml:trace contextRef="#ctx0" brushRef="#br0" timeOffset="100800.97">25586 13861 1163 0,'81'32'579'0,"-75"-32"-195"16,-15 3-182-1,3 7-41-15,-6 1-64 0,-5 4-20 16,6 1-29-16,-3-3-9 16,8 2-14-16,-2-9-5 15,6-4-8-15,-3-3-1 16,2-2 11-16,3 1-27 16,-1 1 122-16,1-1-86 15</inkml:trace>
  <inkml:trace contextRef="#ctx0" brushRef="#br0" timeOffset="106911.03">26113 13500 490 0,'83'21'246'16,"-84"-19"-78"-16,4-3-20 16,-2-1-31-16,-1 1-9 15,0 0-5-15,0-1-2 0,0 1-7 16,0 0-2-16,5-1-8 15,-5 1-9-15,0 0-13 16,0 1-4-16,0 0-7 16,0 0 0-16,0 0 1 15,-1-1-3-15,0 1-11 16,1 0-5-16,0 0-13 16,0 0-4-16,0 0 0 15,-1 0 1-15,-1 7 2 16,-3 5-1-16,-22 16-2 15,6-25-2-15,6 7-4 16,-3 1-2-16,1-3-3 16,-2 22-1-16,0-9-1 15,-1-11 0-15,0 22 0 16,5-16 0-16,1-4-1 16,-3 10 0-16,4-2-1 0,3-2 1 15,3 10-2 1,5-3 0-16,0-16 0 0,2 7 0 15,6-9-1 1,0 1 1-16,9 1-1 16,1-6 0-16,9 0 0 0,3 0 1 15,8 7 0-15,1 1 1 16,6-3-1-16,-5-1 1 16,-8-6-1-16,-2-9 1 15,-2 4 1-15,6-5 0 16,-1-5 2-16,-7 4 2 15,-2-11 0-15,-7-4 1 16,0-9-1-16,0-17 0 0,-5 9 0 16,-2-6-1-16,-2-1-1 15,-5 20 0-15,-1-18-3 16,0 19 1-16,-7 9 0 16,2 4 1-16,-13 7 1 15,-3 4 1-15,-3 3 2 16,-12 4 0-16,2 6 2 15,6-7-1-15,-12 7-2 16,13-5 0-16,-6 8-2 16,-1-3-2-16,12-3 1 15,5-1-2-15,10-7 0 16,1 1 12-16,7-2-73 16,1-3-19-16,7 1 47 15</inkml:trace>
  <inkml:trace contextRef="#ctx0" brushRef="#br0" timeOffset="107735.85">26734 13497 497 0,'50'-30'297'0,"-44"31"-45"16,-7-11-32-16,2 6-77 16,9 2-19-16,-8-5-4 15,3 8-7-15,8-5 5 16,-12-5 0-16,-1 4-8 16,-1-1-1-16,-5 6-8 15,-8 5-12-15,12-1-29 16,-6 4-16-16,3 4-25 15,10 3-3-15,-10 6 3 16,12 10 2-16,-20 9 2 16,-12 1-2-16,4 11-6 15,2-7-4-15,3-7-4 16,6-6-2-16,-5-10-1 16,-1-5 1-16,-2 4 0 0,4-5-1 15,2-3 1 1,-6-2 0-16,11-8 0 15,2 4 5-15,-2-11-18 0,1-3-33 16,5-3 253 0,1-6-177-16</inkml:trace>
  <inkml:trace contextRef="#ctx0" brushRef="#br0" timeOffset="121576.16">27229 13472 135 0,'74'-15'107'0,"-77"16"5"15,3 2-20-15,2-8-43 16,-4 4-20-16,1 0-14 16,0 0 0-16,0 1 43 15,0 0 2-15,0 0-8 16,0 0 26-16,-1 0-32 16,-7 1 0-16,-1-1 15 15,-36 2-23-15,35-2-16 16,7 2 1-16,-2 5-15 15,7-10-3-15,-5-5-1 0,-16 8-2 16,9-7-1-16,8 10-1 16,-3-1 33-1,0-8 28-15,3 3 44 0,10 6 18 16,-1 0-3-16,-14-1-13 16,-2-1-24-16,-16-3-4 15,14-1-8-15,19 8-7 16,-4-5-9-16,3 2-8 15,-10-2-11-15,11-3-3 16,-12 3-9-16,9 1-3 16,9 3-4-16,-22-6 4 0,20 5 5 15,9-5 2 1,4-1-3-16,1 1-6 16,10-3-4-16,-4-8-2 0,10-1-5 15,17 8-3-15,-7 1-3 16,-10 10-1-16,-2 3-1 15,-8 0-1-15,-16 3-1 16,5-3-1-16,-23 8 6 16,-7-7 4-16,3 7 10 15,-19-3 2-15,8 8 0 16,-1 11-4-16,-9-10-5 16,0-12-1-16,-1 4-1 15,2-20 1-15,3 11 1 16,4 7-1-16,4-16-1 15,2 5 0-15,14-12-2 16,-1 11-1-16,5 0-5 16,1 0-1-16,-6 0-4 15,-1 0-1-15,2 0 3 0,0 0 0 16,4 0 2 0,8 0 0-16,30 12 0 0,-26 9 0 15,4-1-1-15,-2-12 0 16,0 7 1-16,-5-26-1 0,2 17 2 15,-2 12 0 1,-7 3-1-16,2 14 0 0,-9-22 0 16,-2 6 1-1,-8-2 1-15,-5-15 2 0,-5 20 5 16,-2-2 5 0,-7-14 6-16,-6 11 4 15,2-14-1-15,-8 2 0 0,0-5-5 16,6-5 0-16,-2 4-3 15,15 1-2-15,-5-5-3 16,-1-3-2-16,10-2-3 16,-4 5-1-16,11 5-2 15,2 0-1-15,-4 3 0 16,0-14-2-16,7-2-3 16,4 12-12-16,3-21-41 0,5 9-43 15,5-6-106 1,4 7 0-16,5 2 117 15</inkml:trace>
  <inkml:trace contextRef="#ctx0" brushRef="#br0" timeOffset="122499.62">27824 13400 594 0,'97'-59'333'0,"-91"48"-45"0,0 0-38 16,-1 8-50-16,-1-5-28 16,-1 6-63-16,-3 10-16 15,-3 4-25-15,-6 3-3 16,-4 7 9-16,-2-9-3 0,-3 3-8 15,-2 2-8 1,-3 12-10-16,-6-2-7 16,-5 12-14-16,8 2-4 15,-4-4-7-15,5 21-3 0,4-30-3 16,-1-4-1-16,17 14-2 16,-2-18 1-16,15 9-2 15,-1-3 1-15,-8-18-1 16,17 2 0-16,-9 1 1 15,0-1 1-15,15-7 2 16,3 0 0-16,10-4-1 16,18-1 0-16,-2-9-1 15,-7-7 0-15,2 2-1 16,-3-2-1-16,-5 11 1 16,-5-12-2-16,-6 1 1 15,-19 2 2-15,2-12-1 16,-10 23 0-16,-3-17-2 15,-7-2-2-15,-10 7-3 16,4 12-4-16,-15 4 1 0,13 19-2 16,-8-7 2-16,-1-24 0 15,5 30 2-15,-2-18 2 16,4 20 2-16,6 17 0 16,1-14 2-16,5 7 1 15,3-9-1-15,-3-4 0 16,8 5 0-16,2-2 1 15,5-6 6-15,8 4-3 16,-4-5-57-16,-2-11-14 16,6 6 32-16</inkml:trace>
  <inkml:trace contextRef="#ctx0" brushRef="#br0" timeOffset="128898.409">28876 13684 234 0,'0'0'145'16,"0"0"-20"-16,2 1-27 15,0-1-9 1,1 0-11-16,1-1 0 16,0 0 1-16,2 1 2 0,-3 1-2 15,-1-2-5-15,-2 0-12 16,0 0-5-16,9-17-6 15,12-3 1-15,-17 18 15 16,-3 2 9-16,2-9 21 16,-5 1 6-16,2 13-2 15,-1-4-7-15,-4 1-21 16,4-2-10-16,0 0-25 16,0-7-11-16,0 3-13 15,1 4-4-15,-3-10 11 16,-4-22 5-16,2 31 10 15,1-13 1-15,-4 27-9 16,-2-11-6-16,-12 4-11 16,-6 2-3-16,1 17-5 0,-7-1-2 15,1-1 0-15,-8 1 0 16,-4-23 1-16,8 21-1 16,8-9 0-16,22 23 0 15,-7-13-1 1,7-6 1-16,-3 11-1 0,-16-33-2 15,24 31 1-15,-11-10 0 16,1-1 0-16,16 11 1 0,-1-9 0 16,3 4 0-1,13-8 0-15,-5 2 1 0,14-10 2 16,1 5-1-16,-3-6 2 16,-11-8 0-16,3-6 1 15,16-3 1-15,3-2 0 16,11-2-1-16,-9-4 0 15,-12-6-1-15,-2-11 1 16,-3 20 0-16,-5-21-2 16,-2-1 2-16,-2 35-3 15,-7-22 0-15,-4 28-2 16,-2 8-4-16,-13-7-2 16,-1 3 1-16,3 5 2 31,6-5 2-31,-1 1 1 0,-20 12 0 0,7 2 0 15,2 10 1-15,11-10-2 16,0-7 1-16,-1 0-2 16,5-11 0-16,1 11 1 15,2 13-1-15,11-13 2 0,1 15 1 16,5-13 0 0,0-4 1-16,9-3 0 0,-1 2 0 15,21 1 0-15,-1-5 1 16,-3 5 0-16,6-6-1 15,-29-5 3-15,-5-1 0 16,-11-4 0-16,2-1 3 16,13 4-32-16,-6 0-24 15,-6-8-72-15,-2 2-50 0,-5-2 106 16</inkml:trace>
  <inkml:trace contextRef="#ctx0" brushRef="#br0" timeOffset="130346.48">29417 13482 511 0,'3'-10'350'0,"2"-7"-8"0,-5 4-111 16,2 4-21-16,-2 2-48 15,-2 0-16-15,-5 3-46 16,4 6-20-16,-8 7-37 16,1 8-10-16,1 21-3 15,-5-9 3-15,1 8 1 16,-1 0-5-16,-6-1-6 15,1 20-4-15,6 2-7 16,-7-7-1 0,3-6-2-16,-7-11 0 0,-5-12-1 15,10 6-1-15,10-4 1 16,9-12-8-16,3-12-33 16,9 4-33-16,-3-19-74 15,-2 1-42-15,12-10-117 16,-6-10-84-16,-5-18-71 15,2-2 50-15,-9 4 209 16,-1 2 152-16,0 26 238 16,4-5 45-16,3 13 24 15,-7 9 1-15,4 5-51 16,-5 20-26-16,-5-11-52 16,8 4-24-16,-7-14-28 0,0 1-10 15,8 10-13-15,3-10-4 16,9 17 0-16,7-2-1 15,-2-9-7-15,-1 7-5 16,11 0-10-16,0-16-7 16,5 12-8-16,5-13-2 15,8-4-2-15,-14-12-1 0,14 1-1 16,4-7-1 0,-24-17-1-16,17 20 0 0,-17-15-2 15,-14 8-1-15,0 14-3 16,-4 0-3-16,-8 13-5 15,-4 0-3-15,-2 5 1 16,2-2 4-16,-3 9 5 16,-22 45 4-16,12-26 1 15,-4 4-1-15,9 1-2 16,-3 16-1-16,1-2-2 16,-7-5 0-16,-3 2 0 15,0-26 0-15,0 0 2 16,22-5-1-16,-14-4 1 15,6 11 0-15,11 0 5 16,-14-12 4-16,34-9-2 16,-19-7 0-16,-6-18-7 15,4-14-5-15,6 15-2 16,9-12-4-16,13-13-4 16,5 20 1-16,-8-21 0 0,5 8 3 15,4 25 2-15,-2-8 1 16,0 16-2-16,-6 10 1 15,-5-6-1-15,-2 8-1 16,-5 14 0-16,-8-8 0 16,3 28 2-16,-3 13 1 15,-4-8 3-15,-2-5 1 16,-9-9 2-16,-4-8 0 0,-8 2 1 16,2 7 0-1,-1-5-1-15,4 0 1 0,-1-8-1 16,6 1 0-16,0-4 2 15,0-11 4-15,7-1 2 16,4 0 0-16,4-9-4 16,5-3-5-16,5-9-4 15,1-8-2-15,13 0-1 16,8 4 0-16,5 8 0 16,12-18 2-16,-9-18 1 15,-2 18 0-15,3-9 1 16,-13 21 1-16,4 16-1 15,-6-15 0-15,-11 16-4 16,-5-1-2-16,-4 22 0 16,-1 6 0-16,-10 1 8 15,-1 22 7-15,-9-10 10 16,2 13 3-16,-7 2 3 16,0-11-2-16,6 6-6 0,-13-19-2 15,13 10-4 1,-1-11 0-16,2-8-1 0,5 3-9 15,5-10 343-15,8 3-258 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1:30:44.11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7509 6830 551 0,'23'13'294'0,"-25"-6"-67"16,2-15-60-16,-1-2-49 0,1 30-27 15,0-22-33 1,2 5-4-16,2 10 1 16,-4-26 2-16,3 4 17 0,-6-4 3 15,-2-4-7 1,9 19-3-16,-5 16-8 0,9 5-5 15,-4-5-3-15,-17-19 0 16,13-1-4-16,2-2 0 16,8-19-7-16,6 1-5 15,5-6-10-15,0-14-5 16,16 13-5-16,-3-9 1 16,0-7-3-16,-11-4 0 15,-1 4-3-15,8 6-3 0,-1 11-4 16,1-2-1-16,-5 5-2 15,-19-5 0-15,14 6 0 16,4 11-1-16,-8-3-2 16,12 16 0-16,-20-5-1 15,-3 4 0-15,5 21 0 16,-6-18-1-16,7 23 2 16,-1-7 0-16,-8-7 0 15,2 23 0-15,-10-16 1 16,0 7 0-16,3 9 1 15,9-13 0-15,2 12 1 16,4 12 0-16,-3-9 0 16,-7 1 0-16,0 2 1 15,-1-2 0-15,-2-2 0 16,9-3 1-16,-4-7 0 16,-1 1 0-16,-3-13 1 15,-17-4 1-15,12-7 2 0,-5 0 1 16,-3 5 3-16,7-2 1 15,-22-12-2-15,2-3 1 16,-3-8-3-16,-9-6-2 16,9 20-2-16,-6-8-2 15,3 11-1-15,-2 6-1 16,8-6-1-16,-2 7 0 16,4-6 0-16,6 8 1 15,7-2 0-15,7-4 0 16,0-1 1-16,4 1-1 0,-1-2 3 15,0 0-23-15,0-1-70 16,0 0-41-16,1 0 69 16</inkml:trace>
  <inkml:trace contextRef="#ctx0" brushRef="#br0" timeOffset="693.68">8502 6425 789 0,'-7'-3'367'0,"6"-6"-149"16,4 8-16-16,1-14-33 16,16 15-17-16,-18 2-24 15,-7-8-5-15,5 6-12 16,-1-1-9-16,0 0-20 15,0 0-16-15,0 1-34 16,0 0-9-16,0 0-9 16,0 0-1-16,-3 10-1 15,-13 43-1-15,7-20 0 0,-6 5 0 16,3-1-3-16,-3 5-1 16,-1 2-2-16,-10-6-1 15,14-6 0-15,-1 6 0 16,3-19-1-16,19 7 0 15,-15 2 0-15,6-7 1 16,-7-4 1-16,-6-17 2 16,9 4-1-16,-3-15-10 15,4 2-41-15,3 3-29 16,1-12-74-16,1 11-38 0,6-12-77 16,-2 3-22-16,7-10 179 15</inkml:trace>
  <inkml:trace contextRef="#ctx0" brushRef="#br0" timeOffset="1122.28">8251 6384 829 0,'0'0'398'0,"4"-6"-145"15,-3-12-36-15,2 6-43 0,-5-3-19 16,5 8-29-1,2-10-12-15,8 18-29 0,4 2-13 16,5 5-19-16,3 9-5 16,6-1-1-16,6-10 2 15,2 7 2-15,-4-6-1 16,9-8-10-16,-3 1-7 16,-2-9-13-16,6 5-7 0,-13-4-5 15,-6 15-1-15,-4-15 3 16,-8-10-11-16,-1 5-36 15,-4-13-47-15,1 17 343 16,-1 3-220-16</inkml:trace>
  <inkml:trace contextRef="#ctx0" brushRef="#br0" timeOffset="2221.38">8488 7129 321 0,'-6'46'189'0,"5"-36"-10"15,1 7-29-15,-1-16-30 16,-11 0-11-16,9 3-16 16,4-4-4-16,-1 10 0 15,4-7 1-15,-2 2 1 16,-5-8-1-16,5 1-3 16,-3 1-5-16,0 0-4 15,1 1-5-15,-1 0-12 16,1 0-6-16,0 0-11 15,0-1-6-15,0-1-6 16,0-2-3-16,2-17-4 16,18-24 1-16,-1 18 1 15,5 0-3-15,2-10-5 16,-13 2-6-16,7-3-7 0,-10 0-2 16,5-4-2-1,12-4-2-15,-4 14 0 0,4-4 3 16,-6 13 6-16,-4 5 0 15,-1-5-1-15,0 15-5 16,-4 8-6-16,-1 12-4 16,8 2 2-16,-8 14 1 15,-1-12 3-15,-1-5 1 16,-12 12 1-16,6-8 0 16,1 14 9-16,-8-6-14 0,9-8-52 15,3-5-26 1,-13-10-75-16,7-8-377 0,-4 12 384 15</inkml:trace>
  <inkml:trace contextRef="#ctx0" brushRef="#br0" timeOffset="2535.23">8574 6984 924 0,'-40'16'458'16,"44"-17"-153"-16,6-5-126 16,-11 4-21-16,13 2-44 15,3 2-19-15,4-2-25 16,10 0-9-16,-1 0-16 0,-16-9-7 15,9 9-14 1,1 4-6-16,-7-7-4 0,6-4 2 16,-6-9-36-16,-6-7-37 15,1 6-96-15,-4 7 447 16,1 16-253-16</inkml:trace>
  <inkml:trace contextRef="#ctx0" brushRef="#br0" timeOffset="2990.22">9030 6974 1037 0,'-6'-15'460'0,"14"5"-207"16,-8 2-63-16,-4 5-60 0,16 3-26 15,-20-4-49-15,4 9-14 16,-2 4-15-1,-18 1 0-15,18 17 8 0,-1 12 8 16,-7-5 5-16,0 14-3 16,-7-7-13-16,2 2-9 15,5-5-11-15,-16-10-2 16,15 0-4-16,-2 1 0 16,6-8-1-16,20 15-1 0,-9-15-8 15,-5-20-16-15,4 1-52 16,-5-23-29-1,8 6 186-15,9 4-90 16</inkml:trace>
  <inkml:trace contextRef="#ctx0" brushRef="#br0" timeOffset="3423.8">8987 7034 1029 0,'2'-70'458'0,"-6"70"-217"16,17-4-47-16,-11 8-50 16,9-11-25-16,0 5-37 0,-11-15-10 15,23 7-7-15,10 17-6 16,-5-17-7-16,6 7-3 31,-4-1-16-31,-2-13-6 0,4 21-10 16,0 9-6-16,-1-12-5 0,-9 10-4 15,-3-2 1-15,-8-2 0 0,-23 12-1 16,12 0 2 0,-11 1 0-16,-4 3 0 15,7 4-1-15,-18-3 1 0,-4-2-1 16,4 6 0-16,-4-20 1 15,5 6 0-15,-3-8 2 16,-2-8 0-16,5-5-15 16,-2-2-18-16,4-11-45 15,0-5-38-15,0 0 60 16,4-3 12-16</inkml:trace>
  <inkml:trace contextRef="#ctx0" brushRef="#br0" timeOffset="4061.279">9926 6536 725 0,'-18'-30'376'0,"20"29"-84"0,-3-10-70 16,1 9-53-16,3 2-15 16,10 3-20-1,3-1-3-15,9-1-14 16,7 1-12-16,-8-6-24 0,12 4-8 15,2-4-20-15,-1-2-9 16,13 2-17-16,-10 5-6 16,-3-2-11-16,2 0-3 15,-15 6-1-15,0-8-1 16,-14 5-47-16,-8-4-40 0,-2 2 28 16,0 0 9-1</inkml:trace>
  <inkml:trace contextRef="#ctx0" brushRef="#br0" timeOffset="4406.91">10057 6604 834 0,'-79'39'389'0,"78"-39"-141"15,0 1-49-15,11-2-32 0,1-6-14 16,-4 9-9-16,35-3-10 16,-24 0-17-1,21-1-7-15,-6-5-26 16,-14-2-12-16,16-1-19 0,-8 9-13 15,5-4-18-15,0 8-6 16,-10-1-12-16,0-8 3 16,-1 1-14-16,-7 0-40 15,-7 5 101-15,-3 2-56 16</inkml:trace>
  <inkml:trace contextRef="#ctx0" brushRef="#br0" timeOffset="5229.1">11151 6273 266 0,'5'-4'221'0,"-2"-9"63"16,3 3-53-16,-3 14-35 16,1 2-20-16,-1-5-32 15,-3-5-16-15,-1 3-30 16,-1 1-13-16,1 0-18 16,-3 26-2-16,-8 28-2 15,4-19-4-15,0-5-7 0,-9 7-5 16,3 5-22-16,-3-3-6 15,4 1-8-15,-1-5-1 16,-2 3-1-16,-16-5-3 16,14-1 0-16,6 9 1 15,10-14 5-15,-6 3 2 16,8-6 2-16,-6-13-1 16,-14 5-4-16,16-14 3 15,-10-4 4-15,9 0-6 0,13-20-53 16,-2 12-47-1,11-15 175-15,-9-12-98 0</inkml:trace>
  <inkml:trace contextRef="#ctx0" brushRef="#br0" timeOffset="5700.18">11627 6378 714 0,'-6'-8'405'0,"1"11"-12"16,2 10-137-16,-3-4-60 15,-5 10-24-15,2-8-54 16,-12-10-23-16,-5 3-32 0,2 7-8 16,-14 3-16-1,3 6-10-15,-13-7-14 0,-6-5-5 16,3-1-5-1,-4 6-2-15,11-9 0 0,9 5 0 16,-2 1-1-16,15-13 0 16,10 3-2-16,-14 0 0 15,29-4-2-15,2 11-2 16,3-7-2-16,19 3 0 16,-9 4 0-16,-2-1 0 0,10 3 1 15,-2-1 0 1,-1 9 3-16,-16 1 0 15,14 7 2-15,-6-4 0 0,3 0 1 16,11 7 1-16,-20 2-1 16,5 0 2-16,-9-12-1 15,-2-1-1-15,2 0 1 16,-7 10 0-16,9-9 6 16,-2 4-37-16,3-25-13 15,9 4-442-15,-10-6 340 16</inkml:trace>
  <inkml:trace contextRef="#ctx0" brushRef="#br0" timeOffset="6662.98">11571 7174 451 0,'-53'87'264'0,"60"-80"-54"0,-7 1-51 16,-13-18-16-16,16 1-27 15,4 24-7-15,-7-17-13 16,6 13-7-16,-8-2 0 16,1-20 3-16,4 13-5 15,-8 1-7-15,-1-2-21 16,5 0-14-16,2-19-18 16,-5-8-4-16,7 3-8 15,6 2-3-15,-9 4-3 16,3-1-2-16,12-15-1 15,-15-13-2-15,9 14-1 16,15-2-1-16,-16 5-1 16,5-4 0-16,-1 4 3 15,-5-1 3-15,8 1 2 16,14 25 3-16,-14-27-3 16,3 20-1-16,-9-2-3 0,-20 5-3 15,21 22-4-15,5-12-3 16,1 14 0-16,8-13 1 15,-9 6 3-15,-8 7 1 16,7 0 16-16,4-1-24 16,-5 9-51-16,15-5-33 15,-22-1-16-15,-6-4 54 16</inkml:trace>
  <inkml:trace contextRef="#ctx0" brushRef="#br0" timeOffset="6979.98">11509 7097 1038 0,'-3'2'439'0,"6"0"-245"16,-3 1-23-16,0-3-38 16,0 0-19-16,4-1-29 15,15-3-12-15,33-2-20 16,-29 2-7-16,-4 6-18 16,-3-2-6-16,2-7-10 15,-2 5 4-15,-6-3-33 0,-2 2-32 16,-3 1-24-16,-5-8 31 15</inkml:trace>
  <inkml:trace contextRef="#ctx0" brushRef="#br0" timeOffset="7414.04">12007 7045 852 0,'63'-50'499'16,"-63"48"-26"-16,0 1-265 16,-7 1-37-16,2 0-68 15,2 9-34-15,1 5-35 16,-10 3-8-16,6 10-6 0,-16-1 0 16,5 12-1-16,17 0 0 15,-8-4-7-15,9 5-4 16,-1-2-3-16,-5-2-1 15,-8 2-2 1,7-5 1-16,3-2-1 0,-16-14-13 16,19-3-35-16,-10-4-29 15,8-11-68-15,0 10-25 16,14-21 104-16</inkml:trace>
  <inkml:trace contextRef="#ctx0" brushRef="#br0" timeOffset="7881.95">12072 7085 972 0,'-35'-71'427'0,"40"71"-232"16,2-1-36-16,3-6-49 16,5-4-23-16,-3 1-8 15,2-2 0-15,6 7 1 16,3 1 2-16,3-7-1 16,0 8-4-16,6-2-18 15,4 1-9-15,-4 13-22 0,-3-9-9 16,0 8-10-1,-10 2-3-15,0 6-3 0,-4-1 0 16,-15 3 0 0,9 2 1-16,-14 0 1 0,5-4 0 15,-1 2 0-15,-28 5 1 16,7-11-1-16,-4 9 0 16,-15-4 2-16,-2-13 1 15,7-6 1-15,-7-11-2 16,12-5-15-16,17 6-13 15,-7-4-63-15,3-4-32 16,8-3 483-16,4 7-311 16</inkml:trace>
  <inkml:trace contextRef="#ctx0" brushRef="#br0" timeOffset="8931.368">13064 6622 442 0,'-5'-29'270'0,"6"24"-4"16,1 8-33-16,-3 1-52 15,1-6-22 1,-1 2-50-16,0-1-19 15,0 0-24-15,0 1-5 16,0 0-1-16,0 0-2 0,0 5-7 16,-3 1-3-16,1 2-9 15,-18 28-4-15,18-25-8 16,5 0-3-16,2-11-7 16,-4-2-6-16,2 2-5 15,-2 0-1-15,0 0-1 16,0 0 2-16,0 0 0 15,6 3 1-15,3-1 1 16,28 3 0-16,-24-12-1 16,-1-9-1-16,-2 6-1 15,-4-1-1-15,-3 0 1 0,-3 4 0 16,0 0 0 0,-1-2 0-16,-3 6-3 15,0 0 0-15,-6 4-2 16,-2 9 1-16,1-5-1 0,-1 1 1 15,3 1 1-15,5-5 0 16,0 5 1-16,0-4 0 16,0 8-2-16,2-4 0 15,2-2 5-15,0 5-3 0,4-10-50 16,4 2-26 0,-3-2 40-16</inkml:trace>
  <inkml:trace contextRef="#ctx0" brushRef="#br0" timeOffset="12215.81">13860 6529 275 0,'36'-32'159'0,"-33"24"-5"16,-5 7-5-16,-4 4-2 16,1-6-2-16,4 3-3 15,1-1 0-15,0 0 2 16,0 0-11-16,0 0-18 16,0 0-13-16,0 0-30 15,5 0-7-15,-5 0-20 0,0 1-6 16,0 0-6-16,0 0-6 15,0 0-4-15,1 8-2 16,0 5-5-16,-26 31-2 16,12-17-6-16,-25-6-1 15,18 12-4-15,15-9 1 16,-5-4-1-16,10 14 0 16,-8-20-1-16,-1 9 1 15,-2 2 0-15,6-13 0 0,3-2 1 16,-1 9 0-1,0-11 3-15,-1-14 1 0,-4 6-2 16,5 0-3 0,2-5-6-16,1-2-4 15,4-4-8-15,3-11-1 0,-2-1-1 16,-2 13 1-16,4 2 3 16,-4 1-1-16,7-5-4 15,-10-8 1-15,28-3 5 16,-14-8 4-16,20 8 8 15,13-5 0-15,-34 0 0 16,19 9 0-16,-8-9 0 16,-4 7 4-16,12 7 5 15,-2-9 3-15,-5 19 3 16,4 10-2-16,-6-4-4 16,4 11-1-16,-9-6-3 15,-1-7-1-15,-2 6 1 16,-7 1 1-16,-3 4 5 15,2 0 0-15,-3 8 5 0,3 4 1 16,-6 2 2-16,0 4 0 16,-13-8-3-1,-4-2-2-15,1 9-5 0,-8-11-3 16,12 9-1-16,1-2-1 16,-14-10 0-16,16 11 0 15,-4-8 0-15,1 3 1 16,17-21 0-16,-7 12-1 15,-2-14 1-15,2-8 0 16,-3 24 0-16,4-13-1 0,6-13-2 16,-7 17-1-16,12-27-1 15,-1-3 0-15,-2 26 0 16,10-27 1-16,-7 16-1 16,6-3 0-16,0-14 0 15,5 10 0-15,-1-14 0 16,-2-6 0-16,13 10 0 15,2 4-2-15,-3-1-1 16,-12 10 0-16,13-4 1 16,-5 6 0-16,0 1 5 15,11 3 4-15,-16 1 6 16,-6-4 1-16,-1 14-2 16,5 6-3-16,-1 3-6 15,7 2 0-15,2 5-3 16,-16-2 2-16,-2 7 0 15,-9 2 0-15,0 3 1 0,2 6 1 16,-6-4 0-16,-1 3 0 16,-3-8-1-16,-2-9 1 15,0 6 1-15,3-6-1 16,-15 5 2-16,7-3 2 16,5-19-17-16,-4 21-18 15,18-21-39-15,-6-1-17 0,-2 2 503 16,3-1-333-16</inkml:trace>
  <inkml:trace contextRef="#ctx0" brushRef="#br0" timeOffset="13033.91">15315 6561 638 0,'6'-39'388'15,"-9"36"-57"-15,-7 1-109 16,2 4-38-16,0-1-65 15,12 10-23-15,-8-6-30 16,-9-3-6-16,6 6-4 16,6 1-6-16,5-3-7 15,-1 7-4-15,-8-7-12 16,4 0-3-16,-2 1-5 0,6-3-2 16,-3 7-3-16,-8-9-2 15,7 7-2 1,-6-3 0-16,21-6 1 15,3 1 0-15,-12-7 1 16,5-5 0-16,-2 2-2 0,-5-4-2 16,15 6-1-16,5-1-1 15,-22-1-1-15,-1 4 0 16,-4-4 0-16,0 9-1 0,7-2-1 16,4 1-1-16,-13 1-2 15,-16 0 1-15,11 4-1 16,-11-2 0-1,21 7 0-15,7 4 1 16,-13-6-1-16,1-1 2 0,2-4-19 16,-14-5-32-16,24 1-50 15,6 2 489-15,-2-3-316 16</inkml:trace>
  <inkml:trace contextRef="#ctx0" brushRef="#br0" timeOffset="32482.56">16153 6463 435 0,'0'0'244'0,"6"-3"-28"0,0 2-23 16,-8-4-25-16,12 4-12 15,-6 3-13-15,-4-8-5 16,13 9-14-16,-14-6-7 16,1 2-25-1,0 0-14-15,-1 1-14 0,0 0-10 0,0 0-10 16,-11 1 1-16,-34 40-11 16,19-31 0-16,4 12-7 15,3-4-3-15,-9-3-10 16,0 7-4-16,2 2-5 15,-1-3-2-15,10 8-3 16,1 1 0-16,5-6 0 16,1 12 1-16,10-8-1 15,0 3 1-15,2 0-1 16,8-15 1-16,-2 14-1 16,9-25-1-16,6 11 5 15,-3 6-9-15,11-31-54 16,-2-2-35-16,5 0-63 15,2-28 85-15</inkml:trace>
  <inkml:trace contextRef="#ctx0" brushRef="#br0" timeOffset="33157.92">16275 6152 1166 0,'0'0'553'0,"-6"0"-191"16,4 0-78-16,1 0-80 15,0 0-46-15,0 0-85 16,0 0-29-16,0 0-36 16,0 0 5-16,-1 0-56 15,1 0 353-15,0 0-242 16</inkml:trace>
  <inkml:trace contextRef="#ctx0" brushRef="#br0" timeOffset="41842.18">2173 9094 338 0,'-5'-26'208'0,"-2"25"-3"15,10 0-16-15,-8-1-31 16,2 0-15-16,3 2-25 15,-1 0-13-15,0 0-12 16,0 0-4-16,-1 0-11 16,2 0-3-16,0 0-20 15,0 0-8-15,0 0-19 16,-1 0-7-16,1 0-1 0,0 0 3 16,0 0 13-16,0 0 3 15,10 4 1-15,46 4-3 16,-22-15-11-16,3-3-5 15,6-3-10-15,0 6-3 16,5 7-3-16,-9-3-1 16,-14 8-1-16,6-2-1 15,-17-6-2-15,-1 6 0 16,3 4-2-16,-15-1-2 0,-3 16 4 16,2 12 5-16,-17-9 3 15,1 17 3-15,-8 3-2 16,-3 1-1-16,14 5-1 15,-19-17-1-15,14 0 0 16,-20-7 0-16,6 5 1 16,20 2-2-16,-2-7 0 15,6-5-2-15,3-8 0 16,-10-4 0-16,7-6-2 16,17 1-1-16,-4-4-10 15,5-1-19-15,5-12-75 16,-2-6 29-16,0-1 30 15</inkml:trace>
  <inkml:trace contextRef="#ctx0" brushRef="#br0" timeOffset="42167.49">2171 9370 638 0,'-10'-9'401'16,"9"2"-12"15,1 2-176-31,0 2-27 0,19-16-45 0,3 12-17 0,0-9-30 16,0 14-19-16,7 4-30 15,1 6-12-15,-5-6-16 16,11 7-3-16,-14 0-2 15,-2-5 0-15,16 16-2 16,-35-20-1-16,21 11-1 16,1-12 1-16,-23-5 3 15,25 16-5-15,-14-14-62 16,-7-2-26-16,7-8 42 16</inkml:trace>
  <inkml:trace contextRef="#ctx0" brushRef="#br0" timeOffset="42553.17">2718 9416 772 0,'3'-3'467'15,"-2"5"30"-15,-9-6-211 16,8 6-109-16,-1 1-27 16,-11 0-73-16,10 9-21 0,-1 4-31 15,0-9-7-15,2 2-8 16,0-6-1-16,-2 2-2 15,-7-1 1-15,10-1-1 16,0 2 0-16,-23-5 5 16,26 2-18-16,-3-2-53 15,-23-3-35-15,44 2-111 16,-22-11 219-16,6 8-39 16</inkml:trace>
  <inkml:trace contextRef="#ctx0" brushRef="#br0" timeOffset="43102.159">3110 9108 1059 0,'-6'0'458'16,"7"-1"-226"-16,-1 1-47 15,-1 0-44-15,1 0-19 16,-1 0-34-16,-1 10-9 16,-6 7-18-16,-28 34-4 15,9-22-10-15,6-8-7 16,4 18-14-16,-11-12-5 16,16 9-6-16,6-7-3 0,-12-12-2 15,15-1-1-15,1-7-5 16,-7 1-1-16,20 4 0 15,1 1-2 1,0-8 2-16,4 3 0 0,-2-8-1 16,8 3 1-16,8-5 1 15,-2-13-1-15,-10 1 0 16,17-4 0-16,-8-19 0 16,4 7 0-16,10 3 2 15,-27-18 0-15,-2 20 0 16,-9-15 0-16,0-13 0 15,6 17-3-15,-17-6-1 16,-3 13-1-16,-8 7-5 16,-1 3-2-16,-1 13-4 15,7 4 0-15,-4 10 1 16,3 1 2-16,-3 3 3 16,-1 6-6-16,7 4-34 15,-5-2-20-15,4 1-64 16,8-7-34-16,2 2-56 0,0-1 479 15,16 2-224-15</inkml:trace>
  <inkml:trace contextRef="#ctx0" brushRef="#br0" timeOffset="43655.57">3518 9073 1165 0,'71'-31'505'0,"-77"35"-265"15,10-1-30-15,-18 13-60 16,-5-4-26-16,2 4-42 16,-13 10-15-16,12 3-20 15,2 12-4-15,-8 1-6 16,-9-10-5-16,11 0-11 15,3-14-6-15,1 2-6 16,21 4-3-16,-4 0-2 16,6 0-1-16,8-6-1 15,-5 1 0-15,5-6-1 16,-1-2 2-16,2-4 0 16,-8-9 1-16,12 0 2 15,2 2-1-15,1-11 0 16,10 2-1-16,-7-12 0 15,-13-5-2-15,25-10-1 0,-2-12 0 16,5 8 0-16,5-6 1 16,-31 7 1-16,-4 6-1 15,-8 0 1-15,-5-3 0 16,0 16-1-16,-3-2-2 16,-11 8-3-16,1 11-3 0,-22-1-4 15,13 9-1-15,6 0 2 16,-1 7 2-16,13 8 1 15,-14 2 4-15,2 5-38 16,-6-6-27-16,10 2-83 16,6-10-31-16,6 9 111 15</inkml:trace>
  <inkml:trace contextRef="#ctx0" brushRef="#br0" timeOffset="44453.28">4211 9210 864 0,'13'18'500'0,"-14"-26"-15"0,-14-5-179 16,3 14-106-16,-7-18-33 15,0 18-71-15,4 3-26 16,-14-1-34-16,6 2-12 16,-4 3-10-16,-2 10-3 15,13-4-4-15,-12 9-1 0,2 3-2 16,-1-3 0 0,2 4-2-16,18-5 0 15,7-15-2-15,4 4 0 0,11-11 0 16,-14 1 0-16,11 4-1 15,16-1 1-15,-4-4-1 16,16-11 1-16,-16 9-8 16,-17-16-3-16,12 3-6 15,-4-7-4-15,9-12 0 16,12 17 0-16,-18-11 5 16,-5 28 1-16,-14-5 0 15,-1-3-2-15,-1 25 0 16,-2-8 0-16,3 25 8 15,-8-12 3-15,3 8 1 16,-3 11 1-16,-3-1 2 16,-10 15 2-16,2 4 1 15,-4-7 2-15,2 9 0 16,5-17 1-16,-6 9 0 0,2 8 2 16,-8-18 5-1,-2 8 2-15,14-18 1 16,-22-17-2-16,9 1-3 0,30-5-2 15,-29-7 0-15,15-12-2 16,-1 6 1-16,-22 1-1 0,15-14-4 16,13 7-1-1,7-13-11-15,3-4-1 16,13 2 0-16,-1 5 2 16,18-15 6-16,-18-5 1 15,19 4 1-15,10 17 0 16,-21-3 1-16,22 4 0 0,-7-8 1 15,-1-19 0-15,20 15 0 16,-4 10 0-16,-3 13 2 16,7 3 0-16,-13 4 0 15,-10-2 0-15,1 3-2 16,-24-2 0-16,5 9 15 16,1-11-40-16,0 7-39 15,12-4-327-15,5-12 261 16</inkml:trace>
  <inkml:trace contextRef="#ctx0" brushRef="#br0" timeOffset="44974.39">5342 9090 786 0,'10'1'433'15,"-13"-9"-77"-15,-5 13-147 16,9-5-25-16,-17 3-37 15,-6 7-12-15,5 6-23 16,-22 2-10-16,14 6-14 16,9 10-15-16,-11-3-26 15,6-1-8-15,-5 11-17 16,-4-13-6-16,0-5-7 0,8 10-3 16,2-22 1-1,3-5-14-15,7 7-73 0,14-9-34 16,-4-4-74-16,3 1-454 15,-3-2 466-15</inkml:trace>
  <inkml:trace contextRef="#ctx0" brushRef="#br0" timeOffset="45218.54">5219 9114 981 0,'-2'4'505'0,"-7"-4"-142"0,8 7-141 15,5 14-34-15,-15-7-47 16,10 3-17-16,-3 2-47 16,4-1-14-16,16 2-22 15,-13 0-8-15,13 2-15 16,-10-3-7-16,8-7-3 16,18 7 0-16,-15-4 2 15,22-1-15-15,-16-3-82 16,0 2-35-16,0-19 64 15</inkml:trace>
  <inkml:trace contextRef="#ctx0" brushRef="#br0" timeOffset="45871.59">6209 8874 610 0,'11'-16'375'16,"-2"-13"-60"-16,2 11-67 0,1-4-23 16,-14 29-68-16,8 12-24 15,-6-12-38-15,-6 19-11 16,4-17-4-16,-23 7-1 15,12 20-7-15,11-1-4 16,-3 5-12-16,-2 4-9 16,-16 12-19-16,2-11-8 15,-2 7-9-15,6-7-3 0,-1-1-1 16,0 1-2 0,0-11 0-16,4-6 0 15,10-15 5-15,-4 0-10 0,5-7-37 16,0-3-38-16,6-15-79 15,10-6 146-15,2-9-21 16</inkml:trace>
  <inkml:trace contextRef="#ctx0" brushRef="#br0" timeOffset="46648.64">6585 9032 1266 0,'-1'2'536'0,"-6"-2"-287"16,7 8-29-16,2-2-55 16,-1 1-33-16,1-2-61 15,-1-3-20-15,-15 15-22 0,1-5-2 16,-1 8-4-16,-5-2 1 15,4 7-3-15,-9 8-2 16,5 3-6-16,5 6-4 16,-3-8-4-16,11 0 0 15,-1-9-1-15,0-9-1 16,6-5 1-16,-1-6-1 0,3-5-2 16,3-18-1-16,4-9-13 15,9-4-8-15,-20-16-29 16,24 10-16-16,8-12-38 15,5-6-2-15,22 10 28 16,-10 2 19-16,-6 9 46 16,-12 17 11-16,-2 4 2 15,-8 6 9-15,2 9 17 16,-3 2 5-16,1 18 19 16,-9-2 2-16,-9 20 2 15,-3-3 2-15,-7 12-13 16,3-6-9-16,-3-7-15 15,4 10-6-15,0-19-5 16,-4 6-2-16,8-14 1 16,-8-6-2-16,-1-3 0 15,14-6-1-15,-2-7-2 0,-4-5-5 16,14-19-20 0,-3 1-14-16,7-12-48 15,15-12-30-15,1-5-32 0,-2-6 10 16,4 10 47-1,-15 5 34-15,16 16 50 0,-2 15 4 16,-7 7 25-16,16 4 10 16,-26 13 17-16,-12 1 16 15,3 21-3-15,0 3 1 16,-11 9 9-16,2 9-11 0,-12-12-16 16,-7-5-11-16,6 8-19 15,4-5-4 1,2-10-5-16,-13 6 1 15,20-23 2-15,-2-15-8 0,-12 8-30 16,34-2-22-16,-13-13-67 16,-1-2-30-16,20 5-123 15,-16-16 169-15</inkml:trace>
  <inkml:trace contextRef="#ctx0" brushRef="#br0" timeOffset="47089.07">7392 8951 990 0,'-5'12'523'15,"0"-2"-124"-15,-12 13-148 16,3-8-27-16,-7 6-58 0,5 14-32 16,-5-7-54-1,-6 0-17-15,10 3-23 16,-2 4-6-16,4-3-13 0,13-1-7 15,-1 1-8-15,0-13-1 16,16-12-1-16,-2-1 0 16,5-3 1-16,13-7-1 15,-9 5 0-15,5-6-2 16,4-10-2-16,-4-6-4 0,7-13-4 16,-5 0 0-16,-4-7 0 15,-4 5 3-15,-4 5 2 16,-6 8 2-1,-8 1 1-15,-3 0-2 0,-13 13-2 16,0 0-1-16,-10 4-4 16,-1-2 1-16,0 4 0 15,-1 5 2-15,1-1-16 16,8 8-17-16,-3-6-47 16,-9-3-49-16,20 9-79 15,0-5-26-15,10 6 144 16</inkml:trace>
  <inkml:trace contextRef="#ctx0" brushRef="#br0" timeOffset="47444.74">8129 8522 1071 0,'7'-8'488'0,"-11"16"-159"16,-14 0-99-16,7 20-39 16,3 8-11-16,-13 15-45 15,-2 12-24-15,-4 7-23 16,-10 4-7-16,7-4-20 15,-2-1-9-15,13-11-21 16,1-3-7 0,9 4-12-16,10-6-2 0,-8-14-2 15,3 2 0-15,-1-30-13 16,2 4-19-16,3-2-59 16,3-7-40-16,0 0 81 15,2-6-2-15</inkml:trace>
  <inkml:trace contextRef="#ctx0" brushRef="#br0" timeOffset="48469.87">5882 9519 457 0,'16'-27'231'0,"-23"29"-66"0,-7-2-29 15,7 0-50-15,-5 1-13 16,3 0-21-16,7 10-7 0,-3-9 14 16,0-2 11-1,-1 1 30-15,6-1 12 16,-1 0 12-16,0 0 4 16,0 0-1-16,0 0-4 15,0 0-13-15,0 0-8 0,0 0-18 16,1 0-7-16,0 0-5 15,0 0-1-15,0 0-1 16,0 0-1-16,3 9-1 16,0-7-4-16,8 4-6 15,17 7-4-15,-16-14-9 16,4-2-4-16,6 0-10 16,2 2-6-1,7 1-8-15,-1 1-4 0,12-1-4 16,19-7-2-16,-1 1-3 15,7 9-1-15,10 1-2 16,8 5 0-16,32-9-1 16,5-2 1-16,20 1 1 15,2-5-1-15,11 1 1 16,6 1 1-16,11-4-1 0,0 7 1 16,0 2-1-16,1 1-1 15,-57-3 1 16,-58 1 0-31,0 0 0 0,167-2 1 0,-28 0-2 0,-19-5 1 16,-95 13 0-16,-7-3 0 16,-28-2 0-16,-6 9-1 15,-26-8-1-15,-14 6 0 16,-8 0 0-16,-5-2 0 16,-5 3 1-16,-2-5-10 15,-3-2-29-15,0-5-15 0,3-2-23 16,-2-8-119-16,11 4 140 15</inkml:trace>
  <inkml:trace contextRef="#ctx0" brushRef="#br0" timeOffset="67547.06">6595 9782 464 0,'66'25'279'15,"-66"-22"-36"-15,8-12-88 16,-8 7-11-16,2 0-39 16,8-3-6-16,-16 11-9 15,12 5-6-15,6-22-2 16,-23 20 0-16,21-19-10 15,-26-6-1-15,10 8-3 16,16-15 0-16,-14 27 2 16,18-11 2-16,-5 6-5 15,-9 10-8-15,6-19-22 16,1 16-9-16,-10 1-3 16,-15-17-1-16,5 8 1 15,-1-14-2-15,-7 0-10 0,3 9-3 16,-1 5-7-16,-12 12-2 15,2-5-3 1,10 15-2-16,-18-7-1 16,-1 4 1-16,-2 4 2 15,6-3 0-15,8 7 2 0,-9-5-1 16,7 14-1-16,3-13 0 16,1 0-1-1,10-4 0-15,10-11-1 0,1 3 0 16,6-2-1-16,19 1 2 15,-6-2 0-15,4-3 0 16,7 2 2-16,-10-2-1 0,15 0 2 16,5-6 0-16,-1-3 0 15,-2-6 1-15,3-11 1 16,-10 4 0 0,9-4 1-16,4-6-1 0,-7-4 1 15,-16-4 1-15,-12-2-1 16,12 8 0-16,-17 6-1 15,11 11-1-15,5 28-5 16,-20 4-2-16,4 7 0 16,-8 2 0-16,-7-9 4 15,-12 3 1-15,6 8 0 16,4 0 0-16,-15-3 1 16,20 3 0-16,-17 2 0 15,9 2 0-15,3 3 0 16,-11 2 0-16,18 7 0 0,-1-17 0 15,2 12 1 1,16-16 0-16,-16-3 0 0,17 22 0 16,-11-31 3-16,-10-7-4 15,25 1-48-15,-26-29-42 16,18 5-39-16,7 5 65 16</inkml:trace>
  <inkml:trace contextRef="#ctx0" brushRef="#br0" timeOffset="68326.67">6857 9749 800 0,'69'-20'361'0,"-72"38"-128"16,3-15-66-16,-4 4-8 16,-1 1-17-16,17 0-33 15,-21 1-11-15,-1 10-17 16,-3-16-6-16,-18 14-13 16,17 5-10-16,7-3-20 15,5 0-5-15,-2-11-12 16,-2-8 0-16,2 4 0 15,-5-5-2-15,10 2-4 0,8-16-4 16,2-5-5-16,5 3-3 16,10-14-1-16,-4 18-1 15,-14-1 0-15,18-9 1 16,-7 5-1 0,7 12 1-16,19 6 2 0,-29 5-1 15,5 15 0-15,-2 0 0 16,-14-18 0-16,11 19 0 15,-16-3 3-15,0 1 0 16,0 13 2-16,-3-8 2 16,-5 3 1-16,-11-5 2 15,-10 9 1-15,-2-5-1 0,-6-1 2 16,2 4-1-16,2-12-1 16,-4 1 0-16,4-1-2 15,-2 1-1-15,9-12 1 16,7 15-1-16,3-26 1 15,10-5-1-15,-5 9-2 16,4-28-2-16,2 24-2 16,14-6-2-16,1-10 1 15,2 10-1-15,5-11 2 16,-13 8-1-16,14 3-3 16,-5-1-1-16,4 7 0 15,1-1 0-15,2 10 0 16,12 5 2-16,-13 6 0 15,4 9 1-15,-1-8 3 16,-11 0 0-16,17 6 1 0,-11-8 1 16,1 3 0-1,-3 2 1-15,1-16 2 16,-5 1 1-16,0-1 9 0,-2-19-9 16,5 10-47-16,8-22-35 15,-2-13 473-15,-3 15-325 16</inkml:trace>
  <inkml:trace contextRef="#ctx0" brushRef="#br0" timeOffset="69228.67">7738 9939 1138 0,'63'-40'534'0,"-63"38"-212"16,-1-3-166-16,-2 5-32 15,3-1-54-15,0 1-14 16,-1-1-22-16,0 0-7 16,0 0 0-16,-6 1 1 15,-17 4 0-15,-21 24 3 16,10-18-1-16,-1 3-3 16,4 5-8-16,-1-6-3 15,7 9-6-15,5-7-3 16,5 0-2-16,-4-9-3 15,16-4-3-15,6 7-3 0,10-5-1 16,1 6 1 0,9-9 1-16,4-2 1 15,5-3 0-15,4-6-9 0,2-1-7 16,7-1-2-16,-6-12-1 16,2 5 8-16,-15 2 9 15,-12-5 4-15,-2 2 3 16,-7-7-1-16,1 19 1 15,0 4-8-15,-5 12-8 16,-2 15 0-16,-6-6-3 16,-4 2 6-16,-3 11 5 15,-3 9 0-15,-2 18 2 16,-9 2 1-16,5 4 2 16,2-2 0-16,-1 6 0 15,3 0 0-15,4 4 1 16,7-9 0-16,-5-22 0 15,10 4 1-15,-13-11 0 16,-2-7 0-16,4-9 3 0,-3-6 1 16,1 3 0-16,-10-13 1 15,8 0 0-15,-3 7-1 16,-7-25-1-16,20 17-2 16,-8-11-3-16,13-18-2 15,13-1-4-15,-20-3-1 16,23 2 0-16,-3 4 0 0,8-2 1 15,18 0 2-15,-2 4-1 16,3 9 1 0,8 6 2-16,8-1 2 0,-4 6 3 15,5-15 3-15,-2 15-1 16,-4 3-1-16,-3 3-2 16,-7 10 0-16,-5-15 8 15,-14 7-17-15,5-6-66 16,-1 3 460-16,-9 4-318 15</inkml:trace>
  <inkml:trace contextRef="#ctx0" brushRef="#br0" timeOffset="69896.909">9698 9251 882 0,'-20'-40'407'16,"39"26"-147"-1,5 15-58-15,-2-1-33 0,-10-11-18 16,19 15-37-16,9-1-19 16,12-10-31-16,22 20-12 15,-25-8-23-15,-2-16-9 16,-5 20-10-16,-15-19-3 15,16 3 1-15,-13 7 12 16,-8 0-50-16,-5-2-29 16,-15-1 462-16,-4-6-337 15</inkml:trace>
  <inkml:trace contextRef="#ctx0" brushRef="#br0" timeOffset="70257.739">9741 9335 961 0,'0'6'425'0,"2"-6"-193"15,5 4-38-15,1 7-9 16,-3-9-18-16,16 4-20 0,1-6-4 16,13-2-14-16,10 6-12 15,3-9-20-15,6 1-15 16,5 2-33-16,-11-30-14 16,-3 37-18-16,-3-10-6 15,-16-13-5-15,-2 11 0 16,-5-6-8-16,-13 1-17 0,-4 11-46 15,8 14-66 1,-8-10 34-16,2-2 37 16</inkml:trace>
  <inkml:trace contextRef="#ctx0" brushRef="#br0" timeOffset="84548.97">10940 9002 267 0,'32'-14'153'0,"-32"14"-20"16,2 0-25-16,5 0-10 16,-7 0-2-16,0 0 7 15,1-1 3-15,2 1 6 16,-3 0 5-16,2-1 15 16,-2 0 9-16,0 0 7 15,3-1-3-15,-3 1-25 16,0 0-17-16,0 0-36 15,0 1-18-15,0 0-21 16,-1 0-7-16,-14 1-10 16,-24 41-2-16,16-25-3 15,-4 4-1-15,5 9 0 16,-18 6-1-16,14-8-1 0,3 1 0 16,5-7-2-1,12-13 0-15,3 6 0 0,-3 14-1 16,10-14 0-16,-9 4 0 15,3 2-1-15,9-21 1 16,4 23 0-16,7-3 0 16,5-9 2-16,-3 18-1 15,-2-21 1-15,11-5 0 0,6 2 1 16,4-13 0-16,5 10 1 16,-8-14 1-16,-1-10 0 15,3-11 0-15,14-10-1 16,-17 0 0-16,4-9 0 15,-8 10-1-15,-17-12 9 16,10 15 10-16,-15 11 32 16,-3 4 15-16,-8 11 6 15,-12-2-5-15,-10 6-32 16,7 1-13-16,-14 4-16 16,0 2-4-16,6 0-2 15,-6 5-1-15,8-6-1 16,8-1 0-16,-7 5 0 15,-2-6-1-15,4 5-3 16,-6 5-2-16,15-4-16 16,-13 9-22-16,35 3-58 31,-11 2-57-31,-6 9-83 16,15-2 141-16</inkml:trace>
  <inkml:trace contextRef="#ctx0" brushRef="#br0" timeOffset="84924.16">11471 9367 1241 0,'-4'3'624'15,"8"10"-204"-15,-18-11-192 16,22 12-43-16,-16-9-89 15,-6 0-31-15,15 1-42 16,-5-1-12-16,5-3-7 16,4 3-1-16,-8 5-12 0,3-4-22 15,0-1-103-15,0 4 1 16,2-12 67-16</inkml:trace>
  <inkml:trace contextRef="#ctx0" brushRef="#br0" timeOffset="85768.04">11954 9030 862 0,'68'-68'440'0,"-62"63"-157"16,-18-3-88-16,3 10-28 15,7-3-57-15,2-3-21 16,0 8-34-16,-1-4-7 16,-1 0 7-16,-7 18 6 0,-35 38-5 15,35-26-9-15,-10 1-18 16,-5 3-6-16,5 2-10 15,4 1-2-15,-1-6-5 16,3 9-2-16,1-16-1 16,12-1-1-16,1 10-1 15,2-18 0-15,11 6-1 16,-4 3 1-16,7-13 0 16,12-1-1-16,3-9 0 15,2-4 1-15,8-13-1 16,-5-4 0-16,4 3 1 15,-1-7 1-15,0-18 1 16,1-14 1-16,-7 0 2 16,4 1 1-16,-15 15 3 15,-8-1 2-15,-10 1 2 16,-16 3 0-16,-1 8 1 16,-6 16-2-16,-7 8-2 0,-3 4-3 15,-6 6-4-15,4 4-1 16,2-2 0-16,6 0-2 15,3 1 1-15,-6-4-1 16,14 0 5-16,5 2-14 16,6-5-94-16,8-3 17 15,9 8 32-15</inkml:trace>
  <inkml:trace contextRef="#ctx0" brushRef="#br0" timeOffset="86401.6">12560 8939 544 0,'-1'-1'329'15,"-4"-5"-8"-15,4 5-83 0,0 0-39 16,0 0-19 0,0 0-28-16,0 0-13 15,0-12-29-15,17-19-9 16,2 25-9-16,6-10-7 0,4 11-20 16,7-16-12-1,14-1-16-15,6 15-7 0,-6-1-10 16,-12 1-4-1,-3 8-6-15,-17 3-3 0,9 0-6 16,-14 9-1 0,-5-7 0-1,0 2 1-15,-1 30 1 0,4 10 0 0,-31 12 1 16,-16-9 0-16,0 4 0 16,-1-7 0-16,10 6 0 15,12-1-1-15,1-11 0 16,2-6 0-16,4-17 2 15,-3 3-4-15,1 0-21 16,-2 6-12-16,3-9-46 16,7-2-28-16,-1-16-64 15,-1-4 5-15,3-3 99 16</inkml:trace>
  <inkml:trace contextRef="#ctx0" brushRef="#br0" timeOffset="86688.97">12676 9157 1157 0,'-24'-30'570'0,"18"23"-211"0,19-5-154 16,6 5-38-16,7-10-61 15,18 9-13-15,1 1-33 16,-12-12-10-16,9 20-15 16,-2 1-9-16,-9 2-13 15,5 7-4-15,-9-8 5 16,2 0-14-16,-12 3-59 16,5-6-46-16,-8-2 55 15</inkml:trace>
  <inkml:trace contextRef="#ctx0" brushRef="#br0" timeOffset="87331.38">13462 8785 701 0,'-10'6'428'0,"6"-4"-6"15,1-4-138-15,-3 15-104 16,7 2-29-16,-20 17-51 15,7 4-24-15,-16 0-26 16,4 13-4-16,6-5-3 16,-12 0-4-16,12-5-11 15,1 4-7-15,-1-9-8 16,-3 7-4-16,8 6-4 16,-7-9 0-16,11-4-3 15,11-10 1-15,0-15-2 16,3 0 0-16,12-3-1 15,-5-8-1-15,13 8-1 16,19-9-1-16,-3 2-4 16,11 2-3-16,0-10 0 15,-19-9 1-15,6-22 7 0,-9 1 2 16,-9 3 5 0,-4 8 1-16,-1 6 2 15,-5-6 1-15,-12-1 0 0,7 6-2 16,-7 11-4-16,-6 5-4 15,-4 16-4-15,-17-4 1 16,-5 18 1-16,5 0 3 0,2-5 6 16,5 10 2-16,-8 1 2 15,-2-12-1-15,8 19-3 16,1-17-2 0,13 2-2-16,9 1 17 15,13-4-48-15,11 4 24 0,21-12 1 16</inkml:trace>
  <inkml:trace contextRef="#ctx0" brushRef="#br0" timeOffset="88351.14">14055 9068 636 0,'56'-49'396'0,"-39"44"5"16,-16 1-106-16,1 1-80 15,2 0-40-15,-4 3-57 16,0 0-23-16,0 0-31 16,-1 0-5-16,0 0-9 15,-5 11-5-15,-21 41-9 16,15-15-7-16,-4 2-13 16,11-1-4-16,-14 10-4 15,1-18-2-15,3-1-1 16,-5-3-1-16,9-5-1 15,1 3 0-15,4-9 1 16,-5-5-1-16,4-6-5 16,1-10-8-16,7 0-9 15,12-12-7-15,6-17-8 16,8-2-4-16,-1-3-9 16,9 1 2-16,7-16 12 15,-12 8 9-15,8 0 15 0,4 9 5 16,-15 21 1-16,9 3 3 15,-13 5 8-15,3 4 2 16,-5 12 4-16,-19 10-1 16,7 9-6-16,-28 10 0 15,23 2-1-15,-3 0 0 16,-11 11-1-16,5-11 1 16,-21 12-1-16,2-15-1 0,0-12 0 15,0 5-1-15,14-21-1 16,2 8 1-16,12-6 3 15,0-14 1-15,-4 2-1 16,10-22 1-16,7 3-6 16,-11-6-1-16,14-10-2 15,7 27-2-15,1-30-4 16,7 4-5-16,9-8-2 16,-7-14 1-16,-4 24 4 15,17 2 6-15,-18 15 3 16,5 6 0-16,-7 5-2 15,-10 8 0-15,6 12 2 16,-10 9 1-16,-16 2 9 16,-3 4 2-16,-19 6 1 15,5 10-1-15,0 2-3 16,3-10-3-16,0-1-1 16,-10-11 0-16,16 1 0 0,-3 3 0 15,10-12-7-15,6 4-26 16,-11-22-80-16,8 6-26 15,-6-9 71-15</inkml:trace>
  <inkml:trace contextRef="#ctx0" brushRef="#br0" timeOffset="88849.28">15057 8978 984 0,'-9'4'527'16,"12"2"-146"-16,-14 8-136 15,-6 10-29-15,4 1-72 16,2 0-27-16,-9 6-33 16,4-7-13-16,-4 4-16 15,-3 2-9-15,9-13-14 16,1 8-5-16,7-10-12 15,4 11-4-15,2 4-7 16,0-1-2-16,4-5 0 16,2-9-1-16,7-18-1 15,-2 3-1-15,9-1-3 16,1-17-6-16,4 5-12 0,-5-9-5 16,9-14-1-16,2 20 7 15,-4-11 13 1,4-7 8-16,-12 4 3 0,-7-16 2 15,-3 11 0-15,-5-7 0 16,-8 14 0-16,-1 2-3 16,-8 1-1-16,4 13-1 15,-10 0-4-15,-12 10-2 16,8 4-3-16,-4-2 1 0,7 6-15 16,12 1-15-16,-8 8-75 15,-1 9-47 1,6 1-7-16,0-9 79 0</inkml:trace>
  <inkml:trace contextRef="#ctx0" brushRef="#br0" timeOffset="89238.81">15648 8635 901 0,'7'-32'415'0,"5"12"-151"0,15 11-40 16,-18 8-28-16,10 5-24 15,-24 8-45-15,7 10-18 16,-17 23-23-16,-7 9 7 16,3 18 6-16,-21 5 0 15,10-3-15-15,-5 4-14 16,2 2-27-16,-1-6-12 0,10-7-14 16,5-8-5-1,4-22-3-15,1-5-2 16,6-7-7-16,-1-15-13 0,4-1-34 15,5-10-46-15,7-11 56 16</inkml:trace>
  <inkml:trace contextRef="#ctx0" brushRef="#br0" timeOffset="103895.07">2660 11405 204 0,'-28'29'127'15,"30"-33"-12"-15,-6-2-25 0,5 6-7 16,6-2 8-16,-14 5 7 15,13-4 7-15,0-7 1 16,-8 0-1 0,15-3-6-16,-10 11-11 0,0-2-1 15,0 4-1-15,-3-2 3 16,0 0 2-16,0 0-5 16,0 0-14-16,-1 0-6 15,0 0-17-15,0 0-2 0,-1 0-2 16,1 0-3-16,0 0-5 15,0 0-4-15,-4 3-7 16,-3 17-4-16,-42 17-4 16,34-14-3-16,-2 4-3 15,-15-9-1-15,8 21-3 16,-5-12-1-16,6 8-2 16,23 1-1-16,-14-24-2 15,17 16 0-15,2 3-1 16,-4-16 0-16,18 26 0 15,-11-18-1-15,11-13 1 16,-1 18 0-16,10-16 0 16,-7 2 0-16,2-9 0 15,7-6 0-15,-3-3 1 16,4-11 2-16,5-7 2 16,-1 7 0-16,9-19 0 15,-5-6 0-15,-1-8-1 16,-22-20 1-16,-11-3 5 15,16 3 1-15,-21 14 1 0,5 2-2 16,3 24-6-16,-31 0-1 16,-2-1-3-16,6 25-1 15,-15 2-1-15,16 2 0 16,-6 30 1-16,-6-15-1 16,4 10 1-16,0 10 1 15,-1-19 0-15,4-1 0 16,3-4-1-16,0-2 0 0,16 14-1 15,-3-4-1-15,8-2-5 16,6-1-28-16,4-10-78 16,9 5-59-16,6 0 97 15</inkml:trace>
  <inkml:trace contextRef="#ctx0" brushRef="#br0" timeOffset="104256.909">3021 11628 1069 0,'48'65'550'16,"-55"-60"-172"-16,-1-12-187 0,-3 5-35 16,0 20-81-16,2 1-19 15,-4 8-24-15,7-10-7 16,2-2-9-16,-1-11-5 16,-1 0-4-16,6 15-3 0,0-9-2 15,0 4 0-15,12-7 14 16,-16-11-25-16,8 7-67 15,1-7-55-15,-10-4-368 16,16 5 335 0</inkml:trace>
  <inkml:trace contextRef="#ctx0" brushRef="#br0" timeOffset="104841.31">3480 11378 943 0,'-12'0'470'0,"10"0"-156"15,2 8-142-15,-9 4-26 16,6-6-55-16,-16 8-20 15,-8 9-18-15,2-10-5 16,12 17-11-16,-8-3-5 16,21 0-7-16,-1 1-4 15,-25 4-5-15,11 1-3 16,-4-2-5-16,-3 8-2 16,12-16-2-16,7-9-2 15,-4 18 0-15,4-11 0 0,11 1-1 16,7 7-1-16,3-19 0 15,-13 1-1-15,17 0 0 16,-4-3 0 0,-3-8 1-16,31-14 0 0,-11-17 0 15,0-9 0-15,16-4-1 16,-8-6 1-16,-1 0 0 16,3-5 2-16,-7-3 2 15,-14 10 0-15,-4 4 2 16,-9 5-1-16,-19 7 2 15,6-1-1-15,-20 4 0 16,-7 15-1-16,0 7-2 16,-7 9 0-16,1 7-1 15,2 3 0-15,-3-2 1 16,9 3-1-16,-7 11-1 16,6-14 0-16,3 9 1 15,5-1 13-15,25-8 126 16,-12 6-101-16</inkml:trace>
  <inkml:trace contextRef="#ctx0" brushRef="#br0" timeOffset="106400.489">3939 11355 402 0,'-72'6'261'0,"65"-10"8"16,-10 14-30-16,8-18-51 15,1 4-19-15,5 1-33 16,7-2-7-16,-13 5-20 15,16-1-16-15,2-5-13 16,0 4-11-16,19-1-6 16,-8 2 2-16,12-17-12 15,11-12-4-15,-13 7-15 16,18-4-8-16,0 30-12 16,-1 4-5-16,8-7-4 15,-29 3-2-15,-13-4-2 0,2 5 2 16,-26 15 2-1,10-1 2-15,-13 17 2 16,-17-5 0-16,9 4-3 16,-9 4-1-16,-1 5-2 0,9 1 0 15,-1 6-1-15,6-1 0 16,10-15 0-16,-7-1-1 16,-3-7 1-16,-2-12-1 15,8 6 0-15,-3 6 1 16,10-6-2-16,5 1 0 0,-4 1-6 15,-5-21-19-15,-3-12-43 16,-2 19-42-16,16-20-114 16,2 9 107-16,12-4 47 15</inkml:trace>
  <inkml:trace contextRef="#ctx0" brushRef="#br0" timeOffset="106709.02">3918 11620 1010 0,'-35'-48'441'0,"41"45"-208"0,-9-5-27 15,18-1-58 1,4 5-15-16,5-4-43 0,9 0-8 15,0 10-7-15,-4-7-11 16,7 6-12-16,0 9-8 16,-1-9-18-16,-4-1-6 15,-5 4-11-15,-5-4-2 0,-10 0-2 16,11 0 0 0,-8-4 5-16,-6 1-18 15,2-6-70-15,-17 5-46 16,8-9 66-16</inkml:trace>
  <inkml:trace contextRef="#ctx0" brushRef="#br0" timeOffset="107384.98">4605 11261 1005 0,'-27'-11'483'0,"17"8"-188"16,6 4-133 0,-13 12-25-16,20 14-58 0,-20 3-21 15,1-3-16-15,9 0-4 16,-5 1 0-16,1 2 0 16,-11 4-7-16,-2 7-5 15,9 0-8-15,-4 18-6 0,7-24-5 16,3 7 0-1,-5-5-4-15,1-23 0 16,10 26-2-16,1-22-1 0,11 0 0 16,11 5-1-16,0-16-1 15,0 1 1-15,8-15 0 16,6-8 0-16,0-11 0 16,7 4 1-16,-1-1 1 15,-9 2 1-15,-1-7 0 16,-8 0 2-16,-11 7 2 15,-5-9-1-15,-8 12 1 16,-10 3-2-16,-2 3-4 16,-9 9 0-16,-1 6-1 15,5 2 1-15,-7 13 0 16,7 16 0-16,0 3 0 16,0-10 0-16,7-8 0 15,-2-17 0-15,11 21 1 16,-1-8-1-16,8 7 0 0,10 11 0 15,-5-27-12 1,16 18-46-16,1-22 54 16,-4-1-14-16</inkml:trace>
  <inkml:trace contextRef="#ctx0" brushRef="#br0" timeOffset="108479.709">5217 11489 743 0,'22'-68'418'0,"-17"68"-104"0,-10 0-103 15,7 1-43 1,-3-1-64-16,1 0-18 0,0 0-18 15,0 0-1-15,0 14-15 16,-10 31-10 0,-3-19-6-16,2 1-1 0,8 3-3 15,-13 5 0-15,2 1-13 16,11 7-4-16,-13-14-6 16,6 6-3-16,-2-4-1 15,-7-5-2-15,4 5 0 16,7-14 0-16,8-11 0 15,-2 3 2-15,2-17-1 16,0 0 0-16,4-14-4 16,3-25-2-16,9 0-6 15,9 10-5-15,-4-10-7 16,10 7 1-16,-1 6 4 16,-1-11 6-16,10 18 7 15,-8 15 1-15,5 2 1 16,-8 5 1-16,-9 10 1 0,1 8 0 15,-8-1 2-15,4 9 0 16,-12 9 0-16,-3-4 1 16,-4 6-1-1,-3 17 1-15,-2 0-1 0,3-4-1 16,-5 4 0-16,2-29-1 16,-8-12 0-16,3 11 0 15,4-12 1-15,3 9 0 16,-3-7 2-16,3-10 0 15,6-9-2-15,4-4-3 16,11-4-3-16,3 0-1 16,1-13-11-16,3-19-5 15,2 9-7 1,-12 21 0-16,2 1 12 0,40-65 6 16,1 22 8-16,-5 12 1 0,-17 41 7 15,-9 9 1-15,-17 4 5 16,-2 10 1-16,-9 12-2 15,7 2 0-15,6 10 2 16,5 5-1-16,-8-1-3 16,4 6-1-16,-16-9-4 15,8-5-1-15,-13-6 0 16,-23-4-1-16,23-1-1 16,-27-2 0-16,26-4 1 15,13-15-1-15,-6 6-20 16,8-8-31-16,1-14-87 15,2 16-37-15,3-21 98 16</inkml:trace>
  <inkml:trace contextRef="#ctx0" brushRef="#br0" timeOffset="108942.989">6142 11486 967 0,'-8'10'520'0,"-20"2"-150"0,6 15-130 15,3-12-43-15,0 6-82 16,-1 20-24-16,2-15-35 16,-3 6-9-16,3-7-9 15,3-9-6-15,1 5-12 16,4-4-5-16,1 3-9 16,4-4-2-16,5-4-2 15,-3 10 0-15,7-9-1 16,2-3 0-16,5 5-1 15,7-10 0-15,-5 4 0 16,3-6 0-16,4-6 0 16,0-6 0-16,12-8 2 15,-6-1 1-15,0-1 0 16,-2 2 0-16,-13-4-1 16,9 1 1-16,-8-16 0 15,-10-6 0-15,5 6-1 16,-20 1 0-16,-1 15-1 15,-2 10-1-15,-5-1-1 16,10 2-1-16,-7 7 0 0,-1-1-2 16,0 8 0-16,2 5 4 15,-1 2-27-15,1 0-20 16,7 1-73-16,-1-8-45 16,5 2 102-16</inkml:trace>
  <inkml:trace contextRef="#ctx0" brushRef="#br0" timeOffset="109320.6">6786 11081 1065 0,'-3'-3'530'15,"-6"2"-176"-15,9 6-179 16,-14 10-37-16,2 13-57 16,0 11-8-16,-5 11-20 15,7 6-5-15,-15 4 1 16,8-6-2-16,5 5-7 15,-11-2-2-15,6 6-15 16,5-4-7-16,-14-3-6 16,9-7-2-16,17-16-1 0,-15 3 0 15,11-19-1-15,3 7 8 16,-6-21-38-16,0-4-43 16,7 10-543-16,0-16 426 15</inkml:trace>
  <inkml:trace contextRef="#ctx0" brushRef="#br0" timeOffset="110850.23">2292 12148 666 0,'15'1'380'0,"12"-14"-74"16,-21 7-105-16,15 19-13 16,-22-21-54-16,13 13-18 15,6-8-25-15,-9 0-13 16,15-3-12-16,-4 6-9 16,6 1-17-16,-7-1-8 15,6 11-13-15,9-9-2 0,-9-1-3 16,13 9 0-16,-1-12-1 15,0 6 1-15,6 4-1 16,-8-18 0-16,7 11-2 16,0-9 0-1,-1 4-3-15,11 3 0 0,-12 0-2 16,5 4 1-16,1 2-1 16,-2 4 1-16,4-9-1 15,-10-2-2-15,6-4 0 16,13 5-2-16,-3 2 0 15,-4-3 1-15,2-2-1 16,-15-9 0-16,9 11 1 16,9 2 0-16,4-3 0 15,-7 12 0-15,3-6-1 16,16 1 0-16,-12 2-1 16,8-13 0-16,0 5 1 15,-17 2-1-15,9-1 0 16,-1 11 0-16,10-14-1 15,-11 0 2-15,1 4-1 16,6-11 1-16,-13 7 0 0,13 0 0 16,-7-4 1-16,13 8 1 15,-9-4 1-15,9-1 1 16,-4 5 1-16,-13-7-1 16,8 7-1-16,-8 1 0 15,4-6-2-15,-6 2-1 16,-3 5-1-16,0-4 0 15,10 6 1-15,4 2-1 0,-13-13 1 16,13 4-1-16,-7 0 1 16,0 3 0-16,16 0-1 15,-20 0 0-15,8-6 0 16,-2-2 0-16,-2 5 0 16,6-2 0-16,-8 5 0 15,4 5-1-15,2-5 2 16,-15 7-1-16,12-1 3 15,-3-14 3-15,4 8 2 16,14-2 2-16,-8 1-2 16,-2-2 0-16,3-3-3 15,3 6 0-15,-9-4-2 16,8 10 0-16,-10 1-1 16,-10-9 0-16,11 5 0 15,-13-8-1-15,12-3 2 16,-2 7-1-16,-11-1 2 0,12 13 1 15,-17-6 3 1,5-6 0-16,2 0 0 16,-13-3-1-16,5 0-2 0,-9 0-1 15,-3 1 0-15,-3-8 0 16,-5 5-1-16,0 4 0 16,-10-4-1-16,1 7-1 15,-9-2 4-15,-7-2-15 16,-1 4-36-16,-5 3 108 15,-1-2-64-15</inkml:trace>
  <inkml:trace contextRef="#ctx0" brushRef="#br0" timeOffset="111988.54">2824 12851 197 0,'-1'-1'159'15,"1"0"11"1,-1-1-6-16,-1 1-2 16,2 0 9-16,0 0 1 0,7-3 3 15,-3-9-4-15,-4-25-27 16,-2 49-10-16,6-7-24 16,8 11-14-16,-7-5-19 15,-8-20-9-15,-10 17-17 16,12-3-5-16,-10 7-5 15,1-1-5-15,-6-6-9 16,-2 6-3-16,12-6-10 16,2 6-3-16,9 1-4 15,-8-2-2-15,-2 1-2 16,11-3 0-16,-4-9 1 16,18 4 0-16,-9-7 3 15,-11-2 0-15,10 1-2 16,-12-10 1-16,18 6-3 0,-2 0 1 15,-5-6-1 1,1 12 0-16,-18-5 0 16,12 5-1-16,-9 2 0 0,9-5-1 15,-3 10 0-15,-23 2 0 16,12 2 0-16,-10 7 0 16,6-6 0-16,11 1-1 15,2-1 0-15,1-10-2 16,7 7 7-16,-2-5-24 15,-11-1-58-15,13 3-27 16,-5-8 50-16</inkml:trace>
  <inkml:trace contextRef="#ctx0" brushRef="#br0" timeOffset="112831.939">3517 12533 534 0,'59'-25'336'15,"-55"25"21"-15,0-1-109 16,-8-5-72-16,3-3-35 16,-6 15-44-16,0 1-9 15,-3 4-13-15,4 6-4 16,-5 0-14-16,-1 7-4 15,4-11-7-15,-5 14-4 16,5-10-15-16,3-14-7 16,-6 17-8-16,7-25-2 0,1 17-2 15,4-12-1-15,8 1-2 16,-4-8-2-16,6-20-3 16,4 17-2-16,-2-26 0 15,9 18-10-15,0-1-17 16,-2-4-1-16,12 15 1 15,-10-3 9-15,5 8 17 16,3 10 1-16,-8-2 1 16,7 9 1-16,0 16 3 15,-13 9 0-15,-10-2 1 16,-6 15 7-16,-16-11 15 16,-3-14 7-16,9 9 8 15,-19-10-6-15,-3 5-14 16,0 2-6-16,-14 1-5 15,9-9-1-15,-1-5-1 0,4-7-1 16,7-5 1 0,2-8-2-16,-9-8 0 0,19-1-3 15,6-10-3-15,3 2-2 16,6-6-5-16,-7-2 0 16,3 12-2-16,12-4 1 15,16 1 3-15,-7 9 2 16,-6-3 2-16,-5 7 1 15,8 14 0-15,5-7 0 0,7 5 0 16,1-9 0-16,-4 1 0 16,3 7 1-1,3 0 0-15,-3 7-1 16,-2-4 0-16,4-4 0 0,-7-2 26 16,-4 5-32-16,11-2-69 15,-28-1-40-15,-2-2 47 16</inkml:trace>
  <inkml:trace contextRef="#ctx0" brushRef="#br0" timeOffset="113356.53">4327 12533 937 0,'-4'14'520'0,"4"3"-100"16,-11 1-200-16,-17 2-39 15,-6 10-71-15,-6 9-21 16,3-1-39-16,8 1-12 15,5-17-8-15,-4-8-4 16,15 7-8-16,3 0-3 0,5 3-7 16,11 2-3-16,4-7-3 15,8-3 1-15,3-2-2 16,2-8 0-16,4 1 0 16,-4-4 0-16,23-9 1 15,-15-3-1-15,6-8-1 16,5-8-4-16,-29-1-8 15,17 9-1-15,-15-10 2 16,-14-18 2-16,4 5 8 16,-14-16 0-16,-9-3 1 15,5 33-2-15,2-11-3 32,-9 13-2-32,5 24-2 0,-10-9 0 0,-8 19 2 15,12-4 4-15,-2 4-25 16,14 19-27-16,-3-2-61 15,8 8 66-15,-6-1 15 16</inkml:trace>
  <inkml:trace contextRef="#ctx0" brushRef="#br0" timeOffset="113749.45">4913 12450 1192 0,'-3'-11'554'0,"1"11"-248"16,-3 4-65-16,-6 4-86 15,-3 5-46-15,-2 10-42 16,-6 7-12-16,6 11-12 16,11 8 0-16,-6-6-3 15,1-5-2-15,-12 4-10 16,10-1-7-16,-7 5-12 16,8-5 3-16,11-13-7 15,-9-2-2-15,-9-5 7 16,9 5-15-16,-8-7-39 15,5-2-18-15,18-9 1 16,-19-17-636-16,15 4 527 0</inkml:trace>
  <inkml:trace contextRef="#ctx0" brushRef="#br0" timeOffset="114352.5">5542 12443 814 0,'8'-12'406'0,"-4"0"-124"0,-5 4-24 16,1 5-72-16,-1 4-43 15,-2 9-60-15,3 6-35 16,-7 8-13-16,-1 5 2 15,-5 17-1-15,3 7 0 16,-5 5 0-16,-1 3-1 0,1-13-6 16,-6 1-5-16,4-8-11 15,3-6-4 1,-1-2-3-16,2-3-1 0,4-10-1 16,2 0-1-16,1-9-6 15,6-8-10-15,-5-6-51 16,-1-7-35-16,18-9-11 15,-1-7 51-15</inkml:trace>
  <inkml:trace contextRef="#ctx0" brushRef="#br0" timeOffset="114746.81">5952 12565 1087 0,'3'14'499'0,"-6"0"-216"16,-4 2-44-16,-5-10-79 0,-4 5-32 16,-6 1-48-16,0-3-29 15,-10-8-20 1,2 17-13-16,-8-18-16 0,11-5 4 16,-15 22-4-16,-4-18-2 15,13 0 0-15,-16 6-2 16,29 0 0-16,10-15-1 15,1 33 0-15,9-7-1 16,8-13 1-16,0 39 1 16,10-30 2-16,3-3 0 0,12 15 2 15,-9-24-1-15,3 18 1 16,-2 8-1-16,-7-13 0 16,13 5 1-16,-16-7-1 15,-12-1 0-15,0 2 0 16,-19-3 16-16,20-4-28 15,13-5-44-15,2-3-46 16,10-1 47-16</inkml:trace>
  <inkml:trace contextRef="#ctx0" brushRef="#br0" timeOffset="115514.9">6295 12737 917 0,'0'-14'487'0,"1"7"-76"0,-1 6-106 16,0-11-103-16,-4-2-42 16,-20 7-82-16,12 6-27 15,-13-6-18-15,-10 5-5 16,16 4-3-16,-9-3-4 15,-4 28-6-15,10-7-3 16,2-6-5-16,-7 11-1 0,19-18-4 16,6 14 0-16,2 8-2 15,5-13 0 1,6 6 0-16,4 1-1 0,15-21 0 16,-3 4-2-16,-12-12-8 15,20-4-8-15,-16 7-14 16,4-9-3-16,2-2 5 15,-13 1 3-15,2-15 7 16,6-9 2-16,-6 6 0 16,-6 0 4-16,-4 3 3 15,-4 21-3-15,-1 18 1 16,-5 5 0-16,-5 12 3 16,0 2 7-16,-8 9 4 15,12 2 0-15,-5 10 0 16,-19 15 0-16,14 2 2 15,-8 17 4-15,10 2 1 16,11-5 0-16,-11-6-1 16,-8-15-1-16,0 1-2 15,5-16 0-15,9-19 0 16,0 14 1-16,-5-32-1 0,2 1 3 16,-11 11 2-16,3-37-1 15,4 9 0-15,-5-13-2 16,7-23-3-16,-4 2-3 15,10-3-9-15,5 5-2 16,3 7-1-16,10 0 4 0,2 4 6 16,-3 4 2-16,4 9 7 15,0 10 3 1,5-1 11-16,5 3 7 0,5-18 2 16,3 2 2-16,16 5-4 15,1 2-4-15,10 7-9 16,-5 1-3-16,-9-18-6 15,-5 7-2-15,-7 3 13 16,-3 2-16-16,-5 10-25 16,-6-5 374-16,-9 1-280 15</inkml:trace>
  <inkml:trace contextRef="#ctx0" brushRef="#br0" timeOffset="116221.93">8205 11777 485 0,'-6'2'312'0,"-2"3"-26"16,3-7-67-16,8 12-17 15,-3-10-30-15,-1-6-9 16,11 6 2-16,3 2 5 15,10 2-14-15,5 9-9 16,12-7-28-16,-2-9-19 16,8-1-30-16,1 0-18 15,1-2-27-15,-10 1-8 16,8-4-10-16,2 5-2 0,-24-3-1 16,4-4 3-16,-21 1-42 15,-10-4-43-15,0 10-91 16,2 4-35-16,-15 4 120 15</inkml:trace>
  <inkml:trace contextRef="#ctx0" brushRef="#br0" timeOffset="116534.29">8143 11986 656 0,'-1'-5'404'16,"27"6"-23"-16,-12 2-129 0,-9-6-5 15,21 2-38-15,-5-4-23 16,20-3-33-16,-1 3-16 16,1 1-32-16,3-1-16 15,3 6-25-15,4 2-11 16,-9-3-17-16,-11-5-10 15,3 1-12-15,-9-5-3 16,1 0-5-16,6 5-1 16,-12-3 1-16,-3-2-24 15,-4 6 283-15,-2 3-204 0</inkml:trace>
  <inkml:trace contextRef="#ctx0" brushRef="#br0" timeOffset="128317.3">9458 11603 274 0,'48'-33'193'16,"-44"27"1"-16,8 4-30 0,-13-1-11 15,10 2-12-15,0-7-16 16,-9 7-20-16,14 3 1 15,-25 1-6-15,5 6-2 0,8-4 1 16,-14-7-11-16,5 6-17 16,7 0-3-16,-22 11-14 15,11 6-4-15,8 0-8 16,-24-11-5-16,11 1-11 16,-1-1-6-16,-8-5-6 15,4 19-4-15,-3 6-4 16,5-17-1-16,4 23-2 15,-2-24 0-15,12-1-2 16,-7 16 0-16,4-13-1 16,3 12 1-16,3-9-1 15,2 0 0-15,3-1 0 16,3 6 0-16,6 0 0 16,-1 1 2-16,5-4 0 15,3-12 2-15,8-6 3 16,19-7 2-16,0-20 4 15,26-2-1-15,-20-17-2 16,1 3-2-16,6 1-3 16,-26-1-2-16,-2 0 0 15,0 2 0-15,-8 1-1 16,-4-4-2-16,6 18 24 16,-24-3 11-16,-4 2 16 15,-6 17 6-15,-10 0-17 0,-1-1-9 16,-14 2-13-16,-2 12-4 15,-17 0-8-15,-11 8-3 16,30 12-3-16,-27-13 0 0,13 8 1 16,10-3-1-1,-17 7 1-15,23 2-1 16,18-13 0-16,1-2 14 0,5-12-82 16,6 1-43-16,14 3 70 15</inkml:trace>
  <inkml:trace contextRef="#ctx0" brushRef="#br0" timeOffset="128677.08">9795 11883 1636 0,'32'27'656'16,"-43"-23"-432"-16,0-3-49 16,0 10-81-16,-2 1-32 15,7 0-38-15,3 1-1 0,3-6-22 16,7-3-22-16,-6-5 18 16</inkml:trace>
  <inkml:trace contextRef="#ctx0" brushRef="#br0" timeOffset="131124.17">10322 11546 353 0,'0'-1'237'0,"0"-1"11"16,0 2-49-16,0 0-70 16,0 0-27-16,0 0-47 15,0 0-18-15,0 0-3 16,0 0 6-16,0 0 14 15,0 0 12-15,0 0 1 16,0 0 1-16,0 0-2 16,0 0-7-16,0 0-10 15,0 0-6-15,0 0-14 16,0 0-5-16,0 0-8 16,0 0-1-16,0 0-2 0,2 0 2 15,13-1-2-15,31-14-1 16,-24-5-4-16,18 1-3 15,-11 2-1-15,-3 11-2 16,12-8 0-16,-16 16-1 16,11 6 1-16,5-8-2 15,-15 6 1-15,-10-6 0 0,-8 7 1 16,-5 4 2-16,-6 6 3 16,1 1 3-16,-7-10 1 15,0 17 1-15,-4-10-1 16,-6 0 0-1,11-7-2 1,0 0-2-16,-40 24 0 0,-1-14-2 0,5 12-1 16,20-30 1-16,14 12-1 15,2 7 0-15,4-14 1 16,5-1-1-16,8-12-3 16,12-18 0-16,3 5-3 15,12 7 0-15,7 14 1 16,-6-3 0-16,-13 0 1 15,-10-2-1-15,-5-3 1 16,0 12-1-16,21 13 1 16,-4 15-1-16,-1-12 1 15,-6 7-1-15,-13-3 1 16,-6-21 1-16,-4 18-1 0,2 0 2 16,-7-12-1-16,-1 27 1 15,-10-19 2-15,-10 4-1 16,10 2 7-1,-15-11 5-15,3 4 10 0,5-9 6 16,-15 1 1-16,17-3 0 16,1-3-3-16,-8-3-2 15,10-9-7-15,2 0-4 16,3-13-7-16,3 7-3 16,6 4-5-16,2 3-1 0,2-2-1 15,7 1-1-15,-4 1-15 16,-2-4-18-16,2 16-45 15,3 7-45-15,11-5 554 16,-6-5-351-16</inkml:trace>
  <inkml:trace contextRef="#ctx0" brushRef="#br0" timeOffset="131815.28">10886 11467 849 0,'-67'-17'403'0,"66"16"-150"15,4 5-25-15,-8-7-77 16,5 3-23-16,0 0-39 16,0 0-13-16,21 0-5 15,52-1-6-15,-33-4-16 16,5 4-4-16,4-3-10 15,-15-3-7-15,9 6-12 16,-11-3-5-16,-4-1-4 16,-5 2-2-16,-10 4-2 15,-3 0 0-15,-8 4 1 16,-2 2 0-16,5-1 0 0,-17 0 1 16,-6 17-3-1,0 6 0-15,-9 5-1 0,9 17 0 16,-5-2 0-16,6-6 0 15,-10-3-1-15,9 4 1 16,16-16 0-16,-21-5-1 16,22 3 2-16,-10-9-1 15,-9 5 3-15,8 0-3 16,9-12-39-16,2-8-27 0,-18-9-61 16,15 1-30-16,0 5 99 15</inkml:trace>
  <inkml:trace contextRef="#ctx0" brushRef="#br0" timeOffset="132175.28">10905 11653 1144 0,'12'-21'493'0,"3"21"-258"0,4 10-38 16,0 0-31-16,-6 2-33 15,18-7-32-15,-2 3-16 16,6 5-28-16,6-1-11 16,-9 2-25-16,-6 3-7 0,-4-18 0 15,-7-6-23-15,-8-4-61 16,-4-7 22 0,-5 17 9-16</inkml:trace>
  <inkml:trace contextRef="#ctx0" brushRef="#br0" timeOffset="132970.958">11647 11497 1027 0,'63'-39'456'16,"-76"41"-226"-16,19-6-44 15,-11 4-63-15,-3-3-27 16,8 7-30-16,-15 1-7 16,-8 0-12-16,-1 11-6 0,-9-14-11 15,2 16-4-15,-15-5-8 16,-3-5-3-16,8 13-4 16,10-5-4-1,7-4-3-15,13-1 0 0,-3-2-3 16,-8-7-1-16,24-2-3 15,-3 2 0-15,16 0 0 16,13 11 3-16,8-5 0 16,-1 1 0-16,0 8 0 15,4-17 0-15,2 21 0 16,-3-13 1-16,-4 14-1 16,-14 12 0-16,-19-14 0 15,0 19 0-15,-14-15 1 16,-2 0 1-16,-5 4 1 15,-2-12 1-15,-1-7 1 16,-11-5-1-16,8-1 1 16,1 0-1-16,-10 0-1 15,14-3 1-15,3 3 1 16,-15-6 0-16,21-4 0 16,-3-9-1-16,6-2-4 0,10-7-1 31,8 14-3-31,-3-13-1 0,-3-9 1 15,7 21 1-15,8-20 0 0,18 18 1 16,-6 0 1-16,14-19 1 16,-12-9 1-16,-9 8 4 15,12-4 5-15,-7 16 1 0,-1 1-1 16,4 4-3 0,-8 11-4-16,-2-7-3 15,-7 13-25-15,-1-5-23 16,3 5-7-16,-9 1 23 0</inkml:trace>
  <inkml:trace contextRef="#ctx0" brushRef="#br0" timeOffset="133849.1">12372 11332 1067 0,'9'0'484'0,"-12"2"-197"0,13 13-54 15,-17-8-49-15,-12-2-30 16,-6 10-51-16,-8-13-23 15,13 6-22-15,-9 3-7 16,-1-8-12-16,13 8-4 16,-8-6-10-16,0-3-6 0,11-2-7 15,-14 0-4-15,6-7-4 16,5 7-2 0,6 2 0-16,2 0-2 0,7 2 0 15,-1-2 0-15,-3-5 0 16,5 1-1-16,0 2 0 15,0 0 0-15,0 0-1 16,0 0 2-16,0 0 0 16,0 0 0-16,1 4 0 15,-4 6 0-15,-23 19 0 16,27-21 0-16,-21 1 0 16,10-5 0-16,21 12 0 15,-12-3 0-15,7 1 0 16,5-1 0-16,-28-9 0 15,5 4 0-15,8 4 0 16,-10-11 0-16,20 7-3 16,-5-4-9-16,-3-16-6 15,14 19-3-15,-4-7-2 16,-9 0 8-16,11 1 5 16,2-1 2-16,0-7 4 15,5-5 0-15,14 12 2 0,-6-4 1 16,-5 6 0-16,8 7 0 15,-15-8 0-15,7 9 0 16,3 2 0-16,-4-3 1 16,2 18 0-16,-6-9-1 15,-2-10 0-15,-1 16 1 16,-8-8-2-16,-3 6 1 0,-2 24 1 16,-11-20 0-1,-1-11 2-15,-6 0 0 0,-1 5 5 16,-3-5 3-16,-3 10 11 15,3-5 5-15,-17-13 4 16,7 11-1-16,-3-14-7 16,3 2-3-16,17-12-4 15,-10-8-2-15,11 1-5 16,-10-9-1-16,-6 6-3 16,9-3-1-16,-1-1-23 15,14 17-15-15,-2-16-55 16,3 15-33-16,0-1-233 15,1 6 236-15</inkml:trace>
  <inkml:trace contextRef="#ctx0" brushRef="#br0" timeOffset="135099.2">12784 11587 529 0,'5'-11'303'0,"-12"5"-9"16,17 4-62-16,2 5-33 16,-11-3-26-16,10-1-45 15,-26 2-15-15,3 6-26 16,19 12-2-16,-11 4-15 15,4-1-10-15,-9 6-18 16,-3 3-5-16,-5 6-6 16,6-6-3-16,-1-7-8 15,-6 3-5-15,4-8-4 16,-5 7-4-16,8 1-1 16,-4-13-2-16,5 2 0 15,6-3 1-15,-6-9 4 16,10 0 0-16,-5-13-7 15,5 2-4-15,6-9-12 16,-5-10-5-16,13-2-6 16,5-29-2-16,3 13-3 0,15 1 4 15,-1 8 12-15,-4 9 4 16,7-4 8 0,6 7 0-16,-25-5 2 0,24 18 1 15,-18 0 8-15,-17 8 0 16,27 17 3-16,-20-2-2 15,6 16-3-15,1-8 0 16,-14 2-2-16,-9 19 0 16,-1 4 1-16,-5-10 0 15,-1 10-1-15,2-19 1 16,-13-10-2-16,1 13-1 0,6-17 0 16,-5 0 0-16,6-6 0 15,8 5 2-15,-9-12 3 16,10 0 1-16,13-3-3 15,-17-12-3-15,20-1-4 16,-2 3-4-16,-4-28-1 16,17 15-2-16,-3-8-1 15,0-3 1-15,12 16 4 16,1-20 0-16,1 12 2 16,-5-5 1-16,6 21 6 15,-11 2 6-15,9 2 12 16,13 14 5-16,-16-8 2 15,4 13-2-15,-6 9-3 16,-16 1-3-16,3 15-3 16,-1-6-1-16,-13 2 0 0,0-3-2 15,-12-5 5 1,-8 10 6-16,-3 4 3 16,-4-12-2-16,8 7-7 0,7-9-7 15,-6-8-5-15,6 8 6 16,-1-19-30-16,2 7 335 15,20-19-245-15</inkml:trace>
  <inkml:trace contextRef="#ctx0" brushRef="#br0" timeOffset="158040.21">2069 15097 341 0,'0'-5'191'0,"3"-1"-44"16,-6 12-9-16,1-6-36 15,2 0-22-15,0 0-12 16,0-1 1-16,0 0 5 15,0 1 4-15,0 0 3 16,0 0-3-16,0 0-4 16,0 0 5-16,0 0-2 15,0 0-3-15,5-1-11 16,-3-2-12-16,10-26-17 16,33-29-4-16,-23 18-10 15,5-4-4-15,1-3-4 16,25-8-4-16,-3-5-3 15,5-1-2-15,-2-9-1 0,-24 7-1 16,3 15-1-16,-6 4-1 16,-1 13 1-16,3 8-2 15,-5 6-1-15,-2 3-1 16,-5 12-6 0,3 6 0-16,-6 5 2 15,-1 6 2-15,-2 3 4 0,-7 1 1 16,0 8 0-16,2-3-3 15,3 19 0-15,0-1 4 16,2 4 0-16,-4 5 0 0,3-19 1 16,-4 8-2-16,-3-6-1 15,5-3 2-15,3 0 0 16,0-2 0-16,-3 3 1 16,2 0-1-16,-12-3 1 15,7-1 0-15,-4-1 1 16,-12 7 0-16,-2 8 1 15,1-10 1-15,-4-2 2 16,6-9 2-16,-6-21 3 16,-7 0 2-16,1-1-2 15,-3-12 2-15,-7 15 5 16,-4-11 3-16,8-14 4 16,-8-2 0-16,6 0-5 15,2 7-3-15,2 10-5 16,-2 8-4-16,3-6-3 15,-1 3-2-15,-1-7-1 16,17-5-1-16,1 2-1 16,9 1-2-16,2 6-23 15,-8 1-25-15,7 9-55 16,0 7-41-16,-4-9 89 16</inkml:trace>
  <inkml:trace contextRef="#ctx0" brushRef="#br0" timeOffset="158841.06">3162 14578 686 0,'73'-71'332'0,"-71"67"-111"16,6 6-19-16,-8-2-40 15,10-3-18-15,-2 0-33 16,-6-4-8-16,1 3-17 16,-8-4-7-16,-1 4-26 15,6 1-18-15,0 8-19 16,-4 12-8-16,3 23 1 16,-1-2 2-16,-13 21-1 15,2-12 1-15,-3-1 1 0,-7 5 0 16,11-13-1-1,0 6-2-15,-4 4-1 0,1-8-1 16,0 5-2 0,-3-1 0-16,11-22-1 15,0-2 0-15,1-5 0 0,2-1 1 16,-2-8 4-16,0-1 7 16,1-22-27-16,0-7-22 15,3-5-83-15,-2 1-57 0,8-6 107 16</inkml:trace>
  <inkml:trace contextRef="#ctx0" brushRef="#br0" timeOffset="159248.12">2911 14451 511 0,'-22'-5'379'16,"-6"-2"34"-16,28 6-147 16,2 0-27-16,7-1-60 15,-5-5-27-15,-4 2-49 16,10 0-15-16,7-2-24 15,18 7-10-15,-7 4-6 16,5 1-7-16,7 7-4 16,0-1-5-16,9-9-3 0,2 1-3 15,1-1-9-15,2-3 7 16,2 0-13 0,-4 1-1-16,-6-5-1 15,-9 0-9-15,-13 2 4 0,-2-9-3 16,-6 3-34-16,-4 4-22 15,-5-3-75-15,-1 4-52 16,-6 5 246-16,3 1-91 16</inkml:trace>
  <inkml:trace contextRef="#ctx0" brushRef="#br0" timeOffset="160222.13">3217 15378 196 0,'-13'108'163'0,"11"-93"37"16,-1 0-26-16,3-2-48 16,0-3-23-16,0-5-16 0,-1 0-5 15,-1-2-1-15,1-3 1 16,1 0-5-16,0 0 2 16,-1 0-2-16,0 0 2 15,0 0-4-15,1 0-6 16,0 0-4-16,0 0 6 15,0 0 0-15,0 0-2 0,0 0-14 16,0-1-15-16,0 0-18 16,2-10-2-1,19-45-3-15,-10 22-1 0,2-11-7 16,-1-2 2-16,7-1-6 16,6-2-2-16,-1 1 1 15,1 0-4-15,-9 1-2 16,-5 4-1-16,5 11-1 15,8 6 0-15,-2 14 2 16,-1 1-1-16,-4 10-3 16,-7-4-1-16,7 9-2 15,5 10 1-15,-3 2 4 16,2 2 1-16,-6 4 2 16,-10-6 1-16,5-4-2 15,-4 8-19-15,-4-8-52 16,4 7-21-16,-12-2 48 15</inkml:trace>
  <inkml:trace contextRef="#ctx0" brushRef="#br0" timeOffset="160505.41">3184 15310 1017 0,'-5'0'454'16,"5"2"-212"-16,2-2-54 0,-2 0-48 15,0-1-34-15,16-1-38 16,42-8 0-16,-26-3-13 16,2 14-12-16,-1-3-17 15,-2 4-9-15,2-2-14 16,-11-6 9-16,-9 5-53 15,-2-7-39-15,2-1 497 16,9 5-349-16</inkml:trace>
  <inkml:trace contextRef="#ctx0" brushRef="#br0" timeOffset="160843.26">3796 15076 901 0,'0'-5'430'16,"-7"-2"-124"-16,2 3-108 16,-5 11-84-16,1 0-31 15,-5 14-64-15,12 10-10 16,-6 7-1-16,-5 6 0 0,4 3 2 15,-12-1 0-15,2 3-1 16,4 2-1 0,-4-4-1-16,3 6-2 15,-1-2 1-15,-2-8-2 0,6-3 1 16,0-11 0-16,3-11-1 16,4 0-20-16,1-14-45 15,3 1-43-15,2-10 59 16,4-4 7-16</inkml:trace>
  <inkml:trace contextRef="#ctx0" brushRef="#br0" timeOffset="161293.51">3705 15137 657 0,'-7'-30'361'0,"1"30"-35"0,3 0-94 15,3 5-65-15,0-5-27 16,0 0-51-16,0-1-16 16,19-5-16-16,35-14-2 15,-23 8-3-15,11 7-2 16,-9-4-6-16,3 8-6 15,1 7-18-15,-13 2-4 16,2 8-5-16,-5 1-2 16,-7 3 0-16,-1 3 0 0,-4 6-6 15,-5 0 1-15,-5-13-4 16,-3 12 1-16,-10-6 2 16,-4-2-1-16,-4 10 4 15,-5-5-6-15,5-3 3 16,-11 1 0-16,9-4-3 15,-6-13 3-15,8-1 1 16,15-5-2-16,-25-13 8 16,6 4-10-16,-3-14-67 15,-9 0-44-15,16 2 457 16,5-12-300-16</inkml:trace>
  <inkml:trace contextRef="#ctx0" brushRef="#br0" timeOffset="161923.849">4522 14785 334 0,'26'-61'270'16,"-35"75"29"-16,7-22-86 15,-10 8-29-15,7 5-41 0,11-6-18 16,-5 3-25 0,2-4-3-16,-3 1-9 15,0 0 0-15,0 0 4 16,0 0-2-16,0-1-11 16,8-1-4-16,21 2-15 0,25 14-1 15,-22-8-11-15,7-6-4 16,-12-2-12-16,5-1-8 15,-2 11-6-15,2-1-4 0,-4-2-10 16,0-4 0 0,-5-6-1-16,-10 2-15 15,-1-6-33-15,-3 7-34 0,-10-1-76 16,0 4 9-16,-7 0 86 16</inkml:trace>
  <inkml:trace contextRef="#ctx0" brushRef="#br0" timeOffset="162288.03">4512 14901 901 0,'0'3'387'0,"1"0"-182"16,6-3-21-16,-7 0-8 0,0 0-9 15,19 0-34-15,33-1-11 16,-26-4-23 0,3 5-14-16,6 2-18 0,-2-6-15 15,-2 2-17-15,-7-1-12 16,-5 1-14-16,-5 3-2 15,-2 2-2-15,9 0-2 0,-6-2 0 16,0 0-1-16,2 1 2 16,-3-2-19-1,-12 0-65-15,4 0-8 16,4-3 38-16</inkml:trace>
  <inkml:trace contextRef="#ctx0" brushRef="#br0" timeOffset="163172.75">5946 14418 592 0,'2'-15'310'16,"-1"14"-70"-16,-1-4-20 15,0 1-53-15,0 4-34 16,0 0-58-16,0 0-22 0,-1 14-21 16,-8 33 1-1,2-5-1-15,-6 4-2 0,-1 4-4 16,-3 7-2-16,-4-2-3 16,-6 1-2-16,1-5-6 15,0-5-3-15,-2-7-3 16,13 0-2-16,1-2 1 15,-5-6-1-15,9-9 2 16,-3-6 0-16,8-8 3 16,-1-6 3-16,3-4-35 15,-5-9-21-15,4-9-92 16,14-1 203-16,5-14-73 16</inkml:trace>
  <inkml:trace contextRef="#ctx0" brushRef="#br0" timeOffset="163473.29">6114 14839 789 0,'-2'3'444'0,"-5"1"-69"16,-5 0-160-16,7 4-25 15,0-3-71-15,2 7-31 16,-4-1-43-16,-5 2-11 0,0 4-8 16,3-5-5-1,-1 3-5-15,5 5-4 0,-3-9-4 16,-1 0-3-16,1-1 0 16,-1-10 3-16,6-3-21 15,-2 6-34-15,3-14-12 16,4-1 25-16</inkml:trace>
  <inkml:trace contextRef="#ctx0" brushRef="#br0" timeOffset="164257.29">6643 14527 356 0,'6'-4'240'16,"3"0"29"-16,-8-1-21 15,-1 5-27 1,-3-1-17-16,2 1-40 0,0 0-20 15,0 0-29-15,0 0-9 16,-1 0-15-16,1 0-9 0,0 0-21 16,0 0-9-16,-6 1-13 15,-10 0-7-15,-27-1-9 16,26-3-4-16,0-2-8 16,-2 5-3-16,-7 0-5 15,2 4-2-15,-5 5-2 16,1 5 0-16,1 5-1 15,-2 6 1-15,0 4 0 16,1 0-1-16,3-6-6 16,16 3-1-16,5-12-1 15,3-11 0-15,7 19 5 16,-11-12-1-16,17 10 2 16,11 0 0-16,0-18 2 15,9 1 1-15,2-12 1 16,-5-2 0-16,13-3 2 15,4 0 2-15,-2-25 0 16,-6 21 1-16,-9-14-2 16,6 5-1-16,-8 1-2 15,-8-18-6-15,-5 6-3 0,-8-1-2 16,-7 21 1-16,12 15-2 16,-12 11 1-16,1 1-1 15,-12 15 2-15,-6-10 3 16,14 15 4-16,-22 4 1 15,19 1 1-15,-5 4 1 16,-13 5 0-16,18-4 0 16,-12 2 0-16,-1-7 1 15,8-7-1-15,-4 0 1 0,4-8 1 16,-2 9-1-16,3-5 0 16,6 5 0-16,-5 0 0 15,9-11 0-15,-5-2-2 16,-2-5-17-16,6-5-37 15,-1 9-23-15,4-10-49 16,11-4-40-16,-4 0 110 16</inkml:trace>
  <inkml:trace contextRef="#ctx0" brushRef="#br0" timeOffset="165049.25">7109 14502 546 0,'4'0'268'16,"-2"-3"-78"-16,21-7-63 15,2 4-25-15,2 7-9 16,-10-1-4-16,-3 2 6 15,-12-2 9-15,-5-5 5 16,19 6 8-16,-33-4-1 0,0 3-6 16,12-5-9-1,-15-1-23-15,27 2-14 0,-14 1-23 16,-15 9-5-16,4-2-7 16,-17-4-6-16,6 1-11 15,3-1-2-15,-5 0-6 16,1 7-3-16,0-2-1 15,-1 7 0-15,6 4 0 16,8 4 0-16,-3-4-2 16,9-6 1-16,2 0-3 15,-6 2 0-15,16 5 0 16,-1 8-1-16,2-11 2 16,9-12-1-16,0 13 1 15,4-18 0-15,5 25 3 16,5-1-1-16,-1-10 1 15,7-4 1-15,0-8 1 16,8-11 1-16,4-14 2 16,-13 20 0-16,7-34-1 15,-7 13 0-15,-13-11-1 16,7-14-1-16,-7 24 0 0,-9-4 0 16,7 20-3-16,-2 1-4 15,-10 12-11-15,1 2 1 16,-16 6 0-16,2 7 7 15,0 0 7-15,-4 9 0 16,5 5 1-16,-12 15 0 16,-3 1 1-16,4-1 0 15,4 2 2-15,6-13-1 0,-6 2-1 16,-7-6 2-16,-6 0-2 16,3-3 0-16,5 8 0 15,6 3-1-15,-1 3 1 16,-4-3 0-16,6-13-1 15,-1 12 0-15,3-21 2 16,6 16-1-16,3-10 2 16,-2-21-4-16,6 3-28 15,1-23-26-15,6-5 99 16,0-4-50-16</inkml:trace>
  <inkml:trace contextRef="#ctx0" brushRef="#br0" timeOffset="166454.97">7963 14483 430 0,'-53'-16'263'15,"52"16"-35"-15,-3-2-60 16,3 6-16-16,0-4-34 16,0 0-14-16,0 0-20 15,0 0-10-15,0 0-5 16,0 0-5-16,-7 13-14 16,-17 25-5-16,17-18-16 15,2 9-5-15,-3-15-5 16,5 15-5-16,0-27-5 0,0-6-2 15,4 16-4-15,-2-14 0 16,6 15-1 0,1 13 0-16,3-26 2 15,3 4 1-15,2 9 1 16,0-14 2-16,3 0 1 16,2-1 0-16,-6-28 0 15,4 15-1-15,-8-14 1 0,0-3 1 16,-1 15-1-16,-5-19 1 15,-2 19-6-15,-1 0-2 16,-7 4-4-16,4 11-3 0,-5 0-1 16,-1 5 0-1,-1 0 0-15,-5-1 2 0,0 1 3 16,0 3 0-16,3 5-11 16,4-4-16-1,4 10-79-15,2-11-27 0,4-6 75 16</inkml:trace>
  <inkml:trace contextRef="#ctx0" brushRef="#br0" timeOffset="167355.319">8340 14552 551 0,'86'-85'327'0,"-84"82"-36"16,-2 3-57-16,-2 5-80 15,1-5-39-15,0 2-38 16,-9 24-9-16,-10 36-11 16,5-33-3-16,3 6-15 15,0-8-7-15,8 0-12 16,-2 5-4-16,6-4-5 16,0 0-2-16,-2-13-2 15,2-11 0-15,0-5 2 16,-2-6 4-16,3 2 2 15,1 2 0-15,1-21-3 16,4 17-4-16,2-10-4 16,-1-7-1-16,1 9-1 15,-4-8-2-15,-4-2 0 0,1 3 0 16,-2 8 0-16,0 1-2 16,-8 13-4-16,-4-1-1 15,-5 4-1-15,-4-2-1 16,-1 6 3-16,2 26 2 15,-5-9 1-15,1 7 1 16,-1 5 1-16,-2-31 0 16,3 17-1-16,6-7 0 0,7 5 0 15,-3 7 0 1,9 0-1-16,8-2 1 16,-11-7 0-16,9 11-1 0,8-9 1 15,-12-2 1-15,18 5 4 16,5-5 7-16,-8 2 5 15,14 6 3-15,0-24 12 16,3 15-1-16,1-21 6 16,2 4 2-16,3-1-7 15,-3-21 2-15,7 17-10 16,6-17-4-16,-10 5-7 16,-7-3-5-16,-8 5-2 15,2 2 3-15,6 0-33 16,-8 5-24-16,-1 2-64 15,-30-2-45-15,1 16 100 16</inkml:trace>
  <inkml:trace contextRef="#ctx0" brushRef="#br0" timeOffset="168091.73">7876 15262 482 0,'-66'-5'342'0,"68"2"11"15,-2 8-135-15,5-1-30 16,-7-5-74-16,2 1-31 16,0-1-36-16,0-1-8 15,0 1 0-15,0 0 5 16,0 1 4-16,18 2 0 15,37 5 3-15,-25 3 0 16,13-12-6-16,11 4-4 16,5 2-11-16,-9 0-2 15,21-2-1-15,-8 7-1 16,6-9-3-16,16 2-5 0,-9 2-5 16,-4-6-3-1,-3 0-3-15,-7-7-1 0,-16 5-3 16,4-1-1-16,-14 4 0 15,0 13-1-15,-11-4 0 16,-6-3-1-16,-9 4-2 16,-5-13-1-16,-5 6 1 15,-2 3 1-15,-6 3-6 16,-4 6-14-16,1-5-31 16,-3-2-29-16,-1-12-57 15,9 5-103-15,-2-5 159 16</inkml:trace>
  <inkml:trace contextRef="#ctx0" brushRef="#br0" timeOffset="169243.01">7963 15735 893 0,'33'-65'382'0,"-36"50"-215"0,3 11-29 16,2 0-51-16,-2 6-24 16,-1-2-30-16,0 0-9 15,0 0-7-15,0 0 1 16,0 1 5-16,-5 22 2 15,-8 29 2-15,3-28-1 16,-1 10-1-16,3 1-4 16,-3-1-11-16,0-5-2 0,1 0-3 15,1-4 0 1,1-3 0-16,2-10-1 0,1 0 0 16,5 4 2-16,-2-18 4 15,5 9-1-15,-3-23-1 16,2-4-4-16,6-7-6 15,-2-3-4-15,9 6-3 16,-3-10-1-16,1-3 1 16,7 6 1-16,1 2 4 15,-1 5 1-15,16 7 1 16,-1-12-1-16,3 22 0 16,-12-24 0-16,-12 20-1 15,7 14 2-15,-3 0 2 16,7 22 1-16,1 2 3 15,-12-8 0-15,-3 1-1 16,1 7 0-16,-12-8 1 16,3 10 0-16,-8-7 1 15,6 8 0-15,1-2-1 16,-9-6 0-16,3-3 0 0,-9-4-1 16,10-8 1-16,-3 3-1 15,-4-11 2-15,19 11 1 16,-17-6 2-16,-2-8 1 15,24 7-1-15,-11-6-3 16,2-6-3-16,17 0-1 16,-19-11-1-16,6-16 1 15,22 3 0-15,-4-2-1 16,12 3 0-16,-2-3-1 0,1 4 9 16,0 5 7-16,-3 6 17 15,8 9 10-15,-11 4 4 16,5 9-2-16,-6 4-11 15,-13 2-9-15,4 10-13 16,-20-12-3-16,6 1-3 16,0 7 0-16,2 2-2 15,9 7 1-15,-16 8-2 16,5-5 2-16,-6-1-2 16,1 3-1-16,5-5 1 15,-13 0-1-15,-15-3 8 16,8-6-15-16,-6 3-36 15,15-1 3-15,18-8 12 16</inkml:trace>
  <inkml:trace contextRef="#ctx0" brushRef="#br0" timeOffset="170399.8">9849 14754 201 0,'-8'-8'145'0,"6"16"12"16,4 2-24-16,-4-17-37 16,-1 17-17-1,0-16-11-15,-2 13 5 16,2 7 10-16,2-17 10 0,-2 7 17 16,0-3 6-16,2-2 8 15,0 1-1-15,0 0-10 16,0 0-6-16,0 0-25 15,-1 0-11-15,1 0-25 16,-2 5-10-16,-3 7-13 16,-9 25-2-16,15-35-2 15,-2 6 0-15,2-8-2 16,0 1-1-16,2 6-6 16,4-5-1-16,-2-4 1 15,2 2 0-15,2-3 3 16,1 0-1-16,1 3-1 15,2-11-1-15,-1-4-3 16,-4 0-2-16,4 2-1 16,-7 8 0-16,-3 4 13 0,3 1 6 15,-7-6 5-15,1 6 0 16,2-1-13-16,-1 1-7 16,0 0-6-16,0 0-1 15,0 0 1-15,-3 0-2 16,-9 4 2-16,-29 21 0 0,30-14 2 15,-3-1 0 1,5-2 0-16,4-7-1 16,1 10 0-16,6-3 0 0,4 1 1 15,-1 6 0-15,4-13 0 16,-4 3-1-16,5-1 0 16,2-4 0-16,-1 5 0 15,5-1 1-15,-3-7 0 16,-3 3-1-16,3-10 1 15,-7 1 0-15,6 1 1 16,-1-1 1-16,-5 4 0 16,1-6 0-16,-5 7-1 15,-3-9 1-15,0 10-1 16,-2 2-2-16,-4-4-1 16,0 5-1-16,-2-4-1 15,3 5 0-15,-3 10 0 16,0-5 0-16,2 2 1 15,4 1-1-15,0-4 0 16,1 0-2-16,1 5-49 16,-3-6-37-16,6-5-76 0,-1 6-290 15,5-3 316-15</inkml:trace>
  <inkml:trace contextRef="#ctx0" brushRef="#br0" timeOffset="171524.97">10793 14531 613 0,'31'-49'301'0,"-31"46"-95"16,0 4-28-16,2-4-44 15,-3 2-22-15,0 1-30 16,0 0-10-16,0 0-16 16,-2 3-3-16,-5 17-15 15,-31 39-8-15,21-32-10 0,2 18-4 16,-3-5-7-16,2-8-1 16,4-1-3-16,3-8-1 15,1 2 1 1,-3-1-2-16,5 7 4 0,0-4-1 15,6-14 1-15,1 5 0 16,5-2 0-16,-4 3 1 16,9 6 1-16,2-1 4 15,2-7 8-15,13-9 5 0,-3-11 5 16,11-11-1-16,4-15-10 16,-2-7-5-16,11-1-6 15,-13 6-1-15,-2 2 0 16,0 6 0-16,-17-11 1 15,14 3 0-15,-27 5 4 16,9-14 2-16,-12 15 8 16,-4-10 1-16,8 1-2 15,-26 10-4-15,7 4-9 16,-14 14-4-16,-3-5-5 16,5 0 0-16,-11 7-2 15,8-6-2-15,-2 6 0 16,7 1-1-16,0 3 1 15,-5 1 2-15,10 1-2 16,3 18 2-16,3-7-21 16,4-9-17-16,5 4-58 15,8-8-30-15,4 3 78 16</inkml:trace>
  <inkml:trace contextRef="#ctx0" brushRef="#br0" timeOffset="171929.29">11326 14871 979 0,'5'-6'543'15,"-1"4"-117"-15,-4-7-168 16,0 5-37-16,-4 5-93 16,0-1-36-16,3 0-45 15,0 0-11-15,0 0-5 16,-1 0 0-16,-4 6-7 15,-3 2-3-15,-27 26-8 16,28-27-4-16,-2-1-4 16,4-3-1-16,-2 4 0 15,-3 4-4-15,6-3-51 0,0 2-36 16,5-7-113-16,2-5-41 16,1-11 148-16</inkml:trace>
  <inkml:trace contextRef="#ctx0" brushRef="#br0" timeOffset="172902.5">11793 14449 514 0,'-90'13'278'16,"86"-11"-53"-16,6 5-27 15,-3-4-43-15,1-5-10 16,5 2-19-16,-5-1-7 16,0 0-8-16,0 0-1 15,18-9-3-15,36-11-9 16,-18 20-21-16,4 1-18 0,-4 0-30 16,2 5-9-1,-6 0-13-15,-7 1-1 0,5 2-3 16,-9-4 0-16,-4 7-1 15,-3 1-1-15,-14 9-2 16,-8-8-1-16,-6-7 2 16,-2 14 1-16,-7-10 3 15,-4 23-1-15,0-5-1 16,4-11 2-16,0-7-2 16,2-3-1-16,1-13 0 15,6 6-1-15,0 3-1 16,12-9 1-16,4 15-4 15,-2-6-1-15,13-4-1 16,-2-13 0-16,9 1 1 16,2 0 1-16,-2 5 0 15,0 10 0-15,-10 20 2 0,10 2 0 16,-2 2 3 0,6 6 0-16,1-17 1 15,-13 0-1-15,-6 3-1 0,2 0-2 16,-16 2-1-16,7 4 0 15,-10 0 2-15,-15 1 2 16,18 0 1-16,-13-4 2 16,-5 4 1-16,10-3 1 0,-24-3 3 15,2-5-1 1,4-16 0-16,-1-2 1 0,6 3-2 16,-1-3 1-16,0-7 2 15,5-4-2 1,2-14-1-16,2 1 0 0,6-1-23 15,2 7-21-15,4 3-43 16,4 3-25-16,1 7-28 16,3 4-48-16,6 6 124 15</inkml:trace>
  <inkml:trace contextRef="#ctx0" brushRef="#br0" timeOffset="173536.04">12380 14546 442 0,'-52'-8'299'0,"49"9"30"15,7 1-88-15,-7-6-64 16,3 4-21-16,0-1-33 16,0 0-8-16,0 0-13 15,0-1-5-15,14-2-6 16,33-10-10-16,-33 9-13 16,3 1-11-16,11-4-18 15,5 4-6-15,12-4-13 16,1 0-5-16,-6 3-8 15,-8-2-3-15,-3 1-1 16,-5 12-2-16,-3 0-3 16,-4 5-1-16,-11 20-3 15,0-15 0-15,-11 20 2 0,-3 3 3 16,-9-8 4 0,-1 14-1-16,-7-4 1 15,4-2-1-15,-2 2-2 0,2-5 1 16,3-4 0-16,3-1-1 15,2-2-4-15,1-3-11 16,3-3-20-16,1-2-20 16,3-6-46-16,0-3-14 15,5-7-23-15,-1-4-20 16,1-7 109-16</inkml:trace>
  <inkml:trace contextRef="#ctx0" brushRef="#br0" timeOffset="173840.819">12514 14882 1028 0,'-37'-86'474'0,"37"83"-197"16,6 1-59-16,1-4-59 15,6 4-30-15,10 0-42 16,2 0-16-16,8 4-28 16,0-1-6-16,1 7-14 15,2 1-5-15,-2-1-9 0,2 1-3 16,-9-2 3-16,4 0-12 16,-10-3-50-1,-1-2-42-15,-4-3 43 0,-13-6 8 16</inkml:trace>
  <inkml:trace contextRef="#ctx0" brushRef="#br0" timeOffset="174635.02">13259 14471 270 0,'12'-5'201'0,"6"0"29"15,-7 1-27-15,3 1-31 16,0 0-12-16,-10 1-21 15,3 0-10-15,-5-1-11 16,-2 0 0-16,-3-1 1 0,2 3-4 16,0 0-32-1,0 0-16-15,-9-1-20 16,-20-5-8-16,-31-3-3 16,21 5-4-16,4 0-9 0,2 7-4 15,-7-2-8-15,12 0-2 16,-4 4-6-16,-1 0-1 15,12 3-2-15,10 4-2 16,13-6-4-16,11 3-2 0,0 7 0 16,-5-3 1-1,0 5 3-15,6 5 4 0,14 1 3 16,0 4 1-16,9 6 0 16,-1-4-3-16,-2-2-1 15,0 8 0-15,-9-17-3 16,0 12-1-16,-16-7 5 15,-8-12-1-15,-8 13 4 16,-9-12 0-16,-4 6-5 16,0-3 3-16,-2 1-2 15,0 2-1-15,1-6 4 16,-1-3 0-16,3-9 3 16,-4-3 1-16,0-3-2 15,4 3 1-15,4-5-1 16,0-6 0-16,8 4-4 15,-8-1-2-15,3-3-4 16,22 5-1-16,-3-10 5 16,11-5 1-16,11-1 1 15,-13-3 0-15,12-3 0 16,4-5 0-16,3-3 0 16,2 1 2-16,6 2 8 0,0 10 3 15,0 7 3-15,-2-2-2 16,-9 6-7-16,-4 2-3 15,-13 2-11-15,-6 11-14 16,-7-7-56-16,13 11-33 16,-14 3 63-16</inkml:trace>
  <inkml:trace contextRef="#ctx0" brushRef="#br0" timeOffset="175651.29">13878 14400 437 0,'3'0'263'0,"5"0"3"0,0 0-36 16,-3 0-59-16,3 0-9 15,-1 0-33-15,-6-1-4 16,5 1-4-16,4 0 2 15,-10-3-8-15,1 4-11 16,-7-1-22-16,5-1-11 16,0 0-16-16,-12-1-7 15,-31 0-10-15,20 6-9 0,-9-3-13 16,2 1-5 0,-7-2-6-16,4 0-1 0,3 3-3 15,0 0 0-15,8 4 0 16,4-3-1-16,10 2 0 15,1 0-1-15,4-2-1 16,0 0 0-16,5 2 1 16,0-2-1-16,1 5-2 15,0-2 0-15,-1-3 0 16,0 5 1-16,3-2 3 16,-3 1 0-16,-1 2 0 15,-2 0 0-15,-5 11 0 16,-4-2 1-16,-1 0-1 15,4-5 1-15,-2-13 0 16,3-1 0-16,-2 18-1 0,-3-8 1 16,7 8-1-1,2 2 0-15,3-16 0 0,-2-12 0 16,2 22-3-16,4-7 0 16,2-17-1-16,5 26-1 15,-6-36 2-15,4 3-1 16,10 18 1-16,-3-18 1 15,9 6 0-15,2 8 0 16,-4 3 1-16,12 16 0 16,-7-11 0-16,8 2 1 15,-16-13 0-15,-5 1-1 16,4 19 0-16,-10-16-2 16,12 18 1-16,-1-2 0 0,-10-1 0 15,2 18 0-15,-8-5 1 16,-5-5 1-16,1 7 1 15,-21-6-1-15,9 3 0 16,-6-2 1-16,1 0 0 16,5-1 3-16,-9 2-3 15,2 1 2-15,-11-4-1 16,4 0 2-16,-7-9 8 16,-2-4 1-16,-1-1-2 15,-3-11-2-15,-4-6-7 16,12 3 0-16,0-19 4 15,-1 9 1-15,7-9-6 16,-7-2-1-16,10 10-11 16,2-1-7-16,6 12-27 15,4 2-26-15,-2-1 45 16</inkml:trace>
  <inkml:trace contextRef="#ctx0" brushRef="#br0" timeOffset="195720.73">14343 14705 614 0,'52'-49'321'0,"-54"54"-73"0,-2-1-63 16,4-2-51-16,0-3-27 16,0 0-39-16,0 0-13 15,0 0-23 1,0 0-8-16,0 0-7 0,0-1 3 16,0 1 7-16,0 1 1 15,0-1 4-15,0 1 2 16,-1-1 1-16,0 0 0 0,0 1-5 15,0 0-7-15,-3 17-11 16,-34 47-3-16,35-47-5 16,-17 10 1-16,12-2-2 15,-4-2 0-15,-7 0 3 16,5 1 0-16,2-10 0 16,5-2-1-16,-2-2-2 15,8-4-1-15,-1-2 0 16,0-2 2-16,2-2 1 15,0 0-1-15,-1-1 0 16,1 0-3-16,0 0 0 16,0 0-1-16,0 0 1 15,0 0-1-15,0 0 0 16,0 0 1-16,8-5 0 16,10 3-2-16,21-44 2 15,-20 26 0-15,16-6-1 16,-6-1-1-16,12-5-3 15,0-10 0-15,-3 14 1 16,3-9 2-16,1 1 0 16,0 31 0-16,4-19 1 0,-12 13 1 15,-19 12 5 1,5-6 1-16,-13 7 1 0,8 16-2 16,2 10-3-16,-9-6 1 15,-3 18 0-15,3-18 1 16,-5 6 0-16,-11 5 0 15,-1-3 0-15,-13 7-1 0,9-9 0 16,4 4 0-16,-3-6 1 16,-2 4-1-1,-1-5 0-15,1-10 1 0,-5 0 0 16,10-6 1-16,-2-7 2 16,4 3 0-16,7-4-2 15,4-1 0-15,-4-5-4 16,0 5-1-16,1-3-1 15,6-13 0-15,31-30-1 16,-7 22 0-16,-3-6 2 16,7-9 1-16,4 1 1 15,-10 0 0-15,6 3-3 16,1-2 0-16,-6 8-1 16,1 2-3-16,-5 5 0 15,-1 8 0-15,-4 14 0 16,-1 2 1-16,-4 19 1 0,3 2-1 15,-5 5 2-15,1 7 1 16,-7-6 0-16,0 6 0 16,0-2 2-16,-3-5-1 15,6 3 1-15,-7-4 0 16,-4-2 0-16,0 3 0 16,-1-3 2-16,-5-6 0 15,1-2 3-15,-4-5-4 16,-5-9-30-16,3-1-25 15,-1-6 30-15</inkml:trace>
  <inkml:trace contextRef="#ctx0" brushRef="#br0" timeOffset="197027.73">15978 14624 565 0,'0'-1'330'0,"0"0"-71"0,0-3-68 15,0 1-26-15,0 2-56 16,0-1-20-16,-1 1-23 16,0 0-2-16,0 1 0 15,0 0 4-15,-3 6-11 16,-4 12-6-16,-15 22-12 15,15-25-4-15,-1-13-9 16,5 6-3-16,-2 4-10 16,4 1-5-16,2-4-3 15,0-4-1-15,3 0 0 16,3-2-2-16,2 1 3 16,0-5-1-16,3-1 2 15,0 0 0-15,1-7 0 16,4 3-1-16,-3-13-4 15,-1 10 0-15,-2-7 0 0,-2-3-1 16,-4 19 5-16,0 1-1 16,-4-13-1-1,-3 8 0-15,-3-7-2 16,-2-16-1-16,-2 25-2 0,-1 21-2 16,-1-7 1-16,1 6 1 15,0-5 2-15,-1-18 0 16,3 22 1-16,4-8 0 15,2 4 0-15,1 7-1 16,4-21 1-16,-1 4 0 0,7-3 1 16,-4-12 0-16,4 10 0 15,1-6 1-15,-3 21 0 16,4-13 0-16,-1-1 1 16,-1 5 1-16,2-27-1 15,-2 19 1-15,-3-8 0 16,1-3 1-16,-6 9 1 15,0-1-1-15,-4-6-6 16,0 15-2-16,-4 9-2 16,-2-5 13-16,1 9-34 15,-2-12 11-15,11 18 9 16</inkml:trace>
  <inkml:trace contextRef="#ctx0" brushRef="#br0" timeOffset="199201.21">16763 14320 835 0,'-5'-5'376'0,"2"4"-166"15,-1-3-33-15,-5 2-50 16,10 4-30-16,-1 3-41 0,1-2-8 16,-1-3 1-16,-1 0 2 15,1 0 4-15,-1 0-3 16,-6 13-13-16,-19 37-6 16,14-15-8-16,8 8 0 0,-11 12 1 15,0 2-4 1,-6-4-7-16,-1-3-1 0,7-10-2 15,-4-3 0-15,3-4 2 16,2-2-4-16,-2-9-1 16,4-6-2-1,3-4-4-15,1-2 2 0,5-1-2 16,1-7-1-16,0-4-38 16,0-8-30-16,4 0-55 15,3 1 65-15</inkml:trace>
  <inkml:trace contextRef="#ctx0" brushRef="#br0" timeOffset="200538.91">17819 14497 622 0,'-3'0'301'0,"-1"-4"-92"16,4 4-27-16,0 0-30 15,-1-1-18-15,1 1-30 16,0 0-1-16,0 0-2 15,0 0 2-15,0 0-5 16,2-1-8-16,13 0-18 16,27-5-6-16,-12 5-12 15,6-2-7-15,15 2-4 16,4 8-7-16,2-9-9 16,3 4-6-16,-10-4-10 15,5-4-4-15,-13 5-3 16,-4-3-1-16,-10 0 1 15,-9-3-2-15,-3 9 1 16,-8 0-12-16,-3 3-44 16,-6 2-23-16,-5-3-60 15,0 10-37-15,-3-4-29 16,-1 2 116-16</inkml:trace>
  <inkml:trace contextRef="#ctx0" brushRef="#br0" timeOffset="201020.93">17802 14803 535 0,'-3'-9'356'16,"5"9"18"-16,-2-2-176 16,1 14-18-16,1-7-43 15,-1-5-10-15,4-2-21 16,-5 1-6-16,0 0-4 15,0 0-7-15,12 0-10 16,28-6-2-16,-25 5-5 0,4-4-3 16,0 4-4-16,10 9-3 15,12 1-16-15,0 7-7 16,6-13-16-16,-5-5-8 16,10 1-8-16,1-5-1 15,-2 9-2-15,2-1-1 16,-15 1 1-16,-3 3 0 15,-13-8 0-15,-4-2-4 16,-7-1-21-16,-6-10-20 0,0 7-94 16,-12-2 441-1,-9 11-257-15</inkml:trace>
  <inkml:trace contextRef="#ctx0" brushRef="#br0" timeOffset="214531.19">19272 14365 268 0,'28'-25'186'0,"-28"26"16"15,0 0-25-15,5-4-47 0,-5 2-13 16,0-1-9-16,0 1-8 15,2-2-4-15,-2 2-6 16,0 0-17-16,4-8 1 16,-3 6-6-16,1-5-4 15,9-13-7-15,-10 28-6 16,-1 6 4-16,-4-4 4 0,0-9 5 16,-4 11 0-16,-2-8-10 15,3 1-6-15,-5 9-15 16,1-4-5-16,-10 5-8 15,-6 4-6-15,1-4-7 16,-6 2-2-16,5 3-3 16,6-4 0-16,6 7-2 15,3 10 0-15,0-4 0 16,8 1 0-16,0 0 0 16,-9-29-1-16,28 9 0 15,-24-1 0-15,14 12 1 16,19 14 0-16,-25-14 1 15,30 8 0-15,-13-19 0 16,10 8 0-16,14-6 1 16,-11-19-1-16,13 10 1 15,-6-3 0-15,4-3 2 0,4-2 1 16,0-32 0-16,-7-4 1 16,12-16-1-16,5 5-1 15,-7 8 1 1,8-8-1-16,-24 11-1 0,-10 6 1 15,-5 6-7-15,-9 11 16 16,-9 3 27-16,-1-2 8 16,-9 0 18-16,-7 12-16 15,-14-11-25-15,7 15-8 16,-13-4-11-16,-3 0-3 16,16 10-3-16,-13 0 0 15,2 18-1-15,4-21 1 0,-7 17 0 16,3-2-1-16,15-11-1 15,4 13-1-15,8-10 11 16,8-8-25-16,1 11-70 16,3-5-41-16,11 2 485 15,2 0-306-15</inkml:trace>
  <inkml:trace contextRef="#ctx0" brushRef="#br0" timeOffset="-214549.99">19892 14598 1372 0,'78'10'591'0,"-75"2"-308"15,2 1-68-15,-6-12-80 16,5 11-40-16,-9-12-58 15,-2 9-13-15,3 11-13 16,0-17-2-16,-3 20-4 16,-6-14-2-16,0-1-1 15,-4 10 0-15,8-11 5 16,3-3-15-16,-1 9-68 16,-1-15-63-16,4 14-45 15,4 3 93-15</inkml:trace>
  <inkml:trace contextRef="#ctx0" brushRef="#br0" timeOffset="-213677.88">20339 14333 510 0,'-35'-49'310'0,"32"49"-49"16,-1 2-67-16,4 7-26 16,2-7-39-16,-1 0-18 0,3 2-34 15,-4-4-14 1,0 0-8-16,0 0 2 0,21 0 3 16,38-4-4-16,-19-9-12 15,10 5-10-15,-3-1-2 16,0 4 2-16,-1-1-2 15,-9-11-2-15,-4 7-13 16,-7-1-7-16,-9 18-6 16,-7 7 0-16,-3 4 0 15,-7 9 0-15,-4-14 3 16,-5 14 0-16,-7 5 1 16,2-2-2-16,-5 8-2 15,-4-2-1-15,7-7-1 16,-9 4 1-16,8-6-2 15,5 8 1-15,-10 1 0 16,17-8-1-16,-4-4 0 16,-6-10 0-16,2 17 0 15,-1-2 1-15,-6-7-9 0,4-10-19 16,7-6-42 0,-7-4-33-16,16-1 546 0,0 2-358 15</inkml:trace>
  <inkml:trace contextRef="#ctx0" brushRef="#br0" timeOffset="-213357.55">20489 14553 737 0,'-71'-37'398'0,"71"39"-69"16,1 3-112-16,13-6-65 15,9 14-26-15,-2-16-26 16,-5 1-6-16,16 0-16 16,-7-2-4-16,13 7-12 15,5-8-8-15,-10 1-16 16,3 10-11-16,-12-8-15 15,1 0 9-15,-8-11-52 16,-3-9-33-16,3 20-215 16,-4-1 174-16</inkml:trace>
  <inkml:trace contextRef="#ctx0" brushRef="#br0" timeOffset="-212429.31">21508 14238 652 0,'-2'-3'393'15,"-10"-1"-4"-15,21-1-198 16,-21 7-16-16,5 10-42 16,0-17-21-16,-1 11-24 15,6 3-1-15,1-1 3 16,-9 0 3-16,-19-3-8 15,6-2-6-15,-6-3-21 16,-4 2-10-16,3-2-21 16,2 8-7-16,1-16-12 15,6 18-3-15,0-5-3 16,3-4-1-16,5 10 0 0,0-14-1 16,8 3 1-16,-1-1-1 15,2 3 0-15,-1-7-1 16,1 6 0-16,-1-1 0 15,2 1 1-15,2-1 0 16,0 0 0-16,0 0 0 16,-2 9 1-16,-2 2-1 0,-19 28 0 15,9-26 1-15,6 2-1 16,-13-4 0 0,15-6 0-16,-7 5 0 15,8-7 0-15,4 4 0 0,-1 4-1 16,9-7-1-16,-11 3-2 15,2-11 0-15,6 4-1 16,10-4 0-16,1 2 0 16,7 2 1-16,-1-5 1 15,-15 5 1-15,20-6 0 16,-3-3-2-16,7 8 1 16,2 0-1-16,0 5 0 15,4 2 1-15,-2-7 1 16,2 6 0-16,-15-5 1 15,-4 13 0-15,-2 4-1 16,-4-1 0-16,5 7 0 16,-16-8 1-16,-2 23 1 15,0-5 0-15,-18-4 2 16,8 4 0-16,-12-24 4 0,-8-2 1 16,4 22 7-1,-2-4 5-15,1 8 5 16,-3 1 1-16,3-27 1 0,-1 1-1 15,-4 1-3-15,1-5-1 16,3 3-7-16,-4-5-4 16,8-9-4-16,-6-8-2 15,-4 4-3-15,8-7 1 0,-1 8-15 16,8 8-13-16,6-20-64 16,-1 14-21-16,8 1 64 15</inkml:trace>
  <inkml:trace contextRef="#ctx0" brushRef="#br0" timeOffset="-208622.85">21747 14334 593 0,'-32'-24'254'0,"32"21"-142"16,1-4-28-16,5 4-19 16,3-7-2-16,-4 12 7 15,-4-7 7-15,3 3 2 16,-4 2 4-16,0 0 3 0,0 0 0 16,0 0-8-16,1 0-5 15,15 3-12-15,34 4-5 16,-22-19-12-16,5-7-6 15,13 16-12-15,-10-3-5 16,3 3-9-16,4 13-2 16,-9-7-6-16,2-1-2 15,-9 3-1-15,-10-5 0 16,-7 3 1-16,-4-3 0 16,-4 13 7-16,-2 1 5 15,-9-3 8-15,-5 11 2 0,-8-5-3 16,-2 0-5-16,-3 6-7 15,-3-11-2-15,1 3-2 16,-5 3 0-16,5-10 0 16,10 10-1-16,-2-11 2 15,8-5-1-15,8-2 1 16,-4-7 0-16,9-2-2 16,12-3-3-16,-5-7-3 15,4 5-1-15,3 8-1 16,-15-1 0-16,16 9 0 15,1 6 0-15,-1 1-1 16,15 2 1-16,-5 7-1 16,4-2 1-16,-2 5 1 15,-10 1 0-15,3 0 1 16,-10 2 1-16,2 5 1 16,-1 4 0-16,-10 8 0 15,-1-11 0-15,-10-6 2 0,0 6 2 16,-11-7 1-16,1 3 5 15,-12-3 6-15,2-12 3 16,-11-4 2-16,5-4-1 16,0-5-5-16,-9 2-2 15,8-2-4-15,-11-10-1 16,11 12-1-16,5-1 0 16,6-17 0-16,1 11 0 0,5-12-2 15,5-1-2-15,2 4-11 16,-1-14-12-16,0 19-26 15,-1 0-24-15,11 11-66 16,6 3-57-16,1 1 121 16</inkml:trace>
  <inkml:trace contextRef="#ctx0" brushRef="#br0" timeOffset="-207750.83">22715 14194 422 0,'31'3'244'0,"-28"-1"-23"16,-2-4-39-16,-1-2-41 16,-1 4-9-16,0-1-9 15,0 0-2-15,1 0-7 16,0 0-6-16,0 1-17 16,0 0-10-16,0 0-17 15,0 0-7-15,0 0-15 0,-1 0-3 16,-3 6-9-16,-8 22-5 15,-12 4-6-15,12-11-3 16,6-9-5-16,3-5-2 16,5-3-4-16,1-4-1 15,2 7-1-15,2-4 0 0,2 12-1 16,0-5 0 0,6-8 1-16,7-2-2 0,-5-5 3 15,12-4 1-15,-14 8 1 16,-9-1 1-16,12-3 0 15,-9-5 1-15,7-7-1 16,2 10 1-16,-11-18-1 16,-4 18-1-16,-11-3-1 15,4-6-1-15,-5 7-3 16,2 7-1-16,-2-6-2 16,-7-4-1-16,-9 17 0 15,2-17 1-15,2 22 1 16,4-5 6-16,0-2-41 15,2 9-31-15,-2-7-3 16,3 14 23-16</inkml:trace>
  <inkml:trace contextRef="#ctx0" brushRef="#br0" timeOffset="-200098.92">23564 14188 381 0,'7'-23'268'0,"-3"16"64"16,1-15-81-16,0 11-41 15,-6 6-22-15,-1-1-70 16,1 0-27-16,-1 12-40 16,2-2-16-16,2 4-10 15,-1 4 0-15,0-12 4 16,1 15 0-16,-3-13 6 15,1 23 1-15,-2-16-7 16,-4-1-1-16,3 14-8 16,-3-11-5-16,0 23-4 15,2-3-2-15,-1-8-3 16,2 0-1-16,2-2 0 16,-1-10-1-16,3 5 1 15,-4-10 1-15,1-8 1 0,5 2 3 16,-3-1 9-1,0 0 1-15,0 0-1 0,0 0-3 16,0 0-10-16,1-3-2 16,5-8-1-16,18-34 0 15,-18 32-1-15,4-2 0 16,-6-5 1-16,0-4-1 16,-1 6 0-16,-7 1-1 15,1 6-1-15,0-4-2 0,-8 14-4 16,0-4-2-16,-16 5-2 15,4 10 1-15,-7 6 3 16,-8 7 0-16,5 6 2 16,-6-1-1-16,1-6 1 15,10 11-1-15,5-7 1 16,-3 10 1-16,9 8 0 16,1 0 0-16,-2 4 1 15,13-11 1-15,3-7 3 16,2 10 0-16,16-19 4 15,-6 23 2-15,16-14 1 16,15-16 0-16,-5 17 2 16,7-21 0-16,-1 2 3 15,-6-7 0-15,16-18 3 16,4 4 1-16,-5-1 0 0,-6 5 0 16,-1 9-3-1,-5-13-4-15,-8 10-4 0,-11-8-2 16,-9 2-5-1,7 13-1-15,-9-19-4 16,17 14 0-16,-24 11-8 0,-6-11-32 16,8 17-65-16,-14-13-141 15,-5 0 158-15</inkml:trace>
  <inkml:trace contextRef="#ctx0" brushRef="#br0" timeOffset="-194779.59">10096 17205 332 0,'-44'-26'196'15,"39"29"-23"-15,5-7-12 0,11-6-46 16,-16 18-20-16,5 1-23 15,8-3-5-15,-24-13 2 16,5 2 2-16,22-5-5 16,-28-1-9-16,26 22-12 15,2-10-2-15,-13 2 2 16,3-6 5-16,-4-8 4 16,-4-2 2-16,5 16-2 15,2-2-5-15,-14 3-11 16,19 11-4-16,-8-16-8 15,13 7-3-15,6 4-4 16,-24-10-2-16,8 1-7 16,-1 4-1-16,2-7 3 15,-1 0 0-15,0 1 8 16,0 0 5-16,0 0 2 16,0 0 2-16,0 0-2 0,5 0-1 15,-5 0 2-15,0 0 2 16,7-3 1-16,9-1-2 15,35-22-7-15,-39 10-3 16,8 3-8 0,-1 3-2-16,16 15-4 0,0 13-1 15,0-1-1-15,2-15-1 16,-6 15 2-16,3-19 1 16,1-1 0-16,-8 18 0 15,0-14 2-15,-16 0 2 16,-12-8 3-16,-5-7 3 15,14 2 2-15,-5-5-2 16,-3 21-4-16,7-3-3 0,-13-12-4 16,6 19-2-16,13-7-3 15,-19 0-3-15,10 13-5 16,0-4 3-16,-4-11-39 16,20 7-27-16,-22 10-62 15,7-15-43-15,-6 10-30 16,-1 0 121-16</inkml:trace>
  <inkml:trace contextRef="#ctx0" brushRef="#br0" timeOffset="-193944.34">11038 16946 381 0,'32'-77'222'16,"-39"66"-26"-16,6-2-20 15,-4-2-26-15,16 16-11 0,1-1-18 16,-6 10-9-16,1-5-28 15,-16-3-12-15,9 6-4 16,-12-11 4-16,10 11 0 16,-9-1-3-16,-6 10-17 15,10 7-4-15,-12 12-6 16,9-4-1-16,3 25-6 16,-12 1-7-16,3-14-13 15,8 13-5-15,-13-25-1 16,13-5-2-16,-12 4 1 15,6-14-1-15,2-1 1 16,8-8 2-16,-1-5 4 16,4 0 5-16,5-7-43 15,-4 2-30-15,0 1-92 16,2-6 387-16,7-18-205 16</inkml:trace>
  <inkml:trace contextRef="#ctx0" brushRef="#br0" timeOffset="-193475.73">11433 16914 361 0,'43'-32'197'0,"-56"28"-22"16,13-3-18-16,9 4-21 16,-11-4-13-16,-6 14-19 15,-15-6 4-15,15-1 8 16,7 11 8-16,3-9 2 15,-2 10-4-15,-15-3-10 16,3-1-8-16,-13 11-11 16,24 5-7-16,-12 17-14 15,0 4-7-15,9-17-17 16,-4 13-6-16,6-13-13 16,-8-6-6-16,1 12-7 15,-3-30-4-15,0 7-2 16,7 0 0-16,-4 1 2 15,-1 3 0-15,4-4 7 16,-4-4-10-16,1-12-52 16,5 6-44-16,0-4-95 0,4 3 104 15</inkml:trace>
  <inkml:trace contextRef="#ctx0" brushRef="#br0" timeOffset="-191954.72">11803 16885 397 0,'10'-4'283'15,"-7"2"27"-15,-3-9-112 16,5 7-21-16,-14-1-51 0,10 4-30 15,-1 5-44-15,0 0-12 16,0-4-3 0,0 0 1-16,0 0 8 0,0 0 6 15,0 14 4-15,-11 30 2 16,4-16-4-16,-7-7-5 16,-3-13-16-16,1 10-8 15,0-2-9-15,2 14-3 16,2 14-4-16,0-26-1 0,0-1 0 15,2 1 0-15,1-18 0 16,0 9 0-16,6-10 0 16,1-5 1-16,4-3-2 15,1-1-2-15,-2 17-3 16,4-9-1-16,-5-1-1 16,1 12 0-16,0-25 0 15,2 9 0-15,6 18 0 16,1-20 0-16,6 14 0 15,-3-13 0-15,4-9-1 16,1 8-2-16,2-2-1 16,3 2-1-16,-6 9-2 15,7 9 1-15,0 13 2 16,-2 5 1-16,-1-17 3 16,9 0 0-16,-1-9 1 15,-10 12 1-15,3 1 1 16,-3-5 0-16,-13-11 3 15,7-23 0-15,5 10 1 16,-17 4-1-16,10 15 1 16,4-1-7-16,-2-5-48 0,0 3-34 15,-1-21-51-15,4 18 69 16</inkml:trace>
  <inkml:trace contextRef="#ctx0" brushRef="#br0" timeOffset="-191506.09">12241 16866 820 0,'29'-94'415'15,"-41"86"-115"-15,7 8-158 16,-8 3-25-16,2 5-46 16,3 4-16-16,2 3-21 15,-1 4-4-15,-5 3 1 16,3 13 3-16,-6-5 0 0,0 17-2 15,-1 8-7-15,-2 3-6 16,-1-3-8-16,-8-19-3 16,5 1-1-16,-8-10 0 15,15-1-1-15,0 16 0 16,-12-18-1 0,25-3 1-16,-12-2 2 0,11-10 0 0,14-9 13 15,-22-9-13 1,24 1-55-16,8-8-39 15,-11-1 263-15,16-2-164 16</inkml:trace>
  <inkml:trace contextRef="#ctx0" brushRef="#br0" timeOffset="-191102.12">12438 17253 941 0,'41'-6'486'16,"-48"1"-114"-16,-6 0-108 15,-1 3-111-15,9 9-31 16,5-1-54-16,-5 4-16 16,9-2-11-16,-5 0-6 15,-5 5-11-15,1 9-5 16,11-12-6-16,-5 3-2 15,-2-10 1-15,6-6 1 0,-18 1 7 16,19 1-17-16,-8 1-80 16,-3-6 105-16,12 3-48 15</inkml:trace>
  <inkml:trace contextRef="#ctx0" brushRef="#br0" timeOffset="-189367.37">12967 16907 719 0,'44'-58'320'0,"-44"55"-152"16,-2 8-39-16,3-7-37 15,-2 2-18-15,0 0-15 16,-1 0-4-16,1 6 3 16,-2 3 2-16,-5 4 5 15,-27 23 0-15,27-22-3 16,2 12-4-16,-6-9-11 0,14 14-8 16,-33 8-10-1,0-4-4-15,3 15-4 16,-5-4-3-16,16-14-2 15,0-1 0-15,0-8-1 16,4-8-2-16,6 7-3 0,2-5-2 16,0-5-3-16,0 6 0 15,10-4-1-15,-5 0-1 16,6 2 1-16,7 1-1 16,-4 2 1-16,3-10 0 15,-1 9 2-15,4-12 1 16,6 0 2-16,10 1 1 15,-1-14 1-15,-9 5 0 16,8-23-2-16,2 6-2 0,3-5 0 16,12-5-1-16,-6 8-1 15,-12 2-1-15,0-7 0 16,-13 3 0-16,-3 2 1 16,-3-4 1-16,-8 12-1 15,-1 13 0-15,-11-1-3 16,1-3-2-16,-1 9 0 15,-3-4-1-15,-3 3 0 16,0 14 1-16,-5-9 0 16,9-3 0-16,3 13 2 15,2-5 1-15,-5 3 7 16,-2 2 0-16,5-4 1 16,0-1 0-16,12 5-3 15,5-2-1-15,0 2-1 16,2-4 0-16,0-7 3 0,4 3 1 15,-1-7-5-15,0-5-38 16,12-10 433 0,-2-12-311-16</inkml:trace>
  <inkml:trace contextRef="#ctx0" brushRef="#br0" timeOffset="-188614.82">13578 16652 273 0,'2'-2'229'15,"0"0"32"-15,3-7-53 0,-5 13-17 0,-2-4-31 16,-1-2-16 0,2 2-39-16,0 0-16 15,0 0-18-15,0 0-5 16,0 0-9-16,0 0-7 0,-5 9-15 15,3-5-7 1,-21 23-4-16,22-22 1 0,-8 12 2 16,13-9 2-16,2 17 1 15,-2-4-1 1,-1-10-6-16,-2 2-5 0,1-9-3 16,8 0 0-16,5-8 1 15,1 4 3-15,3-7-3 16,-4-7-3-16,6 11-2 15,-4-14-3-15,0 4-1 16,-5 2 0-16,-4-2-1 16,4 1-1-16,-9-15-2 15,-4 6-2-15,-4 2-1 16,-6-13-1-16,-6 18-3 16,1 14 0-16,-5-3-2 15,-2 6 1-15,-3 9 2 16,12 3 1-16,-7-20 2 15,9 25 1-15,-2-14-29 16,-3-2-25-16,6 11-67 0,4 5 68 16</inkml:trace>
  <inkml:trace contextRef="#ctx0" brushRef="#br0" timeOffset="-187565.95">14285 16820 847 0,'20'-81'434'0,"-5"89"-136"16,-5 6-121-16,7-10-34 0,-18 15-71 15,1-29-29-15,-6 14-31 16,-15-4-5-16,30 7 6 16,-25 22 6-16,2-11 12 15,21 12 5-15,-34 7 2 16,34-13-3 0,-3 14-11-16,-20-11-6 15,28-6-7-15,-18 5-1 0,-1-15-2 16,16-5 1-16,-21-7 2 15,1-5 6-15,11-7 7 16,9 9 1-16,9 0-3 16,-2-8-5-16,-11-4-11 15,-9-15 0-15,4-7-3 16,2 5 0-16,13 9-1 16,-1 9-1-16,-14 5-1 15,-9 0 0-15,6 5-4 16,-15-4-1-16,7 10-2 15,8-2 1-15,-22 10 1 0,0 4 2 16,-8 4 0-16,2 8 0 16,-9-13 0-16,11 22 1 15,-1-16 0 1,-2 2 1-16,9 23-1 16,0-14-1-16,10 3 1 0,-11 8-1 15,11-16 1-15,-7-6-1 16,9 9 4-16,17-9 4 15,-6-1 8-15,16 1 3 16,-14 0 6-16,1-5 3 0,2 2 7 16,0-4 2-16,18-5 1 15,0 1-2-15,12-3-3 16,2-1-2-16,2-3-4 16,9-3-1-16,-2 0-4 15,-6-4-2-15,6-1-4 16,-14 4-4-16,11-6-4 15,1 2-1-15,-12 1-2 16,4 2 0-16,-21-10 0 16,1 9 0-16,-8 6 0 15,-1-4-12-15,3 18-56 16,-5-6-33-16,-1-1-10 16,-2-2 49-16</inkml:trace>
  <inkml:trace contextRef="#ctx0" brushRef="#br0" timeOffset="-186765.28">15178 17039 333 0,'-35'-20'254'16,"31"9"8"-16,-4 0-84 0,12 9-18 15,3 4-36 1,-5 8-5-16,3-5-6 16,-12-5-2-16,0-5-9 0,7-2-3 15,0 6-4-15,5 7-6 16,1 5-7-16,-9-6-6 16,2-10-6-16,1-2-3 15,1-2-8-15,0 6-4 16,2 2-6-16,0-3-3 0,-3 4-8 15,4 0-6-15,11 4-9 16,39 17-5-16,-38-17-8 16,-5 1-1-16,13-7-3 15,-2 2-1-15,0-8 0 16,17-5-1-16,2 4-1 16,0 11-1-16,14 3-1 15,-9-6 1-15,-4 9 0 16,-1-21 1-16,-9 6 1 15,-2 17 0-15,-9-22 1 16,-11 7 0-16,-15 1 3 16,15-4-2-16,-7 14 2 15,10 0-3-15,-3 0-5 16,-9-12 2-16,-2 0-6 16,-17 2 1-16,6 2-2 15,-7 8 4-15,15 5-26 16,20-1-26-16,0-1-73 15,-4-10-13-15,-19-6 79 16</inkml:trace>
  <inkml:trace contextRef="#ctx0" brushRef="#br0" timeOffset="-185655.97">16533 16871 505 0,'6'-46'263'0,"-6"43"-42"16,1 5-27-16,0 0-28 15,-1-3-19-15,-1 0-50 16,0 1-20-16,0 0-15 16,-1 0 1-16,-15 12 1 15,-30 37-6-15,24-29-15 16,-1 7-11-16,1 4-11 16,0 7-7-16,1 10-7 15,8-8-1-15,3-1-2 16,-4-9 1-16,10-11 1 15,-11 10 0-15,5-21 2 16,10 3 1-16,5 4 7 16,4-5 3-16,5 9 4 15,6-10 1-15,-4-4-4 0,13-3-3 16,6 5-5-16,-12-6-2 16,14 1-1-16,-3-8-1 15,6-7-2-15,4 3 0 16,5-5-1-16,-5 6 1 15,-10 3-2-15,-7-14 0 16,-16 0 0-16,16 8 1 0,-6-21 1 16,1 15 1-16,-4-17 0 15,-8-16 2-15,-13 4 4 16,10-5 1-16,-11 6 1 16,-7 11-2-16,6 10-4 15,-10-6 0-15,3 17-3 16,-13-2-3-16,-6 8-4 15,14 9-2-15,-22 2-1 16,7 1 1-16,6 1 1 16,-22 0 1-16,22 3 0 15,6 3 0-15,-8 1-1 16,13 5 1-16,5-5-3 16,-1 3-1-16,8-7-9 15,4-3-31-15,5 6-65 16,3-2-20-16,8 0 69 15</inkml:trace>
  <inkml:trace contextRef="#ctx0" brushRef="#br0" timeOffset="-185258.18">17036 17203 968 0,'-1'4'473'15,"1"-3"-152"-15,-1-9-125 16,-6 4-23-16,8-2-44 16,-4 6-27-16,2 9-36 15,2-8-4-15,-10 10-9 16,5 0-5-16,-6-3-20 16,2 9-9-16,-4-16-10 15,2 8-3-15,5 4 1 16,-7-9-1-16,8 10-12 15,-2-11-46-15,5-3 112 16,7 0-61-16</inkml:trace>
  <inkml:trace contextRef="#ctx0" brushRef="#br0" timeOffset="-184420.93">17237 16765 667 0,'5'12'298'0,"-10"-5"-132"15,19-4-22-15,-9 3-34 16,-8 0-17-16,4-6-26 16,3 1-3-16,5-4 3 15,-4-9 3-15,24 8-5 16,-9-8-11-16,12 2-14 15,11-7-8-15,-3 11-11 16,-1 6-6-16,-4 5-10 16,-8 4-4-16,1-5-6 15,-15 0-3-15,-9 11 4 16,3 4 6-16,-24 0 17 16,1 6 6-16,0 17 2 15,-10-3-3-15,5 15-9 16,2-2-4-16,-11 0-3 15,5-4-2-15,0-20 0 0,3 3-1 16,5-9 0-16,2 3 1 16,2-5-2-1,1-8 1-15,0-9 0 0,7 1 0 16,8 5 7-16,-12-3-19 16,5-4-42-16,6-1-43 15,1-9-267-15,17 7 244 16</inkml:trace>
  <inkml:trace contextRef="#ctx0" brushRef="#br0" timeOffset="-184116">17316 17091 615 0,'-61'-39'399'16,"63"56"17"-16,-1-36-207 15,7 32-31-15,1-20-29 16,16 5-11-16,-2 0-19 16,1-5-15-16,9 20-29 15,-7-12-17-15,7 17-27 16,3-26-8-16,-2 8-10 0,-10-10-1 15,8 14 2 1,-5 13-31-16,-13-28-65 16,19 11 468-16,-21-24-322 15</inkml:trace>
  <inkml:trace contextRef="#ctx0" brushRef="#br0" timeOffset="-183069.45">18264 16793 695 0,'40'-30'337'15,"-40"20"-109"-15,-1 12-29 16,1-2-49-16,2 0-23 15,-3 0-31-15,0 0-12 0,-1 0-4 16,-13 3-1-16,-34 4-4 16,25 0-3-16,-8-7-13 15,5 1-8-15,-11 6-21 16,12-9-8-16,-2 6-9 16,7-8-2-16,8-4-3 15,4 7 0-15,1 1-3 16,6 4-1-16,2 0-3 15,-8-4-1-15,8 1-2 16,-2-1-1-16,-3 0 0 16,4-1-1-16,0 1 2 15,-1 0 2-15,1 0 0 16,0 0 0-16,-2 3 1 16,-2 4-1-16,-3 3 1 15,-28 31-1-15,25-31 1 16,3-7-1-16,0 8 1 15,-1-11-1-15,4 14 1 16,1 0 0-16,-2-3-1 0,5 10 1 16,-6-16 0-16,4 7 0 15,1-10 1 17,1-1-2-32,1 2 0 0,0-3 0 0,0 0 0 0,0 0 1 15,0 0 2-15,0 0-2 16,9 1-1-16,7 0 0 15,25 3 1-15,-21-5 0 16,-5 1 0-16,3-7-1 16,7 7 1-16,7 0-1 15,-13-3 0-15,11-2 0 16,-6-6 0-16,-11 6-1 0,21 15-1 16,-18 9 0-16,7 4-2 15,-2-1-1-15,-12 4 1 16,8 4 0-16,-18-12 3 15,-15 11 1-15,15-12 6 16,-19 1 5-16,-7 12 12 16,10-11 4-16,-20-2 4 15,15 4 3-15,1-3 5 16,-5-1 1-16,-4 0-3 16,-8-9-6-16,4-8-10 15,6 6-4-15,4-12-2 16,2-1 0-16,1 4-4 15,3-6-1-15,-4 2-5 16,7-2-3-16,-1 1-2 16,-8-3-1-16,8 0-12 15,0 4-7-15,14 9-38 0,2-1-37 16,-3 1-86 0,2-2-43-16,0-2 135 0</inkml:trace>
  <inkml:trace contextRef="#ctx0" brushRef="#br0" timeOffset="-182037.741">18513 16810 653 0,'-76'-21'316'16,"72"19"-104"-16,5-4-28 15,-1 9-39-15,0-3-26 0,0 0-26 16,0 0-6-16,0 0-7 16,0 0 5-16,6 2-2 15,10-1-4-15,34-1-10 16,-27-2-9-16,8-18-24 15,3 18-8-15,6-8-15 16,2-4-5-16,-4 18-6 16,2-7-2-16,-14 3-3 15,-1 5-2-15,-10 11-2 16,-6-2 3-16,-8 9 7 16,-2-3 5-16,-13-1 5 15,-9-5 2-15,-10 4-3 16,-3 6 0-16,14 2-2 15,-7 18 0-15,1-7 0 16,-3-21 0-16,-1-17 1 16,12-13 1-16,7 0 2 15,13 15-2-15,-4-12-5 0,3 0-4 16,2 2-6-16,19-10-3 16,-10 18-1-16,2 1 1 15,10 0 0-15,-1 10 1 16,11-5 1-16,7 13 0 15,5 5 2-15,-22-6 0 0,1 12-1 16,-7 2 1-16,-14-1-1 16,6 9 1-16,-12-9 2 15,-4-14 0 1,-9 5 3-16,0-9 0 0,-18 9 3 16,2 2-1-16,-1-4 1 15,-11-3 1-15,29-6 0 16,-16-8 0-16,9 0-1 15,-4 1-2-15,-13 5 1 16,13-7 0-16,-3-1 1 16,4 3 1-16,3-13 0 15,2 2-2-15,5-5 0 16,4-8-5-16,5-4-34 16,3 7-32-16,4-12-78 15,0-3 536-15,9 26-320 16</inkml:trace>
  <inkml:trace contextRef="#ctx0" brushRef="#br0" timeOffset="-181469.82">19326 16654 718 0,'33'-4'330'0,"-44"17"-126"15,5-5-49-15,4-3-47 16,1 7-21-16,-10-12-23 16,6-6-6-16,3 8 0 15,0 6 2-15,6 7-13 16,5 14-6-16,-8-25-7 15,12-3 0-15,1 5-5 16,0-3-3-16,7-6-4 0,-7 9 1 16,5-5-4-16,-5-25-1 15,5 16-3 1,-9-4-4-16,2-22-1 0,-7 26-1 16,-16-24-4-16,-2 0-1 15,-9 13-4-15,0 5-4 16,1 11-4-16,1-8 0 15,-11 26 0-15,4-19 2 16,1 6 7-16,-2 7-20 16,3-9-67-16,6 6-32 0,13 32 60 15</inkml:trace>
  <inkml:trace contextRef="#ctx0" brushRef="#br0" timeOffset="-180572.43">20124 16721 549 0,'-6'-75'367'15,"2"70"-9"-15,10 21-174 16,-11-18-41-16,-6 9-67 16,10 0-12-16,-14-8-3 15,3 40 0-15,6-13 3 16,-2 10-1-16,-3 8-7 15,14-24-5-15,4 9-12 16,1-8-5-16,3-9-11 16,-14 1-2-16,-2-10-5 15,-18 0 1-15,23-2 8 16,-1-2 2-16,-8-10-1 16,16-3-3-16,-3-7-12 15,-5-8-3-15,18 4-3 16,1 1-2-16,-19 0-3 15,9 0 0-15,-16 14-4 16,7-3-2-16,6 12-4 16,-17 1 0-16,-8-3-1 15,-5 14 3-15,-20-2 2 16,8 19 2-16,8 8 2 0,-8-15-1 16,2 10 2-16,-1 0 0 15,0 6-1-15,-2 15 0 16,5-3-1-16,8-3 0 15,12-5 1-15,-4-12 1 16,7-1 1-16,-2 5 0 0,1-11 2 16,23 1 4-1,7-5 4-15,6-16 2 16,15 4 1-16,-6 1 1 0,16-14-3 16,15 7-1-1,6-14-3-15,-4 3-2 0,9 8 0 16,-9-13-1-16,-10 6-1 15,4 1 0-15,-18-6-1 16,-12 6-1-16,-1 8 0 16,-11-25-1-16,-3 9-7 15,2 12-25-15,4-3-65 16,-12 4 47-16,-6 21 11 16</inkml:trace>
  <inkml:trace contextRef="#ctx0" brushRef="#br0" timeOffset="-179975.13">21576 16802 577 0,'-68'-35'377'15,"63"33"11"-15,8 11-185 16,-1-9-35-16,5 3-35 16,7-11-13-16,-3 1-13 0,6 3-9 15,26-2-14-15,-5 13-11 16,5-11-24-16,7-1-10 16,-3 5-18-16,2-14-5 15,-4 14-7-15,-9 0-3 16,-4-10-1-16,-16 12-2 15,1-12 4-15,-4 4-24 0,-8 15-67 16,0-2-26 0,-10 4-100-16,-9-1 443 15,9 3-195-15</inkml:trace>
  <inkml:trace contextRef="#ctx0" brushRef="#br0" timeOffset="-179604.39">21484 16928 615 0,'5'10'343'16,"5"-5"-42"-16,-15-3-146 0,0 10-10 15,-1-16-9 1,12 1 1-16,-12 11 10 16,22-11-2-16,-2 13-8 0,9 13-11 15,12-7-20 1,-7-10-10-16,10-9-20 0,-7-5-10 16,11 0-22-16,7 5-9 15,12-4-18-15,-5-6-4 16,-14-6-7-16,6 13 1 15,-17-7-15-15,7 6-28 16,-9 4-87-16,-17-4 52 0,-7 13 23 16</inkml:trace>
  <inkml:trace contextRef="#ctx0" brushRef="#br0" timeOffset="-153710.46">22400 16844 397 0,'62'-37'271'0,"-63"33"41"16,-8 6-117-16,8-2-69 15,-16 0-11-15,1 3-35 16,23-11-17-16,-13 8-17 16,11-2-4-16,9 3 4 15,-19 1 3-15,6-3 6 16,4 9 4-16,-19-5 8 16,20 4 3-16,-1 3-8 15,-14-6-14-15,7 2-15 16,-20 2-7-16,16-3-5 15,4 1 0-15,0-7-4 16,9 4-1-16,1-3 2 16,6-5 3-16,-10 0 5 15,-2-1 0-15,-2 6-3 16,-14 0-4-16,22 7-11 16,-3 1-3-16,-8-8-3 0,17 0 0 15,-12-2 2-15,0 1 1 16,7 0 4-16,2 3 0 15,20 2-4-15,4-4 0 16,7 0-3-16,0 0 0 16,-6 2 2-16,5-4-1 15,-2 7-1-15,1-1 0 32,2-4 1-32,-22 5-2 15,5-1 2-15,-11-2 0 0,-3-9 2 0,6 4 5 16,-17-6 4-16,7 5 2 0,2 3-5 15,3-1-4-15,-11-6-7 16,4 9-3-16,-11 2 3 16,7-2-10-16,3 13-68 15,-7-18-39-15,-6 4-376 16,-12 9 329-16</inkml:trace>
  <inkml:trace contextRef="#ctx0" brushRef="#br0" timeOffset="-152770.711">23428 16723 621 0,'59'-68'295'0,"-54"55"-113"16,-10-1-23-16,6-1-41 16,-8-2-18-1,0 10-19-15,2 19-10 0,-11-12-20 16,19 13-10-16,-8-4-12 16,8-3 2-16,15 18 11 15,-27-20 6-15,7 20 3 16,-4-1-3-16,-10-13-1 15,2 18-1-15,4-6-10 16,-23 1-5-16,26 14-13 16,-7-2-6-16,0 5-6 15,3-15 1-15,-13 0-1 16,17 3 1-16,-2-19 1 16,4 9 3-16,-3-16 7 15,4-8-3-15,-2 1-45 16,9-5-33-16,6-3-66 15,-5-12 70-15</inkml:trace>
  <inkml:trace contextRef="#ctx0" brushRef="#br0" timeOffset="-152379.68">23776 16590 750 0,'5'-20'364'0,"10"11"-95"16,-11-4-78-16,5 12-62 16,7-3-27-16,-16 12-59 15,11 5-13-15,-10-16 2 16,-1 31 7-16,-8-9 11 15,-9-7 2-15,6 30-1 16,-9-29 2-16,2 12-12 16,5 3-6-16,-10 1-16 15,0 1-7-15,-5-1-3 16,5 3-1-16,3-8-2 0,0 4-1 16,12-4 2-16,1-8 1 15,3 2 2-15,1-10-20 16,2-6-43-1,1-2-47-15,0-7 132 16,0 6-49-16</inkml:trace>
  <inkml:trace contextRef="#ctx0" brushRef="#br0" timeOffset="-151335.66">24233 16577 359 0,'11'0'227'0,"-11"-4"39"16,0 16-78-16,-2-18-44 15,4 5-15-15,-2 3-35 0,0-2-14 16,0 3-6-16,0-3 4 16,0 1-6-16,0-1 1 15,-2 0 1-15,1 0-4 16,0 0-2-16,-1 5-1 16,1-5-5-16,-10 3-2 0,-35 23-15 15,19-25-6 1,3 12-11-16,-6-19-9 15,3 16-7-15,8-6-3 16,-4 4-3-16,7 1-1 0,6-14-3 16,-14 11-1-16,6-17-1 15,18 27-2-15,-2-6 0 16,11-14 1-16,2 18-1 16,-14-14 1-16,-4 10 1 15,7-3 0-15,-2-10 1 16,-2 3-1-16,8 2 0 15,-6-3 1-15,2 1-1 16,0 0 0-16,-1 0 1 16,-7 22 0-16,-24 16 0 15,22-20 0-15,9-8-1 16,-9-10 1-16,17 5-1 16,-26 0 1-16,12-12-1 0,6 9 1 15,-3-3-1-15,2-2-1 16,2 3 0-16,0 0 0 15,0 0 1 1,22-1-1-16,28 0-1 16,-19-4-2-16,-2 1 1 0,5 1-1 15,-12 2 1-15,6-6 0 16,-6 10-1-16,-1-2 0 16,-2-1 0-16,0 13 0 15,-7-3 2-15,-3 7-1 16,-6 4 1-16,-1-12 1 0,-4 8 0 15,2 4 1 1,-5 8 1-16,-4 5 0 16,-3 3 2-16,-8-16-1 0,-3 2 1 15,-4 17 0-15,3-17 3 16,1 14 1-16,-7-20 3 16,-8-11 1-16,-13 3 0 15,27-13-1-15,-7 2 4 16,14-7 1-16,8-11-3 15,-25 2-1-15,13-15-28 16,-4-3-25-16,10 1-63 16,3 7-28-16,9 15-27 15,-6-8 44-15,2 21 76 16</inkml:trace>
  <inkml:trace contextRef="#ctx0" brushRef="#br0" timeOffset="-150983.62">24421 16991 979 0,'67'10'529'0,"-65"-14"-68"15,-8 1-168-15,-7 9-131 16,-3 2-17-16,2 7-68 15,-6-4-26-15,14 12-33 16,1-12-9-16,-15 7-11 16,9-19-45-16,1-18 34 15</inkml:trace>
  <inkml:trace contextRef="#ctx0" brushRef="#br0" timeOffset="-147509.68">24917 16726 342 0,'43'-122'228'16,"-34"115"-21"-16,-3 7-36 15,-1 10-11-15,0 10-17 16,-6-25-6-16,2 0-4 16,2-7-6-16,1 11-3 15,1 1 3-15,-3 8-13 16,-3 4-10-16,-1-9-28 15,-3 7-17-15,4-13-25 16,0 7-9-16,0-8-12 16,0 4-5-16,0 0 1 15,0 0 0-15,-5 3 0 0,-6 17 0 16,-41 32-3 0,31-30 0-16,14 11-1 15,-1-25-1-15,5 4 1 16,6 6 0-16,-26-7 1 15,8 3 2-15,2-5 1 0,-10-3 1 16,23 2 4-16,0-13 0 16,20 5-3-1,-12-3-2-15,11-7-6 0,-17 10-2 16,-11-2-1-16,10-6 0 16,-15 0-1-16,15 3-1 15,10-2 0-15,4 7 1 16,11 0-3-16,-13-2-1 0,8 5-2 15,-10-3-1 1,13 5 2-16,7 6 2 16,-13-2 2-16,10 1 2 0,-5 0 2 15,-2-3 0-15,1-7 2 16,3 0 0-16,1-2 0 16,-3-10-1-16,8 3-44 15,-9-5-36-15,-4 4-89 16,2 1-41-16,5 2-31 15,-16 3 134-15</inkml:trace>
  <inkml:trace contextRef="#ctx0" brushRef="#br0" timeOffset="-147092.47">25393 16604 598 0,'-6'-20'393'0,"6"18"36"15,-10-20-148-15,-2 11-127 16,3 24-31-16,-2-17-55 15,15 22-23 1,-18 17-10-16,14-18 1 0,-21 21-3 16,-6-7-3-16,15 3-5 15,-11 4-1-15,1 0-8 16,-3-4-2-16,-3 5-4 16,4 4-1-16,5-9-3 15,2 12 0-15,1-20 0 16,-3-11 0-16,8 7 3 15,2-18 2-15,8 19-4 16,1 3-15-16,0-22-56 16,4 8-39-16,3-38-137 15,9 10 150-15</inkml:trace>
  <inkml:trace contextRef="#ctx0" brushRef="#br0" timeOffset="-146475.79">25952 16567 636 0,'18'-89'353'16,"-24"87"-66"-16,-2 6-123 16,-1 4-22-16,0 5-42 15,-4 7-10-15,-2-11-25 16,3 11-6-16,2-3-9 16,-2-20-8-16,9 29-13 15,10-16-4-15,1-3-7 16,-4 16-2-16,2-17-2 15,-3-17 2-15,8-3 0 16,10 6 1-16,1-4 2 0,-2 11-2 16,-4 4 2-16,-5-15-1 15,-3-14-3-15,-6-1 1 16,-2-5-3-16,3 14-2 16,-3 15-4-16,-3 9-3 15,-13 0-5-15,-4-6-2 16,-6 0 0-16,-5 0 1 15,10 8 2-15,-1 0 1 16,0-1-19-16,7-9-26 0,8 3-60 16,-14 1-44-1,23 5 90-15</inkml:trace>
  <inkml:trace contextRef="#ctx0" brushRef="#br0" timeOffset="-145522.95">26782 16482 853 0,'-5'-7'366'0,"4"-3"-178"15,2 2-30-15,5 8-42 16,-5-6-25-16,-12 4-47 16,15 15-12-16,-2 11 1 15,-15 0 6-15,16 21 6 16,-10-9-2-16,-18-8-9 16,22 7-4-16,-11-11-8 15,-3 4-5-15,25-6-5 16,-15-3-3-16,7-9 0 0,3-9 0 15,0 6 4-15,0-7 5 16,-7-6 2-16,6-2-1 16,-6-9-4-16,8 13-7 15,12 3-5-15,-11-1 0 16,3-10-3-16,5-6 0 16,-7-18 0-16,-6 1-1 15,1-5 1-15,-8 1-1 0,-2 30-5 16,13 1-3-16,-20 16-4 15,-1-5 0-15,-15 6 3 16,-12 8 3-16,12 18 2 16,-3 11-1-1,1-26 2-15,7 17-1 0,-9-19 1 16,7 11 1-16,0 12-2 16,4 0 0-16,0 3 2 15,11-5 1-15,9 5 9 16,2-4 5-16,14-12 7 15,-3-7 5-15,22-10-1 16,5 10 0-16,20-5-1 16,13-1-5-16,-2-8-4 15,0-23-2-15,6 4-3 16,-6-1 1-16,1-13-3 16,3 1 0-16,-16-12-9 15,1 6-25-15,-6 9-46 16,-24-2-17-16,-17 14 48 15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9T18:01:15.93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21021 12905 615 0,'-13'0'302'0,"-2"1"-117"15,-19 16-30-15,49-24-61 16,2 7-18-16,5-3-14 16,2-5-4-16,-8 7-9 15,-25-3 7-15,-10 4 4 16,26 0-5-16,-8-1-11 0,1 1-10 15,0 0-11-15,-2 1 0 16,-2 21 2-16,10 21 3 16,-1-22-3-16,-6 4-3 15,0 4-9-15,1 22-5 16,-2 3-8-16,6-1 0 0,-19 10 0 16,11-8 0-16,-3 0 1 15,5-2 3-15,-5-4 0 16,-7-1 0-16,12-4 0 15,-7-1 0-15,9-4 1 16,-10-5 1-16,6-3 4 16,2-2 1-16,-6-3 1 15,12-7 1-15,-19-15 3 16,16 6 6-16,-11-21 3 16,0-1 0-16,20-2-6 15,-20-21-6-15,20 8-18 16,-13-7-11-16,-5-2-16 15,-1 10-2-15,-9 3 8 16,13 7 8-16,-8 9 11 16,4-1 1-16,2 9 0 0,-6-1 1 15,-2-1 3-15,1 1 2 16,0-7 0-16,2 3 0 16,5 0 0-16,1-2 0 15,5 8 4-15,-2 1 3 16,7 4 14-16,-1 5 4 15,2 5 2-15,-1-5-2 16,2 5-9-16,2 0-4 16,4 1-3-16,1 6 1 15,0-4 1-15,-1-5-1 0,0 4 0 16,6 2-1-16,7 0-1 16,-4-3 2-16,-8-4 0 15,2-6 3-15,-8 1 2 16,1-5-1-16,-6-5 1 15,-1 1-2-15,-12-7-1 16,14 5 0-16,0-2-3 16,-1-1-1-16,-2 3 0 15,0 1 2-15,0 0 10 16,2-4 4-16,2 2 6 16,6-17 2-16,20-26-2 15,-14 26-1-15,-2-12-3 16,9 9-2-16,-1-2-8 15,-1 1-3-15,-5 2-7 0,-4-1-2 16,-1 9 12-16,-4 0-41 16,-1 9-187-16,0 8 155 15</inkml:trace>
  <inkml:trace contextRef="#ctx0" brushRef="#br0" timeOffset="2879.217">21081 12048 341 0,'-1'-1'189'0,"1"0"-20"15,4-10-21-15,-2 1-19 16,-2 9-3-16,0-1-14 16,3-6-6-16,-2 4-18 15,5-14-11-15,11-17-13 0,-23 39-9 16,-6 2-11-16,14 7-1 15,-15-9-3-15,-2 18 1 16,16-22 2-16,-3 19-5 16,10 4-13-16,-8-19-7 15,2 19-10-15,-9-12-2 16,7 6-2-16,-9-1 1 0,3 2 2 16,-10-6 0-16,16-6 1 15,20-3 1-15,-12 4 1 16,-4-10 0-16,-9-2-1 15,0 3 0-15,3-12-2 16,15 10-1-16,-14-1-3 16,-16 1-1-16,13-2 0 15,3-18-1-15,25 0-1 16,-1 0 0-16,1-8-3 16,2 3-2-16,-26 9-2 15,2-11 0-15,1 2 1 16,-6 19 1-16,-1-4 0 15,-1 5-1-15,-9 16-2 16,-7 8 0-16,0-10 0 16,16 14 3-16,-11 7 0 15,-23 6 1-15,37 6 1 0,-16-5 1 16,-7 0 1-16,6-6 0 16,-24 0 0-16,13 3 0 15,7-9 0-15,20-9-1 16,-8 10 0-16,-9-2 0 15,15-2 1-15,17 8 0 16,0-11 1-16,-3-7 2 16,3 17 5-16,4-19 2 15,-18 12 4-15,55-18 2 0,-43-7 3 16,10 3 3-16,33-26 3 16,-44 30 0-16,38-18-4 15,-16 2-5-15,-12 9-7 16,2-11-2-16,-3 11-3 15,-7-3-1-15,-3 5-5 16,-9 4-18-16,8-1-74 16,0 13-74-16,-3-2 103 15</inkml:trace>
  <inkml:trace contextRef="#ctx0" brushRef="#br0" timeOffset="3796.863">21551 11609 417 0,'10'-7'279'16,"-14"7"-22"-16,10-8-36 0,8-6-20 15,-20 14-49-15,16-4-31 16,-10-10-45-16,-24 24-13 15,4-2-17-15,14-2 2 16,3 19-2-16,16-10-1 16,10-6-5-16,-32 12-4 15,-2 2-11-15,-12 14-3 0,-22 17-9 16,33-3-3-16,-8 11-2 16,-15-8-2-16,35-9 1 15,-14-4-1-15,-25-1-1 16,46-6 1-16,-24 0-2 15,-23 2 1-15,39-12-1 16,-30 10 0-16,14-6 1 16,11-13 2-16,-11 4 1 15,8-13 4-15,15-10 1 16,-11 5-2-16,15-16-2 16,-1-3-5-16,-5-8-3 15,36-7-1-15,-2-10-2 16,-17 6 0-16,36-4 0 15,-29-8 1-15,-12 13 1 16,9 2 0-16,-22 13-2 16,17 18-1-16,-11 5-1 15,31-2-2-15,-23-4 2 16,-3 12 2-16,16-3 2 0,-28 8 2 31,-1-6 1-31,0-1 0 0,4 45-1 0,-15-15 1 16,-4 15-2-16,4-20 1 15,-3-7 0-15,19-1 0 16,-13-11 3-16,-1 8-1 0,-22-6 3 16,11 0 0-16,6-8 0 15,14-9-3-15,33-1-42 16,-26 2-31-16,-6 0-108 16,-27-7-101-16,10-5 178 15</inkml:trace>
  <inkml:trace contextRef="#ctx0" brushRef="#br0" timeOffset="4683.276">22033 12008 532 0,'38'-32'279'0,"-24"38"-61"16,-16-5-9-16,14 3-34 15,-17-7-22-15,-8 12-33 16,13-20-15-16,-22 12-24 15,7 5-9-15,12-26-21 16,5 17-8-16,4-10-12 16,-24 9-5-16,-21 11-8 15,-1-7-2-15,20 8-4 16,25-13-2-16,-16 7-5 16,28 2-2-16,-51 16-3 0,22-2 0 15,23-2-2-15,-51 10-3 16,26-14-1-16,-23 6 0 15,4 9 1-15,17-7 2 16,4 2 2-16,3 2 0 16,3-4 1-16,2 3 0 15,4-2 0-15,0-5 0 0,3-3 1 16,0 3 1-16,4-10 2 16,3-5 1-16,8-5 1 15,8-8 0-15,4-6-1 16,6 0-2-16,-2-8 0 15,4-3 0-15,0-4-1 16,-8 1-1-16,2-5-1 16,-13 4-1-16,-3 2-1 15,1 12 0-15,-11 6 1 16,-5-1-3-16,-4 13-2 16,-6 2-1-16,-1 14 1 15,-2 4 3-15,-3 0 3 16,4 2 1-16,-8 1 0 15,7 1 1-15,0 2 1 16,11-2 0-16,8-2 0 16,-4 2-1-16,8-4 1 15,-11-4 0-15,0 0-1 16,0-4 1-16,5-9 1 16,-3-1 1-16,2 1-58 15,-4-2-49-15,7-2-196 0,18-6 183 16</inkml:trace>
  <inkml:trace contextRef="#ctx0" brushRef="#br0" timeOffset="5177.548">22389 11946 836 0,'10'-12'440'0,"-5"19"-112"15,-1 1-104-15,-13-3-89 16,-1 5-33-16,-8 1-31 15,0 2-6-15,-8 1-19 16,6 12-10-16,6-2-11 16,-6 4-4-16,7 0-3 15,1-3-1-15,-1-3-3 16,4-1-3-16,1-2-2 16,2-3-1-16,0-8 0 15,3-1 1-15,3-7 4 16,3-5 1-16,5-7-2 15,2-6-1-15,4-7-8 16,-5-7-4-16,10 1-28 16,4-7-9-16,-5 6-7 15,18 2 3-15,-17 9 22 0,-5 4 10 16,10 12 4-16,-12 4 2 16,13 3 1-16,4 12 0 15,-3-6 7-15,-5 9 4 16,-4 1 4-16,-8 1 1 0,-6 5-3 15,-3-2-1-15,-5 3-1 16,-3 1 0-16,-4 5-1 16,-14-3 0-16,5 1-1 15,3-3-2-15,4-7 2 16,11-2 9-16,1-6-48 16,-13-11-55-16,12-11 59 15</inkml:trace>
  <inkml:trace contextRef="#ctx0" brushRef="#br0" timeOffset="6478.069">23003 12028 451 0,'8'-1'256'0,"-4"-7"-26"15,9 5-33-15,-6 1-48 16,-7-8-13-16,5 10-25 16,2 0-12-16,-6 0-4 15,2 3-2-15,-7-2-11 16,3-1-3-16,0 0-16 15,-6 2-10-15,-13 3-14 16,-24 9-7-16,12-9-11 16,4-1-4-16,5 4-7 15,-14-5-2-15,18 5-3 16,-5 1-2-16,1-2-1 16,12 4-2-16,-1 0 0 15,4 1-2-15,0-3-1 16,4 0 0-16,2-2 1 15,2 0 1-15,6 4 0 16,1-5 0-16,4 1-1 0,3-1 2 16,4-3 0-16,-1-1 0 15,5 0 0-15,-1-4 2 16,-5-3 2-16,18 1 1 16,-3-8 0-16,-4-6 0 15,11 0 0-15,-16-5-1 16,5-5 0-16,-3 4 0 15,-10-4-1-15,2 5-2 0,-9 4-1 16,2 9-4-16,-5 13-7 16,-4 1 1-16,-2 17-3 15,-4 3 2-15,-2 4 4 16,-7 5-1-16,-2 4 3 16,-2 3-1-16,-4 10 3 15,-2 12 0-15,-1 8 3 16,-6-6 1-16,8-1 2 15,-1-8 1-15,-3-12-1 16,10 5 0-16,-18-8 2 16,5-3 0-16,3 0 2 15,-6-5 0-15,10-3 3 16,-2-7-1-16,5-11-1 16,0-5-1-16,2-15-9 15,4 2-7-15,-1-19-15 0,6-3-12 16,3-7-15-16,5-8 3 15,4 9 10-15,5 2 11 16,9 7 21-16,-2-1 4 16,8 1 12-16,1-2 8 15,11-1 13-15,8 5 8 16,0 6 4-16,5 5 0 0,0 7-6 16,-3 2-9-16,-2 7-12 15,-1 1-5-15,-10-4-5 16,-6 1 1-16,-4-1-38 15,-9-3-40-15,-1 4-185 16,-3-8 163-16</inkml:trace>
  <inkml:trace contextRef="#ctx0" brushRef="#br0" timeOffset="7043.647">23340 12048 818 0,'-6'-7'373'16,"-6"1"-183"-16,18 6-57 16,5 5-60-16,-1-3-13 15,11 5-9-15,-5 1-5 16,16-2-17-16,-10 1-4 15,2-6-1-15,-3-2-2 16,-2-7-3-16,5 5-2 16,-9-7-3-16,-1-4-2 0,-1 0-2 15,-4-6 0-15,-4-5-2 16,-3 3 0-16,-6 1-3 16,-1-1-1-16,-6 18-5 15,-4-2 1-15,-8 14 2 16,-1 7 2-16,2 4 4 15,-9 4-2-15,3-2 0 16,0 0-2-16,-10-1 1 16,16 3-2-16,6 1 2 15,-16 4 2-15,14-4 6 16,-9-5 5-16,-4 2 7 16,43-5 2-16,-7-3 4 15,6-2-1-15,21-3-2 16,-13 10-2-16,31-3-6 15,-25 6 1-15,-14-3-3 16,4-12 1-16,-5-4-3 0,19-8-1 16,27-12-2-16,-21 5 1 15,-10-3-44-15,8-4-33 16,-21 4-120-16,12-10-201 16,-5 8 254-16</inkml:trace>
  <inkml:trace contextRef="#ctx0" brushRef="#br0" timeOffset="7928.08">24333 11845 366 0,'19'1'294'15,"-36"-8"75"-15,34 1-83 0,-26-4-81 16,29-5-40-16,13 12-60 16,-34 5-19-16,2 4-32 15,-33 4-10-15,-4-4-15 16,11 8-5-16,46-7-6 16,-15 14-2-16,-8 7-7 15,2 2-3-15,-7 7 0 16,-24 0-1-16,5 8 1 15,10-18 1-15,-34 9-2 16,51-16 1-16,-7-8 1 16,-25 8 0-16,20-10 1 15,-5-2 0-15,12-2-42 16,2-4-40-16,0-8-118 16,-5-2-114-16,7-6 192 15</inkml:trace>
  <inkml:trace contextRef="#ctx0" brushRef="#br0" timeOffset="8459.992">24648 11805 539 0,'12'4'343'0,"-18"6"9"16,3-3-121-16,0 13-69 16,-17 0-25-16,5 18-29 15,-1 6-12-15,3-26-29 16,-1 6-13-16,-4-10-20 16,12 5-8-16,-15 8-10 15,5 6-4-15,5-12-3 16,0-9-1-16,10 2 0 15,-10-10 0-15,5 1 0 16,-8 1-1-16,11-14-7 16,5 2-3-16,15-16-20 15,2-12-12-15,4 5-23 16,7-18-14-16,-5 6 0 16,3 13 9-16,15-8 29 0,-11 17 14 15,-14-1 17-15,34-6 3 16,-53 16 6-16,24-4 11 15,27 14 22-15,-68 3 4 16,57 10 4-16,-10 8-5 16,-47 11-15-16,24 14-3 15,-20-7 1-15,5 6 0 0,11-18 0 16,24-7-1-16,-41 11-7 16,16-11-4-16,-9 10-3 15,-42-10 3-15,81-10-27 16,-32-3-55-16,3-8 47 15</inkml:trace>
  <inkml:trace contextRef="#ctx0" brushRef="#br0" timeOffset="9476.556">25387 12106 568 0,'-2'0'264'0,"1"0"-115"15,-4 1-18-15,4-1-48 16,0 0-6-16,0 0-3 16,-12 15 0-16,-16 16 4 15,20-22-2-15,-5-8-1 16,34-2-2-16,-18-4-13 15,-8-3-3-15,23-2-10 16,-20-4-5-16,6-3 3 16,22-11 3-16,10-13 1 15,3 5 4-15,-18-5-5 16,11-15-5-16,-18 1-13 0,0-8-9 16,18-4-9-16,2 14-5 15,-14 19-3-15,5-10-1 16,-11 9-2-16,3-2-1 15,-6-10-2-15,14 15-1 16,-6 2-1-16,2 3 0 16,33 4-2-16,-16 5 0 15,2 2-2-15,-5 12-1 16,-5 7-1-16,-11 7 0 0,7 7 3 16,-6-3 1-16,-16 3 5 15,14-11 3-15,-21 22-28 16,7-6-30-16,1-9-93 15,-4 9-69-15,-1-13 133 16</inkml:trace>
  <inkml:trace contextRef="#ctx0" brushRef="#br0" timeOffset="9796.91">25493 11790 743 0,'-13'-3'340'16,"6"6"-163"-16,14-7-28 15,-3 4-43-15,3 0-12 16,-4-3-2-16,11 6 2 15,5-2-3-15,5 0-5 16,11 4-6-16,-9-4-4 0,-17 14-18 16,0-4-9-16,9-5-19 15,-4-6-7-15,13-7-7 16,-13-10-5-16,-13-2-68 16,0 8-71-16,36-4 79 15</inkml:trace>
  <inkml:trace contextRef="#ctx0" brushRef="#br0" timeOffset="10194.095">26018 11910 446 0,'5'-27'339'15,"-4"5"69"-15,-1 9-119 16,0 21-110-16,-5 7-32 16,10-7-54-16,-7 8-18 15,-4 11-13-15,1 7-13 16,-15 27-10-16,-1-4-3 0,6-8-10 15,-18 2-4-15,-1-11-10 16,12 1-2-16,-21 8-2 16,46-7-1-16,-22 4-2 15,-4 1-2-15,14-19-3 16,-25-3-14-16,24-18-36 16,6-3-28-16,4-7-84 15,0-2-46-15,7-9 130 16</inkml:trace>
  <inkml:trace contextRef="#ctx0" brushRef="#br0" timeOffset="10745.884">26055 11837 372 0,'-7'-14'242'16,"0"4"-13"-16,5-1-77 15,-1-1-15-15,1 3-19 16,2 1-3-16,-10 9 9 15,11-1 1-15,-2-4-6 16,-5 8-9-16,21-11-17 16,-6 2-6-16,19 3-7 15,-4-11-5-15,10 6-22 16,-20 6-15-16,17 1-20 16,26-3-5-16,-10 3-9 15,26-5-2-15,-26 9-2 16,-16 8 1-16,-7 3 1 15,-17 13 2-15,3-2 8 16,-4 3 4-16,-8-5 7 16,-1 4 5-16,-17 9 0 0,-6-11-1 15,-2-1-5-15,-29 5-4 16,19-20-9-16,1 7-1 16,-14 0-1-16,23-19 0 15,-23-1 4-15,-3-1 1 16,9-6-3-16,3 4-1 15,13-9-4-15,8 6-26 0,4 1-79 16,6 2 32-16,8 13 21 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1:36:06.54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8252 5070 255 0,'0'-73'159'0,"5"65"-4"16,-3 3-14-16,2 3-17 16,0-2-1-16,-2 3-1 15,-2 0-5-15,0 0-21 0,0 0-7 16,0 0-16 0,0 1 0-16,0 0-3 15,0 0-7-15,0 0-2 0,0 0 1 16,-1 0 2-16,0 0-1 15,-1 0 0-15,1 0-7 16,0 0-10-16,0 2-5 16,-3 5-13-16,-1-2-5 15,3-1-8-15,-1 0 0 16,1-2-7-16,-2 0-1 16,-5 5 0-16,-23 25-4 0,36-21 1 15,-10-5-1 1,9-3-2-16,5 3 0 15,-8-6 0-15,6 0 4 16,-5-2 4-16,-1 1 1 0,0-1 3 16,4-1-3-16,12-7-4 15,23-18-1-15,-28 26-4 16,-5-14 0-16,-1 10 1 16,-7-8-1-16,-4-5 2 15,3 23-2-15,-6 4-1 16,-2-1 0-16,-1 4 1 15,-3 1 2-15,-7-11 0 16,16 11 2-16,-12 0-2 16,6-10 0-16,21 9-2 15,-9-8 1-15,16-1-2 16,-7 2 8-16,-11-4-72 16,3 0-34-16,0-5 61 15</inkml:trace>
  <inkml:trace contextRef="#ctx0" brushRef="#br0" timeOffset="836.26">8730 4753 312 0,'23'-84'250'0,"-20"67"12"15,9 15-22-15,-6-12-18 16,-2 12-35-16,0-2-16 16,-3 0-36-16,2 9-18 15,-1-5-33-15,-2 0-13 16,0 0-18-16,-1-1-1 0,0 1 0 16,-1 0-8-1,1 0-7-15,-2 6-4 16,-7 12-9-16,-13 36 1 0,9-36-4 15,2 8-5 1,-7 3-5-16,-6 1-2 0,13 3-3 16,-2 5 0-16,1-24 0 15,5-3-1-15,-11-1 1 16,7-9 0-16,5 12 3 16,-3-13 2-16,9 0 4 15,-8-12-1-15,8 9-6 16,8-4-4-16,-7 1-7 15,10-6-1-15,4-3-1 16,6 3 0-16,9-7-1 16,-2 13 0-16,4 2-1 15,-14 1 1-15,4 17 0 16,-5-5 1-16,3 4 3 0,6 3 1 16,-8-9 2-1,3 6 1-15,-2 2 2 16,1-11 1-16,4-5 0 15,1-13 0-15,0-5-8 16,-2 8-28-16,14 11-63 16,-18-22-48-16,5 5-266 0,4-3 271 15</inkml:trace>
  <inkml:trace contextRef="#ctx0" brushRef="#br0" timeOffset="1235.11">9208 4565 965 0,'0'-11'497'16,"-11"-9"-152"-16,-4-2-121 15,15 21-35-15,1 8-77 16,4 3-35-16,1 11-52 16,-18-10-7-16,-7 8-1 15,-5 13 4-15,8 15 4 16,-5 11 2-16,8-13-7 16,-11 5-4-16,-3-12-3 15,3-7-2-15,-6 5-5 16,10-2 0-16,-6-8-4 15,1-2-1-15,10 2 9 0,5-11-5 16,0-5 5-16,-1-3-5 16,0-7-35-16,1-7-35 15,9 0-73-15,-10-3-49 16,25-9 113-16</inkml:trace>
  <inkml:trace contextRef="#ctx0" brushRef="#br0" timeOffset="1953.11">9467 4565 820 0,'0'-10'401'15,"9"8"-127"-15,2 2-61 16,-5-2-52-16,14 8-28 15,-26-8-48-15,10 8-16 16,3 1-12-16,-30-3-2 16,22 24 8-16,-17-5 0 15,-5 8-12-15,11 8-8 16,-14-2-11-16,-6-5-6 16,7 13-13-16,-2-1-1 15,3-6-7-15,7 5-2 16,3-14 1-16,5-1-1 0,3-7 1 15,4-1-2 1,3-5 1-16,0-11-1 0,10 11-2 16,-4-9 0-16,13 4 0 15,1 0 1-15,10-15-1 16,4-2 1-16,9-3 0 16,0-6-1-16,10 5-3 15,-3-14-5-15,-18-14-1 16,4 13 1-16,-26-3 5 15,-2 10 3-15,-6 10 3 16,0-3 0-16,-10 3-1 16,3 8-2-16,-18 5-1 15,6 8 1-15,-3-3 0 16,1 7 1-16,-7 7 2 47,4-10-1-47,0 9 2 0,-2 1-1 0,22-5 0 0,-7-4 0 15,2 6-1-15,4-7 2 0,10-4-31 16,-11 10-39-16,33-6 439 0,-2-5-305 16</inkml:trace>
  <inkml:trace contextRef="#ctx0" brushRef="#br0" timeOffset="2902.43">9864 4616 579 0,'-65'-27'309'0,"64"27"-70"16,1-3-50-16,-8 3-37 16,16 0-22-16,0-1-22 15,1 1-6-15,17-5-16 16,-5-1-5-16,4-2-2 0,8-8-4 15,7 4-14-15,-2-7-5 16,11-1-10-16,6 13-6 16,-8-4-8-1,1 11-9-15,-17-2-15 0,-15-5-6 16,-7 20-8-16,-1 3 5 16,-14 17 8-16,-4 11 11 15,-12-5 2-15,-8 8-1 16,-3 8-5-16,10 11-7 0,-7-4-1 15,2-9 0-15,4-10 0 16,-15-18 2 0,18 2-1-16,-4 0-1 15,12-6 0-15,7 5-1 0,-7-17-6 16,9 1-13-16,-8-8-44 16,-8-5-20-16,9 1-58 15,2-2-45-15,-1 2 121 16</inkml:trace>
  <inkml:trace contextRef="#ctx0" brushRef="#br0" timeOffset="3186.29">9894 4849 1016 0,'11'-5'509'0,"-2"16"-167"16,10-4-134-16,8-11-22 15,4-7-61-15,3 5-26 16,-4-1-46-16,2 17-18 16,-4-6-14-16,9 9-5 15,-3-6-4-15,-8-8-2 0,-2 8 2 16,-9-2-17-16,-3-3-82 15,-4 11-47 1,3-10 73-16</inkml:trace>
  <inkml:trace contextRef="#ctx0" brushRef="#br0" timeOffset="4338.66">10724 4786 558 0,'56'-74'333'0,"-53"72"-12"16,1-2-73-16,-3 4-66 15,-1 0-34-15,0 0-48 16,-1 0-13-16,0 0-8 16,-7 12-8-16,-13 42-10 15,11-26-3-15,10 9-13 16,-18-17-3-16,-3 22-12 16,7-6-8-16,-5-8-8 0,-3-3-1 15,5-6-5 1,-4 2-1-16,11 1-3 15,4 7 0-15,-9-10-1 0,7 2 0 16,0-17 2-16,5 3 0 16,6-6 2-1,0-2 1-15,0 4-2 0,-5-4-1 16,2 0-3-16,4-9-2 16,25-41-1-16,0 35-2 15,-10-5-1-15,2-5 1 0,6-12 2 16,-13-12 1-16,15 9 0 15,5 0 0-15,5 9 0 16,10 11 0-16,-18-10 0 16,7 10 0-16,-14 12-1 15,-7 6-1-15,-3 19 1 16,-9 3 1-16,-7 18 2 16,2-9 6-16,-3 17 3 15,-13-2-1-15,15-9-2 16,-14 10-1-16,1-14-1 15,-7-6 0-15,2-1 0 16,5 0 1-16,9-8 1 16,5-3 2-16,-3-7 7 15,3-5 0-15,-2-9-4 16,5 1-4-16,7-15-11 16,-1-17-8-16,11 6-15 15,6-4-5-15,-4-4-1 16,13 7 5-16,5-20 16 15,-6-2 4-15,5 20 3 16,-9 11-1-16,-3 23 0 0,-5 4 0 16,-2 10 3-1,-2 1 2-15,-5 14 7 0,2 6 3 16,-14 11 3-16,1 7 0 16,-7-10-3-16,-9-2-2 15,3-14-1-15,3 4-1 16,-6-6-1-16,10 1 1 15,-6-7 3-15,1-7-1 0,5-5-24 16,-6-9-26-16,4 4-62 16,1-6-36-1,3-6 84-15</inkml:trace>
  <inkml:trace contextRef="#ctx0" brushRef="#br0" timeOffset="4873.17">11604 4759 556 0,'-14'7'354'0,"6"-1"36"16,6-1-145-16,1 6-71 15,7 0-12-15,0 1-31 16,-6 5-13-16,-4-8-18 15,-11 2-6-15,-6 12-15 16,-10-12-8-16,4 22-20 0,-3-10-8 16,2-16-9-16,25 14-5 15,-17-13-10-15,20 13-2 16,-2 1-8-16,-8-12-4 16,8-6-1-16,4 6-1 0,18 0 2 15,4-2-1 1,21 0 1-16,-13-9-1 0,-4-3 0 15,-9-7 0 1,0 3-1-16,7-1-1 0,-2-13-2 16,4 11 0-16,-15-13-1 15,-6-7 1-15,2 12 2 16,-10-7 1-16,-2-3 1 16,3 13 0-16,-9-7-2 15,-2-1 0-15,-4 8-1 16,-1-3-1-16,-9 11-1 15,5 6-1-15,-3-1-2 16,9 3-1-16,1-5 0 16,-10 7-3-16,10 13-30 15,-8-13-24-15,13 18-61 16,9-10-34-16,-1-3 538 16,-3 6-319-16</inkml:trace>
  <inkml:trace contextRef="#ctx0" brushRef="#br0" timeOffset="5273.11">12118 4582 1070 0,'75'-71'499'0,"-87"72"-218"0,6 13-115 16,11-8-19-16,-15 12-48 16,8-1-11-16,-15 9-16 15,-1 7-4-15,-4 15 1 16,-6 10-4-16,-3 15-4 15,3-4-10-15,-3-16-17 16,13-9-7-16,-8-16-10 16,-4 2-6-16,15-1-4 15,-2-8 0-15,10 0-5 16,7-16 8-16,0-5-21 16,-7-2-50-16,17-15 371 15,8 5-255-15</inkml:trace>
  <inkml:trace contextRef="#ctx0" brushRef="#br0" timeOffset="6082.64">12727 4573 910 0,'89'-57'402'0,"-96"45"-203"16,11 16-32-16,-22-7-58 15,12 6-26-15,-3 12-33 16,0-1-1-16,1 14 3 16,-3-3 0-16,-5 20 0 15,-2 0 1-15,-9 5-6 16,1 15-4-16,2-22-11 0,-1 9-8 16,-3-10-10-1,7-20-4-15,-2 13-2 16,1-9 1-16,13-12 1 0,0 9-1 15,4-13-5-15,4-14-27 16,-17-1-54 0,20-9-36-16,8-11 61 15</inkml:trace>
  <inkml:trace contextRef="#ctx0" brushRef="#br0" timeOffset="6455.05">13103 4472 1191 0,'2'-7'513'0,"-2"-3"-257"16,0 16-51-16,1-8-57 15,-1 2-29-15,0 0-41 16,0 0-14-16,-1 5-9 15,-1 21-4-15,-12 28-7 16,5-12-4-16,-8 0-4 16,-3-5-5-16,1 14-12 15,-1-3-4-15,-5 1-5 16,4 8-1-16,6-13-4 16,-3-1 0-16,0-8-3 15,5-13 0-15,-19-1 1 16,5-6-3-16,10 0-22 0,-8 0-18 15,17-7-67 1,-3-3-42-16,4-1-52 0,-2-6 21 16,5-2 110-16</inkml:trace>
  <inkml:trace contextRef="#ctx0" brushRef="#br0" timeOffset="6770.98">12727 4808 656 0,'-32'-56'411'16,"32"60"12"-16,2-5-232 15,7-4-17-15,10 4-30 16,1-2-10-16,8 3-2 15,5-2-6-15,-2 8-15 16,2-11-13-16,-1 6-42 16,-4 9-16-16,-4-5-24 15,-4-2-4-15,-3-1 3 16,-3-3-21-16,-6-3-97 16,-1-1 443-16,-3-5-291 15</inkml:trace>
  <inkml:trace contextRef="#ctx0" brushRef="#br0" timeOffset="7699.76">13555 4600 753 0,'51'-32'401'0,"-43"26"-58"16,0 6-83-16,-7-4-62 16,13 1-33-16,-26 9-59 15,10-3-21-15,1 11-29 16,-7 9-1-16,16-4-12 16,-14 9-6-16,-2 5-6 0,-4-9-6 15,-2 22-6-15,0-4-2 16,3-12-7-1,9 8-1-15,-5-15-1 16,0-8 0-16,1 8 1 16,1-10 2-16,5-21 5 15,4 13 1-15,2-22-4 16,-3-16-2-16,4 10-13 0,1-21-12 16,5 7-23-16,2-1-11 15,-7-3-10-15,8 10 4 16,-10 2 21-16,-8 9 10 15,6 9 16-15,-9 2 3 0,-7 10 1 16,4 3-2-16,-11 3-2 16,-2 10 2-1,-5 0 2-15,-1 3 2 16,-13 2 0-16,-7-3 1 0,17 2-1 16,2 10 1-16,7 4-1 15,4-10 0-15,-5 12-1 16,6-3 1-16,2-4-1 15,3 0 0-15,-1-8 0 16,4-7 0-16,6 3 2 16,4 13 0-16,-1-7 6 15,8-6 3-15,4-4 7 16,-1 4 2-16,12-14 7 16,-6 7 2-16,-1-1-1 15,16-10 0-15,-2 4-8 16,16-4-3-16,4-5-5 15,-1-2-3-15,3 0 0 16,-12-7 0-16,8 6 1 16,-4-7 2-16,-11 6 0 0,0-9 0 15,0 7-2 1,-11 6-2-16,11-1-3 0,-6 9-1 16,-16-6-2-16,4 9 0 15,-16-5-2-15,3-1-2 0,-3 4 4 16,0-5-15-1,-1 1-48-15,0 0-35 16,-6 2-83-16,2 0-47 16,0 0 146-16</inkml:trace>
  <inkml:trace contextRef="#ctx0" brushRef="#br0" timeOffset="8114.53">14314 4512 856 0,'-6'-15'406'0,"6"2"-133"0,0 10-70 16,2 3-55-16,-2-7-23 16,-6 10-38-16,4 10-12 15,-2 5-3-15,-7 8 8 16,10 8 13-16,-12-11 3 16,-8 23-14-16,17 9-6 15,-16 11-15-15,-2 1-16 16,6-7-6-16,-7 3-12 15,6-18-16-15,2-5-1 0,-1-8-7 16,1-5 3-16,2-6 3 16,4-3-5-1,5-10-29-15,7-9-33 0,-3-7-546 16,6 1 433-16</inkml:trace>
  <inkml:trace contextRef="#ctx0" brushRef="#br0" timeOffset="69829.87">15057 4901 280 0,'85'-50'176'0,"-81"50"-1"16,4-13-12-16,-3 9-27 16,2-7-10-16,-6-3-6 15,9 12-7-15,-3-13-9 0,0 12-6 16,9 18-13-1,-13-12-9-15,7 3-12 0,-12-11-2 16,2-8-13 0,1 2-2-16,-12-4-2 15,15 26-2-15,-7-10-1 16,4-1-2-16,6 7-8 0,-9-13-3 16,-11 9-7-16,-1 17-1 15,-4-5 0-15,-1 4 0 16,-16 3-1-16,2-13-3 15,-5 11-6-15,1 4-2 16,15-13-2-16,-15 18-2 16,16-3 0-16,-1-2-2 15,-11-6 0-15,20 0 0 0,-24-8 0 16,12-9-1-16,27 12 0 31,-6-13-1-15,8 0-9-16,0 6-16 0,2-4-39 0,-16 1-22 0,12-3-40 15,-4-2-14-15,-8-5-44 16,6-7-43-16,-3-3 147 16</inkml:trace>
  <inkml:trace contextRef="#ctx0" brushRef="#br0" timeOffset="70127.61">14973 4705 678 0,'-7'-4'357'0,"7"9"-70"0,-3-4-68 15,1-1-62-15,1 0-25 16,0 0-44 0,-2 9-12-16,0 7-14 15,-2 42-7-15,11-33-8 0,-5-1-6 16,14 15-12-16,-3 0-3 15,-1-26-9-15,2 7-5 16,2-6-4-16,0-8-1 16,4 18-3-16,-1-12 0 0,-4-11-1 15,2-10 8-15,1 0-41 16,2 11-44-16,2-2 50 16</inkml:trace>
  <inkml:trace contextRef="#ctx0" brushRef="#br0" timeOffset="74247.32">16000 4599 243 0,'-1'0'134'0,"1"0"-39"16,0 0-28-16,0 0-27 16,0 0-1-16,-1 0 15 15,1 0 7-15,-1 0 13 16,1 0 3-16,0 0 4 15,-1 0-1-15,1 0-15 0,0 0-8 16,-2 0-8 0,2 0-3-16,0 0-2 15,0 0-5-15,0 0-7 16,0 0-1-16,0 0-4 16,0 0 0-16,0 0-3 15,0 0 0-15,0 0-1 0,0 0 1 16,-1 0 2-16,0 0 1 15,0 0-1-15,0 0-1 16,1 0-2-16,0 0-4 16,0 0-2-16,-1 0-1 0,0 0-2 15,1 0 2 1,0 0 0-16,0 0 0 16,0 0-1-16,0 0 1 0,0 0 7 15,0 0 2-15,0 0 1 16,0 0-2-16,0 0-8 15,0 0-2-15,0 0-5 16,0 0 0-16,0 0-3 16,0 0 0-16,1-2-2 15,6 1 0-15,1-1-2 16,33-11 0-16,-29 9 0 16,6 4 0-16,3-3 1 15,-1 2 1-15,3 0 1 16,7 1 0-16,-11 0-1 15,8 5 0-15,-7-3-2 16,-20-2 0-16,12 9-1 16,-13-4 2-16,-2 9 3 15,1 1 3-15,-6 1 9 16,8 3 3-16,5-5 2 16,-5 4 1-16,-4 0-5 15,-6 5-2-15,-10 4-2 16,6-8-1-16,-11-3-1 0,-4-3-1 15,4-8 0-15,-7 8-2 16,5-13-3-16,-1 0 0 16,3 4-1-16,6-10-1 15,1 4-1-15,3-13-1 16,-2-3-3-16,5 2 0 16,6 8-2-16,6 13-2 0,3-3-2 15,1 11 0-15,0-17 0 16,0-9 2-16,9 13 2 15,8 3 0-15,-5 7 1 16,9 8 0-16,-4 2 1 16,-6-20 0-16,15 16 0 15,-6-11 0-15,5 2 0 16,4 15 0-16,-13 1 0 16,5 18 1-16,-9-9 0 15,-7-6 0-15,-6-5 0 16,-1-13 0-16,-11-1 1 15,8 14 0-15,-7 0 3 16,-3 3-1-16,-16-3 0 0,-18-10 7 16,0-5 7-1,-7-1 4-15,7 5 7 16,-6-10-5-16,5-5-3 16,5-1-2-16,-3-8-6 15,8 4-1-15,1-1-5 0,-4-5 0 16,10 1-6-16,-2-12 0 15,9 9-2-15,4-6-3 16,6-9-2-16,8 27 1 16,1-13-30-16,1 2-18 15,8 11-72-15,4-22-53 0,11 10-76 16,5 2 146-16</inkml:trace>
  <inkml:trace contextRef="#ctx0" brushRef="#br0" timeOffset="75176.78">16551 4566 777 0,'11'-2'360'0,"-3"-2"-168"16,-5 4-32-16,-3 1-49 15,-3 3-25-15,2-4-14 16,0 0-2-16,-4 11-13 16,-19 40-1-16,2-14-8 15,4-3-7-15,-6 10-9 16,0 12-4-16,0-12-9 16,-2 0-4-16,3-5-7 15,-7-25-2-15,8 17-3 16,5 5 0-16,-3-19-1 15,10 17-1-15,2-19 0 0,4-7-1 16,0 12 0 0,11-10 0-16,-3 2-2 15,-4-2 0-15,20-6 0 16,-9 2 1-16,21-4 1 0,5 1 0 16,0-8 0-1,1 4 0-15,-5-9 3 0,5-2-1 16,-4 2 1-16,-11-10-1 15,2 11 2-15,-1-3 0 16,-8 0 1-16,4 3 2 16,-19-6 0-16,-10 2 2 15,3-9-1-15,-9-4-2 0,2 17-3 16,-5-21-3 0,-2 25-1-16,8 7-3 15,-4-13 0-15,1 25 0 0,-1-1 1 16,0-7 2-16,-3 11 1 15,13-5 0-15,-5 3 1 16,4-3 0-16,15 11 0 16,-16-1-1-16,21-2 0 15,0 4 0-15,4-11 0 16,17 2 0-16,-18 3 0 16,2-4 2-16,1 3-27 15,-3-4-29-15,3-8-97 16,8-4 236-16,-26-8-94 15</inkml:trace>
  <inkml:trace contextRef="#ctx0" brushRef="#br0" timeOffset="75465.8">16922 5036 1179 0,'61'-21'519'0,"-69"29"-254"16,1 5-52-16,-4-9-66 15,-1 10-35-15,-2-6-47 16,4 3-16-16,0 0-22 15,-3-6-6-15,6 4-12 16,-4-8-2-16,5 12-25 16,5-2-28-16,-5-2 31 15</inkml:trace>
  <inkml:trace contextRef="#ctx0" brushRef="#br0" timeOffset="76997.73">17568 4577 311 0,'6'3'224'15,"-6"-9"-7"-15,6 6-26 16,-6 0-12-16,0-1-30 16,0 0-10-16,0 0-17 15,0 0-7-15,20-3-7 16,11-1-6-16,-31 8-11 15,13 2-6-15,-25-4-19 16,-17-9-6-16,6 10-13 16,5 3-3-16,-6-1-4 15,14 9-4-15,-16-9-7 16,-9-1-8-16,1 1-8 16,2 2-4-16,4-4-4 15,1-1 2-15,4-1 0 0,1-2-2 16,3 2 0-16,8 0-4 15,1-1-3-15,9 3-2 16,-1 1-1-16,-1-3 0 16,3 0 2-16,0 0 0 15,0 0 1-15,0 0 1 16,0 0 1-16,-1 0 0 16,1 5 0-16,1 6 0 0,-2 31 0 15,-6-24 0-15,0-2 0 16,-9-4 1-16,5 12 0 15,14-1-1-15,-16-10 1 16,18 13 0-16,-9-16 0 16,-14-7-1-16,20 18 0 15,-4-8 0-15,-4-10 1 16,17 10-1-16,-21-8 0 16,15-5 0-16,-9 10-2 15,4-15-1-15,6 2 0 16,-3-16 0-16,19 2 0 15,-19 1-1-15,12-8 0 16,0 14-1-16,-1 2 2 16,17 8 0-16,-2 0 3 15,-3 3 0-15,0-4 0 16,-9-6 0-16,10 16-1 0,-5-5 1 16,-2 15 0-16,2 8 0 15,-8 2 0-15,-3-3 0 16,0 6 0-16,-5-15 0 15,-2 10 1-15,8 6-1 16,-14-10 2-16,-1 3-1 0,-6-8 1 16,-5-2 1-1,3-1 2-15,-3 9-1 16,-3-11 3-16,-8-3 4 0,-6-8 11 16,-3-6 2-16,-4 1 4 15,1-4-4 1,4 0-11-16,8 8-2 0,-12-4-6 15,10 0-1-15,1 1-3 16,-4-7-1-16,16 5 0 16,-8-1-1-16,10 4 1 15,-2-3-17-15,11 4-67 16,4 5-16-16,5-2 49 16</inkml:trace>
  <inkml:trace contextRef="#ctx0" brushRef="#br0" timeOffset="78881.83">18181 4969 428 0,'71'-27'284'16,"-71"24"-5"-16,1 3-116 15,-2 1-19-15,1-1-47 16,-1-1-17-16,0 0-8 16,-3-10-2-16,-13-25-10 15,17 34-4-15,3 6-9 16,1-4-5-16,-5-1-5 15,1 0-3-15,0 1-9 16,-1 0-2-16,-1 0-1 16,-3 2 3-16,-15-2-2 0,-41-16-1 15,31 18-6-15,1 13-5 16,-12-3-5-16,19 13-2 16,-1-17-2-1,-4-6-1-15,10 5-1 16,-3 2 0-16,6 3 0 15,2-1-1-15,-2-7-1 0,2 3 0 16,4 12 1-16,1-3-1 16,3 0 1-16,1-8-1 15,2-3-1-15,5 6 1 16,9 3 1-16,-1 7 0 16,6-13 0-16,-1-4 0 0,0 5 1 15,2-9 1-15,5 4 2 16,2-5 0-1,1-10 1-15,12-7 0 0,-2-9 0 16,-7 4 0-16,-4-16 0 16,-2 19-1-16,-7-7 0 15,2 5 0-15,-2 6-1 16,-17-10-1-16,3 26-2 16,-4-27-3-16,2 42-2 15,-9-6-1-15,-8-13 1 16,10 41 3-16,-8-5 1 15,7 4 2-15,1 16 0 16,-16-8 0-16,-1 1 1 16,9 13 0-16,-14-2 1 15,11 14 1-15,-2-4 1 16,-14-16-1-16,8 3 2 0,-6-22 0 16,-1-11 1-16,12 12-1 15,-4-15 1 1,-1-1 0-16,3-6 1 0,-1-12 2 15,8 2-1-15,4 2-1 16,4-18-4-16,4 0-2 16,-3-26-3-16,11 2-2 15,1-6-1-15,2-11 2 16,12 10 0-16,-4-5-1 16,12 20 13-16,4 1 14 15,12 8 10-15,1 0 8 16,7 1-5-16,-3 6-9 0,9 4-3 15,6 9-4-15,-7-2-6 16,6-1-3-16,-15 13-5 16,-4-3-1-16,-5-4-2 15,8 11 0-15,-8-13-12 16,-14-1-29-16,-1 3-60 16,-10-6 68-16,-13 2-3 15</inkml:trace>
  <inkml:trace contextRef="#ctx0" brushRef="#br0" timeOffset="79814.38">15509 5405 360 0,'-8'-3'228'0,"1"5"-20"15,2-8-37-15,-1-7-16 16,5 9-11-16,0 1-6 31,1 1-24-31,0 1-7 0,0 1-13 0,0 0-6 16,0 0-1-16,3 1 1 16,9-1-9-16,27-1-9 0,-21 1-5 15,1 0-7-15,10-9-14 16,5 6-10-16,-1-8-13 15,7 11-5-15,4 4-7 16,12-5-1-16,13 15-4 16,11-1-1-16,8 0-1 15,-9-5-1-15,19-11 0 16,-3 3 0-16,15 3 1 16,4-8 0-16,13 15-1 15,0-8 1-15,3-4 1 16,3 5 1-16,-6 2 1 15,5 3 1-15,-14 4-2 16,3-1 0-16,-12-5-1 16,-10-2-1-16,-5 0 1 15,-5 9-1-15,-16-6 1 16,-3-10 0-16,-9-3 1 16,-16-2 0-16,-13-9 2 0,-6 17-1 15,-21-2-2 1,-7-5-7-16,-15 6-29 15,-16-9-28-15,-7 10-31 0,3 0 50 16</inkml:trace>
  <inkml:trace contextRef="#ctx0" brushRef="#br0" timeOffset="80578.85">16013 5681 286 0,'-16'-9'225'16,"34"-4"20"-16,-11 11-31 15,-6-3-9-15,21 0-15 16,-19-1-13-16,-2 4-35 16,2-2-12-16,0 7-33 15,-4-5-16-15,-1 2-27 16,1 0-14-16,-2 7-18 15,0 22-5-15,-37 33-3 16,27-24-1-16,3 6 2 16,5-5 0-16,-9 1-2 0,-5 0-1 15,-2-3-5 1,-2 5-1-16,4-14-2 0,4 7-1 16,2 2 0-16,-3-12 0 15,12 9-1-15,-5-19 0 16,-4-5-1-1,14 11 1-15,-15-12-22 0,11-4-31 16,0-5-82 0,3-13-57-16,8 1 113 0</inkml:trace>
  <inkml:trace contextRef="#ctx0" brushRef="#br0" timeOffset="81367.45">16452 5784 1039 0,'-4'6'445'0,"-5"4"-234"16,-2 4-34-16,-5-4-53 15,-3 6-32-15,-1 4-51 16,2 7-12-16,-9 13-6 15,12-8-3-15,-5 12-1 16,8-15-2-16,-10-1-9 16,-15 0-1-16,12-1-3 15,2 5 0-15,9-8 0 16,15 1-1-16,-8-11-1 0,-1-13-1 16,11-4-1-16,0-13-1 15,7-5-2-15,-1 1-2 16,4-13-13-16,8 4-9 15,3-13-10-15,14 2 1 16,4 7 15-16,-5-11 11 16,18 13 10-16,-26-4 1 15,5 26 9-15,-2-3 1 16,-18 8 2-16,8 4-1 16,-8 0-3-16,-5 18 1 0,-8 19 3 15,-3 7 2-15,-9-4-2 16,3 8-2-16,-18-9-4 15,14 1-1 1,-4 2-2-16,-1 3-1 0,29-15-1 16,-27-7 0-16,6 11-1 15,-1-23 0-15,-5 11 2 16,15-21-1-16,2-26-1 16,6 2-1-16,2-27-8 15,5 17-7-15,6-18-15 16,3 1-2-16,17 2 3 15,1-20 8-15,-4 26 16 16,8 11 2-16,-20-7 16 16,17 32 4-16,6 4 5 15,-13-17 1-15,5 41-13 0,-22-8-4 16,-9 14-2 0,-1 10 0-16,-11-14 0 15,-3 14-1-15,-5-8 1 16,-2 11-2-16,-7 4 0 15,0-10 0-15,-1-5 0 0,0-5 0 16,6-6 2-16,5 0-4 16,-2-4-31-16,-2-8-29 15,14-11-76-15,0-11 82 16</inkml:trace>
  <inkml:trace contextRef="#ctx0" brushRef="#br0" timeOffset="81830.53">17274 5920 1082 0,'-19'11'491'0,"-11"19"-226"16,6-2-49-16,-3-15-67 15,-11 17-37-15,9-13-46 16,-1-1-15-16,3 1-19 15,4-10-9-15,8 11-12 16,6-3-4-16,-21 4-4 16,30 3-1-16,5-4-1 15,3 4-1-15,31-10 0 16,-22 1 0-16,14-5 0 16,-8 0 0-16,8-3 0 15,0-11 0-15,-3-7 0 16,8-2-1-16,-5-5 0 15,-1 3 1-15,-6-6 0 16,1 0 2-16,-11-3 2 0,-7 0 0 16,-7-8 0-16,-5 4 1 15,-2-7 0-15,-3 9-2 16,-1 13-1-16,-4 1-2 16,3 21-1-16,2-13-2 15,-3 5 0-15,9 0-1 0,-15-10 3 16,0 6-20-16,1 8-47 15,-1-3-37-15,16 19-97 16,-8-5-393-16,36 2 416 16</inkml:trace>
  <inkml:trace contextRef="#ctx0" brushRef="#br0" timeOffset="82179.95">17739 5663 1058 0,'-4'-19'517'0,"4"10"-154"0,-3 7-116 16,7 2-103-16,-6 7-40 15,3 7-60-15,-6 7-13 16,-1 13-1-16,-1 21-2 16,-5 0-1-16,2 0-1 0,-8 2-2 15,-1-12 1 1,0 0-6-16,23 3-4 16,-21-2-6-16,16-4-3 15,-13-5-1-15,-17-5-2 0,29-19-5 16,-8-2-26-16,5-6-55 15,7-9-50-15,12-1 76 16</inkml:trace>
  <inkml:trace contextRef="#ctx0" brushRef="#br0" timeOffset="82782.78">18900 5250 638 0,'-1'0'373'16,"0"0"-81"-16,0-1-57 16,0 0-17-16,0 0-49 15,0 0-19-15,1 1-19 16,0-1-16-16,25-4-13 15,40-7-5-15,-19 4-19 16,7 6-9-16,-2-4-17 16,-2 6-12-16,0-9-20 15,-4 8-9-15,2-7-6 16,-3 3-2-16,-8-5-1 16,0 2-2-16,-16 5-40 15,-4-5-37-15,-12 14-86 16,-2-4-31-16,-14 3 117 15</inkml:trace>
  <inkml:trace contextRef="#ctx0" brushRef="#br0" timeOffset="83104.08">19010 5451 774 0,'-71'38'473'16,"75"-38"-9"-16,0-1-222 16,4 7-16-16,16-18-48 15,-4 13-26-15,11-11-33 16,-5-1-17-16,12 16-22 16,13-15-12-16,-3 10-23 15,11 7-12-15,-13-22-17 16,-6 14-6-16,4 2-5 15,-2-4-2-15,-23 7-1 16,6-10 5-16,-12 10-33 16,-12-4-35-16,13 1 335 15,2 18-232-15</inkml:trace>
  <inkml:trace contextRef="#ctx0" brushRef="#br0" timeOffset="105106.439">20182 4983 374 0,'27'-34'251'16,"-27"32"-17"-16,3-16-55 0,-2 6-17 16,5 8-17-16,-1-6-4 15,1 9 0-15,-1-13 6 16,1 10-9-16,-4-6 1 31,0 5-26-31,1 5-21 0,-3-3-33 0,0 2-19 16,0 1-21-16,-1 0-4 15,0 9-5-15,-2 2-1 16,-16 39-4-16,8-27 1 0,-1 7-2 16,6 9-1-16,-5-12 1 15,-4 10-2-15,1 3 1 16,-8 0 0-16,7-2 0 16,-3 0 0-16,3-1-1 15,2-2 0-15,-4 2 0 16,10-11 0-16,1-11 1 15,6-2-1-15,-2-4 0 16,-7-7 2-16,1 11-19 16,10-8-39-16,5-28-96 15,2 17-60-15,12-15 120 16</inkml:trace>
  <inkml:trace contextRef="#ctx0" brushRef="#br0" timeOffset="105712.65">20470 5055 604 0,'-41'-52'330'16,"36"55"-62"-16,-1-8-45 0,2 7-51 16,8 4-24-16,-2-6-31 15,0 10-14-15,-3-17-29 16,1 0-12-16,2 8-19 15,3-7-6-15,8 4 2 16,-2-7 0-16,11-9-1 16,8 2-2-16,11-2-8 15,-4 3-3-15,3-4-6 16,-4 4-4-16,-5 5-7 16,1 5-2-16,-4 6-2 15,-8 7-1-15,-3 12 0 16,-1 1 0-16,-10 8 2 0,-2-6 1 15,-8-5 4-15,-6-1 1 16,-7 11-1 0,0 3-1-16,-5 3-3 0,-5 0 0 15,6-3-2-15,-7 8-1 16,8 1-1-16,-8 0 0 16,2 4 0-16,10-14-1 0,-2-3 0 15,10-7 1 1,1 2-1-16,-5 4 0 15,-4-11 5-15,16-3-16 0,-5-7-26 16,6-7-30-16,0 2-103 16,-1-1-46-1,0-1 129-15</inkml:trace>
  <inkml:trace contextRef="#ctx0" brushRef="#br0" timeOffset="106041.52">20587 5226 555 0,'-43'-41'374'0,"33"37"65"16,0 2-160-16,9 4-75 15,-4-2-28-15,5 1-67 16,0-2-22-16,0 1-33 0,0 0-7 15,7 0-8-15,-4 0-4 16,26 1-8-16,33-1-2 16,-19-2-2-16,3 0-4 15,-14-4-5-15,4-2-3 16,-2-5-4-16,-10 4-1 0,4-1-1 16,7 4 8-1,-7 2-40-15,-1-2-38 16,-13 6-96-16,-10-3 540 15,0 6-317-15</inkml:trace>
  <inkml:trace contextRef="#ctx0" brushRef="#br0" timeOffset="106386.28">21056 5327 1058 0,'37'23'487'0,"-37"-24"-184"15,6-7-89-15,-10 14-72 16,5-1-36-16,-1 0-57 15,-1 4-9-15,2-9-10 0,-9 3-2 16,4 13-5-16,4-8-8 16,-8 1-7-16,10 4-1 15,-3-21-2-15,-13 4-1 16,14 3-2-16,-2-1-21 16,-2 10-65-16,5-17-35 15,9 2 64-15</inkml:trace>
  <inkml:trace contextRef="#ctx0" brushRef="#br0" timeOffset="107004.42">21650 4936 877 0,'-1'1'442'0,"-1"-6"-92"15,2 5-118-15,-1 0-83 16,0 0-34-16,0 0-59 16,0 2-4-16,-4 7 0 0,-28 34-2 15,11-21-14-15,-1 3-11 16,-4 10-9-16,5 4-4 15,-8-5-6-15,2 2-1 16,5-6-3-16,2 4 1 16,7 1-2-1,3-12-1-15,7 9-1 0,-2-10 0 16,17-10-1-16,-1 11-1 16,2-11 0-16,11-3-1 15,5-14 2-15,-2 2 1 0,9-22 1 16,3 7 1-16,-8-1 0 15,9-23 2 1,-4 8-1-16,-8-13 1 0,1 10 1 16,2 1 1-16,-8 3 0 15,2 2 0-15,-8-12 1 16,-5 13-1-16,-5-2 1 16,-6 3 0-16,-10 10-1 15,-3-12-1-15,-6 12-2 16,-2 19-2-16,-4 4-3 15,1 13 1-15,0 5-1 16,-1-19 0-16,5 7 5 16,5 10-17-16,-3-9-34 15,-1 3-23-15,2 4-74 16,10-16-20-16,3 9-212 16,4 7 245-16</inkml:trace>
  <inkml:trace contextRef="#ctx0" brushRef="#br0" timeOffset="107856.53">22452 4851 636 0,'17'2'318'16,"-7"-4"-89"-16,4 2-31 0,-7 2-36 15,-7-4-21-15,6 2-16 16,-3 13 4-16,-3 0 16 16,0 1 2-16,-16-8-17 15,-3-6-16-15,-1-6-30 16,-12-1-12-16,6 11-16 15,-4-8-11-15,-14 10-19 16,12-3-8-16,-5-3-11 16,0 3-3-16,12 5-2 15,0-9-1-15,8 6 0 16,4-5-1-16,2 3 0 16,2 5 0-16,4-5-1 15,4 12-1-15,-2-11 0 16,3 5 0-16,-1 1 0 0,-3-4 1 15,-1 0 1 1,-3-1 0-16,1 5 0 16,3 3 0-16,-5 5 0 15,4 2 0-15,0-5 0 16,-16 0 0-16,8-2 0 0,12-1 0 16,-10-2 0-16,7-3 0 15,4 1 0-15,-12-4-2 16,12 1-4-16,12-1-1 15,-7-3-3-15,4-2 1 16,14-7 0-16,-1-1 1 16,15-7-2-16,6 3-3 0,-4 2-4 15,2-1 1-15,-1 6 3 16,7 3 5-16,-12 3 7 16,-2 6 0-16,-10 8 1 15,-10 2-2-15,-3 2 2 16,-8 2 0-16,-5 6 0 15,-2 4 1-15,-6 14 1 16,-2-10-1-16,2 10 2 16,-11-5-1-16,-3-5 1 15,-5-8 2-15,-12-4 2 16,4 7 1-16,-8-14 5 16,-3 4 3-16,1-13 5 15,2-18-2-15,-4-1-5 16,9 10-4-16,8-16-8 15,3 19 0-15,14-11-2 16,-4-12 2-16,4 11-4 16,0-16-22-16,15 10-90 15,1-6 441-15,9 1-277 0</inkml:trace>
  <inkml:trace contextRef="#ctx0" brushRef="#br0" timeOffset="112102.459">23105 5216 191 0,'-32'-8'139'0,"34"7"25"15,-2-7-6-15,1 2-19 16,-1 5-8-16,3-5-11 16,-3 6-3-16,0 0-4 15,0-1-4-15,0 0-17 16,0 0-8-16,1 0-18 16,3-1-4-16,0 0-6 15,-3 1 0-15,-1 0 6 16,3-1-1-16,-3 1 2 15,0 0-5-15,0 0-16 0,0 0-6 16,0 0-13-16,0 0-6 16,-1 0-8-16,-4 0-3 15,-20-3-4-15,-37 4 1 16,34 10-2-16,-11 3-1 16,6 10 0-1,22-2 0-15,-15-2 0 0,4 5 0 16,2-11-1-16,-6 16 0 15,18-13-2-15,-3-3 0 16,11 3-2-16,1-5 0 16,9 3 0-16,9 0-1 15,-2-9 2-15,7 11-1 16,0-4 3-16,3-2 0 0,5-3 2 16,-11-18 2-16,9-1 1 15,-7-25 1 1,0 8 0-16,5-11 0 0,-7 4 0 15,0 6 0-15,-10-8 0 16,1 14-1-16,-3-6-1 16,-5 17-1-16,-1 8-2 15,4 0-5-15,-12 14 0 16,-3 1-1-16,-3 18 1 16,-11-2 2-16,6 18 3 15,0 17-1-15,-8-13 2 16,2 13 0-16,-3-5 0 15,-2-10 0-15,10 10 0 16,6 3 0-16,2-6 1 16,1-9-1-16,-5 2 1 0,-16-7 1 15,4-10 0-15,0 5 1 16,-9-15 2 0,13-1 0-16,-6-10 2 0,-2-11-1 15,12-15-3-15,-1-4-2 16,4-9-3-16,5 4-4 15,3-8 0-15,0-6-1 16,11 9 2-16,-4 1 1 16,11 9-1-16,4 7-1 0,5 1 1 15,14-4 5 1,1 5 8-16,10 1 5 0,6 5 8 16,2 1-1-16,7 5-4 15,-7-5-1-15,0 2-8 16,-6 4-3-16,-4-2-1 15,1 6 0-15,-12-5 1 16,-3-1 2-16,-2-9-12 16,-10 2-22-16,-10-8-67 15,-9-7 0-15,0 11 48 16</inkml:trace>
  <inkml:trace contextRef="#ctx0" brushRef="#br0" timeOffset="112835.439">23849 4873 715 0,'20'-7'353'16,"-11"-10"-109"-16,-5 15-21 15,-6 1-40-15,1 1-21 16,1 0-54-16,0 0-27 15,0 0-45-15,1 3-15 16,-1 5-5-16,-3 20 1 16,-7 30 4-16,-7-25-1 15,-2 9-3-15,-13-11-1 16,5 4-4-16,-2 0-2 16,-7 7-3-16,13 5-1 0,-1-14-1 15,1-5-2-15,9-8 0 16,1 2 0-16,2-3 8 15,7 1-12-15,2-28-55 16,3-6-35-16,3-9-103 16,3-12-318-16,8 1 358 15</inkml:trace>
  <inkml:trace contextRef="#ctx0" brushRef="#br0" timeOffset="113166.32">24208 4854 782 0,'16'-8'434'0,"-6"-18"-91"31,0 13-115-31,4 17-17 0,-9-19-55 0,4 17-36 16,-6 1-47-16,-6-4-14 15,3 16-17-15,-10 3 0 16,-3 9 1-16,0 8-6 15,-15 2-14-15,2 5-4 16,-2 1-10-16,-4-5-2 16,6 2-2-16,2-1-2 15,1-5 0-15,1 4 1 16,3 3-2-16,7-11 0 0,0 3 0 16,10-1 1-16,2-16-21 15,-14-18-33-15,20 2-70 16,-6-21-54-16,7-4 104 15</inkml:trace>
  <inkml:trace contextRef="#ctx0" brushRef="#br0" timeOffset="113481.459">23767 5058 874 0,'-1'-8'478'0,"-2"0"-120"15,1 8-124-15,5-14-26 16,11 14-75-16,-7 0-34 16,17-5-33-1,2 4-10-15,4 1-16 0,7 0-6 16,1 0-11-16,1 12-6 15,-4-14-8-15,-8 5-3 16,-3 2-1-16,-1-6 13 16,-4 3-53-16,3-2-48 15,-8-9 54-15,-1-1-19 0</inkml:trace>
  <inkml:trace contextRef="#ctx0" brushRef="#br0" timeOffset="114400.65">24771 4862 758 0,'-1'-13'377'15,"4"19"-118"-15,8 9-30 16,-5-17-78-16,4 2-32 16,-10 5-48-16,-10-1-10 15,-8 25-4-15,11 0-8 16,-4 1-8-16,15 8-5 0,-4-14-7 16,-4 3-4-16,-1-6-10 15,-7-4-4-15,5-5-4 16,2 0-1-16,1-5-1 15,4 1 0-15,-2-6 6 16,0-3 0-16,2-6 1 16,-2 6-1-16,1-2-5 15,2-20-3-15,17-28 0 16,-8 32-2-16,-1-1-1 16,1 0-1-16,-7-5-2 15,-2-6 1-15,-2 8-2 16,-5 13-1-16,-10 10-2 15,0-5 1-15,-7 12 1 16,-5 1 1-16,-5 3 3 16,5 3 0-16,-2 1 1 15,1-9-1-15,2 15 0 16,1 9 0-16,-1-7-1 16,5 9 1-16,3-14-1 0,-3 6 0 15,1 5 0-15,15 0 0 16,-4 2 1-16,1 0 0 15,16-2-1-15,-16-5 1 16,9 10-1-16,8-6 0 16,4 3 0-16,2-1 1 15,18-18 0-15,2 1 1 16,3-5 1-16,9-13 0 0,-1 11 3 16,6-13 0-1,5-6 3-15,1 7 2 0,-4-19 2 16,-4 5 0-16,-3-9-2 15,-2 7-1-15,-6 9-3 16,-3 1-2-16,-12 8-2 16,-9-8 0-16,-3 1-1 15,-5 6-4-15,-6 4-19 16,4 16-19-16,-11 4-57 16,-5-11-34-16,0 15 505 15,-3-11-312-15</inkml:trace>
  <inkml:trace contextRef="#ctx0" brushRef="#br0" timeOffset="114818.83">25337 4882 665 0,'-4'-16'415'0,"9"10"12"0,-1-7-213 15,-25 10-25-15,21-3-50 16,-12 14-30-16,9 1-49 15,10-4-15-15,-14 24-4 16,11-10 3-16,-11 12 4 16,-8 5 2-16,14-2-8 15,0 6-2-15,-1 0-11 16,6 4-6-16,-17 1-7 16,-4 8-5-16,-1-9-3 15,-7 7-1-15,8-10 0 16,-4-15 0-16,6-9-1 15,9-4-15-15,2-12-50 16,4 3-26-16,2 1 45 16</inkml:trace>
  <inkml:trace contextRef="#ctx0" brushRef="#br0" timeOffset="121487.58">8492 7421 390 0,'75'-74'234'15,"-75"74"-16"-15,-2-7-30 16,1-2-40-16,-2-2-18 0,-3 8-19 16,11 9-5-16,-4-13-8 15,8 25-4-15,-3-7-11 16,-13-11-8-16,5 6-20 15,-14-15-7-15,14 9-13 16,-6 5-6-16,-1 18-3 16,3-2-3-16,-9 5-7 15,11 9-2-15,-10-6-1 16,-5 6 1-16,-1 7-1 16,-3 3 0-16,-8 7-3 15,14-6-3-15,-2-4 0 16,2-5-2-16,14-8 1 15,-10-11-2-15,1-9 0 16,4-2 0-16,3-8 0 16,2 14 0-16,4-11 0 0,-1-1-18 15,9 3-55 1,2-22-47-16,8-7 64 16</inkml:trace>
  <inkml:trace contextRef="#ctx0" brushRef="#br0" timeOffset="122175.31">8778 7475 493 0,'95'-46'342'15,"-95"47"24"-15,0 7-162 16,2-1-16-16,-19-10-33 16,17 10-16-16,0-10-52 15,-1 1-20-15,1 2-22 16,0 0-2-16,-1 7 6 15,-7 14 1-15,-20 22-13 16,17-14-6-16,-8-6-13 16,-1 3-4-16,-2 1-8 15,7-1-1-15,-6-2-1 16,5-1-2-16,6 0 0 16,-10 2-1-16,18-3 1 15,10 0-1-15,-4-4 0 0,8-5-1 16,-1-6 2-16,-3-9-1 15,13 0 3 1,0-8-1-16,10 10 1 0,-9 6-1 16,13-16 1-16,1-10 0 15,2-14 1-15,15 2 0 0,-19 2 3 16,-2 11 1 0,-14-3 2-16,0-10 2 15,-9-1 8-15,-2 7 6 16,-7-11 9-16,-11 8 0 15,-3-1-9-15,1 2-7 0,-6 18-12 16,-1 3-3-16,-1-1-5 16,-8 4-2-16,8 4-2 15,3-3 4-15,-16 13-3 16,22-2 0-16,-2-7 0 16,2 5-5-16,18-6 0 15,-12 0 1-15,6 13-39 16,3-3-31-16,-10 4-82 15,15 0-52-15,3 0 131 16</inkml:trace>
  <inkml:trace contextRef="#ctx0" brushRef="#br0" timeOffset="122822.83">9486 7339 1088 0,'-1'9'491'16,"1"-11"-241"-16,-10-2-40 0,8 8-74 16,-12-19-35-16,0 29-34 15,3 0-12-15,-9-3-11 16,10 19-3-16,-10-19-8 15,-7 10-5-15,10 5-12 16,-11-2-4-16,3 9-5 16,10-4-2-16,-14 4-2 15,13-4-1-15,4 1 0 16,-1-4 1-16,5-1-2 16,4-1 0-16,4-4 0 15,3 6-1-15,7-14 3 16,1 1 0-16,5 1 0 15,2-14 0-15,7-3 0 16,0-1 0-16,2-17 2 0,3-3 0 16,2 3-2-1,2-13 0-15,2 3-1 16,4 7-1-16,-6-7 1 16,3 7 1-16,-18 4 0 0,-15-5 0 15,8-1 3 1,-19-12 0-16,8 3 2 15,2 3-1-15,-8-2-2 0,9 11-1 16,-15 0-4-16,0 9-3 0,-7 6-7 16,-7-4-1-1,9 12 1-15,-3 4 0 16,-5 8 5-16,-4 9 1 16,-3 15 0-16,3-4 2 15,-4 6-23-15,10 6-14 0,7-11-43 16,3 4-29-1,16-10-34-15,-3-3-22 0,-1-4-40 16,9-7-1-16,2-6 130 16</inkml:trace>
  <inkml:trace contextRef="#ctx0" brushRef="#br0" timeOffset="123420.18">10068 7377 821 0,'-12'-4'466'0,"-8"1"-80"16,14 3-154-16,-9-5-13 15,14 21-69 1,-7-15-26-16,-3 11-52 0,9 10-23 15,-13-8-19-15,-9 3-5 16,-2 0-9-16,-6 4-4 16,4-4-5-16,-3 8-2 15,8 4-2-15,-1-12 1 16,9 11 0-16,14-9-1 16,-5 8-1-16,5-1 0 0,3-12-2 15,2 16 1-15,4-9 1 16,1-3-1-16,-16 12 2 15,23-13-2-15,6-17 0 16,1-2-1-16,23 2 0 16,-8-6 2-16,-5-9 0 15,5 1 1-15,4-24-2 16,-21 7 1-16,6 5-1 16,0-7 1-16,-7 4 0 15,9-10 2-15,-8 11 2 16,-5 2 1-16,-11 5 2 15,-3-5 2-15,-11 9 1 32,-4-16 0-17,-6 7-3-15,-2 15-2 0,-5-2-4 0,-11 16-1 0,16-2-2 0,-5 1 0 16,-10 6-1-16,9 3-2 16,-12-2-2-16,4 7-1 15,12-6-5 1,6 3-16-16,0 10-63 0,6-11-41 15,10 4 75-15</inkml:trace>
  <inkml:trace contextRef="#ctx0" brushRef="#br0" timeOffset="125534.45">11794 7469 430 0,'85'-35'246'15,"-72"35"-19"-15,-3-2-21 0,1 1-40 16,-3 1-14-16,-7-1-34 15,1 5-18-15,3-7-24 16,4 6-8-16,-6-3-9 16,12-2 2-16,-12 5 6 15,-4 2 2-15,-5 6 8 16,-10-6-6-16,-4 8-11 16,-4-5-7-16,-5-1-18 15,-3 5-11-15,-5-5-10 16,-1 4-5-16,3-3-3 15,0-3-2-15,3-1 1 16,7-4-1-16,-1-1-1 16,9 1-1-16,-5 3-1 15,7-4-1-15,6 3-2 16,-11-5-3-16,24-2-5 16,0 5 0-16,4-1-1 0,18 0 1 15,-7 5 4-15,2-5 1 16,13 6 1-1,-3 6 0-15,3 2 2 16,-1 4 0-16,-7 4 2 0,0-4 0 16,-10 4 0-16,6 1 3 15,-13-2 0-15,-7 7 2 16,-5 0 0-16,-14-1-2 16,-1-1 1-16,-4-9 0 0,-6-2 4 15,1 2 0-15,-5-6 1 16,-1 2-1-16,0-13-1 15,1-23-1-15,-5 21 0 16,13-3-1-16,-6 1 0 16,10 17-2-16,7-31-2 15,3 0-1-15,10 0-8 16,-1-2-11-16,0 18-43 16,-2-9-31-16,11 7-74 15,1 4-20-15,3-3 116 16</inkml:trace>
  <inkml:trace contextRef="#ctx0" brushRef="#br0" timeOffset="126091.05">12287 7463 1148 0,'1'-9'486'0,"0"7"-286"0,-1-1-35 15,-10 7-59-15,-1 8-34 16,-10 2-22-16,-6 6-8 0,-2 4-4 16,-4-1 1-16,2 7-10 15,1-1-7-15,7 4-7 16,2 1-5-16,3-3-5 15,4-2-1-15,4-6-1 16,3-2-1-16,7-1-1 16,5-4 1-1,8 3-2-15,-1-4 1 0,3-2 0 16,-2-6-1-16,8 3-1 16,-2-21 1-16,3-4 1 15,3 4 3-15,-3-24 3 16,5 13-1-16,2-13 3 15,3-9 0-15,-4 1 0 16,-3 3 1-16,-6-1-2 16,-17 1-4-16,-2 9-2 15,-1 0-1-15,-12 10-1 16,5 9-1-16,-12 12-10 16,-1-5 0-16,-1 10-2 0,0 3 1 15,2 5 7-15,1 10 1 16,2-2-13-1,4-3-16-15,1-1-37 0,3-3-24 16,4 2-56-16,-1 0-28 16,6-6-90-16,1 2 160 15</inkml:trace>
  <inkml:trace contextRef="#ctx0" brushRef="#br0" timeOffset="126486.54">12856 7126 937 0,'-6'-2'457'0,"-3"2"-144"15,6 6-112-15,-2 2-68 16,11 10-25-16,-8 8-36 16,-19 6-15-16,15 9-21 15,-8 5-7-15,-1 4-4 16,1 0-2-16,-5 3-1 16,0-9-2-16,0 4-5 0,-8-4-2 15,10-2-6-15,-1 2-1 16,5-8-1-16,8-3-1 15,-5-6 0-15,1-10 2 16,3-11-17-16,0-3-24 16,3-14-65-16,3-6-46 15,4-12 250-15,5-9-114 16</inkml:trace>
  <inkml:trace contextRef="#ctx0" brushRef="#br0" timeOffset="126766.48">13252 7040 772 0,'-4'-2'475'16,"1"3"-11"-16,-2-1-232 15,4 0-36-15,-1 0-70 16,1 0-33-16,-7 16-45 16,-14 32-13-16,14-25-15 15,1-2-6-15,2 1-8 16,-20-5 2-16,20-1-17 16,2-10-37-16,-1 9 73 0,17-8-36 15</inkml:trace>
  <inkml:trace contextRef="#ctx0" brushRef="#br0" timeOffset="127439.35">13172 7523 775 0,'107'-53'439'0,"-105"42"-37"16,-2-2-91-16,0 17-85 15,2-4-48-15,6 11-88 16,-7-3-30-16,2 5-40 16,-9 10-4-16,4-1-2 15,-8 9-1-15,0 3-4 16,1 0 1-16,-9 12-1 16,5 5 0-16,-2-24-2 0,-1 9-2 15,6-22-1-15,-16 0-1 16,18 8 3-16,-6-16 0 15,11 6 6 1,16-18-1-16,-29-4-5 0,32-2 0 16,-5-22-6-16,5 0-1 15,25-15-8-15,-16-1-5 16,4 0-14-16,4 0 0 16,-4 13 6-16,10 8 4 15,-3 5 12-15,-8 10-1 16,0 0 3-16,-9 11 2 15,-1 11 6-15,3-4 6 0,0 12 6 16,-6-6 0-16,3 5 3 16,-5 15-6-16,-3-6-6 15,1 2-2-15,-12-1-5 16,7-2 4-16,-9 11 0 16,2 4-1-16,3 4-1 15,-5-12 0-15,-1 2 2 16,-4-8-2-16,-3-19-36 15,-1 6-34-15,5 2 434 16,-1-18-298-16</inkml:trace>
  <inkml:trace contextRef="#ctx0" brushRef="#br0" timeOffset="128149.09">14809 7516 690 0,'7'-7'353'16,"0"-1"-67"-16,16 6-54 0,-23 0-53 15,9 1-23 1,-14 2-61-16,6-3-24 16,-1 5-25-16,-1-3-6 0,0 0 3 15,-11 4 2-15,-31 32-1 16,28-14-4-16,-13 9-14 15,1 6-6-15,-11-3-8 16,-19-11-2-16,25 10-5 16,-6-18-1-16,5 4-1 15,20 20 0-15,-13-28 2 16,1 3-7-16,10-11-34 16,9-2-26-16,4-6-79 15,9 5-16-15,-1-12 94 16</inkml:trace>
  <inkml:trace contextRef="#ctx0" brushRef="#br0" timeOffset="128434.72">14635 7488 521 0,'7'-4'378'0,"-6"-4"69"0,4 2-144 15,-2 11-98-15,-2-7-31 16,8 16-51-16,-4-1-18 16,6 8-38-16,2 8-5 15,-5 3-14-15,8 3-7 0,-1-2-11 16,-1 1-7-16,6-15-9 16,-14 11-3-16,14-12-3 15,-1 12 0-15,1-2 2 16,-11-19-15-16,8-6-63 15,6-4-23-15,-7-16 44 16</inkml:trace>
  <inkml:trace contextRef="#ctx0" brushRef="#br0" timeOffset="150667.07">10415 7500 470 0,'33'-27'291'16,"-33"21"-28"-16,-10 6-109 15,5-5-17-15,5 2-42 16,-8-2-11-16,8 4-27 16,18 4-10-16,-9-3-18 15,0 13-4-15,-6-8 4 16,-10 1 1-16,4 7 5 15,1-8-3-15,-7 7-12 16,-9 2-4-16,-3 9-8 0,-4 6-2 16,7 1 0-16,0 2-2 15,3-2 0-15,1-2 0 16,0 5 0 0,1-1 1-16,2-14-2 15,1 12 1-15,7-35 0 0,5 14 1 16,-6 1 2-16,4-15-1 15,4 3-2-15,-8-18-2 16,8 4-3-16,-3-11-1 16,-4 25 0-16,8-8 1 15,8-5 0-15,9 3 0 0,5-19 0 16,4 6 1-16,0-10 0 16,-15 8 0-1,12 2 0-15,1 3 0 0,-1 9-1 16,15-2 0-16,-20 10-1 15,-6 7-2-15,-5 1 0 16,-22 6-1-16,13 2 3 16,-4 1 2-16,-7 13 2 15,16 1 2-15,-9 2 0 16,-20 3-1-16,4-1 0 16,1 4 1-16,2-16-1 15,10 0 0-15,-2-2 0 16,3-11 1-16,-7 1 6 15,17 5 0-15,-3-24 0 16,-4-10-3-16,3 3-6 16,-11-16-1-16,20-1-1 15,7 6-1-15,12-4 1 0,12 8 0 16,-14 7 0-16,-5-2 0 16,-2 8 1-16,-3 4 4 15,2 4 2-15,-7 2 2 16,-1 9-2-16,-3 1-2 15,-13 11 0-15,3 7 2 16,-3 1 3-16,-3-1 0 0,9 1-3 16,-5-6-1-16,2 3-1 15,-2-9 0-15,-5 20 0 16,5-5 1-16,-6-7 3 16,4 6-10-16,-5-17-43 15,0-4-31 1,3 0-106-16,5-2 112 0</inkml:trace>
  <inkml:trace contextRef="#ctx0" brushRef="#br0" timeOffset="151101.31">11140 7265 1058 0,'4'-4'459'0,"-2"-6"-237"0,3 19-63 16,-10-9-60-1,3 1-34-15,-1 10-36 0,-5 7-4 16,-1 19 1-16,-4 2 8 16,-8 5 13-16,6-1 2 15,-9-1-6-15,4 4-7 16,3-2-16-16,-21 1-6 15,18 1-5-15,5-1-1 16,-3-5-3-16,18-10 0 16,-7-1-2-16,4-10 0 15,-3-7 2-15,-7 2-1 0,11-7-1 16,-9-1 0-16,21-11-1 16,9-4-1-16,8-9 0 15,-1 4 0-15,-11 15-1 16,-1 3 0-16,0 1 0 15,10-3 0-15,11-8 0 16,9 3 0-16,-11 0 1 16,-7-3-27-16,-6 11-9 15,-9-1-507-15,-7 0 390 16</inkml:trace>
  <inkml:trace contextRef="#ctx0" brushRef="#br0" timeOffset="154294.79">15802 7408 567 0,'71'-66'278'0,"-69"64"-89"0,5-4-50 16,-4-10-35-16,-7 5-17 16,0 10-16-1,-8 9-3-15,8 7 2 16,6 9-3-16,-5-13-6 0,4 10-4 16,-7 1-9-16,-9-9-6 15,-1 19-8-15,6-12-2 16,-7 5-9-16,5 10-3 15,-8-6-7 1,-13 1-3-16,6 7-4 0,-3-3-1 16,11-3-1-16,3-1 1 15,-3-8 0-15,8-11 0 0,-2 6 0 16,8-6-1 0,-2-2 0-16,0 1-4 0,5-5-23 15,-2-9-21-15,8-5-50 16,4 9-39-16,6-14 84 15</inkml:trace>
  <inkml:trace contextRef="#ctx0" brushRef="#br0" timeOffset="154650.2">15933 7641 657 0,'58'36'379'16,"-70"-29"-14"0,9 9-127-16,-5-17-75 0,-1 5-27 15,7 0-58-15,-2-11-18 16,2 17-26-16,3 0-9 15,-1 6-10-15,-7-8-5 16,4-3-4-16,-6-5-2 16,4-7 1-16,2 26-1 15,-1-5 2-15,2 8-1 0,-2-10-44 16,1-5-40-16,1-7-114 16,4-2-185-1,-1 1 248-15</inkml:trace>
  <inkml:trace contextRef="#ctx0" brushRef="#br0" timeOffset="155478.07">16220 7422 360 0,'0'-8'234'0,"1"14"9"16,6-10-75-16,8-2-45 16,-8-1-15-16,-1 7-10 15,15 9-6-15,1-9-13 16,-5 6-2-16,23-14-7 15,-2-5-4-15,-16 13-5 16,15-9-4-16,2 5-18 16,-4-8-8-16,11 16-15 15,-17 12-6-15,-8-10-7 16,-2 14-3-16,-18-12 10 16,-2-1 8-16,-12 3 14 15,-8 2 7-15,3 1 1 16,-8 4-5-16,-7 14-6 15,0-2-4-15,-6 8-11 16,-5-5-4-16,1 4-5 16,0 10-1-16,-2-11-1 15,6-8-1-15,7-5 2 0,13-4-1 16,9-9 2 0,-5-3 1-16,8 6-4 0,-6-26 0 15,13 22-2-15,20-1 0 16,-11-9 5-16,8 1-1 15,0-1 0-15,-11-1 0 16,21 0 10-16,-6 20 5 16,12-24 16-16,1 9 7 15,-5 4-1-15,7-9-4 16,-13 10-12-16,8 1-6 0,-6-12-6 16,0 6-2-16,1-6-2 15,-4-5 0-15,1 2-3 16,2-13 0-16,-9 5-3 15,9 6 0-15,-19-3-13 16,-6 10-26-16,0 2-62 16,-13-11-42-16,18 2 116 15,3 19-16-15</inkml:trace>
  <inkml:trace contextRef="#ctx0" brushRef="#br0" timeOffset="156348.74">16847 7421 641 0,'-46'-46'330'0,"40"49"-112"0,0 3-57 15,-12-22-20-15,14 17-34 16,-14-4-17-16,19-3-28 15,9 9 4-15,-6-5 10 16,10-8 9-16,-3 13 7 16,10-6-9-16,7 3-21 15,3 4-8-15,3 0-9 16,-21 11-4-16,28-8-7 16,-5-1-7-16,-1-1-12 15,17 6-7-15,-32 5-3 16,1-11 0-16,-14 10-2 15,-7-19 1-15,5 7 1 16,-9 14 3-16,-8-11 2 0,7 15 0 16,-27-12-2-1,4 0-2-15,0-1-3 0,-12-7-2 16,10 11 1 0,-1-6-1-16,6 2 0 15,9 8 0-15,7-16 0 0,2 0 0 16,4 2-2-16,3-6-3 15,0 3-3-15,0 1 0 16,0 0 2-16,11 0 2 16,36 1-1-16,-28-5 1 0,7 5-1 15,-1 12 0 1,3-6 2-16,-1 8-2 16,-4 0 2-16,-4-6 0 0,-10 15 1 15,12 12 1-15,-11-18 1 16,-11 2 1-16,7 0 1 15,-14-10 0-15,-8 14 2 16,6 14 0-16,-17-17 0 16,-1-1 1-16,2 1 1 15,-6-23-1-15,2 14 1 16,-2-8 0-16,4-8-2 16,-6 13-1-16,6-9-1 15,-8 0-1-15,14-3 0 16,20 4-1-16,-19 1 0 15,16 2 0-15,-6-4-12 16,-8 0-11-16,7 0-32 16,-1-12-21-16,6 12-62 0,4-18-41 15,15-5 113 1</inkml:trace>
  <inkml:trace contextRef="#ctx0" brushRef="#br0" timeOffset="157248.379">17680 7567 943 0,'-11'2'419'0,"2"2"-189"16,13 3-32-16,-4-7-31 15,-6 0-23-15,-9 3-40 16,1 0-18-16,-2-5-32 16,3 3-9-16,-11-2-17 15,1-4-8-15,-11 7-11 16,-1 0-3-16,12 6-4 16,-8 4-2-16,7-1 1 15,4 5-1-15,0 2 0 16,3-5-1-16,7 6 0 15,3 1-1-15,7-3 2 16,2-6-1-16,5 3 1 16,4-7 0-16,8-3-1 0,4 16 1 15,4-18 0 1,-4 5 0-16,4-7 0 16,-4-13 2-16,5 12-1 15,-1 2-1-15,-4-12-1 0,3-2-3 16,-3-16-9-16,-4-11-5 15,-7 9-13-15,9 4-2 16,-19 5 8-16,7 5 5 16,-1 10 7-16,-8 2 1 15,-3 15 2-15,1-1-1 0,-7 10 7 16,-15 4 2 0,13 10 0-16,-9-7 1 15,1 30 1-15,4-7 2 0,3 4 3 16,0 1 0-16,1-14 2 15,11 12-2-15,-14-13-1 16,1 6 0-16,0-2 0 16,-3 6-1-16,4 4 0 15,-9-11 0-15,1 1 2 16,-5-15 2-16,1-6 1 16,4 3 0-16,2-25 1 15,-5 6-3-15,2-13-2 16,7 5-3-16,3-9-3 15,-1-4-5-15,8-10-10 16,0-3-6-16,4-10-4 16,9-13 2-16,6 10 10 15,1-7 7-15,6 19 7 16,11 2 1-16,-3-5 3 0,0 4 5 16,0-3 16-16,-4-4 5 15,6 22 16-15,2 0 2 16,6 4-3-16,-12 6-2 15,5-5-14-15,10 9-6 16,-13-6-9-16,14-6-5 16,-10-4-2-16,-10 4-2 15,2 16-10-15,-1-5-29 0,-2 5-14 16,-2-20 25-16</inkml:trace>
  <inkml:trace contextRef="#ctx0" brushRef="#br0" timeOffset="158598.97">15281 8104 600 0,'-28'-22'314'16,"22"14"-84"-16,15-1-78 0,7 9-7 16,2-4-33-16,4 2-14 15,-6 4-25-15,-3-4-10 16,16 4-10-16,0-2-4 15,-5 0-3-15,14 1 3 16,-13 2-1-16,10-3-2 16,14 1-2-16,6-1-1 15,13-2-2-15,2 5 0 0,14-8-5 16,-3-1-2-16,16 4-7 16,2-5-1-1,18 2-2-15,7 5-3 0,7-4-6 16,19-3-4-16,-12 6-6 15,4 1-1-15,2 1-1 16,-12 3 0-16,-2 5-2 16,4-4 1-16,-18 1 0 15,-10 1 0-15,-6-4 1 16,-17-1 1-16,-6 0 0 16,-13-2 0-16,-6 0 0 15,4-5 1-15,-17-3 0 16,-8 1-1-16,-12-3 1 15,-15 10-2-15,-10-1-2 16,10 3-5-16,-16-2-41 16,-17-1-23-16,7 2-34 15,-27 0 446-15,12 11-269 16</inkml:trace>
  <inkml:trace contextRef="#ctx0" brushRef="#br0" timeOffset="170460.26">15766 8377 296 0,'20'-68'214'0,"-12"64"35"15,2-5-31-15,-3-5-42 16,-3 18-18-16,10-14-36 16,-5 4-20-16,-6 12-25 15,-9-6-5-15,-2 0-7 16,-4-1 1-16,9 1-5 15,9 19-5-15,-6 1-13 16,-4 4-6-16,9 3-10 16,-3-5-5-16,-6 11-9 15,0 4-3-15,-21-3-3 16,3-5-2-16,-4 3 0 16,0-6 0-16,-1 4 1 0,-9-8-1 15,21-11-1 1,10 5-1-16,4-8-4 15,4-6 1-15,0 0-30 16,9-10-28-16,17-8-74 16,-9 1-24-16,15-1 92 0</inkml:trace>
  <inkml:trace contextRef="#ctx0" brushRef="#br0" timeOffset="171684.449">16431 8482 261 0,'-1'-35'170'0,"11"25"16"16,-6-4-12-1,5 15-16-15,-2-7-5 0,-7 3-15 16,6-2-15-16,-8 0-22 16,2-3-8-16,2 9-12 15,-3 19-6-15,2-14-9 16,-3 17-5-16,-8-1-15 15,2-11-5-15,-8 12-10 16,6 3-8-16,-2 2-7 16,2 1-3-16,-2-5-6 15,-2 4-1-15,4-11-2 16,-1 10 1-16,7-11 0 16,-3-5 0-16,6-11 1 15,-2-1 0-15,3-7-1 16,0 5-1-16,-2 4-5 0,1-13-3 15,4-1-5 17,6-5-2-32,2-4-5 0,3-1-1 0,0 11 2 15,0-14 4-15,7 2 7 0,2 3 2 16,4-6 1-16,1 8 0 16,10-4 1-16,1 4-1 15,-10 7 1-15,0-3 0 16,-7 13-1-16,-15 2-1 0,16 4 0 15,-9 10 0-15,-9 6 6 16,5 0 7-16,-11 6 4 16,8-2 2-16,-7-4-4 15,-1 8-4-15,-11-2-3 16,-9-6-2-16,13-1 1 16,-3-7 0-16,7 4 1 15,-1 3 1-15,-6 0 1 16,7-11 0-16,0-17 1 15,5-7-2-15,0-3-5 16,-1-4-2-16,9 0-2 16,-9-1 0-16,21-7-2 15,-7 5 2-15,5 5-1 16,14-3 1-16,-11 11 1 16,13-2 0-16,-9 4 1 15,0 10 0-15,-2 0 1 0,-2 1 1 16,-4 8 2-16,-2-7-1 15,-3 10-1-15,-12 3 0 16,11-6 1 0,-1 10 0-16,-3-1 0 0,4-5-1 15,-12 5 1-15,-2 3 0 16,-1 3 1-16,-8 2 0 16,2-6 0-16,0-1-1 15,-2-5 3-15,10-10-9 0,-4-2-35 16,1-1-30-1,3-1-84-15,0 0-152 0,1-7 202 16</inkml:trace>
  <inkml:trace contextRef="#ctx0" brushRef="#br0" timeOffset="172168.949">17360 8296 783 0,'-1'8'395'0,"1"2"-114"16,1-10-72-16,-2 2-69 15,1-7-25-15,-1 5-29 16,0 0-10-16,-1 1-14 16,-7 20-6-16,-13 24-15 0,10-13-6 15,1-5-14 1,-7 1-3-16,-4-1-6 15,8 1-1-15,-7 4-4 0,-1-4-1 16,8-10-2 0,3 3-1-16,7-5 0 0,3 0-2 15,-5 8 2-15,-1-13-2 16,8 4 1-16,14 4 0 16,-5-12-1-16,0 14-1 15,1-11 0-15,-18-14 0 0,22 5 1 16,2-3 0-16,5 7 1 15,9 10-1-15,-1-12 2 16,3-11-1 0,3-3 1-16,3-2-1 0,-6 6 0 15,-3-3 0-15,-5 1-1 16,5 6 1-16,2-12-1 16,-14 8 11-16,4 4-48 15,-2-8-19-15,-13 9 479 16,35 6-349-16</inkml:trace>
  <inkml:trace contextRef="#ctx0" brushRef="#br0" timeOffset="172899.56">18815 7866 590 0,'14'-100'313'15,"-15"101"-72"-15,1 6-32 16,-1-8-51-16,1 1-29 16,0 0-19-16,0 0-9 0,0 0 3 15,2 1 2-15,18 3-10 16,29 6-10-1,-12-12-21-15,-2-11-12 0,12 18-20 16,7-18-6 0,-7 6-12-16,10 7-3 15,-17-11-6-15,-6 4-1 0,-9-3-2 16,-11 7 2-16,-4 7-34 16,-6 3-37-16,-5 11-83 15,-4-18 209-15,-4 16-75 16</inkml:trace>
  <inkml:trace contextRef="#ctx0" brushRef="#br0" timeOffset="173267.76">18799 8057 741 0,'-3'0'364'0,"3"-1"-129"15,7 1-60-15,-7-1-11 16,0 0-14-16,15 0-5 0,41-11-20 16,-19 5-12-16,8-5-14 15,-3 5-11-15,16-2-15 16,-2 7-6-16,-5-5-24 15,3 7-12-15,-25 1-18 16,0 1-7 0,-7 9-3-16,-4-7-1 0,1 3 0 15,-2-6 0-15,-3 2-3 16,-5 2-35-16,-2-3-78 16,-7 3-8-16,0 3 57 15</inkml:trace>
  <inkml:trace contextRef="#ctx0" brushRef="#br0" timeOffset="183752.59">20172 7555 634 0,'32'-55'336'0,"-32"50"-68"0,0 5-53 15,-3-7-63-15,-1 7-25 0,4 3-40 16,0 1-15 0,0-4-12-16,0 0 3 15,0 0 11-15,0 0 0 16,0 0-16-16,0 0-11 15,0 0-22-15,-1 0-9 0,0 0 5 16,-1 6 0-16,-3 12-2 16,-13 30 1-16,6-15-7 15,5 2-2 1,-9 0-1-16,-2 5-3 0,6-9-1 16,-4 20 0-16,2-9-1 15,0-7 0-15,-5 0 0 16,-7-23-2-16,13 6 0 15,2 0-1-15,0-1 1 16,8 8 0-16,-2-12 3 16,-5-8-2-16,3 2 8 15,4-9-14-15,-2 1-62 16,4-6-58-16,8-8-497 16,-1 5 425-16</inkml:trace>
  <inkml:trace contextRef="#ctx0" brushRef="#br0" timeOffset="184786.41">20558 7619 582 0,'57'-55'335'16,"-68"53"-51"-16,11-5-95 15,0-1-13-15,-5-1-43 16,11 8-19-16,4 1-51 16,-11-3-20-16,4 12-1 15,2-9-3-15,-2 7 11 16,2 4 7-16,-15-11-8 0,3 4-2 15,-9 2-5-15,8 7-7 16,0 8-12-16,15-3-4 16,-8-6-5-16,-7-4-2 15,8-1-5-15,-21 0-1 16,19-5-2-16,-15-2 0 16,13-11 3-16,2 1-1 15,0 6-3-15,19 1-3 16,-9 2 0-16,-2 2-1 15,8-10 1-15,-19-7-1 0,18 12 0 16,2-7 0-16,0 3-2 16,6-5 1-16,1 1-1 15,1-1-1 1,2 1 1-16,8 10 1 0,-8-6 0 16,7 8 0-16,-9 7 1 15,-7 0-1-15,-2 9 1 16,-7 2 0-16,-4 7 2 15,1 3 2-15,-8 0 2 16,0 7 2-16,-11 1 2 16,-10 8 0-16,-1-1-1 31,-11-17-1-31,-4 3 0 16,4-2 0-16,-9-4 5 0,6 5 1 0,2-9 1 0,-1-7-1 15,7-12-6 1,3 9-1-16,-3-18 2 15,11-2-2-15,6 3 1 16,-2-24-4-16,13 23-4 16,2 4-2-16,2-12-3 15,6 20 0-15,5-15-2 16,1-3 0-16,4 12 2 0,-3-9 1 16,2 10-1-16,-3-12 0 15,10 13 0-15,-5 6 0 0,4-2 2 16,0 19 2-16,-6-4 1 15,18-6 1 1,-5-3 2-16,6 4 3 16,-3-1 0-16,-12-2 0 0,3 7 0 15,0-16 0-15,-6-1 0 16,8 0 0-16,-5-7-6 16,-6-1-25-16,-1-8-76 15,-4 5 507-15,-4 9-333 16</inkml:trace>
  <inkml:trace contextRef="#ctx0" brushRef="#br0" timeOffset="185749.83">21196 7580 604 0,'6'-31'315'0,"-13"27"-80"15,5 1-43-15,1-1-66 16,1 1-22-16,0 2-15 15,0 1 1-15,0 0 10 16,0-1-1-16,0 1-6 16,10 0-5-16,8-1-15 15,37 2-6-15,-24-3-12 16,5 2-5-16,3-3-1 16,2 0-8-16,-5 3-16 15,-1-3-8-15,-11 5-15 16,0 7-2-16,-3-4-2 15,-6 11 0-15,-8-10 2 16,-15-10 0-16,2 16 2 16,-10-4 2-16,3 6 5 0,0 7 1 15,-19-12-5-15,2 0-1 16,1-3-3-16,2 2-1 16,6-2 1-16,1 0 0 15,2-3-1-15,2-3 0 16,5-4 0-16,8 4-2 15,2-2-6-15,-2-5-2 16,6 11 1-16,4-2 0 16,4 5 7-16,8 1 0 0,2-1 0 15,-7-11 1-15,14 8 0 16,-7 7 1-16,-4-4-1 16,3 9 0-16,-11-6 0 15,11 4 1-15,8 4-1 16,-12-6 0-16,5 14 0 15,-17-15 0-15,-6 13 1 16,6-3 0-16,-14-10 2 16,3 8 1-16,-5 3 1 15,-4 8-1-15,-5-4 2 16,-7-6-1-16,2-14 2 16,-1 6 1-16,-3-5 0 15,-1-3 0-15,-7 1 0 16,3-7-1-16,4-1 0 15,5 7 0-15,1-15 1 16,1 0-2-16,4-3-3 16,-3-6-2-16,13 6-16 0,-3-6-14 15,6 12-41-15,11 5-25 16,-3 3-63-16,8-1-54 16,0 4 138-16</inkml:trace>
  <inkml:trace contextRef="#ctx0" brushRef="#br0" timeOffset="186439.5">22088 7505 674 0,'-15'-3'360'0,"14"-1"-41"16,-3 7-134-16,4-1-49 15,0-2-1-15,0 0-10 16,0 0-9-16,0 0-11 15,-1 0-1-15,-2 15-10 16,-53 27-9-16,33-22-25 0,-12 5-9 16,12 4-14-16,-8-8-10 15,0 9-8-15,11-6-2 16,-1 3-7-16,10-8-4 31,5-10-3-31,1 1-1 0,-8 28-1 0,8 1 0 0,5-12-1 16,11-5 2-1,1-9 0-15,0-12-1 0,8 9 0 16,3-2 0-16,3 0 0 16,-8 10 1-16,5-17 1 15,-2-1-1 1,6-6 1-16,18 2-2 0,-7-11-1 16,4-5 0-16,3-11 0 15,-4 4 1-15,-2-5 3 16,3 4-2-16,-18 1 2 15,-5-6 0-15,-4 16 0 16,-10-13 3-16,-1 3 2 16,-2-3 0-16,-13 0-4 15,-4 11-1-15,-9 3-3 16,-3 4-1-16,-3 2-2 16,-2 3 0-16,-1 2 0 15,-3 5 2-15,6 0-1 16,-1 0 0-16,-1-2-2 0,-2-3 4 15,6 6-29 1,-2 2 115-16,0 10-70 0</inkml:trace>
  <inkml:trace contextRef="#ctx0" brushRef="#br0" timeOffset="190231.97">23083 7674 683 0,'69'7'297'0,"-70"-3"-144"0,5 2-17 16,-3 4-34-16,-1-12-12 16,7 0-23-16,-5 1-3 0,-2 1 2 15,0-1 4-15,0 1 3 16,0-1-1-1,0 0-7-15,0 1-2 16,0 0 1-16,0 0-1 16,0 0-6-16,0 0-9 0,0 0-21 15,0-1-6-15,0 0-8 16,-1-1-4-16,0 1-3 16,-7-4-1-16,-9-4-4 15,-32-11-1-15,21 20 0 16,-6 1-1-16,7 2 0 15,-20 3 0-15,17 0 1 16,4-10-1-16,-13 24-1 16,33-3 0-16,-23-5 0 15,5 7-2-15,12-9 0 16,-11 4-2-16,19 0-2 16,2 15 1-16,1-9 0 15,6-13 1-15,4 13 2 0,12-8 0 16,3-6 1-1,-3 8 1-15,9 3-1 16,-9-15 1-16,13 0-8 16,3 1-2-16,-8-11-6 0,8-4-2 15,-15 2 9-15,0-13 4 16,-2-6 7-16,-6 2 3 16,0-10 0-16,-2 21 0 15,-4-8 0-15,-3 2-1 16,-3 13-2-16,-1-16-3 15,-2 29-9-15,3 4 0 16,-6 4 0-16,-7 12 2 16,0-5 7-16,-4 26 0 15,-7 4 0-15,4 7 1 16,-8 1 1-16,-6-21 0 16,4 13 1-16,-14-4 0 0,18 7 2 15,-3-4-1-15,13-10 0 16,3 13 1-16,-20-14 0 15,8 2 0-15,-9-5 0 16,8-11 1-16,10 2 3 16,1-13-1-16,2-13 1 15,-2-8 0-15,3-7-4 16,-2 3-1-16,5-4-1 16,1-7 0-16,6 10 2 15,0-1-1-15,0-6 1 16,0-1-1-16,-1-8-1 15,-1 6 1-15,8 8 2 16,5 5 3-16,4-2 8 16,6-8 3-16,4-4 4 0,-3-4 2 15,16 4 4-15,2 1 2 16,8 5 3-16,6 5-3 16,0 3-4-16,2 5-3 15,-2 2-5-15,1-6-4 16,-10 7-4-16,-6-2-2 15,-11 7-2-15,-3 6 2 16,-7-8 1-16,-8-2-1 16,5-3-35-16,2-1-28 0,-14-3 302 15,5 3-208-15</inkml:trace>
  <inkml:trace contextRef="#ctx0" brushRef="#br0" timeOffset="191148.76">24251 7531 543 0,'13'-4'305'0,"-5"-4"-30"16,3 4-62-16,-6 4-64 15,-2-2-32-15,2 2-49 16,-5-1-10-16,0 0-9 16,0 0-2-16,0 1-6 15,0 0-2-15,0 0 7 16,0 0 11-16,0 0 7 16,0 0-1-16,0 0-7 15,-1 0-10-15,-18 2-15 16,-56 39-6-16,39-33-14 15,1-2-1-15,-8 7-5 16,4-5-1-16,3-2-1 16,4 7 0-16,6-13-2 0,-12 6 1 15,16 0-2-15,9-7-1 16,13 7-6-16,4-5-2 16,5-1-1-16,-9 4 0 15,13 3 6-15,11-2 2 16,7 2 1-16,11-3 0 15,-9 6 0-15,6 1 0 16,-9 17 1-16,1 5 0 16,-6-15 0-16,-2 10 0 0,-8-20 0 15,-9 20 1-15,-9 3 2 16,-7-21 1-16,-5 13 1 16,-6-19 2-16,-3 2 0 15,-7 16 1-15,-4-12 0 16,-7 0 0-16,3-1 3 15,1-5-4-15,3-8 0 16,13 2-1-16,-2-13-2 16,-6 3 1-16,1 6-2 15,0-20-2-15,5 14-1 16,8-6-6-16,6-4-33 16,3 6-25-16,7-8-66 15,6 15-67-15,1 7 128 16</inkml:trace>
  <inkml:trace contextRef="#ctx0" brushRef="#br0" timeOffset="191730.7">24574 7594 768 0,'-6'2'392'0,"-8"3"-67"16,-2 1-115-16,-3 5-37 15,-4 1-20-15,3 3-48 16,-11 5-23-16,7 1-29 16,0 5-11-16,2-3-4 15,2-12-1-15,-1 15-6 16,4-20-2-16,5 21-14 15,12 7-4-15,-1-18-5 16,4 9-3-16,-2-10 0 16,16-6-1-16,1-6 0 15,-4 6 0-15,10-7 1 16,-14 5 0-16,0 3 0 16,14-13 0-16,-3-4 0 15,1-6 3-15,9-2-7 16,-12 2-4-16,4-4-4 15,-2-5-3-15,-2-5 8 16,-4 11 3-16,-3 4 6 0,-2-10 0 16,-9 7 6-16,1 0 0 15,-9-17-2-15,-4 19-1 16,-4-3-8-16,-4-10 0 16,0 15 0-1,0-3-1-15,-1 7 1 0,4 7 0 16,-2-2 0-16,6 3 0 15,-5-1-4-15,7-2 1 16,2 1-4-16,-1 1-2 0,1 8-17 16,-2-4-18-16,18 11-56 15,-5-5 299-15,19-10-168 16</inkml:trace>
  <inkml:trace contextRef="#ctx0" brushRef="#br0" timeOffset="192164.388">25091 7414 1103 0,'1'-8'514'0,"-1"8"-198"15,-2-2-105-15,-1 7-81 16,1-5-39-16,1 0-50 0,-1 3-12 16,-8 18-14-16,-18 28 3 15,14-23 2-15,-1 2 1 16,0 8 1-16,1 11-3 0,1-2-6 15,-2-5-3-15,-1 0-5 16,2 6 0-16,-11-2 2 16,16-1-2-16,-9-9-1 15,-2-26 1 1,15 7-1-16,-8-10 0 0,12 3-1 16,9 9-16-16,-8-10-46 15,6-4-30-15,3-11 457 16,-2-4-301-16</inkml:trace>
  <inkml:trace contextRef="#ctx0" brushRef="#br0" timeOffset="192469.99">25565 7129 804 0,'13'-12'425'15,"-6"6"-70"-15,-3 5-103 16,-4 7-93-16,-1 4-27 16,-4 6-56-16,-3 9-1 15,-3-1 1-15,-2 9-12 16,-1-3-14-16,-2-11-17 15,4 16-15-15,3-25-4 16,4-3-5-16,5 10 16 16,0-23-39-16,1 19-50 0,1-11 46 15</inkml:trace>
  <inkml:trace contextRef="#ctx0" brushRef="#br0" timeOffset="193185.75">25522 7694 842 0,'17'-13'428'16,"-6"-2"-100"-1,-12-1-48-15,1 16-56 0,2 0-42 16,-2 2-76-16,0-2-27 15,0 0-27-15,-1 13-1 16,-5 38 2-16,1-27-4 0,-2 4 1 16,0-4 4-1,-3 11-9-15,-3-3-1 0,-3 4-14 16,2 0-12 0,-1-14-6-16,4 8-9 0,-5-6-3 15,-7-5 2-15,15-3 1 16,-3-7 2-16,8-11 0 15,12 7-2-15,-9-2-2 16,7-7-4-16,3-6-13 16,5-9-9-16,11-19-19 15,-4 1-7-15,13-21-17 16,4 4-8-16,5 2 17 16,6 8 11-16,-4 18 30 15,-6-5 12-15,2 22 5 16,-2-8 1-16,0 16 11 15,1 7 5-15,-11 1 8 16,-6 8 3-16,-8 12 1 16,0 2-1-16,-6 0-1 0,1 11-3 15,-11-9-6-15,-3-8-1 16,-5 14-1-16,-4-8-1 16,-2 1-3-16,-3 5-2 15,0-12-1-15,0-7 0 16,6 1 3-16,1-11-15 0,11-6 323 15,6 7-240-15</inkml:trace>
  <inkml:trace contextRef="#ctx0" brushRef="#br0" timeOffset="195667.17">8025 9457 399 0,'53'-37'284'0,"-43"26"6"16,7 1-60-16,-17-10-16 15,4 8-31-15,-1 4-21 0,-3 0-37 16,7 22-20 0,-7-14-28-16,-2 11-12 15,-2 3-10-15,-12-24-2 0,8 20-14 16,-7-12-4-16,10 13-15 16,3 15-6-16,-9 0-4 15,7 1-2-15,-17 2-2 16,4-4-2-16,-1 5-2 15,5 17 1-15,3-9-1 16,-1-1 1-16,-21 7 0 16,20-23-1-16,0-6 0 15,-6 19 0-15,29-23-1 16,-20 14 0-16,2-1-5 16,14-24-16-16,-14 0-41 15,7-2-25-15,7-3-62 16,-16 5-45-16,22-2-118 15,4 2 192-15</inkml:trace>
  <inkml:trace contextRef="#ctx0" brushRef="#br0" timeOffset="196473.28">8580 9378 810 0,'-8'-1'429'0,"-14"-9"-115"0,4-3-125 16,25 17-27-16,-1 2-57 15,-4 2-17-15,3 4-32 16,-19-3-6-16,9-2-6 15,1 8-6-15,-4-2-10 16,8 6-6-16,-12 0-7 16,-4-10-3-16,6 2-4 15,-6-4 0-15,15-2-1 16,0 0-1-16,2-5 1 16,-2-2 0-16,1 1-4 15,2-6-2-15,6-11-2 16,38-17-3-16,-18 13-6 0,7 6-2 15,-3 3 1 1,-15 0 0-16,-1 9 6 16,-1 3 1-16,-5 8 1 15,12-4 0-15,0 17 2 16,-7-2 0-16,1 1 1 16,-6 8 0-16,-2 4 1 0,-4 3 0 15,-4 2 1-15,-4-3 0 16,-7 10 1-16,-4 1 1 15,-6-3 0-15,-14-8 0 16,-11-7 1-16,4-11 0 0,-4 3 0 16,6 3 0-16,1-17-2 15,-2 6 1-15,1-10 1 16,9 2-1 0,11 3 1-16,0 4 1 15,13 2-2-15,4-12 0 0,4-5-3 16,22-16-1-16,-17-12-2 15,-1 10 0-15,9-12 2 16,-24 9 0-16,16 1-1 16,5-6-2-16,-2 17 0 15,0-8-1-15,8 18 0 16,3 10 1-16,-4 8-1 16,5 11 3-16,2-11 6 15,-9 7 3-15,12 10 3 16,9-3-2-16,-9 10-3 15,1-8-1-15,5-21-1 16,-9 8 0-16,4-18 8 16,3-2-4-16,-13 4-34 15,1-13-42-15,-3 4 38 0</inkml:trace>
  <inkml:trace contextRef="#ctx0" brushRef="#br0" timeOffset="197507.25">9079 9356 440 0,'-22'-2'253'16,"24"2"-44"-16,-2 0-31 0,5-3-34 16,-5 3-10-16,3 0 4 15,10 2-9-15,24 2-11 16,-34-5-6-16,14 2-14 16,6 6-2-16,12-10-18 15,3 3-8-15,1 1-14 16,-23-6-11-16,18 7-15 15,-2-3-9-15,-6 4-11 16,21 5-2-16,-28 4-2 16,-2 2-1-1,-15-9 4-15,-12 4 1 0,-2-9 3 16,-11 2-1-16,-4 3-4 16,3-4-3-16,-10 9-3 15,6 8-2-15,0-11 0 16,2 10-2-16,7-5-1 15,5-8 0-15,3 0-2 16,9-4 1-16,0 0-7 16,2-3 0-16,0 2 0 15,0 0 1-15,4-1 6 16,11-4 0-16,31-6 1 0,-28 12 1 16,-15 10 0-16,19 10 0 15,1-4 1-15,-3 6 0 16,12-1-1-16,-14 1 0 15,-4 7 0-15,-7 6 1 0,-2-14 1 16,-7 14 3 0,-12-2-1-16,3-6 1 15,-8-4 1-15,-6-14-2 16,6 3 3-16,-12-8 0 16,5 24 1-16,1-6-1 0,-11-13 0 15,-2-26 1-15,8 2-1 16,-14-16-1-16,9 8-1 15,23 35-3-15,-16-18-1 16,11 5-1-16,5-2-9 16,0-12-5-16,5 3-36 15,5-4-26-15,4 5-68 16,-5 3-54-16,6 8-16 16,7 23 116-16</inkml:trace>
  <inkml:trace contextRef="#ctx0" brushRef="#br0" timeOffset="198038.449">9888 9376 920 0,'0'-3'448'0,"-16"8"-121"16,-20 14-113 0,14-9-55-16,-6 7-27 15,2 0-53-15,13 1-12 0,-17 16-27 16,0-3-8 0,1 4-11-16,5-5-2 0,4 6-1 15,20 6-2-15,-5-16-5 16,3 17-3-16,2-14-3 15,-19-19-2-15,30 12-1 16,-4-19 0-16,15 5 1 16,11 13 1-16,-10-10 0 15,20-17 1-15,-9-7-1 16,1 4 0-16,2-11-1 16,-8 12 1-16,7-19 1 15,8-12 0-15,-8 0 1 16,-1-8 0-16,-9 3 2 15,-22-2 1-15,-3 1 2 16,-16 11-1-16,-9 11-2 16,12 3-4-16,-20 4-4 15,4-9-2-15,-7 18-3 16,-19-9 1-16,17 19-1 16,3 16 8-16,0-15-24 0,5 4-25 15,3-3-66-15,-4-5 299 16,14 13-162-16</inkml:trace>
  <inkml:trace contextRef="#ctx0" brushRef="#br0" timeOffset="203512.57">10653 9638 437 0,'6'-4'273'16,"1"0"-4"-16,-1 0-118 15,25-15-7-15,-17 14-44 16,-7 4-14-16,-3 2-21 16,7 0-5-16,-14 1 2 0,5-5-5 15,0-3 0-15,-2 6 2 16,0 0 7-16,0 0 10 16,0 0 12-1,0 0-3-15,0-1-16 0,0 1-12 16,-1-2-24-16,0 2-5 15,1-1-6-15,-1 0-4 16,0 0-6-16,-1-1-2 16,-18-4-5-16,-22-24-1 15,26 30-2-15,-2 0-2 0,-8 5-1 16,5 4 0-16,-5 3 0 16,-2 1 0-16,3 4-1 15,10-4 0-15,-9 0 0 16,-6 3 0-16,25-6-2 15,-17 8 0-15,24-2 1 16,-1-2-1-16,-1 13 2 16,2-27 0-16,6 14 0 15,8 10 1-15,10-15 0 16,-4 9 0-16,1-11 1 16,10-16 0-16,-13 0 0 15,11 6 0-15,-5-23 1 16,-7 5 0-16,2-10 0 15,-11 2 1-15,-1 7 0 16,-7-8-1-16,4 7-3 16,-6 0-5-16,0 11-6 15,1 9-3-15,-3 5 1 16,0 4 1-16,1-6 5 0,-7 28 4 16,-10 36 2-1,2-10 1-15,-3-10 0 0,5 16 1 16,-12 8 0-16,-13-12 1 15,14 8 0-15,-9-11 0 16,9 13 1-16,9-1-1 16,-5-14 1-16,-2 7 0 15,1-22 0-15,5-4-1 16,-10-5-7-16,-1-12-2 0,1-9-2 16,4 2 3-16,1-9 5 15,3 4 2-15,-1-10-4 16,2-10-4-16,4 3-11 15,3-16-1-15,10 10 3 16,8 0 6-16,0-12 9 16,1 12 2-16,3-8 2 15,-2 15 2-15,6-4 8 16,5-8 7-16,-16-1 9 16,26-24 1-16,14 10 1 15,15 7-3-15,16 6-2 16,-24 8-3-16,-2 5-3 15,-8-1-1-15,3 0-3 16,-1 7 0-16,-4 5-4 16,-27 2-3-16,13 6-3 15,-3 4-1-15,-8-5 2 16,21 2-1-16,-29 1-46 0,-3-6-39 16,-2 9 48-16</inkml:trace>
  <inkml:trace contextRef="#ctx0" brushRef="#br0" timeOffset="204679.849">11553 9497 612 0,'51'-23'303'0,"-46"20"-94"15,2 1-21-15,-3-4-49 16,2-3-23-16,-4 6-29 16,0 1-9-16,-2 2-1 0,-1 0 0 15,0 0 2-15,0 0-2 16,0-1-8-16,0 0-7 16,0 1-15-16,-3 0-5 15,-11 4-7-15,-27 16-4 16,13-11-9-16,-4 0-6 15,-4-1-9-15,1-1-3 16,4 3-4-16,1-2 0 16,-1 1 2-16,-9-1 0 15,11-3-1-15,5 3-1 16,22-4 0-16,-13 1 0 0,6 0-1 16,0-6 0-16,-8 6-6 15,18-5 1-15,11-2-1 16,0 4 2-1,12-8 5-15,5 6-1 0,5-1 0 16,14-3-1-16,-6 8 1 16,8 2 0-16,-12 12 0 15,-4 7 1-15,0-4-1 16,-16 13 0-16,-7-4 0 16,-6-11 1-16,-13 10 2 15,-1-2 1-15,-15 1 1 16,6-1-1-16,-9 2 0 15,-13-15 1-15,6-3 0 16,-13 11 0-16,-3-17 1 16,5 1-1-16,6-1-1 15,5-8 2-15,2 0-1 16,5-13 0-16,7 1-3 0,-5 1-1 16,16-7-11-16,10-6-9 15,9 5-23-15,9-7-23 16,-4 12-70-16,-7 4-31 15,4 4 100-15</inkml:trace>
  <inkml:trace contextRef="#ctx0" brushRef="#br0" timeOffset="205229.68">11867 9527 921 0,'-15'-3'454'16,"4"5"-140"-16,-7 4-152 16,5 0-22-16,-4 8-54 15,-27-1-25-15,24 9-27 16,1 10-7-16,0-8-5 15,24 3 1-15,-17 4-2 16,-1-7 0-16,7 4-2 16,2-5-2-16,4-16-7 15,0 14-3-15,5-5-4 0,2 3 0 16,-3-4 0-16,13-11 0 16,3-6 0-16,-1 0 1 15,13-1 1-15,-11-3 1 16,6 1 2-16,5-1-1 15,-4-12 1-15,1-17 0 16,-19 6 1-16,-9-16-1 16,-2 10 2-16,2 10-1 15,-4-8-1-15,3 14-2 0,-6 0-3 16,-19 5-1-16,5 5-2 16,-1-3-2-16,-4 10-1 15,7-2 1 1,2-1-1-16,-8 3 1 0,-1 3 0 15,14 0-2-15,-2 2-2 16,6 7 8-16,10-6-40 16,-6 8-20-16,1 7-50 15,5-4-37-15,-8 4 96 16</inkml:trace>
  <inkml:trace contextRef="#ctx0" brushRef="#br0" timeOffset="205676.47">12288 9386 730 0,'13'-33'397'16,"-15"15"-40"-16,-1-2-91 15,6 13-73-15,-14-8-24 0,12 14-74 16,-4 13-27-16,-1-7-33 16,-1 27-7-16,-4-2 2 15,-3-5 0-15,-1 20 0 16,5 1 1-16,-10 9-2 15,4-6-4-15,4 16-10 16,-8-10-4 0,4-15-3-16,-1 6-2 0,-5-14-1 15,5-3 1-15,4 1-1 16,-1-14 1-16,6-10-2 16,6-3-8-16,-2 2-30 15,2-5-16-15,-1-2-54 16,0 1-41-16,0 0-76 15,1 0-2-15,0 0 130 16</inkml:trace>
  <inkml:trace contextRef="#ctx0" brushRef="#br0" timeOffset="205980.888">12746 9178 867 0,'1'-1'451'0,"-1"-4"-85"16,0 1-96 0,-1 2-105-16,0 1-30 0,1 0-70 15,-1 1-25-15,-2 7-16 16,-3 18-2-16,-12 24-5 15,7-17-1-15,-12 0-7 16,14-3-1-16,-3 4-2 16,2-24 13-16,14-5-42 15,-11 3-47-15,6-5 49 16</inkml:trace>
  <inkml:trace contextRef="#ctx0" brushRef="#br0" timeOffset="206653.61">12689 9718 904 0,'57'-70'434'0,"-47"45"-134"16,0 6-68-16,2-3-46 15,3 3-33-15,-8 9-55 16,8 2-18 0,-11 7-32-16,-4 7-5 0,1 8-8 15,-15-1-3-15,9 19 7 16,-5-9 0-16,-2 23 2 15,7 1-2-15,-10-14-10 16,2 17-4 0,2-20-12-16,-4 6-3 0,6-2-4 15,-3-10 0-15,-11-5 0 16,18-4 0-16,0-5-1 16,-6-8 1-16,19-4-2 15,-18-5-3-15,12-7-4 16,12-3-6-16,0-23-9 15,7-1-5-15,1 1-10 16,8-3-1-16,-2 7 6 16,17 2 6-16,-13-6 12 15,-7-2 4-15,11 19 3 16,-15 5-1-16,7 12 1 16,-5 8 1-16,-5 8 1 15,3-4 3-15,-3 5 7 0,8 11 1 16,-10-1 2-16,-2 3-2 15,-1 10-5 1,-7-17-1-16,1 4-2 0,-3 11-1 0,-8 1 2 16,8 8-1-1,-11-8 1-15,1-11 1 16,1-2 1-16,-7-2 0 16,1 0-29-16,0-1-28 15,1-8 400-15,4-1-282 0</inkml:trace>
  <inkml:trace contextRef="#ctx0" brushRef="#br0" timeOffset="208872.53">13714 9769 404 0,'-1'0'212'0,"0"0"-48"16,-1 0-21-16,1 0-6 15,1 0-6-15,0 1-11 16,-1-1-4-16,0 4-15 16,0-4-8-16,0 0-4 15,1 0-4-15,0 0-18 16,0-1-5-16,-1 1-8 0,0-1-3 15,1 1 0-15,0 0 1 16,0 0-3-16,0 0-1 16,0 0-3-16,0 0 0 0,0 0-3 15,0 3-1-15,0-3 1 16,0 0 0 0,0 0-4-16,0-1-1 15,0 0-5-15,0 0 0 0,0 0-2 16,0 0 0-16,0 0-5 15,0 0-4-15,0 1-6 16,0 0-4-16,0 0-3 16,0 0-2-16,0 0-1 15,0 0 0-15,0 0 1 16,4 1 0-16,19 0 0 16,29-3 0-16,-27 12-2 15,5-19 1-15,12 9 2 16,10 0 0-16,-2 0 2 15,1 3 1-15,-10-12-3 16,-9-6-1-16,-5 13 0 16,1-1-1-16,-14 22 1 15,0 3 0-15,-8-17 0 0,-1 6 1 16,-1-16-2-16,-3 7 0 16,3-7 1-1,-4-10 0-15,0 11 0 16,-3-19 0-16,6 21 0 0,-8 4-1 15,6-4 0-15,-1 1-3 16,-1 0 0-16,0 0-1 16,0 1 6-16,0 0-13 15,0 0-39-15,1 0-29 16,0 0-96-16,-1-2 69 16,1 1 49-16</inkml:trace>
  <inkml:trace contextRef="#ctx0" brushRef="#br0" timeOffset="210332.73">14935 9482 519 0,'-62'-52'323'0,"70"47"-35"15,1-6-65-15,-3 1-15 0,-5 7-36 16,-4 4-17 0,1-2-31-16,1 1-17 0,0 0-36 15,0 0-19-15,-1 1-27 16,-2 4-9-16,1 15-5 15,-35 28 1-15,30-16 1 16,11 13 0-16,-13 4-1 16,-4-1-1-16,0-7-2 15,-8-6-1-15,4 3-3 16,16-4 0-16,-10-12 0 31,7-11-1-31,-1 0 0 0,-20 30 0 0,8-23 1 16,-6-2 0-16,23-13-1 15,-1-4-9-15,6-6-34 16,1 10-22-16,5-17-56 16,0-4-28-16,8-10 92 15</inkml:trace>
  <inkml:trace contextRef="#ctx0" brushRef="#br0" timeOffset="210841.81">15160 9417 617 0,'-18'0'347'0,"1"0"-68"0,8 0-103 16,7 6-21-16,-1-3-46 15,-3-7-22-15,7 4-22 16,1-13-3-16,7 8 7 16,0 5 7-16,10-10 1 15,6 11-4-15,8-10-14 16,3-4-7-16,-2 13-15 16,5 4-6-16,-1 1-11 15,2-3-4-15,1-3-5 16,-6-9-3-16,-15 19-3 15,0-1-1-15,-10 1-2 16,-10-2 0-16,0 6 2 16,-3 11 0-16,-12 6 2 15,3 13 0-15,-11-1 0 16,-5 7-1-16,-5-5-1 16,2 17-1-16,-4-19 1 15,-3-1-1-15,17 5 0 0,-8-21-1 16,23-2 0-16,0-5 0 15,-1-13 4-15,13 3-12 16,-17 0-36-16,14-3-16 16,-9-1-89-16,-5-15 6 15,20 7 85-15</inkml:trace>
  <inkml:trace contextRef="#ctx0" brushRef="#br0" timeOffset="211188.47">15148 9694 892 0,'-25'-74'449'15,"30"67"-142"-15,10 3-132 16,-3 3-17-16,10 8-46 16,-9-3-17-16,20-1-20 15,0-4-10-15,8 6-19 0,5-5-8 16,-15 10-19-16,-2 5-5 16,-10-15-7-16,2 22 0 15,-10-22 3 1,6 10-10-16,-7-4-47 15,0-18-46-15,-7 12-226 0,0-6 209 16</inkml:trace>
  <inkml:trace contextRef="#ctx0" brushRef="#br0" timeOffset="211550.83">15752 9777 947 0,'-9'5'564'15,"4"2"16"-15,5-16-385 16,-14 17-44-16,12-5-58 16,-23-3-27-16,21 26-36 15,-2-19-13-15,6-1-10 0,2 3-1 16,-8-6-3-16,4-5 1 16,-8 18-1-1,9 5 3-15,-1-14-45 16,4 6-46-16,2-17-62 0,1 4 76 15</inkml:trace>
  <inkml:trace contextRef="#ctx0" brushRef="#br0" timeOffset="212119.41">16209 9400 959 0,'2'-3'488'15,"-15"3"-138"-15,12 11-161 16,0-8-32-16,-8 10-44 16,10 8-17-16,-22-3-28 15,-4 8-13-15,-8 8-8 16,5 5-4-16,2-2-12 15,11 0-5-15,-3-11-11 16,1 3-4-16,9 2-4 16,-1 2-2-16,9 5-2 15,2-10 0-15,-1-17-1 16,0-7 0-16,-4 9-1 0,8-18 0 16,5 16 1-1,-18 8-1-15,22-21 0 31,-8 0 1-31,2 1-1 0,19 8-2 0,6-20-7 16,22-18-1-16,-28 7 1 16,-7-10 3-16,7-5 5 0,0 5 1 15,-1-13 2-15,0 2 0 16,-17 9 0-16,0 1 1 16,-15 7-1-16,2 6 0 15,-3 0-2-15,5 7-1 0,2-2-2 16,-10-1-1-16,2 11-1 15,-12-8-1-15,-5 20-1 16,6-2-1 0,-4 4-8-16,7 11-18 0,0-8-51 15,3-1-27-15,-3-2-62 16,6 3-16-16,3-2 123 16</inkml:trace>
  <inkml:trace contextRef="#ctx0" brushRef="#br0" timeOffset="213041.77">16852 9378 1052 0,'81'-28'457'16,"-78"38"-223"-16,-3-20-42 15,0 7-37-15,1 1-19 16,0 0-23-16,-1 2-11 16,-1 0-14-16,0 0 0 0,0 0-14 15,-3 3-9-15,-19 0-18 16,-20 29-11-1,13-39-16-15,-5 6-5 0,4 4-7 16,-15-5-3-16,20 18-3 16,-2-10 0-16,3 5-1 15,17 8 0-15,-2-21-1 16,9 2-2-16,-1 0 0 16,-2 0-2-16,2 0 1 15,1 0 0-15,1 0 2 16,0 0 1-16,0 7-1 15,0 0 1-15,-1 6 0 16,7 28 1-16,-5-39 0 16,-8 7-1-16,7-4 1 15,-4-4 0-15,-4 10 0 16,6 0-1-16,-6-1 0 0,-1 10 0 16,0-9 1-16,-7-1-1 15,7 5 0 1,-5-10 0-16,11 2 0 15,3-1-4-15,1-8-12 16,4-6-3-16,1 7-6 0,6-4 2 16,7-1 0-16,3 6-3 15,2-6-5-15,-4-8 1 16,6 5 7-16,1 0 9 16,6-1 9-16,-8 10 2 15,5-4 2-15,0 4-1 0,-8 3 0 16,7 3 0-1,-17 5 0-15,1 6-2 16,-3 8 1-16,2 7 0 0,-6 1 1 16,-3 2 2-16,-8-11 0 15,-3-5 1-15,-7 3 1 16,3 1 1-16,-12 4 1 16,-2-7 7-16,0-5 11 15,-4-3 4-15,7-7 7 16,-4 12-3-16,-3-9-6 15,-3-5-3-15,-2 6-7 16,6-19-2-16,-2 10-6 16,1-8-2-16,5 0-1 15,3 18-1-15,2-15-1 16,2-7 0-16,5-5-9 16,1 2-18-16,1 8-45 15,1-5-53-15,5-2 77 31</inkml:trace>
  <inkml:trace contextRef="#ctx0" brushRef="#br0" timeOffset="214184.58">17689 9616 650 0,'4'-5'383'0,"9"1"-75"15,10-4-100-15,-6-1-23 16,-2 10-49-16,-15 1-10 16,4 6-4-16,5-4-5 15,-9-5 0-15,10 7-1 16,-13-6-13-16,0-1-11 16,-4 3-30-16,6-3-16 0,-15-2-23 15,-33-3-7-15,22 7-8 16,7 4-3-1,-2 8-2-15,-8-2-2 0,-7 0-1 16,7-7 0-16,-2-1 0 16,6 14-1-16,15-7-2 15,4 16 0-15,0 2-2 16,6 1-1-16,3-13 1 16,3-13-1-16,4 5 2 15,4-6 0-15,5 3 1 16,5-10-2-16,11-9-7 15,-1 0-7-15,1 8-7 16,-1 14-1-16,-16-1 5 16,8-8 6-16,-14-3 10 15,1-17 1-15,0 2 5 16,-6-8 0-16,4 9-4 16,-6 10-1-16,4-1-15 15,-22 9-2-15,8 8 1 16,-9 3 1-16,3 22 14 15,11 12 0-15,-18 3 3 0,12 10 0 16,-9-5 0-16,-10-3 1 16,9 11 1-16,-13-8 1 15,8 12 1-15,6 7-1 16,-7-21 1-16,4 8 0 16,-5-12 0-16,2-15 1 15,2-2 2-15,0-9 0 16,-4-13 2-16,-2 4-2 15,-1-3-2-15,0-1-1 0,4-4-1 16,9-4-1-16,4-3 2 16,6-6 0-16,8-1 1 15,-17-1-1-15,12 0 0 16,0-3-1-16,7 1 0 16,15 1 0-16,-8-13 0 15,8-1 0-15,-2 7 4 16,5-17 2-16,4-7 7 15,0-5 2-15,1-3 7 16,12 13 2-16,2 8 0 16,9 11-1-16,-3 0-7 15,-11-1-4-15,5 13-5 16,3 0-1-16,-1 1-2 16,2 5-2-16,-9 4 0 0,-10-5-1 15,-5 4-1 1,-2 2-19-16,-1-5-72 15,-2 2-30-15,-8-5 63 0</inkml:trace>
  <inkml:trace contextRef="#ctx0" brushRef="#br0" timeOffset="-214741.25">18634 9357 458 0,'-1'-9'278'0,"0"7"-15"0,15-7-27 16,-5 4-36-16,-3-15-20 16,2 10-9-16,1 10 1 15,-7 0-28-15,-4 7-22 16,2-6-42-16,-1-1-16 0,-1 8-10 16,-6 20 3-1,-17 46-8-15,12-35-7 0,-11 3-12 16,14 1-6-1,-15 1-12-15,2 3-2 0,5-4-4 16,-11-13 0-16,15-7-1 16,-7-13 0-16,9 7-4 15,1 8-9-15,0-3-61 16,0-7-51-16,2-12-87 16,2-2-190-16,13-4 267 15</inkml:trace>
  <inkml:trace contextRef="#ctx0" brushRef="#br0" timeOffset="-214430.08">19038 9252 811 0,'34'-19'427'0,"-22"9"-76"0,-12-7-87 15,-2 30-78-15,-10-18-23 16,9 18-50-1,5 18-9-15,-2-8-7 0,0 1-11 16,-19 6-13-16,1 1-9 16,-5 0-17-16,0 13-8 15,2-2-13-15,-4-9-7 16,5 10-7-16,0 7-4 16,2-4-4-16,1 2 1 15,5-17-2-15,-3-6 8 0,6-12-28 16,2 13-19-16,-2-12-73 15,2-9-40-15,4-11 58 16,1-10 30 0</inkml:trace>
  <inkml:trace contextRef="#ctx0" brushRef="#br0" timeOffset="-214178.17">18702 9468 1162 0,'-8'-3'503'0,"5"6"-262"15,5-5-27-15,19-4-55 16,2 9-15-16,5-3-17 16,-2-1-14-16,-2 3-26 15,1-12-16-15,6 9-37 0,-7-9-12 16,4 8-7-16,2 4-6 15,-7-3-36-15,-2-3-60 16,3-4 54-16</inkml:trace>
  <inkml:trace contextRef="#ctx0" brushRef="#br0" timeOffset="-213399.8">19507 9305 978 0,'95'-39'432'0,"-89"31"-191"16,-10-5-41-16,20 8-47 15,-11 12-27-15,-6 14-52 16,2-20-13-16,-11 25-10 16,7-14 3-16,-6 3 0 15,-4 33-3-15,1-24-9 0,-20 8-5 16,13 0-15 0,9-14-6-16,-11 9-7 15,31 2-2-15,-11-14-2 0,-14 4 1 16,21-1-2-16,-19-14 1 15,19 6-8-15,9-13-8 16,-18-23-13-16,9 4-7 16,-1-3-2-16,-2-2-2 15,18 7 5-15,0-1 3 16,-14-16 11-16,13 10 8 16,-23 6 7-16,-5 2 2 0,11 6 0 15,-13-4-1-15,1 6-1 16,-6-6 1-16,-17 29 1 15,7 0 4-15,-7 7 2 16,3 7-1-16,9-6-3 16,-8 11-1-16,-2-11-2 15,7 3 0-15,-7-3 0 16,7 5 0-16,14 7-1 16,-8-3 0-16,8 0 0 15,0 1 1-15,-2-2 4 16,8 3 3-16,9-9 4 15,6 4 2-15,8-7 0 16,-2-1-1-16,5 5-2 16,0-10-1-16,12 5-1 15,7-8-1-15,9-17 0 16,-4-6 0-16,-6-1-1 16,6-9 1-16,-4 11-1 15,-10-5-1-15,-1-9 0 0,-12 22-1 16,-10-7-1-16,7 10 4 15,-1 5-20-15,-5-12-12 16,-5 7-67 0,-3-3-35-16,-7-10-501 0,1 14 433 15</inkml:trace>
  <inkml:trace contextRef="#ctx0" brushRef="#br0" timeOffset="-213027.48">20178 9209 1212 0,'10'-22'524'0,"-10"16"-261"15,-2 6-64-15,0-6-63 16,-8 16-33-16,2 6-37 16,-8 6-4-16,-2 21 0 15,5-5 8-15,-7 8-4 16,10 6-5-16,2-15-15 16,-7 12-10-16,2 4-14 15,-8-7-5-15,1 4-9 16,4 8 0-16,5-22-3 15,4 3 1-15,-2-8 3 0,8-24-11 16,-2-3-28-16,-5-2-25 16,14-11-72-16,-9-1-45 15,6-1 108-15</inkml:trace>
  <inkml:trace contextRef="#ctx0" brushRef="#br0" timeOffset="-212498.26">20834 9494 788 0,'0'-1'380'0,"0"0"-123"0,-1 0-45 16,0-1-57-16,0 1-26 16,1 0-23-16,0 0-2 15,0 0 10-15,1 1 8 0,25 2-5 16,30 8-3 0,-21-8-17-16,-1-2-9 0,4 2-25 15,5-6-15-15,3 1-21 16,4-3-9-1,-10-7-10-15,1 8-3 16,-5-7-3-16,-7 4-2 0,-5 8-27 16,-2-2-20-16,-13 2-65 15,2-1-39 1,-13 0-35-16,-5 2 102 0</inkml:trace>
  <inkml:trace contextRef="#ctx0" brushRef="#br0" timeOffset="-212133.271">20825 9816 1133 0,'-1'1'481'0,"1"-1"-257"0,3 1-13 16,-3-2-33-16,0 0-19 16,5-3-20-16,11-3-10 0,39-1-16 15,-16-6-10 1,5 0-24-16,9 5-10 16,1-3-18-16,-2 2-9 0,7 2-18 15,-3 9-7-15,-1 4-7 16,-5 9-2-16,-11 0-6 15,2-6 2 1,-20-5-3-16,-10 0 0 0,3-7-1 16,0 5-19-16,-11 4-30 15,9-3-33-15,-8 5 311 16,-6-9-189-16</inkml:trace>
  <inkml:trace contextRef="#ctx0" brushRef="#br0" timeOffset="-200116.06">22251 9239 239 0,'5'-16'205'15,"0"21"24"-15,0-4-36 16,-2-11-31-16,5 11-15 16,3 2-7-16,-2-20-18 15,-3 14 12-15,3-6-18 16,-7-5 3-16,6 23 1 15,-4-4-6-15,-4-3-8 0,-1-9-20 16,-2 9-38-16,2-4-12 16,0 2-23-16,0 0 0 15,-9 16 1-15,-22 57 0 16,16-30-3-16,2 2-2 16,0-9-3-16,-9-9-1 15,-3-7 1-15,3 13 0 16,-4 6-1-16,5-6-1 15,-3 3 0-15,4 2 0 16,4-8-1-16,10 2 0 0,-2 1-1 16,-9-22 1-16,10 4 3 15,1-5-2-15,7-10-55 16,10-12-53-16,11-15 62 16</inkml:trace>
  <inkml:trace contextRef="#ctx0" brushRef="#br0" timeOffset="-199245.54">22569 9298 466 0,'37'-29'290'0,"-36"29"7"0,3-4-24 16,-2 0-39-16,-1 7-28 16,0 7-53-16,2-7-23 15,-12-6-36-15,9 5-15 0,-6-13-26 16,-1 7-11-16,6 1-13 15,-3 14-6 1,-3 15-3-16,2-2-2 0,0-1-1 16,-2-7-3-16,2-3-3 15,-6 10-3 1,0-3-2-16,2-10-1 0,-2-4-2 16,0-10 1-16,-2 6 0 15,2-6 1-15,14 3 1 16,-9 3-2-16,13-20-4 15,0 8 0-15,4-7-5 16,9-4 1-16,-6 12-2 16,5 3-1-16,-6-6-1 15,9-7 1-15,1-3 1 16,-6 4 0-16,10 12 2 16,-4 11 2-16,4 2 1 15,2 5 1-15,-13-6 0 16,8 11 1-16,-11 19 0 15,-10-14 1-15,4 12-1 16,-5-8 1-16,-8-5 1 0,4 10 0 16,-19 1 1-16,-6 1 0 15,-5 10 0 1,-7 0-1-16,-2-4 1 0,-7-16-1 16,-8 5 1-16,5-19-1 15,-6 3 0-15,2 13 0 16,17-25 0-16,2 11 2 15,14-20 0-15,3 8 1 16,2-32-3-16,8 17-3 0,8-16-7 16,3 1-2-1,10 21 0-15,7-3 2 0,8 6 4 16,6 4 1-16,0 4 1 16,-9-13 0-16,9 21 1 15,-10-7 0-15,11 18 1 16,-1-3 0-16,-5-3 0 15,5 3 0-15,-8-5 0 16,3 6-1-16,-11-3 1 16,-1-7-1-16,1-19 0 15,-1 6-17-15,14-11-78 16,-3-10 16-16,14 6 33 16</inkml:trace>
  <inkml:trace contextRef="#ctx0" brushRef="#br0" timeOffset="-198749.64">23189 9235 830 0,'9'-7'444'15,"1"-5"-113"-15,-5 2-113 16,1 9-26-16,-1-1-75 16,-4-2-29-16,-1 4-32 15,0 20-4-15,-6 50 8 16,-10-27 1-16,0-1-8 16,-6 7-6-16,0-13-15 15,2 17-10-15,-5-3-12 16,-2 1-2-16,-3-15-1 0,0-7-2 15,14-2 0-15,-6 4-1 16,13-10 3 0,5 7-10-16,-14-17-35 15,21-25-28-15,-6 16-87 0,-8-27 12 16,15-7 80-16</inkml:trace>
  <inkml:trace contextRef="#ctx0" brushRef="#br0" timeOffset="-197911.6">23548 9268 775 0,'30'-70'414'16,"-30"70"-124"-16,3-1-98 15,-2-1-19-15,-2 2-55 16,0 0-13-16,-2 15-11 15,-13 22-11-15,7 9-17 16,0-28-9-16,-1 3-18 0,-5 6-7 16,-3-12-11-16,-1 3-4 15,6-3-7-15,-11 3-3 16,5-13 0-16,1 2 1 16,8-8-2-16,10-5-1 15,20-4-5-15,-15-6-4 16,10-2-4-16,17 8-6 15,-12-16-20-15,17-10-9 16,-9 4-11-16,-4 0 2 16,2-2 20-16,4 33 9 0,-3 4 13 15,0 0 5-15,7 30 3 16,-8-9 2-16,3 6 1 16,0 7 3-16,-22-8 5 15,15 3 2-15,-24 3 14 16,3-4 6-16,-6 13 3 15,-16 3 0-15,-4 1-13 16,-16-6-2-16,-3 0 0 16,-3-15-1-16,7 5-1 15,-3 5-3-15,6-20-5 16,-2 8-1-16,-7-22-2 16,2-12 0-16,0 9 1 15,8-19-2-15,9 5-4 16,10 8-6-16,11-39-28 15,2 9-14-15,18-7-3 16,9-5 3-16,-8 24 25 16,13 0 12-16,-4 17 5 0,6 1 1 15,7 12 1-15,0 19 0 16,0-13 15-16,-14 10 6 16,8 6 11-16,-6-16 3 15,7 27-12-15,2-8-6 16,0-14-9-16,5 13-2 15,-5-19-1-15,-4-2 1 0,2-18 3 16,8-1-1 0,-9-15-39-16,4 1 28 15</inkml:trace>
  <inkml:trace contextRef="#ctx0" brushRef="#br0" timeOffset="-195887.66">24198 9786 879 0,'28'-47'434'0,"-31"38"-102"16,5 27-98-16,-2-25-56 16,-3 12-32-16,0-8-59 15,-8-10-15-15,-1 14-12 16,4 5-6-16,-1 5-12 16,7 5-7-16,2 17-9 15,-1-33-3-15,0 12-5 16,-2-14-3-16,6-1-5 15,-1 3-2-15,-2-1-3 0,0 1 0 16,0 0-2-16,-1 0-1 16,0 0-3-1,-1 0-15-15,1 1-74 0,0-1-55 16,0 8 85-16</inkml:trace>
  <inkml:trace contextRef="#ctx0" brushRef="#br0" timeOffset="-185771.57">24877 9413 385 0,'56'-18'210'15,"-56"13"-41"-15,8-3-32 0,-9 3-44 16,3 5-7-16,0-9-9 15,-5 8 1-15,5-1 8 16,-3 8 0-16,0-6 2 16,1 0-3-16,0 0-5 15,0 0-2-15,0-1-11 16,0 0-7-16,0 1-16 16,0 0-6-16,0-1-7 15,0 0-2-15,0 0 3 16,0-10 0-16,1-17 2 15,1 35 2-15,-5-18-2 0,-9 8-1 16,-8-2-8 0,15-2-4-16,-11 7-8 15,7 4-2-15,-9-4-7 0,-20 0-1 16,5 3-2 0,-4 3-1-16,4 6 1 0,0 0-1 15,4-6 0-15,-2 7 0 16,0-7-1-16,8 13-1 15,2-4 0-15,6-2 0 16,8 6-1-16,1-16 0 16,4 10-1-16,5-3-1 15,8-3 1-15,0 12 1 16,6-6 3-16,-1-2 0 0,4-3 0 16,1-10 0-16,2 0 0 15,1-2 0 1,5 2 1-16,-9 1 0 0,4-13 0 15,15 3 1-15,-16-21 0 16,19 14 0-16,-11-2 1 16,-5-12-1-16,2-1 0 15,-9-11 0-15,1 16-1 16,-15 1 0-16,6 26-1 16,-4 1 0-16,-10 0-2 15,1 21 0-15,-11-5 0 16,-8 7 2-16,-3 12 0 15,3-11 0-15,-8 10 0 16,9 4-1-16,-6-12 1 16,-3 11 0-16,1-4 0 15,1-6 0-15,7 8 0 16,2-10 0-16,15 7 0 16,-8-14-3-16,6 11-2 0,2 3-1 15,1-14-10-15,-2 4-6 16,4-12-12-16,-3-7-6 15,1 3-5-15,2 4-10 16,7-16-28-16,4-2-22 16,1-26-81-16,3 5-278 0,-9-2 320 15</inkml:trace>
  <inkml:trace contextRef="#ctx0" brushRef="#br0" timeOffset="-184875.6">25444 9207 914 0,'86'-30'375'0,"-84"40"-220"16,-1-3-7-16,-1-4-15 16,0-2-16-16,-1-1-19 15,0 0-3-15,0 0-7 0,-3 14-2 16,-13 18-10-16,2-25-5 16,2-11-9-16,-3 6-7 15,-8-4-17-15,-2 10-10 16,3 6-14-16,-5-5-5 15,5 10-5-15,-5-12-1 16,10-4-1-16,-4 5-1 16,5-12 0-16,10 2 0 0,-5 5-1 15,7 1 1-15,4 1 0 16,-10 9-1 0,6-8 0-16,0-6 0 15,-3-2 0-15,8-6 0 0,-4 15 0 16,-6 2 1-16,8 10-1 15,-8-4 0-15,-5-14 0 16,4 13 1-16,-4-6-1 16,2 3 1-16,3 5-1 15,0-17 0-15,-1 11-1 16,11 9 0-16,0-17-2 16,1 12 0-16,6-14-2 15,-7-5 1-15,11 5 0 16,0-11-1-16,5 10 3 15,7-11-1-15,4 12 0 16,2-7 1-16,6-3 0 16,-2 9 1-16,-2-10 0 0,-3 9 1 15,0 3 0 1,-3 7 0-16,-5 4-1 16,2 1 1-16,-15 2-1 0,1 2 1 15,-8-3 0-15,0 6 1 16,-3 3-1-16,-3 0 1 15,3 4 0-15,-9 9 1 16,-2 1 0-16,0-7 0 16,-17-6 2-16,15-7 1 15,-23 3 1-15,-2-3 1 16,-4 9 0-16,-13-18 0 0,17-8 1 16,1 3 0-16,5-9 4 15,-1 10-1-15,3-4 0 16,3 1-3-16,9-15-2 15,2 0-1-15,3 3-3 16,-1-16 0-16,3 11-6 16,4-2-12-16,9-7-55 15,11 10-41-15,-11-1 477 16,14 6-308-16</inkml:trace>
  <inkml:trace contextRef="#ctx0" brushRef="#br0" timeOffset="-182433.241">26249 9499 343 0,'1'2'212'16,"-2"1"-5"-16,-4 3-26 15,21 0-28-15,-4-4-11 16,-9-2-12-16,3-9-3 15,-7 4-21-15,9-1-12 16,-15-1-16-16,6 8-1 16,-1-6 8-16,-9 2 8 15,11-4-3-15,-3 2-9 16,11 4-19-16,-5 0-9 0,-17 3-14 16,6-1-3-16,-25 6-12 15,0-3-7 1,7 1-9-16,-14-3-4 15,12 1-3-15,4 3-1 0,-5 1 0 16,0 4 0-16,2 5 0 16,1 0-2-16,11 0 0 15,4 8 0-15,5-12-1 16,4 0-1-16,2 8-1 16,1-5 0-16,6 6 0 15,4-1 2-15,7-16 1 16,7-2-1-16,-1 3 2 15,1-5 0-15,0 4 0 16,5-10 0-16,-1-22 0 16,6 8 1-16,-5-15 2 15,3 6 0-15,-16 8 1 16,7-4 0-16,-14 4-3 16,0 2 0-16,15 3-2 0,-14 5-1 15,4 9-6-15,-17 2-1 16,-15 9 0-16,6 2-1 15,-10 8 6-15,8 11 1 16,4 16 2-16,-3 3 1 16,-9 7 1-16,-7-12-1 15,-7 7 1-15,-6 1 0 16,14 4 1-16,-6 7 1 16,5-3-1-16,-1-4-1 0,-2-7 4 15,1 0-1-15,-5-17-1 16,-4 6-1-16,5-11-6 15,8-5-3-15,0-16 2 16,3-4 0-16,2-10 6 16,-4-10 0-16,13 5-1 15,-1-13-1-15,2 2-8 16,12 4-2-16,-5-12 0 16,13 12-2-16,7-8 8 15,-14-2 4-15,10 4 0 16,3 0 2-16,4 4 0 15,10 2-1-15,7 2 1 16,1-1 2-16,9 6 3 16,1 1 2-16,4 2-2 15,4 5-4-15,1 5-1 16,8 6 0-16,2-2-2 16,-10 4 2-16,-21-8 2 0,-15-2 0 15,-14-1 1-15,1-6 0 16,5 7 4-16,2 2 0 15,-7 3-41-15,0-3-18 16,-7-5 28-16</inkml:trace>
  <inkml:trace contextRef="#ctx0" brushRef="#br0" timeOffset="-181786.02">27225 9134 629 0,'5'-12'363'0,"0"12"-24"16,0-7-76-16,-3 7-70 15,-3 2-36-15,-6 5-70 16,-17-1-24-16,16 11-34 16,-4 11 1-16,-14 15 8 15,15 1 0-15,-23 9-2 16,4-3-9-16,8-10-10 16,-9 8-5-16,8-5-8 15,-3-1 3-15,3-2-5 16,3-9 5-16,1-12-25 15,7 6-20-15,3-25-49 16,7 17-23-16,5-16-67 16,-2-19-169-16,11 7 241 15</inkml:trace>
  <inkml:trace contextRef="#ctx0" brushRef="#br0" timeOffset="-181474.94">27569 9009 1057 0,'2'-4'455'16,"-5"10"-228"-16,-7 2-53 16,-3 12-46-16,-4 6-21 0,-1 0-31 15,2 12-11 1,-1 11-17-16,-1 9 0 0,-4 5-13 15,-1-6-4-15,-13-12-12 16,12 1-9-16,-2-5-6 16,8-12-1-1,10-15-2-15,0 0 3 16,-15 46-3-16,-15-15-14 0,5-12-48 16,17-28-28-16,14-15 14 15,-7-3 31-15</inkml:trace>
  <inkml:trace contextRef="#ctx0" brushRef="#br0" timeOffset="-181175.3">27051 9374 889 0,'-1'0'440'0,"1"0"-158"31,1 5-124-31,-1-5-12 0,0 0-39 0,15 1-11 0,41 2-6 16,-31-6-6-16,18 6-6 16,-1 8-6-16,-1-9-21 15,4 2-11-15,-12-12-25 16,-4-11-5-16,1 12-9 15,-5-8-21-15,-2 8 403 16,-5-4-293-16</inkml:trace>
  <inkml:trace contextRef="#ctx0" brushRef="#br0" timeOffset="-180486.17">27524 9520 1030 0,'8'70'454'15,"-12"-75"-219"-15,5-2-47 16,-1-1-45-16,5 11-34 0,5 3-37 16,6 2-3-16,2-5-2 15,6-3 1 1,-7-1 2-16,6 4-3 16,8 4-13-16,-12-6-8 0,22 0-20 15,-14-7-9 1,0 4-9-16,1 7-3 0,-22-1-1 15,3-2 1-15,-17 6 1 16,-4 1 1-16,-6 11 0 16,4 7 0-16,-17 4-3 15,3 1-2-15,-14-6-1 16,-9 3-1-16,16-4 1 16,-7-10 0-16,18 10 0 15,5-9 0-15,6-2 0 16,6 3 0-16,1-6 0 15,2-8-1-15,5 8 0 16,3 3 5-16,-1-10-3 16,7 10-1-16,2-8 4 15,5 0-6-15,20 7 3 16,-15-11 7-16,12-2 1 16,-4-2 6-16,-5-6 2 0,12 2-4 15,-1-2-9-15,4 3 2 16,-2-2-3-1,-2 0-2-15,-10 1 4 0,-4-2-7 16,-6 2 1-16,0 6-1 16,-6-1-1-16,-7 2-5 15,-3 4-43-15,0-5-17 16,-1 0-90-16,0 0 11 16,0 0 89-16</inkml:trace>
  <inkml:trace contextRef="#ctx0" brushRef="#br0" timeOffset="-179889.01">28449 9158 945 0,'0'-9'464'15,"-1"1"-151"-15,-3 8-147 16,-13 4-18-16,-3 0-48 0,-3 21-23 16,-2-7-24-16,9 8-7 15,-13 10-7 1,-6-13-1-16,7 11-3 0,-1-2-2 15,12 1-7-15,7-1-2 16,-7 8-4-16,1-10-3 16,6 6-7-16,6 0-1 15,21-5-4-15,-4 10-1 16,11-12-1-16,0-7 1 16,2-4-2-16,8-9-1 15,1 4 1-15,3-12-1 0,3-1-1 16,8-9 0-16,0-19 0 15,7 11 1-15,-11-22 1 16,3-6 2-16,-4-10 4 16,-16-12 0-16,8-7 2 15,-17-5-1-15,-12 8 0 16,-6 7 3-16,-16 18 4 16,-12 9 3-16,-4 8 1 15,1 3-3-15,-3 9-4 16,-4 9-4-16,-12 8-4 15,-14 0-3-15,-5 8-1 16,10 2-1-16,5-10 3 16,-1 6-14-16,18-1-69 15,11-4 32-15,12 11 11 16</inkml:trace>
  <inkml:trace contextRef="#ctx0" brushRef="#br0" timeOffset="-117839.49">7726 12601 687 0,'-9'25'327'0,"9"-20"-133"15,-2-14-32-15,-7 19-60 16,12-10-36-16,-5-4-42 0,12 7-7 15,0-7 5-15,-9 9 9 16,4-5 18-16,-11 5 3 16,2-1 1-16,-12-7-3 15,13 4-5-15,2 2-5 16,-4 2-10-16,5-5-3 16,0 0-6-16,0 0-3 15,0 6-5-15,-2-2-2 16,0 7-4-16,-1 5-2 15,5-15-3-15,3-9-1 0,-5 7-1 16,-3 2 1-16,7 3 2 16,-4-4 8-16,0 0 12 15,0 0 2-15,0-1 2 16,6-11-7-16,20-40-8 16,-11 45-4-16,-15 2 9 15,0 5 4-15,-1-2 7 16,0 1 2-16,0 0-8 15,0 0-6-15,0 0-9 16,0 1-2-16,0 0-2 16,-2 3 0-16,-5 9-1 15,-22 18-1-15,31-30 0 16,-2 8-1-16,1-10 0 16,-6-6 0-16,2 18-1 15,11-6-26-15,-5-4-76 0,9 9-32 16,-3-23 70-1</inkml:trace>
  <inkml:trace contextRef="#ctx0" brushRef="#br0" timeOffset="-116948.66">8263 12269 626 0,'2'-14'371'0,"-4"2"-59"0,3 8-90 15,2 4-30-15,-3-1-67 16,0 1-30-16,0-2-34 16,-2 1-8-16,1 0-9 15,1 0-4 1,-1 1-10-16,0 0-5 0,0 2-4 16,-5 26-1-16,-11 20-6 15,5-18-1-15,2-7-3 16,-14-6-1-16,4 5-2 15,7 4-1-15,-8-4-2 16,16 0 0-16,-15-10-1 16,-1-6 0-16,15-1 2 15,5 0-1-15,4-2 2 32,9-1 1-32,-21-2-2 15,-9-8-1-15,14 4-4 0,-9-7 0 0,17 4 0 16,5 6-2-16,-2-5 0 15,9 6-1-15,6-4 0 16,-2-2 0-16,9 7 1 0,-5 0-1 16,-6 6 2-1,7 7-1-15,-6-4 2 0,4-3 0 16,6-1 1-16,-6 5 0 16,-5-8 0-16,1-3 0 15,-4 0 14-15,-1-12-24 16,6 4-77-16,-1 3-33 15,-3-7 55-15</inkml:trace>
  <inkml:trace contextRef="#ctx0" brushRef="#br0" timeOffset="-116559.31">8624 12172 872 0,'24'-58'434'0,"-30"61"-115"16,9 9-100-16,-3-10-75 15,-11-2-36-15,3 4-53 16,-17-3-18-16,9 29-14 15,3-13 0-15,6 21-1 16,1 4-2-16,-8-9 0 16,1 14-2-16,-10-10-5 15,5 8-2-15,-2 2-5 0,1-5-1 16,0-9-1-16,0 2 0 16,-1 1-1-16,2-16 0 15,5 9-1-15,1-13 0 16,6-20-22-16,-1 18-19 15,2-22-54-15,1 5-38 0,4 2 82 32</inkml:trace>
  <inkml:trace contextRef="#ctx0" brushRef="#br0" timeOffset="-115900.02">8880 12240 748 0,'0'0'402'0,"-2"-1"-59"0,-2 4-102 16,3-3-69-16,0 0-25 16,0 0-50-16,-8 4-21 15,2 7-26-15,-22 33-4 16,19-14 1-16,1-5-3 16,-8-8-6-16,-4-1-5 15,3 12-13-15,-4 3-6 16,4 3-7-16,4 5-2 15,-1-1-2-15,5-6-1 16,-8-12-1-16,8 10-1 0,9-24-1 16,-10 12-1-16,30 2-3 15,-6-23 1-15,8 17-1 16,15-4 1-16,-8-12 1 16,7 9 0-16,2-28-4 15,3 3-6-15,3-4-5 16,4-9 0-16,-4 5 7 15,-12-2 5-15,0 6 6 16,-11 12 0-16,-17 4 3 16,-1-7 1-16,-16 6-1 15,-6-6 0-15,-1 13-3 16,9 5 0-16,-6 5 0 16,1 3 1-16,-1 5 1 15,-9 1 2-15,9 7-1 16,0 2 1-16,7-7-1 15,2-4-2-15,3-7 0 0,3 7-1 16,4-5 25 0,5-8-35-16,10 20-61 15,-3-8 478-15,3-12-345 0</inkml:trace>
  <inkml:trace contextRef="#ctx0" brushRef="#br0" timeOffset="-115110.66">9213 12259 644 0,'0'4'310'0,"0"5"-105"15,0-17-36-15,6-4-42 16,1 19-14-16,4 4-20 16,3-8-9-16,2 5 0 15,-3-20 1-15,17-1-8 16,5 4-8-16,10-11-25 16,12 20-12-16,-12-18-16 15,7 3-5-15,-16-4-6 16,-15-9-2-16,3 27-1 15,-15-6-1-15,-5 17 0 16,-2 4 0-16,-2 5 1 16,-14 3 3-16,9 8 1 15,3 16 0-15,-16-13-2 16,2 8 0-16,-8-4-2 16,-11-9 0-16,11 6 0 15,2 13-1-15,-1 3 1 16,11-7-1-16,-6-15 1 15,5-2 0-15,0-11-2 16,0-1 2-16,0 9-19 16,-1-11-12-16,6-3-29 15,-1 10-27-15,0-9-42 0,5 2-33 16,-6-8-216-16,-3-8 246 16</inkml:trace>
  <inkml:trace contextRef="#ctx0" brushRef="#br0" timeOffset="-114834.11">9306 12506 840 0,'-1'-58'429'16,"3"64"-112"-16,-1-6-139 15,2 0-21-15,-3 0-39 16,0 0-15-16,25 7-27 16,39 8-9-16,-25-14-9 15,8 0-10-15,-6-1-21 16,-13-6-6-16,2 0-12 16,-10-5 1-16,6 8-26 15,2 2-29-15,-6-5-306 0,0 4 244 16</inkml:trace>
  <inkml:trace contextRef="#ctx0" brushRef="#br0" timeOffset="-113688.83">10252 12353 922 0,'54'-43'383'15,"-55"46"-217"-15,-10-5-29 0,7 12-37 16,1 3-21-16,-4 9-32 15,3 12-8-15,-7 1-2 16,0 2-1 0,-1 1-5-16,1 11-6 0,0-17-12 15,-7-12-2-15,4 22-4 16,0-35-1-16,-3 21-1 16,7-7 0-16,-4-23 2 15,3 7 0-15,0-11-1 16,7 6-1-16,4-18-20 15,1 14-11-15,5-11-16 16,2-3-4-16,-5 11 10 16,0-13 6-16,12 2 12 15,-1 0 1-15,12-14 6 16,3 1 2-16,4-9 3 16,3-1 3-16,5 6 1 15,4 8 2-15,2 11 2 16,1 3 12-16,-7 5 14 15,-3-7 6-15,-3 9 3 0,-16 12-10 16,6 11-10-16,-7 11 2 16,-12 3 7-16,-3-8 5 15,-9 10 3-15,-12 3-4 16,5 2-9-16,-8 1-6 16,-1-2-6-16,20-15-2 15,-15-10-2-15,16-5-1 16,-2-5 1-16,-1 0 2 15,-6 0 0-15,1-2-1 16,19-18-3-16,-12-2-3 16,15-18-9-16,7 5-13 0,-10-4-19 15,19-8-5 1,7 13 7-16,-6-12 12 0,2 8 22 16,-1 20 4-16,-5-2-1 15,4 16 9-15,-4 2 11 16,-1-9 7-16,-3 20 9 15,-3-11-5-15,6 22-7 16,-13 8-5-16,1-8-4 16,-1 15-2-16,-12-10-3 15,9 1-1-15,-18-6-2 16,-1-1-1-16,-8 10-1 16,-8-16 0-16,15 10 0 15,-5-4-5-15,9-15-32 16,-5 17-21-16,1-12-67 15,-1-4-45-15,8 6 107 16</inkml:trace>
  <inkml:trace contextRef="#ctx0" brushRef="#br0" timeOffset="-113214.98">11316 12313 1065 0,'-9'3'462'16,"-9"15"-228"-16,-3-4-54 0,2 5-43 15,-7 7-26-15,2-2-41 16,0-5-18-16,0 5-26 16,8 3-6-16,-1 2-6 15,-2-2-2-15,8-7-3 16,10-1-2-16,-1 0-3 15,2-6-1-15,12 15-3 16,-7-3 0-16,19-15 0 16,3-5 0-16,0-14 0 15,4-7 1-15,5-6-1 16,1 8-1-16,-3-18 0 16,-5 8 0-16,-6-2 1 15,4-12 0-15,-8 11 1 16,5-6 0-16,-10 8 0 15,-21 3 0-15,-5 9-1 0,-7-8 0 16,-6 0-3 0,7 21-1-16,-1-11-1 15,1 17 0-15,-8 2 1 0,2-14-1 16,0 18 8-16,6-6-18 16,0 7-45-16,5-2-33 15,3-1-73-15,4 5 609 16,8-7-354-16</inkml:trace>
  <inkml:trace contextRef="#ctx0" brushRef="#br0" timeOffset="-112810.33">11763 12103 792 0,'48'-65'398'0,"-55"69"-107"0,4-3-89 16,-7 4-65-16,1 13-13 15,-2 15-26 1,-3 15-9-16,4 6-11 16,-7 4 0-16,-5-4-8 0,3 0-8 15,1-5-23-15,1-5-11 16,1 0-12-16,3-5-4 16,-3 7-4-16,-1-5-2 15,-1-14 0-15,6 2 0 16,-1-20-10-16,13-14-19 15,0 5-86-15,-8-22-37 16,23-2 82-16</inkml:trace>
  <inkml:trace contextRef="#ctx0" brushRef="#br0" timeOffset="-112019.96">12506 12062 610 0,'9'-4'323'0,"-2"-3"-62"15,-4 1-37-15,1 4-49 16,-4-5-29-16,-1 7-48 15,3 5-14-15,-7 12-19 16,-4-5-2-16,-3 22-4 16,5 0-1-16,-5 17-4 15,6 6-3-15,-9-7 0 0,5 2-6 16,-3-14-11-16,-14 10-6 16,7-4-13-16,-11 6-4 15,7-11-5-15,9-10 1 16,0-1-2-16,2-13-1 15,4 1 4-15,7 19-8 0,-2-35-32 16,1 4-33 0,1-7-82-16,2 2 126 0,5-29-11 15</inkml:trace>
  <inkml:trace contextRef="#ctx0" brushRef="#br0" timeOffset="-111682.06">12845 12078 827 0,'2'-5'440'16,"-2"-2"-114"-16,9 3-145 16,-11 11-27-16,3-5-61 15,7 17-18-15,-13-3-9 16,15 3-1-16,-15 2 7 0,-3 11-1 15,-2 2 2 1,-15 3-1-16,7 15-6 0,5-14-3 16,-9 15-19-16,2 0-11 15,1-3-15-15,2 4-5 16,4-22-6-16,-5 19-2 16,7-12-1-16,-2-6 0 15,5 4 0-15,5-19 3 16,-1-11-43-16,3 1-18 15,-2-22-106-15,3-6-40 32,0 10 126-32</inkml:trace>
  <inkml:trace contextRef="#ctx0" brushRef="#br0" timeOffset="-111368.81">12432 12399 852 0,'0'-3'467'16,"13"3"-104"-16,-17-1-147 15,10-1-25-15,6 2-53 16,-3-9-22-16,26 3-12 15,5 0-7-15,-2 3-19 0,3 6-12 16,-4-2-25 0,-3 5-8-16,-5-5-19 15,0-4-5-15,-8 5 9 16,-8-5-16-16,0 3-36 16,13 3 359-16,-26-3-263 0</inkml:trace>
  <inkml:trace contextRef="#ctx0" brushRef="#br0" timeOffset="-110499.36">13308 12129 776 0,'-7'-11'378'16,"12"6"-130"-16,11-7-24 15,-15 12-56 1,7 1-32-16,-7 4-36 16,-8 7-14-16,8 4-15 0,4-4 1 15,-5 21-10-15,-6 2-7 16,2 2-13-16,5 6-6 16,-5-13-10-16,-2 0-5 15,3-7-6-15,-8 0-4 16,0 0-3-16,9-6-1 15,0-6-1-15,-1-10 5 16,3-9 4-16,-2-2-1 16,2-8 0-16,3 0-7 15,6-12-6-15,11 2-1 16,-5-2-23-16,-13-13-9 0,9 6-9 16,-13-7-1-16,9 6 21 15,-1 19 7-15,-9 6 4 16,5 10 0-16,-13 12 0 15,6-4-1-15,-11 19 7 16,-10-6 1-16,-6 13 2 16,4 6 0-16,-4-5 1 15,6 13 0-15,2-16 0 16,-4 1-1-16,6-1 1 16,2-4-1-16,0 9 1 15,3 2-1-15,11-2 0 16,-4-2 0-16,10 2 0 15,4-20 0-15,-1-2 0 16,9 15 0-16,-4-19 0 16,2 18 0-16,8 1 1 15,-3-26 1-15,14 1 1 0,3 15 2 16,10-17 3-16,8 5 3 16,-1-2 5-16,4-24 4 15,-1-7 6-15,-4-3-1 16,-4-4-3-16,-9 11-4 15,-2 11-10-15,-10 3-3 16,-6 16-2-16,-4-12-2 16,-7 7 7-16,0-1-12 15,-4-7-27-15,-2 1-36 0,-2-6-90 16,-7 7 102-16,1 0 11 16</inkml:trace>
  <inkml:trace contextRef="#ctx0" brushRef="#br0" timeOffset="-110114.66">14009 11972 1126 0,'-4'2'471'0,"-7"9"-251"0,-3 14-24 15,3 25-26-15,-1 7-13 16,-7-1-28-16,5 4-17 16,-6-8-27-16,2-12-12 0,2 12-27 15,10-11-8 1,-5 3-16-16,-9 6-5 15,11-1-8-15,-11-9-2 16,4-2-2-16,10-3 1 16,-10-2 0-16,12 3 2 0,2-32-48 15,2 15-12-15,0-37-370 16,-8-1 290 0</inkml:trace>
  <inkml:trace contextRef="#ctx0" brushRef="#br0" timeOffset="-108338.79">7694 13084 637 0,'-50'38'309'0,"66"-37"-107"16,-4 4-14-16,7-1-31 15,-8-4-15-15,-7 8-19 16,12 2-15-16,-2-13-17 16,0-6-4-16,12-3-13 15,-6 7 0-15,3 5-9 16,7-3-8-16,-2 6-10 16,1-2-6-16,4-4-7 15,-3 3-4-15,2-4-7 16,5-4-3-16,2 8-10 15,2 5-2-15,-4-3-4 16,1 8 0-16,-3-10-2 16,5 6 0-16,2-5 0 15,-3-5-1-15,8 6 0 0,1-4 0 16,-1 9 0-16,10 11 0 16,-8-9 0-16,-7-13 0 15,14 10 0-15,-11-7 0 16,-13 17 0-16,26 4 1 15,-5-13-1-15,7-7 1 16,20-2 2-16,-24 2 1 16,3-5 2-16,-3 8 2 0,3-23 1 15,10 20 0-15,3-3 0 16,-3-6-1-16,4 17-2 16,-4-16 1-16,-6 16-3 15,9-6 0-15,-1 6-1 16,5-4 0-16,-6-10-1 15,-9-7 1-15,6 14-1 16,-10-12 0-16,4 15-1 16,3-3 1-16,-2-3-2 15,5 15 0-15,-9-14 0 16,5 13 0-16,-4-13 0 16,-2-6 0-16,13 11 0 15,1-5 0-15,4 9 0 16,-6 0-1-16,14-8 0 15,-8-8 0-15,-2-7 1 0,10-4 0 16,-13 14-1-16,0 10 0 16,14-1 1-16,-1 7-1 15,-1-10 1-15,9-1 0 16,-9-7-1 0,-9 1 0-16,11-2 1 0,-4-1-1 15,-1 9 0-15,10-5 0 16,-9-1 1-16,5 0 0 15,-2-7 0-15,-1 7 0 16,1 2-1-16,-5 8 0 16,-5-8 0-16,-3 4 1 15,6 1-1-15,-6-1 0 16,2 9 0-16,3-4 0 0,-10 7 0 16,12-21 0-16,-12 9 1 15,11-1 0-15,-2-13-1 16,-12 22 1-16,17-8-1 15,-10-4 0-15,2 5 0 16,2-3 0-16,-8-3 1 16,2 4-1-16,-5-3 0 15,3 9 0-15,3 1 0 16,-11-12 0-16,14 0 1 16,-7-13-1-16,-2 14 1 15,3 7-1-15,-12 3 1 16,0 1-1-16,4-8 1 15,-7-8-1-15,-11 17 0 16,-3 2 0-16,-1-15 1 16,3 7-1-16,-7-4 1 15,2-8 1-15,-17 16 0 16,-10 1 0-16,-3-6 4 16,-7-9-4-16,-1-1-33 0,-9-1-22 15,-1 5 198-15,14 6-130 16</inkml:trace>
  <inkml:trace contextRef="#ctx0" brushRef="#br0" timeOffset="-100908.122">12620 13353 660 0,'0'-2'376'16,"2"0"-41"-16,-2 3-110 15,-1-1-94-15,0 0-31 0,0 4-40 16,-6 24 8 0,-11 33-7-16,2-20-5 15,-1 21-12-15,-4-12-7 16,-1 22-10-16,-3-1-5 0,-2-24-9 16,12 10-2-16,-9-23-4 15,5-4-1 1,4-2-1-16,-8-6 0 0,12-3 3 15,7-9 6-15,-5-10-26 16,6-6-31-16,4-19-75 16,-2 7-65-16,5-10 112 15</inkml:trace>
  <inkml:trace contextRef="#ctx0" brushRef="#br0" timeOffset="-100472.28">12982 13532 604 0,'-1'11'417'16,"10"11"30"-16,-17-6-196 0,4-5-37 16,-6-2-67-16,-6 13-33 15,-2-10-47 1,-5 4-14-16,-4 4-19 0,-16-23-6 15,-5 12-13-15,-4-9-4 16,2-3-5-16,8 18-1 16,5-29-1-16,-1 19-2 15,12 16-1-15,-6-29-1 0,15 26-1 16,0-18-2-16,10-7-4 16,14 23 0-16,-3-10 0 15,3 12 1-15,-1 5 5 16,8-18 1-16,-5 18 3 15,14-10 1-15,-3-6-1 16,-3 19-1-16,6-13 0 16,-7 12 0-16,-3-3-1 15,-5 0 0-15,-3-2 3 16,0-12-2-16,-1 5-43 16,2-4-43-16,-1-8-85 15,-1 1-28-15,5-4 118 16</inkml:trace>
  <inkml:trace contextRef="#ctx0" brushRef="#br0" timeOffset="-99650.04">13150 13736 1202 0,'-8'-8'493'16,"-2"-4"-300"-16,-1 0-42 0,3 2-41 16,-4 21-26-16,-4-7-38 15,3 2-14 1,-2 10-17-16,-7-5-2 0,7 3 1 16,-5 7 1-16,3-1-1 15,12 1-1 1,-10-1-5-16,0 1-1 0,18-7-4 15,-8-8-1-15,18 3-1 16,3 6 1-16,-5-11-6 16,15-4-8-16,-6-4-14 15,7-17-11-15,-2 1-20 16,-5 2-7-16,7-7-13 16,-3-20 0-16,-2 4 14 15,2 3 6-15,-8-14 10 16,-3 18 10-16,-4 18 6 15,-6-15 6-15,0 35 16 16,-3 10 0-16,-5 1 12 16,-2 25 9-16,-5 0 15 15,-2 7 8-15,-3 4 8 16,0-1 4-16,-6 11 4 16,-2 4 4-16,-5 14 1 15,-3 4-6-15,4-16-16 0,1 5-10 16,1-18-14-16,7-3-4 15,-7 8-1-15,12-2-1 16,-12-8-1-16,1 5 0 16,5-20 0-16,0-7 0 0,2 5-5 15,-4-18-2-15,-2 4-7 16,-13-20-3-16,13-10-7 16,10-17-5-16,2-8-22 15,4 7-12 1,10-27-12-16,-1 18 5 0,16-11 27 15,4 8 14-15,2 7 24 16,13-4 8-16,-2 7 24 16,-1 1 17-16,18 14 25 15,-16-18 6-15,8 1 2 16,13-6-8-16,-11 15-15 16,8 4-10-16,-3 16-19 15,-10 10-7-15,5-10-5 16,4 20-5-16,-4 14-5 15,-7-5-2-15,-16 4-4 16,-21-2 1-16,-1-13-3 16,-8 5-11-16,10 5 426 15,7 3-314-15</inkml:trace>
  <inkml:trace contextRef="#ctx0" brushRef="#br0" timeOffset="-96832.14">14021 13555 552 0,'33'-54'316'16,"-34"54"-66"-16,1-2-85 15,1 0-23-15,-1 2-37 16,0 0-5-16,0 0-3 16,0 0 0-16,0 0-8 15,0 0-10-15,0 0-18 16,0 0-5-16,-1 0-8 15,0 0-1-15,0 0-3 16,-2 6-4-16,-5 6-7 16,-27 24-5-16,12-23-13 15,-5 12-5-15,-4-7-4 16,4 5-2-16,-6-13 1 0,-2-1-2 16,3-8 1-16,-8 0 0 15,8 12-1 1,6-15 1-16,7 12-1 0,7-5-1 15,7-8-4-15,6 3-4 16,5 0-1-16,7 12 0 16,7-11 4-16,3 4 3 0,7 4 0 15,-4-16-1 1,0 35 1-16,9-11-1 16,-1-3 0-16,2 17-1 15,-11-18-2-15,-17 9 0 0,-7-3 1 16,-9 1 1-16,-7 0 2 15,-5 6 2-15,-13-6 1 16,-2-3 0-16,-3-6 1 16,3-12 0-16,-1 4 2 15,5-8 0-15,5 2 0 16,3 2 0-16,6-14 1 16,2 7-5-16,8-13-31 15,6 3-19-15,6 3-66 16,0-6-41-16,5 5 100 15</inkml:trace>
  <inkml:trace contextRef="#ctx0" brushRef="#br0" timeOffset="-96315.98">14250 13661 832 0,'-22'-7'417'15,"-1"10"-117"-15,-3 14-105 16,7 4-86-16,-5 5-24 0,4-5-39 16,-1-1-15-16,1 6-13 15,3 7-6-15,6-12-2 16,1 7 1-16,10-13-2 15,0 1 0-15,6 2-3 16,7 0-1-16,1 3-1 16,6-1 1-16,-1-2-2 15,2-9 0-15,7-5-2 16,-1 1-4-16,-1-11-20 16,8 1-6-16,-17-17-2 15,3-5 4-15,-4-2 20 16,-8-13 8-16,12 7 8 15,-20-1-1-15,0-8 2 16,-1 4-2-16,-17-7-3 16,23-4-1-16,-15 17-4 15,-2 10-1-15,3 11-5 16,-18 11-1-16,12 2 0 16,-3 14 0-16,-1 4 0 15,6 0 2-15,1 6-18 0,1 3-25 16,4-2-80-16,-1 0-46 15,3 2 102-15</inkml:trace>
  <inkml:trace contextRef="#ctx0" brushRef="#br0" timeOffset="-95947.79">14688 13306 1025 0,'4'-7'433'0,"4"0"-244"16,1 12-55-16,-5 2-49 15,-4 6-20-15,-11 18-17 16,1 6-1-16,-5 18-1 16,-3 4 4-16,-9 18-3 15,7-4-4-15,-8-12-13 16,1-1-8-16,3-16-10 16,2 0-3-16,4-3-3 0,3-9 0 15,5-2-10-15,2-8-37 16,-6-16-80-1,8-6 51-15,11-9 18 16</inkml:trace>
  <inkml:trace contextRef="#ctx0" brushRef="#br0" timeOffset="-94614.53">14871 13638 573 0,'18'-53'326'15,"-25"53"-74"-15,12-11-63 0,-7 10-18 16,2-7-39 0,8-1-18-16,-17 9-36 15,9-10-15-15,0 19-19 16,-3 7-6-16,3-2 1 0,-1 10 0 15,-6-5-4-15,6-8-3 16,-6 15-7-16,-12-3-4 16,0 15-6-16,-2-1-2 15,7 0-4-15,-1 0-2 16,6-12-3-16,7 9 0 16,-2-17-2-16,-4 2 1 0,8-8-2 15,-10 0-1-15,17-7-1 16,0-4-3-16,5-10 0 15,21-3-1-15,-14-5 0 16,7 2-1-16,1-6-4 16,-6 1-2-16,7-9-4 15,2-6 3-15,-5 11 5 16,-6-11 5-16,-2-9 5 16,0 5 1-16,-12 3 1 15,-1 6 1-15,-4 32-3 16,-4 19-2-16,0-7-2 15,0 5-2-15,-4-3 2 16,-3-17 1-16,3 18 1 16,-1 5 2-16,3 9 2 15,4 10 2-15,4-15 0 16,1-5 1-16,11-14-2 16,-2 2 1-16,9-1-1 0,4 7-1 15,6-5 1-15,3-5 0 16,8-8-1-16,8-1 1 15,-11-11 0-15,-2 5-1 16,-14-27-2-16,-6 11-1 16,2-15-1-16,2-4-1 15,-15 11 0-15,-5-18 1 16,-12 21 0-16,3-6-2 16,-3 21-8-16,-1 14-2 15,0 18-1-15,-9 3 2 0,1 12 8 16,-8 15 1-16,2 1 2 15,-5-1 1-15,8 3 0 16,7-9 0-16,-1-4-1 16,7 10 1-16,0-13 0 15,-1-7 8-15,7-5-42 16,6-1-37-16,2-5-100 16,2-5 35-16,13-8 69 15</inkml:trace>
  <inkml:trace contextRef="#ctx0" brushRef="#br0" timeOffset="-94114.122">15594 13523 694 0,'-9'19'442'0,"-7"-4"17"15,-6 23-262 1,1 5-41-16,-2-11-55 0,0-3-23 15,4 6-28-15,1-1-12 16,1 6-14-16,1-3-4 16,2-12-7-16,-8-6-1 15,13-2-5-15,6-4-1 16,1-2-1-16,7-1 0 0,-7-8 3 16,-2-2 0-16,5-6 1 15,-1 5-3-15,0 0-8 16,0-1-6-16,2-10-6 15,38-32-5-15,-15 17-12 16,8 10-4 0,-1-17-14-16,0-10-2 0,5 8 17 15,-5-13 6-15,-5 16 18 16,-3 10 6-16,-10 1 3 16,-8 22 6-16,-9 18 11 15,9 16 4-15,-5-2 7 16,4-7-1-16,-2 8-7 15,-15-7-3-15,-2 13-6 16,-1-1-3-16,8-16-3 16,-2-1-1-16,1 3 0 15,-4-5 0-15,-5 4 5 16,6-4-7-16,0-8-44 0,2 3-45 16,2-18 51-1</inkml:trace>
  <inkml:trace contextRef="#ctx0" brushRef="#br0" timeOffset="-93817.81">16038 13376 913 0,'-2'0'467'0,"-7"19"-109"16,-2-9-115-16,-1 18-79 15,-2 8-34-15,0 8-49 16,-3 10-12-16,3 2-22 16,-2 3-6-16,-2-10-10 15,-1-7-7-15,1 0-7 16,7-12-5-16,-15 7-5 16,7 5-3-16,4-11 4 15,0 1-18-15,10-7-52 16,8-13-48-16,-3-2 475 15,-9-14-306-15</inkml:trace>
  <inkml:trace contextRef="#ctx0" brushRef="#br0" timeOffset="-93589.72">15824 13688 890 0,'0'-5'483'0,"-6"-12"-95"0,7 29-106 16,20 3-87-16,-18-19-36 16,17 22-48-16,9-8-27 15,-4-13-40-15,4 19-16 16,1-35-15-16,-5 22-3 0,0-7-20 16,0-2-37-1,-8 17-25-15,0-33 16 0,-8 11 24 16</inkml:trace>
  <inkml:trace contextRef="#ctx0" brushRef="#br0" timeOffset="-92873.49">16904 12665 300 0,'-100'-14'240'15,"80"1"18"-15,5 7-48 16,8 7-17-16,2-1-28 15,6 6-5-15,7-9-10 16,-5 6 0-16,6-3-16 16,-5-1-5-16,2 6-13 15,13-6-7-15,3-3-5 16,10 0-9-16,9 1-21 0,4 4-9 16,8-7-20-16,9 12-8 15,-3-6-14 1,-12-9-5-16,-2 6-8 15,-8-7-3-15,-7 8-2 0,5-5-1 16,-10 4-3-16,-11-4-9 16,-5-6-35-16,-6 9-17 15,-8-7-61-15,-3 4-34 16,-6 10 520-16,-4 11-311 0</inkml:trace>
  <inkml:trace contextRef="#ctx0" brushRef="#br0" timeOffset="-92516.08">16801 12888 643 0,'-16'-6'384'0,"1"4"10"15,9-3-118-15,9-2-69 16,10 6-20-16,4-1-39 16,-7 3-25-16,3-3-12 15,7 1-5-15,7-1-12 0,4-1-2 16,8 1-12 0,7 1-6-16,9 2-11 15,-1-1-12-15,7 1-18 16,-1-5-9-16,-8-5-15 15,0-1-3-15,-12-1-3 16,-9 4-1-16,-7-3-13 0,-4 7-17 16,-10-3-41-16,-1 13-42 15,-9 7 369-15,-1 2-221 16</inkml:trace>
  <inkml:trace contextRef="#ctx0" brushRef="#br0" timeOffset="-41417.59">9684 13481 196 0,'-13'-35'190'16,"17"24"17"-16,-4 7-17 16,3 4-16-16,-5 0-27 0,1-1-7 15,1 0-10 1,-1 0-9-16,-1 0-20 15,2 0-8-15,0-1-18 0,0 1-10 16,0 0-18-16,0 1-9 16,0 0-2-16,0 0 0 15,-1 0-2-15,0 0-2 16,-6 18-4-16,-33 38-3 16,27-21-4-1,1-6-4-15,-3 0-6 0,-6 4-3 16,6 5-1-16,0-9-2 15,-1 11 0-15,3-8-1 0,2-29-1 16,-5 22-1-16,12-12 1 16,3-11 0-16,-3 19 0 15,8-13 1-15,-4-8-1 16,-3 2 0-16,3-7 0 16,-1 5-11-16,-1-2-32 15,1 2-16-15,0 0-32 16,0 0-7-16,0 0 0 15,0 0 0-15,0 0-6 16,0 0-12-16,0 0-54 16,0 0 102-16</inkml:trace>
  <inkml:trace contextRef="#ctx0" brushRef="#br0" timeOffset="-41083.11">9755 13693 519 0,'53'-9'360'15,"-60"1"78"-15,1 18-159 0,3-1-76 16,-1 0-27-16,1-3-67 15,0 7-30-15,-5-9-38 16,-2 13-8-16,5-3-8 16,-3-10-4-16,4 11-8 15,-2-10-3-15,3 2-4 16,1-1 0-16,0 0-1 16,2-7 0-16,-4 1-12 15,4 0-23-15,0 0-75 16,0-1-37-16,0 0 81 15</inkml:trace>
  <inkml:trace contextRef="#ctx0" brushRef="#br0" timeOffset="-40333.46">10173 13510 493 0,'-2'-5'283'0,"1"4"-15"15,-5-5-55-15,-2 0-38 16,-14-11-18-16,24 17-49 16,2 5-23-16,1-5-25 15,-2-1-3-15,8 2-2 16,4-6 0-16,8 9-8 16,4-3-4-16,7-1-3 15,0 4-1-15,1-10-7 16,-7 7-2-16,-7-1-11 15,5-3-1-15,-14 3-3 16,2 0-1-16,2 6-3 16,-12 2-4-16,-4 5 6 15,-1-1 3-15,-14 7 4 16,0-3 0-16,-5 12-8 16,-9-4-4-16,-6 1-3 15,1-6-2-15,2-5 0 16,5 17-1-16,1-4 1 15,0 17-1-15,-6-16 0 0,7-8 1 16,7-3-2-16,-1-11 0 16,8 6 0-16,-3-2 0 15,14-7-1-15,0 9 0 16,4-6-1-16,10-1 0 16,-10-3 0-16,9-1 1 15,0 6 0-15,-1-1 0 16,3 3 0-16,-3-6 2 15,18-3-1-15,-5-10 2 0,7 1 0 16,-1-1 0 0,-3-4 0-16,-4 5-1 0,-5 3-1 15,-2 5 0-15,-8 5 0 16,2-2 0-16,3-2 3 16,-6 1-9-16,-2 0-41 15,0-1-24-15,5-1-75 16,-2-2-24-16,3 6 107 15</inkml:trace>
  <inkml:trace contextRef="#ctx0" brushRef="#br0" timeOffset="-39939.5">10834 13441 643 0,'7'-10'391'0,"-8"7"-8"16,-8 9-93-1,3 2-95-15,-8 2-27 16,0 12-49-16,5-3-14 0,-7 2-20 15,0 16-7-15,1 5-15 16,0-1-11-16,7 6-18 16,3-9-9-16,-3-15-11 15,2 0-3-15,-3-2-4 16,1 0-1-16,-4 3 5 16,5-1-10-16,1-5-38 15,-2-5-35-15,8-5-85 16,-10 2-41-16,7-11 229 15,6-1-66-15</inkml:trace>
  <inkml:trace contextRef="#ctx0" brushRef="#br0" timeOffset="-39125.33">11112 13532 540 0,'-64'-28'304'0,"54"28"-44"16,-8 0-66-16,35 5-45 15,-10-4-20-15,14-2-19 16,3 0-8-16,-5-9-13 15,13 10-5-15,-4-2-8 16,9-4-3-16,-3 6-8 16,-2-2-3-16,6 4-10 15,-7 10-5-15,-11-3-15 16,-3 2-9-16,-14-1-10 0,4 1-3 16,9-3 1-16,-16 5 0 15,-10-3 1-15,-6 13-1 16,-23-14-3-16,10 14-2 15,0 3-1-15,-4-26-1 16,10 20-2 0,-4-27 0-16,11-10-1 15,4 29 0-15,2-18 0 0,6 21-2 16,6-1-9-16,1-35-2 16,7 25-4-16,7-12 4 15,2 2 6-15,2 24 1 16,2-2 1-16,5-20 1 15,-2 14 0-15,-4-12 1 0,10 0 0 16,-13 11 1-16,-12 7 0 16,19 7-1-16,-36 2 2 15,18 16 0-15,-3-14 1 16,-13 1 3-16,2-8 1 16,-11 1 1-16,-10-6 7 15,2-1 5-15,-4 2 8 16,-8-10 4-16,6 5 4 15,-8-8-3-15,7 1-6 16,0-9-4-16,-13-5-10 16,5 3-2-16,17-12 4 15,-3 13-19-15,19-5-38 16,5-4-25-16,-12 7 33 16</inkml:trace>
  <inkml:trace contextRef="#ctx0" brushRef="#br0" timeOffset="-14795.67">18204 12495 538 0,'0'-3'276'0,"-2"0"-67"15,-6 3-34-15,9 0-38 0,-14 3-18 16,7 0-38 0,7-5-14-16,-2 2-10 0,1 1 2 15,0-1 5-15,0 0 4 16,0-1 0-16,0 1 0 16,0 0-3-16,0 1-5 15,-8 16-7-15,-10 16-8 16,8-11-12-16,-21-3-4 15,11 0-9-15,-21-4-2 16,4 5-4-16,9 2-2 16,0 5-4-16,0 3-1 15,4-8 1-15,1 0 0 16,10 4 0-16,3 4-2 0,10-6-3 16,0-8-1-16,14-5-1 15,5 1 1 1,6-7 0-16,9-1 2 0,9-1 0 15,6-5 0-15,11-1-1 16,1-12 0-16,-6-5-1 16,-1 0 1-16,-13-3 1 15,-3 7 1-15,-6-9 1 16,-5-4 2-16,-8-10 1 16,-1 12 0-16,-9-12-1 15,-3 2 1-15,-4 8-1 16,-4-9-2-16,-4 13 0 15,2 2-1-15,-11 2 0 16,-4 5 3-16,-4 4 0 16,-6 1-1-16,-2 11-2 15,2 1 0-15,-5 6-2 16,0 3-1-16,5-5 0 16,-1 1 0-16,-9 2 0 0,9-6-1 15,-4 9-1-15,9-10 0 16,21 7-4-16,-6 3 0 15,18-1-11-15,-1-3-34 16,9 5-26-16,5-1 42 16</inkml:trace>
  <inkml:trace contextRef="#ctx0" brushRef="#br0" timeOffset="-14430.29">18699 12738 1138 0,'21'30'626'15,"-25"-30"-88"-15,0 15-303 0,-4-20-55 16,4-2-81-16,2 9-37 16,0 5-46-16,-5 13-8 15,6-1-4-15,-11 1-2 16,3-10-6-16,8-1-19 15,-1-2-97-15,5-2 415 16,-2 9-253-16</inkml:trace>
  <inkml:trace contextRef="#ctx0" brushRef="#br0" timeOffset="-11090.82">19164 12450 648 0,'-60'28'310'0,"61"-28"-112"15,5 0-34-15,-2-1-58 16,-4 1-29-16,0 0-27 16,0 0-1-16,0-1 8 15,0 0 5-15,13-5-3 16,47-22-6-16,-25 21-7 16,4 1-2-16,-15-2-13 15,2-6-6-15,6 4-13 16,-2 9-4-16,0 0-5 15,1 3 0-15,-9 4-1 16,-1-8 0-16,-5 8-1 16,6 2-1-16,-9-2 0 15,0 11 0-15,-9-12 2 16,-20 11 0-16,-3 2 1 16,-6 0 1-16,-6 7 0 15,6-4-1-15,2 2 0 0,-7-12 0 16,7 2-1-16,1-7 1 15,0-2 0-15,7 21-1 16,1-29 1-16,3 5 0 16,8-7-1-16,3-15-1 15,1 28-2-15,4 3-2 0,0-10 0 16,3-9 1 0,5 2 2-16,3-9-1 0,6 7 1 15,1 8-1 1,1-10-1-16,-1 8 1 0,1 11 0 15,-8 11 0-15,5-1 0 16,-6-2-1-16,-9 7 1 16,11-4-1-16,-14 2 2 15,-5-2 0-15,-5 10 0 16,-4-6 0-16,-13 12 2 16,4-4 1-16,-7-17-1 15,-6 7 6-15,2-6 10 16,-4 5 3-16,2-8 5 15,3-3-3-15,4-7-7 16,-1-2-3-16,1-3 0 16,-5-8-2-16,5-5-5 15,1 1-1-15,14-6-4 0,-1 11-1 16,0 1-19 0,11-12-14-16,-11 18-48 15,18-11-32-15,6 11-16 16,0 23 68-16</inkml:trace>
  <inkml:trace contextRef="#ctx0" brushRef="#br0" timeOffset="-10187.712">20063 12383 769 0,'63'-55'373'0,"-62"48"-127"16,4 17-61-16,-6-5-60 0,-1-3-20 15,2-6-24-15,-1 3-11 16,0 0-4-16,-7-1 3 15,-13 2 1-15,-14 6 0 16,12-6-13-16,-3 3-9 16,-9 2-20-16,-6-8-9 15,5 3-9-15,-3 4-4 0,10 1-3 16,-5 3 0-16,8 3-2 16,7-6-1-1,6-2 0-15,8 3-1 16,3 0-2-16,2 5 0 0,6-2 0 15,7 5 1-15,7 2 2 16,2-3 0-16,12 5 0 16,2-3 0-16,1 6 0 15,6 2 1-15,-9 7 0 16,-11-1 0-16,-11 9-1 16,-4-6 0-16,-13 4 1 15,13 8 0-15,-19-17 0 16,-11 4 1-16,0-18-1 15,-16-1 2-15,10-7 0 16,1 5 1-16,-6-5 0 16,4-4 0-16,2-1 0 15,2-15 0-15,7 14-1 0,1-13 1 16,5 1-2-16,2 10-2 16,10-8 0-16,1 7-3 15,6-9-1-15,3 4 1 16,1-21 1-16,-1 6 1 15,9 1 0-15,3-4 1 16,6 2 0-16,3-12 2 16,3 6 0-16,7-11 1 15,-7 6 0-15,-1 3 1 0,-3 0-1 16,-14-2 0 0,9 7-2-16,-6-1-1 15,1 2 4-15,10 5-17 16,-12 13-35-16,1-4-22 0,-7 16-76 15,-9 12-42-15,2 8 120 16</inkml:trace>
  <inkml:trace contextRef="#ctx0" brushRef="#br0" timeOffset="-9239.84">20855 12257 1025 0,'0'4'459'16,"0"-8"-209"-16,-4-7-53 15,1 3-50-15,1 2-32 16,1 6-39-16,-2 6-11 0,-5-4-12 16,-5 5 1-1,-8-2-4-15,-2-10-6 0,-7 13-14 16,4-2-6-1,-8 8-10-15,-7-4-4 0,4-4-5 16,10 0-1-16,4-3-1 16,12 12 0-16,0-18-1 15,-13 11 0-15,16-9-2 16,-7-11 0-16,12 15 0 16,14-10-1-16,-18 7-1 15,13 0 0-15,-10 11 0 16,-4-7 1-16,7 3 1 15,-5 3 0-15,5-6 1 16,-7 8-1-16,0-1 1 16,-2 0-1-16,-5-2 0 15,10 3 0-15,-9 3 0 16,0 0 0-16,-3 3 1 16,2-1-1-16,10-8 1 15,2 0-1-15,3-3 0 0,-3 5 0 16,3-6 0-16,0 6-1 15,0-5 0-15,0-6-1 16,6 1 0-16,2 0 1 16,2-1 0-16,4-3 0 15,-1 2-1-15,12-7-1 16,-2-2-8-16,11-1-2 16,-1-3-2-16,3 5 2 15,10 7 5-15,-16-3 4 0,4 8 2 16,-14-3 0-16,-3 0-2 15,0 15 0-15,-10-6 0 16,-1 15 1-16,-6 1 1 16,-1 8 1-16,-5 4 1 15,0-4 0-15,-9 14 1 16,-1-8 1-16,-6-13 1 16,-11 3 1-16,8-6 8 15,-6-10 4-15,-3 8 7 16,-1-11 3-16,-14-11-3 15,5-5-2-15,0-1-5 16,8-10-3-16,1 2-4 16,-2 5-4-16,5-7-3 15,2 9-2-15,6-6-3 16,-5-15-8-16,15 29-33 0,-8-22-37 16,14 16 49-1</inkml:trace>
  <inkml:trace contextRef="#ctx0" brushRef="#br0" timeOffset="-6932.03">21370 12595 704 0,'84'-63'339'16,"-82"58"-119"-16,2 7-20 15,-3 0-42-15,-1-3-20 16,0 1-41-16,0-1-18 0,0 0-27 16,0 1-10-16,0 0-10 15,-2 3-5 1,-2 10-11-16,-14 24-3 15,14-11-6-15,15 3 0 0,-16 9-2 16,-7 14-1-16,-14-3-1 16,-11-9 1-16,1-2 0 15,9-12-1-15,7 3 0 16,1-7-1-16,7-5 0 16,5-3-1-16,6-9 5 15,1-4-4-15,4-13-5 16,2-10-5-16,7-8-15 15,5 2-7-15,10-11-10 16,-2-13-1-16,11 14 11 16,3 6 9-16,-11-4 16 15,9 18 3-15,-8-22 2 0,-1-8 3 16,9 22 9 0,-6-2 4-16,-3 19 1 15,0 14-2-15,-6-2-8 0,-3 6-3 16,-1 8-3-16,-7-2 0 15,-3 11 1-15,2 20 1 16,-11-9 8-16,0 4 1 16,-5 0 3-16,-6-25-2 15,2 18-6-15,-1-6 0 16,-3 0-3-16,2 4 1 16,-2-15-1-16,2 2-1 15,7-5 2-15,-3-9 2 0,4-3 2 16,2-13 0-16,-2-2-1 15,3-8-4-15,6 1-4 16,0-6-1-16,7-4-3 16,4-4 0-16,4-9 1 15,5 15 0-15,4-12 0 16,5 15 1-16,-2 3 0 16,0-16 2-16,6 19 5 15,6 3 5-15,1 8 8 16,-3 10 4-16,-3 5-2 15,-11 7-1-15,-2 6-7 16,4 7-3-16,-5-3-5 16,-1 3 0-16,-6-1-1 15,-7 4 0-15,-11 1 6 0,-4-4 7 16,-6 6 8 0,-3 1 2-16,-8-2-4 15,0 0-7-15,-1-3-7 16,0-10-3-16,5 9 9 15,0-14-15-15,8-8 422 0,6 10-313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9T18:02:46.22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23807 14323 543 0,'-28'-3'259'0,"2"6"-97"15,6-3-24-15,34-8-46 16,-19 15-12-16,3-8-25 15,2 5-6-15,-9 1-13 16,9-8-3-16,24-1-5 0,-21 6-2 16,33-2 1-16,-12 8 2 15,-5-2 3-15,-4 0 0 16,-54 9 3-16,12-6 2 16,-13 13 2-16,49 1 3 15,10 16-4-15,-19 4-3 16,-2 7-7-16,-52 11-4 15,13-7-6-15,31 1-1 16,-10-6-4-16,20-14-1 0,-3 6-2 16,-14 8 0-16,14 6 2 15,-9-8 1-15,12-5 0 16,-2 5-1-16,-4-11-2 16,0 3-1-16,-1-8 0 15,10-28-1-15,-8-1 9 16,1-1 1-16,-2-7 3 15,-3-9-4-15,9-3-42 16,0 2-23-16,4-19-31 16,-1 3-9-16,4 1 24 15,-9-2 18-15,-5 23 25 16,0 3 11-16,0-13 8 16,2 7 1-16,0-9 1 15,8 12 1-15,-4 4 6 16,-4-4 5-16,0 10 12 15,2-3 6-15,-10 3 13 0,8 3 3 16,-5 11 3-16,4-12-2 16,11 9-10-16,-3 12-5 15,6-5-9-15,-18 21-2 16,7-13-3-16,10-20-1 16,-11 21-3-16,18-24 0 15,-11 19 0-15,-2 9-1 0,6-19-1 16,-2 3-1-16,-6-5-1 15,6-16-1-15,11 2 0 16,-15 1 0-16,11-6 2 16,-10 19 0-16,-1-22 1 15,7 12-1-15,-7 3-3 16,3-6-1-16,3-8-3 16,-7 1-1-16,14-18-1 15,-10 21-1-15,-4 18 0 16,22-26 0-16,-14 28 3 15,10-36 4-15,11-12 6 16,-18 38 0-16,40-30 0 16,-39 28-5-16,-9 2-3 15,17-16-3-15,-31 10 12 16,31-17-42-16,34 9-153 16,-29-3 131-16</inkml:trace>
  <inkml:trace contextRef="#ctx0" brushRef="#br0" timeOffset="1486.548">24009 13628 395 0,'0'-3'257'0,"3"-5"-4"16,-3 7-51-16,0-1-68 16,1-3-24-16,-1 4-34 15,0 0-13-15,0 0-11 16,0 0-2-16,-1 0 11 16,-1 1 2-16,1 0 2 15,0 2-4-15,-3 9-15 16,-2 17-7-16,4 17-13 15,8-24-5-15,-4 2-9 16,-4-23-3-16,-8 21-1 16,-7-8-1-16,12 0-1 0,12-4 1 15,-4-19 3-15,9 4 0 16,0-8 0-16,-10 6 1 16,-2-7-4-16,-3 15-2 15,1-11 1-15,-2-1-3 16,3 0 1-16,15-27-1 15,-4 8 0-15,-3 4-1 16,-5 3-1-16,-3 8-1 16,-7 6-1-16,1 6 0 15,2 2-3-15,-9 11 1 16,2-5 0-16,3-2 0 0,-15 11 1 16,1-1 0-16,-16 11 0 15,30-2 1-15,-19 13 0 16,0 5 0-16,18-17 1 15,-21 12 0-15,48-14-1 16,-8-17 1-16,6 20 0 16,-3-12 0-16,-18 3 0 15,-15 8 0-15,6-11-2 16,23-3 1-16,-24 1 0 16,41-8 0-16,-1-2 0 15,-30 4 1-15,27-3 0 16,10-5 0-16,5 6 4 15,5-6 3-15,1 3 6 16,-25 9-1-16,-11-5-1 0,10-5-3 16,-4-2-3-16,6-6 6 15,-6 11-73-15,-2 0-68 16,1-1 83-16</inkml:trace>
  <inkml:trace contextRef="#ctx0" brushRef="#br0" timeOffset="2651.559">24286 13383 414 0,'35'-42'227'0,"3"29"-32"0,-73 16-38 15,35-3-36-15,-8 1-3 16,-5-8-3-16,30 4 5 16,26-10 0-16,-71 19-11 15,6 8-22-15,6-9-12 16,-21 4-24-16,64-9-3 15,-27 8-9-15,-8 9-6 16,14 16-8-16,-30-1-4 16,22 8-7-16,0-7-2 15,2-2-3-15,-14 16 0 16,-16 3-1-16,44-17-2 0,-47 17 0 16,28-15-1-16,5-14 0 15,-26 14 0-15,26-28 2 16,-8 3-1-16,0-4 2 15,8-6 2-15,-3 4 5 16,-8 6 0-16,7-7-2 16,-2-9-3-16,-5 2-7 15,18-8-1-15,-2 2-2 16,0 2 0-16,-2 8-2 16,8-18 0-16,-10 18-1 15,14-6 0-15,-3-4 0 16,-6-7 0-16,18 0 0 15,-20 1-1-15,25-14 1 0,10 1 0 16,13-13-2-16,-29 9 2 16,0 1-2-16,5 26 0 15,-39 8-1-15,34 2 0 16,-10 15 2-16,-12-7 2 16,20 1 2-16,-33 13 2 15,12 8 1-15,-15 6-1 16,6-11 1-16,17 6 0 15,-24-27 0-15,19 7-1 0,-40 6 1 16,25-7-1-16,8 7 1 16,-10-17 1-16,26 0 1 15,-15 1 1-15,19-13-1 16,-17 12 3-16,5-4-44 16,-4-14-44-16,-8 12-160 15,6-6 148-15</inkml:trace>
  <inkml:trace contextRef="#ctx0" brushRef="#br0" timeOffset="3933.687">24714 13609 304 0,'50'1'197'0,"-43"-10"12"16,36 0-17-16,-69 10-15 16,32-6-8-16,32 6-16 15,-50-4-6-15,17 6-27 16,-27 2-16-16,-23 0-28 15,46-7-13-15,0-12-19 16,29 8-7-16,-39-1-14 16,-15 13-4-16,19 4-7 15,-27 1-1-15,20 2-2 0,3-11-1 16,-30 5-1 0,16 4-3-16,12 11-1 0,-21 3-2 15,14 3 0-15,6-5 0 16,7-22-1-16,1 32 1 15,6-10-1-15,-9-12 1 16,3 11 0-16,3-13 0 16,7-3 1-16,6 11 1 15,-4-13 1-15,-1-4 0 0,2-7 2 16,-4 5-1-16,11-15-5 16,14-6-8-16,-3 2-23 15,-4-12-9-15,35 3 1 16,-36-1 7-16,4-6 21 15,17 2 6-15,-67 14 3 16,56 0 0-16,-22 20-5 16,-44 1 0-16,37 11-2 15,-37 14 2-15,-11-11 4 16,42 9 1-16,-3-3 2 16,12 4 0-16,-8 21 1 15,-8-18 0-15,-14 9 1 16,29-29 0-16,36-7 2 15,-34 11-1-15,23-7 1 0,-43 13 0 16,-5-9-1-16,66-8 0 16,-27-9 0-16,3-9 1 15,-2-4-1-15,-35 19-1 16,31-17-17-16,12 3-8 16,-2-5-3-16,10-22 1 15,-13 8 17-15,-16 10 6 16,12-4 2-16,-9 14 0 15,-5 9 0-15,4-3 1 16,-16 24 2-16,3-11 2 0,-13 9 3 16,8 9 2-16,-1-3 0 15,-9 21 0-15,6 1-6 16,-8-5 1-16,1-5-4 16,6-7 1-16,7-11 0 15,-7-4 0-15,13 1 1 16,10-7 1-16,-17 2 2 15,11 6 0-15,-17-6 4 16,5-2-2-16,5-3-1 16,4-10-2-16,8-8-3 15,5 1-2-15,12-12-4 16,-7 4-8-16,5 3-8 16,-2-11 0-16,6 8 1 15,-10 4 8-15,32-9 10 16,-25 14 2-16,3 7 11 0,23-3 4 15,-33 14 6-15,-23 11-1 16,7 2-7-16,-3 9-2 16,-34 14-3-16,44 0-3 15,-32 7 1-15,24-17-1 0,7-11 0 16,-21 9-1-16,10-7 0 16,-43 7 1-16,44-3 0 15,-6-8 0-15,-5-7 1 16,2 7 3-16,-5-11-21 15,18-9-50-15,3 0 42 16</inkml:trace>
  <inkml:trace contextRef="#ctx0" brushRef="#br0" timeOffset="4936.4">25668 13677 499 0,'-7'-6'312'0,"0"-8"-18"16,-10 5-45-16,13 8-75 15,-3-4-27-15,2 5-30 16,-26 11-14-16,6 2-20 16,13-3-12-16,-16-1-23 15,17-8-10-15,-7 0-15 16,2-10-7-16,1 20-9 16,7-17-2-16,-8 0-3 15,12 22 0-15,2-13-2 16,-16 11 0-16,6 1-1 15,-6-6 0-15,-10 11 1 16,16-11-1-16,11 19-1 0,8-12 0 16,18-9 0-16,-2 5 2 15,-3-21 0-15,3 7 1 16,0-10-1-16,-9-2-8 16,0 18-22-16,-4-13-12 15,6-8-11-15,-3 10 4 16,8-33 16-16,3-1 9 0,-9 26 10 15,-1-21 1-15,7 20 3 16,-5 20-1-16,-14-8 4 16,-8 26 1-16,-15 9 5 15,9-21 5-15,1 26 6 16,-2-8 3-16,-3 5 1 16,-8 14 1-16,2-11-1 15,6 10-1-15,-8-3-2 16,-11 1-2-16,-13 16-1 15,29-10-2-15,-8 5 1 16,-6 2-2-16,20-23-1 16,-13-2 3-16,-9-6 0 15,7-6 3-15,-2-8 1 16,-16 2-5-16,28-9-6 16,-1-1-4-16,5-4-15 15,5-5-3-15,9-7-1 16,-1 1-1-16,6-7 7 0,2 0 3 15,4-4 5-15,4-7 4 16,5-2 3-16,2-3 1 16,13 1 2-16,0 3 1 15,7 1 3-15,-1-1 2 16,-2 3 11-16,6 7 4 0,-9 10 6 16,0 3-2-16,-7 5-8 15,-18 2-5 1,-5 0-7-16,0 1 0 0,15 1-15 15,-7 5-20-15,-7-5-143 16,-3-3 118-16</inkml:trace>
  <inkml:trace contextRef="#ctx0" brushRef="#br0" timeOffset="5485.144">25816 13704 740 0,'-1'-1'368'0,"1"1"-136"15,0 0-86-15,0-1-22 16,1 1-32-16,11 0-7 15,-1 2-20-15,35 18-12 16,-24-17-19-16,-7-8-10 0,4 0-9 16,-6-4-2-16,1-1-2 15,2 6-3-15,-5-16-4 16,0-6-1-16,-3 9-2 16,-6-8-1-16,-2 14 1 15,-2 2-1-15,-8 1-2 16,0 5-1-16,-6 4 0 15,-4 10 1-15,-5 4 0 16,-4 2 1-16,-1 11 0 16,1 0 1-16,-5 1 0 15,0-1 0-15,15-4 3 16,-14-7 0-16,20 2 3 16,1-1 3-16,12-1 0 15,7-2 1-15,10 1-1 16,-2-1-2-16,-8-4 2 15,9 1 0-15,8-4 1 16,8-4 0-16,1-6-1 0,5-2 0 16,-9-5 1-16,-5 2-2 15,-2-7-57-15,-3-3-56 16,-2 3 65-16</inkml:trace>
  <inkml:trace contextRef="#ctx0" brushRef="#br0" timeOffset="6333.153">26509 13574 268 0,'5'-4'167'0,"-5"3"12"0,0-1 4 15,1-5-6-15,8 0-2 16,0 2-14-16,24-14-9 15,-4 19-13-15,-31 6-7 16,6 2-20-16,1 0-9 0,-31 8-29 16,21-1-16-16,-11 3-20 15,-1 11-8-15,-4 7-8 16,2-8-4-16,3 3-7 16,4-6-3-16,-1-7-1 15,5 6-1-15,-1-10 0 16,-2-4 1-16,9-3-1 15,-1-1-10-15,5 1-42 16,-1 0-28-16,2-8-94 16,2-1-91-16,1-5 169 15</inkml:trace>
  <inkml:trace contextRef="#ctx0" brushRef="#br0" timeOffset="6882.029">26891 13533 593 0,'-7'-4'383'0,"2"5"-11"16,-7 7-170-16,5 2-23 15,-2 3-56-15,-3-1-22 0,-1 3-26 16,1 10-11-16,-6 1-17 15,8 4-4-15,0 2-9 16,-7-5-5-16,9 2-9 16,-14-9-4-16,16 3-5 15,7-8-3-15,-7-6 0 16,-2-5 0-16,-5-7 3 16,6 2 3-16,3-6-2 15,17 3-2-15,3-7-7 16,-18-11-9-16,16 1-28 15,-1-11-11-15,0-3-13 16,19 7 4-16,0-2 25 16,-7 7 10-16,1 5 12 15,-6 3 1-15,3 8 3 16,-2 1 4-16,0 7 14 16,2 2 5-16,3 9 10 15,3 3 0-15,-9-2-7 0,-8 3-3 16,-4 7-9-16,-6-1-2 15,-8 2-1-15,6 7-1 16,-15-16 0-16,-2 6 0 16,3 3-1-16,-7-13-1 15,7 6 1-15,4 0 0 16,3-8-1-16,3 2-23 0,2-9-148 16,-2-3 119-16</inkml:trace>
  <inkml:trace contextRef="#ctx0" brushRef="#br0" timeOffset="8048.261">27821 13355 384 0,'3'-2'237'16,"-3"2"-8"-16,7-12-40 0,-5-4-47 15,-10 16-18-15,-2 8-15 16,3-12-6-16,3 20-12 15,6-19-5-15,-11 7-18 16,3 25-8-16,-26-8-12 16,17 16-3-16,-20 1-5 15,9 0-5-15,-6 12-9 16,-11 7-5-16,34-7-8 16,-14-7-5-16,21-14-4 15,-7-7 1-15,4 4 0 16,1-7 6-16,-11-6 2 15,11-6 1-15,-16-4 0 16,-3 0-5-16,16-1-18 16,5-14-13-16,3-4-23 15,-4-6-7-15,12-2 6 16,-8 8 6-16,13-14 16 0,8 9 7 16,2-5 9-16,5-1 1 15,1 8 1-15,-7-2 2 16,9 7 0-16,3 5 2 15,-4 2 0-15,6 4-1 16,-10 9-2-16,-6 4 1 16,-5 12 1-16,1 3 3 15,-9 5 3-15,-4 1 4 16,-4 0 11-16,-2 6 6 0,-6-11 9 16,-5 3 4-16,-3-9-3 15,-5-6-3-15,-4 4-5 16,-7-6-4-16,6 1-5 15,-11-6-2-15,9-4-3 16,-3-1 0-16,-9-7-1 16,8-1-1-16,0-4-1 15,10-1 0-15,6-11-2 16,3 1-3-16,2-4-10 16,5-2-11-16,15 8-38 15,-2 0-26-15,-2 19-59 16,0-15-42-16,7 9-231 15,2 5 270-15</inkml:trace>
  <inkml:trace contextRef="#ctx0" brushRef="#br0" timeOffset="8498.765">28187 13635 815 0,'18'-11'438'15,"-14"-1"-120"-15,-3 8-130 16,-2 4-39-16,1 3-63 16,-1-3-20-16,-21 1-16 15,-51 62-1-15,28-28 4 16,40 2 0-16,37 8-6 16,-41-2-7-16,11 5-13 15,-38-6-7-15,-15 2-7 16,45-5-3-16,-34 2-3 0,31-1 0 15,-14 9 0-15,3-11-1 16,8-17 0-16,3 0 1 16,-1-17 1-16,1-6-4 15,5 2-30-15,-6-3-29 16,20-9-82-16,-3 20-56 16,5-12 120-16</inkml:trace>
  <inkml:trace contextRef="#ctx0" brushRef="#br0" timeOffset="8998.026">28121 13621 517 0,'-20'-2'290'16,"33"2"-65"-16,-9-6-55 0,-14-8-21 16,53 1-18-16,-58 6-6 15,15-5-17-15,21 10-10 16,6-5-23-16,30-13-15 15,-19 17-22-15,18-11-6 16,-21 11-12-16,-2 12-4 16,-8 7-5-16,-9 5 2 15,9 10 6-15,-11-12 4 16,-10 10 8-16,-11 13 4 0,-23-7 5 16,2 16 1-16,3-25-3 15,9-9-4-15,-8 5-8 16,3-21-3-16,-2 10-3 15,-36-3 0-15,13-16-3 16,32 0 1-16,-35-3-2 16,17-6-4-16,32-17-49 15,-33-6-34-15,11-1-91 16,17 11-67-16,-28 22 146 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1:43:45.52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9766 5557 330 0,'20'-73'204'0,"-11"75"-4"15,-5-2-44-15,-9 3-44 16,14-10-16-16,-8-1-17 16,0 7-9-16,14-3-3 15,-28 7 0-15,16-3-6 16,3-6-4-16,-26 2-4 16,35-3-2-16,-13 12 9 15,-2 0 2-15,20-11 2 0,-37 8-2 16,16-14-11-16,-6 13-7 15,-9 9-13-15,25-4-6 16,-23-6-9-16,0 2-4 16,9-2-4-16,-18 2-2 15,-7 9-4-15,-8-9 0 16,-5-2-1-16,-5 1 0 0,7 10 0 16,6-4-1-16,-6 10 0 15,8 3 0-15,-2-9 0 16,3 0 0-16,9-1-2 15,8-1 1-15,5-1-1 16,-1 0-3-16,12-7-5 16,-1-2-2-16,3 5 0 15,-3-4 2-15,4 0 6 16,24 7 2-16,39 0-1 16,-29-7 2-16,9 5-1 15,-1 0 0-15,-5 10 1 16,-3 9 0-16,-4-8 0 15,-3 12 0-15,-14 3 1 16,-4-8 1-16,-11 16 4 16,-7-7 1-16,-5-3 5 15,-16 5 5-15,0-6 7 16,-1-1 4-16,-8-10 0 0,-1-6-2 16,1-7-8-16,-1 1-3 15,4-12-4-15,16 9-1 16,-2-5-1-16,4-6-1 15,11-8-5-15,-1-9-2 16,9 6-2-16,4-7 0 16,6 11-2-16,10-7 1 15,6-15 1-15,-10 8 0 16,9-10 2-16,-11 3 5 16,7 5 7-16,18-2 3 0,-11 8 0 15,7-2-2-15,-13 7-4 16,3 3-3-16,-11-1-3 15,-6 4 0-15,-2 2-4 16,-20-8 0-16,15 12-39 16,1 21-26-16,-10-10-74 15,9 19-52-15,-11-3 122 16</inkml:trace>
  <inkml:trace contextRef="#ctx0" brushRef="#br0" timeOffset="390.979">9997 5927 1010 0,'-2'4'487'0,"4"-5"-204"16,-2 2-131-16,0-2-26 15,0 0-59-15,0 0-5 0,0 1-26 16,-2 0-9-16,1 0-6 15,0 0-4-15,-1 1-5 16,0 12-3-16,-32 27-5 16,15-22-1-16,12-9 4 15,-6 2-11-15,9-6-69 16,9-4-44-16,-10 4 64 16</inkml:trace>
  <inkml:trace contextRef="#ctx0" brushRef="#br0" timeOffset="1350.37">10218 5558 605 0,'-31'-24'295'0,"31"28"-98"15,6-7-30-15,2-4-43 16,-2 3-14-16,9-9-12 16,-3 4 2-16,9 8 2 15,6-9-4-15,2 5-17 0,3 0-11 16,5-7-24 0,-9 5-8-16,4 10-17 0,3 0-9 15,-16 7-8-15,8-6-2 16,-24 5-1-16,-10 1 2 15,1-2 3-15,5 3 2 16,-11 0-1 0,7-3-1-16,-24 7-1 0,-14 0-1 15,15-4-1-15,-7-2 0 0,-2-4 0 16,19 9-1 0,1-10 1-16,1 5-1 0,23-8 1 15,-14-1-2 1,7-2-3-16,8-1-1 0,3-3-3 15,10-8 1-15,1 5 3 16,-4-2-1-16,17 5 1 16,-8 4 0-16,8-2 0 15,13 5-1-15,-30 7 1 16,3 0-2-16,-11 6 1 16,-1 1 1-16,4 4 1 15,-13 6 1-15,1 9 0 16,-2 7 1-16,-14 9 3 15,10-4-1-15,-9-10 3 16,-13-1 0-16,1-20 9 16,-6 5 8-16,-7 2 7 15,1-12 3-15,-2 7-5 16,13-5-6-16,-5-9-6 0,1-2-3 16,8-1-2-1,-9-15-1-15,10-9-4 0,0-11-12 16,9-8-43-16,2 6-24 15,7 11-48-15,5 13-25 16,5 2-69-16,-2 12-173 16,9-12 258-16</inkml:trace>
  <inkml:trace contextRef="#ctx0" brushRef="#br0" timeOffset="2339.14">11038 5375 587 0,'42'9'313'16,"-44"-8"-57"-16,4 1-23 16,3 2-43-16,-5-5-26 15,0 1-44-15,0 0-16 16,-1 0-10-16,0 0-2 15,0 0-7-15,-15 7-8 16,-25 12-20-16,35-7-9 16,-17-12-18-16,-11 6-6 31,-7 6-12-31,-11-7-3 16,19 8-3-16,4 3-3 0,-1-12-1 0,14 3-1 0,2-7-1 15,5 1 0 1,12 2-1-16,-2-3 0 15,1 0-2-15,-3-1-1 0,0 0 1 16,0 0 1-16,0 0 2 16,1 1 0-16,0 0 0 15,0 0 1-15,0 0-1 16,0 0 1-16,0 8-1 16,0 0 0-16,-1 33 1 15,4-28 0-15,-6-3-1 16,-3-1 0-16,-1 0 1 15,-6 2 0-15,5-3-1 16,2 4 0-16,3-2 0 16,-2-4 0-16,5 2-1 15,-2-8-1-15,4 0-2 0,6-3 0 16,1-7-5 0,4 5 1-16,-5-5-3 15,6 4 1-15,5 4 4 16,2-5 1-16,14 0 2 15,-14-1 2-15,5 5 0 0,12 3 0 16,-17 2-1-16,6 2 0 16,5 4 0-16,-24-1 0 15,15 7 1-15,-8 3 1 0,0 3 0 16,7 3 1-16,-11 1 2 16,-3 0-1-16,-10-5 1 15,-13 17 0-15,0-10 3 16,-2 7-1-16,-4 2 5 15,2-11 5 1,-14 1 6-16,6-11 2 0,-15-3-2 16,2-2-2-16,0-8-8 15,3 8-2-15,10-12-3 16,2 1-2-16,6-4 1 16,3-7 0-16,0 2-1 15,5-4 0-15,4-3-16 16,-3-6-14-16,7 2-45 15,-5-6-46-15,1 4-97 16,8-2-311-16,-1-7 357 16</inkml:trace>
  <inkml:trace contextRef="#ctx0" brushRef="#br0" timeOffset="3268.51">11545 5688 651 0,'15'-4'385'15,"5"-2"-62"-15,-7-7-96 16,-4 2-24-16,-3 4-57 16,2 0-20-16,-5 7-27 15,-3-1 0-15,-1 1-11 16,0 0-9-16,0 0-30 16,-11 1-15-16,-46 10-18 15,35-7-4-15,-11 7-4 16,4 1-3-16,-4 0-3 15,-8 6-1-15,12 6-1 16,-3-6 0-16,17-3-2 16,3-6 0-16,7-2-1 15,2 18-2-15,6-2-2 16,6-1 1-16,6 1 0 0,10-26 2 16,5-2 1-16,3 3 1 15,11-20-8 1,-2 27-9-16,-4-20-18 15,-1-2-5-15,-8-8 5 16,-8-22 6-16,2 12 14 0,-9-1 5 16,-5 9 3-16,1 10 3 15,-7 6-1-15,-3 3-3 16,-2 11-2-16,-2 12 0 16,-3 15 4-16,-2-1 4 15,-6 28 2-15,-3 3 6 0,2-2 9 16,-13 16 3-16,12-11 5 15,4 5-6 1,-7 19-5-16,21-5-5 0,-9-2-1 16,-12-10 2-16,5-13 3 15,-5-3 1-15,-5-15 1 16,7-4 0-16,-5-12-2 16,-5 2-1-16,5-6 0 15,-2-9-1-15,6-7-1 16,8-4 1-16,-6-7-2 15,8-5-1-15,-1-8-4 16,-5-5 0-16,14-9-5 16,-2 3-2-16,8-1-1 15,10-12-1-15,4 2 4 16,-18-4 0-16,29-10 3 16,2 7 1-16,4-2 0 0,20 14 1 15,-18 4-1-15,1 1 1 16,9 7 2-16,2-3 1 15,-4 16 3 1,1 9 0-16,-25 2 0 0,20 2-2 16,-2 11-2-16,-9-6 2 15,21 7-8-15,-25-1-43 16,-4-3-109-16,1 1 102 16</inkml:trace>
  <inkml:trace contextRef="#ctx0" brushRef="#br0" timeOffset="6164.5">9303 6784 552 0,'6'3'319'16,"-3"-2"-24"-16,-3-2-76 15,21-2-65-15,5-15-35 0,-25 13-51 16,2 5-10-16,-2 5-4 15,-1-5 6-15,0-1 4 16,-1 0-3-16,-1 0-16 16,-3-7-8-16,4 7-8 15,-7-1-3-15,-37 12-4 16,38-6-3-16,-22 4-8 16,-1 6-3-16,-9-3-4 15,4 17-1-15,2-15-1 16,-3 3 0-16,14 0-2 15,3-12 0-15,-2 10 0 16,1-13 0-16,8 0-2 16,1 12-2-16,5-10-1 15,14 9-3-15,-3-11 0 0,-1 4 1 16,14-4 1 0,-3 16 1-16,18-4 2 0,-1-11 1 15,5 16 0 1,1-9 1-16,-6 8 1 15,6 14 0-15,-13-8 1 0,-5 2-1 16,-7 1 1-16,-6-2 1 16,-7 7 1-16,-6-9 2 15,-8 11 3-15,1-14 0 16,-9-6 1-16,-4 5 0 16,-3-17-1-16,1 11-1 15,-8-1-3-15,13 0 1 0,-6-17-2 16,3 6 0-16,11-6-1 15,-14-12 0 1,18 15 0-16,-4-11-2 16,10 3 0-16,1-2-2 0,6-3 0 15,2-4 0-15,4-4 0 16,8 1 0-16,1 1 2 16,18-4 3-16,-9-10 14 15,7 6 7-15,6-6 10 16,-16 1 2-16,11 7-7 15,-3 6-5-15,-5 5-8 16,-6-8-6-16,1 6-6 16,-2 4-1-16,-7-7-3 15,7 37-1-15,-8-11 0 16,-7-4-13-16,1 8-37 16,-7-20-34-16,-1 20-203 15,3 10 192-15</inkml:trace>
  <inkml:trace contextRef="#ctx0" brushRef="#br0" timeOffset="6482.969">9407 7127 1314 0,'80'62'572'0,"-72"-67"-307"16,-8 3-53-16,0 11-100 16,-12-13-43-16,8 15-52 15,18 6-10-15,-15-6-3 16,2 23-1-16,-4-10-1 15,-11-4 0-15,10 6 4 16,-5-27-20-16,6 2-87 16,-4-3-6-16,6-17 48 15</inkml:trace>
  <inkml:trace contextRef="#ctx0" brushRef="#br0" timeOffset="7347.31">9788 6853 421 0,'-1'-37'285'0,"2"37"18"16,2 7-82-16,-1-13-60 16,-3 5-14-16,6-5-20 15,4 3-12-15,5-1-23 16,14 6-9-16,-1-2-9 16,4-9-6-16,14 17-12 15,-3-9-8-15,-7 3-14 16,-4 13-9-16,-9-9-13 0,6 2-3 15,-8 3-3 1,-2-12-1-16,-16 8 2 0,-10 11 0 16,-3-9 1-16,-10 10 0 15,3-6-2-15,9-7-1 0,-13-1-2 16,12-4 0 0,-11 2-3-16,-13-3 0 15,17-2-1-15,-14 6-2 16,19 2 0-16,8 2-1 0,1-1-5 15,7-9 0-15,12-7 0 16,-4 8 1-16,15-1 4 16,-3 2 2-16,-5 1-1 15,14 5 2-15,-1-1-1 16,4 8 0-16,-1 2 2 16,-12-9-1-16,8 13 1 15,-8-3 0-15,-10-2 0 16,-3 12 0-16,-15-4 2 15,5 6 1-15,-5 0 1 16,-5-4 2-16,-8-2 3 16,-3-3 1-16,-3-4 6 15,-5-12 0-15,1-3 1 16,3 8-2-16,-2-5-5 16,9 1-2-16,-11-4-2 15,7-17-1-15,-12 0-1 16,-5 0-8-16,17-5-25 0,-10 9-21 15,21-3-57-15,4 2-27 16,3-2-40-16,4 6 99 16</inkml:trace>
  <inkml:trace contextRef="#ctx0" brushRef="#br0" timeOffset="8218.62">10717 6713 911 0,'3'-1'459'15,"-1"-2"-140"-15,8 1-156 16,-5 3-29-16,-5 7-48 16,0-12-15-16,-9 17-14 15,2-8 2-15,-7 0 4 16,-2 3-1-16,-6-3-13 16,-8 9-9-16,0 0-22 0,9-1-7 15,-13 2-6-15,17-14-2 16,-6 3-1-16,-13 7 0 15,20-11-2-15,-7 10 1 16,17-7-1-16,2-8 0 16,7 0-2-16,-4 11 0 15,1-7-2-15,0 1 1 16,0 0 2-16,0 0 0 16,0 0 1-16,0 0 0 15,0 0 0-15,-1 0 1 0,0 7 0 16,1 5-1-1,-1 37 0-15,-6-27 1 0,-1-7-1 16,-4 2 1 0,5-10-1-16,7 9 0 0,0-12 0 15,0 1 0-15,1-2 0 16,-2-3-1-16,1-1 0 16,0 0 0-16,0 0-2 15,9-10-2-15,41-21-8 16,-28 16-3-16,6 9 0 15,5-13 1-15,-5-1 7 16,3 10 3-16,-9 8 3 16,-3 5-1-16,-3 9 2 15,3 17-1-15,-4-16 1 0,3 11 0 16,-7 7 1 0,0-16 0-16,-6 18 1 15,-3-5 1-15,7 2 0 16,-9 5 0-16,3-4 2 15,-3 5 2-15,-12 7 2 0,-1-2 1 16,-11-5 5-16,0-5 1 16,-8-18 3-16,4-4 0 15,-13-4-4-15,9 4-1 16,-6-23-4-16,-7-2-1 16,9-14-2-16,-12-6-2 0,14 15-4 15,-2-1 0 1,17 14-20-16,5-6-13 0,8 9-45 15,7-1-56-15,-9 5 517 16,19 2-321-16</inkml:trace>
  <inkml:trace contextRef="#ctx0" brushRef="#br0" timeOffset="9146.949">11328 6979 677 0,'1'-8'364'16,"-1"6"-75"-16,-4-8-41 0,-1 12-65 15,0-3-32 1,0 2-45-16,-3 4-13 16,-7 1-18-16,-10-2-6 15,9 2-15-15,-12 5-10 0,5-7-18 16,7 2-8-16,-15 2-11 15,13-3-3-15,0 5-4 16,5 0 0-16,4-1-2 16,5 5-1-16,2-4-3 15,7-1 0-15,1 0-2 16,-4 1 1-16,9 1 0 16,-2-1 2-16,10-4 3 15,3-7 2-15,1-2 2 16,-4-9 1-16,-11 0 1 15,7 0 1-15,0-12-1 16,0 10 0-16,8-13 0 16,-9 8-1-16,-9 9-2 15,2-3-1-15,-6 19-9 16,-1-5-2-16,2 14 0 16,-3 8 2-16,-1 8 6 15,1 13 1-15,-6 12 1 16,2 2 1-16,-3 15 1 0,-3 9 3 15,2-2 3-15,-7 1 3 16,8-8 0-16,-1-7 0 16,4 10-5-16,7 4 0 15,-9-22-2-15,-1-10 2 16,-7-19 2-16,-4-14 1 16,-6 5 3-16,0-8 1 15,-3-8-1-15,10 2 1 16,-15-17-1-16,14 0-3 0,-11-19-3 15,-13-1-5-15,14-3-6 16,1 4-3-16,12-5-1 16,1 2 1-16,14 8 2 15,0-3 1-15,5 8 0 16,8-6-1-16,9-1 1 16,3-4 1-16,10 1 2 15,-7 3 1-15,13-2 2 16,0 6 1-16,3 8 4 15,11-7 1-15,-2 1-1 16,-1 9-1-16,6-4-3 16,-13 11-1-16,-5 7-2 15,-1-3-15-15,-26 7-34 16,8-5-19-16,-3 3 365 16,-5 8-240-16</inkml:trace>
  <inkml:trace contextRef="#ctx0" brushRef="#br0" timeOffset="9690.67">12179 6770 823 0,'4'-5'441'16,"-2"1"-115"-16,-1 2-105 16,-1 1-26-1,0 0-62-15,0 1-25 0,0 0-41 0,0 0-14 16,3 26-12-16,0 37-6 15,-4-29-5-15,-10 12-4 16,16-7-5-16,-10 2-3 16,-2 12-5-16,7 6-2 15,-5-14-3-15,8-7-1 16,-10-7-2-16,2-7 0 0,1-6 3 16,-11 12-19-1,15-30-37-15,-1 1-43 16,-3-12-4-16,1-23 49 0</inkml:trace>
  <inkml:trace contextRef="#ctx0" brushRef="#br0" timeOffset="9957.06">12095 7082 789 0,'-56'-71'452'16,"49"67"-73"-16,4 1-134 16,0 1-27-16,7-3-52 15,-4 4-27-15,21-3-39 0,39-8-20 16,-20 12-21-16,2 5-10 16,4 0-15-1,-6-2-4-15,6-3-14 0,-4-2-4 16,-10-5-5-16,5 5 4 15,-18-8-35-15,5 7-41 16,-17 5 44-16</inkml:trace>
  <inkml:trace contextRef="#ctx0" brushRef="#br0" timeOffset="11398.56">12855 6611 337 0,'-78'-26'258'16,"75"30"66"0,3 2-83-16,1-9-64 0,-2 2-31 15,1 0-42-15,0 0-10 0,0 1 0 16,0 0 10 0,10 1 14-16,4 1-4 15,37-4-16-15,-26-3-10 16,15-6-28-16,2-1-11 0,11 6-18 15,1 1-9-15,-5 1-12 16,-3 4-3 0,-6 3-5-16,-4 1 0 0,-15 11-1 15,-9-2-1-15,-10 9 1 16,-5 5 2-16,-12 11 1 16,-2 1 1-16,-11 10 0 15,-1-1-2-15,6-10 0 16,-1 7-1-16,1-7 0 15,3-5-1-15,3-2 0 16,2-12 1-16,6 2-1 16,1-1 1-16,4-7 10 15,-4 2-16-15,4-7-51 16,-1-7-40-16,5-1-108 16,7 4 539-16,2-17-284 0</inkml:trace>
  <inkml:trace contextRef="#ctx0" brushRef="#br0" timeOffset="11716.65">12944 6868 756 0,'3'-1'434'15,"13"0"-58"-15,-11-10-135 16,-5 6-28-16,18 5-48 16,-4-14-31-16,14 18-42 15,12-6-15-15,-6-2-18 16,5 17-5-16,-1-15-14 16,1-1-8-16,-2-4-14 15,0 10-6-15,-6-5-7 16,-15 4 0-16,0 3-18 15,-16-13-23-15,-7 8-74 16,5-7-40-16,1-12 88 16</inkml:trace>
  <inkml:trace contextRef="#ctx0" brushRef="#br0" timeOffset="12585.11">13888 6565 891 0,'58'-18'449'15,"-58"20"-89"-15,-13-2-105 0,13-3-64 16,0 0-29-16,-5-1-70 16,5 4-27-16,-1 0-31 15,0 0-8-15,-11 1-7 16,-40 8-2-16,27-5-4 16,2-1-1-16,-8 3-6 15,3-3-1-15,-6 7-2 16,-2-3-1-16,12-3-1 15,-1 7-1-15,15-8 0 16,2 4 0-16,4 4-2 16,3-3 0-16,-2 2-1 15,-2 2 2-15,3 6 0 16,0-6 1-16,2 3 0 16,3-2 0-16,-3-8 1 0,-3 1 0 15,-1 2 0 1,-7 9 0-16,3-6 1 15,-2-1-1-15,0 4 0 16,-2-9-1-16,3-1 0 16,5 16 0-16,2-14-1 0,0-8 0 15,3 14-3-15,-1-17 0 16,4 5-1-16,5 9-2 16,3-14 3-16,6 3-1 0,-2 1 1 15,5 1 0 1,6-11-1-16,6 8 0 0,1-9 1 15,1 8 1 1,-3 5 2-16,-3 1 0 16,5 5 0-16,-2-14 0 0,0 10-1 15,-17 15 0-15,0 11 0 16,3 9 0-16,-14 1 1 16,5-25 1-16,-10 3 0 15,-11 1 2-15,-5 6 1 16,1 14 1-16,-7-7 1 15,-17 0-1-15,8-5 4 16,1-5 1-16,-9-6 1 16,10-7 1-16,-10-10-2 15,-4 1-1-15,9-11-3 16,3 1 1-16,6-3-3 16,8 3-2-1,9 6-12-15,2-1-12 0,-18-7-31 16,10 0-23-16,7 5-66 15,0 8-39-15,8 6 488 0,-10-5-274 16</inkml:trace>
  <inkml:trace contextRef="#ctx0" brushRef="#br0" timeOffset="13379.449">14396 6892 932 0,'-21'4'454'0,"5"-3"-115"16,6 13-110-16,-1-10-50 15,-3-8-29-15,-9 12-63 16,-9-4-21-16,4 5-30 15,1 1-7-15,2-5-11 16,2 5-5-16,-3-2-6 16,-1 8-4-16,2 0-2 15,1 2-1-15,9 4-1 0,3-1-2 16,7 3-2-16,5 1-1 16,6 0 1-1,6 0-1-15,8-3 3 16,3-6 0-16,5-3 1 15,2-7 1-15,6-12-5 16,2 0-6-16,-3-17-7 0,-10 2-5 16,2-4-7-16,-14-3 2 15,-1 4 1-15,-6-3 2 16,-2 9 3-16,0 4 4 16,-4 10-4-16,10 8 1 15,-19 6 6-15,-2 7-1 16,-4 14 10-16,6 0 2 15,8 20 1-15,-2 2 1 16,-1 16 2-16,-11 13 0 0,-4-8 3 16,1 16 2-16,-3-14 1 15,-2 3 0-15,2 4-2 16,2-15 7-16,-6-9 7 16,-5-9 2-16,-1-14 4 15,-3-6-6-15,-1-9-7 16,1-10 0-16,1-4-1 15,3-3 0-15,7-18 1 16,5 2-2-16,7-18-3 16,5-18-2-16,-3 7-5 15,11-11-4-15,7 0-2 16,-3 19 1-16,28-13 4 16,1 5 7-16,8 5 22 15,3-5 12-15,3 16 21 16,5 2 3-16,8 6-10 15,11 8-7-15,-12 5-17 0,4 4-6 16,-8 4-9-16,-2 0-6 16,-1-1 1-1,-12 3-8-15,-3 4-61 0,-7 3-14 16,-14-1 36-16</inkml:trace>
  <inkml:trace contextRef="#ctx0" brushRef="#br0" timeOffset="22497.22">8910 6438 687 0,'0'0'362'0,"0"0"-79"0,0 0-115 16,0 0-10-16,0 0-52 15,0 0-29-15,0 0-39 16,0 0-3-16,3 1 2 16,11 7 2-16,25 8 4 15,-25-14-1-15,-6 2-4 16,6-3-2-16,-3 7-6 15,11-4-1-15,8 1-1 16,-9-6 0-16,16-4 2 16,-13-8-2-16,13 7-5 15,3 8-3-15,-4-6-7 16,-13 4-5-16,13-8-2 16,1 8-3-16,5-4 0 15,13-8-1-15,-13 17-2 16,3-12 2-16,-9 12-1 15,2 14 1-15,0-27-1 0,-8 13 0 16,6-8 0-16,-4-6 1 16,0 11 0-1,1-4-1-15,5 1 1 0,7 2 0 16,-6 6-1 0,2 0 1-16,2-9-1 0,-11 2 1 15,13 0-1-15,1 2 1 16,0-4 0-16,5 4 1 15,-6-6 0-15,2-8 0 0,-6 18 1 16,7-16 0-16,0 9 0 16,-12 3 0-16,12-10-1 15,-11 12 1 1,6-2 0-16,4 0-1 0,-4 2 1 16,13-6-2-16,-7 1 0 15,12 1 1-15,-12 1-1 16,-6-9 0-16,10 8 1 15,-14 2-1-15,5 1-1 16,3 7 1-16,-4-18-1 16,-2 6 1-16,7-7 0 15,-16 9-1-15,11 8 2 16,-5-8 0-16,5 4 0 16,6-3 1-16,-3-2 2 15,4-2 1-15,-9 3 2 16,6-5-1-16,-8 1-1 15,2 6-1-15,9-3-2 16,1-1 0-16,-9 3-1 16,5 2-1-16,-6-3-1 15,-5 0 1-15,10 3-1 0,-5-15 0 16,-4 12 0 0,2 9 0-16,2-10 0 0,0 1 1 15,7-10 1-15,-5 9 0 16,-2-6 2-16,0 6 2 15,-12 10 0-15,4-11 1 0,-2 7-3 16,-2-2 0 0,10-11-1-16,-3-2-2 15,2 5 1-15,8 6-1 0,-14 3-1 16,14-4 0-16,-6-7 0 16,-13 3-1-16,9 4 1 15,-13 3 0-15,8-3-1 16,0 0 1-16,0-6-1 15,4 1 1-15,-7 18-1 16,-12-23 1-16,12 13-1 16,-2 6 0-16,7-16 1 15,8 7 0-15,-4-6 0 16,1 5 0-16,-12 3 0 16,19 6-1-16,-18 1 1 15,2-10-1-15,8 1 0 16,-16-5 1-16,13-2-1 15,-5 1 0-15,1 2 0 16,-1 13 0-16,0-11 0 16,2 12 0-16,-4-13 1 0,0 0-1 15,6 3 0-15,0-2 0 16,-8 4 0-16,0-5 0 16,-9 12 0-16,1-5 1 15,7 3 0-15,-2-4 0 16,7-3-1-16,-3-13 1 15,-1-1 1-15,-1 9-1 16,-3 4 3-16,0 5 2 16,2 7 1-16,6-10 0 15,0-7-1-15,-6-3-1 0,9 5-1 16,-16 2 0 0,7 8-2-16,-1 2 1 0,-7 0-1 15,13-9 1-15,-6 1 0 16,-3-14 1-16,11 5-2 15,-1 15 1-15,-2-11-1 16,6 23-1-16,-17-17 1 16,3 2-1-16,0 4 2 15,-9-11-1-15,14 1 1 16,-3-12 0-16,1 0-1 16,7 3 0-16,-9 7 0 15,3 5 0-15,-11 3 0 16,-1-1 0-16,0 4-2 15,-10-4 0-15,7-2 0 16,1 7-2-16,-9-3 0 16,2 7-14-16,-12-2 61 15,0 5-37-15</inkml:trace>
  <inkml:trace contextRef="#ctx0" brushRef="#br0" timeOffset="23424.86">15985 6148 700 0,'-1'-2'316'0,"1"7"-117"0,0 1-54 16,-2-6-7-16,1 0-19 16,0 0-28-16,-1 5-5 15,-1 3-8-15,-2 2-4 16,-17 30-8-16,8-31-5 0,-5 23-11 15,-9-17-7 1,-1 17-12-16,-10-7-7 16,6-5-12-16,12 10-3 0,-18-7-4 15,11 5 1 1,-9-14-2-16,-4-2-2 0,20-3 8 16,9-4-23-16,9-5-74 15,3 0-59-15,6-6 78 16</inkml:trace>
  <inkml:trace contextRef="#ctx0" brushRef="#br0" timeOffset="23706.79">15738 6236 942 0,'22'-61'460'0,"-24"61"-138"0,14 8-105 15,-12-5-48-15,-11 0-23 16,35 9-33-16,-7-5-19 16,3 13-35-16,6 14-8 15,-22-18-15-15,8 19-7 16,3-4-13-16,-7-13-3 16,8 23-6-16,-2-27 0 15,0 8-1-15,5-2 0 16,-4-6 7-16,-7 0-3 0,3-10-49 15,-11-4-12-15,18-10 23 16</inkml:trace>
  <inkml:trace contextRef="#ctx0" brushRef="#br0" timeOffset="24340.43">16831 6073 704 0,'0'-73'398'15,"-1"74"-58"-15,1-6-170 16,6 5-31-16,-6 3-64 15,0 1-23-15,-1 9-22 16,-6 2 6-16,1 5 14 16,6 1 3-16,-3 14 1 15,-8-1-8-15,-1 17-16 16,-7-9-7-16,2 6-8 16,4-18-2-16,4-4-5 15,-6 9-1-15,10-19-2 16,13 19-1-16,-16-14-8 15,18-2-21-15,-11-20-75 16,-13-10-15-16,28-16 60 16</inkml:trace>
  <inkml:trace contextRef="#ctx0" brushRef="#br0" timeOffset="24870.8">17323 5985 1066 0,'2'1'515'16,"-9"-2"-211"-16,1 13-106 0,-9 4-33 0,-2 3-65 16,-1 0-21-16,-1 0-35 15,-3-3-9-15,2 7-12 16,5 11-5-16,-12-2-7 15,10 0-1-15,-2 5-2 16,3-11-3-16,6-4-1 16,3 17-2-16,2-21-1 15,0 2-1-15,9 3 0 16,4-15 0-16,1 0 0 16,-2-5 0-16,-2 1 0 15,10-7 1-15,7 3-1 16,10 11 0-16,7-20-8 15,-1 4-6-15,-5-25-11 16,-2 6 0-16,-2-11 9 16,-8-9 8-16,3 8 11 0,-2-12 2 15,-6 4 2-15,-4 4 0 16,-11 11 0-16,-1-5-1 16,-8 14-2-16,-1 10-1 15,-6-2-5-15,-6 12-3 16,3 4-3-16,-2 0 0 15,-1 16 2-15,5-12 2 16,-3 9-20-16,0-5-20 16,9-8-84-16,-9 5-35 0,11-4 96 15</inkml:trace>
  <inkml:trace contextRef="#ctx0" brushRef="#br0" timeOffset="25420.29">17778 5933 945 0,'0'-10'523'16,"-7"2"-84"-16,-5 9-242 15,-7 9-32-15,7 9-61 16,-3-1-17-16,5-3-30 15,10 4-10-15,-18 5-12 16,13 5-1-16,-11 6-4 16,-14-2 0-16,15 8-6 0,-3 4-4 15,11 0-6-15,7-12-4 16,13 1-3-16,-16-4-2 16,8-4-1-16,17 6 1 15,-15-13-2-15,-1-6 1 16,11-3-1-16,-17-6-1 15,12 1 0-15,19 5 1 16,-16-10 1-16,7 0 0 16,2-18-1-16,-2-6-2 15,7-9-3-15,3-3-3 16,-3-2 1-16,2 0 1 0,-5-10 2 16,0-1 1-16,-13 6 0 15,-5-4 0-15,-8 17 0 16,-6 3 1-16,-3 8-1 15,0 11-2-15,-5-9-3 16,0 16-3-16,-7-1 1 16,-4-9-1-16,0 24 2 15,1-9 0-15,0 3-14 16,-9 8-19-16,3-3-61 16,13 2-38-16,-6-1 492 15,5-1-302-15</inkml:trace>
  <inkml:trace contextRef="#ctx0" brushRef="#br0" timeOffset="26018.35">18777 6084 955 0,'0'0'421'0,"0"0"-201"16,0 0-21-16,0 0-56 15,5 2-22-15,4 2-20 0,6 0-10 16,37 5 13-16,-22-10 2 16,16-4-4-16,2 8-8 15,13-3-20-15,1-6-13 16,5 6-31-16,-3-1-10 15,-3 1-12-15,-5 0-3 16,-17-1-1-16,-5-7 0 0,-11 2 1 16,-12 2-9-16,10-1-40 15,-20 3-48 1,-6 2-67-16,3-2 367 0,1 2-186 16</inkml:trace>
  <inkml:trace contextRef="#ctx0" brushRef="#br0" timeOffset="26375.49">18949 6304 979 0,'-3'-2'412'0,"6"5"-235"0,0-6-13 16,-3 3-28-1,0 0-11-15,14 3-6 0,31 1-3 16,-14-14-5-16,0 10 1 16,9-1-6-1,6 4-8-15,-4-3-19 0,2 4-12 16,1-4-27-16,1 18-10 0,-1-8-15 15,3-17-4 1,-5-3-5-16,-9-2-2 16,-9 0 2-16,2 16-8 15,-13-4-61-15,15-15-23 0,-6-4 45 16</inkml:trace>
  <inkml:trace contextRef="#ctx0" brushRef="#br0" timeOffset="56638.6">20251 5941 575 0,'31'-58'300'0,"-27"60"-70"16,4-1-34-16,2-1-44 15,-3-9-9-15,-2 3-23 16,-1 8-7-16,-2-5-13 16,3 17-5-16,-1-29-3 15,-1 20-4-15,-1-10-12 16,-3-16-13-16,-2 32-26 15,2-13-13-15,-1 8-17 16,0 16-3-16,-1 1 1 16,-5-7 1-16,-2 11 1 15,-3-1-1-15,-2 7 0 16,3 1 0-16,-3 4-1 16,-1 2-1-16,0 4 0 15,-4 6-1-15,-1-11 2 0,1-3 0 16,-2-3-1-16,6-18 0 15,2 6-1 1,11-1 1-16,3-18 1 16,-12 6 3-16,12-1-10 15,-9-18-22-15,7 9-83 0,11-16-51 16,10-14 92-16</inkml:trace>
  <inkml:trace contextRef="#ctx0" brushRef="#br0" timeOffset="57243.21">20665 5967 720 0,'-3'7'377'0,"-1"-8"-76"16,-2-7-82-16,0 9-61 15,-9-12-30-15,8 19-42 16,-6 11-14-16,-2-5-13 16,0 3-6-16,-4-4-12 15,7 10-7-15,-6-5-13 16,-6 11-1-16,0 2-9 16,-7-7 0-16,5 22-5 15,7-16 0-15,3-1-2 16,5 6 0-16,4-15 2 0,4 19-2 15,3-12-1 1,7 2-1-16,6-8-1 0,-4-23 0 16,17 5 1-1,2 3 1-15,16-13 1 0,-3 0 0 16,9-11 0-16,4-10 0 16,-2-9 0-16,7 0 0 15,-6-6 1-15,-5-5-2 0,-6 11 2 16,0 8-1-1,-15-8 10-15,2 9 7 16,-13-3 17-16,-5-5 7 16,-10 14-1-16,-9-3-2 0,-11 4-10 15,-3 17-7-15,-10-6-6 16,-8 7-6-16,-4-5-7 16,-1-6-2-16,2 13-4 15,2-8 0-15,7 12 0 16,-3-4 0-16,9 3 0 15,5 3 0-15,10 0-2 16,11 2 4-16,-11-1-47 16,11 9-27-16,-8-5-85 15,-2 3 112-15,38 3 11 16</inkml:trace>
  <inkml:trace contextRef="#ctx0" brushRef="#br0" timeOffset="57877.34">21011 6492 827 0,'-5'-1'356'0,"5"-1"-188"15,9 5-19-15,-6-4-43 16,1 1-20-16,-2-6-18 16,-3 5-6-16,0 0 6 15,0 0 9-15,0 1 4 16,0 0-7-16,0 4-22 15,0 10-12-15,2 22-22 0,3-28-8 16,-3-8-2-16,6-3 1 16,-7 3 1-1,-3-10 1-15,9 3-2 0,-12-2-1 16,16-8-3-16,4 15-2 16,-8-2-1-16,4 5 5 15,-9-2 8-15,0 1 2 0,-8-1 3 16,7 3-4-1,0 8-8-15,-7-8-2 0,12-2-3 16,-10 1 0-16,2-1-2 16,3 0-22-16,0 0 2 15,-1 0-479-15,1 0 364 16</inkml:trace>
  <inkml:trace contextRef="#ctx0" brushRef="#br0" timeOffset="58733.75">21735 5789 602 0,'48'-22'388'0,"-49"25"33"16,-4-5-153-16,5 4-82 15,-1-2-38-15,-1 0-57 16,1 0-18-16,0 0-20 15,0 0-7-15,-10 18-2 0,-23 29 0 16,19-27-4 0,2 6-1-16,-1 1-9 0,3-7-6 15,3 4-8-15,3-7-3 16,3-5-5-16,2-3-2 16,6-2-1-16,-1 0 0 15,7-10 3-15,6 13 1 16,3-18 1-16,6 1 1 0,-2-3-2 15,-1-11 0-15,-1-4-2 16,-2 7-1 0,-8-8 2-16,5 1 0 15,-11 14 3-15,-8-7 0 0,-2 4-1 16,-15-9-2-16,2 2-5 16,3 4-2-16,-2 15-4 15,5 4-1-15,-5 8-1 16,-2-14 0-16,1 8 2 15,-2 3 1-15,9-3-20 16,0 19-33-16,6-18-97 16,1-5 114-16,8 10-6 15</inkml:trace>
  <inkml:trace contextRef="#ctx0" brushRef="#br0" timeOffset="59219.24">22434 5473 1057 0,'7'-3'518'0,"-13"0"-190"0,9 7-148 16,-10-1-44-16,4 0-66 15,1-3-21-15,2 13-17 16,0 13-1-16,-12 4-3 16,-3 9 0-16,-6 11 3 15,-2-4 1-15,-6 24 1 16,6 8-1-16,-14-4-5 15,-1 7-1-15,-6-17-4 16,-4 1-3-16,4 2-7 16,-5-6-2-16,5 6-3 15,3-15-2-15,11-11 0 16,10-3-1-16,1-13 2 16,1-3-1-16,0-7 2 15,1 0 3-15,5-10-22 16,10-2-21-16,-3-4-42 0,3-7-26 15,5-1-30-15,-3 2-39 16,15 1-79-16,-10 0 152 16</inkml:trace>
  <inkml:trace contextRef="#ctx0" brushRef="#br0" timeOffset="59633.17">22391 6180 940 0,'9'26'506'16,"-38"-16"-99"-16,18 7-191 16,-4 3-30-16,2 2-64 15,5 2-32-15,-8-5-44 16,10 9-14-16,-1-3-11 15,-1-5-2-15,5 8-6 16,-2-5 0-16,5-3-2 16,5 7-1-16,3-12-5 15,8 1 1-15,2-8-2 16,5-4 2-16,7-6 3 16,3-8 0-16,-9-1 1 15,0-22-2-15,-1 8-2 16,-6-2-1-16,9-5 1 0,-11 14-1 15,-5-15 4-15,-7 2-1 16,-5 8-1-16,-3 8-2 16,-7 6-5-16,-6 7 1 15,-18 0-12-15,-8-3 350 16,-3 5-255-16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1:48:14.96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2966 8122 101 0,'21'4'72'0,"-25"-5"13"16,0 1-15-16,9-3-26 16,-5 2-13-16,0 0-2 15,0 0 6-15,0 0 27 16,2-1 19-16,1 1-1 16,-2 0-6-16,-1 0-13 15,8 0-4-15,-5 0 12 0,-1 0 12 16,2 0 20-16,-4 0 2 15,0 0 6-15,0-1-1 16,0 1-9-16,0 0-5 16,0 0-19-16,0 0-11 15,0 0-20-15,4-1-12 16,-2 0-4-16,-2 1-2 0,0-1-2 16,0 1 2-16,3-1-8 15,-3 1 0-15,0 0 8 16,0 0 3-16,0 0 12 15,0 0 3-15,0 0-3 16,0-1-4-16,-1 1-11 16,0 1-3-16,0 0-5 15,-17 1-2-15,-27 5-5 16,25 1-2-16,-13-1-4 16,-4 6 0-16,-12 3-2 15,-8-5-1-15,9 5 0 16,4 2 0-16,2-4-1 15,7 5-1-15,-3-1 1 16,-4-7-1-16,17-7 0 16,13 12 0-16,8-9 0 15,5-6-1-15,-1 13-3 16,-17-13-2-16,17 6 0 0,10 4-1 16,16-10 2-16,10 5 2 15,9-11 0 1,-3 12 1-16,0-4 2 15,-1-13 0-15,2 33 0 16,2-14 0-16,-5 17 0 0,10 12 0 16,-29-17 0-16,5 9 0 15,-18-10 0-15,-1 8 0 16,9-6 2-16,-17-1-1 16,3 6 2-16,-4 0 0 15,-12 1 2-15,4-1 2 16,-15 2 10-16,-22-9 6 15,-7-11 11-15,-9 3 4 0,1-8-5 16,12 2-2 0,0-2-10-16,11-3-6 0,-5-5-8 15,3 4-3-15,6-1-3 16,7 1-1-16,15-5 0 16,0-8 6-16,-11-1-41 15,-7-8-42-15,2 4-105 16,5 1 171-16,14-1-27 15</inkml:trace>
  <inkml:trace contextRef="#ctx0" brushRef="#br0" timeOffset="1206.889">3667 8331 394 0,'11'-43'288'15,"-9"36"21"-15,-1 2-131 16,-2-8-26-16,1 19-62 16,5 12-17-16,1-19-15 15,6 10 0-15,-8-5 15 16,-3-14 3-16,17 10-4 16,13 4 1-16,-8-6-4 15,0 3-1-15,-1-2-7 16,-12 1-8-16,26-7-19 15,-6 7-10-15,-2 2-12 16,-1-18-4-16,16 4-4 16,-17 12 0-16,-7-7-1 15,-6 18 0-15,-28 2-18 16,27-20-41-16,-12 8-82 16,-2 1 85-16</inkml:trace>
  <inkml:trace contextRef="#ctx0" brushRef="#br0" timeOffset="1650.22">3665 8460 786 0,'-22'28'372'0,"21"-30"-155"16,-23 1-31-16,24 4-54 15,4-5-23-15,5 2-22 16,28-8-3-16,-20 4-3 15,21 2 0-15,-14 1 3 16,6 7-4-16,9-7-7 16,-21 1-5-16,17 0-18 15,-7-6-7-15,-11 3-17 16,2 0-9-16,-2 0-8 16,0 2-3-16,-1 2-3 15,0-1 0-15,-4 0-2 0,14 4 1 16,-17 1-34-1,-5 5-42-15,16-2 23 16,-38 3 10-16</inkml:trace>
  <inkml:trace contextRef="#ctx0" brushRef="#br0" timeOffset="5281.6">4773 8084 646 0,'27'-21'338'16,"-24"21"-90"-16,-12 7-121 15,15 0-18-15,-6 1-55 0,-15 8-21 16,8-1-17-1,-14 6-3-15,13 12 3 0,3-11 1 16,4 23 3-16,1-13-2 16,-8-1-3-1,12 14-1-15,-18-24 0 0,10 9-1 16,-3-8-2-16,-20-1-3 16,14-1-2-16,-8-3-1 15,5-4 1-15,13-2 1 16,-1-8 0-16,5-3 3 15,-1-3-32-15,-1 2-29 16,0-1-125-16,0 1-152 16,1 0 211-16</inkml:trace>
  <inkml:trace contextRef="#ctx0" brushRef="#br0" timeOffset="5835.58">5218 8036 741 0,'0'0'380'15,"1"-4"-107"-15,-1 3-128 16,0 1-23-16,0 0-47 0,-1 0-14 15,0 0-12 1,-25 10 3-16,-28 22 6 0,25-10 0 16,-8 2-13-16,1-5-9 15,-2 4-17-15,-1-6-5 16,-2 12-7-16,14 7-2 16,-3-19-2-16,1 12 0 15,-3-18-1-15,5-13 1 0,10 7-1 16,-3-5-1-16,8 3 0 15,-8-1-1 1,9 0-1-16,14 14 0 0,-4-15-4 16,5-1-1-16,-3 2 0 15,-2-3 0-15,0 0 0 16,1 1 1-16,0 0 0 16,14 14 0-16,41 17 1 15,-34-35 0-15,10 20 1 16,-6-8 1-16,4 10 1 15,6 5 1-15,-6-8 0 16,10 6 1-16,-19-2 0 16,-7 1 1-16,0-11 0 15,-18 2 0-15,8-8-11 16,5 2-22-16,-12-4-60 16,10-3-43-16,-5-3 79 15</inkml:trace>
  <inkml:trace contextRef="#ctx0" brushRef="#br0" timeOffset="6408.39">5286 8472 647 0,'0'-2'382'15,"0"-10"-70"-15,5-16-118 16,-3 28-44-16,4 12-69 0,12 4-24 15,-16-3-11-15,-5 0 7 16,-7 4 3-16,-11 7-1 16,13 5-7-16,8 5-8 15,-4 7-13-15,17-12-6 16,-30 1-11-16,12-14-2 16,-1 6-3-16,-7 6-1 15,19-21 0-15,-7 18 1 16,-7-20 2-16,-10-19 1 0,4 10-43 15,11-3-31-15,3-12-98 16,-4 4 47 0,8-9 61-16</inkml:trace>
  <inkml:trace contextRef="#ctx0" brushRef="#br0" timeOffset="6809.67">5537 8410 811 0,'-20'1'404'0,"17"-8"-105"16,8 10-76-16,0-5-51 0,15 6-39 15,-20 5-61 1,-3 0-21-16,1-10-26 15,-19-7-1-15,21 15 3 16,0 1-1-16,-2 14-4 16,19 0-4-16,-34-2-7 0,13 8-3 15,-1 0-3-15,-6 6-1 16,18-2 0-16,-9-8 0 16,0 5-1-16,2 3 0 15,-8-11 0-15,12-1 0 16,-15 2 0-16,4-11-1 15,-3 18 1-15,-12-4-1 16,14-11-1-16,3-2-12 16,2-23-37-16,-2 1-29 0,6-3-86 15,-2 12-44-15,6 1 129 16</inkml:trace>
  <inkml:trace contextRef="#ctx0" brushRef="#br0" timeOffset="7174.54">5314 8649 833 0,'-49'-21'428'0,"45"16"-129"16,19-2-121-16,1 1-17 16,1 2-53-16,5 1-21 0,-9 1-31 15,10 6-10-15,-2-4-18 16,-1 7-6-1,1-2-11-15,-4 1-3 16,-5 3-4-16,6-11 1 0,-10 0-22 16,0-9-28-16,-1 6 29 15</inkml:trace>
  <inkml:trace contextRef="#ctx0" brushRef="#br0" timeOffset="8269.94">6261 8178 431 0,'-24'31'280'15,"26"-33"10"-15,-1 1-56 16,0-8-68-16,-8 2-30 0,2 14-51 15,-4-9-16 1,11 9-24-16,15-4-6 0,-12-2-9 16,0 6-1-16,-9-3-4 15,-23 7 1-15,22 0-1 16,-8 1 3-16,8-2 0 16,15-3-3-16,-10 1-6 15,13 4-3-15,-10-13-7 16,-5 18-2-16,-8-12-4 15,6-9 0-15,4 15-1 16,0-8-1-16,11-3 3 16,-7 14 0-16,5-6 4 15,3-27 0-15,7 16 0 16,-8-8-2-16,4-14-1 16,-16 22 0-16,-5-7-1 15,1-13 2-15,2 17-1 16,1-9 2-16,4 0-2 15,2 3-1-15,-13 3-3 0,9 24 0 16,-11-1 0-16,6 1-1 16,5-4 5-16,-6-9 0 15,2-4 3-15,3 8 2 16,-9 16-1 0,9-19-1-16,2 3-2 0,-15 5-3 15,8-22-1-15,6 23-1 16,5-2 7-16,12-14-8 15,-8 4-67-15,-8-22 18 16,17-3 15-16</inkml:trace>
  <inkml:trace contextRef="#ctx0" brushRef="#br0" timeOffset="9197.449">7019 8087 506 0,'103'-87'311'0,"-108"88"9"0,15 1-107 15,-7-2-64-15,-20-4-32 16,14 5-46-16,-1-1-10 15,-2 9-7-15,2 1-1 0,2 4-2 16,-4 6-5-16,-4 9-5 16,1-3-2-16,8 9-4 15,2 12-5-15,-5-3-10 16,11 3-2-16,-20-10-6 16,0-8-2-16,1-1-2 15,-7-2-1-15,8-3-2 16,-7 0 0-16,-4-9-2 15,6-1 1-15,2 3-1 16,6-9-1-16,12 0 5 16,-5 2-14-16,1-11-54 15,-2-6-33-15,0-1-86 16,4-7 26-16,8 2 92 16</inkml:trace>
  <inkml:trace contextRef="#ctx0" brushRef="#br0" timeOffset="9764.34">7086 8075 543 0,'-80'-8'291'16,"72"8"-82"-16,6-9-65 16,0 2-17-16,6-4-51 15,7 0-12-15,-2 1 4 16,3-3 7-16,6 4 15 15,-4-6-4-15,21 1-18 16,-2-5-8-16,12-8-9 16,3 4-5-16,-5 0-3 15,10 1-1-15,-3 5-7 16,1-5-5-16,-4 15-10 16,-1 7-7-16,-8 12-9 15,-11 6-3-15,-4 4 0 16,-8 0 1-16,-15 5 2 0,-1 5 2 15,-16 2 1 1,-3 5 1-16,-4-12 0 16,-5 2 0-16,-13 1 0 15,7-7 1-15,-9 0-1 16,1-4 0-16,7-8 0 0,-14 1-1 16,10-19-1-16,-5-3 0 15,0-11-17-15,11-5-25 16,-6 7-65-16,9 3-59 15,15-3 97-15</inkml:trace>
  <inkml:trace contextRef="#ctx0" brushRef="#br0" timeOffset="13939.17">2933 9990 557 0,'50'1'264'16,"-47"-6"-105"-16,-3 4-20 0,4-4-50 16,4 4-17-16,-7 1-16 15,6-2-3-15,-6 2 5 16,-1 0 2-16,0 0-4 16,0-1-6-16,0-1-8 15,0 1-1-15,0 0 3 16,0 1 1-16,0 0 2 15,0 0-4-15,0 0-9 16,0 0-2-16,0 0 13 16,0 0 6-16,0 0 0 15,0 0-4-15,-1 0-19 16,-1 0-8-16,-1 0-9 16,-24 6-1-16,-22 8-4 15,31-4-1-15,-23-5-3 16,9 1 1-16,-10 0-1 15,-8-1-1-15,12 8 0 16,7-1-1-16,2 3 0 16,3 3 0-16,4-2 0 15,-3-5 0-15,5-3-1 16,8-3 0-16,3-5-1 0,2 9 0 16,7-8-6-16,2 2-2 15,4 2 2-15,4-9-1 16,7 7 7-16,2-3 1 0,-2 1-1 15,9 10 0-15,10-10 1 16,-4 3 0 0,22 6 1-16,-2-6 0 15,-15 8 0-15,16 10 0 16,-17-4 0-16,-7-5 0 16,0 3 0-16,-9 14 0 0,-8-14 0 15,-1 4 0-15,-11 12 1 16,-7-16 1-16,-8 10 2 15,4 6 0-15,-22-6 2 16,11-10 0-16,-6 10 14 16,-12-5 5-16,16-7 9 15,-26-1 4-15,5-10-6 16,3-3-4-16,6-5-8 16,12 0-5-16,-1-11-6 15,0-1-3-15,-1 2-4 16,1-3 0-16,2 5-2 15,10 2-11-15,-3 2-20 16,1-1-12-16,11 9-24 16,-19-3-8-16,19-5-36 0,-4 9-34 15,12 0 92-15</inkml:trace>
  <inkml:trace contextRef="#ctx0" brushRef="#br0" timeOffset="14952.49">3548 10309 550 0,'-54'54'283'0,"57"-69"-73"0,3 13-53 16,5-9 0-16,-2 1 8 15,6 8 1-15,0-1-9 16,-2 9-2-16,7-4-27 16,-5 4-19-16,6-3-36 15,1 3-21-15,5 4-21 16,10 0-7-16,3 3-7 15,-9-2-1-15,2-4-5 16,1 2-1-16,-8-13-3 16,13-7 5-16,-15-5-38 15,-10 2-35-15,3 1 118 16,-11 0-70-16</inkml:trace>
  <inkml:trace contextRef="#ctx0" brushRef="#br0" timeOffset="15595.49">3736 10242 573 0,'-69'-43'346'0,"59"43"-59"16,6-13-76-16,-1 27-25 15,2-11-44 1,4-3-10-16,3 2-32 0,-4-3-10 16,0 0-6-16,0 0-6 15,8 0 2-15,7 0 1 16,42-9-12-16,-27 6-6 15,4 3-14-15,12 5-11 16,-14-7-17-16,-8-3-5 16,-8 2-8-16,-8 0-3 15,3 7-1-15,6-2 2 0,-8 1-42 16,-2-7-36-16,-3-6-99 16,1 11 523-16,6 3-295 15</inkml:trace>
  <inkml:trace contextRef="#ctx0" brushRef="#br0" timeOffset="18448.34">4648 9988 340 0,'-27'-7'198'0,"31"2"-17"0,-4 1-16 15,2 1-16 1,-2 2-7-16,0 0-6 0,0 0-1 16,0 0-11-16,0 0-7 15,0-1-14 1,0 1-10-16,0 0-28 0,0 0-9 16,0 0-18-16,0 0-7 15,0 0-4-15,-1 1-1 16,0 0-6-16,0 0-2 15,-8 16-3-15,-14 35-3 16,4-17-3-16,6-8 0 16,-4 14-4-16,-1 1-1 15,5-6 0-15,-3-6-1 16,6-8 0-16,-2 0-1 0,2-3 0 16,2 8 0-16,5-13 0 15,-1 10 1-15,4-11-2 16,3-12-1-16,-3 12-7 15,1-21-10-15,-3 5-33 16,2 19-15-16,2-15-29 16,-2 11-16-16,9-9-15 15,-7 2-31-15,-2-1-78 16,8-5-92-16,-7 6 206 16</inkml:trace>
  <inkml:trace contextRef="#ctx0" brushRef="#br0" timeOffset="18826.04">4664 10260 767 0,'74'11'374'16,"-86"-10"-123"-16,-4-6-38 15,16 12-52-15,0 12-26 0,1-22-38 16,3 14-11-16,-19-8-18 16,8 11-8-16,-6 5-18 15,0-9-9-15,8-9-13 16,3 3-6-16,-1 2-5 15,5-6 0-15,-2 3-3 16,-1-4-1-16,0 0-2 16,0 0-17-16,-1 0-53 15,1-1-43-15,0 1 546 16,1 0-360-16</inkml:trace>
  <inkml:trace contextRef="#ctx0" brushRef="#br0" timeOffset="20801.74">5073 9948 273 0,'-1'-1'194'15,"0"0"33"-15,-1 0-26 16,1 0-44-16,0 0-27 16,0 0-43-16,0 0-15 0,0-1-12 15,0 1 2-15,1 0 7 16,0 1 0-16,0 0-3 16,0 0-4-16,0 0-12 15,0 0-1-15,0 0 0 16,0-1-3-16,1 1-8 15,15-2-7-15,41-16-12 16,-33 10-4-16,7-3-6 16,7-2 1-16,0 5 0 15,8 7-1-15,-15-7-4 16,-10 13-2-16,-8-5-3 16,-6 10 0-16,-4 8-1 15,-2-5 2-15,-7 15 5 16,0-20 2-16,-1 8 0 15,-11 3 1-15,6 1-4 16,-14-2 1-16,-12 0-1 16,14-6 0-16,1-5 1 15,15 6-1-15,2-11 1 16,-9 2 0-16,-1-4 0 0,10-5-1 16,-3 3-3-16,10-7-2 15,-1 8-3-15,-4-2-1 16,9-2 0-16,19 4 1 15,-12 1 0-15,-12 0 0 16,18 5-1-16,-26 1 1 0,17 4 0 16,20-6 1-16,-29 1 1 15,14 5-1-15,13-2 0 16,-9 12 1 0,5 1 0-16,8 2-1 15,-20 1 1-15,0-3 0 0,2 12 1 16,-17-20 0-16,-7 11 0 15,-6-1 2-15,-6-13 1 16,4 21 0-16,0-10 3 16,-2-2 1-16,0 2 6 15,-11-11 2-15,-9-6 6 16,22 7 0-16,-11-7-2 16,12 1-1-16,0-3-5 15,-10-8-1-15,7-5-2 16,4-5-4-16,4-2-3 15,9 5-3-15,-5 10-4 16,-2-1-13-16,3-2-33 16,-6 6-24-16,12-9-102 15,3 15 113-15</inkml:trace>
  <inkml:trace contextRef="#ctx0" brushRef="#br0" timeOffset="21340.93">5859 10087 655 0,'85'10'312'0,"-81"-6"-117"16,1-4-15-16,-5 5-40 0,6 0-17 16,-2-7-24-16,-3 1-1 15,-3 1-2-15,1 0-3 16,-1 3-4-16,-11 13-10 16,-34 30-12-16,25-33-8 15,4 1-16-15,-10 10-9 16,1 10-15-16,-4-9-7 15,0 0-6-15,20-3 0 16,3-14-3-16,-7-3 0 16,4-10-6-16,-3 8-12 15,-14-3-43-15,24 10-29 16,2-8-69 0,-6-20-58-16,18 7 138 0</inkml:trace>
  <inkml:trace contextRef="#ctx0" brushRef="#br0" timeOffset="21615.6">5732 10065 884 0,'3'8'421'0,"-4"0"-158"15,12-2-50-15,-11 6-55 16,7-1-35-16,-12 14-45 15,5 9-18-15,12-3-25 16,4 10-5-16,9-18-9 16,-10-2-5-16,9-2-7 15,-5-12-2-15,2 6-2 0,-1 4-1 16,-3-8 3 0,-4-5-4-16,-1 0-38 0,1-19-31 15,1-3-43-15,-14 8 57 16</inkml:trace>
  <inkml:trace contextRef="#ctx0" brushRef="#br0" timeOffset="21986.95">6449 9811 1224 0,'7'12'506'0,"-7"-2"-313"16,-7 4-48-16,8 11-71 15,-5-19-17-15,-2 20-14 16,3 5-10-16,-1 3-6 15,1 11-5-15,-2 1-10 16,2-7-3-16,-6 13-4 16,-2-10 0-16,-1-10-2 0,-6-6 1 15,4-7-1-15,4 7-3 16,-2-2-37 0,-5-4-26-16,12-20-58 0,-11-5-30 15,16-7-2-15,17 3 84 16</inkml:trace>
  <inkml:trace contextRef="#ctx0" brushRef="#br0" timeOffset="22483.91">6923 9808 839 0,'1'4'431'16,"-2"15"-132"-16,-2-3-100 15,-3 1-11-15,-3 10-64 16,-1-4-30-16,-7 0-34 16,-1 7-10-16,-3-7-11 15,-3 3-5-15,6 7-11 16,0 1-3-16,-1 9-6 16,19-10-1-16,0-7-6 15,-1 7-1-15,11-24-3 16,-17 13-1-16,6-2 1 15,0-9-1-15,-2 15-1 16,10-23 0-16,3 4 0 16,11 2 1-16,5-17 1 15,-4 4 1-15,9-16-4 0,-14-1-5 16,21-9-6-16,1 12-1 16,0-4 6-16,5-21 3 15,-9 11 4 1,-14-11 3-16,3 5 2 0,6 5 0 15,-31 6 2-15,5-2-1 16,-26 8-2-16,-13-4-1 16,-1 6-4-16,-8 4 0 15,0 2-4-15,-1 13 0 16,10 5-1-16,-2 2 0 16,5 7-2-16,-4-13-24 0,0 8-76 15,14 11 72-15,14-5-5 16</inkml:trace>
  <inkml:trace contextRef="#ctx0" brushRef="#br0" timeOffset="23191.28">7335 9680 621 0,'-97'40'330'0,"96"-29"-40"16,6-11-94-16,6 0-38 0,0-12-22 15,1 9-46-15,-4-6-11 16,11 8-16 0,-1-3 0-16,1 3 1 15,8 5-2-15,-3-8-9 0,-20 14-10 16,19-21-21-16,-4 5-8 15,-4 6-8-15,20 2-1 16,-26 1-1-16,-2-3-1 16,-4 10-30-16,-4-11-29 0,-7-6-64 15,-2 0-81-15,1 9 129 16</inkml:trace>
  <inkml:trace contextRef="#ctx0" brushRef="#br0" timeOffset="24047.32">7776 9514 566 0,'-70'-6'301'16,"56"8"-66"-16,8-6-36 16,12 3-63-16,4 1-32 0,-1 0-28 15,-5 4-1 1,6-4 17-16,-2-1 10 16,14-1-5-16,12 5-4 0,-4-8-17 15,-2 5-9-15,6-6-13 16,-3-1-12-16,2 10-17 15,0 1-7-15,-9 7-11 16,2-6-2-16,-15-1-3 16,-7-5 0-16,-4 4 0 15,-6-3-1-15,1 6 1 16,-7 9 1-16,-2-6-1 16,0 14 0-16,-10-7-1 15,3-7 0-15,-5 0 0 16,-3 0-1-16,8-4-2 15,4 0-2-15,6-5-1 16,10-1-2-16,0 1-2 16,2 2-1-16,-1-2 1 0,0 0 0 15,0 0 3 1,10-2 1-16,8 0 1 16,31 0 1-16,-30 0 1 0,1 6-1 15,-5 0 1-15,5 10-1 16,-8 10 1-16,-2 0 0 15,0-2 1-15,-10 1 1 16,0-5 0-16,-1-8 2 16,-12 2-1-16,6 10 1 15,-9-18 1-15,2 17 2 16,-8-13 0-16,-4-13 3 16,-1 13 0-16,-3-19-1 0,3 9 2 15,3 3-1-15,0-1 0 16,8 12 0-16,-9-2-2 15,10-10-1-15,3-3 0 16,-16-6-1-16,18 9-51 16,-9-8-2-16,12 4 24 15</inkml:trace>
  <inkml:trace contextRef="#ctx0" brushRef="#br0" timeOffset="27116.328">8347 10093 456 0,'48'-28'303'0,"-52"26"23"16,-2 2-82-16,5 2-60 16,0-3-27-16,0 0-46 15,-1 0-25-15,1 0-42 16,0 0-15-16,0 1-13 15,1 0 1-15,-1 0 5 16,0 15 0-16,-8 28-2 0,0-19 0 16,3-3-2-16,-9-4 0 15,3 17-6 1,2-6-3-16,-2 9-3 0,2-11-1 16,-3-18-1-1,5 9 1-15,1-8-1 16,3-10 0-16,3 10 0 0,-10-13 1 15,10-8-2-15,1 9-2 16,1 3-1-16,7-8-1 16,-3 1 0-16,-3 1 0 15,8-4 0-15,0-1 1 16,3 1 0-16,5-10 0 0,-5-17 0 16,-1 9 1-1,14-9 0-15,1-1-1 0,7 6 0 16,7 3 0-16,-13 8-3 15,15 7 3-15,-8 12 16 16,0-9 8-16,-4 8 6 16,-19 3-3-16,3 9-13 15,-9 8-6-15,-3 7-3 16,7 5 1-16,-10-3-2 16,-2-3 0-16,-2 8 0 15,-4 3 0-15,-4-15 0 16,5 19 0-16,-8-14-1 15,7-9 0-15,7 15 1 16,-5-16 0-16,12-9 3 16,-27 0 0-16,7-10 0 15,1-5 0-15,5 4-4 16,19 0-2 0,-11-10-1-1,1 6-3-15,1-8 0 0,11-2 1 0,3-3 0 0,13 0 1 16,-16 3 0-16,13 5 1 15,0 1 0-15,-3-5 0 16,13 0-1-16,-11-5 1 16,8 17 3-16,-6-4 4 15,0 5 2-15,-6 1 1 0,-6 5-4 16,5 10-2 0,-12-1-3-16,0 6 0 0,5 8 0 15,-8-8-1-15,7 8 1 16,-5 5-1-16,-10-10 1 15,4 7 0-15,-14-11 0 16,0-5 1-16,1 5-2 16,-5 3 1-16,11 8 0 15,0 5-1-15,0-17-1 16,0-3-5-16,-6-13-17 16,8 2-13-16,0 6-26 15,2-13-15-15,4 4-56 16,5 4-29-16,4-30 100 15</inkml:trace>
  <inkml:trace contextRef="#ctx0" brushRef="#br0" timeOffset="27647.58">9310 10038 650 0,'-5'-2'427'0,"-4"2"29"0,4 5-234 15,-3 4-37 1,-2 7-47-16,-3-9-26 16,-3 7-41-16,5-2-15 15,-2-3-24-15,3 7-4 16,-7-7-8-16,5 10 0 16,0-6-3-16,-7 9-2 0,13 10-5 15,-9-26-1-15,15 16-3 16,0-18 0-16,5 3-2 15,1 15 0-15,2-1 0 16,9-10 0-16,1-3 0 16,4-8 0-16,1-7 0 15,-1 12-1-15,0-16 1 16,0 3 0-16,1-6 0 16,2-4-1-16,-4-4 0 15,-6-1-1-15,-2-6 3 16,-9-6 0-16,-1 8 0 15,0 0 0-15,-9 5-4 16,1 12-1-16,-5 0-5 16,-3 2-2-16,0 4-1 15,-3 1-1-15,1 6 2 0,1 5 1 16,-4-3-3 0,3-3-10-16,3 9-25 15,-2-3-11-15,8 3-26 16,1 2-14-16,0-2-52 0,4-7-38 15,1 2-67-15,4 9 145 16</inkml:trace>
  <inkml:trace contextRef="#ctx0" brushRef="#br0" timeOffset="28034.92">10020 9827 1076 0,'-5'-4'458'0,"6"4"-261"15,-15 3-38-15,17-3-47 16,6 9-25-16,-16 9-25 15,2 5-5-15,-17 14-10 16,-1-3-2-16,0 8 1 16,14-1 0-16,-2 7-8 15,-3 3-4-15,5-4-12 16,-7 3-6-16,8-6-5 16,-3-8-3-16,3-11 0 15,-1-6-2-15,-11-4 0 0,6-2 3 16,4-7-42-16,2 2-29 15,9-9-65-15,-2-5 45 16,2-1 41-16</inkml:trace>
  <inkml:trace contextRef="#ctx0" brushRef="#br0" timeOffset="28921.36">8383 10560 464 0,'-62'23'272'0,"61"-26"-47"16,2 2-61-16,4 15-23 0,-2-7-20 15,4-7-9-15,1 4-6 16,2-6-3-16,3 2-8 15,3-2-4-15,2-3-7 16,4-1-2-16,10 6-11 16,7 10-5-16,7-6-14 15,-10-4-7-15,14 0-18 16,1-1-7-16,-2 5-10 16,15 5-4-16,-10-4-2 15,-7-2-1-15,12-1 0 16,5-2 0-16,-3-7 0 15,5 6 0-15,-2-15-1 16,-6-2-1-16,14 9 1 16,-1 0-1-16,1 6 0 15,3 7-1-15,4 6 0 16,1-7 1-16,4-1-1 16,4-1 1-16,-14-1 0 0,1 7 0 15,6 3 0-15,-10-2 0 16,3 8-1-1,-5-8 0-15,-2 2 1 0,-10-12-1 16,-4-1 1-16,8 2 0 16,-14 0 0-16,7 16 1 15,-3-22 1-15,-13 7-1 16,1-6 1-16,6-7-1 16,-9 10 1-16,2-5 0 15,-13 4-1-15,-4-1-1 0,-7 2-1 16,-5 4-3-1,-8 4-16-15,-1-2-17 0,-13 3-40 16,-12 3-16-16,3-5 18 16,-5 18 35-16</inkml:trace>
  <inkml:trace contextRef="#ctx0" brushRef="#br0" timeOffset="29967.648">8495 11007 674 0,'11'-46'378'0,"-19"39"-80"15,5 12-101-15,-2-2-27 16,2 8-62-16,11-3-25 16,-8-6-36-16,-1 9-11 15,-3 2-1-15,-9 4-1 16,8 15 0-16,-8 2-1 16,-2 13-9-16,1 0-4 0,-6-4-9 15,-1-12-2 1,3-1-3-16,-4 4-1 0,2-5 0 15,5 7-1-15,-2-20-1 16,5 5 1-16,1-1-1 16,-6-8-1-16,12 5 1 15,-6-7-2-15,6-2 1 16,6-3-1-16,-3-7 0 16,0 4 1-16,2-3-2 15,0 0 1-15,0 1 0 16,0 0-1-16,0-1 1 15,0 1-1-15,13 0 0 16,32 1 1-16,-31 2-1 16,-3 2 0-16,6-6 0 15,-2 1 0-15,4 2 0 16,5-4 0-16,5 3 1 16,-1-1-1-16,6-9 1 15,5 1 0-15,-13 6 0 0,-11 2 0 16,1 5 0-16,-9 3 1 15,3-7-1-15,13-4 0 16,-14 3 1-16,-3 0-1 16,-14-5 2-16,0 2 4 15,2 3-15-15,-8-9-18 16,10 6-69-16,5 9-44 0,7-15 339 16,-7 8-188-16</inkml:trace>
  <inkml:trace contextRef="#ctx0" brushRef="#br0" timeOffset="30451.77">9032 11264 908 0,'-13'6'447'0,"-5"7"-154"15,4-3-126 1,-6-5-18-16,13-3-56 0,-5-2-23 15,3 11-32-15,3-1-6 16,-2 3-8 0,4 0 0-16,2-16-1 0,1 12-1 15,2-4-6-15,-1-4-3 0,5 8-3 16,-2-16 0-16,6 7 0 16,0-2 1-1,7-10-3-15,1 4 0 0,-5-3-1 16,-6-8 0-16,-6-1-1 15,-7-5-1-15,0 19-4 16,1 1-2-16,-3 3-5 16,4 21 3-16,-8-28-24 15,2 11-28-15,-2 7 483 16,-5-13-342-16</inkml:trace>
  <inkml:trace contextRef="#ctx0" brushRef="#br0" timeOffset="32164.71">9635 11160 488 0,'53'8'324'0,"-57"2"31"15,9-4-99-15,-6-7-65 16,-6-3-28-16,7-4-44 15,-2-6-19-15,5 12-27 16,-3-6-10-16,2 8-5 16,2-6 1-16,-4 6 0 15,2-2 1-15,-9-4-11 0,2 9-13 16,-9-2-17 0,-7 9-5-16,-2 10-6 15,0-3-1-15,-6 2-4 0,1-8-1 16,-3 3-2-16,-8-10 1 15,7 9-1 1,3 14 0-16,3-13 0 0,7 15-1 16,3-3-2-16,8-10-1 15,-1 9 1-15,0-5-1 16,7-2 2-16,3-3 0 16,4-2 0-16,4-2 0 15,1 4 0-15,-2-9 1 0,9 0 1 16,3-1 0-16,0-11 1 15,6 7-1-15,2-14-2 16,5-1-3-16,7-6-2 16,-11-5 0-16,-5-1 0 15,7-10 2-15,-12-5 2 16,4-9 1-16,-3 12 1 16,-12-8 1-1,2 14-1-15,-5 11 0 0,-5 2-6 16,0 21-3-16,-2 1-5 15,-3 17 1-15,-4-9 3 16,-9 6 4-16,4 11 4 16,3-3 1-16,1 9 0 15,-3-14 0-15,10 1 0 16,-11-11 1-16,9 9 0 16,5 4 0-16,-4-9 1 15,7 11 0-15,10-15 0 0,-5 4 0 16,7-5 1-16,6-3-10 15,-10-1-45-15,12-2-25 16,-4-11 16-16,-5-10 21 16</inkml:trace>
  <inkml:trace contextRef="#ctx0" brushRef="#br0" timeOffset="32485.54">10044 10942 612 0,'2'-10'421'0,"-8"14"44"16,-5-9-164-16,4 11-113 15,-2-1-40-15,1 10-56 16,4-2-20-16,2 9-33 16,-20 9-5-16,9-1-9 15,-2 19-2-15,-8 2-4 16,9-13-2-16,0 1-5 15,-2-3-2-15,4-9-5 16,1 8 0-16,-4-1-2 16,-9-10 1-16,14-5-34 15,2-5-32-15,-7-6-63 16,27-5-28-16,-9-8-61 16,2-9-12-16,13-5-162 15,-10-10 240-15</inkml:trace>
  <inkml:trace contextRef="#ctx0" brushRef="#br0" timeOffset="33415.43">9863 11185 347 0,'4'-42'308'0,"-3"4"23"16,2 32-38-16,-3-3-23 16,0 9-78-16,-3 0-29 15,5 8-47-15,3-8-27 16,5 5-20-16,-5 8-8 16,7 3-22-16,-1 10-7 15,4 0-6-15,4-2-4 16,8-18-6-16,-6-7-2 0,10-3-5 15,7-1 0-15,-16-3 0 16,8 3-1-16,-9-17 1 16,-1-12-1-16,6 3-2 15,-3-5 1-15,-4 6-2 16,-4 12-1-16,-6 4-2 16,-1 7 0-16,-5 5 4 15,0-2-1-15,-3 7 2 16,-2-3 0-16,1 0-3 15,0 4 2-15,-2 12-2 16,-8 33 0-16,6-33-1 16,-3 17 0-16,-6-10 1 15,-1 7-1-15,-1 12-1 16,-1-19 1-16,9 11-2 16,1-3 1-16,1-16-1 15,-5 13 1-15,1-1-1 16,2-12 0-16,2 3 0 15,2-8 0-15,1-9 1 0,1 4 2 16,6-10 2-16,2 1-1 16,8-17 0-16,-3 1-5 15,8-15-7-15,5-2-7 16,0 1-5-16,1-16 1 16,4 17 5-16,5-9 6 0,-5 10 5 15,3 11 0 1,-7 4 0-16,7 6 2 0,-13 4 3 15,0 10 1-15,6 8 1 16,-26-2-1-16,14 20 0 16,-7 4 0-16,-7-3 0 15,3 19 0-15,-3-14 0 16,6-6-1-16,-16 20 0 16,11-19 0-16,-3-2-1 15,-12-4 1-15,10-11-1 16,3 0 2-16,1-3-1 15,-1 3 1-15,3-11 6 16,-15 0 0-16,12-8-1 16,8-1-1-16,-2-14-7 15,8-13-2-15,-2-2-8 16,4-4-5-16,5 6-4 16,7 14 2-16,-3 0 6 15,-2-4 6-15,1 4 1 16,0-6-1-16,0 11 0 15,-1 9 2-15,-1 0 3 0,1 4 4 16,-1 12 0-16,-3-2 0 16,-1 15-2-16,-4 12-1 15,-6-12 0-15,-3 6 0 16,-3 9 1-16,-4-4 0 16,-8 13 0-16,-1 0 0 15,-3-10 0-15,-2-1 0 0,1-6-1 16,4-4 1-1,3-2-5-15,4 0-19 0,9-12 49 16,4-5-444-16,13-14 317 16</inkml:trace>
  <inkml:trace contextRef="#ctx0" brushRef="#br0" timeOffset="37433.53">11735 10283 594 0,'29'21'289'0,"-30"-18"-86"0,-2 2-20 15,5-10-35-15,-2 4-15 16,0 0-25-16,0 0-5 15,0 0 4-15,0 0 4 16,0 1 0-16,0-1-6 16,-2 1-19-16,1 0-12 15,0 0-21-15,0-1-9 16,0 0-12-16,-7 1-6 16,-6 0-7-16,-25 12-4 0,28-4-6 15,9-11-1-15,-2 13-5 16,-1-6-1-1,4 5-1-15,-4 5-1 0,5-15 0 16,4 12 0-16,0-14 0 16,4 16 1-16,-3 0-1 15,1-6 2-15,0 6 0 16,7-13-1-16,-1 0 2 16,3 0 0-16,-2-5 2 15,-6 4 2-15,4-7 1 16,-4-8-1-16,2 1 1 15,-3 2-1-15,0-5 0 16,-5 16 0-16,-3-11-3 16,-6 3 0-16,-2 10 0 15,2-1-2-15,-2 8 1 16,-3-3-1-16,0 10-1 0,-4-7 0 16,8-6 0-1,2-3 0-15,1 6 0 16,5-5-1-16,-1 10 0 15,1 4 0-15,-1-7 0 16,5 10 0-16,-6-12-17 0,5-3-21 16,-1 1-62-16,-2-2-44 15,1 0 519-15,-2 0-317 16</inkml:trace>
  <inkml:trace contextRef="#ctx0" brushRef="#br0" timeOffset="41293.74">12497 10009 646 0,'34'-20'328'0,"-34"10"-91"0,7 0-38 15,-7 7-46-15,-3-2-17 16,6 0-25-16,-4-1-10 16,2 3-20-16,-1 3-12 15,0-1-10-15,-1 1-5 16,0 0-6-16,0-1 0 16,1 1-14-16,0 0-8 15,0 0-7-15,0 0 0 16,-2 2-2-16,-1 10 1 0,-7 35-5 15,3-15-2 1,-2-1-3-16,-8 12-2 0,-7 10-1 16,2-10-1-16,4 4 0 15,9-6-1-15,-1-8 1 16,-3-5-1-16,-3-1 0 16,3 0 0-16,-2-10 1 15,1 7 0-15,9-15 0 16,-4-5 2-16,7-1-1 15,3-1 1-15,-2 1-42 16,1-4-30-16,0-1-90 16,0 1-25-16,1-4 110 15</inkml:trace>
  <inkml:trace contextRef="#ctx0" brushRef="#br0" timeOffset="41685.189">12630 10370 1265 0,'-17'-4'546'0,"13"1"-289"16,0-2-53-16,0 0-73 15,-1 9-39-15,4-4-54 16,-1 4-16-16,-1 3-15 16,3-7-1-16,0 2 0 15,-1-2 0-15,0 0-2 16,0 17-1-16,-2 26 1 15,6-38-1-15,-6 1 3 16,2-8 2-16,-1 3-23 16,0-1-31-16,1 0-73 15,0 0-57-15,0-1 106 16</inkml:trace>
  <inkml:trace contextRef="#ctx0" brushRef="#br0" timeOffset="42141.45">12994 10060 874 0,'39'-72'452'0,"-39"72"-107"16,-5-5-105-16,8 2-85 15,-5 3-35-15,1 0-50 16,0 0-15-16,0 0-15 16,-1 12-1-16,-2 32 0 15,-1-27 1 1,-7 13-2-16,-3 4-5 0,-2 8-6 15,-2 1-5-15,4 0-10 16,-6-14-2-16,7 3-3 16,17 0-2-16,-17-11-1 15,8 11-1-15,-5-16 0 16,-14 1 0-16,24-5 0 16,-7-6 2-16,1 2-12 15,11-4-19-15,-5-1-67 16,13-2-31-16,0-5-80 15,-7-10 595-15,4 5-315 16</inkml:trace>
  <inkml:trace contextRef="#ctx0" brushRef="#br0" timeOffset="43090.18">13222 10053 252 0,'-1'-1'195'0,"0"0"72"0,0 0-26 16,1-2-10-16,0 2-15 15,1-5-49-15,2-4-16 16,14-17-29-16,2 27-11 16,-7 0-17-1,6 3-13-15,9-9-22 0,-10-4-11 0,8 10-14 16,8-6-6 0,-4 6-5-16,1 2-3 15,4 3-8-15,-10-1-2 16,-8 4-7-16,3-7-1 15,-8-1-1-15,-1 8-1 0,-5 3 2 16,-1 8 1-16,-8 2 1 16,-1-2 2-16,-7-1-1 15,-7-6 1-15,-1 10-1 16,-4-6-1-16,6-2 0 16,-9 8 0-16,2-10 0 15,0-2 1-15,10-9-1 16,15 2 1-16,4-13-2 15,5 10-3-15,-19 3-3 16,15-6-2-16,-2 3-2 16,9-1 1-16,3-1 3 15,-13-9 0-15,4 15 0 16,1-17 0-16,16 2 0 16,-2 23 0-16,8-12 0 15,-11 9 0-15,-2 10 1 16,3-13 0-16,-2-2 1 15,0 15-1-15,-1-6-3 16,-15 1 0-16,2 22 1 0,-4-7 0 16,-6 2 4-16,7-9 0 15,-8-1 0-15,16-8 1 16,-21 3 4-16,-7 5 0 16,-5-9 6-16,-13 7 4 15,4-8 7-15,-12 2 6 0,19-3 2 16,-12-5-1-1,11-4-8-15,14-4-3 0,-19-6-6 16,6-4-3-16,0 6-2 16,3-5-3-1,5 5-4-15,6 4-5 0,-5-9-50 16,10 8-25-16,7-4 126 16,-13 0-61-16</inkml:trace>
  <inkml:trace contextRef="#ctx0" brushRef="#br0" timeOffset="44352.719">14215 10163 525 0,'6'4'323'0,"-2"-8"-41"0,3 18-117 16,-7-10-19-16,-5-1-45 15,10 8-5-15,-1-19 2 16,-12 1-5-16,6 0-14 16,-3-1-8-16,-10 11-14 15,7 2-7-15,-5-5-7 16,1 6-1-16,-5 3-9 15,0-10-3-15,-4 1-2 16,8 10-4-16,-13 0-6 16,3 26-3-16,-6-9-8 15,-14-14-1-15,27-2-4 16,-18-6 0-16,22 4-2 16,6 15-1-16,-11-4-2 15,20 1 0-15,-6-1 0 16,4-4 1-16,8-3 0 15,2 3 2-15,0-3 0 0,-6-5 1 16,17-3 0-16,-6-4 0 16,12 0 0-16,2-2 0 15,-7-1 1-15,5-11 2 16,-4-1-1-16,2-1 2 16,0-18-3-16,6 15 1 0,-2-18-2 15,-10-8 0-15,6 4-4 16,-12-15-3-16,-5 13-3 15,-2 12 0-15,3 11 5 16,3 11-3 0,-18 8-6-16,8 16-1 0,-23 11-1 15,-10-2 5-15,22 14 7 16,-6-10 2-16,1 0-1 16,4 2 1-16,-2-18-1 15,2 17 1-15,8-11 0 16,1 5 1-16,-1-1 0 15,3-18 0-15,14 8 2 16,-1-3 0-16,8-3 1 16,6 2 0-16,-7-11 0 15,10 2-1-15,-7-11 14 16,-14 0-16-16,16-5-52 16,-15-6-38-16,12 2 533 15,5-16-363-15</inkml:trace>
  <inkml:trace contextRef="#ctx0" brushRef="#br0" timeOffset="45640.289">14690 9910 816 0,'-6'-20'429'0,"3"14"-104"16,5 9-77-16,-6 1-81 15,1 21-35-15,-7-8-43 16,2 5-15-16,-4 8-20 16,-3 2-9-16,1 12-11 15,-2-2-4-15,-1 12-8 16,6 2-5-16,-3-10-6 15,1 1-3-15,4-22-1 16,-6-2-1-16,2-4 2 16,2 0 0-16,-1-5-8 15,2-4-9-15,1-3-30 16,-6-11-12-16,7-4-21 16,-4-7-4-16,12-13-11 15,10 8-10-15,-4-3-14 16,6-11-7-16,1 9 33 15,-6-10 20-15,6-5 41 0,0 30 21 16,-6-9 27 0,1 11 23-16,-6 6 35 15,0-17 11-15,2 16-1 0,-4 1-13 16,8 6-20-16,-3 8-7 16,8 2-13-16,9 2-5 15,-2-8-8-15,6 6 0 16,-3-1-4-16,1-13-3 15,13 10-3-15,-4-10-2 0,6-9-1 16,-4 9 2 0,-16-9 2-16,5-8 1 0,0-5-2 15,-10-6-1-15,8 0-5 16,-8 7 0-16,-10-2-4 16,7-2-1-16,-9 10-4 15,5 5-1-15,-8 9-7 16,-5 6-2-16,-3 15 1 15,-3 4 1-15,-1 7 6 16,11 4 1-16,-15-2-1 16,4-5 1-16,2 8 1 15,-15 3 0-15,13-11 2 16,1 4-2-16,-4-3 2 16,8-10-1-16,-5-1 0 15,7 1 1-15,-1-14 1 16,7-1 3-16,1-5 1 15,1 2-2-15,-2-2-2 0,-2 0-4 16,2-1-1-16,5-16-3 16,16-45-18-16,4 3-9 15,1 7-14-15,-1-1-1 16,9 10 17-16,0 20 9 16,-5 2 15-16,-1-6 2 0,-1 14 1 15,-23 5 0 1,24 5 1-16,-2 8 2 15,-1 8 8-15,21 13 1 16,-35 2 3-16,1 6 0 0,-9 10-3 16,0-11 1-16,-5 14 1 15,-16-6 0-15,3-5-1 16,-1 6 1-16,-2-15-2 16,6 3-1-16,-1-6 0 15,-12-7-1-15,18-8 1 16,1 0 2-16,-5-11 5 15,22-2-2-15,-9-4-4 16,5-9-6-16,15-3-7 16,-8-9-3-16,12 2-8 15,-1 2-8-15,6-10-8 16,7 6 2-16,-8-12 6 16,14 1 10-16,-12 5 9 15,-3 6 1-15,-1 15 2 16,-8 0 1-16,5 15 8 15,0 1 4-15,-2 7 7 16,-4-1 7-16,-2 5 0 16,-17 10-1-16,15 0-7 15,-5 13-5-15,-24-8-7 0,31-1 0 16,-16 4-3-16,-5-10 0 16,19 11-1-16,-27-4 1 15,1-4 0-15,-2 4 0 16,-2-1-1-16,4-3 2 15,2-2 4-15,-1-11-6 16,10-4 0-16</inkml:trace>
  <inkml:trace contextRef="#ctx0" brushRef="#br0" timeOffset="46375.219">16661 10106 793 0,'-57'-7'371'0,"57"7"-155"15,0 4-24-15,6-4-44 16,-6 0-15-16,0-2-3 16,4 1-7-16,14 0-5 15,32 2-6-15,-24 2-17 0,10-3-6 16,8 0-15-16,-2-5 1 15,10 1-13-15,-12 2-7 16,3-6-15-16,-2 4-16 16,-5-3-12-1,-6-3-4-15,-3 5-3 16,-8 1 0-16,-4 2 1 0,-3 5-7 16,-7-5-27-16,-9 1-20 15,-3 2-95-15,2 1-25 16,-12 7 478-16,5-7-281 15</inkml:trace>
  <inkml:trace contextRef="#ctx0" brushRef="#br0" timeOffset="46792.17">16605 10351 415 0,'-5'-10'262'0,"12"15"23"15,-5-5-69-15,12 3-17 0,14 11-11 16,-5-15-18-16,-6 3-6 15,6 0-13-15,-8-3-1 16,5 4 0 0,16-18-6-16,3 8-17 15,1 0-11-15,11-9-23 0,3 22-10 16,-2-12-23-16,-7 2-11 16,2 9-20-16,-3-12-9 15,-8-3-11-15,3 8-2 16,-13-9-4-16,-5 21-1 15,-4-6 6-15,-4-6-11 0,-7 5-39 16,-9-8-44-16,2 9 48 16</inkml:trace>
  <inkml:trace contextRef="#ctx0" brushRef="#br0" timeOffset="79362.47">18200 9806 654 0,'0'-5'318'0,"1"3"-100"15,-6 2-34-15,5-1-38 0,0 1-12 16,0 0-22-16,0-1-5 15,0 0-13-15,0 0-6 0,0 0-6 16,0 1-2-16,0 0-12 16,0 0-6-16,0 0-17 15,0 7-8-15,1 7-13 16,3 23-3-16,-13-21-5 16,-3 1-2-16,-6 5-4 15,6 3-1-15,-6 13-4 16,0-2-1-16,-3-3 0 15,2 6 0-15,4-7-1 16,1-9-1-16,1 16 1 16,-7-3-1-16,9-21 2 15,-4 6-1-15,5-12 1 16,-1-17-1-16,4 23-7 16,0-6-14-16,2 3-42 15,2 20-22-15,-2-32-67 16,2 7-47-16,3-10 128 15</inkml:trace>
  <inkml:trace contextRef="#ctx0" brushRef="#br0" timeOffset="79770.92">18254 10161 736 0,'24'16'485'15,"-25"-5"38"-15,0-15-274 16,7 20-29-16,-6-28-79 15,0 6-40-15,0 19-53 16,-4-30-17-16,3 24-14 16,1 1-1-16,-1-4 0 15,-2 15 0-15,-5 4-2 16,5-8-3-16,-7 9-3 16,8-1-2-16,0-11-2 15,-3 9 1-15,5-16 0 16,0-8 3-16,-2-6-28 15,-9 5-28-15,1 7-75 0,-4-3-52 16,15-3 108-16</inkml:trace>
  <inkml:trace contextRef="#ctx0" brushRef="#br0" timeOffset="80400.03">18707 9967 693 0,'29'-106'378'0,"-19"103"-50"16,-6-2-74-16,0 17-70 16,0-1-34-16,-1-13-61 15,1 9-14-15,-1-13-8 16,-3 11 1-16,-5 15 0 16,-5-13-6-16,-4 19-12 0,-3-10-6 15,-3 6-10-15,-1 6-7 16,4 0-9-16,11-1-4 15,-11 11-6-15,9-14 0 16,-12-2-3 0,0 5 1-16,9-18-1 15,-7 1 2-15,11-7 2 0,-10-12-2 16,13-2-3-16,7 1-4 16,2-14-12-16,0 0-4 15,4-1-1-15,6-4 1 16,-4 12 6-16,20 3 4 0,-14 9 0 15,-7 10-1 1,3 10 2-16,-13-1 1 0,17 4 4 16,2 0 0-16,0 5 0 15,-5-2 2-15,2-2 0 16,4-5 0-16,4-17 1 16,11 7 0-16,-5-8 0 15,-4-15 2-15,6 8-28 16,-5-13-25-16,7-3-74 15,-10-1-49-15,11 5 361 16,-14 0-184-16</inkml:trace>
  <inkml:trace contextRef="#ctx0" brushRef="#br0" timeOffset="80817.5">19157 9777 1169 0,'-7'-2'536'16,"7"-7"-239"-16,9 27-100 0,-13-14-89 15,-9 0-35-15,8 22-31 16,-13-6-13 0,5 15-10-16,16-8-1 0,-17 3 2 15,7 0 4-15,0 2 1 16,2 11-1-16,-14-5-6 16,-6 5-5-16,-3-8-5 15,-7-4-2-15,16 1-1 16,1-3 0-16,-1 1 0 15,3-6 0-15,1-6-6 16,4-6-17-16,0-2-44 16,3-6-27-16,4 2-87 15,-3-3-51-15,7-2-70 16,1 11 166-16</inkml:trace>
  <inkml:trace contextRef="#ctx0" brushRef="#br0" timeOffset="81530.08">19457 9814 1075 0,'8'-15'483'0,"-1"13"-216"16,3 5-47-16,-8 2-62 15,4 1-33-15,-8-11-40 16,-3 2-11-16,-4 22-5 16,-10-7-5-16,2 22-13 15,-4 0-8-15,-5-4-15 16,-4 15-6-16,3-7-9 15,1 7-2-15,-1-4-4 16,9 8-1-16,0-17-2 16,-3-14-1-16,14 2 1 15,-4 4-2-15,8-3-1 16,8 5 1-16,-5-17-3 16,5-6 0-16,1 5-1 15,3-6-1-15,7 9-1 0,2-7 0 16,4 2 0-16,4-2 0 15,6-4-3 1,0-11-1-16,6-10-5 16,-9 10 0-16,6-24 1 0,-2 17 2 15,-3-2 6-15,-10-1 2 16,-5 13 4-16,-15-15 1 16,-7 10 1-16,4-14-1 15,-10 17-3-15,9 10-3 16,-9-1-1-16,5 14-1 15,-3-2 2-15,-10-10 1 16,7 14 1-16,-4-9 1 0,-3 15 0 16,9 11 0-16,0-16 0 15,1-3 0-15,8-1-2 16,3-7 2-16,1 7-3 16,2 1 2-16,3-7 0 15,-4 8 0-15,1 4-18 16,2-6-29-16,3-2-60 15,8-1-52-15,-4-9 525 16,1 14-310-16</inkml:trace>
  <inkml:trace contextRef="#ctx0" brushRef="#br0" timeOffset="82319.86">20262 9840 679 0,'2'0'391'0,"-1"-1"-77"16,1 15-82-16,-2-9-24 0,2 0-49 15,2 5-16 1,-4-13-25-16,0 10-2 15,-2-10-12-15,1 3-12 0,0 0-19 16,0-1-13-16,0 0-18 16,-1-1-4-16,-8-1-7 15,-32 0-4-15,22 5-6 16,4-1-3-16,-10 0-5 16,-4 0-2-16,2-4-2 15,-20 6-1-15,6 0-4 16,1 1 0-16,-2 12-2 15,13-4-1-15,2-2-1 16,2-6 0-16,10-3 0 16,0 5-1-16,4 0 0 15,3 0-1-15,3 3-1 16,6-1 0-16,2 3-1 16,5-3 1-16,4 3-1 15,0-7 1-15,11 3 0 16,7 3-1-16,8-10 0 0,5 8 1 15,6-9-5 1,-15-7-4-16,14 1-4 16,0-8 1-16,-7 2 1 15,4 2 2-15,-16-9-3 0,-4-5-5 16,-2 1 0-16,1 7 4 16,-10-4 8-16,-2 3 5 15,-8-1 2-15,-4-2-1 16,-4 9-4-16,-2 20-1 15,-4 4 1-15,0 4 5 16,-3 12 6-16,-1-23 4 0,0 15 1 16,-2-1-1-16,-3 7-2 15,1 9 0-15,2 0 0 16,3 3 1-16,-2-2-2 16,7 8 0-16,-3-9-3 15,2-5 0-15,-2-6-1 16,1 0 1-16,-9 5-1 15,6 4 1-15,-2-5-2 16,-2-10 1-16,6 4-1 16,1-8 0-16,7-4-1 15,-6 5-3-15,14-12-59 16,-16 0-25-16,18 2 49 16</inkml:trace>
  <inkml:trace contextRef="#ctx0" brushRef="#br0" timeOffset="82933.39">20917 10047 852 0,'2'-2'451'0,"-2"2"-83"0,0 0-103 16,-1 0-82-16,1 0-33 16,-1 0-60-16,-9 17-20 15,-25 24-33-15,9-23-6 16,1 12-11-16,1-3-2 16,-1 7-7-16,-4-8-2 15,5-13-4-15,-2 9-1 0,5-14-1 16,-12 13 0-16,13 3 5 15,-2-26-9 1,10 12-45-16,5-9-25 16,2-10-77-16,16 8-40 0,-10-12-75 15,8-4 157-15</inkml:trace>
  <inkml:trace contextRef="#ctx0" brushRef="#br0" timeOffset="83179.97">20777 10003 783 0,'8'-7'443'16,"-5"5"-82"-16,0 2-142 16,-1 5-25-16,-3-5-58 15,0 1-24-15,0 22-22 16,1 29-15-16,5-31-16 16,-5 7-10-16,2 5-16 15,0-10-8-15,3 8-11 0,4-5-4 16,-1-4-4-16,4-2 0 15,-3-4 0-15,-4-8 1 16,2-3-42-16,-4 10-25 16,2-15-53-16,-1-17 477 15,9 6-287-15</inkml:trace>
  <inkml:trace contextRef="#ctx0" brushRef="#br0" timeOffset="83494.03">21523 9755 1047 0,'2'6'535'16,"-2"21"-157"-1,-7-7-170-15,-8 1-37 0,6 5-66 16,-3-13-28-16,-1 24-37 15,14 1-10-15,-10 4-12 16,-9 1-2-16,3 1-5 16,-6 7-2-16,4-4-1 15,2 4-1-15,-6-14 1 16,0-23 3-16,4-9-22 16,5-4-23-16,5 7-56 15,4 0-55-15,4-5-36 16,5-10-452-16,8-44 450 0</inkml:trace>
  <inkml:trace contextRef="#ctx0" brushRef="#br0" timeOffset="83979.97">21908 9822 1018 0,'7'2'444'16,"-7"9"-190"-16,0 9-55 15,-3-14-13-15,-10 7-30 0,1 2-54 16,-9-2-16-16,-2 13-20 16,7-6-4-16,-3 1-10 15,2 11-6-15,-5-1-11 16,-1-2-4-16,0 10-8 16,3-3-2-16,4 0-6 15,2-6-3-15,8-7-5 16,3 7-1-16,5-7-1 15,1-1-2-15,8-4 0 16,-1-5-1-16,9-3 0 16,3-11-1-16,2 2 0 15,11-17-1-15,0 3-4 16,10 0-4-16,-6-9-4 16,-3-11-1-16,8-14 4 15,-11 6 1-15,6-14 6 16,-3 18 2-16,-14-3 3 15,-4-4 2-15,-14 12 0 16,-7-8-1-16,-11 21-1 0,-6 11-2 16,-12-11-1-16,7 19-1 15,-10-12 0-15,-4-7-1 16,11 26 0-16,-6-7-1 16,4 2-4-16,6-1-39 15,-5-7 372-15,0 0-257 16</inkml:trace>
  <inkml:trace contextRef="#ctx0" brushRef="#br0" timeOffset="86124.02">22358 9607 416 0,'1'0'284'0,"-1"0"39"15,0 0-84-15,0 0-61 16,3 0-31-16,-1 0-52 0,-2 0-17 16,2 1-12-16,-2-1 0 15,0 0 6-15,0 0 2 16,0 0-11-16,0 0-10 16,0 0-17-16,7 3-6 15,2 1-5-15,47 16-2 16,-40-12-4-16,-2-7 0 15,14 1-4-15,-5-4-2 0,19-6-3 16,7 0-2 0,-11 2-2-16,-1 3-2 15,-9-2 0-15,-2 9 0 0,-12-2-1 16,2-2 1-16,-9 6-7 16,-9-18-12-16,-2 19-33 15,-2-6-40-15,-8 5-50 16,7 13 81-16</inkml:trace>
  <inkml:trace contextRef="#ctx0" brushRef="#br0" timeOffset="87067.73">23077 9462 499 0,'-11'-37'289'0,"4"37"-29"16,6-1-63-16,-4-1-63 15,5-1-31-15,0 3-42 16,0 0-9-16,0 0 7 16,0 0 9-16,0-1 9 15,0 1 3-15,17 1-7 16,30 3-2-16,-23-4 2 16,3 0-1-16,5-5-9 15,3 3-9-15,6 1-24 16,-2-7-8-16,-11 14-13 15,6 6-3-15,-12-8-3 16,0 5-1-16,-2-9-1 16,-22 7 0-16,0-1-1 0,-6 6 0 15,-10-3 0-15,11-6 0 16,-12 5 1-16,2-2 0 16,-11 2 1-16,0 0-1 15,-3-7 1-15,-5 1 1 16,13 0 0-16,2-4 0 15,9 5 1-15,2-7 0 0,8 4-4 16,2 0 0-16,6-3-1 16,-6 2-2-1,0-1 1-15,1 2 0 0,12 0 0 16,28 3-1-16,-21 1 2 16,-5 2 0-16,4 2 0 15,2 4 1-15,1-2 0 16,-16 0 0-16,7 5 0 15,-1 0-1-15,-8 1 1 16,1-7-1-16,-6 6 1 16,-2-3 0-16,-12 3 1 15,15 16 1-15,-19-14 0 16,-6 8 1-16,0-24 5 16,-18 2 8-16,11-5 14 15,-7-10 7-15,6 18 3 16,2-12-5-16,3 1-12 15,-7-1-7-15,4 6-7 0,5 3-4 16,1 8-3 0,10-9 0-16,4-2-5 0,-4-2-20 15,12-7 0-15,10 18 310 16,5-15-224-16</inkml:trace>
  <inkml:trace contextRef="#ctx0" brushRef="#br0" timeOffset="88270.04">23383 10530 647 0,'12'29'325'0,"-21"-24"-89"15,11-1-68-15,-11-3-46 16,9-1-23-16,19 2-25 15,-2 5-4-15,-12-3 5 16,6-3 3-16,-11 10 10 16,-2-15 9-16,6 3 1 15,-11-3-1-15,7-10-10 16,12 7-7-16,-12-7-13 16,5-3-5-16,0-3-13 15,-3-7-7-15,21-5-17 16,-4-4-5-16,4-8-9 0,-1-8-4 15,2-21-5 1,6 8-2-16,-1-10-1 16,-1 17-1-16,-3 12 0 0,-7 5 0 15,-7 24-1-15,-3-5 0 16,-6 21-9-16,5 7-4 31,-7 0 0-31,0 9 1 0,-3 2 9 16,-4-4 4-16,3 17 0 0,-1 0 0 15,3-1 1-15,1 13 0 0,7-15 1 16,-1 12 0 0,7-3 0-16,5-6-2 0,-1-1 0 15,12-14-2 1,-5-11-1-16,14-12 0 0,-14 8 2 16,-8-11 0-16,22-12 2 15,-5 14-1-15,15-32-1 16,1 3 0-16,-6 11 2 15,-5-20 0-15,7 11 2 16,2-1 0-16,-11 3 1 16,11 1 0-16,-20 1 1 15,-4 7-2-15,-9 1 1 16,-15-9-1-16,13 10-1 16,-5 12 0-16,4-2-7 15,-8 20-4-15,-8-1 1 0,-3 10-2 16,-5 4 8-1,3 6 2-15,-4 19 4 16,-12-5 3-16,-7 21 6 0,6 9 2 16,-10 6 0-1,4 5-1-15,7-7-2 16,-7 2-3-16,8-11-2 0,1-10 0 16,2-6-1-16,5-11-1 15,2-6 1-15,2-6 0 16,3-7 10-16,0 5-11 15,0-9-24-15,3-15-28 16,0-4 23-16</inkml:trace>
  <inkml:trace contextRef="#ctx0" brushRef="#br0" timeOffset="104240.83">3462 13006 304 0,'12'-45'204'0,"-12"40"19"16,5-3-17-16,-1-1-18 15,0 2-9-15,-3 7-11 16,-5-5-9-16,4 8-19 15,0-3-10-15,0-2-32 16,0 2-16-16,0-1-33 16,0 1-12-16,0 0-10 15,-1 0-7-15,0 5-3 16,-7 17 0-16,-10 31-3 16,15-18-2-16,-3 7-3 15,4 13-3-15,-17-3-1 16,4-10-1-16,-6-13 0 15,-1-14-1-15,19 4-1 0,-10 4 1 16,-4 7-2 0,-2-3 1-16,-5-5-1 15,18-10 0-15,-1-2-1 16,5-1 0-16,11-2-1 0,-9 6-13 16,5-8-35-1,8-1-21-15,-9-5-78 0,3 1-40 16,8-11 120-16</inkml:trace>
  <inkml:trace contextRef="#ctx0" brushRef="#br0" timeOffset="104612.69">3587 13293 638 0,'78'-27'407'32,"-78"21"27"-32,0 7-240 0,1-15-23 0,1 11-64 15,-5 15-21-15,-4 8-32 16,6-2 0-16,-4-8 6 47,0 0-7-47,2-6-17 0,-5 0-12 0,5 4-12 0,-3-1-3 0,3 2-3 15,-6 5-1-15,2-4 0 0,-3-4 0 16,-1 1 5-16,9-6-13 16,-5-2-55-16,8-7-39 15,5 1-214-15,2 2 201 16</inkml:trace>
  <inkml:trace contextRef="#ctx0" brushRef="#br0" timeOffset="105220.16">4000 12994 838 0,'66'-56'434'0,"-67"49"-82"16,-5 1-111-16,4 1-85 15,-2-3-33-15,3 8-63 0,5 7-27 16,-8 1-20 0,-1 10 3-16,-6 14 7 15,-3-5 1-15,-5 8-2 16,5-9-1-16,-16 9-7 0,7 9-1 16,3-2-3-16,2-9-3 15,15-9-1-15,-18-11-1 16,18-13 0-16,-17 6 0 15,7-17 3-15,20 8-1 0,-13-10-3 16,16 4-3 0,6-9-2-16,-4-11-2 15,14 17 2-15,3 8 0 16,-4 11 0-16,-6-7 0 16,-2 8 0-16,-3-20 0 15,7 5 1-15,2 9 0 0,1-6 0 16,3 26 0-16,-1 6 0 15,-1-13 0-15,8-9 1 16,-11-18-1-16,1-6 1 16,10 18-1-16,-15 7-8 15,6-7-16-15,-16-12-50 16,7 10-45-16,2-15 544 16,-15 9-351-16</inkml:trace>
  <inkml:trace contextRef="#ctx0" brushRef="#br0" timeOffset="105619.67">4396 12869 1152 0,'0'1'484'0,"-8"-1"-280"16,5-3-51-16,2 5-67 16,-9 9-28-16,-14 6-18 15,20 11 1-15,-9 9 3 16,-4 4 0-16,22 9-14 15,-22-7-5-15,-3 14-6 16,11-14-2-16,-22 5-5 16,9-7-3-16,8-7-3 15,-8-6-2-15,12-7 0 16,-3 11 0-16,1-21-1 16,4 9 0-16,-1-15 0 15,8-5-18-15,0-3-79 16,-5-8-49-16,6 7 80 15</inkml:trace>
  <inkml:trace contextRef="#ctx0" brushRef="#br0" timeOffset="106302.85">4631 12916 784 0,'2'2'443'16,"-4"-2"-47"-16,-5 9-201 15,-1 7-31-15,-5 8-59 16,2 6-21-16,-2 4-30 16,2 8-6-16,-4-9-3 15,-4 16-7-15,-3-15-16 16,-1 2-5-16,7 7-7 16,4-19-2-16,4 12-2 15,4-6-2-15,-2-6-1 16,1 1 0-16,4-1-2 15,5-9-1-15,3 7 0 16,0-5 0-16,7-2 0 16,0-3-2-16,7-13 1 15,-2 1-1-15,7-8 0 0,5-5 1 16,1 4 0 0,6-9 1-16,-1-10 0 15,-5 5 0-15,1 2 0 0,-13-4 1 16,4 10 0-16,-5 3 1 15,-20-11 1-15,5 1-1 16,-11 11 0-16,-9-2-2 16,16 5-1-16,-16 8-2 15,-9-9 0-15,14 14 2 0,-21 5 1 16,14 13 1-16,0 2 0 16,-1-3 0-1,11 4 0-15,7-8 0 0,-4 0 0 16,2 1 0-1,5-4-1-15,-1-2 0 0,26 4 3 16,-10-7-3-16,8-3-57 16,2 9-43-1,-28-21-165-15,18-1 160 0</inkml:trace>
  <inkml:trace contextRef="#ctx0" brushRef="#br0" timeOffset="107134.63">5368 12982 343 0,'66'-78'261'16,"-64"78"67"-16,3-2-75 16,-1 2-62-16,-4 0-17 15,0-1-38-15,0 0-10 16,3-1-15-16,-3 1-7 16,0 0-11-16,4-5-5 0,0-3-3 15,17-22-2-15,-26 28-10 16,-3 9-7-16,-7-9-19 15,2 3-9-15,-4-6-11 16,-5 4-3-16,0 7-9 16,2 0-3-16,-9 0-6 15,0 1-1-15,-3 0-4 16,0 1 1-16,6 2 0 16,11-2-2-16,-5 5 0 15,1 4 1-15,2 1-1 16,-5 1 0-16,11-2-1 15,-1 8 1-15,5-7-2 16,1 2 1-16,5 4 0 16,3-16-2-16,0 14 1 15,7-8-1-15,0-1 1 16,0 10-1-16,5-13 1 16,6-1-1-16,10-13 0 0,8-3-4 15,-9-7-22 1,-4 5-17-16,-5-3-36 0,-2-14-14 15,22-2 2-15,1-7 18 16,-3-2 38-16,0 3 20 16,-20 2 19-16,-4 3 3 15,-4 14-4-15,-6 16 7 0,-1-1 7 16,-5 0 1 0,1 1 16-16,0 0-2 15,-19 14 6-15,-27 47 4 0,25-20 5 16,4 2-1-16,-1 1 1 15,2 13-1-15,-4-7-11 16,4-10-6-16,11 2-12 16,-6-12-4-16,6 2-5 15,4 4-1-15,2-4-2 16,-10-7 1-16,5-2 0 16,-14-2 0-16,7-2-4 15,14-10-18-15,6-4-62 16,-9 0-40-16,-1-6 20 15,13 0 41-15</inkml:trace>
  <inkml:trace contextRef="#ctx0" brushRef="#br0" timeOffset="107887.989">6222 13180 514 0,'4'0'338'0,"-4"-12"-5"0,-3 3-120 16,12-12-19-16,9 18-44 15,-17 10-20 1,15-16-36-16,-5 14-10 16,-10-9-17-16,2 11-3 15,-3 14 9-15,-2-3 3 0,2 4 3 16,-11-14-2-16,-15 21-18 15,-3-9-13-15,-20 13-17 16,9 4-10-16,6-15-9 16,-5 9-2-16,9-13-2 15,5-6 0-15,-1-1-1 16,8-1 1-16,-2-9-2 16,3 0-2-16,8-6-37 15,5-8-31-15,4-1-73 16,5 3-44-16,5-3-61 15,-2 2-68-15,3-3 205 16</inkml:trace>
  <inkml:trace contextRef="#ctx0" brushRef="#br0" timeOffset="108155.92">6013 13167 800 0,'4'0'399'0,"-3"-9"-112"0,5 12-38 15,1-3-46-15,0 11-24 16,9 10-45-16,-4 12-17 16,1-2-35-16,12-7-14 15,-12-2-22-15,1 5-10 16,12-3-16-16,-13 0-7 16,7 2-4-16,11-16-2 0,-24-1 0 15,5-1-1-15,-4-13 5 16,-20 2-5-16,19-8-44 15,12-1-30-15,7-12-393 16,8 3 319-16</inkml:trace>
  <inkml:trace contextRef="#ctx0" brushRef="#br0" timeOffset="108501.37">6771 12937 1003 0,'43'-46'489'16,"-44"40"-147"-16,-7 8-173 15,1 6-34-15,11 7-30 0,-14 6-11 16,3 2-35-16,6 14-9 15,-4 7-9-15,5 4-3 16,-6 7-10-16,-3-2-5 16,-9-5-9-16,-11-1-4 0,21-11-3 15,-17-8-2 1,11 0 0-16,11-5-1 16,-20-3 4-16,17-6-4 0,-3-11-46 15,-1-3-42 1,14-11 447-16,-9-5-305 15</inkml:trace>
  <inkml:trace contextRef="#ctx0" brushRef="#br0" timeOffset="109004.739">7282 12943 739 0,'-13'0'423'0,"-11"16"-42"16,-7-3-103-16,5 21-89 15,-1-9-23-15,-3 7-39 16,-1 8-19-16,-10-2-29 16,5 7-7-16,4-15-15 0,5 2-10 15,13-8-14-15,-1 9-7 16,10-4-10-16,5 0-2 15,2 0-6-15,8-10-2 16,6 5-1-16,1-6-3 16,7-4 1-16,3-1 0 15,4-7-1-15,2 0 0 16,5-6-2-16,0-4 0 16,4-7 0-16,-1-5 0 15,-3-16 0-15,-3 1 1 16,-4-5 0-16,-1-11 0 15,-4 18 1-15,-4-16 1 0,-12 4 1 16,-7 9-1-16,-11-19-1 16,-7 17-1-16,-6 2-1 15,-3 8-2-15,-7 19-1 16,-3 9 0-16,-4 1 0 16,0 4 0-16,-6 3 1 15,10 0 4-15,-6-1-16 16,4 5-35-16,18-2 377 15,-8-8-266-15</inkml:trace>
  <inkml:trace contextRef="#ctx0" brushRef="#br0" timeOffset="110316.34">7690 12783 537 0,'-17'-9'292'0,"13"9"-56"16,4 9-24-16,12-9-48 16,0 0-18-16,-7-1-40 15,2-3-11-15,-22 4-19 16,7 0-6-16,8-2 9 15,-6-14 5-15,28 9-1 16,-10-4-6-16,7 21-21 16,-5-12-11-16,-1 6-14 15,2 2-1-15,2-6-1 16,10 14-1-16,-7-23-4 16,11 18-4-16,-6-7-7 15,0-2-2-15,-2 10-5 16,-7-13-1-16,-4-9 0 0,-3 12-2 15,-1-6 0-15,-1-10 5 16,-3 20-33-16,-7-16-23 16,2 10-62-16,-2 21-51 15,-2-19 27-15,3 22 64 16</inkml:trace>
  <inkml:trace contextRef="#ctx0" brushRef="#br0" timeOffset="111273.78">8271 12498 507 0,'-37'-29'275'16,"36"31"-61"-16,1-1-28 16,1-1-55-16,-2 0-19 15,0 0-11-15,-1 0 1 16,2 0 2-16,0 0 0 16,0 0-15-16,3 0-12 0,9 2-10 15,36 11-4-15,-26-13-5 16,1 0 1-16,5-1-1 15,1 3-4-15,1-3-10 16,-8 2-7 0,5 8-15-16,-3 0-5 0,-6 0-9 15,-4-6-2-15,-3 0-2 16,3-1-1-16,-14 2 0 16,1 4 0-16,-12-3 2 15,0 7-1-15,0 6-1 16,-2-7 0-16,-3 0-1 15,-9-4-1-15,2 7 1 16,3 6-1-16,0-11 1 16,2-7-1-16,-3-19-1 15,14 14 0-15,-2 0-2 16,3 10 0-16,6-2-3 16,-5-4-1-16,8 13 1 15,-3-23-1-15,11 23 3 0,-2-17 1 16,3-9 1-16,4 17 0 15,-2-7 1-15,2 11-1 16,-2-1 1-16,4 19-1 16,-3-15 1-16,-5-12 0 15,-1 11 0-15,2-11 0 16,-4 15 0-16,2 5 0 0,9 7 0 16,-13-14 0-1,-4-1 0-15,8-4 1 16,-22-10 0-16,11 11 2 0,-15-11-1 15,-1 5 1-15,2 7 1 16,-14-14 0-16,8 10 0 16,-6 6 2-16,0-12-1 15,5 6-1-15,-2-5 0 16,4-5-1-16,5 2-2 16,-1-1 0-16,4 9-1 15,-1-21 0-15,-4 6 13 16,3-11-23-16,0 0-46 15,2 14-39-15,18 9 161 16,-3 14-75-16</inkml:trace>
  <inkml:trace contextRef="#ctx0" brushRef="#br0" timeOffset="112787.9">8472 13288 660 0,'5'5'343'0,"-6"-12"-92"16,3 11-33-16,-2-16-65 0,0 15-26 15,1 4-44 1,-4-10-20-16,2 3-22 0,0-1-8 16,-1 0-5-16,2 1 3 15,0 8 3-15,0 20 2 16,-8 3-2-1,3-16 0 1,2 1-8-16,-17 15-4 0,3 8-9 0,-5-1-3 16,13-16-4-16,-1-7 0 15,-2-4-2-15,11 1 0 16,-7-10 1-16,6 6-1 16,2-12 0-16,-5-6-2 15,5-3-2-15,3-5-6 16,0 3-6-16,1 1-2 0,0-1-1 15,5 1 1-15,3 2 4 16,4 8 2-16,1-8 5 16,3 1 1-16,10-1 0 15,-4-18 1-15,9 13-1 16,-5-4 0-16,3-5 1 16,1 9 1-16,7 3 0 15,-5-7 1-15,-2 12 1 16,0 5-1-16,-16 5-1 15,-2-4 1-15,-5 23 1 16,-4-1 0-16,-5-5 3 16,-2 21 1-16,-8-16 2 15,1-2 0-15,-4 2-1 0,3 3-2 16,-1-1-2-16,2-2 0 16,-1-5 0-1,0-1 0-15,0-11 2 16,-5-2-1-16,10 3 0 0,-6-3 1 15,6 0-3-15,6-7-2 16,-3-4-1-16,6-7-2 16,5 4 0-16,-2 2 1 15,2-4 2-15,1-2-1 16,2-3 0-16,6-1 0 16,6 4-1-16,4 6 1 15,10 2 0-15,3-12 0 0,-2 4 0 16,-5 4 1-16,-9-2 1 15,-13 7 2-15,7 10 0 16,-8 12 2-16,0 8 0 16,3 17-1-16,-17-12 1 15,7-8-1-15,-8-3-1 16,-3-1 0-16,11 10-1 16,-5-9-1-16,-11 9 1 15,7-1 0-15,-17-15-1 16,13 2 1-16,12-7 0 15,2-1-2-15,1 0-28 16,-19-5-35-16,6 2-9 16,2-9 33-16</inkml:trace>
  <inkml:trace contextRef="#ctx0" brushRef="#br0" timeOffset="113521.53">9547 13260 750 0,'-18'-4'380'0,"3"-2"-95"16,25 6-54-16,-10 0-57 15,17 16-27-15,-18-15-46 16,-17 3-16-16,14-3-20 15,-13-1-4-15,1 6-14 16,3 7-8-16,-10 0-12 16,1 0-5-16,4 1-7 15,4-4-4-15,-3 7-5 0,0-7-2 16,7 7-2-16,-1-1 0 16,4 0-1-1,4 2-1-15,5 6 1 16,-1 1-1-16,4-6 1 0,2-6-1 15,7 1 1 1,2-8 1-16,2-6-1 0,7-1 1 16,0-9 0-16,7 10-1 15,6-2 2-15,-2-3 0 16,-7-10 0-16,-9-18 0 16,4 8 0-16,-6-2 0 15,2 2 0-15,7 9 0 16,-16-8 1-16,-2 13 0 15,-7-11 0-15,-5 13 1 0,-9 4-1 16,-3-5-1-16,-5 8-1 16,-9-4 0-16,2-5-1 15,9 4 0-15,-5 19 0 16,3-4-1-16,0 4 1 16,-8-9 0-16,5-11-1 15,9 10 0-15,-6-10-6 16,9 3-21-16,2 5-51 15,8-1-50-15,11 5 527 16,-8-3-332-16</inkml:trace>
  <inkml:trace contextRef="#ctx0" brushRef="#br0" timeOffset="113923.95">10187 12949 760 0,'-1'-5'471'16,"-7"-4"-8"-16,8 6-233 15,-5 8-43-15,-4-4-76 16,7 10-35-16,-8 7-38 16,2-7-9-16,-6 15 0 15,-7 5 2-15,9 10 3 16,-6 13 1-16,6-5-6 16,8 0-4-16,-7 3-10 15,9-10-2-15,0 6-6 16,-1-6-1-16,9-9 1 15,-16-10-1-15,21-6 13 16,-20-2-11-16,-4-11-59 16,32-1 5-16,-41-11 12 15</inkml:trace>
  <inkml:trace contextRef="#ctx0" brushRef="#br0" timeOffset="115027.8">8095 13784 623 0,'66'-28'297'0,"-64"27"-110"16,-2 0-30-16,-22-12-41 16,21 18-17-16,6-1-20 15,-12-18-4-15,24 21-3 16,-38-17 2-16,12 5-8 15,15 15-3-15,-13-7-2 16,27 3-4-16,-19-10-4 16,2 6-2-16,12-3-7 15,-11 9-3-15,8 2-5 16,-11-10 0-16,8 0-4 16,2-3 0-16,-7 6-4 15,10-3-1-15,-5 2-6 0,14 2-3 16,11-7-5-16,6 3-3 15,9-3-5-15,2 2 1 16,14 9-3-16,-4-10-1 16,21 10 0-1,-2-8 0-15,17-14 3 0,13 20 2 16,2-16 2-16,0-3 2 16,4 8 1-16,4-8-1 15,-5 16-2-15,8-3-1 0,-2 14-2 16,-6-7-1-16,2-3-1 15,-7 12-1-15,-10-16 1 16,-5-7-1-16,-8 12 2 16,-6-16 0-16,-15 10 0 15,-4 2 1-15,-16-16 2 16,-1 15-1-16,-14-1 1 16,-9-14 0-16,-16-4-2 15,-6 3-2-15,-4 9-1 16,-7 8-11-16,-5 7-38 15,-1-6-30-15,-12 0 436 16,13 10-294-16</inkml:trace>
  <inkml:trace contextRef="#ctx0" brushRef="#br0" timeOffset="116091.88">8772 14027 451 0,'-1'-1'267'16,"0"-1"-15"-16,0 1-23 15,0 0-36-15,0 0-13 16,1 0-17-16,0 0-8 16,0 0-9-16,0 0-7 0,0 0-33 15,0 0-17-15,0 0-37 16,0-1-12-16,0 2-14 15,0 0-2-15,4 17-4 16,-4 26-4-16,-7-10-6 16,-1 15-2-16,-3-7-3 15,-2 11-1-15,-5-13 0 16,-1-9 0-16,-4 0-1 16,1 5 0-16,11 3 1 15,-4 0-2-15,-1-6 1 16,11-13 0-16,-13-2-1 15,8-12 1-15,16 5 0 16,0-3 1-16,3-7 2 16,-3 6 0-16,-10-11 0 15,-7-1-1-15,18 4-3 16,-13-13 0-16,22 13 0 16,-13 3-2-16,-6-4 0 0,27 10 1 15,-24-8-1-15,5-8 0 16,4 6 0-16,-9-3 0 15,10 3 0 1,9 3 0-16,0-4 0 16,1-1 0-16,6 1 0 0,5 5 0 15,3-1 0-15,1 3 0 16,2 4 0-16,-3-8 0 16,6 8 1-16,-2-7 0 0,-1 3 1 15,-5-2-1 1,1 3 0-16,-18 3 1 15,-2-3 0-15,6 0 1 16,-15-4-1-16,7-1 1 0,-16-7 0 16,4 7 0-16,1-16 1 15,5 13 4-15,11-7-31 16,-21-10-20-16,-1 0-74 16,1-8 131-16,9 12-30 15</inkml:trace>
  <inkml:trace contextRef="#ctx0" brushRef="#br0" timeOffset="117680.56">11884 13320 938 0,'11'4'421'16,"-15"-15"-187"-16,16 11-24 16,-5-6-44-16,-9-2-23 15,1 12-41-15,-4-2-18 16,-7 8-18-16,4-8-3 0,-6 5-8 15,4-1-3-15,-14 6-9 16,6 7-6-16,-4 3-2 16,-4 1-2-16,-10 0-8 15,-3 7-4-15,-5-9-10 16,-7 4-4-16,21-3-2 16,-16-10-2-16,10 14-1 15,25-18-1-15,-21 7-1 16,30-7 0-16,-5-2-32 15,-17 8-18-15,23-24-45 16,-6 26-27-16,2-27-51 16,20 0-25-16,-13 10-241 15,5-31 286-15</inkml:trace>
  <inkml:trace contextRef="#ctx0" brushRef="#br0" timeOffset="118031.65">11659 13280 837 0,'-4'4'411'16,"1"0"-120"-16,0-12-67 0,3 4-65 15,-1-8-33-15,-2 15-38 16,5 10-10-1,-2 6 1-15,0 0 4 16,0-10-7-16,0 10-6 0,5-4-15 16,-2 7-9-16,7 0-16 15,6-1-6-15,1 0-11 16,5-2-3-16,4 2-4 16,-2-5 0-16,6-5-1 15,-1-3-1-15,-2-8 2 16,-8-6 0-16,8-11-43 15,-10 0-41-15,3-6 417 16,9 0-285-16</inkml:trace>
  <inkml:trace contextRef="#ctx0" brushRef="#br0" timeOffset="121372.04">13045 13006 382 0,'3'-10'205'0,"7"10"-40"15,1 0-13-15,-8 0-17 16,7 1-8-16,-5-4-5 16,-3-6-3-16,3 9-1 15,1-2-5-15,-8 2-15 16,2 0-7-16,-1 0-19 15,0 0-7-15,0 0-8 16,0 0-4-16,0 0-6 16,0 0-6-16,-2 10-3 15,-41 29-2-15,26-14-1 16,-3-1 0-16,0-6-6 16,1-1-2-16,-9-21-9 15,5 6-3-15,-9 0-6 16,8 2-2-16,-8 8-3 0,-5-18-1 15,12 6-1-15,-8 2-1 16,17-14 0-16,6 19-1 16,7-7 0-16,1-1 0 15,1 8-1-15,-1-3 0 16,1 5-1-16,-2-9 0 16,4 13 1-16,0-5 0 15,1-5 0-15,2 6 1 16,-3-7 0-16,-1-9 0 15,1 6 0-15,0 1 1 0,0 0-1 16,0 17 1-16,-2 31-1 16,-8-24 1-16,1-8 0 15,-2-12 0-15,2 2-1 16,3 4 0-16,1-7 0 16,0 18 0-16,1-9 0 15,-3-15 0-15,2 8 0 16,2-6 0-16,3 1-1 15,0 4-1-15,0-5-4 16,0-1 0-16,0 1-1 16,9-1 0-16,9-16 0 15,30-24-2-15,-22 42 1 16,2-12 1-16,6 10 3 16,-9-7 1-16,-9 4 2 0,14 11 0 15,-19 7 0 1,2 7 1-16,4-3 0 15,-1-3 0-15,-6 3 1 0,-3-7-1 16,-7 6 2 0,-25 13 0-16,16-11 2 0,9 13 0 15,-16-4 1-15,2-11 0 16,-10 8 3-16,-9-3 4 16,2-6 6-16,3 1 4 15,-12-6 0-15,0-5-3 16,6 5-4-16,-3-1-3 0,5-5-3 15,4-3 0-15,-7-14-3 16,12-9-1-16,1-1 0 16,2-2-2-16,3-3-2 15,-2 10-1-15,0-3-3 16,1 1 0-16,25 8-22 16,-11 0-13-16,9 7-47 15,4 5-39-15,-17-2-9 16,21 0 70-16</inkml:trace>
  <inkml:trace contextRef="#ctx0" brushRef="#br0" timeOffset="122422.58">13554 13002 730 0,'10'-51'400'0,"-5"49"-101"15,-4 1-127-15,0 6-30 16,-2-5-59-16,0 0-13 16,-3 13-11-16,-14 40-7 15,11-26-5-15,-5 3-2 0,4-3-2 16,0 8-2-16,-9 17-5 15,3-5-6 1,-5 0-8-16,-16-8-2 16,18-14-3-16,-8 2-1 0,2 6-3 15,24-9-2-15,-12-1-4 16,-3-1-1-16,7-8-2 16,-13 4 1-16,8-2-1 15,12-16 0-15,1 0-1 16,5 5 1-16,-6-9 2 15,9 8-1-15,-14 0 1 16,-3-13-3-16,11 8-3 16,-2 1 0-16,16-8-1 15,-5 5 1-15,-8 1 0 16,3-1 0-16,-9 3 1 16,14 3 1-16,3-3 1 15,-1 1 0-15,5-3 1 16,-7 4-1-16,-1 5 0 15,1-12 1-15,12 5 3 16,-1-5 4-16,9-7 10 0,3 7 5 16,-2 2 8-16,4-6 3 15,0 4 1-15,-7-1-1 16,3 0-10-16,-6 4-6 16,-4-7-9-16,2 3-4 15,-9 0-3-15,-9 1-1 16,0 5-3-16,-8 0 1 15,2-5-2-15,1 11-2 16,-8 1-1-16,-5 0-28 0,4 7-65 16,14-9 282-16,-18-4-170 15</inkml:trace>
  <inkml:trace contextRef="#ctx0" brushRef="#br0" timeOffset="127332.81">14961 13315 576 0,'78'-14'335'0,"-78"5"-20"15,0-2-89-15,0-1-71 16,0 3-26-16,0 11-59 15,1 8-17-15,-2-1-8 16,2 2 4-16,-6-6 16 16,4-1 5-16,-4 2-5 15,-4 3 0-15,-2 5-3 16,-8-2-4-16,-2 6-15 16,-1-3-8-16,-8 4-13 15,5-5-6-15,-2 1-8 16,-11 4-1-16,2 0-3 15,-3 2 0-15,0-2-2 16,9-2-1-16,12-12 0 0,1-2-1 16,7 7 6-16,4-11-14 15,4 9-62 1,2-10-47-16,9-12 515 16,10 9-338-16</inkml:trace>
  <inkml:trace contextRef="#ctx0" brushRef="#br0" timeOffset="127680.6">14837 13245 1042 0,'-6'-11'457'0,"-2"11"-229"16,1 8-24-16,10-3-50 15,3-1-30-15,-10-11-49 16,-4-6-26-16,8 13-22 16,8 6-2-16,10 3 3 15,8 14 3-15,-16-3-1 16,1-6 2-16,8 10-3 16,-1-1-3-16,9-4-9 15,-2 3-3-15,0-1-6 16,-4-5-1-16,-3 3-1 15,-2-5 0-15,-7-11 2 16,2-2 0-16,-3-3-32 16,-1-6-25-16,-6 2-102 15,-1-1-22-15,-4 1 102 0</inkml:trace>
  <inkml:trace contextRef="#ctx0" brushRef="#br0" timeOffset="131098.26">16229 13060 177 0,'-30'-17'116'16,"35"13"1"-16,-1 2-19 0,-8-4 7 0,-4 5 27 15,11 5 6-15,-12-2-2 16,25 1-8-1,-5 1-10-15,-12-4-2 16,4-3-14-16,-13 3-5 16,-1-8-19-16,-1 2-10 0,-3 7-17 15,15-1-7-15,0 0-16 16,1 1-3-16,-1-2-3 16,0 1-1-16,0 0 2 15,0 0 0-15,0 0 6 16,0 0 2-16,0 0 0 15,0-1-3-15,0 0-11 16,13-4-7-16,37-11-5 16,-14 12-1-16,2-6-2 15,4 4 0-15,-2 6-1 16,-13 0 1-16,-8 19-2 16,1-5 0-16,-2 12 0 15,-3-8 1-15,-4 3 1 16,-8-8 1-16,-5-13 2 15,-5 15 3-15,-4-2 4 16,-3 2 2-16,-7 8 0 0,0 0-2 16,-3 1-3-1,-2-11-3-15,-1 3-1 16,-11-5-1-16,14-23 0 0,-3 17-1 16,11-5-1-16,18-7 0 15,-10 19-1-15,7-19-1 16,-8-5-1-16,-9 15-2 15,26-23-1-15,1 30 0 0,6 2 1 16,11-12 1 0,-14 5 0-16,-6-5 0 0,9 0 1 15,-1 1-1 1,3 20 1-16,14-13 0 16,-12-2 1-16,0 18-1 0,-5-14 0 15,-8 8 1-15,-1 8 1 16,-2-15 0-16,-3 4 1 15,1 4 0-15,-5-4 1 16,-11 3 0-16,0 2 3 16,-1-1 10-16,-17 3 19 15,5-3 9-15,-4-13 11 16,-16 3-6-16,14-10-14 16,-2-1-5-16,-9 1-12 15,13-5-5-15,-5 2-5 16,5-5-1-16,4 3-4 15,4 0 1-15,3-1-3 0,1-3-1 16,6 0-1 0,-2-5 0-16,11 1 1 0,-6 10-10 15,11-7-32-15,1 5-21 16,1-3-64-16,7-2-34 16,-5 2 594-16,6-6-363 15</inkml:trace>
  <inkml:trace contextRef="#ctx0" brushRef="#br0" timeOffset="132134.72">16839 12977 777 0,'65'-29'382'0,"-65"29"-132"15,-2-3-52-15,1 3-69 16,0-1-25-16,0 1-33 16,0 0-4-16,0 2-3 15,-8 17-1-15,-12 24-4 16,13-20-5-16,-3 1-11 15,-7-1-4-15,3 3-11 16,-3-18-6-16,-1 10-9 16,18-8-4-16,-3-10-2 15,-8 11 0-15,16-9 3 16,-19-2-1-16,16-11-2 16,11 0-2-16,-6-15-7 15,12 10-2-15,-8 0-7 16,-2-6-8-16,6 17-7 15,2-11-2-15,2 13 4 16,6 1 7-16,-8 2 9 16,6 11 3-16,-2 5 2 15,0 9 1-15,2-5 1 0,-6-9 1 16,0 17 0 0,-1-9 0-16,-9 15 1 0,-4 9 0 15,-8-13 1-15,-8 9 3 16,-8-6 1-16,-3-7 2 15,-8-1 0-15,-7-4 1 16,-8 4 3-16,3 3-1 16,-4-3-2-16,-3-6-1 0,12-19-4 15,-9-5-1-15,9-2 0 16,13-4-1-16,0 0-2 16,8-2-12-16,9-12-21 15,1 6-6-15,9 3-3 16,4 3 9-16,4 2 17 15,4-2 4-15,4 7 5 16,-2-2 0-16,11 13 0 16,4 3 5-16,3 0 15 15,1 10 6-15,0-6 10 16,2 4-1-16,-2 2-11 16,6 2-4-16,-2-4-7 15,-10-3-3-15,1-4 3 16,0-1 0-16,-7-15-37 15,3-4-3-15,-1-9 16 16</inkml:trace>
  <inkml:trace contextRef="#ctx0" brushRef="#br0" timeOffset="133410.19">17816 13326 514 0,'62'-44'331'0,"-61"34"-23"16,-1 2-107-16,0 5-21 15,1-4-59-15,1 6-21 0,1 1-16 16,-2 8-4-16,-2 10 4 16,-4-36 0-16,-5 16-16 15,2 4-10-15,-4-6-16 16,-2 18-7-16,-5-5-8 15,-4-24-5-15,0 10-9 16,-5 1-3-16,4 7-6 16,-1 22-2-16,-7-3 0 15,0 0-1-15,-1-12 0 16,3 3 0-16,3-1-1 16,10 1 0-16,2 5-1 15,-1-11 0-15,12 4-3 16,2-5 1-16,5 2 0 15,6 7 0-15,3-4 2 16,5 5-1-16,3-5 1 16,3-5 0-16,2-6 1 15,-7-7 1-15,11-6 1 16,-8-6 1-16,12-3 0 0,5 1 0 16,-14-5-1-16,10 2 1 15,-17 3 0-15,1-3 0 16,-5 10-3-16,-4-1-1 0,-2 4-7 15,-7-2-2-15,-1 18 0 16,-6 7 1-16,2 6 5 16,-3 10 2-16,-3-3 1 15,-3 7 0-15,-3 11 1 16,3 9 1 0,-7 6 0-16,4-7 1 0,2 5 0 15,-12-3 1-15,10-8 1 16,-8 8 1-16,-7-5-2 15,18-12 1-15,-20 2-2 16,10-6 1-16,3-13 1 16,-10 3 0-16,16-14 3 15,-1 0 0-15,-1-10 0 16,-3-4 1-16,5-9-2 16,3-1-2-16,4-6-3 15,3-2-1-15,4-6-4 16,-3-4-1-16,6-2 0 15,3 9 0-15,0 9 0 16,8-8 1-16,7 12 2 16,1 1 0-16,11-14 5 15,8 14 4-15,8 0 10 0,9-9 4 16,4 12 4-16,0 0-3 16,-2 3-6-16,-1-3-3 15,-2 3-7-15,-9 15-1 16,0 12-1-16,-4-13-1 15,-14 10 0-15,-10-16 4 16,-8-21-35-16,-11 12-14 0,8-7 25 16</inkml:trace>
  <inkml:trace contextRef="#ctx0" brushRef="#br0" timeOffset="134477.479">15987 13869 429 0,'-86'-68'209'0,"80"60"-48"16,4 15-2-16,-4-7-6 0,6 3-1 15,-5-1-24-15,4-3-15 16,-1 1-20-16,1 0-7 16,0 0-8-16,0 0-5 15,0 0-3-15,1 0-4 16,0-1-1-16,0 1-1 15,0 0-4-15,0 0-3 16,0 0-4-16,6 0-3 16,6-2-6-16,30-2-2 15,-18-2-6-15,7-1-1 16,17 2-6-16,6 0-4 0,23 8-8 16,-1-3-3-16,13-9-7 15,12 2-1 1,3 2-1-16,15-5 0 0,12 16 3 15,5-19 1-15,8 4 2 16,3 9-1-16,2-10-4 16,1 8 0-16,-1 2-4 15,-14-19 0-15,-7 14 0 16,-14 10-1-16,-4-12 1 16,-3 22 0-16,-18 4 0 15,-3-7 0-15,-19 0 0 16,-6-12 0-16,-15-11 0 15,-13 7 1-15,-23 1 1 16,1 15 0-16,-11-10 0 16,1 7 1-16,1-13 0 15,-5-7 1-15,5 16-2 0,-11-19 0 16,4 27-15-16,-6 2-26 16,-6-11-67-16,16 0-38 15,-9-3 81-15</inkml:trace>
  <inkml:trace contextRef="#ctx0" brushRef="#br0" timeOffset="136363.9">16224 14323 851 0,'37'-22'402'16,"-31"8"-158"-16,-8 20-24 0,-2-13-56 15,-11-4-24-15,12 25-37 16,5-21-23 0,4 13-35-16,-5 3-15 15,-3-5-21-15,-4 9-1 0,0 0 2 16,2 9 1-16,-6-1 3 16,3 16 0-16,-13 2-3 15,1 6-1-15,-4 3-3 16,-5-4-2-16,5-8 0 15,1-10-2-15,7 3 0 16,5-24-1-16,2 6 0 16,7 3 1-16,-1-11 4 15,0 1-1-15,2-7-1 16,0 2-2-16,0-1-5 16,4-12-1-16,20-26 1 15,-15 15 0-15,10 2-1 16,6 4 0-16,0-22-1 15,-1-1 1-15,2-3 1 16,3-1 0-16,9 14 0 16,4 1-1-16,4 2 1 15,-6 11-1-15,-6 3 0 0,2-4 0 16,-12 21-1-16,-4 5-1 16,-4 6 2-16,-7 13 1 15,-4-1 2-15,-5 0 1 16,-6 9 1-16,0 5 2 15,-8 1-1-15,3-8 1 16,-3-5-2-16,-2 1 0 16,6-18 0-16,-2 10 0 15,4-17 2-15,4-6 1 0,-4 15 1 16,8-18-2-16,-1 2-3 16,0-16-1-16,3-4-3 15,-2 4-2-15,10-6-1 16,3 11-1-16,4-19 2 15,2 10 1-15,5-6 1 16,-2 4 2-16,2 6 1 16,17-2 0-16,-7 14-1 15,4-2 1-15,2 3 0 16,-23 5 2-16,-7-3 2 16,1 10 1-16,-3 2 0 15,0 7 0-15,11 6-2 16,-12-2-1-16,0 13 0 15,-5-9 0-15,-2 5 0 16,-5 0 0-16,3-4-1 16,-14 9 1-16,-2-6-1 15,8-5 0-15,-4-5 0 16,14-10-1-16,0 4-22 16,7-9-17-16,-21 0-50 0,14 5-27 15,10-15-60-15,-10 12-28 16,28-5 131-16</inkml:trace>
  <inkml:trace contextRef="#ctx0" brushRef="#br0" timeOffset="136886.15">17294 14220 976 0,'-13'0'465'0,"4"8"-181"15,-7 23-42-15,-5-9-75 16,-2 11-35-16,-3-5-45 16,5-3-19-16,-8 6-20 15,8-2-9-15,-6 5-12 16,9-1-7-16,2-2-10 16,1-2-2-16,11-3-3 15,-4-11-3-15,9-10-1 16,5 23-1-16,4-22 0 15,5 10-1-15,3-1 0 16,3-21 1-16,0 12 0 0,2-1 0 16,1-11 2-16,7-3-2 15,-11-18 0 1,-3-5 0-16,12 0 0 16,-9-9 0-16,10 10 2 0,-2-6 1 15,-15 4 1-15,-1 10 0 16,-6-7 2-16,-2 10 0 15,-8-1 0-15,-4-6-2 16,-4 15-1-16,-1 1-3 16,-1 2-4-16,-3 6-1 0,-5 0-3 15,5 4 2-15,-8 13 0 16,11 0 3-16,0-3-27 16,-5-6-13-16,3 5-29 15,-11-4-23-15,11 10-35 16,-3-4-17-16,11 0-143 15,2 2 184-15</inkml:trace>
  <inkml:trace contextRef="#ctx0" brushRef="#br0" timeOffset="137263.41">17870 13978 1233 0,'-1'-5'513'16,"-1"6"-320"-16,0-5-35 15,0 4-48-15,1 0-24 16,-2 12-10-16,-7 55-14 15,-1-18-4-15,3 9 2 16,-5-15 1-16,-1 1-7 16,1 2-13-16,-10-4-9 15,14 11-14-15,-18-3-5 0,11 5-7 16,1-1 0-16,-10-9-2 16,13-4 0-16,11-19-1 15,-3 2 5-15,1-3-42 16,22-17-25-16,-27-9-28 15,22-3-25-15,-5-25 76 16</inkml:trace>
  <inkml:trace contextRef="#ctx0" brushRef="#br0" timeOffset="138165.73">20092 13385 761 0,'4'-11'446'0,"4"8"-52"0,-11 4-187 16,5-7-39-16,-16 8-73 15,14-2-25-15,-12 1-29 16,8 7-4-16,-8 6 9 16,-10 4 9-16,5 4 3 15,-17 2-1-15,6-3-11 16,-1 6-10-16,-9 3-18 16,2-8-6-16,2 3-6 15,-4-2 0-15,5-9-2 16,9 1-1-16,10-9-1 31,7-3 3-31,1 1-26 0,-16 8-22 0,-3-10-64 16,-3-2-47-16,26-12 96 0</inkml:trace>
  <inkml:trace contextRef="#ctx0" brushRef="#br0" timeOffset="138482.319">19841 13357 852 0,'-2'-6'424'0,"-4"6"-113"16,0 6-83-16,2-4-67 16,0 11-34-16,7-3-53 15,6 12-11-15,6 1-9 16,6-3 2-16,3 18-1 15,0-10-7-15,8 4-13 16,1 4-9-16,5-20-13 16,-13 10-2-16,-3-15-4 15,4-7 1-15,-7 15 1 16,14-23 7-16,-6-11-20 16,-8 24-34-16,-5-43 243 15,-1 10-173-15</inkml:trace>
  <inkml:trace contextRef="#ctx0" brushRef="#br0" timeOffset="144353.96">21226 13159 249 0,'34'-33'181'0,"-31"25"42"32,0-3-8-32,0 8-16 0,-3-4-7 0,-1 7-22 15,1 0-8-15,0-1-20 16,0 1-9-16,0-1-19 16,0 0-15-16,0 0-15 15,0 0-7-15,0 0-11 16,0-1-5-16,0 1-12 15,0 0-7-15,0 0-15 16,0 0-6-16,0 1-13 16,-2 0-3-16,1 2-3 15,-5 27-1-15,-13 30-1 16,6-21 0-16,-3 3 1 16,-3-5 0-16,-2 5 0 0,-1 1 0 15,0-10 1-15,0 4-1 16,6-1 0-16,6-12 1 15,-3 4-1 1,4-15 1-16,5-6-1 0,2 3 0 16,0-11 0-16,-4 1 2 15,6-3-10-15,-1 3-13 16,0 0-50-16,1 0-40 0,0 0-96 16,10-23-35-16,23-28 149 15</inkml:trace>
  <inkml:trace contextRef="#ctx0" brushRef="#br0" timeOffset="144999.65">21766 13076 659 0,'2'6'363'0,"-4"0"-28"15,-5 0-93-15,-4-5-64 0,1 0-16 16,-5 11-53-16,-1 0-12 16,1 7-20-16,-3 12-9 15,1-16-11-15,2 15-8 16,-3-7-12-16,2 0-4 15,-11 2-6-15,4-12-7 16,5 14-5-16,-5-12-1 16,10 4-4-16,-6 1-1 0,6-1-3 15,2-2-1-15,4 1-2 16,2 1 0 0,5-5 0-16,1 4 0 15,14-4 0-15,-6-6 0 0,13-1 1 16,-3 1-1-16,-1-7 1 15,10-8 1-15,-1-8-1 16,14-6 1 0,3-8-1-16,-3 4 0 0,-6-5 0 15,-3-3 0-15,-9 12 0 16,-7-4 0-16,-5 3 2 16,-5-2 1-16,-3-13 2 15,-2 10-1-15,-3 4-1 16,-4-5-3-16,-9 17-2 15,-2 2-1-15,-4-4-2 16,2 18-1-16,0-19 0 16,4 12-2-16,-1-3 0 15,-2-9-1-15,8 33-1 0,-5-16 0 16,5 11 0-16,4 9-6 16,-2-12-39-1,3 3-27-15,3 10-60 0,2-4-31 16,5-15 582-16,7 18-343 15</inkml:trace>
  <inkml:trace contextRef="#ctx0" brushRef="#br0" timeOffset="145599.319">22326 13088 931 0,'-8'-8'483'16,"-3"5"-126"-16,-5 2-146 15,0 11-29-15,-7 18-58 16,-2-12-27-16,-1 5-34 16,-1-5-6-16,0 8-12 15,-1 7-5-15,3-5-15 16,5 0-5-16,-4-7-7 15,8 3-2-15,5 1-4 16,-1-3-2-16,7-1-2 0,5-1 0 16,3-3-1-16,0 1 0 15,5 3 0 17,-5-6-1-32,-5-2 0 0,1 4 1 0,11-7-1 15,3 5 0-15,3-8 1 0,6-1-1 16,-2-7 0-16,4-8 0 15,8-5-1-15,4-9 0 16,8-3-2-16,-3-4 0 16,-4-1 0-16,2-5 2 15,-9 1 1-15,2 0 2 0,-6 1 1 16,-17 15 1-16,-7-14 0 16,-7 22 0-16,-9 3-2 15,7-10-2-15,-15 19-2 16,-5-18-2-16,-1 7-1 15,-3-1 1 1,3 3 0-16,2 3 2 0,3 0-1 16,-2 0 1-16,7-4-10 15,1 7-17-15,5-2-33 16,2 3-16-16,7 9-59 16,0-7-23-16,6 12 103 15</inkml:trace>
  <inkml:trace contextRef="#ctx0" brushRef="#br0" timeOffset="146265.37">22870 13064 993 0,'-6'-4'470'0,"5"-1"-165"16,-9-4-76 0,3 9-60-16,3-1-39 15,-12 9-52-15,2-6-13 0,-4 1-16 16,-8 8-5-16,5 1-12 15,0 0-5-15,-3 14-11 16,2-11-4-16,-4 5-3 16,-1 12-1-16,6-3-4 15,-5-5 1-15,9 5-2 16,-5 0-1-16,10-10 1 16,3 10-2-16,7-11 1 15,5-4 0-15,-1 6 0 16,1 0 0-16,1-2 0 15,7 1-1-15,8-6 0 16,1 6 1-16,6-9 0 16,0-5-1-16,4-11 1 15,3-8 0-15,3-4-1 16,8 0 1-16,8 1-1 16,-12-2-1-16,3-2 2 0,-8-5 0 15,-18 11 1-15,13-16 1 16,-18 15 0-1,0-19 0-15,-2 3 0 0,-7 1 1 16,-4-4 0-16,-3 10 0 16,-19-19-2-16,-2 6-2 15,4-6-1-15,-11 9-1 16,9 12-4-16,-3 6 0 16,-13 12-3-16,4 2 1 0,-2 5 2 15,-1 13 0-15,1 3 16 16,-4 7-17-16,-2 14-76 15,-4-12-36-15,5 11 56 16</inkml:trace>
  <inkml:trace contextRef="#ctx0" brushRef="#br0" timeOffset="147549.31">23380 13210 881 0,'-3'6'424'0,"-3"-2"-162"15,-9-13-47-15,12 8-79 0,4 6-40 16,-4-2-36-16,2-3-3 15,0 5-2-15,0 10 3 16,-8 38-4-16,1-33-3 16,-6 0-8-16,-9 1-5 15,9 2-15-15,-7 1-5 0,-1 3-5 16,4-1-3-16,1-4-4 16,4-5-1-1,7-6-1-15,0-3 3 0,3-11 4 16,-1 3 0-16,1-2-3 15,3 1-5 1,0 0-20-16,0 0-12 0,2-9-17 16,7-10-8-16,23-29-1 15,-10 29 1-15,6-5 5 16,0 8 5-16,14-12 13 16,-2 0 8-16,5-6 13 15,-2 4 6-15,-9 7 2 16,5 8 2-16,-14 11 9 15,-6-7 4-15,-6 19 14 16,-8 5 6-16,-5 19 2 16,-2 0 2-16,-7 5 0 15,0-5-1-15,-4-2-5 0,0 2-4 16,-4-4-9 0,-1-1-5-16,10-5-6 15,1-2-1-15,6-3-2 0,0 0 0 16,-6-9 1-16,0 5 2 15,2-12 4-15,1 0-1 16,-2-10-3 0,8-1-5-16,-1-3-8 0,14-5-5 15,2 4-8-15,2-14-5 16,15-2-6-16,-8-2-1 16,12 3 9-16,-5 6 5 15,2-4 11-15,1-3 2 0,-9 10 7 16,8-1 10-16,-15 21 19 15,7 16 6-15,-2-12 0 16,-16 8-6-16,3 6-11 16,-18-5 0-16,6 17-1 15,8-2-2-15,-3-13-6 16,4 4-3-16,-7-7-4 16,-7 3 0-16,0 5-2 15,-8-6 0-15,2 6 0 16,6-2 0-16,-5-4 0 15,3 2 1-15,-9-3-37 16,0-5-21-16,5-6-63 16,11 7-33-16,3-11-43 15,10 5 112-15</inkml:trace>
  <inkml:trace contextRef="#ctx0" brushRef="#br0" timeOffset="148431.879">24441 13184 955 0,'2'0'489'0,"-16"7"-146"0,10 0-130 16,1 2-20-16,-11 0-49 15,9-5-24-15,-11-5-36 16,-7 2-17-16,4-6-28 15,0 10-9-15,-8 5-14 16,0-10-3-16,-7 12-4 16,-2-3-1-16,7 1-4 15,3 6-1-15,4 4-2 16,6 0-1-16,5-5 0 16,3 8-1-16,8-12-1 15,2-4 0-15,5 5-1 16,5-9 0-16,4 2-1 15,4-1 0-15,11-6-18 16,-6 1-9-16,9-12-22 16,0-4-12-16,-7 4-6 15,2-10 4-15,4-8 18 16,-9 2 14-16,6-16 26 16,-3 0 5-16,-12 19 2 0,9-7 0 15,-17 20-7-15,-3 13-2 16,-7 8-1-16,-6 6 0 15,-1 15 6-15,0 5 5 16,-8-3 5-16,-5 8 2 16,-5-1 14-16,0-5 3 15,-11 19 12-15,13 6 5 16,-12 4 1-16,0 1 1 0,6 6-7 16,-10-5-5-1,7-2-14-15,1-1-5 16,8-15-7-16,0-1-1 0,7-12 0 15,8 0 2-15,-5-12-1 16,-5-8 2-16,8-3-2 16,2-13-4-16,-3-4-11 15,10-6-11-15,-1-13-17 16,-7 13-11-16,17-12-7 16,-14 0 1-16,3-4 13 15,8-8 13-15,-3 1 15 16,21-1 9-16,-1 8 5 15,3 4 1-15,10-10 5 16,-5 0 8-16,8-7 19 16,-3 0 6-16,5 13 7 15,-2 13-3-15,6 0-10 16,3 10-3-16,0 4-2 0,-4 1-3 16,4 8-4-16,-4-2-4 15,-6 0-3 1,6 6-3-16,-15-4-4 15,-3 5-2-15,-4-8-1 0,-7-3 6 16,1-1-36-16,-4-1-20 16,-6-4 416-16,3 0-301 15</inkml:trace>
  <inkml:trace contextRef="#ctx0" brushRef="#br0" timeOffset="149432.04">21111 13768 573 0,'-3'5'318'16,"-4"-1"-81"-16,2 0-67 16,-1 1-25-16,2-7-39 15,-3-5-13-15,14 10-9 16,-7-6-1-16,4 10-6 16,6 2 2-16,-9-21-5 0,1 21-2 15,3-19 6-15,2 4-3 16,1 11-9-16,3-15-5 15,9 8-12-15,6 4-3 16,9-8-9 0,9 7-3-16,19 4-11 0,6-4-6 15,18 7-6-15,10-7-1 16,12-5 10-16,19 3 2 16,14-18 2-16,8 25-2 0,18-3-9 15,-3-3-1-15,12 4 0 16,7-9-1-1,8-6-2-15,6 11-2 16,-2 7-2-16,-4-1 0 0,-8 8 0 16,-6-11 0-16,-10 0 0 15,-10-3 0-15,-25 3 0 16,-11-10 0-16,-20 10-1 16,-11-3 1-16,-37-9-1 15,-6 18 0-15,-31-9 0 16,-9-3 0-16,0 9-1 15,-6-6-2-15,-22 3-2 16,2 3 1-16,-12 5-34 16,-14-9-36-16,16 0-26 15,-9 0-298-15,3 3 281 16</inkml:trace>
  <inkml:trace contextRef="#ctx0" brushRef="#br0" timeOffset="150885.949">22560 14281 568 0,'76'-21'300'16,"-78"19"-62"-16,2 9-26 0,0-8-41 16,0 6-22-16,2-10-39 15,-2 4-13-15,0 0-12 16,0 0-1-16,0 0 12 16,0 0 4-16,0 0-8 15,0 1-8-15,-1 0-22 16,0 0-12-16,0 0-14 15,0 0-3-15,0 0-9 16,-1 0-6-16,-5 0-8 16,-2-3 0-16,-31-10 0 15,28 8 0-15,-3 6 0 0,1-1-2 16,-6 2-3 0,7-4-2-16,-9 1-2 0,10 0 0 15,-10 1-1 1,-10-1-1-16,6 3-1 15,-4 6 0-15,8-2-1 0,1-2 1 16,-2 6 0-16,1 6 0 16,11 0-1-16,5 2-1 15,7-5 0-15,0-5-1 16,10-2-1-16,3 7 1 16,10-5 3-16,6 3 0 15,-3-1 1-15,-3-7 0 16,5-3 1-16,-1-7 0 15,-5-3 2-15,9-4 0 0,-4-8 0 16,-4 2 0-16,0-6 0 16,-6 9-1-16,-14-8 2 15,1-6 0-15,-2 10-2 16,-3-5 0-16,0 31-8 16,-1 2-5-16,-3-5-2 15,-4 16 1-15,0-6 7 16,-4 12 4-16,-2 15 1 15,2 0 1-15,-5 2 0 16,0 6 0-16,3 6 1 16,-5 16 0-16,5 13 0 15,-9-12 0-15,1-7-1 16,1-9 1-16,-2-21 1 16,5 9-2-16,-11-2 2 0,5-19 0 15,0 4-1 1,4-5 3-16,7-17 2 0,-6 5 0 15,-5-15-1-15,3 8-2 16,0 2-3-16,3-3-5 16,8-1-8-16,-1-17-5 15,4-4-6-15,0 1 1 16,5-2 4-16,-2-2 4 16,4 0 8-16,-4-3 4 0,5 0 3 15,6 7 0 1,1 5 2-16,8 3 0 0,5 2 8 15,2-1 6-15,13-15 8 16,3 8 2-16,17-2-3 16,2 5-5-16,9 22-5 15,0-25-1-15,-9 7-3 16,3 1 0-16,-13-2-3 16,-1 14-1-16,-6 10 1 15,-4-9-1-15,-17-10 0 16,-5 5 8-16,-13 1-21 15,3 10-24-15,-3 13 24 16</inkml:trace>
  <inkml:trace contextRef="#ctx0" brushRef="#br0" timeOffset="-110866.97">25844 13510 307 0,'81'-32'175'0,"-77"31"-17"0,1 0-17 16,-3-7-8-16,5 4-1 16,-4-2 1-16,0 5 0 15,3-2-4-15,-5-4 1 16,2 2-14-16,-1 3-7 16,-2-4-27-16,0 7-14 0,-1-1-7 15,0 0-2-15,0 0 1 16,-9 19 1-1,-41 42-15-15,17-27-7 16,-3-1-9-16,5 7-6 0,-8-22-8 16,-1 13-4-16,4-5-4 15,-1-8-2-15,9 9-2 16,10-16 0-16,6 2-1 16,0-12-7-16,9-1-44 15,-1 5-35-15,8-20-111 16,6 8-20-16,8 7 126 15</inkml:trace>
  <inkml:trace contextRef="#ctx0" brushRef="#br0" timeOffset="-110588.49">25692 13419 846 0,'-5'-1'417'16,"2"1"-170"-16,10 0-61 16,-8 4-72-16,0 7-34 0,6 12-14 15,0 3-2 1,11 20-10-16,5 2-2 16,4-8-7-16,8 8-8 15,6-14-15-15,-1-8-6 16,-3 0-5-16,-5-11-2 0,-3-4-2 15,0 8 6-15,-3-3-45 16,-1-15-38-16,-4 2 45 16</inkml:trace>
  <inkml:trace contextRef="#ctx0" brushRef="#br0" timeOffset="-109766.672">26682 13781 358 0,'-15'-47'252'0,"21"36"-10"15,-4 11-24-15,6-13-10 16,-5 13-15-16,10 6-12 16,-4-10-25-16,-1-3-11 15,-21 5-39-15,7-2-16 0,-5 12-37 16,0-1-18-16,11 2-14 15,-11 9-3-15,11-12-1 16,-11 17 0-16,3-12-4 16,2 1-2-16,2 2-2 15,4-11-2-15,0-1-1 16,0-6 0-16,0 3-15 16,0-1-30-16,0 2-86 15,0-1 556-15,0 0-355 16</inkml:trace>
  <inkml:trace contextRef="#ctx0" brushRef="#br0" timeOffset="-108728.172">27443 13375 565 0,'75'-86'333'0,"-75"77"-25"16,-3 6-80-16,1 3-70 15,0 4-35-15,1-4-49 16,0 0-15-16,-1 0-16 16,1 0 1-16,-1 3 4 15,-4 6-1-15,-26 35-1 16,21-30-4-16,-2-6-14 16,0-2-6-16,-2 3-10 15,1 3-3-15,1-4-4 0,0 1 0 16,6-5 0-16,0-4 0 15,6 0 0-15,-2 1 2 16,0 0-2-16,3-1 0 16,0 0-3-16,0 0-2 15,2-1-5-15,16-9-7 16,33-26-14-16,-20 19-4 16,3 8 0-16,2-12 7 0,11 18 12 15,-12-7 4-15,3 10 2 16,-8 4 0-16,-13 2-2 15,8 11 1-15,-13-9 3 16,6 16 3-16,-8-1 8 16,-9 1 7-16,-1 14 9 15,-4 3 2-15,-5 11 3 16,-2-2 0-16,-18-1-1 16,-4-2 2-16,-10-4-3 15,-4-13 0-15,0 0-6 16,-2-13-4-16,-2-6-5 15,-2 10-3-15,-3-14-1 16,13 0 1-16,-3-14 2 16,3-2 0-16,14-8-22 15,-13 2-20-15,21 2-30 16,5-18-5-16,7 7 19 16,9-11 15-16,0 8 22 15,5 15 3-15,-3 1-1 0,11 6 0 16,1 6-2-1,9-1 0-15,6 1 1 0,-8 10 2 16,19 14 5 0,-11 2 2-16,15-8 6 0,5 3 1 15,-9-22 1-15,3 1-1 16,-3 10-3-16,0-4 1 16,-4 12 1-16,6-18 1 15,-6 4 7-15,-4-5-8 16,3-25-49-16,-5 16-41 0,2-12-55 15,0-10 74-15</inkml:trace>
  <inkml:trace contextRef="#ctx0" brushRef="#br0" timeOffset="-108273.97">28115 13181 614 0,'1'-9'379'0,"10"1"-17"16,-11 22-121 0,-10-16-97-16,11 29-24 15,-19-2-34-15,11 3-4 0,-9 9-13 16,-1 0-4-1,1 16 2-15,-11 0-4 0,5 13-11 16,-8 0-7-16,5-8-17 16,2 0-6-16,2-13-8 15,4-5-3-15,5-10-3 16,3-6 0-16,4-12-36 16,4-4-44-16,1-9 165 15,6 0-97-15</inkml:trace>
  <inkml:trace contextRef="#ctx0" brushRef="#br0" timeOffset="-99880.52">28347 13614 440 0,'47'-65'278'0,"-45"65"24"15,3-15-69-15,-4 17-52 16,0-11-27-16,0 3-47 0,4 6-11 16,0-8-14-16,2 7-8 15,0-2-19-15,-3 5-12 16,0 9-15-16,-1-8-4 16,-1 20-5-16,3-18 3 15,-6 13 5-15,-2-1 2 16,-1 8-2-16,-4 13-2 15,-1-8-8-15,-1 6-4 0,-3-23-3 16,-5 1 0 0,1 9-2-16,-1 9 0 0,3-5-1 15,5-2 0-15,-1-15 0 16,1-10 0-16,3 1 2 16,0-1 5-16,7-4 4 15,0 4-1-15,5-9-5 16,4-8-8-16,6-8-6 15,1-5-1-15,7 12-1 16,-1-3 1-16,1 7 1 16,1-3-1-16,0-13 2 15,0 3 1-15,4-3 0 16,-2 2-2-16,14-3-1 16,-4 19-1-16,-10-7-1 15,12 11 0-15,-23 8-4 16,5 0 0-16,-1 11-3 15,-5-1 3-15,-7 11 5 16,-6 21 2-16,-1-3 3 0,-4 4 1 16,-7 7 1-16,-10-27 1 15,-1 11 0 1,1-8 1-16,3-15 0 0,13 3 2 16,1-14 7-16,4-3 2 15,-2-1 3-15,1 3-2 16,0 0-8-16,-4-15-4 15,9-37-5-15,4 23-3 16,2-3 0-16,-3-9-2 0,13 7 1 16,15 1 1-16,-7 11-2 15,6 8-1-15,-6 1-2 16,-1-2-1-16,8 12 1 16,-4-6-2-16,2 19 0 15,2 13 0-15,-6-3 3 16,0 28 3-16,-14-22 4 15,-6 11 0-15,-1 10 3 16,-13-17 1-16,-7 11 2 16,-1-17 1-16,-12-7-1 15,7-6 0-15,5-7 3 16,2 3 0-16,1-7 1 16,1 3-10-16,4-11-55 15,-1 4-35-15,5-1-109 16,5-11 14-16,10 15 108 15</inkml:trace>
  <inkml:trace contextRef="#ctx0" brushRef="#br0" timeOffset="-99315.14">29553 13495 707 0,'-2'-4'372'16,"-4"10"-55"-16,-17-4-96 16,12 3-48-16,-10 3-21 0,16-2-38 15,-7-1-9-15,1 7-19 16,-12-3-10-16,-10 16-17 16,3-2-7-16,-8 4-12 15,12 1-4 1,13-14-11-16,0 0-4 15,-29 16-7-15,1 7-4 0,18-5-5 16,25-22-1-16,-6 7-2 16,10-7-1-16,6-2 1 15,-2-2 1-15,24-1 1 16,1 0 0-16,0-13 0 16,13 0 1-16,-7-9 0 15,-2-10 0-15,-2 14 0 16,-4 3 0-16,-11-9 0 15,2 5 0-15,-9 1 1 0,-8-12 2 16,1 3 0 0,-3 14 1-16,1-16-1 0,-6-1 0 15,-14-1-3-15,-10-9-2 16,-16 10-3-16,6 10 0 16,-4 9-2-16,3 6-1 15,7 0-2-15,-3 3 0 16,12 6 1-16,0 4-1 15,8 5 2-15,4-3-13 16,7-2-60-16,5 15-36 16,7-8-90-16,6-10 20 15,13 12 111-15</inkml:trace>
  <inkml:trace contextRef="#ctx0" brushRef="#br0" timeOffset="-98951.11">30201 13212 1000 0,'1'-15'513'15,"3"3"-170"-15,-8 14-156 16,-1 11-28-16,-9 14-56 0,5 14-10 16,-13-12-6-16,-1 5-9 15,4 3-13-15,-16 2-7 16,8 16-16-16,3 1-10 16,-4 14-15-16,4-13-5 15,2-5-3-15,-4 0-2 16,-3-17 0-16,6 2 0 0,4-12 1 15,3 0-21 1,8-11-95-16,2 0-44 0,6-7 34 16,3 1 37-16</inkml:trace>
  <inkml:trace contextRef="#ctx0" brushRef="#br0" timeOffset="-97950.85">31081 13507 798 0,'-103'-27'404'0,"116"27"-112"15,-16-3-83-15,21 3-64 16,-4 7-34-16,-9-4-25 0,6 2-4 15,13 0 7-15,5-7 5 16,11-1-1-16,14 2-2 16,-2-3-6-16,1 6-11 15,2-1-19-15,-6-1-11 16,-3 0-19 0,8-3-7-16,-9 3-9 0,-5 1-2 15,-8 0-2-15,-20 2-1 16,-4 1 0-16,-2-8-2 0,-9 10-13 15,-4-8-27 1,-13 5-97-16,8 7-42 16,-31-5 507-16,13 17-299 0</inkml:trace>
  <inkml:trace contextRef="#ctx0" brushRef="#br0" timeOffset="-97577.43">31042 13765 794 0,'-53'24'391'0,"57"-36"-120"0,-4 3-32 15,-3 10-29-15,19-5-6 16,15 4-18-16,-9-4-12 16,25-6-37-1,0 10-21-15,-4 5-33 0,2 6-9 16,3 3-20-16,6-10-9 16,2-4-12-16,2 0-12 15,4-3-10-15,-11 2-1 16,-4 1-1-16,-7 0-2 15,-17 1-3-15,3-4 3 16,-15 3-28-16,-2-14-26 0,-10 8-79 16,-4 15-49-16,-3 10 104 15</inkml:trace>
  <inkml:trace contextRef="#ctx0" brushRef="#br0" timeOffset="-93549.29">16276 16216 198 0,'28'-72'161'0,"-23"51"47"16,0 21-15-16,-2-1-25 0,-1-20-15 15,0 12-27 1,3 3-9-16,-2-8-10 15,-3 20-2-15,5-6 5 0,-2-9 0 16,0 4-3-16,3-6-11 16,2 15-33-16,-11 4-18 15,7-8-28-15,-1 3-7 16,-4-3-3 0,0 0 2-16,0 0 9 0,0 0 3 15,-3 27 5-15,-2 19 1 16,-5-12-4-1,-8-8-3-15,-5-2-6 0,9 15-2 0,-4-13-3 16,-3 6-2 0,-1-5-1-16,0 0 2 0,0-9-1 15,-1-1 1-15,18-7 2 16,-11-10 1-16,5 2 5 16,9-3-1-16,-3-6-3 15,6 1-3-15,0-7-6 16,0 2-1-16,-4 6-2 15,6-6-2-15,1 8-1 16,5-5-2-16,6 3-2 16,3 3-1-16,5 1-3 15,-6 6 0-15,7-1 3 16,-8 7 3-16,19 0 4 16,13-6 1-16,6 10 3 15,2-9-1-15,-2-3 1 16,-6-2 1-16,-5-1 1 15,-6 0 0-15,-6 0-2 16,-13 7 0-16,0-7 1 16,5 0 8-16,-18-9-34 0,17 0-26 15,-19-2-93-15,2-2-29 16,12 13 100-16</inkml:trace>
  <inkml:trace contextRef="#ctx0" brushRef="#br0" timeOffset="-93163.32">16894 16002 707 0,'0'-21'394'0,"2"6"-50"16,-1 3-91-16,-4 14-74 16,3-2-32-16,2 4-62 15,-4-4-21-15,1 0-16 16,-2 9 7-16,1 19 24 16,-42 62 7-16,25-45-4 0,-4-1-8 15,1 0-17 1,-11 2-10-16,1 12-19 15,0 6-8-15,-1 4-7 16,12-13-2-16,-7-6 0 16,7 5 0-16,6-19-2 15,-4-8 0-15,14-5-16 16,-4-15-28-16,9-1-59 0,2 1 411 16,7-30-261-16</inkml:trace>
  <inkml:trace contextRef="#ctx0" brushRef="#br0" timeOffset="-91271.21">17433 16092 287 0,'8'-3'195'16,"-2"-8"20"-16,-5 22-31 0,6-14-27 16,0 2-12-16,0 9-21 15,0-7-5-15,-2-11-21 16,-2 15-13-16,-3-7-12 15,3-15-2-15,-4 13 12 16,2 2 12-16,1 8 5 16,-3-6-5-16,0 0-27 15,0 0-13-15,0-1-19 16,0 0-6-16,-10-3-10 16,-31-11-5-16,22 9-7 15,-3-15-2-15,-5 4-2 16,-1 3-1-16,3 12-4 15,6 20 0-15,-8 0-1 16,-5 5-1-16,-3-11 1 16,5 0-1-16,1-6 0 0,5 15 0 15,10 6 0 1,-7-7-1-16,11 10-1 0,-3-21 1 16,3 13 1-16,2-11 1 15,10-1 0-15,4 4 0 16,1-11 2-16,8 10 0 15,0-5 3-15,2 3 1 16,23-3 0-16,-3 0 2 16,4-2-1-16,6-9 1 0,-12-4 1 15,8-4-1-15,-1-13 1 16,1 11-2-16,1-26 0 16,-7 2 0-1,-4-2-2-15,6-9 1 0,-6 23-2 16,-6 1-1-16,-14 7-1 15,-18 5 0-15,1 12-9 16,5-5-4-16,-4 17-4 16,-6 7 0-16,-12 0 6 15,-7 13 3-15,5-1 4 16,11 6 2-16,-3 3 4 16,-4-1 2-16,0 4 3 15,-3-8-1-15,4 5-1 16,-1-6-1-16,3 1 0 15,-2 1-1-15,5 1 1 16,6-2 0-16,-17-7 0 16,19-13 1-16,-6 0 0 0,-2-10 0 15,18 2 6-15,-7 11-16 16,3-29-40-16,9 14-31 16,-7-16-92-16,3 12 30 15,11 23 77-15</inkml:trace>
  <inkml:trace contextRef="#ctx0" brushRef="#br0" timeOffset="-90091.23">18363 15976 821 0,'0'-8'424'0,"0"0"-137"15,-2 16-138-15,4 7-37 16,-3 1-46-16,-2 1-6 0,2 9 3 16,-8-9 5-16,1 21-3 15,2-2-1-15,-6 4-4 16,2 2-7-16,0-12-15 15,-10 3-10-15,6-14-11 16,-5 4-2-16,-2-3-5 16,6-1 0-16,6-6 0 15,8-4 2-15,6-5 3 16,-12-1-2-16,5-10-14 16,-8-4-8-16,10-5-22 15,12 1-7-15,-5-1 6 16,2-4 5-16,-2 2 12 15,9-5 7-15,0 16 2 16,1 6-1-16,2-10-3 0,-8 12 0 16,2-7 3-16,4 7 2 15,0 25 5-15,2-8 2 16,1 10 2-16,2-9 1 16,10-1 1-16,2-4 0 15,0-11 2-15,4 5 0 16,-11-16 2-16,3 3 18 15,-2-5-59-15,0-12-44 16,7-4 55-16,-1-6-29 0</inkml:trace>
  <inkml:trace contextRef="#ctx0" brushRef="#br0" timeOffset="-89712.32">18865 15882 852 0,'0'-7'467'0,"-6"4"-85"0,1 0-133 15,-6 9-115 1,0 9-36-16,-1 11-34 16,-4 20-3-16,-3 10-5 15,5 2 1-15,-7 5-11 0,3-11-8 16,1 3-12-16,-11-8-4 16,18 9-7-16,-4 2-3 15,-6 10 0 1,10 1-1-16,-13-10 1 0,-5-4 3 15,28-35-27-15,-5 8-52 16,-3-5-91-16,2-23 115 16,-13 17-10-16</inkml:trace>
  <inkml:trace contextRef="#ctx0" brushRef="#br0" timeOffset="-88353.182">19520 16319 472 0,'14'-4'336'15,"-16"-4"47"-15,2 7-103 16,0 0-83-16,-4-4-40 16,3 5-66-16,1 0-18 15,-1 0-27-15,-1 0-2 16,-3 16 7-16,-8 34-1 15,6-20-1-15,4 10-1 0,-6 3-6 16,-5 4-4-16,3 8-12 16,-10-16-5-1,8 10-6-15,2-10-3 16,-1-25-1-16,2 2 0 0,6-8 1 16,1-10 8-1,3 2 3-15,1-4-2 0,-1 3-4 16,0 0-10-16,6-16-9 15,19-45-4-15,-5 11-10 16,10-3-3-16,9-5-1 16,-4 15 4-16,7 7 7 15,-14 1 3-15,2 8 2 16,6 6-2-16,-10 12 0 16,7 1-1-16,-4 12-2 15,-5-1 0-15,-3 11 0 16,-3 11 2-16,-7 7 3 15,-1 5 1-15,-6 9 2 16,-5-8 1-16,-4-2 3 16,-4 3 2-16,-4-3 1 15,4-3 1-15,0 8 0 16,-1-12-1-16,7-25 3 0,3 10 0 16,-1-15 3-16,3 3 3 15,-2-4-2-15,-1 2 0 16,0 0-6-16,1 0-3 15,0 0-3-15,1-3-1 16,2-23 0-16,39-22 0 16,-22 22-1-16,-1-11 1 15,11 3-1-15,-8-3 1 16,15-2-2-16,1 3 0 0,0 9-1 16,0-1-1-16,0 16-1 15,-7 2-1-15,2 10-2 16,5 5-2-16,-13 7 3 15,0 7 1-15,-9 5 5 16,0 3 2-16,-7 4 8 16,2 0 1-16,0 1 3 15,-7-5 0-15,3 15-4 16,-4-4-1-16,-5-5-3 16,-1 0 2-16,-2-19-1 15,-4 5 1-15,0 2 11 16,-2-10-3-16,0 2-76 15,3-6 410-15,6 1-284 16</inkml:trace>
  <inkml:trace contextRef="#ctx0" brushRef="#br0" timeOffset="-87271.182">20927 16432 869 0,'65'-38'393'0,"-48"32"-184"16,-11-9-52-16,-5 13-54 15,16-4-16-15,-17-4-5 16,5 6 4-16,-13-1-1 15,6-2-2-15,-9 5-15 16,-10-1-9-16,14 0-20 0,-9 2-9 16,0 2-12-16,-9 5-4 15,-8-3-8 1,-10 3-3-16,5 1-2 16,4 2-1-16,-4 3 0 0,2 3 0 15,7 4-1-15,0 11-1 16,0-3-2-16,19 7 0 15,-15-11-2-15,3-4 1 16,29 7 1-16,-2-13 0 31,-3-7 2-31,1 2 2 0,32 33 0 0,8-7 2 0,-4-18 1 16,-8-2 1-16,4-12 1 16,3-9 0-16,-3-14-2 15,4-14-4-15,-5-8-15 16,3 2-2-16,-9-4-13 15,1-8-8-15,-4 0-4 16,-13 3-1-16,3 16 13 16,-3 9 10-16,-5 16 5 15,5 13-2-15,-13 9-1 16,-1 4-2-16,-9 7 8 16,0 6 4-16,0 19 0 15,-3 5 1-15,-3 25 5 16,-12-5 5-16,1 4 21 15,-7 5 13-15,-7 8 23 16,1 19 6-16,-6-11-12 16,0 3-10-16,10-21-22 15,5-11-9-15,6 8-3 16,3-6 0-16,-7-26 1 0,19 7-1 16,-5-39 6-16,-5-5-2 15,15-4-25-15,-25-21-10 16,9-7-16-16,4-20-9 15,6-13 14-15,10-12 7 16,14 5 8-16,-13 6 9 16,1 23 9-16,-4 10 1 0,-6 8-1 15,15 11 1-15,4-19-2 16,14 12-1-16,-9-20-1 16,4 1 0-16,8-12 2 15,1-10 0-15,23 3 1 16,9-6-1-16,0 18 1 15,12 0 3-15,6 9 1 16,6 7 0-16,3 13-1 16,1-3-1-16,-1 22-2 15,-6-1 1-15,-18-5 1 16,-13 4 1-16,-13-8 2 16,-17 2 24-16,-3 8 442 15,-10-1-345-15</inkml:trace>
  <inkml:trace contextRef="#ctx0" brushRef="#br0" timeOffset="-78908.88">17647 16676 334 0,'82'-44'234'15,"-75"34"-7"-15,-11 18-57 16,-5-3-24-16,12-9-42 16,4 13-15-16,-7-15-30 15,6 4-8-15,-16 5-5 0,10-1-2 16,-1 0 2-16,-8 9 0 16,9-22-4-1,0 14-3-15,10 3-6 0,0-1-2 16,-15 6-1-16,4-17-1 15,-15 10 0-15,4-6-1 16,14 4-7-16,-14 9-3 16,23-3-2-16,-9-3-3 15,7 0-5-15,-7-9 1 0,-5 6-3 16,9 1 0-16,-7-3 7 16,1 0 4-16,0-1 5 15,5-3 4-15,5 1-5 16,18 1-3-16,-29 2-7 15,7 0-2-15,-5-10-3 16,5-5-2-16,-3 12 0 16,-5-2-1-16,2-1 0 15,0 6 3-15,-1 0 2 16,0 0 1-16,0 5-1 16,-2-2-2-16,-1 6 0 15,-7 15 2-15,0-20 3 16,1-4 1-16,2-5-1 15,-1 16-2-15,15-6-4 16,2-5 0-16,3 8-3 0,-8-7 1 16,-3-5 0-16,6 3 0 15,-7-1 2 1,0 2 15-16,-1 0-35 16,2 0 481-16,0 3-351 0</inkml:trace>
  <inkml:trace contextRef="#ctx0" brushRef="#br0" timeOffset="-66357.2">21286 15897 300 0,'52'-28'205'0,"-68"26"4"16,-1 3-76-16,-6 3-14 16,2 4-43-16,-5-8-16 15,2-2-5-15,0 3 3 16,-4-7 7-16,6 1 2 0,-7 1-12 15,-15-8-5-15,2-1-6 16,-2 1-2-16,-6-1-11 16,16 0-5-16,-17-2-8 15,-4 1 1-15,1 3 5 16,-14-1 0-16,9 1-1 16,-2-4-3-16,-16-5-4 15,9 8 0-15,-21 1 1 16,-9-9 1-16,10-8 0 15,-12-6-1-15,0 0-2 16,2 22-1-16,-12 5-5 16,-6-2 1-16,-5 3 0 15,-4-12 0-15,-2 3 5 16,-2 11 2-16,-2-7-1 16,-8 4 1-16,-3 6-3 15,6-3-2-15,-5-1-1 16,15 10-2-16,-8-12-1 15,2 1-2-15,5 17-2 16,-13-11 0-16,-3 13-2 16,3 2 0-16,-1-1 0 0,3-6-1 15,8 7 0-15,2-2 0 0,-8 4-1 16,5 9 0 0,10 10 1-16,2 3-1 15,13-10 0-15,-7 6-1 16,2-6 1-16,-8 1 0 0,14 9 0 15,4-4 0 1,10 0 0-16,5 2 0 0,-3 8 0 16,12 2-1-16,-7 3 0 15,29 2-1-15,-5-3 1 16,-1-4 0-16,21 2-1 16,-21-6 0-16,20 2 0 15,10 5-2-15,8 6 0 16,5-3-1-16,15 0-1 15,6 2 0-15,11-8-1 16,9 4 0-16,15-16 0 16,5-8 0-16,19-7 3 15,10-4-1-15,13 7 2 16,8-7 2-16,10 2 0 16,6-4 1-16,12-7-1 15,4 4 1-15,10 5 0 16,-5 2 0-16,4-4 1 0,0 7-1 15,3-12 0-15,7 4 1 16,-7 12 0-16,3-6-1 16,-2 6 0-16,-5 14 0 15,-1-16 0-15,-3-3 0 16,-3 8 1-16,-3-13-1 16,11 4 0-16,6 4 0 15,-4-16 0-15,5 9 1 0,-3-1-1 16,0 4 0-16,-4-9 1 15,0-18-1-15,2 9 1 16,-7 2 0-16,2 4 0 16,-11 10 1-16,6-7-1 15,-4-7 0-15,-2 8 0 16,12-6-1-16,-13 6 1 16,3-10 0-16,-2-5 1 15,-11 2-1-15,9-7 1 16,-5 5-1-16,-3-13 1 15,-1-12 0-15,-4 0 0 16,3 6 1-16,-4 0-1 16,-1-9-1-16,-8 1 0 15,0-16 1-15,-1 7 0 16,-4 9-1-16,-11-11 1 16,-28 19 0-1,-26 12 0-15,2 1 1 0,58-42-1 16,-14 5 0-16,-2 2 1 15,-39-3 1-15,-5 14 0 0,5-3 2 16,-25-7-2-16,-4 16 1 16,-14-11-1-16,-7 3-1 15,-3 9-1-15,-12-4 0 16,-4 2-1-16,-5-10 0 0,-6 5 0 16,-1-5 0-16,3 17 7 15,-3-13 5 1,-1 8 11-16,8 3 3 0,-9-22-5 15,-3 19-5-15,-4-10-11 16,-4 6-2 0,6 9-2-16,3 0-1 0,3 5-1 15,-6-2 0-15,-8 0-1 16,-7 11 1-16,-5-3 0 16,-4 7 0-16,10 5 0 15,2-4-1-15,-3 0 0 16,13 3 3-16,-13 4-41 15,13 5-25-15,6 3 39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0:39:15.226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74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20-10-05T00:41:19.965"/>
    </inkml:context>
  </inkml:definitions>
  <inkml:trace contextRef="#ctx0" brushRef="#br0">1843 5785 434 0,'58'-28'264'15,"-57"27"0"-15,-3 3-73 16,-5-2-45-16,6 0-30 15,0 0-40-15,0 0-8 16,1 0 1-16,-1 0 14 16,0 0 11-16,1 0-3 15,0 0-17-15,0 0-21 16,0 0-29-16,0 0-11 0,0 0-10 16,4 10-2-1,14 39 4-15,-27-19-2 0,-2 4 0 16,4 5 0-16,-5-1 0 15,10 2 0-15,-9-6 0 16,0-6 0-16,-2 1 0 16,2-2 1-16,3-4-1 15,0-7 1-15,7-9 7 16,-9-7-1-16,5-9 0 16,5-6-2-16,-5-10-8 15,10-4 0-15,-1-2-6 16,5-4-5-16,9-2-2 15,-3-1-2-15,8-5 5 16,-10 4 3-16,3-2 3 0,5 5 2 16,-3 7 1-1,7 0-1-15,9 4 0 16,-10 0 0-16,8 4 1 16,-3 6 0-16,-9 3-2 15,9 5 0-15,-12 8-2 0,-5 3 0 16,-1 13 0-16,-17 2 0 15,11 1 0-15,6 7 0 16,-9 6 2-16,10 4 0 16,-14-1 3-16,-9 0 0 15,5-2 2-15,-4 4 0 0,2-2 1 16,3 0 0 0,-3-8-1-16,4-4 0 15,-1-6 1-15,2-6 1 0,1-6 2 16,0-3-11-16,1-3-61 15,-1 0-41-15,1-1 60 16</inkml:trace>
  <inkml:trace contextRef="#ctx0" brushRef="#br0" timeOffset="378.11">2064 5989 835 0,'-80'-62'381'0,"78"54"-156"0,4 7-35 16,7-2-43-16,-1-3-21 16,11 3-45-16,2-7-14 15,0 9-4-15,4 3-2 16,-3-2-7-16,1 3-5 0,-12-7-28 16,-1 0-8-16,2 4-7 15,0 0 0-15,2 1 0 16,-1-1 9-16,-7 0-62 15,-3-2-54-15,-5-5 65 16</inkml:trace>
  <inkml:trace contextRef="#ctx0" brushRef="#br0" timeOffset="1230.86">2460 5912 699 0,'0'0'349'16,"0"-1"-109"-16,0 0-29 0,0 0-72 16,0 0-30-16,0 0-36 15,0 0-4 1,0 0 10-16,0 0 9 0,0 0 6 15,0-1-7-15,0 1-14 16,0 0-13-16,-1 1-21 16,0 0-8-16,-9 5-17 15,-37 27-5-15,25-13-6 16,12 2-1-16,-13-4-2 16,3 3 0-16,5 1 0 15,-3-2 0-15,8-3 0 16,7 0-1-16,3 0 0 15,-4-2-1-15,10 0 2 16,-2-3-1-16,6-4 1 16,5-2 0-16,0-5 0 15,13 2 1-15,5-7 1 16,7-4 0-16,6-6-1 16,-3-7 0-16,0-2 0 0,-13-7-1 15,-13 3-3 1,8-3 0-16,-1 0 1 15,1 5 1-15,9 1 1 0,-14 9 1 16,-16-2 0-16,1 6 1 16,-7 8-1-16,-6-3-1 15,-1 7-4-15,-4 4-2 0,-5 1 0 16,-1 6 0 0,2 7 2-16,6 0 2 15,-5 2 1-15,1-2 0 0,-2 0 1 16,-1-2 1-16,12 1 2 15,2-1 0-15,5-3 1 16,2-1-1-16,4-1 1 16,9-3 0-16,-4-2-1 15,-1 0 0-15,10-3-1 16,-5 3 0-16,10-5-1 16,0 0 1-16,-9-1-7 15,2 0-24-15,-3-2-55 16,-4-5-25-16,6-1 59 15</inkml:trace>
  <inkml:trace contextRef="#ctx0" brushRef="#br0" timeOffset="2452.38">2989 5872 365 0,'35'-102'277'16,"-25"88"5"-16,-3-6-46 15,0 7-14-15,-2 3-34 0,-3-1-18 16,0 11-31-16,-2 0-19 16,0 5-31-16,-1-5-10 15,0 0-15-15,-5 19-9 16,-7 45-19-1,4-28-7-15,0 7-13 0,-3-3-3 16,-3 1-3-16,3 0-2 16,-2-5-2-16,6-3-1 15,-3-8-1-15,3-3 1 16,-2-10 0-16,2-1 1 16,7-9-18-16,0-5-22 0,3-10-35 15,5-3-27 1,-1-10-34-16,6 0-1 0,3 0 4 15,-9-1 21-15,0 1 52 16,-9-4 23-16,-1 9 29 16,1 4 3-16,-2 11 15 15,3 7 14-15,5 2 26 16,-3 4 12-16,0-2 12 16,2-1-4-16,-4 2-11 15,4-3-4-15,-2-3-9 16,0 0-3-16,3 2-7 15,15 4-4-15,33 6-10 16,-28-16-5-16,1-6-7 16,5 0-1-16,0-4-1 15,-1-3 2-15,6-1-2 16,-6-2-2-16,1 5-3 16,-7-2-1-16,-10 2-3 15,-3 7-1-15,-4 5-4 0,3 4 0 16,-4 18 2-1,-9-3 1-15,-9 1 4 0,-4 9-1 16,-3-5-3-16,8 7-1 16,-2 1 0-16,3-10-1 15,3 1 0-15,3-2-1 16,3-3 1-16,0 2 0 16,5-3 0-16,4-5 0 0,5-1 0 15,4-1 1-15,5-7 0 16,5 1 1-16,9-6 0 15,-3 0-1-15,-3-4 0 16,-5-3 1-16,-9-3 2 16,5-5-1-16,1 0 0 15,1 4 1-15,-6-2-2 16,-2 2 0-16,-5 3 0 16,-6-5 1-16,-1 4 0 15,-6-2-1-15,-4-4 0 16,-5-1-1-16,-1 0-1 15,-6 2-1-15,-3-2-2 16,0 8-1-16,-5 1-6 16,10 3-4-16,-3 14-3 15,-1 5-1-15,7 6-14 16,-10 7-30-16,10-2-80 16,3 6 30-16,3 9 51 0</inkml:trace>
  <inkml:trace contextRef="#ctx0" brushRef="#br0" timeOffset="3584.04">3562 5951 576 0,'52'-63'348'0,"-47"57"-25"0,24-5-47 16,-23 3-71-1,2 8-38-15,-4-5-48 16,-4 2-21-16,1 0-29 0,-1 2-4 15,0 1-9-15,0 0-3 16,0 0-2-16,0 0-2 16,0 3-4-16,0 15-4 15,-3 28-11-15,-6-24-4 16,0 5-11 0,1-3-3-16,-3 5-6 0,0-5-1 0,1-3-1 15,2-2 0-15,2-6 1 16,6 2 1-16,-2-9 4 15,1-4 0-15,-2-8-4 16,1-4-2-16,5-5-6 16,-6-5-5-16,16-5-1 15,5-7-2-15,2-6 0 16,18-2 1-16,-6 9 3 16,0-1 4-16,4 18 0 15,-7 4 1-15,-11 1-1 16,6 5 0-16,-14-2-2 15,2 7 2-15,6 12 2 16,-13-1 0-16,6 6 2 16,-1 1 0-16,-7-2 1 15,5 7-2-15,-8 0 1 16,-2-2 0-16,-2 1 1 16,-2 0-1-16,-4-3 1 0,7 0-1 15,-7-4 0 1,1-4 0-16,10 1-1 0,-3-2 1 15,11-2-1-15,7 1 1 16,1-6 0-16,4-4 0 16,5-4 1-16,0-5-1 15,-1-2-1-15,8-2 0 16,1-6 1-16,2 2 0 0,6-4 1 16,-2 2 0-16,-8-4-1 15,-5-1 1-15,-2 4 0 16,-10-5 0-16,-3 6 0 15,-3 1 1-15,-8-5 2 16,-2 3-1-16,-8 0-1 16,-5 2-3-16,-1 7-5 15,3 9-3-15,-6 8-1 16,-3 2 1-16,-4 17 5 16,-4-9 2-16,12 7 1 15,4 3 1-15,2-4 1 16,5 6 0-16,4-1 0 15,1 1 0-15,1-3-1 16,0-1 1-16,4-8-1 16,-1 1-1-16,10 0 2 15,2-1 0-15,7-1-1 0,3-8 1 16,3-14-3 0,1-3-12-16,4-7-62 15,2-5-12-15,5 2 44 0</inkml:trace>
  <inkml:trace contextRef="#ctx0" brushRef="#br0" timeOffset="4025.13">4936 5566 979 0,'0'-1'494'0,"4"-1"-182"15,-2 2-81 1,-2 0-17-16,0 0-47 0,0 0-17 16,0 0-31-1,0 0-18-15,0 0-41 0,-1 5-17 16,0 2-27-16,-1 0-6 15,-7 25-5 1,7-26-18-16,-3-4-82 0,1-1-44 16,1-4 76-16</inkml:trace>
  <inkml:trace contextRef="#ctx0" brushRef="#br0" timeOffset="4351.88">4896 5967 708 0,'-7'-1'421'0,"3"2"19"16,3-1-152-16,1 1-57 15,0-1-17-15,0 0-52 16,0 0-30-16,0 0-38 16,0 0-15-16,0 0-23 15,0 0-9-15,0 5-18 0,0 7-8 16,-5 28-12-16,2-30-2 16,-3 1 1-16,1 3-9 15,1-3-64-15,3 2-1 16,3-5 29-16</inkml:trace>
  <inkml:trace contextRef="#ctx0" brushRef="#br0" timeOffset="7502.33">5754 5640 377 0,'3'-4'252'15,"5"2"4"1,-6-4-66-16,-2 1-19 0,-2 1-31 15,-2-1-20-15,-1 3-4 16,8 1-6-16,4 1-7 16,-5 0-8-16,-2 0-23 15,0-1-12-15,-1 1-11 16,0 0 0-16,0 0-5 16,-9 5-1-16,-33 21 0 15,25-16-2-15,-1 2-7 16,-1 1-1-16,-5-3-4 15,-7-3-5-15,5-2-6 16,-2-2-4-16,8-2-5 16,3-1-1-16,2-3-4 15,4 2-2-15,5 1-2 16,2 0 0-16,0 1-1 0,2-1 0 16,3 0-1-1,-1 0 0-15,1 0-1 16,0 0 0-16,0 0 1 0,0 0 0 15,-1 0 0-15,0 0 1 16,1 0 0-16,-2 0 0 16,1 6 0-16,0 2 1 15,-1-2 0-15,-8 30 0 16,6-24 0-16,-3 0 0 0,-1-1 0 31,-3 1 0-31,1 2 0 0,0-4 1 16,1 3 0-16,0-5 0 0,7-6 0 15,0 0 0-15,2-5-1 16,0 3-1-16,0-1-1 16,0 0-1-16,0 0-1 15,12-3 1-15,26-12-1 16,-28 4 0-16,3 5 0 16,9 0 0-16,-6 3 0 15,0 5 1-15,-1 3-1 16,-25 2 0-16,20 3 0 15,0 2 0-15,-4 4 1 16,18-1 1-16,-19 6-1 16,-2 0 2-16,0-1 0 15,-31 7 1-15,26-4 0 16,-3-5 1-16,-14 1 2 0,34-3 0 16,-28-2 3-16,-4-3 2 15,8-2 1-15,-13-5 2 16,-1 1 0-16,2-3 0 15,-4-1-2-15,-1-3-2 16,-1-6-2-16,8 1 0 16,-5-4-3-16,2-2-1 15,9 6-2-15,-3 1-3 16,13 6-3-16,0 1-1 0,-1 2-3 16,3-2 0-1,0 0-13-15,0 0-13 16,0 0-42-16,-2 8-30 0,2-2-44 15,2-1-33-15,28 24 121 16</inkml:trace>
  <inkml:trace contextRef="#ctx0" brushRef="#br0" timeOffset="8084.31">5904 5701 616 0,'70'-44'343'15,"-75"46"-6"-15,5 3-83 16,-3 3-28-16,10 0-26 15,-15 1-66-15,-6 2-27 16,0 8-36-16,-15 0-7 16,16 11-15-16,-3-5-9 15,-2 4-12-15,1-6-6 0,-3-2-7 16,2 4-3-16,7-6-5 16,3 1-1-16,1-3-2 15,8 2-1-15,1-5-2 16,-1-4 1-1,11-3 1-15,-1-3 0 0,8-4 2 16,7 0-1-16,1-10 0 16,-1-1 0-16,1-7-1 15,0-4 0-15,-1 2 1 16,-2-6 0-16,-2 2 0 16,-6-1 1-16,-7-6 0 15,-4 3 1-15,-5 4-1 16,-11-4-1-16,-3 7-3 15,-12 1-1-15,6 6-6 16,3 9-1-16,-2 5 0 16,9 1 1-16,-9 3 1 15,2 3 1-15,1 0 0 16,1 3 2-16,5 1-32 16,-4-4-26-16,8 0-65 0,6 2-46 15,5-1 107-15</inkml:trace>
  <inkml:trace contextRef="#ctx0" brushRef="#br0" timeOffset="8698.23">6392 5650 881 0,'8'-9'448'0,"-2"1"-88"16,0 3-95-16,-4 3-36 16,-2-1-38-16,-5 7-76 15,3-4-30-15,1 0-48 16,-11 7-8-16,-35 40-9 16,25-23-4-16,-1 6-6 15,0-4-2-15,6 4 0 16,-2-3-1-16,5-5-1 15,-6 2-1-15,5-7-2 16,6 5-1-16,7-6-1 16,5 1 0-16,6 0-1 15,0-6 1-15,2 2 2 16,5 1-1-16,5-5 0 16,1-2 1-16,5-7-2 0,1-6 1 15,-3-6 0-15,1-2 0 16,0-6-2-16,-9-6 0 15,-11 2 0-15,15-4 1 16,-8-1 1-16,5 4 1 16,-1-6 1-16,-39 4 0 15,18-1 0-15,-1 1-2 16,-8 4 0 0,23 0-2-16,-25 6 0 0,-5 0-3 15,2 6-2-15,-3 3-1 0,-1 5-3 16,-1 5-1-16,3 8 0 15,-7 0 1-15,3 7 1 16,7 2 0-16,-3 3 7 16,9 5-21-16,-4 1-45 15,3 1-25-15,6-1-65 16,-1-3-31-16,8-3-76 16,5-1 162-16</inkml:trace>
  <inkml:trace contextRef="#ctx0" brushRef="#br0" timeOffset="9391.79">6741 6001 816 0,'-37'-12'449'0,"37"9"-57"0,6 2-101 15,-3-2-65-15,-3 3-44 16,-1 0-70-16,0 0-27 16,0 0-41-16,0 0-6 0,-2 6-13 15,0-1-8-15,-2 6-10 16,-11 26-1-16,13-33 10 15,3 1-22-15,0-4 356 16,-1-1-262-16</inkml:trace>
  <inkml:trace contextRef="#ctx0" brushRef="#br0" timeOffset="10681.858">7393 5760 366 0,'0'0'264'15,"0"0"45"1,0 0-30-16,0-1-52 0,0 0-22 15,2 0-45-15,11-5-24 16,0-10-32-16,-9 11-11 16,-2 1-12-16,-20 0 2 0,37 0 0 15,-19 1-7-15,-6-1-19 16,18-3-11 0,-23 3-21-16,3 0-6 15,-11 0-9-15,-4 4-5 0,-3 4-5 16,-10 2-2-16,6 8-3 15,1 4-1-15,5 2 1 16,-2-2 2-16,3 3-1 16,9 0-1-16,3 0 1 15,8-2 0-15,7-3 1 16,2 0 2-16,-3-8 1 16,5-6 2-16,7 2 0 15,5-10 1-15,8-2-1 16,1-4 0-16,-2-11-1 15,-2 3-1-15,-2-7 2 16,8 3-1-16,-19 0 0 16,0 1 1-16,-4 8-2 15,-15 4-2-15,3 7-12 16,-4 4-3-16,-8 15-6 16,1 3 1-16,-1 15 9 0,-3 11 2 15,-2 6 4-15,1 4 1 16,-7 3 3-16,2-7 0 15,6 6 2-15,1 5 1 16,8 2 0-16,5 7 1 16,-10-17 1-16,4-4 1 15,2-10-1-15,-11-5 1 16,7-2 1-16,-4-4 0 16,4-9 4-16,-2-7 1 0,-3-7 4 15,0-6-1-15,-5-5-1 16,6-2-4-16,-5-8-9 15,7-10-5-15,-2-2-6 16,2 3 0-16,8 2 4 16,-3 8 3-16,9 6 1 15,1-9 0-15,9 5 0 16,-1-2 1-16,10-3 1 16,3 1 1-16,7-1 7 15,10 3 5-15,15-5 4 16,-8 5 4-16,11 0-4 15,-2 8-2-15,-5 7-4 16,6 1-1-16,-13 7-4 16,-10-1 0-16,-11 1 8 15,-6 4-6-15,-27-3-44 16,12-3 416-16,-7-4-299 16</inkml:trace>
  <inkml:trace contextRef="#ctx0" brushRef="#br0" timeOffset="11391.449">8247 5876 768 0,'27'-42'407'0,"-26"39"-85"16,-2-6-94-16,1 10-64 15,2 2-35 1,0-3-46-16,-2 0-11 15,0 0-18-15,0 0-4 0,-2 0 1 16,1 0 2-16,-3 9-8 16,1 16-6-16,-54 31-14 15,24-28-10-15,-7 1-6 16,0-5-3-16,4 1-1 16,0-5 0-16,7-7-1 15,1-1 1-15,7-6-2 16,6-2 4-16,6-4-40 15,6-4-29-15,7-4-99 16,5-3-36-16,4-1 119 16</inkml:trace>
  <inkml:trace contextRef="#ctx0" brushRef="#br0" timeOffset="11676.55">8090 5849 587 0,'6'-9'403'16,"-8"9"35"-16,-2-6-146 16,9 9-95-16,-5-1-39 15,10 4-44-15,-1 4-7 16,-5 0-32-16,9 6-15 0,-8 0-23 16,4 6-7-16,0-3-4 15,3 2-3-15,8-2-5 16,-3-2-4-16,6-1-7 15,-8-3-1-15,0-1 1 16,-4-3-1-16,0-4 9 16,2 0-18-16,15-9-43 15,-10-4 416-15,-7-4-298 16</inkml:trace>
  <inkml:trace contextRef="#ctx0" brushRef="#br0" timeOffset="12414.53">9098 5594 769 0,'11'-7'352'0,"-6"3"-154"0,-7-2-15 16,5 4-49-16,-5 2-21 15,2 0-13-15,0 0-9 16,0 0-5-16,-1 5-1 16,-2 16-16-16,-17 32-11 15,7-16-10-15,7 9-6 0,-17-3-11 16,10 2-6-16,-8-6-8 16,-5-3-5-1,12 0-7-15,-6-10 1 0,7-2-2 16,1-5 0-1,-1-4 0-15,4 3-1 0,1-9-3 16,3-2-19-16,0-4-44 16,3-3-20-16,1-4-47 15,1 2 77-15</inkml:trace>
  <inkml:trace contextRef="#ctx0" brushRef="#br0" timeOffset="13357.75">9298 5858 776 0,'72'10'415'0,"-73"-17"-110"16,3 0-124-16,3-2-25 15,1-1-42-15,0-3-4 16,-2 8-16-16,-1 5-11 0,-3 6-10 16,0 1-7-16,-4 5-13 15,-3 1 3-15,-2 7-15 16,-18 5-7-1,14 3-12-15,-5-1-6 0,4 0-4 16,14-1-3-16,-12-6-2 16,6 0-1-16,-3-7-1 15,6-3 1-15,-2-5 0 16,4-5 0-16,1-3-1 16,0 2-1-16,0 0-4 15,0 0-2-15,4-21-5 16,27-35-2-16,-9 30-5 15,-5-1-1-15,14-1 4 16,7 5 2-16,-12-1 9 16,-2 7 0-16,0 8-1 15,-5-4 0-15,-3 11-2 16,3 4-1-16,-3 12-1 16,3 3-1-16,-13 12 3 15,1-3 1-15,-6 1 1 0,-4 2 1 16,7-2 1-1,-10-3 0-15,-4-2 3 0,5 1-1 16,-7-5 0-16,2 0 1 16,1-5-1-16,9-1 2 15,-14-7 1-15,16 0 1 16,2-6-2-16,-4-4 0 16,16-4-4-16,-9-5-2 15,6 1-1-15,-3-3-1 16,4-3-1-16,4-6 1 15,4 1 1-15,-4 2 1 0,2 7-1 16,1 3 1-16,-2 2 1 16,4 5 1-16,0-4 1 15,-6 5 4-15,-12-1 1 16,13 2 0-16,-5 4 0 16,4 4-2-16,10 5-1 15,-16 0 0-15,-3 3 0 16,-1 2-1-16,-5 1-1 15,-3 1 0-15,-5 5 2 16,-5-1-1-16,1 5 0 16,0-3 0-16,-2-5 0 15,-4 3-1-15,6-8 1 16,3 1 0-16,0-3-1 16,7-2-1-16,5-7-7 15,-15-4-22-15,26-7-66 16,7-4-36-16,-2-5 73 0</inkml:trace>
  <inkml:trace contextRef="#ctx0" brushRef="#br0" timeOffset="13922.56">10182 5908 849 0,'67'-33'465'16,"-67"40"-124"-16,-3-6-107 15,-1-2-32-15,-3 3-62 16,-3 0-28-16,-4 9-25 16,-1 6-9-16,-2-1-14 15,-2-3-3-15,3 2-10 16,3 4-8-16,-3-3-13 15,9 4-8-15,-4-6-11 16,6-4-4-16,8 3-4 16,-3-2 0-16,6 1-1 15,1-1 1-15,0-1 0 16,3-4 0-16,4 0 0 0,-3-3 1 16,4-1 0-1,2-1 0-15,-2-4 0 16,2-5 0-16,0-3-1 0,-3-5 1 15,7-5-2-15,0 1 0 16,-3-1 1-16,1 0 0 16,-8 2 2-16,-7-3 0 15,-4 0-1-15,-1 2 0 16,-7 4-4-16,0 2-2 16,-4 7-4-16,-1-1-2 15,-3 10-1-15,2 8 1 16,-1 1 0-16,2-1 2 0,0-1 5 15,1 1-18-15,-1 2-31 16,5 1-31-16,-1 3-71 16,1-3-38-16,3-4-127 15,-1 2-86-15,6-1 251 16</inkml:trace>
  <inkml:trace contextRef="#ctx0" brushRef="#br0" timeOffset="14321.12">10944 5465 1140 0,'9'-10'528'16,"-5"5"-200"-16,-8 1-93 16,4 8-75-16,-5 0-29 15,0 4-55-15,9 8-12 16,-6 5-19-16,-7 5-5 16,-2 9-3-16,-5 5 1 15,-4 12-2-15,2 6-3 0,-6 1-8 16,-1-1-6-16,-6-10-7 15,8-3-2-15,0-8-2 16,3-2-1-16,11-4-1 16,-6-8 0-16,5-5-4 15,5-5-18-15,4-8-49 16,1-3-39-16,10-7 381 16,0-3-236-16</inkml:trace>
  <inkml:trace contextRef="#ctx0" brushRef="#br0" timeOffset="15305.868">8814 6258 190 0,'-36'-59'117'0,"27"63"9"15,1-1-52-15,0-1 2 16,3 0 9-16,-2 3 3 15,2 0 20-15,0 2 11 16,-3-1 23-16,4 4 2 16,-2-2-5-16,2 2-5 15,3-2-18-15,0 0-8 16,2 1-18-16,2-2-8 16,4 7-2-16,1-7 5 0,3 3 5 15,5 0-3-15,5-8 7 16,0 8-4-1,11-6-6-15,5 0 2 16,13 0-14-16,9-5-4 0,6 1-18 16,10 2-11-16,-2 1-15 15,7 3-6-15,14-3-4 16,-5 0 0-16,21 2-2 16,0-2 2-16,5-3-3 15,3-4-1-15,7-2-1 16,4 0-1-16,-2 2-1 15,7 2-1-15,-6-1 1 16,2 0-3-16,-4-1 0 16,-4 3 0-16,-16-5-1 15,-10-9 0-15,-16 11-1 16,-10 5 0-16,-20 6-1 16,-8 10-1-16,-20-5 0 15,-15-8-1-15,-7 12 1 16,-3-12 0-16,-2 8 5 0,1 3 2 15,-1-12 1-15,-3 8 2 16,-8-11-1-16,5 0-6 16,0-8-28-16,2-8-39 15,3-6 314-15,3-5-208 16</inkml:trace>
  <inkml:trace contextRef="#ctx0" brushRef="#br0" timeOffset="33031.32">9318 6668 264 0,'91'-30'167'16,"-84"27"-25"-16,2 0-21 16,0 2-4-16,-2-6-12 15,0 4 8-15,0-5 2 0,1 5-13 16,3 4-9 0,-3 1 2-16,-8 7-2 15,3-4 7-15,-5 2 7 0,-3 0-7 16,5-2-11-16,-8-1-7 15,1-3-16-15,7 3-7 16,-5-3-10-16,-3 1-2 16,-1 1-5-16,-5-3-4 15,0 4-11-15,-1 2-3 16,-4 0-8-16,-11-1-2 16,13 1-6-16,-3 2-1 15,1-3-1-15,11 0-3 0,-12 3 0 16,7-7-1-1,2 2-1-15,1 3 1 0,3-6 0 16,1 1 0-16,3-1 2 16,-1-2 0-16,3 2 0 15,0 0 1-15,0-1-1 16,0-1-1-16,0 1-1 16,0 0-1-16,0 0-1 15,0 0 0-15,0 1-2 16,0 0 0-16,-1 0-1 15,-1 1 0-15,-12 5 0 16,-28 33 0-16,30-16 1 16,8 0-1-16,-5-1 2 15,-3-5 1-15,0-7 0 16,-3 2 0-16,13-3 0 16,1-3 0-16,-1-4 0 15,7-2 0-15,-4 0 0 16,0 0 0-16,2-1 1 15,4-4-1-15,4-5-3 0,34-32 1 16,-27 28-2-16,3 3 0 16,2 4 1-16,-11-4-1 15,0 12-3-15,2 10 1 16,-3 6-2-16,-2 1 1 16,-3 3 2-16,-3 0 1 15,-2 0 2-15,2 6 1 0,-4-4 0 16,0-2 1-1,-7-2 0-15,-4 0 0 16,-1 1 1-16,-6 1 1 16,-4-2 2-16,0-3 3 0,-12-4 4 15,10-1 1-15,-4-7 1 16,-2 1-1-16,2-5-1 16,-7-5-2-16,6-5-1 15,2 0-3-15,8 6-4 16,6-5-1-16,5 4-2 15,4-1 5-15,7-3-28 16,-4 1-24-16,3-4-102 16,4-6 47-16,3 6 48 15</inkml:trace>
  <inkml:trace contextRef="#ctx0" brushRef="#br0" timeOffset="33969.759">9691 6729 527 0,'89'-16'319'15,"-82"8"-15"-15,-13 2-147 16,13-2-11-16,0 3-25 16,-7 5-3-16,4-2 9 15,-11 1 8-15,0 1-10 16,8-1-11-16,-8 1-29 16,3 1-17-16,-10 2-15 0,-9 2-7 15,-3 1-18 1,-3 0-8-16,-2-4-11 15,0 4-3-15,1-2-5 16,-5-4 0-16,12 7-1 16,5-1-2-16,-3 5 0 0,10-3-2 15,0 6 0-15,-5-9-1 16,12 9-1-16,1-3 0 16,6-5 2-16,12 7-1 15,-2-6 1-15,5 5 1 16,1-2 0-16,-3-2 2 15,7 4-1-15,-4-2 0 0,1 5 1 16,4 3 0-16,-7-2 0 16,2 3 1-16,-6 1-1 15,-7-4 1-15,-3 7 1 16,-3-1 0-16,-8-2 1 16,-1 3 1-16,-9-9 1 15,1 0 0-15,-5-3 2 16,-3-5-1-16,6 2 1 15,-3-4-1-15,0-4 0 16,3 1 1-16,-3-6 0 16,3-8 1-16,3 0-2 15,1-4-2-15,6-2-3 16,1 1-1-16,8 0-3 16,5-2 0-16,3 3 0 15,6 0 1-15,2 1 0 16,5-2 1-16,5-7 3 15,2 3 6-15,4-4 8 0,-1-1 5 16,3 3 6-16,-2-3 1 16,-7 0-5-16,0 4-3 15,-3 4-9-15,-5 3-6 16,-2 6-3-16,-4 1-1 16,-4 6-22-16,-2 0-36 15,-2 4 197-15,0 2-124 16</inkml:trace>
  <inkml:trace contextRef="#ctx0" brushRef="#br0" timeOffset="34830.49">10137 6788 914 0,'54'52'419'0,"-55"-62"-155"0,2 7-55 16,-1-3-32-16,-2 2-17 15,1 4-37 1,1 0-19-16,-1 0-23 0,0 0-10 15,0-1-20 1,-7-1-10-16,-9-2-19 0,-30-1-8 16,21-1-9-16,5 17-4 15,-4-2-1-15,8 7-1 16,-5 7-1-16,4-6 0 16,0-4 0-16,-4-2 0 15,16 3 1-15,0-1-1 0,7 0 0 16,4-3-1-16,1-1 1 15,-1-7-2 1,7 2 1-16,3 2 0 0,7-8 1 16,0-1 0-16,1-7-1 15,3-4 0-15,-6-4-2 16,1 3-3-16,-1-5-1 16,-10-3 0-16,2 4 0 15,-7-4 2-15,-2 17-5 16,-1 3-6-16,-7 10-4 15,-1 11 0-15,-6 2 3 16,-5 3 5-16,5 14 3 16,-9 0 2-16,4 7 2 15,11 8 2-15,-11 7 2 16,-4 5 1-16,0 7 2 16,-4 0 0-16,-2-13 2 15,9-6 0-15,-1-12 1 16,-5-7 2-16,8-6 2 15,1-1 2-15,-8-15 3 16,3-5 0-16,-2-5-3 0,0-5-5 16,4-13-8-16,-4-6-4 15,4-11-13-15,5-6-8 16,8-3-19-16,5-8-4 16,6 4 8-16,6 7 11 0,8 2 22 15,1 14 7 1,7 2 5-16,3 2 10 15,6 10 15-15,7 1 7 16,2 7 12-16,-2 2-3 16,1 6-8-16,-6 3-5 0,-4 1-15 15,1 2-4 1,-12-5 13-16,-3-3-12 0,-9-4 125 16,-4-4-700-16,-1-9 446 15</inkml:trace>
  <inkml:trace contextRef="#ctx0" brushRef="#br0" timeOffset="35728.94">11809 6073 450 0,'26'-62'311'16,"-28"62"1"-16,0-1-124 15,3 1-38-15,-1 0-42 16,0 0-9-16,0 0-1 16,0 0 3-16,0 0 1 15,0 0-4-15,0 0-13 16,7 2-5-16,16 5-10 15,25 4-7-15,-21-11-10 16,6 0-7-16,-2-4-17 16,1 1-8-16,0-1-10 15,-6-4-2-15,-7 5-5 16,0-4 1-16,-3 2-2 16,-2 5 9-16,-7-6-46 15,-1 6-26-15,-7 0-67 16,-7 0 307-16,0 8-152 15</inkml:trace>
  <inkml:trace contextRef="#ctx0" brushRef="#br0" timeOffset="36068.57">11860 6164 724 0,'-54'82'374'0,"54"-82"-80"16,6 0-59-16,4 0-48 16,6-5-10-16,8 2-25 15,8-5-12-15,0-3-22 16,6 10-14-16,3-8-25 15,-6 6-14-15,5 0-27 16,-5-3-10-16,-3 5-12 16,-21-4-4-16,13 2-6 15,-4 0-1-15,-6 3 2 16,13 2-24-16,-26 2 211 16,-1 1-148-16</inkml:trace>
  <inkml:trace contextRef="#ctx0" brushRef="#br0" timeOffset="45774.5">2044 8525 463 0,'29'-79'253'0,"-27"72"-48"16,2 3-18 0,1 3-44-16,-4-3-17 15,1 4-23-15,-3 0-13 16,0-2-17-16,0 2-10 15,0 0-17-15,-1 0-6 0,1 0-7 16,-1 6-1 0,-6 15-10-16,-5 29-2 0,6-15 0 15,-6 3-1-15,6 13-2 16,-5 6-1-16,-5-8-7 16,10 4-3-16,-10-15-1 15,-2-3 0-15,7-5-1 16,-4-11 0-16,9-2 2 15,3-6 2-15,-3-11-20 16,-3-6-41-16,2-7-69 16,7-3 71-16</inkml:trace>
  <inkml:trace contextRef="#ctx0" brushRef="#br0" timeOffset="46642.83">2061 8550 646 0,'0'-60'350'15,"-4"56"-114"-15,3 1-61 16,-1 0-23-16,1 2-59 16,0 0-10-16,1 0-16 15,0 0-4-15,0-1-4 16,0 1-7-16,4 0-9 16,9-1-3-16,36-9-8 15,-29 7-1-15,7-7-8 16,4 0-5-16,11 2-8 15,-1 3-3-15,-1-1-4 16,-8 5 0-16,-10 2-1 16,1 1 0-16,-17 5 1 15,-2 2 0-15,-3 4 2 16,-13-1 2-16,-8 4-1 16,-2 3-1-16,-15-3-1 15,3 3-1-15,2-6 0 16,-4 3 0-16,6-2-1 0,2-2 1 15,5 1-1-15,1-7 0 16,3-4 0 0,6-1 0-16,3-6-1 15,6 4-1-15,4-2-2 0,-1-2-2 16,6 1 1-16,1-3-1 16,8 3 3-16,3 4-1 15,-1-2 0-15,4 2 1 16,-2 0 0-16,4-2 0 15,4 4 0-15,3 4-1 0,0 7 1 16,2 5 1-16,-5 2-1 16,5 0 1-16,-9 1 0 15,-8 1 0-15,-2 9 0 16,-12 3 1-16,-10 4 1 16,-1 3 0-16,-10-3-1 15,-8-3 2-15,-4 1 0 16,-12-2 0-16,8-9 1 15,-8 2 1-15,-2-9 0 16,10-3-1-16,-21-10 0 16,12-3 1-16,12-4 1 15,-3-7 1-15,1-6-1 16,4-9-2-16,-3-6-3 16,9 3-1-16,21-3-3 15,10 9-3-15,8-9-7 16,2-14-10-16,17 5-39 15,-10-7-32-15,5 10-88 0,10 17-55 16,-12 6 149-16</inkml:trace>
  <inkml:trace contextRef="#ctx0" brushRef="#br0" timeOffset="47802.42">2514 8701 442 0,'-32'0'274'15,"22"7"-41"-15,3-5-57 16,1 3-26-16,4 4-37 15,1-9-14-15,6 10-29 0,-6-9-7 16,1-2-6-16,7 3-1 16,-7-2 1-16,0 0-4 15,0 0-15-15,10 1-6 16,2 8-12-16,32 31-4 16,-31-34-3-16,4-5-3 15,3-5 1-15,6-1 1 0,-12-7 2 16,-4-7 0-1,0-4-4-15,-9-3-1 16,8 1-3-16,-17 4 0 0,9 6-1 16,-1 0-1-16,-2 13-1 31,1 0-1-31,1 2-1 16,-1 0-1-16,0 0 0 0,-16 16 0 0,-39 31-1 15,34-22 1-15,0-2 0 16,-1-1 0-16,0 7 1 15,0-7-1-15,5-2 0 16,0-5 0-16,11 1-1 16,2-1-1-16,-1-2 2 15,11 7-1-15,-3-8 0 16,6 4 1-16,9-2 0 16,-3-4 0-16,9-1 1 15,0-2 1-15,1-6 0 16,1-2 0-16,10-8 1 15,-9-1 0-15,-5-3 1 16,-2-8 0-16,-13 2-2 16,10 1 1-16,0-3-8 0,1 5-25 15,-5-1-83-15,-3-2 75 16</inkml:trace>
  <inkml:trace contextRef="#ctx0" brushRef="#br0" timeOffset="48920.41">2848 8730 335 0,'24'-31'256'15,"-24"29"13"-15,5-3-55 16,-5 3-15-16,0 1-36 15,0 0-21-15,0 1-21 0,0 0-13 16,0 0-29-16,0 0-15 16,0 0-21-16,0 0-10 15,-1 17-5-15,-13 34 3 16,-3-28-4-16,8 9-2 16,-5-3-8-16,0 2-4 15,3-2-6-15,-1-6-1 16,-2-2-2-16,10-4-1 15,-1-4 0-15,-2-6 0 16,7-4 2-16,-2-3 0 0,1-9-1 16,1 0-1-16,6-5-1 15,-2-4-2-15,9-2-2 16,6-6-2-16,5-2-2 16,-2-7 0-16,9-1 0 15,0 6 2-15,-5 1 1 16,1 3 1-16,-3 10 2 15,-6-2 0-15,-3 5 0 16,5 8 0-16,-7 4 0 16,17 2 0-16,-16 10 0 15,-4 5 0-15,3 10 0 16,-20 1 0-16,12-1 1 16,-3 6 0-16,-2-4 0 15,0 3 1-15,-6 2 0 16,2-6 0-16,-8-3 0 15,-2-1 0-15,3-4-1 0,-5-4 1 16,11-2 0-16,-1-3 1 16,2-10-3-16,2-2-32 15,0-8-22-15,2-2 31 16</inkml:trace>
  <inkml:trace contextRef="#ctx0" brushRef="#br0" timeOffset="50063.189">3242 8915 374 0,'-31'27'226'15,"31"-27"-22"-15,0 2-20 16,-2 0-39-16,2-2-11 15,0 0-8-15,0 0-8 0,0 0-8 16,0 0 1-16,0 0-6 16,0 0-4-16,0-1-26 15,7-3-13-15,7 1-17 16,30-47-5-16,-25 25-6 16,-2-3-2-1,5-6-12-15,3 2-4 0,-2-4-7 16,9 8-4-16,-6 4-3 15,-5 4-1-15,2 12-1 16,-8-1-1-16,-3 15 0 16,-2 2 0-16,-6 8 0 15,-4 8 0-15,-6 5 1 16,-3 3 0-16,-6 3 0 16,-1-2 0-16,-1-5 1 15,-1-2 0-15,9-6 1 16,-1-3-1-16,-3-7 2 15,-3-7 0-15,7-4 0 16,6-5-1-16,8-6-2 16,6-1-3-16,1-4-2 15,0 1-1-15,-4-4-3 0,8 10 1 16,-4 3-1-16,-1 5 1 16,2 12 2-16,-2 1 2 15,-2 6 1-15,0 3 0 16,0 9 1-16,-3 1 1 0,-2-1-2 15,-1 14 0 1,-3 8 1-16,-4 0 1 0,-7 18 1 16,-4-15 1-16,-5-2 0 15,0 0 0-15,-6-15 1 16,3-1 1-16,-2-7 2 16,-7-7-1-16,2-6 1 15,-4-2-1-15,1-13 0 16,3 5 0-16,-16-7-2 15,19-5 2-15,4 6 1 16,3-7-1-16,25-3-1 16,-14-1-2-16,4-8-1 15,5 1-3-15,0-1-1 16,2-3 0-16,8 0-1 16,-16-3 2-16,25-3 0 15,10-1 1-15,12-2 2 16,21-3 2-16,-11 2 1 15,2-1 1-15,-7 3-1 0,1 4-1 16,6 1-2-16,-16 4 1 16,-13 5-4-16,-6 2-12 15,-17 7-40-15,7 2-33 16,0-2 551-16,-15 0-372 16</inkml:trace>
  <inkml:trace contextRef="#ctx0" brushRef="#br0" timeOffset="50696.38">3656 8885 707 0,'56'-70'373'16,"-58"73"-101"-16,2-2-112 15,3-5-16-15,-3 4-39 0,0 0-13 16,0 0-14-1,9 0-11-15,11 1-15 0,29 2-8 16,-31-3-12-16,-1-1-3 16,6-4-7-16,-6-2-2 15,-8-9-6-15,8 3-2 16,-12 0-2-16,-2-2 1 16,3 4 0-16,-8-4 1 15,-8 0 1-15,-1 3-1 16,-8 3-5-16,9 7-2 0,-7 6-4 15,0 0-1 1,5 2 0-16,-16 0 0 16,10 0 0-16,3 6 0 0,-2 4-1 15,9 0 0 1,0 0 0-16,-1-1 0 0,3 7 0 16,-1-1 0-16,4 1 1 15,-4 1 0-15,7-3 0 16,2 3 1-16,6-5-1 15,5-1 0-15,3-5 1 16,10-1 0-16,2-6 0 16,6 0 0-16,0-5 0 15,-16-5 0-15,0-3-9 16,-1-6-20-16,1-1-60 16,6-4 535-16,2 0-357 15</inkml:trace>
  <inkml:trace contextRef="#ctx0" brushRef="#br0" timeOffset="51711.59">4271 8696 818 0,'48'-66'428'16,"-49"67"-110"-16,-5 7-128 16,7 0-26-16,3 14-51 15,-4 4-26-15,-2 1-30 16,-6 4-12-16,-7 2-11 15,6 5-5-15,-8-10-11 16,-1 4-5-16,1-12-5 16,-6-4-1-16,11-1-2 0,3-6 1 15,5-7 0-15,-1-3 1 16,6-8-3-16,7-4-3 16,3-13-4-16,10 2-4 15,9-11-14-15,1-4-6 16,-8-5-6-16,-4-6 3 15,0 9 13-15,1 7 7 0,11 16 10 16,-2 7 0-16,-10 8 3 16,-2 4 3-16,-7 7 8 15,-4 6 3-15,-7 9 9 16,-3 5-1 0,-4 9-4-16,-3-4-3 0,-4 8-9 15,2-7-4-15,2-3-2 16,1-3-1-16,10-11-1 15,0 0 1-15,6-3-1 16,4-2-1-16,2-5 0 16,5-1-1-16,6-8-3 15,5-3 0-15,7-1-2 16,3-1-1-16,6-6-1 16,3-2-1-16,-2-6 3 15,-6-6 2-15,5 2 4 16,-15-4 1-16,1-3 3 15,-4 1 0-15,-16-3 2 16,7 7-1-16,-16 5 0 16,-2 1-1-16,-4 15-3 0,-7 0 0 15,-6 7-1 1,1 8-1-16,-7 2 0 0,-3 4 0 16,5 9 1-16,1-3 0 15,-5 9 2-15,7 1 0 16,5-2 0-16,0 2 0 15,14-4-1-15,2-8 1 0,1-1-1 16,4-3 0 0,14 0 0-16,-2 0-1 0,10-5 0 15,3 0 0 1,-4-8 0-16,3-2-7 0,4-2-21 16,-2-10-24-16,-2-3-384 15,3-2 312-15</inkml:trace>
  <inkml:trace contextRef="#ctx0" brushRef="#br0" timeOffset="52107.9">5498 8413 1349 0,'-3'-4'561'16,"3"0"-343"-16,-2 8-56 0,2-4-74 15,0 0-32-15,-1 0-34 16,0 2-7-16,1 7-10 16,0 2 0-16,2 25-9 15,0-26-29-15,-3-6-11 16,0 3 23-16</inkml:trace>
  <inkml:trace contextRef="#ctx0" brushRef="#br0" timeOffset="52424.81">5423 8836 1140 0,'-29'65'495'0,"25"-57"-240"15,4 1-54-15,0 4-73 16,0-1-37 0,4 4-65-16,-2 0-14 15,-2-4 24-15,1 1 402 0,2-2-320 16</inkml:trace>
  <inkml:trace contextRef="#ctx0" brushRef="#br0" timeOffset="54299.189">5991 8560 298 0,'85'-60'213'16,"-82"61"8"-16,0 0-43 0,-2-1-9 15,-1 0-13-15,0-1-5 16,0 0-20-16,0 0-8 16,3-1-15-16,5 0-11 15,1 0-15-15,19-10-6 16,-22 12-17-16,-6-2-5 16,-3 2-12-16,2 0-5 15,-1 0-10-15,1 0-5 0,-7 1-6 16,-12 3-3-1,-42 11-3-15,34-7-3 16,-7 1-3-16,-1 0-1 16,2 0-1-16,-6-1-1 15,4-1 0-15,4-1-1 0,9 2 0 16,8 0 0-16,10-1-2 16,-2-2-1-16,11-1 0 15,-4-2 0-15,8 2 1 16,10 2 0-16,2 4 1 15,7 1 1-15,4 9-1 16,-3 1 0-16,-3 4 1 16,2 4 0-16,-10-6 0 15,0 8 0-15,-9-3 1 16,-6 1 0-16,-3 4 1 16,-4-5 0-16,-9-3 0 15,-1-5 2-15,-3-3-1 16,-1-9 2-16,3 0 0 15,-3-4 0-15,3-5 1 16,-4-3 0-16,7-7 4 16,3-3 3-16,1-6-1 0,10-2-1 15,4-6-8-15,4-6-2 16,4-6-2-16,-6 3 0 16,8 5 1-16,0 8-1 15,-1 4 1-15,3 1 1 16,-2 6 2-16,0-3 1 15,4 8-1-15,-10 0 1 16,12-1-2-16,-1-1-1 16,2 4 0-16,9 0-18 15,-18 2 442-15,-2 2-323 0</inkml:trace>
  <inkml:trace contextRef="#ctx0" brushRef="#br0" timeOffset="55370.159">6364 8585 299 0,'7'-2'226'15,"43"-13"47"-15,-46 8-34 16,1 0-51-16,-3-1-19 15,-17 8-39-15,15 0-15 0,-3 3-16 16,-4 7-2 0,1-3 2-16,-3 3-2 0,-4 2-11 15,3 3-9-15,-6 0-22 16,0 3-12-16,0 5-18 16,-3 3-6-16,2 3-9 15,3 5-2-15,3-2-3 16,-4-1-1-16,9-5 0 15,-5-6-2-15,10 0 0 16,4-4 0-16,9-1-1 16,2-2 0-16,-1-8 0 15,7 0-1-15,-1-7 1 16,0-1-1-16,1-7 1 16,1-5 0-16,10-4-1 15,-8-10 0-15,-9-7 2 16,4-5 0-16,-12-4 1 15,6 2 0-15,3 2 0 16,-10 4 0-16,-5 5-1 16,-2 3 1-16,-14 11-2 15,3 5-1-15,0 9-1 0,0 4-1 16,4 3-1-16,-2 6 0 16,-3-1 1-16,-3-4 0 15,8 8-1-15,-3-3 0 16,7 4-42-16,4 6-41 15,2-7 515-15,2-1-353 0</inkml:trace>
  <inkml:trace contextRef="#ctx0" brushRef="#br0" timeOffset="55937.64">6793 8537 1457 0,'38'-28'588'0,"-49"28"-394"16,1 8-38-16,-3-3-87 16,-10 10-21-16,11 8-25 15,-6 0-6-15,6 14-5 16,-1-6-2-16,-7 2 0 0,2-4-1 15,3 2-1-15,10 3-2 16,1-1-3-16,3-2 0 16,-8-5-1-16,5-6-1 15,10-5 0-15,1-1 0 16,4-8 0-16,-3-1-1 16,1-6 0-16,9 0-2 15,2-13-1-15,0-1 0 16,1-4-3-16,-3-5 0 0,6 0 1 15,3-3 1-15,-5-12 3 16,-1 0 1 0,-8 2 1-16,-2 3 2 15,-5 7-1-15,-3-5 1 16,-3 1 0-16,-2-2 1 0,-5 7-1 16,-3 4-1-16,-6 6-2 15,-4 2-3-15,0 11-2 16,0 7-2-16,-1 7-1 15,0 3 0-15,3 1 1 16,-2 2 7-16,4 7-38 16,1 4-26-16,-5 3-84 15,10 6-54-15,1-2-158 16,4 0 223-16</inkml:trace>
  <inkml:trace contextRef="#ctx0" brushRef="#br0" timeOffset="56293.97">7085 8921 905 0,'2'-10'561'15,"-1"6"8"-15,-4 4-366 16,2 0-47-16,0 0-88 15,0 0-27-15,0 0-30 16,0 0-6-16,-3 1-3 16,2 3 7-16,-1 5-21 15,0-1 405-15,-32 30-297 16</inkml:trace>
  <inkml:trace contextRef="#ctx0" brushRef="#br0" timeOffset="57507.89">7525 8642 359 0,'77'28'232'16,"-62"-25"9"0,-10-3-18-16,-3 0-46 0,6 1-13 15,-6-1-25-15,2 0-9 16,0-1-18-16,-5 0-7 16,0-1-3-16,1 1-7 0,0 0-15 15,0 1-9 1,-1-1-29-16,0 0-9 15,-9-1-12-15,3 0-4 0,-39-7-7 16,20 9-4-16,3 5-3 16,-8 0-2-16,-9 4-1 15,24 5-1-15,-5 0 0 16,2 1-1-16,26 6 1 16,-13 0 0-16,9-1 0 15,0 3-1-15,-5-7 1 16,3-15 0-16,7 13 0 15,2-9 1-15,10 0-1 16,-2 14 0-16,0-20 0 16,3 0 0-16,0-8 1 15,0-8 0-15,-5-2 2 16,1 2 0-16,-3-3 0 16,-7-2 0-16,3 3 0 15,-3-4-1-15,-2 7-1 16,4 7-3-16,-9 6-4 15,0 7-1-15,-5 9 0 16,4 12 2-16,-2 8 3 0,-2 5 0 16,3 6 2-16,-8-2 0 15,2 5 1-15,3-4 0 16,-5 9 0-16,0 0 0 16,6 2 0-16,-2 10 0 15,4-13 1-15,-3-5 0 16,1-2 1-16,-5-7-1 15,1-7 0-15,1-1 2 16,-8-4 1-16,1-9 0 16,-19 0 1-16,6-5 0 15,1-7-1-15,-1 1 0 0,15-7 1 16,-6 1-1-16,-1-7 1 16,3-4 0-16,0-6-1 15,3-9-2-15,6 0-2 16,6-3-1-16,2-5-3 15,5 4 0-15,1-3 1 16,0-4-1-16,9 9 2 16,1 0-1-16,8 6 5 15,-1 7 2-15,2 1 5 16,4 1 3-16,-3 2-1 16,5 4-1-16,7 5-4 15,-16-1-1-15,6 4-3 16,-2 2 0-16,-12-2 5 0,5-3-6 15,-2-4-56 1,0-4-29-16,3-3 45 16</inkml:trace>
  <inkml:trace contextRef="#ctx0" brushRef="#br0" timeOffset="57942.37">8608 8587 651 0,'-1'2'434'0,"-7"4"70"16,-1-2-212-16,-5 7-107 16,-2 1-29-16,1 4-62 15,-3 8-20-15,-2 1-23 16,1 2-11-16,-9 2-13 0,-4-5-8 15,0 2-11 1,0-5-1-16,0 0-4 16,4-1 0-16,-1-5 3 0,7 2-8 15,7-11-39-15,1-3-32 16,14-5-106-16,-1-7-59 16,7-5 147-16</inkml:trace>
  <inkml:trace contextRef="#ctx0" brushRef="#br0" timeOffset="58226.119">8428 8619 839 0,'5'-2'419'0,"-7"1"-128"16,-1 2-67-16,1-1-66 16,1 0-19-16,-1 6-28 15,-1 4-15-15,-27 38-23 16,25-32-11-16,2 6-11 15,1 6-4-15,19-6-11 16,-14 8-6-16,-1-13-14 16,5 8-5-16,1-6-5 15,-1-3-2-15,6 13 0 16,-2-16-1-16,7 1 0 16,4-7-1-16,2-12-5 15,5-9-12-15,4-7-58 16,-5-8 19-16,9-9 22 15</inkml:trace>
  <inkml:trace contextRef="#ctx0" brushRef="#br0" timeOffset="59034.8">9401 8409 562 0,'4'-13'338'16,"2"2"-64"-16,-3 2-53 16,5 9-16-16,-6-2-30 15,-2 1-5-15,2 4-25 16,-3-4-19-16,0 1-41 15,0 0-27-15,0 0-31 16,-8 18-7-16,-15 38-7 16,12-27 0-16,0 7-2 15,-8 4-1-15,7 3-5 16,1 2 0-16,-5-2-1 16,9-4-1-16,-7-2 0 15,-1-6 1-15,7-6-2 16,-1-6 0-16,5-6 2 15,2-2-7-15,0-11-17 16,3 0-16-16,0-8-52 0,3-6-31 16,1-8 146-16,6-3-49 15</inkml:trace>
  <inkml:trace contextRef="#ctx0" brushRef="#br0" timeOffset="59926.1">9704 8583 831 0,'45'-10'395'0,"-38"-1"-140"16,-1 4-40-16,-1 3-39 15,-2 4-29-15,-2 4-45 16,-1-4-17-16,-1 0-24 16,0 0-5-16,0 0-12 15,-8 18-10-15,-17 32-14 16,16-22-6-16,-2 0-7 15,0 2-1-15,0 3-1 0,-6-7-1 16,3-1 0-16,-3-4-1 16,8-4-1-16,7-1 0 15,-4-9 2-15,3-4 0 16,5-3-1 0,3-6-1-16,-4 5-2 15,0 0-3-15,13-26-1 0,32-37-1 16,-25 19-12-16,3 7-1 15,-1-4 0-15,-1 7 1 0,4 12 12 16,-3 1 2 0,0 7 2-16,2 8 1 0,-7 8 0 15,1 2 1-15,-8 7 1 16,0 2-1-16,-3 5 1 16,-7 6 1-16,-3 7-1 15,-3 4 1-15,-2 1-1 16,-1 0 0-16,4 0 0 15,-2-5-1-15,1-2 0 16,-2-6 1-16,0-8-1 16,1-5 1-16,-22-7 1 15,28 2-2-15,1-8 0 16,3 1 0-16,31-5-2 16,-24-5 0-16,8-3-2 15,4-1-1-15,4-12-2 16,2-3-5-16,7-6-5 15,-4-7 0-15,5 11 4 16,3 4 5-16,-7 6 6 16,1 5 1-16,-6 8 7 15,-4 6 5-15,-7-3 2 16,-4 15 3-16,-4 7-6 0,-7 4-2 16,-3 14 1-16,-4-3-1 15,0 5 0-15,0 1-1 16,-1-1-3-16,0-3-1 15,-1-3-1-15,-3-10-1 0,5 4 0 16,1-5 1-16,3-10-1 16,3 4-6-16,0-11-57 15,5-2-43 1,5-13 61-16</inkml:trace>
  <inkml:trace contextRef="#ctx0" brushRef="#br0" timeOffset="60418.36">10586 8593 1145 0,'35'-11'485'0,"-45"17"-270"15,-1 1-23-15,-2 2-55 16,0-3-28-16,1 6-41 0,-4 2-16 15,2 3-15-15,3 6-1 16,-5-2-5-16,0-6-7 16,1 6-8-16,3-3-5 15,2 2-4-15,2 3-2 16,12-4-2-16,-1-5 0 16,5-3-1-16,6 5 1 15,1-8 0-15,-4-8-1 16,10-2 0-16,-4-11-1 0,6-3 0 15,11 2-1-15,-6-11 0 16,-2 1 0 0,-6-7 1-16,-2 4 1 15,-7 1 1-15,-1 0 1 16,-10 9 0-16,-5-4 0 0,-5 8-2 16,-3 1-1-16,-5 2-1 15,-2 1-2-15,1 5 0 16,-1 3 0-1,0 1 0-15,5 1-1 0,2 3 4 16,-4-2-16-16,4 2-37 16,0 0-30-16,10 2-83 15,5-1-28-15,7-1 119 16</inkml:trace>
  <inkml:trace contextRef="#ctx0" brushRef="#br0" timeOffset="60788.45">11445 8089 898 0,'2'0'431'16,"-3"10"-118"-16,-4 11-96 0,0 17-42 15,-8 9-19-15,-17 18-36 16,-2 3-12-16,-10 2-16 16,-2 1-2-16,13 0-17 15,0 1-12-15,8 2-29 16,10-4-10-16,-2-13-13 15,1-15-1-15,6-12 3 16,0-14-12-16,7-11-9 16,1-2 330-16,8-7-249 15</inkml:trace>
  <inkml:trace contextRef="#ctx0" brushRef="#br0" timeOffset="72492.959">9220 9089 184 0,'-53'15'163'0,"49"-13"60"16,2-2-23-16,5 0-35 16,-3-1-7-16,0 0-24 15,0 0-11-15,0 0-24 16,0 0-13-16,0 0-4 15,0 1-1-15,0 0-5 16,0 0-1-16,0 0-13 16,5 2-5-16,1 2-6 15,-2-2-3-15,2 2-9 16,30 26 0-16,-19-29 5 16,4-1 1-16,-12-4-3 15,31-3 0-15,11 1-8 16,5-3-3-16,31-1-4 15,-16-1-3-15,3 0-4 16,8 0-3-16,9 5-3 16,2 0-4-16,9 6-4 15,-3 0-2-15,6-2-1 16,4 7-1-16,0-1-2 0,0 3 2 16,-3-1-1-16,-5-5 0 15,1-1 0-15,6 0 1 16,-7-2-1-16,-1-3 2 15,-9-5-1-15,-9 0 1 16,-12-1 0-16,-17 0-1 0,0 7 1 16,-10-4 0-1,-13 1 1-15,1 5-1 16,-24-1 0-16,-4 3 1 0,-4 1 0 16,-5 1-2-1,5-2 4-15,-6 1-11 0,-21 5-61 16,-22 15-51-16,19-5 235 15,9-1-127-15</inkml:trace>
  <inkml:trace contextRef="#ctx0" brushRef="#br0" timeOffset="73488.83">9596 9413 124 0,'-5'-1'107'15,"2"0"36"-15,8-1-10 0,-5 1-9 16,0 0-6-16,0 0 6 16,0 0 5-1,-2 0 13-15,2 0 2 0,-1 0-12 16,0 0-10-16,0 0-21 16,0 0-8-16,0-1-12 15,0 2-7-15,0 0-17 16,0 0-6-16,0 0 1 15,1 0 1-15,0-1 5 16,9 1 0-16,19-1-18 16,30-11-10-16,-18 0-17 15,-7-9-4-15,5 12-5 16,-1 6-1-16,-9 7 0 16,-2-4-1-16,-6 6-1 15,-6 1 2-15,-10 0 1 16,-4 13 2-16,-14-3 0 15,0-1 0-15,-3 7 0 16,-17 2-1-16,11 5-1 16,-6 3-1-16,3 3-1 15,15 3 0-15,-13-2-1 16,5-2 0-16,3-2 0 0,-3-5 0 16,6-8 0-16,3-4 0 15,2-5 14-15,4-8-18 16,3-3-85-16,1 0-37 15,0-1 61-15</inkml:trace>
  <inkml:trace contextRef="#ctx0" brushRef="#br0" timeOffset="73804.35">9651 9623 843 0,'-35'-27'427'0,"31"23"-126"15,2 4-78-15,4 0-46 16,-2-1-38-16,0 0-35 16,16-1-14-16,37-4-18 15,-29 4-6-15,7 0-13 16,1-2-9-16,-2 2-25 15,0 2-7-15,-4 1-7 16,-4 3-2-16,-9 3 3 0,-2-2-5 16,-9 1-68-16,-2-1-59 15,-6-5-30-15,-1 0 70 16</inkml:trace>
  <inkml:trace contextRef="#ctx0" brushRef="#br0" timeOffset="74522.75">10372 9417 819 0,'14'-10'415'0,"-3"6"-91"16,-2-2-111-16,3 4-56 16,-6 2-38-16,-6 1-40 15,-3 5-1-15,2-6 0 16,0 0 4-16,-23 4-17 16,-30 7-14-16,23-3-26 15,-2-1-7-15,-2 0-11 16,3 3-2-16,-2-4-2 15,2 2-2-15,4 2 0 16,3-1 0-16,5 0-1 0,6-4 0 16,6-1-3-16,4 1 0 15,9-2-1-15,-2 7 0 16,17 1 0-16,-6-1 2 16,12 1 1-1,2-3 0-15,-1 3 1 0,5 2 0 16,-6 4 0-16,-4 5 0 15,-15 3 1-15,4-2-1 16,-11 0 1-16,0-7 1 0,-2 1-1 16,-11-2 2-16,-6-8 0 15,-3 0-1-15,-3-10 1 16,2 1-1 0,1 1 1-16,3-4-1 0,4 2 0 15,0-2 0-15,-2-10-1 16,0 4 0-16,13-7-1 15,7 8 0-15,5-5-1 16,3-5-2-16,0 1 1 16,5-5 0-16,6 2 0 15,5-3 1-15,-2 0 1 16,17 0 0-16,-15 4 1 16,-12 2 0-16,16 2 2 15,-19 2 1-15,17 5 1 16,12-7 0-16,-19 3-1 15,-4-1-2-15,1-2-1 16,-6 15 6-16,-5-1-57 0,-1 3-52 16,-14 3 65-16</inkml:trace>
  <inkml:trace contextRef="#ctx0" brushRef="#br0" timeOffset="75355.92">10791 9519 1062 0,'5'2'459'0,"-3"1"-233"16,-1-1-34-16,-1-4-60 16,0 1-26-16,-1 0-44 15,0 0-17-15,-13-1-17 16,-31-2-4-16,40 11-10 16,-22 3-6-16,1 8-5 15,-3-1 0-15,3 3-2 16,1 4 0-16,2-4 0 15,5-1-1-15,13 2 0 16,3-4-1-16,10 0-1 16,10 1 0-16,-3-11-1 0,6 0 0 15,4-14 1 1,0 0 1-16,2-9-1 16,-6-6 0-16,0-2-1 0,-1-4 0 15,-2 3 0-15,0 2 1 16,-9 8 0-16,-4 3 0 15,-5 11-3-15,4 7 0 16,-8 8-1-16,1 8 1 16,-2 9 3-16,-5 4 0 15,0 14 1-15,-4 3 1 16,-6 10-1-16,-3-4 1 0,0-3 0 16,1 0 0-1,0-2 2-15,8 7-1 0,-2-2 0 16,1-5 0-16,-3-16 0 15,1-5 2-15,-1-16 1 16,5 2 1-16,-5-12 2 16,-5-6 0-16,1-3 0 15,-6-7-1-15,7 0 0 16,1-8-2-16,5-4 0 16,2-11-2-16,5-2-1 15,-1 3-1-15,9 0-2 16,1 7-2-16,10 4 0 15,6-1 0-15,4 3 1 16,7-4 0-16,3 2 5 16,5 2 4-16,11 3 6 15,-3 1 1-15,3 3 1 0,-4 3-2 16,-4 1-3-16,-1 6-3 16,-3-4-3-16,0 0 7 15,1 5-14-15,-10-4 421 16,-7 4-313-16</inkml:trace>
  <inkml:trace contextRef="#ctx0" brushRef="#br0" timeOffset="75986.25">12237 8747 721 0,'22'-34'361'0,"-28"30"-112"16,6 5-30-16,0 0-70 15,0-1-32-15,0 0-33 16,0 0-10-16,0 0 10 15,0 0 3-15,15 7-2 16,38 5-4-16,-15-19-7 16,5 5-9-16,2-12-21 15,-3 2-7-15,-7 1-17 16,-3-10-6-16,-6 8-7 16,-1 2-3-16,-10 5 1 15,-1 2-3-15,-8 5-67 16,-2 3-49-16,-5 2-111 15,-4 5 125-15</inkml:trace>
  <inkml:trace contextRef="#ctx0" brushRef="#br0" timeOffset="76292.42">12344 8855 875 0,'-32'28'432'0,"39"-27"-142"0,-2-1-86 16,4 1-21-16,7 6-30 16,-8-4-19-16,15 5-43 15,-2-1-10-15,9 1-18 16,8 2-11-16,-5-5-11 15,6 0-8-15,-6-7-15 16,0 0-6-16,-20 0-7 16,16-7 14-16,-3 1-37 15,-3-4-17-15,7 0 24 16</inkml:trace>
  <inkml:trace contextRef="#ctx0" brushRef="#br0" timeOffset="88874.38">13612 8632 304 0,'-27'-31'192'0,"36"26"-15"16,-5 0-50-16,0 0-13 16,-2-5 2-16,-4-1 3 15,3 0 6-15,-1-2-3 16,0 14-11-16,1-1-6 15,-1-3-14-15,-1 3-1 0,1-1-2 16,0 0-3 0,0 1-10-16,0 0-8 15,0 0-13-15,0 0-7 0,-1 0-17 16,0 0-5-16,0 0-12 16,-3 6-4-16,-6 13-2 15,-17 31-1-15,19-28-2 16,-3 1 0-1,-1 2-1-15,1-2 0 0,-1 9-1 16,-5 2-1-16,-1-6 0 16,3 4 0-1,-2-13 0-15,5-1-1 0,9 2 0 16,3-4 1-16,-3-3-1 16,1-8 0-16,0-4-9 15,-4-3-24-15,6 1-80 16,0 0-43-16,0 0-131 15,0 0-76-15,2 0 235 16</inkml:trace>
  <inkml:trace contextRef="#ctx0" brushRef="#br0" timeOffset="89605.39">13947 8614 662 0,'0'-2'351'0,"0"1"-110"0,0 1-76 15,0 0-19-15,0 0-33 16,0 0-10-16,0 0-20 16,0 0-12-16,0 0-18 15,-1 0-6-15,0 0-2 16,0 0-1-16,-8 15-5 16,-29 24-4-16,19-17-11 15,-1-1-6-15,-1 4-9 16,0 3-2-16,-6-1-4 15,1 1 0-15,-4-4-2 16,9-2 0-16,1 0 0 16,0-3 0-16,6-1 0 15,2-1-1-15,7-8-1 16,9 5 0-16,5-9 1 0,8 2 4 16,13-6 4-16,-3-7 0 15,10-1 0-15,0-7-3 16,6 0-1-16,3 0-1 15,-1-6 0-15,-6-2-1 16,-10 3 1-16,4-1 1 16,-11-4 0-16,-5 5 1 15,-2-8 0-15,-18 0-1 16,10 1 0-16,2-8 0 0,-19 7 7 16,16 1 7-1,-15 3 9-15,-4 9 3 0,8 0 1 16,-14 3-5-16,-6 4-5 15,3 1-3-15,-11 4-8 16,3 3-2-16,3 6-3 16,-9-1-1-16,25 3-1 15,-6-3-2-15,-3-1 0 16,17-2-1-16,-11-2 0 16,14-1 1-16,0 0-22 15,4 0-36-15,-4 0-86 16,0 0 525-16,7 0-320 15</inkml:trace>
  <inkml:trace contextRef="#ctx0" brushRef="#br0" timeOffset="89952.3">14366 8877 1075 0,'-8'-2'570'0,"8"2"-161"0,-4 0-178 16,-6-1-47-16,10 5-92 15,-5 3-32-15,4 5-31 16,-7 0-7-16,-4-7-8 16,13 3-3-16,-10-7-6 15,7 8-1-15,1 0 0 16,-13-6-2-16,13 3-51 16,1-3-34-16,0 1 47 15</inkml:trace>
  <inkml:trace contextRef="#ctx0" brushRef="#br0" timeOffset="90910.53">14942 8564 477 0,'31'-32'316'15,"-26"32"-28"-15,0-1-70 16,-2-12-26-16,-2 11-55 15,0 2-19-15,-1 0-16 16,0 0-4-16,-1 0-7 16,0 0-7-16,0 0-20 0,-6 14-11 15,-21 28-18-15,15-18-6 16,0-9-13-16,-5 0-4 16,3 1-7-1,4-4 0-15,0-5-1 0,2 0 0 16,9-10-1-16,0 0-1 15,0-7-2-15,5-9-2 16,4 4-4-16,3 0-4 16,10-2-8-16,-2 4 0 0,-1 0 0 15,-1 5 3-15,14 8 9 16,-17 2 2-16,1 13 2 16,-5-3 1-1,-20 11 1-15,15 1 0 16,0 6 1-16,-4 4 0 0,-1-5 2 15,-5 4 1-15,-10-3 2 16,-4 3 0-16,-5 5 0 16,-5-8 0-16,-3-1-1 15,1-7 1-15,-1-6 0 16,2 4-1-16,-8-12 0 16,1-2-1-16,4-5 0 15,4-3 0-15,11-5 0 16,2-2-1-16,6-8-2 15,6-7-1-15,8-4-6 16,7 4 1-16,9 3-1 16,2 4 1-16,2 9 2 0,-1-3 2 15,-2 12 3-15,1 13 4 16,-5-7 4 0,-2 15 0-16,1 1-1 0,-4-8-2 15,1 10-2-15,2-8-1 16,-2-3-2-16,0 1 0 15,-3-6 1 1,4-1 4-16,1-8-27 0,2-2-31 16,4-7 481-16,-17 0-345 15</inkml:trace>
  <inkml:trace contextRef="#ctx0" brushRef="#br0" timeOffset="91839.28">15747 8524 894 0,'-2'-1'399'16,"2"0"-164"-1,-5-1-41-15,5 2-34 0,0 0-20 16,0 0-35-16,0 0-10 16,0 0-12-16,-1 0-4 15,0 0-21-15,-8 3-11 16,-9-2-17-16,-38 1-10 15,32-5-11-15,-1 3-3 16,-5 0-3-16,3 4-1 16,15-1-1-16,-10 2-1 15,4 1 0-15,4-6 0 16,-8 6-2-16,15 1-1 0,5 1 0 16,2 4 0-16,2-5-1 15,1-2 2-15,0-2 0 16,2 4 1-1,-2-2 1-15,0 1 1 0,-3-1 0 16,0 1 0-16,-1 0 1 16,-2 0-1-16,-1 0 0 15,-1 2 0-15,-3 1-1 16,1 1 0-16,-3 0 0 16,2 3 0-16,-1-3 0 15,-3-4 0-15,7 2 0 16,-1-3 0-16,2-2 1 15,6 1-1-15,1-6-2 16,-3 1-4-16,0 0-10 16,0-1-6-16,18-6-9 15,29-37-1-15,-25 36 5 16,0 0 6-16,-2 3 11 16,0 6 4-16,-1 2 3 15,-2 2 2-15,-1 9 0 0,-1-1 0 16,-3 7 1-16,1 6 0 15,0-1 0-15,-2 4 1 16,-3-1 0-16,-7-1 0 16,-5-5 1-16,-6 5 0 15,-4-1 2-15,-3-4 1 16,-4 0 2-16,-16-7 2 16,13-4 5-16,-5 1 2 15,-1-4-1-15,17-2-2 0,-20-5-4 16,8-4-2-16,3-7 0 15,-1-1-2-15,5-6-1 16,5-3-2-16,7-4-3 16,-6-2-4-16,10 2-20 15,0 10-12-15,-11 4-22 16,14 4-4-16,-2 8-20 16,-7-2-23-16,9 5-70 15,-2 7-10-15,-1 0 108 16</inkml:trace>
  <inkml:trace contextRef="#ctx0" brushRef="#br0" timeOffset="92588.45">15997 8546 451 0,'57'-44'329'0,"-57"45"49"16,0 2-106-16,0 3-83 16,-2-6-25-16,1 0-29 15,0 0-18-15,0 1-25 31,-8 11-13-31,-21 31-17 0,19-27-9 0,-1 4-15 16,11 5-9-16,-15 7-13 16,-1-1-5-16,0 3-6 15,1-3-1-15,3-4-1 16,2 7-2-16,3-11 0 16,6 2-1-16,2-7 0 0,1-8-1 15,9 5-1-15,0-6 1 16,8 1-1-1,4-2-1-15,-10-3 0 0,16-6-1 16,4-1-2-16,-1-3-2 16,16-7 0-16,-12 7 2 15,-3-11 3-15,-2 0 2 16,-5 5 2-16,-4-9 2 0,-11 5 1 16,-2 6 1-16,-9-8 1 15,-9 10-2-15,-1 4-1 16,-12 2-2-16,-9 6-1 15,-3 1 2-15,-5 9 7 16,6-2 2-16,8 9 5 16,0-1 0-16,11-6-6 15,2 2-2-15,7-8-5 16,6 2-2-16,0 1-4 16,0-2-18-16,10-2 108 15,5 3-72-15</inkml:trace>
  <inkml:trace contextRef="#ctx0" brushRef="#br0" timeOffset="94842.16">16880 8677 333 0,'-29'26'205'0,"29"-29"2"0,4 0-19 16,3-5-24-16,-2-3-3 15,2 1-9 1,-2-4-14-16,-3 7-23 0,4 5-11 16,-6 1-23-16,1 3-9 15,-2-2-16-15,0 0-8 16,0 0-5-16,-3 7-4 15,-4 21-1-15,-11 29-2 16,7-29-13 0,-6 10-2-16,6-13-8 0,-10 15-1 15,3-9-4-15,3-10-1 16,-4-4-1-16,11-5-2 16,0-8 0-16,6-1 2 15,3-5-1-15,0-1 0 0,0 2-1 16,0 0-2-16,2-6-2 15,14-8-3-15,24-30-1 16,-25 25-2-16,2-9-4 16,1 2 0-16,5-6 1 15,0 2 2-15,3 6 4 16,-3-6 1-16,0 10 1 16,-21 5 0-16,16 8-1 15,-3 7-1-15,-4 10-1 16,17-2 1-16,-28 10 3 15,-1 8 0-15,-8 2 1 16,-15 11 2-16,12-5-1 16,-4-6 1-16,4-4-1 15,18-1 0-15,-13-6-1 16,2 2 1-16,1-7 0 16,-5-8 0-16,21 1 0 15,-12 1 1-15,0-5 1 16,4 0-1-16,-5-2 0 0,0 1-2 15,1-1-1-15,3-16 0 16,17-31 0-16,-5 31-1 16,5-10 1-16,10 3 0 15,-4-8-1-15,-1-2 0 16,3 7 0-16,8 4-1 16,-6 12-1-16,-4 8 0 15,-8 13 1-15,-10 3-1 0,-3 12 3 16,-5-2 0-16,-2 2 3 15,1 0 1-15,-13-3-1 16,13 9 0-16,-9-7-1 16,0 0 0-16,2-6 0 15,3-5 0-15,-2-1 0 16,5-5 3-16,7 0-32 16,-6-2-26-16,-2-5-63 15,0 1-71-15,2-2 121 16</inkml:trace>
  <inkml:trace contextRef="#ctx0" brushRef="#br0" timeOffset="95305.85">17484 8650 1123 0,'2'0'488'0,"-1"-1"-256"0,-1-1-55 15,0 2-73-15,-1 0-30 16,0 0-35-16,0 3-8 16,-10 22-2-16,-15 30 1 15,7-24 0-15,-3-2 1 16,3-2-6-16,1 9-6 0,3-9-7 16,4-7-4-16,7 1-3 15,-1-7-2-15,6-3-1 16,4 1 0-16,4-7 2 15,4-5 0-15,8-5 1 16,1-8 0-16,6-5-3 16,1-4-1-16,-3-7 0 15,-1 1 0-15,-5-5 1 16,0-2 0-16,-14 1 1 16,-3 1 0-16,-5 6-1 15,-9 6-1-15,-1 11-3 16,-3 4-3-16,-4 3-1 15,1 3 1-15,0 3 1 16,2 2 0-16,1 6 5 16,1-1-12-16,4 4-41 15,3-2-26-15,1-3-88 0,5 3-39 16,1 0 131 0</inkml:trace>
  <inkml:trace contextRef="#ctx0" brushRef="#br0" timeOffset="95652.51">18021 8427 902 0,'6'-13'454'0,"0"8"-125"16,1 0-84-16,-3 4-78 16,4 3-34-16,-12 11-50 15,1 4-19-15,-9 12-16 16,-8 2-3-16,-4 19 7 16,-8 4 5-16,-6 17 3 15,4 3-5-15,-4-18-21 16,6 4-9-16,7-22-14 15,6-5-4-15,6-5-8 16,2-12-20-16,8-11 163 16,11-6-113-16</inkml:trace>
  <inkml:trace contextRef="#ctx0" brushRef="#br0" timeOffset="105668.17">13060 5868 343 0,'4'-25'219'0,"-4"23"-2"0,0 3-21 16,0-2-53-16,0 1-17 15,0 0-29-15,0 0-11 32,0 0-10-32,0 0-10 0,0 0 0 0,0 0-2 15,0 0-1-15,0 0 1 0,0 0-10 16,0 0-5-16,0 0-2 15,0 0 3-15,0 0 7 16,0 0 0-16,0-1-9 16,0 0-8-16,-1 0-20 15,0 0-6-15,0 1-6 16,-3 0-2-16,-14 2-3 16,-32 11-1-16,21-1 0 15,3 6-1-15,-13-8 0 16,-1-1 0-16,-1-2 1 15,0 1-2-15,11 5 1 16,-1-7-1-16,5 8-1 16,6-2 0-16,8-6-2 15,2 3-1-15,15-6 0 16,6-4 0-16,5 2 0 16,10 2 1-16,4 1 2 0,-2-1 0 15,10 5 1-15,2-3 0 16,-1 5 0-16,3 4-1 15,-11 1 1-15,-7 1 0 16,-12-2 0-16,-7 4-1 16,-7 1 1-1,-2 4-1-15,-5 4 1 0,-13-4 2 16,1-7 1-16,-13-3 0 16,-2-2 0-16,13-3-1 0,-12-3 2 15,10-5-1-15,2-6 2 16,2-5 0-1,8-5-3-15,4 0-2 16,7-1-3-16,2-1-2 0,5-1 0 16,4 1 0-16,2 0 2 15,1 0 1-15,6 0 1 16,-1 0 0-16,7-2 1 16,9 1 2-16,-3-4 1 15,4 1 1-15,-7-1-1 16,-3 1 0-16,1 1-1 15,-4 1-1-15,1 3-1 16,-6 0 0-16,-1 5-14 16,-1 2-26-16,-4 2 2 15,-2 8 15-15</inkml:trace>
  <inkml:trace contextRef="#ctx0" brushRef="#br0" timeOffset="106034.23">13182 6041 882 0,'97'56'452'0,"-99"-56"-124"16,1 3-126-16,-5 0-79 16,5-3-37-16,0 0-36 15,0 0-12-15,-8 5-22 16,3 5-6-16,-25 30-5 15,26-33-1-15,2 1-3 16,2-4-17-16,-1-6 208 16,2 1-150-16</inkml:trace>
  <inkml:trace contextRef="#ctx0" brushRef="#br0" timeOffset="106911.03">13661 5858 569 0,'94'-59'330'15,"-94"59"-35"-15,-3 0-50 16,-2 0-75-16,4 0-33 16,-1 0-45-16,-1 3-13 15,-11 18-9-15,-31 38-7 16,12-31-17-16,16 3-11 16,-1-2-18-16,0-4-7 15,13 4-4-15,-9-5-2 0,1 1-2 16,2-1 1-16,5-1-1 15,1-1-1 1,5 1 1-16,0-2-2 0,3-8 0 16,3 2 0-16,2-10-1 15,7-4-1-15,-6 0 0 16,13-11 1-16,8-3 1 16,-1-3 0-1,19-7 0-15,-11 5-1 0,-8-8 0 16,5-1 1-16,-18 0 2 15,-1 1 1-15,-7 10 1 16,-3 7 0-16,-6 0-3 16,-8 6-1-16,-6 6-2 15,-5 3-3-15,2 13 4 16,0 3 0-16,1 2 1 16,-3-4 2-16,5 1-1 15,0 0 2-15,8-2-1 0,0 2 0 16,5 1 0-1,0-4-1-15,2-4 0 16,4-2-1-16,-2-7 4 0,3 5-4 16,-4-12-55-16,2 0-23 15,4-7 42-15</inkml:trace>
  <inkml:trace contextRef="#ctx0" brushRef="#br0" timeOffset="107624.35">14125 5874 538 0,'-11'0'333'16,"-1"-5"-60"-16,18 5-59 0,0 0-19 15,20 1-47-15,-14 0-18 16,5-7-34-16,3-2-19 16,3 6-29-16,8 4-5 0,-7 6-7 15,-2 0-2-15,-2-1-5 16,-11-4-2 0,1 3 0-16,3 5 0 15,-7-4-4-15,3 8-3 16,-9-3-7-16,-15 0-1 0,-2 4-4 15,-11-10-1-15,2 10-3 16,4-1 0-16,-7 0-1 16,0 6-2-16,-2-1 1 15,0 4-2-15,1 0 1 16,5-1 0-16,5-4-1 16,5-5 1-16,8 0-1 15,4-2 0-15,2-2-2 16,6-2 0-16,3-4 1 15,2 1-1-15,10-2 2 16,0 3 0-16,4 0 0 16,4-4 0-16,-1 7 1 0,1-13 0 15,-3 8 0 1,2-1 0-16,-8-6 0 16,5 8 2-16,-2-10 0 15,-6 1-1-15,3-7 0 16,-2-2 0-16,-2-4-12 0,-7-4-31 15,4 2 469-15,-7-2-335 16</inkml:trace>
  <inkml:trace contextRef="#ctx0" brushRef="#br0" timeOffset="108007.95">14825 5771 1008 0,'-3'9'481'0,"-3"1"-144"15,-1 6-128-15,-10 5-81 16,10 7-27-16,-8 11-52 16,0-5-17-16,1 5-14 15,-11-3-1-15,5-2-7 0,0-3-2 16,2 2-2-16,4 1 9 15,-1-7-45-15,4 0 37 16,3-11-10-16</inkml:trace>
  <inkml:trace contextRef="#ctx0" brushRef="#br0" timeOffset="109424.45">15261 5915 646 0,'-1'-10'331'16,"12"4"-100"-16,-9 0-19 16,6 5-60-16,-1 3-17 0,-13-7-24 15,1-1-11 1,5 6-28-16,-2 0-16 0,2 10-23 16,0 7-6-1,-9 3-9-15,3-9-3 0,-3 7-7 16,6 2-3-16,-9-6-2 15,-1 9 0-15,-5-4-1 16,3-1 1-16,-2 0-2 16,-1-3 1-16,5 1 0 15,-6-2 0-15,8-6-2 16,2-1-6-16,2-8-6 16,0-5 0-16,5-4 1 15,2-4 3-15,10-4 2 16,5-2 1-16,7-1 0 15,6-2 2-15,4 0 0 16,-3 0 1-16,-3-4 1 16,8 15 0-16,-2-6 1 15,-2 3-1-15,3 8 6 16,-15-8 3-16,-4 12 1 16,0 3 0-16,-4 17-4 15,-4 2-2-15,-6 6-1 0,-5 5 1 16,-6-4-1-16,1 2 0 15,-3 0 0-15,0 1 0 16,2-4-1-16,-2-5 1 16,2-3-1-16,2-4 1 15,1-8 1-15,-1-1 1 16,7-7-1-16,9-6 0 16,3-4-2-16,11-7-1 0,-1-4 0 15,-2-1 0 1,7-6-1-16,1 3 0 15,4-4-1-15,3 1 1 0,0 10-1 16,-4 4 2-16,-1 7 1 16,-1 10 3-16,-11-2 3 15,3 10 0-15,-4 11-1 16,-1 1 1-16,0 4-1 16,-13-4-1-16,-1-4-1 15,-2 1-1-15,-6-1-2 16,8 0 1-16,-3 1-1 15,-5 1 0-15,-1 0 0 16,-8-5 0-16,0 0-4 16,3-4-13-16,4-5-52 15,8 0-29-15,2-8 55 16</inkml:trace>
  <inkml:trace contextRef="#ctx0" brushRef="#br0" timeOffset="110012.65">15996 5918 631 0,'81'-18'354'0,"-85"21"-49"16,1 9-64-16,-9 1-64 15,-2 3-22-15,-7-2-36 16,-3 0-18-16,2 3-35 16,-1 1-13-16,2-1-22 15,4 0-5-15,-2-4-8 16,5 0-4-16,6 3-5 15,3-4-2-15,6-3-3 16,-1 2 0-16,7-4-2 16,4 3-1-16,5 0 1 15,6-1-1-15,2-8 1 16,0 0 0-16,2-4 1 0,0-6-1 16,-2-2 1-16,-1-4 0 15,-1-3 1-15,-2 1 0 16,1-3 0-16,1-2 0 15,-11 0 1 1,-4-3 0-16,-7 4 0 0,-6 3-1 16,-2 2-1-16,-6 3-2 15,-7 2-1-15,-3 3-1 16,-2 5-1-16,-14 7 1 16,19 3 1-16,5 3 0 15,-1 0-1-15,18-3 0 0,-11-1-2 16,1 2 10-1,4-3-44-15,1 1-37 0,2 2-74 16,3-4 78-16</inkml:trace>
  <inkml:trace contextRef="#ctx0" brushRef="#br0" timeOffset="110442.61">16753 5537 995 0,'-4'-7'504'0,"3"6"-164"15,-10 1-162-15,14 1-34 16,-7 5-69-16,-6 0-21 0,8 15-27 16,-18 0-8-16,2 23-1 15,9 9 5-15,-13 11 8 16,2 5 3-16,-3-2-5 15,-4-5-7-15,4-7-9 16,-3-4-3-16,0-10-3 16,6-5-1-16,4-8 1 15,5-2-5-15,9-10-29 16,-5-5-14-16,6-12 22 16</inkml:trace>
  <inkml:trace contextRef="#ctx0" brushRef="#br0" timeOffset="117277.79">5502 12249 568 0,'74'-63'280'0,"-74"62"-89"15,1 1-30-15,-2-4-57 16,1 4-38-16,-1 0-41 15,0-1 1-15,1 1 13 0,0 0 9 16,0 0 6-16,0 0 3 16,0 0 14-16,0 0 2 15,0 0 0-15,0 0-6 16,0 0-20-16,0 0-8 16,0 0-10-16,-1 0-1 15,0 0-4-15,0 0-1 0,0 0 3 16,0-2 0-1,0 1 2-15,0 0-2 0,-1 0-6 16,-10-5-3-16,-29-15-7 16,19 13-3-16,-2 8-4 15,2 5-1-15,-5 0-2 16,-3 7-1-16,-4 4 0 16,1 3 0-16,3 4 1 15,-2-7-1-15,11 3 1 16,-2-4 0-16,12-3 0 15,7 1 0-15,-3-9-1 16,5 4-1-16,1-3-2 16,4 1 1-16,10 0 1 15,-3-12-1-15,13 6 1 16,8 2 0-16,7-1-1 16,10 8 2-16,-5-2 1 15,-9 0 0-15,-8 6 0 16,-3 4 0-16,-10 4 1 0,-3 2 0 15,-10-1 0-15,-2-1 1 16,-7 1 1-16,-5-4 0 16,1 0 0-16,-8 2 0 15,1-6 0-15,1 0 0 16,-2-6 1-16,0-5-1 16,-2-6 0-16,3-3 0 15,4 0-1-15,7-3 0 0,0 0-1 16,4 2 0-16,-2-4-1 15,1-2 0-15,6-4 0 16,2 0 0-16,2-6-1 16,5 0-1-16,-3-3-1 15,9-1 1-15,10-1 1 16,-4 0 0-16,9-2 1 16,-9-6 1-16,6 9 2 15,-1-4 0-15,1 3 1 16,1 7-2-16,-7 0-2 15,-1 6 1-15,-3 10-1 16,-5 2 9-16,-5 3-34 16,1 6-36-16,-6 2 42 15</inkml:trace>
  <inkml:trace contextRef="#ctx0" brushRef="#br0" timeOffset="117727.14">5805 12395 810 0,'8'24'426'0,"-13"-26"-69"15,2 0-115-15,-3 3-79 16,2 1-43-16,3-2-69 16,1 0-22-16,0 0-13 15,0 4-3-15,0 2-4 0,0 1-2 16,0-4-2-16,-1-2-2 16,1 2 14-1,0-3-23-15,-1 0-74 16,0 3-33-16,0-3 52 15</inkml:trace>
  <inkml:trace contextRef="#ctx0" brushRef="#br0" timeOffset="119736.27">6154 12078 317 0,'10'-9'210'15,"2"5"15"-15,-12-6-23 16,5 6-34-16,0 2-13 16,3 2-27-16,-6 2-8 15,-1 3-6-15,1 1-9 16,-7 5-11-16,7 5-10 16,-4 1-18-16,2 3-4 15,-7 6-6-15,0 0-6 16,-9-1-17-16,-6 7-7 15,1-6-12-15,-7-1-4 16,8 5-5-16,0-5-2 0,5-1-1 16,1-3 0-16,2-1-1 15,-2 3 0-15,5 0-1 16,6 0 1-16,-6 0-1 16,13-7 0-16,6-3-2 15,-1-1 1-15,16-7 1 16,-6-5 0-16,3-6 1 15,3-8 0-15,9-2 1 16,-1-3-1-16,2-2 1 16,1 2 0-16,-11-2 0 15,-1 4 0-15,-6 5 1 16,-12-4 2-16,-5 6 0 16,0 2 1-16,-5 4-3 15,1 3-2-15,-11 5-1 16,2 1-2-16,-4 4 1 15,2 2 1-15,-1 0 0 16,4 2 0-16,-5-2 0 16,5 3 0-16,0-2-1 0,8 2 1 15,9 2-1-15,2-2 1 16,10 2-1-16,-9-3 0 16,-4-6 1-1,-3-4 0-15,2 0-18 16,4 7-31-16,4-4 503 0,3-6-357 0</inkml:trace>
  <inkml:trace contextRef="#ctx0" brushRef="#br0" timeOffset="120498.45">6657 12090 489 0,'-74'58'275'0,"68"-53"-36"0,6 0-48 16,9-5-44-16,-5 0-22 15,8-4-35-15,1 0-7 16,-5-8-14-16,7 4-5 0,10-5-1 16,-4 3-2-1,7 2-5-15,8 3-4 0,-7 4-10 16,-1-2-5-1,-3 5-14-15,-11 1-5 16,-5 4-9-16,-2 4 0 0,-7 5 8 16,-5 1 2-16,-6 10 4 15,-6-1-1-15,-4 8-6 16,3 1-2-16,-12-6-5 16,5 0-2-16,1-10-3 15,-1 2 0-15,8-4-2 16,3 1 1-16,-6-5 0 15,2-2-1-15,6-5-1 16,-2 1 0-16,12 3 0 16,-3-3-1-16,3 1 0 15,2 2 0-15,4-5 0 16,2 2 0-16,3 0 0 16,2-4 1-16,-3 1-1 15,9 0 1-15,7 3 0 16,0-1 1-16,14-2 0 15,-11-1-1-15,1-3 3 0,4-1 0 16,-9-3 2 0,0-2-1-16,-3 0 0 0,-3-1-2 15,-1 1 0-15,-1 0 0 16,-13 1-1-16,9-1 0 16,-2 0-1-16,-3 2 0 15,9 0-11-15,-12-4-19 16,-2 3-48-16,0 4 376 15,-15 1-243-15</inkml:trace>
  <inkml:trace contextRef="#ctx0" brushRef="#br0" timeOffset="120898.489">7339 12023 864 0,'-5'-4'430'16,"5"3"-129"-1,0 1-101-15,0 0-63 0,0 0-34 16,0 9-33-16,-1 20-10 16,-6 35-5-16,0-22-3 15,1 5-5-15,-7-12-2 16,1 10-12-16,2-4-6 16,-8-9-11-16,5 10-4 15,1-11-5-15,-6-3-1 16,12 1-3-16,-7-11 0 15,0-5-12-15,13-1-34 16,-5-12-47-16,15-5-497 0,11-9 416 16</inkml:trace>
  <inkml:trace contextRef="#ctx0" brushRef="#br0" timeOffset="124358.53">5026 12808 220 0,'-8'-25'180'0,"12"25"37"0,1 2-31 15,-9 1-47-15,12-6-15 16,-1 2-19-1,-5-3-2-15,8 4-1 0,-22 4-1 16,12-5 1-16,0-5 0 16,2 4-3-16,-2 1-2 15,0 0-9-15,0 0-7 16,3 0-19-16,0 0-9 16,0 0-13-16,0 0-5 15,0 1-4-15,2 0-1 0,1 0-4 16,1 0 0-16,1 0-3 15,29 0-1-15,-28-2-3 16,1-4-2-16,-1 0-4 16,5 5-2-16,-5 5-2 15,1-2-1-15,1 1-1 16,-8-5 1-16,6-4 0 16,1 9-1-16,-5-6 0 15,6 11-1-15,-2-5-1 16,-2-5 0-16,3 4-1 15,-5-3-1-15,6 3 0 16,-5 0 0-16,1-2-1 16,7 1 1-16,-2-1-1 15,6-1 0-15,-1-3 0 16,0 1 0-16,2 3-1 16,0 2 0-16,1 3 0 0,-4-3-1 15,-2-6 0 1,2 4 1-16,-1-4 0 0,1 4 0 15,2 7 0-15,1-2-1 16,0-1 1-16,1-4 0 16,1-4 0-16,1 1 1 15,-3 1-1-15,5-3 1 16,2 6 0-16,2-2-1 16,-3-5 0-16,-7 5-1 15,-5-5 1-15,3 6-1 16,6 2 1-16,-2-7 0 15,6 8 0-15,-7-4-1 16,2 1 1-16,5 5 0 16,-6-14 0-16,-4 4 0 0,9 1-1 15,2-2 0-15,2 14 0 16,6-15 1-16,-6 3-1 16,-3-2 0-16,2 4 0 15,-6 1 0-15,11-2 0 16,-1 1 1-16,-4-9-1 15,10 14 1-15,-11-3-1 16,4 3 0-16,-2-4 1 16,-6-3-1-16,-1 1 0 31,-11 1 0-31,1 0 1 0,34-9-1 0,6 13 0 16,6-6 0-16,-27 8 0 15,-1-8 1-15,-2 1 0 0,0 4-1 16,1-9 0-16,5 14 0 15,-4-12 0-15,0-1 0 16,-1 6 1 0,0 0-1-16,1-6 0 15,1 9 0-15,3-1 0 0,1 3 0 16,0 1 0-16,-5-5 0 16,-1 0 1-16,-5-4-1 15,4 9 0-15,3-7 0 16,1-1 0-16,-2 2 0 0,0-4 0 15,3 10 0-15,-1-5 1 16,0 1-1-16,-1-1 0 16,0 4 1-16,3-2-1 15,5 3 0-15,-4-9 0 16,2 0 0-16,-4 1-1 16,-2-4 1-16,6 14 0 15,-2-6 0-15,3 1 0 16,-6-1 1-16,0-5-1 15,0-1 0-15,1 3 1 16,2 3-1-16,1 3 0 16,3-4 0-16,-2 2 0 15,-3-9 0-15,-3 5 0 16,3 3 0-16,3 3 0 16,-2-4 0-16,7 10 0 15,-8-11 0-15,-4 1 0 0,4 2 0 16,-2-2 0-1,-1 5 0-15,8-6 0 0,1 10 0 16,-11-14 0-16,3 5 0 16,-1 1 0-16,4-1 0 15,7 4 0-15,-1-1 0 16,-6-6 1-16,-3-3-1 0,5 10 0 16,0-2 0-16,2 2 0 15,-3-9 0-15,2-2 0 16,-1 7 0-16,-2 3 0 15,5 1 0-15,-8-6 0 16,6-3 0-16,1 0 0 16,-5 0 0-1,1 6 1-15,-3-6-1 0,1 6 1 16,6 1 0-16,-3-8-1 16,10 4 0-16,-1-7-1 15,-3 8 1-15,0-1 0 16,-8 1 0-16,6 2 0 15,1 2 0-15,-9-5 0 16,10 3 0-16,-4-1 1 16,1-6-1-16,13 7 0 15,-13-1 1-15,0-2-1 16,-2-1 0-16,-3 2 0 16,5-1 0-16,4 5 0 0,-2 3 0 15,4-8 0-15,-3 2 0 16,0 1 0-1,1-2 0-15,1 5 0 16,0-1 0-16,2-5 0 0,-11-3 0 16,7 5 0-1,1 1 0-15,-2 0 0 0,6-2 0 16,-4 1 0-16,-3-3 0 16,3 4 0-16,4 3 0 15,-2-2 0-15,1 6 0 16,-3-6 0-16,-7-2 0 15,2 6 0-15,-3-3 0 0,-4-1 1 16,4 1-1-16,-7-6 0 16,-3-6 1-16,-4 3 0 15,0 3 1-15,-7 2 0 16,0-5 1-16,-9 0 0 16,-4 2 2-16,-3-4-16 15,-7-2-20-15,-1 1 402 16,-3 0-291-16</inkml:trace>
  <inkml:trace contextRef="#ctx1" brushRef="#br0">9641 15325 0</inkml:trace>
  <inkml:trace contextRef="#ctx0" brushRef="#br0" timeOffset="126070.22">5444 13175 204 0,'5'-3'133'0,"3"1"6"16,0-6-1-16,0 7-3 16,3-4-5-16,-5-6 3 15,0 11-3-15,2-4-13 16,-2-5-8-16,1 8-17 16,-1 0-8-16,-4 0-7 15,0 0-2-15,-2 1-10 16,0 0-4-16,0 0-7 0,0 0 2 15,-1 0 0-15,0 0 3 16,0 0-11-16,0 0-10 16,-8 4-15-16,-10 3-8 15,-30 13-8-15,25-9-2 16,-1 0-1 0,-1 1-2-16,3-6 1 0,-7 0-1 15,8-6 0-15,-1 6-1 16,3 1 0-16,4-3-1 0,3 7-1 15,4-3-1-15,7-2-2 16,4-3 0-16,4 1 1 16,2-2-1-16,2 1 2 15,11 3 0-15,2-6 0 16,8 5 0-16,5 3 1 16,-7 0 1-16,3 10-1 15,-5 0 1-15,-4 0 0 16,-8 2 1-16,-4 2 0 15,-6 0 0-15,-7-2 1 16,-4 1 0-16,-5-2 0 16,-2-1 1-16,-1 4 0 15,-3-6 0-15,-6-6 1 16,3 1-1-16,2-6 1 16,4 4-1-16,3-7 1 15,-10-6 0-15,10-4 0 16,-8-6-1-16,-1-4-1 15,20 3 0-15,-12-6-1 0,10 2 0 16,2 10-1 0,-5-9 0-16,5 4 0 0,5-3 0 15,2-6 1-15,-1 6 2 16,15-3 8-16,-11-1 5 16,9 1 7-16,6-7-2 15,-4 0-5-15,8 3-4 0,-2 1-8 16,2 2-2-16,-2 5-1 15,-1-6-1-15,-2 3 0 16,-3 6 0 0,-2-2 1-16,-5 4-14 0,-3 3-45 15,-3-4-35-15,-5 13-45 16,0 3-314-16,-9 0 322 16</inkml:trace>
  <inkml:trace contextRef="#ctx0" brushRef="#br0" timeOffset="126432.32">5717 13364 1066 0,'58'9'511'0,"-46"-10"-219"16,-12 1-151-16,-5 4-36 15,-6 5-75-15,4 2-14 16,3-6-9-1,1 1-2-15,-6 18-2 0,6-1 0 0,4-3-1 16,-1-10 0-16,9-2 1 16,-10-3 3-16,-4-3-50 15,6-1-36-15,-2-2-139 16,0 0 129-16</inkml:trace>
  <inkml:trace contextRef="#ctx0" brushRef="#br0" timeOffset="127023.11">6200 13116 932 0,'7'10'436'16,"-7"3"-181"-1,-3 3-42-15,-10 8-61 0,-7-4-39 16,-1 2-46-16,0 0-14 16,2 3-14-16,5 8-8 0,-2-5-11 15,3 1-5-15,3-1-6 16,-1-3-2-1,8 3-3-15,-2-4-2 0,5-3-1 16,0-3 1-16,5-1-2 16,1 0 0-16,3-2 0 15,1 3 0-15,5-2 0 16,-2-7 0-16,7-3 1 16,3-5 0-16,1-14 0 15,1-6 0-15,4-6-1 16,-10-11 1-16,-9 3 1 15,13 2 0-15,-16 1 3 16,8 5-1-16,-8 7 0 16,-10 2 1-16,2 11-4 15,-8 2-1-15,-7 7-1 16,6 7-1-16,-9 1 1 16,6 2 1-16,8-1 0 15,-6 4 0-15,-5 1 0 16,1 2 0-16,5 4-1 15,-4-5 0-15,9 2 0 0,0-2 1 16,1 1-13-16,8 7-9 16,9-1 15-1</inkml:trace>
  <inkml:trace contextRef="#ctx0" brushRef="#br0" timeOffset="127976.42">6694 13164 627 0,'-33'40'333'0,"33"-42"-85"16,-3-4-22-16,14 3-63 16,-2 1-21-16,0-1-25 15,2 3-8-15,1-11-18 16,5 2-7-16,12-4-19 16,-1-4-9-16,1 9-18 15,0-2-8-15,-7 2-14 16,0 8-7-16,-7 2-5 15,-7 7-1-15,-7 0 1 16,-4 6 1-16,-10 8 0 16,-1 7 0-16,-5-3 0 15,-1 3-2-15,-4-4 0 16,-5-7-1-16,0 4 0 16,8-5 0-16,10-1-1 15,-5-1 1-15,15 2-1 16,-17-7 0-16,-7-5-1 15,22 2 1-15,-13-6 0 16,13 6-1-16,5 2 0 16,-15-2 1-16,10 1-1 0,-6-1 0 15,12 2 0-15,-2-3 0 16,7 1 0-16,10 1 0 16,-15-5 0-16,14 4 0 15,-9-5 2-15,-2-2 0 16,6-2 3-16,11-3 7 0,11-2 8 15,2 0 2 1,3-5-1-16,-9 2-6 0,-3-4-8 16,-8 2-2-16,2-1-1 15,-4 0-2-15,-4 5 1 16,3 0-1-16,-11 3-1 16,-1 0-14-16,-4 2-41 15,0 2-27-15,-1 0-62 16,0 0 85-16</inkml:trace>
  <inkml:trace contextRef="#ctx0" brushRef="#br0" timeOffset="128340.11">7396 12955 1046 0,'-2'0'502'0,"-4"2"-197"16,-3 7-142-16,1 9-35 0,-3 7-54 15,-1 4-14 1,0 15-8-16,-2-4-2 0,1 5 2 15,2 6-4-15,3-10-14 16,0-1-6-16,5-5-13 16,-4-9-5-16,2-5-4 15,-4-1-2-15,-1 0-8 16,2-1-33-16,8-6-61 16,0-1 449-16,7-11-292 15</inkml:trace>
  <inkml:trace contextRef="#ctx0" brushRef="#br0" timeOffset="137759.67">8105 13061 376 0,'58'-47'196'15,"-58"40"-50"1,2 2-28-16,-4-2-30 0,9 1-4 16,-7 1 40-16,2 0-3 15,1 3 21-15,-4 1 16 16,-1-1-27-16,1 1-1 16,0 0-26-16,0 1-19 15,0 0-28-15,0 0-8 0,-1 6-16 16,-6 13-5-1,-13 38-9-15,13-24-3 16,2 8-8-16,4-1-2 16,5-1-2-16,-6-5-1 15,2-7-1-15,0 2 1 0,-2-8-2 16,8 0 1-16,-8-7 0 16,-1-6 1-16,1 0 0 15,5-2 0-15,-2 0-12 16,0-2-16-16,0-2-49 15,-1-3-38-15,0 0-93 16,0 0-60-16,0 0 168 16</inkml:trace>
  <inkml:trace contextRef="#ctx0" brushRef="#br0" timeOffset="138191.819">8046 13165 264 0,'-21'-42'189'15,"22"41"35"-15,2 0-21 0,-5 1-29 16,1 0-11-16,0-1-26 15,0 0-4-15,-1 0-7 16,1 0-4-16,0 0-6 16,0 0-9-16,1 0-13 15,0-1-6-15,5 1-8 16,7-2-4-16,36-8-10 16,-23 11-7-16,-4 0-14 15,8-2-7-15,-2 2-13 16,2-1-7-16,0-1-8 15,-2 2-3-15,-2-5-3 16,-5 6 0-16,-5 5-2 16,-4-7 10-16,-3 1-40 15,-3-4-35-15,-1-3-64 16,-4 7-48-16,-5-5 108 16</inkml:trace>
  <inkml:trace contextRef="#ctx0" brushRef="#br0" timeOffset="139281.41">9037 13035 390 0,'-1'-1'223'0,"-1"-4"-18"0,-1-7-14 16,4-23-20 0,8 29-4-16,-1-3-15 0,6 6-9 15,-10-3-12-15,-4 3-8 16,-2-3-12-16,2 6-11 16,-1 0-31-16,0 0-14 15,-1 0-27-15,1 0-10 16,-5 13-7-16,-22 37-3 15,12-19-2-15,2 4-1 16,6-2-1-16,-3 1-1 16,2-6-2-16,-4 3 1 15,1-7-1-15,3 5 1 0,3-5-1 16,0-3 0-16,1-6 0 16,-1-3 0-16,4-6 0 15,0-5 3-15,3 1-18 16,-1-2-18-16,0-1-35 15,0 0-20-15,0 0-30 16,0 0-12-16,0-1-86 16,16-4-228-16,33-39 301 15</inkml:trace>
  <inkml:trace contextRef="#ctx0" brushRef="#br0" timeOffset="139794.03">9372 12969 511 0,'4'3'311'0,"-5"6"-17"0,-6-2-23 16,-3 5-48-16,-2 5-36 15,0 3-45 1,0 6-25-16,-3 14-32 0,-2-5-13 16,-1-5-22-16,0 5-9 15,-2-10-10-15,-1 0-6 16,6 4-9-16,0-6-3 0,8-1-4 15,0 3-3-15,-3-6-1 16,9-1-2 0,-7-2-1-16,13-3-1 0,12-4 1 15,-3-8 0-15,14-6 0 16,-3-1 1-16,4-5-1 16,2 0 2-16,4-8-1 15,3-4 0-15,1-7 0 16,-4-2 1-16,-8-4 1 15,-3-3 0-15,-11 0 2 16,-7-3 0-16,-14 4-2 16,-3 4-1-16,-14 9-2 15,-1 4-1-15,0 11-1 16,-5 0-1-16,6 5 0 16,2 3 0-16,0 1 0 15,1 1-1-15,1 2 0 16,3 2-1-16,5 4 0 15,1 0-2-15,8 4 3 16,-4-6-16-16,6 7-34 0,3 3-31 16,1 1-101-16,8 4 172 15,1-1-23-15</inkml:trace>
  <inkml:trace contextRef="#ctx0" brushRef="#br0" timeOffset="140120.29">9704 13236 1087 0,'6'61'460'0,"-11"-59"-249"16,1 5-23-16,-2 0-37 15,3 5-32-15,-3-2-48 16,-1-2-15-16,-2 1-19 16,-5-1-5-16,13-2-14 15,-2 1-5-15,-2-4-5 16,7 1 2-16,-9-6-50 15,2-1 13-15,10-2 10 0</inkml:trace>
  <inkml:trace contextRef="#ctx0" brushRef="#br0" timeOffset="141482.13">10223 12988 265 0,'-61'-3'221'0,"63"0"65"0,0 1-32 16,3-1-51 0,-5 2-23-16,0-1-29 0,0 1-9 15,0 0-10 1,0 0-10-16,0 0-30 0,0 0-16 16,0 0-27-16,0 0-7 15,-1 1-11-15,-1 0-2 16,-1 5-9-16,-5 9-4 15,-13 31-7-15,10-30-3 16,3-3-3-16,4 0-1 0,2-2 0 16,2 1 0-16,-4-7 0 15,4-2 0-15,-3-6-1 16,3-5-1-16,9-5-3 16,-5-3-2-16,13-4-3 15,0 0-2-15,7 5 1 16,2 0 1-16,1 5 3 15,-7 7 2-15,-1 4 2 16,1 3-1-16,-3 9 2 16,2-1 0-16,-5 10 0 15,-1 4 0-15,-8 2 1 16,-3 4 1-16,-7 10 0 16,-4-7 2-16,-9 2 0 15,-4 0 2-15,-6-9-1 0,-2 5 0 16,-2-5-1-1,-5-4-1-15,9-7 1 16,-7-4-1-16,2-5-1 16,13 0 0-16,-3-10 0 15,2 0 1-15,9-3-2 0,11-4 0 16,-1-3-4-16,7-3-2 0,5-1-1 16,-11-2 0-1,13 6 2-15,0-1 1 0,0 8 0 16,-3 4 1-1,3 1 0-15,-1 6 0 16,2 4 0-16,6 2 1 16,-14 1 1-16,11 2 0 15,-3-3 0-15,0 0 0 16,5 2 0-16,-1-3 0 0,0 3 0 16,4-2 1-16,-2-7-20 15,-2-4-25-15,4-2-90 16,1-3-62-16,5-1 118 15</inkml:trace>
  <inkml:trace contextRef="#ctx0" brushRef="#br0" timeOffset="142151.949">10894 12900 570 0,'6'-3'375'0,"-2"-1"22"15,-8 4-173-15,2 2-24 16,1-2-46-16,-1 0-23 15,-4 3-32-15,-19-2-6 16,-27 41-4-16,27-27-8 16,-2-1-15-16,1 4-13 0,-4-7-22 15,-1-1-8-15,2-1-12 16,2-3-5-16,7-2-3 16,1-2-1-16,9-1-2 15,-7-2 0-15,9-1-2 16,2 0-3-16,4 1 0 15,10-1-1-15,8 2 2 16,3 3 1-16,3 1 1 16,-1 5 0-16,-5 4 0 15,-1-3 1-15,2 6 1 16,-2 6 0-16,-3-2 0 16,0 1 0-16,1 5 0 15,-2-2 0-15,-2 5 0 16,-6-1 1-16,-7-3 1 15,-5-6 0-15,-5 1 1 16,-1 2 0-16,-5-4 0 0,1 5 0 16,-7-4 1-1,2-4 0-15,-3-4 0 0,-1-2 0 16,13-11 0-16,-3-1-1 16,6 1 1-16,-2-5 0 15,-3-2-1-15,-6-5-1 16,1-9 2-16,11 0-12 15,-5 1-43-15,14 2-25 16,8 9-76-16,-5 0-28 16,10 3-192-16,1 5 239 0</inkml:trace>
  <inkml:trace contextRef="#ctx0" brushRef="#br0" timeOffset="142814.03">11017 12973 989 0,'72'-84'443'0,"-74"79"-197"0,-1 3-47 16,1 7-66-16,0-5-35 15,1 0-55-15,-3 22-12 16,-16 35-4-16,3-21 1 16,1 3 6-16,-10 7 0 15,14 3-3-15,-5 3-6 16,-2-6-11-16,6-6-4 0,2-6-4 15,8-6-1 1,-1-9-2-16,5 0 1 16,2-7-3-16,0 0 2 0,8-2-2 15,-5 2 1 1,11-2-1-16,-5-1 0 0,4-4 0 16,6-4-1-16,2-5 2 15,9-9 0-15,2-4 0 16,-1-3 0-16,-5-5 1 15,-4 2 0-15,-4-2 2 16,-6 0 1-16,-7-7 1 16,-2 4 0-16,-12-2-2 15,0 7-2-15,-7 18-4 16,-1 2-1-16,-2 7-2 16,-3-2 1-16,0 10 2 15,0 5 0-15,2-2 1 16,-1 8 0-16,4-9 0 0,2-1 0 15,10 10-1 1,4-7 0-16,5 2 0 0,-1 0 0 16,4-3 15-16,-2 0-11 15,6-3-66-15,7 0 122 16,2-2-69-16</inkml:trace>
  <inkml:trace contextRef="#ctx0" brushRef="#br0" timeOffset="143806.479">11937 12431 346 0,'-44'-8'200'16,"40"9"-14"-16,-1 1-12 16,-4-2-28-16,5-1-10 15,8 0-22-15,-4 0-10 16,0 1-16-16,0 0-8 0,0 0 7 15,0 0 3-15,0-1 7 16,0-1 1-16,4 2-9 16,9 0-2-1,35 5-9-15,-21-5 1 0,8-2-7 16,-6-5-8-16,6 0-15 16,4 5-12-16,-5-3-19 15,1 2-5-15,-7-4-7 16,-5 1-1-16,-4-1-1 15,-8 0-1-15,0 4-1 16,-9-2 0-16,-2 5-25 16,0 3-17-16,-1-3-62 15,0 0-59-15,-3 1-407 16,-18 2 384-16</inkml:trace>
  <inkml:trace contextRef="#ctx0" brushRef="#br0" timeOffset="144243.76">11849 12554 786 0,'-26'57'364'0,"27"-57"-160"15,-1-2-31-15,0 3-70 16,0-1-29-16,0 0-27 16,0 0-4-16,0 0 7 15,0 0 6-15,9 2 5 16,3 1 0-16,33 13 5 15,-31-16 3-15,11 0 7 16,0-4 1-16,14-3-3 16,7 1-1-16,1-3-11 15,7 0-3-15,-8 1-14 16,-3 2-9-16,-10 1-17 16,1 5-6-16,-16 4-10 15,-6-1-1-15,-8 4 6 16,-6-1-18-16,-10 2 360 15,1 1-263-15</inkml:trace>
  <inkml:trace contextRef="#ctx0" brushRef="#br0" timeOffset="147354.62">4093 12750 587 0,'16'-44'308'0,"-30"47"-86"0,2 2-9 15,3-11-66-15,5 2-15 16,4 4-26-16,-1 2-13 16,1-2-25-16,0 0-2 15,0 0 0-15,0-1-2 0,1 0 2 16,14-1-6-1,31 1-14-15,-21 1-4 16,9-5-7-16,5 0-2 0,3-4-10 16,-6-3-6-1,-2 1-8-15,1 1-3 0,-8 2-3 16,1 2 0-16,-10 5-4 16,-9-2-12-16,-5-6-33 15,-5 6-40-15,-3 11 509 16,-5-2-340-16</inkml:trace>
  <inkml:trace contextRef="#ctx0" brushRef="#br0" timeOffset="147656.15">4111 12827 1157 0,'-31'15'510'16,"47"-25"-261"-16,4-1-29 16,5 0-72-16,9 10-38 15,-3-2-47-15,0 5-14 16,-1 5-21-16,-9-6-7 15,4 2-12-15,-9 1-2 0,6 2 4 16,-4-3-20-16,-10 4 390 16,12-3-287-16</inkml:trace>
  <inkml:trace contextRef="#ctx0" brushRef="#br0" timeOffset="168257.449">1613 12713 223 0,'-30'1'177'16,"28"0"22"-16,-1 0-24 0,2-1-54 16,1-1-23-16,0 0-24 15,0 0 0-15,0 0 1 16,0 1 3-16,0 0-3 15,0-1-4-15,0-1-16 16,0 1-7-16,0 0-10 16,0 1-3-16,0 0-5 15,0-1-1-15,0 0-7 16,0 0-3-16,0 0-4 16,7-5-4-16,8-8-3 15,31-34 0-15,-31 34-2 16,5-7 2-16,-2 6 1 15,0 3 2-15,6-5 4 16,-3 4 1-16,-4 1-3 0,2 2-1 16,-2 8-6-1,0-2-2-15,-9 5-3 16,3 1 0-16,0 4-1 0,-11 4 0 16,6 6 1-16,-3 1-1 15,-1 4 1-15,7-2 0 16,0 4 0-16,-5-3 0 15,-1-1 0-15,11 1 0 16,-2 0 0-16,4 1 0 0,3 1 2 16,-9 0 1-1,8-4 3-15,-1 4 4 16,1-4 2-16,10 5 2 0,-8-5 3 16,1-5-1-16,2 6 5 15,-6-8 1-15,1 8-2 16,1 3 0-16,-4-9-7 15,4 9-3-15,-3-7-4 16,1 0-1-16,1 0-1 16,5 7-2-16,-6-3 0 15,2-2 0-15,-4 0 0 16,-6-5 0-16,9-2 0 16,-2 3 1-16,5 2 0 15,-9-11 1-15,-4-3 1 16,2-4 1-16,1-5 0 15,5 2-1-15,1-2-14 16,-5 1-39-16,-5-6 33 16</inkml:trace>
  <inkml:trace contextRef="#ctx0" brushRef="#br0" timeOffset="169294.979">2266 12561 269 0,'27'-28'208'0,"-32"28"9"0,5 1-58 16,3 1-27-16,-3-2-32 16,0 0-5-16,0 0-9 15,0 0 3-15,0 0-1 16,0 0-4-16,0 0-5 16,0 0-6-16,0 0-10 15,0 0-8-15,0 0-13 16,-2 3-5-16,-2 7-14 15,-13 27-2-15,9-28-3 16,5 4 0-16,-7 0-1 0,2 7-1 16,3 1-4-1,-6 3-3-15,-1 1-4 0,-2 0-1 16,-3 4 0-16,4 4-1 16,-5 2 1-1,-1 0 0-15,-3 5 0 0,-7-4-1 16,1 0 1-16,-1-2-4 15,3-7 20-15,-5 2 5 16,8 2 5-16,5-2 4 16,-5-2-20-16,17-6-5 0,-5-3-2 15,3-3-1-15,-1-6 1 16,-3 1-1-16,-1-10-1 16,-5 5 0-16,5-1-2 15,-6 4-1-15,4-4-1 16,5 1 0-16,8-2-1 15,-1-2-1-15,2 6-1 16,0-7-3-16,1 0-30 16,0 0-35-16,0 0-70 15,0 0-18-15,0 0 92 16</inkml:trace>
  <inkml:trace contextRef="#ctx0" brushRef="#br0" timeOffset="170821.87">2651 13091 144 0,'0'0'113'0,"1"0"14"16,0 0-25-16,3 2-6 16,-3-2 3-1,1 0 1-15,2 2 16 16,-1-1 4-16,-1-1-10 0,4 0-12 16,-4-1-29-16,1 0-11 15,0 0-12-15,-1 0-5 16,-2 0-12-16,1 1-6 15,2 0 9-15,-2 0 12 16,1 0 24-16,-2 0 4 16,0 0-9-16,0 0-9 15,0 0-22-15,0 0-5 16,0 0-2-16,0-2 0 0,0 1 0 16,0 0-1-16,0 0-3 15,-1 0-3-15,0 0-1 16,0 0-1-16,-4 0-3 15,-9 1-2-15,-16 6-4 16,19-1-2-16,-1 6-3 16,-1-1-1-16,-8 3 0 15,4-1-1-15,3 5 0 16,1-10 0-16,5 5-1 16,4 3-1-16,4-4 0 15,0 9 0-15,2-6-1 16,-2-8 1-16,6 7 0 15,1 1 0-15,7 2 0 16,2 5 1-16,0-9 0 0,0-6 1 16,-1-6 0-1,-8 0 0-15,2-5 3 16,2-2 0-16,0-3 1 0,8-6 0 16,-5-8 0-16,-2 5 0 15,-1-5-1-15,-1-4 0 16,0 4-1-16,0-9 0 15,-6 9-1-15,3 7 0 16,-5 6 0-16,-2 5 0 16,-1 2-1-16,-5-2-2 0,0 9-3 15,2 5 0-15,-1 11 1 16,-2-2 1-16,-1 4 2 16,-1 1 0-16,1-7 0 15,4 4 0-15,2 3 1 16,-2-5-1-16,4 2 0 15,4-1 1-15,2-6-1 16,2-1 0-16,5 0-1 16,-3-1-3-16,1-3-31 15,-2 2-20-15,6-5-48 16,0-4-38-16,-4 0-91 16,6-7 144-16</inkml:trace>
  <inkml:trace contextRef="#ctx0" brushRef="#br0" timeOffset="171374.55">3021 13009 627 0,'-10'2'383'0,"-3"0"-20"16,1 4-166-16,0 2-29 15,-5 3-64-15,9 1-30 0,-4 4-34 16,-2 2-10-1,12-1-9-15,-5 5-1 16,4-1 0-16,2 2 0 0,-7 3-1 16,0 0-3-16,5-2-6 15,1-3-2-15,7-3-3 16,3-4-1 0,6-2 0-16,-7-2 0 0,7-4 0 15,1-3 0-15,0-6-1 16,8-5 0-16,-5-7-2 15,-2-3-1-15,-3-7-9 16,2-1-2-16,1 3-1 16,-4-10 4-16,-5 6 6 15,7 0 2-15,-14 4 3 16,0 11-1-16,-1 7 0 16,-14 0-1-16,10 3-2 15,-2 7-1-15,-4 0-2 16,-1 4 1-16,0 7 1 15,0-4 2-15,5 2 0 16,3 4 0-16,1-4 0 16,1 6 0-16,2-3 0 15,2 3 0-15,4-2-1 0,1-10 1 16,5 7 0-16,3-8 0 16,5 1 0-16,2 0 6 15,4-6-35-15,1 1-35 16,-2-5-81-16,1-2 4 15,-6-3 78-15</inkml:trace>
  <inkml:trace contextRef="#ctx0" brushRef="#br0" timeOffset="172302.58">3427 12936 777 0,'-9'-8'417'0,"3"6"-65"16,-1 0-99-16,-2 3-77 16,-3 6-37-16,4 8-58 15,1 7-14-15,-4 5-15 16,11 2-4-16,-12-1-9 15,-1 1-5-15,2-3-10 16,1 12-6-16,6-5-10 16,-3 3-2-16,4-1-3 0,2-11 0 15,-3-2-1-15,4-2 0 16,-3-6-6-16,-1-3-13 16,3-4-30-16,-3-5-20 15,3-5-41-15,0 2-12 16,0 0-25-1,-1-3-6-15,-7-12 15 0,-7-28 22 16,16 35 57-16,-3-10 26 16,4 7 37-16,-2-1 15 15,2 1 31-15,2 5 17 16,-1-5 28-16,4-1 3 16,0-2-3-16,-5 2-10 15,13 6-15-15,3-1-10 0,1-3-21 16,7 4-7-16,-4-2-19 15,2 1-4-15,3 2-7 16,-2 6-1-16,-5-3 0 16,-2 4-1-16,-6-1-1 15,2 0 0-15,-6 5 2 16,-3-5-1-16,-1 0 2 16,-3 0 0-16,0 0-2 15,0 0 1-15,0 0 3 16,0 0 3-16,0 3 2 15,-1 10 2-15,-10 36-4 16,1-30-1-16,-1 5-4 16,5 3-1-16,-3-4-1 0,-1-1-1 15,7-6 0-15,-4-3 0 16,6-1 0 0,1-1 0-16,1 0 0 15,3-6-1-15,5-2 0 0,6 3 1 16,1-6-1-16,7-1 0 15,-1-6 0-15,1-4-1 16,1-6-8-16,-3 1 0 16,-5-8 1-16,0 1 1 15,-9-3 7-15,-1-6 1 0,-2 4 1 16,-5-3-1-16,-8 3 0 16,2 5-1-16,-11 5-4 15,6 5-2-15,-4 6-4 16,-4 1-2-16,1 9-1 15,-3 4 2-15,6 8 5 16,1 2-18-16,0 1-28 16,0 6-27-16,6 2-61 15,2 2 72-15,6 5 31 16</inkml:trace>
  <inkml:trace contextRef="#ctx0" brushRef="#br0" timeOffset="173171.61">3735 13093 987 0,'1'1'512'0,"-8"-1"-143"0,4 0-153 16,2 0-34-16,0 0-73 16,1 0-32-1,0 0-41-15,0 0-7 16,0 21-6-16,-9 26-1 16,4-32-2-16,-4 8-4 0,0-2-4 15,5 4-2-15,1 9-4 16,-1-2-1-16,1-9-3 15,0-1 1-15,1-8-1 16,2-3 0-16,3-7-1 16,-2-5-2-16,4-7-12 15,1-4-8-15,6-6-15 16,0-5-6-16,-1-10-17 16,5-4-10-16,-3-8-9 15,9 3 4-15,3 8 28 16,-2 6 17-16,-4 10 24 15,-14 3 3-15,-2 6 2 16,0 6 6-16,2 2 17 16,9 5 8-16,-7 8 15 15,-4 1 1-15,2 15-5 16,-5 2-5-16,9 4-13 16,-9 0-6-16,-9-9-9 0,9-3-3 15,-12-9-2-15,15 5-2 16,8-1 0-16,-4-4 0 15,8-1-1-15,-6-4 0 16,5 0-1-16,-1 0-2 16,1-1-10-16,-1-3-6 15,6-3-12-15,-4-1-3 16,2-7-1-16,-2-3-1 16,0-4-6-16,4-1-5 15,-5-6 8-15,4-3-1 0,-8-8 3 16,-3-1 1-16,-3-6-6 15,-4-5 7-15,-3 6 15 16,-1-1 9-16,0 15 10 16,-1 11 0-16,-5 11 6 15,-6 5 8-15,7 9 17 16,-6 8 7-16,3 4 11 16,6 6-1-16,-7 2 3 15,5 5-2-15,3 1-8 16,1-8-6-16,4-1-20 15,1-9-5-15,4-5-5 0,1 2-2 16,3-5-5 0,2 4-22-16,3-5 417 15,3-1-302-15</inkml:trace>
  <inkml:trace contextRef="#ctx0" brushRef="#br0" timeOffset="200267.04">13072 12346 232 0,'-1'-1'201'0,"1"0"54"15,0 0-47-15,0 0-39 0,0 0-26 16,0-1-30-16,0 1-13 15,0 0-19-15,0 0 0 16,0 0-2-16,0 0-6 16,0 0-6-16,0 0-3 15,0 0-1-15,0 0 3 0,0 1-2 16,-1 0-7 0,-5 6-12-16,1 4-8 0,-38 30-12 15,18-23-6-15,0-1-10 16,-2-1-2-16,5 5-4 15,12 4-2-15,-6 5-1 16,6 7 0-16,-10-6 0 16,-1-3-1-16,12 14 1 15,11-10 0-15,6-1 2 16,-1-7 2-16,9 1 0 16,-6 1 1-16,15 1 2 15,3 2 1-15,-1-18 1 16,-6-2 0-16,3-8 1 15,3 0 1-15,6-10 5 16,6-6 5-16,4-23 2 16,5-10-1-16,0-9-3 15,5-2-5-15,-8 4-4 16,-9 5-2-16,0 2-2 0,-13 3 1 16,-9 13 0-16,0-2 3 15,-16 3 6-15,2 4 2 16,-12-5 2-16,-6 12-3 15,-17 8-7-15,-8-4-2 16,-6 22-3-16,-2-7-1 16,8 10-2-16,-8 11-1 15,2 2-1-15,6 8 0 16,-1 0 0-16,1-2 0 0,12-6 0 16,1-2-1-1,15-1-2-15,12 2 1 0,-2-3-2 16,1 4 1-16,6 1-31 15,3 0-32-15,10-1-96 16,12-3-2 0,0-10 90-16</inkml:trace>
  <inkml:trace contextRef="#ctx0" brushRef="#br0" timeOffset="200582.19">13481 12532 1388 0,'41'55'633'16,"-54"-51"-267"-16,4 14-130 16,-7 0-106-16,-12-9-40 15,12 14-56-15,2-10-15 0,5 9-13 16,13 3 2-16,-8-15-69 16,1 0-19-1,13-13 45-15</inkml:trace>
  <inkml:trace contextRef="#ctx0" brushRef="#br0" timeOffset="203784.37">13926 12349 457 0,'66'-72'308'15,"-62"68"-24"-15,-2-4-63 16,3 7-23-16,1-1-51 16,0 2-23-16,-3-3-25 15,2 5-9-15,-5-4-15 16,0 1-2-16,0 1-10 15,0-1-6-15,0 1-11 16,0 0-6-16,0 0-13 16,0 8-4-16,0 7-7 15,-4 33-3-15,-6-23-4 16,-3 1-2-16,-2 3 0 16,-5 0-1-16,4-2 0 0,-3 3-1 15,3-6 2 1,0-1-1-16,0-5 1 15,-2-8 0-15,6-4 1 0,-1-4 0 16,11-3 2-16,4-1-1 16,4-2-2-16,-6 3-2 15,0 0-4-15,0 0 1 16,0-3-1-16,0-7-1 16,6-30 0-16,11 29-1 15,-15-2-1-15,10 1 1 16,0 2-1-16,-13 3-2 0,16 4 0 15,1 4-3-15,-8 6 1 16,8 4 1-16,-8 10 3 16,2 2 2-16,6 3 1 15,0 1 1-15,-1-6 1 16,2-2 1-16,4-10-1 16,2-7 0-16,5 1 1 15,1-5 0-15,0-9 0 16,4 4 1-16,0-14-5 15,-4-4-19-15,2 2-52 16,6-3-37-16,-10 6-78 16,-4 3-38-16,1 8 143 15</inkml:trace>
  <inkml:trace contextRef="#ctx0" brushRef="#br0" timeOffset="204224.09">14340 12200 687 0,'0'-7'420'0,"-4"-1"18"16,8 7-159-16,-4-2-97 15,-11-4-28-15,10 13-67 16,-1 7-23-16,2 16-33 16,-7 1-4-16,-2 7-2 15,0 2 2-15,-2-1 4 16,11 13-1-16,-10-2-6 15,-6 11-2-15,-8-12-10 16,4 4-3-16,-2-2-2 16,-5-14-2-16,9 4 0 15,-2-10 0-15,7-7-2 16,0-8 1-16,6-5 1 16,0-2-9-16,2-4-36 15,7-1-21-15,-6-5-76 16,11-5 89-16,4-6 17 0</inkml:trace>
  <inkml:trace contextRef="#ctx0" brushRef="#br0" timeOffset="205208.449">15022 12172 512 0,'5'-7'325'0,"-3"2"13"16,-1 5-86-16,-1 10-43 15,-2 1-22-15,-3-4-25 16,0 2-17-16,-1-2-28 16,-4-7-12-16,2 5-21 15,-2 5-8-15,-4-2-12 16,-1 10-6-16,-5-7-16 16,-5-20-6-16,0 7-16 15,1 1-6-15,-3 3-7 0,-6 9-2 16,8-1-2-16,-5-11-2 15,7-6 0-15,7 7 1 16,5 0-2-16,5 7 1 16,5 4-1-16,1-10 0 15,-2-1 0-15,-1-6 0 16,2 14 0-16,1 4 0 16,0-5 0-16,2 1 1 0,-2-10-1 15,0 1 1 1,0 7 0-16,-1-6-1 15,0 0 1-15,0 0-1 0,0 1 0 16,-5 8 1-16,-3 4-1 16,-22 22 1-16,22-23-1 15,4 2 0-15,1-1 1 16,2 0-1-16,0-5 0 16,-3-2 0-16,3-6 0 15,3 0-1-15,-1 0 0 16,0-2-1-16,0 1 0 15,10-1-2-15,5-3-2 16,29-14-1-16,-24 9-1 16,0-4 1-16,7 10 1 15,6-2 2-15,-4 5 2 16,0 5 2-16,-8-4-1 16,-2 2 1-16,2 4 0 15,1 2-1-15,-9 4 1 16,-1 1-1-16,-5 6 0 15,-2 1 1-15,0 10-1 0,-1-2 1 16,-6 10 0-16,-4-1 0 16,-7-5 2-16,3 14 0 15,-17-16 1-15,3 4 1 16,-2 1 2-16,-16-22 2 16,18 6 1-16,-14-8 0 15,-3-4-2-15,8 5 0 0,-6-10-1 16,4-6-1-16,3-8 0 15,3-7-1-15,4-1-3 16,7 5-1-16,5-2-2 16,2 5-4-1,2-2-19-15,2-5-13 0,7 5-56 16,6-3-25-16,2-1-70 16,1-3 552-16,5 0-295 15</inkml:trace>
  <inkml:trace contextRef="#ctx0" brushRef="#br0" timeOffset="205944.449">15282 12171 608 0,'-10'7'341'16,"5"-2"-83"-16,1-1-63 16,1-4-27-16,3-10-27 15,0 7-8-15,6-5-8 16,4 3-4-16,6 7-12 15,-2-6-8-15,12 3-22 16,9 1-10-16,3-5-20 16,6 3-8-16,1 3-13 15,-3-5-3-15,0 2-5 16,3-1-2-16,-9-5-1 0,-6 3-2 16,-3 6 1-16,-3-8 0 15,-14 5-2 1,1 2-2-16,-14-5-4 15,-11 18-2-15,4 9 0 16,3 6-1-16,-14 12-1 0,2-6 0 16,-13 1-2-16,-10 0 0 15,13 1-1-15,-2 4 1 16,4 2-1-16,3 2-1 16,3-6 1-16,3 3 0 0,6-6-1 15,1 3 1-15,2 3 0 16,-1-8 0-16,-2-7-1 15,0-6 1-15,5-4-1 16,-2 5-7-16,6-7-25 16,2 4-21-16,-7-10-57 15,6 1-23-15,1 0-61 16,-2-9 9-16,7 4 117 16</inkml:trace>
  <inkml:trace contextRef="#ctx0" brushRef="#br0" timeOffset="206294.14">15413 12476 577 0,'-74'-23'374'15,"75"27"47"-15,4 3-154 16,-2-5-81-16,20 5-12 16,-3 0-23-16,9-1-20 0,18 5-35 15,-4-4-6 1,9-2-34-16,2 0-9 15,-1-3-17-15,-6-4-11 0,4-3-7 16,-9-1-3-16,-3-4 1 16,-3 0-4-1,-19 2-51-15,1-3 47 0,-12 0-16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0:43:10.49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8425 4274 451 0,'32'-29'232'0,"-31"26"-55"16,2-3-21-16,2 5-25 16,-4-6-10-16,1 2-11 15,0 2 0-15,-1-1-5 16,-1 3-4-16,0 0-18 16,0 0-14-16,0 0-18 15,0 0-9-15,0 0-18 16,0 0-6-16,-1 1-12 15,-1 5-1-15,-8 24 2 0,-21 51 2 16,10-27 4-16,0-1 0 16,1-1 2-16,-2 0-1 15,4-13-4 1,-2 0-2-16,0-5-3 0,5-2 0 16,3-1-1-16,1-1 0 15,4-14-1-15,2-4 1 16,-1-9 3-16,5-3-20 15,2-6-97-15,4-6 27 16,6-9 28-16</inkml:trace>
  <inkml:trace contextRef="#ctx0" brushRef="#br0" timeOffset="381.409">8756 4223 838 0,'19'-37'419'16,"-26"37"-149"-16,7 1-116 15,-3-1-11-15,2-1-69 16,0 1-23-16,-1 0-23 0,1 0 0 15,0 13 16-15,-9 37 11 16,1-10 6-16,-8 6-3 16,-4 0-12-16,2 7-5 15,-1-3-15-15,6-6-7 16,-5-2-8 0,-9 0-3-16,-2-3-2 0,-5-2-1 15,8 1-2-15,9-11 0 16,7-4 1-16,1-6-2 15,6-8 7-15,-2-3-12 16,4-12-62-16,2-4-19 16,1-15 41-16</inkml:trace>
  <inkml:trace contextRef="#ctx0" brushRef="#br0" timeOffset="930.12">8135 4284 463 0,'-13'-4'243'16,"2"-2"-34"-16,-6 1-29 15,13 5-33-15,-7 0-14 16,9 4-27-16,1 0-8 0,1-4 4 15,-1 0 1-15,1 0-6 16,0 0 1-16,0-1-6 16,7-1-3-16,21-2-8 15,31-9-7-15,-9 2-2 16,7-2-3-16,19-8-11 16,18 1-8-16,2 1-25 15,1-3-5-15,-5 1-10 16,-9 0-1-16,-4 4-3 15,-4 5-1-15,-15 4 0 16,-6-3 0-16,-21 0 1 16,-2 1-2-16,-12 2 1 15,-6 0-1-15,-5 6-41 16,-8 0-33-16,-2 6-67 16,-3 7-395-16,0 4 377 15</inkml:trace>
  <inkml:trace contextRef="#ctx0" brushRef="#br0" timeOffset="2647.96">9231 4478 619 0,'-49'7'323'0,"42"-8"-83"0,1-2-46 16,8 2-44-16,0 0-30 16,-2 0-26-16,0 0-6 15,13-2 9-15,40-6 1 16,-26 2-4-16,2-7-8 16,8 1-25-16,2-6-13 15,5 3-20-15,-7-2-8 0,-2 14-11 16,-2 2-4-1,-14 1-2-15,7 6-1 16,-18 3-7-16,-5-4-36 0,-7 6-103 16,-7 4 96-16</inkml:trace>
  <inkml:trace contextRef="#ctx0" brushRef="#br0" timeOffset="3010.34">9126 4593 775 0,'0'1'355'0,"0"-1"-167"0,1-1-7 16,-1 1-51-16,0-1-10 15,10 0 12-15,11 0-6 16,34-3 1-16,-34-1-7 16,8 2-35-16,-7-2-17 15,1 4-30-15,-2 0-12 16,-6 1-14-16,-1-1-4 15,-6 1-4-15,-2 3 5 16,-6 0-44-16,-1 0-19 0,-2 2 33 16</inkml:trace>
  <inkml:trace contextRef="#ctx0" brushRef="#br0" timeOffset="5369.53">11605 4261 666 0,'23'-91'322'16,"-20"86"-119"-16,1-2-25 16,-4 7-46-16,0 0-26 0,0-1-37 15,0 1-14 1,-2 0-21-16,1 0-3 15,-1 9-1-15,-6 20-1 0,-15 41 7 16,4-26 0-16,-12 10-5 16,7-2-2-16,-4-2-12 15,2-4-5 1,3-11-4-16,-6-5-2 0,0-13-1 16,2 3-1-16,7-1 0 15,3-3 0-15,7 0 1 16,1-5 3-16,4-6-28 15,-1-5-33-15,4-3-72 16,0 0-60-16,2 2 113 16</inkml:trace>
  <inkml:trace contextRef="#ctx0" brushRef="#br0" timeOffset="6203.6">11558 4245 585 0,'-40'-11'335'0,"31"11"-79"16,4-4-82-16,3 0-11 0,3-3-59 16,7 0-18-16,10-5-12 15,5-4-5-15,11 4 0 16,-2-2 0-16,5 6-11 16,5 1-8-16,7 2-14 15,-1 2-6-15,4 6-8 16,-4 4-4-16,-12 2-7 15,1 2-2-15,-8 3-5 16,-6 2 0-16,-3 4-1 16,-4 2-1-16,-8 3-1 15,-4 6 1-15,-9-2 2 16,-4 3 0-16,-4-1 4 16,-6-6 0-16,0 1 10 15,-10-11 3-15,-3-2 2 16,-7-4-1-16,-7-7-7 15,6 3-4-15,-6-9-4 16,7 3-1-16,4-8-2 0,-2-5-1 16,6 4-2-16,-1-5-1 15,11 3 0 1,-1-2 0-16,10 6-1 0,5-1-1 16,-3 9 0-16,2-2-1 15,3 4 0-15,-1 7 0 16,4-3-1-16,8 6 2 0,-7-7 0 15,-3-3-1 1,6 8 2-16,4 5-1 0,0 3 0 16,4 2 1-16,1 0 0 15,-6-3 0-15,14 6 1 16,-3-4 0-16,2 4 0 16,3-2 1-16,0 3 0 15,4 0 1-15,-17-4 0 16,17 5 0-16,-4-3 0 15,2 2 0-15,13-1-1 16,-18-7 0-16,2 0 1 16,-1-4 0-16,-2-6 2 15,13-3 0-15,-12-14 0 16,3-7 0-16,3-7-2 16,-8-1-25-16,10-2-38 15,-2-2-213-15,3 3 185 16</inkml:trace>
  <inkml:trace contextRef="#ctx0" brushRef="#br0" timeOffset="7175.38">12653 4231 621 0,'11'-11'328'0,"-22"5"-57"15,26-3-65-15,-12 3-26 16,1 3-30-16,15 0-54 0,-19 3-24 16,0 7-30-16,0 5-9 15,-14 13 2-15,3 7 10 16,-5 10 4-16,-2 2 1 16,10 8-6-16,-9-3-7 15,-3-3-13-15,1-3-6 0,-5-11-10 16,-2 2-1-1,9-4-3-15,-3 0 0 0,8-6 0 16,3-5 0-16,2-10 1 16,-3-4 8-1,7-5-37-15,3-10-28 0,4-7 85 16,13-7-51-16</inkml:trace>
  <inkml:trace contextRef="#ctx0" brushRef="#br0" timeOffset="7577.62">12333 4151 812 0,'-7'0'377'16,"1"3"-152"-16,4-3-25 15,-5 1-38-15,5 0-25 16,2-1-35-16,0 0-9 16,0-1-14-16,19 0-1 15,40 0-4-15,-22 1-5 16,9 3-4-16,3 2-3 15,-2-2-8-15,3 2-7 0,6 1-12 16,-3-6-6-16,3 1-12 16,-4 0-3-1,-9-4-6-15,-8-2 0 0,-5 2-1 16,-5-2-1-16,-6-4-10 16,0 2-24-16,-10-4-85 15,-1 4 19-15,-2 9 41 16</inkml:trace>
  <inkml:trace contextRef="#ctx0" brushRef="#br0" timeOffset="8382.65">13385 4500 561 0,'66'-80'317'0,"-65"76"-50"0,-1 4-56 15,-1 4-62-15,0-4-32 16,0 0-33-16,0 0 6 16,-6 9-5-16,-16 34-4 0,8-25-14 15,8 4-9 1,-11-4-15-16,-10-2-6 15,9 3-7-15,-4-1-5 16,3 2-9-16,10 7-1 0,-3-2-3 16,1 2 1-1,2-1-2-15,0-2 0 0,8 3-4 16,1-2-1-16,5-4-1 16,3 1-2-16,5-13 1 15,11 3 1-15,5 2-1 16,-1-9 1-16,3 0 1 15,-2-4 2-15,3-9-55 16,4-6 222-16,1-5-145 16</inkml:trace>
  <inkml:trace contextRef="#ctx0" brushRef="#br0" timeOffset="8784.84">13479 4094 1411 0,'-12'-40'559'0,"13"41"-380"16,3 7-20-16,-5-3-37 16,-2 2-47-16,1 0-48 15,1-2 18-15,-1 3 346 16,6-2-285-16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0:44:43.87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10144 4711 305 0,'-28'35'205'15,"25"-35"-24"-15,3 1-38 16,0 1-7-16,0-4-23 15,0 1-2-15,0 0 0 16,0 0-7-16,0 0-15 0,0 0-7 16,0 0-12-16,0 0-7 15,0 0-15-15,0 0 0 16,0-1 0-16,0 1 0 16,0 0 8-16,0 0-1 15,6-4-10-15,3-4-5 16,31-40-14-16,-22 24-6 0,3-6-7 15,0 0-3-15,-2-7-2 16,-11 7 0-16,11-9-1 16,-1-7 0-16,3 0 0 15,7-9-2-15,-12 11-2 16,-2 8-2-16,1 9 0 16,-2 6 0-16,1 7-1 15,-9 3 0-15,-5 6-1 16,4 6-1-16,-4 0-6 15,0 0-1-15,0 0-2 16,0 0 0-16,0 0 5 16,0 0 2-16,4 23 1 15,0 21 1-15,-2-20 1 16,0-1-1-16,2-7 1 16,2 7 0-16,10-1 0 15,-4-5 1-15,5 9 0 16,-1-5 0-16,-7-12 1 15,10 1-1-15,1-6 2 16,-3-4 0-16,11 2 1 0,-4-1 1 16,7-6-1-16,3-8 1 15,-2-6 0-15,0-4 1 16,1-2-1-16,-1-2 1 16,4-1 1-16,3 2 0 15,-12 1 3-15,1 4 1 16,-6 0 0-16,-6-1-1 15,5 3-3-15,0 3 0 0,-6 0-2 16,-12-1 2-16,4 8-1 16,-4 2-1-16,-5-1 0 15,5 7-4-15,-6-1 0 16,-8-1-4-16,0 5-2 16,2 7 1-16,-5 6 0 15,12 6 2-15,-9 13 3 16,9 3 0-16,-10 6 0 15,-13 5 2-15,10 11-1 16,-14-6 1-16,8-5 0 16,8-1 0-16,-7-18 0 15,3 1 0-15,-2-2 1 16,1-1 0-16,3-6 0 16,0-2 0-16,2-2 0 15,4-5 0-15,2-1 1 16,3-4-1-16,8-2-3 15,-7 0-13-15,2 0-39 0,3 0-16 16,-4 3-47 0,2-4-41-16,0 3 106 0</inkml:trace>
  <inkml:trace contextRef="#ctx0" brushRef="#br0" timeOffset="12665.57">2479 6674 251 0,'50'-3'164'16,"-50"2"-14"-16,1 0-26 16,-1 1 10-16,0 0-28 15,0 0-7-15,0 0-4 16,0 0-1-16,0 0 0 15,0 0-4-15,0 0-15 16,0 0-5-16,0 0-9 16,0 0-2-16,0 1-3 15,0 0-1-15,0 2 10 16,0 1 3-16,-1-4-3 16,0 0-6-16,0 1-19 15,-2 1-7-15,-21 5-9 16,-26 27-2-16,22-31-6 0,-6 1-2 15,0 2-7 1,-10-4-2-16,4 6-3 16,10 4 0-16,-4 1-1 0,8-2 0 15,6-6 0-15,6 2-1 16,7-7 1-16,0-1-1 16,5 1 2-16,-2 1-1 15,5-1-1-15,-1 0 0 16,0 0-1-16,0-1 0 15,0 0 1-15,0-1 0 16,5 0 0-16,-5 1 0 0,0 1 1 16,0-1 0-16,0 1 1 15,0 0 0-15,0 0 1 16,5 12-1-16,18 29 0 16,-30-16-1-16,-9-9-1 15,9-11 1-15,-16 12 0 16,13-11 0-16,-1 2 0 15,3 11 0-15,0-9 0 16,5 2 0-16,0 0 0 16,3-7 0-16,-3-5 0 15,5 4 1-15,-2-5 0 16,0-1 0-16,0 1-1 16,0 0-1-16,0 0 0 15,2-4 0-15,1-2-2 16,1 4 0-16,3-4-2 15,30-21-1-15,-19 19 1 16,-9 1 0-16,-1 8-1 16,0-5 0-16,-1 8 1 15,10-4-1-15,5 13 3 16,4 0-1-16,-5-1 1 0,2 6 2 16,-4-8 0-16,2 8 0 15,-2 3 0-15,-4-1 0 16,-4 0 1-16,-2 6 1 0,-16 1 0 15,1 4 1 1,-8-2 2-16,-4-5-1 0,4 0 4 16,-11-4 1-1,1-4 19-15,-22-2 5 16,19-2 9-16,-7-6 0 0,0-6-15 16,13 1-6-16,-16-11-10 15,6-1-2-15,6-1-5 16,7-5 0-16,0-3-4 15,10 4-1-15,2 6-1 16,-11-2-7-16,17 6-28 16,-1-1-16-16,-4 2-62 15,8 1-37-15,8 0-35 16,-7-2 102-16</inkml:trace>
  <inkml:trace contextRef="#ctx0" brushRef="#br0" timeOffset="14382.66">2886 6862 739 0,'-23'-58'361'16,"29"46"-108"-16,-3 6-39 15,6 5-34-15,6 1-19 16,-15-2-39-16,0-4-25 15,-2 0-31-15,1 10-8 16,1 5-11-16,4 4-1 0,-7-4-9 16,-12-5-6-16,8 4-9 15,-14-2-3-15,13 17-1 16,-6-4 0-16,1 7 0 16,-1-4-2-16,-3-2-4 15,7-3-4-15,-11 1-5 16,9 4-1-16,-5-5-1 15,3 3 1-15,4-2 0 16,0-4 0-16,2-6 0 16,1-5 2-16,4-4 1 15,-1 5-1-15,5-10-2 16,3-4-1-16,-1-7-2 16,3-11-2-16,-1 4-2 15,2-1-2-15,2 2-2 16,3 5-1-16,2 9-1 15,-5 0 0-15,2 9 3 0,0 4-1 16,-1 7 4 0,6 8 2-16,-4 1 2 0,0 2 1 15,3-3 2-15,-4-2 0 16,2-5 1-16,8-3-1 16,-16-5 2-16,17-1 0 15,-13-3 1-15,-8-4 0 16,23-1-3-16,-14-2-5 15,16 3-41-15,1 2-23 0,-11-2-69 16,3 1-38-16,15 1-74 16,-18-1 147-1</inkml:trace>
  <inkml:trace contextRef="#ctx0" brushRef="#br0" timeOffset="14764.24">3098 6774 1099 0,'20'-22'463'0,"-26"32"-243"16,7-2-38-16,-6-8-34 15,10 4-30-15,-5 0-55 0,-3 14-16 16,7 2-15-16,-14-4-3 16,2 9-4-16,-4-6 0 31,-11 13-6-31,7 7-2 16,0-1-3-16,1 0-2 0,-2 2-4 0,-4-3-1 0,6-2-4 15,-3-4 0 1,8 0-1-16,5-6 0 15,-3-6 0-15,2-1 2 16,-6-16-20-16,4 1-29 16,7-12-76-16,1-8-41 15,9-7 95-15</inkml:trace>
  <inkml:trace contextRef="#ctx0" brushRef="#br0" timeOffset="15181.858">3505 6769 972 0,'0'-9'500'16,"-2"-2"-149"-16,-2 14-144 0,3 4-32 15,-6-1-74-15,-2 2-30 16,-4 2-33-16,3 2-8 16,-3 16-7-16,3 6-3 15,-2 2 3-15,-11-2 2 0,4 4 4 16,12-2-1-1,-16 2-8-15,7 3-4 0,3-5-9 16,-14 0-2 0,18-9-1-16,3-2-1 0,-6-6 4 15,6-5-10-15,0-8-33 16,1-4-35-16,8-15 427 16,-1-15-289-16</inkml:trace>
  <inkml:trace contextRef="#ctx0" brushRef="#br0" timeOffset="16380.93">3874 7000 773 0,'15'-32'371'0,"-15"25"-153"16,2 3-28-16,2 4-76 15,-4 2-18-15,0-2-15 16,0 0-1-16,0 0 2 0,0 0-5 15,-1 13-12-15,2 31-9 16,-16-25-17 0,0 0-4-16,0 4-11 0,-2 3-3 15,19-5-6-15,-11 5-4 16,5-10-5-16,-10 2-2 16,-2-3 0-16,9-10 0 15,-3 2 4-15,12-6 1 16,-2-9-4-16,0 4-3 15,2-12-11-15,-1-1-6 0,2 1-10 16,-1-11-2-16,12 6 1 16,-2-2 4-1,12 0 8-15,2 5 5 16,-7-4 5-16,11-4 1 0,-6 3 2 16,4-1 1-16,18 8 1 15,-23 6 1-15,-3 3 1 16,-1 5-1-16,-32 7 1 15,25 6 1-15,-2 7 3 16,-15 3 3-16,17-1 1 16,-26 1 2-16,8 1 0 15,11 1 0-15,-13-2-2 16,19-1-3-16,-20 1-3 16,0-2-1-16,0-6 0 15,-7-1 0-15,11-9 1 16,1-1 1-16,-2-2 1 15,1-4-1-15,1-1-3 16,2-4-2-16,4 2-1 16,4-2-3-16,0-3 0 15,1-3 0-15,2 0 1 0,1-1-1 16,2-3 2-16,-12 1 0 16,17-1 0-16,4-3 0 15,0 5 0-15,19 0 0 0,-15 1 0 16,0 6 0-1,2 10 2-15,0 2 2 0,-12 10 2 16,4 3 1 0,-14-2 5-16,-8 4 1 0,10 0 0 15,-9 1 0-15,-1 0-4 16,4 4-1-16,-9 1-1 16,12 3 0-16,-9-6-2 15,-6-5 0-15,-2-7 0 16,-8-1 0-16,15-3 3 15,4 2 1-15,2-7-19 16,-4-5-24-16,4-4-63 16,-7-6-14-16,12-7 64 15</inkml:trace>
  <inkml:trace contextRef="#ctx0" brushRef="#br0" timeOffset="17251.28">4718 6984 556 0,'12'-6'328'16,"1"0"2"-16,-3 1-104 15,4 2-44-15,2 1-12 0,-13-1-38 16,5 1-18-16,-4 1-19 15,-4 0-4 1,0-3-4-16,-1 3-8 0,0 0-26 16,-3 0-12-16,-11-3-14 15,-33-5-4-15,27 11-9 16,-4-2-3-16,-5 7-4 16,5 3-2-16,-12 8-2 15,11 2-1-15,6 1-2 16,4-2 1-16,21-5-2 15,-7 3 0-15,4-5-1 16,2-1 0-16,1-1 1 16,10-5 0-16,4-2 1 15,3-2-4-15,3-7-11 16,-3-6-6-16,3-4-11 16,1-2 0-16,-2-3 11 15,-1 1 6-15,-3-1 9 16,-5-2 3-16,-14 4-2 15,5 2-2-15,-6 8-4 16,0 8-5-16,4 6-1 16,-5 7 1-16,1 5 4 0,-3 6 6 15,-10 4 3-15,4 14 2 16,-6 9 1 0,-4 4 1-16,-2 16 5 0,-4 0 0 15,1 1 1-15,0-3-2 16,5-7-2-16,-2-6 0 15,-3-5-1-15,4 2 1 16,-1-13 1-16,0-3 2 16,1-3 1-16,-2-12 0 0,-4-2-1 15,5-1 1 1,2-18-1-16,-2 6 2 16,7-14-1-16,-2-16-1 0,7-2-6 15,2-10-4-15,5-7-8 16,-6 6 0-16,-1-2-1 15,14 4 5-15,9 7 5 16,8-2 1-16,12 2 11 16,-6 0 6-16,17-4 13 15,-10 10 7-15,3 0 1 16,6 0 0-16,-3 7-4 16,9-11-3-16,-1 15-8 15,-4-5-6-15,0 14-7 16,2 1-3-16,-5-8-2 15,-5 5 0-15,-18-8-34 16,-2-1-15-16,-9 5 30 16,-1-7-8-16</inkml:trace>
  <inkml:trace contextRef="#ctx0" brushRef="#br0" timeOffset="20928.12">5572 6961 492 0,'0'-1'278'0,"0"0"-46"16,0 0-40-16,0 0-44 15,0 0-35-15,0 0-47 16,0 0-14-16,0 0-12 16,1-1 5-16,6 1 17 15,7-1 12-15,29-3 4 16,-27 7 0-16,3-5 2 16,-4-2-5-16,7 4-9 15,2-1-5-15,4 3-17 16,1 1-8-16,-1-3-13 15,-2 1-5-15,-1 5-9 16,-3 2-2-16,-8 0-2 16,-1-1-1-16,-4-2 0 15,-2-4 0-15,-1-1-5 0,-1-2-17 16,-2 0-56-16,-3 2-46 16,0 0 70-16</inkml:trace>
  <inkml:trace contextRef="#ctx0" brushRef="#br0" timeOffset="21328.96">5611 7057 637 0,'-30'69'307'0,"33"-71"-80"16,0-2-46-16,7 2 6 15,4 0-15-15,5 0-26 16,9 3-9-16,-2 0-20 15,3 0-14-15,-5 1-22 0,-8-2-10 16,9 1-18-16,-1 1-9 16,0-1-18-16,3 2-8 15,-6-5-10-15,-8 1-1 16,6-1-2-16,-4 0 2 16,-2-2-17-16,6-3-31 15,-10-1-91-15,-5-3 520 16,8 4-324-16</inkml:trace>
  <inkml:trace contextRef="#ctx0" brushRef="#br0" timeOffset="22669.28">6890 6873 419 0,'28'-28'260'0,"-28"28"1"15,6 1-43 1,-6 0-53-16,-1-1-21 0,0 0-42 16,0 0-11-16,0 0-22 15,0 0-8-15,-9 2-9 16,-4 1-7-16,-32 19-6 15,26-15-4-15,-9 7-10 16,11 4-6-16,-12 3-9 16,-1-4-5-16,12 8-3 15,-15-10-2-15,4 2 0 16,12 6-1-16,-3-4-3 16,12 5 2-16,8-4 2 15,1 0 2-15,6 1 7 16,-3-2 1-16,13 2 5 15,6 0 4-15,11-6 5 16,1-4 0-16,4-8-1 0,-6-3-2 16,3-3-6-1,1-1-1-15,3-6 1 0,-20 0-1 16,15-12 6 0,2 1 0-16,-3-8-3 0,20-4-1 15,-25 1-5-15,-7-2 0 16,1 4-2-16,1 1 1 15,-12-5-2-15,-2-3 0 16,-10 5-1-16,-5 2-1 16,2 6-3-16,-8 8-1 0,-1 5-3 15,-10 2-2-15,-11 11-3 16,4 7-1-16,-10-2 2 16,-1 1 2-16,8 12 1 15,3 2 0-15,-1 0 2 16,2-1 0-16,4-10-1 15,4-5 1-15,9 1-2 16,-6-4 0-16,14 5-12 16,3 1-18-16,1-5-60 15,12 4-38-15,-1-5 68 16,-5-6 11-16</inkml:trace>
  <inkml:trace contextRef="#ctx0" brushRef="#br0" timeOffset="23025.09">7286 7042 965 0,'55'43'452'0,"-55"-47"-138"16,3 3-106-16,-2-2-45 15,-1 2-23-15,-1 0-58 16,1 0-27-16,-2 0-34 16,1 1-10-16,0 0-6 15,0 0 1-15,-9 23-2 16,-17 27 0-16,17-28-1 15,0-3-1-15,6-10 0 16,-1-5 3-16,5-1-22 16,-5-6-29-16,5-1-60 15,3-1 271-15,7-13-147 16</inkml:trace>
  <inkml:trace contextRef="#ctx0" brushRef="#br0" timeOffset="24147.41">8121 6784 376 0,'91'13'203'0,"-88"-19"-31"16,7 6-1-16,-5-2-8 16,2 0-12-16,-2 0-16 15,1-1-10-15,-2-1-9 16,-1-1-1-16,-1 5-11 16,-2-1-3-16,0 1-10 15,0 0-6-15,-1 0-11 16,0 0-10-16,-1 0-10 15,1 0-4-15,0 0-4 0,-4 8-2 16,-11-4-9 0,-33 20-5-16,27-22-14 0,-1-2-5 15,-2 2-6-15,1 6-2 16,-6-4-1-16,-3 1 0 16,4-2-1-1,1-1 0-15,8-2-1 0,5 0 0 16,-7 9-1-16,10-7 0 15,4 4 0-15,0 9-2 16,14-15 1-16,-8 0-2 16,-2 7 1-16,5-15 0 0,-6 15 0 15,8-7 2-15,4 4 1 16,-12 15 0-16,12-14 0 16,-10 11 1-16,-4-12 0 15,11-4 0-15,-7 5 0 16,5 1 0-16,-2 2 0 15,-7 3 0-15,-3-1-1 16,-4-5 0-16,2 1 1 16,3 0-1-16,1-4 1 15,4 5-1-15,2-4 0 16,2-1-1-16,4-2-3 16,-4-1-2-16,0 0-12 15,0 0-7-15,8-4-11 16,11-1-4-16,34-35 7 15,-29 33 6-15,8 1 13 16,-6 7 6-16,2 2 6 0,6 0 1 16,-14 5 0-16,10 3 1 15,-14 1-1-15,-5 2 1 16,3 4 1-16,-13 2 0 16,3 1 3-1,-11 3 0-15,6 0 6 0,-4 0 2 16,-3 1 7-16,3-3 2 15,-11 1 3-15,0 0 0 16,-11-6 1-16,-3-3-1 16,-3-10-3-16,1-1-3 0,-1-2-7 15,4-7-2 1,0 2-4-16,1-9 0 0,4-2-1 16,0 2-2-16,6 0-3 15,6 3-1-15,3 5-4 16,6 0-1-16,-3 0-22 15,-1 5-15-15,5 1-31 16,2-2-20-16,0 1-31 16,0 0-30-16,0 0-69 15,0 0-191-15,0 0 278 16</inkml:trace>
  <inkml:trace contextRef="#ctx0" brushRef="#br0" timeOffset="24638.1">8568 6755 1079 0,'13'6'449'16,"-18"-8"-246"-16,1 2-50 0,0 2-24 16,-9 6-18-1,20 4-29-15,4 1-16 16,-12 7-16-16,-2-8-2 0,-9 13-6 16,-9-3-5-16,9 5-12 15,0 7-4-15,-10-10-7 16,1 6-3-16,-2-9-3 15,5-1-2-15,4-1-2 16,5-7 0-16,4-4-2 16,-13-2 0-16,19-3 0 15,6-2 1-15,9-5-2 16,19-5 0-16,-5-2-1 16,6 3-2-16,4 1 1 15,-1 0-1-15,4 2 1 16,-9 1 0-16,-1 0-2 15,-3 0-11-15,-8 0-25 16,-1-3-25-16,-7 2-77 16,-3 0 33-16,-5 5 56 15</inkml:trace>
  <inkml:trace contextRef="#ctx0" brushRef="#br0" timeOffset="25000.77">8856 6791 1403 0,'38'-66'564'0,"-41"73"-376"15,-4 3-44-15,-12 7-65 16,9-1-19-16,-4 19-23 15,-1-4-10-15,10 8-15 16,-9 4-2-16,2-11-2 16,-2-1-2-16,4-2-1 15,-3-2-1-15,4-3-1 16,0 4 1-16,-3-7-1 16,5 0-1-16,-3-3 1 0,4 1-1 15,2-6-2 1,1-6-14-16,-4-5-39 15,-1-5-27-15,9 2-63 16,1 0-35-16,3-3 7 16,-5 3 89-16</inkml:trace>
  <inkml:trace contextRef="#ctx0" brushRef="#br0" timeOffset="25333.39">9325 6642 757 0,'-2'8'415'0,"-4"3"-21"16,12 7-143-16,-16 6-59 15,0 4-5-15,-2 10-46 16,1-3-33-16,1 6-35 15,-3 1-8-15,1-9-8 16,-2 6-4-16,-3-6-20 16,1-2-7-16,1-1-11 15,-16-2-4-15,8 1-5 16,-3-3-1-16,4-4-2 16,16-2 0-16,0-12-17 15,6 1-15-15,9-12-70 16,1-7-56-16,13-10 95 15</inkml:trace>
  <inkml:trace contextRef="#ctx0" brushRef="#br0" timeOffset="26218.96">9813 6934 828 0,'18'0'409'0,"-12"2"-114"16,-3-1-45-16,1 0-49 15,-4-1-33-15,0 0-55 16,-1 0-23-16,0 0-37 15,0 0-9-15,-7 1-15 16,-10 3-5-16,-35 4-8 16,31-1-4-16,-4 4-9 15,-2-3-1-15,-4 0-2 16,13 1 1-16,-4 5-1 16,12-2 0-16,4 2-2 15,-15-5 0-15,24-2-1 16,1 3 0-16,-2-1 0 15,6 2-1-15,-3-4 1 16,4 2 2-16,18-6-6 16,7-10-7-16,-2 6-13 15,-4-5-5-15,-2-9 5 16,-4 6 5-16,-12-12 12 0,9-2 4 16,-2 5 2-16,-3-1 2 15,7 5-3-15,-13 1-3 16,-2 7-6-16,0 10-2 15,-5 5 4-15,-1 7 0 16,-7 8 7-16,-15 1 2 0,11 16 1 16,-5 10 0-1,-2 16 2-15,12 4 0 16,-20 0 2-16,3-2 6 16,-3-7 6-16,8 1 1 0,2 1-3 15,-2-5-3-15,0 3-6 16,0-6 0-16,-8-15 1 15,9-4 0-15,-4-18 0 16,-4-5 0-16,7-6-2 16,-6-5-1-16,3-12-1 15,1-6-1-15,4-12-3 16,5-5 0-16,6-12-6 16,4-2-3-16,6-3-3 15,7-1 1-15,10 9 5 16,2-2 5-16,14 8 7 15,-5 0 5-15,2 2 17 16,0 2 8-16,1 3 15 0,7-5 1 16,2 8-2-1,-2 2-2-15,4 5-6 16,0 6-5-16,8 5-9 0,11-1-7 16,-10-1-8-16,0 2-4 15,-6-2 0 1,-12 2-4-16,2-2-24 0,-5-2 12 15,-9-7 1-15</inkml:trace>
  <inkml:trace contextRef="#ctx0" brushRef="#br0" timeOffset="28308.75">2046 8701 596 0,'-28'-2'291'0,"27"-2"-102"0,3 5-18 15,2-1-46-15,-4-1-21 16,0-1-22 0,-1 1-6-16,0 0 3 0,0 0 5 15,0 0 2-15,1 1-4 16,0 0-13-16,0 0-9 15,0 0-16-15,-1 0-5 16,0 0-10-16,0 0-6 16,0 0-10-16,0 0-5 0,-4 10-6 15,-12 23-1-15,6-24 0 16,2-4-1-16,0-4 0 16,6 6 0-16,1-5-2 15,3 9 1-15,2-1 0 16,-4-7 0-16,-2-1 0 15,-4 1 2-15,16-2 3 16,1-1 2-16,9-3 0 16,-9-13 0-16,0-7-1 15,2 6-2-15,-10-6 0 16,12 11 1-16,-16 4-2 16,1-1 1-16,1 7-3 15,-4-1 0-15,0 3-2 16,4 0-2-16,-2 0 2 15,1 0 0-15,0 0 1 16,-6 5 1-16,0 4 0 16,-14 18-1-16,11-24-2 15,14-3 0-15,-15-1-35 16,4 2-22-16,10 3-61 0,4 4-38 16,11-9 101-16</inkml:trace>
  <inkml:trace contextRef="#ctx0" brushRef="#br0" timeOffset="30408.19">2803 8494 485 0,'76'-39'278'0,"-74"38"-46"31,2-2-43-31,4 3-51 0,-13 0-19 0,14-2-18 15,1 3 1-15,-12-1 0 16,1-2-2-16,-6 2-1 16,6 0-5-16,1 0-19 15,0 0-7-15,0 0-7 16,-1 0-5-16,0 0-9 16,0 0-8-16,-15 6-16 15,-20 12-6-15,7-13-8 16,0-1-2-16,0-3-3 15,-29 2-1-15,28-3 0 16,-1 0 0-16,7 0-1 16,22 0-1-16,-14 0-1 15,-1 0 0-15,6 6 0 0,-1-4-1 16,6 2 0-16,-1-1-1 16,3-3 0-16,2 0 0 15,-2 0-1-15,4 0-1 16,0 0 0-16,0 0 0 15,0 0 2-15,0 0 0 16,0 0 2-16,0 0 0 0,0 0-1 16,0 0 1-16,0 0-1 15,1 2 1-15,3 7 0 16,-1 2 1-16,1 25 0 16,-11-24 1-16,-1-1-1 15,0-1 0-15,1-3 0 16,7 0 0-16,-4 0 1 15,1-4-1-15,0-2-1 16,-4-1 0-16,6-1-1 16,1 0-2-16,0 1-1 15,0 0-2-15,0 0 0 16,0 0 1-16,0 0 0 16,0 0 2-16,0 0-1 15,0 0 0-15,0 0 1 16,0 0 0-16,0 0 1 15,10 4 0-15,29 13 1 0,-26-13 0 16,4-3-1 0,-1-1 0-16,4 2 0 15,-9-2 0-15,11 2 1 0,3 3 1 16,-1-2-1 0,9 6 0-16,-8 9 0 0,-6-6 0 15,-4 13 0-15,-7-4 1 16,-11-8 1-16,-1 14 1 15,-13-4 2-15,0 1 1 16,-9 5 2-16,-10-4 2 16,4-8 5-16,-1 2 6 0,1-9 4 15,5-5 2 1,-4-5-1-16,-2-2-3 0,3-10-7 16,1 3-2-16,12-3-6 15,-4-4-3-15,13 0-3 16,6 4-1-16,-11 4-1 15,13-7-1-15,-4 12-20 16,-5 1-14-16,3-8-41 16,7 21-37-16,4-9-46 15,-4-7 71-15,18 10 43 16</inkml:trace>
  <inkml:trace contextRef="#ctx0" brushRef="#br0" timeOffset="31113.17">3082 8543 908 0,'0'-1'452'0,"0"0"-140"15,1 0-47-15,0 0-63 16,-1 0-43-16,0 0-64 16,0 0-26-16,0 0-34 15,3 0-7-15,-3 1-7 16,2 3-4-16,2 14-6 15,-7 32-3-15,-8-28-2 16,2-2-1-16,-2 2-2 16,1 4 0-16,-1-4-1 0,3-4 0 15,0-8 0-15,2 1-1 16,2-1-1-16,1-10 0 16,1 14-8-1,1-15-2-15,1-20-6 16,3 13-1-16,6-20 2 0,2 9 3 15,6 8 3-15,2 0 3 16,-2 3 1-16,3-1 0 16,-21 9-1-16,22 2 2 0,2 3 1 15,-7 0 2-15,28 4 3 16,-22 1 1-16,3 1 2 16,2 2-2-16,-7-4 0 15,-9-2 0-15,6-6 0 16,2 1 7-16,-6-6-40 15,17-3-37-15,-15-4 73 16,3-3-34-16</inkml:trace>
  <inkml:trace contextRef="#ctx0" brushRef="#br0" timeOffset="31451.96">3492 8479 960 0,'-11'-63'499'16,"-4"72"-126"-16,1 5-165 0,-8 2-34 16,9 8-63-16,-10 0-32 15,6 5-46-15,11 8-11 16,-16 1-13-16,19 9-3 15,-13-5-2-15,2 0-1 0,5-4-1 16,-11-11-1-16,16 4 1 16,-9-13-1-1,12 0-7-15,-1 1-16 0,-4-12-39 16,3 3-26-16,-5-9-42 16,6-3-23-16,6-3 615 15,-1-8-376-15</inkml:trace>
  <inkml:trace contextRef="#ctx0" brushRef="#br0" timeOffset="31795.75">3856 8370 1318 0,'2'2'539'16,"-2"3"-323"-1,9 2-39-15,-3 5-42 0,0-8-28 16,-17 17-42 0,1-1-10-16,-3 6-12 0,-12 4-4 15,12 11-6-15,1 7-6 16,-14 6-12-16,5 10-4 0,-2-14-6 15,-7-7-2 1,14-8 0-16,-25-4-1 16,28-8-1-16,2-3 1 0,-14-10-32 15,42-9-14-15,-15-2-63 16,3-8 107-16,25-1-12 16</inkml:trace>
  <inkml:trace contextRef="#ctx0" brushRef="#br0" timeOffset="32692.94">4258 8592 767 0,'4'3'356'0,"3"-1"-135"0,-5-1-5 16,7-3-25 0,-5-3-18-16,-1 0-42 0,3 1-28 15,-3 2-25-15,-8-1-5 16,3 1-7-16,1 1-4 15,0 0-21-15,-1 0-10 0,-15-1-16 16,-26 2-5 0,15 6-7-16,8 6-3 15,-9 0-1-15,-1-1-2 16,8 5 1-16,0-3 0 16,19 1-1-16,-9 2 0 15,5-4 0-15,4 6-1 0,-10 0 1 16,15-2-1-16,2-9 1 15,1 0 0-15,11 7 2 16,3-2 0-16,6-6 1 16,3-6 0-16,-3-13-4 15,1-4-1-15,4 8-3 16,1-4 2-16,-9-4 3 16,0 2 1-16,-5-3 1 15,-9-3 0-15,7 5-1 16,-11 1-1-16,-1 11-9 15,-1 3-4-15,-5 11-1 16,10 12 0-16,-12 6 8 16,3 18 3-16,2 8 3 15,-12 0 2-15,0 8 0 0,-1-1 1 16,-17 4 0 0,8 5 2-16,-6 1 0 0,0-3 0 15,3-4 2-15,-2-5 1 16,2-11 1-16,2-8 0 15,17-14 2-15,-20-11 0 0,3-10-1 16,-1-5 0 0,-21 0-1-16,24-5-4 15,0-9-13-15,-1-7-5 16,16-17-32-16,-5 0-12 0,11-2 4 16,11 0 2-16,2 10 29 15,10-4 15-15,3 8 6 16,1 0 4-1,4 9 12-15,4 0 10 0,5 2 16 16,7 3 4-16,2 1-3 16,-1-2-4-16,-1 6-13 15,-4 3-5-15,-11 0-8 16,-3 1-3-16,-5-1-10 16,-3-4-9-16,-2-5 195 15,1 6-142-15</inkml:trace>
  <inkml:trace contextRef="#ctx0" brushRef="#br0" timeOffset="33143.659">5350 8481 718 0,'6'-3'382'0,"4"-1"-64"16,-10 2-31-16,6 3-57 16,-7 2-28-16,-1-3-66 15,1 0-25-15,-5 4-40 16,-16 24-14-16,-30 29-21 16,20-26-6-16,0 5-13 15,-5-4-4-15,-5-3-8 16,7 5-2-16,-4-4-1 15,10-13 0-15,10 1-21 16,3-14-25-16,11 0-50 0,0-2-27 16,14-10-70-16,-9 0-23 15,8-14 138 1</inkml:trace>
  <inkml:trace contextRef="#ctx0" brushRef="#br0" timeOffset="33413.53">5183 8502 761 0,'1'-8'428'0,"5"3"-88"0,-2 6-136 16,-5 5-22-1,-1 6-46-15,2-1-10 0,0 9-30 16,2 2-12-16,5 2-13 16,-1 10-7-16,-4 0-8 15,2-3-4-15,11-3-17 16,-13-6-6-16,14-3-12 15,0 0-5-15,-12-6-6 16,17-2-2-16,-7-4-4 16,11 2-10-16,-5-9-24 15,-9-8-34-15,8-6-67 16,-3-11 494-16,11-9-297 16</inkml:trace>
  <inkml:trace contextRef="#ctx0" brushRef="#br0" timeOffset="34241.01">6226 8331 238 0,'0'-11'201'0,"2"0"27"15,0 2-37-15,-10-9-17 16,9 9-10-16,4-5-5 16,-3 2-9-16,20 12 0 0,-11-13-9 15,-2 8-6 1,-1 4-26-16,-19-7-20 0,8 18-27 16,2 0-8-16,-8 3-14 15,12 11-2-15,-8 7-11 16,-8 1-5-1,10 8-6-15,-16 0-1 0,2 1-3 16,-5 3 0-16,-4 0-3 16,14 2-2-16,-5-1-1 15,6 2-1-15,-3-10-2 16,-8-5 1-16,7-3-1 16,1-6-1-16,7-9 1 15,2 1 0-15,4-17-4 16,-1 6-8-16,3-11-37 15,2-10-29-15,5-15-1 16,3-15 34-16</inkml:trace>
  <inkml:trace contextRef="#ctx0" brushRef="#br0" timeOffset="35032.659">6474 8482 747 0,'0'-2'461'15,"0"1"-17"-15,0-1-227 16,0 2-35-16,0 0-65 16,0 0-26-16,0 0-31 15,-1 0-9-15,-2 11-11 16,-15 41-3-16,6-22-6 15,6 1-1-15,-6 8-5 16,-3-6-2-16,2 5-6 16,1-3-3-16,0-11-6 15,2-5-1-15,5-8-2 16,0 4-1-16,3-4 2 16,2-6-2-16,1-10-3 15,5-20-5-15,-1-10-16 16,5 4-9-16,0-7-19 15,2 0-4-15,7-2-1 16,-2-3 5-16,6 4 20 16,1 4 9-16,3 10 12 15,-1 2 3-15,5 8 2 0,1-1 5 16,-2 9 9-16,-8 12 4 16,1 11 7-16,-23 8-2 15,6 7-1-15,4 2 0 16,-16 1-3-16,8 11-3 15,-9 4-4-15,1-5-1 16,-2 2-5-16,0-11 0 16,-5-9 0-16,3-1-1 15,-2-13 0-15,6 0 0 16,10-5 2-16,-1-3-3 0,7-20-5 16,10-4-6-16,-6-23-16 15,7-12-12-15,-2-6-13 16,-8-3 3-16,12 11 14 15,-1 10 13-15,11 18 13 16,-7 6 9-16,-3 10 11 16,-6 3 3-16,-7 12 13 15,1 6-1-15,-7 10-2 16,0 7 0-16,-4 6-6 16,0 3-3-16,-3 3-7 15,-1-5-2-15,1 3-3 16,-2-3-2-16,1-2-1 15,1-6 0-15,-2-6 3 16,1-8-8-16,1-14-31 16,2 8-19-16,1-12-76 0,4-5 40 15,6-15 47-15</inkml:trace>
  <inkml:trace contextRef="#ctx0" brushRef="#br0" timeOffset="35498.85">7130 8464 972 0,'47'10'509'16,"-59"0"-151"-16,11 1-130 16,0 0-25-16,2 0-76 15,-5-3-32-15,5 7-40 16,-1 4-9-16,-15 3-11 15,7 5-1-15,-5-1-3 16,1 3-2-16,6 0-9 16,1-11-5-16,-1 0-6 15,15 5-3-15,-1-15-2 16,9 14-1-16,-2-18 0 16,-8-6 1-16,4 3-1 15,3-3 1-15,3-2-2 16,-2-18-4-16,12-3-7 15,-7-10-3-15,-1-10-1 16,1 11 5-16,-11-10 4 16,-7 2 2-16,-5 6 1 15,-7 3-2-15,-4 17-3 16,-5 2-2-16,1 12-4 16,1 2 0-16,-6 2-1 0,10 7 3 15,4 1 6 1,-9 1-7-16,9 6-47 0,-14-2-31 15,3 2-81-15,10 2-36 16,1-3 163-16,9-3-10 16</inkml:trace>
  <inkml:trace contextRef="#ctx0" brushRef="#br0" timeOffset="35879.689">7971 7994 1340 0,'0'-8'546'0,"1"6"-336"16,0 0-49-16,4 7-48 15,-5-5-23-15,0 2-34 16,3 27-11-16,-1 51-9 0,-6-16-1 16,-11 12 5-16,0-3 3 15,-8 2 2-15,-2-10-1 16,2-2-10-16,-2-4-8 16,4-2-13-1,1-13-5-15,4-6-3 16,6 0-2-16,6-24-3 0,4 13-21 15,5-21-36-15,-2-22-28 16,6-1-576-16,4-19 477 16</inkml:trace>
  <inkml:trace contextRef="#ctx0" brushRef="#br0" timeOffset="36966.81">5838 8973 436 0,'-35'-15'264'0,"37"15"-9"16,-2-2-25-16,0-1-45 16,0 3-26-16,0 0-20 15,0 0-13-15,0 0-7 16,0 0 5-16,0 0-10 15,16 3-4-15,22 6-5 16,-26-8-7-16,5-1-11 0,-1-1-6 16,8 0-14-16,-2-4-5 15,8 2-15 1,4 3-9-16,7-5-12 0,14 5-4 16,-4-6-9-1,4-1-1-15,-2 3-5 16,-8-4-2-16,6 8-2 0,-18-2-1 15,19 2 0-15,5 5-1 16,0-4 0-16,20 2 0 16,-19 2-1-16,4-3 1 15,-2 0 0-15,9 0 0 16,9-2 0-16,9 0 0 0,6-3-1 16,0-6 1-1,4 1 0-15,-4 1-1 16,13-3 0-16,1 13 0 0,-2-7 1 15,1 4-1-15,-3 4 1 16,-1-6-1-16,1 4 1 16,-7-7-1-16,0 3 1 15,-3 2-1-15,4 0 0 16,-2 0 1-16,-3-4 0 16,0-2 0-16,-8 1 0 15,-5 1 0-15,-6-4-1 16,-6 7 1-16,-13-12 0 15,1 11 0-15,-25-3 1 16,3 3 0-16,-9-6 0 16,-7-5 0-16,1 11-1 15,-13-15 0-15,-3 23-1 16,0 1-1-16,-4-7-1 0,-2 10 1 31,0-11-1-31,-2 1 1 16,1 0-16-16,-11-1-11 0,14 5-57 0,0-7-37 15,2-4 76-15</inkml:trace>
  <inkml:trace contextRef="#ctx0" brushRef="#br0" timeOffset="68975.39">6576 9194 240 0,'45'-18'210'16,"-39"18"61"-16,0 0-44 0,-3-1-74 15,-6 1-24-15,2-1-35 16,1 1-6-16,0 0-7 15,0 0-5-15,-1-1 2 16,1 0-1 0,0 0-10-16,0 0-4 0,0 1-19 15,0 0-8-15,0 0-10 16,0 0-3-16,-1 2-4 16,0 2-1-16,-2 12 0 15,-14 24 0-15,6-20-3 16,-1 3-3-16,-7-10-4 15,5 8-1-15,-3-4-1 16,1-2-2-16,6-5 2 16,-20 0-1-16,22-7 4 15,1-2 0-15,-4-1 2 16,18-7-1-16,-7-7-6 16,-13 3-3-16,24-18-3 15,4 9-2-15,3-6-1 16,11-2 0-16,-2 20 1 0,-3-7-1 15,3 14-1 1,8 5-2-16,-12 3 1 0,7 10 0 16,-17 1 3-16,0 10 2 15,2 4 2-15,-13-7 0 0,4 8 1 16,-14-12 2 0,-7 3 1-16,1 1 2 15,-16-2 0-15,5 2 0 0,-19-2 1 16,-2-2-1-16,1-2 0 15,-2-3-1-15,4-6 0 16,1-2 0-16,-1-4 0 16,8-4-1-16,2-7 0 15,10-1 1-15,9-5-1 16,-1-4-2-16,14 7-5 16,-3-2-2-16,13 0-1 15,4 3 0-15,-2-3 2 16,0 7 0-16,8-1 0 15,-3 1 0-15,9 4-3 16,3 1-1-16,-8 8 0 16,5 4 0-16,-2 4 2 15,-3 0 3-15,-1 4 1 16,-2 1 2-16,0-2 3 16,-2-3 0-16,-2-5 2 15,0-3 0-15,0-7 9 16,0-1-14-16,6-9-76 0,5-4-131 15,-7-12 128-15</inkml:trace>
  <inkml:trace contextRef="#ctx0" brushRef="#br0" timeOffset="69851.409">7328 9295 417 0,'55'-48'240'0,"-71"51"-47"15,11-3-47 1,3 12-5-16,-1-4 2 16,-2-2 3-16,4 0 4 15,0-4-7-15,-1-2-14 16,2 0-5-16,-1 0-12 15,0 0-4-15,0 0-17 0,0 0-14 16,-3 1-21-16,-14 0-11 16,-29-2-13-16,22-10-5 15,4 3-7-15,1 8-4 16,3 2-3-16,5 2-3 16,-7 1-4-16,-6 0-3 0,-4-2-2 15,-6 0-1 1,11 11 0-16,4 0-1 15,4-3 0-15,4 11-1 16,-21-17 0-16,25 0-1 0,8 8 0 16,0-8 1-16,30 8 0 15,-20 0 1-15,4-3 1 16,3-1 0-16,11-3-1 16,0-5 1-16,3-1 0 15,2 0 1-15,-4-6 0 16,6-3 1-16,-3-1 1 15,-5-11 0-15,-1 0 1 16,-10 6 0-16,-1-19-1 16,-3 6 2-16,-4 1-2 15,-2 1-1-15,-3 20-2 16,-1 6-6-16,-5 7-3 16,-4-1 1-16,-2 18 2 15,-3-6 2-15,3 9 2 0,-2 7 1 16,-3-9 0-16,-6 7 1 15,2-1 0-15,-6-3 0 16,8 1 1-16,0-1 0 16,3-3 0-16,11 2 0 15,-12-7 1-15,17 3 1 16,-13-9 0-16,-8-5 1 16,15-4 2-16,-19-6 0 15,21 1-1-15,0-3-9 16,5-8-61-16,9 3-46 15,-5-15 483-15,20 4-316 0</inkml:trace>
  <inkml:trace contextRef="#ctx0" brushRef="#br0" timeOffset="72601.45">8308 9448 1021 0,'1'1'46'15,"-1"-3"-14"-15,2 1 32 16,-2 1-17-16,0-1-19 15,0-1-6-15,0 1-6 16,0 0-3-16,0 0-3 16,0 0-2-16,0 0 9 0,0 0 3 15,0 0 2 1,0 0 0-16,0 0-11 16,0-1-6-16,0 2-4 15,0 0-1-15,0 0-1 16,0 0 1-16,0 0 28 0,0 0 22 15,0-1 35-15,0 1 13 16,0 0-7-16,0 0-12 16,0-1-18-16,-1 0-8 15,0 0-13-15,0 0-2 16,0 1-6-16,0 0-4 16,0 0-6-16,0-1-3 15,0 1-9-15,0 0-1 16,0 0 0-16,-1 0 0 15,1 0 1-15,0 0 1 0,0 0-1 16,0 0 0-16,0 0-2 16,0 0 1-16,0 0-1 15,0 0 0-15,0 0 0 16,1 0-1-16,0 0-1 16,0 0 0-16,0 0 0 15,0 0-1-15,0 0-1 16,0 0 1-16,0 0-1 15,0 0 0-15,0 0 0 16,0 0-1-16,0-1 0 16,0 0 0-16,0 0 0 15,0 0 0-15,-2-1 0 16,1 1 0-16,0 0 1 16,0 0 1-16,0 0-1 0,0 0 1 15,-11-2-3 1,-35-6-1-16,27 14-1 15,-2 1 0-15,3 4-2 0,8 2 1 16,-7-1-1-16,-4 2 0 16,-1 1 0-16,-7-3 0 15,9 1 1-15,10-2-1 16,2-1 1-16,4 1 0 16,3 0 0-16,5-2 0 15,9 1 1-15,3-1-1 16,6-5 1-16,8 2 0 15,-5-5 0-15,-7-3 1 16,3 1 1-16,-2-5 1 0,2-4 0 16,9 0 0-16,-4-1 1 15,-9-4 0-15,0 3 0 16,-2 0 0-16,-6-2-2 16,-2 3-1-16,-4 6-3 15,-2 1-4-15,-2 8-1 16,-3 4-1-16,0 11 2 15,-2 0 1-15,0 12 1 16,0 8 0-16,-8 9 0 16,-4 5 1-16,1 11 1 15,-8-5 0-15,8-1 1 16,6 2 1-16,-1-11 1 0,6 3 1 16,-3-5 0-1,0-6 1-15,-6-6 0 16,1-2 2-16,-4-13 1 15,-8 0 1-15,1-4 2 0,-5-9 0 16,0-2-1-16,-2-4 1 16,12-14-2-1,-4-1-1-15,3-7-2 0,7-5 0 16,-8 2-4-16,10-1 0 16,2 3-1-16,8 6-1 15,0-1-1-15,4 5-1 16,8 0 0-16,2-1 1 15,12 1 0-15,-5-6 3 0,17-1 8 16,6 0 4-16,10-4 4 16,8-4-2-16,8 8-6 15,-3-1-3-15,-7 7-1 16,0 2-1-16,-21 0-1 16,-5 6 0-16,-9-1 0 15,-4 3 6-15,-4 4-31 16,-6 2-34-16,-3-1-524 15,-28 6 411-15</inkml:trace>
  <inkml:trace contextRef="#ctx0" brushRef="#br0" timeOffset="73302.39">10151 8641 494 0,'-57'-30'326'15,"55"26"25"-15,-1 1-87 16,3 2-64 0,0 1-29-16,0-2-48 0,0 1-18 15,0 0-16-15,0 0-1 16,4-1-2-16,7-5-7 16,39-11-13-16,-29 16-8 15,4 2-9-15,3 0-4 16,1 0-13-16,4-1-2 15,1 1-11-15,2 1-3 16,-4-1-7-16,-4-1-3 0,-8-1-1 16,-9-1-1-16,-1 0-5 15,2 3-15-15,-8-5-55 16,-3 4-39-16,-4 4-94 16,2-3 111-16,0 0 39 15</inkml:trace>
  <inkml:trace contextRef="#ctx0" brushRef="#br0" timeOffset="73698.5">10025 8799 819 0,'0'5'367'16,"3"-5"-145"-16,7-2-17 15,-12 1-33-15,2 2-6 16,10 4-27-16,-8 6-10 16,21-5-6-16,3 1-3 15,-3 0-4-15,11-9-2 16,0 11-10-16,-1-14-6 0,9 0-20 15,-1 1-14-15,4-13-24 16,0 9-10-16,-9-4-15 16,4 3-5-16,-13-2-6 15,-10 3-2-15,-3 3-2 16,-6 8 0-16,-8 4-30 16,4 0-21-16,-12 9-67 15,0-4-60-15,0 12 114 16</inkml:trace>
  <inkml:trace contextRef="#ctx0" brushRef="#br0" timeOffset="88068.78">11430 8403 523 0,'4'0'294'16,"5"-1"-59"-16,-9 2-78 15,0 5-22-15,6-5-25 16,-7-4-9-16,0-6-6 16,10 3 2-16,-8 1-9 15,6 5-5-15,0 0-8 16,-6 0-6-16,7 2-7 15,-8-2 0-15,-2-2-5 0,4 3-3 16,-3-2-15-16,0 1-10 16,0 0-17-16,0 0-4 15,0 6-2-15,0 4 0 16,-14 33 2-16,2-31 1 16,10 8-2-16,-15 1-1 15,15 7-2-15,-7 5-1 16,-3-1 0-16,4 0 1 15,-4-1-2-15,3-1 1 16,-4 0-1-16,3-2 1 0,-2-2-1 16,3-1 0-16,-2-10 1 15,4 11 0-15,3-8 2 16,0-9 2-16,3-7-19 16,0-8-38-16,4-15 455 15,8 6-323-15</inkml:trace>
  <inkml:trace contextRef="#ctx0" brushRef="#br0" timeOffset="88421">11585 8686 1307 0,'24'67'552'15,"-29"-73"-321"-15,-1 3-30 16,2 8-74-16,-5-4-37 16,9 23-37-16,-5-13-22 15,1-1-16-15,4 12 0 16,-7-13-6-16,7 2-2 0,-2-1-1 15,-3-8-1-15,7 3 0 16,-2 3-1 0,-3-6 2-16,4 6-18 0,-4-14-77 15,2 6-46-15,3 0 8 16,-3-1 51-16</inkml:trace>
  <inkml:trace contextRef="#ctx0" brushRef="#br0" timeOffset="89235.31">12102 8515 850 0,'72'-36'432'0,"-71"36"-136"15,-2 2-95-15,3-3-21 16,-2 0-62-16,0 0-24 0,0 0-28 16,0 0-2-1,0 1 25-15,0 0 8 16,-1 0-6-16,0-2-9 15,0 1-29-15,0 0-18 0,0 0-16 16,-4-1-5-16,-13-5-8 16,-30-6-3-16,23 12-3 15,-5 4-3 1,3 3 0-16,-9 1-1 0,10 0 1 16,0-1 0-16,3 2 1 15,15 2 0-15,-5-2-1 16,6 2-1-16,-1-3-1 15,-2 2 0-15,8-2 0 16,3-4 0-16,13 3 3 16,1-4-1-16,8 3 2 15,6 4 0-15,-11-4-1 16,12 6 2-16,-3 3-1 16,-6-4 1-16,7 5-1 15,-12 1 1-15,-6 3-1 16,-2 6 1-16,-8 0 0 15,-5-7 1-15,0 9 1 16,-6-12 0-16,-2 8 0 16,-1 0 1-16,-9-10 1 15,6 10 0-15,-4-11 0 16,5 1 0-16,4-8 0 0,1 0 0 16,-4-5 2-16,1-3-1 15,0-3-1-15,1-15-1 16,13 1-3-16,3-1 0 15,11-14-2-15,-1 19 0 0,1-13 0 16,-11-10 0 0,13 12 2-16,-6-15 0 15,19 5 1-15,13 10 3 0,-10 2 4 16,8 6 2-16,-15 2-2 16,-4 5-1-16,-14 2-4 15,8 3-1-15,-7 2-2 16,-14 1 0-16,17 4-41 15,-8-5-39-15,-1 5 255 16,15 2-162-16</inkml:trace>
  <inkml:trace contextRef="#ctx0" brushRef="#br0" timeOffset="90530.18">13557 8536 787 0,'0'-9'462'0,"2"8"-44"16,-1-2-131-16,-2 5-89 16,0-2-34-16,0 0-37 15,-3 5-29-15,-2 14-44 16,-44 27-10-16,26-22-19 16,-17-5-5-16,13 5-7 15,-4-2-3-15,-3-1-4 16,14 2-2-16,-9-4-2 15,6-8-5-15,-2-4-32 0,7-1-29 16,0-7-66-16,4 2-31 16,-9-8-56-1,17-4-19-15,7-9-87 16,-20 0 196-16</inkml:trace>
  <inkml:trace contextRef="#ctx0" brushRef="#br0" timeOffset="90795.1">13276 8527 458 0,'11'-9'327'0,"5"4"11"0,-8 6-107 16,2 8-20-16,-4 7-29 16,-6 3-8-16,4 7-23 15,8 0-15-15,-8 5-23 16,8 6-9-16,-3-4-27 16,-6 11-15-16,6-19-24 15,-9-2-10-15,11-7-13 16,2-8-3-16,0 5-3 15,11-2-3-15,-6-3 0 16,-2-9-1-16,8 0-4 16,-7-5-13-16,2-3-46 15,3-1-33-15,1-6-63 16,0-9-448-16,5 0 430 16</inkml:trace>
  <inkml:trace contextRef="#ctx0" brushRef="#br0" timeOffset="91267.78">14252 8378 1109 0,'9'-19'520'0,"-2"10"-205"16,2 9-61-16,-7-6-74 15,-4 1-43-15,3 9-53 16,6 0-30-16,-7 11-23 16,0 8 1-16,-5 5-2 15,-12 2-2-15,0 5-4 16,7 4-3-16,-6-1-7 16,-2-6-4-16,4 11-3 15,-5 1-1-15,2-11-3 16,4 4 1-16,-9-14 0 15,7-7 1-15,6-2-21 16,-1-3-18-16,15-12-41 0,-7-4-50 16,7-15-59-16,8-11 34 15,1-8 79-15</inkml:trace>
  <inkml:trace contextRef="#ctx0" brushRef="#br0" timeOffset="91729.93">14652 8369 1086 0,'7'11'491'0,"-6"0"-229"15,-2 5-27-15,-5 0-49 16,-3-2-31-16,0 7-39 16,-2 2-11-16,-13-1-20 15,6 4-8-15,-4 0-10 16,1 5-9-16,10 2-19 15,-5-3-6-15,3 1-14 16,2 0-6-16,3 7-5 16,2-14-2-16,6 8-4 15,0-20 1-15,7-3-1 16,5 10 0-16,7-16 0 16,8 10 1-16,7-20-2 15,3-4 0-15,13-9-8 16,1-6-5-16,-10-4 0 15,7-9 1-15,-12-8 9 16,-4-7 2-16,6 3 5 0,-16 2 0 16,-11 11 1-16,-7 3 0 15,-19 4-3-15,-5 5-2 16,-9 7-4-16,-7 4-3 16,2 11-2-16,-10 3 2 15,6 7 0-15,4 9 2 16,0-2-13-16,-9 0-18 15,28-5 309-15,5 0-218 0</inkml:trace>
  <inkml:trace contextRef="#ctx0" brushRef="#br0" timeOffset="92095.28">15077 8119 1213 0,'36'-32'586'0,"-30"32"-171"15,0 2-106-15,11-2-85 0,6-3-40 16,3-2-86-16,10-2-33 16,-1 1-37-16,2 3-10 15,-4 3-12-15,-3-1 6 16,-7 2 72-16,-6-2 153 15,5 1-156-15</inkml:trace>
  <inkml:trace contextRef="#ctx0" brushRef="#br0" timeOffset="95742.89">15827 7784 256 0,'-2'-2'181'16,"0"1"4"-16,0-1-58 16,1 1-19-16,0 0-30 15,0 0-1-15,-2-1 14 16,-5-3 9-16,7 4 14 16,0 0-7-16,0 0-12 15,0 0-1-15,0 0-10 0,0 1-4 16,0 0-5-1,-1 0-7-15,1 0-12 0,0 0-7 16,0 0-21 0,0 0-7-16,0 0 1 0,1 0 2 15,0 0 3-15,3 1 2 16,20 3-11-16,29-3-6 16,-17-5-7-16,-7-5-2 15,2-4-1-15,-16 10 0 16,9 3-2-16,-3 8 0 15,-9-4-1-15,11 4 0 0,-24 4 2 16,-3 1 1 0,-7 5 3-16,-4 5 1 15,-9-3 0-15,1 0-1 0,-1-3-1 16,0-4 0-16,3 1 0 16,5-5-1-16,0-3 0 15,4-3 0-15,3-4 1 16,7 2 0-16,3-3-2 15,0-9-2-15,10 6-1 16,-6-6-1-16,9 0 0 16,5 7 1-16,-3 0 0 15,0 0-1-15,0 8-2 16,-3-1 1-16,1 8 0 16,1 6 0-16,-5-4 2 15,1 7 0-15,-6-4 0 16,-1-2 0-16,-2 6 1 15,-1-3 0-15,-6 1 2 16,-2-2 1-16,-7-3 0 16,-4 2 2-16,-6-1 0 0,-3-2-1 15,-11-2 11-15,9-5 6 16,-3-5 9-16,0-1 10 16,4-6 0-16,1-5-4 15,0-4-9-15,0 6-8 16,8-4-12-16,-1 3-4 15,9 2-3-15,2-6 2 0,5 7-21 16,-1 3-16 0,6 2 23-16</inkml:trace>
  <inkml:trace contextRef="#ctx0" brushRef="#br0" timeOffset="140998.84">15879 8719 170 0,'0'-1'126'16,"-1"-3"5"-16,0 1-14 15,0 2-16-15,0-6-33 0,0 0-20 16,0-1-35-16,-6-29-5 16,7 32-3-16,-4 1 4 15,1 0 16-15,-4-1 7 16,5 5 12-16,2-1 9 0,1 1-6 16,-1 0-5-1,0-1-10-15,0 0-10 0,0 0 13 16,0 0 6-16,0 0 27 15,2-2 11-15,4-2 1 16,-4-4 7-16,30-21-6 16,-25 26-2-16,-3 4 2 15,-1 0 1-15,-3-2 6 16,0 2-1-16,-1-1-4 16,0 1-9-16,0 0-25 15,-1 0-10-15,1 0-20 16,0 0-6-16,0 0-5 15,-3 20-1-15,-37 28-4 16,31-23 0-16,-3 10-1 16,-7-10 0-16,5 2 1 15,1 6-1-15,1-14 1 16,-1 0-1-16,3-2-1 0,1-15 1 16,0 6 2-16,13 2 0 15,3-16 0-15,1-7-2 16,2-18-2-16,-7-6-2 15,15 6-1-15,-4-4 1 16,18 12-1-16,6 1 1 16,-11-6 1-16,8 8-1 15,-8-1 0-15,-3 2 1 0,3 10 0 16,-4 1 1-16,-2 9 0 16,-1 1 0-16,-4 8 0 15,-3 3 0-15,-3 1 1 16,-2 3 0-16,-4 3 0 15,-3-1 1 1,-3 9 1-16,-1 3-1 0,-5-6 0 16,2 6 1-16,-2-12-2 15,-19-3 1-15,17-3-1 16,-9-4 1-16,8 7-1 16,18-8 1-16,-11 2-1 15,10-7-2-15,-9-8 18 16,4 8-3-16,0-16 4 15,-1 6 5-15,11-5-23 16,2-14 2-16,4 3-2 16,6-9-3-16,3-3 2 15,3 1 0-15,11 1 0 16,-7 1 1-16,6 2-1 0,6 7 1 16,-12 10 0-1,10 6-1-15,-12 7 0 16,-10 1 0-16,-4 9 1 0,-7 0 0 15,-2 8 2 1,-3 5-1-16,-4 5 2 0,0 2 0 16,-4-3 0-16,-1 0-1 15,1-6 1-15,-2 0-1 0,0 2-1 16,0-3 2-16,0-6-1 16,-2-10 0-1,0-5 1-15,1 1 0 16,-3-2-12-16,0 4-26 15,6-2-67-15,-2-6-45 0,5-5-105 16,3 3 151-16</inkml:trace>
  <inkml:trace contextRef="#ctx0" brushRef="#br0" timeOffset="141653.78">16801 8651 466 0,'0'-1'322'0,"0"0"5"15,0-1-125-15,0 1-14 16,0 0-42-16,0 0-9 16,0 1-24-16,0 0-6 15,-1 0-13-15,0 0-10 16,0 0-13-16,-8 14-10 16,-26 32-14-16,12-25-4 15,0 1-10-15,-4-1-6 0,9 0-8 16,-7-7-5-1,12 11-5-15,0-11-1 0,5-1-3 16,3-2-2-16,5-5-2 16,5 6 0-16,3-5 0 15,9 5 0-15,0-8 1 16,8 3 0-16,-2-7 0 16,-6-10 1-16,6 2 0 15,-3-10-1-15,4-3 0 16,10-1 0-16,-1-13 0 15,-9 13 0-15,0-6 1 16,-9 1 0-16,-6 9 0 47,-2-10 0-47,-7 14 2 0,-1 0-1 0,-6 5 1 0,0 4 1 16,-4 2-3-16,0 2 0 0,-5 2 0 15,4 2-2-15,-3-4 1 16,-1-1-1-16,6-1 0 0,-2 0-1 15,6 3-1-15,-1 2-1 16,1-1-13-16,5 3-24 16,1 1-78-16,4-1-51 15,0 1-276-15,-3 2 287 16</inkml:trace>
  <inkml:trace contextRef="#ctx0" brushRef="#br0" timeOffset="142046.949">17594 8322 764 0,'15'-4'496'16,"-15"-14"8"-16,-2 18-274 16,3 9-46-16,-18-10-68 0,2 15-24 15,-4 5-23-15,-5 3-4 16,6 15-11-16,1 4-1 16,-6 7-2-1,3-2-5-15,-5 13-10 0,-1 12-9 16,4-15-10-1,-6 2-5-15,4-11-5 0,5-14 0 16,-4 5-2-16,9-5-2 16,0-13 2-16,5-2-3 0,6-11-44 15,-6-8-49 1,14-10 116-16,-5-6-50 16</inkml:trace>
  <inkml:trace contextRef="#ctx0" brushRef="#br0" timeOffset="146193.22">1758 11474 239 0,'-26'-14'143'0,"28"15"0"15,-1-4 1-15,2 3-14 0,-3 0-8 16,0 0-31 0,0 0-14-16,0-1-10 15,0 0-7-15,0 0-1 0,0 0 0 16,0 1-5-16,0 0-4 15,0 0-2-15,0 0-3 16,0 0-7-16,0 0 1 16,0 0-4-16,0 0 0 0,0-1-5 15,0 1-5-15,0-2-13 16,0 1-4-16,0 0-5 16,0 0 0-1,0 0 5-15,3 0 3 0,2-1 10 16,-2 1 5-16,-2 0 4 15,-1 0-2-15,0-1-2 16,0 1-2-16,2 0-4 16,1 0-2-16,-1 0-7 15,-2 0-2-15,0 0-5 16,0 0 0-16,0 0 0 16,0 0 0-16,0-1 2 15,0 1 1-15,0 0 3 16,0 1 1-16,0 0-1 15,0 0 0-15,0 0-4 16,0 0 0-16,0 0-1 16,0 0-1-16,0 0-3 15,0 0-1-15,0 0 0 16,0 0-2-16,0 0 1 16,0 0 1-16,0 0-13 15,0 0-14-15,-1 0 18 0</inkml:trace>
  <inkml:trace contextRef="#ctx0" brushRef="#br0" timeOffset="160481.09">2660 10931 409 0,'27'-74'303'0,"-27"72"27"15,-2 1-127-15,2-3-20 0,-1 3-54 16,0 0-19-16,1 0-28 15,0 0-9-15,0 0-6 16,2-10-1-16,9-13 0 16,-11 22-6-16,0-3-14 15,0 15-11-15,-4-16-16 16,3 10-5-16,-3 1-1 16,-2 6 0-16,1 8-3 15,-14-6-2-15,13 6-3 16,-3-5-3-16,2 6 0 15,10 5 0-15,-11 3 0 16,1 5-1-16,-4 0 1 16,2 1-1-16,-3-8-1 15,1 2 1-15,3-3 0 16,-2-2 0-16,6-8 1 16,3 6 1-16,1-5-1 15,-3-7 1-15,5 6-4 16,-2-15-16-16,1-3-47 15,4-1-51-15,-5 3-168 16,2-7 181-16</inkml:trace>
  <inkml:trace contextRef="#ctx0" brushRef="#br0" timeOffset="160878.879">2858 11079 805 0,'-2'0'412'0,"-4"-2"-75"15,3 6-112-15,2-4-47 16,0 0-30-16,-1 0-58 16,1 0-15-16,0 0-25 15,-4 12-8-15,-14 26-13 16,8-28-7-16,11 5-12 16,2-9-2-16,-5 6-4 0,8 4 1 15,-5-14-1-15,-14 0 0 16,15-2 0-16,-4-6-1 15,0 2-48-15,7 6-29 16,-3-2-98-16,-1-1 32 16,0 1 79-16</inkml:trace>
  <inkml:trace contextRef="#ctx0" brushRef="#br0" timeOffset="161641.819">3401 10850 678 0,'59'-52'340'0,"-60"45"-71"16,-7-2-86-16,7 9-31 16,-3-4-24-16,-3 4-35 15,-2 1-7-15,1 4-8 16,-2 4 0-16,-2 1-7 16,2 2-9-16,-5-6-17 15,-6 6-6-15,-8-7-12 16,0 6-6-16,-10 0-9 0,3-4-5 15,1 5-4-15,3-3 0 16,1 2-1-16,1 1-1 16,7-1 0-16,3-2-1 15,12-3 0-15,3-4-1 16,9-1-3-16,2 0 1 16,12 0 0-16,2 0 1 15,11 1 1-15,1 0-1 16,4 3 0-16,2 5 1 15,-11 3 0-15,2 6 0 0,-10 1 1 16,3 2 0-16,-12 5 0 16,-5 0 3-16,-6-2 2 15,-20-3 2-15,-2-4 1 16,-4-7 1-16,-4 8 3 16,8-8-1-16,-2-5 1 15,-6 4 0-15,13-21-2 16,-8 6-1-16,10-5-3 15,7-9-2-15,-5 6-4 16,14-8-1-16,3 0-1 16,4 1 0-16,5-5 0 15,-4 3 0-15,6-1 1 16,2 6 1-16,2 0 0 16,3 0-1-16,3 0 1 15,-2-3 0-15,8 0 0 16,1-5 3-16,1 5-1 0,2 4 1 15,-4-1-1-15,2 5 3 16,-11 1-37 0,-5-2-36-16,-5 12-76 0,-3 0 86 15,1 11 17-15</inkml:trace>
  <inkml:trace contextRef="#ctx0" brushRef="#br0" timeOffset="163001.07">4468 10971 460 0,'55'-44'295'16,"-51"40"4"-16,7 0-37 15,-1 2-56-15,-15 1-31 0,8 1-31 16,-8 2-8-16,3-2-14 15,2 0-6 1,-1 9-17-16,-3 9-10 0,-21 30-22 16,-1-25-10-16,-3 4-25 15,1 4-9-15,-1-2-11 16,-5 0-4-16,1-5-3 16,-2-6 3-16,4-4-4 15,8 0 2-15,5-2-12 16,11-4-27-16,0-5-57 15,-3-1-34-15,6-12-126 16,1 5-92-16,7-13 221 16</inkml:trace>
  <inkml:trace contextRef="#ctx0" brushRef="#br0" timeOffset="163250.94">4399 10973 865 0,'-13'0'432'0,"10"2"-97"16,2 5-118-16,-4 8-39 0,8-2-28 16,-2 10-47-16,1-2-18 15,3 0-30-15,2 0-6 16,5 3-10-16,-2 2-6 0,6-4-11 16,3-2-3-16,0-6-8 15,2-5-1 1,-4 0 0-16,5 1 1 15,0-10-25-15,2 0-36 16,4-14-83-16,-5-5 20 0,3-10 54 16</inkml:trace>
  <inkml:trace contextRef="#ctx0" brushRef="#br0" timeOffset="163588.79">5037 10825 1076 0,'-12'-10'534'0,"10"10"-150"0,13 3-124 15,-28-6-88 1,18 9-43-16,-14 7-61 15,2 3-14-15,10 15-22 0,-8-5-2 16,-4 2-9-16,1 2-4 16,1 2-7-16,-1 2-3 15,4-3-2-15,1 2-1 0,-6-7 2 16,4-3 0 0,-1-7-9-16,1-4-15 15,6-7-44-15,1-3-24 0,-1-7-86 16,3 4-49-1,0 0 142-15</inkml:trace>
  <inkml:trace contextRef="#ctx0" brushRef="#br0" timeOffset="164068.04">5481 10744 1157 0,'3'-3'496'0,"-6"14"-253"16,-8-6-25-16,-3 14-27 16,0 5-34-16,-6-6-56 15,1 8-24-15,-3-9-31 16,-3 11-12-16,-2 1-14 16,12-1-5-16,-6 7-5 15,9-7 0-15,-4-1-4 16,-3 4 0-16,11-6-2 15,-4-2 0-15,13-4-2 16,2-4 0-16,1-6 0 16,-1-7-1-16,13 5 0 0,-7-8 1 15,15 2-10-15,8 2-4 16,-4-13-9-16,6-1-1 16,-6-14 10-16,-2-3 2 15,-2-4 10-15,-5 0 1 0,-4-2 2 16,-3 1 0-16,-5 0 0 15,-3 4 0 1,-7 4-1-16,-2 2-1 0,-9 3-1 16,0 6-1-16,0 4-2 15,-6 2-3-15,7 9-2 16,0-2-2-16,2 7-47 16,6 4-32-16,3 3 436 15,4 4-292-15</inkml:trace>
  <inkml:trace contextRef="#ctx0" brushRef="#br0" timeOffset="164478.06">5782 10625 759 0,'-67'-21'420'16,"66"20"-44"-16,0-1-93 0,-1 2-63 16,2-1-23-16,0 1-48 15,0-1-22-15,2-1-39 16,10 1-20-16,32-5-32 16,-13 5-12-16,-14-5-15 15,5 2-2-15,-3-3-4 16,-6 2-15-16,2 0-80 15,1 0 423-15,-1-5-276 16</inkml:trace>
  <inkml:trace contextRef="#ctx0" brushRef="#br0" timeOffset="165376.54">6218 10369 647 0,'-5'-1'329'0,"3"1"-99"15,2 2-18-15,0-2-43 16,0 0-22-16,0-1-25 16,12-2-6-16,31-6-13 0,-18 1-8 15,5 0-17 1,2 6-13-16,1-5-25 15,-7 3-10-15,6 5-12 0,-6-3-3 16,-4 10-7-16,-1-5-1 16,-13 6-4-16,-1 1 0 15,-8-4 0-15,-5 13 1 16,-8-8 1-16,-10 0-2 16,4 2 0-16,-2-6-1 15,3 1 0-15,4 0 0 16,0-3 0-16,2 2-1 15,5-6 0-15,5-1-1 0,3 0-2 16,2-4-3-16,-2 2-5 16,0 1-2-16,0 0 1 15,5 0 1-15,7 0 4 16,27 2 2-16,-27 2-1 16,1 2 0-16,-17 6-2 15,15 3 1-15,-2 2 2 16,-5 2 2-16,13 1 2 15,-17-2 0-15,-5 3 1 16,-2-2 2-16,-5 1 0 16,8-3 0-16,-16 1 2 15,1-3 1-15,-4 4 2 16,-17-9 0-16,16-9 0 16,-8-4 1-16,2-11-2 15,11 6 0-15,-7-6-2 16,4 2-1-16,10-3-4 15,-2 3 0-15,5 6-19 0,11 2-29 16,-4 6-41-16,-8-3 242 16,6 4-135-16</inkml:trace>
  <inkml:trace contextRef="#ctx0" brushRef="#br0" timeOffset="166396.879">6525 11109 797 0,'-2'-1'424'0,"1"-5"-124"16,2-5-88-16,14-29-33 16,-11 34-57-16,0 1-24 15,1 5-38-15,-3 2-11 16,-2 6-12-16,-4 0-7 0,-5 7-1 15,0 8-3-15,-1 5-6 16,2 6-1-16,-3 2-8 16,-12-4-2-1,12-7-4-15,3-4 0 0,0-4-1 16,13-3 1-16,-9-6 0 16,2 2-1-16,1-13 5 15,1 1 0-15,4-8-3 16,2-7-2-16,5-10-19 15,4-10-10-15,5-3-21 16,1-1-4-16,6 6 10 16,8 4 10-16,-5 4 19 15,-6 4 7-15,-1 9 2 16,-5 6-1-16,-10 9-1 16,9 8 0-16,-10 9 1 15,-13-1 1-15,13 13 2 0,-7 0 2 16,-2 2 4-16,-2-2 0 15,-5-4 1-15,-1-1-2 16,-3-2 0 0,14 4 0-16,-6-12 1 15,-2-6 0-15,4-7 3 0,-6-8-1 16,9 1-1-16,9-3-2 16,1-14-5-16,4 0-3 15,-1-4-2-15,1-9-1 0,7 5 2 16,4 3-1-1,3-5 3-15,0 10 0 0,-2 1 2 16,-3 1 5-16,-1 11 3 16,-5 5 3-16,-11 11 1 15,11 7-4-15,-5 6-2 16,1 4-1-16,2 2-1 16,-13 4 0-16,-3-6-1 15,-3 1 1-15,-12-1 1 16,10-3-1-16,-5 6 2 15,3-7-1-15,10-10 1 16,-6-1-1-16,4-8-31 16,-4-2-20-16,2-2-66 15,2 2-37-15,0 0 94 16</inkml:trace>
  <inkml:trace contextRef="#ctx0" brushRef="#br0" timeOffset="166846.879">7199 11038 900 0,'19'2'485'0,"-25"10"-118"16,-6-1-145-16,-1 2-30 15,1 2-67-15,3 6-24 0,-1-1-34 16,4 1-8-16,-1 2-13 15,0-5-8-15,4 1-13 16,0-7-6-16,3 0-9 16,4 0-2-16,-1-1-4 15,3-1 1-15,1-6 0 16,-5-1 0-16,9 1 2 16,2-9 1-16,-2-1-3 15,5-6 1-15,2-4-3 16,-2 4-1-16,1-4 0 15,-2 2 1-15,-5-9-2 16,-1 6 1-16,-6-2-1 16,-6-3 0-16,-6 7-1 15,3 2-1-15,-9 4-2 16,5 5 0-16,-3 4-3 16,-1 0 4-16,2 9-31 15,1-1-22-15,5 2-57 16,-9-2-30-16,11-1-57 0,-3 0 46 15,8-1 93 1</inkml:trace>
  <inkml:trace contextRef="#ctx0" brushRef="#br0" timeOffset="167192.37">7866 10766 1290 0,'-5'0'540'0,"1"3"-309"16,1 16-49-16,-4-5-49 15,-3 5-27-15,-1 9-34 16,-2-3-14-16,-1 12-15 15,-1 2-3-15,3 8-6 16,0 1-5-16,-6 4-12 16,-2-3-4-16,-5-11-5 15,-7-8-1-15,23-3-1 16,8 0 3-16,1-8-19 16,6-2-14-16,0-20 73 15,3-4-49-15</inkml:trace>
  <inkml:trace contextRef="#ctx0" brushRef="#br0" timeOffset="169088.33">2225 11550 457 0,'0'-1'224'16,"0"0"-69"-16,0 0-91 15,0 0-10-15,0 0 3 16,3-1 10-16,-1 1 16 16,5 0 16-16,-3 0 18 15,3 1 6-15,-1 0 4 16,-4-1-12-16,5 1-12 15,-4 0-11-15,6 0-14 16,20 1-5-16,-28-1-11 0,5 1-3 16,-6-1-6-16,0 0-7 15,5 0-10-15,5 0-3 16,40 1-6-16,-31-6 0 16,6 2-4-1,5-1-3-15,1 3-5 0,5 0-2 16,-2-4-3-16,4 2-2 0,0 1-3 15,-2 2-2-15,2 4-2 16,-1 0 1 0,-4-2-1-16,-3 2 0 0,-1 0 0 15,6-1 0-15,0 3 0 16,8-4 0-16,-2 1 0 16,-5-2 1-16,-2-1-1 15,4-1 1-15,1-3-1 16,6 3 0-16,8-1 1 15,-9 0-1-15,4 1-1 16,3 1 0-16,-9 0 1 16,7 2-1-16,-3-1 1 15,-3-1 0-15,7 0 0 16,0-1-1-16,8-1 1 16,-10 0-1-16,10-2 0 0,-5-2 1 15,0 3 0 1,6 1 0-16,-4 1 0 15,4-3-1-15,-2 3 0 16,2-4 0-16,-1 1 1 0,-1 2-1 16,1 0 0-16,-3 2 0 15,-3 2 0-15,1-1 1 16,-3 0-1-16,3 2 1 16,-8-3-1-16,8 0 1 15,-7 2-1-15,6 0 1 16,5 0 0-16,-9 1-1 15,7-3 0-15,-3 0 0 16,7 0 1-16,3 0 0 0,-4-5 0 16,2 1 0-16,-2-6 0 15,-1 5 0-15,9 1-1 16,1-5 0-16,2 8 0 16,3-1 0-16,-7-4 0 15,-7 10 1-15,-4-6-1 16,-6-1 0-16,4 2 0 15,6-4 0-15,2 0 0 16,-2 7 0-16,2 5 0 16,-6-2 0-16,-6 4 0 15,6-6 0-15,-7 2 1 16,0 2-1-16,-2-1 1 16,-6 0 0-16,5-2-1 15,-1 2 0-15,-6 0 0 16,5 0 1-16,-9 1 0 15,9-2 0-15,4-5 0 16,-1 0 1-16,2-1-1 16,-9-2 0-16,3 3 1 0,6 4-1 15,-9-5 2-15,7 1 1 16,1 1 0-16,-10-2-1 16,13-2-1-16,-3 2 0 15,1 2 0-15,4-1 0 16,-4 3 0-16,-3-5 1 15,2-3-1-15,-1-1-1 16,-6 3 1-16,8 2 0 16,-2 0 2-16,2 2 1 0,3-1 3 15,-5 0 1-15,-2 2 1 16,-2-1-1-16,1 3 0 16,2-2 0-16,-5 0 4 15,-4 0 1-15,-7-2 2 16,0 1 2-16,-2-2-1 15,0 0-1-15,1 0-2 16,-5 1-3-16,-2 0-3 16,-1 0-2-16,-3 0-2 15,-4 1 0-15,-4 1-2 16,-3 1 0-16,-3-1-3 16,0-1 0-16,-3-1 1 15,0 0 7-15,0 0-38 16,0 0-35-16,0 0 129 15,0 0-76-15</inkml:trace>
  <inkml:trace contextRef="#ctx0" brushRef="#br0" timeOffset="171640.65">3026 12165 495 0,'45'-53'272'0,"-51"52"-44"16,3 1-30-16,2 0-34 15,0 0-27-15,1 0-38 16,-1 0-17-16,0 0-22 16,0 0-3-16,0 0 2 15,0 0 0-15,0 0-5 16,-9 1-6-16,-5 10-17 15,-34 27-9-15,25-24-7 0,9 7-2 16,-12 0-5-16,2 1-1 16,7-4-3-16,-3-1-1 15,16-4 0 1,-6 0-1-16,11 1 0 0,-7-2 0 16,6-1-1-16,8 0 1 15,-1-1 1-15,-3-1 3 16,7 1 5-16,11-2 4 0,-5-1 5 15,13-2-2-15,-3-1-3 16,-5-5-2 0,5 0-2-16,-1-7 1 0,0-1 1 15,-2-3-1-15,-3-8-2 16,4 4-2-16,-1 0-3 16,-2 3 1-16,0-4-3 15,-7 2 1-15,-4-5-2 16,-2-3-1-16,-5 3 16 15,-2-2 6-15,-4 4 8 16,-1 2 4-16,-6 2-12 16,-2-1-7-16,-6-4-7 15,-4 2-2-15,9 1-3 16,-6 5 0-16,6 3-3 16,3 0-1-16,-7 6-3 15,6 2-1-15,-1 2-2 16,2 6 0-16,-1 0 0 15,5 4 1-15,2 0-1 0,-2 5 14 16,9-1-52-16,-2 2-30 16,6 3 357-1,4-4-251-15</inkml:trace>
  <inkml:trace contextRef="#ctx0" brushRef="#br0" timeOffset="171995.72">3398 12289 1050 0,'27'24'514'15,"-23"-32"-200"-15,-7 3-106 16,5 6-32-16,-2 3-66 16,-12 5-24-16,8 2-28 15,-12-6-8-15,9 3-14 16,16 4-7-16,-7-3-13 16,9 2-4-16,-4-4-6 15,-7-2-1-15,-1-2 3 16,-8-3-11-16,4 0-41 15,4-1-38-15,1-1-93 16,0 1 7-16,-1 0 94 16</inkml:trace>
  <inkml:trace contextRef="#ctx0" brushRef="#br0" timeOffset="172620.66">3925 12083 1086 0,'23'-27'471'0,"-33"28"-252"16,6 0-33-16,-7 0-54 16,1 1-30-16,4 5-39 15,-6-2-13-15,-4 5-14 16,-3-2-1-16,-2 5-3 16,1-1-2-16,1 6-8 15,7 3-5-15,-8 2-7 16,1-8-2-16,4 9-3 15,4-1-2-15,4-4 2 0,4 12-1 16,2-20 0-16,4 2 1 16,8-4-2-16,2 3-1 15,4 0 2 1,-2-3 0-16,3-5 3 0,8-4 0 16,-6-7 0-16,7-5 0 15,5-6-2-15,-5-2 0 16,4-9-3-16,-2 1 0 15,-5-2-2-15,-3 0 1 16,-3 2 1-16,-3 1 0 0,-14 3 2 16,4 2-1-16,-6 8 1 15,-4 1-2-15,2 3 0 16,-9 1-1-16,1 2-1 16,-7-2 1-16,4 2-2 15,-4 4 0-15,-3 0-1 16,4 4-1-16,-6 2-6 15,2 2-16-15,1 4-49 16,8 0 47-16,8 1 2 16</inkml:trace>
  <inkml:trace contextRef="#ctx0" brushRef="#br0" timeOffset="173515.01">4290 12032 502 0,'81'-34'346'0,"-72"27"38"15,2 1-102-15,-13-2-77 16,4 4-30-16,-1 0-37 16,1 2-14-16,-2 1-31 15,0 0-17-15,0 1-29 16,-1 0-9-16,0 0-6 15,-6 11 0-15,-17 34-2 16,8-22-4-16,8-1-9 0,-3 4-3 16,2 4-7-1,-7-5-2-15,8 3-2 0,-13-4-1 16,2-1 0-16,19 11 0 16,-3-13 0-16,3 2-1 15,14-7 0-15,-7-10-1 16,-3 2 1-16,-1-5 1 15,7 0 0-15,-7 3 1 16,9-2 0-16,8-1 0 0,-2-2 0 16,9-2 0-1,0-10-1-15,-4-1-1 16,0-5 0-16,-2 4-1 0,-3-2 1 16,1-2-1-16,-7-2 2 15,-2 0 0-15,-5 1 0 16,-1 9-1-16,-4 1-1 15,6-5-1-15,-10 11-4 16,-4 2 0-16,-1 18-1 16,-10-6 2-16,8 8 2 15,1-8 0-15,0-3 0 16,3 11 1-16,4-7 0 16,0 3 1-16,3-7-1 15,2 5 0-15,-2-3 0 16,4-2 0-16,1 3 1 0,0-6 13 15,4-1-47-15,0-1-28 16,1-1-63-16,0-3-62 16,-1-1 146-16,5 0-6 15</inkml:trace>
  <inkml:trace contextRef="#ctx0" brushRef="#br0" timeOffset="174117.31">5023 11959 611 0,'-2'0'382'0,"2"0"21"15,-1 2-157-15,1-2-79 16,-1 0-13-16,0 0-31 15,0 3-10-15,-4 10-21 16,-14 24-8-16,8-21-14 16,-1-1-6-16,-4-1-15 15,2 5-11-15,-4-1-14 16,-1 9-8-16,3-1-9 16,-10-2-3-16,19 2-2 15,2-7 0-15,-3-4 0 16,9 2 0-16,-2-6 0 0,4 3 0 15,10 2-1 1,6 0 1-16,-1-7 1 16,0-4 1-16,1-3 0 0,1-2-1 15,1-2-1-15,-1-4 0 16,5-4 1-16,0-2-1 16,0 3 0-16,3-9 1 15,-4-1-2-15,3 6 0 16,-4-12 1-16,-3 5-1 15,-5 6 1-15,-6-7 3 0,-5 9 1 16,10-1-5 0,-11-5 23-16,-7-3-3 0,-4 2-3 15,-9 1 6-15,4 3-25 16,9 8-2-16,-2 4-3 16,-10 3-1-16,-3 4 1 15,-7 1 1-15,0 2 4 16,3-1 4-16,5 3-26 15,1 1-30-15,3-1-79 16,6 3 128-16,2-8-24 16</inkml:trace>
  <inkml:trace contextRef="#ctx0" brushRef="#br0" timeOffset="174967.62">5780 12015 909 0,'38'-51'424'0,"-28"37"-172"16,-8 2-41-16,-2 4-54 15,3 2-25-15,-1 5-33 16,3 1-16-16,-5 0-26 15,0 0-5-15,-1 0-2 16,0 0 0-16,-6 13 0 0,-18 35-5 16,19-22-10-16,-3 6-3 15,1 2-4-15,-2-1-3 16,-4 8-9-16,7-7-4 16,-5-2-6-16,5 2 0 15,0-15-1-15,-8 1 1 16,7-9-1-16,-5 5 1 15,6-11 1-15,3 0 3 16,10 0-1-16,-8-18 0 0,-1 7-3 16,3 1-4-16,-1-9-2 15,10 14-1-15,-7 0-2 16,8 5 1-16,-10-4 0 16,1-4-1-16,17 0 0 15,-17-3 0-15,11 11 0 16,-1 6 0-16,-5-3 2 15,15-1 0-15,3 3 1 16,5-1 0-16,5 0 1 16,-1 1 1-16,0-8 1 15,-1-1 0-15,-1-1-1 16,-3 0 1-16,-4 0 1 16,-4-2 1-16,-6-6 2 15,0-3-10-15,-9-5-41 16,-3 4-13-16,-2 4-431 15,0 9 346-15</inkml:trace>
  <inkml:trace contextRef="#ctx0" brushRef="#br0" timeOffset="178344.19">8980 11402 746 0,'33'-45'343'0,"-31"43"-159"16,-5 2-13-16,0-1-39 16,2 0-25-16,1 0-16 15,0 0-6-15,0 0-9 16,15 0 2-16,30-6-8 15,-36 4-6-15,21-6-9 0,-10-1-5 16,12 9-7-16,10-11-6 16,-9 10-13-16,12 2-6 15,-13-8-12-15,-1 8-1 16,-7 0-3 0,-4 0-1-16,-7 4 2 0,-8-2-12 15,-5 1-43-15,-6 1-38 16,-8 5-32-16,-17 6 64 15</inkml:trace>
  <inkml:trace contextRef="#ctx0" brushRef="#br0" timeOffset="178713.84">9001 11505 810 0,'-35'45'397'15,"36"-45"-141"-15,7 0-75 0,2 0 0 16,11-1-20-1,-4 0-12-15,9 1-17 16,0 0-8-16,4-1-17 16,9 0-8-16,2-6-28 0,8-4-15 15,-7-1-25-15,-5 0-11 16,-2 0-12-16,0 5-2 16,-5 2-15-16,0 1-29 15,-13 5-76-15,-6 3 438 16,-13 8-272-16</inkml:trace>
  <inkml:trace contextRef="#ctx0" brushRef="#br0" timeOffset="197182.479">10177 11114 443 0,'-1'0'259'0,"0"0"-46"15,0 0-74-15,0 0-25 16,0 0-37-16,0 2-13 16,0-2-14-16,-1 0 1 15,2 4 4-15,0-4 2 16,0 0-8-16,0 0-3 15,0 0 4-15,-1 1 2 16,0-1 3-16,0 5-3 16,0 7-16-16,-1 27-6 0,6-30-2 15,-3-5-1-15,2-4 2 16,-1-4 3-16,-2 3-1 16,0 0-2-16,0 0-5 15,14-5-3-15,33-20-6 16,-31 17-1-16,6-3-1 15,5 3-3-15,-2 1-3 16,5 8-3-16,0 3-3 16,-8-3 1-16,3 11 0 15,-11-12-1-15,1 6 0 16,-1-2-1-16,-4 2 1 16,1 9 1-16,-25-5 4 15,7 7 3-15,-7 7 3 16,-4 1 0-16,7-2-2 15,-10-4-2-15,-8-2-3 16,5-5 0-16,1-3 0 0,5 0-1 16,2-8 1-1,-2-2-1-15,5 7-1 16,1 1-1-16,3-8-1 16,6 3 0-16,0-3-1 0,2-6-1 15,1 8-2-15,1 3-1 16,6-5 0-16,-1 3 0 15,-4-2 3-15,5-8 1 16,5 14-1-16,0-4 1 0,10 4 0 16,-7 4 0-1,-1-6-1-15,0 2 1 0,3 1-1 16,-4 1 1-16,2-3-1 16,4 6 1-1,-11-1-1-15,8 2 1 0,-9 1 0 16,-7-1 0-16,0 2 0 15,-14 0 2-15,2 1 0 16,-10 0 0-16,-1 2 1 16,2 1 0-16,-10 1 1 15,-1 0 0-15,3 0 3 16,-1-1 2-16,2 1 4 16,-2-6 2-16,3-7-2 15,-8-5-2-15,8-5-4 16,8 2-2-16,3-4-4 31,10-4 0-31,-12-10-1 0,2-5-3 0,8 0-2 0,-1 1-7 16,7 3-24-16,5 5-13 15,2 7-34-15,0-1-31 16,18 10-41-16,-12-3 92 16</inkml:trace>
  <inkml:trace contextRef="#ctx0" brushRef="#br0" timeOffset="197611.56">10650 11418 1072 0,'77'30'491'0,"-77"-30"-209"15,-3 0-73-15,3 6-79 0,-2-6-39 16,1 0-48-16,0 0-10 16,-1 11-7-1,-6 26 1-15,5-27-1 16,-2 0-3-16,0 0-5 16,3 6-6-16,-1-9-6 0,0 2 0 15,1 1-3-15,-3-8 6 16,5 4-38-16,0-6-27 15,0-1 454-15,0 0-325 16</inkml:trace>
  <inkml:trace contextRef="#ctx0" brushRef="#br0" timeOffset="198263.04">11082 11207 601 0,'72'-31'348'0,"-70"35"-19"15,2-10-58-15,-2 6-53 16,-1 0-28-16,-2-1-48 0,-1 0-23 15,1 0-26 1,0 0-12-16,-2 2-18 16,-13 16-10-16,-30 35-17 0,13-29-7 15,8 2-15-15,2-5-2 16,-5 3-3-16,8-2-2 16,0-5-2-16,3 5-1 15,12-2-2-15,11-2 0 16,9 1-1-16,-15-4 0 15,14-1-1-15,-4 1 1 16,-1-3 0-16,11-3 1 16,-3-5-1-16,6 0 0 15,3-3 3-15,6-1-1 0,-6-6 0 16,0-9 0-16,-3-4-2 16,5-3 0-16,-1-6 1 15,1 5 0-15,-8-6 1 16,-2 3 0-16,-7-5 1 15,-2 9 0-15,-4-1 0 16,0 5 1-16,-5 1-2 16,-5-14 1-16,0 17-1 15,-4-9 0-15,-5 9-2 16,1 8-1-16,-6-4 0 16,4 3 0-16,-1 8-3 15,-2-6-2-15,4 10 0 16,-3 8-1-16,7 5 2 0,0 1 0 15,2 12-8 1,0-10-33-16,4-2-93 16,2 7-38-16,3-10 94 15</inkml:trace>
  <inkml:trace contextRef="#ctx0" brushRef="#br0" timeOffset="207310.1">12152 11153 751 0,'60'-72'388'15,"-74"70"-92"-15,7 2-69 0,-2 5-62 16,1 0-34-16,6 7-42 16,-8-2-15-16,4 5-16 15,-3 6-2-15,-2 0-7 16,1 13-4-16,-4-5-10 15,0-2-5-15,-4 2-11 16,3-5-6-16,3 7-4 16,0-1-2-16,0-3-3 15,2-8 0-15,8 0-1 16,6-9-1-16,9 1 1 16,7-5-1-16,-7-4 1 15,2 8 1-15,6-9-2 16,-2 3 1-16,2-12-1 15,5-4-1-15,3-4-1 16,-5-4 0-16,10-1-2 16,-9-1 2-16,-10-3 0 15,2 8 1-15,-8 1 0 16,-7 3 0-16,-3 3-1 16,-11 6-1-16,-5 4-1 0,-1 4 0 15,-5 15 0-15,3-5 1 16,-3 6 1-16,7-5 0 15,3 1-1-15,1-1 1 16,9-1-1-16,-3 3-1 16,6-2 2-16,4 3 0 15,1-2 0-15,0-2 16 0,4 1-39 16,0-4-28-16,3-4-80 16,0-2 119-16,0-6-14 15</inkml:trace>
  <inkml:trace contextRef="#ctx0" brushRef="#br0" timeOffset="207627.879">12967 11134 1106 0,'-5'3'501'0,"-6"6"-205"0,5 9-76 16,-11 1-55 0,3 9-34-16,-4 1-47 15,-5 2-20-15,-1 1-29 16,-10-4-2-16,2 5-16 0,-6-7-4 16,2 3-6-16,3-2-2 15,1-3-1-15,0 1-1 16,9-7-8-16,-3 0-16 15,7-9-45-15,7-4-38 16,9-8-93-16,4-8-39 16,8-6 145-16</inkml:trace>
  <inkml:trace contextRef="#ctx0" brushRef="#br0" timeOffset="207877.19">12744 11193 877 0,'1'-5'456'0,"-7"13"-102"16,-2-10-92-16,2 23-82 16,2-9-26-16,3-1-52 15,1 16-19-15,3-12-33 16,2 13-10-16,3-1-8 16,2-4-7-16,2 1-8 15,-2-1-3-15,4 0-6 16,0 8-2-16,-5-4-1 15,2 0 7-15,-9-1-29 16,2-8-22-16,10-11-59 16,0 1 445-16,21-19-278 15</inkml:trace>
  <inkml:trace contextRef="#ctx0" brushRef="#br0" timeOffset="208181.73">13473 11059 1167 0,'4'-17'562'16,"-18"37"-207"-16,-2 3-173 16,-2 13-23-16,2-2-71 15,3 4-28-15,-3 4-34 16,5-14-13-16,7 13-5 15,-10-7-1-15,6-5-1 16,1 3-1-16,2-8 0 16,2-4-1-16,-5 3 5 15,2-3-7-15,1-5-38 16,-6-2-35-16,17-15-82 16,8-4 513-16,-7-14-297 15</inkml:trace>
  <inkml:trace contextRef="#ctx0" brushRef="#br0" timeOffset="208630.43">13858 11056 1297 0,'-10'20'569'15,"-10"3"-284"-15,-3 4-57 16,1 5-67-16,-6 5-38 15,3-5-52-15,-2-4-19 16,6 2-24-16,-4-12-7 16,8 9-8-16,8 5-2 0,-4-5-4 15,8 4 0 1,6-8-2-16,-10-4-1 0,18 4-3 16,4-2 0-16,7-2 1 15,11-5-1-15,3-11 0 16,-3-2-1-16,1-15-11 15,4-6-15-15,5-8-28 16,5-5-5-16,-1-4 6 16,-4-4 12-16,-10 2 28 15,-7 0 7-15,-10-4 6 16,-3 7 0-16,-15 0 1 16,-7 4-1-16,-7 12 0 15,-3 6 0-15,-4 8-1 16,-3 1 1-16,4 7-1 15,-1-2 1-15,5 3-2 16,10 6 14-16,-8-5-31 16,11 5-30-16,-3-8 36 15</inkml:trace>
  <inkml:trace contextRef="#ctx0" brushRef="#br0" timeOffset="209097.65">14389 10917 753 0,'-35'-32'380'0,"27"29"-87"15,-2-6-71-15,13 5-41 16,2 2-19-16,5 3-35 16,1 2-10-16,2 2-13 15,9-1-7-15,7-4-12 0,0 4-8 16,0-4-24-16,-7-2-11 16,6 2-19-16,-4-6-9 15,4 2-6-15,-3 0 8 16,-9 0-29-16,1 1 352 15,-11 6-257-15</inkml:trace>
  <inkml:trace contextRef="#ctx0" brushRef="#br0" timeOffset="212520.07">15019 10632 319 0,'85'-43'243'0,"-83"43"51"16,1 0-33-16,-2 0-55 15,-1 0-26-15,-1 0-54 16,0 0-22-16,-1 0-30 15,1 0-6-15,0 0-5 16,0 0-3-16,0 0-9 16,0 0-3-16,0 0-5 15,0 0-4-15,0 0-7 16,-5 8-4-16,-4 7-11 16,-18 32-4-16,16-38-7 15,2 8-1-15,6-6-2 16,-3-11 0-16,3 2 2 15,0-1-1-15,2-1 0 16,2 0 1-16,0-1-4 16,0 0-1-16,6-10-3 15,28-43-1-15,-15 45-2 16,0-5 1-16,1 9 0 16,-4 0 1-16,1 6 1 15,-1 3 1-15,-4 6 1 16,4 7 0-16,-1 11 1 0,4-1 0 15,-13 9 1 1,-6-22 0-16,0 11 1 0,-17-7 0 16,9 3 1-16,-8 12 0 15,-13-20 0-15,6 9 0 16,-11-11 1-16,1 4-1 16,-2 2-1-16,-1-8 1 0,-1-4-1 15,8-2 0-15,4-3 0 16,1-3 1-16,6-5-1 15,4-1 0-15,8-6-2 16,2 2 0-16,6-1-5 16,13 5 0-16,-1-1 0 15,9 8 1-15,-1-5 1 16,-7 4 2-16,7 10 0 16,-3-7 1-16,6 11 0 15,-3 2 0-15,-17 0 0 16,13 2 0-16,-1 3 0 15,2-3 1-15,13-6 0 16,-16 2 0-16,-3-4-1 16,0-3-25-16,-9-7 475 15,10 0-345-15</inkml:trace>
  <inkml:trace contextRef="#ctx0" brushRef="#br0" timeOffset="213756.51">15137 11620 364 0,'-8'70'255'16,"8"-61"13"-1,0-3-110-15,3 7-21 0,0-7-38 16,-2-5-14-16,2 4-15 16,0-8-1-16,-3 3 7 15,0 0 4-15,0 0 17 16,0 0 2-16,0 0-5 15,0-1-3-15,0 0-24 16,1-22-8-16,36-36-12 16,-19 32-6-16,-2-11-13 15,6-10-7-15,5-1-11 0,-9-6-4 16,12 5-4-16,-14 0-2 16,1 11-1-16,5 7-2 15,-11 17 0-15,5 11-1 16,-8-2-3-1,-3 13 2-15,-6-4 0 0,-3 4 2 16,2 18 3-16,-5-4 1 16,7 6 0-16,-1 7-1 15,1-8 1-15,6-3 0 16,2-2-1-16,4 1 2 16,3-3-2-16,-4-3 1 0,4-2 0 15,4-2-1-15,-1-6 0 16,6-5 1-16,-1-4 0 15,2-6 1-15,8-4 0 16,-2-5-1-16,3-2 1 16,0 1 0-16,-1-9-1 15,5 1 1-15,-1 2 0 16,0-7 0-16,-2-3 1 16,-10-2 0-16,-5-10-2 15,-2 8-1-15,-7 13 0 16,-1 11-2-16,-5 15 0 15,-4 6 2-15,-3 10 3 16,-6-2 4-16,-5 14 6 16,0-2 1-16,-5 4-1 15,2 13 1-15,-5-7 1 16,-2 5-1-16,-4 3-1 0,-5-6-3 16,4 9-4-16,10 4-1 15,3-19 0-15,0 11 2 16,3-8-1-16,-8-6 1 15,2 11-2-15,4-21 2 16,-3-14-26-16,2 0-21 16,2-13 186-16,7 14-129 15</inkml:trace>
  <inkml:trace contextRef="#ctx0" brushRef="#br0" timeOffset="-213897.23">1979 13397 623 0,'60'-45'353'15,"-60"43"-96"-15,2 1-62 16,1 1-24-16,-3 0-76 16,0 0-13-16,-1 0-12 15,0 0-7-15,0 0 11 16,0 0-2-16,-7 13-10 15,-24 39 1-15,16-23-7 16,-3 4-12-16,-5 10-25 0,6-5-5 16,-6-1-13-1,10 6-1-15,-3-14 3 16,17 10-2-16,-2-9 1 0,-3-4-1 16,15 4-1-16,-13-12 0 15,8 1-2-15,-4-3-26 16,16-11-84-16,3 3-20 15,12-6 67-15</inkml:trace>
  <inkml:trace contextRef="#ctx0" brushRef="#br0" timeOffset="-213553.96">2034 12996 1071 0,'0'-3'501'0,"-1"-1"-225"16,2 4-46-16,-1 0-75 0,-1 0-47 16,0 3-44-1,-2 12-16-15,-4 28-23 16,7-30-8-16,-1 2-10 0,-2 4 6 16,-3-7-35-16,10 6-40 15,2-15 42 1</inkml:trace>
  <inkml:trace contextRef="#ctx0" brushRef="#br0" timeOffset="-212841.98">2894 13490 470 0,'-75'21'267'0,"82"-25"-33"15,2 1-27-15,-3-2-52 16,1 3-17-16,-1-3-13 16,8-2-9-16,-2-1 5 15,-12 1-6-15,7 3-26 16,1-1-4-16,5 5-18 16,23 0 0-16,-10-3 1 15,2 3-12-15,7-1-18 16,-8-1-7-16,9 0-20 15,2 1-3-15,-8 0-2 16,-1-3-1-16,-3 4-15 16,-8 0-38-16,-7 0-67 15,-10 0-266-15,-17 3 256 0</inkml:trace>
  <inkml:trace contextRef="#ctx0" brushRef="#br0" timeOffset="-212515.41">2859 13739 724 0,'3'0'376'16,"1"0"-87"-16,-1 0-98 0,-4-1-43 15,1-1-28-15,0 0-16 16,3-8-6-16,41-20-12 16,-21 21 2-16,12 9-10 15,6-4-13-15,-12 7-27 16,-3 0-10-16,0-2-16 16,-2-1-5-16,-1 0-4 15,-1-4 1-15,-1 4 1 16,-1 3-25-16,-2-8-28 15,-7 0-304-15,-2 9 245 16</inkml:trace>
  <inkml:trace contextRef="#ctx0" brushRef="#br0" timeOffset="-212098.51">3841 13259 803 0,'-3'-12'487'0,"6"12"-11"15,-5 6-220-15,-6 5-130 16,-1 9-29-16,-8 12-41 16,-3-6-17-16,28 19-20 15,-9 4-2-15,-15 4-1 16,14 11 0-16,-29-12-3 15,11 5-2-15,0 1-5 16,-12-10 0-16,8-3 5 16,1-15-9-16,9-14-38 15,3-8 163-15,12-9-110 16</inkml:trace>
  <inkml:trace contextRef="#ctx0" brushRef="#br0" timeOffset="-202616.86">1924 14674 664 0,'-5'-2'367'0,"-3"-8"-93"15,2 7-83-15,7 7-23 0,-10-3-54 16,4-1-19-16,5 0-30 16,-9-12-13-1,9 9-16-15,9 7-9 16,-13-4-10-16,11 17-2 0,-9 8 9 15,-9 3 4-15,11 14 7 16,-15-6 0-16,15 9-2 16,-11-3-3-16,-11 3-8 15,9 1-5-15,-13-6-6 16,7 0-1-16,6-7-3 16,0-11 0-16,5-2-2 15,3-12 1-15,0-1 0 16,0-5 1-16,1-2-2 15,0 4 1-15,4-13-22 16,-1 2-29-16,5-16-66 16,7-3 538-16,-2-8-345 15</inkml:trace>
  <inkml:trace contextRef="#ctx0" brushRef="#br0" timeOffset="-202121.04">1557 14635 671 0,'-4'3'348'0,"2"4"-87"16,-1-6-37-16,0-5-57 16,-1-4-37-16,5 4-44 15,5-3-13-15,5 2-4 16,7 16 0-16,-2-11-2 15,7 9-3-15,7 2 0 16,0-19-1-16,13 11-14 16,11-3-7-16,0-3-20 15,9 5-5-15,4-7-5 16,-8-1-2-16,-5 4-2 16,3-14-2-16,-12 8 0 0,1-9 0 15,-5 2-1 1,-7 3 0-16,-8 1-1 0,2 11-1 15,-13-3 13-15,-13 9-24 16,0 1-57-16,-16-5-48 16,5 16 56-16</inkml:trace>
  <inkml:trace contextRef="#ctx0" brushRef="#br0" timeOffset="-201457.78">2605 14812 614 0,'0'-1'363'31,"0"-1"-77"-31,0 1-66 0,0 0-34 0,-1 0-45 15,1 0-17-15,0 0-17 16,0 0-9-16,0 0-15 16,0 0-1-16,3 0-13 15,9-2-1-15,35 5-17 16,-29 1-12-16,10 3-13 16,12 3-6-16,0-2-7 15,-2-7-3-15,-8-6-3 16,-5 0-1-16,-2-2-1 15,-3 4 1-15,-2-1-2 16,-17-2 0-16,2 2-11 16,3 5-20-16,-11 1-68 15,4 5-53-15,-17-1 232 16,7 6-103-16</inkml:trace>
  <inkml:trace contextRef="#ctx0" brushRef="#br0" timeOffset="-201040.271">2520 14972 1005 0,'0'3'428'0,"3"0"-226"16,0 1-21-16,-3-4-37 16,0 0-22-16,0 0-33 15,0 0-10-15,16 5-5 16,30 30-3-16,-26-33-7 15,5-5-7-15,6-4-15 16,-2 6-4-16,11-5-6 16,-5 6-3-16,7-4-8 15,-18-2-5-15,0 12-8 16,-6-9-4-16,-10 4-3 16,17 7-1-16,-12-8 14 0,0 11-17 15,-4-3-56 1,-9-4 32-16,1-4-6 15</inkml:trace>
  <inkml:trace contextRef="#ctx0" brushRef="#br0" timeOffset="-199094.05">3635 14697 301 0,'4'-8'187'0,"-4"6"15"15,2-1-37-15,-1 5-20 16,-1-3-15-16,0 0-25 0,0-1-8 16,0 1-5-1,0 0-8-15,0 0-11 0,0 1 1 16,0 0-6-1,0 0 1-15,0 0-12 0,-1 0-10 16,-1 0-14-16,1 0-5 16,-10 18-7-16,-17 31-2 15,17-28-5-15,-1-2 0 16,3-8-5-16,2-2 0 16,4-7-3-16,3 4 3 15,1-13 0-15,4 1-1 0,-3-2-1 16,5-6-3-1,5 4-3-15,1-6 0 0,5-1-1 16,0-5 0-16,2 7-2 16,0 5-1-16,1 3 0 15,1 13-1-15,7 7-1 16,-12-2 2-16,-4 1 1 16,-4-1 1-16,3-5 1 15,-4 8 1-15,-8-3-1 16,2 2 1-16,-16 7 0 15,2-4 0-15,9 14 0 16,-15 0 2-16,-6 3 0 16,4 5 1-16,-15 2 3 15,7-6 5-15,-6-1 4 16,-3-3 4-16,5-13-1 16,0 6-3-16,6-8-4 0,-4-8-1 15,11-10-3-15,4-1-1 16,0-9-2-16,6-12-5 15,-10 2-17-15,8-9-3 16,9 2-3-16,7 15 3 16,4 4 14-1,-9 0 1-15,8 10-1 0,5 1 0 16,8 9 1-16,2 3 2 0,0 5 3 16,-5 4 0-1,2-1 1-15,7 3-1 16,-2-5 1-16,-2-6 0 0,2 1 1 15,-1-6 0-15,-1-9 1 16,1 2 1-16,0-3-3 16,7-7-25-16,1-2-80 15,-3-6 8-15,-7-15 41 16</inkml:trace>
  <inkml:trace contextRef="#ctx0" brushRef="#br0" timeOffset="-198253.41">4357 14794 894 0,'66'-44'385'16,"-69"40"-153"-16,8 3-54 0,-5 0-21 15,-2 1-8-15,1 0-59 16,0 0-15-16,0 0-16 15,0-1-2-15,0 0-2 16,0 1-4-16,-8 0-13 16,-6-1-6-16,-25 2-2 15,22-8-8-15,-1 16-9 16,-6 0-4-16,-13-2-8 16,-4 1 3-16,9-9-2 15,3 1-1-15,5 1 0 16,0 4 0-16,8 7-1 15,-1-5 0-15,8 5-1 16,2-7 1-16,5 2-2 16,0 1 0-16,3-3 0 15,5 7 0-15,0-8 0 16,3 2 0-16,5 4 1 16,0-2-1-16,4 4 1 15,3-4 1-15,-2-3 0 16,0-3-1-16,2-6 1 0,1-1 1 15,13-7 0-15,-11 0 1 16,-7-6 0-16,4 1 0 16,-16-3 0-16,17-2-1 15,-6 6 0-15,-12 2 1 16,0 2-2-16,-9 9 0 16,10 9-2-16,-4-5-1 15,1 17 1-15,-1 2 2 16,-7 2 0-16,-5 6 0 0,3 5 1 15,-8 3-1-15,-8 2 1 16,9 7 0-16,-14-7 0 16,8 0 1-16,5-2-1 15,3-11-1-15,5-5 1 16,4-4 1-16,2-9 0 16,-3-5 0-16,8-1 0 15,-1-15-2-15,3 11 2 16,4 3-17-16,5-13-57 15,0 0-42-15,9-18-231 16,-3 0 224-16</inkml:trace>
  <inkml:trace contextRef="#ctx0" brushRef="#br0" timeOffset="-197571.271">4878 14723 1085 0,'0'-1'492'15,"3"9"-217"-15,-6-14-53 16,1 19-66-16,-7-18-36 0,-11-4-51 16,5 12-11-1,-6-10-13-15,8 14-7 0,-4-5-13 16,3 6-6-1,5 5-10-15,-8-7-2 0,-2 4-4 16,-10-8 0-16,-11-2-2 16,5 2 1-16,6 2-1 15,6 4-1-15,5 0 0 16,4 0-1-16,7 1 0 16,2 0-1-16,5-1-1 15,4 1-1-15,5-2 0 16,6 2-1-16,10-2 2 15,1 1 0-15,6 2 1 16,3 2 1-16,0 6 1 16,1 0 0-16,-1 6 0 15,-13-3 0-15,-1 2 0 16,-5 0 1-16,-14 0 0 16,6 8 0-16,-13-14 0 0,-6 5 1 15,-7-19 0-15,-11-7 2 16,2 7 0-16,3-3 0 15,-1 6 0-15,1-3 0 16,-6-11 0-16,-1 4-1 16,6-10 0-16,2-4-1 15,10 6-2-15,-1-11 1 16,4 6-1-16,7 6-2 0,1-3 0 16,5 1-1-1,8 3 1-15,2-1-1 16,3 1 2-16,2-2 0 0,5-1 1 15,4 1 0-15,8-4 0 16,4 3 0 0,-5-2 1-16,-1-3 0 0,-1 3-1 15,-5-2 2-15,5 0-10 16,-3-1-22-16,-8 0 397 16,-3-2-286-16</inkml:trace>
  <inkml:trace contextRef="#ctx0" brushRef="#br0" timeOffset="-196973.05">5402 14748 574 0,'44'-71'318'15,"-38"62"-51"-15,0 0-19 0,1 9-40 16,-5-4-25-16,-1-5-39 15,-1 5-27-15,-3 6-43 16,-1 15-16-16,-3 7-21 16,-2 7 0-16,-5 4 9 15,-2-7 1-15,-2 17-1 16,-5 0-4-16,10 1-12 0,-8 1-8 16,2 2-8-1,8 1-3-15,-15-22-4 0,14 7-1 16,7-18-1-1,-12-6-1-15,24 2 1 0,-12-1 0 16,-7-7 0-16,24-9-14 16,-6 2-47-16,7-19-29 15,10-8 6-15,-18-6 34 16</inkml:trace>
  <inkml:trace contextRef="#ctx0" brushRef="#br0" timeOffset="-196531.711">5827 14795 1024 0,'-1'9'476'0,"-6"-6"-204"16,-4 10-36-16,-13-6-68 16,7 0-31-16,-6 4-36 15,-3-3-18-15,6 2-27 16,-5-2-13-16,-12-3-21 15,0-4-6-15,-3-1-9 16,-3-1-1-16,11 1-3 16,3 2-1-16,5-3-1 15,4 4 0-15,-1-3-1 0,0 0 0 16,8 8-1 0,2-7-3-16,9 6 1 15,10 3-2-15,-4-7 0 16,5 8 1-16,11 2 1 15,-9 0 1-15,13 3 1 16,-1 2 1-16,1 3 0 0,2 1 0 16,0 0 2-16,3-2-1 15,5 1 1-15,-4 6-1 16,1-5 0-16,-2 4 1 16,-8-14-1-16,6-5 5 15,-6-7-10-15,-6-16-19 16,11-8 17-16</inkml:trace>
  <inkml:trace contextRef="#ctx0" brushRef="#br0" timeOffset="-193335.42">20232 5621 646 0,'85'-58'331'0,"-80"53"-92"16,0-1-28-1,-3 0-43-15,0 3-24 16,1 3-38-16,-3 0-13 0,0 0-35 15,0 0-13-15,-2 0-7 16,1 0 1 0,0 0 7-16,-1 11 3 0,-12 36-6 15,5-20-4-15,-3 4-10 16,-1 5-4-16,-1-1-7 16,-1 11-4-16,1-6-6 15,1 8-1-15,1-2-3 16,-3-17-1-16,4-1 0 15,-5-10-1-15,7-4 0 16,6 2 1-16,0-9 4 16,4 2-7-16,0-8-39 15,-6-3-34-15,10-3-94 16,1-2-21-16,9-3 111 16</inkml:trace>
  <inkml:trace contextRef="#ctx0" brushRef="#br0" timeOffset="-193003.58">20624 5557 804 0,'-7'-2'433'0,"5"4"-108"15,-11-2-133-15,0 0-34 16,12 4-59-16,-9 1-18 0,6 5-22 15,10 8-3-15,-16 4-6 16,0 7-1-16,7 13-1 16,-19-8-1-16,18 17-1 15,-3-3-5-15,-19-7-14 16,12-1-5 0,-20-10-8-16,8-7-3 0,21 8-5 15,-2 2-1-15,6-14-1 16,-6 2 0-16,-3-14 0 15,2-5-7-15,4-5-81 16,0-7 25-16,0-3 20 16</inkml:trace>
  <inkml:trace contextRef="#ctx0" brushRef="#br0" timeOffset="-192573.04">20020 5548 702 0,'-4'-6'403'0,"5"3"-70"0,-1-6-120 15,11 9-25-15,-11-6-52 16,2-4-20-16,0 8-26 16,4-6-8-16,26 10-10 15,-3-1-7-15,26 3-10 16,-2-3 2-16,6-5-4 16,13 7 3-16,7-7-8 15,11 0-10-15,3-2-13 16,-7-5-7-16,-7-2-8 15,-3-4-1-15,-29-11-3 16,2 5-1-16,-3 0-3 16,-29 4 1-16,15 18-22 15,-7-3-21-15,-29 4-60 16,5 9-27-16,-17 8-60 16,-6 2 110-16</inkml:trace>
  <inkml:trace contextRef="#ctx0" brushRef="#br0" timeOffset="-191923.7">21343 5709 257 0,'-5'-2'221'0,"-1"-1"72"0,-2 0-40 16,4 1-38-16,-1 0-24 16,4 1-24-16,-1 0-19 15,1-1-26-15,0 1-7 16,0 0-10-16,0 0 0 0,1 0-5 16,0 1-1-1,15 1-9-15,45 12-8 0,-21-6-4 16,10-1-5-1,4 1-21-15,-3-2-13 0,-3-5-22 16,-10-6-6-16,0 0-4 16,-8-9-3-16,3 12 0 15,-7-3-1-15,-9-5-1 16,-3 0 6-16,-12-2-31 16,-1 2-27-16,-9 8-79 15,-2 3-23-15,-8 8 89 16</inkml:trace>
  <inkml:trace contextRef="#ctx0" brushRef="#br0" timeOffset="-191570.96">21400 5819 644 0,'-35'80'403'0,"35"-73"1"16,0-3-179-16,0-5-16 15,7 9-21-15,4-6-10 16,1 3-30-16,6-7-6 16,0-1-23-16,-10 1-13 15,24 0-14-15,-6 7-13 16,13-2-26-16,9 5-11 0,-12-5-20 15,5 1-7 1,-7-2-4-16,-1-1-5 0,-3 2-2 16,-5-5-1-16,-6 1 0 15,-4-6 6-15,-3-4-27 16,-1 8-12-16,-2-11 278 16,-9 2-203-16</inkml:trace>
  <inkml:trace contextRef="#ctx0" brushRef="#br0" timeOffset="-187445.37">22350 5583 712 0,'-50'8'346'0,"42"-7"-123"15,0-1-35-15,0-1-51 16,6-2-30-16,-2-1-46 16,4 1-17-16,0 2-25 15,0-1-2-15,0 1 6 0,0 0 7 16,0 0 6-16,8-4 4 15,-2 0 5 1,33-17 5-16,-24 20 10 0,4-2 3 16,16-6-8-1,1-1-4-15,0-6-19 16,-2-1-7-16,-1 9-12 0,-2 4-6 16,0 11-4-16,2 10-2 15,-11-5-1-15,-8-7 0 16,-6 1 0-16,-8 0 0 0,-4 7 4 15,-3 7 1 1,-5-3 4-16,-2-2-1 16,-9 4-2-16,-9-6 0 0,-6-2-1 15,-5 4-1-15,9-9 1 16,4 0 2-16,13-3 0 16,9-3 1-16,-5-4-2 15,9 5-2-15,-6-5-4 16,5 4-1-16,-2-2-7 15,2-1 0-15,3 4 0 16,10 2 1-16,2 2 5 16,11 1-1-16,-5 0 0 15,-13-4 0-15,22 6 2 16,-7-2 0-16,-4-2 1 16,17 6 0-16,-13-4 0 15,-3 4 0-15,13 2 0 16,-11-3 0-16,1 6-1 0,-6 1-1 15,-1 17 1-15,-4-1 0 16,-7 1 1-16,-4-9 2 16,-13-6 1-16,-4-6 1 15,-5 5 3-15,-11 4 1 16,4-1 2-16,-15-5 6 16,4 1 3-16,5-2 3 15,-11-4 1-15,20 1-2 16,-9-12-3-16,7 2 0 15,5-13-4-15,1-1-3 0,6 3-5 16,4 0-3-16,5 1-3 16,1-1 0-1,5-12-12-15,1-3-14 0,5 3-58 16,0-7-42-16,7 1-105 16,2-6 137-16</inkml:trace>
  <inkml:trace contextRef="#ctx0" brushRef="#br0" timeOffset="-187039.36">22818 5889 857 0,'4'0'406'0,"2"11"-98"15,-3-1-92 1,-3 0-26-16,1 6-21 0,-12-8-63 15,5-1-27-15,0 3-31 16,-5-8-9-16,7 0-14 16,-1 3-7-16,3-2-9 15,0 1-3-15,-2-1 2 16,3-3-8-16,0 0-50 16,-1 0-38-16,1 0 486 15,0 0-331-15</inkml:trace>
  <inkml:trace contextRef="#ctx0" brushRef="#br0" timeOffset="-186523.211">23312 5478 1045 0,'-4'4'440'0,"-2"4"-232"0,2 1-33 15,-7-1-33-15,8 9-24 16,-1 0-48-16,-5 0-12 16,-2 6-11-16,-8 0-4 15,-6 8-6-15,7 11-6 16,-3-5-12-16,2 5-4 0,4 3-6 15,1-12-3-15,7 3-2 16,3-13 0-16,3-15-2 16,2 9 0-16,6-13-2 15,1 4 1-15,6-9 1 16,3-5 1-16,6-2 0 16,3-3-1-16,3 5 0 15,-5-12 0-15,-3-5 0 16,4 0 1-16,-1-14-1 15,3 10 2-15,-5-5 1 16,-12-9 1-16,-9-2 1 16,-3 1-1-16,-3 7-1 15,-8 1-1-15,2 10-2 16,-5-1-2-16,-2 7-4 16,11 6-4-16,-10 8-3 15,15 6-2-15,-11 12 6 16,3 4-18-16,4-3-63 15,-11 3 104-15,8 0-37 16</inkml:trace>
  <inkml:trace contextRef="#ctx0" brushRef="#br0" timeOffset="-171509.07">24926 5615 864 0,'-4'3'462'16,"-3"2"-133"-16,2 7-126 15,-6 2-26-15,4 2-58 16,-1 6-13-16,-8 2-39 16,-1 1-5-16,1 6-21 15,-7-2-13-15,5 5-6 16,-1 1-8-16,-11-6-8 16,6 3-1-16,-1-9-1 15,0-9 5-15,2-1-26 16,0-9-29-16,4 4-64 15,7-3-61-15,3-5-83 16,6 0-27-16,4-5 173 0</inkml:trace>
  <inkml:trace contextRef="#ctx0" brushRef="#br0" timeOffset="-171254.14">24731 5655 768 0,'5'-1'418'16,"-7"6"-60"-16,-3 4-88 0,-2 8-70 16,6 5-30-16,3 5-59 15,-1 4-23-15,4 8-41 16,-2-9-12-16,9 0-16 16,0-2-7-16,13-8-6 15,-7 3 0-15,-6-3 1 16,-6-5-8-16,-2-5-38 15,2 2-27-15,-5-9-79 16,12 3 152-16,-8-7-26 16</inkml:trace>
  <inkml:trace contextRef="#ctx0" brushRef="#br0" timeOffset="-170905.5">25277 5485 1325 0,'4'5'540'15,"-9"5"-328"-15,-5 2-47 16,-1 7-62-16,-2 3-28 15,9 9-47-15,-3 3-9 0,-6 1-8 16,7 7-2 0,-1-4-3-16,-7-4 0 0,10 7-2 15,-3-4 1-15,-2-4-1 16,1 4 0-16,-3-14 0 16,0-9 3-16,6-2-34 15,-1-6-31-15,6-3-68 16,4 1-49-16,4-14 108 15</inkml:trace>
  <inkml:trace contextRef="#ctx0" brushRef="#br0" timeOffset="-170467.72">25655 5467 1128 0,'-8'3'480'0,"-4"16"-253"16,-3-5-27-16,-7 7-51 0,4 6-27 16,-6-5-51-16,3 6-17 15,2 7-20-15,-2 3-6 16,8-1-7-16,1 0-4 16,5-2-4-16,3 0-1 15,2 7-1-15,-1-16-3 16,5 2-2-16,2-2-2 15,1-13 0-15,5 15 0 16,1-12-1-16,0-5 1 16,5-3 2-16,1-6-1 0,5-8 1 15,3-9 0 32,6-12-2-47,-4-9-1 0,13 7-1 0,-2-7 0 0,-14-11-2 0,13 5 0 0,-18-14-2 16,-2 6 0-16,-7 16-1 15,-13-1 1-15,-10 10-4 16,-11 9-3-16,11 9-3 16,-19 1-8-16,-3 9-34 15,2 5 8-15,-10 5 21 16</inkml:trace>
  <inkml:trace contextRef="#ctx0" brushRef="#br0" timeOffset="-169705.55">25806 5229 789 0,'-52'26'383'0,"56"-28"-116"16,-1 0-59-16,-3-2-52 16,0 4-21-16,6-1-40 15,6-3-20-15,38-7-21 16,-35 5-15-16,5 5-22 15,0 0-4-15,-9 0-7 16,-5-3-1-16,-1 1-3 16,-3 2 0-16,5 2-14 15,-2 3-25-15,-2 3-55 16,-1-4-187-16,3 0 187 16</inkml:trace>
  <inkml:trace contextRef="#ctx0" brushRef="#br0" timeOffset="-168950.36">26263 5042 684 0,'-64'-6'383'15,"67"10"-99"-15,-7-10-76 16,14 8-22-16,-5-2-58 16,-6-6-10-16,20 5-25 15,-9-6-12-15,21 5-9 0,0 2-13 16,-4-4-20-16,13 4-8 15,-18-2-17 1,-1-1-6-16,-7 4-5 16,-8 3-1-16,-6-3 2 15,0 8 1-15,-8 4 2 0,-3-3 0 16,-10 7-2-16,0-3-1 16,-2 1-2-16,-4-3 1 15,7 4-1-15,-4-1 0 16,11 4 0-16,2-2 0 15,0-3-1-15,4-6 1 16,-11-5-1-16,8 3 0 0,5-6 0 16,14 3-1-1,2 2 1-15,-9-7 1 0,3 0-1 16,-14-3 0-16,8-2 0 16,22 9 0-16,-3-2 3 15,14 1 4-15,7 0 9 16,-10-3 2-16,7 2 2 15,-8 0-4-15,-2 2-7 16,-7 3-3-16,-5-3-2 16,-1-1 0-16,-6-3 1 15,1 0 13-15,-5 0-39 16,-2-2-24-16,-2-3 30 16</inkml:trace>
  <inkml:trace contextRef="#ctx0" brushRef="#br0" timeOffset="-167876.67">22329 5409 253 0,'-5'-9'154'16,"6"11"1"-16,6 3-15 16,-3-5-8-16,1-4 1 15,1-2 10-15,-6 0 0 0,-1 7-18 16,-4 6-14-1,-14 4-38-15,-4 4-14 0,-7 8-13 16,-4 3-6 0,-3 3-15-16,-2-1-5 15,-2 9-12-15,2 2-4 16,15 11-4-16,-9-2 0 0,12-2-3 16,15 10-2-16,-1-11 0 15,23 9 0-15,11-6 2 16,-2-10 3-16,14-4 2 15,1-6 11-15,10-2-52 16,5-4-257-16,14-8 214 16</inkml:trace>
  <inkml:trace contextRef="#ctx0" brushRef="#br0" timeOffset="-166828.14">26431 5514 338 0,'-1'-2'244'0,"-1"-2"47"16,1 7-48-16,0-3-62 16,1 0-23-16,0 0-48 0,0 2-13 15,4 15-8-15,14 29-4 16,-2-17-7-16,-1 2-2 16,6 11-16-16,1 5-9 15,-6 0-16-15,0-2-6 16,-14-2-10-16,-2 2-3 15,-15-4-2-15,-5 4-2 16,-10-1-4-16,-10-12 0 0,0 2-2 16,-2-5-12-1,0-7-43-15,7 1-32 0,-8-13-59 16,2-7 79-16</inkml:trace>
  <inkml:trace contextRef="#ctx0" brushRef="#br0" timeOffset="-165963.53">27026 5609 405 0,'62'-75'292'0,"-55"69"-6"16,-1 5-70-16,3 1-32 15,-8-2-48-15,-1 0-15 16,2 2-25-1,-3-1-6-15,1 1-11 0,0 0-11 0,0 0-4 16,-1 0 0-16,-4 6-10 16,-6 9-7-16,-48 35-16 15,27-25-9-15,-4 9-14 16,-5 1-3-16,5 15-4 16,3-1 0-16,4 6-1 15,2-1-1-15,13-13 0 16,9 4 1-16,6-11 0 15,9 1 0-15,-3-2 3 16,5-1-6-16,7-2-29 16,-1-2-83-16,13-2 81 15,-2-4-7-15</inkml:trace>
  <inkml:trace contextRef="#ctx0" brushRef="#br0" timeOffset="-161259.89">27269 6014 460 0,'-7'-29'258'0,"4"23"-34"0,6 8-25 16,-1-1-40-16,-2-2-14 15,0 1-21-15,-1 0-7 16,0 0-8-16,0-1-6 15,0 1-12-15,0 0-9 0,-3 1-17 16,1-1-13-16,-7 3-20 16,-21 33-9-16,29-28-11 15,3 3-3-15,0-2-3 16,1-1-1-16,-5-3-2 16,-1 0 0-16,-1-3 0 15,0-2 0-15,2 0-8 16,2-1-18-16,1 0-61 15,0 0-40-15,0 0 73 16</inkml:trace>
  <inkml:trace contextRef="#ctx0" brushRef="#br0" timeOffset="-160383.611">27634 5680 657 0,'73'-33'385'16,"-72"33"-80"-16,3 0-91 16,-13 2-35-16,2 4-64 15,-4 3-24-15,-9 7-27 16,7 3-10-16,-8 3-17 15,4 0-8-15,1 6-11 0,-2 0-5 16,1-7-8-16,3 4-1 16,2-11-3-1,7 9-1-15,6 7 1 16,-1-13-1-16,4 10 0 16,1-9 0-16,0-6 1 0,4 11-1 15,4-9 1 1,-3 0 0-16,3 2 0 0,-1-4 0 15,-7-5 0-15,9 10 1 0,12-14 0 16,-10-3 2-16,-6-6 1 16,2-11 1-16,-2-3 0 15,5-4 0 1,20-2-3-16,-3-8-1 0,-2 1 1 16,2-2 0-16,-9-3 0 15,-5-2 1-15,-9 0 0 16,-3 4 1-16,-8 5 2 15,-1 7-1-15,-8 8-1 16,-1 0 0-16,-2 4-3 16,-3 3-2-16,-5 2-1 15,-4 2-2-15,2 4 1 16,2 1 0-16,7 4 1 16,7 1 0-16,-5 0 0 15,3 4-1-15,-6-3-2 16,-3 2 1-16,8 6-25 0,-8-5-37 15,15 12-88 1,1-4-49-16,2 0 117 16</inkml:trace>
  <inkml:trace contextRef="#ctx0" brushRef="#br0" timeOffset="-159601.2">28207 5614 817 0,'59'-13'402'0,"-63"12"-114"16,-3 1-74-16,-5 0-60 15,7 0-27-15,-5 3-47 16,8 0-13-16,-11-1-14 16,-3 4-6-16,-5 0-10 15,-16-3-7-15,9 6-14 16,-4-1-5-16,2 1-7 16,7 1-2-16,3 1 0 15,-3-1-2-15,9-1-1 16,5 1 0-16,5 0-2 15,4-3-1-15,5 7 0 0,0 0-1 16,9-7 2 0,1 1-1-16,7-5 2 15,3 5-1-15,5 12 2 0,2 4-1 16,-3 7 1 0,-5-7 1-16,-9-1-1 0,-3-4 0 15,-4 2 1-15,-1-1 0 16,-8 0 0-16,2 1 2 15,-1-4-1-15,-1 3 1 16,-6-6 2-16,-12-1-1 16,5-2 1-16,-7-2-1 15,10-2 0-15,1 2 0 0,-7-1-1 16,-1-5 1-16,0-4 0 16,-1-5 1-16,5-1 0 15,4 0 0-15,0-7 0 16,5 4-1-16,0-6-1 15,-1-6-2-15,4 5 0 16,0-1-2-16,4-1 0 16,1 9 1-16,5-8 0 15,3-12 1-15,6 9 1 16,1-10 2-16,7 3 5 16,-8 6 1-16,15-6 2 15,-6 3-4-15,1-3-3 16,7 5-2-16,-14 1-2 15,4 5 0-15,-1 7 6 16,-3 3-14-16,-8 6-45 16,-1 1-46-16,-11 3 160 15,3 4-74-15</inkml:trace>
  <inkml:trace contextRef="#ctx0" brushRef="#br0" timeOffset="-158823.47">28387 5691 530 0,'16'44'278'0,"-24"-45"-54"16,3-1-23-16,1-2-29 16,0 0-21-16,5 2-37 15,-1 1-15-15,0 0-20 16,0 0-10-16,17-8-15 15,28-21-4-15,-23 24-6 16,8 2-2-16,-7 3-5 16,7 1-4-16,-3 3 1 15,-1 2-1-15,-12 2-2 16,-7 1-6-16,9 8-10 0,-23-11-3 16,11 12 0-16,-7 1 2 15,-9 10-3-15,7 5-1 16,-14-6-3-16,-3 3-2 0,-14-12-1 15,0 1 0 1,4 4-1-16,4-9 1 16,0 0-1-16,4 6-1 0,1-14 1 15,6 1-1-15,3 3-1 16,4-4 0-16,2 4-1 16,5 4 0-16,0-5-1 15,2-4 0-15,1 2 0 16,0-1 1-16,5-1 0 15,0 6 0-15,5 1 3 16,1 2 4-16,0-10 5 16,0 1 6-16,4-7 4 15,4-2 2-15,5 4 5 16,5-4 0-16,8-2 1 16,-5-5-3-16,6-2-9 15,-8-2-4-15,3 4-7 16,-7 0-2-16,-4 5-1 15,9 2-1-15,-20 2-1 16,1 2 0-16,-7 0-3 16,-6-2-1-16,2 3 2 15,-1-1-17-15,0 0-46 0,0 0-32 16,-1 3-83-16,0 0 1 16,0 6 109-16</inkml:trace>
  <inkml:trace contextRef="#ctx0" brushRef="#br0" timeOffset="-158282.78">28854 5364 956 0,'-9'-7'428'0,"6"7"-198"16,0 2-38-16,2 7-58 15,1 7-26-15,7 8-41 0,4 9-10 16,7-1-12-16,5 1-6 16,1 3-9-16,1 2-4 15,5 10-9-15,3 3-3 16,-3-5-6-16,-9 7-2 15,4-7-1 1,-13-4 0-16,-15 6 0 0,12-9 0 16,-19 1 0-16,9 4 1 15,-9 2 0-15,-20 2-1 0,-2 2 0 16,-13-4 0-16,6 9-1 16,4-12 1-16,-1-9 3 15,3-7-17-15,4-24-20 16,1-2 446-16,16-11-328 15</inkml:trace>
  <inkml:trace contextRef="#ctx0" brushRef="#br0" timeOffset="-148065.66">29555 5652 315 0,'65'-22'196'0,"-65"18"-10"0,0 0-23 16,3 3-50 0,-3 0-21-16,0 0-28 15,0 0-4-15,0 0 2 16,0 0 7-16,0 0 8 16,1 0 2-16,8-2 2 0,-5 2 2 15,-4 0 1-15,0 0-6 16,0 0-14-16,0 0-8 0,-1 1-10 15,0 0-1 1,-10 6-5-16,-35 35-4 16,27-19-7-16,-4 2-4 15,-8 3-7-15,-4-3-3 0,2 7-7 16,3 2-4-16,2-2-1 16,6 1-1-16,3 1-1 15,3 1 0-15,1 1-1 16,2 1 0-16,5-1 0 15,1 5 0-15,8 1 0 16,3 4 0-16,3-3 0 16,4 3-1-16,1-7 0 15,-1-12-2-15,9 1 4 16,-2-13-15-16,4-10-53 16,2 1-19-16,-3-9 43 15</inkml:trace>
  <inkml:trace contextRef="#ctx0" brushRef="#br0" timeOffset="-147073.66">29962 5719 469 0,'-1'-6'304'0,"3"4"7"15,1 3-78-15,-3-2-70 16,0 0-27-16,0 0-35 15,0 0-12-15,0 0-19 16,0-1-9-16,0 1-15 16,0 0-5-16,0 1-4 15,0 0-3-15,-2 1 3 16,-3 10-3-16,-21 45-8 16,6-34-3-16,1 0-9 0,2 5-4 15,0-8-3-15,4-3-2 16,3-4-1-16,5-5 1 15,4-5-1-15,5-2-2 16,10-14-2-16,1-2 0 0,8-15-2 16,0-6 0-1,14 14-8-15,-1-7-2 0,-5 8 0 16,3 15 0-16,-10 0 8 16,-19 4 1-16,11 6 3 15,-7 2 0-15,1 15 0 16,14 3 2-16,-12 8 1 15,4 5 1-15,-16-10 5 16,-3 11 5-16,-2 6 10 16,-21-12 4-16,13 8 3 15,-11-9-3-15,-19-5-8 16,15 8-4-16,-25-5-7 16,7-1-1-16,5-4-2 15,-6-7-1-15,8-8-1 16,7-3-1-16,4-8-1 15,-7-7 1-15,20 0-3 16,3-2 0-16,-2-3-4 16,15-1-2-16,-9 4-1 15,7 4 0-15,11 3 2 16,8 7 1-16,5-4 3 0,-5-1 1 16,4 0 0-16,-1 3 1 15,4 1-1 1,5-1 1-16,2 4 0 0,4-2 0 15,-5 6 0-15,-1 1 0 16,-2-3-1-16,-14-1 1 16,12-3 0-16,-9-2 0 15,1-9-8-15,15-3-30 16,-10-4-97-16,2-2-18 0,6 6 78 16</inkml:trace>
  <inkml:trace contextRef="#ctx0" brushRef="#br0" timeOffset="-146370.25">30702 5666 1134 0,'-1'-1'495'0,"-3"1"-253"16,-2-2-44-16,5 2-65 15,0 0-27-15,0 0-38 0,0 0-12 16,-3 0-17-16,-9 1-7 16,-29 4-10-16,17-5-4 15,3 4-7-15,-15-4-2 16,7 3-4-16,-3 6-3 15,-2 3-1-15,11 10 1 0,-11-3-2 16,11-2 0 0,4 8 0-16,-1-11 0 0,6-1 0 15,5 20 0-15,3-12 0 16,2 7-1-16,11 0-1 16,-4-18 1-16,7 2-1 15,2-2 0 1,3 4 0-16,8-10 1 0,4-1 0 15,5-3 1-15,3-14 0 16,4 8 0-16,-4-14 1 16,1 1 0-16,2 2-1 15,-4-18 0-15,-1 0 0 16,-3-6 1-16,-12 5 0 16,-1 10-1-16,-7 9 0 15,-8 4-2-15,-1 7-2 16,-8 8 1-16,-5 13 1 15,-2 5 0-15,-17 4 3 16,17 13 0-16,-15-6 1 16,6 6 0-16,16 8 0 15,-19-12 0-15,13 8-1 0,2-4 0 16,-7-9-1-16,4-2 1 16,1-5-1-16,-3 2 1 15,2-5 0 1,7-3 0-16,7-4-1 0,-3-8-1 15,7-1-9-15,0-4-17 16,-3 1-57-16,10-4-39 16,46-35 72-16</inkml:trace>
  <inkml:trace contextRef="#ctx0" brushRef="#br0" timeOffset="-145622.48">31237 5672 1013 0,'-5'-2'504'16,"-1"0"-166"-16,1 2-133 16,1-2-20-16,2 2-51 15,1-1-24-15,0 0-41 16,0 0-16-16,-1 0-22 15,1 0-6-15,-11-3-13 16,-32-8-3-16,8 11-4 16,-3 1-2-16,7 2-1 15,-18 1-1-15,15 4-1 0,10 4 0 16,-8 0 0-16,16 4 0 16,3 0-1-1,-3-7-1-15,8 6-2 16,6 6 1-16,4-3-2 0,3-3 0 15,10 6 0-15,0-8 0 16,11 4 1-16,2 5 1 16,11-5 1-16,-8 2 1 15,4 2 0-15,-11-3 1 16,-5 4 0-16,8 3 1 0,-17-6-1 16,11 3 1-16,-20-6-1 15,1-3 1-15,-6 6 0 16,-2-2 1-16,-6 1-1 15,-11-5 0-15,15 5 0 16,-6-4 1-16,4-2 0 16,11 2-1-16,-9-8 2 15,-4 1-1-15,-5-6 1 16,2-1 1-16,-11-9 0 16,9 1 0-16,7-4-1 15,0 2-2-15,17 2-1 16,-10-2 0-16,2 3 0 15,4-1-2-15,-2-6 0 16,16-2 0-16,10 2 0 16,-13-7 0-16,27-1 2 0,-21-5-1 15,13-7 1 1,12 6 0-16,-17-4 0 0,13-6 1 16,-14 6-1-16,0 2-2 15,-5 4 2-15,0 7-8 16,-6 4-27-1,-4-3-14-15,-1 10-47 0,-6 4-37 16,-1 6-75-16,-3 3 108 16,-6 4 38-16</inkml:trace>
  <inkml:trace contextRef="#ctx0" brushRef="#br0" timeOffset="-145106.46">31593 5478 1119 0,'-5'-6'488'16,"3"4"-241"-16,-8-2-50 15,7 3-65-15,-11 5-30 16,15 9-53 0,-1-1-16-16,-4 12-21 0,20 1-5 15,-2 8-3-15,3 6 0 16,8 0-1-16,-8 5 0 15,-3-1 0-15,2 0-1 16,-8-3 1-16,-2-4-1 16,-6-2 1-16,-6-5-1 15,-7 5 1-15,-4-10 0 0,-3-1 0 16,4-1 0-16,-16-6 0 16,15 4-1-16,-4 0 0 15,-10 0 0-15,0 2-1 16,-1 1 1-16,-6-1-1 15,10-3 0-15,19 3 5 16,-9-1-31-16,16-3-69 16,-1-13-34-16,16-4 63 15</inkml:trace>
  <inkml:trace contextRef="#ctx0" brushRef="#br0" timeOffset="-144610.09">32223 5516 744 0,'-3'2'374'15,"0"5"-105"1,-4 2-92-16,-4 3-4 0,-4 1-8 16,1-2-10-16,-3 2-33 15,0 2-15-15,-7 4-37 16,2-1-17-16,-4 2-22 15,11-5-10-15,-14 0-12 16,1 7-3-16,-2 1-3 16,-7 6-1-16,13 5-2 15,-4 0 1-15,17 0 0 16,-2 2-1-16,5-1 1 16,6-3 0-16,-4 0 0 15,6-4 4-15,7-3-3 16,5 0 2-16,1-2-1 15,4-3-4-15,7-3 6 16,-7-4-24-16,4-8-62 16,-5-3 45-16,6-9-1 15</inkml:trace>
  <inkml:trace contextRef="#ctx0" brushRef="#br0" timeOffset="-144241.47">32478 5682 1296 0,'-11'0'510'0,"6"6"-331"16,2 1-49-16,-14 5-37 15,4 11-9-15,-15 3-28 16,-1 7-13-16,15 4-18 16,8 1-7-16,-3 2-10 15,5-6-1-15,3-6-3 16,-10-10 0-16,12-5-1 15,-1-5 0-15,6 0-3 0,5-3-15 16,5-8-73 0,-1 1 21-16,6-7 24 15</inkml:trace>
  <inkml:trace contextRef="#ctx0" brushRef="#br0" timeOffset="-143735.211">32867 5575 773 0,'27'-85'426'15,"-27"84"-76"-15,-1 3-163 16,3-2-32-16,-3 0-33 16,1 0-16-16,0 0-37 15,16 3-17-15,37 23-28 16,-41-1-8-16,0 5-9 15,3 3 0-15,1 4 6 16,6 6 5-16,5 12 12 0,-6-3 5 16,-3-7 12-1,-4 6 1-15,-11-15-3 16,-4-1-3-16,-8 3-12 16,-2-5-3-16,-14 2-3 15,-1 0-6-15,-1 7-8 16,3-5-2-16,2 3-6 0,-4 4 2 15,10-11 0-15,-15 0 2 16,8-12-7-16,7-4-10 16,-11-3 8-16</inkml:trace>
  <inkml:trace contextRef="#ctx0" brushRef="#br0" timeOffset="-142082.53">21286 7612 562 0,'2'36'329'0,"-1"-37"-11"16,2 0-105-16,-1-2-63 16,-2 2-27-16,0 0-35 15,0 0-9-15,0 0 1 16,0 0-1-16,7-2-9 15,0-1-3-15,25-9-9 16,-28 14-7-16,5 5-6 16,6 3-6-16,-2-3-4 15,8 0 1-15,7-4-4 0,2-2-2 16,21 4-8-16,1-1-8 16,8 7-5-16,-4-10-2 15,-8 10-6-15,-3-3 2 16,-12-3 1-16,4 9-1 15,-17-9-1-15,-2 2 4 16,-14-5-1-16,-10 4 12 16,-6-3-41-16,-7 0-36 15,-6-2-84-15,-4 3-44 16,-5-2 115-16</inkml:trace>
  <inkml:trace contextRef="#ctx0" brushRef="#br0" timeOffset="-141687.67">21205 7970 829 0,'-2'-4'402'0,"4"7"-126"15,-2-4-63-15,0 1-40 16,0 0-25-16,0-2-30 16,3 2-11-16,18 0-17 0,30 2-7 15,-12 2-7-15,0 2-2 16,10-1-17-16,0 1-5 15,2-1-21-15,7 2-13 0,-5 3-7 32,-1 1-4-32,-6-1-2 0,-4 1-2 15,0 0 0-15,-11-2-1 0,2 5 15 16,-10-5-6-16,-24-4 318 16,-1 1-240-16</inkml:trace>
  <inkml:trace contextRef="#ctx0" brushRef="#br0" timeOffset="-116228.95">22750 7600 153 0,'13'0'155'0,"22"-8"47"0,-23 1-7 16,-3 3-55-16,-7 1-18 15,-1-2-10-15,1 4-6 16,-3 0 4-16,1 0-1 16,0 1-9-16,0 0-10 15,0 0-14-15,0 0-18 16,0 0-7-16,0 0 1 16,-1 0 1-16,0 0 5 15,-2 9-16-15,-6 8-6 0,-29 28-18 16,6-23-4-16,1 6-6 15,0-3-2 1,-1 0-3-16,5 6-1 0,4 0 0 16,1-3-2-16,2 3 1 15,0-1 0-15,5-6 0 16,3 7 2-16,8-6-1 16,-6-4 2-16,6-5-1 15,10 4 2-15,3-9 1 16,16 1 2-16,8-2 5 15,-1-4-1-15,8 3 1 16,-4-9-3-16,1-4-3 16,8-6-2-16,6 3-1 15,3-4-1-15,-9-4 2 16,6 0 0-16,-6-15 1 16,-2 10-1-16,0-11 1 0,-15-2 0 15,-8-4 0 1,-5 0 1-16,-4 9 0 15,-5-4 1-15,-8 3 0 16,-7-9 1-16,-6-1-2 0,-1 2 0 16,-6 8-3-16,-1 6-3 15,-3 13 2-15,-13 5-1 16,4 6 2-16,-8 6 1 16,1 7-2-16,4 3 0 15,-6 2-1-15,9 0-1 0,0-4 1 16,10 0-1-16,4-3 0 15,6 1 0-15,4-6 7 16,2-2-22-16,9-3-54 16,-1-6-55-16,9-1 66 15</inkml:trace>
  <inkml:trace contextRef="#ctx0" brushRef="#br0" timeOffset="-115515.34">23290 8003 957 0,'69'11'436'16,"-63"-8"-179"-16,-7-3-30 15,9 5-50-15,0 5-27 16,-7-7-42-16,-7 2-14 16,-6-1-22-16,12-4-11 15,-9 2-26-15,14 1-12 16,0-2-14-16,-9 7-4 16,7-1-2-16,-3 3 0 0,-13 1-14 15,1-7-18-15,13 5-53 16,-3-3-28-1,-1-1-79-15,6-3 113 0</inkml:trace>
  <inkml:trace contextRef="#ctx0" brushRef="#br0" timeOffset="-99795.58">23789 7576 334 0,'0'-2'173'16,"0"1"-29"-16,0 0-9 15,-1 0-8-15,0 0 6 16,0 0-8-16,0 1-11 16,0 0-21-16,0 0-11 0,-1 0-16 15,1 0-1-15,0 0-8 16,0 0-7-16,0 0-2 15,-2 1-4-15,1-1-4 16,1 0-1 0,-1 0-10-16,1 0-4 0,0 0-7 15,0 1 4-15,0-1 6 16,1 0 1-16,0 0 2 16,9 1-7-16,19-3-10 15,47-17-4-15,-26 7-6 16,9-3-1-16,-26 2-1 15,9 9-1-15,-15 2 1 16,-9-1-1-16,-5 6-1 16,-6 1-1-16,-6 6 1 15,-4 2 2-15,-6 11 4 16,0 4 1-16,-5 12-1 16,-3 6 1-16,-4 0-1 15,-2 0-1-15,2-5-1 16,2 2-1-16,-3-2 0 15,11-2-1-15,-1-6 0 16,6-5 0-16,-1-6 1 0,-14-2-1 16,9 0 1-16,-10-6-1 15,17 0 1-15,9 0-1 16,-13-6 2-16,7 4-10 16,6-6-38-16,-11-3-24 15,0-6-66-15,1-3-43 16,-7-12 114-16</inkml:trace>
  <inkml:trace contextRef="#ctx0" brushRef="#br0" timeOffset="-99449.31">23861 7888 538 0,'-64'-29'333'0,"67"39"8"15,-1-3-98-15,-3-12-65 16,2 0-25-16,4 1-45 16,-2 1-7-16,8 4-10 15,13 3 0-15,-9-11 1 0,4-1-3 16,24 10-14-16,-15-2-10 15,8-10-20-15,6 5-11 16,-14-1-17-16,-1-5-7 16,-2 18-4-1,-7-14 1-15,-6 4-18 0,-2-10-32 16,-5-3-61-16,0 16 453 16,-6-15-288-16</inkml:trace>
  <inkml:trace contextRef="#ctx0" brushRef="#br0" timeOffset="-97681.35">25531 7480 704 0,'4'-3'346'0,"0"2"-112"15,5-1-26-15,-5 0-33 16,-1-1-23-16,-1-2-26 16,-2 5-13-16,-1-1-25 15,0 1-9-15,0 0-17 16,0 0-4-16,-19 0-4 16,-31-8-3-16,19 5-13 15,3 3-5-15,-10-5-16 16,0 4-6-16,3 1-5 15,-10-6-2-15,2 6-2 16,0 0-1-16,-3 4-1 16,11 11 0-16,3 0-2 15,6 1 0-15,8-2-2 16,4 0-1-16,7-4-2 16,4 5 0-16,7-4 0 15,-2 0 2-15,15 5 2 0,4 2 2 16,3-3 1-1,7-1 0-15,0-2 0 16,2-3 2-16,15-1 0 16,-6-3 1-16,-3-5-1 0,-3-7 2 15,-16-5 1-15,9-4-1 16,6-8 1-16,3 1-1 16,1-7-2-16,-4-1-3 15,-16-6-7-15,2 5-3 16,-6 4-2-16,-1 1 2 15,-4 19 4-15,-7 3-1 16,-4 5-1-16,-5 13 0 0,-5-3 0 16,-1 8 6-16,-3 10 3 15,-4-1 4-15,-2 8 10 16,-4-2 3-16,1 10 8 16,0 4 0-16,3-1-3 15,5 11-2-15,-5-17-7 16,7 0-3-16,4-1-5 15,-4-14 0-15,-1 8-1 16,8-3 2-16,-13-7-1 16,2-1 1-16,9-7-1 15,-6-6 0-15,16-3-15 16,-3-3-20-16,-3-7-44 16,4 1 432-16,-6-7-285 15</inkml:trace>
  <inkml:trace contextRef="#ctx0" brushRef="#br0" timeOffset="-87398.94">25981 7899 447 0,'34'-25'225'0,"-32"17"-70"15,0 0-27-15,3-2-38 16,-1 8-15-16,3 4-12 16,-3-2 0-16,-2 1 2 15,1-4 2-15,-3 2-5 16,0 0-3-16,0 0 1 15,0 0 1-15,0 0-3 16,0-1 0-16,-2 0-9 16,1 1-5-16,0-3-8 15,-1 0-6-15,1 3-5 16,-13-3-2-16,-31 7-5 16,24 8 0-16,-4-9-8 15,-3 13-1-15,0 2-3 16,-7 1-2-16,1 0-1 15,2-1-1-15,-2-7 0 0,11 5-2 16,9 4 0 0,-1-5-2-16,10 5-2 15,-3-2 0-15,5-3-1 0,7 3 0 16,12 0 2-16,2-2 1 16,7 1 1-16,2-3 1 15,-5-8 1-15,4-1 2 16,0-8 2-16,3-2 0 15,3-12 2-15,1-1 0 0,1-8 0 16,-5-3-1-16,1-2-1 16,-2-2 1-1,-6 1-2-15,0 8 1 0,-8 0-1 16,-3 7-1-16,-5 6-1 16,-5-4 0-16,-2 15-2 15,-4 0-2-15,-2 10 0 16,-4 3 0-16,-3 3 1 15,-1-2 0-15,3 4 1 16,1 4-1-16,1-3 1 16,1 2 0-16,2-4 0 15,2 0 0-15,1 3 0 16,1-2 0-16,1 4 0 16,-2-6 0-16,4 3 0 15,4-4 0-15,-2-4 0 16,5 5 0-16,0-6 0 15,2 2 0-15,6-4 1 0,0-4 1 16,5-2 0-16,3-1 1 16,0-4 0-16,-2-2 0 15,1-1 0-15,-1-4-1 16,-1 1 0-16,5-2 0 16,-8-1-2-16,-7 4-4 15,-4 1-20-15,-2 5-23 16,-2 1-55-16,4-1-45 15,-6 3-186-15,0 0 216 16</inkml:trace>
  <inkml:trace contextRef="#ctx0" brushRef="#br0" timeOffset="-85969.682">26560 7691 921 0,'1'-5'450'0,"2"1"-169"15,-2 0-116 1,-1 4-31-16,0 0-65 0,0 0-28 16,-1 2-17-16,0 12 3 15,-12 36 4-15,4-19 3 16,-5-5-4-16,0 11-3 0,-1-1-7 15,1-4-5 1,-2 2-6-16,2-2-2 0,1-4-2 16,0-2 1-1,-1-2-1-15,2-6 0 0,4-4 0 16,-1-4 2-16,8-9-21 16,-2-1-18-16,2-8-22 15,4-8-18-15,-1-4-16 16,3-6 1-16,2-2-3 15,-4 2 5-15,4-2 34 16,0 3 14-16,-4 8 25 16,0-6 9-16,-1 7 11 15,-2 4 12-15,3 8 26 16,-3 4 4-16,3 1 6 16,-3-1-2-16,0-1-11 15,0 1 3-15,0 0 4 16,1 0-3-16,11 15-4 15,33 27-7-15,-28-36-14 0,3 1-5 16,2-7-6 0,2 3-1-16,1-8 0 15,5-3 1-15,-2 1-1 16,-8-11 0-16,5 5 0 0,-7-7 0 16,-2 2-3-16,6 6-2 15,-12 0-3-15,7 12-1 16,-6-6-2-16,-5 0 0 15,0 7-3-15,-3-2 0 16,-2 7 1-16,4 5 1 16,-9-1 2-16,-10-5 2 0,3 16 3 15,-3 0 1-15,1 5 3 16,2 6-1-16,-1-6-1 16,-11-2-1-16,1 10-2 15,5-4 0-15,-4-10-2 16,13 2 0-16,2-15 0 15,2 4 0-15,0 0 1 16,0-4 0-16,2-3 2 16,-4-4 0-16,13-6 1 15,2-1-1-15,-1-8-3 16,1 0 0-16,5-3-1 16,6 1 0-16,-8-4-1 15,10-3 0-15,-2-3 0 16,-5-6 0-16,20 2 0 15,-1 1 0-15,-2 11 0 16,3 3-1-16,-8-6 5 0,-2 15 6 16,-2-8 6-16,-2 5 1 15,-3 25-5-15,-6-12-5 16,-7 13-3-16,-2 9 0 16,-4-3-1-16,-1 9 1 15,-3 0 0-15,-2-6-1 16,-3 2 1-16,0-1-1 15,-1-3 0-15,2 0 0 16,-1-2 1-16,-1-4 0 16,1-1 0-16,-1-1 0 15,2-11 1-15,2-3 1 0,1-8-1 16,3-4 0-16,3-7-5 16,3-6-1-16,11-6-9 15,2-7-4-15,5-5-7 16,5 2-2-16,0 3 5 15,1 8 5-15,3 12 8 16,-3 4 1-16,5 6 2 16,-4 7 0-16,-3 2 6 15,-5 0 5-15,-3 10 5 16,-3-7 0-16,2 7-1 16,-1 6-3-16,1 6-3 15,1-2-1-15,-15-1-1 16,-1 0 0-16,-6 2-1 15,-9 4-1-15,-3-1 1 16,0 0 0-16,-7-4 0 16,13 2 0-16,5-4-1 15,-2-7-13-15,8-5 398 0,-4-4-294 16</inkml:trace>
  <inkml:trace contextRef="#ctx0" brushRef="#br0" timeOffset="-8237.5">7556 9300 429 0,'3'0'296'0,"1"-3"-7"0,-3-2-92 15,-1 4-29 1,-1 0-61-16,1 0-19 15,0 0-25-15,0-1-2 0,2-5 5 16,-2-7 0-16,12-9-1 16,-13 24-2-16,14 7-8 15,-7-5-7-15,-13-3-13 16,8 8-8-16,-6-9-12 16,3 6-3-16,9-1-2 15,-7-5 1-15,-5 1 2 16,17 12 2-16,-12-5-1 15,0 5 0-15,-2 11-4 16,-19-11-1-16,12 9-3 16,-3 2-1-16,-4 0-2 15,5-1 1-15,-8-3-1 16,3-1-1-16,4 1 0 16,-18-7 1-16,20 0 0 15,3-4 0-15,-1-8 3 0,22-1-1 16,-28-4 1-16,13 0-1 15,8-2-5 1,0-3 0-16,18 0-1 16,-14 0-2-16,-1 4 2 15,0-1-1-15,1 4 0 0,8 3-1 16,-3 0 1-16,4 7 0 16,0 4 2-16,4-2 0 15,-2 4 0-15,-2-4 0 16,-1 0 0-16,-14-4 1 15,5 0 2-15,2-4-3 16,-5-6-54-16,9-3-42 16,-4-5 56-16</inkml:trace>
  <inkml:trace contextRef="#ctx0" brushRef="#br0" timeOffset="-7887.52">7805 9208 843 0,'26'-73'425'0,"-27"73"-120"15,-1 2-79-15,-3 3-76 0,4-5-35 16,0 0-48-16,-7 26-16 16,-7 37-17-16,5-22-5 15,-2 13-2-15,-10-2 0 16,10 5-2-16,-9 1-1 16,2-9-7-16,5 8-6 0,-9-12-5 15,6 1-2 1,5-14 0-16,4-5-6 15,3-5-47-15,8-6 476 16,-3 3-336-16</inkml:trace>
  <inkml:trace contextRef="#ctx0" brushRef="#br0" timeOffset="23292.808">12434 8537 235 0,'83'-33'196'0,"-79"29"49"16,0-2-18-16,-1 3-47 16,0 2-18-16,-4-3-20 15,1 3-13-15,0 0-25 16,-1 0-12-16,0 0-30 16,0 1-14-16,0 0-18 15,0 0-6-15,1 0-4 16,0 0 2-16,-1 0 5 15,-1 0 3-15,1 0 3 16,-2 8-2-16,-2 7-6 16,-14 31-3-16,3-20-8 15,0 0-5-15,-9 1-4 0,3 6-1 16,-4-5 0-16,3 11-1 16,-2 1 0-16,5-22-1 15,13 10 0-15,-10-17 0 16,11-15-1-16,4 20 0 15,2-30 0-15,9-9 0 16,12-3 0-16,5-8 0 16,14 8-1-16,-12 1 0 15,-2 0 0-15,-1-2 1 16,-5 5-1-16,12 10 0 0,-8 7-1 16,-8 5-1-16,-10 5 0 15,-3 0 0-15,2 8 1 16,-1-3 1-16,1 2 0 15,2 4 0-15,3-4 0 16,1-5 1-16,6-3 1 16,-4-2 41-16,1-13-23 15,3 4-54-15,-2-3 523 16,8-8-402-16</inkml:trace>
  <inkml:trace contextRef="#ctx0" brushRef="#br0" timeOffset="23653.53">12872 8467 1071 0,'-6'-91'480'16,"4"95"-209"-16,-7-9-84 16,8 11-66-16,-13-3-32 0,6 8-47 15,-2 7-17-15,0 11-14 16,6 2-1 0,-11 9 2-16,6 6 1 0,-2 9 1 15,-4-1-1-15,0 1-4 16,0 2-2-16,-1-9 0 15,4-2 0-15,1-8-2 16,-9-8 1-16,13-14-29 16,-1 0-35-16,2-10-40 15,12-4-256-15,-7-2 247 16</inkml:trace>
  <inkml:trace contextRef="#ctx0" brushRef="#br0" timeOffset="39127.13">3673 10844 478 0,'29'-28'260'0,"-31"27"-50"0,4 0-40 15,-1-1-54 1,-1 1-17-16,0 0-28 16,0 0-8-16,-1 0-9 15,1 0-7-15,0-1 3 16,-1 1 6-16,1 0 2 0,0 1-1 15,0 0 0-15,-1 0-6 16,0 0-8-16,1 0-5 16,-1 0-12-16,-1 0-2 15,1 5 0-15,-4 13 0 0,-14 27-7 16,8-20-4-16,-5-1-5 16,-7-6 0-16,6 3-1 15,4 0 1 1,3-5-2-16,3 4 0 15,-4-6-2-15,0-6 0 0,2-3-1 16,3-3-1-16,3 0 0 16,1-2-1-16,2 0-1 15,-1 0 0-15,0 0-2 16,1 0 0-16,0 0-1 16,0 0 1-16,0 0 1 15,0 0 0-15,0 0 1 16,10-2 0-16,-1-1 0 15,27-9 0-15,-26 5 1 16,-10 4 0-16,16-5 0 16,4-3 0-16,8 4 1 15,6-1 1-15,8 7 0 16,-21 1 1-16,9 6-1 16,-14-4 1-16,1 3-1 15,17 3-1-15,-14-4 0 0,13 6 0 16,-26-4-1-16,5-3 1 15,-4-2 0-15,-6-1-13 16,9-9-71-16,-7-4-40 16,6-6 68-16</inkml:trace>
  <inkml:trace contextRef="#ctx0" brushRef="#br0" timeOffset="39531.13">4008 10744 690 0,'-7'-45'395'15,"4"34"-71"-15,-2 9-113 16,3 1-25-16,-1-6-61 16,-4 4-26-16,3 3-46 15,-4-3-16-15,0 19-16 16,5 10-4-16,-2 0-2 0,-4 1 3 16,2 17 4-16,-3 2 2 15,-2 9-1-15,6 9-4 16,-15-12-2-16,1 0-4 15,4-16-3-15,-7-3-3 16,21 3-1-16,-5 10-2 16,-8-8 0-16,7-8 2 15,-9-19-10-15,2-21-7 16,-2-2 7-16</inkml:trace>
  <inkml:trace contextRef="#ctx0" brushRef="#br0" timeOffset="69672.25">11661 11127 269 0,'45'-14'203'0,"-40"3"38"0,5 2-39 16,-1 5-56-16,-3-4-17 16,-1 6-40-16,-1-2-17 15,-1 2-9-15,0 3 0 16,-3-1 14-16,0 0 8 16,0 0-5-16,0 0-3 15,0 0-11-15,0 0-10 16,-2 0-17-16,1 0-6 15,0 0-5-15,0 0 4 0,0 0 3 16,-2 3 4-16,-6 0-3 16,-1 10-4-16,-10 31-4 15,4-23-5-15,0 15-7 16,-6-5-4-16,-10-7-5 16,10-2-2-16,0-4-2 15,11 10-1-15,-5 10-1 16,7-5-1-16,4-9 0 15,-2-5 0-15,8-6-1 16,-11 8 1-16,6 4-2 16,6-6 1-16,5 6 0 15,23-6-1-15,-9-2 1 16,0 0 0-16,0-1 0 16,13-10 0-16,-10-3 0 15,-9 1 0-15,8-10 1 16,-16-1 3-16,20-15 1 15,5-7 0-15,-3-5 0 16,1 0 0-16,1 4-1 16,-14-2 0-16,3 10 2 0,-4 2 0 15,-16 5 2-15,-3 1 1 16,-12 3-2-16,-1 5-1 16,-9 8-3-16,8 12-1 15,-14-1 0-15,-3-1 0 16,11 5 2-16,0 1 0 0,7 2 1 15,5 3-1-15,-1 0-1 16,6 1 0-16,6 0-2 16,-1 0 0-1,4-6 0-15,8 2-1 16,-20 1-11-16,27-6-21 0,8-2 22 16</inkml:trace>
  <inkml:trace contextRef="#ctx0" brushRef="#br0" timeOffset="88454.4">23695 5578 145 0,'16'-28'76'0,"-16"28"-9"16,0-1-10-16,-2 1 8 16,2 0 2-16,0 0 6 15,-1 0 8-15,0 0 8 16,1-1-2-16,0 0-9 15,0 1-7-15,0-1-8 16,0 0 3-16,0-1 15 16,0 1 2-16,0 0-8 15,0 0-6-15,0 0-13 0,4-2-2 16,0 1 4-16,-1-1 3 16,1 1-4-16,1 0-2 15,-5 1-11-15,0 0-4 16,0 0 0-16,0 0 3 15,0 1 6-15,0 0-1 0,0 4-9 16,-4 11-7 0,-16 29-10-16,5-21-4 0,-4 1-4 15,-1 8-1 1,2-1-4-16,1-5-1 0,2 1-3 16,1 5-2-1,-3-4-1-15,4 15 0 16,-4-8 0-16,8-1-1 0,2-10 0 15,5-10 0-15,3 3-1 16,-2-15 1-16,3 7-1 16,0-4 0-16,6-2 1 15,5 1 0-15,2-5 0 16,5 0 1-16,0-3 0 16,2-3 1-16,5-1-1 15,4 2 1-15,-5-10 0 16,6 5 0-16,-9-6 2 15,-10-7-1-15,-1 1 2 16,-10 0 0-16,3 4-1 16,1-7 0-16,3 20-1 15,-13-8 0-15,-5 11-4 0,3 18 0 16,-14-13-3-16,9 13-1 16,-3-3 1-16,-9 4-1 15,7 6 2-15,-1-3 0 16,4 7 0-16,3-20 1 15,4 13 0-15,0-8 1 16,2-5-2-16,6 15 2 0,0-17-1 16,6 8 1-1,6 1 0-15,-5-4 1 16,4 1 8-16,-4-2-22 16,1-6-54-16,2-2-41 0,8-4 125 15,-2-6-43-15</inkml:trace>
  <inkml:trace contextRef="#ctx0" brushRef="#br0" timeOffset="89130.47">24130 5569 616 0,'1'-4'313'0,"2"0"-77"0,-3-2-35 15,0 5-36-15,0 0-23 16,0 1-26-16,0 0-11 16,-1 0-14-16,0 0-2 15,-1 2-18-15,-6 6-6 16,-34 39-12-16,29-22-7 15,-2 8-14-15,0 4-4 16,-1 1-13-16,2 0-3 16,1-3-4-16,-2 1-2 15,2-7-3-15,1-3 0 16,8-4 0-16,5 2-2 16,11-3 1-16,-6-4 0 0,2 0-1 15,0-6 0-15,2 5-1 16,4-1 1-16,-1-6 0 15,0 0 1-15,0-9 1 16,4 0-1-16,4-6 2 16,4-5 0-16,6-2-1 15,-1-10 1-15,8-5-2 16,-1-1-1-16,-7-6 1 16,7 17 0-16,-23-13 0 15,8 16 0-15,-15-5 1 16,-13-12 1-16,19 27-1 31,-19-9 0-31,6 11-2 0,2 10 0 0,-18-3-1 0,-7-1 1 16,2 13 13-1,-6 1 8-15,2 3 10 16,10 6 2-16,-7-9-7 0,5-5-5 16,5 10-8-16,-1-6-3 15,5 7-6-15,3-5-2 16,4-6-1-16,-1 4-2 15,5-4-4-15,1 7-21 16,3-4-62-16,3-3-29 16,1-8 63-16</inkml:trace>
  <inkml:trace contextRef="#ctx0" brushRef="#br0" timeOffset="121865.989">24407 7634 482 0,'46'-49'323'0,"-51"46"22"16,1 3-89-16,3-1-68 15,0 0-35-15,0 0-41 16,1 0-15-16,-2 0-19 15,1 0-6-15,1-1-7 16,0 1-6-16,0 0-13 16,0 0-8-16,-1 0-15 15,0 0-8-15,0 1-6 16,0 0-1-16,-6 11 0 0,-31 38 1 16,27-23-1-1,9 6 0-15,-18-2-2 16,4-3-3-16,4 3 0 15,-7-6-1-15,10-7 0 0,-3-5 0 16,3-1 0-16,14-1 1 16,-7-5 1-16,7 2 0 15,0-18 0-15,-4 0-2 16,10-1-2-16,-4-12 0 0,3 7 0 16,-17-5-1-16,12 8-1 15,8 14 1-15,-13-3 0 16,12 0 0-1,-6 7 0-15,-10-4 0 0,16 11 1 16,22 7 0-16,-10-12 2 16,9 10 0-16,1-7 0 15,-13-3-1-15,10 13-1 16,-4-17 1-16,2 5 0 16,-3-11 0-16,-3-2 1 15,-6 7 0-15,-5-5 0 16,-1 0 2-16,-4-9-43 15,3 3-40-15,-5-13 118 16,3 12-60-16</inkml:trace>
  <inkml:trace contextRef="#ctx0" brushRef="#br0" timeOffset="122214.23">24812 7359 805 0,'7'-8'467'0,"-10"-1"-56"0,10 17-193 15,-8 1-40 1,-4-2-72-16,10 3-28 0,-21 10-31 15,17 16 0-15,-14 11 9 16,-20 7 4-16,10 7 1 16,-1 3-7-16,-3 6-13 15,13-10-7-15,-5 1-14 16,-5-5-6-16,5-15-6 16,2 4-1-16,5-20 0 15,4-3-3-15,3-8-65 16,-1-3-29-16,2-9 50 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0:55:21.66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10705 4694 264 0,'-13'28'149'0,"14"-28"-23"0,0-2-26 15,0 4-8-15,-2-2-5 16,1 0-5-16,0 0-14 16,-1 0-2-16,0 0 2 15,1 0 0-15,0 0 0 16,0 0-1-16,0 0-9 15,0 0-4-15,-1 0-2 16,1 0-1-16,0 0-5 16,0 0-5-16,0 0-8 15,0 1-2-15,0 9 0 16,0-9 0-16,0 4 0 16,5 26 1-16,0-34 2 0,-1 8 1 15,0-8 3-15,13 2 0 16,-14-2 0-1,-1 2-2 1,0 0-5-16,-2 0-7 0,0 0-8 0,3-9-3 16,6-14-1-16,26-27-1 15,-1 18 0-15,6 8-1 16,-1-12-1-16,2-3-2 16,11 0-3-16,-6-7 0 15,5 7-3-15,-1-8 0 16,-9 0-1-16,-6 2 1 15,-3 12-1-15,-1 9 0 0,-6 11 1 16,-4 0-1-16,-1 4 0 16,-14 4-2-16,5 5-2 15,0 5-3-15,-12 6 0 16,11 6 1-16,-18 1 3 16,7 10 1-16,-3 2 1 15,2 13 0-15,3 15 0 16,-8-21 1-16,3 12 0 15,-6-15 0-15,2-11 1 16,5 15 1-16,2-13-1 16,-2 3 1-16,0-5 0 15,1-1-1-15,-1 5 0 16,0-8 2-16,-3 1-1 16,6 1 2-16,-6-15 1 15,2 7 0-15,-5-8 3 16,-2-5 0-16,-7 10-2 15,3-12 0-15,-6 1-2 16,-6 0-1-16,7-4-1 0,-11 6 0 16,7 2 4-1,-13 1 2-15,2-3 2 0,13 7 1 16,-4-7 1-16,8 0 0 16,6 0-1-16,-21-11 0 15,8 7-5-15,2-8-1 16,0-2-2-16,9-2-1 15,8-9-4-15,5 10 0 16,-2 1-3-16,8 5 1 0,-6 3 3 16,4-2-16-16,0 9-44 15,-3 0-31-15,4 9-90 16,1 4-33-16,0-2 135 16</inkml:trace>
  <inkml:trace contextRef="#ctx0" brushRef="#br0" timeOffset="1996.57">11766 4355 582 0,'77'-32'331'0,"-83"31"-79"16,4-4-74-16,2 5-22 16,0-1-49-1,0 0-16-15,0 0-18 0,0 0-5 16,-1 0-7-16,1 0-6 16,0-1-9-16,0 1-7 15,0 1-13-15,0 0-5 16,0 0-2-16,0 0-1 15,1 12 0-15,-13 29-1 0,-2-15-2 16,5 13 0-16,-3-11 0 16,2 9-1-16,-1-6-2 15,-1-11-3-15,1 2-3 16,-10-3 0-16,11 0-2 16,-1 5 0-16,5-3-1 15,9-6-1-15,-9 0 1 16,0-5 0-16,1-3 0 15,-5 0 0-15,6-5-1 16,1 3 0-16,-1-6-15 16,3 1-24-16,2-1-59 15,-1 0-37-15,0 0-70 16,0 0-36-16,0-1 155 16</inkml:trace>
  <inkml:trace contextRef="#ctx0" brushRef="#br0" timeOffset="2492.42">11638 4312 583 0,'-89'3'332'15,"86"-11"-76"-15,10 13-64 16,-4-15-16-16,2 3-39 15,2 3-18-15,0-2-23 16,4 7-9-16,1-2-5 16,3-4-4-16,1-1-4 15,3 1 1-15,11 6-17 16,6 1 1-16,8-2-11 16,4 0-7-16,5-5-7 15,-5 2-5-15,-2-2-9 16,-5 0-9-16,-5 0-4 0,1 0-4 15,-6-1 0 1,-2 0 4-16,-11-1 2 16,-5 2-6-16,-2-1-47 0,-8 1-37 15,0 1 443 1,-2 1-300-16</inkml:trace>
  <inkml:trace contextRef="#ctx0" brushRef="#br0" timeOffset="4289.41">12044 4696 350 0,'-5'-33'243'16,"3"28"-12"-16,2 1-57 0,3 3-26 15,-3 0-44-15,0 0-15 16,0 1-36-16,0 0-12 16,0 0-14-16,0 0-3 15,0 0-3-15,0 0 1 16,0 0 13-16,0 0 4 15,0 0 11-15,-1 0 1 16,-1 0-9-16,-2 6-3 16,-3 3-9-16,-21 35-2 0,29-21-2 15,-10 0-2-15,-2-1-2 16,18 11-2-16,-20-7-6 16,4 1-3-16,-3 0-4 15,-9-14-1-15,16 11-3 16,-4 1 0-16,7 2-1 15,8-4 0-15,-22-16 0 16,12 6 1-16,-6-7-1 16,-9 3 1-16,21-1 0 15,-13-5 1-15,17-1 2 16,-9-2 1-16,-3-4 1 16,5 1 0-16,0 2-2 15,1 0-1-15,0 0-3 16,5-2 0-16,-4 1-1 0,3-4-1 15,0-6 0 1,18-28-1-16,3 35-3 16,-4-6-1-16,0-9-3 0,-6 4 1 15,-8-11 0-15,3-1 2 16,1 11 2-16,8-6 0 16,10 15 2-16,0 5-1 15,-10-4 1-15,-8 3-1 16,-5-1-2-16,8 10 0 0,-1 13 0 15,3-4 1 1,-7 5 2-16,-3 3 1 16,-3-1 0-16,-3 3 1 15,0 9 3-15,-3-13 0 0,-1-5 2 16,9 7 0-16,-17-6-1 16,0-3 2-16,-3 3 2 15,-16-8 2-15,16-1 4 16,-4 0 1-16,2-5 0 15,1-1-3-15,-11-7-3 16,-3 1-2-16,8-2-4 16,1-1 0-16,8 2-1 15,3-7-1-15,-10 1-2 16,8 4-3-16,4-3-6 16,-2 8-8-16,7-1-39 15,0 4-35-15,1 4-92 16,1-4-63-16,1 0 152 15</inkml:trace>
  <inkml:trace contextRef="#ctx0" brushRef="#br0" timeOffset="4742.66">12237 4842 742 0,'80'-22'375'0,"-84"33"-82"16,-9-11-102-16,2 1-51 15,8-8-28-15,6 7-54 16,-3 8-15-16,4 8-25 16,-6 13 0-16,-8-8 3 15,3 11 2-15,-7 7 3 16,1-13-3-16,1 14-6 16,-15-3-3-16,14-1-6 15,1 4-1-15,0-1-3 16,20 3 0-16,-20-6 0 15,1-1 0-15,-4 3 0 0,-5-20 0 16,11 4 0 0,1 2 1-16,1-23-4 0,-2 7-14 15,4-16-64-15,2-9-59 16,4-12 80-16</inkml:trace>
  <inkml:trace contextRef="#ctx0" brushRef="#br0" timeOffset="5205.37">12242 4935 701 0,'23'-27'368'0,"-30"37"-55"15,-2-8-88-15,4 4-42 16,-2-6-27-16,7-11-60 16,4 8-24-16,2-12-32 15,5 6-3-15,-3-13 0 16,14 12 1-16,7 5-8 16,2-2-5-16,10 13-11 15,-14-14-4-15,9 10-4 16,-2 5-3-16,-3 3-2 15,3 13-1-15,-14-3 0 16,-5-2 1-16,-7 6 1 16,-5-2 1-16,-5 3 3 15,-10-1 1-15,-5 1 0 0,-7-3 0 16,-8 1-5-16,0-3-2 16,-7-2 3-16,1-1-1 15,-3-9 6-15,2 1 0 16,0-13-1-16,-8-5-1 15,18-11-16-15,4-3-23 0,6 0-68 16,29-5-4-16,-14 11 55 16</inkml:trace>
  <inkml:trace contextRef="#ctx0" brushRef="#br0" timeOffset="5821.56">13175 4478 700 0,'-48'-62'363'0,"45"57"-75"16,3-1-88-16,3 16-30 16,-8-7-21-16,16 1-22 15,5 3-17-15,9-6-24 16,8 2-13-16,3-1-25 16,3-4-12-16,1 1-20 15,-6-5-8-15,4-5-4 16,0 1-2-16,-6 1-15 0,3 2-22 15,-16 7-71 1,-6-14-46-16,-7 2 90 16</inkml:trace>
  <inkml:trace contextRef="#ctx0" brushRef="#br0" timeOffset="6134.81">13199 4557 679 0,'-84'43'351'0,"78"-44"-59"16,-5 1-77-16,13 0-35 15,0 0-25-15,2-4-35 16,-4 3-15-16,0 0-14 15,9 0-4-15,15 0-10 16,25-5-8-16,-15 9-23 16,-5-2-9-16,9-5-22 15,2 8-6-15,-15-7-4 16,8 2 3-16,-18 1-42 16,-2-3-25-16,11 1 35 15</inkml:trace>
  <inkml:trace contextRef="#ctx0" brushRef="#br0" timeOffset="6970.79">14270 4180 332 0,'42'-59'209'0,"-51"53"-8"16,20 5-16-16,-11-3-37 16,18 5-23-16,-10 2-24 15,-11 0-10-15,-6 8-19 16,-1-1 1-16,-1 9 1 15,-9 2-2-15,14 9-7 16,-13 8-7-16,4 6-21 16,4 7-11-16,-12-5-10 15,3 2-3-15,1-8-3 16,-2-8 0-16,-5 3-3 16,7-11 0-16,0-2 0 15,5-4-2-15,10-5 0 0,-5 4 1 16,3-8-1-16,-4-5 2 15,3-4-4-15,3-3-14 16,1-4-55 0,4 3-40-16,5-5 60 15</inkml:trace>
  <inkml:trace contextRef="#ctx0" brushRef="#br0" timeOffset="7518.03">14887 4179 882 0,'-16'11'447'15,"0"-2"-151"-15,0 2-126 16,-2 2-19-16,7 1-65 15,-8-2-21-15,-2 0-19 16,-13-3-12-16,-5 9-11 16,-2 3-4-16,-11-2-11 15,2-2-1-15,-3-2-2 16,-6-5-1-16,5-7-1 16,-2 13-1-16,14-14 0 15,7-1 0-15,12 6-2 16,4-11 0-16,2 4 0 15,6-1-3-15,0 1-4 0,11 5-5 16,2-1-2-16,2 1 0 16,2-10 3-16,2-1 5 15,3 2 2 1,4 7-1-16,10 16 1 0,-1-1 0 16,-1 4 0-16,0-8 1 15,2 4 1-15,-13-6 1 16,8 5 1-16,-14 3 0 0,1-1 3 15,10 5 3-15,-8-2 2 16,11-5 1 0,-7 2 0-16,-5-4-2 15,5-2-2-15,0 0 0 0,1-5 1 16,3-7 7-16,0-6-27 16,6-7 12-16,3-11-2 15</inkml:trace>
  <inkml:trace contextRef="#ctx0" brushRef="#br0" timeOffset="8637.78">14815 4655 279 0,'47'-16'239'0,"-43"14"72"0,8 0-56 16,-16 2-72-16,-4 3-27 16,8-1-42-1,-6 6-11-15,9 6-12 0,1 0-8 16,-10 8-12-16,-3-2-8 16,3 4-12-16,-12-2-6 15,4 13-14-15,12 0-6 16,-13 8-11-16,5-14-4 15,3 0-3-15,-14-6-1 0,10-9-1 16,-3 14-1 0,3-8-1-16,6 2 0 0,-6-3 0 15,6-8 0-15,-1-3 1 16,3 0 0-16,3-5 2 16,1 2 2-16,-1-5-3 15,0-1-1-15,0-1-4 16,0 1-10-16,7-17-18 15,11-30-8-15,-4 23-20 16,13 7 1-16,-4-13 9 16,4 5 7-16,2-5 20 15,-10-8 7-15,7 11 9 16,-2 4 1-16,-1 11 0 16,-1 4 0-16,-2 7 0 15,-4 3-1-15,1 11 1 16,-2 4 1-16,-3 12 5 0,-1-1 4 15,-14 2 6-15,8 4 1 16,1-5 1 0,-15 0-1-16,19-3-6 15,-17 1 1-15,-2-2 4 0,14-4 2 16,-15 0 6-16,1-3 1 16,-7-5 6-16,-3 6 2 15,-8-8 4-15,3 0-2 16,-11-9-10-16,0-6-6 15,5-5-7-15,-16-5-1 16,14 1-3-16,-2-6-1 0,3 1-5 16,18 5 0-1,-2 2-3-15,4 5-17 0,5 0-33 16,-4-1 431-16,4 8-300 16</inkml:trace>
  <inkml:trace contextRef="#ctx0" brushRef="#br0" timeOffset="9977.94">15554 4475 564 0,'-27'-6'290'0,"39"0"-75"0,-25 6-38 16,13 3-50-16,0-3-36 16,-11 3-51-16,21-9-12 15,-10 1-14-15,0 2 0 0,7-1 3 16,-14 3 0-16,7 5 0 15,0 3-3-15,-9-1-8 16,19 9-2-16,-15-5-1 16,-2-2 0-1,13 3-2-15,-13-7-1 0,12 2 1 16,4 1-1-16,-21-3 4 16,25-2 7-16,-2-6 20 15,0-4 8-15,18-4 9 16,-16 9-3-16,-3-6-15 15,-1-3-3-15,-1 2 1 16,0-1-2-16,-6-2-1 16,-1 6-2-16,-6 2-6 15,0-6-2-15,-6 14-5 16,0 3-4-16,-24 1-5 16,20 0-1-16,5 3 0 15,-3-5 1-15,25 2-1 16,-22 0 0-16,6-6 0 0,-3 8 0 15,4 0 0-15,3 0-1 16,-6 0-20 0,6-3-22-16,1-3-64 0,-1 3 65 15</inkml:trace>
  <inkml:trace contextRef="#ctx0" brushRef="#br0" timeOffset="11251.33">16391 4346 407 0,'40'-9'256'0,"-35"2"10"16,-1 1-33-16,3 4-53 16,-5-6-18-16,2 5-44 15,-4 1-17 1,0 1-29-16,0 1-12 16,0 0-17-16,0 0-4 0,-1 0-6 15,-1 11-3-15,-10 42-7 16,4-30 0-16,1 6-3 15,-2 6 0-15,-3-13-3 16,-1 0-5-16,1 2-4 16,-4-5-2-16,7 0-2 15,0-4 0-15,2-5-1 16,7 4 1-16,-2-7 1 16,2-2 0-16,0-4 5 15,1-3-1-15,-1 1-1 16,0 0-3-16,0 0-5 15,0-4 0-15,5-12-3 0,21-27-1 16,-8 26-3 0,1-1-1-16,7-5 2 15,-11-7 1-15,16-6 2 0,3-6 2 16,3 11 1-16,10 1-1 16,-6 10 1-16,-10 5-1 15,-7 7-1-15,7 9 1 16,-13 0 0-16,4 6 1 15,-5 6 3-15,-6 8 0 16,-9 11 3-16,-4-11 0 16,4 12 1-16,-4-7 1 0,-2-4-2 15,2 9 1-15,-8-3-2 16,4 0 0-16,-1-5 0 16,7 0-1-16,-8-10 0 15,-8-8 0-15,23 3 4 16,-6-6 3-16,7-5-2 15,3-4 0-15,-10-7-5 16,1 3-3-16,9-12-1 16,3 12 0-16,4-20-3 15,-3-5-1-15,5 6-1 16,5-9 2-16,-3 13 1 16,3 0 1-16,-4 5-1 15,-2 3 0-15,-2 7 1 16,-1 6-2-16,0 4 1 15,-5 4-1-15,-1 1-1 16,3 8 1-16,-9-2 1 16,6 8 1-16,-3-2 1 0,-2-2 0 15,4 14 0-15,-4-4 3 16,2 6 3-16,-7 1 1 16,4-7 0-16,1-3-3 15,-2 1-1-15,6 0 0 16,-6-3 0-16,4 0-1 15,-7-2 0-15,14-2-1 16,-6-4 0-16,-4-3 0 16,15-3 3-16,-6 4-7 0,6-4-38 15,-4-3-28-15,13-1 97 16,-3-5-42-16</inkml:trace>
  <inkml:trace contextRef="#ctx0" brushRef="#br0" timeOffset="12133.41">17734 4330 869 0,'0'0'373'15,"0"0"-207"1,0 0-18-16,0 0-52 0,0 0-18 16,0 0-22-16,0 0-8 15,0 0-1-15,0 2-1 16,1 12-5-16,-6 28-1 0,-3-36-10 15,5 12-5-15,6-11-8 16,-2-4-5 0,9 3-1-16,-8-6 1 0,3-5 2 15,8 11 0-15,-5-9-3 16,-2-14-2-16,4 9-3 16,-10-12 0-16,4 11-1 15,2-2 0-15,-6 11 1 16,4 8-2-16,-11-12-2 15,2 16 1-15,-6-5-1 16,0 0 1-16,4 5 1 16,-9-14-1-16,3-2-1 15,-3 7-1-15,9 4 8 16,6 1-15-16,3-3 475 16,7-5-351-16</inkml:trace>
  <inkml:trace contextRef="#ctx0" brushRef="#br0" timeOffset="12790.64">18519 4189 727 0,'3'-7'393'16,"11"7"-110"-16,-20-3-94 0,3 1-29 16,4 5-65-16,-2-3-20 15,0 0-21-15,0 0-5 16,-5 6 5-16,-7 8 4 16,-27 35-2-16,23-24-5 15,2 3-4-15,-2-3-2 16,3 6-10-16,1-9-5 0,4 12-9 31,2-6-7-31,5-6-8 0,2-1-3 16,6-10-1-16,3 3 0 0,5-1 0 15,2 6-1-15,7-10 1 16,-3 1 0-16,9-3 3 16,0-3-9-16,-5-4-44 15,9 0-26-15,0-10 475 16,3 1-326-16</inkml:trace>
  <inkml:trace contextRef="#ctx0" brushRef="#br0" timeOffset="13185.78">18515 3909 1470 0,'71'-57'571'0,"-73"57"-406"16,8 16-37-16,-19-8-50 15,6 8-28-15,-3-6-33 16,1 0-8-16,5 4-7 15,-7-14 58-15,-2 11-45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0:57:04.751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51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20-10-05T00:58:42.610"/>
    </inkml:context>
  </inkml:definitions>
  <inkml:trace contextRef="#ctx0" brushRef="#br0">2195 6747 379 0,'28'15'212'16,"-28"-15"-41"-16,0 0-27 16,0 0-33-16,0 0-13 15,0 0-9-15,0 0-4 16,0-1-4-16,0 0-4 0,0 0-4 15,0 0 0-15,0 1-10 16,0 0-3-16,0 0-10 16,0 0-2-1,1 0-2-15,4 1-1 0,-5-2-1 16,1 0-4-16,-1-1-4 16,3 2-1-16,7 0-5 15,29-15-3-15,-25 3-5 16,0-3-5-16,11-2-4 15,6 7 0-15,4-2-1 16,10 6-2-16,-10 2-3 16,-6 1-3-16,-8 1-3 15,-6-1 0-15,-1 5-1 16,-3 1 0-16,-1 8 1 16,-3 0 1-16,-9 3 3 15,-7 8 1-15,-4-2 1 16,-5 4 0-16,-11 4-2 15,2-5 0-15,-1 5-1 16,-1-4 0-16,12-11 0 16,-4-6 0-16,-2-2 1 0,5-1 0 15,-8-6 0-15,12 7 1 16,8-15-3 0,4 0-2-16,7 6-3 0,7-3-3 15,0 4 0-15,0-2 1 16,4-2 2-16,-7-4 0 0,3 9-1 15,-1-3 2 1,3 13-1-16,0-4-1 16,-1 6 0-16,6 8 1 15,-5-4 0-15,-2 9 1 0,-3-6 1 16,-9-2 0-16,-3 2 0 16,-4-1 1-1,-5 3 1-15,-1 0 0 0,-7-2 2 16,7 2 0-16,-6 0 0 15,-5-1 1-15,-9 0-1 16,-4-3 0-16,2-4 0 16,2-6 2-16,5-5 1 15,3 0 0-15,1-6 1 16,5-3-2-16,4-6-3 16,-3-2-1-16,9-2-3 15,-2-2-2-15,8 1-2 16,0 0-2-16,4 5-8 15,2 2-12-15,4 4-24 16,-1 3-19-16,-1 0-48 16,1 5-52-16,12 1 109 15</inkml:trace>
  <inkml:trace contextRef="#ctx0" brushRef="#br0" timeOffset="591.51">2772 6711 920 0,'5'-2'423'0,"-7"-4"-179"15,3 2-28-15,-2-3-51 16,4 1-22-16,-4 5-34 16,2-4-16-16,4 5-31 15,-6-1-9-15,1 0-21 0,0 0-8 16,0 1-8-16,0 0-2 16,0 1-4-16,3 22 1 15,-4 36 2-15,-14-32 2 16,-1 14-2-16,-5-8-1 15,5 2-4-15,-21 5-1 0,14-7-2 16,6 0-1 0,-1-3 1-16,18-4-1 15,-12-6 1-15,1-1 1 16,0-10 0-16,4 0 0 0,1-9 1 16,2 1 1-16,0-8-35 15,4-3-29-15,2-2-69 16,3-7-47-16,8-1-33 15,-1-1 117-15</inkml:trace>
  <inkml:trace contextRef="#ctx0" brushRef="#br0" timeOffset="14544.66">2773 7046 266 0,'72'2'165'0,"-70"-2"-9"0,8 0-7 16,-7-1-18-16,-5-1-6 15,9-1-2-15,-6 2-7 16,-1 1-16-16,-1-2-4 15,0 1 3-15,0 1 1 16,0-1 9-16,1 0 1 0,0 1-15 16,0-1-8-1,0 0-20-15,-1 1-13 16,0 0-23-16,0 0-8 16,0 0-13-16,0 0-2 15,1 0-4-15,0 0-1 0,0 0-1 16,0 0-1-16,0 2 0 15,4 10 0-15,7 18 0 16,-23-33-1-16,12 5 1 16,-21-6-1-16,21 3 3 15,0-2 2-15,4-4 3 16,9 3 1-16,-10-3-1 16,8 3-2-16,-2-2-4 15,4 5-1-15,-11 0-1 16,3 0 0-16,-9 3-2 15,3-2 1-15,0 0 0 16,0 0 1-16,0 0 0 16,-3 1 1-16,-2 1 0 15,1 0 0-15,4-2-23 16,0 0-45-16,0 0 521 16,1 0-363-16</inkml:trace>
  <inkml:trace contextRef="#ctx0" brushRef="#br0" timeOffset="15095.43">3438 6603 793 0,'-4'-1'372'0,"5"1"-142"15,0 1-35-15,-1-1-53 0,0 0-26 16,-1 0-31-16,0 0-13 16,0 0-2-16,1 0 2 15,0 0-9-15,3 10-6 16,0 36-14-16,-9-25-7 15,-8 6-7-15,-4 2 0 16,-1 8-4-16,7 5-4 16,-2 1-6-16,-3-1-4 0,2-3-5 15,-10-4-1 1,4-7-1-16,5-1-1 16,8-9 0-16,0-4-1 15,8-3 0-15,-4-8 0 0,4-2-8 16,2-1-19-16,-3-1-65 15,1 0-25-15,0 0 64 16</inkml:trace>
  <inkml:trace contextRef="#ctx0" brushRef="#br0" timeOffset="16179.56">4034 6888 378 0,'17'-3'263'0,"-11"-4"34"15,-4 7-32-15,4 1-43 16,-14-1-26-16,7-4-40 16,-1-3-19-16,-7 4-33 15,20-3-14-15,-19 4-29 16,-3-2-10-16,-2 4-13 15,-23 2-7-15,13 2-11 16,1 7-7-16,-2 6-5 16,-8-14-4-16,12 11-4 15,-1-5 0-15,0 1-1 16,10 9 0-16,-7-3 0 0,1-1-1 16,7 2-1-1,7-5 1-15,7 1-1 16,0 0 0-16,8-6-3 0,-4 0 1 15,7-7 0 1,-2-2 2-16,8-3 3 16,-2-4 0-16,2-3-3 0,-2-8-3 15,3 2-6-15,-1-10-2 16,-4 3-8-16,5 3 0 0,-8 0-2 16,17 8 1-1,-24 3 9-15,-3 0 0 16,18 8 6-16,-42 5 1 0,15 19 0 15,-5 8 5-15,-25 13 0 16,22 5 0-16,-7 4 2 16,4 13 0-16,-8 3 0 15,0 3 0-15,4 4 1 16,-1 0 0-16,8-9 0 16,0 0 0-16,-6-14 1 15,2-2-1-15,-10-10 3 16,1-1-1-16,1-19 2 15,-2-2 0-15,6-12 0 16,-4-10 0-16,4 5-4 16,2-15-5-16,5-5-20 15,1-3-18-15,2-18-46 16,3 4-7-16,2-2 16 16,3 2 19-16,11 11 47 15,0-3 11-15,2 4 2 16,-5 0 7-16,9 7 18 0,4 1 9 15,14 2 18-15,15 4 1 16,-6-1-4-16,9 5-4 16,4-3-15-16,-7 5-7 15,9-15-12-15,-10 1-3 16,-13 6-3-16,-4-5 3 16,-23 20-45-16,13-8-4 15,-6-1 22-15</inkml:trace>
  <inkml:trace contextRef="#ctx0" brushRef="#br0" timeOffset="16657.59">4950 6797 895 0,'0'-1'424'0,"-3"6"-160"0,1 1-104 15,1-6 1 1,-4 13-36-16,3 5-20 0,-10 5-38 16,0-3-15-16,-9 0-21 15,-3-5-7-15,-1 2-12 16,-17 11-3-16,14-5-5 15,-10 2-2-15,2 0-1 16,11-4 3-16,-10-1-24 16,9-1-20-16,-5-6-59 15,13 0-45-15,2-10-117 16,9-2 160-16</inkml:trace>
  <inkml:trace contextRef="#ctx0" brushRef="#br0" timeOffset="16945.7">4653 6850 635 0,'61'-29'334'0,"-59"39"-58"0,-3 4-74 15,6 13-44-15,8 3-22 16,-15 3-47-16,9-1-19 16,1-8-20-16,-16-1-7 15,22 0-6-15,-8-7-5 16,8 2-14-16,9-2-5 16,-7-2-6-16,13-6 11 0,0-9-47 15,7-9-11 1,-5 6 25-16</inkml:trace>
  <inkml:trace contextRef="#ctx0" brushRef="#br0" timeOffset="17681.54">5882 6527 673 0,'-3'-9'350'0,"3"7"-64"16,0 2-96-16,-3 1-64 16,2-1-27-16,0 0-43 15,0 0-10-15,-2 9-13 0,-5 8-3 16,-6 37 0-16,10-21 2 16,-5 16 2-16,-7-2-3 15,-3 2-9-15,5 5-7 16,-2-20-8-16,9 7 0 15,-12-2-3 1,-11-17 0-16,11 6-1 16,-2-3 0-16,13-11-1 0,-2 6 0 15,4-9 3-15,-5-5-9 16,3 0-41-16,0 1-26 16,3-2-89-16,3-1-47 0,2-4 131 15</inkml:trace>
  <inkml:trace contextRef="#ctx0" brushRef="#br0" timeOffset="18434.2">6233 6795 1557 0,'-8'6'108'16,"1"3"-33"-16,0 9 64 15,-6-1-30-15,5 11-54 16,-2-8-18-16,-1 1-12 16,2 2-3-16,-7 0-2 0,3 6-2 15,-5 0-5 1,-2-6-1-16,7-2-6 0,-3-8-2 15,7-3-1-15,4 6 0 16,5-21 0-16,4 0 1 16,8-15 1-16,1-8-12 15,15-2-37-15,7-3-17 16,0-5-26-16,-5-8 10 16,5 5 35-16,-2 1 18 15,-2 9 22-15,7 20 5 0,-14 10 17 16,-6 1 4-16,-5 3 8 15,-3 7 1-15,-6 8-10 16,15 2 1-16,-19 19-5 16,-2-10-3-16,-2 4-6 15,-17 4-4-15,14-6-1 16,-1 13-1-16,0-18-1 16,-2-2 0-16,4-4-1 15,3-10 1-15,-1 1 0 16,6-3 2-16,1-10 2 15,-1-9 0-15,4-6-2 16,-2-11-4-16,7-6-27 16,3-6-21-16,6-7-39 15,-9 14-9-15,11-12 24 16,6 14 20-16,0 8 42 16,15-10 18-16,-14 20 27 15,-5-7 14-15,-6 14 14 16,4 8-7-16,-5 16-21 0,0 17-14 15,3-12-12-15,-24 0-2 16,13 6-2 0,-9-9-1-16,-11 14-2 0,8-2 0 15,-5-6 0-15,6 0-1 0,-6-4 4 16,8 2-15-16,-14-7-33 16,-3-3-44-16,11-6 49 15</inkml:trace>
  <inkml:trace contextRef="#ctx0" brushRef="#br0" timeOffset="18897.3">7053 6796 1056 0,'-24'20'497'15,"0"3"-193"1,-2 0-155-16,3-8-15 0,2 3-57 16,4 0-26-16,5-4-24 0,3 14-7 15,3-12-10 1,1 2-2-16,3-2-1 16,1-5-2-16,1 2 0 15,4-1-1-15,4 0-2 16,-2 1 0-16,4-5 0 0,-1 0 0 15,5-5 1-15,-19-5 0 16,25-5 2-16,2-9 1 16,-2-4-2-16,23-3 0 15,-25-9-1-15,3-3-1 16,-8-4-2-16,-3-3-3 16,-11-1-5-16,-11 3 0 15,1 12-1-15,-4 16 2 0,-3 7 0 16,4 12 0-16,-8 13 1 15,-11-12 1 1,13 14 5-16,0-4-11 0,5 1-45 16,14 8-44-16,-5-1-33 15,9-6 70-15</inkml:trace>
  <inkml:trace contextRef="#ctx0" brushRef="#br0" timeOffset="19285.72">7926 6297 1036 0,'-19'1'488'0,"19"-4"-188"16,2 8-164-16,-1 13-31 15,17-3-29-15,-34 16-8 0,5-1-8 16,0-1-7 0,-6 6-8-16,15 2-1 15,-16 11-8-15,-5 6-4 0,2 8-11 16,-8 4-4-16,6-6-7 15,4 6-1 1,-6-13-3-16,15-6 0 0,-11-10-2 16,4-10 0-16,9-14-18 15,-20-3-37-15,24-9 435 16,-11-3-305-16</inkml:trace>
  <inkml:trace contextRef="#ctx0" brushRef="#br0" timeOffset="20300.54">5390 7191 795 0,'-23'30'384'0,"24"-29"-110"0,-1 2-62 16,6 0-48 0,-6-3-17-16,0-1-47 0,0 0-17 15,20-6-23-15,35-7-7 16,-26 7-7-16,-3-2-3 15,11 1-11-15,-7 1-5 16,14 7-11-16,2 4-3 16,1-1-3-16,3 2-1 15,-7-5-2-15,-3-1-2 16,4 4 0-16,0-1-1 16,5 8-1-16,10-7 0 15,-3-3-1-15,12 0 0 16,2-8 0-16,-1 1 0 0,9 0-1 15,-4-2 0 1,11 5-1-16,10 2 1 0,-6-3-1 16,-2 3 0-16,-7-1 0 15,-7 4 0-15,1 4 0 16,-1-4 0-16,3 4 0 16,-8 0 0-16,4-1 0 15,-1 1 1-15,1-3-1 16,8-2 0-16,-2-5 0 15,0-2 0-15,-4-1 1 16,0 0 0-16,10 2-1 16,-2 0 0-16,1 2 1 15,-1-1-1-15,-15 3 0 16,8 1 0-16,-7-3 0 16,8 4 0-16,-9-2 0 15,-10 0 0-15,-8 2 0 0,-17-6 0 16,0 4 1-16,-7 0-1 15,-10 0 0-15,-4 2 0 16,-4 0-2-16,-6 0-4 16,-6 2-5-16,0 0 0 15,4-2-13-15,0 0-12 16,0 0-30-16,-3 10 474 16,-35 25-320-16</inkml:trace>
  <inkml:trace contextRef="#ctx0" brushRef="#br0" timeOffset="21200.68">5806 7463 586 0,'36'-32'291'16,"-34"30"-76"-16,3-3-20 15,-4 2-19-15,-2 2-10 16,0 0-21-16,0 0-11 16,1 0-28-16,0 1-14 15,0 0-28-15,0 0-9 16,1 4-17-16,-1-1-4 16,-3 13-10-16,-13 32-4 0,0-20-6 15,9 5-2 1,-5 9-5-16,-2 5-1 0,3-5-2 31,-10 2-2-15,8-4 0-16,0-8 0 0,5-1 0 0,9-2 0 0,-14-13 0 15,0 0 0-15,5-10 1 16,-4-7 1-16,19 7-27 16,-6-9-31-16,11-5-70 15,0-6 545-15,-1-15-342 16</inkml:trace>
  <inkml:trace contextRef="#ctx0" brushRef="#br0" timeOffset="21745.39">6309 7392 774 0,'0'-15'382'15,"0"12"-98"-15,0 11-91 16,-2 3-37-16,-7-1-16 16,6 5-36-16,-10-4-19 0,0-1-24 15,8 19-6-15,-14-5-3 16,-9 4-5 0,-3 11-12-16,8-7-6 15,-9 9-14-15,14-8-5 0,7 14-5 16,-10-19-2-16,17 1-1 15,4 11 0-15,5-30-2 16,0 13 0-16,4-7 0 16,7-5-2-16,-3 5 0 15,1-8 0-15,8-8 2 16,3 1 0-16,10-15 1 16,1 6-1-16,5-22 0 15,-12-10-1-15,-2 3 0 16,-2-5 0-16,-13 12-1 15,-1 3 1-15,-11 4 1 16,0 8-2-16,-9 7-1 16,-2 8-2-16,-11 12-1 15,0 7 1-15,-1 2 4 16,-1 3 1-16,8 12 0 16,0-5 0-16,0-1 0 0,12 1 0 15,-1-10 0-15,3-5-2 16,7 7 0-1,-8-2-1-15,11-8-22 0,9 5-38 16,4-8 489-16,9-6-340 16</inkml:trace>
  <inkml:trace contextRef="#ctx0" brushRef="#br0" timeOffset="22586.43">6863 7511 576 0,'-30'-10'326'0,"28"16"-69"15,-1-4-69 1,1 1-26-16,1-3-36 0,-1 0-9 15,2 0-9-15,0-1-3 32,3 0 2-32,19-2-10 15,21-18-17-15,-11 11-9 0,3-1-23 0,5-3-12 16,9 8-18-16,-5-7-6 16,-14 5-7-16,-10 3-2 15,-6 10-1-15,-14 3 0 0,-3 1 2 16,11 8 1-16,-19-5 2 15,-9 0 0-15,-3 4-2 16,-18-3 0-16,10 3-2 16,3 2-1-16,-5-3 0 15,7-4 0-15,6-2 0 16,3-4 1-16,12 0-1 16,2 2 0-16,3-5-1 15,9-2-1-15,-1-7-2 16,-7-1-2-16,19 1 2 15,-8 4-1-15,12 0 2 16,6 4-1-16,-6 8 1 16,3 0 0-16,-2 8 0 15,-7-4 0-15,-7 10 0 16,-6-3 0-16,-7 4 1 16,1 1 2-16,-18 10 1 0,1 5 1 15,-12-13 1-15,-2 8 0 16,-1-14 1-1,-6-11 2-15,2 16-1 0,-6-16 1 16,4-4-1-16,-4 4-1 16,7-7 0-16,2 0 0 15,13-5 1-15,7-7 0 16,-5-4-3-16,8 1-2 16,-10-17-9-16,8 3-15 15,5-17-36-15,5 0-24 0,1-2-82 16,0-1-6-16,2 8 103 15</inkml:trace>
  <inkml:trace contextRef="#ctx0" brushRef="#br0" timeOffset="23016.42">7334 7845 1224 0,'68'-8'537'15,"-71"9"-250"-15,1-7-51 16,0-1-69-16,2 3-34 0,-1-2-72 16,2 18-22-16,-3-5-25 15,-1 12-6-15,-2-7-4 16,-2-12-1-16,4 15 0 15,16-15-1-15,-15 12-1 16,1 12 15-16,-3-20-48 16,-17 7-39-16,18-11-582 15,3 5 453-15</inkml:trace>
  <inkml:trace contextRef="#ctx0" brushRef="#br0" timeOffset="23779.628">8111 7499 819 0,'66'-32'376'0,"-60"28"-161"0,-3 0-21 16,3 4-25-16,-2-2-7 15,-4 2-7-15,0-6-8 16,-1-2-32 0,6 5-15-16,-10-4-33 0,3 5-13 0,-4-5-16 15,-12 2-8-15,6-4-9 16,-13 2-3-16,-7 7-3 15,7 0-2-15,-18 8-6 16,9 14-1 0,-6-4-4-16,-5-3-1 0,10-2 0 15,-1-3-1-15,9 2 0 16,4 7 0-16,5-2 0 16,-3-1-1-16,14 1-1 15,-2-4 0-15,10 4-2 16,7-4 1-16,3-1 0 15,9-1-1-15,3-7 1 16,5 5 0-16,2-8 0 16,1-1 0-16,6-5-2 15,-4-13 1-15,7-4-3 16,-9-3-1-16,2-1 0 16,12 5 0-16,-21-7 4 15,8 10 4-15,-20-6 0 16,-12 1 0-16,0 12-2 0,-9-3-3 15,9 21 0-15,-20 0 0 16,5 10 3-16,4 9 2 16,-13-1 1-16,15 8 2 15,-14 6 2-15,-3-3 2 16,2 8-1-16,3 15 0 0,3-18-2 16,6-1-1-1,-18 2-2-15,15-26 1 16,5 10-2-16,-11 1 1 15,28-14-1-15,-15 6 1 16,2-5 0-16,8-5 0 0,-3-6-38 16,6-7-24-16,3-1-18 15,-16-3-76-15,21-8 110 16</inkml:trace>
  <inkml:trace contextRef="#ctx0" brushRef="#br0" timeOffset="24670.1">8619 7639 977 0,'77'30'431'0,"-74"-29"-200"0,3-1-17 16,2-4-26-16,8 3-24 16,-9-2-41-16,0 1-22 15,-6-3-20-15,-1-2-4 0,-4 4-9 16,-10-6-5-16,2 7-22 16,-6 2-9-16,-15-3-13 15,15 11-6 1,-16 0-7-16,-3 0-1 0,11 9-3 31,-11 4-1-31,7 0 0 0,15 0-1 0,0-7-1 16,-1-8 0-16,14 4-1 15,4 6-2-15,9 2 0 16,13-4-2-16,1-14 0 16,-5-3-1-16,14-2-9 15,-15-12-3-15,18 9-3 16,-3-7 1-16,-8-5 11 15,6 11 6-15,-18-10 4 16,1-2 3-16,-5 1-3 16,1 7 0-16,-10 4-10 15,5 10-4-15,-8 6-3 0,-2 5 2 16,-3 19 7-16,-4-10 3 16,1 22 3-1,-1 8 0-15,-4 5 1 16,-1 14 1-16,-9 7 1 0,-2-7 0 15,2 14 1-15,-13-4 0 16,21-1 1-16,0 4-1 16,4-19 1-16,4-2 1 15,-5-21-1-15,2 3 1 16,1-24 2-16,2 4 2 0,-8-19 2 16,-17-8 1-1,8-3-1-15,1-10-1 16,0-5-2-16,12-7-3 15,-11-5-3-15,0-2-1 0,3 2-1 16,14 3 0-16,-1 5 0 16,5 8 0-16,-1-3 0 15,-5 0 0-15,5 5-1 16,2-6-1-16,12 10 0 16,3 2 1-16,8-13 1 15,2 3 1-15,6 2 1 16,10 1 1-16,10-7 0 15,21 8 0-15,-5-16-1 16,-8-1-1-16,6 22 0 16,-19-9 1-16,0 8 0 15,-2-1 2-15,-16 0-38 16,-10 3-28-16,-7-2 404 16,-6 7-282-16</inkml:trace>
  <inkml:trace contextRef="#ctx0" brushRef="#br0" timeOffset="25347.75">9675 6816 460 0,'-26'-29'283'16,"24"25"18"-16,-10-8-86 16,12 16-52-16,-1 1-19 0,-2-1-23 15,4 6-3 1,7-12 5-16,-2 2 3 15,13 8-12-15,5-9-4 0,0 6-12 16,9-12-10-16,8-8-22 16,8 10-10-16,1-11-25 15,-4 3-8-15,-3 5-10 16,-3-7-6-16,-7 10-3 16,0 2-2-16,-16 3-1 15,-11 3 0-15,-2-3-16 16,-2 0-26-16,-8 4-53 15,8-1-55-15,-11 7 90 16</inkml:trace>
  <inkml:trace contextRef="#ctx0" brushRef="#br0" timeOffset="25661.94">9687 6977 740 0,'-7'-4'455'15,"1"3"6"1,6 1-241-16,3 2-21 16,-3-2-24-16,0 0-13 0,15 2-4 15,39 1-5-15,-19-9-30 16,5-1-17-1,23 12-26-15,-18-14-15 0,7 8-24 16,-6 1-10-16,-26-11-17 16,13 8-5-16,-10-9 0 15,-1 4-12-15,-3-9-13 16,2 8 0-16,-12-5 3 16</inkml:trace>
  <inkml:trace contextRef="#ctx0" brushRef="#br0" timeOffset="56723.719">10648 6690 381 0,'42'-4'253'16,"-40"2"7"-16,0-2-92 15,1 3-15-15,-3 0-22 16,0 0-10-16,0 0-26 0,0-1-1 15,1 1-2-15,3-1 3 16,-4 1-6 0,4-2-7-16,-4 2 4 0,0 0-3 15,0 0-4-15,-1 1-6 16,0 0-21-16,-4 2-11 16,-7 2-17-16,-34 35-5 15,29-23-8-15,-10 4-4 16,11-4-3-16,1 12-1 15,3 4-2-15,12-1 0 16,-14-11-1-16,-5-4 0 0,14 0-1 16,-6-1-1-1,8 14 1-15,6-13 0 0,6-1-1 16,10 7 0-16,-6-7 1 16,16 0 0-16,-17-6 1 15,2-6 1-15,15 0 0 16,0-4 2-16,9-4 1 15,-1-3 0-15,0-2 0 16,4-3-1-16,-2-5 1 16,4-4 0-16,-8-3 1 15,-1 5 0-15,-18-6 1 16,-5-9 1-16,0 8 0 16,-21-14 2-16,14 11 24 15,-9 10 9-15,-5-12 10 16,0 12 2-16,-14-1-18 15,4 9-7-15,-13 7-7 16,7 4-4-16,-6-2-5 16,2 2-4-16,8 1-5 0,-5 3 0 15,7 1-2 1,-3-2-1-16,3 4-1 0,9-6 0 16,2 7-1-16,6 1-2 15,2-4-7-15,0 3-18 16,4-4-73-16,1 6-37 15,11 2 78-15</inkml:trace>
  <inkml:trace contextRef="#ctx0" brushRef="#br0" timeOffset="57103.89">11156 6989 938 0,'31'43'513'16,"-32"-45"-122"-16,1 1-119 15,-4-4-24-15,4 4-72 16,0 0-35-16,0-1-54 0,0 1-16 16,0 0-30-16,0 0-7 15,0 1-18 1,0 0-6-16,0 0 1 0,0 0-6 16,-1 1-1-16,-3 9-4 15,-13 31 0-15,10-26 0 0,2-2-9 16,4 2-21-1,1-6-102-15,0-4 66 16,2-5 16-16</inkml:trace>
  <inkml:trace contextRef="#ctx0" brushRef="#br0" timeOffset="57791.95">11695 6627 422 0,'2'-14'303'16,"1"1"12"-16,-6 0-84 15,13 2-33-15,-4 2-30 16,1-1-14-16,7 8-23 15,-14 0-9-15,0 4-18 16,-2 5-12-16,1-7-15 16,0 0-3-16,-7 12-13 15,-16 34-7-15,26-22-13 16,-11 4-8-16,3 6-10 16,-4 6-5-16,-4 3-6 15,2-5-3-15,-4-2-3 16,5-4 0-16,1-9-1 15,1-5-1-15,2 6 0 16,-6-11-1-16,8-3 0 16,-4-1-1-16,9-8-5 15,-1 1-19-15,3 0-60 0,-2-2-39 16,0 0-89-16,0 0-39 16,10 0 158-16</inkml:trace>
  <inkml:trace contextRef="#ctx0" brushRef="#br0" timeOffset="58631.74">12168 6659 569 0,'69'-32'284'0,"-68"26"-61"16,4 0-80-16,3 1-26 15,2-4 8-15,-3 8 14 16,3-2 2-16,-3 3-1 16,-4 1 1-16,-3-7 4 15,0 6-10-15,-1-1-19 16,0 0-19-16,0 1-44 15,0-1-12-15,-7 1-14 16,-2 0-5-16,-38-3-8 0,27 3-6 16,-6 0-4-16,-3 3-2 15,-1 1-1-15,-3-4-1 16,1 8 0-16,11-2 0 16,-1-2 0-16,10 8 0 15,3-9-1-15,-11-1-1 16,18 6-2-16,-8-8-2 15,12 6-1-15,-1 0-1 0,4 4 2 16,6 2 1 0,7-2 2-16,1 10 0 15,3-2 1-15,9 6 0 0,-7 3 0 16,7 3 2 0,-5-8 0-16,-5 6 0 0,-3-5 0 15,-4-6 0-15,-9 10 1 16,-2-17-1-16,-1 11 2 15,0-2 0-15,-4-4 2 16,-7 8-1-16,-5-9 2 16,-4 0-1-16,-1-7 1 15,-6-1 0-15,2-3-1 16,0-4 0-16,9 0 0 16,1-4-1-16,1-2 0 15,-14-2 0-15,11-3-2 16,2 1 1-16,14-2-2 15,2-2 0-15,5-1-2 16,1-4 2-16,3 2-1 16,9 5 1-16,-3-16 0 0,11 13 0 15,-12-16 3-15,10-6 3 16,1 12 6-16,0-11 3 16,4 7 2-16,0 8-3 15,-4-5-6 1,-4 7-3-16,-4 6-3 0,-1-6-2 15,-4 11 0-15,-2-1 0 0,0 7-10 16,-3 9-19-16,-4-6-60 16,-1 2-28-1,-4 4 65-15</inkml:trace>
  <inkml:trace contextRef="#ctx0" brushRef="#br0" timeOffset="59365.789">12865 6657 831 0,'9'-8'436'16,"-12"1"-126"-16,10-2-94 16,10 0-27-16,-21 4-40 0,18-6-24 15,-21 5-18-15,-9-3-6 16,7-3-22 0,-6 12-7-16,0-6-16 0,-2 5-7 15,-4-3-17-15,-9-2-8 16,3 5-11-16,-17 2-3 0,19 5-5 15,-2 3-2 1,2 7-2-16,17 3-1 16,-14-2 0-16,7 0 0 15,1 2-1-15,4-6-1 16,4 3 0-16,-1 4-1 0,7-6 0 16,0 4 1-16,5-2-2 15,4-4 0-15,2 3 2 16,2-13-1-16,2 3 1 15,3-8 2-15,-10-4 0 16,19 5 0-16,3-18 0 16,0 1 0-16,23-14-1 15,-19 2 1-15,-3-4 1 16,4 3 0-16,-21 7 1 16,8-4 0-16,-11 17-1 15,-6 5-1-15,-10 5-3 16,-2 8 0-16,-7 8-2 15,0 4 2-15,0 8 2 16,-9 5 0-16,-1 10 0 16,-5-6 1-16,7 8 0 15,-1 2 0-15,8-7 1 0,-2 1-1 16,-10-5 1 0,13-10 0-16,0-1-1 0,4 4 1 15,14-12 0-15,-6 1-1 16,4-7-5-16,-1-6-12 15,-2 0-39-15,7 0-28 16,-6-5-52-16,0 1-18 0,9-2 97 16</inkml:trace>
  <inkml:trace contextRef="#ctx0" brushRef="#br0" timeOffset="59944.119">13217 6610 596 0,'-51'-14'302'0,"39"14"-78"0,-6 0-31 16,27-3-33 0,-19 3-18-16,13-1-35 15,8 1-3-15,-24 0-1 16,31-2 7-16,-8-3 17 0,8-4-7 16,23 0-16-16,-24-2-9 15,12 2-25-15,2-3-10 16,4 4-18-16,3-1-12 15,4 1-13-15,-9 5-6 16,-4 0-6-16,1 5-2 16,-18 2-2-16,-2 5-1 15,-8 2 1-15,-3 4 1 16,-8 6 1-16,-7 2 2 0,-4 6-2 16,-11 0 0-16,12 15-1 15,1 10 0-15,1-5-1 16,12 2 1-16,-17-19 0 15,-1-5 0-15,0 4-1 16,-6-6 1-16,10 4-1 16,3-4 0-16,3-3 0 15,0 0 0-15,3-6-2 16,-1-3-10-16,6-4-31 16,4-5-39-16,0-3-73 15,5-6 6-15,5-8 80 16</inkml:trace>
  <inkml:trace contextRef="#ctx0" brushRef="#br0" timeOffset="60207.67">13268 6858 752 0,'-17'-28'427'15,"10"28"-23"-15,0-3-133 0,7 3-79 16,5 1-25 0,11 6-35-16,0 0-10 15,13 5-16-15,6 2-8 0,5-17-28 16,7 10-14-16,0-10-27 16,-8-10-9-16,-2 9-12 15,-3-9-1-15,-8-3 4 16,-26 0-22-16,14-3 11 15</inkml:trace>
  <inkml:trace contextRef="#ctx0" brushRef="#br0" timeOffset="64599.57">13944 6805 739 0,'65'-48'359'16,"-66"39"-115"-16,0 6-44 16,4 3-42-16,-1-4-21 15,-2 4-34-15,0 0-13 16,0-1-20-16,0 0-7 15,0 0-12-15,0 0-12 16,0 0-15-16,0 0-3 16,0 1-2-16,0 0 1 0,5 20 2 15,-6 42-1-15,-15-30-6 16,-5-1-2 0,-1 0-7-16,5-6-1 0,-3 0-1 15,-2-5-1-15,7-2 1 16,1-8 0-16,7 0 1 15,5-4 1-15,1-7 4 16,-1-1-1-16,1 0-3 16,1 1-2-16,8-22-6 15,27-30-3-15,-3 14-5 16,-7 3-1-16,6-4 2 16,-12-4 1-16,5 14 6 15,-3-1 0-15,3 14 0 16,-22 7 0-16,18 6-1 15,0 12-2-15,-7 7-1 16,19 5 0-16,-29 10 2 0,-2 6 3 16,-7-7 1-1,-4 7 1-15,1-7 1 0,-4-8 0 16,-3 8 0-16,3-15-1 16,2 6 1-16,1-8 1 15,7-4 1-15,-1-3 3 0,0-8 1 16,4-3 0-1,5-3-3-15,1 1-4 0,6-8-1 16,3-8-2 0,4-1 1-16,4-1 1 0,7-10-1 15,7 18 0-15,-5-12-1 16,4-1 0-16,-8 16 1 16,-12-7-1-16,9 18 1 15,-5 3 0-15,-1 14 0 16,3 8 0-16,-13-1 2 15,-6 4 0-15,0-1 1 16,-8-11 0-16,1 17 1 16,2 0-1-16,-5-11 0 15,7 14 1-15,-13-15-1 16,-2-6 0-16,7 5 0 16,-4-10 0-16,9 1 6 15,0 1-7-15,-3-2-26 16,4-6-30-16,6-9-79 15,7-3 544-15,8-6-334 16</inkml:trace>
  <inkml:trace contextRef="#ctx0" brushRef="#br0" timeOffset="65135.259">14798 6742 1083 0,'12'7'485'16,"-18"2"-217"-16,1-3-34 0,-1-4-46 15,-10 4-33-15,12-7-51 16,-22-4-16-16,4 21-28 16,-3-6-9-16,-4 13-18 15,7 4-8-15,-2-16-8 16,-9 14-4-16,15-8-5 15,5 3-3-15,7 1-2 16,6-11-1-16,-1 1-1 16,-1-2-1-16,8-1 0 15,-9 4 0-15,17-4 0 16,6 3 0-16,-2-2 2 16,18-7-1-16,-14-1 1 15,8-2 0-15,-4-9 0 16,-8-3 0-16,11 0 1 15,2-5-1-15,-7-1 0 16,12 3 0-16,-23-6 0 16,-17-4 1-16,9 3 1 15,-17-4 0-15,2 4 0 16,13 9-2-16,-17 7-2 16,-4-7 0-16,4 14-2 0,-17 0-1 15,18 0 0-15,-3 6 0 16,3-7 0-16,10 9 13 15,-18-3-39-15,12 0-21 16,0 13-73-16,3-9-71 16,5-3 535-16,4 9-302 15</inkml:trace>
  <inkml:trace contextRef="#ctx0" brushRef="#br0" timeOffset="65516.89">15517 6432 811 0,'6'-17'493'0,"-1"11"-4"15,3-1-237-15,-15 4-18 16,5 4-59 0,0 1-19-16,-6 5-81 15,6 8-18-15,-17 12 0 16,-2 11 2-16,-6 13-2 0,0 7-2 16,-7 10-14-1,-3-10-8-15,0 13-12 16,13-8-5-16,6-12-7 0,-2-2-1 15,8-17-1-15,-13-3-1 16,13-6 10-16,6-1-16 16,-4-15-44-16,12-1 18 0,0-12 258 15,9-5-185-15</inkml:trace>
  <inkml:trace contextRef="#ctx0" brushRef="#br0" timeOffset="67621.92">2215 8990 735 0,'36'-67'350'0,"-39"67"-139"16,-4-1-29-16,2 2-63 15,-2-1-32-15,2 6-32 16,0 0-6-16,0 0 6 15,-3 2 2-15,2-2-2 16,-5 1-4-16,1 6-11 16,1 2-8-16,-6 4-13 15,-4 5-4-15,-1 4-5 16,-1 6 0-16,-1 1 3 16,7 0 2-16,-1-4-2 15,7 0-1-15,4-4-1 16,-4-4-2-16,12 2 0 15,-4-8 0-15,10 3-2 16,8-3 1-16,2-3 0 16,11 1 0-16,-6-16 2 15,-3 1-1-15,4-10 0 16,3-3-1-16,9-9 0 16,6 3-1-16,0-17 1 0,0-1-1 15,-20-3-1-15,-4-9 1 16,-11 5 0-16,-16 9-1 15,12-3 1-15,-12-1 2 16,-5 5 2-16,12 1 0 0,-14 16 5 16,7 8-1-16,-11 3 2 15,-14-4-1 1,1 9-4-16,2-2-4 0,-9 12-3 16,21 1-2-16,0-3-3 15,6 6 1-15,17-9-2 16,-12 4 0-16,4 3 25 15,-1-6-37-15,4 6-69 16,6 1-17-16,5-1 31 16</inkml:trace>
  <inkml:trace contextRef="#ctx0" brushRef="#br0" timeOffset="67963.47">2633 9221 944 0,'-2'1'487'15,"3"0"-96"-15,-1-7-111 16,-1 6-69-16,1 0-34 15,-1 0-61-15,0 0-23 0,-2 7-33 16,-1 11-9-16,-29 20-20 16,28-27-6-16,-3-5-13 15,3-1-3 1,-1 3-4-16,3-2-1 0,-2-2-1 16,4-2-12-16,-1-4-41 15,2 2-52-15,0 0-88 16,0-1-278-16,0 0 314 15</inkml:trace>
  <inkml:trace contextRef="#ctx0" brushRef="#br0" timeOffset="68391">3070 8885 1167 0,'-2'-1'524'15,"-2"-1"-240"-15,0 4-40 16,3-2-73-16,0-1-32 15,0 1-56-15,0 0-17 16,-3 6-19-16,-9 15-6 16,-16 35-6-16,10-24-3 15,6 7-7-15,-4 1-5 0,1 2-9 16,9 2-2-16,-4-3-5 16,7 7 1-1,-7-15-1-15,3-8-1 0,-1 0 0 16,-10-13-1-16,26 3-6 15,1-5-13-15,-14-5-35 16,17-8-42-16,-8-13-50 16,1-4-160-16,30-25 203 15</inkml:trace>
  <inkml:trace contextRef="#ctx0" brushRef="#br0" timeOffset="69127.75">3610 8894 679 0,'12'-21'392'0,"-28"19"-16"0,21 2-99 15,-3-7-58-15,-26 7-15 16,48 0-46-16,-24 1-19 15,-3-1-35-15,18 7-17 16,-27-11-24-16,-3 11-6 16,-12 2-19-16,1-6-6 0,-10 8-14 15,8-11-5-15,-6 3-7 16,-3-3-3 0,18 6-1-16,-8 1-1 0,-1 0-1 15,22 3 0-15,-15 0 0 16,15-4-2-16,14 1-2 15,-21-2 1-15,29 2-2 16,-15 2 0-16,20 2 1 16,7 4 0-16,-16 0 1 15,15-3 2-15,-10 6 1 16,0 0 0-16,7 6 0 16,-5 4-1-16,-7 2 1 15,3 6 0-15,-10-1 0 16,-5 3 0-16,-2-7 0 15,-3-6 1-15,-9 0 0 16,2-5 1-16,-4 0 2 16,-4-5-1-16,12-2 1 15,-15-8-1-15,1-1 0 16,-6-4 0-16,7-5 0 0,16-1 0 16,-11-8-1-16,10-3 1 15,-10 1-2-15,2-2-1 16,9 4-1-16,4-9 0 15,1-4 0-15,-4 1 0 16,17-7 0-16,-5 5 0 16,18-5 0-16,-4 2 1 15,2-5 0-15,9 5 0 0,-4 0 0 16,11 0 0-16,-6 4 1 16,0 2 0-16,-6 0 0 15,-17 3 0-15,9 10-1 16,-4 4 0-1,-6 2 2-15,13-2-15 0,-14 7-40 16,-3 3-35-16,-1 15 392 16,-2 2-253-16</inkml:trace>
  <inkml:trace contextRef="#ctx0" brushRef="#br0" timeOffset="69757.02">4201 8914 1201 0,'12'-3'530'0,"-6"-8"-229"0,-3-4-48 15,5 4-49-15,-14-4-31 16,2 13-68-16,-2 2-27 15,-7 1-33-15,-1-1-12 16,-11-3-18-16,-7 5-6 16,-1 3-8-16,-3 4 0 0,0 6-1 15,-1-3-1 1,-1 8 0-16,0-2 0 0,11 4 0 16,5 0 1-16,10-3-2 15,9-2 0 1,-8 0-2-16,11-1-1 15,4-5-2-15,10 5 0 0,5-7 2 16,1 0 0-16,-1-4 1 16,-7-5-1-16,18-6-6 15,-6-2-3-15,7-8-2 16,-5 1 3-16,0-7 5 16,0-1 4-16,-4-4 4 15,6 3 0-15,-13-2 1 16,-4 4 0-16,-7 12 0 15,-1-1-1-15,-5 17-6 16,2-1-1-16,-9 12-2 16,-5 2 2-16,-16 10 3 15,7 7 0-15,4 9 3 16,-4 5-1-16,12 3 2 16,-12 5 0-16,4-4 0 15,1-2 1-15,7-11 0 16,-2-7 0-16,6-15-1 0,7-4 1 15,-1-2-7-15,5-9-15 16,-2-4-26-16,0-2-39 16,-2 1-60-16,0 0 31 15,17-14 56-15</inkml:trace>
  <inkml:trace contextRef="#ctx0" brushRef="#br0" timeOffset="70357.28">4499 8989 363 0,'-11'-32'241'0,"2"32"22"0,2-4-20 16,-3 4-41 0,2 0-21-16,3 3-35 0,-1 2-17 15,3-3-18-15,-3-1-4 16,0 1-13-16,6 0-9 15,-2 0-13-15,2-2 0 0,0-1 1 16,0 0-3 0,13-6-6-16,33-31-4 0,-18 15-4 15,5-1-1 1,9 2-2-16,-8-1-9 16,6 1-19-16,-6 19-7 15,-4 9-7-15,16 9-3 0,-31 10-2 16,15-11-2-16,-21 4 3 15,-23 7 0-15,0 16 4 16,-9 7 0-16,-1 12-2 16,8-1-1-16,-2 4-3 15,-16-20-1-15,5-7 0 16,0 10-1-16,-8-20 1 16,22 10-1-16,6-2 0 15,-9-21 0-15,28 7-4 16,-19-5-9-16,0-13-32 15,8 2-11-15,-2-10-115 16,4-3-32-16,7-6 124 16</inkml:trace>
  <inkml:trace contextRef="#ctx0" brushRef="#br0" timeOffset="70600.92">4539 9215 709 0,'-16'-31'453'0,"7"31"12"0,22 3-202 16,-13-2-30-16,6-4-36 15,6-4-28-15,-1 3-50 16,22 1-12-16,9 1-39 16,-10-4-14-16,12 3-21 15,-1 2-9-15,-9 5-12 16,-5-6 8-16,-6 1 2 15,-13-6 70-15,13-7-61 16</inkml:trace>
  <inkml:trace contextRef="#ctx0" brushRef="#br0" timeOffset="71893.909">5445 9125 280 0,'-21'-63'216'0,"26"54"48"0,-1-2-15 15,0 5-19-15,3 3-18 16,-4-4-23-16,-1 2-11 16,1 4-36-16,-3-4-17 15,-2 5-34-15,1 0-15 16,0 0-16-16,0 0-7 0,-2 16-14 16,-12 29-6-16,5-22-8 15,-5 13-3-15,-1-5-6 16,-6 12-3-16,-3 0-5 15,-1-11-2-15,6 0 0 16,9-11-2-16,0 2 0 16,11-7 0-16,-10-7 0 15,10-2 1-15,0-10 1 16,-7-8-2-16,7 2 0 16,-8-16-4-16,9-8-5 15,9 11-3-15,11-23-7 16,2 11-1-16,3-7 3 15,5-4 4-15,0 7 5 16,1 7 2-16,-5 9 0 16,3 0 0-16,-5 14 0 0,3 6 0 15,-3 8 0 1,-3 8 2-16,-12 12 4 16,-6 6 5-16,-2 8 6 15,-11-1 1-15,3-4 0 0,-2 7-4 16,-4-12-3-16,-15 5-2 15,10-4-2-15,1-18 1 16,4 5 0-16,16-11 1 16,-5-7 4-16,1 3 0 15,1-10-2-15,-1-11-2 0,6-9-6 16,1-8-1-16,5-6-3 16,6 3-4-1,6-2-3-15,7 3 1 0,-1 0 1 16,15 7 2-16,-9 5 2 15,-7 8 0-15,3 10 1 16,-23-1 0-16,11 17-2 16,-6 0 1-16,-5 9 2 15,11 7 1-15,-13-2 2 16,5 6 2-16,-7-2 1 16,-6 1 0-16,-7 3-1 15,3-4 1-15,-9 0 0 16,7 0 0-16,-9-11-1 15,9 9 1-15,-2-12-8 16,-10-7-21-16,22-2-52 16,-11-7-35-16,15-1-76 15,6-8-31-15,-2-9 140 16</inkml:trace>
  <inkml:trace contextRef="#ctx0" brushRef="#br0" timeOffset="72363.73">6280 9004 814 0,'3'5'407'15,"-12"4"-124"-15,0 3-14 0,-10 2-59 16,1 2-27-16,1-4-55 16,4 10-18-16,0-8-27 15,-12 1-9-15,-6 11-11 16,8-3-7-16,-3 2-19 15,5-6-8-15,14-5-15 16,-7-5-3-16,8 15-6 16,6 2-3-16,5-5-1 15,7 0 0-15,10-9 0 16,0-6 2-16,3-5-1 16,6 5 1-16,-7-14 0 15,-9-5 0-15,7-8-2 16,1-13-2-16,-2 4-1 15,19 3 0-15,-20-7 2 16,-13 3 1-16,-1-4 2 16,-12 1-1-16,-5 6 0 15,4 9-2-15,-5 8-3 16,-6 2-2-16,-4 9 0 16,4 0 1-16,-7 2-1 15,10 5 1-15,-4 4 9 0,-5-2-23 16,13 5-50-16,-1-2-28 15,10-1-82-15,2-2-12 16,3 2-26-16,8 1 124 16</inkml:trace>
  <inkml:trace contextRef="#ctx0" brushRef="#br0" timeOffset="72716.84">6832 8726 908 0,'-5'-21'509'0,"1"5"-48"16,2 16-131-16,-3-2-103 15,3 6-38-15,1-4-82 16,-1 0-30-16,-2 11-38 15,-47 40-4-15,27-8 5 16,7 3 1-16,-9 6-4 16,5 8-4-16,-4-1-12 15,-3 2-5-15,-1 11-8 16,-3-24 1-16,8 3-2 16,1-6 1-16,-2-20 1 15,15 9-14-15,-9-17-42 0,19-7 2 16,17-14-34-16,-34-14 319 15,38-22-177-15</inkml:trace>
  <inkml:trace contextRef="#ctx0" brushRef="#br0" timeOffset="74859.64">2087 9628 341 0,'-82'-17'233'16,"78"15"2"-16,2 2-95 15,8 1-19-15,-7-1-26 16,0 0-3-16,-1 0-8 16,1 0 7-16,1 0 12 0,-1 0 8 15,0 0 22-15,0 0 0 16,0 0-11-16,0 0-8 16,0 0-24-1,0 0-8-15,1 0-17 0,0 0-7 16,0 0-7-16,5 3-1 15,14 6-3-15,36 1-2 16,-27-17-2-16,-3 0-1 16,-18-1-7-16,22 1-5 15,9 5-11-15,3-6-5 16,16 8-7-16,-17-2-1 0,-12 2-2 16,-13 0-1-1,17 4-1-15,8 1 0 16,0-5 0-16,11 7-1 15,0-7 2-15,-15-5-1 0,11 5 0 16,1-9 0-16,0 6 0 16,4 3-1-16,-15 0 0 15,6 7 0-15,-5-3 0 16,-4-1 0-16,2 2-1 16,7-2 1-16,-22 7-1 15,12-4 0-15,2 4 1 16,-9-3 0-16,24-5 0 15,-13-3 0-15,1-8-1 16,-4 4 1-16,9-3 0 16,7 11 0-16,1-5 0 0,2-4-1 15,-5 3 0 1,4-4 1-16,3 7 0 16,9 1 0-16,-10-4 0 15,-2 3-1-15,-1-5 0 0,-7 0 1 16,4 1 0-16,5 0-1 15,-2 2 2-15,7 0-2 16,-3-3 0-16,2 1 2 16,-9 0-2-16,4 2 1 15,-1 1 0-15,-3 0-1 0,-24 2 0 16,15 0 0 0,-20-1 0-1,1 2 0-15,49 2 1 0,4-3-1 0,33 1 0 16,-57-2 0-1,12 0 1-15,-24-1 0 0,18 1 0 16,10-1 0-16,-5-4-1 16,21 6 0-16,-16-2 1 15,-11 1 0-15,3 0 0 16,-16 3 1 0,14-2 1-16,1 1 1 0,0 0 2 15,1-2 0-15,-4 0-2 16,-5 4 0-16,5-4 0 15,11 0-1-15,-10 0 1 16,2-4-1-16,-6 3 1 16,11-3 0-16,-8 5-1 15,-2-3 0-15,11-4-2 0,-8 7 1 16,8-5 0 0,-3 4-1-16,-7 3 1 15,5-4 0-15,-1 1-2 0,8 0 1 16,-5 1 1-16,-6 3-1 15,3-2 1 1,-6-2 1-16,3-2 0 0,7 0 0 16,-6-1 1-16,0 3-1 15,-10 2 1-15,-6-2 0 16,-5-2-1-16,-7 0 0 16,-2-6 1-16,-9 1-1 15,-1 7 0-15,-4 0 0 0,-6 0 0 16,2 1-2-16,-6 1 0 15,-1-2 1-15,0 0 13 16,0 0 28-16,0 0-28 16</inkml:trace>
  <inkml:trace contextRef="#ctx0" brushRef="#br0" timeOffset="81178.64">2560 10304 276 0,'-67'19'180'15,"68"-15"1"-15,-2-1-43 16,-2-4-60-16,3 0-26 16,0 0-12-16,0 0 6 15,0 0 31-15,0 0 17 16,0 1 11-16,0 0 4 0,0 0-4 16,0 0-4-16,0-1-5 15,0 0 3-15,0-1 3 16,0 1-4-16,0 0-16 15,0 0-13-15,0 0-22 16,0 0-6-16,-1 1-7 16,0 0-5-16,-8 1-7 15,-10 5-5-15,-17 15-7 16,31-9-3-16,1-4-3 16,5-2-1-16,2 5-2 15,7 2 1-15,-12-9-1 16,1 0 1-16,13 3-1 15,-2-1 0-15,8-2 0 16,1 1 2-16,-9-9 0 16,6 0 2-16,-2-8 0 0,-3-3-1 15,-7-1 1 1,-5-10-2-16,1 10 1 16,1-3 0-16,-3 15-1 0,-3-1 0 15,-1 8-2-15,2 10-1 16,-1-5-1-16,-8 4-1 15,1-1 1-15,-11-3 0 16,12 5 1 0,12 2 0-16,-5-9 0 0,6 1 0 15,-4-4 0-15,-4 0 5 16,11 1-21-16,-1 0-37 16,2-6-94-16,6 1-263 15,4 1 273-15</inkml:trace>
  <inkml:trace contextRef="#ctx0" brushRef="#br0" timeOffset="82160.439">2894 10045 454 0,'-13'4'275'16,"7"-1"-39"-16,4 4-57 16,-6-5-16-16,9 0-35 15,2 1-11-15,-7-1-21 0,4-2-11 16,-1 0-8 0,1 0-8-16,0 0-6 0,0 0 0 15,4 0-1-15,1 1 1 16,15-1-7-16,31-3-2 15,-23-3-5-15,4-2-6 16,2 2-9-16,1-6-8 16,-2 3-11-16,-1-2-3 15,-8 3-4-15,2 3-1 16,-6-4-1-16,1 5-1 16,3-2 0-16,-9 0-2 0,0 3-1 15,-13 0-1 1,9 3-1-16,-6 2 1 15,0 9-1-15,18-4 1 16,-38 3 1-16,23 10-1 0,-16-2 2 16,-15 7-1-16,16 17 1 15,-25-13 0-15,8 15 0 16,-7-4 0-16,-3-2-1 16,10-3 1-16,-4 3-2 15,6 3 0-15,2-11 1 16,-4 3-1-16,9-15-1 15,1 0 2-15,8-5-1 16,-1 3 0-16,5-12 1 16,0-3 0-16,2-2-7 15,0 0-26-15,0 0-80 16,0 0-50-16,11-13 90 16</inkml:trace>
  <inkml:trace contextRef="#ctx0" brushRef="#br0" timeOffset="82487.59">3004 10395 859 0,'-30'-75'434'16,"30"72"-143"-16,10-9-87 15,2 2-28-15,12-2-50 16,1 6-22-16,3 5-30 16,3-4-8-16,2 6-12 15,-5-9-10-15,0 14-15 16,11 8-5-16,-10-12-11 16,-7 8-4-16,1-10-2 15,-14-6 0-15,5 0-2 16,1 11 5-16,-7-14-29 15,6 10-24-15,-3-2 433 16,11-11-313-16</inkml:trace>
  <inkml:trace contextRef="#ctx0" brushRef="#br0" timeOffset="83344.66">3924 10041 793 0,'75'-32'370'0,"-76"34"-103"15,-1 0-68-15,-3-2-41 16,4 0 0-16,0 0-31 16,-8 1-16-16,-4 2-14 15,-22 22-6-15,14-19-11 16,4 1-7-16,-11-2-17 16,6-2-12-16,1-1-23 15,4-3-7-15,-3 1-7 16,-5 4-2-16,7-1-2 15,-1 3-1-15,5-2 0 16,-2-4-1-16,6 2 0 16,-3-2 0-16,8 2-1 15,-1 2 0-15,0 4 0 16,-1 3 0-16,4-9 0 16,-2 4-1-16,3 0 1 15,0-1 0-15,-19 12 0 16,19-10 0-16,-4-4 0 0,-7 0 1 15,19-2 0-15,-17 18-1 16,7-3 0-16,8 9 1 16,-8-10-1-16,1-3 1 15,-2-4-1-15,-6-16 1 16,11 12-1-16,-2-8-1 16,3 1 0-16,-1 3-2 15,0 0 0-15,0 0-2 16,14-1-2-16,34-25-4 15,-13 11-5-15,-8-4-1 16,6 12 2-16,2 2 5 0,-11 6 5 16,-5 2 1-16,-6 12 2 15,5 1-1-15,1 3 1 16,-8 8 2-16,-4-3 0 16,-17 4 0-16,-7 4 2 15,22-3-1-15,-12 4 1 16,-5 0 0-16,-8-4 0 15,-20-3 1-15,0-7 2 16,5 0 1-16,-6-5 1 16,9-5 1-16,1-9-2 15,-3-3 0-15,13-11-2 16,0 5 0-16,2-7-1 16,8-2-1-16,1-1-2 15,-1-5 0-15,8 9-19 16,2 2-27-16,6-5-82 0,3 8-56 15,-2-3 109-15</inkml:trace>
  <inkml:trace contextRef="#ctx0" brushRef="#br0" timeOffset="83942.87">4379 10069 766 0,'15'3'432'16,"-35"-3"-81"-16,4 2-141 15,10 4-22-15,-11 0-60 16,10 5-21-16,-8 0-41 16,-20-4-11-16,21 14-10 15,-7-2-4-15,0 12-7 0,7-8-6 16,-9 1-9 0,4 12-2-16,1-15-5 15,-20 15 0-15,27-8-4 16,5-6-2-16,6 1-1 0,25-4-1 15,-14 3-1 1,2-9 0-16,12 2 1 0,6-1-2 16,7-9 2-16,-4 1 1 15,-1-10 2-15,1-6-1 16,-1-10-2-16,4-4 0 16,6-7-3-16,-10-7 1 15,-1-1 0-15,-3 1 1 0,-29-2 1 16,14 0 2-16,-10 0 3 15,-20 0-1-15,25 4 0 16,-25 14-1-16,-8 8-3 16,11 3-1-16,-21 10-3 15,4 2 0-15,-6 8-1 16,-2 4-1-16,-5 6 0 16,-1-2 7-16,1 1-42 15,7 2-30-15,13-4 42 16</inkml:trace>
  <inkml:trace contextRef="#ctx0" brushRef="#br0" timeOffset="84675.84">5309 9984 646 0,'-5'-8'376'0,"4"1"-66"16,1 2-91-16,-11-2-23 15,17 6-48-15,-1 1-25 16,-1 3-41-16,15 7-18 16,-26 2-5-16,7 9 5 15,-13 3 0-15,-19 5-2 0,14 19-17 16,3-7-8 0,-8 15-14-16,18 0-4 15,-6-20-8-15,-21 4-2 0,14-13-2 16,-9-6-1-16,2 3-2 15,9-6 1-15,4-6-1 16,3 0 1-16,-9-7 3 16,11-4-1-16,3-2-11 15,-8-5-16-15,24-7-44 16,-5 1-42-16,3-9-123 16,14-6-25-16,-1-2 147 15</inkml:trace>
  <inkml:trace contextRef="#ctx0" brushRef="#br0" timeOffset="85082.25">5499 10081 423 0,'34'-13'285'0,"-10"8"41"15,-9-1-65-15,-8 4-62 16,-5 2-2-16,-6 4-26 16,0 3-9-16,-7 7 0 15,-1 2-18-15,-7 0-25 0,-2 0-11 16,-5-4-30-1,-1-2-17-15,-5-1-26 0,3 5-10 16,0-12-14-16,-10-5-3 16,9 4-3-16,3 3-2 15,-7 6-1-15,25 2 0 16,-8-9-2-16,-4-6-1 16,30 1-1-16,-18 7 0 0,23-4-1 15,-13 7 1 1,9 14 1-16,3-9 0 0,-3 8 1 15,26 6 0-15,-10-9 0 16,11 1 0-16,-6-1 0 16,-11-10 0-16,-5 7 1 15,-6-4-1-15,1 7 1 16,2-1 0-16,-4-8 1 16,-2-1 2-16,-1-3-31 15,-2-6-15-15,1 1-80 16,4-7-29-16,-3-5 94 15</inkml:trace>
  <inkml:trace contextRef="#ctx0" brushRef="#br0" timeOffset="85860.09">6021 10248 1012 0,'-2'0'464'16,"-7"1"-177"-16,-1-2-73 15,-5 3-63-15,-2-4-28 16,-3 5-55-16,-3-9-20 16,1-2-12-16,-5-1-2 15,4 11 4-15,-5 7-1 16,6-1-9-16,-2 7-5 0,5-12-10 15,15 12-4-15,-6 2-4 16,17-2-2-16,0-5-1 16,-6 3-1-16,21-7 0 15,-3 3 1-15,2-2-2 16,14-9 0-16,-12-4-3 16,1-11-5-16,-1 7-6 15,-3-5 0-15,-8 7 3 16,-5-7 4-16,0 1 5 15,-7 10-2-15,1 0-7 16,-1 19-1-16,-4 1-1 16,-1 6 2-16,-4 5 7 15,-3-1 1-15,-2 14 1 16,-2-2 0-16,-2 18 2 16,1 12 0-16,1 2 2 15,-6 0 0-15,8-1-1 0,4-7 1 16,-2-7-2-16,14 2 1 15,-11-12 0-15,-4-3 1 16,-3-5 2-16,-5-2 1 16,-3-10 2-16,-9-12 1 15,2 3-1-15,-2-11-2 16,8-5 0-16,6 3 0 16,0-18-3-16,5-3-3 0,8-12-10 15,2-4-8 1,10-2-7-16,1-1-1 0,8 4 6 15,4-1 6-15,6 2 10 16,0-3 3-16,3 11 1 16,0-11 4-16,5 9 16 15,-3 15 6-15,9-12 12 16,-9 7 0-16,2 7-9 16,8-11-4-16,-18 7-10 15,24 1-4-15,-4-1-6 16,-12 3 0-1,-14 5 0-15,0 1-21 0,55-14 387 16,-18 4-282-16</inkml:trace>
  <inkml:trace contextRef="#ctx0" brushRef="#br0" timeOffset="86508.19">7978 9322 729 0,'-71'-10'400'0,"52"14"-104"16,36-7-71-16,-11-17-25 16,8 9-31-16,23-4-13 15,-13 9-42-15,1 2-15 16,2 3-27-16,11 1-8 0,-3 0-14 16,10 10-7-1,-5-3-12-15,-4 8-7 0,-1 4-10 16,-9-14-3-1,2 9-5-15,-10-14-1 16,-1 0 9-16,0-1-8 0,-23-6-52 16,15-2 23-16,-8 5-2 15</inkml:trace>
  <inkml:trace contextRef="#ctx0" brushRef="#br0" timeOffset="86845.47">7976 9434 1015 0,'-49'87'453'16,"50"-79"-199"-16,8-2-18 15,5-5-14 1,3 4-21-16,12-4-42 0,12 1-19 16,-1-2-37-16,8 0-20 0,3 0-30 15,-12 0-14 1,6 0-21-16,-4 0-8 16,-19 0-4-1,5-4 0-15,-9-3-3 0,-5 5 11 0,4 1-310 16,-8-7 224-16</inkml:trace>
  <inkml:trace contextRef="#ctx1" brushRef="#br0">13033 11208 0</inkml:trace>
  <inkml:trace contextRef="#ctx0" brushRef="#br0" timeOffset="100974.53">9757 9491 987 0,'2'0'466'0,"-2"0"-160"0,0 0-32 16,0 0-59-16,0 0-27 15,0 0-66-15,0 0-20 16,3 6-33-16,-1 7-19 16,-8 34-24-16,-1-29-10 0,0-4-9 15,0 2-2-15,-3-3-6 16,3 5-55-16,-3-8 371 15,5-3-253-15</inkml:trace>
  <inkml:trace contextRef="#ctx0" brushRef="#br0" timeOffset="105022.76">10235 9109 457 0,'43'-14'238'0,"-33"7"-44"0,-19 2-15 16,13 0-18-16,1-1-6 15,-21 4-19-15,33 0-10 16,-17 2-12-16,0 1-9 0,18-1-18 16,-35 0-9-1,17 0-25-15,-1 0-9 16,-18 2-18-16,37 1-7 0,-18 3-6 15,0 0-3-15,13 3-1 16,-25 2 0-16,4 7-3 16,-4-4-1-1,-3 6-2-15,6-2 0 16,-5-2 0-16,3-2 1 0,4-4-1 16,0-6 1-16,3 2 0 15,1-5 3-15,2 1-1 16,1-2 0-16,0-1-5 15,1-3-1-15,11-21-5 16,24-29 1-16,-12 29-2 16,4 6 0-16,0 0-1 15,12 2 1-15,-11 9 0 16,1 5 1-16,-1 9 0 16,-11 7-1-16,-5 8 2 0,-10 2 1 15,-7 5 2 1,9 5 1-16,-4 16 1 15,-12-4 2-15,-2-1 3 16,-4 0 4-16,-16-12 5 0,12 2 0 16,-27-1 4-16,9-1 0 15,2-8 2-15,-3-4 1 16,17-2-2-16,-13-9-2 16,1-2-6-16,10-2-1 15,-3-10-1-15,14 1 0 16,3-10-1-16,4 2-3 15,4 6-3-15,1 1-3 16,11-23-4-16,-17-3 0 0,18 4-1 16,7 10 0-16,4 8 1 15,12 0 0-15,-2 2-1 16,1 3 0-16,-5 4-3 16,2 9 1-16,0 6 1 15,-2 5 1-15,-3 1 3 16,-3 1 2-16,-3 1 0 15,0-2 1-15,-3-4 1 16,-2 2 1-16,-2-7 1 16,-6-3 1-16,13-6-4 15,-7-4-13-15,8-11 8 16</inkml:trace>
  <inkml:trace contextRef="#ctx1" brushRef="#br0" timeOffset="8755.43">14618 11069 0,'0'0'16,"0"0"-1,0 0-15,0 0 32</inkml:trace>
  <inkml:trace contextRef="#ctx1" brushRef="#br0" timeOffset="19862.08">16917 15590 0</inkml:trace>
  <inkml:trace contextRef="#ctx0" brushRef="#br0" timeOffset="119059.239">11174 9055 118 0,'38'-31'117'16,"-34"29"25"-16,-2 1-7 15,5 0 2-15,-11 1-9 16,9-2-8-16,5 0-3 16,-18 2-2-16,19-1-12 15,-9-1-3-15,0 2-10 16,12-1-2-16,-31 1-5 16,17 0-3-16,-1 3-5 15,-15 0-6-15,30-5-14 16,-13 4-5-16,-1-2-14 15,14 0-1-15,-25 7 6 0,6-1 3 16,-3-2 9 0,-4 5-3-16,7-9-7 0,-13 9-7 15,-8 3-15-15,6-5-3 16,-17 11-5-16,-8-9 0 16,15-3-2-16,-2 4-1 15,5-11-2-15,15 1-2 16,-4 1-3-16,-2-1 0 15,10 0 0-15,-1 0 0 16,-1-1 0-16,5-1 0 16,2 2-2-16,-3 1-1 0,6-1-3 15,-1 0 0-15,1 0 0 16,0 0 0-16,0 0 2 16,0 0 0-1,0 0 1-15,0 6 0 0,0 1 0 16,-1-4 1-16,0 7 0 15,-9 21-1-15,1-24 1 16,4 4-1-16,-9-5 1 16,13 8 1-16,-4 0-1 15,3 5 0-15,-1-7 1 16,-1-9 0-16,0-8 0 16,4 0-1-16,1 6-1 15,3 5 0-15,-1-3-1 16,-3-12 1-16,5 9-1 0,0-11 1 15,7 7-1 1,-2-7 0-16,2 0 1 16,6 8-2-16,1-3 0 0,10 12-1 15,-3-5 1 1,-12-2 0-16,3 2-1 16,-11 7 0-16,12 0 1 0,8 11-1 15,-7-4 1-15,5 6 1 0,-12-2 0 16,-5 5 0-1,-1-3 1-15,-4 2 0 16,-1 2 1-16,-4-9 1 0,-5 9 1 16,-6-8 1-16,-11 0 0 15,6 4 1-15,-17-3 1 16,-4-5 0 0,8-1 8-16,-7-8 7 0,15 0 6 15,4-2 2-15,-3-2-6 16,2-2-5-16,1-5-8 15,-8 3-2-15,17-13-4 16,-3 1-1-16,6-4-3 16,10-6-3-16,-6 6-33 15,2-1-18-15,-4 0-44 16,0 0-25-16,13 7-33 16,-10-2-23-16,5 13-143 15,6 3 206-15</inkml:trace>
  <inkml:trace contextRef="#ctx0" brushRef="#br0" timeOffset="120031.86">11520 9093 407 0,'-96'1'269'16,"84"-1"-26"-16,11 0-42 15,-2-1-19-15,4 1-40 16,-2-1-16-16,0 0-23 15,0 0-10-15,0 0-3 16,1 1 1-16,0-1-8 16,0-1-6-16,0 2-8 0,13-1-7 15,39-4-10-15,-14 4-6 16,-5-4-12-16,4-4-6 16,-2 2-12-16,-8 2-5 15,-4 3-6-15,-7 5-2 16,1 3-4-16,-6 2-1 0,-15 2 0 15,7 0 2 1,-11 3 2-16,-3 0 4 0,1 1-1 16,-7 4-1-1,-8-2 0-15,2 3-1 16,-7 5-1-16,4-6 0 0,0-2 1 16,-9-6 0-16,20-8 1 15,6-2 0-15,2-1-1 16,14 3 1-16,-6-8-4 15,-8 0 0-15,16 1-3 16,-1-7-1-16,3 4-1 16,6-4 2-16,6 5 1 15,-4 6-1-15,7 2-1 16,2 7 1-16,-13-4-1 16,5 11 1-16,-5-7 0 15,1 20-1-15,-4 4 2 16,-8-11-1-16,-2 13 2 15,-1-16 0-15,-2 1 1 0,0 5 0 16,-6-2 2 0,-5 9 1-16,-10-9 1 15,-5 0 1-15,-5-4 2 16,-1-2 1-16,0-4 0 0,-5-3 2 16,5-4 0-16,-10-6 1 15,2-7 1-15,9-3 1 16,-3-11-4-16,6 1-1 15,2-2-6-15,0 0-2 16,10 6-4-16,3-2 0 16,5 7-14-16,2 4-15 15,2 1-50-15,1 6-31 0,4 5 68 16</inkml:trace>
  <inkml:trace contextRef="#ctx0" brushRef="#br0" timeOffset="121196.36">12147 9217 413 0,'28'-71'304'15,"-28"68"21"-15,0-1-113 16,5 3-29-16,-6 1-36 16,1 0-15-16,-1 0-15 15,-1 8-9-15,2 3-18 0,-3 28-10 16,3-13-23-16,-4-3-10 15,-5 10-21-15,0 3-8 16,-5-7-8 0,0 1-2-16,1-1-1 15,-3-2-2-15,4-4 0 0,4-1 1 16,-3-10 0-16,2-3 0 16,3-9 4-16,-2-6 0 15,14-5-5-15,4-2-1 16,8-13-10-16,3-2-6 15,-2-14-9-15,7-3-2 16,-7 3 3-16,-12 9 5 16,16 4 9-16,-4 4 4 15,3 7 1-15,16 3 0 16,-17 15 3-16,7 0 3 0,-8 9 3 16,-1-6 2-16,-1 11-1 15,-14 5-2-15,6 12-1 16,-8-3-1-16,12 14-1 15,-6-9 0-15,-9-6 0 16,1 8 0-16,-21-18 0 16,7 10 0-16,12-3 1 15,-14-3-2-15,10-8 1 16,-4-6 0-16,0-7-3 16,15-3-1-16,-6 0-12 15,4-2-5-15,2-7-10 16,-4 1-2-16,22-13-3 15,-9-2-2-15,4-10-2 16,5-2 3-16,-1 10 10 0,11 1 9 16,-8-8 10-16,-3 1 3 15,3-3 3-15,-1 1 8 16,4 24 15-16,-7 1 3 16,4 11 1-16,-1-4-5 15,-3 10-13-15,2 0-4 16,-16 2-4-16,2 24 0 0,-7 1 0 15,-1-5 0 1,-1 13 8-16,-6-15 4 16,5 6 6-16,0 10 1 15,7-14-5-15,6 3-5 0,-1-11-4 16,10-5-1-16,-7-1 6 16,7-5-17-16,5-9 41 15,-8 0-28-15</inkml:trace>
  <inkml:trace contextRef="#ctx1" brushRef="#br0" timeOffset="30811.148">13761 11794 0,'0'0'0,"-39"-25"16,15 12-1</inkml:trace>
  <inkml:trace contextRef="#ctx0" brushRef="#br0" timeOffset="129610.86">9225 9163 33 0,'-28'-27'38'16,"28"28"16"-16,5-1 22 0,1-3 14 16,3 4 12-1,-1-4-5-15,-3 3-10 16,3 0-2-16,-3-2 6 15,1 1 6-15,-1-4 7 16,1 0 0-16,-4 3 3 16,1 0 0-16,-3 2-1 0,0-1-2 15,0 0-5-15,1 1 0 16,5-1-1-16,-3 0 0 16,7-1-3-16,10 0-2 15,-20 1 5-15,0-1 4 16,-6 2-9-16,6-1-10 15,0 1-35-15,-1 0-19 16,0 0-24-16,-11 6-4 0,-42 38-1 16,26-19 0-16,-1 17-1 15,-15-7 1-15,21 7 0 16,9 6 0-16,-21-10 0 16,19 8 0-1,-12-11 0-15,-10-5 0 0,23 2 0 16,1-1-1-16,6 5-2 15,5-4 1-15,8-2-1 16,5-2 1-16,1-14 0 16,15 17 1-16,-2-16 1 15,8-7 1-15,11-6 0 16,-9-21 2-16,15-8 0 16,-4-9 2-16,7-8-2 15,7-2 0-15,5-9-1 16,5 1 1-16,-11 2 0 15,-11 2 1-15,-14-4 4 16,-12 6 1-16,-14-9 4 16,-2 0 1-16,-22 9-1 0,-10-1-2 15,-12 22-7-15,-5 7-4 16,-2 17-5 0,-20 6-1-16,21 8-1 15,2 5 2-15,3 7 1 0,20 1 1 16,-10 6-1-16,7 1 1 15,7-8 14-15,2 7-27 16,4-7 397-16,17 7-286 0</inkml:trace>
  <inkml:trace contextRef="#ctx0" brushRef="#br0" timeOffset="140014.319">2271 11719 445 0,'3'-3'262'16,"3"0"-13"-16,0-5-29 16,-3 6-38-16,5 3-20 0,-5-3-41 15,0 7-21-15,1-5-24 16,-5-2-9-16,0 1-1 16,0 0 0-16,0 0-5 15,0 1-2-15,-1 0-16 16,-1 8-7-16,-6 9-11 15,-20 22-5-15,12-21-6 16,6 7-3-16,-3-4-6 16,-1 6 0-16,4 1-1 15,-4 1-1-15,-1-5-1 16,6 5 1-16,3-1-2 16,0 0 1-16,5-1-1 15,-1-1 0-15,3-2-1 16,4-8 1-16,3 2-1 15,0-2 0-15,-5-3-12 0,5-6-22 16,9-1-63 0,5-13-30-16,12-7 132 15,0 6-37-15</inkml:trace>
  <inkml:trace contextRef="#ctx0" brushRef="#br0" timeOffset="140403.56">2414 11253 1205 0,'-5'-15'514'0,"-1"12"-289"15,11-2-27-15,-6 15-75 16,-6-3-36-16,-4 3-49 15,-14-5-12-15,21 3-7 16,6 10-4-16,-8-8-4 16,6 2-4-16,-1-6 3 0,4 0 2 15,3-1-78-15,11 1 57 16,-15 2-12-16</inkml:trace>
  <inkml:trace contextRef="#ctx0" brushRef="#br0" timeOffset="141071.74">3145 11859 537 0,'-47'-28'346'0,"41"27"-9"0,4-1-131 16,2-1-21-16,0 2-57 16,0 0-23-16,0 0-31 15,0-1-7-15,1 1-7 16,8-4-3-16,7-2-8 15,29 1-3-15,-24 12-1 16,4 1 0-16,1 3-7 16,3-10-4-16,-1 7-12 15,8 0-6-15,-8-9-7 16,-4 2-1-16,-1-8 2 16,-10 3-6-16,3 0-63 15,-4 3-36-15,-7-3 53 16</inkml:trace>
  <inkml:trace contextRef="#ctx0" brushRef="#br0" timeOffset="141455.51">3185 11931 677 0,'-68'58'350'0,"67"-59"-78"15,-4-1-65-15,11-3-46 16,3 5-20-16,3-5-21 15,7 1-8-15,-2 1-7 16,1-4-4-16,5 2-10 16,10 6-5-16,-8-1-19 15,5 5-12-15,-1 1-24 16,-11-8-11-16,4 1-11 16,-9 3-3-16,9-2 0 15,-7-1 7-15,-2 0-50 16,-2-2 136-16,-3 2-83 15</inkml:trace>
  <inkml:trace contextRef="#ctx0" brushRef="#br0" timeOffset="155421.1">4081 11578 587 0,'57'-46'295'0,"-57"39"-76"16,-1 2-29-16,1 1-48 16,1 0-20-16,-1-1-26 15,2 1-7-15,-1-2-6 16,0 4 1-16,-1 2-12 0,0 0-13 15,0 0-20-15,-1 0-12 16,0 1-20-16,-6 20-2 16,-12 36 1-16,7-24-1 15,-6-4 0-15,0 14-1 16,-2-9 0-16,-1 2-1 0,1-2-1 16,-2-12 1-16,1 1 0 15,-10-8 0 1,13-1 0-16,6-5 0 0,-3-5 3 15,9-3 1-15,-3-4-3 16,9-6-2-16,2-7-3 16,14 4-4-16,4-27 2 15,-5 13 0-15,13-3 1 16,-9 4 0-16,3 25 2 16,-2-15-2-16,-7 17 2 15,3 7 0-15,-6 8 0 16,1 17 2-16,-1-7 0 15,-2-9-1-15,0-4 2 16,1-7-1-16,0 5 1 16,4 0 0-16,7-3 1 15,-4-7-1-15,16-7 0 16,9-10 10-16,0-14-51 0,0-3-27 16,-2-6 41-1</inkml:trace>
  <inkml:trace contextRef="#ctx0" brushRef="#br0" timeOffset="155821.56">4511 11381 1161 0,'-12'-1'483'0,"3"7"-279"16,-3 3-37-16,0 4-47 16,0 4-26-16,-2 11-37 15,4 9-10-15,-3 7-12 16,-5 10-2-16,-1 10-3 15,-9 0-2-15,11 1-11 16,-5-5-3-16,-2-7-6 16,-8-2-1-16,-4-1-1 15,11 0-2-15,4-22 1 16,14 1-1-16,0-17 5 16,0-12-18-16,7 0-48 15,2-13-538-15,5-12 425 0</inkml:trace>
  <inkml:trace contextRef="#ctx0" brushRef="#br0" timeOffset="165477.919">1900 13860 224 0,'-35'34'200'0,"35"-35"41"16,1 1-22-16,0-1-71 16,-1 1-40-16,0 0-38 15,0 0-8-15,0 0 3 16,0 0 7-16,0 0 8 15,1 0-4-15,-1 0-7 16,3 1-5-16,4 2-8 16,-7-3-3-16,5 4-7 15,-5-4 0-15,0 0-1 16,0 0 6-16,0 0 14 16,0 0 1-16,5 0-1 15,-3-3-10-15,14-4-22 0,30-47-8 16,-27 20-12-16,22 0-5 15,-8-27-4-15,-6-6-2 16,9-4 0-16,-2 1 0 16,5 9-1-16,11 17 0 15,-8-7 0-15,4 11-1 16,-2 10 0-16,-22-12 0 16,9 25-1-16,-9 11-1 15,-13 1-3-15,13 14-1 16,-15 7 1-16,-6-8 0 15,6 15 4-15,-8-3 1 0,-4 7 0 16,6 2 0-16,2 5 1 16,-8 6 0-16,11-2 0 15,-5 6-1-15,-8-2 0 16,11-4 1-16,2 8 0 16,-2-8 0-16,11-2 0 15,-3 2 0-15,-5-14 0 16,-1 0 0-16,2 0 0 15,-4-6 0-15,2-6 0 16,-2 1 0-16,-4-7 1 16,1 5 1-16,-3-5 1 15,-1-4 1-15,-4-1 2 16,-2-3 1-16,-4 2 0 16,-11-2 0-16,2 2-1 15,2 0-2-15,-12-1 0 16,8 4 0-16,-22-3 6 15,-10-6 3-15,7 3 3 16,-1-7 0-16,19 2-5 0,3 6-3 16,9 1-2-16,-1-4-1 15,-1 3-2-15,-2-7-1 16,5 7-2-16,-2-11-1 16,13 11-1-16,5-6-3 15,1 4 11-15,1 12-32 16,7-8-59-16,2 15-29 15,5-6 51-15,5 4 19 0</inkml:trace>
  <inkml:trace contextRef="#ctx0" brushRef="#br0" timeOffset="166495.21">3135 13346 357 0,'5'-14'223'15,"1"10"-11"-15,-1-6-13 0,-2 3-27 16,2 4-22-16,-3-9-17 16,0 7-9-16,-2-1-13 15,0-2-5-15,1 8-25 16,1 2-13-16,-3 0-35 16,0-2-13-16,0 0-13 15,-3 7-3-15,-9 21 1 16,-9 31 1-16,10-13 7 15,0 6 4-15,-3 5 5 16,-2-2 1-16,4 0-3 16,2-6-2-16,-2-10-4 15,6 8 0-15,-5-13-4 16,3-10 0-16,5 1-4 16,1-13-1-16,3-4 0 15,5 3-1-15,0-10 3 0,-5-1 1 16,2-5 3-16,-3 4-16 15,0 0-67 1,-1-6-38-16,2-12-264 16,4-24 245-16</inkml:trace>
  <inkml:trace contextRef="#ctx0" brushRef="#br0" timeOffset="166961.388">2846 13296 615 0,'-23'-13'313'0,"8"12"-85"16,12 1-26-16,0-3-46 16,9 3-22-16,-4-10-29 0,0 1-6 15,3 3-16 1,-3 8-11-16,13-1-20 0,-3-4-8 16,0 8-7-1,7-13-1-15,7 10 6 16,1-2 2-16,15-4 4 0,7-6-3 15,3 2-11 1,8 11-5-16,-4-6-10 0,-7 3-4 16,5-4-3-16,-5-15-2 15,-6 9-2-15,3 14 0 16,-18-18-1-16,-1 14 1 16,-6-7-1-16,-4-7-1 15,-3 14 9-15,-3-5-14 16,-8 4-76-16,-3 1-45 15,1 12 63-15</inkml:trace>
  <inkml:trace contextRef="#ctx0" brushRef="#br0" timeOffset="168161.919">3433 13872 175 0,'0'-5'108'0,"6"-5"15"16,-5 0 13-16,5 4 23 15,2-2 8-15,-4 3 2 0,-9-2-5 16,3 4-23-16,2 1-17 15,1 0-31-15,-1 2-16 16,-1 0-23-16,0 0-7 16,0 0-18-16,0 0-7 15,0 0-7-15,0 2-1 16,-6 13-3-16,-17 30 1 16,14-18 2-16,10 10-2 15,-18 4 1-15,-3 0-1 16,15-1-3-16,-4 6-2 15,3-9-2-15,7 7-1 16,-16-5 0-16,-8-17-1 0,12 4 0 16,-10-18 0-16,15 2 0 15,1-4 0-15,-1 1 3 16,6 3 1-16,-9-10 1 16,3 0 2-16,10-10-4 15,-2 1-2-15,7-7-4 16,9-2-1-16,1-9-1 15,-4-5 1-15,7 5-1 16,1-7 0-16,-2 12 1 16,15-2-1-16,-7-4 0 15,-7 16 0-15,-3-6-2 16,-9 8-1-16,4 13 1 16,-1 2-1-16,-4 8 3 15,4 14 1-15,-5-4 1 16,-4 6 1-16,2-5 1 15,-5-9 0-15,0 13-1 0,0 3 1 16,-6 3 1-16,1 0 3 16,-4-11 5-16,0-10 1 15,-1 4 9-15,-2-7 7 16,2 1 14-16,-6-2 5 16,-6-8 1-16,2 1-5 15,3-11-14-15,-4 0-7 16,-3-5-12-16,-6-3-4 15,2 3-3-15,6-2-3 0,12 6-1 16,10-1-3 0,-1 4-12-16,-3 2-27 0,6-2-54 15,-8 10-26-15,8 6-91 16,5 3 134-16</inkml:trace>
  <inkml:trace contextRef="#ctx0" brushRef="#br0" timeOffset="168882.15">3787 14045 1078 0,'1'-10'478'15,"-8"1"-226"-15,-5 5-47 16,4 3-73-16,-13-2-41 16,12 14-62-16,3-5-14 15,-6 16-11-15,12 5-1 16,-11 5 5-16,3 9 3 16,-1 6 5-16,-5 7 0 15,3-12-4-15,-3 1-3 16,1 0-4-16,4-3 0 15,-2 7-1-15,0 4-1 0,5-16 1 16,-3 15-2-16,2-14 0 16,3-4 1-16,-3 1 2 15,-2-25 3-15,7-7 6 16,-3-1 0-16,-4-14-2 16,3-13-3-16,-1 1-12 15,5-9-4-15,5-2-9 16,6 11-1-16,2-3 2 15,3-4 1-15,5-6 7 16,-1-1 3-16,2-3 2 16,4 7 2-16,-4 1 0 15,1-11 0-15,5 6 1 16,3-3-1-16,-1-2 0 16,-5 8-2-16,3 6-3 15,-17 5 0-15,18 11-3 16,5 17 1-16,-10 7 1 15,9 6 2-15,-22 16 2 16,2-6 2-16,-2 13 0 0,-6-6 2 16,5-10 0-1,-4 6 1-15,-4-9 1 0,3 7 1 16,-14 2 1-16,-1-7 1 16,-7-5 2-16,-18-10 2 15,8 3 2-15,1-5 0 16,-10-2-3-16,10-2 0 15,-8-13-6-15,-4-2-1 0,9 1 2 16,4 3-14-16,4-5-43 16,9 1-26-16,7 2 40 15</inkml:trace>
  <inkml:trace contextRef="#ctx0" brushRef="#br0" timeOffset="169728.83">4615 13443 571 0,'-32'-67'296'15,"22"68"-74"-15,4-1-28 16,4 0-42-16,-1-2-23 16,3 1-37-16,0 0-11 15,0 0-9-15,0 0 0 16,0 0 6-16,3 0-3 15,14-4-19-15,28-10-7 0,-13 13-11 16,-10 3-4-16,4-3-7 16,2 7-3-16,-1-4-12 15,17-3-3-15,-4 0-3 16,-14-4 1-16,-7 3-1 16,-6 3-1-16,-10-3-1 15,12 3-20-15,-20 3-51 16,-1 0-37-16,-7 9-1 15,-13-3 51-15</inkml:trace>
  <inkml:trace contextRef="#ctx0" brushRef="#br0" timeOffset="170079.68">4511 13572 617 0,'-2'0'314'16,"2"-2"-76"-16,0 1-45 0,0 0-43 15,0 0-19 1,0 1-35-16,0 0-16 0,1 0-10 15,3 3-4 1,9 3-3-16,30 22 3 0,-24-18 1 16,6-4 0-16,0 14-7 15,1-32-7-15,5 9-19 16,4-11-10-16,-4-2-12 16,-10 1-4-16,-4 6-13 15,-7 6-38-15,-3 1-221 16,-2 8 185-16</inkml:trace>
  <inkml:trace contextRef="#ctx0" brushRef="#br0" timeOffset="174351.64">5643 13353 503 0,'81'-64'252'15,"-84"57"-75"1,2 3-18-16,1 4-44 0,-2-2-18 16,2 0-28-16,0 2-11 15,0 0-20-15,0 0-6 0,0 0-2 16,-1 0 2 0,-1 2 12-16,-2 5 1 15,-9 9-12-15,-41 26-7 0,27-20-14 16,3 4-2-1,-4 1-5-15,2-3 0 0,4 3-1 16,1 5-2-16,6-7 0 16,3 0-2-16,2 6 2 15,4-15 0 1,2 16 4-16,1-2 1 0,3-5 4 16,2 9 2-16,8-10 7 15,0-13 2-15,5 0 5 16,2-10 2-16,7-4 6 15,8 3 0-15,15-9-4 16,-10 1-1-16,8-8-3 16,4-6 0-16,-5-7 4 15,12 2 2-15,-11-19 1 16,-7 2-3-16,-7-1-5 16,0-5-5-16,-9 14-8 0,-1 2-3 15,-11 1-2 1,-7 6 0-16,-5 8 0 15,-6-14-1-15,-9 16-2 16,-4-2 0-16,-3 2-3 0,-3 23-1 16,-2-6-1-16,-2 10-2 15,0 1 1 1,-6-8 1-16,8 8 0 0,-3-1 0 16,-2-2 0-16,11 4-1 15,7-4-1-15,-2-8 7 0,18 6-46 16,2-6-20-1,0 2-92-15,-2-2 105 16,0 0 15-16</inkml:trace>
  <inkml:trace contextRef="#ctx0" brushRef="#br0" timeOffset="174798.05">6175 13716 565 0,'2'0'337'0,"-2"0"-55"16,2-9-57-16,-2-5-9 0,2 14-39 16,-2-6-20-1,4 4-38-15,-4 2-13 16,0 0-37-16,0 0-15 15,-1 0-26-15,0 0-10 16,0 0-8-16,-7 16-3 0,-17 25-3 16,18-22 0-16,1-19-2 15,5 6 2-15,-3-3-13 16,3-4-34-16,6-1-35 16,-5 1 44-16</inkml:trace>
  <inkml:trace contextRef="#ctx0" brushRef="#br0" timeOffset="175911.76">6771 13304 402 0,'58'-96'261'16,"-55"92"-37"-16,1 4-32 16,0-3-23-16,-4 3-46 15,0-1-13-15,0 0-7 16,0 0 5-16,0 0-1 15,0 1-6-15,-1 0-16 16,0 0-10-16,-5 6-16 16,-9 3-11-16,-34 32-18 15,38-23-6-15,-2-18-12 16,-12 9-3-16,5-13-3 16,-6 4-1-16,-1 6 1 15,8-9-2-15,4 8 0 16,-7-15-1-16,10 6-2 0,12 5 1 15,-3-3-2-15,-1 2 1 16,2 0-1-16,1 0-1 16,0 0-1-1,0 0-1-15,0 0 1 0,0 0 0 16,0 0 2-16,0 1 0 16,-1 3 0-16,-2 6 0 15,-9 28 0-15,7-30 0 16,1 2 1-16,-2 1-1 15,1-2 1-15,1 0-1 16,0-1 0-16,0-3 0 16,3 0 0-16,-1 2 0 0,3 2 0 15,0-4 0 1,3 3-1-16,-3-3 1 0,2-2-1 16,-2 1 1-16,0-4-1 15,0 0 0-15,0-1 0 16,0 1 0-16,0 0 0 15,4-1 1-15,15-3-2 16,25-14 1-16,-24 10-1 16,-7 3 1-16,-6 5 0 15,15 1 0-15,-11-1-1 16,4 4 0-16,6 1 0 16,-11 2 0-16,4 6 1 15,7 4 1-15,-12 1 0 16,2 5 1-16,-8 6 1 15,-3-12-1-15,-7 18 2 16,7-6 1-16,0 1 6 16,-12 6 2-16,9-8 3 0,-5 0 5 15,-5-12 8-15,9 11 4 16,-13-15 10-16,-10 2 4 16,-15 4 0-16,0-13 0 15,-2 0-7-15,-4-5-7 16,17-6-14-16,-2-7-5 15,6-6-6-15,1 13-1 0,4-14-4 16,4-1 0-16,9 9-4 16,5-10 3-16,7 11-40 15,6 14-34-15,1-6 144 16,4-2-83-16</inkml:trace>
  <inkml:trace contextRef="#ctx0" brushRef="#br0" timeOffset="176649.33">7145 13355 293 0,'14'-64'162'0,"-8"56"-24"16,-4 1-11-16,4-11 3 16,6 14 1-16,-14-2 16 15,-3 5 10-15,7 1 2 16,-3-1-5-16,0 0-17 0,0 0-20 15,0 0-45-15,0 1-19 16,0 0-35-16,0 14-6 16,-5 40 8-16,-6-31 6 15,-12 18 2 1,3-5 0-16,-9 10-9 0,6 5-7 16,6-4-6-16,-4-7 0 15,10-13-3-15,3 4 1 16,1-12-2-16,2 3 1 0,0 0 0 15,1-8 0-15,5-9 0 16,-1 5 2-16,2-12-20 16,-1 2-24-16,6-5-70 15,2-12-61-15,2 3 104 16</inkml:trace>
  <inkml:trace contextRef="#ctx0" brushRef="#br0" timeOffset="177395.72">7633 13201 685 0,'-14'8'379'16,"8"-5"-74"-16,-2 0-127 0,1 1-27 15,3 7-49-15,-9-6-18 16,4 7-25-16,1 5-6 16,-4-3-9-16,2 9-2 15,-6-6-11-15,-3-1-6 16,1-1-7-16,0-2-4 16,2-4-6-16,3-5-1 15,7-1 0-15,4 1-1 16,2-8-1-16,5 0-2 0,-5 3-3 15,0 0-4 1,22-17 0-16,32-27-1 0,-23 33 1 16,-9-14 0-16,8 21 0 15,4-2 0-15,-7 4 0 16,12 18 1-16,-11-2 2 16,-15 2 1-16,5 4 0 15,-10 2 0-15,-4-1 1 16,-4 6 2-16,-7 10 2 15,-10-5 0-15,-9 8 1 16,10 4 0-16,-24-8-1 16,2 13 0-16,-11-11 0 15,-8 1 0-15,11-13 0 16,-5-14 0-16,12 2-1 16,-4-10 0-16,10 0 0 15,8 5-1-15,4-20 0 0,8-4 1 16,3-7-4-1,10-13-1-15,9 14-5 16,1-11-1-16,12 1 1 16,-9 4 0-16,6-2 2 0,5 12 2 15,-1 11 1-15,0 5 1 16,1 13 2-16,-2 5 2 16,-6 5 1-16,5 12 1 15,-3 1 0-15,-2 6-2 0,6-6 0 16,2-7-1-16,-4-4-1 15,-8-19 0 1,6 3 2-16,0-10 1 16,0-10-1-16,7 3-30 0,-2-15-73 15,2 4-420-15,14-13 357 16</inkml:trace>
  <inkml:trace contextRef="#ctx0" brushRef="#br0" timeOffset="179212.449">8421 13256 356 0,'1'-2'205'15,"-1"2"-21"-15,0-8-14 0,2 4-22 16,-2-6-14-16,6 11-26 16,0 12-13-16,-1-12-18 15,-2 8-1-15,-3-20-6 16,-6-1-8-16,-1 14-21 16,0-1-11-16,0 11-10 15,0-4-2-15,5-2 3 16,-1-2-2-16,1 4-3 15,5 8 1-15,-2-6-3 16,2-4-1-16,5-1-3 16,3 0-2-16,1-4 1 15,2 6 1-15,5-7 3 16,-4-2 0-16,3-6 1 16,7-3-1-16,-15-4-2 15,-6 1-1-15,5 1 0 16,-17-4 0-16,7 1-1 0,4 1 1 15,-12-3-3-15,8 8 0 16,-10 7-5 0,-5-12-1-16,5 20-1 15,-2-2-2-15,1 0 1 0,-3-1 0 16,1-2 1-16,0 5-1 16,3-3 1-16,3 8-5 15,5 0-37-15,3 4-20 16,1-2-88-16,6 4 119 0,0 5 1 15</inkml:trace>
  <inkml:trace contextRef="#ctx0" brushRef="#br0" timeOffset="179961.65">9137 13277 341 0,'57'-92'252'0,"-56"75"54"15,-1-2-27-15,-3 5-47 0,7 12-23 16,-5 5-46-16,2 4-24 16,4-1-50-16,-14-6-21 15,5 3-39-15,0 11-12 16,-5 9-2-16,6 1 1 0,-6 6 3 16,-2-6 0-1,0 3-4-15,-7-2-2 0,16-8-6 16,-3-7-2-1,10-3-1-15,-2-5 0 0,-3 3 1 16,11-3 3 0,-12-2 2-16,1-5 0 0,5-7-1 15,-9-5-2-15,7-6-3 16,-6 4-1-16,-2 0 0 16,10 2-1-16,-7 2-1 15,10 2 0-15,-11 0-1 16,-14 3-2-16,-7 10-1 15,-3-1 1-15,-1 7 0 16,-1 4 1-16,4 12 0 16,-4 1-1-16,1-2 1 15,2 1 0-15,1-9 0 16,6 6-1-16,2 0 1 16,3 2-1-16,7 6 0 15,-2 0 1-15,8 4-1 16,2 5 0-16,5-4 0 15,1 3 1-15,7-2 0 16,2-5 0-16,12 4 1 16,2-18 1-16,16-3 2 0,7 13 1 15,-7-34 1-15,6 17 1 16,-11-8-1-16,-1-17 0 16,0 5 0-16,0-4 0 15,-10-8 5-15,-5 0-10 16,-4 14-47-16,-4-4-32 15,-7 15 42-15</inkml:trace>
  <inkml:trace contextRef="#ctx0" brushRef="#br0" timeOffset="180646.28">8263 13971 273 0,'-2'-2'227'16,"0"1"68"-16,1 1-55 0,1-2-68 16,0 1-26-16,0 0-31 15,0 0-8-15,1 0 0 16,13 0-2-16,29 1-8 16,-21 0-1-16,13 4-8 15,3 1-1-15,28-1-13 16,-4-2-9-16,10-1-17 15,12-1-8-15,2 1-10 16,14-1-4-16,15 0 0 16,4 4 0-16,7-1-2 15,4 1-2-15,-9-2-5 16,-10-5-2-16,-11-3-5 16,-8 2-2-16,-12-2-3 15,-12 2-1-15,0 0 0 16,-13-1 1-16,-13 6-2 15,-3-1 1-15,-33-2-12 0,1-2-16 16,-11 0-58 0,1 1-38-16,-8-2-424 0,-4 2 375 15</inkml:trace>
  <inkml:trace contextRef="#ctx0" brushRef="#br0" timeOffset="181837.43">8742 14374 578 0,'11'-87'330'0,"-9"82"-49"15,-3-15-53-15,2 9-66 16,3 3-31-16,-2 3-35 16,2 13-11-16,-4-6-20 15,-6-2-11-15,3 13-20 16,-5-10-7-16,-3 11-10 15,2 12-1-15,-5-7-1 16,-8 15 1-16,8 5-2 16,5 3-2-16,-7-2-5 15,16 4-2-15,-21-15-2 16,13 9 0-16,-5-18 0 16,-4-9 0-16,22 3-1 15,-11-14 4-15,11 9 0 16,8-7 1-16,-7-14-1 15,-14-15-3-15,10-3-3 16,0-1 0-16,5-1-2 0,24 7-1 16,-5-13 1-16,9 4 0 15,5 0 0-15,-4-3 1 16,4 6 0-16,-5-3 0 16,1 9 1-16,1 12 0 15,-7 11 0-15,-8 3 1 16,-3 7 0-16,-7-11 0 15,-7 16 0-15,7 4 1 0,-1 10 2 16,-3 11 0-16,-11-5 0 16,-6 3 1-1,-11 1-1-15,9 2-1 16,1-5 1-16,-4 7-1 0,3-16 0 16,-2 1 0-16,1-17 1 15,4-11 1-15,7 0 5 16,-3-5 2-16,6-3-1 15,6-5-1-15,-2-9-7 16,1-14-2-16,10-2 0 16,7 0-1-16,3-1 0 15,17 7-1-15,-7 2 0 16,2 5 0-16,-5-4 0 16,-8 10-1-16,2-5 5 15,-9 2 4-15,12 25 0 16,-8-9 2-16,1 20-5 0,0 12-2 15,-12-7 1 1,0 17-1-16,-7-2 2 16,-5 0 0-16,-5 4 1 15,-1-4-2-15,-2 3 0 0,2 4 0 16,6-2-2-16,0-2 1 16,3-6 0-16,3-9-1 15,2-6 16-15,3-3-13 16,2-12 222-16,-1-9-164 15</inkml:trace>
  <inkml:trace contextRef="#ctx0" brushRef="#br0" timeOffset="182855.55">11004 13461 247 0,'-1'0'207'16,"0"0"26"-16,0 0-32 0,-1 0-13 16,1 0-20-16,1 0-12 15,0 0-18-15,0 0-7 16,0-2-22-16,0 2-11 16,0 0-15-16,0 0-11 15,0 0-17-15,-1 0-9 16,0 0-17-16,0 2-4 0,-10 10-2 15,-38 39 0 1,35-32-8-16,-12-2-2 0,14 5-6 16,6-15-2-1,7 7-4-15,11-3-1 0,-8-6 0 16,4-9 1-16,6-6 2 16,-7-6 2-16,14-7 0 15,5 13-2-15,-7-16 0 16,-4 10-1-16,1 1 0 15,-3 0 1-15,-11 8 0 16,2 3-1-16,-23 9-1 16,-2-2-1-16,5 6-1 15,-10 1-1-15,15-5 2 16,-8 8 1-16,3-6 0 16,10 3 1-16,-1 2-2 15,7-3 0-15,0-4-1 16,-3-8 6-16,11-5-37 15,-4-6-31-15,16-3-319 16,8 1 258-16</inkml:trace>
  <inkml:trace contextRef="#ctx0" brushRef="#br0" timeOffset="189916.83">11585 13303 296 0,'0'-1'221'16,"0"-1"37"-16,0 1-47 15,5-6-58-15,-5 6-22 16,4-1-33-16,0-2-7 15,0 2-3-15,-4 1 3 16,0 0 4-16,0 0-10 0,0 0-20 16,0 0-4-16,0 0-7 15,0 0-1-15,-1 1-2 16,-3 1-9-16,-25 13-15 16,-25 32-7-16,39-24-7 15,7-1-5-15,3 0-4 16,-2 4-2-16,2 0-1 15,-12-2-1-15,12 3 0 16,-4-8 0-16,3 15 0 16,18 0 0-16,2-15 1 15,9 6 2-15,-19-15 3 16,5-12 2-16,2 3 6 16,5-1 2-16,26-12 2 15,-5 7 1-15,9-10-4 16,1-12 0-16,-1-14-5 15,8-3 1-15,-15-2 7 16,11 9 1-16,-16 2 15 16,-25-4 6-16,2 13 6 15,-16-9 6-15,-7 18-2 0,21 6-8 16,-23-2-13-16,-10 23-12 16,-11-18-11-1,-22-9-2-15,11 15-3 0,1 3-1 16,11 7 1-16,-2 15-1 0,2-17 0 15,-1-17 0 1,6 12 0-16,9 7-2 16,18 6 2-16,6 8-8 15,3-15-67-15,-3-5-39 0,-4 5-90 16,12 0-256-16,12 12 320 16</inkml:trace>
  <inkml:trace contextRef="#ctx0" brushRef="#br0" timeOffset="190217.55">11994 13613 951 0,'-5'-2'518'0,"-17"-6"-130"16,16 5-122 0,-7-5-33-16,4 8-87 15,18 5-42-15,-10-1-56 0,-5 13-15 16,3-16-18-16,3 9-5 16,-9-4-4-16,19 5-1 15,-14-4 4-15,-5-7-14 16,9-6-85-16,-8-19 293 0,22-1-181 15</inkml:trace>
  <inkml:trace contextRef="#ctx0" brushRef="#br0" timeOffset="191899.54">12564 13226 352 0,'2'-5'236'0,"7"2"-13"16,-5-11-44-16,1 0-12 15,0 4-31-15,-1 4-17 16,-3 6-21-16,1 10-6 16,-2-14-8-16,-2 2-3 15,1 8-10-15,-1-6-10 16,1 0-17-16,0 0-8 15,-5 13-9-15,-26 27-3 0,18-19-5 16,-3-1-2 0,0-4-3-16,4-1-3 0,4 2-4 15,-12-8-1-15,7-9 0 16,6 2 2 0,10-2 0-16,9-5-2 0,8-1-4 15,1-6-2-15,-6-10-2 16,7-1-4-16,4-3-5 15,-1 6-1-15,-2-1 1 16,2 5 3-16,-1 2 3 16,-3 8 0-16,2 15 0 15,1 3 0-15,-10 19 0 16,1-15 2-16,-4 11 3 16,-5 4 0-16,-4-1 4 15,-11 0 4-15,-7-7 2 16,-3 6 1-16,-6 3 1 15,1 0 0-15,-8-3 2 16,-5-6 3-16,9-6 2 16,-3 3 0-16,-4-7-4 0,13 3-3 15,-5-7-3-15,10-10-1 16,1-5 0 0,-8-11-2-16,14-3-1 0,-8 4-2 15,21-4-4-15,0 2-1 16,-9 2-1-16,6-1-1 15,-4 7 0-15,3 0-1 16,9 5-6-16,0 5 0 16,10 8 3-16,18 10 4 0,-9 4 7 15,9-2 4 1,1 3 1-16,-15-2-1 0,13-7-1 16,-2 4 1-16,-2-7-2 15,3-1 0 1,-2-2 0-16,-3-11 2 0,-1 1 1 15,-7-16 1-15,5-2-15 16,5 4-21-16,4-12-57 16,-3 6-48-16,4-5-61 15,0 1 112-15</inkml:trace>
  <inkml:trace contextRef="#ctx0" brushRef="#br0" timeOffset="192867.3">13409 13172 986 0,'63'-32'433'0,"-63"32"-199"15,-2 0-40-15,0 3-59 16,1-4-27-16,0 0-45 16,1 1-5-16,0 0 1 15,-1 0 1-15,0 0-8 16,0 0-9-16,-14 10-13 16,-19 39-4-16,7-39-11 15,-11-5-2-15,2-5-5 16,2 3-2-16,2-2-1 15,9 4-1-15,6-3-1 16,-1 4-1-16,10-13-1 0,-1 5 1 16,5 3-1-1,1-2 1-15,2 3 0 0,0-3 0 16,0 0-1 0,1 0-1-16,0 0-3 0,0 0 0 15,0 0-1-15,-1 1 1 16,0 0 2-16,0 0 0 15,-4 15 1-15,-8 32 0 16,3-29 0-16,0 7 0 16,1-8 0-16,0-5 0 0,1 4 0 15,0-5 0-15,5-4 0 16,-1-5 0-16,4-4 0 16,-5 2 1-16,5-1-4 15,0 0-3-15,0 0-8 16,0 0-5-16,0 0-7 15,17-4 0-15,29-36 1 16,-24 29 5-16,4 7 6 16,-4-6 5-16,5 11 3 15,-8-2 0-15,-2 3 0 16,0 15 1-16,-7-4 3 16,5 7 2-16,-5 1 2 15,-4-6 3-15,-8 10 3 16,-8-1 0-16,-2 3 1 15,-8-3 0-15,4 9 2 16,1-3 1-16,-11 6 3 0,5-1 2 16,-12-22 2-1,-2 1 0-15,4-10-3 16,-6 10 1-16,6-5-4 0,5 11-1 16,1-20 0-16,-2-31-1 15,-1 13-1-15,14-15-1 16,1 6-9-16,12 11-15 15,1-14-38-15,-21-2-26 16,13 13-63-16,7 0-14 16,9 11 96-16</inkml:trace>
  <inkml:trace contextRef="#ctx0" brushRef="#br0" timeOffset="193903.479">13730 13269 399 0,'-85'-33'302'15,"79"28"27"-15,5-1-114 16,0 2-28-16,1 8-52 16,1-3-20-16,-1-2-22 15,0 0-8-15,0 0-2 16,14 1 0-16,32-2-11 16,-6-6-5-16,1 9-16 15,-11-22-11-15,3 23-13 16,0-6-8-16,-12-6-10 15,5 20-4-15,-3-8-2 16,-21 12-2-16,8 12 1 0,-8-22 0 16,-15 19 4-1,0-7 1-15,-9-3 0 0,1 11 0 16,4-11-3-16,-4 1 0 16,-11-9-1-16,6 4 0 15,-3-3 2-15,0-5 0 16,14 0 0-16,-1-1 0 0,13-4-4 15,1 1-2-15,3 3-8 16,-1 0 0 0,0 0 0-16,11 2 2 15,43 4 3-15,-39-12-1 16,9 3 0-16,-8 3 0 0,-2 5 1 16,20 8 0-16,-15 2 2 15,2 2-1-15,-3 2 2 16,-18-3 0-16,-10 7 1 15,2 2 1-15,-7 6 2 16,8 2 1-16,-6-6 2 16,4 8 1-16,-12-11 3 15,-13-4 2-15,1 10 7 16,-6-20 2-16,-7 1 5 16,11-10 1-16,3-7-2 15,-4 15-1-15,9-15-4 16,1 6-2-16,3-14-5 15,-6-26-3-15,17 6-6 16,1-1-10-16,-11-9-26 16,7 12-11-16,-1 0-25 0,-1 4-17 15,29 19-66-15,14 2-51 16,-10 6 123-16</inkml:trace>
  <inkml:trace contextRef="#ctx0" brushRef="#br0" timeOffset="194996.26">14343 13271 381 0,'0'-16'293'16,"3"8"70"-16,0-2-91 15,0 4-72-15,12 13-25 16,-16-7-54-16,-12 0-28 15,13 3-39-15,-15 3-12 0,5 8-11 16,10 3 0 0,-13 2 0-16,1-1-3 15,2 4-3-15,-13 4-3 16,1 7-9-16,7-6-3 0,-2 4-4 16,9 0 0-1,-2-3-2-15,-7-7 0 0,9-8-1 16,-1-2 1-16,2-18 4 15,7 7 4-15,0 3-2 16,0-11 0-16,2 6-6 16,-1-9-5-16,5-9-10 15,-2 4-2-15,5 0-7 16,-2 1-2-16,5-2 2 16,-4-3 0-16,10-5 4 15,3-1 2-15,13-2 5 16,2-5 1-16,7 2 4 15,3 2 2-15,-18-1 1 16,7 16 1-16,-15 4 7 16,-2 7 1-16,-3 17 4 15,-3 5 2-15,-4-2-1 0,-4 6 2 16,-6 1 0-16,-6 3-1 16,-3 10-2-1,1 2-3-15,-4-3-3 0,0-2-1 16,3 6-2-16,-8-14 0 15,9-4 0-15,0 1 1 16,2-13 2-16,5 5 5 16,1-18 1-16,-2-4-1 0,5-13-3 15,-3-8-5-15,3 4-5 16,11-7-2-16,2 5-3 16,10-5 0-16,4 5 0 15,-2-2 2-15,6 0 3 16,0 4 0-16,2 1 1 15,0 1 0-15,6 10 1 16,-3 3 0-16,-6-8 4 16,-1 8 1-16,-25 5 0 15,6 7-1-15,-2 11-2 16,-12 8-1-16,10 0 1 16,-12-5 0-16,-15 12 1 15,16 2 0-15,-10 1 0 16,0-2 1-16,6-6 0 15,2-1 1-15,-5-8-1 16,9-3 0-16,10-1 6 16,-6-10-3-16,29-1-3 0</inkml:trace>
  <inkml:trace contextRef="#ctx0" brushRef="#br0" timeOffset="195877.54">15493 13326 705 0,'0'0'364'0,"0"0"-102"15,0 0-53-15,0 0-74 16,0 0-32-16,0 0-36 15,0 0-5-15,0 0-3 16,0 0 0-16,-1 0-5 16,0 4-5-16,-2 6-12 15,-11 22-4-15,14-24-12 16,0-1-6-16,1-1-6 16,2-2-2-16,0-3 0 15,-3-1 1-15,0 0 1 16,0-1 0-16,12-2 1 15,31-13-2-15,-28 3-2 16,1-4 0-16,-5 6-1 16,-6-2 2-16,-2 4 3 15,-2 9 4-15,-6-4 5 16,-3-2-2-16,-1 6-4 0,-2 0-5 16,-3 7-7-16,2-2 1 15,1 7-1-15,-1-7 1 16,8 2-1-16,-2 0 0 15,4-5-1-15,2 2 2 16,0-8-27-16,0 3-31 16,0 0 477-16,1 0-338 15</inkml:trace>
  <inkml:trace contextRef="#ctx0" brushRef="#br0" timeOffset="197879.93">16221 13007 228 0,'13'-6'159'16,"0"1"-6"-16,-7-2-15 15,3-4 1-15,-2-1 9 16,6 2 4-16,-3 9 7 15,1-7-2-15,-8 7-9 16,-11 1-4-16,6-7-18 16,-10 7-8-16,8 0-15 15,12 2-11-15,-14 2-28 16,15 0-18-16,-11 1-28 16,-9 5-8-16,0 8-6 15,-2 2 1-15,0 19 2 16,-4-9-1-16,1 15 1 15,-17-4 1-15,10-2-2 16,6 8-1-16,-1-20-1 16,9 0 0-16,-6-7 1 15,-3-9 0-15,8-2 1 0,-1-1 4 16,5-7 6-16,3 2 1 16,1-10-2-16,3-5-2 15,1-5-10 1,3-4-2-16,5 6-1 0,-1-2-1 15,3 2-1-15,2 1 0 16,-3 7-6-16,7 9-3 16,-8 6-1-16,-6-9 0 15,7 7 5-15,-1-1 4 16,15 4 3-16,-2 12 2 16,8-5 0-16,-4 6 0 0,1-10 0 15,7-6 1-15,-2 3-1 16,2-6 2-16,-11-3 0 15,8 1-2-15,-1-12-33 16,-7 1-24-16,9 7-66 16,-11-14-45-16,0 9 106 15</inkml:trace>
  <inkml:trace contextRef="#ctx0" brushRef="#br0" timeOffset="198268.68">16683 12838 967 0,'-2'-8'440'0,"0"7"-191"0,0 7-60 15,6-5-74-15,1 6-34 0,-14 4-43 16,0 7-8 0,-15 12 0-16,2 7 5 15,7 8 6-15,-14 10 1 16,4 0-2-16,-5 14-6 0,5 1-12 16,-2-20-5-16,-3 8-6 15,-5-22-2-15,1 10-3 16,9 1 0-16,-1-7-1 15,1-4-1-15,13-14-4 16,2-4-15-16,6-12-38 16,4 2-24-16,6-19 132 15,-2-9-61-15</inkml:trace>
  <inkml:trace contextRef="#ctx0" brushRef="#br0" timeOffset="200829.6">5742 16197 527 0,'-15'-31'291'0,"14"27"-70"15,-1-5-68-15,10 2-17 0,-9 7-39 16,2 1-11-16,11 8-10 16,-6-8-2-16,14 1 3 15,-7-15 1-15,7 0-2 16,7 3-2-16,5 5-11 15,11 1-9-15,-4-4-15 16,-2 12-9-16,1-13-9 16,3 8-4-16,0 9-7 15,-8-13-2-15,-3 2-1 16,1 15-2-16,-15-16-1 16,-2 11 1-16,2 9-21 15,-17-19-30-15,2 16-91 16,12-8 362-16,-7 2-201 15</inkml:trace>
  <inkml:trace contextRef="#ctx0" brushRef="#br0" timeOffset="201259.99">5839 16359 728 0,'-1'-1'350'0,"-4"1"-113"15,2 0-26-15,3 0-47 16,0 0-23-16,0 0-43 16,0-1-16-16,0 1-18 15,17 2 3-15,26 13 1 16,-19-6-3-16,3-1-3 16,4-14-5-16,5 6-18 15,2 1-6-15,6 1-14 16,-1 3-6-16,-12-12-6 15,-1-3-1-15,-16-3 9 16,-6 3-12-16,10 7-79 16,-8 3-19-16,9 10 44 0</inkml:trace>
  <inkml:trace contextRef="#ctx0" brushRef="#br0" timeOffset="-205955.241">7149 15879 514 0,'2'-1'307'16,"-4"-1"-57"-16,3-1-60 16,-1 3-29-16,0 0-46 15,0 0-20-15,0 0-15 0,0 0-4 16,0 0-4-16,-1-1 1 15,0-1-7-15,-1 2 0 16,1 0-5 0,0 0-4-16,0 0-7 0,0 0-5 15,-21 3-14-15,-19 46-8 0,10-30-11 16,-5 8-5 0,14-3-3-16,-2 10-2 15,4-6-1-15,-1-9 0 0,-1 3-1 16,8-8 0-16,5 16 0 15,3 4-1 1,6-10-1-16,0-2 0 0,0-7 0 16,8-3 1-16,6 11 0 15,1-8-1-15,10-6 2 16,2-9 0-16,8-2 0 16,17 4 1-16,-5-12 0 15,1 0 1-15,4-6 2 16,-13-4-1-16,5 5 2 15,1-7 1-15,-15-8 0 16,-3-7 2-16,-4-2-1 16,-8-5 1-16,-4 1 1 15,-4 3 0-15,-15 0 3 16,-3 9 2-16,-10 2 2 16,1 7 0-16,-6 12 2 0,-3 3-1 15,2 8-3-15,-9-4-1 16,6 1-5-16,7 6-4 15,-15 1-1-15,11 5-2 16,4 10 0-16,-5-16-1 16,20 6 0-16,0 6-1 0,7-10-15 15,-1 14-38 1,9-15-92-16,14-5 532 16,-1-4-329-16</inkml:trace>
  <inkml:trace contextRef="#ctx0" brushRef="#br0" timeOffset="-205541.57">7660 16187 852 0,'38'-48'457'0,"-39"36"-86"0,-5 7-108 16,3 2-78-16,-1 8-43 16,-4 9-60-16,6-3-13 0,0-3-33 15,-3-2-8 1,-2 10-9-16,12 6-5 16,-14 0-7-16,5-6 5 15,2-13-50-15,-8-1-48 0,26 9-132 16,-14-6 126-16</inkml:trace>
  <inkml:trace contextRef="#ctx0" brushRef="#br0" timeOffset="-202219.36">8448 15821 392 0,'4'-5'242'15,"-1"1"-23"-15,0 4-67 16,-3-4-19-16,0 4-28 16,0 0-9-16,0 0-7 15,0 0-2-15,0 0 1 16,0 0 4-16,0 0-5 15,0 0 0-15,0 0-4 16,0 0-7-16,0 0-15 16,0 0-8-16,6 1-5 15,-5-1 4-15,-1 0 6 16,0 0 0-16,0-1-5 0,-1 0-9 16,0 0-14-1,-19 2-6-15,-32-4-8 0,29 5-3 16,3 1-5-16,-4-9-1 15,-1 9-1-15,6-11-1 16,0 7-3-16,2 0-1 16,-1 1-1-16,8 9-2 15,-2-2 0-15,-3-5 0 16,15 2 0-16,-9-3 0 0,-4-2-1 16,10 7 0-1,-7-3-1-15,12 2 0 16,-2-4 3-16,-5 1 0 15,5-2 1-15,0 0 1 0,0 0-1 16,3 3 1-16,-3-3 0 16,0 0 0-16,1 6 0 15,-2 2 0-15,-4-2-1 16,-27 27 1-16,29-25-1 16,-9 3 0-16,12-1 1 15,3 3 0-15,0-4 1 16,0-7-1-16,3 4 1 15,-6 4-1-15,4-1-1 16,0-4 0-16,-7-1 1 16,3-4-1-16,-2-4 0 15,1 3 0-15,0 0 0 16,0 0-1-16,-1 0 0 16,1 1 0-16,0 0 0 15,1 0 1-15,0 0 0 16,11 3 0-16,24 2 0 0,-35-18 0 15,15 6-1-15,-2 2-1 16,11 1 1-16,7 6-2 16,-6 0 1-16,7 2 0 15,-4 5 1-15,-3 2-2 16,-2 6 0-16,-2 5 0 16,-5 1-2-16,-7-5 2 15,0 10 0-15,-9-8 0 16,-5-1 3-16,5 18 0 15,-10-17 1-15,2 3 1 0,-5 1 2 16,-6-9 0-16,-6-3 3 16,-1 5 2-16,-1-9 1 15,-12-6 0-15,3 0 0 16,2-2-2-16,9 0-1 16,4 0-1-16,9-1 1 15,3-3-1-15,-21-5-3 16,15-3 0-16,4 9-2 15,-3-7-1-15,13 1-1 16,11 9 3-16,-10-9-29 16,-4-6-26-16,4 8-83 15,-6-10-45-15,7 4-216 16,7 14 253-16</inkml:trace>
  <inkml:trace contextRef="#ctx0" brushRef="#br0" timeOffset="-201705.13">8790 15757 799 0,'0'-5'422'0,"-2"3"-100"16,-2-7-80-16,0 9-100 16,0 0-33-16,-2 5-41 15,1 8-7-15,0 9 9 16,0 5 3-16,-7 6 5 16,4 8-3-16,-1 3-13 0,-2-4-7 15,1 5-20-15,3 6-8 16,-11-13-13-16,7 0-4 15,3-12-1 1,-22-3-1-16,20-9 0 0,-12 9 2 16,21-1 1-16,6-18 5 15,-10 2-31-15,5-13-33 16,-1-1-90-16,-2-12-32 16,24 1 98-16</inkml:trace>
  <inkml:trace contextRef="#ctx0" brushRef="#br0" timeOffset="-200892.83">9377 15765 698 0,'5'-6'349'0,"0"2"-97"16,0 4-60-16,1 4-10 0,-2-5-25 16,-4-14-26-16,1 12-35 0,-1-2-5 15,-3 1 1-15,2 4-2 16,0-1-22-16,0 0-11 15,-19-6-21-15,-34-4-9 16,19 13-13-16,3 16-5 16,-11-15-5-16,-8 6-1 15,19 8-2-15,-17-17 0 16,14 15 0-16,15-10 0 16,-17-5-1-16,20 7 0 15,5-2 0-15,4 7-2 16,5-7-3-16,6 3-1 0,6 2 0 15,1-3 2-15,16 8 2 16,-4 2 0 0,-5-3 1-16,3 2 0 0,11 4 1 15,-2-3 0-15,18 12 0 16,-6-5 0-16,-15 4 0 16,-2 12 0-16,-14-14-1 15,-4 8 1-15,-10-5 0 16,-2-13 1-16,-11 5 3 15,-1 4 0-15,-4-9 1 16,-3 2 0-16,-9 0 2 16,3-11 1-16,-5-6 0 15,2-5 0-15,19-1 1 16,-7-2-1-16,1-1 1 0,0-17-1 16,-2 10-4-1,8-16-2-15,16 6-2 16,-2 13 0-16,4-18-4 0,6 13 1 15,-2 8 0-15,12-10 1 16,-1 1 0 0,15 6 1-16,10-11 2 0,-7 2 2 15,15 2 5-15,-12-15 2 16,-6-6 8-16,7 8 2 16,-9-10 1-16,1 8-2 15,-3 4-6-15,0-7-3 16,-5 15-5-16,-11-13 2 15,6 21-51-15,-14 5 21 0,-10 9 6 16</inkml:trace>
  <inkml:trace contextRef="#ctx0" brushRef="#br0" timeOffset="-199327.12">10059 15793 527 0,'-3'2'305'0,"2"-3"-28"16,-4 1-69-16,4 0-58 16,0-1-30-16,0 1-42 15,0 0-13-15,-1-1-17 16,-2 1-5-16,3 0 2 16,-2 2 4-16,0 7-3 15,-13-3-2-15,-31 28-10 0,34-25-7 16,11 6-9-1,-5-10-2-15,18 7-1 0,8-1 1 16,-16-6 5-16,21 6 2 16,-13-14-3-16,-10-2-4 15,22-3-5-15,-16-2-1 16,13 1-2-16,2-6 1 16,-7 3-2-16,1-6-1 15,-7 3 0-15,7-1-1 16,-16 1-3-16,-14 7 0 15,10 5-3-15,-13 3-4 0,-2-5-1 16,7 5-1-16,-9 6 2 16,0 2 2-16,9 3 7 15,-6-9-27-15,3-4-73 16,0 0-8-16,4 5 45 16</inkml:trace>
  <inkml:trace contextRef="#ctx0" brushRef="#br0" timeOffset="-198289.86">10782 15864 756 0,'37'-48'409'15,"-34"40"-99"-15,1 4-122 16,-4 0-24-16,0 1-43 16,0 3-25-16,-1-1-42 15,0 0-17-15,0 1-20 16,0 0 4-16,0 14 7 0,-2 32 3 15,-5-26 1-15,5 2-2 16,-1-3-3-16,1 10-4 16,3-5-6-16,0-10-2 15,-3-5-1-15,1-11 2 16,0-4 10-16,-2 5 1 16,3 0-3-16,1 0-3 15,0-15-13-15,6-34-2 0,-2 28-2 16,-2 6-2-16,-2-6-1 15,2 8-1-15,-6 4 0 16,1-1-2-16,-4 9-4 16,-3 0-1-16,-1 3-1 15,-8 4 0-15,-1 9 3 16,-4-1 1-16,-2 8 1 16,0-4 1-16,-3 3 1 15,0 4 0-15,3-6 0 16,6 15-1-16,-4 1-1 15,9-8 0-15,15 18-2 16,-2-6 1-16,9-5 0 16,-1 7 0-16,-17-21 7 15,3 0 5-15,7 2 6 16,2-10 3-16,24 6-1 16,1-5 0-16,12-2 1 15,2 3 0-15,0-10-4 0,9 1-1 16,2-12-4-1,1-4 0-15,1 2 1 0,8-2 2 16,-17 5 2-16,2-5 2 16,-1 3-3-16,-14 1-1 15,3-7-5-15,-5 15-2 16,-14-13-3-16,-2 6-1 16,5 19 5-16,-9-11-18 0,1 10-63 15,1 5 430-15,-8-3-293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9T17:47:24.340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142">
        <inkml:traceFormat>
          <inkml:channel name="X" type="integer" max="12376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20-10-09T17:50:47.928"/>
    </inkml:context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8836 4544 353 0,'27'-34'227'0,"-23"27"0"15,0 1-47-15,-1-5-47 16,5 12-22-16,-6-6-18 16,1 2-3-16,-3 0-2 15,0 2 1-15,0 0-5 16,0 0-11-16,0 0-16 15,-1 0-10-15,0 0-16 16,0 0-2-16,0 1-15 0,0 0 0 16,-5 11 3-16,0 6-4 15,-24 33-1-15,21-17-1 16,1-7-8-16,-6 10 2 16,7-4 0-16,-4 3-5 15,-7 7 1-15,9-3-1 16,-6-3-1-16,1-5 3 15,5-5 0-15,1-3 1 16,0-7 1-16,1-3 2 0,2-6 4 16,-1-4 6-16,1-3-6 15,5-2-26-15,3-7-104 16,1-7-105-16,9-7 134 16</inkml:trace>
  <inkml:trace contextRef="#ctx0" brushRef="#br0" timeOffset="616.541">8877 4433 478 0,'-2'1'271'0,"2"-7"-60"16,-1 3-57-16,1 3-24 16,0-1-43-16,0 0-16 0,0 0-14 15,0 0 2-15,0 0 16 16,0-1 7-16,0 1-2 15,3-1-6-15,15-9-14 16,28-19-8-16,-14 11-16 16,-2-9-7-16,-1 6-13 15,7 1-5-15,-3 2-5 16,-3 8-4-16,8 4-2 16,-9 2 0-16,-5 6 0 15,-3 4-1-15,0 1 2 16,-14 7-1-16,-2 8-1 15,6 2 1-15,-22 10 0 16,20-6 3-16,-8 4 1 16,-2-9 1-16,1 0-3 15,-11 6 1-15,-3-8 0 16,-7 8 1-16,-3-11 4 0,-4 0 1 16,-7-6 1-16,-1-3 0 15,4-1 1-15,-6-7 2 16,5-6 4-16,-3 1 1 15,-8-5-1-15,13-2-1 16,-12-2-12-16,22-2-2 16,12 2-17-16,-3 7-30 0,19 2-90 15,-13 2-85-15,0 0 132 16</inkml:trace>
  <inkml:trace contextRef="#ctx0" brushRef="#br0" timeOffset="1771.143">9245 5007 329 0,'0'-1'233'16,"3"-1"7"-16,-1 0-95 15,-2 1-28-15,3-1-24 16,-3 1-1-16,0 0 2 16,0-1-1-16,0 1-1 15,0 0-3-15,0 0-6 16,0 0-2-16,0 0-2 16,0 1-2-16,0 0-20 15,-1 0-2-15,0 0-19 16,-15 8-7-16,-36 17-8 15,26-19-10-15,-6-3 0 16,5 1 0-16,5-4 0 16,3-1-2-16,6 2-3 15,5-1-2-15,-2 0-4 0,-2 0-1 16,9-1-1-16,-4-1-1 16,3 1-2-16,7 1-1 15,2-2-2-15,-5 2 2 16,17-1-1-16,33 0 0 15,-21 5 1-15,-25-2 2 16,16 9-3-16,1-6 1 16,-1 7 3-16,11 0-1 0,-19 2 4 15,-3 4-1-15,-10-1 0 16,-4 5 2-16,-3 4 1 16,-3-3 4-16,-4-5-2 15,-6 5 2-15,-4-15 2 16,4 3 0-16,-11-1 4 15,17-10 0-15,2 6 0 16,-14-11-1-16,21-8-2 16,-15-8-1-16,2 0-5 15,10 0-3-15,-5 8-6 16,9 6-4-16,-3-2-14 16,3 5-20-16,5 4-88 15,-8-2-72-15,8 2 123 16</inkml:trace>
  <inkml:trace contextRef="#ctx0" brushRef="#br0" timeOffset="2368.845">9465 5039 718 0,'-9'3'393'0,"3"3"-99"15,-7-2-111-15,2 6-62 16,-4-2 62-16,-4 0-101 15,8 0-13-15,-1 1-14 16,-21 2-11-16,22 2-15 16,0-1-7-16,-14 0-9 15,39 2-6-15,-27 0 0 16,8 3-2-16,12 0-1 0,-15-2 5 16,8-4-3-16,-5-1 1 15,-5 2-2-15,20-6-3 16,2 1 1-1,5-7 2-15,12-5 2 0,-10 2 1 16,3-11 0-16,0 2 0 16,5-2 1-16,4-9 3 15,-17 1 3-15,8-1 0 16,-13-4-2-16,-8 10-2 0,3-2-1 16,-16 3 0-16,7 6-5 15,1-2-2-15,1 7-4 16,-7-1-2-16,-5 5-2 15,-1 0 0-15,8 2 0 16,-3 2 0-16,-1-3 2 16,-4 4-1-16,0-4-18 15,9 0-33-15,3 4-109 16,5-1-75-16,2 3 140 16</inkml:trace>
  <inkml:trace contextRef="#ctx0" brushRef="#br0" timeOffset="2833.094">9812 4915 652 0,'5'-5'388'0,"-11"-4"-39"16,2 1-89-16,-16 5-96 16,17 4-38-16,1 3-38 15,-9 7-16-15,23 2-16 16,-25-3-7-16,9 9-8 15,3-6-5-15,-10 6-7 16,15 7-2-16,-17-6-11 16,8 6-1-16,-7 1-8 15,-2-7-1-15,2 9-4 16,-9-5-1-16,4 6 4 16,-10-1 1-16,20-11 4 15,5-2 1-15,2-15-1 16,4 0 0-16,-17 0-13 15,8 0-19-15,2-2-54 0,5-3-38 16,-2 3-90-16,0 0-85 16,0 0 186-16</inkml:trace>
  <inkml:trace contextRef="#ctx0" brushRef="#br0" timeOffset="3158.635">10107 4752 1065 0,'8'-1'452'0,"-5"1"-255"16,-10 1-48-16,2 8-65 15,-3 0-19-15,-4 20-28 16,12-11-13-16,-19-3-13 16,9 5-1-16,1-20 1 0,0 11 1 15,25 2-123-15,-19-12-138 16,5 1 157-16</inkml:trace>
  <inkml:trace contextRef="#ctx0" brushRef="#br0" timeOffset="3770.925">10095 5067 1097 0,'-13'-6'626'16,"13"6"-347"-16,-9 0-127 16,9 6-39-16,1 2-47 15,-16-2-19-15,14 8-21 0,-22 1-4 16,17 7-2-16,5 2 2 16,-5 4-7-16,20 2-7 15,-18 0 2-15,2-2-5 16,-17-12 0-16,-4-6 4 15,16-6 1-15,-2-6 6 16,11-4 1-16,1-7-1 16,-3-13-6-16,4-4-3 15,11 0-14-15,16-6-2 0,2 0-12 16,-4 4-5-16,4 1 7 16,-6 5 2-16,-1 6 8 15,4 11 0-15,-7 4 1 16,-13 5-2-16,2 5 2 15,0-1 3-15,-6 9 5 16,9 2 3-16,-12 9 3 16,-3 2-1-16,-2 4 0 15,-15 2-1-15,7 2 1 16,-4 1 1-16,2-3 1 16,13-2 0-16,-7-9-41 15,3-11-87-15,0-10 81 16</inkml:trace>
  <inkml:trace contextRef="#ctx0" brushRef="#br0" timeOffset="4518.478">10892 4574 606 0,'1'-1'364'16,"-1"0"-67"-16,0 0-94 16,0 0-39-16,0-1-37 15,4 1-11-15,-4 0-20 16,10-1 2-16,18-1-41 15,19 0-12-15,-8 4-11 16,-5-7-21-16,-1 3 6 16,5 0-5-16,-15-3-4 0,-1 3 0 15,-2 2-2-15,-8-3 1 16,-2 4-28-16,-17-1-38 16,7 5-111-16,-1 1-121 15,-8 7 179-15</inkml:trace>
  <inkml:trace contextRef="#ctx0" brushRef="#br0" timeOffset="4899.396">10858 4740 461 0,'-6'5'342'16,"4"-1"24"-16,4-4-140 16,4 4-31-16,2 0-44 15,1-2-15-15,1 8-5 16,-2-10-4-16,8-3-7 15,1 5-2-15,17-11-19 0,8 9-7 16,-11 2-23-16,8-3-12 16,-9 5-22-16,-1-6-3 15,2 0-20-15,-14-1-1 16,-3 3 3-16,-4 1-31 16,-19 1-159-16,20 8-146 15,-14-13 187-15</inkml:trace>
  <inkml:trace contextRef="#ctx0" brushRef="#br0" timeOffset="8043.991">12040 4436 567 0,'5'-1'281'0,"-5"-2"-83"16,0 2-39-16,0 1-51 15,0 0-10-15,0 0-23 16,0 0-5-16,-1 0-2 16,1 0-2-16,-2 0-8 15,0 12-2-15,-4 14-17 16,-14 31-8-16,11-17-12 15,-7 1-7-15,-8 4-3 16,2 3-1-16,-9-1 0 16,5-2 0-16,15-4-1 15,-8-8 1-15,7-10-1 16,6 6 3-16,-7-19 6 16,5-2 0-16,4-8 10 0,-5-12-7 15,9-4-88-15,7-6-89 16,6-19 94-16</inkml:trace>
  <inkml:trace contextRef="#ctx0" brushRef="#br0" timeOffset="8626.023">11943 4437 471 0,'-1'-1'303'0,"-4"-4"9"16,10 5-44-16,-6-2-84 15,2-2-19-15,-1 3-33 16,0 0-41-16,0 0 1 16,1-17-9-16,16-24-17 15,5 24-9-15,7 1-21 0,-1 1-10 16,3-5-13-16,-4-1-4 16,9 5-4-16,3 3-1 15,-7 2-2-15,8 2 0 16,-1 7-2-16,-9-2 0 15,-1 7-1-15,0 3-1 16,-12 2-2-16,1 7 0 0,-8 5 0 16,-4 6 0-16,-7 8 3 15,-2-1 1-15,-1 5 0 16,-5 3 0-16,-10-6 0 16,0 3 1-16,-19-7 2 15,-8-3 1-15,6-2 1 16,-8-3 2-16,14-6 1 15,3-3 1-15,4-6 3 16,4-3 3-16,-4-8 8 16,-1-3-11-16,6-9-58 15,6-2-55-15,6-3-202 16,5 1-288-16,5 10 386 16</inkml:trace>
  <inkml:trace contextRef="#ctx0" brushRef="#br0" timeOffset="9819.008">12444 4934 480 0,'0'0'248'0,"4"0"-58"0,0-2-28 16,-5 2-18-16,0-1-9 15,0 1-11-15,0 0-9 16,-1 0-24-16,1 0-10 16,0 0-12-16,1-1-3 15,0 1-4-15,-1 0-1 16,0-1-14-16,0 1-7 15,0 0-13-15,0 0-5 0,0 0-7 16,-5 7-2-16,-6 0-4 16,-45 22-2-16,20-25-1 15,-7-4 0-15,16 5 1 16,7 3-1-16,8-6 0 16,4-1-1-16,7-1-4 15,-4-5-3-15,4 5-9 16,3 1-3-16,4 2 1 15,-5-3 0-15,0 0 6 16,5 1 1-16,13 2 1 16,27 11 0-16,-22-7 1 15,7 3 1-15,-14 0 1 16,1 3 0-16,-6 1 2 16,-6 2 0-16,10 0 1 15,-11-1 2-15,-5 0 0 0,-8-6 1 16,-1 2 2-16,7 0 0 15,-13-1 1-15,3 3-1 16,-12-7 2-16,-5-1 2 16,5 1 1-16,-3-5 0 15,1 0 0-15,-2-1 0 16,9-8-1-16,0-2-1 16,8 3-3-16,6-1-3 15,1 2-3-15,3 6-3 0,1-5 1 16,-2 2-27-16,3 3-105 15,0 0-61-15,0 0-249 16,0 0 272-16</inkml:trace>
  <inkml:trace contextRef="#ctx0" brushRef="#br0" timeOffset="10393.394">12637 5033 522 0,'-3'0'350'0,"-5"0"1"15,1 2-138-15,0-1-29 16,6 3-50-16,-6 1-21 15,-1 2-36-15,-5 0-15 16,-1 1-20-16,3 6-10 16,-3-3-16-16,4 3-4 15,-6 2-9-15,7-4 2 16,2 5-1-16,-3-3-2 0,10 3-1 16,-1-3-1-16,1-4 0 15,6 4 0-15,-2-5 0 16,5-1 0-16,3-2 3 15,-1-6 1-15,4-1 8 16,-2-5 0-16,3-5 3 16,-1-5-3-16,-4-1 1 15,-1-6-2-15,3 5-5 16,-1-1 2-16,-1-2-5 16,0 8 2-16,-7-1 0 15,-17 3 0-15,13 1-1 16,-3-3-1-16,-4 3 1 15,16 0-3-15,-17 2-1 16,2 4-3-16,-2 1-5 16,-1 1-2-16,2 2-4 15,-4 1 0-15,5 6 5 0,1-3-19 16,0 4-42-16,4-2-43 16,-1 0-186-16,1 1 194 15</inkml:trace>
  <inkml:trace contextRef="#ctx0" brushRef="#br0" timeOffset="10795.848">12992 4792 835 0,'-1'-9'416'0,"-8"9"-133"15,5 0-81-15,-2 8-81 16,-6 15-32-16,3-9-42 15,9 9-18-15,-27 12-20 0,23-10-7 16,4 13-1-16,-21-1 3 16,28-7-4-16,-17-1 5 15,-1-3 2-15,-1 0-3 16,-4-2 5-16,4 3 0 16,1-8 1-16,-1-2 3 15,-6-5-23-15,7-6-26 16,-9-5-93-16,13 3-97 0,2-9 141 15</inkml:trace>
  <inkml:trace contextRef="#ctx0" brushRef="#br0" timeOffset="12609.665">13077 5048 391 0,'0'-2'242'16,"1"-3"1"-16,0 2-53 0,2-6-48 16,-1 5-7-16,-1 1-16 15,-1 0-10-15,0 2-25 16,0 0-14-16,0 0-19 16,0 0-4-16,0 1-6 15,0 0 2-15,0 3-6 16,-1 15-6-16,-7 32-12 15,2-27-7-15,2 6-7 16,-3-8-2-16,4-3 2 16,2-4 2-16,0-2 1 15,1-1 3-15,0-5 3 16,1-1 0-16,1-5 1 16,-2-1 0-16,0 0-1 15,0 0-2-15,0 0-1 0,0 0-1 16,7-7-4-16,-3-12-2 15,21-22-4-15,-17 21-1 16,9 3-1-16,-1 0 2 16,18-3 4-16,-14 0 0 15,-5 8 1-15,0-6-2 16,-10 5-2-16,-1 9-2 16,-6-1-12-16,-6 7-1 15,7 6-2-15,1-3 1 16,-1 5 9-16,0 2 2 0,-2 3 0 15,-4-1 2-15,6 2 0 16,12-1 1-16,-7 0 0 16,5 3 1-16,1-9 3 15,-10-1 2-15,8-7 5 16,5-2 0-16,-3-5 3 16,5-3-3-16,17-3-1 15,-20-1 0-15,5-5 1 16,21 4-2-16,-38-1-3 15,21-2 2-15,4 2-5 16,-28-4 2-16,4 12-3 16,-4 2-4-16,-7 5-9 15,1 5-2-15,-6 4-2 16,7 5 1-16,-4 2 5 16,-7 3 0-16,5-2 3 15,-12-2 1-15,-2 10 3 0,28-2 0 16,1 1 2-16,1-1 1 15,1-4 0-15,-10-1 2 16,36 2 0-16,-27-2 1 16,1-5 1-16,13-6 0 15,-17-3 0-15,26-2 1 16,-10-6-5-16,8-6-1 16,-12-11-7-16,15 1-4 0,15-3 1 15,-22 1 0-15,3 0 4 16,-11 0 2-16,3 5-1 15,-3 3 0-15,-4 6 0 16,-1 1 0-16,-7 3 4 16,3 9-1-16,-2-3-9 15,-1-1-1-15,0 0-4 16,0 0 2-16,0 0 6 16,-4 13 3-16,-8-1 3 15,-21 29 0-15,30-25 0 16,-4-3 2-16,4 7-2 15,-1-6 2-15,-3 3 2 16,5-4 1-16,3-7 2 0,-2 6 0 16,4-11 0-16,0 2 2 15,0 0 3-15,-2-5 0 16,0 1 0-16,0 0-4 16,2-6-4-16,4-5-1 15,26-30-5-15,-14 26-2 16,3-5-5-16,3-4-3 15,6 0 0-15,-1 4 1 16,0 3 6-16,-1 6 4 0,-9 4 4 16,1 3 1-16,-9 5 0 15,8 1 3-15,-11 13 0 16,-10-2-1-16,10 5-1 16,-30 8-1-16,6-4 0 15,13 5-1-15,-23 2 3 16,20-6-1-16,-7 11 3 15,-4-10 1-15,11-4 5 16,-1-3 1-16,7-25-5 16,-1 7-36-16,2-12-158 15,11-2-244-15,-3-6 269 16</inkml:trace>
  <inkml:trace contextRef="#ctx0" brushRef="#br0" timeOffset="12975.538">14060 4929 1050 0,'4'-8'479'0,"0"2"-205"16,2 4-45-16,-11 2-57 15,7-7-18-15,-6 2-46 16,1 6-22-16,3 10-44 16,-10 11-13-16,-2 4-8 15,-5-1-5-15,3 0-6 16,1 1-2-16,-4 6-7 16,2-3 2-16,2 2 1 15,0 6 0-15,2-6 0 16,0-8 1-16,3-7 1 15,-3-5-6-15,9-10-37 16,2 6-23-16,2-7-68 16,-2-1-44-16,-1 0-125 15,0-5-317-15,-1-20 413 16</inkml:trace>
  <inkml:trace contextRef="#ctx0" brushRef="#br0" timeOffset="13210.135">13918 5049 1028 0,'10'-7'549'0,"-7"-1"-147"0,7 0-145 16,0 4-45-16,2 4-83 15,7 2-31-15,3-2-56 16,2 0-15-16,-2 3-15 15,1 0-5-15,-3 3-3 16,-1-3 9-16,-4 0-85 16,-2-1-68-16,-7-2 88 15</inkml:trace>
  <inkml:trace contextRef="#ctx0" brushRef="#br0" timeOffset="15883.728">14462 4415 172 0,'-1'0'119'0,"0"0"-2"15,0 0-23-15,0 0 1 16,-1 0 3-16,1 0 0 15,0 0 3-15,1 0 2 0,0 0 3 16,0 0 1-16,0 0-8 16,0 0-14-16,0-1-24 15,0 0-8-15,0 0-14 16,0 0-1-16,1-4-2 16,-1 3 0-16,8-9-2 15,-1 1 0-15,31-23-4 16,-28 22-1-16,-3 3-3 15,-7 6-4-15,15-5-7 16,-2 1-4-16,4 2-8 16,19 1 0-16,-21 8-5 15,2 1-2-15,-3 6 3 16,-8 6-5-16,8-6 7 16,-7 13 1-16,16-14-1 15,-6-3-1-15,-4 14-1 16,-11-2 1-16,2 1-3 0,15-5 5 15,-22-3 1-15,16-4-4 16,-17 11 5-16,-19 2-2 16,24-4-2-16,-9-1 3 15,24-2-2-15,-12-1-1 16,-7 4 2-16,5 0-1 16,-2 4-1-16,-7 6 1 15,6-1-1-15,24-4-1 0,-26 2 0 16,21-4 1-16,-4 4 0 15,3-4 1-15,11-10 2 16,2 7 0-16,17-13 1 16,-26 6-1-16,9 1 0 15,-12-8-3-15,6 3-13 16,2-7-22-16,-6-6-130 16,15-4-173-16,-18-16 216 15</inkml:trace>
  <inkml:trace contextRef="#ctx0" brushRef="#br0" timeOffset="16566.951">15173 4281 591 0,'0'2'318'15,"-1"-1"-74"-15,-1 1-89 16,2-2-30-16,0 0-20 0,-1 0-10 16,0 0-15-16,0 0-6 15,-1 3-5-15,-5 18-2 16,-14 27-7-16,-1-25 1 16,5 1-7-16,-17 11-6 15,8 6-10-15,-5 0-10 16,-2 5-12-16,1-18-4 15,-10 10-6-15,-7 6-4 0,4 6-2 16,14 2-1-16,0-3 2 16,-7 2 6-16,4-16 1 15,5-4 0-15,2-11 0 16,18-6-1-16,-3-2 4 16,-9 3 3-16,11-11 5 15,-9 0-14-15,13-4-57 16,9-6-45-16,-10-1-115 15,9-3-96-15,2 4 197 16</inkml:trace>
  <inkml:trace contextRef="#ctx0" brushRef="#br0" timeOffset="17615.524">15477 4976 542 0,'24'-31'283'0,"-32"34"-67"15,6 1-49-15,4 7-40 16,-5 2-21-16,3-7-28 15,-9 4-15-15,5 1-21 16,7 0-6-16,-4-1-12 16,1 2-4-16,1-1-7 15,-10-6-1-15,9 4-1 16,0-3 0-16,-2-4 3 16,6 4 2-16,-4-8 4 15,0-3 0-15,3-4-3 16,-3 0-4-16,1 0-7 15,-1-2-1-15,-1-5-2 16,7-1-2-16,-6 1-1 0,1-1 0 16,2 8-1-16,-10 0 1 15,0 1-4-15,-1 11 1 16,-9 0-1-16,-3 1 4 16,2 6 1-16,0-2 2 15,-12 8 1-15,21-1-3 16,-9 3 1-16,0 2-1 15,9-2-1-15,-25 5 0 16,10 2 0-16,21-4 0 0,-4 5 1 16,19-3 4-16,-7 1 7 15,3-6 9-15,9 2 19 16,-13-6 3-16,22 0 13 16,-9-2 1-16,18-13-2 15,2 6 1-15,-2 2-15 16,-7-12-6-16,-20 13-12 15,16-16-3-15,-4-13-3 16,-4 18-4-16,16-20-5 16,-12 13-7-16,-7 1-50 15,-3 5-56-15,4 1-181 16,3 5 178-16</inkml:trace>
  <inkml:trace contextRef="#ctx0" brushRef="#br0" timeOffset="28002.3">21575 4550 304 0,'0'-1'191'0,"0"0"5"16,0 0-25-16,0-1-30 15,0 1-13-15,0 0-25 16,0 0-8-16,0 0-6 16,0-2-3-16,0 1-5 15,0 1-7-15,0-1-18 16,0 1-10-16,0 0-21 0,0 0-7 15,0 0-10-15,-1 0-1 16,-1 0 0-16,1 1 1 16,0 0 1-16,-5 3-1 15,-6 3-2-15,-5 2 0 16,-20 27-2-16,27-26 1 16,0-3 0-16,2-3 1 15,1-3 3-15,9 0 2 0,-1-1-1 16,-1 0-2-16,0 0-4 15,0 0-4-15,0-1 0 16,8-7-1-16,18-5-2 16,26-29 0-16,-26 26 1 15,-1 7-1-15,-3 6 0 16,-9-1 0-16,-1 11 1 16,-3 2 0-16,-8 6 2 15,2 10 0-15,-5 0 0 16,-1-2 1-16,-9 2 1 15,2-3 2-15,-3 2 1 16,-9 0 2-16,-3 6-4 16,4-2 2-16,-10-2-3 15,-3-2 1-15,-7 1 6 16,-7-10-4-16,0-13 3 0,15 3 1 16,7-21-1-16,0 12 2 15,9-6-2-15,-2-3-2 16,10-1-4-16,2 2-2 15,3 2-3-15,8 1-2 16,0 6-3-16,1-7 1 16,4 6 1-16,2-3 2 15,6 1 2-15,8 4-1 16,4 3 0-16,2 0 0 0,1 7 1 16,2 5 0-16,-6 3 2 15,-10 4 1-15,3 0 2 16,-6-3 2-16,-2 0-1 15,7 0 0-15,-20-6 0 16,3 0 1-16,0-9 0 16,4 8 2-16,5-19 3 15,1 0-23-15,-2-6-107 16,3-14-102-16,12 7 129 16</inkml:trace>
  <inkml:trace contextRef="#ctx0" brushRef="#br0" timeOffset="29016.345">22224 4503 581 0,'6'-1'292'0,"1"-2"-82"16,-3 3-24-16,0 4-38 16,-3-4-12-16,-1-1-28 15,0 0-15-15,0-1-11 16,0 1-8-16,0 0-16 16,0 0-4-16,0 0-10 15,0 1-6-15,-1 0 16 16,0 0 1-16,-2 0-1 0,-12 6 0 15,-30 15-20-15,26-7-6 16,-3-12-9-16,-1-2-4 16,0 0-5-16,-2-3-1 15,11 3-3-15,0-4-1 16,11 8-1-16,1-4-1 0,-5 0-2 16,6 0 0-16,0-2-1 15,0 1-2-15,0 1 0 16,-1 0 0-16,1 0 2 15,0 0-1-15,0 0 1 16,-1 7-1-16,-1 2 1 16,-1-2 0-16,1-1 1 15,0 0 0-15,-2 1 0 16,2-1 0-16,-1 0 0 16,2-4-1-16,-1 0 1 15,-4-1 0-15,6 1 0 16,-2 0-1-16,1 0 1 15,1-2-1-15,0 0-1 16,0 0-1-16,0 0-1 16,0 0-1-16,1 0 1 0,0 0-1 15,5 0 2-15,10 0 0 16,-2 0 0-16,33 1 2 16,-34 1-1-16,2 1 1 15,3 6-2-15,-6-3 0 16,1 4 1-16,0-1 0 15,-3 2 1-15,3 3-1 16,0 1 1-16,-4-2 0 16,-4-1 0-16,-4 0 1 15,-7-1 1-15,0-2 1 0,-5 9 5 16,-4 10 0-16,-12-6 0 16,-5 3 1-16,-15-21-7 15,30-8 2-15,9-1-2 16,-32 15 0-16,36-2 2 15,-24 0-1-15,-8-6-1 16,34-10 2-16,-10 4 0 16,-13 4 0-16,9-4 1 15,16-10-1-15,-16 3-2 16,10-11-2-16,5 5-71 16,-7-4-63-16,9 0-277 15,7-1 259-15</inkml:trace>
  <inkml:trace contextRef="#ctx0" brushRef="#br0" timeOffset="29850.05">22615 4642 534 0,'8'3'335'16,"-3"-1"-40"-16,4 2-80 15,-5-3-30-15,-2 0-19 16,-1 0 0-16,-2-2-5 16,0 1-9-16,0 0-39 15,0-1-24-15,0 0-35 16,-1-1-11-16,-15 1-13 15,-31-1-4-15,21 3-12 16,6 1-2-16,5 0-5 16,-21 6-2-16,19 0-1 15,2 2-2-15,-25 1-2 16,51-6 1-16,-35 8-1 16,29-6 0-16,23 4-2 15,-53 6 0-15,61-12-1 16,-52 5 1-16,12-3-4 0,31-11-1 15,-25 1 2-15,29-4-2 16,-1-7 5-16,-1 5-1 16,-1-3-7-16,-10-1-3 15,-10 2-7-15,0 1-3 16,-7 5-2-16,3 4-1 0,0 5 5 16,-3-4 2-16,0 14 9 15,-1 15 8-15,-5 43 2 16,-2-38 0-16,-11 3 0 15,13 5-1-15,-24 4-1 16,3 7-1-16,8-9 3 16,-9 0-1-16,9-1 2 15,9 7 0-15,2-14 2 16,-30 7 2-16,6-15 4 16,-7-10 3-16,-7-17 3 15,23-11 0-15,1-15-1 16,-2-5-6-16,4-3-35 15,3-7-27-15,7 4-19 16,7-4 1-16,3 14 25 16,10 1 21-16,3 5 11 15,3 5 5-15,10 1 10 0,-1 5 10 16,14 2 15-16,-1 1 7 16,10 5 8-16,-2-5-4 15,-19 6-6-15,25-6-9 16,-15-3-12-16,1 6-3 15,1-8 0-15,-22 8-31 16,-6-9-206-16,-6-3 8 16,3 0 101-16,-8-8-91 15</inkml:trace>
  <inkml:trace contextRef="#ctx0" brushRef="#br0" timeOffset="31985.678">23058 4466 216 0,'4'-3'102'15,"-1"-3"-35"-15,2-3-4 0,1 19 12 16,0-17 10-16,3 6 21 16,-4 2 0-16,1-12-6 15,0 17-1-15,-2 4-6 16,1-10 3-16,-3 0 3 15,1-8-2-15,-1-1-11 16,-6 9-6-16,0 15-13 16,-4-5-6-16,-1 13-5 15,1-6-9-15,2-3-15 16,1 10-5-16,-12-6-11 16,1 9-3-16,-9 0-5 15,-30 5-1-15,43-8-1 16,-4 5-1-16,3-13-1 15,38 3 0-15,-31 6 1 16,13-6-1-16,-5-11 3 16,-17 0 0-16,-1-7-12 0,-21 6-32 15,31-7-125-15,8-10-135 16,22-10 180-16</inkml:trace>
  <inkml:trace contextRef="#ctx0" brushRef="#br0" timeOffset="32467.665">23335 4562 458 0,'12'0'316'0,"-8"1"16"16,-1-1-95-16,13-2-93 15,-13 2-40-15,-3 4-31 16,3-3-4-16,-5-1 1 15,1 0-5-15,-11 2-11 16,-17 4-8-16,-28 5-13 16,31-7-6-16,-14 1-10 15,0-2-3-15,2 3-6 16,6 1-1-16,1 1-2 16,7-2-2-16,7 0 0 15,2-4 0-15,7-1-1 16,7 2-2-16,5-6 1 0,3 3-1 15,13 1 0-15,-6-1 0 16,4 9 0-16,-3 1-1 16,-4 1 0-16,6 1-1 15,-9 5 1-15,4 10 1 16,6-12 0-16,-8 7 1 16,3-7 0-16,0-2-1 0,-10 8-2 15,6-6 0-15,-8 11 3 16,0-12 4-16,-1 0 1 15,0-6 0-15,3-11-24 16,8-3-44-16,-3-6-177 16,9-1 159-16</inkml:trace>
  <inkml:trace contextRef="#ctx0" brushRef="#br0" timeOffset="33351.161">23742 4531 722 0,'-1'-4'389'0,"6"4"-79"16,-3-1-62-16,-2 1-90 16,-1 0-32-16,0 0-53 15,-1 0-14-15,-7 7-20 16,1 8-10-16,-6 21-10 16,-10-17-2-16,24-4 0 15,-10-1-1-15,6-5-4 16,4-1-1-16,-6-2-1 15,5-4 3-15,-5 6 5 16,6-8 3-16,10-8-1 0,-10 3-3 16,13-8-7-16,-7-5-3 15,-1 2-1-15,4-7-2 16,-13 6-4-16,8 4 0 16,-1-4-3-16,-2 11-3 15,-2-2-1-15,-3 2 0 16,-17 17-1-16,-4-5 1 0,5 4 1 15,-7 3 2-15,8 3 1 16,-2 0-1-16,5 3 2 16,-5-2 0-16,6 4 2 15,4-6-1-15,1 10 1 16,-5-3 0-16,1 1 0 16,9-1 0-16,-5-2 1 15,16 8 0-15,1-17 1 16,-2 17 0-16,13-14 0 15,-4-2 1-15,3 3-3 16,2-15 0-16,-11 1 3 16,11-5-3-16,0 6 6 15,7-4 1-15,5-2-4 16,0-12 4-16,33-7-5 16,-31 10 0-16,13 4-1 15,-39 16-1-15,-10-10-2 0,3 10-1 16,6-9-2-16,0 2 1 15,-16 13-20-15,10-7-25 16,-27 8-81-16,58-13-63 16,-33 6-152-16,2-5 209 15</inkml:trace>
  <inkml:trace contextRef="#ctx0" brushRef="#br0" timeOffset="33701.054">24067 4552 799 0,'6'-11'414'0,"-2"0"-105"16,0 6-62-16,-3 6-76 15,-2-5-23-15,1 3-47 16,0 0-17-16,0 0-27 16,0 0-20-16,0 1-11 15,-2 2-7-15,-6 26-6 0,-14 17 1 16,10-21-6-16,1 5-1 16,-2 4-2-16,-2 0 0 15,-2 3-1-15,-1 0 1 16,-1-4 1-16,2-1-1 15,5-8-42-15,-4-11-57 16,15 0-177-16,-5-6 169 16</inkml:trace>
  <inkml:trace contextRef="#ctx0" brushRef="#br0" timeOffset="34351.483">24730 4635 673 0,'10'-6'385'0,"-3"1"-55"16,-7 0-70-16,0 3-84 15,-2 2-40-15,1 0-50 16,0 0-14-16,-7 2-24 16,-5 3 2-16,-33 29-6 15,21-12-6-15,-1-2-5 0,-7 4-10 16,7 1-8-16,-1 1-3 15,-2-2-5-15,10-9 2 16,-3 1-7-16,-4-8-19 16,3-7-80-16,-3-1-59 15,11-14-209-15,14-2 227 0</inkml:trace>
  <inkml:trace contextRef="#ctx0" brushRef="#br0" timeOffset="34583.02">24501 4640 893 0,'0'-3'456'15,"1"1"-150"-15,0 7-113 16,-1-5-43-16,0 0-41 16,0 1-16-16,4 13-36 15,2 3-17-15,10 31-20 16,-7-31-6-16,-3 5-6 15,2 1 0-15,1-2-2 16,-1 1 0-16,3-13-9 16,0-3-55-16,4-21 42 15</inkml:trace>
  <inkml:trace contextRef="#ctx0" brushRef="#br0" timeOffset="35485.997">25477 4448 621 0,'0'-17'373'0,"4"7"-62"15,-1 0-96-15,-4 7-37 16,-7 20-72-16,7-14-25 15,-10 0-40-15,-1 6-9 16,9-3-5-16,-24 31-3 16,12-7-2-16,-3 4-2 15,-24-5-6-15,9-7-2 16,-13 13-4-16,12 3-2 0,5-4-1 16,11-4 0-16,7 2 0 15,9-16-1-15,-1 2-1 16,-5 9 0-16,0-18 2 15,-7 8 1-15,14-6 6 16,1-8 6-16,-3 2-49 16,1-16-42-16,4-6-146 15,0-4-251-15,19 0 310 16</inkml:trace>
  <inkml:trace contextRef="#ctx0" brushRef="#br0" timeOffset="36283.252">25676 4645 589 0,'-1'-1'387'0,"-1"1"-9"16,-2 0-193-16,3 0-43 15,0 0-72-15,0 0-13 16,0 0-18-16,-9 3-4 0,-10 2-4 16,-27 41-6-16,27-24-5 15,-2-3-1-15,2 6-4 16,4 2-3-16,3-5-4 16,4 4 0-16,3-15-1 15,-2-2 1-15,4-6 0 16,-1-4 0-16,7-1-3 15,-2 0 0-15,0 1-5 16,2-5-2-16,6-14-7 16,19-25-3-16,-16 31-2 15,3-9-2-15,8 2 0 16,3-2 2-16,6 0 4 16,7 0 2-16,-1 9 5 15,-8-1 3-15,1 3 7 16,-14 5 0-16,0 6 3 0,7 4 0 15,-17 10-1 1,1 4 0-16,-18 3-1 0,-2 1 0 16,-2 1-3-16,4 3 0 15,0 1-1-15,-2-2-1 16,14-1 2-16,-10-1 0 16,10-8 7-16,-3-5-2 15,-12-4 3-15,8-8 1 16,3-4-9-16,10 1 0 0,-3-11-6 15,2 1-3-15,4-5 1 16,-16 6-2-16,6-8-3 16,26 3-3-16,-3 0-3 15,14-5 1-15,6 13 6 16,-23 2 2-16,-2 3 5 16,5 2 1-16,-10 6 2 15,-2 3 1-15,-1 3 2 16,-4 3 1-16,-1 3 0 15,-6-2 3-15,0 9-3 16,-1 1-1-16,-6 2-4 16,2 16-1-16,-5-16-1 15,-1-1 0-15,5-3 2 16,0-19 1-16,4 7 5 16,0 1 0-16,3-6 2 15,0-2-12-15,3-4-80 0,-3 3-76 16,0 0 93-16</inkml:trace>
  <inkml:trace contextRef="#ctx0" brushRef="#br0" timeOffset="37001.348">26286 4677 539 0,'6'-1'329'0,"2"0"-11"0,-2 0-48 15,2 1-74-15,-8 0-29 16,0 0-55-16,0 0-24 15,-1 0-27-15,0 0-3 16,-29 7-8-16,-43 39-7 16,63-35-14-16,2-3-9 0,18-1-9 15,-19 8-2-15,-7 8-3 16,-11 3 1-16,25-12-3 16,24-17 1-16,-14 3 0 15,29-4-2-15,-25 9-1 16,1 13 1-16,4-4 1 15,-23-8 2-15,27-10 3 16,-9 1 1-16,16-14-1 16,-5 2 1-16,0-3-2 15,0-6-1-15,-8 2 1 16,-3 2 0-16,-6 1 0 16,0 3-1-16,-7-1-2 15,-4 2-2-15,-4 3-3 16,-6 2-3-16,2 7-2 15,-2 2 0-15,2 2 0 0,-4 0 0 16,-1 1 2-16,1-1 0 16,2 2 0-16,2 2-1 15,6 0-49-15,2 2-44 16,7 3-98-16,-2-3-71 16,-4-5 165-16</inkml:trace>
  <inkml:trace contextRef="#ctx0" brushRef="#br0" timeOffset="37500.087">27136 4409 812 0,'4'-15'425'15,"-16"-1"-109"-15,23 5-81 16,-26 24-82-16,30-14-34 16,-10-4-45-16,-4 5-15 15,11 11-25-15,-35 5-9 16,-9 14-12-16,1-2-3 0,2-1-1 16,-6 13-3-16,6 0 2 15,4 1 0-15,2-5-2 16,1 1 2-16,4 3 0 15,1-8 0-15,1 2 0 16,5-13 1-16,4-6 2 16,-1-3 3-16,8-9-5 15,-4-1-28-15,2-10-165 16,1-2-308-16,8-3 316 16</inkml:trace>
  <inkml:trace contextRef="#ctx0" brushRef="#br0" timeOffset="38732.139">25015 4998 184 0,'-1'-1'150'0,"0"-1"41"16,0 1-19-16,0 0-32 15,0 0-13-15,0 0-14 16,0 0 3-16,0 0 3 16,0 0-2-16,0 0-18 15,-1 0-17-15,2-1-24 16,0 1-7-16,8-2-5 15,5-1-2-15,31-5-9 16,-24 9-6-16,2 4-13 16,9 5-5-16,-9-5-6 15,6 2 1-15,-3-5-3 16,2-1 0-16,14 0 0 16,-2 0 11-16,19 6 4 0,-6-6 2 15,3 1 4-15,1-1-7 16,-2 1 7-16,7 4-3 15,-6-2-3-15,0 1-3 16,-8-4-7-16,1 2 3 16,-1-1 8-16,1 0 4 15,3-1 1-15,-9-4 0 16,9-2-8-16,3 4-5 0,-4-2-5 16,-3 0-2-16,3 0-2 15,-6-1 0-15,2 2 0 16,2 2 0-16,-3 2-1 15,0 0 0-15,-1-2 0 16,6 6 1-16,-16-3 0 16,0 2 1-16,1 1 1 15,-8-5 1-15,13-1 2 16,0-2 1-16,-1 1 0 16,-1-2 2-16,3-2-3 15,17 7-4-15,-6-5-2 16,6 1-3-16,-10 1 0 15,-17-13 2-15,9 12 1 16,-4-1 1-16,1 2 3 16,-1 5 3-16,-9 1 6 15,-1 2 2-15,-3 1 3 16,-3-3 1-16,-6-4-3 0,4 5-1 16,-2-4-1-16,-2 2 0 15,-1-1 2-15,3-1 1 16,-9 0 2-16,-6-6-1 15,10 5-2-15,-9-3-2 16,1-3-5-16,17 6-3 16,-13-7-11-16,0-1-42 0,-3 3-96 15,-6-6-69-15,-7 13 117 16</inkml:trace>
  <inkml:trace contextRef="#ctx0" brushRef="#br0" timeOffset="42152.003">25242 5250 192 0,'0'2'149'0,"3"0"37"16,3 5-27-16,0-4-28 16,-6-2-5-16,-4 6-14 15,4-13-9-15,19 3-14 16,-17-1-1-16,16-5 1 15,-12 11 0-15,-28 15 5 16,24-13-3-16,-25 9-11 16,17-15-3-16,23-3-14 15,-14 5-6-15,7-12-12 16,-2 12-8-16,-18-11-7 16,27-2 2-16,-10 10-4 15,-21-8 0-15,1 4-10 16,-17 6-4-16,7-6-1 15,11 4-5-15,-6 2-1 16,-2-1-1-16,-2 3-5 16,-3 10-1-16,1 0 0 0,-5 8 0 15,5 2 0-15,-1-4-1 16,3 5 0-16,2-4 1 16,1 1 0-16,0-2-1 15,5 2 0-15,-3-9 1 16,9 4-2-16,8 4-1 15,-10-2 3-15,14-4 0 16,9-5-3-16,-4-2-2 0,16-4-1 16,-7 4 1-16,-1-9 5 15,4-6 2-15,3-4 0 16,4-2-1-16,4-3-1 16,6 2-1-16,-4-12-2 15,-5 2-1-15,-3 6 2 16,-9-7 1-16,-9 12 1 15,5 2 2-15,-16-1-1 16,0 11-1-16,1 5-6 16,-2 6 0-16,-2 9 1 15,6 4 4-15,-12 3 2 16,-3 0 3-16,-2 2 0 16,-6-3-1-16,4 0 1 15,-3 2 1-15,0 0-1 16,4 0 0-16,0 0-1 0,3 2-2 15,7-6 1-15,-6 1-1 16,5-2 0-16,-3-5 0 16,1 0-1-16,4-1 0 15,3-3 0-15,1-1 1 16,3-9-2-16,-2-2-4 16,4-1-32-16,-2 1-41 0,0 1-179 15,0-1 168-15</inkml:trace>
  <inkml:trace contextRef="#ctx0" brushRef="#br0" timeOffset="42736.069">25451 5286 492 0,'2'-3'319'0,"5"-3"-35"16,-2 1-52-16,1 0-21 16,-3 2-42-16,-3 2-18 15,0-1-31-15,0 1-15 0,0 1-20 16,0 0-6-16,0 0-16 16,-2 18-11-16,-20 27-20 15,5-26-9-15,-14 12-16 16,4-16 0-16,-1 4-2 15,7-3-1-15,3-5-1 16,12 0 0-16,2-4-3 16,2-4-3-16,6-1-2 15,4-1 0-15,8-1 2 16,-2-2 2-16,13-1 1 16,-5-1 0-16,5-3-1 15,4 6 1-15,-7 0 0 16,-10 0 1-1,-8 0 1-15,2 1 0 0,13 1 1 16,-7-3-1-16,-4 2 1 16,-9 1 1-16,-1-1-40 0,1 0-34 15,-1-1-118-15,0 0-105 16,0-1 186-16</inkml:trace>
  <inkml:trace contextRef="#ctx0" brushRef="#br0" timeOffset="43119.103">25718 5282 672 0,'11'-17'407'0,"-15"-3"-13"15,21 4-107-15,-10 10-84 16,-5 5-29-16,3 2-56 15,-15 8-24-15,2 4-32 16,6 10-10-16,-28 11 1 16,-1-3-8-16,31-4-10 15,-34 4-10-15,18-2-13 16,-8 3 1-16,-29 0-6 16,33-10-1-16,4-4-6 15,4-1-2-15,5-3-4 0,-4 1-1 16,4-1-24-16,1-4-17 15,-2-2-44-15,1-3-22 16,0-2-15-16,0 2-4 16,4 1-12-16,0-3-6 15,0 7-41-15,0-5-66 16,1 2 173-16</inkml:trace>
  <inkml:trace contextRef="#ctx0" brushRef="#br0" timeOffset="43384.916">25724 5518 1176 0,'3'0'567'0,"1"-5"-213"15,4 4-85-15,0 1-102 16,-12-1-46-16,-13 4-59 16,10-2-21-16,1 7-31 15,5 2-5-15,-7 2-1 0,3 4 0 16,-10-1-25-16,0 2-67 16,3-2 61-16</inkml:trace>
  <inkml:trace contextRef="#ctx0" brushRef="#br0" timeOffset="44551.523">26345 5249 566 0,'6'-1'324'16,"-3"0"-65"-16,2-1-73 16,-1 0-34-16,-2 1-30 15,-1 0-16-15,2 0-21 16,-3-1 3-16,0 2 5 15,0 0 3-15,0 0 9 16,0 0-6-16,0 0-18 16,-1 0-6-16,-4 6-24 15,-20 5-9-15,-23 10-16 16,31-10-7-16,-6-7-7 16,18 9-2-16,-9-11-4 15,-5-3-1-15,7 7-2 16,-2-6-1-16,-4 0-1 0,3-7-1 15,1 2 1-15,8 7-1 16,-3-5 0-16,11 8-1 16,-5-5-2-16,3-4 0 15,0 4 0-15,-1 0 0 16,1 0 3-16,-1 0 0 0,0 0 1 16,0 0 0-16,0 2 0 15,-3 8-1-15,-4 3 1 16,-16 31-1-16,13-30 1 15,1-3-1-15,0-4 1 16,0 1 0-16,3 2-1 16,0-1 0-16,5-3 0 15,0 0-2-15,1-6-2 16,1 2-1-16,0-2 0 16,0-1-1-16,0 0 2 15,12-2-1-15,11-5 0 16,34-12-1-16,-26 4-1 15,4 7 1-15,-8 1 1 16,-10 3 2-16,1 9 1 16,-13-4-1-16,-3 2-1 15,2 1-1-15,-6-3 1 16,1 0 0-16,0 4 4 0,-2 16 0 16,-6 25 0-16,6-26 2 15,2 0-1-15,-9-4 1 16,-1 4 1-16,3-1 1 15,-11 2 0-15,1 0 1 16,-3-2 2-16,-10-7 1 16,7-3 3-16,2-1 1 0,-1-8-2 15,8 1-1-15,4 1-3 16,-4-9 0-16,5-3-3 16,-1-3-1-16,1-5-9 15,7 8-19-15,0 2-77 16,5 2-58-16,1 1-224 15,3 2 240-15</inkml:trace>
  <inkml:trace contextRef="#ctx0" brushRef="#br0" timeOffset="45503.651">26888 5258 653 0,'3'-1'353'0,"-3"0"-69"16,0 0-30-16,-1 1-51 16,0 0-20-16,0 0-28 15,-1 0-14-15,1 0-26 16,0 0-15-16,0 0-30 16,0 0-16-16,-8-1-17 15,-19-1-6-15,-19 3-12 16,22 1-4-16,3 12-9 15,9-4-3-15,-20-6 0 16,3 6-1-16,-2 0 0 16,1-6-1-16,7 3 0 15,2-7-1-15,7 4 0 16,8 1-1-16,7 2-3 16,4 5-1-16,-2-13-3 15,-2-1-1-15,-1-3 3 16,1 4 1-16,0 0 4 15,0-1 1-15,0 1 1 0,-1 0 1 16,1 0-1-16,-1 0 1 16,0 1-1-16,0 0 0 15,0 0 0-15,-9 15-1 16,-17 23 0-16,14-30 0 16,4 1 1-16,1 0-1 0,3-1 0 15,0-1 0-15,4 0-1 16,1-1-1-16,0-3-3 15,1-3 0-15,-1-2 0 16,0 1-1-16,0 0 0 16,8-2-7-16,8-4-11 15,33-16 1-15,-26 16 2 16,-2 0 6-16,-2 6 12 16,-3-1 1-16,-3 3 1 15,2 6-1-15,1 1 0 16,-17 4 0-16,1 5 1 15,0-5 1-15,3 4 1 16,5 1 1-16,-4-1 1 16,-5 2 2-16,-1 1 2 15,1 2 0-15,-13-3 4 0,4-2 0 16,-15-6 2-16,3 0 0 16,-4-5-1-16,-4-3 0 15,3-1-2-15,-4-6-1 16,7-2-3-16,2 0-1 15,3-3-3-15,4 4-1 16,4 0-2-16,3 1-1 0,3 3-3 16,-1-2-2-16,6 5-11 15,0-1-26-15,0 0-86 16,0 0-59-16,0 0-225 16,0 0 259-16</inkml:trace>
  <inkml:trace contextRef="#ctx0" brushRef="#br0" timeOffset="46351.64">27203 5473 632 0,'-2'-6'369'0,"4"3"-54"0,-12 0-103 16,10-4-80-16,-1 1-33 16,-11-1-12-16,32 5-4 15,-25-3 7-15,10 3 14 16,-4 0 19-16,-9-6 0 16,6 5-21-16,-8 2-14 15,4 1-35-15,-18-1-13 16,1 1-17-16,-2 1-7 15,-9-2-8-15,6 2-4 16,-1 7-1-16,3-6-2 0,6 6 0 16,7 1-1-16,3-5-2 15,0 1 0-15,6 3-3 16,4-3-2-16,2 4 0 16,5 0-2-16,3-3 1 15,0-1 1-15,8-2 1 16,2 0 2-16,5-3 2 15,5 0 2-15,-7-2 4 16,-7-6 1-16,-5 2 0 16,0-3-1-16,-7 1-1 15,7 4-1-15,-7-4-3 16,-2 5-7-16,-1 4-4 16,-1 4-1-16,0-5-1 15,-2 3 6-15,-1 20 4 16,-46 35 0-16,19-24 2 0,16 9 1 15,0 0 1-15,-2 1 0 16,4 4 1-16,-3-5-1 16,11 5 1-16,-5-7 1 15,-3-4 1-15,-2-1 0 0,-11-3 0 16,3 4-1 0,-3-6 3-16,0-1 0 0,-10-6 0 15,13-1 1-15,3-7-2 16,-2-6 1-16,6-15-2 15,0-9-4-15,-3-14-14 16,4-4-11-16,22-1-17 16,-11-2-1-16,12 3 7 15,8 6 9-15,-9 0 15 16,14 6 7-16,3 2 3 16,5 4 3-16,3-4 17 15,-3 1 9-15,-1-1 12 16,-1 4 2-16,6 8-12 15,-3-4-9-15,6 10-11 16,5-7-3-16,-9 7 1 16,-2-1-27-16,-1-9-58 15,1 13 55-15</inkml:trace>
  <inkml:trace contextRef="#ctx0" brushRef="#br0" timeOffset="47240.246">28004 4820 865 0,'-1'0'399'0,"0"0"-184"16,0 0-25-16,0 0-80 16,0 0-25-16,-3 4-36 15,3-4-12-15,-1 4-9 16,1-2 6-16,1 1 17 16,4 6-1-16,11-8 3 15,17 34 0-15,-22-29-7 16,0-4-1-16,18-6-10 15,20-5-9-15,-1 0-13 16,-7-1-5-16,-16 6-1 16,-8 4 2-16,-6-7 5 15,-2 1-27-15,-4 5-86 16,-4-8-73-16,-9 13 94 16</inkml:trace>
  <inkml:trace contextRef="#ctx0" brushRef="#br0" timeOffset="47605.068">27972 5060 708 0,'-1'0'352'0,"0"0"-120"16,0 0-43-16,0 0-59 15,0 0-12-15,0 0 3 16,1 1 0-16,0-1 7 16,14 1-6-16,15 11-13 15,35-3-2-15,-33-11-20 16,-1-5-12-16,2 3-29 15,-35 1-12-15,20 0-16 16,-9 1-5-16,-23 2-8 16,22 0 0-16,-15-1-74 0,12 0-74 15,6 1-245-15,0 5 237 16</inkml:trace>
  <inkml:trace contextRef="#ctx0" brushRef="#br0" timeOffset="49989.103">28872 4692 166 0,'1'-1'160'0,"1"1"20"16,-2 0-7-16,0-1-9 16,-2 0-29-16,1 0-9 15,1 0-13-15,0 0-3 16,0-1-3-16,0 1 0 16,9-2 3-16,-9 2-3 15,0 0-14-15,3-1-13 16,-3 1-29-16,4-2-8 15,-4 2-3-15,0 0 5 0,0 1 6 16,0 0-2-16,0 0-7 16,0 0-8-16,-1 7-15 15,-8 16-5-15,-20 24-8 16,3-25-2-16,-5 19-1 16,6-14-1-16,8-7-2 15,7 16 0-15,4-17 0 16,7 5-2-16,-27 12 1 15,11-11-1-15,14-9 1 16,-7 1-1-16,9-1 0 16,5-9 0-16,-3 10 0 15,2-4 1-15,22-12 2 16,-14 7 3-16,1-10 4 16,8-3 2-16,6-4 1 15,-1-3 0-15,2-5 0 16,4-3-1-16,2 7 0 0,0-12-1 15,4 0-1-15,1-8 1 16,-39 7-1-16,32-9 1 16,-40 14-2-16,-1 1 0 15,22-11 0-15,-23 11-2 16,32-6-3-16,-26 6-2 16,1 1-5-16,-19 16 0 15,-20-5 0-15,15 1 2 16,-13 7 3-16,10 0 0 0,12-2 0 15,-1 2-1-15,8-1-2 16,-1 1-3-16,-2 1-2 16,3 4-15-16,10 1-66 15,0 5-52-15,3-3-174 16,-2 1 193-16</inkml:trace>
  <inkml:trace contextRef="#ctx0" brushRef="#br0" timeOffset="50336.735">29226 5079 805 0,'-3'-1'468'0,"-4"1"-88"0,4 0-126 16,2 0-36-16,0 0-64 16,0 0-20-16,-7 2-39 15,3-1-22-15,0 1-31 16,-16 9-12-16,-1 13-22 15,4-15-2-15,13-8 8 16,20-1-34-16,-22-2-106 16,17-3-93-16,-7 4 118 15</inkml:trace>
  <inkml:trace contextRef="#ctx0" brushRef="#br0" timeOffset="51237.845">29543 4695 457 0,'4'0'298'15,"-5"0"-20"-15,8 3-92 16,-6-4-34-16,4 1-50 16,-3-2-19-16,-3 1-18 15,1 0-3-15,0 0 8 0,12-2-1 16,8 0-7-16,35-9-8 15,-26 9-13-15,2-2-2 16,4 5-6-16,-10 4-3 16,-4 2-7-1,2 5-6-15,-13-5-8 0,0 4-4 16,-5 3 2-16,-13 0 2 16,0 4 4-16,-6-1-1 15,-7-9-1-15,-1 9-3 0,-7-8-5 16,3 1 1-16,-26 6-2 15,9-3 0-15,16-8-6 16,27-10-5-16,-9 3-12 16,30-14-1-16,-25 14-7 15,-35 1 2-15,43 8 10 16,-22-7 0-16,32 1 12 16,26 1 1-16,4-5 1 15,-2 8-1-15,-13 8 0 16,-13-4 1-16,-6 2 3 15,-8 8 5-15,7 0 6 16,-7 8 3-16,-2-4 4 16,-1-1 0-16,-9 1-1 15,-1 0 2-15,-13 0-3 16,1-3 0-16,4-3 2 0,8-1 3 16,-29-1 7-16,18 1 0 15,-17-4 2-15,14-4-4 16,39-5-5-16,-50-2-3 15,18-6-3-15,-19-3 0 16,-6 1-4-16,37-4-1 16,-5-4-37-16,2 1-35 15,8-5-123-15,1-1-169 16,5 9 227-16</inkml:trace>
  <inkml:trace contextRef="#ctx0" brushRef="#br0" timeOffset="52091.992">29976 4778 407 0,'1'2'278'0,"-3"-1"17"16,0-2-55-16,0 0-74 16,1 0-33-16,1-1-43 15,0 1-11-15,6-3-11 16,7 0 2-16,5-3 6 16,20-28 0-16,-13 28-8 15,8 2-6-15,-1-3-14 16,-1 4-8-16,-3 3-13 15,-5 1-7-15,-11 4-11 16,0 4-5-16,-8 1-2 16,-7 3-2-16,-4 11 4 15,-3-16 2-15,-8 9 0 16,5-5-1-16,-20 14-1 16,-4-1-1-16,15-12 1 15,-13 14 0-15,2-23-1 16,26 4 1-1,4-4-1-15,0 1-1 0,-26 15-1 0,11-21-3 16,35-12-6-16,-9 8-2 16,7 2 0-16,26-3 1 15,-13 4 7-15,2-7-1 16,0 2 3-16,-21 9-1 16,-1 1-2-16,-1 1 0 15,1 16-1-15,0-6 0 0,-6 5 2 16,0-4 2-16,1-8 1 15,-3 13 1-15,0 2 2 16,-8 9 3-16,-2-14 4 16,-13 1 5-16,-8-3 7 15,8 1 1-15,5 6 3 16,-2-7 0-16,-6 6 0 16,-3-3-1-16,-19-12-5 15,21-1-2-15,7-9-7 16,-9 1-1-16,16 1-3 15,-8 3-2-15,13-6-1 16,3-4-12-16,6-7-42 16,2-1-41-16,3-4-157 15,10-1 158-15</inkml:trace>
  <inkml:trace contextRef="#ctx0" brushRef="#br0" timeOffset="53021.499">30749 4758 668 0,'0'-9'377'16,"2"1"-135"-16,1 5 8 16,3 1-34-16,-3-2-47 15,-2 4-16-15,-2-2-17 16,1 1-13-16,0 0-27 16,-1 0-11-16,0 0-34 15,0 1-15-15,-19 3-18 16,-28 7-5-16,17-10-3 15,17-5-3-15,-30 15 0 16,-6 2-1-16,47-10-2 16,-46 6 0-16,26-10-2 15,32 1-1-15,-50 6 0 0,56 1-1 16,5-7 0-16,-14-5 0 16,-3 2 1-16,-17-2 1 15,4 4-1-15,17 2-1 16,-5-8 0-16,-13 11 1 15,-5 5 0-15,4 3 1 0,-3 1-1 16,7-2-1-16,-1 2 0 16,-15-11-1-16,18 12 0 15,-3-6 1-15,6-5 0 16,-19 21-1-16,11-10 0 16,8-7-2-16,-1-1 0 15,3-6-1-15,5 3 0 16,3 9 0-16,1-6 2 15,-4 1 0-15,-3 5 2 16,5-19 2-16,2 6 2 16,-6 2-1-16,9-11 0 15,-8 11-2-15,-3-2 0 16,7 3-1-16,8-4-1 16,43-2 0-16,-27 5-2 15,2-14 0-15,-20 16 2 16,3-1-1-16,-10 10 0 0,-9 12 1 15,4-9-1-15,14-5 0 16,6-2 1-16,-6 7 1 16,-2-3 0-16,-13 5 3 15,0 6 2-15,9-15 0 16,-40 14 2-16,33-4 1 16,-1 1 3-16,-12-3 2 0,2 4-2 15,-18-1 7-15,-24-9 6 16,36 3 2-16,-13-8 8 15,-24-1-5-15,23-2-6 16,-23 0-1-16,21-11-7 16,5-5-3-16,3 4-2 15,-1-5-3-15,10 3-6 16,7 5-19-16,7 0-48 16,3-1-53-16,3 7-384 15,5 0 347-15</inkml:trace>
  <inkml:trace contextRef="#ctx0" brushRef="#br0" timeOffset="54369.878">31139 4903 715 0,'14'-27'405'16,"-15"17"-93"-16,0 10-106 15,-2-1-46-15,0 3-49 16,2-2-16-16,0 0-32 16,0 0-9-16,0 0-19 15,0 0-3-15,-7 12 3 16,-2 0-1-16,-22 35-2 0,20-37-5 15,-18 12-11-15,4 1-4 16,8-2-5-16,0 4-2 16,0-11-2-16,18 3 1 15,-8-5 0-15,16-3 1 16,29-7 4-16,-27-2 3 0,-18 0 0 16,-8-2-3-1,-13-6-7-15,8-3-7 16,21-9-15-16,5 1-8 0,17-5-10 15,8-5-1-15,22 7 8 16,6-5 8-16,-7 6 13 16,-4 1 4-16,-27-2 2 15,4 1 14-15,-2-2 25 16,1 9 9-16,8 2 6 16,-17 6-11-16,-11 28-17 15,-8 8-5-15,-9 3-1 16,5 8 0-16,-3-19-4 15,1-4-2-15,-1 1-2 16,1-5-1-16,6 1-1 16,-4-3-2-16,-7 3-1 15,3-2 2-15,1-3-1 0,12-8 7 16,-1 0 5-16,2-4 0 16,-1 1-3-16,0 0-3 15,0 0-10-15,2-8-2 16,4-11-6-16,44-29-6 15,-23 20-9-15,13 5-1 16,-4-11 6-16,13 10 3 16,-16 0 10-16,1-8 3 15,-7 20 2-15,-11-4 2 16,0 25 6-16,-15 17 0 0,0 14 6 16,10-17 0-16,-4 15 1 15,-13-16 0-15,10 2-4 16,-7 9-2-16,-5-18-3 15,6 13-1-15,-9-13-5 16,-19 10 1-16,18-2-1 16,2-5 2-16,-13-5-39 15,11-5-36-15,-8-7-100 16,3-4-83-16,17-7 162 16</inkml:trace>
  <inkml:trace contextRef="#ctx0" brushRef="#br0" timeOffset="54874.99">31954 4895 603 0,'-8'10'392'0,"4"-2"-22"15,-9 3-153-15,2-1-31 16,-1-7-44-16,1 0-13 15,4-7-25-15,-5-1-18 0,3-1-39 16,4 6-12-16,-10 0-19 16,8 1-2-16,-2 6 0 15,-7 0-1-15,1 2-1 16,-2 2-2-16,3 5-6 16,-2-3-3-16,8-1-1 15,-1 0 0-15,3 1-2 16,1-5 0-16,1 3 0 15,4-4-1-15,4-2 0 16,0-1 1-16,5-3 3 16,0-1 3-16,9-4 2 15,5-3-2-15,2-3-1 16,2-2 0-16,4 0 1 16,-6 1 2-16,-5-4 2 15,-14 0 1-15,-10-2 3 16,1 2-1-16,3 4-3 15,10 3-2-15,-8-4-6 0,-2 6 0 16,-8-6-1-16,-7-1-3 16,3 6-7-16,-7-4-3 15,4 12-50-15,1 5-32 16,-2-1-86-16,5 5-68 16,-2-3 160-16</inkml:trace>
  <inkml:trace contextRef="#ctx0" brushRef="#br0" timeOffset="55307.503">32422 4618 838 0,'8'-16'467'0,"-1"8"-42"0,-7 2-188 16,-3 3-102-16,-14 2-37 16,-9 2-52-16,15 4-12 15,-3 11-13-15,-4 3-5 16,6 11-11-16,-3 2-1 15,-21 6-3-15,15-1 1 16,2 3-1-16,4 11 1 16,6-4 1-16,-6-5-1 15,3-9 1-15,-3-14-1 0,4-9 0 16,8 8-2-16,-4-8-15 16,-1-5-20-16,5-2-41 15,-7-5-30-15,8 1-58 16,1 1-30-16,-3 0-75 15,4 0-64-15,0 0 216 16</inkml:trace>
  <inkml:trace contextRef="#ctx0" brushRef="#br0" timeOffset="55880.937">32745 4631 559 0,'-3'-6'383'15,"3"2"-8"-15,0-1-129 16,4-1-27-16,-2 5-56 16,0 1-22-16,-3 0-51 15,0 0-30-15,0 0-36 16,-1 11-10-16,-14 17-9 16,-31 34 0-16,29-16 0 15,0 1 1-15,-5-1 0 16,1 4 0-16,0-20 0 0,-3-3 0 15,8-8-2-15,-1-8 0 16,3 3 1-16,-1-4-1 16,4-3-7-16,5-1-12 15,6-6-40-15,1-2-28 16,0-3-71-16,0 4-55 0,0 0-200 16,0 0 258-16</inkml:trace>
  <inkml:trace contextRef="#ctx0" brushRef="#br0" timeOffset="56304.505">33039 4840 967 0,'3'-7'445'0,"-5"0"-220"16,-12 0-58-16,-15 3-81 15,-25 5-25-15,-2-1-12 16,1 2-5-16,7 4-16 16,28-5-7-16,-9 1-9 15,-3 1-1-15,3-3-4 16,-4 0-1-16,6 1-1 0,11-1 1 16,2 8-4-16,7-2-1 15,2 4-4-15,0 5-2 16,7-3 2-16,1 0 1 15,15 1 3-15,-8 5 1 16,1-1 0-16,0 8 0 16,-5-2 1-16,14-7 0 0,0 6 1 15,-3-4 0-15,-1-2 1 16,-6-3-1-16,-8-2 0 16,8-1 1-16,-9-1 3 15,1-1 1-15,2-6-13 16,-4-2-31-16,8-1-127 15,-3-7-143-15,11 5 187 16</inkml:trace>
  <inkml:trace contextRef="#ctx0" brushRef="#br0" timeOffset="57038.522">33347 4740 513 0,'16'-1'360'15,"-19"1"39"-15,18 0-129 0,-17-3-98 16,-1 6-35-16,-2 2-49 16,5 6-19-16,7-3-35 15,-18 8-13-15,17 6-14 16,-24-4-3-16,0 11-2 16,12-5 0-16,-14-7 1 15,17 4 0-15,-11-3 0 16,4-4 0-16,12-2 3 15,-8-5 6-15,4-9 9 16,13 0 3-16,-4-7-3 16,18 6-5-16,-9-10-16 15,-6 0-11-15,1-4-15 16,-8-5-4-16,2 1 6 16,-3-7 2-16,-16 12 2 15,9-1-2-15,-6 12-6 0,-16-2 0 16,6 4 10-16,-21-1 7 15,4 8 12-15,13 9 5 16,-12 9 1-16,1-3-1 16,-9 1 0-16,0 13 0 15,10-10 1-15,8 8 1 16,0 0 2-16,-1-11 1 16,13 6 1-16,19-2 0 0,20-7 1 15,4 0 1-15,11-3 4 16,-11-4 3-16,20-4-2 15,-3-1-2-15,1-5-6 16,7 0-1-16,-19-3 0 16,8-1 0-16,-8 0-1 15,-1-2-1-15,-4 6-4 16,-33-3-2-16,0 3-18 16,-15-1-25-16,17-1-57 15,24 5-39-15,-10 1-92 16,-3 1-89-16,-18 1 206 15</inkml:trace>
  <inkml:trace contextRef="#ctx0" brushRef="#br0" timeOffset="57519.083">33619 4739 546 0,'4'-5'269'0,"-2"1"-68"16,-2 1-31-16,0 2-14 15,0 0 1-15,0 0-1 16,0 0-7-16,0 0-19 16,0 0-15-16,0 1-32 15,0 0-17-15,3 6-21 16,2 23-3-16,-12 46-3 0,-6-27 2 15,-17 2 3-15,13-5-2 16,-12-4-6-16,4-4-6 16,6 2-9-16,-11-2-3 15,30-3 0-15,-31 2-2 16,27-13-3-16,-5-6 9 16,1-11-46-16,30-9-46 15,-16-15 48-15</inkml:trace>
  <inkml:trace contextRef="#ctx0" brushRef="#br0" timeOffset="61559.562">21442 6560 319 0,'0'3'238'16,"-2"-4"5"-16,2 1-46 15,0-1-20-15,0 0-32 16,0 0-9-16,0 0-24 16,-1 0-12-16,1-1-24 15,-1 1-16-15,1 0-27 16,0 0-12-16,0 0-14 0,0 0-4 16,0 0-1-16,-1 0 1 15,0 1 5-15,-1 0 4 16,1 0 13-16,0 1 3 15,-6 11 1-15,4 0-3 16,-46 23-11-16,28-27-3 0,4 2-5 16,4-6 0-1,4 8 1-15,6-8 2 0,0-3 1 16,3 2 0-16,0-4-3 16,0-1-3-16,0 1-5 15,2-14-5-15,36-34-9 16,-24 40-11-16,10-4-11 15,-17 2 0-15,-3 8 8 16,2-7 9-16,-16 8 12 16,10 0 1-16,9 6-1 15,22 0-2-15,0 3 4 16,6 6 6-16,-25 2 20 16,-32 18 8-16,-5 3 11 15,-16 6 2-15,19-7-8 16,23-11-2-16,3 1-9 0,-12-3-8 15,-15 4-6 1,-16 0 0-16,-13-4 0 0,11-3 4 16,6-7 1-16,-1-5 0 15,3-7-1-15,-4-3-1 16,6-8-20-16,0-1-17 16,6-4-41-16,19-4-17 15,-1 1 2-15,3 1 14 16,4 5 35-16,-6 4 15 0,4 6 2 15,8 1-1-15,4 1-3 16,10 7 2-16,1 3 11 16,2 3 4-16,1 5 13 15,-3-3 6-15,11 0 8 16,-10-3 3-16,1-4-5 16,0 3-3-16,0-4-6 15,2 0-4-15,1 0-1 16,5-2 8-16,-11-2-80 15,-4-5-96-15,-1-2 104 16</inkml:trace>
  <inkml:trace contextRef="#ctx0" brushRef="#br0" timeOffset="62548.755">22005 6529 876 0,'0'1'383'0,"4"3"-186"15,-2-4-26-15,-2 0-31 16,-1 0-19-16,0 0-29 16,0 0-4-16,-2 0-12 15,-12 5-5-15,-28 16-17 16,28-12-13-16,-3-6-19 0,-2 5-6 16,-4-12-7-16,2 2-2 15,6 3-2-15,-2-10 0 16,9 9-2-16,-9 0-2 15,9 0-1-15,4 10 0 16,0-6-3-16,3 0-2 0,-2 1 0 16,-1-2-2-16,3 5 3 15,-3-1 1-15,0 2 2 16,3 4 0-16,-2-2 1 16,1-2 0-16,-1 1 1 15,-3-4 0-15,0 6 2 16,-1-1-1-16,3 0 0 15,2 3 0-15,-2-11-1 16,4 12-1-16,-5-11-4 16,3-5-2-16,3 4-7 15,-3-7-6-15,3 3-10 16,0 0-1-16,0 0 3 16,0-1 7-16,0 1 10 15,4-1 1-15,12-4 2 16,31-9-1-16,-29 12 3 15,7 0 1-15,-5 5 0 16,3 0 0-16,-5 4 0 0,-6 0 0 16,10 3 2-16,-16 0 1 15,0-1 1-15,-3 5 0 16,-9 1 2-16,-1 2 2 16,8 3 2-16,-7-1 1 15,-8 3 1-15,5-3 1 16,-10 3 3-16,4 1-1 15,-5-5 4-15,-3 2 1 16,-4-10 3-16,1 0 1 0,4-4 0 16,1-5-2-16,3-4-2 15,-2-2-1-15,4-7-2 16,-1-3-4-16,4-4-12 16,2-2-21-16,6 1-67 15,4 6-40-15,1 3-79 16,2 5-44-16,0 6-204 15,-1-3 295-15</inkml:trace>
  <inkml:trace contextRef="#ctx0" brushRef="#br0" timeOffset="63161.217">22321 6594 753 0,'6'-2'423'0,"-13"-5"-74"16,2 4-107-16,-2 13-101 15,-8-6-39-15,-6 8-31 16,3 4-5-16,-8-6-20 16,3 8 4-16,8 6-21 15,-4 1-9-15,1 0-1 16,2 3-8-16,0-7 6 15,2-2-1-15,5 1-2 16,1 0-2-16,8-4-3 16,2 1 0-16,8-4 2 15,1-4 0-15,2 0 1 16,4-3 1-16,-3-6 0 0,7-2-1 16,1-8 0-16,1-2-3 15,8-4-3-15,-4-1-2 16,-3-3-2-16,2 0 1 15,-7 1 1-15,2 3 2 16,-9 0 1-16,-12-4 0 16,3-1 0-16,-4-2-2 15,-3 1 0-15,3-6-1 0,-15-1-3 16,-3 2-5-16,1 5-20 16,-2 16-12-16,1 3-67 15,1 9 0-15,-5 4 59 16</inkml:trace>
  <inkml:trace contextRef="#ctx0" brushRef="#br0" timeOffset="64441.83">22936 6733 417 0,'8'-1'239'15,"9"2"-21"-15,-10 1-14 16,2-1-24-16,-4-4-10 16,-8-3-8-16,5 1-7 0,1 5-16 15,-6-2-7-15,3 1-21 16,-1-1-12-16,0 1-16 15,1 0-9-15,-1 0-19 16,0 0-9-16,-4 0-17 16,-8-2-8-16,-1-1-13 15,-24-2-2-15,27 9-9 16,-10-1-1-16,6 6-3 16,-3 3-3-16,1 1 3 15,5 1 2-15,-1 0 1 16,3-3 1-16,-7-2-1 15,13-1-1-15,3 3-2 16,-1 0 1-16,13 3 3 16,-3-2 1-16,7-5 3 15,-1-2 4-15,3-5 0 0,-3-1 1 16,4-5 0-16,0-2 0 16,-3-5-3-16,0 0 0 15,-3-1-5-15,9 0-6 16,-9 1-10-16,2-2-4 15,-5 6 0-15,-9 3-4 16,-2 11 0-16,-5 6 1 16,-6 4 1-16,5 2 5 0,-7 4 7 15,1 4 0-15,5 6 2 16,-10 2 1-16,10 12 3 16,-10 0 1-16,-6 10 3 15,1-1 0-15,-7-6 2 16,6 4 0-16,-1-12 1 15,6 0 1-15,-2-3 1 16,1-3 0-16,3-5 4 16,-1-2 2-16,2-4 3 15,-2-10 2-15,3-6-3 16,-3-6-6-16,3-10-20 16,-1-1-15-16,5-9-18 15,-2-3-3-15,6-1 4 16,2 0 9-16,4 3 14 15,9 6 6-15,5 4 13 16,-4-2 5-16,8-1 12 0,-4-5 8 16,8-1 17-16,9 1 7 15,1 0 5-15,6-1-1 16,9 0-11-16,6 6-5 16,-4 5-6-16,2 1-3 15,-15 4-5-15,-6-2-3 0,-10 1-7 16,-5 4 5-16,-5 5-55 15,-1-6-73-15,5 7 77 16</inkml:trace>
  <inkml:trace contextRef="#ctx0" brushRef="#br0" timeOffset="65208.537">23541 6499 277 0,'4'-4'178'15,"3"0"19"-15,-3-1-11 16,3 0-16-16,-5 0-4 16,7-1-7-16,-5-2 4 15,-1 3 10-15,3-1 2 16,-6 5-7-16,0 0-16 15,0 0-38-15,0 0-26 16,0 0-37-16,0 1-12 16,-1 0-10-16,-7 25-4 0,-20 43-9 15,5-32-4 1,-5 4-5-16,4-2-2 0,-3-10 1 16,-1 2 0-16,11-6 0 15,-4-4 1-15,11-6 0 16,10-2-2-16,-3-8-28 15,10 1-23-15,-4-9-114 16,-3-2-61-16,9-5 134 16</inkml:trace>
  <inkml:trace contextRef="#ctx0" brushRef="#br0" timeOffset="65534.539">23879 6409 934 0,'0'-4'502'0,"6"3"-156"15,-9 1-98-15,2-1-54 16,0 1-73-16,0 0-24 16,0 0-38-16,-1 2-9 15,-1 25-15-15,-47 40-4 0,47-23-6 16,-41 3-1-16,16-13-5 15,18-9-3-15,-10 6-6 16,0-4-2-16,2 4-1 16,-5 0 0-16,6-11-1 15,8-6 0-15,0-1 1 16,-5 0-6-16,11-10-33 16,0 3-34-16,-2-4-79 15,6-2-55-15,-5-3-210 16,3 2 263-16</inkml:trace>
  <inkml:trace contextRef="#ctx0" brushRef="#br0" timeOffset="65806.297">23427 6584 752 0,'-10'-3'430'16,"12"5"-70"-16,-2 1-66 16,-2-3-86-16,2-1-46 15,0 0-41-15,17 0-8 16,43 0-32-16,-32 0-9 16,0-6-29-16,-2 4-17 0,-2-4-7 15,0 1-5-15,-3 1-2 16,-6 0-15-16,-3 3-111 15,0-3-89-15,7 1 118 16</inkml:trace>
  <inkml:trace contextRef="#ctx0" brushRef="#br0" timeOffset="67257.974">24580 6584 679 0,'-1'-8'405'0,"-3"6"-30"0,4 0-98 16,-3 1-79-16,2 1-32 15,0 0-44-15,0 0-22 16,0 0-38-16,-10 5-13 16,-12 2-19-16,-33 44-4 15,22-29-4-15,-4 12 0 16,-12-4 6-16,38-1 1 15,0-7-1-15,7 0-2 16,37-1-7-16,-61 1-1 16,43-1-2-16,-18 2-2 15,-12-6-2-15,57-5-1 0,-34-6-1 16,21-6 1-16,-4-4 1 16,-4-2 0-16,-5-4-1 15,9 0 1-15,11-12-3 16,-14 1-2-16,2 3 0 15,5-15 0-15,-12 10-3 16,0-15-4-16,16-16-11 16,-18 9-3-16,-12-3-9 15,-9 14-3-15,-16 13-6 16,0 13-36-16,1 3-105 16,-3 9-128-16,-4 15 182 15</inkml:trace>
  <inkml:trace contextRef="#ctx0" brushRef="#br0" timeOffset="68090.1">25287 6678 539 0,'1'3'293'16,"23"-2"-48"-16,-16-2-16 15,6 7-17-15,-4-15-11 16,-31 18-10-16,13 5-3 0,-10-6-36 16,-5-4-19-16,30-12-43 15,-40 12-21-15,40-1-28 16,-35 18-10-16,-17 8-18 16,26-9-4-16,-40 2-2 15,30-3-1-15,7-2 0 16,-7-6 1-16,6-1 2 15,10-6-7-15,4-4-44 16,4 0-44-16,5-4-109 16,0-5-59-16,3-4 155 15</inkml:trace>
  <inkml:trace contextRef="#ctx0" brushRef="#br0" timeOffset="68322.581">25126 6649 1076 0,'-1'-4'503'16,"-3"17"-208"-16,0-4-53 16,6 1-75-16,-6 20-28 15,4-11-38-15,1 1-8 16,0 11-23-16,12-8-9 16,-9 3-20-16,3-2-4 15,10-1-19-15,-13 1-4 16,8-4-4-16,22-3-8 15,-6-19-16-15,9-11-36 16,-10-5-95-16,-18-2-77 0,15 8 131 16</inkml:trace>
  <inkml:trace contextRef="#ctx0" brushRef="#br0" timeOffset="78284.266">23924 6855 408 0,'0'-1'203'0,"0"0"-54"15,0 0-25-15,0 0-19 16,0 0-13-16,0 0-20 16,0 0-5-16,0 0-4 15,0 0 1-15,0-1-5 16,0 1-8-16,0 0-16 15,0 0-3-15,0 1-3 0,0 0 0 16,0 0-5-16,-1 0-4 16,-5 9-9-16,-5-1-2 15,-22 30-1-15,23-26-1 16,0-4-1-16,4-2 3 16,5-3 1-16,2-3 2 15,4-3-4-15,-6 2-4 16,0 0-5-16,2-4-4 15,4-12 0-15,51-26 0 0,-28 32 0 16,-7 3-2-16,-8 7-2 16,2 1-1-16,-3 4-1 15,-3 5 3-15,-4 6 4 16,-5 0 4-16,-7 4 2 16,0 6 3-16,-10-3 6 15,-4 9 2-15,2 5 4 16,0-3 2-16,-6 0-3 15,-6-9-2-15,-6-7-2 16,-6-6 1-16,5-2-1 16,8-3 3-16,3-6 0 15,3-5 0-15,10-8-4 16,1-1-4-16,6-12-10 16,4 7-9-16,4-4-6 15,5 2-1-15,5 8 3 16,4-1 3-16,-1 9 0 0,3 6-3 15,4 8-3-15,-9 2 4 16,9 8 12-16,4 5 7 16,-12-4 9-16,10 7-1 15,-6-11-2-15,-9-4-3 16,13-1 5-16,-13-11 2 16,4-4 4-16,3-6 4 0,2-5-118 15,17 3 9 1,-3-11 38-16</inkml:trace>
  <inkml:trace contextRef="#ctx0" brushRef="#br0" timeOffset="83178.928">25991 6477 366 0,'5'-4'226'0,"0"0"-20"15,1-2-36-15,3-3-55 16,26-30-13-16,-20 32-12 0,-3-1-8 15,-1 6-16 1,-1 2-11-16,-4 0-18 0,-2 0-3 16,-4 1-5-16,-1-1 4 15,0 0 6-15,0 0-1 16,0 0 3-16,0 2-2 16,-2 6-3-16,0-3 1 15,0 3 0-15,-4 7-2 16,-18 28-2-16,10-20-3 0,-7 12-4 15,-2 7-7-15,0 8-7 16,-1 0-2-16,-1-2-4 16,-4-7 3-16,2-3 6 15,6-1-1-15,4-5 5 16,5-2 0-16,6-8-5 16,4-8 2-16,-29 1-2 15,49-14 2-15,-2-6-8 16,-15-3-38-16,35-19-145 15,-44 7-266-15,12-5 280 16</inkml:trace>
  <inkml:trace contextRef="#ctx0" brushRef="#br0" timeOffset="84248.491">26157 6749 498 0,'9'-5'276'0,"4"3"-34"16,17-26-29-16,-35 28-41 15,4 0-19-15,1-2-37 16,0 1-22-16,0 1-34 15,0 0-8-15,0 0-17 16,-1 0-1-16,0 0-3 0,1 0-6 16,-1 0-8-16,1 0-9 15,4 12-1-15,-13 5-3 16,-18 34-2-16,9-33 1 16,-15 2-3-1,35-1 1-15,-15-2 3 0,1 0 1 16,4-9 1-16,-7-3 0 15,12-3 2-15,-2-3 2 16,8 1 0-16,-3-1-2 16,0 0 1-16,0 0-5 0,0 0-1 15,3-8-1-15,3-4-3 16,14-27 1-16,0 27-5 16,-4-3-5-16,-3-2-6 15,23-10-1-15,4-6-2 16,1 11 4-16,-12 3 1 15,-10 8 0-15,-10 11 3 16,5 5 3-16,7 1 4 16,-3 6 1-16,-5 7 2 15,-5-2 0-15,-5 4 2 16,-3 4 2-16,-6-6 5 16,-5-9 2-16,2 7 1 15,1-5-2-15,-5 2-3 16,-5 6 0-16,7-13 1 0,-22 6 1 15,23-8 2-15,-24-4-3 16,15 0-1-16,40-7-3 16,-27 4-2-16,2 3 0 15,15 2 0-15,-21-2-1 16,24-5 0-16,3-6 0 16,-26 1 0-16,23-3 0 15,-2-6-3-15,33 0 3 0,-5-6-2 16,-15 3 0-16,-3 5 3 15,-3 5-4-15,0 5 3 16,5-2 0-16,-9 13-1 16,-2 0 2-16,-3 7 5 15,-11 10-1-15,3-4 5 16,-2 0 0-16,-2 1-2 16,0 0-2-16,-8-3 0 15,-2 5 3-15,4-6-4 16,-1-1 0-16,3 2 3 15,7-11-3-15,-6 1-1 16,-2 0-1-16,5-6-3 16,-2 3-1-16,-4-3-22 15,6-2 3-15,-3-5-297 16,3-5 227-16</inkml:trace>
  <inkml:trace contextRef="#ctx0" brushRef="#br0" timeOffset="84846.207">26723 6790 507 0,'11'-1'299'0,"-20"1"-25"15,11 4-33-15,-13-2-51 16,7-1-25-16,16 0-29 16,-8-1-10-16,-14 3-20 15,4-3-4-15,0 1-23 16,-7 3-13-16,9 0-26 16,-8 3-14-16,-5 1-17 15,8 0-3-15,-10 1-5 16,6 4 1-16,-1-1-1 15,-5-3 1-15,18 4-1 16,-1-2 0-16,2-1-1 0,9 3 0 16,-9-5 0-16,6-3 0 15,8-4 1 1,6-2 2-16,8-4-1 0,-2-5 0 16,8-3-2-16,-14-2 0 15,9 0-1-15,0 2 1 16,-12-1 0-16,4-1 3 15,-9-2 0-15,-1 4 1 16,-5 1 0-16,-4 1 0 0,-7-1-2 16,0 4-1-16,-9 1-1 15,-5-1-2-15,-2 8-1 16,-5-3 1-16,6 3 0 16,1 3 1-16,3-2 1 15,13 6-1-15,-10-1-1 16,1-1-1-16,3 1-1 15,0 1-1-15,6 0-44 16,1 0-45-16,0-3-152 16,-6 0-330-16,2 4 382 15</inkml:trace>
  <inkml:trace contextRef="#ctx0" brushRef="#br0" timeOffset="85260.382">27283 6461 765 0,'4'0'352'0,"-5"-2"-150"16,1 3-29-16,-1-1-44 15,0 0-17-15,0 0-14 16,-4 10-3-16,-8 14-2 16,-28 25 0-16,27-11-11 15,-4 2-5-15,3 2-20 16,8 6-8-16,-4-6-17 15,-8-6-6-15,-9-4-8 16,7 4-3-16,-16-12-4 16,12 4-2-16,11-4-1 15,-7-5 0-15,11-8-1 16,3-4-1-16,3-10-13 16,5-6-54-16,7-4-366 15,4-5 302-15</inkml:trace>
  <inkml:trace contextRef="#ctx0" brushRef="#br0" timeOffset="86112.263">25583 7072 457 0,'-6'0'244'0,"4"-1"-53"15,-1 2-32-15,2-1-44 16,1 0-18-16,0 0-16 16,0 0 0-16,0 0 2 15,0 0 3-15,0 0-5 16,5 1-8-16,9 0-17 15,-6-2-9-15,36-4-10 16,-36-2-2-16,7 7-3 16,4 7 1-16,4-6-1 15,1 1-3-15,13 1-3 16,4-6-2-16,16-2 5 16,10 4 7-16,22-8 23 0,11 10 5 15,11-1-8 1,3-5-7-16,3 10-23 15,-5-4-3-15,-6 4 6 0,0 3 1 16,-40-11 3 0,-34 1 0-16,1 1-8 0,100-10 1 15,-2-4 4-15,-3 3 2 16,-53-6-1-16,-13-1-1 16,-21 0-8-16,-4 4-6 15,-16 14-7-15,-7 3-4 16,-8 12-5-16,-15-3-1 0,-10 5 2 15,-6-1 0-15,-5-2-1 16,12 9 0-16,6-3 0 16,2 0 0-16,6-4-50 15,-2-6-49-15,7-11-140 16,4-1 142-16</inkml:trace>
  <inkml:trace contextRef="#ctx0" brushRef="#br0" timeOffset="91635.774">25690 7370 83 0,'12'-2'41'0,"0"-3"-14"16,17-12-1-16,-21 10 35 15,0 2 27-15,-6 2 68 16,7-1 26-16,-16 5 15 16,-3-5-6-16,-4 1-30 15,1 3-13-15,34-6-21 16,-18 3-9-16,6 1-14 15,-17 0-8-15,-17-1-19 16,35 6-6-16,0-3-8 16,8-2-6-16,-10 4-9 15,-10 0-6-15,-3 8-15 16,-1-1-8-16,10 11-9 16,-10 1-4-16,-8 3-5 15,-6 5 2-15,-8 0 0 16,1 6 0-16,3 0 0 15,7-2 1-15,2-10 3 16,0 2 1-16,9-12-4 0,2-4-1 16,3 1 1-16,1-13 0 15,0-1-1-15,-1 2-9 16,1 1-62-16,0 0-46 16,1-5-199-16,7-12 197 15</inkml:trace>
  <inkml:trace contextRef="#ctx0" brushRef="#br0" timeOffset="92435.851">26216 7338 741 0,'-15'-2'375'0,"0"2"-115"16,2-2-36-16,6 3-69 15,33-4-30-15,12-2-42 0,-54 7-18 16,2 0-20-16,1 0-6 15,11-2-7-15,1-10-5 16,-6 4-7-16,-6 5-1 16,-34-1-5-16,40 7 0 15,0-8-7-15,-18 1-1 16,10 3-4-16,-12-1 0 16,1 0 4-16,-5 5 0 15,-1-4-2-15,4 6-1 0,6 0-3 16,1-2-1-16,1 5-2 15,5-1-1-15,1-2-4 16,9 9-1-16,-5-2 0 16,17-9 2-16,16 9 5 15,-3-6 1-15,26-3-2 16,-17 9 0-16,0 5 3 16,0-15 0-16,-1 16 1 15,-1 6-1-15,-12-2-5 16,0 11 0-16,-14-6 2 15,-5-8 3-15,-10-4 3 16,-2 2 1-16,-4-6 2 16,1 3 0-16,-5-5 2 15,-1-4 1-15,-6-6 0 0,-2-4 3 16,10-7 0-16,2-3 1 16,5-6-2-16,-7-4-1 15,11 5-6-15,24-10-3 16,5 2-1-16,22 7-5 15,-1-19 2-15,-23 12 0 16,6 5 1-16,-5-2-1 16,4 12-1-16,-1 1 2 0,-1-4 2 15,9-3 1-15,3-1 3 16,-16 5 1-16,16-5 0 16,0 4 0-16,-26 5-3 15,20 1-2-15,3 8-22 16,-35 5-44-16,8 1-200 15,0 3 178-15</inkml:trace>
  <inkml:trace contextRef="#ctx0" brushRef="#br0" timeOffset="92767.34">26303 7628 769 0,'0'-1'472'0,"0"0"-15"16,-1 0-169-16,0 0-116 16,-10 1-49-16,3 1-64 15,7-1-14-15,0 0-29 16,2 15-7-16,0 24-2 16,-9-21-17-16,13-8-151 15,-14-3 119-15</inkml:trace>
  <inkml:trace contextRef="#ctx0" brushRef="#br0" timeOffset="93685.053">26625 7361 291 0,'2'-4'245'0,"1"1"26"16,1-2-47-16,3 3-26 0,-1 2-40 16,10 8-4-16,-16 3-25 15,-8 1-8-15,-10 5-13 16,-15 4-14-16,2 10-20 16,4 3-9-16,-2 3-19 15,6-3-9-15,7-4-13 16,-3-7-3-16,12-2-5 15,-2 1-1-15,7-12-3 16,6 5-3-16,5-12-2 16,3 1 1-16,10-5 0 15,1 0 1-15,1-2-2 16,18-12 0-16,8-7-3 16,-20 1 0-16,16-15-1 15,-40 15 1-15,-12 2 0 16,37-20 1-16,-12 7 0 15,-1-13 1-15,-13 4-2 0,-6 11-2 16,-35 8-2-16,44-4-2 16,-14 10-7-16,-23 5-1 15,30 2-1-15,-21 7 0 16,12 7 3-16,-2-4 1 16,-12 5 0-16,18 2 0 15,-3-2-10-15,-14 8-26 16,15 6-103-16,-26 2-65 15,16 6-236-15,25 1 274 0</inkml:trace>
  <inkml:trace contextRef="#ctx0" brushRef="#br0" timeOffset="94484.673">27053 7334 646 0,'5'-2'336'15,"2"-2"-85"-15,-8 2-42 16,-11 1-44-16,13-1-25 16,-6-4-21-16,4 2-9 15,7 3-17-15,-9 2-13 16,3-1-26-16,0 0-10 0,0 6-13 16,-3 2-5-16,-4 4-7 15,-35 40-3-15,19-33-7 16,10-4 1-16,-3 9-3 15,7-13 1-15,9-18 5 16,-1 9 1-16,11-20-3 16,-4 5-3-16,7-4-8 15,7-7-6-15,-3 3-12 16,13-8-4-16,3 9-2 16,3 8 2-16,-20 3 10 15,-1 9 2-15,-19 1-3 16,-11 5-2-16,7 6-1 15,26-4 1-15,9 13 6 16,-21 9 4-16,27-2 4 16,-45 4 1-16,-11 9 2 15,25-11 3-15,-46 3 2 0,7 1 1 16,-9-5 0-16,-5-3-1 16,16-3 1-16,-1-5 0 15,8-15 1-15,8-1 1 16,-3-2-3-16,0-5-3 15,2-1-16-15,7-6-10 16,14-23-18-16,10 1-9 16,7 3 0-16,-22 9 6 0,19 8 12 15,-4 10 9-15,5-4 8 16,7-1 3-16,-20 25 7 16,2 4 4-16,0 6 12 15,2-3 6-15,13 0 4 16,-6-11-2-16,2 2-4 15,2 6-5-15,-10-11-1 16,11 0 0-16,-1-2 1 16,-3-8 6-16,5-5-46 15,-3 6-77-15,9-14 71 16</inkml:trace>
  <inkml:trace contextRef="#ctx0" brushRef="#br0" timeOffset="95455.037">27524 7484 448 0,'36'-2'252'0,"-18"-14"-25"16,-10 11-29-16,-10 5-28 15,1 0-9-15,-10 3-17 16,15-8-12-16,-2-11-22 0,-10 6-7 16,-9 8-25-16,-14-4-12 15,5 14-20-15,7-1-9 16,-3-4-13-16,-7 8-7 15,8-3-10-15,1 8-3 16,7-4-4-16,0 19-1 16,11-5-1-16,2-19 0 15,5 8 1-15,1-13 0 0,2 10 2 16,1 11 0 0,5-18 0-16,0 8-1 15,19-20-13-15,-11 2-8 0,1-8-11 16,7 2-4-16,-16-2 10 15,22-7 5-15,-20-4 13 16,-16-10 4-16,31 5 2 16,-14 2 0-16,6 21-6 15,8-1-5-15,-64 11-4 16,-1 4 0-16,19 11 4 16,5 6 4-16,-6 16 6 15,3 0 3-15,-26 11 6 16,-11 1 9-16,28-5 10 15,-11 13 2-15,3 6 3 16,3 1-3-16,-5-5-5 16,5-7-3-16,1-14-5 15,-3-6-2-15,7-5-4 16,5-5-1-16,-6-4 0 0,6-4 0 16,4-6-5-16,-3-3-3 15,2-9-12-15,-4-4-7 16,-4-7-4-16,2-7 0 15,19-7 4-15,5-7 3 16,7 0-7-16,7-1 0 0,-6-1-2 16,12 13 3-16,-1-12 15 15,0 6 7-15,10 8 19 16,-7 0 12-16,9 4 16 16,-1 1 2-16,-1 5-6 15,-5 1-7-15,-1 14-13 16,0 6-7-16,-3 1-5 15,4 4-3-15,-10-4 9 16,-2-6-25-16,-9 0 9 16</inkml:trace>
  <inkml:trace contextRef="#ctx0" brushRef="#br0" timeOffset="96385.18">28210 6881 454 0,'-1'-1'266'0,"0"-1"-40"15,1 1-55-15,0 0-12 16,0 0-13-16,0 0-4 16,0 1-12-16,1 0-6 15,22 7-14-15,36 5-11 16,-36-8-25-16,4-1-15 15,-1-8-26-15,0-1-10 16,-1 2-13-16,-6 0-3 16,11-1-1-16,-23 3-1 15,4 0-6-15,-9 1-14 0,-2 4-55 16,2 5-44-16,-9-6-156 16,-2 0-226-16,-13 0 325 15</inkml:trace>
  <inkml:trace contextRef="#ctx0" brushRef="#br0" timeOffset="96731.659">28195 7112 522 0,'-3'0'328'0,"16"-10"-63"15,-13 13-27-15,20-10-23 16,8 15-45-16,-13 9-13 16,24-23-34-16,-6 6-17 0,-10-4-35 15,5 8-16-15,-12-1-25 16,-3-2-9-16,5 5-10 15,-12-16-3-15,14 8 0 16,0-1 1-16,-9-5 7 16,11 2-18-16,-10-1-145 15,-10 0-242-15,-16-3 246 16</inkml:trace>
  <inkml:trace contextRef="#ctx0" brushRef="#br0" timeOffset="99267.971">29050 6754 250 0,'-7'2'219'0,"6"2"59"15,8-5-46-15,-15 1-78 16,6 0-26-16,6-3-42 16,-7 3-11-16,2 0-14 15,0 0-3-15,0 0 2 16,1 0-3-16,0 0-7 16,1 0-5-16,-1 7-8 15,-12 16-3-15,-20 32-7 16,4-21-3-16,12 7-10 15,-9 5-1-15,22-10-5 16,-6 2 0-16,-5-8-2 16,2-8-1-16,-6 5 1 15,6-5 0-15,4-9-1 0,5-10-2 16,2-3-6-16,1-1-16 16,0 1-77-16,0-1-63 15,0-2 95-15</inkml:trace>
  <inkml:trace contextRef="#ctx0" brushRef="#br0" timeOffset="100185.163">29314 6813 304 0,'-2'-1'219'0,"-3"-2"-1"16,1 1-60-16,2 1-10 15,1 0-53-15,0 0-13 16,0 0-1-16,0 0-13 16,0 0 25-16,0 1 6 0,0 0-11 15,0 0-6 1,0 0-8-16,0 0-4 0,1 0-12 15,0 0-6-15,10-3-16 16,9 0-9-16,31-8-12 16,-33 7-4-16,14 5-6 15,11-5-1-15,-24 7-3 16,23-3 0-16,-1 2 0 16,-31 6 1-16,-13 2 1 15,-8 3 0-15,-32 3 4 16,38-2 0-16,-1-5 2 15,8 2-1-15,-18 1-1 16,-13 0 1-16,12 0-2 16,-28-2-1-16,33-3-1 15,-13-4-1-15,13-3-3 16,3-3-4-16,3-7-6 0,0 4-2 16,7 0-3-1,0-1 0-15,7 5 1 0,3-2 2 16,-3 3 4-16,4 4 0 15,1-3 1-15,-4 4 1 16,18-1-1-16,-9-3 2 16,-5 8 0-16,12 1 1 15,-18 8 1-15,1-2 0 0,1 9 2 16,-4-8 0-16,5 5 0 16,16 2 1-16,-23-3 0 15,-14 14 1-15,3-19 1 16,-30 10 1-16,14-1 0 15,9-13 1-15,-12 0 3 16,8 1 0-16,-5-20 3 16,1 0 1-16,-6 4 0 15,4-1 0-15,2 5-2 16,-1 0 1-16,7-10-2 16,5-16-1-16,2 12-4 15,-2-2-3-15,12 0-14 16,-7 16-23-16,24-16-103 15,-5 14-71-15,-4 2 124 16</inkml:trace>
  <inkml:trace contextRef="#ctx0" brushRef="#br0" timeOffset="100535.268">29727 7086 814 0,'1'4'422'15,"1"2"-137"-15,-2 4-89 16,0-10-22-16,0 9-59 16,-2 4-24-16,-12 29-37 15,-2-19-13-15,3-14-20 16,3 2-5-16,12-4-6 16,-2-4-2-16,5-6-7 15,-15 6-14-15,6-3-112 16,-1-9-110-16,10 9 145 0</inkml:trace>
  <inkml:trace contextRef="#ctx0" brushRef="#br0" timeOffset="101505.303">30161 6811 594 0,'0'-2'314'15,"0"1"-74"-15,0 0-35 16,0 0-50-16,0 0-28 16,0 0-37-16,5-2-14 0,-5 2-8 15,3-2-4 1,-3 2-7-16,0 0-5 0,-2 0-20 16,1 1-9-16,-1 0-10 15,-22 11-2-15,-23 14-3 16,43-27-1-16,-45 6-2 15,58-7 0-15,-44 1-4 16,5 6-1-16,33 5-1 16,-33-5-2-16,34 1-1 15,10 3 0-15,-2-8 1 16,-7 9 1-16,25 0 0 16,-30 1-2-16,2 5 1 15,17 6-1-15,-8 0 1 16,12-2 1-16,11 4 1 15,-4-8 1-15,-11-1 0 16,-12 1 1-16,-14 16 0 16,0-8 1-16,-17 3 1 15,-3 4 1-15,8-26 1 0,-1 5 0 16,15-7 1-16,13-3 0 16,-29 10 1-16,18-14 0 15,-9-1 1-15,-24 4-1 16,30-11 0-16,-28 14 0 15,14-1-2-15,22-17-1 0,24-5-2 16,-25 3-2-16,23-1-1 16,-27 5-1-16,-18 14 1 15,21 1-1-15,-19-4 0 16,30 1 1-16,12-22 0 16,-7-4 1-16,6 1 1 15,10-2 0-15,-13 8 1 16,30-5-1-16,-9 8 1 15,-7 4-2-15,1 3 0 16,-18 1-1-16,-4 6 1 16,-11 0-3-16,-1 5-6 15,-5 5-2-15,2 0-14 16,1 6-29-16,-6-1-133 16,5 2-136-16,-3 8 195 15</inkml:trace>
  <inkml:trace contextRef="#ctx0" brushRef="#br0" timeOffset="102219.038">30425 6830 657 0,'0'-1'381'0,"0"0"-89"16,0 0-63-16,-1 0-30 15,0 0-50-15,1 0-23 16,0 0-43-16,0-1-18 16,0 1-21-16,0 0-4 0,26-5-12 15,50-10-8-15,-35 16-11 16,-8-2-3-16,-14 1-2 16,-5 8 0-16,8-5 0 15,-7 1-1-15,-7 5-2 16,-10-1 0-16,-14 1-1 15,16-2-1-15,-10 3-2 16,-17 5 0-16,-5 4 0 16,7 12 0-16,13 4 2 15,-20 3 0-15,11 7 1 16,4-18 0-16,-18 8 0 16,31-2 1-16,7-20-1 15,-14 17 0-15,-4-12-4 16,17-5-2-16,-27 5-10 15,-6-5-8-15,18-5-26 16,-12-2-16-16,24-5-39 0,0-1-34 16,2-2-110-16,-2 2-132 15,0 0 242-15</inkml:trace>
  <inkml:trace contextRef="#ctx0" brushRef="#br0" timeOffset="102469.589">30393 7015 665 0,'-1'-3'390'0,"-5"5"-18"16,3-4-104-16,3 1-81 15,11-4-28-15,19-3-55 16,71-6-27-16,-58 18-34 15,-10 12-14-15,-32-1-13 16,7-7-5-16,7 5 8 16,-2-11-26-16,9-7-140 15,-2 5 111-15</inkml:trace>
  <inkml:trace contextRef="#ctx0" brushRef="#br0" timeOffset="103718.188">30963 6930 430 0,'51'-17'258'16,"-34"10"-13"-16,-30 3-34 0,17-3-44 16,0 8-11-16,-25 3-26 15,15 1-11-15,-27-4-26 16,51-2-12-16,0 1-18 16,-6 1-8-16,15 11-21 15,-30-2-12-15,-21 14-13 16,0-6-4-16,-21 10-4 15,20 0 1 17,11-14 0-32,2 1 1 0,-16 37 1 0,14-3-1 15,-4-9 0-15,9-32 2 16,15-11 3-16,-16 9 0 16,19-6-2-16,-2-2-5 15,278-332-1007 32,-278 332 1006-31,-2 2 8-16,3-2 10 15,8 4 27-15,-11 6 64 32,-1 1 11-32,-2 18 10 15,-4 10-22-15,-20 21-54 16,6-21-11-16,0 7-15 15,-2-9-3-15,-6-15-8 0,18 1-3 16,1-11-4-16,-13 9 1 16,29-19 2-16,-7 5 2 15,-8-5 0-15,4-3-2 16,-6 3-8-16,1-4-5 16,22-17-23-16,9 0-18 15,8-9-35-15,-6-15-18 0,2 7-8 16,9-11 15-16,6 7 36 15,-12 14 20-15,12 8 32 16,-17 7 17-16,-21 6 34 16,13 7 12-16,-38 14 32 15,13-4-6-15,-1 17-10 16,-2 13-4-16,6-15-27 16,-10 15-6-16,10-14-19 15,-19 5-8-15,7-1-5 16,10-3-2-16,-16-1 1 15,17-24 0-15,-3 8-7 16,3-17-28-16,11 6-124 16,-2-13-116-16,5-3 157 15</inkml:trace>
  <inkml:trace contextRef="#ctx0" brushRef="#br0" timeOffset="104334.17">31678 6941 352 0,'0'0'263'0,"0"0"47"15,0 0-36-15,0 0-57 16,0 0-13-16,0 0-28 16,4 1-14-16,-4-1-35 15,1 4-17-15,-4 20-34 16,-17 33-13-16,3-38-20 15,-11 15-8-15,16-19-13 16,-15-2-6-16,2 25-6 0,16-32-2 16,-15 13-4-16,11 0 0 15,26-17-1-15,-36 11-1 16,6-5 1-16,37-9 0 16,-16 1 0-16,23-2 2 15,7-8-1-15,-18 5 0 16,-15-7-1-16,21 1-2 15,2 4 0-15,-12-17 1 0,15 6-1 16,-2-10 1-16,-11-4 0 16,4 16-1-16,-14 12 2 15,8-11-1-15,-3 12 0 16,-9-8 0-16,1-11-2 16,-8 6-1-16,-3 14-6 15,0 2-2-15,0-1-3 16,-1 15-1-16,-4-16-27 15,8 10-25-15,1 10-69 16,-3-15-43-16,5 6-106 16,0 3-108-16,4-2 255 15</inkml:trace>
  <inkml:trace contextRef="#ctx0" brushRef="#br0" timeOffset="104721.42">32048 6798 787 0,'7'0'441'15,"-7"-9"-98"-15,10 9-93 16,-8 0-22-16,-3-6-52 15,3 6-28-15,-3-1-42 16,0 1-19-16,0 0-29 16,0 0-6-16,-3 11-20 15,-15 11-7-15,-11 34-9 16,-14-17-5-16,25 1-5 16,-14 13-1-16,-18 1 0 15,63-17-2-15,-26 10 1 16,4-18 0-16,25-11-1 15,-42 2 0-15,35-19-2 16,3 9-13-16,-24-4-62 16,43-8-48-16,-26-2 71 15</inkml:trace>
  <inkml:trace contextRef="#ctx0" brushRef="#br0" timeOffset="105694.725">32346 6828 449 0,'7'-17'257'0,"-19"12"-29"16,3 7-31-16,11-5-38 15,33 3-18-15,-31 2-19 16,18 2-12-16,-9 4-19 0,-50 3-10 15,51 7-23-15,-54-1-6 16,18 6-11-16,21 13-5 16,-40-1-13-16,38 5-3 15,-15-3-5-15,-3-12-3 16,9 12-2-16,-5-8-2 0,7-3-1 16,2-1 0-16,-1-13 3 15,5 0 1-15,4-3 8 16,0-12 2-16,0 1-5 15,1-2-15-15,-1 3-66 16,0 0-54-16,2-3 69 16</inkml:trace>
  <inkml:trace contextRef="#ctx0" brushRef="#br0" timeOffset="106099.69">32645 6798 618 0,'-3'-2'361'0,"3"-1"-65"16,0 2-79-16,-1 0-12 15,-1 1-39-15,1 0-16 16,0 0-45-16,0 0-21 15,-9 11-22-15,-11 4-9 16,-32 34-12-16,39-19-2 16,-14 7-13-16,25 6-3 0,-9-3-4 15,2 3-5 1,10-14-2-16,-14 13-2 0,1-2-5 16,-2-11 0-16,-4-8-1 15,-17-5 1-15,42-5 1 16,-29-4 1-16,41 4 2 15,-6-11-1-15,-41 0-28 16,31-5-33-16,-28-4-139 16,19 3-138-16,30-6 205 15</inkml:trace>
  <inkml:trace contextRef="#ctx0" brushRef="#br0" timeOffset="106403.124">32258 7035 601 0,'9'-1'355'15,"-4"-4"-14"-15,-9-12-77 16,27 14-57-16,-2 2-21 0,-4 4-38 15,22 8-16-15,-35-19-42 16,-5 8-16-16,30-1-32 16,-11-4-11-16,11 17-15 15,-5-15-4-15,-9 2-5 16,-6-2-2-16,-9-12 8 16,-6 15-29-16,6-1-127 15,-6 1-114-15,20-1 146 16</inkml:trace>
  <inkml:trace contextRef="#ctx0" brushRef="#br0" timeOffset="107214.664">32668 7209 574 0,'-1'0'277'0,"0"0"-98"16,0 0-17-16,0 0-45 16,-1 0-12-16,1 0-17 15,0 0-8-15,0-1-3 16,0 0 1-16,0 0 4 16,0 1 0-16,1-1 3 15,0 0-3-15,0-1-14 16,11-1-12-16,13 0-23 15,28 1-9-15,-38-9-13 16,32 6-3-16,-27 10-5 16,-7-12 0-16,15 15-3 15,-50-7 0-15,14-2 3 16,4 15 0-16,-31-5 13 0,18 13 6 16,-20 0 8-16,-2-3 5 15,6 5-3-15,-2 3-3 16,-3-9-1-16,13 11-5 15,2 4-5-15,1-19-3 16,17 11-5-16,-29-16-1 16,19 0-1-16,4 9-1 0,2-17 0 15,18 7 1-15,-29-8-1 16,38-7 0-16,-36 14-2 16,18-15 1-16,26 4-3 15,-28 14 0-15,30-21 1 16,4 18-2-1,-16-7 2-15,5-6-1 0,15 21-1 16,-22-12 0-16,17 7 1 16,-8-13 0-16,4 11 1 15,1-6 2-15,-1-4 0 16,-4 8 0-16,10-6 1 16,-14 15 0-16,13-8 1 15,-11 6-1-15,-18-27 0 16,6 5 0-16,11 16 0 15,-19-8-8-15,-15 1-62 16,8-7-58-16,-28 0-248 16,34-10 235-16</inkml:trace>
  <inkml:trace contextRef="#ctx0" brushRef="#br0" timeOffset="107883.036">33217 6912 412 0,'3'-3'226'0,"0"0"-47"16,1-4-32-16,1 1-22 16,-3 0-1-16,-2 4 15 15,-1 1 3-15,1 1-20 0,-1 0-16 16,1 0-14-16,-1 0-2 15,0 0 2-15,-1 0 1 16,1 0-17-16,-9 2-8 16,-8 13-15-16,-25 27-9 15,19-26-19-15,-4 10-7 16,-7-8-9-16,-4 11-5 16,12 2-1-16,4 0 0 15,-9 4 2-15,17-4 2 0,13-12-4 16,3-2-1-16,27-2-1 15,-6-3 1-15,7 5 6 16,2-4 1-16,5-4 2 16,-2-3-1-16,2-8 2 15,4 2-2-15,9-13 2 16,3-1-2-16,-12-7-3 16,-2-4 1-16,-10 6 3 15,-7-17-1-15,-9-5-1 16,-12-10 1-16,-16-10-9 15,9 12-1-15,-8 12-2 16,-4 11 0-16,-4 16 2 16,-18 5 0-16,2 1 2 15,-1 10-3-15,6 0-2 16,6-1-15-16,2 7-92 16,7-3-57-16,7 5 94 0</inkml:trace>
  <inkml:trace contextRef="#ctx0" brushRef="#br0" timeOffset="139847.955">3380 6920 274 0,'-29'16'176'16,"26"-11"-2"-16,-3-5-21 15,48 6-42-15,-72 2-4 16,26-1-8-16,1-2-11 0,-12-7-13 15,22 6-4-15,-12-3-5 16,14 6-1-16,-7-3-2 16,-2-3-3-16,0 2-6 15,-2-4-3-15,1 1-2 16,0 0 3-16,1 0 9 16,0 0 2-16,-1-2-10 15,1 1-11-15,0 0-24 16,15-5-8-16,37-43-8 15,-38 31-2-15,5-4 0 16,-3 0 0-16,12 6 0 16,1 1 0-16,-5 7 3 15,-5-3 0-15,-2 7-1 16,-20 4-1-16,18 2-1 16,0 5 1-16,-8 6 3 15,18-1 1-15,-21 8 2 16,-1 1 0-16,0 2-1 15,2 6-1-15,-4-7 1 0,2 13 0 16,1-1 1-16,2-4 2 16,8 4 1-16,-1-11 0 15,5 0 2-15,-2-2 0 16,8 0 4-16,5 1 0 16,-4-3 0-16,-2-3 0 15,5 2-4-15,2-2-2 0,7-1-2 16,-1-1 0-16,9-1 1 15,-26-3-1-15,-9-3 0 16,4 2-6-16,-23-6-27 16,17 2-51-16,-2-4-223 15,-1-3 201-15</inkml:trace>
  <inkml:trace contextRef="#ctx0" brushRef="#br0" timeOffset="140477.848">4007 6866 659 0,'0'-1'340'0,"0"0"-89"16,0 0-29-16,0 0-44 15,0 0-29-15,2-1-51 16,-2 1-24-16,2-2-44 15,-2 2-13-15,0 0-8 0,0 0-2 16,-1 1 4-16,-8 19 5 16,-28 43 5-16,4-17 2 15,-6 8-2-15,2 4-2 16,-8-13-6-16,2 6-1 16,-8-12-3-16,-16-7-1 15,24 4-3-15,8-6-1 16,14 2 0-16,16 3-1 15,-12-9 1-15,-1-5 1 16,1-7 1-16,-1-8 0 0,9 0-19 16,1-4-44-16,4-5-150 15,4-1-270-15,8-6 306 16</inkml:trace>
  <inkml:trace contextRef="#ctx0" brushRef="#br0" timeOffset="141502.99">4406 7271 379 0,'2'-5'263'0,"4"3"-3"15,-4-2-51-15,4 4-15 16,-4 0-33-16,-2-1-17 16,0 1-39-16,0 0-16 0,0 0-25 15,-1 0-12-15,0 12-16 16,-1 3-8-16,-10 31-5 16,10-23-3-16,-2-6-5 15,2 3-1-15,1-6-2 16,2-1 1-16,-2-9 2 15,1-1 12-15,3-8 10 16,-4 4 0-16,1 0-5 16,0-15-11-16,4-38-15 15,1 28 0-15,-2 0-3 16,2 2-3-16,-2 6 0 16,-6 2-1-16,0 4-4 15,0 8 0-15,-10 4-3 16,-1 6 0-16,-6 7 2 15,6-1 3-15,-8 7 2 16,-9 1 0-16,8 11 0 0,-6 1 0 16,7 3 0-16,15 2 0 15,-12-7 0-15,3 0 1 16,8-10 0-16,0 5 0 16,11-2 0-16,5-4 2 15,8 3 7-15,8-7 5 16,5-7 7-16,-6 0 1 15,14-8 1-15,-7-7-2 0,14 2-4 16,3 0-1-16,-13-9-2 16,-5 12-2-16,-6-22-1 15,-4-2-2-15,-26 23-15 16,26-17-34-16,-11 21-150 16,-2 4 129-16</inkml:trace>
  <inkml:trace contextRef="#ctx0" brushRef="#br0" timeOffset="142559.609">4993 7296 282 0,'11'-8'212'15,"17"-3"-3"-15,10-4-48 16,-28 7-26-16,-3 2-33 0,-3 0-4 15,-1 4-11-15,2 1-2 16,0 3-3-16,-5-3-5 16,0 0 1-16,0 1 3 15,-1-2-2-15,0 2-3 16,0 0-11-16,-1 0-12 16,1 0-12-16,0 2-3 15,-25 9-5-15,-17 28-3 16,25-22-10-16,-2-2-5 15,12 7-7-15,-13-1-2 16,2 7-4-16,-1 3 0 0,1 4-1 16,3 2-1-16,9 2 0 15,1 2 0-15,5-8 1 16,3-3 0-16,-2-6-1 16,3-6 1-16,6-1-1 15,-5-1 4-15,5-11-62 16,1 1-52-16,0-6-185 15,6 0 175-15</inkml:trace>
  <inkml:trace contextRef="#ctx0" brushRef="#br0" timeOffset="143059.006">5347 7311 397 0,'-3'-3'245'0,"1"-3"-17"16,5 4-10-16,-3 1-37 16,0 0-16-16,0 1-20 15,0 0-13-15,-1 0-25 16,-1 0-13-16,-5 15-16 15,-18 36-10-15,10-17-14 16,8 4-7-16,-2-3-17 16,-3-2-4-16,14 4-12 15,-10-8-3-15,3-4-3 16,1 2 0-16,-15-16 0 0,8 2 0 16,-2-7-1-16,2-1 0 15,0-2-12-15,-2-2-22 16,10-4-61-16,-4-5-39 0,10-4-135 15,12-5 162 1</inkml:trace>
  <inkml:trace contextRef="#ctx0" brushRef="#br0" timeOffset="143362.239">5603 7239 762 0,'2'-2'440'16,"0"0"-63"-16,3 7-168 16,-5-5-19-16,0 0-58 15,-1 1-21-15,-6 14-46 16,-13 35-17-16,7-22-19 16,-1 4-3-16,1 9-4 15,-6 1-1-15,-2 4-6 16,8 2-2-16,-2-13-5 15,-1-5-1-15,8-3-2 0,-5-4 1 16,5-3-1-16,2-4 0 16,2-6 1-16,4-2-14 15,-4-6-75-15,4-3-90 16,-3-8 105-16</inkml:trace>
  <inkml:trace contextRef="#ctx0" brushRef="#br0" timeOffset="143644.046">5214 7451 1141 0,'-2'1'511'0,"15"1"-260"15,4-11-61-15,-23 17-86 16,18-6-26-16,5-12-24 16,-25 25-11-16,54-17-23 15,-17 5-8-15,-16 10-7 16,29-17-1-16,-22 2 2 16,-4 6 4-16,-6 1-44 15,2-6-77-15,-3-4 74 0</inkml:trace>
  <inkml:trace contextRef="#ctx0" brushRef="#br0" timeOffset="144359.652">5508 7618 411 0,'-1'0'308'0,"0"0"40"16,-2 0-88-16,2 0-72 15,0 0-33-15,0-1-28 0,1 0-12 16,4 0-27-16,14-1-10 16,40-1-16-16,-24 8-4 15,1-4-9-15,-2 5-6 16,-5 1-17-16,-5-2-6 15,-11 2-7-15,5 3 3 16,-27-6 13-16,-3 2 4 0,0 5 3 16,-13-1-5-16,6 6-17 15,-1 1-4-15,-15 3-5 16,1 1-2-16,0-1 0 16,-4 5 0-16,19-2-1 15,-5-3 0-15,11 1 0 16,2-11 0-16,3-3 0 15,7-1-2-15,1-13-2 16,6 7-1-16,1-12-2 16,1 2 2-16,5 3 1 15,1-3 1-15,-16 3 1 16,18 2 0-16,6 1 0 16,1 3 1-16,22 2 1 15,-13 4 0-15,-5-1 0 16,2 0 1-16,-6 1-1 15,-8-5 1-15,-2 0 1 16,0-4 1-16,0-3 3 0,11-5 9 16,-1 0-43-16,3 0-51 15,-16-3-226-15,-1 7 192 16</inkml:trace>
  <inkml:trace contextRef="#ctx0" brushRef="#br0" timeOffset="144928.471">6035 7311 842 0,'-5'-1'430'15,"-2"4"-139"-15,2 5-105 16,-24-3-31-16,21 5-52 0,-3 0-19 16,-9 12-30-16,23 3-6 15,-10-4-17-15,-13 5-6 16,16-10-4-16,-7 9 0 15,-11 13 1-15,15-15-1 16,-3 5-3-16,10-11 1 16,6-9 2-16,-6 17 0 15,6-14 3-15,4-2 0 0,3 1-5 16,6-8-2 0,-7 4-1-16,4-8 0 15,2 1 1-15,-2-16-1 0,23-19-4 16,-22 22-1-16,4-28-3 15,-8 21 0-15,-22 6 1 16,21-25-2-16,-20 20 1 16,3-13-2-16,-2 10-3 15,10 3 0-15,1-3-3 16,1 7 0-16,-15 10-3 16,-27 9-3-16,-3 5-2 15,24 2-1-15,8 0-5 16,2-2-25-16,12 2-89 15,-18-3-76-15,15 10 120 16</inkml:trace>
  <inkml:trace contextRef="#ctx0" brushRef="#br0" timeOffset="145393.069">6374 7121 534 0,'-6'-17'391'0,"7"-3"78"16,3 15-130-16,-12 18-135 15,16-15-49-15,-7 16-82 16,5-4-29-16,19 8-13 16,-21 21 3-16,9 2-2 15,2 0-3-15,-10-2-6 16,10-2-4-16,-2-2-5 15,10 1-1-15,-12 0 0 16,1 15 9-16,-17-6 9 0,-9-11 2 16,-1 2 0-16,-5-16-8 15,7-5-6-15,-10 16 0 16,2-23-3-16,-11 2 1 16,5-4-28-16,-3-3-63 15,-12 3 50-15</inkml:trace>
  <inkml:trace contextRef="#ctx0" brushRef="#br0" timeOffset="147183.369">7339 6880 322 0,'-5'0'247'0,"2"0"20"0,0 0-64 15,2 0-27-15,0-2-32 16,0 2-20-16,0-1-27 16,0 0-6-16,0 1-3 15,0 0 4-15,0-1-2 16,0 1-5-16,-1 0-22 15,1 0-13-15,1 0-14 16,0 0-2-16,7 3-2 16,10 5 2-16,34 13 6 15,-24-17-2-15,11-4-4 16,-1 0-5-16,-2-3-12 16,8 3-4-16,-14-2-5 15,-9 1 1-15,-8-3-1 16,-10-1 4-16,0 1-51 0,-2 1-41 15,-1 2-183-15,0 1 162 16</inkml:trace>
  <inkml:trace contextRef="#ctx0" brushRef="#br0" timeOffset="147576.461">7258 7142 468 0,'0'-5'364'15,"4"3"28"-15,-2-1-126 16,-2 2-42-16,0 1-71 16,0-1-15-16,10 1-31 15,6 5-10-15,33-7-9 16,-19-4-10-16,-6 6-10 16,9-8-5-16,6 24-13 0,-16 0-12 15,34-23-17-15,-17 9-6 16,-26 3-3-16,25-5 1 15,-66 13-21-15,22-12-58 16,9-3 45-16</inkml:trace>
  <inkml:trace contextRef="#ctx0" brushRef="#br0" timeOffset="159706.903">8570 6873 274 0,'0'-1'189'16,"8"-5"-4"-16,0 0-49 15,5-3-13-15,30-14-13 0,-44 20-5 16,16 2-2-16,-16 1-4 16,5-1-7-16,-1-1-5 15,-3 2-8-15,0 0-1 16,-1 0-7-16,0 0-4 15,-19 5-12-15,-22 34-4 16,63-11-7-16,-43-8 1 16,22 7-6-16,-27 7-5 15,-5-4-11-15,32 11-11 0,-8 5-6 16,14-9-1-16,-21-6 1 16,19-12 3-16,-36-1 1 15,22 2 1-15,-4-6-5 16,-19 6 1-16,37-13 5 15,-13-2-1-15,9-10-54 16,0-4-66-16,5-6 68 16</inkml:trace>
  <inkml:trace contextRef="#ctx0" brushRef="#br0" timeOffset="160725.917">8826 6858 351 0,'-1'0'226'16,"0"0"-18"-16,-1 2-55 16,-1 0-14-16,2 0-26 15,0-1-5-15,0-1-5 16,0 2-2-16,0-2-4 16,0 0-8-16,0 2-15 15,0-2-7-15,0 0-7 16,1 0-4-16,0 0-9 15,0 0-6-15,8 1-11 16,13-5-5-16,44-8-8 16,-6 1-4-16,-21-1-5 15,-5 7-2-15,-13 0-2 16,1 2-2-16,-11 3-3 0,5 2 0 16,-13 8 4-16,-1 0 5 15,-2 5 7-15,-12 0 3 16,-3 0-2-16,2 2-4 15,-10 0-2-15,4 0-1 16,2-1 0-16,-7-3 1 16,4-4 0-16,-1-3 0 15,6-4-2-15,10 2-2 16,-2-4 0-16,4-1 0 16,6 1-6-16,-2-1 0 0,0-1-5 15,0 1 0-15,0 0 1 16,17-6 2-16,27-13 0 15,-24 14 0-15,-3 5-1 16,-3-2-1-16,8 5-2 16,-16-1 1-16,12 7-1 15,-8 1 0-15,-5 7 2 16,13 7 0-16,-21-3 2 16,11 10 1-16,-16-4 1 15,-5-3 1-15,0 3 1 16,-4-3 1-16,8 2 1 15,-10-2 0-15,-6-2 2 16,-3-4 2-16,-10-3 3 16,10 0 3-16,4-3 4 0,-1-7 4 15,4-3 2-15,-4-3 0 16,2-8-1-16,0-1-2 16,-2-9-6-16,4 2-4 15,-1-4-6-15,-3-8-4 16,14 7-18-16,-1 0-20 15,23 16-41-15,-3 0-47 16,-8 2-171-16,19 8 0 0,-6 4-336 47,-6-4 596-47</inkml:trace>
  <inkml:trace contextRef="#ctx0" brushRef="#br0" timeOffset="161223.926">9272 7170 730 0,'5'-30'414'0,"-6"30"-89"16,1-2-102-16,-4 1-45 16,4 0-62-16,0 0-21 15,0 1-35-15,0 0-6 16,-3 11-6-16,0-5-5 16,0 3-10-16,-12 30-6 15,7-37-8-15,5 8-2 16,-3-4-6-16,2 0 1 0,-3 0-12 15,1-3-21-15,-1 3-71 16,3-4-41-16,3 1-122 16,-3-3-181-16,4 0 292 15</inkml:trace>
  <inkml:trace contextRef="#ctx0" brushRef="#br0" timeOffset="162242.258">9715 6830 363 0,'36'-18'219'0,"-27"15"-24"15,1 3-17-15,-12 0-35 16,7 2-13-16,-2 1-6 15,-4-3-1-15,1 0-5 16,-1 0 1-16,0 0-12 0,1 0-14 16,-1 0-6-1,1 0-2-15,-1 0-3 0,0 0-2 16,0 0-24-16,0 0-6 16,-16 6-12-16,-37 15 0 15,24-14 5-15,-9-4-6 16,10 3-48-16,-4-9-8 15,10 6-14-15,12 4-6 16,-3-2 36-16,4 4 0 0,-5-1-3 16,3-1-3-16,11 1-1 15,-6-1-1-15,19 1 2 16,1 1 2-16,1 0 1 16,17 4 1-16,-7-3-1 15,2 0-1-15,4 3 2 16,-5 3 1-16,0 4 2 15,-5 12 1-15,-11-8 1 16,-7 5 2-16,-6-4 3 16,-12-12 2-16,3 8 0 15,-3-2 1-15,-7 0 1 16,-6-3-1-16,5-2 1 16,-1-6 0-16,8-2 0 15,6 2 1-15,-8-7 0 16,-3-2 2-16,8-4 0 0,14-1-2 15,-2-1-5-15,3 0-3 16,9-4-2-16,-10-2-1 16,16-5 0-16,4 0 1 15,-9-7 0-15,12 2 0 16,-8-4 2-16,4-6 1 16,12-4 3-16,-7-4 2 15,7 2 1-15,-5 7 1 0,-7 11-4 16,-6 0-2-16,-5 12-4 15,-3-4-3-15,-3 8-6 16,3 6-2-16,-3 1 1 16,-2-2-12-16,0 0-61 15,0 9-45-15,2 13-181 16,4 24 191-16</inkml:trace>
  <inkml:trace contextRef="#ctx0" brushRef="#br0" timeOffset="162890.006">9903 6851 723 0,'-12'4'342'0,"12"1"-137"16,-1-5-28-16,8 5-43 15,-7-7-8-15,4 1-1 16,4 1-1-16,-2-3-14 16,12 1-13-16,8-1-22 15,5 3-11-15,13 1-15 16,-11-4-7-16,-2 2-15 16,-3-7-5-16,-13 1-5 15,9 7-1-15,-15-7-4 16,1 4 0-16,-7 3-7 15,-3-3-3-15,-2 7-5 0,1-4-3 16,-1 0 1-16,-1 9 0 16,-6 7 2-16,-18 32 1 15,12-26-1-15,3 3 1 16,0 7 1-16,-8-3 1 16,1 0 0-16,4 5 2 15,0-4 0-15,2-4 0 16,-4-4 0-16,-2-5 0 0,2 1 0 15,2 2 1-15,1-5 0 16,0 1 0-16,-2-3-1 16,3 1 0-16,0-7-21 15,4 3-29-15,1-8-76 16,4-2-43-16,5 1-153 16,-1-5 200-16</inkml:trace>
  <inkml:trace contextRef="#ctx0" brushRef="#br0" timeOffset="163172.982">9870 7084 660 0,'-1'-1'412'0,"0"0"-37"16,1 0-162-16,0 0-24 16,23-1-47-16,26-3-2 15,-19 6-26-15,19-8-10 16,-23 1-35-16,12 13-18 16,-5-7-21-16,-28 4-8 0,16-7-1 15,-8-8 2-15,-7 7-105 16,2-2 66-16</inkml:trace>
  <inkml:trace contextRef="#ctx0" brushRef="#br0" timeOffset="164455.472">10671 6894 457 0,'4'-4'260'15,"-3"3"-31"-15,-1 2-38 0,0-1-45 16,-1 0-11-16,0 0-23 16,-1 12-14-16,-4 7-20 15,-7 31-12-15,0-27-13 16,-2 5-6-16,3 9-12 16,-11-6-4-16,1-2-11 15,2 2-5-15,-4-7-5 16,-4-4 0-16,16-1-1 15,2-7 2-15,-5-8 3 16,18 2 4-16,-8-8 2 16,9 0-3-16,-1-7-8 15,10-6-9-15,8-7-29 16,-5-7-10-16,19-3-6 16,-11-3 3-16,12 4 23 15,-4-4 11-15,-2 4 10 16,-3 5-2-16,-20 4 0 0,12 9 0 15,-8 7-2-15,1 6 0 16,7 8 2-16,-16 4 1 16,-3 9 8-16,-2 3 5 15,-15 11 1-15,9-3-1 16,-5 3-2-16,3-3-2 0,10-4-1 16,-12-3 1-1,4-3-1-15,-5-3 0 0,4-8 2 16,1-3 1-16,-1-8 2 15,4 4-1-15,4-4 1 16,0-5 0-16,1 4-4 16,0 0-3-16,7-21-5 15,18-29-2-15,-9 16-3 16,6-3-1-16,6-4-1 16,-4 7 0-16,20 4 0 15,-9 1 2-15,0 9-1 16,6-1 4-16,-21 11 5 15,5 11-1-15,-12 12 2 16,-3 2-1-16,-10 9 2 16,-3 8 1-16,-2-2 3 15,-2 11-2-15,-1 0-2 0,8-5 0 16,-3-6 0-16,-6-11 1 16,-3-2 3-16,-4-5 3 15,4-1 3-15,-2-4 4 16,15-3-2-16,4-4-19 15,-6-9-66-15,11 2-60 16,2-10-405-16,-6-4 359 16</inkml:trace>
  <inkml:trace contextRef="#ctx0" brushRef="#br0" timeOffset="164990.754">11239 7027 694 0,'2'1'396'15,"-24"-7"-95"-15,22-4-65 16,3 3-33-16,-3-5-37 16,27 3-15-16,-29 0-31 15,-6-3-16-15,-2 8-33 16,-4 4-13-16,0 6-20 15,-1 3-7-15,1 14-11 16,0-8-6-16,0 11-7 0,-2-1-1 16,3-2-4-16,1 5-1 15,3-7-1-15,7 3 0 16,2-8-1-16,3-3 1 16,7 0 1-16,-1-1 1 15,3-4 1-15,2 4 2 16,1-5 1-16,-2-6 2 0,-2-5 3 15,0-4 1-15,2-7 0 16,3 2-2-16,2-9-3 16,5-2 0-16,-6-6 1 15,-1 1 0-15,-3 0 1 16,-10-5-2-16,-5 1-2 16,0 2-2-16,-13 7-3 15,4 11-3-15,0 10-4 16,-6-3-3-16,5 7-1 15,-3-1-1-15,0 6 1 16,3 3 1-16,1 4 1 16,1 4-16-16,0 2-47 15,2 5-32-15,4 4-92 16,-1-9-56-16,5 2 162 16</inkml:trace>
  <inkml:trace contextRef="#ctx0" brushRef="#br0" timeOffset="165389.997">11689 6756 1001 0,'5'-12'511'15,"0"4"-180"-15,0 5-119 16,-5-4-51-16,1 13-73 16,-1 1-18-16,-4 11-37 15,2-2 0-15,-9 11 2 16,1 1-3-16,-1 10-2 16,-3 5-2-16,-2 4-10 15,0 3-2-15,-9-9-6 16,4 2 1-16,0-8 0 15,-2-8 0-15,3-4-2 16,7-2 0-16,-6-7-1 16,11 0 0-16,-1-5-1 15,6-1-15-15,1-7-54 0,-2-1-31 16,17 3-99-16,-17-5-122 16,24 4 209-16</inkml:trace>
  <inkml:trace contextRef="#ctx0" brushRef="#br0" timeOffset="166208.187">12141 6829 565 0,'49'-29'345'0,"-43"23"-60"0,-1 2-34 15,-4-4-71-15,-1 1-42 16,-1 7-35-16,0 0-23 15,1 0-34-15,0 0-11 16,-3 7 5-16,-7 20 6 16,-20 37 3-16,15-28 2 15,9 12-10-15,-15 8-7 16,0-8-6-16,-5-4-4 16,6-9-6-16,-4-13-4 0,11 2-3 15,0-4 1-15,-16-7 6 16,29-4 3-16,-4-6 8 15,-8-2-22-15,32-13-88 16,-38 2-63-16,20-12 77 16</inkml:trace>
  <inkml:trace contextRef="#ctx0" brushRef="#br0" timeOffset="166539.446">12497 6763 804 0,'-10'0'461'0,"2"6"-110"15,5-6-116-15,4 0-44 16,5 4-67-16,-6-4-9 16,-2 0-30-16,-5 8-13 15,-9 5-15-15,-40 29-7 16,60-20-7-16,-23 9-4 15,7 4-5-15,5 2-6 16,-8 3-11-16,-4 2-4 16,1-4-6-16,1-2-1 0,-14-1 0 15,10-6 1-15,5-10-2 16,-2 4 3-16,16-15-4 16,2-2-21-16,-7 0-61 15,7-9-52-15,2-3 72 16</inkml:trace>
  <inkml:trace contextRef="#ctx0" brushRef="#br0" timeOffset="166821.319">12054 6969 981 0,'-6'-2'443'16,"-5"2"-200"-16,12 0-37 16,3-4-56-16,-1 7-16 15,-1-4-29-15,21-5-5 16,38 1-19-16,-21-1-11 16,-15 16-18-16,28-10-10 15,-1-3-16-15,-29 10-6 16,-10-5-4-16,-3 11 2 0,7-11-18 15,-1-2-40-15,-3-4-142 16,-6-7 121-16</inkml:trace>
  <inkml:trace contextRef="#ctx0" brushRef="#br0" timeOffset="167505.159">12451 7058 427 0,'7'-10'274'16,"13"6"10"-16,-21 6-48 16,-12 9-54-16,6-10-18 15,-5 7-24-15,23-3-2 16,14 5-13-16,-4-1-3 0,10 6-14 16,2-14-6-16,0 6-20 15,-5 1-20-15,1-11-27 16,-14 8-12-16,-5-8-12 15,0 6 1-15,-12 1 10 16,-1 11 2-16,-15-3 3 16,-3 8 2-16,-7 0-11 15,-2-5-5-15,-5 5-5 16,-5-5-2-16,-2 4 0 16,-8-3 3-16,15 8-1 15,2-12 1-15,16 1 0 16,11-2-4-16,2-12 3 15,-1 7 2-15,-1-14 1 16,1 6 1-16,13-6-7 16,12 3-3-16,2-2-3 15,-2-4-2-15,1 11-1 16,-8-6 0-16,3 10-5 0,1 1 1 16,0-5 5-16,4 2 4 15,3-1 4-15,7 0 1 16,-10 1 0-16,-1 3-4 15,-7-2 7-15,3-4 1 16,-10-2 4-16,4 0 0 0,0 1 2 16,-18-9-6-16,14 4-53 15,-4-3-51-15,-2-3-158 16,11 9-132-16,-9-2 239 16</inkml:trace>
  <inkml:trace contextRef="#ctx0" brushRef="#br0" timeOffset="168005.928">13049 6794 803 0,'-5'-6'433'0,"0"6"-112"16,0 2-126-16,-2-3-25 16,-1 5-52-16,-4 0-17 15,-9 4-25-15,1 6-10 16,-7 8-13-16,-7-2-5 16,20 11-4-16,-10-2-3 15,2 7-2-15,9 0-3 16,-3-1-6-16,15 7-5 15,10-9-10-15,0-3-3 0,-4-12-5 16,2-3 0-16,4-6 1 16,10 3 1-16,4-5 5 15,-9-8 2-15,11-7 1 16,-1-3-2-16,2-14-4 16,10 0-8-16,-10-14-3 15,-2-13-5-15,-4-1-12 16,-4-2 2-16,-10 0 0 15,-1 12 2-15,-7 8 9 16,-2 3-1-16,-7 12-6 16,-5 7-5-16,-6 11-7 15,-3 1-2-15,-5 12 11 16,-5 3-34-16,0 4-153 16,11 6 144-16</inkml:trace>
  <inkml:trace contextRef="#ctx0" brushRef="#br0" timeOffset="172320.875">8255 7464 566 0,'-4'1'289'0,"-8"5"-76"16,11-6-29-16,0 0-53 16,0-1-15-16,0-1-22 15,1 1-6-15,0 0-6 16,0 0-8-16,15-3-23 15,22-12-14-15,-29 16-16 16,1-7-1-16,0 10-2 16,4 6 2-16,-13-7 2 15,12 8 0-15,3-6 10 16,-3-5 4-16,20 6 3 16,-10-3 2-16,0-1-3 15,2-1-2-15,-3-1-6 16,12 2-2-16,-2 0-2 0,-3-2-2 15,0-1-5-15,-17-3-4 16,12 5-6-16,5 0-2 16,2 5-4-16,5 0 2 15,-10 1-2-15,-2 2-1 16,-3-3 1-16,-5 5-1 0,4-6 1 16,0 0 0-16,0 1 13 15,3-11 19-15,14 7 11 16,0-1 4-16,15-5-10 15,-2 1-19-15,7-7-10 16,4 1-2-16,-3-2 0 16,9 7-1-16,-1-2 3 15,-25 14-2-15,0-15-2 16,-3 0-5-16,-5 7-2 16,31-9-2-16,-13 13 1 15,-1 2 2-15,-13-2 1 16,-13-4 0-1,-12 1 0-15,1 0 0 0,34 5-1 16,0-4 1-16,10 7-1 16,-26-7 1-16,2 3 0 0,-7 0-2 15,-13-6 0-15,19 13 0 16,-2-7 1-16,1-3 0 16,8 15 1-16,-8-27 4 15,-8 17 1-15,13 3 1 16,-1-31 1-16,4 21-4 15,19-9 0-15,7 5-1 16,-30 19-1-16,-29-2-1 16,13-11-3-16,-7-2-1 15,18-11 2-15,27 1 0 0,-14 11 3 16,-8-4 1-16,7 4 0 16,-6-3 2-16,-5-2 2 15,3-1-4-15,4 5-2 16,7 1-2-16,-2 0-2 15,3 3 2-15,-12-3 1 16,3 0 0-16,2-2 0 16,-5 1-1-16,9 1 1 15,-11-8 1-15,0 7-1 16,0-6 1-16,101 15 4 47,0 1-6-47,-109-13 1 15,-2 5 0-15,0-2 0 0,14-4-1 16,-3 9 1-16,-5-9 0 16,4 10 0-16,2-2 1 15,-3-11-1-15,8 7 0 16,5-3 1-16,-8-5 0 16,2 7-1-16,-15-4 0 15,2-3 0-15,9 6-1 16,2-3 0-16,8 3 0 0,-12-1 1 15,-2-1 0-15,-2 0 0 16,3 4 0 0,-1-5 0-16,11 7-1 0,-5-1 0 15,-5-7 1-15,2 6-1 16,-11-4 1-16,13 4-1 16,3 2 0-16,-5-7 0 15,8 5 1-15,-12-1 0 16,-3 1 0-16,7 4 0 15,-7-3-1-15,2 2 1 16,-3-3-1-16,3-3 0 16,1 2 0-16,12 1 1 15,-16-2-1 1,-12 2 1-16,0 0 0 0,40 0-1 16,3-2 1-16,-16-5-1 15,-4 8 0-15,-8-4 0 16,-5 4 0-16,4 2 1 15,-4-2-1-15,3 4 0 0,-3-6 1 16,5 2-1-16,2 0 0 16,6 0 0-16,0 3 0 15,-4-2 0-15,-5 1 0 0,4 1 0 16,6-1 0-16,1-1 1 16,6 2 0-1,-10-1 0-15,-4 2-1 0,-6-4 0 16,4 0 0-16,-1 1 1 15,3 0 0-15,4 1 0 16,-3-2 0-16,10 5-1 16,-14-5 0-16,11 3 1 15,-3 1-1-15,-4-5 1 16,16 5-1-16,-8-2 1 16,-3-6-1-16,-3 3 1 15,-3 0 0-15,2 0-1 16,-1-1 1-16,7 2 0 15,-7-4-1-15,8 1 1 16,-6 3 0-16,-10 0-1 16,5 0 0-16,-14 0 0 15,2-1 1-15,3 0-1 0,2 4 1 16,-10-3 0-16,3 2-1 16,-8-1 0-16,-11-1 0 15,0 0 0-15,6 2 1 16,6 1 0-16,0 0 1 15,-3-3-6-15,-4-2-19 16,1 1 323-16,0 0-233 16</inkml:trace>
  <inkml:trace contextRef="#ctx0" brushRef="#br0" timeOffset="186249.076">8268 7869 52 0,'0'-1'74'0,"0"0"20"16,1-1 19-16,4-3 9 0,-1 1-3 16,4 0-1-1,3 1 3-15,-9 1-3 0,1 0-4 16,-3 1-1-16,0 0-13 16,0 0-2-16,0 0-11 15,0 0-8-15,1-3-4 16,-1 3-5-16,0 0-8 15,0 0-4-15,0 0-20 16,0 0-10-16,0 0-13 16,0 1-3-16,-1 0 0 15,-8 19 0-15,-16 35 1 16,12-31-1-16,-3 8-2 16,-2-5-2-16,9 7-2 15,-5-4-2-15,6-3 0 16,8 4-1-16,-13-10 0 15,6 1-1-15,-3-4 1 16,-8-8 1-16,12 0 0 0,6-3 1 16,-4-6 3-16,8 3-1 15,-4-6-2-15,0 2-20 16,0 0-119-16,0-1-123 16,10-16 155-16</inkml:trace>
  <inkml:trace contextRef="#ctx0" brushRef="#br0" timeOffset="187148.927">8523 7823 402 0,'-4'1'233'15,"1"-2"-42"-15,-6 2-55 0,0-1-10 16,4 0-22-16,0 4-11 15,0-3-12-15,4 4-7 16,-6-5-12-16,4 2-6 16,-1-3-12-16,7 1-3 15,-3-1 0-15,0 1 4 16,7-1 6-16,15-4 2 16,25-14-6-16,-20 4-6 15,-10-1-12-15,-7 2-6 0,18 11-12 16,-14-2-4-16,15 11-5 15,-4 2 0-15,-17 2 0 16,-3 1 1-16,-5 7 1 16,-7 1 2-16,-4 7 1 15,-5-4 0-15,-9 4 1 16,5 1-2-16,-4-4 1 16,7 7-1-16,-2-16 2 15,11 5 0-15,7-10 2 16,-15-8 1-16,19 2 0 15,-14-6-1-15,-6-8-3 16,30 3-3-16,-11-2-5 0,-2-5-2 16,13 9-2-16,-22-5 1 15,5 5 1-15,14 5 0 16,-6 0 2-16,16 5-1 16,-7 0 2-16,-1 10-1 15,2-1 0-15,-5-1 0 16,6 3 0-16,-16-13 1 15,6 10-1-15,1 1 1 16,-6 2 0-16,3 5 0 0,1-2 0 16,-13-5 0-16,4 4 1 15,-1-3 1-15,-21-2 1 16,12 3 1-16,-12-3 1 16,6-1 1-16,-8-5 1 15,1-4 2-15,1-2 1 16,-33-3 2-16,38-4 2 15,1-1-1-15,4-3-3 16,26-2-1-16,-18 2-7 16,-3 0-1-16,7 3-1 15,5 2-2-15,7-2-4 16,-5 2-2-16,2-1-16 16,0 1-46-16,-11 5-142 15,14 0-185-15,6 5 244 16</inkml:trace>
  <inkml:trace contextRef="#ctx0" brushRef="#br0" timeOffset="187546.165">8810 8138 1005 0,'-6'-1'459'0,"0"1"-220"15,3 0-44-15,0 3-78 16,2-3-30-16,0 0-36 16,0 0-13-16,0 0-20 15,0 0-5-15,-3 6-6 16,2 2-3-16,1-2 0 16,0 2-1-16,1-2 1 15,0-6 0-15,-1 0-3 0,0 0-32 16,1 0-120-16,0 0-133 15,0-2 168-15</inkml:trace>
  <inkml:trace contextRef="#ctx0" brushRef="#br0" timeOffset="188349.682">9234 7798 340 0,'6'-5'226'16,"-4"0"-12"-16,-1 5-31 16,0-2-8-16,-2 1-12 0,0 0-6 15,0 0-28-15,0 1-10 16,0 0-25-16,-9 2-11 16,-10 3-17-16,-29 15-11 15,28-8-21-15,-5 0-12 16,8 5-12-16,-2-4-2 15,-5-2-4-15,7-5 1 16,-11-6-2-16,11 7 0 0,-1-7-1 16,10 5-2-16,12 1 0 15,-3-4-2-15,5 0 0 16,-5-2 0-16,0 0 0 16,19 10 0-16,32 28 1 15,-18-16-1-15,2 4 2 16,-21-8 0-16,9 4 0 15,-9 0 1-15,0 0 1 16,-7 3 1-16,-10-5 1 16,-6-4 1-16,-8-3 1 15,7 0 2-15,-9-5 2 16,-5-2 1-16,1-2 1 16,0-2 0-16,2-6 0 15,4-3 0-15,4-3-3 16,-15-4-4-16,15 3-5 0,3-1-4 15,4 2-2-15,15 0 1 16,4 0 1 0,-3-3 2-16,6-1-1 0,-1 7 1 15,12-1 1-15,-9-8 1 16,8 0 3-16,2-10 1 16,-3 0 3-16,12 3-1 15,-11-2 0-15,-1 6 0 16,-14-6-1-16,-4 10-1 15,-5 2-3-15,1 1-1 16,-2 9-7-16,0 1-6 0,-1 5-84 16,0-3-58-16,0 0-269 15,-1 14 263-15</inkml:trace>
  <inkml:trace contextRef="#ctx0" brushRef="#br0" timeOffset="188998.479">9341 7835 490 0,'-4'-1'306'0,"3"-4"-8"15,0 0-63-15,1 4-64 16,-1 0-31-16,0 0-37 16,0 1-13-16,1 0-24 15,23 3-2-15,29 8-3 16,-30-9 3-16,2 5-3 16,16-9-1-16,-9 3-17 15,7 4-9-15,-16 2-15 16,-29 6-7-16,16-15-3 15,-19-2-3-15,-3 0-5 16,15 4-1-16,-9 8 0 16,23 2 0-16,0 1 0 15,9 2 0-15,-14 5 0 16,-40 14 1-16,6 3 0 0,15-9 0 16,-51 16 0-16,33-19 1 15,26-9-1-15,-59 17 0 16,48-17 1-16,11 3 0 15,-23 0-1-15,22-7 1 16,8-3-1-16,-13 8 0 16,-15-3 1-16,25-4 5 0,-14-7-36 15,9-1-49-15,9-9-195 16,-21 2 174-16</inkml:trace>
  <inkml:trace contextRef="#ctx0" brushRef="#br0" timeOffset="189266.211">9352 8094 727 0,'-6'-31'399'0,"6"27"-57"16,0-3-74-16,4 2-69 0,4-2-38 15,5 6-63-15,3 1-11 16,13 5-21-16,19 0 0 16,-24 2-13-16,0-2-13 15,-2-4-18-15,-23-1-9 16,21 0-7-16,7 1 8 16,-21-3-114-16,8 2-85 15,-5 0 116-15</inkml:trace>
  <inkml:trace contextRef="#ctx0" brushRef="#br0" timeOffset="190652.146">9918 8028 292 0,'5'-3'168'0,"10"-5"-24"16,29-18-36-16,-25 16 1 15,-1 1 9-15,-18-12 1 0,7 14-2 16,-3-2-2-16,-5 8-7 16,12 4-5-16,-13-6-17 15,0 2-9-15,-3 5-15 16,4-4-9-16,0 1 1 16,-8 14-3-16,-29 28-12 15,30-22-5-15,3 0-13 16,-2 3-5-16,5-4-7 15,-20-7-1-15,-1-2-2 16,8 4 0-16,2-5 0 16,3-4 2-16,5-3 1 15,-2-3 0-15,7-4-3 16,0-1-3-16,2 2-6 16,-2 1-2-16,0 1-2 15,0 0-1-15,0 0 2 16,0 0-1-16,1 0 3 15,8-8-1-15,6-1 1 0,23-31-1 16,-23 24 1-16,16 4-1 16,-7-12-1-16,5-1 1 15,9-1 1-15,-8-3 1 16,2 13 1-16,1 9 0 16,-8 8 0-16,-5 15 0 15,-13 2 2-15,-4 8 1 16,-4 4 3-16,-4-7 2 0,-2 4 0 15,-4-1 0-15,-5-6 1 16,2 3-2-16,-2-6 2 16,4-2-1-16,1-4 1 15,-3-4 2-15,10-2 0 16,-2-4 2-16,6-1-3 16,1-3-2-16,-1 3-5 15,0 0-1-15,0-3-4 16,6-10 0-16,-3 0 1 15,48-21 0-15,-28 14 2 16,-3-2 1-16,-10-1 0 16,10-8 1-16,1 8 0 15,5 2 0-15,8 8 0 16,-5 6 1-16,-4 9-1 16,-11 5 0-16,-7 2-1 15,3 15 0-15,-4 1 0 0,-2 4 2 16,-4 2 1-16,-9-8 1 15,-9-6 1-15,1 0-1 16,8 1 1-16,-8-6-2 16,14 7 2-16,-5-8 0 15,0-3-1-15,4-2 2 16,0-5-2-16,2 0 0 0,-1-2-14 16,2 1-29-16,0 0-81 15,1 0-71-15,2-6 114 16</inkml:trace>
  <inkml:trace contextRef="#ctx0" brushRef="#br0" timeOffset="191114.934">10656 7941 708 0,'-5'11'365'0,"-2"-4"-100"15,2 7-64-15,-5-8-61 16,-1-2-29-16,-1 5-27 16,-2 2-11-16,6 13-15 0,-9-7-5 15,0 1-11-15,1-2-6 16,-1-4-12-16,6-1-5 16,8 2-6-16,-7 1-1 15,11-4-3-15,5 3 0 16,4-8 0-16,12-1 1 15,-7-1-2-15,0-1-1 0,-7-4-2 16,6-1 1-16,-1-2-1 16,2-5 2-16,3 2 0 15,-7-4 1-15,-1-3-1 16,-1 0 1-16,-5-6-1 16,-1 2 1-16,-3 1-1 15,-1 8-1-15,-5-1-4 16,-1-2-2-16,-3 8-3 15,-1-1-3-15,-4 5 0 16,-1 5-1-16,0 6 1 16,-2-6 1-16,9 12-23 15,7-1-37-15,-3-7-98 16,10 10-72-16,2-8 140 16</inkml:trace>
  <inkml:trace contextRef="#ctx0" brushRef="#br0" timeOffset="191481.965">10960 7800 718 0,'6'-3'375'0,"-2"0"-95"16,0 0-63-16,-2 5-70 16,-2-2-25-16,-1 0-33 15,0 2-10-15,-6 19-22 16,-17 26-10-16,6-19-13 16,10 10-2-16,-7 1-5 15,-3-4-4-15,7 2-8 16,-12-12-2-16,6-5-3 15,6 5 0-15,-5-10-1 16,3 1 0-16,5-4 0 16,-2-5 12-16,-15-2-79 15,22-5-55-15,3-5 73 16</inkml:trace>
  <inkml:trace contextRef="#ctx0" brushRef="#br0" timeOffset="192251.262">11399 7875 441 0,'2'-5'317'16,"-1"2"1"-16,1 0-66 15,0-3-21-15,-2 5-54 16,0-2-32-16,0 2-58 16,0 0-25-16,0 0-29 15,0 1-7-15,1 2-9 16,4 23-4-16,-4 37-7 16,-27-38-2-16,3 15-1 15,8-4 0-15,-12-7 0 16,6 3 1-16,-1-7 0 0,-3-1 0 15,-4-1 0-15,17-1 0 16,-2-8 2-16,8-1 0 16,11-6 3-16,-11-5 0 15,16-7-10-15,-3-1-26 16,-13-8-101-16,12-2-78 16,1 1 122-16</inkml:trace>
  <inkml:trace contextRef="#ctx0" brushRef="#br0" timeOffset="192581.246">11655 7828 785 0,'1'-6'435'15,"0"-2"-88"-15,3 10-156 16,-4-4-38-16,0 2-65 15,-1 0-25-15,0 0-30 16,0 0-10-16,-4 16-3 16,-14 26-2-16,8-21 1 15,-3 11-3-15,1 3-2 0,-5 3-1 16,1-5-2-16,1-5 0 16,2-1-3-16,-10-1-2 15,10-5-1-15,1-2 0 16,3-4 2-16,10 0-1 15,-4-5 10-15,-7-1-38 16,3-9-91-16,12 3-79 16,-7-5 101-16</inkml:trace>
  <inkml:trace contextRef="#ctx0" brushRef="#br0" timeOffset="192889.146">11300 8009 1037 0,'31'-18'469'0,"-32"25"-226"15,47-27-41-15,-27 20-74 16,-23 4-30-16,35-14-36 15,-32 28-11-15,2-7-17 16,16-5-6-16,12-6-4 0,-16 0-5 16,3 1-9-16,-2-4-1 15,-12 7-6-15,10-9-1 16,1 0-25-16,2 2-44 16,0-7-205-16,-1 0 180 15</inkml:trace>
  <inkml:trace contextRef="#ctx0" brushRef="#br0" timeOffset="193602.067">11625 8112 641 0,'-3'-1'392'0,"6"4"-33"15,2 6-146-15,8-11-26 16,12-1-48-16,-10-4-19 16,6 6-36-16,-1 3-15 15,0 3-23-15,6 0-9 16,-13-5-17-16,28-2-5 0,-38 8 2 15,-22 1-2-15,21-4 2 16,-40 8-1-16,4 3-6 16,25-8-3-16,-27 9-7 15,13 2 0-15,6-3-3 16,-13 9 1-16,7-3 6 16,-5 5 0-16,9-10-2 15,6 2-1-15,9 6-2 16,0-17-1-16,-2 6 2 15,1-1 1-15,2-2 0 16,9 5 0-16,4-3 0 16,1-1 0-16,4-5 1 15,-5-1 0-15,8 3 1 16,3 1-1-16,-4-9 0 0,1 0 2 16,-1 0 1-16,-6-14 1 15,7 11 0-15,2-5-2 16,-4-2-2-16,0 4 0 15,-6-3-2-15,0 3 0 16,-7 2 0-16,6 6 0 16,-1 3-79-16,-2 2-55 15,-7-10-278-15,-4 1 255 16</inkml:trace>
  <inkml:trace contextRef="#ctx0" brushRef="#br0" timeOffset="194165.561">12076 7902 547 0,'0'-2'311'0,"-1"0"-76"16,1-1-53-16,-1 2-22 15,0 1-40-15,0 0-18 16,0 0-34-16,-10 8-10 16,0 10-20-16,-19 24-6 15,14-21 0-15,11 5-2 16,-5-3-4-16,-10-3 2 15,13 0-1-15,-8-6 0 16,9 1 0-16,11 1-1 16,-6-5-6-16,9-3-1 15,7 0-7-15,-3 1-1 0,15-6-2 16,0 1 0-16,-1-8-1 16,3-4-2-16,1 1 0 15,-6-11-2-15,-2 0 2 16,0-2 0-16,-8-5 2 15,4 6 1-15,-12-9 2 16,0 1 3-16,-6 2 1 16,-4-6 2-16,-3 10 0 15,-4-5-2-15,-5-2-6 16,1 9-4-16,-2 1-6 16,-3 2-4-16,0 9 8 15,0 0-36-15,-5 10-102 16,-3 4-102-16,-1 3 133 15</inkml:trace>
  <inkml:trace contextRef="#ctx0" brushRef="#br0" timeOffset="195063.098">12888 7826 519 0,'-3'-2'311'16,"0"-4"-19"-16,4 1-50 15,-1 4-57-15,-3-3-23 16,2 3-47-16,0 1-25 16,0 0-39-16,1 0-15 15,0 0-13-15,-1 11 0 16,-6 6-5-16,-20 35 0 15,12-22-3-15,-3 1-1 16,0 3 2-16,-8-3 1 0,7-1-1 16,-4-1-1-16,7-5-2 15,2-5-3-15,3 0-1 16,-2-8 1-16,0 0 0 16,6-3 0-16,-3-8 0 15,6 4 1-15,-1-7-39 16,-6-3-46-16,5-1-128 15,-2-4-366-15,6 0 383 16</inkml:trace>
  <inkml:trace contextRef="#ctx0" brushRef="#br0" timeOffset="195331.311">12642 7943 795 0,'-1'-2'435'0,"-9"6"-96"16,21-5-151-16,-11-10-28 15,5 1-56-15,12-2-19 16,5 15-31-16,3 6-11 0,10 1-11 16,-7-7 0-16,-4-4 5 15,16 10-3-15,-2-1-7 16,0-1-5-16,-5 0-13 15,-9-2-2-15,-12-5-3 16,3 5-51-16,1 3-28 16,-11-4 44-16</inkml:trace>
  <inkml:trace contextRef="#ctx0" brushRef="#br0" timeOffset="197804.443">13531 7786 614 0,'-2'-2'323'16,"1"2"-82"-16,-1 1-51 15,1-1-69-15,0 0-25 0,0 0-32 16,-1 0-11-16,0 4-17 16,-2 4-3-16,-4 3-9 15,-17 30-4-15,14-24-6 16,-2 4-2-16,1 6-2 15,-8-1-1-15,3 0-1 16,18 6-2-16,-12-10-2 16,0-4 1-16,11 1-1 15,-25-15 1-15,17 3 0 16,14 7 1-16,-5-7-1 16,9 4 1-16,7-3 4 15,-2-3 4-15,1-5 6 16,4-1 3-16,2-2 0 15,0-3-3-15,3 1-7 16,-4-7-3-16,-2-1-2 16,-1 1-1-16,1-16 0 15,-4 4 1-15,0-3 3 16,-4-2 9-16,-5 15 13 0,1 5 5 16,-6-4 4-16,-1-3-8 15,-3-6-12-15,-1-5-5 16,-1 3-7-16,3 3-3 15,-16 2-3-15,8 3-2 16,1 3-2-16,-4-2 0 16,13 8-2-16,-8 2-1 15,-8 3-1-15,2 2 0 0,-2 3-2 16,0 2 1-16,-3 4-1 16,5-1 1-16,-3 4 0 15,-3-1 0-15,5 6 7 16,-11-1-46-16,23 4-135 15,-4-3-114-15,20-5 159 16</inkml:trace>
  <inkml:trace contextRef="#ctx0" brushRef="#br0" timeOffset="198187.136">13743 8095 1003 0,'-12'-1'480'15,"-2"2"-178"-15,7 6-159 16,2 4-37-16,-3-1-45 16,1-2-15-16,1-4-25 15,4 1-8-15,2-1 1 16,5 1-24-16,-3-2-145 15,7-2 115-15</inkml:trace>
  <inkml:trace contextRef="#ctx0" brushRef="#br0" timeOffset="199186.671">14013 7768 340 0,'-1'0'238'0,"0"0"7"0,0 0-88 16,0 0-19-16,0 0-16 15,1 0-3-15,0 0-15 16,0 0-8-16,0-1-15 16,7 0-11-16,13-1-20 15,30-9-11-15,-18 7-15 16,-1 2-3-16,-3-2-4 15,-2 8-2-15,-8 0-4 16,-4 1-1-16,-11 4 7 16,-3 1 7-16,-9 4 6 15,-3 3 0-15,-9 0-8 16,-2 2-5-16,-1-4-7 16,-6-4-3-16,8-1 0 15,5 2-2-15,7 0 0 16,-2-7 0-16,6-5-4 0,2-12-3 15,2 0-9-15,8 3-3 16,5-1 0-16,4 5 2 16,2-5 7-16,-3 4 2 15,1 4 1-15,1 2 0 16,1 6 0-16,-2 2 1 16,0 11-1-16,-6-3 0 15,-7 8 1-15,1-1 0 16,-7 0 1-16,-1 9 1 0,-4-9 0 15,-8 2 1-15,0 1 0 16,-5-10 1-16,-2 4 2 16,3-2 2-16,-1-9 1 15,0 0 2-15,0-6 3 16,3-2 1-16,-4-3 1 16,8-2-1-16,-1-7-3 15,-1-3-2-15,12 2-8 16,-9-3 1-16,18 2-83 15,4 2 7-15,5-4 36 16</inkml:trace>
  <inkml:trace contextRef="#ctx0" brushRef="#br0" timeOffset="199937.932">14407 7749 569 0,'-50'6'311'0,"52"0"-61"16,10-5-40-16,0-1-51 15,-1 0-17-15,1-3-20 16,1-1-12-16,10 0-21 16,-5-2-9-16,5-1-22 15,4 0-10-15,-3 3-19 16,-4-1-5-16,-2 5-12 15,1 5-4-15,-11 3-4 16,-3-1-2-16,-7 7 4 16,-6 0 1-16,-10-1 4 0,6 5-2 15,-7-5-1-15,-4-1-2 16,9 3 0-16,-7 3-1 16,1-7-2-16,3-2 1 15,3-4-1-15,4-6 1 16,8 0 0-16,3 0-3 15,6-6-3-15,1-3-3 0,3-1-3 16,5 1 2-16,-7 3 5 16,1 4 1-16,4-2 2 15,-1-4 0-15,0 9-3 16,5-3 0-16,-16 21-2 16,-2 12 0-16,-6-2 1 15,1 0-1-15,5-11 1 16,2-11 0-16,4 14 0 15,-18 15 2-15,-2-13 0 16,-6 11 1-16,5-16 2 16,-11-2 0-16,-6-2 2 15,16-8 1-15,-28 7 0 16,31-15 1-16,-2 2-1 16,-15 3 0-16,15-9-1 15,6 4-1-15,7-4-5 16,-22-6-16-16,31-17-63 0,-28 8-43 15,8 2-144-15,17 5-209 16,-5 14 316-16</inkml:trace>
  <inkml:trace contextRef="#ctx0" brushRef="#br0" timeOffset="200802.732">15053 7685 663 0,'7'-1'382'0,"-7"0"-127"15,2 0-51-15,-2 1-46 16,0 0-59-16,-1 0 14 16,0 0-16-16,0 0-14 15,-3 7-9-15,-14 5-13 0,-31 29-7 16,23-31-15-16,-1 1-7 16,-4-4-11-16,-4-3-4 15,8 1-7-15,-1-4-1 16,12 1-1-16,13-2 0 15,-3-5-4-15,3 1-1 16,-3-2-3-16,-3 1 0 16,8 3-2-16,7 2 2 15,-7-1 0-15,0 0 0 16,1 1-1-16,-1 0 0 0,1 0 0 16,0 0 0-16,-1 0 1 15,1 0 0-15,0 6 0 16,-4 5 0-16,-2 2-1 15,-27 31 0-15,16-29 1 16,18 9 0-16,-10-6 0 16,0-1 0-16,3-3 1 15,-14-9 0-15,19 5-1 16,-16-10 1-16,13 0 0 16,5-1 0-16,1-6-5 15,21 10-4-15,-10-16-6 16,4-2-4-16,8-6-8 15,-2-4-1-15,4 11 5 16,2 3 4-16,-8 2 13 16,2 3 4-16,0 4 1 0,-5 1 2 15,-4 8 0-15,-8 2 0 16,0 5 2-16,-4 8-1 16,1 8 0-16,-2 0 0 15,-3 5 0-15,1 2 0 16,-13-14 2-16,-1 4 1 15,-1-6 5-15,-6-6 4 0,4 3 2 16,-1-2 3-16,-3-5 1 16,5-2 0-16,-10-4 2 15,0-3-1-15,-7-5-2 16,1-2-2-16,5-5-6 16,1-1-3-16,5 1-7 15,1-5 1-15,5 1-42 16,6 8-49-16,5 0-1 15,3 5 34-15</inkml:trace>
  <inkml:trace contextRef="#ctx0" brushRef="#br0" timeOffset="203087.071">14195 7352 161 0,'-1'-1'147'16,"0"0"48"-16,-1 0 0 16,1 0-35-16,1 0-14 15,0 0-24-15,0 0-14 16,0 0-13-16,0 0-8 15,0 1-20-15,3 0-14 0,6 0-22 16,8 1-8-16,18 2 0 16,-31-3 5-16,9 1 8 15,-22-4 4-15,12 2-5 16,7 3-3-16,-15-2 0 16,16 4 0-16,-9 0-2 15,3-2-1-15,6 0 0 16,1-2 1-16,4 0 2 15,-3 0 2-15,-1 0 0 16,-3-3 0-16,7 0-1 16,-8-1-1-16,12 3-5 15,5 1-3-15,-6-2-4 16,3 4-4-16,-9-2 1 16,-2 1 1-16,0 2 3 15,-1-3 0-15,3 3 0 0,-13-3-2 16,17 1-3-16,-1-1-3 15,0-3-1-15,17 3-2 16,-18-3-1-16,4 2-2 16,-2 1 0-16,6 2-1 15,-4 0-1-15,-5-2 1 16,8 2 1-16,-15-6 1 16,6 0 5-16,4 4 0 15,-8-5 3-15,2 1 1 0,2 4-2 16,3-2 0-16,0 2-3 15,3 1-1-15,4-2-1 16,-7-5-2-16,2 3 0 16,1-2-1-16,-4 0-1 15,2 1-1-15,-2 3-2 16,-1-1 0-16,-2 1-1 16,0 1 0-16,3 1-1 15,-4-1 1-15,3 1 0 16,2 2-1-16,-3-3 1 15,9 2 0-15,6 0 0 16,-1 0-1-16,5 1 1 16,-5-3-1-16,8 0 0 15,-4-1 2-15,3-1 0 16,1 3 0-16,-17-1-1 0,5-1 0 16,-11 1-1-16,3-4 1 15,-1 4 0-15,-3-1-1 16,3-1 1-16,-5 1 0 15,4 0-1-15,8 0 1 16,-3-2-1-16,3 2 0 16,4-1 0-16,6 2-1 15,1 0 1-15,14 3-1 0,-8 1 1 16,-22-4 0-16,0-1 0 16,-11-4-1-16,2 0 1 15,18 5-1-15,2 2 1 16,-1-1 0-16,0-1-1 15,-4 0 2-15,-1 2-1 16,-2-3 0-16,-2-3 0 16,0-2 0-16,1-1-1 15,1 8 0-15,2 1 1 16,-5-2-1-16,0 0 0 16,-2-2 0-16,5 2 1 15,2 0-1-15,6 0 1 16,-12 0-1-16,12 0 1 15,-7 0 0-15,-5-2 0 0,9 0-1 16,-6 1 1-16,12 1-1 16,1-1 0-16,1 1 1 15,-8-4-1-15,-2 2 1 16,-5-4-1-16,1-3 1 16,4 6-1-16,-1 1 1 15,9 3-1-15,-1 1 0 16,7 3 1-16,-5-8-1 15,-3-2 0-15,6 4 0 16,-11-5 0-16,-1 5 0 0,9 4 0 16,-7-3 1-16,6 0-1 15,5 1 0-15,-10 1 0 16,-1-2 0-16,-3 0 0 16,1 0 0-16,-1 1 1 15,1-1-1-15,-1 1 1 16,2-4 1-16,-2-1-1 15,0 2-1-15,7 0 0 16,-4 3-1-16,23-6 5 16,2-1 1-16,-25 7 0 15,15-4-1-15,-33 7-4 16,7-1 0-16,10-9 0 16,-10 12-4-16,10-5 0 15,-4 3 0-15,14 0 0 16,-2-2 4-16,11-2 0 0,5 2 0 15,3 0 0-15,-2-2 0 16,4 3 0-16,-7-3 0 16,2-1 0-16,2 1 1 15,-3 0 0-15,-3 0 0 16,-6-3-1-16,-2 2 0 16,-20-5 5-16,0 3-1 0,-12 1 0 15,-6 0-4-15,6-3-9 16,-4 4-13-16,1 0-69 15,-2 0-41-15,-7 1-109 16,-14 1-105-16,-42 14 227 16</inkml:trace>
  <inkml:trace contextRef="#ctx1" brushRef="#br0">20920 15070 0,'0'0'15</inkml:trace>
  <inkml:trace contextRef="#ctx0" brushRef="#br0" timeOffset="204967.775">15212 7927 180 0,'16'-9'116'0,"17"-8"17"16,-32 11 0-16,-1 3 17 15,-6 0 4-15,8-4 10 16,0 5 1-16,-1-2-10 16,1 4-6-16,-3 0-22 15,0 0-10-15,0 0-23 16,0-1-12-16,0 0-29 15,0-1-14-15,0 2-22 16,0 0-7-16,-4 9-6 16,-6 11 1-16,-24 36-1 0,8-29 0 15,6 2-1-15,-4 2 0 16,1-3 1-16,6-2-1 16,4-4 0-16,-12-4-1 15,18-7 1-15,-3-4 0 16,-5-4 2-16,26-3 4 15,-10-1-2-15,0-4 0 16,15-2-4-16,-29 2-3 16,16-3 0-16,3 0 0 0,2-3 0 15,22 6-1-15,-12-8-2 16,-2 1-1-16,11-5 0 16,1-11 2-16,6-5 1 15,7-6 1-15,1-4 0 16,7 6 0-16,-13 7-2 15,-2 5-2-15,-8 16-2 16,-10 4-1-16,-1 13 2 16,-7 9 2-16,-4 9 4 15,-3 5 3-15,-7 5 4 16,-3 2-1-16,-7-6 0 16,3 6 0-16,-2-17-2 15,0 0-1-15,4-4 0 16,-5-7 1-16,9 1 1 15,-3-6 2-15,2-5 3 0,-2-1 1 16,4-6-1-16,14 3-1 16,1-5-5-16,10-3-4 15,1-2-1-15,-11-7-3 16,11-2 0-16,1 0 1 16,1 2 1-16,9 1 0 15,-15-6 1-15,9 3 0 0,2 4 0 16,-5 1 0-16,10 18 0 15,-17-2-2-15,-5 4 1 16,-3 13 1-16,-4 7 3 16,0 8 2-16,-7 1 2 15,-3-4-2-15,-3-1 0 16,1 0 0-16,2-4 0 16,0 3-1-16,-12-11 1 15,9 0-1-15,1-5 2 16,0-1-1-16,13-4 2 15,-7-4 1-15,0-1-7 16,-2-10-13-16,4-3-81 16,6-3-85-16,13-11 110 15</inkml:trace>
  <inkml:trace contextRef="#ctx0" brushRef="#br0" timeOffset="205468.032">15813 7911 757 0,'-14'4'398'15,"14"-2"-86"-15,3-1-48 16,-3-2-73-16,0 1-30 0,0-1-44 16,0 1-19-16,-1 0-28 15,0 0-10-15,0 0-22 16,-5 1-11-16,-5 7-9 15,-7 13-2-15,-26 24-3 16,30-29-1-16,9 2-4 16,-1 1 1-16,2 2-5 15,14 0-3-15,-11-9 0 16,4 0-2-16,-6-3 1 16,-5-4 0-16,15 2 0 15,6-3 1-15,7-4 2 16,1-2 0-16,3-7 1 15,-13-5 1-15,12-5-1 16,-8-5 1-16,0-3 2 16,7 4 1-16,-8-4 1 15,0-4 1-15,-14-2 1 0,-4 0-3 16,-1 15-4-16,-4 7-3 16,-1 12-7-16,-6-2-1 15,0 6 0-15,7 9 1 16,-3 0 2-16,1 10 0 15,3-6 1-15,-6-6-14 16,5 0-63-16,5-5-33 16,1 6-81-16,4 1-48 0,3-5 161 15</inkml:trace>
  <inkml:trace contextRef="#ctx0" brushRef="#br0" timeOffset="205851.77">16171 7708 849 0,'16'-9'435'16,"1"1"-128"-16,-9 1-113 0,2-1-16 15,-3 4-34-15,-6 0-17 16,2 4-52-16,-2 7-19 16,-8 4-25-16,-3 8-3 15,-4 11 3-15,-3 8 4 16,-5 11-1-16,5 8 0 16,-14 0-6-16,-3-8-5 15,10-5-7-15,-1-9-2 16,11-6-4-16,-2-7-2 0,8-4-1 15,-8 0 0-15,14-10 3 16,2-2-24-16,0-4-64 16,11-8-69-16,-9-2 82 15</inkml:trace>
  <inkml:trace contextRef="#ctx0" brushRef="#br0" timeOffset="210044.868">16500 7730 364 0,'41'-29'271'15,"-38"23"41"-15,-3 1-42 16,3 2-82-16,-5-2-28 16,2 4-48-16,0 1-22 15,0 0-29-15,0 0-10 16,0 0-17-16,-1 0-2 16,0 0 0-16,-10 17-3 0,-22 41-6 15,15-25-5-15,-1 11-7 16,-7 4-1-16,3 1-3 15,-4-8 0-15,2-4-1 16,2-7-1-16,9-6-1 16,5 5 1-16,6-13 0 15,1-4 1-15,-6-8 7 16,-1-5-1-16,1-3 11 16,8-4-14-16,2-7-81 15,6 2-54-15,2-15-340 16,1-2 303-16</inkml:trace>
  <inkml:trace contextRef="#ctx0" brushRef="#br0" timeOffset="210483.668">16703 7864 755 0,'3'0'375'31,"-2"0"-112"-31,1 0-31 0,-2 0-68 0,0 0-19 0,-1 0-37 16,0 0-14-16,0 0-20 15,-17 1-6-15,-15 9-16 16,-2-11-8-16,1 2-17 16,5 2-8-16,-16-6-12 15,14 8-3-15,10 1-2 16,1 1-2-16,11 1-3 15,7-4-4-15,-1-2-6 16,3 1-2-16,0-3 1 16,0 0 2-16,1 3 6 15,7 13 2-15,23 27 1 16,-10-27 0-16,-4 0 2 16,2-5 1-16,-2 4 0 15,1-1 2-15,2 3 0 16,-7 0 1-16,-2-7 0 15,-8-1-1-15,-4-1 2 0,4-2 1 16,5 3-2-16,-7-9 2 16,-1 0-9-16,-1-3-32 15,0 1-104-15,0 1-105 16,1 0 146-16</inkml:trace>
  <inkml:trace contextRef="#ctx0" brushRef="#br0" timeOffset="211310.175">17043 7743 1232 0,'5'8'119'16,"-6"-3"-31"-16,1 9 96 15,-5-1-26-15,1 2-41 16,-2 0-16-16,2 4-27 16,2 0-13-16,-5-6-21 15,2-2-11-15,-1-6-14 16,3 4-3-16,1-5-1 16,2-2 3-16,-1-2 2 0,0-1 1 15,0 0-3-15,1 0-4 16,1-7-5-16,2 1-1 15,1-7-2-15,12-27-1 16,-11 28 1-16,-3 3-1 16,2 4-1-16,-7 0-1 15,-2 6-5-15,-9-4 0 0,-2 8-3 16,-1 0 2-16,-3 3 1 16,3 6 0-16,1 5 2 15,-2-1 0-15,-2 4 2 16,-1-2-1-16,3-1 1 15,2 4 1-15,5 5-1 16,0-5 0-16,5 5 0 16,5-3-1-16,1-3 1 15,2 3 0-15,1-8 0 16,5 5 1-16,1-6 1 16,0 0 0-16,3-1 0 15,-3-8 1-15,2-1 4 16,1-2 4-16,-1-3 9 15,3-2 5-15,5-3-1 16,6-1-3-16,3-6-9 16,-3 2-4-16,4 1-2 15,-7 0-2-15,-3 4-1 0,-6-2-1 16,-8 5 0-16,-3 0-3 16,10 4-7-16,-4 6-13 15,-10-3-42-15,1 2-25 16,-13-1-63-16,2-1-38 15,4 2-145-15,-1 2 212 16</inkml:trace>
  <inkml:trace contextRef="#ctx0" brushRef="#br0" timeOffset="211710.678">17371 7727 949 0,'1'-11'475'16,"3"1"-154"-16,-2 3-129 0,2 4-27 15,-2 3-52-15,-2 3-20 16,0-3-39-16,0 0-13 16,-1 20-7-16,-8 31 1 15,-4-23 2-15,0 13 3 16,0 10-2-16,-2 2-5 16,-2-4-12-16,-1-11-7 15,5-8-5-15,-3-5 0 16,5-8-1-16,5 3-1 0,-2-12-12 15,10-2-24-15,-2-7-106 16,-8-9 123-16,18 4-24 16</inkml:trace>
  <inkml:trace contextRef="#ctx0" brushRef="#br0" timeOffset="-191894.128">13368 7602 374 0,'0'1'232'16,"0"1"-30"-16,-5-4-56 16,5 2-18-16,-1-1-34 15,1 0-15-15,0 0-27 16,0 0-11-16,0 0-12 15,2 0-4-15,7-2 14 16,-7 2 9-16,-2 1 15 16,0 0 8-16,0 0-4 15,-1 0-3-15,0 0-9 16,0 0-4-16,-8 4-10 0,7-4-5 16,-15 2-11-16,-29 35-6 15,36-23-7-15,-26-5-4 16,14 7-5-16,-5-1 0 15,-13 1-3-15,21 9-1 16,-1 5-1-16,-1 3 0 16,2 9-1-16,-1 1 1 15,6 10 0-15,3 2-1 0,5-5 2 16,-3-2 0-16,8-5 1 16,-1-3 3-16,4 1 2 15,6-4 0-15,3 3-1 16,4 0 0-16,-2-15-2 15,1 11 0-15,-1-20-5 16,-14 2-29-16,18-8-128 16,6-7-1-16,-13-13 77 31</inkml:trace>
  <inkml:trace contextRef="#ctx0" brushRef="#br0" timeOffset="-190842.628">17816 7866 168 0,'36'-12'147'16,"-31"7"50"-16,-4 4-7 15,0-1-16-15,-2 1-11 0,1 0-18 16,0 0-8-16,0 0-27 16,0 0-12-16,0 1-19 15,-1 0-6-15,0 0-8 16,0 0-3-16,-7 12-11 15,5 5-7-15,-44 28-12 16,25-26-5-16,-4 8-13 16,-2-8-3-16,-2 2-4 15,13 5-1-15,-3-14-1 16,10 8 0-16,1-11-2 16,-12-7-2-16,23 5-41 15,-1-4-44-15,-5-4-170 16,6 0 160-16</inkml:trace>
  <inkml:trace contextRef="#ctx0" brushRef="#br0" timeOffset="-190513.613">17698 7865 532 0,'-11'-2'337'0,"1"1"-36"16,11 1-108-16,0 1-30 0,-6-4-72 16,5 3-17-16,0 0-25 15,11 0-8-15,5 0-4 16,23 8-8-16,-32-5-11 16,16 20 0-16,-3 8 9 15,0-1 4-15,-8-1 3 16,-4 4-2-16,-2-7-8 15,-3 1-4-15,-1-2-7 16,1-9-2-16,-2-5-4 16,0-2 2-16,1-8-39 15,0-2 3-15,3-5-278 16,-5 5 210-16</inkml:trace>
  <inkml:trace contextRef="#ctx0" brushRef="#br0" timeOffset="-189353.824">18432 7684 447 0,'0'-1'276'0,"0"0"-9"15,0-1-50-15,0 1-63 16,0 0-20-16,0-1-29 15,0 1-11-15,0 0-21 16,0 1-7-16,0 0-21 16,-2 0-6-16,-1 5-13 15,-6 8-4-15,-21 23-8 16,20-25-2-16,-1-3-3 16,0-2 0-16,2 0 0 15,0-2-1-15,4-4 1 16,3 1-1-16,-1-2-4 15,3 0-4-15,0 0-14 16,0 0-7-16,1 0-6 0,14-7 0 16,35-31 6-16,-29 26 3 15,0 5 7-15,7 2 2 16,-6 6 2-16,2 0 0 16,4 4-2-16,-17-1 1 15,5 3 8-15,-10 8 10 16,-4 4 21-16,-6 4 6 15,-10 4 8-15,7 3-4 16,-4 6-6-16,2 0-4 0,-2 1-8 16,-11-6-3-16,-9-5-7 15,2-6-2-15,-2 3-4 16,4 5 1-16,-3-8-1 16,3-2 1-16,-2-12-1 15,-1-3 0-15,8-1 1 16,2-3-1-16,-5-10-4 15,2-1-7-15,7-9-20 16,-4 1-4-16,15 4-3 16,3-3 6-16,-5 3 12 15,23 12 1-15,-16-3-1 16,12 8-1-16,-1 4 2 16,-14-7 2-16,19 11 6 15,-3 6 4-15,7-2 4 16,2 8 2-16,1-2 1 0,0-3 2 15,0 1-1-15,-6-13 1 16,3 4-2-16,-6-5-1 16,2-1 0-16,0 4 1 15,-1-10 2-15,4-1-7 16,0-6-68-16,4 2-53 16,7-2-179-16,-5-1 179 15</inkml:trace>
  <inkml:trace contextRef="#ctx0" brushRef="#br0" timeOffset="-188750.568">18717 7534 365 0,'-3'2'254'16,"-4"-1"0"-16,9 1-62 15,-2-4-20-15,0 1-45 16,0 0-22-16,0 0-18 15,0 0-1-15,8-3 10 16,5-4 3-16,29-14-24 16,-22 25-16-16,-4 9-21 15,4 17-8-15,0 4-4 16,1 4 0-16,1 2-2 16,0-4-1-16,-3 6-1 15,-3 6 2-15,-10 0 0 16,-6 2 0-16,-7 6-1 15,-9-17-1-15,-5 1-5 16,-1-4-1-16,-3-8-4 0,3 5 0 16,1-7-3-16,1-5-1 15,-1-8-8-15,1-3-43 16,-5-8-156-16,3-1 136 16</inkml:trace>
  <inkml:trace contextRef="#ctx0" brushRef="#br0" timeOffset="-180375.032">7459 9183 287 0,'-1'0'212'15,"-1"0"27"-15,1 0-41 16,0 0-60-16,1 0-23 16,0 3-33-16,0-3-10 15,-1 0-2-15,0 1 5 16,0-1 10-16,0 0-1 16,0 0-7-16,1 0 0 15,0 0-3-15,0 4-4 16,0-4-11-16,0 0-8 0,0 0-11 15,3 1-4-15,10 2-6 16,6-1-4-16,24 0-8 16,-27-7-1-16,1 2-5 15,1-4-2-15,1 7-3 16,-4 0 0-16,5 1-1 16,9 2 0-16,-3-4-1 15,5-1 1-15,-1-2-1 16,-17-3 1-16,5 3-1 15,-2-1-1-15,-7 1 0 16,-2 2-1-16,-4 1-1 16,5 3-1-16,-6-1 3 15,-1-2-24-15,-1 0-81 16,0 1-61-16,-1 0-241 16,1 0 254-16</inkml:trace>
  <inkml:trace contextRef="#ctx0" brushRef="#br0" timeOffset="-179862.699">7469 9389 348 0,'-4'-5'226'0,"4"5"9"16,2 0-36-16,-2-1-38 16,0 0-12-16,0 0-22 15,0 0-10-15,0 0-22 16,0 0-14-16,0 0-18 15,0 0-7-15,0-1-10 16,0 1-2-16,0 0-4 0,14 2-1 16,-1 3-2-16,29 4-2 15,-27-8-3-15,1-2-2 16,3-2-5-16,-7 3 0 16,8-1 2-16,-2-3 3 15,8 3 5-15,10-3 0 16,2 0-8-16,-6 2-3 15,-2 5-10-15,-7 0-3 16,-10 3-3-16,-2 3-2 0,-10-8 0 16,1 7 0-16,2 4 2 15,0-9-22-15,-4 1-108 16,0 2-86-16,-1-5 118 16</inkml:trace>
  <inkml:trace contextRef="#ctx0" brushRef="#br0" timeOffset="-139150.609">8723 9079 287 0,'0'0'156'15,"0"0"-33"-15,3 0-27 16,3-1 1-16,-5 0 0 16,3 0-4-16,1-2-4 15,-2 1-1-15,-3 1 15 0,16-4 7 16,11-5 6-16,-33 10-3 15,3 0-19-15,-18 4-12 16,17-4-15-16,2 0-6 16,-4 1-14-16,5-2-5 15,0 1-11-15,0 0-4 16,-4 0-9-16,-3 0-2 16,-3 0-2-16,-2 1-1 15,-38 11-3-15,29-4-4 16,-2 5-5-16,0 5 0 0,-2-1 2 15,2 4 4-15,6-1 4 16,-3 2 1-16,8 5 0 16,0-1-2-16,1-3-5 15,0-3 0-15,12-5-2 16,3 6-1-16,9-3-1 16,1-5 0-16,9 3 1 15,-3-9-1-15,4 10 1 16,2-3 0-16,-6-5 0 15,6 3 1-15,4-10 3 16,6-2 1-16,4-3 2 16,8-7 0-16,-10-5 2 15,-27 1-2-15,19-9-1 16,-8-4 0-16,10 0-2 0,18-9 1 16,-27 7 1-16,-7 0 0 15,-11 2 2-15,11 5 0 16,-13-4 1-16,0 2-1 15,-5 0 0-15,-15-1 1 16,5 2 2-16,-4 5 0 16,-6 2-4-16,3 6-3 15,-5 7-6-15,-1 0 0 16,5 7 0-16,-5-2-1 16,1 5 1-16,2 5 1 0,-5-3 0 15,3 3-1-15,0 1 0 16,1-2 0-16,-3 1-1 15,13 0 0-15,12-3-11 16,6-3-30-16,17-6-118 16,0 0-100-16,9-9 154 15</inkml:trace>
  <inkml:trace contextRef="#ctx0" brushRef="#br0" timeOffset="-130475.725">9048 9468 651 0,'28'-18'377'16,"-27"18"-43"-16,-8 1-95 16,7 3-90-16,-2 0-38 0,2 0-54 15,0-4-18-15,-1 0-22 16,0 0-7-16,0 0 4 16,0 0-29-16,1 0-178 15,0 0 143-15</inkml:trace>
  <inkml:trace contextRef="#ctx0" brushRef="#br0" timeOffset="-119287.97">9791 9090 163 0,'10'-2'125'0,"-6"1"28"15,2-1-14-15,-1 0-16 16,2-1-10-16,2 0-8 15,-7 2-4-15,2 0-3 16,-4-1 2-16,0 1-2 16,1 0-4-16,-1 0-8 15,3 0-4-15,-3 0-17 16,0 0-4-16,0 0-14 16,0 0-8-16,0 0-11 15,0-1-4-15,0 1-1 16,0 1-1-16,0 0 1 15,0-1 0-15,0 0 2 16,-1 0 1-16,0 0 5 16,0 0-1-16,0 0-5 15,-10-5-4-15,-7-1-8 16,-23-6-1-16,23 11-4 0,15 4 0 16,-18 2-4-16,0 2-1 15,-4 2-4 1,-13 0 0-16,4 4 0 0,5 1-2 15,-3 6 1-15,18-1 0 16,-2 1-1-16,-4-1 0 16,9-1-2-16,9 5 1 15,11-6-2-15,-8-3 1 16,11-1-1-16,-4-6 0 0,6 8 1 16,-3-6 1-16,5-5 3 15,3-2 1-15,-6-17 6 16,24 9 0-16,0-6 3 15,-3-8 1-15,-4 0-1 16,-1-4 1-16,-9-3-3 16,0 5 1-16,0 2-2 15,-11 1-1-15,4 7-2 16,-5 1-1-16,0 4-2 16,-2 2-3-16,-6 5-8 15,4 4 0-15,-8 5-1 16,-3 3 4-16,1 6 5 15,-7 1 2-15,3 8 2 16,-1 0 2-16,-1 8 1 0,-1 0 1 16,1 1-2-16,-1-3 0 15,-2 0-1-15,5-4 1 16,-2-4-1-16,0 4 1 16,3-10-1-16,2 5 1 15,0-8 1-15,1-3-1 16,1-2 1-16,-3-3 1 15,8-1-1-15,0-2-1 16,2-4-45-16,-2-1-57 0,0 0-332 16,0-1 288-16</inkml:trace>
  <inkml:trace contextRef="#ctx0" brushRef="#br0" timeOffset="-118237.733">10389 9018 301 0,'4'-2'243'0,"-2"1"46"16,-5 1-60-16,3 0-67 15,0 0-21-15,0 0-26 16,0-1-11-16,0 0-24 16,0 0 0-16,-2 1 1 15,1 0 6-15,0 0 8 16,0 0-2-16,-10 3 0 16,-6 3-7-16,-48 6-14 15,45-11-6-15,-1 0-19 16,-1 1-12-16,22 0-15 15,-20-2-7-15,7 2-7 16,-3 0-3-16,3 0-2 16,2 2-1-16,5 3 0 15,-1-4 0-15,3-1-2 0,2 1-1 16,1 1-2-16,1-4-1 16,0 0 3-16,0 0 0 15,0 0 3-15,0 0 2 16,0 0 1-16,0 0-1 15,0 0 1-15,0 0-1 16,0 0 0-16,1 5 0 16,-1 2 0-16,-3-2-1 15,-1 5-1-15,-2 0 0 16,-25 30 1-16,22-31-1 0,1 2 1 16,-1-2-1-16,3-6 1 15,9 6-1-15,-3-8 1 16,-1-1 0-16,10-1 0 15,-7-8-1-15,8 1-3 16,8-1-1-16,-4-1-3 16,-1-3 0-16,3 5 0 15,0 2 2-15,-1 1 2 16,1 5 1-16,-2 0 0 16,-3 2-1-16,-5 3 0 15,1 4-1-15,-2 2 1 16,-2 3 0-16,3 0 0 15,-1 2 2-15,-12 6 1 16,13 0-1-16,-3 0 1 0,-13-1 0 16,15-5 0-16,-18 4 0 15,9 2 0-15,6-1 2 16,-9 0 2-16,4-7 1 16,-11 3 3-16,-8-10 3 15,-3-2 4-15,-1 1 3 16,-5-8 4-16,-2-1 2 15,6-4 0-15,9-2-2 0,-1-2-7 16,5 0-4-16,-1 1-7 16,-8-2-2-16,9 3-4 15,7 4 0-15,2 3-34 16,1 2-38-16,5 0-126 16,-2 0-86-16,1 0 172 15</inkml:trace>
  <inkml:trace contextRef="#ctx0" brushRef="#br0" timeOffset="-117408.939">10607 9068 382 0,'-1'-9'300'16,"2"0"35"-16,1 4-74 16,-1 2-26-16,5 0-43 15,-1 0-27-15,0-1-40 0,-4 3-18 16,-1 0-22-16,0 0-11 16,0-1-18-16,0 1-6 15,0 1-15-15,0 0-6 16,-3 16-9-16,-17 29-4 15,4-25-5-15,5 2-2 16,-7 3-3-16,8 3-1 16,-1-4-1-16,-4 1-1 15,7-9 1-15,-3 1-1 0,11-1 0 16,-7-7 2-16,3 0 2 16,2-5 2-16,-9-4 2 15,11-4-2-15,5-9-5 16,10 0-5-16,-1-10-5 15,-4 1-1-15,10 9-1 16,-22-4 0-16,12 11-2 16,5 3-1-16,-10 3 0 15,14 8 2-15,-5 3 5 16,2 1 0-16,2 3 2 16,-2 0 0-16,3-1 2 15,1-1 0-15,2 0 1 16,-18-4 2-16,17-8 2 15,-3-3 2-15,-1-15-11 0,23 6-34 16,-23-8-115-16,-5-1-116 16,5-5 161-16</inkml:trace>
  <inkml:trace contextRef="#ctx0" brushRef="#br0" timeOffset="-117024.629">10970 8961 656 0,'0'-6'427'16,"0"-1"2"-16,4 2-213 15,-7 7-41-15,-1 2-66 16,-2 3-24-16,0 9-29 16,2-1-10-16,-6 7-16 15,2 6-6-15,-6 10-6 16,-2 1-1-16,-4 7 2 16,1 1-1-16,-5-9-1 15,-2 3-3-15,4-6-4 16,0-9-1-16,3 4-1 15,3-6 0-15,5-8 0 0,2 2 1 16,0-15-22-16,1-1-38 16,3-2-204-16,2 1 172 15</inkml:trace>
  <inkml:trace contextRef="#ctx0" brushRef="#br0" timeOffset="-111037.249">3352 10760 305 0,'7'-30'232'15,"-6"25"40"-15,-2-1-53 16,2 6-53-16,-6-7-15 16,-8 1-24-16,18 2-10 15,-7 0-28-15,-2 4-16 0,4 0-23 16,-1 0-12-16,0 0-16 15,0 0-5-15,-5 12-5 16,-3 7-2-16,-10 33-1 16,16-23-2-16,5 6-1 15,-2 0-1-15,-12 2-1 16,0 4 1-16,-13-9-1 16,5 6 1-16,1-6 1 15,3-6-2-15,7-1 1 16,-1-4 0-16,6-9 1 15,-2-3 1-15,4-3 4 16,-1-9 6-16,3-6-62 16,3 6-68-16,-1-20 73 15</inkml:trace>
  <inkml:trace contextRef="#ctx0" brushRef="#br0" timeOffset="-110486.421">3334 10671 627 0,'4'0'311'0,"-12"-8"-107"16,15 8-31-16,-7-7-57 16,-8-2-17-16,18-1-23 15,-7-4-9-15,7 1-15 16,6 0 0-16,-2 3-5 16,-1-4-2-16,11-2-7 15,6 3-4-15,0-9-6 16,7 1-2-16,0 6-5 15,-7-3-6-15,0 10-9 16,-6 3-4-16,1 6-2 16,-1 7-3-16,-7 9 0 0,3 6 1 15,-7 5 3-15,-6 1 1 16,-7 2 2-16,-3 3 0 16,-7-6 2-16,0 2 0 15,-9-7 2-15,-12-5 0 16,-7 5 2-16,-2-8 1 15,2 0 2-15,0-3 1 16,1-12 2-16,8 0 0 0,-5-13-3 16,3-2-2-16,9 2-8 15,-11 0-3-15,17 9-7 16,4 3-9-16,0 3-121 16,16 6-149-16,-4 4 181 15</inkml:trace>
  <inkml:trace contextRef="#ctx0" brushRef="#br0" timeOffset="-109257.928">3799 10938 277 0,'28'-6'147'0,"-30"5"-44"16,8 0-22-16,-6 1-27 16,0 0-2-16,0 0 23 15,0 0 10-15,0 0 14 16,0 0 8-16,0 0 7 16,1 0 6-16,-1 0 8 15,1-1-2-15,-1 0-21 16,0 1-13-16,0 0-27 15,0 0-9-15,0 0-10 16,0 0-3-16,-1 0-5 16,0 0-3-16,-5 10-4 15,-3 5-5-15,-28 25-7 0,14-28-3 16,-5-3-6-16,-2-2-2 16,12 3-2-16,3 1-1 15,1-9-1-15,7 3 1 16,0-2-2-16,-2-1 0 15,6 2-3-15,-4-4 0 16,9 1-3-16,4-1 0 0,2 1 0 16,6 5 0-16,9 4 1 15,1-8 0-15,-2-2 0 16,7 0 2-16,-9-2-1 16,5 4 1-16,3 7-1 15,-8 2 1-15,6 5 0 16,-17-4 0-16,2 1 0 15,-8 1 1-15,-7-4 0 16,5 11 1-16,-8-7 1 16,-4 1 1-16,-13-6-1 15,-3 1 1-15,12 5 0 16,-10-6 1-16,6-1 1 16,-2 0 0-16,-12-7 1 0,10 2-1 15,-3-3 4-15,6-5 2 16,2-4 0-16,4-2-1 15,4-3-7-15,-1 6-3 16,8-2-7-16,-2-2-16 16,2 2-51-16,3-6-42 15,4 4-117-15,6 1-78 16,7 2 195-16</inkml:trace>
  <inkml:trace contextRef="#ctx0" brushRef="#br0" timeOffset="-108707.483">4115 10938 621 0,'0'0'358'16,"0"0"-89"-16,0 3-55 15,0-3-27-15,-1 0-55 16,0 0-17-16,0 0-34 16,0 0-10-16,-9 19-23 15,-21 27-7-15,17-23-12 16,1 2-5-16,-1-2-7 0,5 2-4 16,-1-4-5-16,4 2-1 15,2-1-2-15,2-7 0 16,4 0-2-16,-1-6 1 15,5-2-1-15,-1 0 1 16,3-2 1-16,5-4 0 16,-1-1 2-16,-12-6 1 15,14-6 0-15,-2 1 1 0,4-13-1 16,17 2 0-16,-19-5-1 16,-2-7 2-16,-8-1-1 15,-4 1 0-15,-5 3-1 16,-7 6-3-16,3 15-4 15,-4-4-1-15,-16 12-4 16,20 2-2-16,-7 2 0 16,4 12 2-16,20 0 1 15,-16 1 1-15,3 0 1 16,-2-4 0-16,3 2-14 16,9-1-31-16,-6-1-86 15,3 1-70-15,6 1-301 16,-17-4 326-16</inkml:trace>
  <inkml:trace contextRef="#ctx0" brushRef="#br0" timeOffset="-108357.468">4467 10827 848 0,'-5'-6'434'0,"5"2"-113"16,0 1-96-16,-1 2-91 15,1 1-37-15,0 0-48 16,-1 0-14-16,0 3-14 16,-6 20-2-16,-12 36-6 15,8-20-1-15,2 7-2 16,-4 0-2-16,-5-1 0 15,2-7-1-15,-3-5-1 16,-3-3 0-16,9-4 1 16,0-3-1-16,11-9 3 15,4-1 0-15,4-9 5 16,1 0-14-16,-12-10-60 16,4-5-50-16,1-7-228 15,-12-4 217-15</inkml:trace>
  <inkml:trace contextRef="#ctx0" brushRef="#br0" timeOffset="-108040.54">4763 10685 918 0,'-8'-13'457'0,"4"17"-147"16,3 3-127-16,-9-2-96 16,7 9-29-16,-9-5-30 15,-2 2-9-15,6 0-8 16,-3 1-3-16,10 0 8 15,5-3-27-15,-6 1-134 16,7-6-213-16,2 3 221 16</inkml:trace>
  <inkml:trace contextRef="#ctx0" brushRef="#br0" timeOffset="-107423.759">4763 10958 945 0,'-1'2'449'16,"3"1"-181"-16,1 1-101 15,-3-4-32-15,0 0-39 16,0 7-15-16,-3 16-34 16,-8 27-9-16,2-25-13 15,2 6-4-15,-1-5-8 16,1 0-1-16,-6-9-3 15,-2 1-1-15,4-11 1 16,18 9 0-16,-10-10 4 0,3-6 1 16,-1-1-3-16,-9-12-2 15,22-2-9-15,4-3-5 16,1-8-14-16,-2-3-4 16,-3-1-1-16,0 3 4 15,10 6 11-15,-1 4 4 16,2 1 5-16,-9 0 1 15,-3 3 0-15,0 1 2 16,5 17 0-16,1 1 1 0,-2 8 0 16,0 4 0-16,-8-5-1 15,0 2 1-15,-2 8-2 16,-2-1 1-16,-1 3-1 16,-2-3 0-16,0-2 0 15,0 3 0-15,-4-1 2 16,0-1 0-16,-4-8 1 15,0-2 5-15,1-7-49 16,-2-3-54-16,6 1 60 16</inkml:trace>
  <inkml:trace contextRef="#ctx0" brushRef="#br0" timeOffset="-106691.165">5664 10835 410 0,'0'-1'283'16,"-1"0"-11"-16,0 0-68 16,0 0-34-16,0-1-39 15,0 1-11-15,1 0-15 16,0 0-4-16,6 0-10 15,1 1-12-15,1 0-22 16,19 3-12-16,17 7-13 16,-10 0-4-16,-2-8-7 15,-5 3-2-15,6-4-5 16,-3-4-2-16,-7 1-2 16,1 2-1-16,-27-4-2 15,12-2-2-15,-1 2-37 16,-6-2-39-16,19 4-147 15,-20 2-154-15,-7 5 233 16</inkml:trace>
  <inkml:trace contextRef="#ctx0" brushRef="#br0" timeOffset="-106315.656">5681 11051 540 0,'-4'-4'312'0,"20"5"-37"16,-12 2-36-16,-6-3-63 15,5 0-21-15,-4-2-31 16,0 1-14-16,1 0-27 15,0 1-12-15,0 0-22 16,0 0-8-16,3 2-5 16,3 2 0-16,4 1 5 15,7 5 0-15,23 6-5 16,-12-17-2-16,2-6-11 16,0-4-3-16,4 2-6 15,-9 4-3-15,-5-1-4 16,-14 1-2-16,3 1 6 0,-3-4-22 15,-15 10-156-15,17 8 124 16</inkml:trace>
  <inkml:trace contextRef="#ctx0" brushRef="#br0" timeOffset="-97228.539">6882 10817 362 0,'0'-2'244'16,"2"-3"12"-16,-1 1-42 0,-1 2-59 16,0 0-19-16,0 1-27 15,0 0-12-15,0 0-25 16,0 0-12-16,0 0-16 16,0-2-8-16,0 2-7 15,0 0-3-15,0 0-1 16,0 0 1-16,0 0 1 15,0 1 1-15,0 0-5 16,-1 0-5-16,-1 4-5 16,-4 7-4-16,1-2-2 15,-22 26-1-15,22-27 0 16,1-2 0-16,1-6 4 16,2-1-1-16,0-2-1 15,0 2-1-15,1 0-4 16,0 0-3-16,0-1 0 15,2-5-2-15,3-2 0 0,-2 1 0 16,9 0-1-16,25-25 1 16,-25 30-1-16,-2 0-1 15,1 3 0-15,2 7 1 16,-1 1-1-16,3-1 1 16,-6 4 2-16,-3-3 1 15,-3 5 0-15,-3 2 0 16,-2 2 1-16,2 7 0 15,-4-2 0-15,-4 2 0 0,-3 10 0 16,-10-6 0-16,-2 7 0 16,-3-1 0-16,-7-14 2 15,-1 1 0-15,-5-2 1 16,1-4 1-16,1-6 0 16,2 1 1-16,2-13 1 15,9 1 2-15,-1-5 0 16,4 0 0-16,14-3-3 15,-10-3-1-15,12 1-5 16,4-5-1-16,-4-4-7 16,5-2-2-16,7 3-1 15,4 5 1-15,7 9 5 16,5 5 0-16,0-3 0 16,-9 1 0-16,3 2-1 0,-4 1 0 15,5 12 1-15,16 9 0 16,-14-7 4-16,2 7 1 15,-2-11 3-15,-12-4 2 16,6 5 1-16,0-4 0 16,-2 5 0-16,-2-10 0 15,-2 4-1-15,-3-6 1 0,4 0-11 16,1-2-37-16,2-4-148 16,1 1-237-16,-6 2 269 15</inkml:trace>
  <inkml:trace contextRef="#ctx0" brushRef="#br0" timeOffset="-96211.624">7242 10805 407 0,'-10'-4'259'0,"13"3"8"15,1 2-35-15,-8-1-53 16,3 0-15-16,0 0-32 15,1 0-15-15,0 0-25 16,0 0-14-16,0-1-20 16,0 0-8-16,0 0-13 15,13-2-2-15,12 3-3 16,23-1 0-16,-27 1 1 16,7 0-1-16,-3-4-8 15,-2 2-5-15,3 2-10 16,-8 2-3-16,-2 1-4 0,-4 3 1 15,-3 5-2-15,4-1 1 16,-12 3 2-16,-4-5 1 16,-9-3-1-16,-9 0 0 15,0-1-2-15,7 7 0 16,-10-3 0-16,9 0 1 16,-4-4 0-16,3-1-1 15,6-5 0-15,-2 1-1 16,1-3-4-16,1-2-3 15,7 2-5-15,-2-1-2 0,7 1 2 16,3 2 1-16,-1 0 2 16,-4 1 2-16,0 0 0 15,0 0 0-15,2 0 3 16,12-1-1-16,0 2 2 16,28 6 0-16,-26 2 0 15,0 1 2-15,-5 4-2 16,-1-1 0-16,0 3 0 15,-6-3 1-15,4 8 0 16,-2-1 1-16,-1 1 0 16,-5-4 0-16,-5-2 1 15,-3-1-1-15,-3 8 1 16,1 3 1-16,-4-6 1 16,-7 2 1-16,-1-10 6 0,-2 1 3 15,-2-2 9-15,3 0 4 16,-4-4 8-16,1-3-1 15,1 2-3-15,6-1-3 16,-5-7-5-16,2-7-3 16,5-4-6-16,-2 1-3 15,3-9-8-15,5 4-7 16,2-3-20-16,6 1-5 0,8 12-29 16,-8 2-21-16,2 6-83 15,-1-7-57-15,7 8-302 16,10 4 333-16</inkml:trace>
  <inkml:trace contextRef="#ctx0" brushRef="#br0" timeOffset="-95846.779">7809 11067 756 0,'-4'-12'432'15,"1"3"-34"-15,3 6-106 16,-4 2-97-16,1 1-42 0,2 0-75 15,0 0-28-15,-2 3-29 16,-5 17-3-16,-14 25-2 16,15-21-3-16,-3-8-4 15,-1-5-2-15,6 4-2 16,-3-3 1-16,-4-5-40 16,6 2-65-16,-6-9-285 15,9 2 253-15</inkml:trace>
  <inkml:trace contextRef="#ctx0" brushRef="#br0" timeOffset="-94936.475">8035 10759 312 0,'1'3'239'15,"-2"-3"46"-15,-5-3-38 16,6 3-46-16,0 0-20 16,0 0-30-16,0 0-18 0,0 0-29 15,0-1-10-15,4 1-24 16,7 0-5-16,4 1-13 16,28 6-6-16,-16-5-6 15,7 0-6-15,4-3-8 16,0-2-6-16,-2-1-7 15,-3-3-2-15,-2 5-2 16,-7-5-1-16,-7 2-1 16,-3 3-1-16,-8 2-1 15,-3 2-1-15,-1 4-2 16,-1 0-1-16,-2-1 1 16,-2 5-1-16,-2 2 0 15,-4 1 0-15,-2 4-1 16,0-2 0-16,4 7-1 15,-4 3 1-15,-5 0 0 16,-1 6 1-16,-3 0 1 16,5-1-1-16,4 2 0 0,-3-6 1 15,2-5-1-15,-5-5 0 16,1 2 0-16,7 2-1 16,0-7 1-16,3-4-1 15,2-6 2-15,4-1-5 16,0-2-36-16,0-1-35 15,0 0-104-15,0 0-80 16,0 0 160-16</inkml:trace>
  <inkml:trace contextRef="#ctx0" brushRef="#br0" timeOffset="-94605.377">8165 10925 618 0,'-8'-7'386'0,"10"2"23"0,9-1-130 15,9 2-99 1,-5 3-39-16,6 2-74 0,0 1-26 15,-5 3-16-15,3 2-1 16,-3 1-3-16,-1 0-3 16,-10-2-5-16,7-4-2 15,-3 1-2-15,-1-3 1 16,2 0-2-16,0 0-28 16,-2-2-123-16,0-4-137 15,3-5 167-15</inkml:trace>
  <inkml:trace contextRef="#ctx0" brushRef="#br0" timeOffset="-93928.226">8805 10711 811 0,'-1'-1'459'0,"-4"-5"-90"16,5 1-165-16,-1 7-35 15,-3-1-69-15,3-1-20 16,0 0-24-16,-1 8-12 16,-4 12-12-16,-11 21-4 0,4-19-5 15,-5 1-3 1,-6 5-7-16,3 4-2 0,3 6-5 16,-4 0-2-16,2-3 0 15,2-4-1-15,-4-4-2 16,16 0 0-16,5-5-1 15,4 1-1-15,0-12-1 16,-2-1-1-16,14 1 1 16,-14-7 1-16,15-1 1 15,7-1 3-15,-5-4 3 16,12-5 1-16,1-1 2 16,-7-6-2-16,5 0 0 15,-13 3 0-15,1-10-1 16,1 8 0-16,-9-12-1 15,10 4 2-15,-14 7 1 16,-4-4-1-16,-2 14-1 16,-19 0-2-16,12 5 0 15,-10 0 0-15,-6 5 2 0,15 9-1 16,-18 1 1-16,3 4-2 16,4 2 1-16,0-9 1 15,0-2-2-15,2 3-1 16,4-3-3-16,-4-3 0 15,13 7-33-15,5-5-59 0,3-4-229 16,13 5 211-16</inkml:trace>
  <inkml:trace contextRef="#ctx0" brushRef="#br0" timeOffset="-90145.489">9313 10952 615 0,'0'-1'325'16,"2"-1"-76"-16,-2 1-31 0,3 0-58 15,-3-1-13-15,0 1-28 16,2-1-15-16,-2 1-26 15,0 0-5-15,0 0-21 16,0 0-7-16,0 1-11 16,0 0-10-16,0 0-6 15,3 13-2-15,-6 3-4 16,-13 41-4-16,4-34-2 16,-1 4 0-16,13-3-1 15,-10-9 0-15,7 0 0 16,-1-4 0-16,0 1 2 15,4-2-1-15,3-1 4 16,-3-9 0-16,0-8-4 16,2-4 1-16,4-2-7 15,-1-4-3-15,-4-2-2 16,9 0-1-16,-5-4-1 16,7 4 0-16,6-3 2 15,-7 1 0-15,2-2 1 0,7 9 0 16,-3 0 1-16,1-1 1 15,7 5-1-15,-3 1 0 16,2 9 0-16,0 1 0 16,-10 6 1-16,0 0 0 15,-9 2 1-15,-2 3 0 16,-6 3 1-16,-6 4 0 0,9 2 0 16,-10 0 1-16,16 3 0 15,-3 3 1-15,-3-1 1 16,-1-1 0-16,-14-8 1 15,2-7-1-15,-2-5 2 16,6-4 0-16,7 2 1 16,2-2 1-16,6-1-3 15,-6 0-2-15,0 0-3 16,2-8-2-16,4-11 0 16,21-25 0-16,-19 17 1 15,3 5-1-15,5 1 0 16,3 2 1-16,-1 8 0 15,-1 0 0-15,-1 4 1 16,0 6 1-16,3-1 1 16,-5 3 3-16,-1 5 3 0,-2 1 1 15,-3 8-1-15,-4 0-1 16,-2 4 0-16,0 2-3 16,2 0-1-16,-3 0 1 15,1-1-2-15,-2 0 2 16,-1-5 0-16,1 6 0 15,-4-9 0-15,1-1 1 16,-2 1-1-16,-5-10 2 16,2 10-54-16,0-3-65 0,0-2-230 15,5 6 216-15</inkml:trace>
  <inkml:trace contextRef="#ctx0" brushRef="#br0" timeOffset="-89022.916">10017 10936 2166 0,'-3'0'28'16,"1"2"-7"-16,-8-1 26 15,2 8-10-15,5 5-7 16,-12-1-2-16,7 10-7 16,-6 1-4-16,-2 0-6 15,3-1-2-15,-2-2-3 16,2-4 0-16,-2 1-1 15,9-2 0-15,3 2 0 16,2-2 0-16,-7-9 2 16,6 2 1-16,-4-13 1 15,2-4-1-15,13-3-4 16,-6-4-4-16,6-5-8 0,8 7-9 16,-5-14-11-16,6 2-6 15,9-1-2-15,-5-9 8 16,1 12 11-16,-1 1 6 15,-8 7 7-15,7 5 0 16,-7 2 3-16,5-1 1 16,-5 6 8-16,-6 3 5 15,5 5 4-15,-1 5 1 16,-2 7-5-16,-3 1-3 0,-4-1-2 16,-3 5-2-16,-3 1-2 15,1 0-1-15,-1 1 0 16,-3-1 0-16,-1-6 0 15,-5-1 1-15,0-1 1 16,2-9 0-16,5 4 2 16,1-2 0-16,1-6 1 15,2 0-1-15,5-4-5 16,-4 1-3-16,0 0-6 16,0-3-2-16,7-24-11 15,14-24-3-15,-3 20-2 16,3 3 1-16,-2 3 14 15,3 3 4-15,-7 6 0 16,-2-2 1-16,-8 11-1 0,3-1 2 16,7 7 4-16,-1 2 4 15,8 5 9-15,-7 8 3 16,-8-2 5-16,6 15-1 16,-8-2-4-16,0-4-4 15,-1 3-3-15,-6-10-1 16,2 2-2-16,0 0 0 15,0 1-1-15,-1-7 1 16,0-4 3-16,-3 1 2 0,-2-7-41 16,2 1-50-16,-1-1-159 15,2 1 147-15</inkml:trace>
  <inkml:trace contextRef="#ctx0" brushRef="#br0" timeOffset="-87907.772">11193 10668 700 0,'10'-10'380'0,"-19"2"-71"15,21 1-60-15,-11 1-65 16,-1 6-32-16,12 2-48 15,-22 11-19-15,7 6-30 0,-2 4-5 16,-4 3-5-16,6 0-2 16,-16 5-7-16,1-5-5 15,-2 8-11-15,-1 2-5 16,-4 4-4-16,1 0-3 16,-3 1-2-16,3-6 0 15,14-6 0-15,-4 2 0 16,12-15 0-16,-1-3 1 15,-14-4-6-15,10-2-13 0,-7-1-34 16,6 2-27-16,12-7-79 16,-4 1-32-16,0-2 113 15</inkml:trace>
  <inkml:trace contextRef="#ctx0" brushRef="#br0" timeOffset="-87112.759">10894 10731 499 0,'-2'-10'334'15,"0"5"14"-15,2 2-62 16,-3-2-75-16,3 4-33 15,-1 0-49-15,0 0-21 16,0 0-39-16,0-1-16 16,0 1-19-16,0 0-5 0,0 1-4 15,-8 11-1-15,-4 18-3 16,-35 29 0-16,36-18 0 16,-23 1-1-16,19 6-2 15,3 3-4-15,-2-6-5 16,15 2 0-16,-15-13-2 15,-1-2 0-15,4-10 1 16,3-6 0-16,2-8 1 16,0-1 1-16,7 0-12 15,-4-10-20-15,1-4-55 16,5-1-42-16,-3-8-150 16,4 2-171-16,7 0 284 15</inkml:trace>
  <inkml:trace contextRef="#ctx0" brushRef="#br0" timeOffset="-86496.191">10780 10917 427 0,'-1'-1'274'15,"0"0"-2"-15,0 0-44 16,0 0-71-16,1 0-20 16,0-1-23-16,0 1-1 15,0 0-4-15,0 0-7 16,0 0-12-16,0 0-6 16,10-3-9-16,3 0-4 0,34 2-15 15,-32 6-9-15,6 1-14 16,-1-3-5-16,9 0-11 15,12-1-4-15,-2-1-6 16,0 0-2-16,-9-1 0 16,-8-1-1-16,-7-1 1 15,-3-2-15-15,-8 2-73 16,-2-1-64-16,-2-3 85 16</inkml:trace>
  <inkml:trace contextRef="#ctx0" brushRef="#br0" timeOffset="-85411.693">11387 11074 391 0,'0'-4'284'0,"-4"4"38"0,12-1-53 15,-15-4-71-15,13 5-25 16,-13-9-34-16,4 5-9 16,-1-1-15-16,-3 1-10 15,5 2-17-15,-9-7-8 16,0 4-19-16,-1 4-10 16,-7-4-21-16,2 7-8 15,-3-1-13-15,-5-4-5 16,3 9-4-16,5 2 0 0,-2 1-1 15,3 8-2-15,1 1-1 16,1-6-1-16,6 11-1 16,2-12 1-16,3 4 1 15,6 2 2-15,6-1 1 16,3 0 2-16,6-3 1 16,-10-4 0-16,7-6 2 15,4 0 1-15,-3-6 1 16,11-3 1-16,-8-2 0 15,0-1-2-15,2-3-1 16,-2-4-4-16,-3-3-11 16,-6-6-7-16,-5 8-6 15,10 8-1-15,-12 3 3 16,1 4 3-16,-3 6 2 0,-17 1 0 16,9 18 3-16,-4-1 4 15,-7 11 3-15,3-1 2 16,-9 5 6-16,1 9 5 15,1 9 6-15,-5 3 0 16,11 4-1-16,-3 2-2 16,-1-7-2-16,9-1-1 15,-4-11 0-15,-1-6-1 16,1-8 2-16,-1-5 4 16,-4-11 5-16,-4-7-2 0,4-12-14 15,-7-9-14-15,6-12-21 16,20-1-4-16,-22-15-8 15,13-5 3-15,10-1 6 16,-9-3 2-16,27 9 17 16,-3 5 5-16,8 5 14 15,8 5 14-15,7 4 22 16,10 3 12-16,-9 3 13 16,-2 2-3-16,6 3-5 15,-1 6-7-15,5-1-13 16,-2 3-6-16,-5-2-10 15,5 1-4-15,-11-6-3 16,0 0 3-16,-10 2-46 16,-10-2-48-16,-3 0 52 15</inkml:trace>
  <inkml:trace contextRef="#ctx0" brushRef="#br0" timeOffset="-75992.308">12451 10967 243 0,'1'0'171'0,"8"3"18"15,-9-7-26-15,-6-2-31 16,5 1-17-16,-1 1-19 16,2 0-3-16,12 2-17 15,-4 0-6-15,-11-2-20 16,3 4-10-16,2 0-11 15,-4 0 0-15,1 0 14 16,1 0 8-16,-1 0 22 16,-1 5 2-16,-2 9-3 15,-2-6-6-15,-22 33-18 16,10-27-9-16,6 5-18 16,4 5-5-16,-12-5-6 15,0 3 0-15,-17-14-1 16,1 8-1-16,4-15-2 0,2 9 0 15,11 3-3-15,-8-10 0 16,18 11-2-16,-5-12-1 16,11 2-2-16,2 3-22 15,-1-7-60-15,0 2-54 16,2-3-223-16,0 0 233 0</inkml:trace>
  <inkml:trace contextRef="#ctx0" brushRef="#br0" timeOffset="-75655.04">12299 10926 569 0,'-10'-5'360'16,"10"5"-36"-16,-4 0-132 15,10 1-38-15,-6-1-63 16,0 0-18-16,0 0-16 16,0 0-7-16,3 3-10 15,14 17-4-15,26 32-9 0,-35-32 0 16,-1 4 0-16,-5-6-2 16,9 3-4-16,0 3-4 15,2-3-6-15,8 0-3 16,-18-7 0-16,2-3 0 15,8-6 1-15,-10 0 0 16,10 1 0-16,-2-3-28 16,-15-2-115-16,2-1-80 15,0-4 119-15</inkml:trace>
  <inkml:trace contextRef="#ctx0" brushRef="#br0" timeOffset="-73505.683">13204 10822 154 0,'28'-12'127'0,"-20"8"5"16,-3 0-26-16,-3 0-7 0,6 0-9 16,-2 2 6-16,-3 0 17 15,-1-1 2-15,-2 3 5 16,0-1-5-16,0 0-6 15,0 1-7-15,0 0-21 16,-1 0-5-16,-11 5-20 16,-12-4-5-16,-28 42-11 15,26-27-8-15,0 5-12 16,1-1-5-16,4 5-5 16,-2-1-3-16,9 7-4 15,-2-3 0-15,8 4-3 16,2-10 1-16,4-4-1 15,3 6 0-15,4-10 0 16,5 7 2-16,2-2 3 16,1-6 1-16,1-1 6 0,5 2 3 15,1-8 4-15,4-1 2 16,5-10-1-16,0-7-1 16,9-8-3-16,4 2 0 15,-3-4-2-15,1-2-3 16,-8-4 0-16,-15-10-2 15,-2 5-1-15,-11 1-1 16,2 3 13-16,1 7 6 16,-2 0 13-16,-3 2 5 0,-2 4-7 15,-8-1-7-15,6 2-11 16,-4 3-3-16,-10-1-7 16,7 3-1-16,-13-1-5 15,3 5-3-15,-1 6-2 16,-8 0-1-16,2 7-1 15,-2 0 1-15,3 3 0 16,7 1 0-16,3 1-2 16,3 0 0-16,6-2-9 15,2-1-28-15,6 0-99 16,9 4-76-16,4-5 127 16</inkml:trace>
  <inkml:trace contextRef="#ctx0" brushRef="#br0" timeOffset="-73145.25">13665 11082 862 0,'4'-3'438'0,"-6"0"-129"16,-3-5-56-16,1 8-69 16,-10-5-36-16,8 9-54 15,-2 4-25-15,-2-3-38 16,3-1-10-16,-10 7-12 15,14 5-3-15,-4-4-3 16,-2 11-1-16,15-13 0 16,-14-4 0-16,8 4-93 15,10-11-76-15,-15 1 102 16</inkml:trace>
  <inkml:trace contextRef="#ctx0" brushRef="#br0" timeOffset="-72068.297">14243 10764 633 0,'-13'-6'311'16,"15"5"-108"-16,-2 0-30 15,-10 1-61-15,10-3-15 16,5 3-18-16,-5 0-5 0,-2-1 1 16,1 0-1-16,0-1-5 15,0 1-6-15,0 0-17 16,0 0-5-16,-10-4-7 16,4 1 1-16,0 1-2 15,-32-9-2-15,22 6-8 16,-2 3-5-16,-7 0-8 15,5 5-3-15,3 8-5 16,-5-4-2-16,2 3-1 16,-2-1-2-16,-3 2 0 15,3 1 0-15,4 3 0 16,6 4 0-16,5-8 0 31,5-6 0-31,0 1 0 0,0 19 0 0,5-8 1 16,-12-2 0-16,11-1 0 15,-1-5 1-15,3 5 1 16,8-2 0-16,8-2 0 0,-10-2 1 16,1-7 0-16,8 0 2 15,-2-4 1-15,6-3 1 16,-1-2 1-16,1-8-1 16,1-3-1-16,4 0 0 15,2-2 0-15,-2 1-1 16,-4-1 0-16,-4 1 0 15,-3 8-2-15,-3 1 0 0,-8 10-3 16,-1 2-3-16,-4 2-2 16,-1-2 1-16,0 0 0 15,-13 1 3-15,-5 14 2 16,-18 34 0-16,24-32 1 16,1 5 0-16,3 3 0 15,-4-2 1-15,-6 5-1 16,8-1 0-16,-1 5 0 15,1 2 0-15,9 0 0 16,-11-3 1-16,1-1 0 16,1-9 0-16,0-4 0 15,3 2 0-15,2-15 1 16,1 9 0-16,3-6 1 16,3-8 1-16</inkml:trace>
  <inkml:trace contextRef="#ctx0" brushRef="#br0" timeOffset="-71060.075">14675 10706 477 0,'3'0'272'0,"3"3"-17"0,5 5-30 15,-11-7-41-15,2 2-8 16,-1-4-23-16,-2 0-19 16,1 0-28-16,-1 1-8 15,0 0-22-15,0 0-6 16,-8 1-11-16,-4 2-7 15,-36 12-12-15,29-7-8 0,-4 0-9 16,-9-8-6-16,8 3-8 16,-2 0-2-1,-1 2-4-15,7 2 1 0,3-1-3 16,-5-3-1-16,12 3 0 16,-1-2 0-16,1-2-1 15,9 1-1-15,0 1 0 16,5 0 1-16,-3-4 1 15,0 0-1-15,0 0 1 16,0 0 1-16,0 0 0 16,0 0 1-16,0 0 0 15,0 0-1-15,0 0 1 16,0 0-1-16,0 0 0 16,-1 0 0-16,-1 6 0 15,-3 1-1-15,0 2 1 16,-3 1 0-16,-24 29-1 15,28-28 1-15,-15-3-1 16,21 5 0-16,-7-6 0 0,-3-2 0 16,14-1-1-16,-9-7 1 15,11 2-1-15,4-2 0 16,-3-7-1-16,4 1 0 16,1-5-2-16,7 3 1 15,6 4-2-15,-3 2 1 0,-2 5 1 16,-5 0 0-16,-8 3 2 15,-2 3-1-15,0-1 2 16,-3 4-1-16,2 1 0 16,0 1 0-16,2 4-1 15,1 7 1-15,-5-2 1 16,1 2 0-16,-5-3 0 16,0 4 0-16,-5-3 0 15,0 3 0-15,-3 3 0 16,-4-8 1-16,-2 4 0 15,0 2 2-15,-8-8 0 16,3 3 2-16,-12-9 1 16,5-6 0-16,3-1 1 15,-7-4 0-15,3-8 0 16,0 1 0-16,6-8 0 16,0 0 0-16,9 5-3 15,-3-12-2-15,1 4-16 0,6 1-14 16,7 8-47-16,1 6-35 15,6 2-125-15,-1 1-121 16,3 0 227-16</inkml:trace>
  <inkml:trace contextRef="#ctx0" brushRef="#br0" timeOffset="-70273.859">14882 10689 726 0,'16'-1'366'0,"-11"0"-115"16,-2 1-33-16,0 0-70 16,-5 0-21-16,1 0-32 15,0 0-15-15,-2 3-17 16,-11 13-9-16,-29 35-13 15,29-23-6-15,2-2-11 16,3 2-6-16,-12-1-6 16,5-1-3-16,0-4-1 15,-1 0-2-15,8-4-1 16,5-5 0-16,-5-8 2 16,13-2 1-16,7-4 3 15,-14-8 0-15,13 2-2 16,-9-11-1-16,10-4-3 15,7 2-3-15,-2 1-2 16,10 6 0-16,-18-2-3 0,10 11 1 16,-10 2-2-16,-8 2-2 15,5 12 1-15,-2-1 0 16,-11 3 4-16,7 3 1 16,3 3 0-16,-6-3 0 15,22-4 1-15,-3-3 0 16,3-11 2-16,10-2 0 0,-1-3 2 15,2-3 1-15,-3 0-34 16,-2-2-40-16,-2 3-127 16,0-6-20-16,-6 3 120 15</inkml:trace>
  <inkml:trace contextRef="#ctx0" brushRef="#br0" timeOffset="-69926.291">15291 10621 1180 0,'5'0'521'16,"-3"5"-273"-16,-4-1-54 15,-17 5-87-15,4 3-29 16,-6 8-29-16,9 8-11 16,1 7-16-16,-3 2-4 15,-4 3-5-15,-8 0-1 16,6 4-2-16,-7 3 0 16,12 1-3-16,-6-5 0 0,-1-4-2 15,7-1-1-15,-3-10 1 16,6 1-1-16,6-12-4 15,-2-8-21-15,9 0-86 16,-1-6-68-16,6-4 101 16</inkml:trace>
  <inkml:trace contextRef="#ctx0" brushRef="#br0" timeOffset="-69060.219">15770 10811 608 0,'-33'-7'324'16,"30"6"-91"-16,6-4-56 15,1-1-23-15,0 2-18 16,1-1-7-16,12 5-11 15,1 0-4-15,8 3-22 16,6 2-12-16,-7-2-24 16,3 3-12-16,2-4-11 15,0-1-3-15,-1-1-12 16,-2-2-4-16,-2-1-4 16,5-1-2-16,-6 0 0 0,1 1 0 15,-18-2 0-15,1 3-14 16,-11 1-54-16,-11 1-34 15,6 2-117-15,-10 2-82 16,1 1 189-16</inkml:trace>
  <inkml:trace contextRef="#ctx0" brushRef="#br0" timeOffset="-68686.517">15665 11028 654 0,'2'-3'357'15,"8"2"-89"-15,-8-4-53 16,11 4-15-16,1-5-15 0,0 10-11 16,0-6-36-16,4-1-17 15,12 4-28-15,2-2-13 16,11 6-21-16,-6-2-13 16,-5 8-22-16,-6-7-8 15,-4-3-6-15,0 3-1 16,-8-20 3-16,-2 7-25 15,-3-2-117-15,-5-4-84 16,-3 7 119-16</inkml:trace>
  <inkml:trace contextRef="#ctx0" brushRef="#br0" timeOffset="-54998.497">16886 10701 497 0,'11'-27'267'16,"-14"31"-61"-16,2 2-62 16,-2 1-19-16,3-1-28 15,0-3-19-15,1-1-30 16,-1-2-1-16,0 0 3 16,0 0 3-16,0 0 12 15,0 0 2-15,0 0 0 16,0 0-3-16,0 0-14 0,0 3-7 15,-1 4-10-15,0 0-1 16,-1 3-3-16,0-4-3 16,-2 0-5-16,0 1-4 15,0-1-5-15,-1-1-1 16,-1 3-3-16,-4 1 1 16,-30 23-2-16,36-26 0 15,-6-6-1-15,7 2 0 0,-3-3 1 16,4-1 1-16,2 1-3 15,0 0 0-15,0-2-4 16,7-11-1-16,5 0-1 16,35-24-2-16,-27 27-1 15,-1-4 0-15,0 11-2 16,-18-2-1-16,18 6 0 16,-2 2 0-16,3 7 1 15,14 3 1-15,-21 11 1 16,0 0 0-16,-13 1 2 15,0 1 1-15,-9 1 1 16,-7 3 0-16,3 0 1 16,-3 7 0-16,-7-5 3 15,-5 3 0-15,-6-7 1 0,-3-4 2 16,-9-6 0-16,2-11 0 16,11-1 0-16,0-8 1 15,2-5-1-15,1-8-1 16,-4-3-2-16,6 1-2 15,16 1-2-15,2 1-1 16,5 4-3-16,4 1-2 16,0 4-4-16,6 3-1 0,5 6-1 15,-1 0 0-15,10 8 2 16,2 5 1-16,6-2 0 16,6 3 1-16,-8-2 0 15,10 2 0-15,-1 0 3 16,0 3 2-16,8-4 3 15,-14-5 1-15,-2-1 4 16,-3-8 0-16,0-1 5 16,-2-7 0-16,-3-7-1 15,1 0-28-15,0-8-130 16,-2-2-138-16,12-2 171 16</inkml:trace>
  <inkml:trace contextRef="#ctx0" brushRef="#br0" timeOffset="-53946.707">17412 10696 652 0,'21'-28'326'16,"-20"32"-96"-16,2-4-29 15,0 0-56-15,-3 0-16 16,0 0-30-16,0 0-10 0,-1 0-6 16,-2 11-8-16,-1 5-14 15,-10 30-7-15,4-34-17 16,-1 3-7-16,2-4-11 15,2 3-4-15,-2-5-5 16,2-1 0-16,-3-5 1 16,6-2 2-16,-1-2 1 15,-1-2-1-15,6-5-4 16,-2-3-4-16,8-1-5 16,2-3-6-16,3-2-9 15,1 0-7-15,3 4-8 16,3 2 1-16,-2 0 8 15,3 7 3-15,1-2 6 16,-2 5-1-16,7 12 2 16,-3-1 0-16,-1 10 4 15,2 2 2-15,-1 3 3 16,-12-4 1-16,-8 4 2 0,-2 1 2 16,-6 0 3-16,1 8 2 15,-10-2 7-15,-10 0 0 16,-16 1 0-16,1-6 1 15,-3-1-4-15,2-6 1 16,-11-1 2-16,15-21 0 16,-7-7 0-16,2 2-1 15,29-15-7-15,-18 14-3 0,17-9-4 16,11-5-2-16,-15-6-4 16,16 4-2-16,3 5-3 15,-1 2-1-15,12 9 1 16,-12 0-1-16,12 6 0 15,6 5 0-15,-6 5 1 16,13 3 2-16,-2 5 1 16,-3 1 2-16,8 4 1 15,-1 5 5-15,-2 0 0 16,-8 9 5-16,4-25 2 16,-1-5 1-16,-1-8 5 15,-1-12-7-15,1 11-2 16,3 0-34-16,3-13-157 15,6-1 133-15</inkml:trace>
  <inkml:trace contextRef="#ctx0" brushRef="#br0" timeOffset="-53230.499">17829 10932 732 0,'-1'0'368'0,"1"0"-118"16,0 0-55-16,0 0-63 15,0 0-27-15,0 1-31 16,0 7-8-16,0 2-26 15,1 5-4-15,-2 32-14 16,-2-24-3-16,2-4-4 16,-1-10-3-16,1-2-2 15,0-4 0-15,-3 4 0 0,-2-1 1 16,6-4 6-16,0-4-29 16,-1-5-112-16,1 6-120 15,0-4 141-15</inkml:trace>
  <inkml:trace contextRef="#ctx0" brushRef="#br0" timeOffset="-52617.517">18247 10652 544 0,'-32'-21'302'0,"19"18"-47"15,10 0-32-15,-2 3-53 0,1 1-19 16,4-1-26-16,-2 0-11 16,2 0-20-16,0 0-6 15,18 7-21-15,35 12-10 16,-24-19-19-16,4 4-10 16,1-9-11-16,3 4-4 15,6-7-2-15,-5-7 0 16,-4 5 0-16,-7 0-2 0,-10 10-3 15,-1 7-3-15,-7 2-3 16,-9-3-3-16,2 15 1 16,-7-6-1-16,-8 7 1 15,4 8 0-15,-17-11 1 16,0 5 0-16,-1 4 1 16,6 1 1-16,0 1 1 15,1-5 1-15,0 1-1 16,-2-5 0-16,8 2 0 15,1 7 0-15,3-6 1 16,-3 2 0-16,1-8 1 16,2-7-1-16,0-3-7 15,1-7-19-15,4-1-68 16,-2-2-51-16,7-5-184 16,3-2 203-16</inkml:trace>
  <inkml:trace contextRef="#ctx0" brushRef="#br0" timeOffset="-52301.147">18279 10823 761 0,'-3'-2'387'0,"2"-1"-112"16,1 0-57-16,0 2-56 15,0 0-26-15,12 0-25 16,9 0-17-16,30 2-27 16,-26 3-7-16,7 4-18 15,2-3-8-15,-2-2-13 16,4 0-4-16,-15-1-2 15,-5 0 7-15,-8-1-78 16,-9-1-68-16,2 3 79 16</inkml:trace>
  <inkml:trace contextRef="#ctx0" brushRef="#br0" timeOffset="-50850.561">19110 10743 510 0,'-6'-4'290'0,"-5"2"-54"16,3 1-70-16,5 4-27 0,0 5-24 16,3 1-13-16,0 6-27 15,-11-4-10-15,7 7-22 16,-2-2-7-16,-7 5-13 15,-4 1-3-15,-7-2-7 16,3 7-3-16,-1-5-2 16,6 2-1-16,2-5 1 15,0-4 0-15,1-13 3 16,7 1 2-16,6-6-2 16,-1-7-2-16,5 2-4 15,5-4-3-15,-1-4-2 16,8 1-2-16,-8 0 0 15,-5-4 0-15,6 2-2 16,-6 1 1-16,20 2-2 16,-4-3 1-16,15 0 1 15,-2-4 0-15,0-3-1 16,14 6 1-16,-11 2 0 0,1 10 0 16,-8 1 0-16,-3 11-1 15,-11 6 1-15,-5-5 1 16,-4 11 2-16,-6-6 1 15,-3 2 2-15,-1 6 0 16,-2-3 0-16,-1 3 0 16,-6 2 1-16,0 3-1 0,-6-3 0 15,6-8 0 1,7-7 1 0,1 0 0-16,-16 15 1 0,0-7 1 0,19-4 0 15,3-16-1-15,8-9-1 16,8-2-2-16,2-13-2 15,11 1 0-15,1-3-1 16,1 0 0-16,-4 2-1 16,1 4 0-16,0 3 0 15,-2 3 0-15,1 6-1 16,-3 5-1-16,-9 6 10 16,-3 4 3-16,-2 9 6 15,1 3 4-15,-8 6-5 16,6-3-2-16,-4 4-1 0,-14-5-1 15,17 7-2-15,-15-1-1 16,-7-5 0-16,12 4 0 16,-13-7 2-16,14 0 0 15,-6-4 3-15,-4-1-1 16,-1-7-31-16,3-3-49 16,1-5-219-16,7-1 190 15</inkml:trace>
  <inkml:trace contextRef="#ctx0" brushRef="#br0" timeOffset="-49498.47">19772 10791 539 0,'2'-4'322'0,"-2"3"-54"0,0 0-83 15,0-1-30-15,0 1-38 16,0 0-15-16,0 0-28 16,0 0-7-16,0 0-7 15,0 0-1-15,0 0-4 16,0 1-9-16,-1 1-15 15,-6 13-4-15,-24 33-10 16,11-24-3-16,-4 0-5 16,-1 3-3-16,6 0 0 15,-2-9 0-15,8-3 1 16,2-2-1-16,2-8 3 16,1-4 0-16,15-4-1 15,-3-5-1-15,7-7-6 16,9 6-1-16,-9-4 0 15,6-1-2-15,6-1 2 16,0-1-1-16,6 1 0 0,-3-3 0 16,2-2 0-16,-1 3-1 15,4-2 0-15,0 3 0 16,8 4 0-16,1 6 0 16,-8 0-2-16,0 7 1 15,-10 5-1-15,-16-1 1 16,-4 8 1-16,-3 0 0 0,1 4 2 15,16 5 0-15,-19 3 0 16,1 2 1-16,-18 0 1 16,1 2 0-16,7-5 0 15,-6-2 1-15,13-5 1 16,-1-1 0-16,4-9 4 16,3-6 1-16,9-1-2 15,-9-12 0-15,8-7-4 16,0-2-1-16,4-6-1 15,-6-2-1-15,22 6-2 16,-8-2-1-16,-5 3 0 16,10 3 0-16,-9 5 1 15,12 7-1-15,-6 4-2 16,-3 4-1-16,-7 5 0 16,-2 1 0-16,1 5 1 15,-1 1 2-15,-2 1 2 0,-4 0 0 16,-1 6 1-16,-2-1 1 15,0 5 1-15,-1 2 0 16,-2-3 1-16,-3 2 1 16,-7-4 1-16,1 1 0 15,0-8-6-15,1-2-61 16,6-3 45-16</inkml:trace>
  <inkml:trace contextRef="#ctx0" brushRef="#br0" timeOffset="-48759.239">20856 10454 594 0,'0'-2'326'0,"0"3"-74"16,-2 11-76-16,-1 9-37 15,-7 11-29-15,-3-3-19 16,-6 9-22-16,3 4-6 16,-2 1-15-16,1 4-3 15,-5-8-17-15,-1-1-7 16,-3-10-7-16,-1 1-1 0,7-1-3 15,2-4-1-15,4-7 2 16,4-4 0-16,4-10 5 16,0-4-6-16,7-7-47 15,4-6-49-15,8-6-232 16,3-7 207-16</inkml:trace>
  <inkml:trace contextRef="#ctx0" brushRef="#br0" timeOffset="-48413.986">21213 10440 642 0,'10'-8'374'16,"-4"3"-45"-16,-3 1-65 15,-2 2-79-15,0 5-32 16,-2-3-44-16,0 0-16 15,-6 15-20-15,-22 37-12 16,9-10-6-16,-3 4-2 16,-2 2-6-16,4-16-6 31,11-17-14-31,0 1-8 0,-24 38-9 0,-2-8 0 16,8 1-2-16,22-17 0 0,-9-3 0 15,7 6 1-15,2-13-2 16,-8-2-7-16,3-10-44 15,-6-9-26-15,4-4-76 16,0-7-51-16,1-3-179 16,4-5 237-16</inkml:trace>
  <inkml:trace contextRef="#ctx0" brushRef="#br0" timeOffset="-48123.116">20784 10709 544 0,'-6'-8'356'0,"0"4"16"0,-2-8-89 16,10 8-75-16,2-2-38 16,5-1-53-16,6 3-20 15,5-2-38-15,2-2-9 16,14 11-16-16,-3-6-4 15,3 4-6-15,2 4-5 16,-6-3-6-16,2 4-3 16,-7-3-1-16,-9 1 1 0,-9-4 9 15,-3 1-22-15,-5 2-119 16,5-3-116-16,-6 0 136 16</inkml:trace>
  <inkml:trace contextRef="#ctx0" brushRef="#br0" timeOffset="-47219.899">21488 10779 454 0,'15'-4'305'0,"-1"1"-30"16,-5 1-49-16,-9 0-22 16,-3-1-36-16,9 3-17 15,-7-1-30-15,-1 0-12 0,1 1-22 16,0 0-11-16,0 0-13 15,0 0-6-15,-1 0-16 16,-18 3-6-16,-29 3-13 16,27-6-7-16,1 3-10 15,-13-1-3-15,-1 6-2 16,5-1-3-16,0 4 0 16,16 3 1-16,1-2 0 15,6 4 0-15,7-2 1 16,1 1 0-16,7-3 2 15,3-5 1-15,6-1 1 16,6-4 2-16,16-1-2 16,-5-5-2-16,-9-11-4 15,0 0-3-15,-2-5-2 16,1-1 0-16,0-1-1 16,0 2-7-16,-27 1-6 15,4 6 0-15,1 8-5 0,-10 3 5 16,2 8 4-16,3 8 0 15,-8 8 5-15,2 10 3 16,5 16 6-16,-30 0 8 16,-4 19 22-16,-5 1 5 15,-12 1 18-15,13 4 0 16,-2-4-4-16,1 1-4 0,-1 7-17 16,0-10-5-16,-4-9-8 15,11-5 1-15,5-28 3 16,7 0 1-16,7-10 3 15,-12-11 0-15,8-2-1 16,-6-7-2-16,12-8-5 16,6-8-5-16,-3-1-6 15,14-7-2-15,11-14-4 16,1 8 2-16,22-18 0 16,-24 7 1-16,-3 16 0 15,7-7 0-15,-4 14-1 16,42 1 0-16,10-5 1 15,-5 14 1-15,10 2 1 16,-19-2 1-16,3 11 0 16,-4-1 0-16,6-1 2 0,-11 6-1 15,-2-6 3-15,4-7-2 16,-7 2 2-16,-8 3 10 16,-5-4-69-16,-2 0 6 15,-10 4 24-15</inkml:trace>
  <inkml:trace contextRef="#ctx0" brushRef="#br0" timeOffset="-44744.066">22558 10093 1146 0,'-2'1'71'0,"5"-5"-8"15,-3 1 66-15,0 3-38 16,0-1-13-16,0 0-9 16,-1 0-7-16,0 0-13 15,0 0-4-15,-1 0-16 16,1 1-7-16,0 0-10 15,-12 1-2-15,12-1 3 16,-23-1 0-16,-22-1-5 16,28 4-2-16,-10 4-3 15,22 1-1-15,-1-9 2 16,-11-2 0-16,-17-7 1 16,8-3 2-16,-19 9-1 15,14-7 1-15,-2 4-4 16,-8 0 0-16,-3-1-1 15,-12 2 0-15,4-1-1 16,-6 2-1-16,7-6-1 0,-5 7 0 16,-4-5 0-16,-3 0 1 15,-11 6 0-15,4-4 0 16,-11 4 1-16,-7 2-1 16,-1-3 0-16,-6 3 1 15,-6 1 0-15,9 1 1 16,-5 0 0-16,4 2 0 0,-3 2 0 15,-2-3-1-15,-6 2 1 16,-6-2 0-16,8 0-1 16,-7 3 1-16,2-1 2 15,5 1-2-15,-1 1 1 16,3-2 1-16,5-3 0 16,13 0 0-16,-30 1 1 15,18-1-2-15,-12 4 0 16,-32 5-1-16,35-2 0 15,-11 1-1-15,39-8 1 16,13 1-1-16,0-1 1 16,-14 10-1-16,-36 3-1 15,28-6 2-15,-8 7-1 16,8-8 0-16,-2 8 0 16,-14-9 0-16,9 5 0 15,5-2 0-15,20-4 7 0,-9 12 7 16,39-15 7-16,-33 0 3 15,1 7-1-15,-1 17-7 16,-39 8-5-16,34-13-3 16,-1 2-2-16,-12-6-2 15,13-1-1-15,17 9-2 16,-1 2 0-16,20-14-1 0,-6 9 0 16,-33 4 1-16,24-5-1 15,18 1 0-15,-9-9 0 16,14 2 0-16,-4 1 0 15,-31 5 0-15,13 20 7 16,10 0 10-16,-1-5 10 16,17-6 4-16,-13 8-6 15,4-11-9-15,19 6-12 16,-18 8-3-16,28-18-4 16,0 8-3-16,-15 3 0 15,21-3 1-15,-12 3 5 16,-6 5 2-16,20-1-3 15,1 1 0-15,6-11 0 16,18 14 2-16,-31 1 4 16,26-11 1-16,-2 10-1 15,0-14 0-15,22-3 5 16,-18 7 1-16,15 4 1 0,-1-2-1 16,6 2-2-16,-4 8-1 15,30-19-1-15,-11 6 0 16,21-12-2-16,7-9 0 15,-14 10-2-15,20-9 0 16,-24 15-1-16,7-15 0 16,20 4 1-16,-5-8 3 15,24 0 0-15,11 2 0 16,-7-2 0-16,-7 13-1 0,7-15-1 16,-17 12-1-16,-16-11 0 15,27-8-1-15,-6-4 1 16,-1-10 0-16,33 8-4 15,-17 8-1-15,-4 0 0 16,4 2 0-16,-17-3 2 16,7-4 0-16,-7 6 2 15,4 0 1-15,-5 4 1 16,1-4 0-16,2-5-1 16,-3 5 0-16,3 0-2 15,-8 1-1-15,10-1 1 16,-2 1-1-16,6-2 0 15,5 1 0-15,-10-7 1 16,2-2 0-16,-1-4 0 0,3 1 1 16,9-5-1-16,0-2 0 15,0 0 0-15,-2-8 0 16,-3 8-1-16,5 0 1 16,-6-4-1-16,1 3 0 15,2-2 0-15,-3 2-1 16,-3 1 1-16,-1 0 0 15,-7-2 0-15,1-1 0 0,-4-1 1 16,-7 1-1-16,-9-3 1 16,-8 4 0-16,-2-6 0 15,-8-2 1-15,-7-1 0 16,-1 1 0-16,-19-5 0 16,-5-2 0-16,-16 1 1 15,-5-4 0-15,-10 10 3 16,2 1-1-16,-6-2-1 15,1-7-1-15,-4 5-4 16,-3-7 0-16,-12 2 0 16,-8-5-2-16,-4-14-2 15,-7 11 1-15,7-4 3 16,7 6 4-16,-33 10-1 16,5 5 0-16,-17 1-3 15,-5-1-1-15,21-13-1 16,-13 11 1-16,-9 8-1 0,-6-1-3 15,-3 8 1-15,5-14 0 16,-4 4 4-16,-13-2 3 16,7 6-1-16,-9 10-1 15,14 7-6-15,10 4 3 16,-8 12-62-16,8-13-70 16,0-10 88-16</inkml:trace>
  <inkml:trace contextRef="#ctx0" brushRef="#br0" timeOffset="-38849.847">704 12146 218 0,'-1'-1'129'0,"0"0"-9"16,0 0-34-16,0 0 0 16,1 0 24-16,0 0 9 0,0 0-15 15,0 0-8-15,0 0-14 16,0-1-3-16,0 1-6 15,0 1-4-15,0-1-6 16,0 1-4-16,0 0-9 16,0 0-6-16,12 0-10 15,2-1-4-15,43-9-5 16,-35 0-4-16,4 8-5 16,-3-3-3-16,-1 4-3 15,-7 5 1-15,-3-2-2 16,6 0 0-16,15 4-1 15,-24-3-1-15,13 5-3 16,7 3 0-16,-12 0-1 16,29 2-1-16,-7-7 13 15,-10 4 4-15,12-3 1 16,7-7 10-16,33-3 15 0,2-5-5 16,11-3 3-16,-3 0-10 15,-7 1-28-15,5-5 1 16,-9-3-4-16,14 4 1 15,-11-1 0-15,6 1-1 16,6 4-1-16,-9 0 1 16,3 7-1-16,1 2 0 0,-11-6 0 15,2 4 1-15,-1-8-1 16,9 10 1-16,9 0-1 16,-7-6 1-16,1 1-1 15,-2-9-1-15,7 11 0 16,-2-8 1-16,2 5 0 15,-9 7 0-15,-8-10-1 16,12 10 1-16,-3-3 0 16,-3-5-1-16,0 13 1 15,-13-5 0-15,16 6-1 16,-6 0 1-16,8-6-1 16,-1 1 0-16,-2-3 0 15,17 2 0-15,1-5 0 16,12 0 0-16,-11-5 1 15,-2-2-1-15,7 6 0 16,-2-2 1-16,1-2-1 0,0 1 0 16,-7-10 0-16,4 4 1 15,6 3 0-15,-4 1 0 16,2 1 0-16,-1 0-1 16,-5 2 0-16,-2-4 1 15,13 12-1-15,-20-4 0 16,4 2 1-16,-1 3-1 0,-18-3 0 15,7 2 1 1,-5 2-1-16,9 0 0 0,-2-2 1 16,-4 0-1-16,3 0 0 15,-8 0 0-15,9 2 0 16,8-2 0-16,-1 1 0 16,-3-1 1-16,13 4-1 15,-1-1 1-15,0-3-1 16,5 3 1-16,-5-3-1 15,-3 4 1-15,12 0 0 16,-3 2 0-16,1-4 0 16,7 2 1-16,-9-4 0 15,2 0 0-15,1-3 0 16,-4-4 0-16,10-2-1 16,-4-1 1-16,8 2-1 15,-5-1 1-15,-5 1 0 16,1 1 0-16,-16-4 0 0,9 7 0 15,0-1 1-15,1 2 0 16,-5 3 1-16,-5-5 1 16,8 3-2-16,3 0-1 15,4 2-1-15,3 1 0 16,8-3-1-16,-3 1 1 0,-2-2 0 16,2-4 0-16,-8 1 0 15,6 0 0-15,0 1 0 16,-2-1 1-16,-4 3 0 15,2 1 1-15,2 2 0 16,-4 0 0-16,1 3 0 16,3 3-1-16,-2-2 1 15,4-2-1-15,11 0 0 16,-7-1-1-16,0-1 0 16,2-1 0-16,-8-3-1 15,-2-2 1-15,-7 3 1 16,-10-2-1-16,-9 1 2 15,-6 1-1-15,2 3 1 16,-2 0 0-16,-11 7 0 16,-8-1 0-16,0-1 0 15,-1 1 1-15,4-6-1 16,2 3 0-16,-1 0 0 0,-6-3 0 16,4-1 0-16,8 1 0 15,-1-5-1-15,9 0 0 16,-2 0 0-16,-8-3-1 15,2 1 1-15,-3 2 0 16,2-1 0-16,3 1 0 16,4-2 0-16,-3 3 1 15,-7-5 1 1,1 0 1 0,80 4-2-16,-14 2 1 0,19-1-3 15,-68 11 0-15,-2-13 0 16,2-3-1-16,-10 4 1 15,-10-6 0-15,12 9 0 16,-5 4 0-16,1-3-1 16,1 4 0-16,-11 5 1 15,-1-4 0-15,0 5 1 16,4 4 0-16,7-6 0 16,5 4-1-16,8-3 0 15,-4 1-1-15,5-6 1 16,3 0-1-16,3-3 1 15,3 0 0-15,-7 0 1 16,0-1-1-16,-3-4 0 16,-3 1 0-16,4 0 0 0,-7 4 0 15,1 3 1-15,1 0-2 16,1 2 1-16,6 2 0 16,-8-3-1-16,-3 3 1 15,1-4 0-15,-8-1 0 16,15 3 0-16,0-4 0 0,-7 0 0 15,8 0-1-15,-5-1 1 16,4-3 0-16,3 0-1 16,4 1 1-16,-3 1 0 15,11 1-1-15,3 0 1 16,-3-1-1-16,-2 2 1 16,-2 0-1-16,1 5 1 15,6 2-1-15,-4-6 1 16,-1 4 0-16,2-1-1 15,-1-2 0-15,-2 4 0 16,2-5 0-16,4 1 1 16,-8-1-1-16,17-1 0 15,-9-1 0-15,0-3 0 16,2 0 0-16,-1 1 0 16,5 2 0-16,-2 0 1 15,-1 1-1-15,-1 1 0 16,-4 0 0-16,-7 0 0 15,6 4 0-15,-4-5 0 16,4 1 1-16,2 1 0 16,-4-4-1-16,0 1 0 0,5 0 1 15,-1-4-1-15,1 3 0 16,0-2 0-16,0 3 0 16,-2-3 1-16,-2 0 0 0,-9 1 0 15,-1-2-1-15,-4 1 0 16,8 0 0-16,-5 1 1 15,-7-2-1-15,14 5 0 16,-8-1 0-16,8 0 0 16,-3-1 0-16,-6 0 0 15,3 2 0-15,3-1-1 16,4 0 1-16,-6-2-1 16,2-2 1-16,-4-1 0 15,-1 2 0-15,10-1 0 16,-6 1 1-16,7-1 0 15,-4-1 0-15,-2 0 0 16,8 2-1-16,-12-2 1 16,7 4 1-16,5-1-2 15,3-1 1-15,-1 2 0 16,0 0 0-16,-5-5-1 0,2 4 1 16,5-3-1-16,0 0 0 15,3 1 1-15,-7 2 0 16,4-1 0-16,1-2 0 15,4 7 0-15,-5-2-1 16,4 0 1-16,-6 4-1 16,0-3 0-16,-5-1 1 0,3 2-1 15,8-1 0-15,-19-1 0 16,12 3 1-16,-18-4 0 16,-1-4-1-16,8 5 1 15,-7 1-1-15,0-1 1 16,3 2-1-16,-19-2 1 15,4-4 0-15,2 5 0 16,-12-1-1-16,12-2 0 16,-1 3 1-16,-3-1-1 15,18 3 0-15,-1 0 0 16,-6-3 1-16,8 2-1 16,-12-2 0-16,1 0 0 15,-2 0 0-15,-14-2 0 16,-5 2 0-16,-7-3 0 0,-1 0 0 15,5 2 0-15,1-4 0 16,-11 1 1-16,15 2-1 16,-7-4 0-16,-2-2 0 15,18 8 0-15,-11-3 0 16,10 2 0-16,-4 1 0 16,-2-6 0-16,-6 1 0 15,-7-1 0-15,-2 5 0 0,-7-4 0 16,1 5 1-16,-4-1-1 15,15-3 0-15,-9 0 0 16,6-3 0-16,-7 1 0 16,-3-3 0-16,13 7 0 15,-4 6 0-15,11 1-1 16,-4 1 1-16,1-4 0 16,6-2 0-16,-1-2 1 15,4-4-1-15,-7 3 0 16,-5-5 0-16,-9 4 0 15,-6 2 0-15,1 2 0 16,-3-2 0-16,-7 1 1 16,-9-3-1-16,-14 3 0 15,-8-1-1-15,-4-2-2 16,-1 7-2-16,2-3-1 16,0 0-1-16,-1 0-37 15,1 5-51-15,1 4 62 0</inkml:trace>
  <inkml:trace contextRef="#ctx0" brushRef="#br0" timeOffset="-36789.169">2251 12492 324 0,'1'-5'169'0,"-1"4"-41"16,1-5-18-16,11 4-34 16,-6-8-11-16,26-30-15 15,-20 29-2-15,-9-7 8 16,2 5 6-16,6 8 14 16,-1 5 9-16,-4-4 6 15,2 6 1-15,-14-9-3 16,1-2-8-16,0 9-18 0,-7-6-9 15,6 14-16-15,0 11-4 16,-4 1-5-16,-3 6 0 16,-1 12-5-16,-10-5-3 15,-1 11-5-15,7 6-3 0,-12-6-4 16,6 2-2 0,6 5-1-16,-3-3-1 0,5-8-1 15,0-8 0-15,8-10-1 16,0-10 1-16,7-6-1 15,2-1 0-15,2-16 2 16,10 5-51-16,0-15 35 16</inkml:trace>
  <inkml:trace contextRef="#ctx0" brushRef="#br0" timeOffset="-35305.503">3091 12655 167 0,'0'-1'147'0,"0"0"35"16,0 0-29-16,0 0-52 16,1-2-18-16,-1 2-24 15,4-7-3-15,-2 4-7 16,1-2 0-16,-1-1-3 16,-2 4 0-16,1-1 1 15,0 0 0-15,4 1 2 0,-5 1-2 16,4-3-2-16,-4 4 0 15,2-2 12-15,-1 0 10 16,-1 1 19-16,0 1 5 16,3-5-4-16,-3 5-11 15,0 0-28-15,0 0-14 16,-1 0-18-16,0 1-4 16,-3 4-2-16,-6 22-1 0,-34 37-4 15,24-19 0-15,-7-6-1 16,1 1-1-16,9-2 0 15,-5-15-1-15,6 0-1 16,4-3 1-16,-4-8-2 16,2 2 1-16,14-1-1 15,7 1-1-15,6-8 0 16,9-2 1-16,-6-9 0 16,0-8 1-16,10-6 1 15,3-2-1-15,11-3 0 16,-3-9 0-16,-1-4 0 15,4 1 0-15,1-2 1 16,13 10 0-16,-24 1 1 16,3 2-1-16,-18 9 1 0,-22 2-1 15,9 9 1-15,-7 5-2 16,-8 3 0-16,10 6-1 16,3 6 0-16,-18-1 0 15,8 2 1-15,-9-3-1 16,-2 1 1-16,13 3-1 15,8 3 0-15,12 5 0 16,-5-8 0-16,1 0 0 0,10 1 1 16,-13-8 0-16,16 5-1 15,4 2 0-15,-5-7 1 16,9 2-1-16,-7-5 1 16,2-4 1-16,-3-12-1 15,-3-6 2-15,2-4 0 16,7 1 0-16,-4-4 2 15,-6-2-1-15,-3-5 0 16,-9-8 0-16,-1 2 0 16,7 7 1-16,-2-5 4 15,-3 0 3-15,-1 6 0 16,-4-4 0-16,-2 13-4 16,-2 7-4-16,-4 3-4 15,0 14 0-15,-1 7-2 16,-1-5-2-16,-3 9-1 15,1-6 1-15,12-3-57 16,-2 13-65-16,4 1 80 0</inkml:trace>
  <inkml:trace contextRef="#ctx0" brushRef="#br0" timeOffset="-34823.165">3998 12619 593 0,'0'-1'370'16,"-1"-2"-55"-16,1-1-76 0,0-3-38 16,0 2-52-16,-1 2-20 15,0 1-37-15,0 1-17 16,0 0-32-16,0 0-14 15,-1 1-15-15,-3 3-2 16,-11 14-2-16,-27 35-2 16,19-27-3-16,10 9-1 15,-4-1-1-15,-7-11-1 16,15 1 1-16,-9-11-1 0,5-6 0 16,19 9-3-16,-4-13-23 15,3-5-32-15,7-6-98 16,1-10-113-16,25-4 166 15</inkml:trace>
  <inkml:trace contextRef="#ctx0" brushRef="#br0" timeOffset="-34471.485">4390 12377 713 0,'16'-12'345'0,"-7"-3"-123"0,-4 8-27 15,2 7-50-15,-3-1-20 16,-9 1-26-16,2 8-13 16,-10 7-11-16,-9 6-2 15,0 16-5-15,-1-2-5 16,-2 9-14-16,-3 1-9 15,1 2-15-15,-3 1-7 16,-5-3-7-16,7 0-3 16,1-10-2-16,1-9 0 0,17-4 0 15,-1-10-1-15,5-3 1 16,3-6 0-16,2-5-50 16,1-4-39-16,-1 5-122 15,4-18-143-15,16-43 224 16</inkml:trace>
  <inkml:trace contextRef="#ctx0" brushRef="#br0" timeOffset="-34138.977">4639 12271 682 0,'0'7'347'16,"7"15"-102"-16,-6-2-30 15,-6 7-43-15,0 6-14 16,-10-2-15-16,2 8-15 16,-8-6-27-16,3 3-15 15,-1 0-29-15,-6 0-11 0,1 0-22 16,-1-2-8-16,-6 2-7 15,1-3-1-15,4 4-4 16,2-2 1 0,8-11 1-16,5 0-10 0,5-12-145 15,1-3-295-15,9-9 293 16</inkml:trace>
  <inkml:trace contextRef="#ctx0" brushRef="#br0" timeOffset="-32575.447">5299 12556 264 0,'34'-30'191'0,"-29"27"28"0,-3 2-35 16,4 1-48-16,-1-3-14 16,-5-1-15-16,7 4-2 15,0 3-2-15,-3 0-5 16,6 0-4-16,-8-3 1 15,-4-4-4-15,-1 0-7 0,2 3-21 16,0 0-13-16,0 0-19 16,-1 0-6-16,-8-1-9 15,0 1-4-15,-6 1-5 16,-23 9-1-16,20-3-2 16,-5 2-2-16,3 5-1 15,-15-3-1-15,4 1 0 16,5 5 1-16,-3-1-1 15,11 1 1-15,2-1-1 16,-15-1 0-16,18 3-1 16,3 1 0-16,-1 3-1 15,21 3 1-15,-10-4-1 16,1 2 1-16,7-4 0 16,-17-3-1-16,19-1 1 15,0-5-1-15,3-8 2 16,14-4 0-16,-7-11 1 15,3-6 0-15,7-5 0 0,9-2 0 16,-1-9-1-16,-2 1 1 16,6-7 0-16,-3 3 0 15,-7 2 1-15,4 5-1 16,-18 11 0-16,-6 6-1 16,-5 12-1-16,-8-1-3 15,-7 4-1-15,-2 4-1 16,-6 5 2-16,1 7 2 0,5 6 2 15,5 1-1-15,-2-3 0 16,7 3 1-16,1-1-1 16,-2-1 0-16,0 0-1 15,2 0 0-15,0-6-1 16,5 1 1-16,8 0 0 16,-7-6 0-16,9 4 1 15,-8-9 0-15,6-4 0 16,-3-1 1-16,1-6 0 15,6 3 0-15,-5-3 1 16,5 1 0-16,-14-4 1 16,11-6 1-16,12-2 0 15,0-4 0-15,24-6 0 16,-13-4 1-16,7-3-1 16,8 0 2-16,-5-7 5 0,2 3 8 15,-10-13 18-15,-8-2 7 16,-12 3 3-16,-2-1 0 15,-12 11-10-15,-5 9-5 16,-6 10-7-16,-5 4-6 16,-1 12-8-16,-2 2-4 15,2 7-6-15,1 7-2 16,-11 2-2-16,-9 2 1 16,8 13 1-16,-3-1 1 0,4 7 0 15,15 9 0-15,-4 3 0 16,-7-5 0-16,8 4 0 15,-5-4 1-15,-4-7 0 16,5 1 1-16,10 0 1 16,-3-3-1-16,3-5 1 15,4 2 0-15,-7-8-1 16,9 2 0-16,-3-13-1 16,5-4 0-16,4-6 11 15,-2-10-24-15,11 1-108 16,5-3-118-16,11-9 138 15</inkml:trace>
  <inkml:trace contextRef="#ctx0" brushRef="#br0" timeOffset="-31991.37">6315 12460 427 0,'6'-14'272'0,"-1"11"2"16,-4-2-20-16,2 8-33 15,-3-5-24-15,-1 2-41 16,0 0-4-16,-12 1-47 15,-9 4-5-15,-20 17-18 16,24-11-28-16,-10 2-17 16,5 6-14-16,-18-13-14 15,8 6-2-15,5 1-3 16,-1-11-1-16,19 6-3 16,-4-5-1-16,14-2-7 15,2 2-2-15,-1-4-3 16,-1 1 0-16,1 0 4 15,21 3 1-15,26 5 2 0,-15-2 1 16,-13 2 2-16,-5 2 1 16,11 9 2-16,-19-3 1 15,-3 3 2-15,0 1 0 16,-14-1 1-16,-2 2 1 16,5 1 1-16,3 6 0 15,-13-6 0-15,2 0 1 16,-20-12 1-16,-3-6-1 15,4-9-1-15,-7-2 1 0,20-2-2 16,-3-7 0-16,10 6-4 16,7-12 1-16,-1 4-55 15,4-1-37-15,4-2-108 16,7 10-110-16,5 0 200 16</inkml:trace>
  <inkml:trace contextRef="#ctx0" brushRef="#br0" timeOffset="-31491.74">6687 12518 699 0,'-11'-9'390'15,"8"3"-49"-15,2 1-89 16,-16-4-57-16,12 0-26 16,-6 5-48-16,-7 3-25 0,18 9-42 15,-8 4-18-15,-6 5-14 16,7 4-2-16,-23-1-2 16,3 1-1-16,6 5-5 15,-4-6-2-15,18 7-4 16,-1-4-2-16,4-5-1 15,8 12-2-15,-1-12 1 16,5 4 0-16,13 5 1 16,-10-22 0-16,11-4 2 15,8-1 1-15,-5-15 2 16,2 5 1-16,8-7-2 16,-11-11 0-16,-5-9 1 15,5 1-1-15,-4 3 2 16,-5 1-1-16,-5 2-1 15,-10 1 0-15,-14 1-2 16,-4 0-1-16,-2 4-4 16,7 9 0-16,-13-2-7 0,-1 9-2 15,-2 13-9-15,-5-3-55 16,0 17-133-16,5 2 137 16</inkml:trace>
  <inkml:trace contextRef="#ctx0" brushRef="#br0" timeOffset="-30509.128">7523 12495 473 0,'9'0'234'0,"7"1"-74"16,32 0-22-16,-28-1-23 15,1-2-5-15,-19-9 0 16,3 0-7-16,2 2-12 16,-9-3-1-16,7 7 7 15,1 5 1-15,-8 0-4 16,-5 2-8-16,3 4-26 15,-17-11-6-15,5 5-7 16,14 7-5-16,-29-6-12 16,5 7-7-16,-13-4-11 15,-10 4-6-15,13 3-3 16,4 7-2-16,9 1 0 0,-1-3-1 16,8 2 0-16,1 1 0 15,6-4-3-15,4 4 1 16,4 0-1-16,2 1 0 15,4 2 1-15,2 0 0 16,4 0-1-16,0-6 1 16,1-4 1-16,1-2-1 15,-6-10 2-15,4-4 0 0,7-9 0 16,-1-6 0-16,14-7 0 16,-4-2 0-16,12-6 1 15,0-1 1-15,1 2 2 16,-9-1-1-16,-18 3 1 15,-1 6-1-15,-1 11-1 16,-1 1 0-16,0 11-1 16,-5 8-1-16,-20-5-1 15,-1 5 0-15,2 12-1 16,7-1 0-16,7 13 1 16,2-3 0-16,-7 5 1 15,1-2-1-15,-16-4 1 16,5 7 0-16,0-9 0 15,-6-2 0-15,19-4 0 0,-4-4 0 16,3-8-7-16,11 3-28 16,4-5-66-16,2-9-45 15,12-6-221-15,-11-13 238 16</inkml:trace>
  <inkml:trace contextRef="#ctx0" brushRef="#br0" timeOffset="-30174.753">8139 12428 945 0,'9'3'441'0,"-6"-4"-176"16,-3 2-36-16,-10-5-70 16,-6-1-24-16,13 17-34 15,-19-12-22-15,-2 11-20 16,2-3-8-16,-6 1-18 15,3 4-7-15,-8 1-12 16,0 9-3-16,-4-3-6 16,7 5-1-16,8 2-2 15,1 1 0-15,2-5-2 16,4 0 0-16,1-3 0 16,7 0-1-16,5-1-1 15,5 0-1-15,14 7-1 16,-3-11-1-16,7-3-7 0,-4-12-25 15,1-13-76-15,7 6-55 16,5-12 97-16</inkml:trace>
  <inkml:trace contextRef="#ctx0" brushRef="#br0" timeOffset="-29841.107">8499 12476 1033 0,'-4'-3'482'0,"1"5"-197"16,-15-3-56-16,-2-3-74 15,0 3-25-15,-7 0-33 16,5 7-16-16,-1 5-23 16,4 5-9-16,-5 4-17 15,-1-3-7-15,-9 0-12 16,-4-1-3-16,-3 1-6 15,9 5-1-15,12 2-1 16,-1-1-2-16,21 5 0 16,-10-6 0-16,8 3 0 0,6-2-1 15,-5-3-1-15,3 1-1 16,17-2-2-16,-2-4 0 16,11-7-41-16,7-4-32 15,-13-7-101-15,6-6-68 16,-2-13 154-16</inkml:trace>
  <inkml:trace contextRef="#ctx0" brushRef="#br0" timeOffset="-28822.913">8683 12579 1074 0,'-54'6'473'0,"39"-6"-242"16,14 3-47-16,-11-4-72 16,24 2-23-16,2 0-33 15,-2 0-12-15,20 5-21 16,-8-6-8-16,2 1-9 16,3-1-2-16,1-4 0 15,-3 2-1-15,-1-5 2 16,-1 0 0-16,-7-3 1 15,4-2 1-15,-7-2-1 16,4 1 1-16,-19-3 0 0,-4 2-2 16,-6 6-2-16,-15-2-3 15,7 15-1-15,-9 1-1 16,2 10 0-16,-2 4 1 16,1 4 1-16,-2 1 0 15,-1 0 0-15,0-3 0 16,-2-2 1-16,23 6 0 15,3-2 0-15,15 7-1 16,12-2 0-16,-10-3-1 0,14-5-1 16,-6-11 0-16,5 1-12 15,-1-11-33-15,3-12-57 16,6-8-23-16,8-10-7 16,6-6 33-16,-2-1 60 15,-4-2 24-15,-18-13 25 16,10 11 5-16,-10-2 13 15,8 8 10-15,0 21 13 16,-16 1 1-16,-2 18-15 16,-19 1-7-16,-10 6-9 15,-6 6-1-15,-8 8 13 16,9 17 3-16,-12 10 6 16,-4 3 2-16,-7 9 12 15,-7-5-1-15,13 5-8 16,4 0-5-16,8-12-21 0,5-1-6 15,4-15-6-15,7-5-2 16,1-14 0-16,7-1-2 16,3-14 5-16,1-6 0 15,7-12-2-15,-4-11-3 16,12-7-25-16,2-7-18 16,10-7-20-16,15 5-5 15,-1-13 19-15,0 1 15 0,1 1 22 16,-15-2 8-16,3 15 3 15,0 3 2-15,-1 3-1 16,-3-2-1-16,-2 6-1 16,1 4-1-16,-2 6-1 15,0 4-1-15,-1 9-2 16,1 5-2-16,-5 0 1 16,4 13-1-16,-6 2 1 15,-2 0 2-15,-3 14 2 16,-3-3 1-16,-9 3 12 15,-4 4 9-15,-6 0 20 16,-9 1 11-16,1 5 8 16,-5 1-2-16,-7-6-13 15,-2-7-4-15,-7-12-16 16,-7-13-4-16,4-5-5 16,-5-7-7-16,5-15-3 0,9 0 0 15,12-12-38-15,4 1-37 16,-1 0-93-16,4 3 95 15</inkml:trace>
  <inkml:trace contextRef="#ctx0" brushRef="#br0" timeOffset="-28073.989">9803 12268 373 0,'8'-18'271'0,"3"4"0"15,-4 3-33-15,-4 2-13 16,3 6-25-16,-6-3-15 16,0 2-31-16,1 7-21 15,-2-3-38-15,-1 0-16 16,-5 20-23-16,-19 41-5 0,10-17-11 15,1 10-5-15,-6-2-12 16,-3-4-4-16,1-5-6 16,-4-6-3-16,-1-9-3 15,7 7-1-15,-11-13 0 16,13 1-1-16,5-9-1 16,-5-7 1-16,19 0-12 15,-3-9-42-15,4-5-114 16,-1-5-79-16,7-10 137 15</inkml:trace>
  <inkml:trace contextRef="#ctx0" brushRef="#br0" timeOffset="-27865.897">9601 12503 730 0,'-2'-11'400'0,"18"2"-109"16,3-10-74-16,0 1-28 15,12 0-38-15,0-4-19 16,3 14-40-16,0 2-20 16,0 0-37-16,5 11-10 0,1-2-14 15,-1 0-3-15,-5 11 20 16,-6-1-38-16,-12-3-107 16,-12-1 91-16</inkml:trace>
  <inkml:trace contextRef="#ctx0" brushRef="#br0" timeOffset="-26925.443">10695 12451 102 0,'-1'-2'60'0,"0"0"-9"16,-2-2-38-16,2 3-23 0,0 0-4 15,0 0 4-15,0 0 9 16,0 0 45-16,0 0 33 15,0-1 55-15,0 1 24 16,0 0-5-16,-1 0-12 16,1-1-8-16,2-8-4 15,3-4 14-15,15-32 5 16,-13 26 2-16,-3 0-1 16,5 15-11-16,-9-4-11 15,4 4-28-15,1 1-19 0,-8-2-37 16,3 16-14-16,-7 4-21 15,-4 14-2-15,2 10-3 16,-4-9-1-16,-4 12 1 16,-3-7-1-16,0 3 1 15,5 3 1-15,-6-3 0 16,1-5 0-16,1-4 0 16,-12-6 1-16,17-6-1 15,5-1 0-15,8-4 0 16,1-5 5-16,12-8-40 15,-18-8-33-15,14-12-107 16,3-5-122-16,-5-2 189 16</inkml:trace>
  <inkml:trace contextRef="#ctx0" brushRef="#br0" timeOffset="-26718.46">10572 12415 874 0,'-9'4'426'15,"9"3"-164"-15,-3-4-56 16,6 3-72-16,11-6-29 16,-2 2-29-16,9-1-19 0,0-1-29 15,3 0-8-15,2-3-11 16,-9 3-2-16,5-6 0 16,-2 5-3-16,-7-8-105 15,11 5-73-15,-11-2 103 16</inkml:trace>
  <inkml:trace contextRef="#ctx0" brushRef="#br0" timeOffset="-26123.928">11243 12076 881 0,'-4'0'403'15,"-2"0"-192"-15,1 7-50 16,-5 8-67-16,-3 2-17 16,-5 18-16-16,-2 4-5 15,-3 18-4-15,0 11 1 16,-11 4 5-16,9 0-1 15,-10-12-14-15,-1-9-8 0,8-6-14 16,0-4-6-16,5-4-5 16,-3-12-1-16,14-10 2 15,-7-6 4-15,9-19-4 16,12-4-3-16,-2-19-22 16,11-6-16-16,12-4-28 15,1-4-11-15,8-3 1 16,-5 3 11-16,13 5 26 15,-3-1 13-15,4 20 14 16,5 1 1-16,-17 14 2 16,-8 10 1-16,-2 4 8 15,-2 13 11-15,-5 6 16 16,6 4 6-16,-8 7 1 16,-4-3-6-16,-10-1-11 0,-3 0-3 15,-5-4-7-15,-4-2-1 16,7 1-4-16,-2-4-1 15,-4-2-4-15,2-4 1 16,2-6-2-16,1-4 1 16,4-8-27-16,4-1-41 15,1-11-123-15,2 1-165 16,9-7 220-16</inkml:trace>
  <inkml:trace contextRef="#ctx0" brushRef="#br0" timeOffset="-25825.486">11626 12268 936 0,'3'-1'481'0,"-2"-1"-120"16,-1 1-93-16,0 1-86 15,-1 0-28-15,0 7-49 16,-2 22-12-16,-7 34-26 15,0-28-13-15,-10-2-14 16,-3-3-6-16,-9-4-11 16,18 7-4-16,-7-14-10 15,9 2-1-15,13-3-3 0,-9-9 0 16,15-1-2-16,-7-3-2 16,-12-10-32-16,12 1-25 15,2-6-74-15,8 1-49 16,10 2-100-16,-7 1-74 15,0 0 227-15</inkml:trace>
  <inkml:trace contextRef="#ctx0" brushRef="#br0" timeOffset="-25257.894">12185 12306 1135 0,'-7'6'506'0,"-4"-4"-244"16,0 0-76-16,0-8-72 16,2 4-32-16,1-9-38 15,0 5-16-15,1 0-18 16,-4-3-4-16,-6 9-2 0,1 1 1 15,-12 9-1-15,-3 0-1 16,-14 4-1-16,2-7 0 16,9 6 0-16,-4-6-1 15,21 4 0-15,1-4-1 16,12-2-4-16,6 2-1 16,-2-7-4-16,12 7 0 15,7 3 2-15,0 2 1 16,0 1 1-16,-7-6 1 15,-3 4 1-15,14 3 0 16,3 6 1-16,3 4 2 0,-11-5 0 16,-6 7 2-16,-3 0 1 15,-2 4 1-15,-13-4 3 16,-5 0 1-16,-7-4 10 16,-13-2 7-16,3-3 8 15,-10-5 3-15,0-3-5 16,-3-9-4-16,-5-7-8 15,8 0-4-15,-4-13-7 16,7 1-1-16,10-2-4 16,3-1 3-16,11 3-50 15,1 0-39-15,7 10 85 16,3 4-35-16</inkml:trace>
  <inkml:trace contextRef="#ctx0" brushRef="#br0" timeOffset="-23760.695">12867 12440 216 0,'34'2'167'0,"-27"0"51"15,10 0-30-15,3-2-30 16,-7-9-15-16,0-8-30 15,-2-3-11-15,-9 0 0 16,10 15 9-16,-7-2 11 16,-1 2 6-16,-4 5-12 15,-4 0-12-15,3 0-26 16,-3-1-14-16,-16 2-17 16,-37 0-7-16,28 8-12 15,10 13-6-15,-19-12-12 16,-2 5-1-16,1 2-5 0,-3-1-1 15,3 3-2-15,17 4-1 16,8-2 0-16,2-2-2 16,13 3 0-16,-3-3-1 15,1 1-1-15,1-3 1 16,7-2 0-16,3 3-1 16,8-4 0-16,-2-2-1 15,7-8 1-15,0-4 0 16,15-7-2-16,0-5-3 0,-2-14-4 15,13 2 1-15,-12-13 4 16,7-2 4-16,3-7 5 16,-15-5 2-16,-7-4 0 15,0 1-1-15,-12 18-2 16,1 7-3-16,-4 26-12 16,-11 4-1-16,-4 16 1 15,-7 11 0-15,-10 14 11 16,-2-1 1-16,-8 10 0 15,1-5 1-15,3-7 1 16,12 7-1-16,10-9 0 16,4-5 0-16,18-6 1 15,0-5 0-15,13-11 0 16,5-7 0-16,6-7-11 16,-1-5-17-16,1-7-23 0,3-1-8 15,4-5 11-15,-2-3 17 16,-3-2 27-16,-1-7 8 15,-10-8 4-15,-5-5-1 16,-1-11 0-16,-6 4-2 16,-1 11-2-16,-4 9-1 15,-11 19 6-15,-3 3 2 16,-10 18 4-16,-2 3 3 16,-5 21-4-16,-10 3 2 0,3 10 5 15,1 7 0-15,6-7 1 16,7 5-4-16,-10-11-7 15,-3-6-1-15,0-3-4 16,-1-4-1-16,12-4 1 16,9-1-1-16,-3-12 2 15,6 0 5-15,5-9 1 16,-4-7-1-16,9-7-1 16,1-6-5-16,2-7-4 15,17 2-1-15,7-8-8 16,0-10-6-16,14-9-2 15,-14-3 0-15,6 2 6 16,-1 12 6-16,-6 13 4 16,-3 5 1-16,2 15 4 15,-3 4 6-15,-6 11 10 0,-11 7 5 16,-2 10 1-16,-13 7 0 16,4 10 1-16,-4-1 5 15,-12 6 7-15,22 4-2 16,-29-9-6-16,5 0-7 15,-5-9-8-15,-15-9-2 16,18-3-3-16,4-2-3 16,3-4-1-16,1-2 3 0,3-3-88 15,-1-6-20-15,3-1 54 16</inkml:trace>
  <inkml:trace contextRef="#ctx0" brushRef="#br0" timeOffset="-22828.637">14149 12206 61 0,'19'-4'47'0,"24"4"5"15,-25 4 4-15,-1-2-2 16,-5-2 7-16,9 0 29 16,-1 0 10-16,2-2 45 15,0-4 25-15,-6 2 34 16,-3-3 3-16,-5 6-17 16,-2 1-16-16,-6-2-32 0,1 2-15 15,-2-1-28-15,0 1-9 16,-7 0-12-16,-17 2-3 15,-18 9-8-15,22-1-8 16,-10 3-20-16,2 4-9 16,-18-5-15-16,3 4-4 15,1-1-6-15,7-2 0 16,11-1-3-16,2-8-1 0,10-4 0 16,4 3-1-16,6-4-6 15,4 1-1-15,10 0-1 16,-2-9-1-16,7 2 3 15,4 2 0-15,4 3 0 16,3 2 1-16,7 8 2 16,6 9 0-16,-10 2 2 15,9 8-1-15,-13 4 2 16,-19-4-1-16,5 4 0 16,-12-4 1-1,-5-2 3-15,9 4 1 0,-20-8 0 16,-7 1 2-16,-9-5 0 15,-9-7 0-15,6-5 0 16,-3-2 0-16,10-3-1 16,-1-1-1-16,2-2 1 15,2-6-2-15,-4-5 0 0,6 2-1 16,5-6-3-16,4 8-1 16,13 2-15-16,0 1-17 15,1 3-56-15,2-2-45 16,5 3-161-16,0 2-253 15,9 7 360-15</inkml:trace>
  <inkml:trace contextRef="#ctx0" brushRef="#br0" timeOffset="-21278.157">14648 12234 677 0,'0'-1'410'16,"5"2"-74"-16,-7 4-117 15,1-5-35-15,0 0-59 16,-7 14-9-16,1 11-31 0,-38 33-14 15,26-21-19-15,3 6-8 16,1-3-14-16,-2-1-4 16,1-9-13-16,6 0-4 15,3-6-4-15,7-3-2 16,2-6-1-16,7-6-1 16,1-6 1-16,3-2-1 0,9-10-8 15,-2-2-7-15,7-7-12 16,2-7-5-16,1-7-7 15,11 0 1-15,-6-8 11 16,-2-4 6-16,-3-7 15 16,-3-2 5-16,7 10 2 15,-8 5 0-15,-8 21 2 16,-7 5-1-16,-11 12 2 16,0 8 2-16,-11 6 0 15,6 15 2-15,-19-1 2 16,10 12 1-16,-5-5 3 15,16-3 0-15,-3 18-3 16,-30-16-2-16,36 3-6 16,-21-8-3-16,24-18-1 15,24 5-2-15,-28-5-1 16,4 5 1-16,-23 2 4 16,23-12 4-16,16-1-2 15,-21-4 3-15,47-9-2 16,-21 4-5-16,-3-12 0 0,22-3-3 15,-14-2-6-15,-6-4 3 16,3-7 0-16,0-4 2 16,-6-12 4-16,6-7 1 15,-6 3 1-15,2 6 0 16,-5 16-2-16,-4 11 0 16,-9 15-4-16,-3 3-2 0,-7 8 1 15,-4 8 0-15,-1 5 6 16,-2 9 2-16,4 1 2 15,2 8 2-15,5-3 0 16,-1-6-1-16,7 0-1 16,-4-10-2-16,8-1-1 15,3-5 1-15,1-4 0 16,8-4 1-16,10-5 1 16,-1 0 0-16,1-15 0 15,-2-4-1-15,-3-1 0 16,7-8 0-16,2-2 1 15,4 1 0-15,-6-8 0 16,-6 0 0-16,-6 5 0 16,-5 3 0-16,-1 12-1 15,-4 3-2-15,-4 4 1 0,-3 1 0 16,-9 2-1-16,3 5 1 16,-9 4 0-16,-2 3-1 15,-7 0 0-15,-2 6 0 16,-4 5 1-16,-1 3 3 15,0 10 6-15,1 0 4 16,2 9 6-16,6 0 0 16,11 3 1-16,-1-2-3 15,-3-9-2-15,13 2-1 0,-8-12-3 16,7 1-3-16,14-2-2 16,-3-4-1-16,7-3-2 15,7-6 0-15,5-6-1 16,-5-6 0-16,15-6-1 15,-3-6-3-15,5-3-7 16,13 1-6-16,-5-11-3 16,1-7 2-16,-14-5 6 15,3-1 5-15,-10 7 4 16,-1 14 2-16,1 5 0 16,-20 3 0-16,-5 7-1 15,-6-1 0-15,-11 10-1 16,5 5 3-16,-4 11 6 15,-2 9 7-15,-4 2 12 16,1 8 4-16,-2-3-1 0,7-3-4 16,-3-1-11-16,4-7-4 15,-2 1-6-15,3-1-2 16,10 0-3-16,-9-3 1 16,13-1-2-16,-5-2 0 0,-9-8 1 15,9 0-1-15,-5-9 3 16,9-4 1-16,10-3-1 15,-11-10 0-15,20 3-1 16,-9-7 1-16,0-15-1 16,10 5 0-16,-7-19-4 15,11 0 0-15,8 10-3 16,-7-5 0-16,4 19 0 16,-7 4 0-16,1 8 1 15,-1 3 0-15,3-1 1 16,2 3 0-16,6 1 0 15,-2 2 1-15,0 2-15 16,-7 1-18-16,-6 0-53 16,-5 0-11-16,3 4 54 15</inkml:trace>
  <inkml:trace contextRef="#ctx0" brushRef="#br0" timeOffset="-20029.94">16912 12204 466 0,'0'-1'282'0,"0"0"-20"16,-1 0-87-16,0 0-65 0,0 0-22 16,0 1-23-16,0 0-6 15,-1 0-14-15,1 0-4 16,0 0-4-16,0 2 0 15,1 4-7-15,0-5-3 16,1 2-7-16,-1-2-2 16,7 3-3-16,5 1 0 15,1-4-4-15,26-5-1 0,-33-8-1 16,-2 3-1-16,-5 1 1 16,-2 2 5-16,-4 6 1 31,4 0 0-31,1 1-4 0,1-1-4 0,0 0-3 15,-15 7-2-15,-21 18 0 16,26-18 12-16,11 0-95 16,-1-3-114-16,9-3 130 15</inkml:trace>
  <inkml:trace contextRef="#ctx0" brushRef="#br0" timeOffset="-19576.2">16832 12618 505 0,'-2'-10'315'0,"2"4"-32"0,4-1-76 16,1 2-18-16,1-1-22 16,0 0-6-16,-6-2-20 15,0 2-8-15,-4 4-21 16,1 2-13-16,2 0-29 16,0 0-16-16,-8 5-23 15,-8 4-6-15,-25 35-11 16,35-27-4-16,1-2-5 15,-3-4-2-15,4-5-1 16,11 2-1-16,4-5 1 16,10-2 1-16,5-6 1 15,-13-6 2-15,6-2-1 16,-6-3 1-16,-7-2-3 16,1 4 2-16,-6 3-36 15,-4 5-40-15,-6 6-103 16,-2 2 104-16</inkml:trace>
  <inkml:trace contextRef="#ctx0" brushRef="#br0" timeOffset="-14494.541">2423 13932 323 0,'0'-1'214'16,"0"0"-1"-16,0 0-40 16,0 0-48-16,0 0-25 15,0-1-21-15,0 1-2 16,0 0-10-16,0 0-4 15,0 0-10-15,0 0-6 0,0 0-3 16,-1 0-3-16,1 0-2 16,-1 1-3-16,-1 0-5 15,0 10-2-15,-8 12-7 16,-7 35-3-16,8-17-8 16,1 7-3-16,-16-7-1 15,9 7-2-15,2-10 0 16,-16-10 0-16,21 0-1 15,-9-8 0-15,0 0 0 16,7-2 1-16,1 1 0 16,5-9 1-16,-1-1 1 15,3-2 0-15,1-9 0 16,1 3-2-16,-1-1-57 16,1 0-50-16,0 0 62 15</inkml:trace>
  <inkml:trace contextRef="#ctx0" brushRef="#br0" timeOffset="-13871.009">2415 13925 621 0,'0'4'307'0,"3"-11"-104"16,-8 2-34-16,-28-1-67 15,11 0-21-15,36 1-23 16,9-5-4-16,-2 2 5 15,5-3 1-15,-38 0-1 16,20 4-5-16,13-3-9 16,-10-6-2-16,7-4-11 15,-6-4-4-15,11-2-8 0,10 8-4 16,-5-4-7-16,-1-12-3 16,1 14-6-16,0-4 0 15,23 21-3-15,-12 3-2 16,-7 9 1-16,9 12 1 15,-29-4 3-15,15 15 0 16,-17-10 2-16,0 0 1 16,-8 1 0-16,-5-3 1 15,14 7 1-15,-18-9 0 0,-5-3 1 16,4 2 0-16,-22-1 1 16,-7 0 0-16,0 4 1 15,-12-5-2-15,7 2 0 16,4 1 1-16,3-2-2 15,0-1 0-15,-2-7 2 16,10-6 0-16,-5-6 2 16,11-4 1-16,6-2 2 15,-12-9-20-15,27 3-61 16,-4 2-44-16,4 0-175 16,1 7 182-16</inkml:trace>
  <inkml:trace contextRef="#ctx0" brushRef="#br0" timeOffset="-12902.514">2798 14277 568 0,'0'-1'304'0,"0"0"-67"16,0 0-34-16,0-1-61 15,0 1-24-15,0 0-40 16,0 0-6-16,0 0-8 15,0 0-2-15,-1 0-4 16,1 1-5-16,-1 0-9 16,0 0-8-16,-8 4-14 15,-16 8-4-15,-35 9-8 16,36-11-2-16,3-10 1 16,0 7-1-16,10-7-1 15,0-2-1-15,5 1-3 16,2-1-1-16,-1 0-2 15,5 3-3-15,-1-2-4 16,0 0-1-16,1 0 1 16,0 1 1-16,0 0 3 15,0 0 0-15,12 1-1 16,2 0-1-16,34 3 0 0,-34 0 0 16,4 2 1-16,-2 2-1 15,0 3 1-15,7 4 1 16,-8-2 2-16,5 1 1 15,-17 4 2-15,-1 1 1 16,-1 5 1-16,-16-6 1 16,5 3 2-16,-13-6 0 0,-8-8 1 15,11 14 1-15,-9-11 0 16,6 1 1-16,0-6-1 16,-4-15 0-16,3-3-2 15,3 2 0-15,-1-1-3 16,11 2-1-16,1 0-3 15,3-4 0-15,7 3-19 16,-7-2-27-16,7 4-92 16,4 4-66-16,2 4-235 15,7 0 274-15</inkml:trace>
  <inkml:trace contextRef="#ctx0" brushRef="#br0" timeOffset="-12374.966">3034 14339 655 0,'-1'0'362'0,"-6"0"-62"15,7-7-116-15,2 7-23 0,-4 0-41 16,-4 1-14-16,5-1-28 15,-5 3-3-15,-22 2 7 16,-11 34-9-16,15-28-19 16,-1 3-11-16,14 6-22 15,-10-1-6-15,22 1-8 16,11 2-1-16,5-1-4 16,-6-5-1-16,-5-3-1 15,-17-9 0-15,14 1 1 16,4-7 1-16,5-3 0 15,22 7 1-15,-20-11 0 16,9 1 1-16,-2-4 4 16,-7-3 0-16,2-1 3 15,-7-1 0-15,-2-1-1 16,-3 1-1-16,1 4 0 16,-1 0-1-16,-6 3 0 15,-4-3-2-15,-5 2-3 0,-2 1-2 16,-2 1-2-16,-2 5-1 15,-1-1 0-15,3 4 0 16,0 1 1-16,6 1-2 16,9 7 0-16,0 0 7 15,-7-6-56-15,3 3-32 16,-6-4-105-16,9 2-91 16,12 4 183-16</inkml:trace>
  <inkml:trace contextRef="#ctx0" brushRef="#br0" timeOffset="-11985.775">3431 14175 516 0,'-10'-7'347'0,"-1"0"22"16,11 12-119-16,-11-6-80 15,0 6-32-15,10 12-42 0,-15-11-11 16,11 13-26-16,-3 4-5 16,-11 0-3-16,6 5 0 15,-10 1-7-15,5 3-9 16,2 0-12-16,-8-2-8 15,-2-1-6-15,8 6-1 16,1-3 0-16,0-11 0 16,6-1 2-16,-4-11 2 15,6-4 3-15,4 3-17 0,1-9-63 16,4-5-53-16,4-9-159 16,-1-7 171-16</inkml:trace>
  <inkml:trace contextRef="#ctx0" brushRef="#br0" timeOffset="-11704.134">3659 14048 546 0,'2'1'319'0,"-1"2"-32"16,3 3-113-16,-4-6 3 15,0 0-29-15,0 1-18 16,3 12-47-16,-3-1-24 16,-9 28-30-16,-1-31-8 15,3-2 3-15,3 5-42 0,-4-5-124 16,1-10-120-16,-1 0 144 15</inkml:trace>
  <inkml:trace contextRef="#ctx0" brushRef="#br0" timeOffset="-11054.28">3574 14404 955 0,'0'-1'433'16,"0"0"-199"-16,0 0-47 16,0-1-54-16,0 1-25 15,0 0-34-15,0 1-6 16,0 0-27-16,0 20-8 0,-7 34-8 16,-4-30-6-16,-2 4-8 15,1-6-1-15,2 4-3 16,-3-13 1-16,4-6 3 15,5-2 3-15,-3-14 3 16,8 3-2-16,3-3-6 16,1-5-5-16,7-9-7 15,0-1-3-15,1-3-13 16,10 4-7-16,-1 0-3 16,-1 1 1-16,3 0 12 15,-5 1 7-15,6 7 6 16,-8 1 2-16,7 3-1 15,6 7 1-15,-19-4 4 16,7 6 7-16,-2 2 10 16,-13 1 5-16,3 8 3 0,8 4-5 15,-18 3-6-15,8 1-3 16,-3 4-6-16,-5 0 0 16,4 3 0-16,-11-3-1 15,17 6 0-15,-8-6 2 16,-3-3-5-16,-7-5-28 15,-13-9-143-15,7 5-164 16,-3-2 201-16</inkml:trace>
  <inkml:trace contextRef="#ctx0" brushRef="#br0" timeOffset="-8448.758">4609 14195 237 0,'-5'-2'186'0,"-3"-1"41"16,1 1-40-16,2 0-46 16,0 0-15-16,3 1-23 15,1 0-7-15,0-1-2 16,0 1 2-16,0 0 0 16,0 1 3-16,0 0-6 15,0 0-6-15,-1 0-10 16,0 5-7-16,1 0-10 15,2-2-2-15,7 9 0 16,18-6-4-16,36 21-11 16,-21-27-6-16,-3-6-15 15,-4-3-4-15,4-1-6 16,-7-2 0-16,-3 2-2 0,2 8-1 16,-15 2-3-16,-4-2-19 15,-10 1-56-15,-4 3-55 16,-2 2-194-16,4-4 205 15</inkml:trace>
  <inkml:trace contextRef="#ctx0" brushRef="#br0" timeOffset="-8048.721">4566 14405 666 0,'-6'-1'321'0,"4"2"-117"16,-1 1-32-16,2-2-70 15,0 0-20-15,1 0-3 16,0-1 7-16,0 0 39 15,11 1 13-15,10 0 0 16,33 3-3-16,-33 0-23 0,-2-1-13 16,0-2-33-16,1 0-18 15,10 2-25-15,-5 0-7 16,5-2-5-16,-9 0-1 16,0-4 0-16,0-2 1 15,-8 0-1-15,7-2 4 16,-7 2-47-16,3 3-38 15,-5 1-134-15,-2 2-439 16,-6 2 445-16</inkml:trace>
  <inkml:trace contextRef="#ctx0" brushRef="#br0" timeOffset="-6949.458">5513 14057 187 0,'4'-10'158'16,"-1"-5"51"-16,1 4-14 15,2 1-19-15,-1 0-7 0,1 1-12 16,0 3-6-16,-3-3-12 16,3 2-8-16,-2 2-17 15,-3-2-5-15,2 4-9 16,-1 3-7-16,-2-1-21 16,0 1-16-16,0 0-26 15,-1 0-12-15,0 3-8 16,-11 23-2-16,-10 52-2 15,7-26-1-15,-2 0 0 16,3 5 1-16,-4-13 0 16,2-4-1-16,2-5 1 15,0-7 0-15,-1-6 1 16,6-2 2-16,3-5 3 16,-3-7 3-16,9-3 8 15,0-11-9-15,1-5-52 0,1-7-38 16,7-12-160-16,0-4-313 15,4-5 371-15</inkml:trace>
  <inkml:trace contextRef="#ctx0" brushRef="#br0" timeOffset="-6396.666">5510 13987 458 0,'-8'-6'249'0,"7"5"-41"16,-3-2-26-16,-2 1-39 15,4-3-11-15,-1 1-13 16,0 0-6-16,-2-3-13 15,3 0-8-15,2-2-19 16,2-2-8-16,26-33-8 16,-5 28-3-16,9 0-9 15,2-6-4-15,8-4-10 0,-8-10-4 16,6 0-8 0,2 6-3-16,-9 1-5 0,11 12-2 15,-15 11-7-15,-3-2-3 16,1 26-5-16,-6 7-2 15,-4 6 3-15,-1 2 3 16,-2 0 3-16,-3-1 2 16,-11-6 3-16,0 6 1 15,-10-7 2-15,-8-1 0 16,-9 0 2-16,-7-1 1 0,-19-10 2 16,4 3 0-16,-1-11 2 15,9 2 0-15,6-8-1 16,-3-12 0-16,1-1-3 15,-5-4-2-15,17 2-5 16,5 3-4-16,17 11-10 16,0-1-28-16,6 4-113 15,-3-1-75-15,0 0 130 16</inkml:trace>
  <inkml:trace contextRef="#ctx0" brushRef="#br0" timeOffset="-5816.011">5786 14374 548 0,'0'-8'298'0,"0"-1"-48"16,1 3-27-16,-4 1-45 15,4 2-12-15,-2 3-46 16,0 0-20-16,-1 0-26 0,1 0-11 15,-6 21-6-15,-4 39-5 16,-10-29-14-16,-11 4-11 16,11 3-11-16,-2-5-5 15,10-3-2-15,10 0 0 16,-2-4 3-16,-2-9 2 16,0-8 4-16,1-6 3 0,5-6-41 15,-3-2-35-15,15-4-97 16,-3-10-79-16,-1-23 145 15</inkml:trace>
  <inkml:trace contextRef="#ctx0" brushRef="#br0" timeOffset="-5499.598">6054 14305 622 0,'0'-1'396'15,"2"2"-34"-15,-2 1-126 16,-1-3-35-16,0 0-58 16,0 0-21-16,-3 0-34 15,-4 0-16-15,1 3-14 0,1 1-5 16,-8 10-8-16,-29 34 1 16,29-21-7-16,-2-1-5 15,0 5-12-15,6 9-5 16,-6 0-8-16,-4-1-1 15,8 1-3-15,-3-8 1 16,5-8-1-16,-3-4 1 16,6-5-2-16,-1-7-19 15,2-7-71-15,9-2-68 16,0-7-228-16,1-4 241 0</inkml:trace>
  <inkml:trace contextRef="#ctx0" brushRef="#br0" timeOffset="-5216.858">5695 14449 664 0,'-24'-5'358'0,"20"4"-76"16,-7 1-47-16,7 1-65 15,5 0-37-15,15 4-47 16,-10-7-8-16,11 5-14 0,0-3 1 16,12 5 0-16,7-4-10 15,-3-3-15-15,5-1-7 16,-12-2-11-16,3 5-4 16,-6 2-1-16,-4 1 0 15,-7-2-70-15,0-1-76 16,-7 0 80-16</inkml:trace>
  <inkml:trace contextRef="#ctx0" brushRef="#br0" timeOffset="-4566.467">5956 14596 352 0,'-4'-4'262'15,"2"4"0"-15,3 0-51 0,-2 0-15 16,1 0-23-16,0 0-7 15,0 0-4-15,10 6-11 16,13-5-16-16,27 30-9 16,-21-28-29-16,8 5-11 15,-5-4-34-15,-6 0-14 16,-9 6-17-16,-14-6-5 16,-1 8-1-16,-5-4 0 0,-4 3-1 15,-2 3 1-15,-20-2-5 16,0 6-1-16,-12-3-2 15,1-1-2-15,8 5-1 16,5-2 0-16,8-5-1 16,1 0 1-16,4-7-1 15,3 1 1-15,2-1-1 16,7 0-1-16,2 0-2 16,2-1-1-16,2 0 0 15,-3 0 0-15,4-1 0 16,1-1-1-16,8 5 1 15,7-1 0-15,2-2 2 16,0-4 3-16,7-4 2 16,-8-6 1-16,8 6 1 15,4 1-1-15,-5 1 0 16,3 1-1-16,-23-5-1 0,-3-1-1 16,3 5 1-16,-10-2 0 15,10 3-19-15,-13-2-29 16,2-2-77-16,4 1-69 15,4 4 114-15</inkml:trace>
  <inkml:trace contextRef="#ctx0" brushRef="#br0" timeOffset="-4033.298">6570 14357 1059 0,'3'-7'477'0,"-2"4"-237"16,-6 1-54-16,-3 3-74 16,-6 2-30-16,-7 7-24 15,-3-1-6-15,4 11-9 16,-1 5 1-16,1 5-1 15,2 10 0-15,0-4-2 0,4 2-6 16,4-6-12-16,2-8-6 16,8 3-8-16,0-10-3 15,6-1-2-15,4 1 0 16,-1-9 1-16,6 3 1 16,0-7 1-16,1-6 1 15,8 0 1-15,-1-2 1 16,8-4-1-16,0-1 0 15,-10-20-1-15,6-1-1 16,-4-5 0-16,-3-6 0 0,-5 6 2 16,-4-6 0-16,-5 6 0 15,-6 3-2-15,8 7-2 16,-22 1-3-16,-10 4-3 16,16 9-2-16,-25-3-2 15,13 9 0-15,-2 0-1 16,-12 1 1-16,16 7 4 15,-1-1-25-15,7 4-43 16,0-3-30-16,3-2-92 16,6 2-51-16,7-2 155 15</inkml:trace>
  <inkml:trace contextRef="#ctx0" brushRef="#br0" timeOffset="-3366.816">7225 14154 543 0,'0'-1'304'0,"0"-2"-45"15,-1 0-31-15,1 1-46 0,-1 1-23 16,0 0-39 0,0 0-23-16,0 0-32 0,0 0-2 15,0 0-2-15,0 1 1 16,-11 5-2-16,-8-1-7 15,-17 36-15-15,23-26-7 16,5-3-12-16,15 1-5 16,1 0-3-16,1-8 0 0,5-1 1 15,-7-3 1-15,7-5-2 16,2 0-1-16,2-1-2 16,2-5 1-16,-3 2 0 15,1 0-1-15,-10-8 1 16,0 5-2-16,-7-1-2 15,-11-2-3-15,-2 15-3 16,-4 5-3-16,1 4-1 16,-7-3 2-16,3-1 3 15,2 1 29-15,0-2-76 16,18 10-70-16,10 4 83 16</inkml:trace>
  <inkml:trace contextRef="#ctx0" brushRef="#br0" timeOffset="-894.818">7643 13877 273 0,'-3'0'163'15,"4"1"-4"-15,-2 2-7 0,0-3-3 16,0 0-9-16,0 0-21 16,0 0-13-16,0 0-24 15,0 0-9-15,-6 0-10 16,6 0-6-16,0 0-11 16,0 0-3-16,1 0-4 15,0 0-3-15,0 0-4 16,1 0-5-16,7-2-10 15,-3 0-3-15,13-7-5 16,22-20-1-16,-16 12-4 16,1-1 0-16,1 6-2 15,3 6 0-15,-7-1-2 16,2 11 0-16,0 7-3 16,-1-1-1-16,-1 8 0 15,-8-2 1-15,-6-1 1 16,1-1 1-16,-8 9 1 0,0 0 0 15,-1 1 2-15,-4 7-1 16,-1 1-1-16,0 3 0 16,5 17-1-16,-5-3-1 15,1-9-2-15,5 8 7 16,-6-26 15-16,5 4 5 16,6 6 15-16,-1-11 1 0,16 6 1 15,-2-4-2-15,13-5-4 16,7 0-5-16,-8-5-9 15,11-4-1-15,-1-4-2 16,0-5 0-16,-1 0-26 16,-5 1-37-16,-6-3-103 15,-13-4-103-15,2-3 154 16</inkml:trace>
  <inkml:trace contextRef="#ctx0" brushRef="#br0" timeOffset="-328.453">8298 13817 442 0,'-3'-8'290'15,"2"2"-15"-15,0 8-88 16,-1-4-32-16,1 2-50 16,-1 0-23-16,1 0-28 15,0 0-3-15,-4 10 6 16,0 5 5-16,-44 36 2 15,27-20-2-15,-5 14-7 16,-8 4-5-16,-7 9-6 0,0 4-4 16,1 0-6-16,2-3-4 15,9-12-9-15,-1-3-4 16,2-8-6-16,5-2 0 16,4-2 2-16,3 0 4 15,1-12 1-15,0-3-23 16,-3-11-116-16,0-8-114 15,8-6 138-15</inkml:trace>
  <inkml:trace contextRef="#ctx0" brushRef="#br0" timeOffset="571.475">8695 14422 492 0,'12'-34'305'16,"-13"26"-38"-16,1 0-76 15,-3 5-30-15,5 1-58 16,0 2-27-16,-3 0-24 15,0 0-7-15,-1 0 2 16,-4 13 6-16,-3 14-9 16,-25 21-7-16,29-4-14 15,-14-8-5-15,-2 10-10 16,13-3 0-16,-12-14-1 16,18 8 0-16,-13-21 1 15,11 6 2-15,-3-11 1 16,2-1 2-16,3-4-2 15,5 0-18-15,1-5-76 0,2-2-63 16,7-8 83-16</inkml:trace>
  <inkml:trace contextRef="#ctx0" brushRef="#br0" timeOffset="903.812">9075 14320 662 0,'-2'-2'379'15,"-3"4"-78"-15,-7 0-113 16,-4 3-29-16,-7 0-54 16,4 2-19-16,-1 5-30 15,8 4-11-15,4 5-9 16,-5 6 1-16,0 3-1 15,-3 1-4-15,-1 11-9 16,-1 1-6-16,2-2-8 16,2 1 0-16,0-13 0 15,-1-7 2-15,7 5 2 16,-1-11 1-16,4-1-13 16,5 0-28-16,-5-11-100 15,3 0-72-15,0-8 115 16</inkml:trace>
  <inkml:trace contextRef="#ctx0" brushRef="#br0" timeOffset="1220.842">8641 14532 497 0,'-8'-10'312'0,"3"-6"-1"16,5 6-76-16,10 2-59 15,-4-2-28-15,5 3-34 16,2-2-11-16,4 7-20 16,5-2-3-16,3 1-8 15,1 7-8-15,-3-1-19 16,0 3-12-16,-5-4-17 15,4 3-2-15,-6-4 11 16,1 0-25-16,2 3-111 16,-4-6-110-16,1 2 124 15</inkml:trace>
  <inkml:trace contextRef="#ctx0" brushRef="#br0" timeOffset="1837.465">8957 14737 433 0,'-6'-3'291'15,"8"3"-20"-15,-2-2-86 16,-1 2-29-16,1 0-31 16,0 0-7-16,0 0-5 15,16 0-4-15,34 1-14 16,-28 3-9-16,16 3-10 16,-14-3-6-16,-1-1-20 15,-2 3-10-15,-20-2-17 16,9 2-3-16,-18 3 1 15,1 1 1-15,-5 5 1 0,-18-3-3 16,0 2-5-16,-3-3-3 16,3 4-3-1,6-2-1-15,-6-1-2 0,4 4 0 16,-1-7-2-16,9 4 0 16,6-1-2-16,2 4-1 15,3-10 0-15,2 1-1 16,5 0-1-16,-3-10-1 15,4 7 1-15,4 1-1 0,1-4 1 16,5 1-1-16,9 6 0 16,0-7 0-16,11-3 0 15,2 1 0-15,-2-5 7 16,6 4 4-16,-11 2 3 16,-4 1 2-16,-5-1-6 15,-4-3-2-15,5 1 0 16,2 0 1-16,-8-2 0 15,2 6 1-15,-10-5-8 16,-3-4-25-16,3 5-108 16,-4-5-69-16,4 7 115 15</inkml:trace>
  <inkml:trace contextRef="#ctx0" brushRef="#br0" timeOffset="2370.232">9577 14396 746 0,'-2'-9'367'0,"-11"7"-132"16,20 4-29-16,-13 1-66 16,-4 5-31-16,7 4-25 15,-15-1-10-15,0 11-3 16,0 1 2-16,-3 8 0 16,-11-2-6-16,15 4-13 15,-1 0-6-15,6-10-14 16,12 7-5-16,4-7-6 15,-1-6-4-15,16 3-6 16,-6-12 0-16,6-1 0 16,12 0 0-16,-15-8 1 15,2-6 0-15,8-8 0 16,2 6 0-16,1-23-3 0,8 9-1 16,-10-18-2-16,-10-13 0 15,1 12 0-15,-9-7-1 16,-5 17-2-16,-3 7-1 15,-9 7-4-15,-3 3-3 16,-13 10-2-16,-5 2-1 16,-8 4 6-16,8 4-26 15,4 1-93-15,2 0-64 0,-6 6 99 16</inkml:trace>
  <inkml:trace contextRef="#ctx0" brushRef="#br0" timeOffset="4653.814">11576 13928 91 0,'-1'-1'87'16,"0"-1"36"-16,0 1 0 16,0 0-6-16,1-5 4 15,2-3 4-15,1 3 4 16,7-2 2-16,27-27-5 15,-31 26-14-15,-5-1-10 16,0 5-16-16,-2 1-3 16,-1 3-4-16,2 1-8 0,0 0-18 15,-1 0-9-15,-1 0-14 16,-1 12-3-16,-3 14-5 16,-12 35-4-16,10-18-3 15,1 10-3-15,-6 5-1 16,-1 1-1-16,-6-8 0 15,-2-9 1-15,14-2 0 16,-5-5 0-16,-2-7 0 16,9-2 0-16,-10-9 1 15,10-6 1-15,2-4 1 16,-5-3-1-16,4-8-37 16,1-5-27-16,12-7-77 15,3-3-72-15,-4-9 129 16</inkml:trace>
  <inkml:trace contextRef="#ctx0" brushRef="#br0" timeOffset="5220.024">11563 13843 458 0,'1'0'248'0,"-4"-4"-44"16,-1-2-22-16,1 4-33 16,-2-7-9-16,8 4-15 15,-2 0-9-15,12-4-15 16,-3 1-5-16,8-4-15 15,2-1-7-15,1 2-7 16,-1-13-6-16,0-1-9 16,-1 2-4-16,14-5-10 15,8 9-4-15,8 2-8 16,7 4-6-16,-4 8-10 16,-10 5-4-16,-5 16-5 0,-7 7 1 15,-11 0-1-15,4 8 1 16,-9-1 1-16,-6 0 1 15,-7 4 1-15,-4-1 2 16,-12-3 1-16,-4 3 0 16,-11 0 2-16,-13-3 0 15,-5 5 0-15,-5 0-1 16,-6-4-1-16,12 10 0 0,0-14 1 16,13-14 2-16,13-5 4 15,0-16 2-15,8-12-2 16,-5 2-1-16,5-15-10 15,3-1-20-15,7 1-54 16,1 1-32-16,2 12-84 16,3 7-41-16,2 10 147 15</inkml:trace>
  <inkml:trace contextRef="#ctx0" brushRef="#br0" timeOffset="6069.785">11921 14352 516 0,'27'-13'282'16,"-20"12"-41"-16,1 1-37 15,-6 1-56-15,0-3-20 16,-4 1-35-16,1 0-4 16,0 1-2-16,-1 0-3 15,1 0-11-15,-3 1-8 16,-16 8-18-16,-29 13-6 16,16-13-15-16,0 1-5 15,4-2-9-15,-5-3-2 0,14-1-1 16,-4-6-2-16,12-5 1 15,3 5-3-15,4-6-4 16,7 3-1-16,10 4-5 16,5-3 0-16,8 4 1 15,5 1-1-15,-1 0 0 16,2 2 0-16,0 4 0 16,-9 3 1-16,0 10 0 15,-13 0 1-15,-6 4 3 16,0 2 1-16,-8-1 2 15,-5 4 1-15,-7-4 0 16,8 0 1-16,-15-5 1 16,9-3 0-16,-11-4 2 15,-10-4 0-15,10-6 0 16,-3-3 1-16,11-8-1 16,-1-8 0-16,6-1-4 0,4-3-1 15,1 3-10-15,7-3-18 16,0 4-51-16,1 3-37 15,6 7-90-15,-3 2-75 16,2 2 178-16</inkml:trace>
  <inkml:trace contextRef="#ctx0" brushRef="#br0" timeOffset="6587.081">12163 14370 913 0,'-8'3'399'0,"-3"2"-207"16,0 2-37-16,-2 4-51 15,-2-4-18-15,-3 8-22 16,3 5-14-16,-1 3-17 15,1 5-3-15,4 1 0 16,2-2-1-16,3-2-2 0,-3-5-5 16,12-4-9-16,4 3-2 15,5-8-1-15,5 4-2 16,2-5 0-16,-2-9 0 16,1 2-1-16,1-3 2 15,-6-6 0-15,-1-3 2 16,-2-4 2-16,1 0-2 15,-2-7 0-15,1-1-3 16,5 2 0-16,-6-11-2 0,-3 2 2 16,-2-3-1-16,-9-5 1 15,1 3-1-15,-2 10-4 16,-1 4-2-16,-4 11-3 16,-5 2-3-16,0 8-2 15,-2 2 2-15,0 2 1 16,4 6 1-16,-4-4 3 15,8 3-1-15,6 1 12 16,1-3-33-16,9 1-83 16,1-2-54-16,3 0 78 15</inkml:trace>
  <inkml:trace contextRef="#ctx0" brushRef="#br0" timeOffset="6985.527">12559 14217 611 0,'0'-12'311'0,"1"7"-86"15,-4-1-27-15,-4 6-48 16,-5 4-13-16,-1 7-21 16,0 5-4-16,-5 7-1 15,8 7-2-15,-7 3-13 16,-8-3-7-16,16 11-29 16,-4 1-14-16,4-3-19 15,8 5-8-15,-5-4-6 16,1-1 1-16,-1-13-1 15,-4-2-1-15,0-13-24 16,-4-10-24-16,8 0-59 16,10-1-40-16,-4-10-72 15,5 0-53-15,7-6 168 16</inkml:trace>
  <inkml:trace contextRef="#ctx0" brushRef="#br0" timeOffset="7285.766">12963 14083 887 0,'-23'2'448'16,"3"7"-145"-16,6-7-152 15,-8-2-33-15,11 6-50 16,-4-4-15-16,6 2-24 16,9 6-8-16,-2-4-9 15,8 7 4-15,-6 1 3 16,-3-8 3-16,-1 5-5 16,-6-4-3-16,4-4 4 15,-1 5-37-15,9-4-141 16,4 0 116-16</inkml:trace>
  <inkml:trace contextRef="#ctx0" brushRef="#br0" timeOffset="7952.314">12896 14452 618 0,'3'-21'370'0,"10"10"-22"16,-20-2-82-16,7 9-75 15,5 5-23-15,-15 5-36 16,5 11-15-16,9 7-24 16,-18-3-13-16,9 7-22 15,-5-2-12-15,-13-5-16 16,22 9-7-16,-4-11-8 0,-3-2-2 15,12 0-1-15,-9-14 1 16,-6-7-1-16,11-8-2 16,-2-6-5-16,7-2-5 15,12-8-14-15,-3 1-6 16,3-10-15-16,12 4-3 16,-5 8 7-16,3 2 4 15,-3 5 14-15,-8 2 7 16,6 3 3-16,-3-1-1 0,3 4 0 15,-1 1 1-15,-5 6-4 16,1 5-1-16,-1 5 2 16,1 7 2-16,-6-1 12 15,-3 3 10-15,-4 5 10 16,-3-1 2-16,-1 4-2 16,0 6-4-16,-7-8-7 15,-5 7-3-15,0-1-3 16,0-8 1-16,5-5-12 15,4-8-37-15,1-9-96 16,0-6 86-16</inkml:trace>
  <inkml:trace contextRef="#ctx0" brushRef="#br0" timeOffset="8641.729">13693 14061 368 0,'-1'0'238'0,"0"0"14"16,0 0-25-16,1 0-35 16,0 0-14-16,0 0-23 15,15 0-13-15,37-1-23 16,-31-1-9-16,9-5-25 15,6 6-9-15,5-4-19 16,7-2-8-16,-6 2-13 16,-7-4-7-16,-12 5-13 15,-2 0-2-15,-9 1-4 16,0 2-1-16,-9-1-71 16,0 2-60-16,-4 2-267 15,0-2 243-15</inkml:trace>
  <inkml:trace contextRef="#ctx0" brushRef="#br0" timeOffset="8951.943">13667 14303 496 0,'-1'0'313'0,"-1"0"8"16,2 0-88-16,0 0-38 16,0 0-18-16,15 2-17 15,44 7-13-15,-30-11-23 16,8 0-10-16,3-3-26 16,-9-2-15-16,13 6-32 15,-13-3-12-15,-5 2-13 16,-2-3-3-16,-9 1-13 15,-3-1-30-15,-2 5-128 16,-4 4-111-16,-6 8 159 16</inkml:trace>
  <inkml:trace contextRef="#ctx0" brushRef="#br0" timeOffset="14308.523">14615 13929 305 0,'36'-33'223'0,"-32"30"3"15,1-2-63-15,5 2-15 16,-1 2-24-16,-4-1-7 16,-4 1-1-16,-1-2-3 15,0 3-12-15,-1 0-12 16,0 0-26-16,0 0-13 16,0 0-18-16,0 0-3 0,-7 10-8 15,-4 3-5-15,-34 27-7 16,32-28-3-16,-1 1 0 15,-3-4 0-15,8-1-1 16,1 0 1-16,5-6 0 16,3 3-1-16,1-5-2 15,0-1-2-15,0-1-4 16,0 1-1-16,0 0-2 16,8-4-1-16,7-2-3 15,32-34-3-15,-24 31-5 16,2 1 2-16,-2 1 4 15,-2 4 3-15,-9 2 5 16,0 1 1-16,1 3 1 16,-2 3 1-16,1 6 4 15,3 6 4-15,-16 6 7 16,1 2 3-16,-5 7 3 0,-6 2-1 16,-5 2-3-16,-6-1-2 15,-6 3-2-15,-10-4-1 16,2-2 2-16,0 0 1 15,-2-12 0-15,7 0 2 16,2-7-2-16,-6-10-1 16,5-3-1-16,-2-6 0 15,3-4-2-15,10 0-3 0,10-10-16 16,1 3-14-16,14-3-13 16,-6-3 0-16,2 10 11 15,9 4 10-15,-2 6 7 16,16 12 1-16,-15-4 8 15,3 8 6-15,-7-1 15 16,3 2 8-16,13 8 5 16,-3-9 1-16,7 2-5 15,-6-3-5-15,6 1-9 16,-1-4-4-16,1-6-2 16,5-2 0-16,-6-8 1 15,0-3-1-15,7-2-49 16,-12-1-52-16,-1 1-164 15,1 3-219-15,-9-2 302 0</inkml:trace>
  <inkml:trace contextRef="#ctx0" brushRef="#br0" timeOffset="15257.644">15007 13941 587 0,'-2'-1'291'15,"1"0"-86"-15,0-1-23 16,0 1-42-16,0 0 1 16,-1 0-25-16,1 0-10 0,1 0-19 15,5-3-17-15,19-7-8 16,37-1-6-16,-26 12-11 15,1 2-6-15,5 0-15 16,-19-3-5-16,-3 6-9 16,-4-1-4-16,-12 3-1 15,2 4 0-15,-6 0 5 16,-11-2 2-16,-2 5 0 16,-8-2 0-16,3 4-3 15,0-1 0-15,-11-6-2 16,5 1 0-16,-10-8-1 15,10 4 0-15,2-5-1 16,6-2-1-16,10-2-2 16,-2-2-2-16,12 3-7 15,1 0 0-15,3-3-1 0,4-1 1 16,-4 2 2 0,-4 2 1-1,1 0 1-15,16 0 0 0,3 4 1 0,1 1-1 16,-1 8 0-16,0-1 1 15,13 13 1-15,-16-4 1 16,-5 8 3-16,-7-3 1 0,-15-5 4 16,5 8 1-16,-3 0 2 15,0 1 1-15,-9-1-2 16,-6-10-1-16,-7 2-1 16,-10-5 1-16,5-2 1 15,6 5 1-15,-7-14 0 16,3 2-1-16,-4-6-2 15,3 0 0-15,-1-7 0 16,12 0 0-16,-2-10-3 16,4-2-4-16,5 1-29 15,-5-1-18-15,21 14-34 16,1-4-36-16,11 6-102 16,-3 1-120-16,0 3 211 15</inkml:trace>
  <inkml:trace contextRef="#ctx0" brushRef="#br0" timeOffset="15655.475">15490 14252 725 0,'0'-4'451'16,"-2"3"-51"-16,-3 2-144 15,4-1-38-15,0 0-74 16,0 0-2-16,-1 4-75 16,-6 7-18-16,4 0-20 15,-31 33-29-15,30-33 15 16,4 6-3-16,1-8-5 0,-2-5-1 16,2-1-28-16,1-2-39 15,-1-2-141-15,0 0 129 16</inkml:trace>
  <inkml:trace contextRef="#ctx0" brushRef="#br0" timeOffset="16257.818">15662 13893 353 0,'-5'-6'265'0,"0"-3"31"16,6 5-72-16,-3-3-54 15,9 6-21-15,-7 0-16 16,-1-3-8-16,12 2-20 0,-1 1-8 16,11-3-13-16,10 3-15 15,8 3-29-15,-1-3-9 16,9 2-13-16,-3 5-4 15,-9-5-3-15,-2 5-3 16,-12-2 5-16,-12-5 3 16,-4 9 6-16,-4-1 6 0,-5 8 2 15,-1 4-2-15,-8 2-3 16,-3 6-6-16,-3 5-9 16,-3 5-2-16,-1 2-3 15,5 4-1-15,-4-9-1 16,2-1 1-16,13-1 0 15,-14-14 0-15,13 1 0 16,-2-6 1-16,-2-11-2 16,12 6 0-16,-6-7-16 15,6-1-25-15,-4 0-57 16,4-1-43-16,0 1-119 16,0-1-172-16,10 0 282 15</inkml:trace>
  <inkml:trace contextRef="#ctx0" brushRef="#br0" timeOffset="16557.152">15755 14082 628 0,'-11'-3'392'0,"11"-4"1"15,10 7-108-15,-14-8-88 16,6 1-26-16,5 5-48 16,1-4-4-16,25 9-48 15,6 8-14-15,-1-1-18 16,1-7-24-16,-14-1 3 16,-2-7-5-16,-3 5-6 15,-6 1-1-15,-5 0-1 16,-5 8-9-16,-3-9-77 15,0 7-68-15,-1-3 88 16</inkml:trace>
  <inkml:trace contextRef="#ctx0" brushRef="#br0" timeOffset="17241.405">16334 13889 385 0,'1'-7'274'16,"-1"6"19"-16,4-7-87 16,-1 2-14-16,-1 2-17 15,1-5-7-15,-3 8-14 16,0 0-9-16,0 0-8 16,0 0 0-16,0 0-34 15,-1 1-13-15,-3 7-27 16,-5 12-20-16,-43 30-7 15,38-19-8-15,-9 3-12 16,-5-2-5-16,10 7-5 16,4-3-1-16,8 2-2 15,3-5 1-15,12-3-1 0,-17-9 1 16,8-1-1-16,16 2 0 16,-14-7 0-16,3 1 0 15,7-5 0-15,-3 0-1 16,10-10 0-16,9 0 0 15,2-9-3-15,5-2-2 16,-3-1 0-16,0-3 0 16,-2-2 3-16,-5 2 0 15,-7-2 2-15,-3 3 0 0,-7 0 0 16,-4-6 0-16,-11 1-2 16,-1 4 0-16,-14 4-2 15,-1 10-1-15,-2 15 1 16,-10-6 2-16,-10 12 0 15,5 4 2-15,7-2 2 16,5 1-1-16,20-3-1 16,4-5 0-16,1-1 0 15,2 1-12-15,2-3-66 16,-10-2-71-16,18-1 88 16</inkml:trace>
  <inkml:trace contextRef="#ctx0" brushRef="#br0" timeOffset="18490.774">16833 13993 335 0,'3'-7'272'16,"-1"3"31"-16,-1 1-70 16,1-2-21-16,-2 3-27 15,0 1-11-15,0 0-23 16,0 0-15-16,0 0-31 15,0 0-18-15,-1 1-26 16,-4 4-8-16,-6 25-15 0,-33 39-8 16,29-29-8-16,-8-3-5 15,4-1-6-15,2-4-2 16,3-6-4-16,4 0 0 16,2-13-1-16,5 5 0 15,-3-16 1-15,13-1 0 16,6-8-7-16,-1-8-11 15,9-15-31-15,10 0-23 16,6-18-44-16,6-4-7 16,-4 2 22-16,-10-1 21 0,-2 21 50 15,-3 11 16-15,0 9 21 16,-10 6 12-16,-4 6 20 16,-2 3 12-16,-9 8 4 15,4 9-5-15,-6 5-11 16,-5 4-10-16,-2 6-11 15,-7 2-4-15,1-1-6 16,2 0-2-16,1-9-4 16,3-3 0-16,3-5 0 15,-1-9 1-15,4-2 3 16,-2-9-1-16,6 2-1 16,4-3-3-16,-4 0-6 15,0-1 0-15,7-27-11 16,37-36-6-16,-14 31-27 15,4-15-12-15,10 5 2 0,-1 5 7 16,1 9 25-16,-11 5 13 16,-14 10 6-16,10 9 5 15,-17 6 23-15,9 5 11 16,-10 10 10-16,-11 3-2 16,-6 10-16-16,3 12-7 15,3 2-8-15,-5 1-1 0,-2-2-3 16,-13-12-4-16,8-7 0 15,3 0 0-15,3-13 2 16,10-2 2-16,-6-8-54 16,3-4-63-16,9-9-431 15,-4-10 363-15</inkml:trace>
  <inkml:trace contextRef="#ctx0" brushRef="#br0" timeOffset="19257.555">17572 13981 506 0,'-6'2'368'16,"-5"0"24"-16,7-6-192 0,5 3-40 15,13-3-65-15,-6 0-12 16,2 6-9-16,-11-1 7 15,-3 11 13-15,-6 2 1 16,5 13 7-16,-9 0-7 16,-7 1-19-16,5 4-8 15,-7-3-24-15,7-1-11 0,1-2-17 16,1-4-3 0,4-9-7-16,3-2 1 0,7-1-5 15,2-4-4-15,1-12-16 16,4 1-16-16,4-5-36 15,-3-17-18-15,7-2-32 16,2-4-15-16,3-10 1 16,0 11 11-16,11 9 46 15,1 2 28-15,-14 2 37 16,13 2 8-16,-12 4 2 16,1-1-1-16,2 10 35 15,-7 4-3-15,-5 4 65 16,-5 8 18-16,4 7-4 15,-12 2 16-15,3 6-47 16,-1 0-13-16,-6 3-23 16,3-2-10-16,0 3-15 0,-13-8-4 15,12 1-4-15,2-2-2 16,-14-15 1-16,14 6-1 16,-13-16 1-16,6 5 2 15,20 2-3-15,-7-7-2 16,16-2-4-16,-19-12-4 15,2-10-10-15,7-1-11 16,6-2-33-16,17-5-16 16,0-5-12-16,3 1 4 0,-9-1 30 15,6 14 17-15,-9 5 20 16,0 6 6-16,4 9 7 16,-11 2 15-16,4 8 35 15,3 6 15-15,-1 8 23 16,-11 1-5-16,-2 6-11 15,-2 6-6-15,-7 1-16 16,9 4-9-16,-7-3-16 16,-7-7-7-16,-8-8-7 15,7 2-1-15,-4-2 0 16,-6-7-4-16,6-3-62 16,-8-8-61-16,6 0 72 15</inkml:trace>
  <inkml:trace contextRef="#ctx0" brushRef="#br0" timeOffset="20089.329">18452 13780 535 0,'5'-9'283'0,"6"-3"-54"16,-5 2-14-16,0 5-21 15,4 4-8-15,-13 1-25 16,1 0-20-16,-3 5-37 15,-8-5-17-15,-4 15-26 16,2 4-8-16,-6 7-12 0,1 13-4 16,-3-3-7-1,-6 1-4-15,-4 6-8 0,3 4-4 16,-2 3-7-16,-1 0 0 16,11-8-2-16,2-11 0 15,6-11 0-15,6-6 0 16,7-11-1-16,10 5-4 15,-3-17-42-15,5-11-29 16,12-14-98-16,-2-10-87 16,14-9 165-16</inkml:trace>
  <inkml:trace contextRef="#ctx0" brushRef="#br0" timeOffset="20389.524">18701 13692 554 0,'22'-19'370'15,"-5"1"-28"-15,-6 6-88 16,0 5-25-16,-5 11-52 16,-5-3-12-16,-1 16-29 15,-12-1-18-15,4 15-23 16,0 12-15-16,-3-5-17 16,2 6-7-16,-17-8-12 15,1-4-7-15,-1 5-13 16,1 4-4-16,-5-2-6 0,7 4-3 15,-2-5-3-15,0-4-2 16,9-2-2-16,-3-8-1 16,0-12-16-16,8-1-20 15,5-9-49-15,-4-5-38 16,5-4-108-16,0-6-86 16,1-10 199-16</inkml:trace>
  <inkml:trace contextRef="#ctx0" brushRef="#br0" timeOffset="20673.765">18320 13970 748 0,'-6'-8'451'15,"2"2"-61"-15,4-3-138 16,0 2-33-16,8-2-65 15,5 0-24-15,1 6-39 16,8 6-14-16,1 2-19 16,2 0-6-16,11 6-15 15,-12-9-9-15,1 5-12 16,8 4-6-16,-26-6-4 16,4 5-1-16,-12-3-19 0,0-3-42 15,1-3-121-15,6-1-64 16,5-3 136-16</inkml:trace>
  <inkml:trace contextRef="#ctx0" brushRef="#br0" timeOffset="21423.758">19022 14098 897 0,'-11'-3'459'16,"4"-6"-151"-16,4-5-142 16,-9-7-31-16,6 2-59 15,-7-5-14-15,5 5-26 16,3 6-9-16,-8 3 3 16,7 9 8-16,-13 2 13 15,0 4 2-15,2 12-5 16,-4 4-4-16,5 8-6 15,0-1-3-15,5 3-10 16,-1-9-6-16,12 4-11 16,2-4-1-16,10-7-2 0,2-3 0 15,5-12-2-15,4 5-2 16,0-7-4-16,2 1-8 16,-6-13-9-16,1-4-3 15,-2-3-4-15,1-5-1 16,3 4-3-16,-9-3 0 15,-13 2 5-15,3 8 2 16,-3 15 7-16,2 4 2 16,-1 17 2-16,-8 4 4 0,-9 7 3 15,1 8 1-15,0 6 5 16,-5 2 1-16,-4 5 9 16,-6-1 4-16,0 10 5 15,-3 5 0-15,7 7-3 16,-2-6-4-16,-2-13-4 15,7-5-3-15,-7-17-1 16,5-3 1-16,-4-3 3 16,4-13 0-16,14-3-12 15,-4-9-10-15,8-12-16 16,1 1-9-16,-6-11-1 16,0-4 0-16,12 0 5 15,-7-5 6-15,12 2 13 16,12-4 6-16,-8-3 7 0,15 1 2 15,0 0 11-15,0 4 9 16,6-1 16-16,-1 1 6 16,3 2 1-16,1 3-3 15,6 9-9-15,1 5-5 16,10 4-8-16,-5-1-6 16,-6-1-5-16,1 0-3 15,-13-2 8-15,9 4-12 16,-4 1-88-16,-9-5 8 15,3 2 30-15</inkml:trace>
  <inkml:trace contextRef="#ctx0" brushRef="#br0" timeOffset="23259.73">20021 13999 647 0,'2'-1'342'0,"-4"0"-71"16,2 1-28-16,0 0-48 15,-1 0-20-15,1 0-37 16,0 0-24-16,0 0-27 16,0 0-9-16,-1 0-13 15,-5 16-2-15,-35 38-10 16,10-34-8-16,5 12-18 15,-1-2-6-15,-12-6-9 0,8-3-3 16,3-8-3-16,7 9 0 16,3-12-1-16,3-3 0 15,9-7-13-15,6-12-33 16,6 1-141-16,5 2-138 16,9-10 192-16</inkml:trace>
  <inkml:trace contextRef="#ctx0" brushRef="#br0" timeOffset="23509.14">19834 14012 857 0,'0'-8'478'0,"3"1"-74"16,3 0-103-16,5 4-86 15,-2-1-44-15,6 6-64 16,2 3-26-16,4 10-39 15,-1 4-13-15,3 6-11 16,-9-2-4-16,2 7-5 16,1-3-1-16,-5 0-1 15,8 4-2-15,-18-19 3 16,9 7-2-16,-1-14-94 0,-3 2-23 16,28-7 59-16</inkml:trace>
  <inkml:trace contextRef="#ctx0" brushRef="#br0" timeOffset="27838.249">21071 13875 263 0,'-1'-2'188'16,"0"-5"1"-16,1 6-35 15,0-1-16-15,-1-6-18 16,0 6-9-16,-2-1-15 0,2 2-7 16,0 0-14-16,0 0-5 15,0-1-4-15,0 1 2 16,0 0-2-16,0 1-1 15,-3 0-14-15,-4 2-7 16,1 1-10-16,0 0-5 16,-3 17-4-16,-40 31-4 15,31-20-7-15,-3 4-2 0,2 2-3 16,7-11 0-16,0 8 0 16,8-4-1-16,-11-17-2 15,-8 21 0-15,7-3 2 16,-8-13 0-16,14 5 2 15,10-21 1-15,9-15-8 16,-8 3-25-16,4 0-93 16,3-5-83-16,-5 9 115 15</inkml:trace>
  <inkml:trace contextRef="#ctx0" brushRef="#br0" timeOffset="28688.23">21332 13870 401 0,'-45'-3'224'0,"34"3"-34"16,3 0-38-16,3 0-33 15,5 0-11-15,3-1-23 16,-3 0-3-16,0 0-12 15,0 0 2-15,0 0 13 16,9-2-1-16,13-3-8 16,30-5-6-16,-22 7-15 15,5-2-7-15,-15 0-13 16,-2 0-7-16,2 6-9 16,-7 0-4-16,11 10-5 15,-1 1 1-15,-17-5 1 16,5 7 1-16,-9-3 8 0,-7-1 2 15,-4 2 0-15,-9-1 0 16,1 3-8-16,-5-3-2 16,-7 0-1-16,-4-4 0 15,-12-6-4-15,8 0 0 16,13 0-3-16,4 0-1 16,9-3-3-16,2 3-2 15,7-2-8-15,2-1-2 16,10 2 0-16,2 0 2 0,2 2 4 15,7 1 2-15,8 6-1 16,-14-8 0-16,12 5-2 16,-4 4 1-16,-13 0-1 15,4 5 1-15,1 3 3 16,-37 6 3-16,33-2 3 16,10-1 2-16,-30 15 1 15,28-20-3-15,-9 5 2 16,-15 5 0-16,-9-12 2 15,-18 14 1-15,-29 1 4 16,0-6 3-16,16-10 0 16,24-18 1-16,-6 4-7 15,2-3-3-15,4 4-1 16,-10 3-1-16,5-12 4 0,6 1 0 16,-6-16-2-16,17 10-3 15,5-12-33-15,2 1-32 16,15 2-80-16,-2-7-57 15,8 8-173-15,2 2 231 16</inkml:trace>
  <inkml:trace contextRef="#ctx0" brushRef="#br0" timeOffset="29087.596">21704 14119 924 0,'-1'-1'433'16,"-1"-3"-175"-16,-1 0-41 16,2 4-72-16,0 0-26 15,0 0-41-15,-1 8-17 16,-3 5-24-16,-15 34-7 16,11-28-13-16,-1 1-3 15,1-3-6-15,3 0 0 16,0-2-1-16,-1-9 1 0,3-3-11 15,2-4-37-15,2-7-127 16,3-1-121-16,5-12 171 16</inkml:trace>
  <inkml:trace contextRef="#ctx0" brushRef="#br0" timeOffset="29986.811">22181 13803 586 0,'29'-34'330'16,"-26"31"-79"-16,-1-2-69 15,-2-4-26-15,9 3-25 16,-8 14-4-16,5-13-7 16,-9 16 0-16,-9-5-17 15,2-11-11-15,3 12-14 16,-4-21-9-16,-1 19-14 16,-5-5-9-16,-9-7-14 15,1 18-9-15,1-22-11 16,-20 13-1-16,29 10-7 15,-16-1-1-15,20 6-3 16,33-7 0-16,-63 1-3 16,14-4-1-16,29 8-1 15,-8 3-1-15,35 2 1 0,6-2 0 16,-59 0-2-16,11 3 1 16,6-1 1-16,15-3 2 15,19 4 3-15,0 5 1 16,-11-4 2-16,-7 6 0 15,-9 0 1-15,-7-5 0 16,4 11 4-16,-8-29 0 16,-6 17 1-16,1-2-1 0,16-21-2 15,4 12 0-15,-14-12 0 16,17-16 0-16,-42 18-2 16,-5 1 0-16,17-15-1 15,-7 7 0-15,16-17 0 16,0 16 0-16,19-11-3 15,-20 6 0-15,9 12-4 16,37-30 0-16,-41 16-2 16,17-5 0-16,29-11 2 15,-10 8 0-15,16-3 1 16,-6-3 1-16,-23 7 0 16,1 3 0-16,8 2 1 15,17-1 0-15,-3 4 1 16,-21-1 1-16,7 11-1 15,-18 8 0-15,10-18 0 0,-10 24-1 16,0-11-9-16,6-12-31 16,-6 17-108-16,8-10-95 15,6 1 143-15</inkml:trace>
  <inkml:trace contextRef="#ctx0" brushRef="#br0" timeOffset="30603.51">22376 13822 635 0,'-16'-13'316'0,"13"7"-108"0,10 0-27 16,-10 5-58-16,-3-2-24 15,16 7-10-15,-6-3 0 16,8 2 0-16,3-3 2 16,-10 0-16-16,17 0-9 15,13 3-22-15,-6-1-8 16,8-2-15-16,-5 4-5 16,-11-10-1-16,2 4-2 0,-8-7-4 15,-7 6-2 1,-3 5-5-16,-2 4-2 0,-10 6 2 15,-3-2 4-15,-8 6 5 16,-4 1 2-16,4 8-1 16,-1-1-2-16,-2 4-5 15,-6-5-2-15,5 6 0 16,-8-2 0-16,15 9-2 16,4-3 1-16,-13-4 0 15,11 3 0-15,-9-12 1 16,3 0 0-16,9-2 2 15,3-4 3-15,1-5 1 16,0-4 3-16,9-5-18 16,-8-7-38-16,3-5-113 15,2-3-135-15,0-2 180 16</inkml:trace>
  <inkml:trace contextRef="#ctx0" brushRef="#br0" timeOffset="30837.018">22311 14001 993 0,'0'-7'488'0,"4"3"-163"16,1 0-78-16,10-1-86 16,10 7-25-16,-13 0-39 15,8 2-17-15,24 4-29 16,-4-8-10-16,1 2-18 15,-15 0-5-15,-21-4-8 16,0 4 6-16,5-2-68 16,3-3-68-16,-5 2 80 15</inkml:trace>
  <inkml:trace contextRef="#ctx0" brushRef="#br0" timeOffset="32169.075">22997 13941 757 0,'0'-1'374'0,"0"0"-138"15,0-1-68-15,0 1-73 16,0 0-23-16,-1 1-16 15,0 0-3-15,-8 4-11 16,-8-2-4-16,-34 43-5 16,43-23 0-16,1 6-8 15,-3 6-2-15,8-5-8 0,-14 2-1 16,13 0-5-16,-16-16-1 16,2 4-1-16,9-7 0 15,-15-10 5-15,23 0 2 16,-2-7-1-16,11 0-2 15,3-14-24-15,-6-4-18 16,11-10-34-16,-11-3-11 16,16 1 10-16,6 4 12 0,1 4 34 15,3 1 10-15,-10 6 9 16,-3-1 0-16,2 5 7 16,-3 4 12-16,-4 6 10 15,4 6 2-15,-13 4 6 16,-1 3-4-16,-4 10 0 15,-5 2 2-15,-2 6-6 16,1 1-4-16,-5 1-5 16,0 9-2-16,-2-6-6 15,2 7 0-15,-6-10-4 16,6-12-1-16,4-1 1 16,-5-7 0-16,8-3 0 15,-2 5 6-15,7-8 3 16,1-2 0-16,8-6-2 15,5-7-7-15,1-9-5 16,6-3-2-16,3-10-10 0,-3-6-8 16,4 7-2-16,2 4 1 15,3 8 7-15,1 4 6 16,7 5 2-16,-3 2 0 16,-4 5-1-16,-12 4 2 15,-6 6 3-15,-7 4 4 16,-10 6 2-16,6 7 1 0,-9 6-1 15,-6 1 1-15,11 14 0 16,-14-8-1-16,-5-3-1 16,7 3-2-16,-9-18 2 15,11 7 0-15,7-3 2 16,-2-14 2-16,0 0 2 16,3-9-15-16,-2-3-82 15,4 0-54-15,6-9-226 16,9-2 226-16</inkml:trace>
  <inkml:trace contextRef="#ctx0" brushRef="#br0" timeOffset="32569.728">23577 13953 549 0,'0'0'389'0,"-4"1"47"0,-3 3-128 15,-4 1-112-15,-2 3-35 16,1 4-53-16,-5 3-17 15,-1 8-19-15,-7-3-10 16,-8 1-10-16,15 15-6 16,-9-9-15-16,6-3-4 15,16 2-10-15,-12-16-3 16,22 3-4-16,3-1-2 16,8-4-2-16,9-3 0 15,9-4 1-15,5 6 0 16,-3-8 2-16,-8-9 0 0,-11-8 0 15,0-8-2-15,-6-2 0 16,1 6 0-16,-9-11-1 16,-3 0 0-16,-3 4-3 15,-9-8-3-15,1 18-4 16,-2 1-4-16,-5 6-2 16,3 8 0-16,-4 5 2 15,0 4 0-15,0 5 8 16,1 3-28-16,8 2-60 15,-2 2-42-15,15 5-143 16,-8-2-133-16,4 0 265 16</inkml:trace>
  <inkml:trace contextRef="#ctx0" brushRef="#br0" timeOffset="32919.831">24003 13770 823 0,'16'-39'432'0,"-2"1"-101"16,3 7-89-16,-3 13-65 16,-3 1-29-16,-5 18-51 15,-4 14-17-15,-9 12-30 16,-2 11-8-16,-3 10 5 15,-6-4-3-15,-5 3-4 16,0-3-1-16,-2 5-1 16,-9 5-7-16,4-1-11 15,6-2-3-15,-2-11-9 16,8-10 1-16,16 3 2 16,-9-9-2-16,-3-12-11 15,17 0-18-15,-13-17-111 16,15-5 109-16,-3-10-15 15</inkml:trace>
  <inkml:trace contextRef="#ctx0" brushRef="#br0" timeOffset="35149.341">20745 14353 310 0,'-11'-2'207'16,"6"2"-2"-16,0 0-36 16,4-4-57-16,10 2-23 15,-6 3 3-15,9-2 3 16,1 1 9-16,-14 3 15 15,9 0-2-15,0 3-1 16,11-1-5-16,-7 0-10 16,7-5-20-16,7-1-4 0,-2-3-13 15,15 5-8-15,-17-1-8 16,2 1-8-16,-10 3-14 16,-8-9-2-16,19 5-9 15,-9 0-3-15,11 0-5 16,10 0 0-16,-1 0-2 15,-5-2 0-15,1 1-1 16,5 2-2-16,-9 0 0 16,4-2-2-16,7 2 1 15,-10-1 1-15,6 4 0 16,-2 1 0-16,-16-3 0 16,11-1 3-16,-14 4-3 15,2-2 1-15,14 3 1 16,-11-1-2-16,9-4 2 0,3 0 0 15,-14-2-1 1,-8 1-1 0,0 0 1-16,28 0-1 0,-3-3 0 0,-3 0 0 15,-14 5 0-15,2 0 0 16,-6-1 1-16,6-1 0 16,2 2 0-16,1-2 0 15,-4 1 1-15,8 1 0 0,-18-5 0 16,-1 0 0-16,12 1-1 15,-13-5 0-15,9 5 0 16,13 2 0-16,-19-1-1 16,6 4-1-16,3 1 1 15,-18-4 1-15,23 7 0 16,-13-6 1-16,3-1-1 16,10 2 0-16,-3-2 0 15,-5 0-1 1,-7 0 0-16,0 0 0 0,26-3 1 15,-2 1-1-15,4 2 1 16,-4-2-1-16,5 2 0 16,-5-4 0-16,-7-2-1 15,-6 2 0-15,0 4 0 16,5 4 0-16,-15-5-1 16,10 2 1-16,-5 4-1 15,-5-3 1-15,14 4 0 16,-2-3 0-16,-3-3-1 0,4 0 1 15,5 2 0-15,-2 1-1 16,1-2 1-16,-1 0-1 16,6-2 0-16,-2 0 1 15,3-2-1-15,0 3 1 16,4 0 0-16,0 0-1 16,1-1 1-16,4-3 0 0,-2-1 0 15,1 3 0-15,-5-4 0 16,0 2 0-16,-6-1 0 15,-1 2 0-15,3 2 0 16,-6-3-1-16,5 4 0 16,3-1 1-16,-3 0-1 15,2 1 0-15,-2 0 0 16,3 0 1-16,3 0-1 16,2 0 0-16,0-1 0 15,-4 0 1-15,0 1 0 16,6 0-1-16,0 0 1 15,2-2 0-15,4 1 0 16,-1-3-1-16,-4 3 1 16,2 1 1-16,-4 0-1 15,-5 1 0-15,9-1 0 0,-9-1 1 16,2 0-1 0,1-1 0-16,-3 1 1 0,8-2-1 15,-5-1-1-15,-8 1 1 16,6-1-1-16,-2 5 0 15,3-1 1-15,0 1 0 16,-4 1-1-16,-6-1 0 16,1 1 0-16,4-2 1 0,-5 0-1 15,4 3 1-15,-1-2 0 16,4 2-1-16,7-2 0 16,6-1 0-16,-6 0 1 15,-1-2 0-15,-3 0 0 16,-4 1 0-16,11-2-1 15,1 0 1-15,-7 0 1 16,-1-3-1-16,-5 2 0 16,-5-2 0-16,1 2 0 15,1 2 0-15,-1-3 1 16,4 4-1-16,-8-1-1 16,-5-1 0-16,16 3 1 15,-13-2-1-15,13 0 1 16,0-4 0-16,-17-3 0 15,13 4 0-15,-8-2 0 16,1 4 0-16,-6 2-1 0,1 1 1 16,-6 0-1-16,2-3 1 15,-3 3 0-15,0 0-1 16,-1-1 0-16,-1 3 0 16,-1-2 1-16,-1 0 1 15,1 0-1-15,-2 0 0 16,1 1 0-16,-2 0 0 0,1-4 1 15,-2 3 0-15,3 1 0 16,-3-1 0-16,0 3 0 16,-2-5 1-16,-2 1 3 15,0 1-1-15,0 0-1 16,0 0-1-16,0-1-2 16,0 0 5-16,-2-1 3 15,1 1 347-15,0 0-263 16</inkml:trace>
  <inkml:trace contextRef="#ctx0" brushRef="#br0" timeOffset="36334.699">20706 14705 452 0,'16'-42'261'0,"-14"36"-25"16,3-1-32-16,-1-4-41 0,-2 9-12 15,0 2-26-15,-3 3-18 16,0-3-31-16,0 0-18 15,-2 5-24-15,-8 21-4 16,-19 31-2-16,11-26-1 16,5 5-4-16,-9-6-1 15,9 9-8-15,1 1-1 16,3 3-5-16,6-2 0 16,-6-9-1-16,-6-12 0 0,3-12 4 15,3-3 2-15,8-3 3 16,2 0 2-16,9-2-27 15,-9-14-40-15,0-6-135 16,12 3-229-16,-1-18 266 16</inkml:trace>
  <inkml:trace contextRef="#ctx0" brushRef="#br0" timeOffset="37051.399">20904 14698 326 0,'-7'-6'242'16,"0"5"55"-16,-2 1-85 15,1-4-47-15,-1 0-23 16,0-1-39-16,10 2-18 15,4-2-27-15,1-1-7 16,11 4-6-16,-13-3 3 0,10-3 5 16,2 7 0-16,-4-2 2 15,6-6-6-15,5 13-7 16,9 2-4-16,-2-5-7 16,1 10-5-16,-6-2-8 15,-11-2-3-15,-3 10 0 16,-11-6 2-16,-11 1 2 15,1-1-1-15,-10-5-2 16,-9 1-4-16,2-2-4 16,-4 4-1-16,-1-4-1 15,7 3-2-15,-4-1 0 16,10 0 0-16,8 0 0 16,6-5 0-16,11 0-1 15,-4-6-1-15,8-5-2 16,-2 0 0-16,12 5-3 15,1-3 1-15,-1 3-1 0,4 3 0 16,0 0-1-16,-2 4-1 16,-5 5-1-16,12 7 0 15,-13 0 2-15,1 1 2 16,-8 9 2-16,-13-5 2 16,-3 5 4-16,6 2 1 15,-14-1 2-15,15-8-1 16,-52 17 0-16,37 0 1 15,-16-14 1-15,-12 5 2 0,44-20 2 16,-54-7-2-16,22 3 3 16,-2-6 2-16,-10-11-2 15,29-5-1-15,4-16-2 16,2 11-4-16,12-2-5 16,-12 0-3-16,2 15-34 15,0-4-23-15,8 4-82 16,5 11-62-16,3-1 127 15</inkml:trace>
  <inkml:trace contextRef="#ctx0" brushRef="#br0" timeOffset="37384.301">21310 14884 772 0,'1'-8'398'16,"-1"1"-104"-16,0 1-53 0,15 2-72 15,-15 6-24-15,-4 7-47 16,-1 5-21-16,-21 8-19 15,15 2-12-15,-3 2-12 16,-8 0-4-16,17-8-9 16,-6 7-5-16,6-13-5 15,5 4-1-15,-12-5 2 16,2-13-17-16,6-6-88 16,5 4-65-16,4-18 87 15</inkml:trace>
  <inkml:trace contextRef="#ctx0" brushRef="#br0" timeOffset="38117.711">21748 14653 467 0,'8'-14'314'0,"-2"-4"-17"0,-5 2-48 15,-4 16-23-15,-9 16-45 16,-4 4-20-16,2-17-50 16,3 5-17-16,-15-11-25 15,4 4-16-15,-18 11-20 16,4-11-11-16,2 1-9 15,3-17-5-15,11 15-4 16,7-13-1-16,5 24-3 16,-2 3 0-16,11-5-2 15,-2 11-1-15,-12-20 0 16,-9 18-1-16,23-1 0 16,17-5 0-16,23 3 0 15,15-11 0-15,-15 2 0 16,-8 9 1-16,-10 4 2 15,-1-3 1-15,-7 14 1 16,-5-12 0-16,0 0 2 0,-7 6-1 16,-17 3 4-16,1 0 1 15,-12-15 3-15,7 1 0 16,-5-13-2-16,-2 6 1 16,-4 8-2-16,-6-14 2 15,14-6 0-15,-4-7 1 16,5-6-2-16,20 6-1 15,0-8-2-15,3-2-3 0,15 7-2 16,-23-7-2-16,3 5 0 16,8 9 0-16,-10-5 1 15,14 7-1-15,9 0 1 16,-9-4 0-16,15-1 3 16,-16 4 0-16,12-6 2 15,-4-5-1-15,10 0-1 16,11-8-2-16,-16-2 0 15,5 12-1-15,-18-3-5 16,2 8 2-16,-3 11-2 16,-8-2 1-16,2 12 6 15,2 13-4-15,-4-7-73 16,2 5-65-16,-3-1 84 0</inkml:trace>
  <inkml:trace contextRef="#ctx0" brushRef="#br0" timeOffset="38676.717">21958 14683 563 0,'-54'-9'375'16,"15"9"-15"-16,8-2-148 16,37-6-34-16,-12-6-75 15,27 0-21-15,-13 13-38 16,2 4-11-16,5 3-4 15,-3-4 2-15,2-6 7 16,4 3 3-16,14 1 0 16,-5 11 2-16,7-6-10 15,-3-1-7-15,-7 0-7 0,0-1-4 16,-9 4 4-16,-5 1 1 16,-9 3 5-16,-1 0 0 15,-5 5 2-15,-1 2 2 16,-5 2-2-16,0 1-2 15,-9 2-7-15,9-1-2 16,-5 3-5-16,9 1-1 16,-17 1-3-16,-28 8-2 15,26-14-3-15,-2 7-3 0,15-6-1 16,35-6 0-16,-22 4 1 16,-4-8 5-16,9-6-23 15,-5-4-31-15,-1-3-96 16,1 0-64-16,0 0-281 15,0 0 314-15</inkml:trace>
  <inkml:trace contextRef="#ctx0" brushRef="#br0" timeOffset="38966.619">21880 14836 941 0,'16'-10'487'16,"-11"5"-117"-16,15 2-101 16,-2 3-81-16,-6 5-35 15,12-1-51-15,-13 6-25 0,12-6-39 16,-2-1-12-16,-8 8-13 15,6-12-4-15,-1 5-1 16,8 4 6-16,-10-15-44 16,-7 5-40-16,-5 0 45 15</inkml:trace>
  <inkml:trace contextRef="#ctx0" brushRef="#br0" timeOffset="39783.342">22646 14753 380 0,'45'-39'252'16,"-34"23"15"-16,-1 5-38 15,3 0-49-15,-4 5-14 0,8 6-18 16,-22 2-19-16,2 0-16 16,-2 10-9-16,-13 1-21 15,14 3-2-15,-16 19-11 16,-3-6-7-16,-13 12-10 15,9-3-9-15,5-1-19 16,-1-8-6-16,14-5-11 16,-9 8 0-16,2-15-1 15,-9 5 0-15,10-18 6 16,25-7-11-16,-2 0-51 16,-3 9-37-16,18-4-109 15,-26-1-77-15,7-16 175 16</inkml:trace>
  <inkml:trace contextRef="#ctx0" brushRef="#br0" timeOffset="40050.358">22569 14782 865 0,'1'-5'407'0,"4"2"-165"15,11-5-42-15,-6 7-61 16,3-2-21-16,-4 9-27 16,7-3-14-16,5-2-21 15,10 3-11-15,8-3-15 16,-21 13-6-16,1-6-7 16,6-4-2-16,2-8 2 15,19-6 0-15,-26 1-104 16,5 8-92-16,-29 9 108 15</inkml:trace>
  <inkml:trace contextRef="#ctx0" brushRef="#br0" timeOffset="41299.77">23460 14740 444 0,'-6'-3'301'0,"6"-1"-16"0,-3 4-89 15,3-1-39-15,-1 1-34 16,0 0-7-16,-30 11-21 16,-62 42-7-16,75-34-23 15,-43 10-13-15,41-4-20 16,-3 15-7-16,-8-16-11 16,28 2-2-16,-1 2-6 15,11-11 1-15,-16 24-3 16,8-20-3-16,-1 9 5 15,0-3 1-15,16-25 4 16,7 10 4-16,19-19 1 16,5-8-1-16,-3 14 3 15,-37 2-2-15,24-6-1 16,-22-5 1-16,-17-10-4 0,30-2 0 16,0-18-3-16,-15 9 0 15,39-12 0-15,-3-13 0 16,-38 21-2-16,26-9-2 15,-42 6-3-15,9 4-2 16,-10 6-4-16,-4 10-3 16,18-2-3-16,-9 17 0 15,-20 10 1-15,-16-2 3 16,38 6 2-16,-12-11 1 0,1 2 2 16,37 7-1-16,-50 4 0 15,45 5-39-15,-9-11-123 16,-2 3-373-16,4 5 353 15</inkml:trace>
  <inkml:trace contextRef="#ctx0" brushRef="#br0" timeOffset="41606.423">23598 15035 971 0,'-10'-4'461'15,"4"-4"-184"-15,-5 22-51 16,5-3-71-16,-9 3-35 15,8-9-42-15,-1 15-20 16,7-12-30-16,1 9-9 0,-1 0-8 16,1-12 1-16,2-2-27 15,6-7-49-15,-5 7 43 16</inkml:trace>
  <inkml:trace contextRef="#ctx0" brushRef="#br0" timeOffset="42916.171">23917 14686 255 0,'-47'-26'203'16,"45"27"22"-16,-6 1-62 16,8 4-23-16,6 0-19 15,-6-6-7-15,0 0-15 16,-3-2-8-16,2 1-13 15,-1 0-5-15,1 1 1 16,1 0 0-16,0 0-10 16,0-1-7-16,18-6-24 0,19-23-12 15,-4 20-12-15,3 1-4 16,5 4-4-16,-11 0-1 16,-7 5 0-16,-2 6 0 15,-12 5 0-15,-2-5 0 16,-8 6 3-16,0 2 1 15,-9 2 6-15,-3 6 1 16,-5-7 0-16,-4 0 1 0,-1 1-3 16,-11 0 1-16,3 4-2 15,5-5 0-15,14-6-2 16,20-8-1-16,-34-1 1 16,26-2 0-16,-24 2-2 15,26-5-2-15,44-6-2 16,-39 10-1-16,29-13 0 15,-25 12-1-15,8-1 1 16,6-8-1-16,-5 16 0 16,-7 1 0-16,-11 7-1 15,11 3 1-15,-4-6-1 16,5-6 0-16,-12 4 2 16,-3 1 0-16,-7 13 1 15,-2-1 1-15,-1 2 1 16,-1 15 2-16,-7-1 9 0,0-8 5 15,2-1 13-15,-32-8 3 16,15-17 0-16,3 20-4 16,20-26-7-16,31-2-3 15,-47 5-5-15,27-27-1 16,-7 35-3-16,-22-25-1 16,39-15-33-16,-42 16-31 15,16-18-116-15,36 6-122 0,8 9 185 16</inkml:trace>
  <inkml:trace contextRef="#ctx0" brushRef="#br0" timeOffset="43699.434">24286 14650 527 0,'-2'-4'296'16,"2"2"-54"-16,0 2-64 16,0 0-65-16,-1-2-25 15,0 1-29-15,1 0-2 0,0 0 3 16,0 0 4 0,0 0 13-16,4 1 1 0,7 0-9 15,8 0-7-15,42-1-18 16,-31-2-8-16,5 0-14 15,-5-8-5-15,-7 8-9 16,-3 6-2-16,-11 1-3 16,1 9 0-16,-10-1 8 15,-5-4 1-15,-8 9 6 16,-8-3-2-16,-4 6-5 16,-2 1-1-16,-5-9-3 15,0 2-1-15,5-8 0 16,8 2 0-16,1-4 0 15,13-1-1-15,4-3 0 16,1-3-3-16,0 2-3 16,0-1-4-16,0 1-8 0,0 0-3 15,15-5-2-15,37-11 1 16,-23 17 8-16,-4 2 2 16,-10-2 3-16,-5 0 0 15,1 7-1-15,-3 0 0 16,1 7 1-16,-3 1 1 15,-6 2 2-15,-1 0 1 16,-7 5 5-16,-3 3 3 0,-2 5 6 16,-8 3 2-16,-3-4 3 15,1 2-1-15,-10-10 1 16,6-3 1-16,-5-8 1 16,-6-7 0-16,4-3-4 15,3-1-2-15,6-4-2 16,7-9-1-16,5-7-2 15,1-6-16-15,8-4-82 16,4 2-76-16,2-4 96 16</inkml:trace>
  <inkml:trace contextRef="#ctx0" brushRef="#br0" timeOffset="44566.22">25072 14607 595 0,'3'-1'319'0,"-3"0"-66"16,2-4-47-16,-2 5-29 15,-1-1-7-15,0 0-4 16,-1 1-6-16,1 0-21 16,0 0-12-16,0 0-28 15,-11 4-10-15,-12 4-32 16,-21 32-10-16,25-40-20 15,-22-6-7-15,23 0-9 16,-9-7-3-16,-7 13-6 16,23 1-2-16,-22-3-3 15,24 6 0-15,-1 1 2 16,-2-4 1-16,8 2-1 16,-6-1-1-16,13 7 1 0,2 5 0 15,-1-6 1-15,2 1 0 16,-10-1 0-16,3 0 1 15,-2 4 0-15,5-1 0 16,-11-2 1-16,2-3 0 16,1 7-1-16,-10-4 0 15,11 0 0-15,-1 0 0 0,-3-6-1 16,0 1 1-16,7 0-1 16,-6-1 0-16,5-1 0 15,2-2 0-15,15 0-1 16,-1 0 1-16,14-1-1 15,-1-1 0-15,-14-1-2 16,6-1 0-16,3 2-2 16,3 0-1-16,4-4-2 15,6 2 2-15,-2-1 1 16,1 1 1-16,2 7 2 16,-8 1-1-16,-7 4 0 15,-7-2 1-15,-1 5 1 16,-5 1 1-16,-8 2 0 15,2 8 1-15,-8 1 1 16,-2 1 1-16,-5 7 1 0,-4-6-1 16,-5 8 1-16,-9-8 0 15,1-3 0-15,4-2-1 16,-6-16 1-16,7 5 0 16,3-8-1-16,-11-8 0 15,17 3 0-15,-9-7 1 16,-2-12-1-16,10 14-14 15,-3-15-66-15,8-2-47 0,14 5 70 16</inkml:trace>
  <inkml:trace contextRef="#ctx0" brushRef="#br0" timeOffset="56478.056">20818 13513 222 0,'1'-1'175'0,"1"-1"29"16,-1-2-48-16,-1 3-63 15,0 0-19-15,0 0-21 16,0 0-7-16,0 0-5 15,0 0 1-15,0-1 6 16,0 1 1-16,0 1 5 16,0 0 7-16,0 0 0 0,0 0-3 15,0 0-10-15,0 0-10 16,-1 1-13-16,-4 10-5 16,3 6-5-16,-44 27-3 15,29-22-3-15,-6 0 0 16,-3 6-4-16,-6 7-1 15,-8 3-2-15,-2 3-1 0,5 11-1 16,-1-2 0 0,-8 9 0-16,1 12 2 0,-2 10 6 15,2 4 2-15,16 4 1 16,4-2-2-16,10 7-1 16,0-7 0-16,6 7 5 15,3-6 1-15,3-18 2 16,6 5 0-16,10-4-4 15,3-4-2-15,11-1-3 16,6-17-2-16,14-9 1 16,-1-5 0-16,10-9-2 15,5 9-60-15,-10-15 42 16</inkml:trace>
  <inkml:trace contextRef="#ctx0" brushRef="#br0" timeOffset="57538.189">25446 13414 358 0,'4'-3'208'15,"2"0"-22"-15,-1 1-29 16,4 2-38-16,-5-3-14 15,3 5-32-15,-5-6-14 0,-1 4-16 16,4 2-3-16,-5-3-2 16,0 1 1-16,14 4-5 15,6-1 0-15,34 57 6 16,-31-17 0-16,12 31 1 16,5 7-3-16,-20 11-2 15,15-3 0-15,-14 0-6 16,-4 5 2-16,9 5 8 15,-25-3 6-15,-1-11 9 16,-8 2 0-16,-8-1-10 16,-2 0-7-16,-24-11-9 15,2-4-5-15,-11-14-9 16,0-1-2-16,10 3-2 16,-8-8 0-16,-3-5 0 15,-4-2 8-15,5-20-73 16,3-5-67-16,7-11 77 15</inkml:trace>
  <inkml:trace contextRef="#ctx0" brushRef="#br0" timeOffset="58388.017">26563 13976 592 0,'0'-1'298'0,"0"0"-88"0,0-1-34 16,0 1-50-16,3 0-17 15,4 0-25-15,0 0-6 16,8-1-9-16,34-5-2 16,-17 3-6-16,8 3-6 15,8 0-18-15,-4-4-6 16,2 1-15-16,-6-1-5 0,-10-1-6 15,-3 4-1-15,-7 1-3 16,-6 1 0-16,-10 2-2 16,-1 6-1-1,-9-1-57-15,-1 6-38 0,-5 1-105 16,-1-3-120-16,-1 7 212 16</inkml:trace>
  <inkml:trace contextRef="#ctx0" brushRef="#br0" timeOffset="58775.737">26527 14286 485 0,'5'-6'270'16,"-4"1"-27"-16,2 2-22 16,-1-11-35-16,6 13-17 15,8-11-40-15,-6 6-9 0,7 7-13 16,37-13 1-16,1 8-9 15,-25 10-12-15,26-5-29 16,-30 1-14-16,-10 10-26 16,36-12-7-16,-34 2-7 15,-8 6-1-15,5-8 6 16,-8 10-1-16,7-6 6 16,-7 5-43-16,-1-9-146 15,9-9-87-15,-12 7 140 16</inkml:trace>
  <inkml:trace contextRef="#ctx0" brushRef="#br0" timeOffset="62371.677">27725 13851 632 0,'-5'-3'375'16,"-1"3"-197"-16,4 0-69 16,1 0-24-16,1 0-20 15,-1 0-8-15,0 0-2 16,0 0 1-16,-1 0-8 15,1 0-4-15,0 0-6 16,0 0 0-16,0 0-1 16,-2 6-3-16,-1-2-9 15,-8 0-7-15,-22 30-8 16,20-29-1-16,22 3-5 16,-8-1 1-16,-4-6 0 0,4 2 1 15,-18-7 0-15,8-2-1 16,15 0-4-16,-5-5-1 15,16 0-3-15,0 0 1 16,-2-1 0-16,11 0-2 16,5 3-1-16,1 2 0 15,-4 5 0-15,-5 6 1 16,-3-1 1-16,-4 1 0 0,-3 6 1 16,-2 1 0-16,-1 6 3 15,-5 3 5-15,-4 4 11 16,-4-3 8-16,-8 6 10 15,-5 5 1-15,-9 7-2 16,-3 7-7-16,-13-5-8 16,4 1-5-16,-15-16-4 15,10-2-1-15,-3-5-1 16,-4-3-1-16,15 0-1 16,-7-7-1-16,13-3 0 15,3-6 0-15,5-3-1 16,2-1 0-16,2-10-16 15,4-5-17-15,6-9-28 16,7 0-15-16,8 3 7 16,-2 0 11-16,2 15 24 15,2-2 13-15,3 11 10 0,-3 20 2 16,2 1 5-16,2 9 12 16,7 6 11-16,6-18 6 15,6 1 11-15,1-2-7 16,4 5-8-16,-1-3-6 15,-7 2-10-15,-4-4-2 0,-10-10-2 16,-10 1 2-16,17-5 21 16,-2-4-35-16,4-8-117 15,11-3-123-15,-7-6 135 16</inkml:trace>
  <inkml:trace contextRef="#ctx0" brushRef="#br0" timeOffset="63487.779">28200 13849 413 0,'-31'-10'212'16,"26"11"-57"-16,4 8-19 15,-2-9-27-15,4 1-6 16,3 3 3-16,-4-4 2 16,-1 0-2-16,0 0-6 0,0 0-20 15,1 0-3 1,0 0-17-16,6 2-4 0,9 0-9 16,43 0-11-16,-28-14-5 15,5 4-8 1,7 4-10-16,-8-4-5 0,0 10-3 15,-7-2-1-15,-6 6 1 16,-5 2-1-16,-18-1 0 16,-3 6 1-16,-7-4 0 15,-7 4 2-15,-1 2 0 16,1 1 0-16,-12-3-3 16,5 0 0-16,2 1-2 15,-3-4 0-15,8 0-1 16,1-5 2-16,7-1 0 15,1-2 1-15,11-2-3 16,-2 0-1-16,6-8-1 0,9 3-1 16,-4-1 0-16,8 1 1 15,2 3-1-15,-6-3 2 16,6 5-1-16,-2 3 1 16,-2 3-1-16,0 5-1 15,-4-1 2-15,-1 2-2 16,3 11 2-16,-9-2 0 15,1 7 0-15,-3 6 0 0,-10 0 1 16,0 0 0-16,-12-8 3 16,-4 1-1-16,-10-6 8 15,-2 0 4-15,0 5 9 16,-11-8 3-16,11-6 0 16,-5-3-2-16,-1-10-6 15,15 1-2-15,-3-4-6 16,7-3 0-16,8-1-3 15,1-4-2-15,9-1-2 16,-1-9-1-16,6-10-52 16,-1-3-48-16,0-3-114 15,6 5-66-15,3 6 169 16</inkml:trace>
  <inkml:trace contextRef="#ctx0" brushRef="#br0" timeOffset="63822.685">28760 14224 986 0,'-6'-6'442'0,"2"-2"-204"16,-5 7-54-16,-1 10-65 16,2-2-19-16,2 9-38 15,-2-3-11-15,1-3-25 16,3 3-10-16,1 0-9 15,-5 1-2-15,-3-3-25 16,4-3-67-16,2-5 60 16</inkml:trace>
  <inkml:trace contextRef="#ctx0" brushRef="#br0" timeOffset="64919.958">29283 13779 302 0,'27'-40'238'16,"-23"32"56"-16,-1 3-32 15,-4-1-61-15,1 6-21 16,-1 0-44-16,0 0-28 16,-1 0-29-16,1 0-9 15,0 0-9-15,-5 15-2 16,-16 21-6-16,9-21-6 0,-2 3-16 15,-3-3-6-15,1-1-10 16,2 4-5-16,0-7-4 16,5-1 0-16,-8-6 0 15,12-3 1-15,7-3 0 16,-9-9-1-16,21 5-3 16,2-1-3-16,-3-4-3 15,12 0-1-15,-1-2-5 16,-7-8-5-16,11 10-2 15,4 9-1-15,-5 2 5 16,4 9 5-16,-3-3 4 16,2 5 0-16,-1 7 1 15,-10-6 0-15,-7 12 2 16,-9-4-1-16,-8 3 2 16,5 8 3-16,-13-1 3 15,-6 6 3-15,-9-3 4 0,-6 3 1 16,1 6-1-16,-1-14-2 15,-8-4-4-15,6-3-1 16,-4-13-2-16,4 5 1 16,18-2 0-16,-9-17-1 15,10-11-3-15,-5-10-14 16,6-6-36-16,5-1-18 0,12 4-18 16,8 4 12-16,-7 6 29 15,2 9 15-15,-1 6 13 16,10 10 1-16,4 10 4 15,2 4 2-15,2 13 20 16,-12-8 10-16,8 2 15 16,10 4 6-16,6-12-7 15,6 2-5-15,-5-7-11 16,-3-5-5-16,0 2-5 16,-3-8 1-16,8-5 1 15,-2-14 2-15,6-3-99 16,5-5-124-16,2-8 133 15</inkml:trace>
  <inkml:trace contextRef="#ctx0" brushRef="#br0" timeOffset="66955.332">29967 14008 223 0,'21'-4'188'0,"-11"-1"20"16,22-7-20-16,-38 4-10 0,7 5-14 15,-18-1-7-15,18-1-7 16,5 2-4-16,4 1-20 16,14 6-15-16,-25 2-33 15,-16 7-10-15,9-8-17 16,1-1-2-16,-39 11-10 16,57-10-5-16,-35 21-12 15,-11-2-5-15,43-9-7 16,-40 19-3-16,16-21-2 15,11 1 0-15,-20 12-1 16,5-9 0-16,5 5 0 16,2-5 0-16,8-8 3 15,5-6 0-15,14-16 0 16,-9-3-1-16,12-4-4 16,-5 5-2-16,-6 2-5 15,26-2-9-15,-1-10-12 0,-4-6-3 16,-12 6 1-16,0 0 8 15,1-5 13-15,25-2 3 16,17 1 3-16,4-1 0 16,-13 17-1-16,-9-3-2 15,-10 11-4-15,-24 11 0 0,1 10 3 16,-8 6 2 0,-7 12 8-16,-2-7 7 0,-1 6 5 15,-2 4 1-15,-7 16-1 16,11-2-4-16,0-6-4 15,-4-8-2-15,2-22-2 16,-22 4-1-16,19-10 4 16,3 0 2-16,6-8 2 15,33-12-1-15,-27-7-4 16,18-4-1-16,0-20-4 16,-8 5-1-16,17-7-4 15,-7 6-9-15,13 12-8 16,-7-1 0-16,15 13 4 15,0-2 5-15,-22 9 6 16,5 2 1-16,-3 7-2 16,3 3 1-16,10 15 4 15,-39 1 7-15,-21 8 13 16,-11 8 3-16,-3 10 4 0,74-11-3 16,-27 5-8-16,13-9-2 15,-6-20-5-15,-44 10-2 16,17-14-1-16,5 7 1 15,0-4 14-15,10-1-23 16,-10 2-85-16,-13-9-72 16,29-12 85-16</inkml:trace>
  <inkml:trace contextRef="#ctx0" brushRef="#br0" timeOffset="67906.535">30761 13954 396 0,'13'-43'298'15,"-14"34"53"-15,4 1-79 0,8-1-64 16,-16 7-26-1,4 1-50-15,1 7-14 0,-5 1-24 16,1 2-11-16,-5 5-1 16,-5 7-2-16,-8 8-12 15,4 3-4-15,-5 14-16 16,-3-12-11-16,1 4-14 16,4 4-7-16,-6-20-8 15,14 5-2-15,2-8-1 16,-2-11-1-16,19 0 2 15,0-7 3-15,2-14-1 16,16 1 1-16,5-15-27 16,-2-10-26-16,8-5-62 15,-6-8-23-15,-2 6-3 16,4 6 18-16,4 12 56 16,-2 7 22-16,4 9 25 15,-12 1 5-15,11 1 3 16,-31 6-4-16,-18 10 31 0,43 1 18 15,-66 15 35-15,29 3 19 16,14 9-9-16,-54 8-11 16,46-14-24-16,-4-2-13 15,-6 3-20-15,8 3-4 16,-6 5-8-16,1-2-1 0,-6-23-1 16,10-9 1-16,-2-3 3 15,14-7 1-15,0-1-1 16,-5 4-9-16,8-14-26 15,0-6-17-15,32-28-47 16,14-9-30-16,-7-9-54 16,-9 15-4-16,-24 20 41 15,-10-2 35-15,18 20 76 16,1-4 17-16,-5 13 11 16,1 9 11-16,-9-3 16 15,-1 7 14-15,2-3 27 16,1 7 10-16,-11 6 10 15,-4 6-3-15,-7 8-15 16,5-11-9-16,-3 20-15 16,6-10-5-16,-1-12-14 15,-7 19-6-15,1-11-10 0,-5 7-2 16,-4-7-3-16,9-21 1 16,1-10-12-16,-4-6-37 15,10 7-179-15,-5 14 150 16</inkml:trace>
  <inkml:trace contextRef="#ctx0" brushRef="#br0" timeOffset="68418.691">31769 13687 714 0,'4'-21'344'16,"-6"24"-132"-16,-9 1-29 15,9-4-46-15,-12 21-9 16,-6 5 3-16,5 18-7 0,-8 7-18 15,-2-3-11-15,-5-4-31 16,7-7-13-16,-32 1-19 16,31 4-6-16,-13-8-11 15,35 1-4-15,2-10-2 16,-39 8 0-16,32-19 4 16,-30-13 2-16,56-13-37 15,-9-7-34-15,-2-10-114 16,-10 17-80-16,-3-16 154 15</inkml:trace>
  <inkml:trace contextRef="#ctx0" brushRef="#br0" timeOffset="68802.349">32084 13645 712 0,'-6'-18'380'16,"-3"7"-83"-16,9 4-68 15,0 2-61-15,-12 10-25 0,14 2-41 16,-21 2-15-16,5-3-26 16,26-1-8-16,-23 19 2 15,21 4 2-15,-25 25-6 16,-21 3-4-16,16-10-8 15,-15-4-6-15,19-9-9 16,-9 0-5-16,6-4-7 16,-8 3-3-16,7-1-2 15,17-4-1-15,-27 4-1 16,16-1 0-16,-10-18 1 16,13-2 1-16,4-10 4 15,7-2-11-15,1-2-48 16,-4-14-37-16,4-2-141 15,-1-11-131-15,8-1 229 0</inkml:trace>
  <inkml:trace contextRef="#ctx0" brushRef="#br0" timeOffset="69107.167">31606 13906 563 0,'-4'-4'360'0,"4"-2"-8"16,-5-1-84-16,12 8-76 15,-4-4-34-15,18 1-33 16,12 3-11-16,-6 3-25 16,0 2-10-16,-1 4-21 15,-2-5-8-15,3 0-19 16,5 1-9-16,-14-4-7 15,1 4-4-15,-11-1-2 16,-8 0-2-16,2 1-12 16,2-4-34-16,-2-2-112 15,2 0-90-15,-4 0 140 16</inkml:trace>
  <inkml:trace contextRef="#ctx0" brushRef="#br0" timeOffset="69888.688">32276 13970 750 0,'1'-7'362'15,"1"-4"-118"-15,5 4-98 0,6-3-23 16,-4 3 3-16,24 7 8 15,-44-6-1-15,-4 7-39 16,-5 0-25-16,-30 4-36 16,30 2-5-16,-19 1 4 15,15 8 5-15,-16 6 7 16,12 0-3-16,21 3-13 16,-14-4-7-16,9 9-12 15,12-13-3-15,6 12-2 16,2 0 0-16,26-28 2 15,-10 17 1-15,-4-20-17 16,8-23-24-16,-4-3-55 16,0-2-39-16,14-8-66 15,17 9-17-15,-41 4-30 16,37-4 18-16,-46 1 79 0,7 12 38 16,5 9 81-1,-40 6 41-15,9 10 52 0,-21 8 20 16,16 10 42-16,-11 15-6 15,-3 5-15-15,3 10-1 16,-9 2 5-16,2-1 6 16,4 3 1-16,-9-3-9 15,1 9-31-15,-2-17-15 16,-13 24-29-16,23-6-5 16,-3-9-11-16,-1 0-3 0,27-28-6 15,-15-10-2-15,14-7-1 16,-6 5 2-16,-1-11 4 15,-1 4 1-15,4-12 1 16,11-14-2-16,3-3-10 16,1-1-14-16,6-11-38 15,10-8-16-15,1-9-36 16,1-16-2-16,10-6 2 16,-10 13 13-16,16 2 38 15,7 13 15-15,21 6 31 16,-2 6 3-16,2-2 33 15,-2 14 17-15,-10 18 26 16,23-6 11-16,-25 22-14 16,23-4-13-16,-1-1-24 15,-14 2-10-15,17-2-13 16,-33-8-1-16,-13 0 1 0,-11-1 118 16,-3-8-96-16</inkml:trace>
  <inkml:trace contextRef="#ctx0" brushRef="#br1" timeOffset="77728.165">23606 10252 303 0,'13'-48'221'0,"-11"48"6"16,2 0-50-16,-2-3-17 15,-2 2-26-15,0 0-4 16,0 0-36-16,0 1-7 16,-1 0-12-16,-1 18-18 15,-7 40 4-15,6-17-10 16,-6 7-12-16,-2 7-6 0,-3 7-13 16,-5-2-4-16,4 9-3 15,-2-10-3-15,-1-11 0 16,1-5 0-16,2-14-1 15,1-1 0-15,4-8 0 16,4-1-1-16,-1-10 5 16,-1-7 2-16,8-9-79 15,2-6-69-15,6-10 81 16</inkml:trace>
  <inkml:trace contextRef="#ctx0" brushRef="#br1" timeOffset="78322.078">23580 10192 408 0,'-9'-3'288'16,"3"-6"-2"-16,0 9-96 15,2 0-23-15,1-4-47 16,-2 4-16-16,4-13-22 16,1-5-8-16,6 2-6 15,4-6 0-15,3-1-8 16,4-2-5-16,11 1-15 15,1 0-8-15,12 5-12 16,18 5-4-16,-10-2-8 16,7 7-2-16,0 2-2 15,-18 0-1-15,5 8-1 16,-7 4 0-16,-11 3-1 16,-5 6 0-16,-6 4 2 15,-5 2 0-15,-4 6 0 16,-4 2 1-16,-3 9 1 0,0-3 1 15,-11 2 1-15,-4-2 2 16,-9-5 4-16,-5 5 1 16,-12-8 8-16,-5 0 3 15,-2-9 4-15,5-6 1 16,-3-4-5-16,7-4-2 16,0-3-7-16,-6-5-4 15,19-4-3-15,-2-6-2 0,8-8-6 16,9-1-9-16,4 3-61 15,7 4-60-15,6 4-187 16,2 10 195-16</inkml:trace>
  <inkml:trace contextRef="#ctx0" brushRef="#br1" timeOffset="79626.012">23940 10574 392 0,'-1'-1'255'0,"1"-1"-6"15,5-11-80-15,-1 5-22 0,20-26-31 16,-17 30-14-16,-7 4-32 16,2 2 3-16,-2 7 9 15,-7 2 3-15,0 11 10 16,-6 5-8-16,-1 3-13 16,-1-1-8-16,6 3-16 15,-4-1-10-15,-2 0-18 16,8 1-7-16,-14-7-6 15,15 0-1-15,-4-4 0 16,6-2 0-16,-2-8 3 16,0-7 1-16,1-8-6 15,2-8-6-15,13-9-28 16,-3-7-13-16,8-9-26 16,10 3-3-16,-2-13 14 15,6 6 11-15,1 5 28 0,-14-6 9 16,2 23 8-16,-7 0 1 15,-1 11 5-15,-6 8 7 16,2 6 14-16,-3 8 2 16,0 4 4-16,0 0-2 15,-3 1-9-15,0-5-2 16,5-2-6-16,0 3-3 16,6-1-5-16,-2 2 1 15,3-11-1-15,3 0-1 16,2-10 1-16,4 5 0 0,7-5-1 15,1-4 0-15,0-5-1 16,-2-10 0-16,-5 2 1 16,1-3-1-16,-6 5 1 15,7-2-1-15,-8 4 0 16,-10 5 0-16,0-1 1 16,-18 6 0-16,8 5 0 15,-6-2-2-15,-1 7-3 16,8 3 0-16,-22 5 0 15,1 4 0-15,-1 2-1 16,-5-2 0-16,10 7 0 16,3-3 0-16,-1 4 0 15,3 0 0-15,3 0 1 16,5-1 2-16,4 4 3 0,1-1 1 16,2-2 1-16,4 2 1 15,0-4-2-15,6 3 0 16,3-5 0-16,-1 0-1 15,3-2 0-15,-1-3 1 16,1-3-1-16,9 0 2 16,-12-10 3-16,7-1 5 15,-9-7-41-15,-4-5-60 16,11-3 57-16</inkml:trace>
  <inkml:trace contextRef="#ctx0" brushRef="#br1" timeOffset="80556.194">24564 10814 482 0,'-1'0'261'15,"0"0"-51"-15,0 0-16 16,0 0-30-16,0 0-9 16,0 0-17-16,0 0-9 0,0 0-20 15,-6 3-11-15,3-2-22 16,0-1-10-16,3 0-16 15,0 0-8-15,0 0-14 16,0-1-6-16,0 0-8 16,-5-17-2-16,5-41-5 15,15 18-1-15,10-1-4 16,-4-16-2-16,6-7 0 16,3-3 0-16,-1-8 0 15,7 5 2-15,0 8 0 16,-7-2-1-16,-2 4-1 15,-17 8 0-15,2 12-2 16,4 6-3-16,8 12-2 16,11 5-3-16,-4 7-2 15,-5 3 1-15,-7 10 0 0,-1 1 0 16,2 6 4-16,-2 3 0 16,1 3 3-16,-1 2 1 15,-1-1-44-15,-1 0-36 16,1 1-97-16,-4 0-99 15,-5 0 178-15</inkml:trace>
  <inkml:trace contextRef="#ctx0" brushRef="#br1" timeOffset="80831.827">24626 10455 772 0,'-5'-8'416'15,"4"1"-114"-15,5 1-87 16,6-3-24-16,9 1-34 16,5-1-13-16,-3 0-46 15,4 2-23-15,-1 2-37 16,0 5-15-16,-2 2-15 15,-10 1 0-15,3 4-48 16,-13 0-53-16,12 4-207 16,-5-1 190-16</inkml:trace>
  <inkml:trace contextRef="#ctx0" brushRef="#br1" timeOffset="81539.48">24857 10616 445 0,'-1'-1'256'0,"0"0"-51"15,-1 1-45-15,1 0-54 0,0 0-17 16,0 0-1-16,0 0-3 15,1 0-4-15,3 1-2 16,15 7-6-16,33 37-4 16,-33-38-18-16,-2 0-9 15,2-2-13-15,-6-15 0 16,3-2-2-16,0-3-1 16,-2-6-5-16,1-1-5 0,-2-2-5 15,0 1-2 1,-8-4 0-16,-3 6-2 0,-4 5-4 15,-6 1-3-15,0 19-6 16,-3 4-2-16,-8 5 0 16,0 9 1-16,-12 4 3 15,-2 2 1-15,5 10 3 16,1-3 0-16,3-4 0 16,3-5 3-16,5-6 0 15,4 2 2-15,8 0 2 16,9 2 1-16,-2-7 0 15,-9-1 0-15,7-1-1 16,-3-2 1-16,5 1 8 16,17-3 7-16,-8-6 9 15,7-2 2-15,11-3-2 16,-9-3-5-16,16-4-8 0,-7-4-3 16,-7-2-4-16,5 0-15 15,-7-2-92-15,1 1-58 16,3 1 87-16</inkml:trace>
  <inkml:trace contextRef="#ctx0" brushRef="#br1" timeOffset="82303.573">25348 10533 438 0,'6'-7'339'0,"-4"-2"24"0,-4 5-114 16,4 2-30-16,-2 1-56 16,0 0-20-16,0 1-43 15,-1 0-22-15,0 0-25 16,-5 7-5-16,3 15-3 16,-34 34 3-16,29-24 0 15,-4 2-2-15,1 0-7 16,-4-6-6-16,4-1-11 15,4-2-5-15,-5-6-8 16,1 1-1-16,-1-6-1 16,9-2 1-16,3-7 2 15,2-3 2-15,1-7-3 16,-3 4-3-16,0 0-16 16,5-16-15-16,16-42-32 15,-14 26-15-15,13-12-10 0,-4 5 8 16,0-2 30-16,7 3 15 15,-12 18 23-15,14-2 2 16,-2 14 1-16,-6-1 2 16,3 5 4-16,-9 6 7 15,2 4 9-15,1 7 5 16,1 2 3-16,-2-1-2 16,-1-2-5-16,2-1-5 15,-6-4-5-15,5-5-2 0,-1-1-4 16,-1-9-71-16,-1-3 50 15</inkml:trace>
  <inkml:trace contextRef="#ctx0" brushRef="#br1" timeOffset="82822.115">25610 10546 933 0,'6'-12'443'0,"5"2"-178"0,-2-4-28 16,1 7-66-16,-1 1-24 16,-5 6-38-16,3 4-15 15,-8-1-22-15,1 7-8 16,-1 7-13-16,-5-2-6 15,-3 7-15-15,2 6-7 16,-6 2-8-16,-4 5-4 16,6 1-4-16,-4-6-2 0,4-3-1 15,3-5 1-15,-1-5-2 16,1-1 1-16,1-9 2 16,-1-1-1-16,5-4 3 15,2-3-2-15,2 0-2 16,-1 0-3-16,0 0-5 15,2-14-4-15,8-13-9 16,13-28-2-16,-3 24-1 16,2-3 3-16,2 5 7 15,-1 0 3-15,1-1 6 16,7 3 0-16,-6-2 1 16,11 3-1-16,-9 5 0 15,-3 3-2-15,2 12-1 16,-13-1-2-16,1 9-3 15,-1 6-30-15,-11-2-109 0,4 6-119 16,-5 2 158-16</inkml:trace>
  <inkml:trace contextRef="#ctx0" brushRef="#br1" timeOffset="83438.397">26005 10501 730 0,'0'0'387'16,"0"0"-124"-16,0 0-67 16,0 0-36-16,0 0-40 15,0 0-10-15,1 0-31 16,8 8-12-16,13 14-19 16,23 22-10-16,-27-37-8 15,20 12 1-15,-25-18 1 0,9-1-1 16,1 6-2-16,-21-19-2 15,19 0-5-15,-4 5-3 16,-6-16-6-16,0 6-1 16,-10 0 0-16,-5-6 0 15,-1 10-2-15,-7-2-3 16,-1 2-10-16,0 8 0 16,-12 6-10-16,3 7 0 15,-10 11 1-15,-5 3-3 0,2 8 8 16,2-1 0-16,5 3 4 15,6 0 1-15,6 0 0 16,-1 1 2-16,8-3 0 16,0-1 1-16,7-5 1 15,2-1 0-15,8-1 0 16,-3-3 0-16,8-3 1 16,-3-6 1-16,1-8-1 15,2-1 1-15,-2-7-2 16,6 0-32-16,-2-7-114 15,3-1-2-15,1-6 66 16</inkml:trace>
  <inkml:trace contextRef="#ctx0" brushRef="#br1" timeOffset="84156.945">27069 10023 742 0,'0'2'370'0,"-6"5"-113"15,-1 8-38-15,-4 5-49 16,-6 12-19-16,-2 10-30 16,-4 9-10-16,0 8-22 15,-5-5-9-15,2 3-13 16,-3-10-10-16,4 6-19 16,-3-1-6-16,3 0-14 15,5 1-4-15,2-11-6 16,7-5-1-16,-3-16 2 15,13-7 0-15,5-8 2 16,-1-3 3-16,4-5 0 0,-3-6-2 16,-4-7-4-16,1-4-4 15,4-5-5-15,-5 0-2 16,-1-2-12-16,-2-3-7 16,-3 4-14-16,-2-1-7 15,-9 0-12-15,8 9-2 16,-16 1 7-16,-2 4 4 15,-8 7 18-15,-13 1 7 0,9 9 8 16,-6 4 1-16,12 7 5 16,3 6 0-16,7 2 3 15,6 7 0-15,2-5 0 16,0 2 3-16,7-1 3 16,-3-6 6-16,13 8 12 15,-1-7 8-15,11 3 12 16,0-4 4-16,2-4-2 15,8-2-3-15,2-8-8 16,5 0-3-16,8-9-6 16,3-1-5-16,6-10-6 15,0-3-3-15,-7-3 5 16,-3-3-18-16,0 6-86 16,-2-1 416-16,3 4-276 15,-5 9 144-15</inkml:trace>
  <inkml:trace contextRef="#ctx0" brushRef="#br1" timeOffset="85916.321">27626 10385 437 0,'11'-1'249'0,"3"-4"-22"16,2 2-28-16,-7 2-32 15,-4-3-13-15,-11-2-17 16,2 4-11-16,-5-5-20 16,5 3-8-16,12 4-18 15,-3 0-7-15,-9 0-12 16,-3 0-6-16,3-2-14 15,-16 3-7-15,20 9-14 16,-8 1-6-16,-27 4-9 16,7 3-2-16,-23 5-2 15,5 4-1-15,13 8 0 16,6 2 0-16,5 3 0 16,4-4 0-16,5 0 0 15,0-8-1-15,3-8 0 16,7-2 0-16,4-5-1 0,5 1 1 15,5-9 0-15,1 2 1 16,3-7-1-16,-2-7-1 16,8 4 0-16,-1-17 0 0,9-12 1 15,-2 3 1 1,-14 15 1-16,2 1 0 16,36-56 1-16,3 9 1 0,-6 4 1 15,-28 21-1-15,-10 8 0 16,-6 8-2-16,-2 11-2 15,-11 8-3-15,5 9-3 16,-2 5-1-16,-21 7 2 16,12 7 0-16,-8 7 4 15,7 7 0-15,15 0 2 16,1 2-1-16,0-5 1 16,-9-9 0-16,4-2 0 15,-2-12 1-15,7-4-1 16,11 3 1-16,4-10-1 15,4-2 0-15,0-11-2 16,8-7-2-16,15-4-1 16,3-4-7-16,12-12-13 15,-11-9-5-15,-3-8-3 16,0-1 6-16,-2 8 19 0,-7 5 4 16,-4 11 5-16,-3 4 1 15,-1 16-1-15,-17-2-1 16,-20 12-1-16,0 10-2 15,-28 3-2-15,14 11 1 16,1 8 4-16,-10-1 2 16,7 10 2-16,-2-2 0 0,1 6 1 15,2 2-1-15,3-8 0 16,3-2 0-16,5-14 0 16,-1-6-1-16,11-12 0 15,4 2 1-15,4-7 3 16,6-3-2-16,3-14-2 15,4 2-2-15,4-15-5 16,9-10-8-16,6-14-23 16,2-13-13-16,16-2-15 15,1 3 4-15,6 22 22 16,-7 8 15-16,-15 15 18 16,0 13 6-16,-17 5 24 15,-1 7 11-15,-2 12 18 16,-8 2 1-16,-6 10-12 15,1 4-8-15,-9-2-10 0,-3 5-3 16,-2-2-5-16,-4-1-2 16,1 10-4-16,-5-12-2 15,2 6-2-15,-5-4-1 16,0-18-1-16,8 4 1 16,-2-9 1-16,6-1-7 15,1-5-57-15,-12-4-51 16,16-1-221-16,-2-3 208 0</inkml:trace>
  <inkml:trace contextRef="#ctx0" brushRef="#br1" timeOffset="86587.849">28816 10378 223 0,'0'-1'134'0,"3"-5"14"0,-1-2 14 16,-1 4 34-16,0 0 7 15,0 0 7-15,-1 2-2 16,1-3-21-16,0 2-12 16,0-1-32-16,-1 3-18 15,2-3-27-15,-2 2-13 0,0 1-19 16,0 0-11 0,0 0-16-16,-2 0-9 0,0 0-13 15,-27-3-4-15,-32 9-6 16,22 1-2-16,-3 1-2 15,11 2-1-15,-14-7-1 16,19 6-1-16,-2-4-1 16,7 1 0-16,13-2-4 15,1 1-1-15,15-2-2 16,4 0-1-16,6 1 0 16,1-3 0-16,6 1 1 15,10 3 0-15,8 5 3 16,-3 1 2-16,-3 8 1 15,-12 1 0-15,-8 8 1 16,-7 3 1-16,-8-2 2 16,-6 8 2-16,-6-1 4 15,-11-4 1-15,-8 4 2 16,-5-6 1-16,-8-10 0 0,15 6-1 16,-13-15-1-16,1-3 0 15,8-3-1-15,-12-5 1 16,15-5-2-16,4-5 0 15,5-5-10-15,6-2-21 16,8-10-111-16,5-3-60 16,4-10 111-16</inkml:trace>
  <inkml:trace contextRef="#ctx0" brushRef="#br1" timeOffset="88604.279">28996 10316 731 0,'-1'-3'377'16,"-7"2"-111"-16,3 5-137 16,-4 4-16-16,0 5-29 15,1-1-2-15,-1 4-8 16,-3 3-12-16,-1 3-13 15,2 9-3-15,-2 8-5 16,-2-2-5-16,2 7-8 16,-2-9-6-16,5 1-8 15,4-3-3-15,6-5-4 16,-1-1-1-16,0-11 0 16,-1-5-1-16,-2-9-1 15,5 4 0-15,3-12-1 16,6 3-2-16,3-11-9 15,4-8-10-15,9-7-22 16,3-6-13-16,19-5-16 16,-7-6 3-16,13-5 22 0,-6-2 14 15,-16 0 25-15,9 10 5 16,-22 8 2-16,2 15 1 16,-7 10 8-16,-13 0 7 15,-3 11 12-15,-9 2 5 16,-3 17 6-16,-3 4 0 15,-1 9-1-15,-4 3-3 16,3 0-8-16,1 1-7 16,2 2-9-16,15 7-3 0,-7-10-4 15,14 3-1-15,2-3-2 16,-10-13 0-16,2-2-1 16,-2-3 0-16,7-5-1 15,-6-8 1-15,17 4 1 16,3-8 0-16,-2-7 1 15,20 3 1-15,-10-20 0 16,0 3 1-16,3-11-1 16,-5-12-1-16,12 3 0 15,-5-17 0-15,-3 1 0 16,4 6 1-16,-13 1-1 16,-2 14-1-16,-1 15-3 15,-13 0-3-15,1 20-2 16,-5 3 0-16,-6 7 2 15,0 5 2-15,-13 4 1 16,11 5 2-16,-11 1 1 0,7 2 2 16,7 0 1-16,-3-3 0 15,10 0 2-15,3-4-1 16,10-1 1-16,19 2 0 16,-11-16-1-16,9 0-1 15,7-13-2-15,-24-7 1 0,36 2-2 16,-11-12 2-16,-9-4 0 15,8-1 2-15,-19-5 1 16,3 3-1-16,-4-5 1 16,0 5 0-16,-13-2-3 15,2 7 0-15,-9 20-3 16,-12-2 0-16,-4 20 1 16,-8-2-1-16,-6 5 5 15,4 11 1-15,-11-2 3 16,11 12 1-16,9-2-2 15,-7-2-1-15,16 8-2 16,-9-2-1-16,14 3-2 16,4-1 0-16,11-2-1 15,-1-2-1-15,6-4 0 16,-2-9 0-16,4-3 0 16,13 2 0-16,-16-16-1 0,18 6 1 15,-10-11-2-15,0-4 0 16,7-11-1-16,-1-5-1 15,10-7 0-15,7-2 1 16,-2-15 2-16,-3-4 3 16,1-9 1-16,-2-3 2 15,1 9 0-15,1 6-2 16,-14 13-1-16,-6-2 0 16,-10 15 6-16,-2 11 5 0,-9 8 10 15,-1 11 4-15,-1 11 2 16,-9-4-2-16,0 6-3 15,-2 3-2-15,-1 2-1 16,4 8-3-16,-6-2-5 16,10 13-5-16,-1-2-3 15,-6-13-2-15,6 3-1 16,-5-12 0-16,-5-5-1 16,11 2 0-16,2-5 2 15,-3-5 1-15,10-6 2 16,-4-5-1-16,5-2-1 15,1-9 0-15,-2-4-3 16,8-10 0-16,-4-21-2 16,8 0-1-16,9-13-1 15,-3 6-4-15,10 15 1 0,0 3-1 16,2 7 2-16,12 5 2 16,0 2-1-16,-1 0 0 15,5 9 0-15,-4 1 1 16,6 3 1-16,2 2 0 15,-3-2 0-15,5 6 0 16,-6-8 27-16,4 3-34 16,-12-4-60-16,-11-8 380 15,-7-5-274-15</inkml:trace>
  <inkml:trace contextRef="#ctx0" brushRef="#br1" timeOffset="90846.666">23610 11059 310 0,'-12'5'222'16,"8"-4"1"-16,2-1-62 15,-1 1-17-15,2-1-37 16,0 0-9-16,0 0-10 15,0 0 0-15,1 0 3 16,0 0 4-16,0 0-8 16,14 3-7-16,8 0-14 15,29 4-9-15,-23 2-12 16,8-3-3-16,-8-6-8 16,-4 7-5-16,-10-7-9 0,-1 6-4 15,2-2-3-15,9-4-3 16,12-2-4-16,9-9 6 15,21 5 14-15,-1-8 1 16,25 1 3-16,1 3-8 16,10-6-16-16,9 1 0 15,7 1-1-15,-3-1-1 16,1 8-1-16,-15 3-1 16,-25 4 0-16,-8 4 0 0,-18 2-1 15,-3 5 1-15,-4 6 0 16,-4-7-1-16,4-1 1 15,10-2 0-15,6-9 1 16,7-1 2-16,12-5 1 16,10 3 1-16,1-7-2 15,10 0-1-15,-6-1-1 16,-10-4-1-16,9 13-1 16,-9-2 0-16,9 5 0 15,-6-2 0-15,-11-1 0 16,-17 5 0-1,-29-1-1-15,1 1 1 0,84 0 1 16,2 4-1-16,4-5 1 0,-36-3 1 16,4 3-1-16,1-5 1 15,0-1-1-15,-3-1 0 16,-14-3 0-16,-3-1 1 16,1 4-1-16,0 3 0 15,1 3 0-15,3 1 1 16,-7 0 3-16,-5 0 1 15,0 0 1-15,-2 2 1 16,7 3-3-16,-3-3-1 16,13-2-1-16,-4-2-1 0,1-4 0 15,12-2 0-15,-2 2 0 16,9-1 0-16,1-3-1 16,-6 3 0-16,3 1-1 15,-2-1-1-15,4 5 1 16,0 1 0-16,-5 0 0 15,-1 0 0-15,3 1-1 16,-1 0 0-16,7-2 1 16,0 0 0-16,-11-1 0 15,7 3 0-15,-16-6 0 16,-3 2 0-16,3 1 0 16,-10-5 0-16,-8 6 1 15,-5 1-1-15,-17 1 0 16,-8 1 0-16,-7 5 0 15,1-2 0-15,-15 4 1 0,-3-2-1 16,-5 3 29-16,-7 0-33 16,-6 2-43-16,3 1 41 15</inkml:trace>
  <inkml:trace contextRef="#ctx0" brushRef="#br1" timeOffset="91997.118">23713 11180 133 0,'-15'0'147'16,"-8"3"22"-16,16-4 1 16,4 1-13-16,3-1-32 15,4 0 0-15,-4 0-2 16,0 0-2-16,19-1-9 16,31-4-12-16,-21 7-26 15,1 0-8-15,-9-4-8 16,4 3-5-16,13 0-10 15,2-1-7-15,14 0 7 16,6 0 9-16,4-1-3 16,2-4-1-16,20 6-22 15,5-5-14-15,-4-2-6 16,10 7-2-16,-2-6-1 0,6 6 0 16,6-1-1-16,-4-1 0 15,-2 0 0-15,-2-3 0 16,5-3 0-16,2-3-1 15,1 3 0-15,5-1 1 16,-4 3 4-16,6 1 1 0,0-2 5 16,1 2-1-16,1 0-2 15,0-3-1-15,-8 5-4 16,-4 0 0-16,-3 2-2 16,-1-1 0-16,4-4 0 15,2 0 1-15,6 3-1 16,-2-1 0-16,5 2-1 15,-5-7 0-15,12 1 2 16,1-1-1-16,-1-7 1 16,3 4 0-16,-11-4 0 15,-5 1 0-15,6 4-1 16,-3 1-1-16,1 4-1 16,3 3 1-16,-6 0-1 15,-5 1 1-15,-7 2-1 16,3 0 1-16,-8-1 0 15,4 1-1-15,-6-2 1 16,-6 1 0-16,1 0 1 0,-3-3-1 16,2 2 0-16,3 1-1 15,-11-1 2-15,-5 0-1 16,-7 0 0-16,-8-5 1 16,0 3-1-16,-3-4 0 15,-9 1 1-15,-4-1-1 0,-7 1 1 16,-5 5 1-16,-12 1-1 15,-2 2 0-15,-10 1-2 16,-2 0-10-16,-3 0-26 16,-1-2-20-16,0 0-47 15,-2 0-12-15,-16 10-47 16,-28 22-80-16,31-14 166 16</inkml:trace>
  <inkml:trace contextRef="#ctx0" brushRef="#br1" timeOffset="104236.599">20367 1212 208 0,'29'-1'128'0,"-27"-1"-13"16,-3-6-23-1,2-1-7-15,-1 4-16 0,0-3-10 16,1 5-3-16,1 3-1 16,-6 0-2-16,3 0-1 15,-1 0-9-15,1 0-4 16,-9 0-7-16,-4 2-3 15,-28 5-8-15,17-6-3 0,12-1-4 16,1-1 0 0,-4-8 1-16,6 5 2 15,-5 3 0-15,-9-10 1 0,5 9 0 16,-15-5 1-16,0-4 16 16,-2 11 4-16,16-4 6 15,10 2 0-15,-32 4-17 16,12-4-6-16,-26 1-10 15,-7 1-4-15,30-1-4 16,-11 3-3-16,-6 10 0 16,13-3 0-16,-18 2-1 15,6 3 0-15,13-3-1 16,-8 2 1-16,4 5 0 16,-5-2 2-16,-3 5 0 15,8 6 0-15,1-1 4 16,5 4 3-16,-5-1 6 0,0 3 1 15,-4-3-4-15,10-2-4 16,8 4-6-16,-5-8-2 16,13 10-2-16,-4 3 1 15,6 4 1-15,2 3 1 16,-5 3 4-16,-7-8 0 16,1-6 1-16,2 4-1 15,8-5 0-15,1 2 0 16,-2-6-1-16,3-2 0 0,-1-2 1 15,4 0 4-15,3 6 12 16,-2-5 7-16,5 7 8 16,2 2-1-16,5-1-8 15,5 12-4-15,7-7-5 16,4 0-3-16,6 3 2 16,2-11 1-16,8-1 1 15,9-4 1-15,-5-8 0 16,7-6 0-16,-3 0-1 15,-9-6-1-15,18-6-2 16,-11 2-3-16,3-5-2 16,-2-2-1-16,14-2-1 15,-7-2 0-15,20-4 3 16,-28 6 2-16,-14 3 2 16,28-4 0-16,-22 6 0 15,32-10-2-15,1-2-1 0,-20 4 2 16,10-11-2-1,2 7 0-15,-8-3-2 0,5-5 2 16,-5-2 1-16,-6-9 0 16,-3-3 1-16,-5 2 2 15,3 4 5-15,1 1 3 0,1-1 5 16,-3 2-1-16,-7-1-4 16,-10 2-2-16,-4 0-4 15,-6-3 1-15,-33 12 2 16,38-27 2-16,-14 8-6 15,3-4 0-15,23-15-8 16,-32 34 0-16,-2-13 0 16,-2 2-1-16,7 3-3 15,-3-6-2-15,-5 6-1 16,5-1 0-16,-15-1-1 16,3 3 1-16,6-3 0 15,-10 3 1-15,-1 0 2 16,-1-1 0-16,-4 5 3 15,2 3 0-15,-4 6 5 16,4-5 1-16,-3 12-3 16,9-6 1-16,-9-8-4 15,-11 7-4-15,17 1 1 0,-7 6-5 16,-21 10 0-16,16 9-1 16,-22-4-4-16,-11 0 1 15,38-1-3-15,-16 0-1 16,18 5-3-16,-4 12-2 15,-3 0-22-15,-2 0-15 16,-20 12-47-16,12-4-34 0,-21-3-86 16,-1 1-65-16,22 0-276 15,8-9 352-15</inkml:trace>
  <inkml:trace contextRef="#ctx0" brushRef="#br1" timeOffset="107764.168">16304 4466 436 0,'-8'-5'242'0,"10"5"-45"16,-2-3-44-16,-2 4-60 15,1-1-21-15,-1 0-25 16,1 0-1-16,0 0 1 16,1 2 0-16,1 16 3 15,-1 33 0-15,-1-18-3 16,-12 1-2-16,14 11-8 16,2-3-2-16,-12 1-4 15,8 2-2-15,-17-7-8 16,10 9-4-16,1-16-7 15,1 2-1-15,6-11-1 16,-11-11-1-16,12 2 1 16,-1-10 1-16,1-3 0 15,-3-1-2-15,1 0-8 16,0 0-20-16,0 0-66 0,0 0-49 16,1 0-229-16,0-2 235 15</inkml:trace>
  <inkml:trace contextRef="#ctx0" brushRef="#br1" timeOffset="108570.813">16170 4452 332 0,'-16'-11'187'16,"5"4"-32"-16,11-1-34 15,-1-5-3-15,20 8 8 16,-14-15 0-16,16 7-19 15,8 5-12-15,-18-6-19 16,25 11-7-16,-4-6-19 0,-3-8-10 16,17 6-16-16,-4 2-7 15,1 3-8-15,6 7-3 16,8 5-3-16,-14-1-1 16,6 8-1-16,-11 1-1 15,-15 2 1-15,3 1 0 16,-13 0 2-16,-1-1 0 15,-7-1 1-15,1 5 2 0,-8-8 3 16,-11 0 1 0,-4-2 3-16,-15-4-1 0,12-1 3 15,-19 8-1-15,-11-3-6 16,10 3 1-16,-24 1-8 16,27-4 0-16,1 2 1 15,0-3-1-15,3-2 3 16,-4-4 0-16,5-2 1 15,12-1 0-15,1 0-3 16,9-1-1-16,5 0-1 16,-8-4-3-16,13 4-2 15,5 2 0-15,-7-1-1 16,2 0 0-16,0 0 2 16,-1 0 1-16,1 0 2 15,0 0 0-15,4 2 1 16,13 6 0-16,35 32 0 15,-30-29 1-15,1 5 0 0,1 3 1 16,0 3 7-16,0 1 1 16,-8 5 5-16,-9-1 1 15,4-1 1-15,-5 2 2 16,-18-3 1-16,33-17 0 16,-22 13-1-16,3-7-2 15,23-5-2-15,-29 13 0 16,9-25-2-16,-4 3-2 0,10-27-12 15,-7 2-52-15,3 2 37 16</inkml:trace>
  <inkml:trace contextRef="#ctx0" brushRef="#br1" timeOffset="109621.085">16902 4656 228 0,'0'-1'175'0,"0"0"38"0,0 0-33 15,0 0-46 1,0 0-12-16,0-1-26 0,2 0-2 16,-2 1-7-16,0 0-2 15,0 0 0-15,0 0-2 16,0 0-7-16,0 0 0 16,0 1-8-16,0 0-7 15,0 0-9-15,-1 0-8 16,0 0-13-16,0 0-6 15,-9 1-12-15,-5 2-3 16,-34 14-5-16,23-10-1 16,9 5-1-16,-10-3-1 0,10 2-1 15,3 5 0-15,8 5-1 16,2-3 0-16,-10-1 0 16,14 3-1-16,-16-5 1 15,6 4-1-15,13 4 1 16,-5-3 0-16,3-1 1 15,12 0-1-15,-4-8 0 16,-3 0 1-16,5-6 1 16,0-3 0-16,1-2 1 15,0-2 1-15,5-5 0 16,-6 0 1-16,7-12-1 16,3-1 0-16,-1-14-2 15,4 0 0-15,-3-4 0 16,-3-2 0-16,0 6 0 0,-5 2-1 15,-6 10-1-15,1 3 1 16,3 6-1-16,1 2 0 16,-13 11-5-16,-13 1-2 15,-2 11 0-15,4 2 1 16,5 5 3-16,10 2 3 16,-8 6-1-16,-1 3 0 15,5 4 1-15,-2-5 0 16,3 1 1-16,-2-2 0 0,2-7 0 15,5 1 0-15,-1-6 1 16,3-5-1-16,-5-6 1 16,-6 4 0-16,5-7 1 15,0-4 2-15,3-2-84 16,-4 3-70-16,3-5 92 16</inkml:trace>
  <inkml:trace contextRef="#ctx0" brushRef="#br1" timeOffset="110221.018">17231 4639 954 0,'4'-2'137'0,"-4"-1"8"16,13-3 118-16,-17 1-83 16,-9 6-37-16,3 3-58 15,-18 4-22-15,17 9-12 16,-2-4-5-16,0 5-11 15,4 7-2-15,-2-8-12 16,19 7-3-16,-11 0-3 16,-5-3 1-16,5 2 3 15,-3 3 1-15,6-8 4 16,6-1 0-16,4-5 0 16,-8-6-1-16,25 4-1 15,-16-9-5-15,1-7 0 16,10 3-3-16,-13-21-4 15,19 1 2-15,-13 18-5 16,-7-9-1-16,0 10-2 0,5-12 0 16,7-21-1-16,-8 4 1 15,-3 6 0-15,-9 11-1 16,1-3 1-16,0 3 0 16,-13 2 0-16,-5 2 0 15,-29 9-2-15,8-1 1 16,28-4-3-16,1-2 1 15,0-2-1-15,6 5 0 16,-26-1 1-16,-12 6-17 0,27 7-100 16,1 2-66-16,5 4 103 15</inkml:trace>
  <inkml:trace contextRef="#ctx0" brushRef="#br1" timeOffset="111618.735">17524 4649 362 0,'-1'-1'207'15,"0"0"-4"-15,0 0-15 16,0 0-14-16,1 0-4 16,0 0-23-16,0-1-5 15,0 1-28-15,-2 0-13 0,1-1-22 16,0 1-13-16,0 1-9 16,0 0-9-16,0 0-15 15,-1 17-6-15,-34 30-10 16,30-22-3-16,-1-3-4 15,-1 1-1-15,5-1-3 16,3 5-1-16,1-6-1 16,0-4-1-16,3 0 1 15,3-5-1-15,5-1 3 16,-3-9 1-16,6-2 1 16,6-9 0-16,-1-10-3 15,-11 14 3-15,20-22-8 16,-4-4 0-16,1-2 0 15,26-10-3-15,-22 11 3 16,-2 1 1-16,-12 5 1 16,-6-3 0-16,-9 13-1 0,-3-2 0 15,-3 9-1-15,3 8-3 16,-5 3 1-16,-3 3-1 16,3 9 1-16,-2 0 2 15,3 0 0-15,-3 3 0 16,3 1 0-16,-4-2 1 0,5 6 0 15,0-2 1-15,4 1-1 16,6 5 0-16,1 0 0 16,2-5 1-16,1-1 1 15,-3-7-1-15,2-3 2 16,9 1-1-16,3-7 0 16,3-2 1-16,0-4-1 15,-1 0 0-15,-1-7 0 16,0-2-1-16,1-6 0 15,1-5-1-15,1-5 1 16,-1-1-1-16,3 2 3 16,-2-3-1-16,-5 2 1 15,4 2 1-15,-15-8-1 16,0 0 1-16,2-6 0 16,-11-3-2-16,1 0 0 15,-4-4-1-15,-8 5-2 0,3 6-2 16,-3 11-5-1,7 12-2-15,-2 14 1 0,-5 6 2 16,-10 20 5-16,-5 5 1 16,-3 15 1-16,13-16-1 15,12 5 1-15,0-2 2 16,0-10 5-16,-5 18 1 16,6-10 0-16,5 1-1 15,8 1-2-15,0 2 1 16,-2-5 2-16,3-1 1 0,-1-3-1 15,1-3-1-15,5-1 0 16,-5-10 0-16,1-3-1 16,2-9-1-16,-4-7 1 15,3 4-43-15,13-17-178 16,-3 4 151-16</inkml:trace>
  <inkml:trace contextRef="#ctx0" brushRef="#br1" timeOffset="112139.969">18366 4379 505 0,'4'-16'330'0,"-6"4"9"15,0 0-75-15,0 8-72 16,-2 8-42-16,3 8-40 16,-2 4-16-16,3 14-23 15,-3-4 1-15,2 6-13 16,5 5-7-16,-7-3-11 16,2 2-5-16,-2-2-10 15,-4-7-4-15,3 2-7 16,0-3-2-16,1 2-4 15,1 2-2-15,-1-7 0 16,2 9 0-16,-2-10 2 16,1-1 0-16,-3-7-3 0,4-8-1 15,1-5-3-15,-1-1 6 16,1 0-63-16,-1 0-38 16,0-1-134-16,1 0-130 15,0 0 232-15</inkml:trace>
  <inkml:trace contextRef="#ctx0" brushRef="#br1" timeOffset="112398.666">18209 4596 789 0,'-2'2'191'15,"-2"-3"-52"-15,3 2 146 16,1-1-61-16,0 0-67 15,4 0-25-15,21 4-24 16,27 6-12-16,-26-6-21 16,-2-4-9-16,-1 0-26 15,1 1-11-15,-6-1-13 16,-1 0-4-16,-4-3-5 16,-5-1 10-16,2-1-72 15,-1-2-78-15,-3 0 88 0</inkml:trace>
  <inkml:trace contextRef="#ctx0" brushRef="#br1" timeOffset="112773.222">18717 4128 945 0,'-5'-7'470'0,"4"5"-175"15,-5-1-89-15,1 9-88 16,-4 3-41-16,-1 5-30 16,-1 1-11-16,8 0-20 0,0-1-5 15,0-3-3 1,1-2-1-16,1-3-18 0,4 0-53 16,0-3-141-16,-20 2-257 15,12-3 291-15</inkml:trace>
  <inkml:trace contextRef="#ctx0" brushRef="#br1" timeOffset="113452.445">18932 4575 448 0,'0'-12'338'0,"3"7"57"15,-5 0-97-15,7 4-77 0,3 4-31 16,-10 0-40-16,3-3-21 16,-9-3-42-16,2 1-12 15,-5 1-25-15,-3 0-10 16,-3 2-17-16,-7 0-8 16,-3-1-7-16,2 3-4 15,-8-3-1-15,-1 3-1 16,1 0-2-16,-2-3 0 15,16 8-1-15,2-5 0 0,10 2-1 16,2 1-1-16,10-2-2 16,14 5-1-16,4 1 1 15,12 0 0-15,-7-2 3 16,-1 0 2-16,2 4 0 16,-4-1 0-16,0 4 0 15,3 0 0-15,-7-3 1 16,2 6-1-16,-9-4 2 15,-7 0-1-15,2 0 2 16,-12-8-1-16,-1 5 4 16,-1 4 0-16,-10-6 2 15,4 7 3-15,-8-7 5 16,-5-8 4-16,1 2 2 16,-5-3-1-16,-4 3-5 15,-5-3-4-15,-1-1-5 0,5-5-2 16,1-3-4-16,7 7-1 15,8-6 8-15,-2 6-31 16,15 0 22-16,4-2-3 16</inkml:trace>
  <inkml:trace contextRef="#ctx0" brushRef="#br1" timeOffset="114688.134">19570 4209 837 0,'-5'1'837'0,"-3"1"-822"16,10 3 19-16,-18-2 2 0,4 4 1 15,12 7-4-15,-10 5-7 16,9 19-6-16,4 10-4 15,-15 7-2-15,13 5 2 16,-13-7 1-16,4-4-1 16,4-3-5-16,-9-4-1 15,12 1-4-15,-5 1 0 16,1-7 1-16,2-5-1 16,0-5 2-16,-4-11 1 0,7-5 0 15,-1 5 3-15,-2-17 0 16,8 0 7-16,1-15-80 15,10-14-120-15,2-10 120 16</inkml:trace>
  <inkml:trace contextRef="#ctx0" brushRef="#br1" timeOffset="115322.047">20113 4643 945 0,'-10'-6'424'0,"12"0"-198"0,-9-7-68 16,12 4-57-16,7 0-18 16,-15-2-18-16,4 7-8 15,-17-2-7-15,-1 4-1 16,-1 1-3-16,-4 1-5 15,8 6-12-15,-13-3-7 16,-1 8-9-16,-8-1-4 0,-4 4-4 16,7 1 0-16,4 5-3 15,9 4-1-15,4-2 0 16,4 3-1-16,2-3 0 16,3 2-1-16,6 1-1 15,2-3 0-15,6 1 2 16,3-6-1-16,3-6 2 15,1-1 2-15,4-5 1 16,-5-11 2-16,7 2 1 16,3-5-2-16,2-16 1 15,11 5-3-15,-17-14-2 16,-1-4-1-16,-4 5-4 16,-1-2-5-16,0 6-5 15,-1 2-3-15,-8 11-1 16,-14 2 0-16,4 13 3 15,6 3 2-15,0 10 2 16,4 1 4-16,-12 5 4 0,0 2 1 16,-1 1 2-16,-7 2 0 15,16 6 1-15,-2-5 0 16,9 4 0-16,6 5-1 0,-8-11 1 16,9 3-1-16,-14-15 1 15,4 0-1-15,6-3-8 16,-10-5-47-16,7-1-136 15,3-6-250-15,6-14 276 16</inkml:trace>
  <inkml:trace contextRef="#ctx0" brushRef="#br1" timeOffset="115924.743">20240 4594 942 0,'3'0'496'0,"-4"-1"-151"15,-1 1-94-15,1 0-105 16,0 0-45-16,0 0-29 16,-4 6-17-16,-1 12-24 15,-6 31-7-15,9-27-8 16,0 2-2-16,4 4-1 0,-1-5 0 16,5 3 0-16,-1-1 0 15,7-2-3-15,-4 0 0 16,0-9-1-16,4-8 0 15,-5-4 3-15,5-10 0 16,2-6 0-16,-3-8-3 16,2-10-5-16,2 4-4 15,-2-9-12-15,3 9-2 0,-6-2-1 16,3 7 2-16,-7 7 9 16,-2 1 2-1,0 10 2-15,-3 0-1 0,-1 6-2 16,0-1 0-16,0 0-1 15,0 0 2-15,-3 5 2 16,0 16 0-16,1 26 0 16,9-23 2-16,2-1-1 15,3 1 2-15,5 1-2 16,-7-12 0-16,10 5 0 16,0-1-1-16,-6-7 2 15,12 8-1-15,-7-8 1 16,-8-10 1-16,21 2 1 15,-11-11 1-15,-2-15 1 16,7-2 1-16,-10-8 0 16,2-2 0-16,-1-3 1 0,-8-5-1 15,-7-12 2-15,-1 1-2 16,-7 3-4-16,0 4-2 16,-1 11-5-16,0 6-3 15,1 10 13-15,4 13-22 16,-3 7-77-16,-3 4 70 15</inkml:trace>
  <inkml:trace contextRef="#ctx0" brushRef="#br1" timeOffset="117104.494">16134 5768 542 0,'-3'-2'275'0,"3"2"-89"0,3-1-38 16,-3 1-57-16,0 0-10 16,0 0-4-16,0 0 5 15,0 0 6-15,0-1-4 16,0 0-16-16,0 0-11 16,1-11-20-16,11-4-5 15,19-38 0-15,-27 22 0 16,-13-9-2-16,10 4-4 15,1-6-8-15,0-4-5 0,16 1-6 16,-11-4 0-16,9 1-1 16,-3 0 0-16,17-3 10 15,-16 10-2-15,-2 14 3 16,8 7 0-16,-24 17-12 16,12-3-3-16,1 8-5 15,-5 4-1-15,7 11 0 16,4 4 2-16,1 5 2 15,-1 7 0-15,0-10 1 16,1-4 1-16,-5-1 2 16,-1-17-6-16,-2 4-89 15,3 3-64-15,1-7 91 16</inkml:trace>
  <inkml:trace contextRef="#ctx0" brushRef="#br1" timeOffset="117404.19">16168 5513 752 0,'3'-4'397'0,"1"2"-72"16,4-6-86-16,-9-2-58 15,11 0-28-15,8-1-46 16,3 6-20-16,3-1-33 16,-4 1-15-16,-5 4-25 15,-7-2-6-15,7 5-4 16,4 4-2-16,-12-1-13 16,-3-2-38-16,-1 0-116 15,-3-1-83-15,0-2 142 16</inkml:trace>
  <inkml:trace contextRef="#ctx0" brushRef="#br1" timeOffset="117903.686">16545 5540 669 0,'-5'6'405'0,"-5"4"-64"16,-4 0-122-16,3-4-47 15,1 3-67-15,-5-6-21 16,6 1-39-16,-7-1-9 16,6 1-19-16,3 7-6 15,1-1-8-15,6 1-2 0,0 6 1 16,0-7 0-16,0 9 4 16,0-8-1-16,5 7 0 15,18-10-2-15,-2-9 1 16,20 9-1-16,-12-11 2 15,-6 8-2-15,11-4 0 16,-26-9 3-16,19-9 4 16,-5-2 0-16,-13-9 2 15,-14 2-1-15,4-6-3 16,-33 0 3-16,11 1 4 16,36 3 0-16,-39 10-7 15,26 2-6-15,-1 3-13 16,-21 10-3-16,16-1 0 15,-6 3 3-15,-7 15 6 16,-1 2 1-16,1-2 4 0,3 1 0 16,1-1-2-16,-2-2-1 15,9 0-4-15,4-1-6 16,0-4-44-16,4 0-29 16,1-2-87-16,-2-3-80 15,1-2 164-15</inkml:trace>
  <inkml:trace contextRef="#ctx0" brushRef="#br1" timeOffset="118437.18">16853 5521 890 0,'0'-1'435'0,"0"0"-152"16,-1 0-73-16,0 0-86 15,0-1-30-15,-1 2-36 16,1 0-8-16,0 0-8 0,-3 16-8 15,-8 31-5-15,10-24-5 16,-6 9-5-16,8-2 5 16,-3 2-4-16,5 3 3 15,-3-11-6-15,-8-4-1 16,4-5-1-16,-3-5 0 16,0-7 2-16,8 2 1 15,-4-11-1-15,-7-9 1 0,8-2-9 16,-1-7-3-16,7-9-3 15,1-3-5-15,6-4-1 16,-10-3-1-16,6 9-3 16,8 7 0-16,-2 5 2 15,9 7-1-15,-1 0 7 16,1 0-4-16,-8 3 0 16,11 2 1-16,-1 0-5 15,1 0 13-15,6 1-57 16,-10-1-53-16,-4 1-231 15,0 4 208-15</inkml:trace>
  <inkml:trace contextRef="#ctx0" brushRef="#br1" timeOffset="120130.512">17385 5486 77 0,'0'-1'85'0,"0"0"44"16,0 0 10-16,0-1 3 15,0 1-1-15,0 0-9 16,0 0-6-16,0 0-13 16,0 0-12-16,0 0-13 15,0 0-4-15,0 0-11 16,0 0-2-16,0 0-5 15,0-1-3-15,0 1-2 16,0 1-9-16,0 0-11 16,0 1-2-16,4 17-9 15,13 18 1-15,-2-27-5 16,1 0-2-16,6-8-8 0,6 2 0 16,2-6-6-1,10-5-4-15,-6-4 2 0,-4-7-2 16,-3-3 1-16,-16 3 0 15,-4-4-1-15,-3 0-1 16,-6-1 0-16,4-1-2 16,-1 7-1-16,-5 4-2 0,-12 6-3 15,1 7-2-15,-13 1 0 16,0 10 1-16,-4 6 1 16,-7-1 1-16,5 10 1 15,2-2 0-15,8 4 1 16,4 4 0-16,4-5 0 15,2 0 0-15,6 1 0 16,1 0 0-16,3-2 0 16,4-3 0-16,4 4 0 15,4 1 0-15,5-1 1 16,-1-4 0-16,5-8 1 16,1-5 2-16,4-8 1 15,5-1 1-15,8-7 1 16,2-2 0-16,-2-7-3 15,-4-3 1-15,-7 2-1 0,-3-2 0 16,0 6 0-16,1 4-2 16,-8 1-1-16,-2-1 2 15,0 3-47-15,-6 1-30 16,1 5-96-16,1 1-88 16,-4 6 167-16</inkml:trace>
  <inkml:trace contextRef="#ctx0" brushRef="#br1" timeOffset="121029.35">17948 5102 518 0,'0'-8'269'0,"2"4"-58"16,-4-3-26-16,2 5-39 15,-1 0-15-15,-1 2-25 16,1 0-11-16,0 0-5 15,0 2-1-15,0 19-9 16,-1 37-3-16,-6-27-14 16,5 15-6-16,-5-4-10 15,0 0-10-15,3 7-16 16,-5-15-4-16,2 5-9 16,1-7-1-16,4-4 1 15,-8 6-1-15,6-9-1 16,-5 2 0-16,-3 0-4 15,12 2-1-15,1-2 1 16,5-12-2-16,2-2 0 16,0-5 0-16,1-6 0 15,7 4 1-15,3-22 6 0,5 12 1 16,11-13 1-16,1-9-3 16,9-1-4-16,1-19-1 15,-16 2 0-15,-9 11 3 16,-10 3-3-16,1 0 0 15,-3 10-2-15,6 6 0 16,-17 0-2-16,-6 3-1 0,2 9-2 16,-18-3 0-16,10 13 1 15,-6 4 1-15,-8 2 1 16,10 9 1-16,-4-2 0 16,0 0 1-16,7-1 2 15,0-2 0-15,11 3 2 16,5 2 1-16,4-1-1 15,1 1 0-15,3-2 0 16,8 4-1-16,-2-4-1 16,4-4 0-16,-3-4 1 15,-5-2 1-15,0-10 8 16,-7 1-22-16,15-4-83 16,-8-13-69-16,8 0 89 15,7-15-58-15</inkml:trace>
  <inkml:trace contextRef="#ctx0" brushRef="#br1" timeOffset="121481.022">18479 5430 377 0,'-3'-4'279'0,"3"-5"44"16,-6 8-65-16,5-1-63 16,-1 1-10-16,2-1-13 15,-2 1-11-15,1 0-34 16,0 0-19-16,-13-8-27 16,-35-8-14-16,37 18-17 15,-5 7-8-15,-6 10-22 16,0 2-7-16,0 0-9 15,-4-3-1-15,7 4-2 16,4-4 0-16,9 2-1 16,-8 3 0-16,-18-5-1 15,1 8-2-15,23-1-1 16,26-11 0-16,14 15-1 16,11-15 1-16,-20-1-1 15,-7 7 2-15,7-23 1 0,-4 12 2 16,7-9-2-16,4-3 0 15,2 4 1-15,7-7 0 16,-9-5 1-16,-4-3-22 16,-7-2-99-16,-13 0-44 15,0 8 89-15</inkml:trace>
  <inkml:trace contextRef="#ctx0" brushRef="#br1" timeOffset="122262.241">18624 5290 179 0,'35'-67'128'0,"-22"43"23"0,-3 11-16 16,-5 10-10-16,2-6 7 15,10 4 16-15,-17 2 2 16,-23 3 12-16,26 5-4 16,-11 16-19-16,8 2-9 15,7 9-30-15,-7-7-7 16,-27 14-17-16,0-1-7 16,11-4-19-16,-7 14-15 15,12-16-17-15,5 5-6 0,-13 3-6 16,3-7-1-16,37-11-1 15,-32 2 0-15,13-10 3 16,17 1 1-16,-50 0 3 16,45-11-8-16,-27-2-39 15,-20-8-33-15,41-13-84 16,-15-3-49-16,11-5-204 16,9-4 259-16</inkml:trace>
  <inkml:trace contextRef="#ctx0" brushRef="#br1" timeOffset="122863.653">18567 5403 460 0,'-27'-1'301'0,"19"-1"8"15,-2-5-53-15,19 7-82 16,-4-5-29-16,-5 11-42 0,-14 2-10 16,8-11-9-16,24 6-4 15,25-11-13-15,-16 5-7 16,9 0-15-16,-18 0-7 15,2 6-15-15,13-4-4 16,0-5-9-16,-5 8 0 16,-19-3-2-16,10-4 1 15,-14 7 1-15,6-14 1 0,-2 4-1 16,0-2-2-16,-1-3-4 16,-6 7-3-16,-2 8 0 15,-6 8-1-15,2 9 0 16,-2 10 0-16,3-1 0 15,5-8 0-15,-8 9 0 16,6-5 2-16,-2-1 0 16,-6 4 0-16,2-4 0 15,1 3 0-15,-3 9 1 16,-4-7-1-16,3-4 1 16,-3-8 1-16,6-25 2 15,4 8 3-15,-8-7 1 16,-4 6 0-16,9-2-3 15,-2-13-2-15,-1 0-2 16,13-12-1-16,-1-6-4 16,4 7-2-16,20-6-2 0,-10-1-2 15,-4 7 3-15,7 0 0 16,-3 7 0-16,13-9 1 16,10 13 0-16,-15-4 1 15,23-2 2-15,-14 19 0 16,-33 3 1-16,10 12-1 15,-12-8 1-15,27 0 1 0,0 0 0 16,11-3 4-16,-22 16-42 16,-59 9-42-1,35-2-118-15,-17-2-110 0,1 10 192 16</inkml:trace>
  <inkml:trace contextRef="#ctx0" brushRef="#br1" timeOffset="123329.251">19285 5426 829 0,'-8'0'424'0,"-5"1"-124"16,3 4-70-16,-8-3-75 0,7-2-30 15,-6 7-32-15,-14-7-18 16,15 11-31-16,9 1-9 16,-29 2-17-16,24 7-7 15,-3-2 3-15,-17 8 0 16,25 5 2-16,7-8 5 16,-17 8-5-16,29-8-1 15,14-12-5-15,-19 7-1 16,41-22-6-16,-21 2 2 0,-3 5 1 15,6-4 1-15,-10-7 5 16,-6 3 0-16,9-27 1 16,-5 3-1-16,-10 1-2 15,5-7-1-15,-6 6-7 16,-4-5-6-16,-3-1-16 16,-4-9-8-16,-5 4-7 15,1-7 4-15,-4 21 5 16,-4 16 2-16,-3 7 1 15,-14 15 2-15,2-10-30 16,3 1-38-16,-13 26-171 16,12-7 165-16</inkml:trace>
  <inkml:trace contextRef="#ctx0" brushRef="#br1" timeOffset="124081.16">19603 5012 345 0,'0'0'263'0,"0"6"49"15,0 2-57-15,-15 7-73 16,6 11-24-16,-5 9-28 15,4 7-11-15,8 11-11 16,-7-3-5-16,6 6-25 16,-14-6-13-16,1-4-25 15,10-1-11-15,-12-11-15 16,8 5-3-16,-1-7-5 16,0 3 0-16,4-6 1 15,8 0 0-15,-3-10 4 16,-2-7 0-16,2-9-13 0,-5-5-28 15,9-3-106-15,-2-8-82 16,9-5 129-16</inkml:trace>
  <inkml:trace contextRef="#ctx0" brushRef="#br1" timeOffset="124664.836">19768 5359 745 0,'-7'9'366'0,"-4"0"-136"16,2 1-44-16,-2-2-67 15,-3-1-29-15,5 6-27 16,0-3-10-16,0 8-14 15,4 3-5-15,-7 0-8 16,5 1-2-16,2-5-5 16,4 1-1-16,8-5-4 15,-3 0-3-15,4-4-4 16,3-2 1-16,1-3 2 16,6-7 1-16,-1-1 1 0,2-9-2 15,1-3-11 1,1-3-16-16,3-5-33 0,-1-2-15 15,-1-12-17-15,7 7 3 16,-11-3 15-16,-1-1 12 16,-4 13 24-16,-13-1 12 15,8 17 10-15,-8 8-1 16,-6 12 4-16,-9 4 7 0,-6 10 22 16,-3 4 14-16,3 10 20 15,9 5 4-15,-8-1 2 16,4 6-3-16,-3 0-16 15,-2 6-9-15,4-1-17 16,1 2-7-16,7-5-6 16,0-9-2-16,9-5-2 15,-3-8 0-15,1-4 2 16,2 0 2-16,-8-11 1 16,4 0 2-16,2-15-6 15,2 1-13-15,0-9-70 16,0 5-40-16,0-3 68 15</inkml:trace>
  <inkml:trace contextRef="#ctx0" brushRef="#br1" timeOffset="125729.63">20208 5036 682 0,'1'-6'401'16,"-3"6"-62"-16,-4-2-162 16,8 2-41-16,-3 0-64 15,0 0-15-15,0 0-9 16,-3 18-4-16,4 32 1 16,-8-12 4-16,3 7 8 15,-5 10 3-15,-2-1 0 0,11-13-4 16,-15 4-15-16,8-4-6 15,-9 2-13-15,2 0-5 16,2-8-4-16,2-6-4 16,10-6-1-16,6 0-1 15,-5-12 0-15,8 2 3 16,-3-11 1-16,-6-2 0 16,22 1 0-16,-11-10 1 15,10-5-6-15,7-2-3 0,-6-13-21 16,8 6-18-16,0-3-19 15,-9-6-3-15,4 6 16 16,-9-8 14-16,-5 5 20 16,0 6 6-16,-10 2 2 15,0 5 2-15,-4 0-1 16,-4 2-1-16,-5 8-6 16,4 12-2-16,-5 2 0 15,-3 4 1-15,2 8 8 16,-3 1 6-16,4 10 12 15,1-1 4-15,8 2 5 16,3-6-2-16,2-3-7 16,7 5-3-16,0-8-6 15,6 6-3-15,2-5-1 16,3 2-1-16,1-8 2 16,1-1 0-16,6-11 3 0,-1-3 1 15,2-10 1-15,4-3-2 16,5-8-8-16,-10-6-3 15,2-6-7-15,2-5 1 16,-11-5 1-16,4-2 3 16,3 6 2-16,-6 4 0 15,3 10-2-15,3 0-2 0,-5 12-2 16,-5 3-2-16,2 8 0 16,-4 8 2-16,-3 2 0 15,3 1 3-15,-2 9 2 16,-1-2 0-16,2 7 2 15,0 3 0-15,-3-2 0 16,5 6 1-16,-7-6 1 16,-6 0 0-16,-2-2 5 15,-13-1 3-15,-1 3 7 16,-7-2 5-16,-5-3 9 16,-6-6 0-16,-7-4-4 15,0 2-3-15,-6-8-12 16,7 6-2-16,11-9-1 15,-12-10 0-15,18-2-2 16,1-7-1-16,-10-6-18 16,18 7-26-16,4 4-77 0,-5-3-55 15,10 7 101-15</inkml:trace>
  <inkml:trace contextRef="#ctx0" brushRef="#br1" timeOffset="126226.725">20080 5130 932 0,'-10'-3'436'0,"9"2"-173"16,0 0-30-16,0-6-58 15,4-1-25-15,2 3-43 16,23 3-6-16,18-11-49 31,1 1-15-31,14 14-22 0,5 2-7 16,19 5 9-16,-47-7-68 15,5 4 44-15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01:21:30.39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2373 6891 354 0,'27'-82'185'0,"-25"71"-35"0,-4 10-34 16,26 7-39-16,-34-24-10 15,14 16-21 1,9-6-2-16,-11 3 0 0,25 10 1 15,-23-8 13-15,-8-10 5 16,4 9 3-16,-1-1-2 16,-3 5-2-16,4 0-1 15,-1-1 6-15,0 0 0 16,-7 2-3-16,7-1-1 16,-12 3-7-16,-6 6-4 15,15-18-13-15,-7 3-8 16,-5-6-11-16,-9-9-3 0,24 7-8 15,-20 0-1 1,5 0-2-16,-6 4-2 0,-14 2 2 16,12 3 1-16,1 8 4 15,-1 3 2-15,-11 3 3 16,1 5 2-16,-2 13 0 16,-21-10-3-16,2 23-3 15,-11-13-4-15,-10 0-5 16,11 24-1-16,6-15-1 15,11 17-1-15,12-5-1 16,-3-5 0-16,16 13-1 16,2-3 2-16,17 15 5 15,7 0 3-15,7-7 7 16,7 3 1-16,8-15 0 16,4-3-1-16,10-6-4 15,22-6-2-15,-2-11-3 0,12-7 1 16,15-8 1-1,-5 0-1-15,6-8 1 16,4-1-1-16,8-6-3 0,-7-10 1 16,6 0-1-16,-12-5 2 15,-17-20 2-15,-5-8 2 16,-6-15 4-16,8-11 4 16,-29-5 2-16,-6 0 0 0,-34-5 2 15,1 7 0-15,-6-6 1 16,-11 2-1-1,-13 8-6-15,-20 4-5 0,-4 21-7 16,-2 9-3-16,0 23-3 16,-5 8-2-16,-12 19-1 15,-9 14 0-15,-5 6 2 16,-5 9 0-16,8 4 1 16,-8 5 0-16,6 6 1 15,1-12 1-15,9 7-1 16,19-16 1-16,15 1-2 15,19 4 0-15,-2-14 20 16,9 2-24-16,17 0-84 31,6-6-10-31,21 2 36 0</inkml:trace>
  <inkml:trace contextRef="#ctx0" brushRef="#br0" timeOffset="10924.13">12935 6595 581 0,'53'-68'278'0,"-61"69"-106"16,-1 5-21-16,-9-1-43 16,9-6-16-16,0 2-21 15,3-1-12-15,21 6-17 16,-18 6-3-16,-1-5-4 15,4 1-3-15,-12-5 3 16,17 9 4-16,0 0 0 16,-7 3-3-16,4 7-5 15,-6-4-5-15,2 13-5 16,6 2 0-16,-9 6 1 16,-12 0-1-16,-7-6 0 15,8 12-2-15,-10-10-5 16,10 2-2-16,1-1-5 15,-13-11-2-15,8-2 0 0,3-4-1 16,0 3 1 0,-3-9-1-16,11 4 2 0,1-3 0 15,1-9-1-15,-9-3 1 16,14-3-2-16,-1-2 0 16,3 3-2-16,0 0-2 15,0 0-1-15,0 0 0 16,-1 0 1-16,0 0 0 15,0 3 0-15,0-3 0 32,1 0 0-32,0 9 0 0,0-3 0 0,2 28 0 0,-2-36 1 15,0-3 1-15,-14-3-1 16,27-1 0-16,-9 3 0 16,3-3 0-16,13 1-1 15,-11 7 1-15,-1-7-1 16,-7 4 0-16,6-3 0 15,-4-3 0-15,-1 4 1 16,4-5-1-16,-6 7 0 16,0 1 0-16,1 0 0 15,-1 2 1-15,0 0-1 16,0 0 0-16,0 0 0 16,7-7 0-16,31-43 0 15,-9 28-1-15,-22 1 0 16,24 7 0-16,-4 2-1 15,-4-5 0-15,10-4 0 16,-18-1 0-16,11 13 0 16,-14 6 1-16,17 13 1 0,-2 13 0 15,-7-2 1 1,4-9 0-16,-12 11 1 16,1-9-1-16,-2-1 0 0,-6 8 0 15,6-12-1-15,1 1 1 16,-18 3 2-16,7 4 0 15,-5 0 2-15,-7-6 0 0,7 8-1 16,-11-2-1 0,-1 5 0-16,2 0-1 15,1-1 0-15,5-2 0 0,-2-4-1 16,-1-11 1-16,6-3-10 16,-3-9-26-16,9-2-76 15,1 4-54-15,6-6 95 16</inkml:trace>
  <inkml:trace contextRef="#ctx0" brushRef="#br0" timeOffset="11498.68">13416 7013 580 0,'-1'-88'360'16,"12"88"-43"-16,-7 6-83 15,14-10-31-15,-18 7-52 16,-1-11-23-16,-7 5-48 15,5 3-15-15,5 11-7 16,-10-2-6-16,6-1 0 16,-2 12-1-16,-3-10-13 15,7 9-7-15,-9 3-8 16,-16-6-3-16,23 2-8 16,-7 2-3-16,-2-4-4 15,12 2-1-15,-17 5-1 16,10-9-1-16,1 5 0 15,4 1 0-15,0-14 0 16,-7-4-14-16,20-8-65 16,-20-14-47-16,23 10 527 0,3-5-343 15</inkml:trace>
  <inkml:trace contextRef="#ctx0" brushRef="#br0" timeOffset="12397.82">13957 6995 785 0,'78'-38'413'15,"-80"31"-82"-15,4 4-165 16,-2-22-18-16,-3 17-38 16,0-6-17-16,-1 1-20 15,-3 11-6-15,-3-4-7 16,4 3-6-16,-7 3-18 16,5 10-8-16,-9 3-6 15,-12-10-1-15,10 9-7 16,-4 0-2-16,-2 0-7 15,10 19-1-15,-9-21-1 16,-6-4-1-16,8 4-1 16,1-1 0-16,7 9 0 0,10-6 0 15,-1-4-1-15,0-8-1 16,6 4-1-16,-1 8 0 16,4-6-1-16,21-4 0 15,-11-2-1-15,9-12-6 16,1-2-15-16,-18-2-6 15,14-1-8-15,0 4 3 16,0-16 14-16,15 10 8 0,-10 0 10 16,-13-11 4-16,-2 17-1 15,-8-8 0-15,-2 0-4 16,1 10-1-16,4 13 2 16,-11-1-1-16,-2 31 5 15,6 7 0-15,-11 2 1 16,-8 16 2-16,2-15 6 15,3 8 1-15,-3 25 0 16,5 9-2-16,-13-13-6 16,-8 1 1-16,-2-17-1 15,10-7-1-15,-1 12 1 16,0-7 0-16,-2-9 0 16,-5-14 1-16,6-2 0 15,-6-12 1-15,14-4 0 16,1 8 0-16,-3-33 0 15,7 7-2-15,-19-23-10 0,6-13-6 16,21 17-16-16,-6-9-1 16,21 5 5-1,11 5 5-15,-9 0 12 16,8 1 2-16,0 7 2 16,-9-15 0-16,19 10 4 0,-3 3 5 15,5-2 10-15,21 13 4 0,3-12 1 16,11-9-2-16,14 15-7 15,-18-21-2-15,-5 10-3 16,-4 13-1 0,-14-10-2-16,17 15 0 0,-25 5-7 15,-12-12-7 1,0-6-61-16,-14 6-39 0,9-6 68 16</inkml:trace>
  <inkml:trace contextRef="#ctx0" brushRef="#br0" timeOffset="13702.94">14421 6362 837 0,'1'-9'403'0,"5"10"-143"0,-1 6-33 15,-7 1-80-15,6 8-34 0,-18 1-56 16,11 8-18-16,-8 3-11 16,-6 11-3-16,-1 10 0 15,4 17-1-15,-1 2-2 16,21 12-1-16,-13-2-7 16,-8-6-4-16,-8-5-3 15,-20-13 0-15,21 3-3 16,-7-10 1-16,8-9-1 15,3-4-1-15,7-7 0 16,2-5 1-16,4-13 3 16,1 0-3-16,2-29-2 15,2-1-4-15,3-18-17 16,6-9-8-16,5 4-16 16,9 0-3-16,11 2 9 15,-1 13 10-15,12 10 15 16,-19-10 7-16,9 17 4 15,-9-12 0-15,-5 22 1 16,10 3 2-16,-23 7 1 0,9 17 0 16,-15-19 1-16,2 15 0 15,1 0-1-15,-2-5-1 16,1 12 0-16,-5-7-1 16,-5-2 1-16,1 8-1 15,0-8 0-15,3 1 0 16,5 5-1-16,-4-13 1 15,8 0 0-15,-2 10-1 16,5-15 0-16,4 3 0 16,5 4-1-16,-4-9 1 0,12-4 0 15,10 5 2-15,3-27-12 16,4-13-14-16,0 1-6 16,4-9 0-16,1 4 11 15,-6 3 12-15,-9-11 6 16,-10 4 1-16,-14 2 1 15,0 8 3-15,-10 18-1 16,-4 5 2-16,-5 0 10 16,-10-8 3-16,-6 15 12 15,9 7 4-15,-19 13-4 16,11 15 0-16,4-3-8 16,-10-9-5-16,20 12-5 15,-7-4-2-15,22-2-2 16,-17 0-3-16,7 0-1 15,22 9-1-15,-24-14-3 16,27 4 1-16,-4-12-1 16,-14-2 0-16,27 12-2 15,-18-17 0-15,20-3-3 0,4-14-1 16,-12-17-17-16,17 7-14 16,-8-13-20-16,9 5-4 15,4-15 18-15,-2 7 13 16,11 5 26-16,-19-15 4 15,2 16 6-15,3 1 6 16,-27 5 11-16,10 7 0 16,-13 10 5-16,3 7-2 15,-7 7-2-15,6 21 2 0,-6-2-7 16,-15-10-3-16,16 17-3 16,-13-8 0-16,9 7 2 15,12 5 0-15,-13-11-5 16,-3-1-1-16,-7-2 3 15,-20-1 8-15,-9-8 22 16,10 5 9-16,-17-10 10 16,8-5-6-16,-1 11-14 15,-3-10-10-15,-2-3-15 16,3 1-5-16,4-19-4 16,4 2-2-16,3-9-3 15,-5-1-1-15,19-3-25 16,8-3-25-16,12-2-73 15,16-2-60-15,4 4 113 0</inkml:trace>
  <inkml:trace contextRef="#ctx0" brushRef="#br0" timeOffset="14219.01">15955 6495 1228 0,'0'-10'524'0,"0"10"-298"15,-2 4-56-15,1 4-60 16,-1 3-35-16,-3 4-30 15,-2 5-11-15,-1 16-15 16,1 9 2-16,-1 12-3 0,-6-3 1 16,-1 8-4-16,2 2-7 15,-8-9-3-15,8 2-1 16,-8-8 1-16,1-13-1 16,4-2 0-16,-3 6 0 15,11-11 0-15,-20-5-1 16,9 1 4-16,8-7-10 15,-3-5-37-15,16-3-31 0,-4-19-66 16,-4-8 81-16</inkml:trace>
  <inkml:trace contextRef="#ctx0" brushRef="#br0" timeOffset="14517.89">15609 6826 1015 0,'-24'-43'498'0,"28"45"-142"16,4-1-103-16,12-1-75 16,-1-1-29-16,21 11-51 15,-2-7-20-15,20 8-24 16,2 10-11-16,-7-17-14 0,23 6-7 15,-12-21-8 1,-4 4-3-16,9-7-4 16,-1-10-1-16,-16 2-18 15,7-10-18-15,-20-3-7 16,-18 15-588-16,-5 8 465 0</inkml:trace>
  <inkml:trace contextRef="#ctx0" brushRef="#br0" timeOffset="38680.619">10651 5656 236 0,'33'-36'144'16,"-28"31"9"-16,-2 2 2 16,1 2-1-16,-3 0-2 0,-1 0-14 15,0 0-2-15,0 0-7 16,0 0-6-16,1-4-13 16,-1 4-7-1,0 0-14-15,1 0-4 16,7-4-3-16,-8 4-2 0,2-2-12 15,1 1-6-15,-3 1-16 16,6-4-9-16,-5 4-10 16,-1-1-4-16,0 1-12 15,0 0-3-15,0 1-4 16,0 6-1-16,-10 22 0 16,-20 43 2-16,18-19 2 15,-14 0 0-15,6 3 1 16,-7 2-2-16,8 2-3 15,-8-13 0-15,4 1-1 16,21-2 1-16,-23-2-1 16,25-3 1-16,-15-7-1 0,-7-4 1 15,18-10-2 1,-19 9 1-16,25-21 6 16,-12-8-6-16,4-10-65 15,16-18-42-15,-9-8 58 0</inkml:trace>
  <inkml:trace contextRef="#ctx0" brushRef="#br0" timeOffset="39308.58">10968 5907 859 0,'-9'-9'387'0,"-2"7"-177"16,22 2-37-16,-25-12-50 15,3 33-15-15,0-19-33 16,-21 12-12-16,13 7-18 16,5-5-6-16,-4 2-8 15,6 1-2-15,2 4-10 16,-2-14-3-16,7 10-4 16,2-8-2-16,7 1-4 0,3 8-3 15,2-12-2-15,3 6 0 16,5-8-1-16,3-6 1 15,-8 2 0-15,12-1 0 16,-10-3 1-16,19 0 0 16,15-10-1-16,-32-6 2 15,12 4-1-15,-9-8 1 16,-15-1-1-16,28-3 0 16,-12 1 1-16,-11-7 0 15,7 4 1-15,-7 5 1 16,-4-4 1-16,-3 19 2 15,-5-4-5-15,-4 0 11 0,-9-8 8 16,-7-1 3-16,5 24 7 16,-11 5-9-16,4 20-9 15,-6-13-2-15,6-4-6 16,-9-6-1-16,8 5-4 16,8 4 0-16,-7 2-11 15,22 0-41-15,-2-12-229 16,1 9 194-16</inkml:trace>
  <inkml:trace contextRef="#ctx0" brushRef="#br0" timeOffset="40976.54">11289 5927 844 0,'33'-59'396'0,"-30"72"-159"16,-4-25-36-16,-2-7-67 16,4 29-33-16,3-10-39 15,-1 4-8-15,1 6-5 16,-4 4 3-16,0-18-3 16,-5 15-5-16,2 6-9 15,-6-25-5-15,-5 26-10 16,5 13-4-16,-9-12-4 15,9 16-1-15,-6-4-3 16,1-11-2-16,6 0-2 16,-7-1-1-16,18 2-1 15,-8-10-1-15,6 10-1 16,-1-9 1-16,-1-5-1 16,1 0 0-16,4-9 0 15,8-2 1-15,9-3-1 0,2-8 1 16,9-2-1-16,4 1-1 15,-17-8 1 1,12 1 0-16,2 4 0 0,3 0 1 16,9-18 0-16,-9 10 1 15,-12-3-1-15,-10 1 0 16,-7 21-1-16,-1-2 1 16,-6-3-3-16,0 13-1 0,-1 4 0 15,-20-1 0-15,3 13 3 16,4-5 1-16,-3 18 0 15,3 0-1-15,14 4 1 16,-13-9 0-16,-9-12-1 16,22-1 1-16,-11-3 0 15,7 13-1-15,16-1 0 16,-10 5 0-16,4-8-1 16,9-6 1-16,-14-9 0 15,8 0 0-15,1-1 0 16,0-1 0-16,17-2 0 15,-7-4-1-15,7 0 2 16,-12-1 0-16,6-1 1 16,8 5 0-16,-18-17-1 15,19-1 0-15,-6-2 0 16,-2-10 1-16,10 7 0 16,-13 0 0-16,3-12-1 0,-8 10-1 15,-3-2 0-15,2 14 0 16,-13 5-1-1,2 7-1-15,-6 12-1 0,-12-22 1 16,3 26 0-16,-2-1 1 16,4 6 1-16,3 11-1 15,3-6 1-15,-4-4 0 16,9-12 0-16,1 4 0 16,7 6 0-16,2-1 0 0,5-4 0 15,6 3-1-15,1-10 1 16,8-1 0-16,6 7-1 15,4 1 1-15,4-13 0 16,-5-7 2-16,-3-14 0 16,0 5 1-16,-6-3 0 15,4 7 0-15,-5 1 1 16,-4-15 0-16,-2-1 1 16,-9 2 0-16,-9-11-1 15,-8 3 1-15,-6 9-3 16,-7-2 1-16,-4 32 3 15,3 9 0-15,-10 2 4 16,2-14 1-16,-4 14-2 16,2 3-1-16,1 1-1 15,3 28-2-15,-7-17-3 16,2-12 0-16,6 15-1 16,3-11 0-16,17 4-1 15,12 11 0-15,-6-8 0 0,5-3 0 16,12 0-9-16,-23-2-22 15,20 0-51-15,-6-3-39 16,2-2 530-16,13-14-336 16</inkml:trace>
  <inkml:trace contextRef="#ctx0" brushRef="#br0" timeOffset="41560.54">12690 5743 1125 0,'3'0'473'0,"-3"0"-261"15,-16 5-23-15,16 5-41 16,-3-13-23-16,0 9-20 15,20-10-9-15,-30 3-7 16,1 3-2-16,-4-7-22 16,-8 18-11-16,5-11-20 15,-14-2-10-15,-3 9-15 16,-6-4-4-16,10-2-3 16,8 18-2-16,-8 1 1 15,25 3-1-15,-13-4-1 16,2-25-1-16,15 14-3 0,-3-4-1 15,17-5-1 1,8 23-1-16,9-20 2 0,11 0-1 16,3 21 0-16,7-13 0 15,0 2-7-15,-12-6-9 16,4 5-8-16,-13 1-4 16,2 2 9-16,-14 2 11 0,-15-6 12 15,-1 7 5 1,-18 0 4-16,-5-6 2 15,-10 3 1-15,-4-4-1 0,-8-3 0 16,-10 2-2-16,15-10-1 16,-12 5 0-16,12-6-3 15,25 2 0-15,-14-2-1 16,16-6 0-16,-6-1 5 16,-13-9-7-16,16 5-53 15,0-5-47-15,19 2-50 16,13 6 77-16</inkml:trace>
  <inkml:trace contextRef="#ctx0" brushRef="#br0" timeOffset="41985.01">13186 5583 931 0,'-22'-12'458'15,"14"-1"-162"-15,-6 7-113 16,11 5-20-16,7-2-66 15,-14 3-32-15,12 13-26 16,-10-2-4-16,-1 14 9 16,3 9 13-16,-5 14 3 15,-4 12-2-15,4 3-7 16,-3 9-13-16,2-18-17 16,-3-5-5-16,-4 2-7 15,7-11 0-15,-15-2-1 16,8-9-1-16,-1-6-1 15,8-8-1-15,12-8 0 16,0-3-11-16,-3-12-56 16,-17-9-36-16,12-6 54 15</inkml:trace>
  <inkml:trace contextRef="#ctx0" brushRef="#br0" timeOffset="42226.54">12826 5815 1273 0,'2'-27'567'16,"22"23"-287"-16,18 14-35 0,8-5-74 16,15 5-47-16,-5-6-53 15,-5-1-23-15,2 11-31 16,2-9-4-1,-6 1 4-15,5-4-5 0,-22-28 59 16,-6 9-366-16,4-23 232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8673" y="397002"/>
            <a:ext cx="11674652" cy="1732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8944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393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7302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933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2532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7614" y="310083"/>
            <a:ext cx="11486515" cy="10020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93014" y="1286001"/>
            <a:ext cx="11433175" cy="35744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6820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6.png"/><Relationship Id="rId4" Type="http://schemas.openxmlformats.org/officeDocument/2006/relationships/customXml" Target="../ink/ink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1.png"/><Relationship Id="rId4" Type="http://schemas.openxmlformats.org/officeDocument/2006/relationships/customXml" Target="../ink/ink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customXml" Target="../ink/ink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3.png"/><Relationship Id="rId4" Type="http://schemas.openxmlformats.org/officeDocument/2006/relationships/customXml" Target="../ink/ink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0.png"/><Relationship Id="rId2" Type="http://schemas.openxmlformats.org/officeDocument/2006/relationships/customXml" Target="../ink/ink19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customXml" Target="../ink/ink20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customXml" Target="../ink/ink2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2.png"/><Relationship Id="rId18" Type="http://schemas.openxmlformats.org/officeDocument/2006/relationships/image" Target="../media/image47.png"/><Relationship Id="rId26" Type="http://schemas.openxmlformats.org/officeDocument/2006/relationships/image" Target="../media/image55.png"/><Relationship Id="rId39" Type="http://schemas.openxmlformats.org/officeDocument/2006/relationships/image" Target="../media/image68.png"/><Relationship Id="rId21" Type="http://schemas.openxmlformats.org/officeDocument/2006/relationships/image" Target="../media/image50.png"/><Relationship Id="rId34" Type="http://schemas.openxmlformats.org/officeDocument/2006/relationships/image" Target="../media/image63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6" Type="http://schemas.openxmlformats.org/officeDocument/2006/relationships/image" Target="../media/image45.png"/><Relationship Id="rId20" Type="http://schemas.openxmlformats.org/officeDocument/2006/relationships/image" Target="../media/image49.png"/><Relationship Id="rId29" Type="http://schemas.openxmlformats.org/officeDocument/2006/relationships/image" Target="../media/image58.png"/><Relationship Id="rId41" Type="http://schemas.openxmlformats.org/officeDocument/2006/relationships/image" Target="../media/image6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24" Type="http://schemas.openxmlformats.org/officeDocument/2006/relationships/image" Target="../media/image53.png"/><Relationship Id="rId32" Type="http://schemas.openxmlformats.org/officeDocument/2006/relationships/image" Target="../media/image61.png"/><Relationship Id="rId37" Type="http://schemas.openxmlformats.org/officeDocument/2006/relationships/image" Target="../media/image66.png"/><Relationship Id="rId40" Type="http://schemas.openxmlformats.org/officeDocument/2006/relationships/customXml" Target="../ink/ink2.xml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23" Type="http://schemas.openxmlformats.org/officeDocument/2006/relationships/image" Target="../media/image52.png"/><Relationship Id="rId28" Type="http://schemas.openxmlformats.org/officeDocument/2006/relationships/image" Target="../media/image57.png"/><Relationship Id="rId36" Type="http://schemas.openxmlformats.org/officeDocument/2006/relationships/image" Target="../media/image65.png"/><Relationship Id="rId10" Type="http://schemas.openxmlformats.org/officeDocument/2006/relationships/image" Target="../media/image39.png"/><Relationship Id="rId19" Type="http://schemas.openxmlformats.org/officeDocument/2006/relationships/image" Target="../media/image48.png"/><Relationship Id="rId31" Type="http://schemas.openxmlformats.org/officeDocument/2006/relationships/image" Target="../media/image60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Relationship Id="rId22" Type="http://schemas.openxmlformats.org/officeDocument/2006/relationships/image" Target="../media/image51.png"/><Relationship Id="rId27" Type="http://schemas.openxmlformats.org/officeDocument/2006/relationships/image" Target="../media/image56.png"/><Relationship Id="rId30" Type="http://schemas.openxmlformats.org/officeDocument/2006/relationships/image" Target="../media/image59.png"/><Relationship Id="rId35" Type="http://schemas.openxmlformats.org/officeDocument/2006/relationships/image" Target="../media/image64.png"/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12" Type="http://schemas.openxmlformats.org/officeDocument/2006/relationships/image" Target="../media/image41.png"/><Relationship Id="rId17" Type="http://schemas.openxmlformats.org/officeDocument/2006/relationships/image" Target="../media/image46.png"/><Relationship Id="rId25" Type="http://schemas.openxmlformats.org/officeDocument/2006/relationships/image" Target="../media/image54.png"/><Relationship Id="rId33" Type="http://schemas.openxmlformats.org/officeDocument/2006/relationships/image" Target="../media/image62.png"/><Relationship Id="rId38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0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0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0.png"/><Relationship Id="rId4" Type="http://schemas.openxmlformats.org/officeDocument/2006/relationships/customXml" Target="../ink/ink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2.png"/><Relationship Id="rId4" Type="http://schemas.openxmlformats.org/officeDocument/2006/relationships/customXml" Target="../ink/ink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4.png"/><Relationship Id="rId4" Type="http://schemas.openxmlformats.org/officeDocument/2006/relationships/customXml" Target="../ink/ink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5.png"/><Relationship Id="rId4" Type="http://schemas.openxmlformats.org/officeDocument/2006/relationships/customXml" Target="../ink/ink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7621" y="146380"/>
            <a:ext cx="10916920" cy="13061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2800" spc="-5" dirty="0"/>
              <a:t>A 0.0200 </a:t>
            </a:r>
            <a:r>
              <a:rPr sz="2800" i="1" spc="-5" dirty="0">
                <a:latin typeface="Calibri"/>
                <a:cs typeface="Calibri"/>
              </a:rPr>
              <a:t>m </a:t>
            </a:r>
            <a:r>
              <a:rPr sz="2800" spc="-5" dirty="0"/>
              <a:t>aqueous </a:t>
            </a:r>
            <a:r>
              <a:rPr sz="2800" spc="-10" dirty="0"/>
              <a:t>solution </a:t>
            </a:r>
            <a:r>
              <a:rPr sz="2800" spc="-5" dirty="0"/>
              <a:t>of an ionic </a:t>
            </a:r>
            <a:r>
              <a:rPr sz="2800" spc="-10" dirty="0"/>
              <a:t>compound, </a:t>
            </a:r>
            <a:r>
              <a:rPr sz="2800" spc="-5" dirty="0"/>
              <a:t>Co(NH</a:t>
            </a:r>
            <a:r>
              <a:rPr sz="2775" spc="-7" baseline="-21021" dirty="0"/>
              <a:t>3</a:t>
            </a:r>
            <a:r>
              <a:rPr sz="2800" spc="-5" dirty="0"/>
              <a:t>)</a:t>
            </a:r>
            <a:r>
              <a:rPr sz="2775" spc="-7" baseline="-21021" dirty="0"/>
              <a:t>4</a:t>
            </a:r>
            <a:r>
              <a:rPr sz="2800" spc="-5" dirty="0"/>
              <a:t>Cl</a:t>
            </a:r>
            <a:r>
              <a:rPr sz="2775" spc="-7" baseline="-21021" dirty="0"/>
              <a:t>3</a:t>
            </a:r>
            <a:r>
              <a:rPr sz="2800" spc="-5" dirty="0"/>
              <a:t>, </a:t>
            </a:r>
            <a:r>
              <a:rPr sz="2800" spc="-25" dirty="0"/>
              <a:t>freezes</a:t>
            </a:r>
            <a:r>
              <a:rPr sz="2800" spc="305" dirty="0"/>
              <a:t> </a:t>
            </a:r>
            <a:r>
              <a:rPr sz="2800" spc="-15" dirty="0"/>
              <a:t>at</a:t>
            </a:r>
            <a:endParaRPr sz="2800" dirty="0">
              <a:latin typeface="Calibri"/>
              <a:cs typeface="Calibri"/>
            </a:endParaRPr>
          </a:p>
          <a:p>
            <a:pPr marL="38100" marR="186055">
              <a:lnSpc>
                <a:spcPct val="100000"/>
              </a:lnSpc>
              <a:spcBef>
                <a:spcPts val="5"/>
              </a:spcBef>
              <a:tabLst>
                <a:tab pos="1784985" algn="l"/>
                <a:tab pos="8938895" algn="l"/>
              </a:tabLst>
            </a:pPr>
            <a:r>
              <a:rPr sz="2800" spc="-5" dirty="0"/>
              <a:t>-0.0640</a:t>
            </a:r>
            <a:r>
              <a:rPr sz="2800" spc="60" dirty="0"/>
              <a:t> </a:t>
            </a:r>
            <a:r>
              <a:rPr sz="2800" spc="-5" dirty="0"/>
              <a:t>°C.	</a:t>
            </a:r>
            <a:r>
              <a:rPr sz="2800" spc="-10" dirty="0"/>
              <a:t>What </a:t>
            </a:r>
            <a:r>
              <a:rPr sz="2800" spc="-5" dirty="0"/>
              <a:t>is the </a:t>
            </a:r>
            <a:r>
              <a:rPr sz="2800" spc="-10" dirty="0"/>
              <a:t>van’t </a:t>
            </a:r>
            <a:r>
              <a:rPr sz="2800" spc="-15" dirty="0"/>
              <a:t>Hoff </a:t>
            </a:r>
            <a:r>
              <a:rPr sz="2800" spc="-20" dirty="0"/>
              <a:t>factor </a:t>
            </a:r>
            <a:r>
              <a:rPr sz="2800" spc="-25" dirty="0"/>
              <a:t>for</a:t>
            </a:r>
            <a:r>
              <a:rPr sz="2800" spc="125" dirty="0"/>
              <a:t> </a:t>
            </a:r>
            <a:r>
              <a:rPr sz="2800" spc="-5" dirty="0"/>
              <a:t>this</a:t>
            </a:r>
            <a:r>
              <a:rPr sz="2800" spc="25" dirty="0"/>
              <a:t> </a:t>
            </a:r>
            <a:r>
              <a:rPr sz="2800" spc="-10" dirty="0"/>
              <a:t>compound?	K</a:t>
            </a:r>
            <a:r>
              <a:rPr sz="2775" spc="-15" baseline="-21021" dirty="0"/>
              <a:t>fp </a:t>
            </a:r>
            <a:r>
              <a:rPr sz="2800" spc="-25" dirty="0"/>
              <a:t>for </a:t>
            </a:r>
            <a:r>
              <a:rPr sz="2800" spc="-20" dirty="0"/>
              <a:t>water  </a:t>
            </a:r>
            <a:r>
              <a:rPr sz="2800" spc="-5" dirty="0"/>
              <a:t>is -1.86.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11400790" y="6427114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8</a:t>
            </a: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892680" y="1583308"/>
            <a:ext cx="782144" cy="47828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864739" y="1679194"/>
            <a:ext cx="194022" cy="119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322192" y="1621663"/>
            <a:ext cx="555752" cy="4312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089019" y="1703070"/>
            <a:ext cx="288289" cy="1536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600955" y="1707260"/>
            <a:ext cx="88392" cy="16065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677790" y="1578610"/>
            <a:ext cx="27305" cy="54610"/>
          </a:xfrm>
          <a:custGeom>
            <a:avLst/>
            <a:gdLst/>
            <a:ahLst/>
            <a:cxnLst/>
            <a:rect l="l" t="t" r="r" b="b"/>
            <a:pathLst>
              <a:path w="27304" h="54610">
                <a:moveTo>
                  <a:pt x="10210" y="54367"/>
                </a:moveTo>
                <a:lnTo>
                  <a:pt x="10413" y="54482"/>
                </a:lnTo>
                <a:lnTo>
                  <a:pt x="12446" y="54428"/>
                </a:lnTo>
                <a:lnTo>
                  <a:pt x="10210" y="54367"/>
                </a:lnTo>
                <a:close/>
              </a:path>
              <a:path w="27304" h="54610">
                <a:moveTo>
                  <a:pt x="14681" y="54367"/>
                </a:moveTo>
                <a:lnTo>
                  <a:pt x="12446" y="54428"/>
                </a:lnTo>
                <a:lnTo>
                  <a:pt x="14478" y="54482"/>
                </a:lnTo>
                <a:lnTo>
                  <a:pt x="14681" y="54367"/>
                </a:lnTo>
                <a:close/>
              </a:path>
              <a:path w="27304" h="54610">
                <a:moveTo>
                  <a:pt x="18287" y="29972"/>
                </a:moveTo>
                <a:lnTo>
                  <a:pt x="6604" y="29972"/>
                </a:lnTo>
                <a:lnTo>
                  <a:pt x="1778" y="34289"/>
                </a:lnTo>
                <a:lnTo>
                  <a:pt x="1185" y="38833"/>
                </a:lnTo>
                <a:lnTo>
                  <a:pt x="1163" y="40766"/>
                </a:lnTo>
                <a:lnTo>
                  <a:pt x="1524" y="44195"/>
                </a:lnTo>
                <a:lnTo>
                  <a:pt x="649" y="44195"/>
                </a:lnTo>
                <a:lnTo>
                  <a:pt x="12446" y="54428"/>
                </a:lnTo>
                <a:lnTo>
                  <a:pt x="14702" y="54355"/>
                </a:lnTo>
                <a:lnTo>
                  <a:pt x="17743" y="52632"/>
                </a:lnTo>
                <a:lnTo>
                  <a:pt x="18796" y="51942"/>
                </a:lnTo>
                <a:lnTo>
                  <a:pt x="22253" y="49753"/>
                </a:lnTo>
                <a:lnTo>
                  <a:pt x="23582" y="47315"/>
                </a:lnTo>
                <a:lnTo>
                  <a:pt x="24359" y="45556"/>
                </a:lnTo>
                <a:lnTo>
                  <a:pt x="24242" y="44195"/>
                </a:lnTo>
                <a:lnTo>
                  <a:pt x="1524" y="44195"/>
                </a:lnTo>
                <a:lnTo>
                  <a:pt x="820" y="42202"/>
                </a:lnTo>
                <a:lnTo>
                  <a:pt x="24071" y="42202"/>
                </a:lnTo>
                <a:lnTo>
                  <a:pt x="23981" y="40766"/>
                </a:lnTo>
                <a:lnTo>
                  <a:pt x="23875" y="40131"/>
                </a:lnTo>
                <a:lnTo>
                  <a:pt x="23734" y="38833"/>
                </a:lnTo>
                <a:lnTo>
                  <a:pt x="23241" y="36956"/>
                </a:lnTo>
                <a:lnTo>
                  <a:pt x="23113" y="36956"/>
                </a:lnTo>
                <a:lnTo>
                  <a:pt x="22479" y="34798"/>
                </a:lnTo>
                <a:lnTo>
                  <a:pt x="22669" y="34798"/>
                </a:lnTo>
                <a:lnTo>
                  <a:pt x="22695" y="34162"/>
                </a:lnTo>
                <a:lnTo>
                  <a:pt x="22685" y="33805"/>
                </a:lnTo>
                <a:lnTo>
                  <a:pt x="18287" y="29972"/>
                </a:lnTo>
                <a:close/>
              </a:path>
              <a:path w="27304" h="54610">
                <a:moveTo>
                  <a:pt x="7148" y="52632"/>
                </a:moveTo>
                <a:lnTo>
                  <a:pt x="9779" y="54355"/>
                </a:lnTo>
                <a:lnTo>
                  <a:pt x="10210" y="54367"/>
                </a:lnTo>
                <a:lnTo>
                  <a:pt x="7148" y="52632"/>
                </a:lnTo>
                <a:close/>
              </a:path>
              <a:path w="27304" h="54610">
                <a:moveTo>
                  <a:pt x="17743" y="52632"/>
                </a:moveTo>
                <a:lnTo>
                  <a:pt x="14681" y="54367"/>
                </a:lnTo>
                <a:lnTo>
                  <a:pt x="15112" y="54355"/>
                </a:lnTo>
                <a:lnTo>
                  <a:pt x="17743" y="52632"/>
                </a:lnTo>
                <a:close/>
              </a:path>
              <a:path w="27304" h="54610">
                <a:moveTo>
                  <a:pt x="2574" y="49635"/>
                </a:moveTo>
                <a:lnTo>
                  <a:pt x="2794" y="50037"/>
                </a:lnTo>
                <a:lnTo>
                  <a:pt x="6604" y="52324"/>
                </a:lnTo>
                <a:lnTo>
                  <a:pt x="7148" y="52632"/>
                </a:lnTo>
                <a:lnTo>
                  <a:pt x="2574" y="49635"/>
                </a:lnTo>
                <a:close/>
              </a:path>
              <a:path w="27304" h="54610">
                <a:moveTo>
                  <a:pt x="22253" y="49753"/>
                </a:moveTo>
                <a:lnTo>
                  <a:pt x="18796" y="51942"/>
                </a:lnTo>
                <a:lnTo>
                  <a:pt x="17743" y="52632"/>
                </a:lnTo>
                <a:lnTo>
                  <a:pt x="18287" y="52324"/>
                </a:lnTo>
                <a:lnTo>
                  <a:pt x="22098" y="50037"/>
                </a:lnTo>
                <a:lnTo>
                  <a:pt x="22253" y="49753"/>
                </a:lnTo>
                <a:close/>
              </a:path>
              <a:path w="27304" h="54610">
                <a:moveTo>
                  <a:pt x="23582" y="47315"/>
                </a:moveTo>
                <a:lnTo>
                  <a:pt x="22253" y="49753"/>
                </a:lnTo>
                <a:lnTo>
                  <a:pt x="22606" y="49529"/>
                </a:lnTo>
                <a:lnTo>
                  <a:pt x="23582" y="47315"/>
                </a:lnTo>
                <a:close/>
              </a:path>
              <a:path w="27304" h="54610">
                <a:moveTo>
                  <a:pt x="1759" y="48142"/>
                </a:moveTo>
                <a:lnTo>
                  <a:pt x="2412" y="49529"/>
                </a:lnTo>
                <a:lnTo>
                  <a:pt x="2574" y="49635"/>
                </a:lnTo>
                <a:lnTo>
                  <a:pt x="1759" y="48142"/>
                </a:lnTo>
                <a:close/>
              </a:path>
              <a:path w="27304" h="54610">
                <a:moveTo>
                  <a:pt x="534" y="45538"/>
                </a:moveTo>
                <a:lnTo>
                  <a:pt x="508" y="45847"/>
                </a:lnTo>
                <a:lnTo>
                  <a:pt x="1759" y="48142"/>
                </a:lnTo>
                <a:lnTo>
                  <a:pt x="534" y="45538"/>
                </a:lnTo>
                <a:close/>
              </a:path>
              <a:path w="27304" h="54610">
                <a:moveTo>
                  <a:pt x="24359" y="45556"/>
                </a:moveTo>
                <a:lnTo>
                  <a:pt x="23582" y="47315"/>
                </a:lnTo>
                <a:lnTo>
                  <a:pt x="24384" y="45847"/>
                </a:lnTo>
                <a:lnTo>
                  <a:pt x="24359" y="45556"/>
                </a:lnTo>
                <a:close/>
              </a:path>
              <a:path w="27304" h="54610">
                <a:moveTo>
                  <a:pt x="24003" y="40893"/>
                </a:moveTo>
                <a:lnTo>
                  <a:pt x="24071" y="42202"/>
                </a:lnTo>
                <a:lnTo>
                  <a:pt x="24359" y="45556"/>
                </a:lnTo>
                <a:lnTo>
                  <a:pt x="24391" y="44195"/>
                </a:lnTo>
                <a:lnTo>
                  <a:pt x="24003" y="40893"/>
                </a:lnTo>
                <a:close/>
              </a:path>
              <a:path w="27304" h="54610">
                <a:moveTo>
                  <a:pt x="757" y="42011"/>
                </a:moveTo>
                <a:lnTo>
                  <a:pt x="381" y="45212"/>
                </a:lnTo>
                <a:lnTo>
                  <a:pt x="534" y="45538"/>
                </a:lnTo>
                <a:lnTo>
                  <a:pt x="649" y="44195"/>
                </a:lnTo>
                <a:lnTo>
                  <a:pt x="757" y="42011"/>
                </a:lnTo>
                <a:close/>
              </a:path>
              <a:path w="27304" h="54610">
                <a:moveTo>
                  <a:pt x="1060" y="39791"/>
                </a:moveTo>
                <a:lnTo>
                  <a:pt x="910" y="40766"/>
                </a:lnTo>
                <a:lnTo>
                  <a:pt x="820" y="42202"/>
                </a:lnTo>
                <a:lnTo>
                  <a:pt x="1524" y="44195"/>
                </a:lnTo>
                <a:lnTo>
                  <a:pt x="1060" y="39791"/>
                </a:lnTo>
                <a:close/>
              </a:path>
              <a:path w="27304" h="54610">
                <a:moveTo>
                  <a:pt x="6339" y="13480"/>
                </a:moveTo>
                <a:lnTo>
                  <a:pt x="4445" y="16890"/>
                </a:lnTo>
                <a:lnTo>
                  <a:pt x="3810" y="18287"/>
                </a:lnTo>
                <a:lnTo>
                  <a:pt x="2032" y="22860"/>
                </a:lnTo>
                <a:lnTo>
                  <a:pt x="1778" y="23875"/>
                </a:lnTo>
                <a:lnTo>
                  <a:pt x="508" y="28575"/>
                </a:lnTo>
                <a:lnTo>
                  <a:pt x="126" y="31114"/>
                </a:lnTo>
                <a:lnTo>
                  <a:pt x="0" y="36956"/>
                </a:lnTo>
                <a:lnTo>
                  <a:pt x="425" y="40131"/>
                </a:lnTo>
                <a:lnTo>
                  <a:pt x="757" y="42011"/>
                </a:lnTo>
                <a:lnTo>
                  <a:pt x="888" y="40766"/>
                </a:lnTo>
                <a:lnTo>
                  <a:pt x="1016" y="40131"/>
                </a:lnTo>
                <a:lnTo>
                  <a:pt x="1778" y="34289"/>
                </a:lnTo>
                <a:lnTo>
                  <a:pt x="6604" y="29972"/>
                </a:lnTo>
                <a:lnTo>
                  <a:pt x="23151" y="29972"/>
                </a:lnTo>
                <a:lnTo>
                  <a:pt x="23241" y="29337"/>
                </a:lnTo>
                <a:lnTo>
                  <a:pt x="24075" y="25907"/>
                </a:lnTo>
                <a:lnTo>
                  <a:pt x="24384" y="24637"/>
                </a:lnTo>
                <a:lnTo>
                  <a:pt x="25781" y="21081"/>
                </a:lnTo>
                <a:lnTo>
                  <a:pt x="26098" y="18923"/>
                </a:lnTo>
                <a:lnTo>
                  <a:pt x="16637" y="18923"/>
                </a:lnTo>
                <a:lnTo>
                  <a:pt x="11684" y="17399"/>
                </a:lnTo>
                <a:lnTo>
                  <a:pt x="10221" y="14731"/>
                </a:lnTo>
                <a:lnTo>
                  <a:pt x="5969" y="14731"/>
                </a:lnTo>
                <a:lnTo>
                  <a:pt x="6339" y="13480"/>
                </a:lnTo>
                <a:close/>
              </a:path>
              <a:path w="27304" h="54610">
                <a:moveTo>
                  <a:pt x="1016" y="40131"/>
                </a:moveTo>
                <a:lnTo>
                  <a:pt x="888" y="40766"/>
                </a:lnTo>
                <a:lnTo>
                  <a:pt x="1016" y="40131"/>
                </a:lnTo>
                <a:close/>
              </a:path>
              <a:path w="27304" h="54610">
                <a:moveTo>
                  <a:pt x="23734" y="38833"/>
                </a:moveTo>
                <a:lnTo>
                  <a:pt x="23875" y="40131"/>
                </a:lnTo>
                <a:lnTo>
                  <a:pt x="24003" y="40893"/>
                </a:lnTo>
                <a:lnTo>
                  <a:pt x="23946" y="39791"/>
                </a:lnTo>
                <a:lnTo>
                  <a:pt x="23875" y="39369"/>
                </a:lnTo>
                <a:lnTo>
                  <a:pt x="23734" y="38833"/>
                </a:lnTo>
                <a:close/>
              </a:path>
              <a:path w="27304" h="54610">
                <a:moveTo>
                  <a:pt x="1115" y="39369"/>
                </a:moveTo>
                <a:lnTo>
                  <a:pt x="1060" y="39791"/>
                </a:lnTo>
                <a:lnTo>
                  <a:pt x="1115" y="39369"/>
                </a:lnTo>
                <a:close/>
              </a:path>
              <a:path w="27304" h="54610">
                <a:moveTo>
                  <a:pt x="22685" y="33805"/>
                </a:moveTo>
                <a:lnTo>
                  <a:pt x="22712" y="34751"/>
                </a:lnTo>
                <a:lnTo>
                  <a:pt x="22979" y="36214"/>
                </a:lnTo>
                <a:lnTo>
                  <a:pt x="23241" y="36956"/>
                </a:lnTo>
                <a:lnTo>
                  <a:pt x="23734" y="38833"/>
                </a:lnTo>
                <a:lnTo>
                  <a:pt x="23241" y="34289"/>
                </a:lnTo>
                <a:lnTo>
                  <a:pt x="22685" y="33805"/>
                </a:lnTo>
                <a:close/>
              </a:path>
              <a:path w="27304" h="54610">
                <a:moveTo>
                  <a:pt x="22479" y="34798"/>
                </a:moveTo>
                <a:lnTo>
                  <a:pt x="23113" y="36956"/>
                </a:lnTo>
                <a:lnTo>
                  <a:pt x="22979" y="36214"/>
                </a:lnTo>
                <a:lnTo>
                  <a:pt x="22479" y="34798"/>
                </a:lnTo>
                <a:close/>
              </a:path>
              <a:path w="27304" h="54610">
                <a:moveTo>
                  <a:pt x="22979" y="36214"/>
                </a:moveTo>
                <a:lnTo>
                  <a:pt x="23113" y="36956"/>
                </a:lnTo>
                <a:lnTo>
                  <a:pt x="23241" y="36956"/>
                </a:lnTo>
                <a:lnTo>
                  <a:pt x="22979" y="36214"/>
                </a:lnTo>
                <a:close/>
              </a:path>
              <a:path w="27304" h="54610">
                <a:moveTo>
                  <a:pt x="22836" y="35432"/>
                </a:moveTo>
                <a:lnTo>
                  <a:pt x="22703" y="35432"/>
                </a:lnTo>
                <a:lnTo>
                  <a:pt x="22979" y="36214"/>
                </a:lnTo>
                <a:lnTo>
                  <a:pt x="22836" y="35432"/>
                </a:lnTo>
                <a:close/>
              </a:path>
              <a:path w="27304" h="54610">
                <a:moveTo>
                  <a:pt x="22669" y="34798"/>
                </a:moveTo>
                <a:lnTo>
                  <a:pt x="22479" y="34798"/>
                </a:lnTo>
                <a:lnTo>
                  <a:pt x="22703" y="35432"/>
                </a:lnTo>
                <a:lnTo>
                  <a:pt x="22669" y="34798"/>
                </a:lnTo>
                <a:close/>
              </a:path>
              <a:path w="27304" h="54610">
                <a:moveTo>
                  <a:pt x="22712" y="34751"/>
                </a:moveTo>
                <a:lnTo>
                  <a:pt x="22733" y="35432"/>
                </a:lnTo>
                <a:lnTo>
                  <a:pt x="22712" y="34751"/>
                </a:lnTo>
                <a:close/>
              </a:path>
              <a:path w="27304" h="54610">
                <a:moveTo>
                  <a:pt x="22695" y="34162"/>
                </a:moveTo>
                <a:lnTo>
                  <a:pt x="22712" y="34751"/>
                </a:lnTo>
                <a:lnTo>
                  <a:pt x="22695" y="34162"/>
                </a:lnTo>
                <a:close/>
              </a:path>
              <a:path w="27304" h="54610">
                <a:moveTo>
                  <a:pt x="22650" y="32622"/>
                </a:moveTo>
                <a:lnTo>
                  <a:pt x="22479" y="33527"/>
                </a:lnTo>
                <a:lnTo>
                  <a:pt x="22685" y="33805"/>
                </a:lnTo>
                <a:lnTo>
                  <a:pt x="22650" y="32622"/>
                </a:lnTo>
                <a:close/>
              </a:path>
              <a:path w="27304" h="54610">
                <a:moveTo>
                  <a:pt x="23151" y="29972"/>
                </a:moveTo>
                <a:lnTo>
                  <a:pt x="18287" y="29972"/>
                </a:lnTo>
                <a:lnTo>
                  <a:pt x="22366" y="33527"/>
                </a:lnTo>
                <a:lnTo>
                  <a:pt x="22606" y="31114"/>
                </a:lnTo>
                <a:lnTo>
                  <a:pt x="22935" y="31114"/>
                </a:lnTo>
                <a:lnTo>
                  <a:pt x="23151" y="29972"/>
                </a:lnTo>
                <a:close/>
              </a:path>
              <a:path w="27304" h="54610">
                <a:moveTo>
                  <a:pt x="22935" y="31114"/>
                </a:moveTo>
                <a:lnTo>
                  <a:pt x="22606" y="31114"/>
                </a:lnTo>
                <a:lnTo>
                  <a:pt x="22650" y="32622"/>
                </a:lnTo>
                <a:lnTo>
                  <a:pt x="22935" y="31114"/>
                </a:lnTo>
                <a:close/>
              </a:path>
              <a:path w="27304" h="54610">
                <a:moveTo>
                  <a:pt x="23368" y="28828"/>
                </a:moveTo>
                <a:lnTo>
                  <a:pt x="23241" y="29337"/>
                </a:lnTo>
                <a:lnTo>
                  <a:pt x="23368" y="28828"/>
                </a:lnTo>
                <a:close/>
              </a:path>
              <a:path w="27304" h="54610">
                <a:moveTo>
                  <a:pt x="24384" y="24637"/>
                </a:moveTo>
                <a:lnTo>
                  <a:pt x="24003" y="25907"/>
                </a:lnTo>
                <a:lnTo>
                  <a:pt x="24215" y="25332"/>
                </a:lnTo>
                <a:lnTo>
                  <a:pt x="24384" y="24637"/>
                </a:lnTo>
                <a:close/>
              </a:path>
              <a:path w="27304" h="54610">
                <a:moveTo>
                  <a:pt x="24215" y="25332"/>
                </a:moveTo>
                <a:lnTo>
                  <a:pt x="24003" y="25907"/>
                </a:lnTo>
                <a:lnTo>
                  <a:pt x="24215" y="25332"/>
                </a:lnTo>
                <a:close/>
              </a:path>
              <a:path w="27304" h="54610">
                <a:moveTo>
                  <a:pt x="24470" y="24637"/>
                </a:moveTo>
                <a:lnTo>
                  <a:pt x="24215" y="25332"/>
                </a:lnTo>
                <a:lnTo>
                  <a:pt x="24470" y="24637"/>
                </a:lnTo>
                <a:close/>
              </a:path>
              <a:path w="27304" h="54610">
                <a:moveTo>
                  <a:pt x="15740" y="611"/>
                </a:moveTo>
                <a:lnTo>
                  <a:pt x="7488" y="9629"/>
                </a:lnTo>
                <a:lnTo>
                  <a:pt x="9534" y="13480"/>
                </a:lnTo>
                <a:lnTo>
                  <a:pt x="11684" y="17399"/>
                </a:lnTo>
                <a:lnTo>
                  <a:pt x="16637" y="18923"/>
                </a:lnTo>
                <a:lnTo>
                  <a:pt x="23368" y="15366"/>
                </a:lnTo>
                <a:lnTo>
                  <a:pt x="25908" y="13969"/>
                </a:lnTo>
                <a:lnTo>
                  <a:pt x="26162" y="13462"/>
                </a:lnTo>
                <a:lnTo>
                  <a:pt x="26135" y="12318"/>
                </a:lnTo>
                <a:lnTo>
                  <a:pt x="25908" y="10160"/>
                </a:lnTo>
                <a:lnTo>
                  <a:pt x="24764" y="6857"/>
                </a:lnTo>
                <a:lnTo>
                  <a:pt x="22312" y="2379"/>
                </a:lnTo>
                <a:lnTo>
                  <a:pt x="19050" y="1524"/>
                </a:lnTo>
                <a:lnTo>
                  <a:pt x="15740" y="611"/>
                </a:lnTo>
                <a:close/>
              </a:path>
              <a:path w="27304" h="54610">
                <a:moveTo>
                  <a:pt x="26288" y="13208"/>
                </a:moveTo>
                <a:lnTo>
                  <a:pt x="25908" y="13969"/>
                </a:lnTo>
                <a:lnTo>
                  <a:pt x="23368" y="15366"/>
                </a:lnTo>
                <a:lnTo>
                  <a:pt x="16637" y="18923"/>
                </a:lnTo>
                <a:lnTo>
                  <a:pt x="26098" y="18923"/>
                </a:lnTo>
                <a:lnTo>
                  <a:pt x="26322" y="17399"/>
                </a:lnTo>
                <a:lnTo>
                  <a:pt x="26288" y="13208"/>
                </a:lnTo>
                <a:close/>
              </a:path>
              <a:path w="27304" h="54610">
                <a:moveTo>
                  <a:pt x="6985" y="12318"/>
                </a:moveTo>
                <a:lnTo>
                  <a:pt x="6339" y="13480"/>
                </a:lnTo>
                <a:lnTo>
                  <a:pt x="5969" y="14731"/>
                </a:lnTo>
                <a:lnTo>
                  <a:pt x="6985" y="12318"/>
                </a:lnTo>
                <a:close/>
              </a:path>
              <a:path w="27304" h="54610">
                <a:moveTo>
                  <a:pt x="8917" y="12318"/>
                </a:moveTo>
                <a:lnTo>
                  <a:pt x="6985" y="12318"/>
                </a:lnTo>
                <a:lnTo>
                  <a:pt x="5969" y="14731"/>
                </a:lnTo>
                <a:lnTo>
                  <a:pt x="10221" y="14731"/>
                </a:lnTo>
                <a:lnTo>
                  <a:pt x="8917" y="12318"/>
                </a:lnTo>
                <a:close/>
              </a:path>
              <a:path w="27304" h="54610">
                <a:moveTo>
                  <a:pt x="7488" y="9629"/>
                </a:moveTo>
                <a:lnTo>
                  <a:pt x="7366" y="9905"/>
                </a:lnTo>
                <a:lnTo>
                  <a:pt x="6985" y="11302"/>
                </a:lnTo>
                <a:lnTo>
                  <a:pt x="6339" y="13480"/>
                </a:lnTo>
                <a:lnTo>
                  <a:pt x="6985" y="12318"/>
                </a:lnTo>
                <a:lnTo>
                  <a:pt x="8917" y="12318"/>
                </a:lnTo>
                <a:lnTo>
                  <a:pt x="7488" y="9629"/>
                </a:lnTo>
                <a:close/>
              </a:path>
              <a:path w="27304" h="54610">
                <a:moveTo>
                  <a:pt x="22312" y="2379"/>
                </a:moveTo>
                <a:lnTo>
                  <a:pt x="24764" y="6857"/>
                </a:lnTo>
                <a:lnTo>
                  <a:pt x="25908" y="10160"/>
                </a:lnTo>
                <a:lnTo>
                  <a:pt x="26162" y="12573"/>
                </a:lnTo>
                <a:lnTo>
                  <a:pt x="26288" y="13208"/>
                </a:lnTo>
                <a:lnTo>
                  <a:pt x="27241" y="11302"/>
                </a:lnTo>
                <a:lnTo>
                  <a:pt x="27143" y="9398"/>
                </a:lnTo>
                <a:lnTo>
                  <a:pt x="27050" y="8381"/>
                </a:lnTo>
                <a:lnTo>
                  <a:pt x="26670" y="5461"/>
                </a:lnTo>
                <a:lnTo>
                  <a:pt x="24764" y="3048"/>
                </a:lnTo>
                <a:lnTo>
                  <a:pt x="22312" y="2379"/>
                </a:lnTo>
                <a:close/>
              </a:path>
              <a:path w="27304" h="54610">
                <a:moveTo>
                  <a:pt x="10758" y="3322"/>
                </a:moveTo>
                <a:lnTo>
                  <a:pt x="8762" y="4444"/>
                </a:lnTo>
                <a:lnTo>
                  <a:pt x="7366" y="9398"/>
                </a:lnTo>
                <a:lnTo>
                  <a:pt x="7488" y="9629"/>
                </a:lnTo>
                <a:lnTo>
                  <a:pt x="8382" y="7619"/>
                </a:lnTo>
                <a:lnTo>
                  <a:pt x="8762" y="6857"/>
                </a:lnTo>
                <a:lnTo>
                  <a:pt x="9525" y="5461"/>
                </a:lnTo>
                <a:lnTo>
                  <a:pt x="10758" y="3322"/>
                </a:lnTo>
                <a:close/>
              </a:path>
              <a:path w="27304" h="54610">
                <a:moveTo>
                  <a:pt x="15367" y="507"/>
                </a:moveTo>
                <a:lnTo>
                  <a:pt x="11430" y="2159"/>
                </a:lnTo>
                <a:lnTo>
                  <a:pt x="10758" y="3322"/>
                </a:lnTo>
                <a:lnTo>
                  <a:pt x="12826" y="2159"/>
                </a:lnTo>
                <a:lnTo>
                  <a:pt x="15740" y="611"/>
                </a:lnTo>
                <a:lnTo>
                  <a:pt x="15367" y="507"/>
                </a:lnTo>
                <a:close/>
              </a:path>
              <a:path w="27304" h="54610">
                <a:moveTo>
                  <a:pt x="16891" y="0"/>
                </a:moveTo>
                <a:lnTo>
                  <a:pt x="15740" y="611"/>
                </a:lnTo>
                <a:lnTo>
                  <a:pt x="19050" y="1524"/>
                </a:lnTo>
                <a:lnTo>
                  <a:pt x="22312" y="2379"/>
                </a:lnTo>
                <a:lnTo>
                  <a:pt x="21844" y="1524"/>
                </a:lnTo>
                <a:lnTo>
                  <a:pt x="16891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076069" y="2704845"/>
            <a:ext cx="72770" cy="19265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136139" y="2552700"/>
            <a:ext cx="34417" cy="579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398522" y="2772536"/>
            <a:ext cx="186435" cy="10947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803398" y="2782823"/>
            <a:ext cx="237362" cy="3962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165475" y="2701798"/>
            <a:ext cx="309117" cy="20955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562222" y="2703448"/>
            <a:ext cx="820141" cy="19570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84687" y="2653410"/>
            <a:ext cx="88992" cy="6375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691507" y="2716657"/>
            <a:ext cx="218947" cy="1905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807970" y="3006725"/>
            <a:ext cx="3144716" cy="7467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718561" y="3206242"/>
            <a:ext cx="244094" cy="22987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049016" y="3239770"/>
            <a:ext cx="137413" cy="16217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251580" y="3230117"/>
            <a:ext cx="303276" cy="18796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679316" y="3187192"/>
            <a:ext cx="1723644" cy="49174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470144" y="3316604"/>
            <a:ext cx="256997" cy="142239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812916" y="3170047"/>
            <a:ext cx="152400" cy="322452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348476" y="2901823"/>
            <a:ext cx="187959" cy="145668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6764073" y="2861182"/>
            <a:ext cx="157807" cy="208279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7004684" y="2870835"/>
            <a:ext cx="429387" cy="222757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5FF9423-057A-4B44-9171-D030C31F4FE9}"/>
              </a:ext>
            </a:extLst>
          </p:cNvPr>
          <p:cNvSpPr/>
          <p:nvPr/>
        </p:nvSpPr>
        <p:spPr>
          <a:xfrm>
            <a:off x="552450" y="447586"/>
            <a:ext cx="114871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Place the following solutions in order of </a:t>
            </a:r>
            <a:r>
              <a:rPr lang="en-US" sz="2800" b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decreasing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osmotic pressure.</a:t>
            </a:r>
          </a:p>
          <a:p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>
              <a:tabLst>
                <a:tab pos="457200" algn="l"/>
                <a:tab pos="1930400" algn="l"/>
                <a:tab pos="3302000" algn="l"/>
              </a:tabLst>
            </a:pP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	I. 0.15 M 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6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	II. 0.15 M BaCl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	III. 0.15 M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NaI</a:t>
            </a:r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>
              <a:tabLst>
                <a:tab pos="457200" algn="l"/>
                <a:tab pos="1930400" algn="l"/>
                <a:tab pos="3302000" algn="l"/>
              </a:tabLst>
            </a:pP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II &gt; III &gt; I</a:t>
            </a:r>
            <a:endParaRPr lang="en-US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>
              <a:tabLst>
                <a:tab pos="457200" algn="l"/>
                <a:tab pos="1930400" algn="l"/>
                <a:tab pos="3302000" algn="l"/>
              </a:tabLst>
            </a:pP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306742E-79D9-42D2-83F9-64904AB61734}"/>
                  </a:ext>
                </a:extLst>
              </p14:cNvPr>
              <p14:cNvContentPartPr/>
              <p14:nvPr/>
            </p14:nvContentPartPr>
            <p14:xfrm>
              <a:off x="314640" y="2098800"/>
              <a:ext cx="2170800" cy="6166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306742E-79D9-42D2-83F9-64904AB6173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5280" y="2089440"/>
                <a:ext cx="2189520" cy="63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94B8F4F-73CF-4BAD-AC70-6FDBAE05C168}"/>
                  </a:ext>
                </a:extLst>
              </p14:cNvPr>
              <p14:cNvContentPartPr/>
              <p14:nvPr/>
            </p14:nvContentPartPr>
            <p14:xfrm>
              <a:off x="1993320" y="971280"/>
              <a:ext cx="6590520" cy="33120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94B8F4F-73CF-4BAD-AC70-6FDBAE05C16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983960" y="961920"/>
                <a:ext cx="6609240" cy="349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10031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B57D0FB-1C90-4918-B71D-D8F9FD2234C5}"/>
              </a:ext>
            </a:extLst>
          </p:cNvPr>
          <p:cNvSpPr/>
          <p:nvPr/>
        </p:nvSpPr>
        <p:spPr>
          <a:xfrm>
            <a:off x="438150" y="558969"/>
            <a:ext cx="113157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The osmotic pressure of a solution formed by dissolving 25.0 mg of aspirin (C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9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8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 in enough water to make 0.250 L of solution at 25 °C is ________ atm.</a:t>
            </a:r>
          </a:p>
          <a:p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05DB438-5E30-48CD-A058-CACDC5DF0EDC}"/>
                  </a:ext>
                </a:extLst>
              </p14:cNvPr>
              <p14:cNvContentPartPr/>
              <p14:nvPr/>
            </p14:nvContentPartPr>
            <p14:xfrm>
              <a:off x="586440" y="1496520"/>
              <a:ext cx="6274800" cy="29516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05DB438-5E30-48CD-A058-CACDC5DF0ED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7080" y="1487160"/>
                <a:ext cx="6293520" cy="2970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D712713-A1DC-41BB-B2F4-22A0F822701C}"/>
                  </a:ext>
                </a:extLst>
              </p14:cNvPr>
              <p14:cNvContentPartPr/>
              <p14:nvPr/>
            </p14:nvContentPartPr>
            <p14:xfrm>
              <a:off x="747000" y="4646880"/>
              <a:ext cx="10185120" cy="7779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D712713-A1DC-41BB-B2F4-22A0F822701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7640" y="4637520"/>
                <a:ext cx="10203840" cy="796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44911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ED205EB-FAAB-47C6-8051-B07AD536753F}"/>
              </a:ext>
            </a:extLst>
          </p:cNvPr>
          <p:cNvSpPr/>
          <p:nvPr/>
        </p:nvSpPr>
        <p:spPr>
          <a:xfrm>
            <a:off x="514350" y="364004"/>
            <a:ext cx="111061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 solution is prepared by dissolving 7.00 g of glycerin (C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8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 in 201 g of ethanol (C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5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OH). The freezing point of the solution is ________°C. The freezing point of pure ethanol is -114.6 °C at 1 atm. The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molal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-freezing-point-depression constant (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</a:t>
            </a:r>
            <a:r>
              <a:rPr lang="en-US" sz="2800" baseline="-250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f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 for ethanol is 1.99 °C/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 </a:t>
            </a:r>
          </a:p>
          <a:p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5F5C202-34C0-44E2-94A5-726023C9EC3F}"/>
                  </a:ext>
                </a:extLst>
              </p14:cNvPr>
              <p14:cNvContentPartPr/>
              <p14:nvPr/>
            </p14:nvContentPartPr>
            <p14:xfrm>
              <a:off x="744120" y="2214720"/>
              <a:ext cx="9030240" cy="40737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5F5C202-34C0-44E2-94A5-726023C9EC3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4760" y="2205360"/>
                <a:ext cx="9048960" cy="409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064D75B8-CCEA-4B2D-AFF4-F5A71A6DF339}"/>
                  </a:ext>
                </a:extLst>
              </p14:cNvPr>
              <p14:cNvContentPartPr/>
              <p14:nvPr/>
            </p14:nvContentPartPr>
            <p14:xfrm>
              <a:off x="7479000" y="4075560"/>
              <a:ext cx="2052360" cy="8956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064D75B8-CCEA-4B2D-AFF4-F5A71A6DF33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469640" y="4066200"/>
                <a:ext cx="2071080" cy="914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766799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BE3B07B-D9F0-4DC5-8C7B-172F7A261B7F}"/>
              </a:ext>
            </a:extLst>
          </p:cNvPr>
          <p:cNvSpPr/>
          <p:nvPr/>
        </p:nvSpPr>
        <p:spPr>
          <a:xfrm>
            <a:off x="381000" y="368469"/>
            <a:ext cx="11125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An aqueous solution is 0.467 M in HCl. What is the molality of the solution if the density is 1.23 g/mL?</a:t>
            </a:r>
          </a:p>
          <a:p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3F543CA-9DA8-427F-81BF-A86B045CFBCE}"/>
                  </a:ext>
                </a:extLst>
              </p14:cNvPr>
              <p14:cNvContentPartPr/>
              <p14:nvPr/>
            </p14:nvContentPartPr>
            <p14:xfrm>
              <a:off x="2751840" y="1603800"/>
              <a:ext cx="7610040" cy="36882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3F543CA-9DA8-427F-81BF-A86B045CFBC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42480" y="1594440"/>
                <a:ext cx="7628760" cy="3706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72934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8019C1F-39AB-44EC-9DA3-1D77C53AEA37}"/>
              </a:ext>
            </a:extLst>
          </p:cNvPr>
          <p:cNvSpPr/>
          <p:nvPr/>
        </p:nvSpPr>
        <p:spPr>
          <a:xfrm>
            <a:off x="342900" y="273219"/>
            <a:ext cx="114490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35100" algn="l"/>
              </a:tabLst>
            </a:pP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What is the weight percent of a caffeine solution made by dissolving 8.35 g of caffeine, 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8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10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N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, in 75 g of benzene, 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6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6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?</a:t>
            </a:r>
          </a:p>
          <a:p>
            <a:pPr>
              <a:tabLst>
                <a:tab pos="596900" algn="l"/>
                <a:tab pos="2159000" algn="l"/>
              </a:tabLst>
            </a:pPr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>
              <a:tabLst>
                <a:tab pos="596900" algn="l"/>
                <a:tab pos="2159000" algn="l"/>
              </a:tabLst>
            </a:pPr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C297064-C0C8-4423-A220-F27FE5AF9581}"/>
                  </a:ext>
                </a:extLst>
              </p14:cNvPr>
              <p14:cNvContentPartPr/>
              <p14:nvPr/>
            </p14:nvContentPartPr>
            <p14:xfrm>
              <a:off x="3207600" y="1935000"/>
              <a:ext cx="4912200" cy="9648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C297064-C0C8-4423-A220-F27FE5AF958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98240" y="1925640"/>
                <a:ext cx="4930920" cy="983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66582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5F41961-98C5-487D-9B20-4F1478195A38}"/>
              </a:ext>
            </a:extLst>
          </p:cNvPr>
          <p:cNvSpPr/>
          <p:nvPr/>
        </p:nvSpPr>
        <p:spPr>
          <a:xfrm>
            <a:off x="457200" y="442436"/>
            <a:ext cx="113157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Calculate the mass of oxygen (in mg) dissolved in a 5.00 L bucket of water exposed to a pressure of 1.13 atm of air. Assume the mole fraction of oxygen in air to be 0.21 given that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</a:t>
            </a:r>
            <a:r>
              <a:rPr lang="en-US" sz="2800" baseline="-250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for 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is 1.3 ×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M/ atm at this temperature.</a:t>
            </a:r>
          </a:p>
          <a:p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336C284-0804-46B3-9D3E-955D41E767A8}"/>
                  </a:ext>
                </a:extLst>
              </p14:cNvPr>
              <p14:cNvContentPartPr/>
              <p14:nvPr/>
            </p14:nvContentPartPr>
            <p14:xfrm>
              <a:off x="806040" y="2810880"/>
              <a:ext cx="10615680" cy="35326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336C284-0804-46B3-9D3E-955D41E767A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96680" y="2801520"/>
                <a:ext cx="10634400" cy="3551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89834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5836" y="276555"/>
            <a:ext cx="11042015" cy="17329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800" spc="-5" dirty="0"/>
              <a:t>The </a:t>
            </a:r>
            <a:r>
              <a:rPr sz="2800" spc="-10" dirty="0"/>
              <a:t>freezing </a:t>
            </a:r>
            <a:r>
              <a:rPr sz="2800" spc="-5" dirty="0"/>
              <a:t>point </a:t>
            </a:r>
            <a:r>
              <a:rPr sz="2800" spc="-10" dirty="0"/>
              <a:t>depression </a:t>
            </a:r>
            <a:r>
              <a:rPr sz="2800" dirty="0"/>
              <a:t>and </a:t>
            </a:r>
            <a:r>
              <a:rPr sz="2800" spc="-10" dirty="0"/>
              <a:t>boiling </a:t>
            </a:r>
            <a:r>
              <a:rPr sz="2800" spc="-5" dirty="0"/>
              <a:t>point elevation constants for a  number </a:t>
            </a:r>
            <a:r>
              <a:rPr sz="2800" dirty="0"/>
              <a:t>of </a:t>
            </a:r>
            <a:r>
              <a:rPr sz="2800" spc="-10" dirty="0"/>
              <a:t>liquids </a:t>
            </a:r>
            <a:r>
              <a:rPr sz="2800" dirty="0"/>
              <a:t>are </a:t>
            </a:r>
            <a:r>
              <a:rPr sz="2800" spc="-5" dirty="0"/>
              <a:t>given </a:t>
            </a:r>
            <a:r>
              <a:rPr sz="2800" dirty="0"/>
              <a:t>in </a:t>
            </a:r>
            <a:r>
              <a:rPr sz="2800" spc="-5" dirty="0"/>
              <a:t>the table </a:t>
            </a:r>
            <a:r>
              <a:rPr sz="2800" spc="-10" dirty="0"/>
              <a:t>below. </a:t>
            </a:r>
            <a:r>
              <a:rPr sz="2800" spc="-5" dirty="0"/>
              <a:t>Which of the following  solutions’ </a:t>
            </a:r>
            <a:r>
              <a:rPr sz="2800" spc="-10" dirty="0"/>
              <a:t>freezing </a:t>
            </a:r>
            <a:r>
              <a:rPr sz="2800" spc="-5" dirty="0"/>
              <a:t>point </a:t>
            </a:r>
            <a:r>
              <a:rPr sz="2800" spc="-10" dirty="0"/>
              <a:t>is decreased </a:t>
            </a:r>
            <a:r>
              <a:rPr sz="2800" spc="-5" dirty="0"/>
              <a:t>by the greatest amount when 1 mole  of </a:t>
            </a:r>
            <a:r>
              <a:rPr sz="2800" spc="-10" dirty="0"/>
              <a:t>solute is dissolved in </a:t>
            </a:r>
            <a:r>
              <a:rPr sz="2800" spc="-5" dirty="0"/>
              <a:t>1 kg of the</a:t>
            </a:r>
            <a:r>
              <a:rPr sz="2800" spc="135" dirty="0"/>
              <a:t> </a:t>
            </a:r>
            <a:r>
              <a:rPr sz="2800" spc="-10" dirty="0"/>
              <a:t>solvent?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11323066" y="6427114"/>
            <a:ext cx="180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12</a:t>
            </a: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579623" y="3148583"/>
            <a:ext cx="6553708" cy="3157728"/>
            <a:chOff x="2579623" y="3148583"/>
            <a:chExt cx="6553708" cy="3157728"/>
          </a:xfrm>
        </p:grpSpPr>
        <p:sp>
          <p:nvSpPr>
            <p:cNvPr id="5" name="object 5"/>
            <p:cNvSpPr/>
            <p:nvPr/>
          </p:nvSpPr>
          <p:spPr>
            <a:xfrm>
              <a:off x="2665475" y="3148583"/>
              <a:ext cx="6467856" cy="315772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2579623" y="4890388"/>
              <a:ext cx="456183" cy="37719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6134861" y="5194680"/>
              <a:ext cx="713613" cy="8699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object 8"/>
          <p:cNvSpPr/>
          <p:nvPr/>
        </p:nvSpPr>
        <p:spPr>
          <a:xfrm>
            <a:off x="1662810" y="4231259"/>
            <a:ext cx="787019" cy="7489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752219" y="5095113"/>
            <a:ext cx="735330" cy="779145"/>
            <a:chOff x="1752219" y="5095113"/>
            <a:chExt cx="735330" cy="779145"/>
          </a:xfrm>
        </p:grpSpPr>
        <p:sp>
          <p:nvSpPr>
            <p:cNvPr id="10" name="object 10"/>
            <p:cNvSpPr/>
            <p:nvPr/>
          </p:nvSpPr>
          <p:spPr>
            <a:xfrm>
              <a:off x="1828419" y="5621070"/>
              <a:ext cx="127126" cy="25308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1752219" y="5095113"/>
              <a:ext cx="734949" cy="724154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6A3D337E-80D7-4777-B340-E1B260E2F9F7}"/>
                  </a:ext>
                </a:extLst>
              </p14:cNvPr>
              <p14:cNvContentPartPr/>
              <p14:nvPr/>
            </p14:nvContentPartPr>
            <p14:xfrm>
              <a:off x="4867560" y="2197440"/>
              <a:ext cx="7221600" cy="3833280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6A3D337E-80D7-4777-B340-E1B260E2F9F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858200" y="2188080"/>
                <a:ext cx="7240320" cy="38520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0078" y="235407"/>
            <a:ext cx="11607094" cy="1983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 marR="30480" lvl="0" indent="0" algn="l" defTabSz="914400" rtl="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>
                <a:tab pos="5664835" algn="l"/>
                <a:tab pos="6782434" algn="l"/>
              </a:tabLst>
              <a:defRPr/>
            </a:pPr>
            <a:r>
              <a:rPr kumimoji="0" sz="3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Eugenol, </a:t>
            </a:r>
            <a:r>
              <a:rPr kumimoji="0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 </a:t>
            </a:r>
            <a:r>
              <a:rPr kumimoji="0" sz="32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compound </a:t>
            </a:r>
            <a:r>
              <a:rPr kumimoji="0" sz="3200" b="0" i="0" u="none" strike="noStrike" kern="1200" cap="none" spc="-2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found </a:t>
            </a:r>
            <a:r>
              <a:rPr kumimoji="0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in </a:t>
            </a:r>
            <a:r>
              <a:rPr kumimoji="0" sz="3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nutmeg </a:t>
            </a:r>
            <a:r>
              <a:rPr kumimoji="0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and </a:t>
            </a:r>
            <a:r>
              <a:rPr kumimoji="0" sz="32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cloves, </a:t>
            </a:r>
            <a:r>
              <a:rPr kumimoji="0" sz="3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has </a:t>
            </a:r>
            <a:r>
              <a:rPr kumimoji="0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the</a:t>
            </a:r>
            <a:r>
              <a:rPr kumimoji="0" sz="3200" b="0" i="0" u="none" strike="noStrike" kern="1200" cap="none" spc="3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32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formula</a:t>
            </a:r>
            <a:r>
              <a:rPr kumimoji="0" sz="3200" b="0" i="0" u="none" strike="noStrike" kern="1200" cap="none" spc="4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32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C</a:t>
            </a:r>
            <a:r>
              <a:rPr kumimoji="0" sz="3150" b="0" i="0" u="none" strike="noStrike" kern="1200" cap="none" spc="7" normalizeH="0" baseline="-21164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10</a:t>
            </a:r>
            <a:r>
              <a:rPr kumimoji="0" sz="32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H</a:t>
            </a:r>
            <a:r>
              <a:rPr kumimoji="0" sz="3150" b="0" i="0" u="none" strike="noStrike" kern="1200" cap="none" spc="7" normalizeH="0" baseline="-21164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12</a:t>
            </a:r>
            <a:r>
              <a:rPr kumimoji="0" sz="32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</a:t>
            </a:r>
            <a:r>
              <a:rPr kumimoji="0" sz="3150" b="0" i="0" u="none" strike="noStrike" kern="1200" cap="none" spc="7" normalizeH="0" baseline="-21164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</a:t>
            </a:r>
            <a:r>
              <a:rPr kumimoji="0" sz="32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.</a:t>
            </a:r>
            <a:r>
              <a:rPr kumimoji="0" lang="en-US" sz="32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 </a:t>
            </a:r>
            <a:r>
              <a:rPr kumimoji="0" sz="3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What </a:t>
            </a:r>
            <a:r>
              <a:rPr kumimoji="0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is the  </a:t>
            </a:r>
            <a:r>
              <a:rPr kumimoji="0" sz="3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boiling </a:t>
            </a:r>
            <a:r>
              <a:rPr kumimoji="0" sz="32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point </a:t>
            </a:r>
            <a:r>
              <a:rPr kumimoji="0" sz="3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of </a:t>
            </a:r>
            <a:r>
              <a:rPr kumimoji="0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 </a:t>
            </a:r>
            <a:r>
              <a:rPr kumimoji="0" sz="32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solution containing </a:t>
            </a:r>
            <a:r>
              <a:rPr kumimoji="0" sz="3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0.144 </a:t>
            </a:r>
            <a:r>
              <a:rPr kumimoji="0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g </a:t>
            </a:r>
            <a:r>
              <a:rPr kumimoji="0" sz="3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of  eugenol </a:t>
            </a:r>
            <a:r>
              <a:rPr kumimoji="0" sz="32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dissolved </a:t>
            </a:r>
            <a:r>
              <a:rPr kumimoji="0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in </a:t>
            </a:r>
            <a:r>
              <a:rPr kumimoji="0" sz="3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10.0 </a:t>
            </a:r>
            <a:r>
              <a:rPr kumimoji="0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g</a:t>
            </a:r>
            <a:r>
              <a:rPr kumimoji="0" sz="3200" b="0" i="0" u="none" strike="noStrike" kern="1200" cap="none" spc="9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3200" b="0" i="0" u="none" strike="noStrike" kern="120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of</a:t>
            </a:r>
            <a:r>
              <a:rPr kumimoji="0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32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benzene?	</a:t>
            </a:r>
            <a:r>
              <a:rPr kumimoji="0" sz="3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The </a:t>
            </a:r>
            <a:r>
              <a:rPr kumimoji="0" sz="3200" b="0" i="1" u="none" strike="noStrike" kern="1200" cap="none" spc="15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K</a:t>
            </a:r>
            <a:r>
              <a:rPr kumimoji="0" sz="3150" b="0" i="1" u="none" strike="noStrike" kern="1200" cap="none" spc="22" normalizeH="0" baseline="-21164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bp</a:t>
            </a:r>
            <a:r>
              <a:rPr kumimoji="0" sz="3150" b="0" i="1" u="none" strike="noStrike" kern="1200" cap="none" spc="22" normalizeH="0" baseline="-21164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3200" b="0" i="0" u="none" strike="noStrike" kern="1200" cap="none" spc="-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for </a:t>
            </a:r>
            <a:r>
              <a:rPr kumimoji="0" sz="3200" b="0" i="0" u="none" strike="noStrike" kern="1200" cap="none" spc="-1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benzene </a:t>
            </a:r>
            <a:r>
              <a:rPr kumimoji="0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is </a:t>
            </a:r>
            <a:r>
              <a:rPr kumimoji="0" sz="3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+2.53 °C/</a:t>
            </a:r>
            <a:r>
              <a:rPr kumimoji="0" sz="3200" b="0" i="1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m </a:t>
            </a:r>
            <a:r>
              <a:rPr kumimoji="0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and the </a:t>
            </a:r>
            <a:r>
              <a:rPr kumimoji="0" sz="3200" b="0" i="0" u="none" strike="noStrike" kern="1200" cap="none" spc="-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normal boiling </a:t>
            </a:r>
            <a:r>
              <a:rPr kumimoji="0" sz="32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point </a:t>
            </a:r>
            <a:r>
              <a:rPr kumimoji="0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is 80.10</a:t>
            </a:r>
            <a:r>
              <a:rPr kumimoji="0" sz="3200" b="0" i="0" u="none" strike="noStrike" kern="1200" cap="none" spc="2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sz="320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°C.</a:t>
            </a:r>
            <a:endParaRPr kumimoji="0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400790" y="6427114"/>
            <a:ext cx="102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3</a:t>
            </a: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67889" y="3235832"/>
            <a:ext cx="613518" cy="3775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988436" y="3298952"/>
            <a:ext cx="156210" cy="919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280790" y="3231007"/>
            <a:ext cx="459359" cy="40398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811015" y="3329051"/>
            <a:ext cx="233425" cy="1333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168042" y="3193160"/>
            <a:ext cx="115159" cy="26796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2190476" y="3841750"/>
            <a:ext cx="2512060" cy="1362710"/>
            <a:chOff x="2190476" y="3841750"/>
            <a:chExt cx="2512060" cy="1362710"/>
          </a:xfrm>
        </p:grpSpPr>
        <p:sp>
          <p:nvSpPr>
            <p:cNvPr id="10" name="object 10"/>
            <p:cNvSpPr/>
            <p:nvPr/>
          </p:nvSpPr>
          <p:spPr>
            <a:xfrm>
              <a:off x="2190476" y="3930650"/>
              <a:ext cx="238570" cy="15481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2500121" y="3903852"/>
              <a:ext cx="677798" cy="338709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3343478" y="3987292"/>
              <a:ext cx="170865" cy="107314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312796" y="3841750"/>
              <a:ext cx="2389534" cy="1362329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4" name="object 14"/>
          <p:cNvSpPr/>
          <p:nvPr/>
        </p:nvSpPr>
        <p:spPr>
          <a:xfrm>
            <a:off x="5021688" y="4363084"/>
            <a:ext cx="167912" cy="11544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368671" y="4316603"/>
            <a:ext cx="235457" cy="16179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677627" y="4285488"/>
            <a:ext cx="510701" cy="21805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254241" y="4262501"/>
            <a:ext cx="161036" cy="20193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507098" y="4289171"/>
            <a:ext cx="319820" cy="16763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170557" y="5528436"/>
            <a:ext cx="675767" cy="47557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979547" y="5603875"/>
            <a:ext cx="167512" cy="12777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287776" y="5547233"/>
            <a:ext cx="739394" cy="26402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4166996" y="5553075"/>
            <a:ext cx="604520" cy="518159"/>
            <a:chOff x="4166996" y="5553075"/>
            <a:chExt cx="604520" cy="518159"/>
          </a:xfrm>
        </p:grpSpPr>
        <p:sp>
          <p:nvSpPr>
            <p:cNvPr id="23" name="object 23"/>
            <p:cNvSpPr/>
            <p:nvPr/>
          </p:nvSpPr>
          <p:spPr>
            <a:xfrm>
              <a:off x="4210285" y="5553075"/>
              <a:ext cx="90696" cy="54521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4166996" y="5573382"/>
              <a:ext cx="604392" cy="497382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5" name="object 25"/>
          <p:cNvSpPr/>
          <p:nvPr/>
        </p:nvSpPr>
        <p:spPr>
          <a:xfrm>
            <a:off x="4863210" y="5564632"/>
            <a:ext cx="411103" cy="307835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5371729" y="5555360"/>
            <a:ext cx="1443979" cy="29671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6887237" y="5626239"/>
            <a:ext cx="73378" cy="169862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7095617" y="5550915"/>
            <a:ext cx="104139" cy="290195"/>
          </a:xfrm>
          <a:custGeom>
            <a:avLst/>
            <a:gdLst/>
            <a:ahLst/>
            <a:cxnLst/>
            <a:rect l="l" t="t" r="r" b="b"/>
            <a:pathLst>
              <a:path w="104140" h="290195">
                <a:moveTo>
                  <a:pt x="12573" y="262115"/>
                </a:moveTo>
                <a:lnTo>
                  <a:pt x="7747" y="263461"/>
                </a:lnTo>
                <a:lnTo>
                  <a:pt x="1142" y="270256"/>
                </a:lnTo>
                <a:lnTo>
                  <a:pt x="0" y="275158"/>
                </a:lnTo>
                <a:lnTo>
                  <a:pt x="2793" y="284149"/>
                </a:lnTo>
                <a:lnTo>
                  <a:pt x="6603" y="287515"/>
                </a:lnTo>
                <a:lnTo>
                  <a:pt x="17399" y="289674"/>
                </a:lnTo>
                <a:lnTo>
                  <a:pt x="21335" y="289839"/>
                </a:lnTo>
                <a:lnTo>
                  <a:pt x="28066" y="289039"/>
                </a:lnTo>
                <a:lnTo>
                  <a:pt x="55886" y="266814"/>
                </a:lnTo>
                <a:lnTo>
                  <a:pt x="21081" y="266814"/>
                </a:lnTo>
                <a:lnTo>
                  <a:pt x="24339" y="265010"/>
                </a:lnTo>
                <a:lnTo>
                  <a:pt x="23240" y="264998"/>
                </a:lnTo>
                <a:lnTo>
                  <a:pt x="21335" y="264642"/>
                </a:lnTo>
                <a:lnTo>
                  <a:pt x="21925" y="264642"/>
                </a:lnTo>
                <a:lnTo>
                  <a:pt x="12573" y="262115"/>
                </a:lnTo>
                <a:close/>
              </a:path>
              <a:path w="104140" h="290195">
                <a:moveTo>
                  <a:pt x="24356" y="265001"/>
                </a:moveTo>
                <a:lnTo>
                  <a:pt x="21081" y="266814"/>
                </a:lnTo>
                <a:lnTo>
                  <a:pt x="28066" y="265442"/>
                </a:lnTo>
                <a:lnTo>
                  <a:pt x="24356" y="265001"/>
                </a:lnTo>
                <a:close/>
              </a:path>
              <a:path w="104140" h="290195">
                <a:moveTo>
                  <a:pt x="27579" y="263217"/>
                </a:moveTo>
                <a:lnTo>
                  <a:pt x="24362" y="264998"/>
                </a:lnTo>
                <a:lnTo>
                  <a:pt x="28066" y="265442"/>
                </a:lnTo>
                <a:lnTo>
                  <a:pt x="21081" y="266814"/>
                </a:lnTo>
                <a:lnTo>
                  <a:pt x="55886" y="266814"/>
                </a:lnTo>
                <a:lnTo>
                  <a:pt x="57029" y="265010"/>
                </a:lnTo>
                <a:lnTo>
                  <a:pt x="57829" y="263804"/>
                </a:lnTo>
                <a:lnTo>
                  <a:pt x="26797" y="263804"/>
                </a:lnTo>
                <a:lnTo>
                  <a:pt x="27579" y="263217"/>
                </a:lnTo>
                <a:close/>
              </a:path>
              <a:path w="104140" h="290195">
                <a:moveTo>
                  <a:pt x="21335" y="264642"/>
                </a:moveTo>
                <a:lnTo>
                  <a:pt x="23240" y="264998"/>
                </a:lnTo>
                <a:lnTo>
                  <a:pt x="22387" y="264767"/>
                </a:lnTo>
                <a:lnTo>
                  <a:pt x="21335" y="264642"/>
                </a:lnTo>
                <a:close/>
              </a:path>
              <a:path w="104140" h="290195">
                <a:moveTo>
                  <a:pt x="22387" y="264767"/>
                </a:moveTo>
                <a:lnTo>
                  <a:pt x="23240" y="264998"/>
                </a:lnTo>
                <a:lnTo>
                  <a:pt x="24327" y="264998"/>
                </a:lnTo>
                <a:lnTo>
                  <a:pt x="22387" y="264767"/>
                </a:lnTo>
                <a:close/>
              </a:path>
              <a:path w="104140" h="290195">
                <a:moveTo>
                  <a:pt x="21925" y="264642"/>
                </a:moveTo>
                <a:lnTo>
                  <a:pt x="21335" y="264642"/>
                </a:lnTo>
                <a:lnTo>
                  <a:pt x="22387" y="264767"/>
                </a:lnTo>
                <a:lnTo>
                  <a:pt x="21925" y="264642"/>
                </a:lnTo>
                <a:close/>
              </a:path>
              <a:path w="104140" h="290195">
                <a:moveTo>
                  <a:pt x="28193" y="262877"/>
                </a:moveTo>
                <a:lnTo>
                  <a:pt x="27579" y="263217"/>
                </a:lnTo>
                <a:lnTo>
                  <a:pt x="26797" y="263804"/>
                </a:lnTo>
                <a:lnTo>
                  <a:pt x="28193" y="262877"/>
                </a:lnTo>
                <a:close/>
              </a:path>
              <a:path w="104140" h="290195">
                <a:moveTo>
                  <a:pt x="58448" y="262877"/>
                </a:moveTo>
                <a:lnTo>
                  <a:pt x="28193" y="262877"/>
                </a:lnTo>
                <a:lnTo>
                  <a:pt x="26797" y="263804"/>
                </a:lnTo>
                <a:lnTo>
                  <a:pt x="57829" y="263804"/>
                </a:lnTo>
                <a:lnTo>
                  <a:pt x="58448" y="262877"/>
                </a:lnTo>
                <a:close/>
              </a:path>
              <a:path w="104140" h="290195">
                <a:moveTo>
                  <a:pt x="32767" y="259326"/>
                </a:moveTo>
                <a:lnTo>
                  <a:pt x="27579" y="263217"/>
                </a:lnTo>
                <a:lnTo>
                  <a:pt x="28193" y="262877"/>
                </a:lnTo>
                <a:lnTo>
                  <a:pt x="58448" y="262877"/>
                </a:lnTo>
                <a:lnTo>
                  <a:pt x="59619" y="261124"/>
                </a:lnTo>
                <a:lnTo>
                  <a:pt x="31623" y="261124"/>
                </a:lnTo>
                <a:lnTo>
                  <a:pt x="32767" y="259326"/>
                </a:lnTo>
                <a:close/>
              </a:path>
              <a:path w="104140" h="290195">
                <a:moveTo>
                  <a:pt x="34416" y="258089"/>
                </a:moveTo>
                <a:lnTo>
                  <a:pt x="32767" y="259326"/>
                </a:lnTo>
                <a:lnTo>
                  <a:pt x="31623" y="261124"/>
                </a:lnTo>
                <a:lnTo>
                  <a:pt x="34416" y="258089"/>
                </a:lnTo>
                <a:close/>
              </a:path>
              <a:path w="104140" h="290195">
                <a:moveTo>
                  <a:pt x="61648" y="258089"/>
                </a:moveTo>
                <a:lnTo>
                  <a:pt x="34416" y="258089"/>
                </a:lnTo>
                <a:lnTo>
                  <a:pt x="31623" y="261124"/>
                </a:lnTo>
                <a:lnTo>
                  <a:pt x="59619" y="261124"/>
                </a:lnTo>
                <a:lnTo>
                  <a:pt x="61648" y="258089"/>
                </a:lnTo>
                <a:close/>
              </a:path>
              <a:path w="104140" h="290195">
                <a:moveTo>
                  <a:pt x="75368" y="194584"/>
                </a:moveTo>
                <a:lnTo>
                  <a:pt x="68579" y="205117"/>
                </a:lnTo>
                <a:lnTo>
                  <a:pt x="60325" y="217043"/>
                </a:lnTo>
                <a:lnTo>
                  <a:pt x="52069" y="229260"/>
                </a:lnTo>
                <a:lnTo>
                  <a:pt x="51688" y="229755"/>
                </a:lnTo>
                <a:lnTo>
                  <a:pt x="44450" y="241604"/>
                </a:lnTo>
                <a:lnTo>
                  <a:pt x="37337" y="252145"/>
                </a:lnTo>
                <a:lnTo>
                  <a:pt x="32767" y="259326"/>
                </a:lnTo>
                <a:lnTo>
                  <a:pt x="34416" y="258089"/>
                </a:lnTo>
                <a:lnTo>
                  <a:pt x="61648" y="258089"/>
                </a:lnTo>
                <a:lnTo>
                  <a:pt x="64261" y="254177"/>
                </a:lnTo>
                <a:lnTo>
                  <a:pt x="71627" y="241833"/>
                </a:lnTo>
                <a:lnTo>
                  <a:pt x="79501" y="230035"/>
                </a:lnTo>
                <a:lnTo>
                  <a:pt x="87756" y="217728"/>
                </a:lnTo>
                <a:lnTo>
                  <a:pt x="87883" y="217436"/>
                </a:lnTo>
                <a:lnTo>
                  <a:pt x="95376" y="205498"/>
                </a:lnTo>
                <a:lnTo>
                  <a:pt x="96647" y="202857"/>
                </a:lnTo>
                <a:lnTo>
                  <a:pt x="98816" y="195859"/>
                </a:lnTo>
                <a:lnTo>
                  <a:pt x="74929" y="195859"/>
                </a:lnTo>
                <a:lnTo>
                  <a:pt x="75368" y="194584"/>
                </a:lnTo>
                <a:close/>
              </a:path>
              <a:path w="104140" h="290195">
                <a:moveTo>
                  <a:pt x="71693" y="241833"/>
                </a:moveTo>
                <a:lnTo>
                  <a:pt x="71374" y="242316"/>
                </a:lnTo>
                <a:lnTo>
                  <a:pt x="71693" y="241833"/>
                </a:lnTo>
                <a:close/>
              </a:path>
              <a:path w="104140" h="290195">
                <a:moveTo>
                  <a:pt x="44703" y="241185"/>
                </a:moveTo>
                <a:lnTo>
                  <a:pt x="44422" y="241604"/>
                </a:lnTo>
                <a:lnTo>
                  <a:pt x="44703" y="241185"/>
                </a:lnTo>
                <a:close/>
              </a:path>
              <a:path w="104140" h="290195">
                <a:moveTo>
                  <a:pt x="68706" y="204863"/>
                </a:moveTo>
                <a:lnTo>
                  <a:pt x="68532" y="205117"/>
                </a:lnTo>
                <a:lnTo>
                  <a:pt x="68706" y="204863"/>
                </a:lnTo>
                <a:close/>
              </a:path>
              <a:path w="104140" h="290195">
                <a:moveTo>
                  <a:pt x="76200" y="193294"/>
                </a:moveTo>
                <a:lnTo>
                  <a:pt x="75368" y="194584"/>
                </a:lnTo>
                <a:lnTo>
                  <a:pt x="74929" y="195859"/>
                </a:lnTo>
                <a:lnTo>
                  <a:pt x="76200" y="193294"/>
                </a:lnTo>
                <a:close/>
              </a:path>
              <a:path w="104140" h="290195">
                <a:moveTo>
                  <a:pt x="99612" y="193294"/>
                </a:moveTo>
                <a:lnTo>
                  <a:pt x="76200" y="193294"/>
                </a:lnTo>
                <a:lnTo>
                  <a:pt x="74929" y="195859"/>
                </a:lnTo>
                <a:lnTo>
                  <a:pt x="98816" y="195859"/>
                </a:lnTo>
                <a:lnTo>
                  <a:pt x="99612" y="193294"/>
                </a:lnTo>
                <a:close/>
              </a:path>
              <a:path w="104140" h="290195">
                <a:moveTo>
                  <a:pt x="102072" y="183667"/>
                </a:moveTo>
                <a:lnTo>
                  <a:pt x="79121" y="183667"/>
                </a:lnTo>
                <a:lnTo>
                  <a:pt x="78866" y="184454"/>
                </a:lnTo>
                <a:lnTo>
                  <a:pt x="75368" y="194584"/>
                </a:lnTo>
                <a:lnTo>
                  <a:pt x="76200" y="193294"/>
                </a:lnTo>
                <a:lnTo>
                  <a:pt x="99612" y="193294"/>
                </a:lnTo>
                <a:lnTo>
                  <a:pt x="100710" y="189750"/>
                </a:lnTo>
                <a:lnTo>
                  <a:pt x="102072" y="183667"/>
                </a:lnTo>
                <a:close/>
              </a:path>
              <a:path w="104140" h="290195">
                <a:moveTo>
                  <a:pt x="78916" y="184261"/>
                </a:moveTo>
                <a:lnTo>
                  <a:pt x="78850" y="184454"/>
                </a:lnTo>
                <a:lnTo>
                  <a:pt x="78916" y="184261"/>
                </a:lnTo>
                <a:close/>
              </a:path>
              <a:path w="104140" h="290195">
                <a:moveTo>
                  <a:pt x="81545" y="174053"/>
                </a:moveTo>
                <a:lnTo>
                  <a:pt x="78916" y="184261"/>
                </a:lnTo>
                <a:lnTo>
                  <a:pt x="79121" y="183667"/>
                </a:lnTo>
                <a:lnTo>
                  <a:pt x="102072" y="183667"/>
                </a:lnTo>
                <a:lnTo>
                  <a:pt x="103377" y="177838"/>
                </a:lnTo>
                <a:lnTo>
                  <a:pt x="103631" y="175209"/>
                </a:lnTo>
                <a:lnTo>
                  <a:pt x="81533" y="175209"/>
                </a:lnTo>
                <a:lnTo>
                  <a:pt x="81545" y="174053"/>
                </a:lnTo>
                <a:close/>
              </a:path>
              <a:path w="104140" h="290195">
                <a:moveTo>
                  <a:pt x="81914" y="172618"/>
                </a:moveTo>
                <a:lnTo>
                  <a:pt x="81545" y="174053"/>
                </a:lnTo>
                <a:lnTo>
                  <a:pt x="81533" y="175209"/>
                </a:lnTo>
                <a:lnTo>
                  <a:pt x="81914" y="172618"/>
                </a:lnTo>
                <a:close/>
              </a:path>
              <a:path w="104140" h="290195">
                <a:moveTo>
                  <a:pt x="103606" y="172618"/>
                </a:moveTo>
                <a:lnTo>
                  <a:pt x="81914" y="172618"/>
                </a:lnTo>
                <a:lnTo>
                  <a:pt x="81533" y="175209"/>
                </a:lnTo>
                <a:lnTo>
                  <a:pt x="103631" y="175209"/>
                </a:lnTo>
                <a:lnTo>
                  <a:pt x="103606" y="172618"/>
                </a:lnTo>
                <a:close/>
              </a:path>
              <a:path w="104140" h="290195">
                <a:moveTo>
                  <a:pt x="81652" y="163110"/>
                </a:moveTo>
                <a:lnTo>
                  <a:pt x="81545" y="174053"/>
                </a:lnTo>
                <a:lnTo>
                  <a:pt x="81914" y="172618"/>
                </a:lnTo>
                <a:lnTo>
                  <a:pt x="103606" y="172618"/>
                </a:lnTo>
                <a:lnTo>
                  <a:pt x="103522" y="164033"/>
                </a:lnTo>
                <a:lnTo>
                  <a:pt x="81787" y="164033"/>
                </a:lnTo>
                <a:lnTo>
                  <a:pt x="81652" y="163110"/>
                </a:lnTo>
                <a:close/>
              </a:path>
              <a:path w="104140" h="290195">
                <a:moveTo>
                  <a:pt x="81660" y="162255"/>
                </a:moveTo>
                <a:lnTo>
                  <a:pt x="81652" y="163110"/>
                </a:lnTo>
                <a:lnTo>
                  <a:pt x="81787" y="164033"/>
                </a:lnTo>
                <a:lnTo>
                  <a:pt x="81660" y="162255"/>
                </a:lnTo>
                <a:close/>
              </a:path>
              <a:path w="104140" h="290195">
                <a:moveTo>
                  <a:pt x="103504" y="162255"/>
                </a:moveTo>
                <a:lnTo>
                  <a:pt x="81660" y="162255"/>
                </a:lnTo>
                <a:lnTo>
                  <a:pt x="81787" y="164033"/>
                </a:lnTo>
                <a:lnTo>
                  <a:pt x="103522" y="164033"/>
                </a:lnTo>
                <a:lnTo>
                  <a:pt x="103504" y="162255"/>
                </a:lnTo>
                <a:close/>
              </a:path>
              <a:path w="104140" h="290195">
                <a:moveTo>
                  <a:pt x="101623" y="151053"/>
                </a:moveTo>
                <a:lnTo>
                  <a:pt x="79882" y="151053"/>
                </a:lnTo>
                <a:lnTo>
                  <a:pt x="81652" y="163110"/>
                </a:lnTo>
                <a:lnTo>
                  <a:pt x="81660" y="162255"/>
                </a:lnTo>
                <a:lnTo>
                  <a:pt x="103504" y="162255"/>
                </a:lnTo>
                <a:lnTo>
                  <a:pt x="103377" y="160451"/>
                </a:lnTo>
                <a:lnTo>
                  <a:pt x="101623" y="151053"/>
                </a:lnTo>
                <a:close/>
              </a:path>
              <a:path w="104140" h="290195">
                <a:moveTo>
                  <a:pt x="93935" y="119075"/>
                </a:moveTo>
                <a:lnTo>
                  <a:pt x="72771" y="119075"/>
                </a:lnTo>
                <a:lnTo>
                  <a:pt x="76200" y="136029"/>
                </a:lnTo>
                <a:lnTo>
                  <a:pt x="76200" y="136436"/>
                </a:lnTo>
                <a:lnTo>
                  <a:pt x="80009" y="151968"/>
                </a:lnTo>
                <a:lnTo>
                  <a:pt x="79882" y="151053"/>
                </a:lnTo>
                <a:lnTo>
                  <a:pt x="101623" y="151053"/>
                </a:lnTo>
                <a:lnTo>
                  <a:pt x="100964" y="147523"/>
                </a:lnTo>
                <a:lnTo>
                  <a:pt x="100837" y="146659"/>
                </a:lnTo>
                <a:lnTo>
                  <a:pt x="96760" y="131648"/>
                </a:lnTo>
                <a:lnTo>
                  <a:pt x="93935" y="119075"/>
                </a:lnTo>
                <a:close/>
              </a:path>
              <a:path w="104140" h="290195">
                <a:moveTo>
                  <a:pt x="96679" y="131229"/>
                </a:moveTo>
                <a:lnTo>
                  <a:pt x="96774" y="131648"/>
                </a:lnTo>
                <a:lnTo>
                  <a:pt x="96679" y="131229"/>
                </a:lnTo>
                <a:close/>
              </a:path>
              <a:path w="104140" h="290195">
                <a:moveTo>
                  <a:pt x="79730" y="61645"/>
                </a:moveTo>
                <a:lnTo>
                  <a:pt x="59816" y="61645"/>
                </a:lnTo>
                <a:lnTo>
                  <a:pt x="59943" y="62115"/>
                </a:lnTo>
                <a:lnTo>
                  <a:pt x="64261" y="80429"/>
                </a:lnTo>
                <a:lnTo>
                  <a:pt x="68325" y="99999"/>
                </a:lnTo>
                <a:lnTo>
                  <a:pt x="68325" y="100266"/>
                </a:lnTo>
                <a:lnTo>
                  <a:pt x="72771" y="119392"/>
                </a:lnTo>
                <a:lnTo>
                  <a:pt x="72771" y="119075"/>
                </a:lnTo>
                <a:lnTo>
                  <a:pt x="93935" y="119075"/>
                </a:lnTo>
                <a:lnTo>
                  <a:pt x="92963" y="114769"/>
                </a:lnTo>
                <a:lnTo>
                  <a:pt x="92836" y="114465"/>
                </a:lnTo>
                <a:lnTo>
                  <a:pt x="88075" y="95694"/>
                </a:lnTo>
                <a:lnTo>
                  <a:pt x="83565" y="75946"/>
                </a:lnTo>
                <a:lnTo>
                  <a:pt x="83438" y="75628"/>
                </a:lnTo>
                <a:lnTo>
                  <a:pt x="79730" y="61645"/>
                </a:lnTo>
                <a:close/>
              </a:path>
              <a:path w="104140" h="290195">
                <a:moveTo>
                  <a:pt x="88010" y="95440"/>
                </a:moveTo>
                <a:lnTo>
                  <a:pt x="88010" y="95694"/>
                </a:lnTo>
                <a:lnTo>
                  <a:pt x="88010" y="95440"/>
                </a:lnTo>
                <a:close/>
              </a:path>
              <a:path w="104140" h="290195">
                <a:moveTo>
                  <a:pt x="64134" y="80162"/>
                </a:moveTo>
                <a:lnTo>
                  <a:pt x="64191" y="80429"/>
                </a:lnTo>
                <a:lnTo>
                  <a:pt x="64134" y="80162"/>
                </a:lnTo>
                <a:close/>
              </a:path>
              <a:path w="104140" h="290195">
                <a:moveTo>
                  <a:pt x="59853" y="61800"/>
                </a:moveTo>
                <a:lnTo>
                  <a:pt x="59928" y="62115"/>
                </a:lnTo>
                <a:lnTo>
                  <a:pt x="59853" y="61800"/>
                </a:lnTo>
                <a:close/>
              </a:path>
              <a:path w="104140" h="290195">
                <a:moveTo>
                  <a:pt x="51378" y="31604"/>
                </a:moveTo>
                <a:lnTo>
                  <a:pt x="54736" y="44246"/>
                </a:lnTo>
                <a:lnTo>
                  <a:pt x="54863" y="44399"/>
                </a:lnTo>
                <a:lnTo>
                  <a:pt x="59853" y="61800"/>
                </a:lnTo>
                <a:lnTo>
                  <a:pt x="59816" y="61645"/>
                </a:lnTo>
                <a:lnTo>
                  <a:pt x="79730" y="61645"/>
                </a:lnTo>
                <a:lnTo>
                  <a:pt x="78358" y="56476"/>
                </a:lnTo>
                <a:lnTo>
                  <a:pt x="72643" y="38925"/>
                </a:lnTo>
                <a:lnTo>
                  <a:pt x="70538" y="32258"/>
                </a:lnTo>
                <a:lnTo>
                  <a:pt x="51688" y="32258"/>
                </a:lnTo>
                <a:lnTo>
                  <a:pt x="51378" y="31604"/>
                </a:lnTo>
                <a:close/>
              </a:path>
              <a:path w="104140" h="290195">
                <a:moveTo>
                  <a:pt x="51180" y="30861"/>
                </a:moveTo>
                <a:lnTo>
                  <a:pt x="51378" y="31604"/>
                </a:lnTo>
                <a:lnTo>
                  <a:pt x="51688" y="32258"/>
                </a:lnTo>
                <a:lnTo>
                  <a:pt x="51180" y="30861"/>
                </a:lnTo>
                <a:close/>
              </a:path>
              <a:path w="104140" h="290195">
                <a:moveTo>
                  <a:pt x="70097" y="30861"/>
                </a:moveTo>
                <a:lnTo>
                  <a:pt x="51180" y="30861"/>
                </a:lnTo>
                <a:lnTo>
                  <a:pt x="51688" y="32258"/>
                </a:lnTo>
                <a:lnTo>
                  <a:pt x="70538" y="32258"/>
                </a:lnTo>
                <a:lnTo>
                  <a:pt x="70097" y="30861"/>
                </a:lnTo>
                <a:close/>
              </a:path>
              <a:path w="104140" h="290195">
                <a:moveTo>
                  <a:pt x="44081" y="13759"/>
                </a:moveTo>
                <a:lnTo>
                  <a:pt x="44450" y="14732"/>
                </a:lnTo>
                <a:lnTo>
                  <a:pt x="44489" y="14986"/>
                </a:lnTo>
                <a:lnTo>
                  <a:pt x="46481" y="21082"/>
                </a:lnTo>
                <a:lnTo>
                  <a:pt x="46862" y="22098"/>
                </a:lnTo>
                <a:lnTo>
                  <a:pt x="51378" y="31604"/>
                </a:lnTo>
                <a:lnTo>
                  <a:pt x="51180" y="30861"/>
                </a:lnTo>
                <a:lnTo>
                  <a:pt x="70097" y="30861"/>
                </a:lnTo>
                <a:lnTo>
                  <a:pt x="68452" y="25654"/>
                </a:lnTo>
                <a:lnTo>
                  <a:pt x="67817" y="24257"/>
                </a:lnTo>
                <a:lnTo>
                  <a:pt x="63429" y="16002"/>
                </a:lnTo>
                <a:lnTo>
                  <a:pt x="47625" y="16002"/>
                </a:lnTo>
                <a:lnTo>
                  <a:pt x="45338" y="15367"/>
                </a:lnTo>
                <a:lnTo>
                  <a:pt x="44081" y="13759"/>
                </a:lnTo>
                <a:close/>
              </a:path>
              <a:path w="104140" h="290195">
                <a:moveTo>
                  <a:pt x="43052" y="11049"/>
                </a:moveTo>
                <a:lnTo>
                  <a:pt x="44081" y="13759"/>
                </a:lnTo>
                <a:lnTo>
                  <a:pt x="45338" y="15367"/>
                </a:lnTo>
                <a:lnTo>
                  <a:pt x="47625" y="16002"/>
                </a:lnTo>
                <a:lnTo>
                  <a:pt x="49656" y="15240"/>
                </a:lnTo>
                <a:lnTo>
                  <a:pt x="50418" y="14986"/>
                </a:lnTo>
                <a:lnTo>
                  <a:pt x="46354" y="14986"/>
                </a:lnTo>
                <a:lnTo>
                  <a:pt x="44830" y="14097"/>
                </a:lnTo>
                <a:lnTo>
                  <a:pt x="45609" y="14097"/>
                </a:lnTo>
                <a:lnTo>
                  <a:pt x="43052" y="11049"/>
                </a:lnTo>
                <a:close/>
              </a:path>
              <a:path w="104140" h="290195">
                <a:moveTo>
                  <a:pt x="60985" y="11049"/>
                </a:moveTo>
                <a:lnTo>
                  <a:pt x="43052" y="11049"/>
                </a:lnTo>
                <a:lnTo>
                  <a:pt x="45680" y="14181"/>
                </a:lnTo>
                <a:lnTo>
                  <a:pt x="51180" y="14732"/>
                </a:lnTo>
                <a:lnTo>
                  <a:pt x="49656" y="15240"/>
                </a:lnTo>
                <a:lnTo>
                  <a:pt x="47625" y="16002"/>
                </a:lnTo>
                <a:lnTo>
                  <a:pt x="63429" y="16002"/>
                </a:lnTo>
                <a:lnTo>
                  <a:pt x="62821" y="14859"/>
                </a:lnTo>
                <a:lnTo>
                  <a:pt x="60985" y="11049"/>
                </a:lnTo>
                <a:close/>
              </a:path>
              <a:path w="104140" h="290195">
                <a:moveTo>
                  <a:pt x="44830" y="14097"/>
                </a:moveTo>
                <a:lnTo>
                  <a:pt x="46354" y="14986"/>
                </a:lnTo>
                <a:lnTo>
                  <a:pt x="45680" y="14181"/>
                </a:lnTo>
                <a:lnTo>
                  <a:pt x="44830" y="14097"/>
                </a:lnTo>
                <a:close/>
              </a:path>
              <a:path w="104140" h="290195">
                <a:moveTo>
                  <a:pt x="45680" y="14181"/>
                </a:moveTo>
                <a:lnTo>
                  <a:pt x="46354" y="14986"/>
                </a:lnTo>
                <a:lnTo>
                  <a:pt x="50418" y="14986"/>
                </a:lnTo>
                <a:lnTo>
                  <a:pt x="51180" y="14732"/>
                </a:lnTo>
                <a:lnTo>
                  <a:pt x="45680" y="14181"/>
                </a:lnTo>
                <a:close/>
              </a:path>
              <a:path w="104140" h="290195">
                <a:moveTo>
                  <a:pt x="62483" y="14224"/>
                </a:moveTo>
                <a:lnTo>
                  <a:pt x="62737" y="14859"/>
                </a:lnTo>
                <a:lnTo>
                  <a:pt x="62483" y="14224"/>
                </a:lnTo>
                <a:close/>
              </a:path>
              <a:path w="104140" h="290195">
                <a:moveTo>
                  <a:pt x="44323" y="14478"/>
                </a:moveTo>
                <a:lnTo>
                  <a:pt x="44406" y="14732"/>
                </a:lnTo>
                <a:lnTo>
                  <a:pt x="44323" y="14478"/>
                </a:lnTo>
                <a:close/>
              </a:path>
              <a:path w="104140" h="290195">
                <a:moveTo>
                  <a:pt x="45609" y="14097"/>
                </a:moveTo>
                <a:lnTo>
                  <a:pt x="44830" y="14097"/>
                </a:lnTo>
                <a:lnTo>
                  <a:pt x="45680" y="14181"/>
                </a:lnTo>
                <a:close/>
              </a:path>
              <a:path w="104140" h="290195">
                <a:moveTo>
                  <a:pt x="52324" y="0"/>
                </a:moveTo>
                <a:lnTo>
                  <a:pt x="49275" y="508"/>
                </a:lnTo>
                <a:lnTo>
                  <a:pt x="47498" y="889"/>
                </a:lnTo>
                <a:lnTo>
                  <a:pt x="44957" y="1270"/>
                </a:lnTo>
                <a:lnTo>
                  <a:pt x="42925" y="2921"/>
                </a:lnTo>
                <a:lnTo>
                  <a:pt x="41909" y="5334"/>
                </a:lnTo>
                <a:lnTo>
                  <a:pt x="41161" y="7366"/>
                </a:lnTo>
                <a:lnTo>
                  <a:pt x="41129" y="8509"/>
                </a:lnTo>
                <a:lnTo>
                  <a:pt x="41401" y="10414"/>
                </a:lnTo>
                <a:lnTo>
                  <a:pt x="43052" y="12446"/>
                </a:lnTo>
                <a:lnTo>
                  <a:pt x="44081" y="13759"/>
                </a:lnTo>
                <a:lnTo>
                  <a:pt x="43052" y="11049"/>
                </a:lnTo>
                <a:lnTo>
                  <a:pt x="60985" y="11049"/>
                </a:lnTo>
                <a:lnTo>
                  <a:pt x="59308" y="7366"/>
                </a:lnTo>
                <a:lnTo>
                  <a:pt x="57023" y="4064"/>
                </a:lnTo>
                <a:lnTo>
                  <a:pt x="55372" y="1397"/>
                </a:lnTo>
                <a:lnTo>
                  <a:pt x="52324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7558531" y="5641149"/>
            <a:ext cx="224610" cy="120053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7976073" y="5588165"/>
            <a:ext cx="260892" cy="212458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337522" y="5610821"/>
            <a:ext cx="337085" cy="15988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8764113" y="5615013"/>
            <a:ext cx="184490" cy="17277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9109202" y="5540502"/>
            <a:ext cx="435864" cy="256082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589017" y="6323190"/>
            <a:ext cx="663067" cy="223583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5336666" y="6279641"/>
            <a:ext cx="306324" cy="277241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5833236" y="6359715"/>
            <a:ext cx="153542" cy="171615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6093078" y="6349441"/>
            <a:ext cx="223774" cy="202691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6383146" y="6364427"/>
            <a:ext cx="489711" cy="194792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6975902" y="6311468"/>
            <a:ext cx="342726" cy="242912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7550657" y="6369367"/>
            <a:ext cx="184023" cy="94284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7876104" y="6287858"/>
            <a:ext cx="428171" cy="244652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8383905" y="6323457"/>
            <a:ext cx="377063" cy="218440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8923491" y="6278867"/>
            <a:ext cx="97388" cy="83375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9110091" y="6307747"/>
            <a:ext cx="281431" cy="233679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F15F8EF0-61B0-433D-987E-C6FECA74407A}"/>
                  </a:ext>
                </a:extLst>
              </p14:cNvPr>
              <p14:cNvContentPartPr/>
              <p14:nvPr/>
            </p14:nvContentPartPr>
            <p14:xfrm>
              <a:off x="8462160" y="4791240"/>
              <a:ext cx="1793520" cy="678600"/>
            </p14:xfrm>
          </p:contentPart>
        </mc:Choice>
        <mc:Fallback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F15F8EF0-61B0-433D-987E-C6FECA74407A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8452800" y="4781880"/>
                <a:ext cx="1812240" cy="6973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AC9C66B-856C-4ADD-A0CA-662FD13112AF}"/>
              </a:ext>
            </a:extLst>
          </p:cNvPr>
          <p:cNvSpPr/>
          <p:nvPr/>
        </p:nvSpPr>
        <p:spPr>
          <a:xfrm>
            <a:off x="552450" y="537002"/>
            <a:ext cx="113728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35100" algn="l"/>
              </a:tabLst>
            </a:pP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What is the mole fraction of acetone, (CH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CO, in a solution containing 500. g of acetone in 800. g of benzene, 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6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6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?</a:t>
            </a:r>
          </a:p>
          <a:p>
            <a:pPr>
              <a:tabLst>
                <a:tab pos="596900" algn="l"/>
                <a:tab pos="2159000" algn="l"/>
              </a:tabLst>
            </a:pPr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7EA19F3-D015-4C91-A26A-6BB401661FEA}"/>
                  </a:ext>
                </a:extLst>
              </p14:cNvPr>
              <p14:cNvContentPartPr/>
              <p14:nvPr/>
            </p14:nvContentPartPr>
            <p14:xfrm>
              <a:off x="567720" y="1960560"/>
              <a:ext cx="5931360" cy="35568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7EA19F3-D015-4C91-A26A-6BB401661FE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8360" y="1951200"/>
                <a:ext cx="5950080" cy="3575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75498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984B73F-1845-4C5A-ACBC-551AC139814B}"/>
              </a:ext>
            </a:extLst>
          </p:cNvPr>
          <p:cNvSpPr/>
          <p:nvPr/>
        </p:nvSpPr>
        <p:spPr>
          <a:xfrm>
            <a:off x="285750" y="371386"/>
            <a:ext cx="114681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What is the osmotic pressure of a solution containing 541 mg of the artificial sweetener, aspartame, (C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14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18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N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5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 in a total volume of 60.0 mL of water at 25 °C?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>
              <a:tabLst>
                <a:tab pos="596900" algn="l"/>
                <a:tab pos="2159000" algn="l"/>
              </a:tabLst>
            </a:pP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A58787B-A543-4F0B-B167-7FF00ADCEB65}"/>
                  </a:ext>
                </a:extLst>
              </p14:cNvPr>
              <p14:cNvContentPartPr/>
              <p14:nvPr/>
            </p14:nvContentPartPr>
            <p14:xfrm>
              <a:off x="2907000" y="1447200"/>
              <a:ext cx="1950120" cy="3074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A58787B-A543-4F0B-B167-7FF00ADCEB6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97640" y="1437840"/>
                <a:ext cx="1968840" cy="326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2FF0ADEB-2259-4EE1-A632-E8977B5BF54A}"/>
                  </a:ext>
                </a:extLst>
              </p14:cNvPr>
              <p14:cNvContentPartPr/>
              <p14:nvPr/>
            </p14:nvContentPartPr>
            <p14:xfrm>
              <a:off x="554760" y="1465560"/>
              <a:ext cx="11369880" cy="40003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2FF0ADEB-2259-4EE1-A632-E8977B5BF54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5400" y="1456200"/>
                <a:ext cx="11388600" cy="401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1833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3C60B94-D1B5-439A-A3C3-113F39B68D23}"/>
              </a:ext>
            </a:extLst>
          </p:cNvPr>
          <p:cNvSpPr/>
          <p:nvPr/>
        </p:nvSpPr>
        <p:spPr>
          <a:xfrm>
            <a:off x="533400" y="444669"/>
            <a:ext cx="112585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35100" algn="l"/>
              </a:tabLst>
            </a:pP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What is the change in boiling point of a solution of 31.1 g Na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PO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in 750. g of water? </a:t>
            </a:r>
            <a:r>
              <a:rPr lang="en-US" sz="2800" i="1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</a:t>
            </a:r>
            <a:r>
              <a:rPr lang="en-US" sz="2800" i="1" baseline="-250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for water is 0.512 °C/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 Assume ideal behavior.</a:t>
            </a:r>
          </a:p>
          <a:p>
            <a:pPr>
              <a:tabLst>
                <a:tab pos="596900" algn="l"/>
                <a:tab pos="2159000" algn="l"/>
              </a:tabLst>
            </a:pPr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>
              <a:tabLst>
                <a:tab pos="596900" algn="l"/>
                <a:tab pos="2159000" algn="l"/>
              </a:tabLst>
            </a:pPr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A522272-9169-443B-8814-78911EDAD967}"/>
                  </a:ext>
                </a:extLst>
              </p14:cNvPr>
              <p14:cNvContentPartPr/>
              <p14:nvPr/>
            </p14:nvContentPartPr>
            <p14:xfrm>
              <a:off x="3848760" y="1386720"/>
              <a:ext cx="2863440" cy="5619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A522272-9169-443B-8814-78911EDAD96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39400" y="1377360"/>
                <a:ext cx="2882160" cy="58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6A13EBF-24FA-4F64-A199-6785E9C9FFD8}"/>
                  </a:ext>
                </a:extLst>
              </p14:cNvPr>
              <p14:cNvContentPartPr/>
              <p14:nvPr/>
            </p14:nvContentPartPr>
            <p14:xfrm>
              <a:off x="671400" y="2266200"/>
              <a:ext cx="5419080" cy="363564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6A13EBF-24FA-4F64-A199-6785E9C9FFD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2040" y="2256840"/>
                <a:ext cx="5437800" cy="3654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23098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C1F764-A90C-4121-9770-85DE65AEFFC5}"/>
              </a:ext>
            </a:extLst>
          </p:cNvPr>
          <p:cNvSpPr/>
          <p:nvPr/>
        </p:nvSpPr>
        <p:spPr>
          <a:xfrm>
            <a:off x="152400" y="385286"/>
            <a:ext cx="118681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435100" algn="l"/>
              </a:tabLst>
            </a:pP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KCl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solution is prepared by dissolving 25.0 g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KCl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in 250.0 g of water at 25 °C. What is the vapor pressure of the solution if the vapor pressure of water at 25 °C is 23.76 mm Hg?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>
              <a:tabLst>
                <a:tab pos="596900" algn="l"/>
                <a:tab pos="2159000" algn="l"/>
              </a:tabLst>
            </a:pP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1F96AEB7-1821-4210-95C7-3A967C791D6F}"/>
                  </a:ext>
                </a:extLst>
              </p14:cNvPr>
              <p14:cNvContentPartPr/>
              <p14:nvPr/>
            </p14:nvContentPartPr>
            <p14:xfrm>
              <a:off x="252000" y="360360"/>
              <a:ext cx="11856240" cy="512892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1F96AEB7-1821-4210-95C7-3A967C791D6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2640" y="351000"/>
                <a:ext cx="11874960" cy="5147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15005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2D88922-4810-4986-8CA4-CFB60086FDD7}"/>
              </a:ext>
            </a:extLst>
          </p:cNvPr>
          <p:cNvSpPr/>
          <p:nvPr/>
        </p:nvSpPr>
        <p:spPr>
          <a:xfrm>
            <a:off x="571500" y="583853"/>
            <a:ext cx="1106805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Choose the aqueous solution below with the </a:t>
            </a:r>
            <a:r>
              <a:rPr lang="en-US" sz="2800" b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highest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freezing point. </a:t>
            </a:r>
          </a:p>
          <a:p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A.  0.200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Mg(ClO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B.  0.200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 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Na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PO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C.  0.200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 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HOCH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OH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D.  0.200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 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Ba(NO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E.  These all have the same freezing point.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21DD5009-B6C1-4B07-BC69-58630466D8B4}"/>
                  </a:ext>
                </a:extLst>
              </p14:cNvPr>
              <p14:cNvContentPartPr/>
              <p14:nvPr/>
            </p14:nvContentPartPr>
            <p14:xfrm>
              <a:off x="552600" y="1997280"/>
              <a:ext cx="5355000" cy="7977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21DD5009-B6C1-4B07-BC69-58630466D8B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3240" y="1987920"/>
                <a:ext cx="5373720" cy="816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52E1443-DD69-4B9C-8D01-747F02015B09}"/>
                  </a:ext>
                </a:extLst>
              </p14:cNvPr>
              <p14:cNvContentPartPr/>
              <p14:nvPr/>
            </p14:nvContentPartPr>
            <p14:xfrm>
              <a:off x="4195080" y="1006200"/>
              <a:ext cx="7558200" cy="20811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52E1443-DD69-4B9C-8D01-747F02015B0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185720" y="996840"/>
                <a:ext cx="7576920" cy="2099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77938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9D19E3-AB4C-4DA1-A7BF-9E7A09E4A2EC}"/>
              </a:ext>
            </a:extLst>
          </p:cNvPr>
          <p:cNvSpPr/>
          <p:nvPr/>
        </p:nvSpPr>
        <p:spPr>
          <a:xfrm>
            <a:off x="552450" y="446038"/>
            <a:ext cx="1114425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Choose the aqueous solution with the </a:t>
            </a:r>
            <a:r>
              <a:rPr lang="en-US" sz="2800" b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highest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vapor pressure. </a:t>
            </a:r>
          </a:p>
          <a:p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A.  0.50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10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endParaRPr lang="en-US" sz="2800" baseline="-250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B.  0.50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 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6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endParaRPr lang="en-US" sz="2800" baseline="-250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C.  0.50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 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5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12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5</a:t>
            </a:r>
            <a:endParaRPr lang="en-US" sz="2800" baseline="-250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D.  0.50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 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11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11</a:t>
            </a:r>
            <a:endParaRPr lang="en-US" sz="2800" baseline="-250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E.</a:t>
            </a:r>
            <a:r>
              <a:rPr lang="en-US" sz="2800" b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They all have about the same vapor pressure.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05FCE4D-C995-401A-9173-F742DB9FF130}"/>
                  </a:ext>
                </a:extLst>
              </p14:cNvPr>
              <p14:cNvContentPartPr/>
              <p14:nvPr/>
            </p14:nvContentPartPr>
            <p14:xfrm>
              <a:off x="454320" y="3041640"/>
              <a:ext cx="615960" cy="4615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05FCE4D-C995-401A-9173-F742DB9FF13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4960" y="3032280"/>
                <a:ext cx="634680" cy="48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1279A622-8FFD-46AB-A949-E434A8E9B393}"/>
                  </a:ext>
                </a:extLst>
              </p14:cNvPr>
              <p14:cNvContentPartPr/>
              <p14:nvPr/>
            </p14:nvContentPartPr>
            <p14:xfrm>
              <a:off x="3740040" y="1318320"/>
              <a:ext cx="6384240" cy="12513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1279A622-8FFD-46AB-A949-E434A8E9B39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30680" y="1308960"/>
                <a:ext cx="6402960" cy="1270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6477162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4" ma:contentTypeDescription="Create a new document." ma:contentTypeScope="" ma:versionID="3491835cedd7fd1150cc3a254e9f2233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cac8ba54c1cd12632e56ee014882cff7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06BDF11-2E8E-4A65-BE3B-04D9411E20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8CEF448-406A-4DE5-9322-BFFF458D0451}">
  <ds:schemaRefs>
    <ds:schemaRef ds:uri="http://purl.org/dc/dcmitype/"/>
    <ds:schemaRef ds:uri="6f89d419-4ffd-47bb-9324-452bed66a7b5"/>
    <ds:schemaRef ds:uri="http://purl.org/dc/elements/1.1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330354a9-d728-46c7-abbf-3220e4bf05e8"/>
    <ds:schemaRef ds:uri="http://schemas.microsoft.com/sharepoint/v3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DF46B57D-F732-4F3C-A63A-3BEB44D9C00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611</Words>
  <Application>Microsoft Office PowerPoint</Application>
  <PresentationFormat>Widescreen</PresentationFormat>
  <Paragraphs>35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Palatino Linotype</vt:lpstr>
      <vt:lpstr>Times New Roman</vt:lpstr>
      <vt:lpstr>1_Office Theme</vt:lpstr>
      <vt:lpstr>A 0.0200 m aqueous solution of an ionic compound, Co(NH3)4Cl3, freezes at -0.0640 °C. What is the van’t Hoff factor for this compound? Kfp for water  is -1.86.</vt:lpstr>
      <vt:lpstr>The freezing point depression and boiling point elevation constants for a  number of liquids are given in the table below. Which of the following  solutions’ freezing point is decreased by the greatest amount when 1 mole  of solute is dissolved in 1 kg of the solvent?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21</cp:revision>
  <dcterms:created xsi:type="dcterms:W3CDTF">2020-10-04T22:53:09Z</dcterms:created>
  <dcterms:modified xsi:type="dcterms:W3CDTF">2020-10-09T18:06:31Z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