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51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06:53.63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946 14104 402 0,'0'-1'287'16,"0"0"-8"-16,0 0-92 16,-1-3-38-16,-3-11-63 15,-13-31-22-15,15 25-31 0,-5-2-14 16,3 2 2-16,-4 2 11 15,-8 0 19-15,3 3 8 16,-10 9-4-16,-5 6-8 16,0 13-13-16,-2 5-2 15,-5 9-2-15,3 2-2 16,-6 8-3-16,-11 5-4 16,4 1-10-16,1 1-3 15,10 0-6-15,10-3-2 0,0 13 0 16,-2 9 1-16,-8 18 7 15,2 5 3-15,6-3 8 16,4-10 2-16,10-17 4 16,2-3 3-16,8-5-2 15,4 8-3-15,12 0-6 16,7 4-3-16,20-10-4 16,-8-5 0-16,5-11-2 15,7-9 0-15,3-12 1 16,15-10 1-16,16-14 0 15,6-6 0-15,-5-10-1 16,-2-3-2-16,6-5 2 16,-7 0-1-16,-5 2 1 15,-6-3 0-15,-16-2 3 16,-7 2 0-16,-8-12 4 0,2 3 1 16,-17-3-1-16,-6-6 0 15,-13-9-1-15,-4-6 0 16,-12-5-1-16,-6 4-1 15,-7 15-2-15,-12 7-2 16,2 5-2-16,-2-3-1 16,-2-4 1-16,-3-2 5 15,-7 8 5-15,-1 6 2 16,8 17 1-16,-3 11-5 0,-4 10-6 16,-5 5-3-16,-7 19-5 15,-1 3-1-15,4 17-2 16,2 1 0-16,11-6 0 15,1 2 0-15,16-11 0 16,2 2 1-16,-1-4-1 16,17-5-1-16,9 2-50 15,9-4-79-15</inkml:trace>
  <inkml:trace contextRef="#ctx0" brushRef="#br0" timeOffset="-131552.343">4416 15750 457 0,'-40'-27'335'16,"39"30"-122"-16,-1-3-114 15,2 0 74-15,0 0-51 16,-2 0-18-16,1 0-16 16,1 0-6-16,0 0-10 0,0 0-3 15,0 0-9-15,0 0-2 16,0 0-9-16,0 0-4 15,-1 0-6-15,1 0-2 16,0 0-3-16,0 0 1 16,0 0-4-16,0 0 0 15,0 0-2-15,0 0-1 0,0 0-4 16,0 0-2-16,0 2-6 16,0-2-2-16,0 2-2 15,0 0-1-15,0-1 1 16,0 1 1-16,0-2 1 15,1 4 0-15,-1-3 2 16,3 2-1-16,0-2-1 16,4 4 0-16,4 1-2 15,27 13-3-15,-25-17 0 16,1 0-2-16,2-1-1 16,2 0 0-16,1 0-1 15,0 0-1-15,2 2 0 16,0-1-1-16,-2-1 0 15,0-1 0-15,-2 2-1 16,-1-1 0-16,-2 3 0 16,1-2 1-16,-6-2 1 15,1 0 1-15,-2 0 2 0,-1 0 1 16,-3-4 2-16,0 3-1 16,-2 0 1-16,-2 0-1 15,0 0-1-15,0 0-14 16,0 0-62-16,0 0-57 15,0 0 99-15,-1 0-65 16,0 1-54-16</inkml:trace>
  <inkml:trace contextRef="#ctx0" brushRef="#br0" timeOffset="-130034.76">5045 15883 207 0,'-1'-1'200'0,"0"0"-42"16,0 0-76-16,0 0 61 16,-1 0-12-16,1 0-9 15,0 0-4-15,0-1-6 16,0 1-4-16,0 0-6 15,0 0-2-15,0 0-7 16,0 1-9-16,0 0-16 16,-1 0-8-16,1 0-13 15,0 0-4-15,0 0-8 16,0 0-3-16,0 0-7 16,0 0-2-16,0 0-2 15,0 0-2-15,1 2-2 16,0 0 1-16,0-2 2 15,0 3 3-15,0-3 2 16,0 0 1-16,1 0 2 16,6 3 0-16,3-1 1 15,1-2-2-15,33-10-5 0,-26-4-3 16,6-5-5-16,2-1-2 16,4-4-5-16,0-2-2 15,2-1-2-15,-2 0 0 16,-3-1-1-16,-3 2-1 15,-2 2 1-15,-3 2 0 16,-2 2 0-16,-4 3-1 0,-2 4 0 16,2 2-1-16,-2 3 0 15,-2 2-2-15,-1 4-1 16,-2 1 0-16,0 2 0 16,-1 4 0-16,2 1 0 15,-2 0 1-15,3 4 0 16,1 1 1-16,-2 4 1 15,2 0 1-15,-2 4-1 16,-1-1 1-16,1 3-1 16,-1 1 1-16,-1 1-1 15,0-1 1-15,0-1 0 16,-2 0-1-16,0-3 0 16,0 0 0-16,1-2 1 15,-2 0 0-15,0-4 1 16,0-1-1-16,-1-3 0 15,0-1 1-15,-1-2 5 0,0 0 2 16,-1-4 1-16,0-1 0 16,0-1 1-16,0 0 3 15,0-1 6-15,-2 1 2 16,-10-4-4-16,-2-2 0 16,-28-13 2-16,26 15 0 0,-2 2 0 15,2 1-3 1,-1 2-4-16,2 0-3 0,-3 1-1 15,4 1-1-15,2 1-1 16,-3-2-1-16,3 2 0 16,-3-1 1-16,0-1-1 15,0 1 1-15,1 1-1 16,0-3 0-16,-2 1-1 16,5 3 0-16,-1-2-2 15,4-1-2-15,3-1 1 16,1 1-3-16,3-1-32 15,0 0-40-15,2 0-118 16,0-1 153-16,0 0-105 16,0 0-81-16</inkml:trace>
  <inkml:trace contextRef="#ctx0" brushRef="#br0" timeOffset="-128049.336">6068 15583 381 0,'40'-61'323'0,"-39"59"-99"16,0 1-122-16,-1-2 78 15,0 2-35-15,0 0-38 16,0 0-10-16,0 1-8 16,0-1-4-16,0 1 0 15,0 0 0-15,0 0 2 16,0 0 0-16,-1 0-7 16,0 0-7-16,0 0-12 15,0 0-4-15,-3 0-8 16,-10 3-4-16,-1 1-6 15,-29 7-4-15,27-9-7 16,-1 0-3-16,0-1-7 16,-1 1-4-16,2 0-5 15,1-1-2-15,0 2-3 0,0 0-1 16,4-2-1-16,-1 2 0 16,5 1-2-16,0-1 1 15,1-1-1-15,0 1-2 16,4 2 0-16,1-2 0 15,0 3-1-15,1-6 1 16,0 0-1-16,0 0 1 0,0 0 1 16,1 6 0-1,0 5 1-15,0 0 0 0,0 29 0 16,-1-26 0-16,1 1 1 16,-4 0-1-16,3 4 1 15,-3-2-1-15,1 2 0 16,1 0 1-16,0-1-1 15,1 1 0-15,-2-2 0 16,2 0 0-16,-1-2 0 16,2-1 0-16,0 1 0 15,0-3 0-15,0-2 0 16,-2-1 0-16,2-1 0 16,0 1 0-16,3-4 0 15,-1 2 0-15,1-3-1 16,-2 2 0-16,0-3 0 15,-1-3 0-15,0 0 1 16,0 0-1-16,0 0 0 0,0 0 0 16,0 0 0-16,3 4 0 15,-1 1-1-15,0-1 1 16,0-1 1-16,0 2-1 16,8-2 1-16,-2-1 0 15,4 0 0-15,25 28 0 16,-24-30 1-16,0 1 0 0,1-1 1 15,0 0-1-15,-1-1 0 16,2 0 1-16,-1-2 0 16,0 0 0-16,-1 0 0 15,0 0-1-15,-1-1 1 16,-2 0 0-16,-1 0 2 16,-2-1-4-16,-2 2-20 15,0 0-14-15,-2 1-42 16,0 0-34-16,-3 0-145 15,0 2 192-15,0 0-144 16,0 0-82-16</inkml:trace>
  <inkml:trace contextRef="#ctx0" brushRef="#br0" timeOffset="-127153.348">6444 15643 541 0,'37'-65'463'0,"-39"64"-140"16,1-2-172-16,1 3 119 15,0-1-86-15,0 1-67 16,-1 0-24-16,1 0-35 16,-1 0-15-16,0 0-23 15,1 0-7-15,-1 8-3 0,0 5 0 16,0-1 2-16,-1 28 0 16,0-31-1-16,2-1 0 15,0 0 7-15,0-5 2 16,0-3 1-16,0-2 0 15,0 1-1-15,0 0 0 16,0 0-1-16,0-10-1 0,2-6-9 16,1-27-5-16,-2 29-1 15,-1 0-1-15,-1 3-2 16,-1 1 0-16,-2 4 0 16,0 2-1-16,-4 3-2 15,1-1 0-15,-3 4 0 16,0 4 0-16,-2-1 0 15,-1 4 0-15,1 2 1 16,-3 3 1-16,1 2 1 16,-1 3 0-16,2-1 1 15,-1 4 0-15,1 1 1 16,5 2 0-16,-1-1 0 16,1 0 0-16,3 0 0 15,3-1 0-15,-1-1 1 16,3 0 0-16,0-5 0 15,0 0 1-15,4-2 0 16,2-1 0-16,2-2 1 0,1 0 0 16,1-4 1-16,-1 1 0 15,9-3 2-15,-5 0-1 16,4-3 1-16,-2-2 0 16,2-3 1-16,-1-1-2 15,0 1 1-15,-1-2-2 16,-2-1 1-16,0 0-6 15,-5 1-25-15,1 1-22 0,-2 0-84 16,-1 2 105 0,0 1-74-16,-3 1-55 0</inkml:trace>
  <inkml:trace contextRef="#ctx0" brushRef="#br0" timeOffset="-126437.262">6601 15822 538 0,'42'-29'415'0,"-46"26"-134"15,1 3-142-15,1-2 91 16,1 2-70-16,0 0-13 0,1 0-25 16,0 0-12-16,0 0-19 15,0 0-8-15,0 0-14 16,0 0-3-16,0 3-4 15,2 4-8-15,1-2-15 16,0 2-4-16,9-2-8 16,27 27-4-16,-30-30-7 15,4 3-3-15,-6-2-4 16,2-1-1-16,-7 1-1 16,-1 2 2-16,-1-2 4 15,0-3 1-15,-1 0 2 16,0 0 0-16,0 1 1 15,-3 8-1-15,-9 2-2 16,-29 27-1-16,27-25-6 16,-2-1-1-16,4 0-3 15,-1 0 0-15,5 1-2 16,-1-3 1-16,3 1-2 0,2 0 1 16,3-1-1-16,2 0 1 15,1 1-1-15,2 1 1 16,4 0 0-16,1 0 0 15,3-2 2-15,1 0 0 16,2-4 2-16,2 1 2 16,2-7 2-16,1-1-1 15,0-6 1-15,-1 0 1 0,-2-2-2 16,-1-1-1-16,-4 0-3 16,-1 1 0-16,-1 4-21 15,-6 2-40-15,2 3-95 16,-2 0 123-16,-3 0-83 15,0 0-65-15</inkml:trace>
  <inkml:trace contextRef="#ctx0" brushRef="#br0" timeOffset="-124972.705">6998 15626 824 0,'28'-64'499'0,"-28"62"-231"16,-1 2-164-16,-1 2 70 16,0-2-39-16,1 0-55 15,0 0-21-15,-1 10-28 16,-1 9-9-16,-5 31-3 16,5-26 1-16,-2 0 0 15,2 2 1-15,-2-1-2 16,-1-1-1-16,0-2-2 15,-1-3-3-15,2-1-3 16,-1-5-1-16,2-1-1 16,-2-4-1-16,3-3 0 15,0 0-8-15,1-4-35 16,2-1-31-16,0-1-145 16,0 0 172-16,0 0-116 15,3-7-89-15</inkml:trace>
  <inkml:trace contextRef="#ctx0" brushRef="#br0" timeOffset="-124640.977">7358 15489 805 0,'-3'-5'494'0,"-1"2"-227"16,3 3-153-16,0 0 98 15,0 0-55-15,0 0-47 16,0 0-13-16,-2 11-13 16,-1 5-6-16,-8 29-13 15,5-26-6-15,1 5-15 16,-4 0-6-16,2 5-12 16,3 0-5-16,-4 0-9 15,3-1-3-15,-2 0-1 16,0-3-2-16,1-2-1 15,1-1-1-15,1-6-14 16,-3-1-22-16,5-5-44 16,-2-1-43-16,0-7 89 15,-1-1-68-15,0-3-45 16</inkml:trace>
  <inkml:trace contextRef="#ctx0" brushRef="#br0" timeOffset="-124311.457">7007 15690 698 0,'-6'4'535'0,"0"-4"-187"16,3-1-195-16,3-3 120 15,0 3-70-15,0 0-65 16,0 0-28-16,0 0-42 16,14 0-19-16,4 0-16 15,29 2-3-15,-26 2-12 16,0 0-2-16,2 3-3 16,-2-3-1-16,-2-2-3 15,-1 2-20-15,2-3-71 16,-4-2-47-16,-3-4 102 15,1-2-73-15,0-4-57 16</inkml:trace>
  <inkml:trace contextRef="#ctx0" brushRef="#br0" timeOffset="-123699.473">7462 15792 893 0,'-4'-3'553'16,"3"-1"-236"-16,-1 0-185 15,1 4 89-15,0 0-82 16,0 0-23-16,0 0-37 15,0 0-15-15,-8 4-25 16,-4 10-8-16,-29 31-7 16,27-29 0-16,2 3-2 15,0-2 0-15,2 1-5 16,0-2-3-16,6 0-5 16,3-2-1-16,2-2-2 15,1-1-1-15,2-2 0 16,3-2-1-16,3 0 0 0,3-2 0 15,0-1 1-15,0-2 0 16,3-2 2-16,4-1 1 16,-1-5 0-16,0-3 0 15,-2 0 0-15,0-3 0 16,-4-3 0-16,-1 2 0 16,-6 1-2-16,-2 0 0 15,-3 3-2-15,0 4-2 16,-4 3-1-16,-1 2-1 0,-3 2 0 15,0 2 0-15,1 4-3 16,-1 1 1-16,1 2 0 16,2 0 2-16,2 1-1 15,0-3 0-15,3 4 1 16,3-3-1-16,1 0-8 16,1-1-12-16,2-1-48 15,1-2-39-15,0-2 83 16,2-2-59-16,0-2-42 15</inkml:trace>
  <inkml:trace contextRef="#ctx0" brushRef="#br0" timeOffset="-122848.362">7745 15416 565 0,'-7'-4'379'16,"0"4"-140"-16,3 0-121 16,-1 1 75-16,2-1-46 15,2 0-16-15,0 0-19 16,0 0-10-16,0 0-18 16,1 0-6-16,0 0-10 15,0 0-5-15,0 0-12 16,7 3-4-16,11 3-8 15,29 11-3-15,-24-11-8 16,1 0-6-16,0 0-8 16,1 0-3-16,0 0-4 0,-4 0 0 15,-4-2 0-15,-5 1-1 16,-5-3-1-16,0 0 1 16,-4 0-2-16,-1-1-1 15,-2-1 0-15,0 0 0 16,0 0-2-16,0 0 0 15,0 10 0-15,0 5 0 16,3 31 1-16,-3-25 0 0,0 3-1 16,0 1 0-16,-1 2 1 15,1-1 0-15,0 0-1 16,0-1 1-16,-2-2-1 16,2-1 1-16,-1-2 0 15,1-1 0-15,0-3-1 16,0-1 0-16,1-1 1 15,-1-2-1-15,2-3 0 16,-2 1 1-16,1-3 2 16,0-1 1-16,-1-2 2 15,-2-2 1-15,0-2-1 16,1 0-1-16,0 0 2 16,0 0-1-16,0 0-2 15,0 0 0-15,-10 5 5 0,-1 1 3 16,-29 15 6-16,27-18 2 15,0 0 4-15,-2-3 2 16,-1 0 1-16,2-1-2 16,1-3-6-16,3 1-3 15,2-2-8-15,-1 1-9 16,6 0-49-16,0 3-54 16,7 2 82-16,-3-1-52 15,0 0-42-15</inkml:trace>
  <inkml:trace contextRef="#ctx0" brushRef="#br0" timeOffset="-120953.65">4911 16065 524 0,'-1'3'335'16,"1"1"-134"-16,0-1-108 16,0-3 59-16,0 0-20 15,0 0-28-15,0 0-9 0,0 0-12 16,0 0-2-16,0 0-8 16,5 2 2-16,4 1 2 15,1 1-1-15,30 10-2 16,-27-13-3-16,1 1-4 15,3 3-4-15,-4-3-6 16,1 1-3-16,1-1-8 16,3 0-4-16,3 1-7 15,2-1-3-15,2-1-7 16,2-1-1-16,6 0-4 16,-7 0-3-16,4-1-4 15,-2 1-2-15,-1 0-4 16,-1 0-2-16,-2 0-1 0,-2 2-1 15,-1 1 0-15,5 2-1 16,-4 0 0-16,2 1-1 16,-3-1 1-16,0-1 0 15,-2 1-1-15,1 0 1 16,-1 1-1-16,0-2 0 16,3-1 0-16,0 0 1 15,1-1-1-15,1 1 0 16,0 1-1-16,0 0 1 0,-3-2 0 15,-1 0 1-15,-4-1-1 16,1 2 0-16,0 1 0 16,1-2 2-16,-2-1 2 15,2-2 0-15,4 1 2 16,0 0 1-16,2 0 0 16,-1-3 1-16,-3 2-1 15,1-1-1-15,2 2-1 16,-2 2-1-16,1-2-1 15,2 0-1-15,2 0 0 16,1 0 0-16,0-2 0 16,0 2 0-16,-3-3-1 15,3 0 1-15,-1 2-1 16,-1-1 0-16,0 2 0 16,1-1 0-16,-1-1 0 15,1 1 0-15,2 1 0 0,1 0 1 16,-3-2 1-16,2 2 0 15,-1-3 1-15,1 2 1 16,0-1 0-16,-2-1 1 16,0 2 1-16,0-1-1 15,-5 1 1-15,4 1-1 16,-5 0 0-16,0 0-1 0,0 1-1 16,2 0 0-16,-1 1 0 15,-1-1-1-15,4 2 1 16,-2-2-1-16,2 0 0 15,-2 0 0-15,1 0-1 16,-1 0 1-16,1-1 0 16,1 0-1-16,0-1 0 15,2 0-1-15,-1 1 0 16,0-1 0-16,2 1 0 16,0 2-1-16,-4-1 0 15,-4 1 0-15,2 1 0 16,-1-1-1-16,2-2 1 15,2 3 1-15,-3-3-1 16,2 0 0-16,2 1 1 16,3-1-1-16,1 1 0 15,-2 0 0-15,-1 0 0 0,2-1 0 16,1 0-1-16,-1 0 1 16,-1 0 0-16,0 0 0 15,-1 0 0-15,-1 0 0 16,-1 0-1-16,-1 1 2 15,-1-1 0-15,1 0 0 16,1 0 0-16,-1 0 0 16,1 0 1-16,0-1 0 0,-1 1 0 15,-1 0-1-15,-1 0 1 16,-3 1-1-16,-2 1 1 16,-1 0 0-16,-3-2 0 15,0 1 0-15,-1-1 0 16,-1 1 0-16,-2-1-1 15,0 0 1-15,0 0-1 16,0 0 1-16,-3 0-1 16,1-1 1-16,-1 1 1 15,-2-2 0-15,-3 1 0 16,0-1 1-16,0 1-5 16,0 0-5-16,0 0-27 15,-1 0-316-15,0-2 299 16,-5-8-136-16,-3 0-114 15</inkml:trace>
  <inkml:trace contextRef="#ctx0" brushRef="#br0" timeOffset="-119286.084">5442 16718 701 0,'-31'68'404'16,"30"-68"-192"-16,1 1-123 15,0-1 57-15,0 0-20 0,0 0-30 16,0 0-8-16,0-1-13 15,0-1-4-15,0 1 2 16,0 0 2-16,2-1 5 16,7-11-2-16,32-34-7 15,-27 26-5-15,3-5-7 16,0-4-4-16,2-1-10 16,0 2-7-16,0-3-13 15,1 3-6-15,-1 2-8 16,-1 3-3-16,0 6-5 15,-1 1-2-15,0 7-1 16,-2 0-2-16,-2 7-1 16,1 3-1-16,-2 3-1 15,0 4 1-15,-1 4 0 16,1 2 0-16,-4 5 1 16,2 1 0-16,-1 5 2 15,-3-1 1-15,1 2 0 0,-2-1 0 16,2 1 1-16,-5-1 0 15,4-4 0-15,-3-2 0 16,-1-2 1-16,0-3-1 16,2-2 1-16,-2-1-1 15,-2-4 0-15,0-3 2 16,-2 2 0-16,0-2 0 16,1-3 1-16,0 0 1 0,0 0-1 15,0 0 2-15,-7 1-2 16,-6 2 1-16,-30 7 0 15,24-10 0-15,-2 0 3 16,1 0 0-16,-3-1 2 16,2 0 1-16,2-1 0 15,0-1 0-15,3 0 0 16,2 2-3-16,3-1-2 16,1-1-2-16,3 2-2 15,2 1-2-15,3 0-1 16,1 0-4-16,1 0-21 15,0 0-28-15,1 0 96 16,0 0-47-16,0 0 4 16,0-1 14-16</inkml:trace>
  <inkml:trace contextRef="#ctx0" brushRef="#br0" timeOffset="-116583.435">6239 16455 902 0,'51'-42'460'0,"-51"39"-251"16,-1 2-127-16,1 1 43 16,0 0-23-16,0 0-41 15,0 0-12-15,0 0-9 16,0 0-2-16,0 0 5 15,0 0 6-15,0 0 11 16,0 0 6-16,0 1 3 16,0 10 0-16,0 4-6 15,-1 29-5-15,-6-25-16 16,3 1-8-16,-3 2-15 16,4 0-4-16,-2 0-7 15,1-1-2-15,-5 0-3 16,8-3 0-16,0-1 0 0,0-2-2 15,2-2 1-15,0 3-1 16,6-4 0-16,2 1 1 16,2-3 0-16,-3-5 1 15,8-2 1-15,-1-2 2 16,5-3-13-16,1-5-20 16,2-4-59-16,0-1-50 15,2 1 104-15,0 1-77 0,-5-3-56 16</inkml:trace>
  <inkml:trace contextRef="#ctx0" brushRef="#br0" timeOffset="-116122.707">6241 16528 731 0,'-45'-28'502'16,"48"28"-203"-16,0-1-174 15,0 1 102-15,-3 0-55 0,0 0-44 16,0 0-17-16,0 0-28 16,0 0-7-16,9 1-3 15,1 0 1-15,2 1-6 16,32 3-8-16,-26-5-14 15,1 0-4-15,0-3-11 16,1 0-5-16,-1-1-6 16,2 0-9-16,-2 0-56 15,-5 1-42-15,-1 3 73 16,-1 0-48-16,-4 1-40 16</inkml:trace>
  <inkml:trace contextRef="#ctx0" brushRef="#br0" timeOffset="-103253.332">8751 16027 331 0,'2'-5'231'0,"0"2"25"0,7 1-38 16,-8 1-48-16,-1-1-23 16,3 2-35-16,-4-2-14 15,1 2-17-15,0 0-4 16,0 0-6-16,0 0 7 0,0 0 14 15,-1 0 9-15,0 0 11 16,0 0 1-16,0 0-15 16,-6 5-10-16,-6 0-21 15,-32 36-15-15,22-28-17 16,-1 0-8-16,-2 1-11 16,0 2-4-16,1-4-4 15,1-1-1-15,8-6-1 16,-1-1 0-16,6-1 1 15,2-1 0-15,3-2-1 16,2-1-1-16,1-1-13 16,2 0-19-16,1 1-82 15,0 0-62-15,0 0-199 16,4-6 227-16</inkml:trace>
  <inkml:trace contextRef="#ctx0" brushRef="#br0" timeOffset="-102863.092">8572 15976 672 0,'-3'-4'415'0,"-3"2"-34"0,7 2-147 16,-1 0-27-16,0 0-61 15,0 0-28-15,0 0-35 16,0 0-11-16,0 0-10 16,4 5 3-16,10 9-7 15,28 31-4-15,-27-28-9 16,-3 2-5-16,10 3-12 16,-2-2-4-16,-5 0-9 15,3-1-3-15,-10-3-4 16,3 4-1-16,3-7-2 15,-3 1 1-15,-6-8 0 16,1-1 1-16,1 3 2 16,-2-5 2-16,3-1 6 15,-4 0 1-15,-4-7-35 16,6-5-59-16,1-2-289 16,4-1 244-16</inkml:trace>
  <inkml:trace contextRef="#ctx0" brushRef="#br0" timeOffset="-101486.203">9782 15736 237 0,'-1'-1'198'0,"0"0"51"16,0 0-30-16,0 0-46 16,0 0-18-16,0 0-11 15,-1 0 0-15,1 0 3 16,0 0 0-16,1 0-3 0,0-1-7 16,0 1-9-16,0 0-15 15,0 0-47-15,0 0-16 16,0 1-32-16,0 4-5 15,-2 23 5-15,-13 23-1 16,6-23 0-16,-5 1-1 16,1-1-4-16,2-1-1 0,-4-5-2 15,9-3-2 1,1-4 2-16,-2 0 0 0,-2-5 3 16,-1-1 2-16,-2-5 2 15,10-2 0-15,-5-3-1 16,-1-5-2-16,9-1-6 15,-9-4-2-15,11 4-5 16,2-2 0-16,-2 5-2 16,5 0 0-16,-6 2-1 15,7 0-1-15,-2 3-3 16,2 0-1-16,-1 2 1 16,5 5 0-16,3 1 2 15,-4 2 1-15,6 1 0 16,-3 0 2-16,-1-1 2 15,6 0 0-15,6-4 1 16,-7 0 2-16,5-3 0 0,-5-3 2 16,-2-2 3-16,2-4 6 15,1-4-32-15,1-3-31 16,5-4-125-16,0-2-127 16,-4 3 189-16</inkml:trace>
  <inkml:trace contextRef="#ctx0" brushRef="#br0" timeOffset="-101037.959">10088 15678 826 0,'1'-4'413'0,"-1"1"-118"16,0-1-64-16,-1 3-55 15,0 0-29-15,-1 0-54 16,1 1-29-16,0 0-36 15,-4 12-9-15,-7 13 9 0,-13 36 6 16,10-26 6-16,-1-1-1 16,1 2-7-16,-2 1-4 15,1-2-8-15,0 2-3 16,0-4-4-16,-2-2-1 16,3 1-5-16,-4-5 2 15,6 2-5-15,2-1-2 0,3-10 7 16,1-3-2-16,4-7 5 15,-1-1-9-15,4-4-58 16,-2-3-63-16,2-8 71 16</inkml:trace>
  <inkml:trace contextRef="#ctx0" brushRef="#br0" timeOffset="-99696.184">10327 15946 335 0,'0'-1'206'15,"0"-1"2"-15,5-5-21 16,0-3-17-16,0 2-5 16,18-27-3-16,-20 28-2 15,-1 1 2-15,-1 1 2 16,-1 4-3-16,0-1-12 15,-1 2-38-15,0 0-23 16,0 0-45-16,0 0-15 0,0 0-10 16,-1 3-2-16,-5 9 2 15,-2 3 0-15,-18 30 0 16,15-27 0-16,-1 3-4 16,1-1-2-16,-2 2-4 15,5 0-1-15,-5-1-1 16,7-2-2-16,2-3 0 15,3-4 0-15,0-8 0 16,-3-1 6-16,5-3 7 16,2-5-1-16,1-5-1 15,4-1-4-15,-2-8-7 16,-2 1 0-16,13-2-3 16,-2 0-1-16,3-1 0 15,4 0-4-15,0-3 2 16,1 3-1-16,-2 3 1 0,-2 3 0 15,-2 5-1-15,-4-1-2 16,-2 7-4-16,-4 4 0 16,-1 4 1-16,0 6 1 15,-1 1 6-15,1 5 3 16,-3 1-1-16,-1-1-1 16,-3 4 0-16,-1-1-1 15,-2-1 2-15,-2 1 2 16,0-3 5-16,-3 0-2 0,0-2 1 15,3-2 0-15,-1-4-4 16,2-2 0-16,3-3 0 16,0 0-1-16,2-3 0 15,0 0 1-15,1 0 3 16,0-2 0-16,0 1-5 16,0 0-1-16,0 0-2 15,2-8 0-15,4-6 3 16,22-29 0-16,-15 25 0 15,2-3 0-15,3-2 2 16,2-3 0-16,5 8-2 16,2 0-1-16,-4 6-5 15,4 4-2-15,-10 6-4 16,-5 4 0-16,1 7 3 0,-9 2 3 16,10 7 3-1,-6-2 2-15,-3 1 0 16,1 2-1-16,-4 0 0 0,1 0 2 15,-4 1-3-15,-2-3 2 16,-4 2 0-16,0-1 0 16,-1 0 3-16,-4-2 1 15,8-4-1-15,4 1 1 16,-1-7 0-16,-3-3 3 16,0-2 1-16,3-1 0 0,0 0-15 15,0-1-25-15,0 1-76 16,1-5-79-16,4-14 115 15</inkml:trace>
  <inkml:trace contextRef="#ctx0" brushRef="#br0" timeOffset="-99136.653">10915 15905 1070 0,'2'-3'465'0,"-1"3"-214"16,1 0-34-16,-2 0-18 16,0 0-14-16,0 0-52 0,0 0-27 15,-1 0-46-15,0 0-10 16,0 0-3-16,-9 7-1 16,-7 8-10-16,-29 26-6 15,33-22-14-15,1-4-3 16,3 0-6-16,5-1-2 15,2-2-2-15,1-1 0 16,4-1 0-16,2-1 0 0,3-1 0 16,2 0 0-16,2-2-1 15,2-2 1-15,-1-4 1 16,2 0-1-16,0-4 2 16,0-1 2-16,5-4 0 15,1-3 2-15,0-4-2 16,-1-1-2-16,0 1 0 15,-3 0-1-15,-6 2 2 16,-4 2 1-16,-7-1 3 16,-1 2 1-16,-12 0-2 15,0-1 0-15,-7 3-10 16,-1-3-2-16,2 7-3 16,-2 0 0-16,4 4 3 15,3 4 1-15,2 1-1 16,3 0 1-16,2 1 0 0,-2-1 0 15,6-1 9 1,-1 2-24-16,5 0-43 0,4 3-34 16,0-4-114-16,5 2-71 15,3-2 177-15</inkml:trace>
  <inkml:trace contextRef="#ctx0" brushRef="#br0" timeOffset="-98769.185">11466 15658 941 0,'11'-10'440'0,"-3"1"-164"15,1 2-24-15,-6 4-42 16,-3 1-30-16,0 4-68 15,-1-2-29-15,0 0-33 16,-7 24 5-16,-15 38 19 16,9-22 1-16,-7-3-9 15,2 2-10-15,2 1-14 16,3-4-10-16,1 2-14 0,3-3-2 16,-1-5-11-16,0 0 1 15,4-6 6-15,0 0-5 16,4-5 2-16,1-6-2 15,1-8 7-15,1-5 9 16,-3-9-25-16,2 0-19 16,0-10-90-16,1-2 50 15,2-1 24-15</inkml:trace>
  <inkml:trace contextRef="#ctx0" brushRef="#br0" timeOffset="-96863.034">11989 15782 456 0,'1'-3'284'0,"6"3"-28"16,-4-2-110-16,-2-2-33 15,1-2-37-15,-2 5-3 16,0 0 19-16,0 0 15 0,0 0 39 16,0 0 16-16,0 0 13 15,0-1-16-15,0 1-43 16,-1 1-24-16,0 0-54 16,0 0-10-16,-7 10-8 15,6 6-2-15,-34 27-4 16,30-25-1-16,2-7-2 15,2 2-4-15,0-8-1 16,1 0-1-16,1-3 9 16,0-2 7-16,0-1 3 15,0 0 2-15,0 0-7 16,4-12-6-16,1-9-4 16,10-33-1-16,-10 25-3 15,1 1-1-15,-3 4-4 16,-1 7 0-16,-2 5-1 15,-2 5-4-15,-5 8-4 0,-3 4-2 16,-3 9 1-16,-2 2 0 16,-1 7 6-16,-2 2 1 15,-1 1 2-15,1 0 0 16,-3 2 1-16,1 0 0 16,-1-2 0-16,0-2 0 15,7 2-1-15,0-3 0 16,7 1 0-16,3-1 0 15,0-4 1-15,4-2-1 0,0 1 1 16,2 0 1-16,7-3-1 16,-1 0 1-16,8-6 3 15,3-2-1-15,7-3 3 16,0-3-1-16,4-4 0 16,1-1-1-16,3-2 0 15,0-2 1-15,-6 2-1 16,-2-1 2-16,-8 1-1 15,-2 1 0-15,-5 1-1 16,-4 3-1-16,-7 1 0 16,0 1 0-16,2 0-5 15,-3 0-16-15,1 0-75 16,0 0-61-16,0 0-230 16,0 0 240-16</inkml:trace>
  <inkml:trace contextRef="#ctx0" brushRef="#br0" timeOffset="-96276.012">12326 15732 1158 0,'-3'0'516'0,"-2"1"-253"16,1 6-45-16,-6 3-77 16,0 2-22-16,-5 1-25 15,-3 2-11-15,1 5-8 16,-2-2-7-16,3 7-16 16,0-2-7-16,-10-9-11 15,12 8-9-15,3 0-10 16,1-2-3-16,14 8-9 15,-8-7 0-15,2-3-1 16,7 1 0-16,-2-3 1 16,6-4 0-16,7-1 0 15,-6-4 0-15,10-5 3 0,-2-2 0 16,4-5 2 0,1-2 1-16,1-6 1 0,-1 0 0 15,0-5-1-15,2-2 0 16,-4 0 1-16,0-3-1 15,-6 0 1-15,-3 2-1 16,-5-2-1-16,-3-1 1 16,-7-1-2-16,-4-1-1 0,-7-5-1 15,-2 0 0-15,-3-1-2 16,1-2-1-16,2 12-2 16,1 0 3-16,-1 8-5 15,2 7-1-15,0 3-4 16,0 5-3-16,-1 8 2 15,3 2 2-15,0 7-16 16,3 1-19-16,5 5-108 16,1 3-68-16,9 4 130 15</inkml:trace>
  <inkml:trace contextRef="#ctx0" brushRef="#br0" timeOffset="-95514.82">12536 16033 990 0,'-32'16'466'0,"28"-16"-195"16,4 2-34-16,0-2-66 15,0 0-27-15,0 0-30 16,0 0-10-16,0-1-10 15,0 0-4-15,8-1-2 16,9-1-7-16,30-6-22 16,-25 6-9-16,-8 0-20 15,2 3-8-15,-2 0-10 16,-14 0-3-16,13 1-3 16,-12 2 0-16,-3 4 1 15,9 5 3-15,-13 2 8 0,-4 4 6 16,-4 4 2-16,-7-3-1 15,0 4-5-15,9 6-4 16,-6-3-2-16,0-1-2 16,2-1-3-16,-8-8-2 15,5-4 0-15,2-4-1 16,0-5 2-16,3-1-1 16,5-2 0-16,4 2 0 0,-1-2-1 15,3-2 0-15,2 1-2 16,0 1 1-16,0-1-3 15,1-1-1-15,0 2-1 16,0-1-1-16,0 0-1 16,12-1 1-16,10-1 1 15,29 3 0-15,-27 2 2 16,2 2 1-16,-3 0 1 16,-3-4-2-16,4 3-1 15,0-2 0-15,0 2 0 16,1-3 1-16,-6-3 2 15,-1 1 1-15,-6-3 2 16,-3 0-1-16,-3 3-6 16,-5-1-20-16,-1-3 52 15,0 2 157-15,0 3-136 16</inkml:trace>
  <inkml:trace contextRef="#ctx0" brushRef="#br0" timeOffset="-92294.497">10090 16526 575 0,'2'0'287'0,"2"-1"-76"15,-3 0-22-15,8-1-26 16,-7 1-8-16,1-1-18 16,0 1-6-16,-3 0 2 15,5 0-5-15,-5 0-3 16,4 0-4-16,-4 0-14 16,0 0-6-16,0 0-19 15,0 0-14-15,0-1-30 0,0 2-9 16,0 0-17-16,0 0-5 15,1 6-1-15,-3 7-2 16,-3 1 0-16,-9 25 0 16,1-32 1-16,6 0 1 15,-2-6 5-15,3-1 2 16,0-3 1-16,4-3-1 16,4-1-6-16,1-4-4 0,3-3-4 15,5-1-1-15,0-2-4 16,8 1-2-16,-2 5-4 15,-1 3 0-15,1 4-1 16,-5 2 2-16,1 2 2 16,-1 6 0-16,-1 1 2 15,3 5 1-15,2 6 2 16,-1-1 0-16,-1 5 1 16,-7 1-1-16,-7 3 3 15,-7 1 1-15,-6-1 0 16,0 4 3-16,-4-1-1 15,-7-4 1-15,-1 2 1 16,-9-7 0-16,-4-5 1 16,5 1 1-16,-5-7 1 15,5-4 0-15,5-5 1 16,1-2 2-16,7-7-2 16,2-2 0-16,4-4-5 0,3 0-3 15,8-1-2-15,1 1-2 16,6 5-1-16,0-1-1 15,3 5-2-15,-1 2-2 16,1 4-2-16,3 5 1 16,3 4 1-16,2-4 1 15,7 6 3-15,1 0 1 16,4 2 1-16,2 4 3 0,0-3 1 16,-4 1 1-16,-9-5 2 15,0 0 1-15,-7-10 4 16,0 2 4-16,10-2-42 15,-5-2-34-15,-1-1-95 16,8-1 89-16</inkml:trace>
  <inkml:trace contextRef="#ctx0" brushRef="#br0" timeOffset="-91091.56">10661 16633 541 0,'0'-8'294'15,"2"1"-46"-15,0 1-28 16,1 0-33-16,-2 2-11 16,-1 1-15-16,0 3-4 15,-1 0-27-15,1 0-15 16,0 0-22-16,0 0-13 16,0 12-7-16,-2 7-6 15,-14 31-18-15,7-29-10 0,4 8-14 16,-7-5-5-16,14-3-8 15,-8-1-2-15,-5-8-2 16,9 2 0-16,-9-8 2 16,3-3 1-16,5-2 7 15,-4-1 0-15,5 0-2 16,2-1-2-16,0 0-10 16,0 0-3-16,0 0-1 15,0 0-1-15,1-4-1 16,6-10 0-16,32-25-1 15,-28 20-1-15,0-3-1 16,11 3 0-16,-1-2 0 16,2 3 0-16,1 5 0 15,-3 1 0-15,-3 10-1 16,0 3-1-16,-5 10-1 16,-3 1 1-16,-5 7 2 15,0-1 3-15,-4 5 2 0,-1-1 1 16,-5 1 1-16,1-2 1 15,-4-2-1-15,2 2 1 16,-2-5 0-16,-3 1 0 16,2-7 2-16,2-1 0 15,1-3 1-15,2-2 2 0,1-5 2 16,3-1-2-16,0 2-4 16,0 0-2-16,0 0-2 15,3-14-2-15,43-35 0 16,-27 27 1-16,6-1 0 15,-1-5-1-15,3 3 1 16,-2 2-2-16,-2 5 0 16,0 5-1-16,-6 7-2 15,1 1-1-15,-1 10-1 16,-4 1 1-16,0 8 3 16,-6 1 2-16,-2 3 2 15,-1 4 3-15,5 4-1 16,-4-1 2-16,4 0 0 15,-6-3-3-15,-15-13 2 16,9 4-2-16,-7-3 1 0,3-1 3 16,7 1 2-16,-6-4 1 15,2-5-11-15,2-3-20 16,1-1-72-16,0 3-56 16,1-1-142-16,0 1-184 15,3-7 311-15</inkml:trace>
  <inkml:trace contextRef="#ctx0" brushRef="#br0" timeOffset="-90605.115">11360 16638 945 0,'-2'5'487'15,"-1"1"-150"-15,-2 2-101 16,0 2-34-16,-4 1-42 15,-1 0-25-15,2 8-31 16,-5-7-9-16,0 4-24 16,1 2-5-16,-4-9-23 15,4 5-10-15,3-1-12 16,2-2-8-16,5-1-7 16,5 1-2-16,3-4-3 15,3 2 1-15,3-3 0 16,1-2 0-16,1-3 2 15,3-2-2-15,1-1 4 0,-1-4 1 16,-1-1 1-16,-1-2 2 16,0-3 1-16,-1-1-2 15,-4-7 1-15,1 5-1 16,-7-2 0-16,-2 2-1 16,-2 3 0-16,-5-7 0 15,-5 5-4-15,-2-1 0 16,-2 3-3-16,-1 4 0 0,1 4-1 15,0-1-1-15,1 5 0 16,1 0-1-16,3 2 0 16,2 1-1-16,4 0 0 15,1-3-21-15,2 1-42 16,0-1-38-16,0 0-105 16,0 0-69-16,6 1 174 15</inkml:trace>
  <inkml:trace contextRef="#ctx0" brushRef="#br0" timeOffset="-90205.664">11808 16535 960 0,'1'-10'480'16,"0"1"-116"-16,-1 4-54 15,-3 1-52-15,1 1-32 0,1 2-75 16,-1 0-30-16,1 1-45 16,0 0-14-16,-1 0-17 15,-7 2-6-15,-3 17-7 16,-29 33-5-16,28-20-6 15,0 0-4-15,9 4-6 16,0-2-2-16,-11-11 1 16,10 9-4-16,0-9-2 15,-2 0 0-15,14 3-2 16,-10-10 4-16,-1-3 6 16,6-4-12-16,-6-4-27 15,-1-5-8-15,2-5-338 16,2 2 268-16</inkml:trace>
  <inkml:trace contextRef="#ctx0" brushRef="#br0" timeOffset="-88515.52">12222 16485 420 0,'2'-4'281'0,"-2"1"12"16,1 1-48-16,-1 2-48 16,0 0-6-16,0 0-15 15,0 0-25-15,0 0-30 16,0 0-11-16,-1 0-15 15,0 1 9-15,-6 16-9 16,-11 30-11-16,7-25-22 16,-1-3-9-16,5-3-19 15,4-2-7-15,4-3-10 16,6-6-1-16,-2-5 12 16,-4-3 0-16,2-10 1 15,-3-1-4-15,3-7-16 16,0-2 0-16,2-3-4 15,6 1-1-15,-6 1-1 0,0 1-2 16,0 6 1-16,-5 5-1 16,-2 5-1-16,-1 5-2 15,-10 2-4-15,0 2-1 16,-3 9 1-16,-2 3 1 16,4 3 2-16,-7 5 1 15,1 2 0-15,-1 2-1 0,-4 8 2 16,8 0-2-16,-3-1 2 15,5 4-1-15,4-7 0 16,1-3 0-16,8-4 0 16,1-6 4-16,2-2-3 15,4 2-1-15,1-4 2 16,10 1-4-16,0-1 3 16,1-3 1-16,0-2 2 15,-3-7 1-15,5-2 5 16,0-2 0-16,3-2-1 15,-1 1-3-15,-4-2-2 16,2-1 1-16,0-2-25 16,1 0-38-16,-1 2-114 15,-2-2-42-15,0 8 122 16</inkml:trace>
  <inkml:trace contextRef="#ctx0" brushRef="#br0" timeOffset="-87782.502">12505 16663 915 0,'-8'-6'472'15,"0"6"-151"-15,3 1-127 16,-6 3-40-16,5 8-46 16,-1-5-17-16,-2 4-18 15,3 1-9-15,-4-4-19 16,3 3-6-16,-2-1-6 16,-1-2-5-16,2 0-7 15,0-1-4-15,1-2-4 16,4-1-2-16,1-3 7 15,2-1 1-15,0 0-3 16,0-1-3-16,0 0-12 16,0 0-1-16,0-2-2 0,8-5-1 15,10 1 1-15,30-25-1 16,-27 26 0-16,-4 6-2 16,2 5-1-16,-6 1 0 15,-2 6 0-15,0 2 3 16,-1 3 0-16,-3 0 3 15,-7 3 0-15,-2-4-1 16,-5 4 4-16,-3-3-2 0,0 1 7 16,-10 0 0-16,-9-2 3 15,-2 0 0-15,-7-2-1 16,2-5 1-16,0-3-2 16,0-3 0-16,6-3 0 15,1-1 0-15,7-5 4 16,5-1 0-16,7-5-3 15,2-2-2-15,8 1-8 16,3 0-5-16,4 4-4 16,3 3 0-16,2 3-2 15,1 4 2-15,-1 2 0 16,3 0 0-16,2 6 3 16,0 0 3-16,1 4 1 15,0 1 2-15,-2 1 0 16,1-3 2-16,-1-3 1 15,-2-3 1-15,0-5 14 0,3-2-25 16,-1-5-89-16,6 0-82 16,-1-6 96-16</inkml:trace>
  <inkml:trace contextRef="#ctx0" brushRef="#br0" timeOffset="-87295.276">12827 16503 778 0,'-3'-5'403'0,"1"2"-102"16,-1 1-59-16,3 1-64 0,0 0-20 16,0 0-34-16,0 1-22 15,0 0-31-15,0 0 0 16,-1 0 10-16,-1 1 7 15,-3 19 5-15,-9 30-10 16,4-23-21-16,-1 6-10 16,-2 0-15-16,1-3-8 15,-6-6-13-15,5 1-3 16,3-8-5-16,0 4 0 16,6-6 0-16,-4-8-1 0,6-1-1 15,1-6-6-15,0 3-29 16,0-4-26-16,1 0-73 15,0 0-55-15,0 0-112 16,3-7 176-16</inkml:trace>
  <inkml:trace contextRef="#ctx0" brushRef="#br0" timeOffset="-86967.034">13050 16420 1009 0,'0'-5'547'16,"0"3"-139"-16,-1 2-181 15,1 0-45-15,0 0-60 0,0 0-14 16,-1 7-8-16,-2 9-6 16,-7 33-22-16,1-24-13 15,6 4-15-15,-9 3-15 16,-1 3-13-16,5-2-4 15,-8-3-10-15,3 2 5 16,-1-10-1-16,2 2 0 0,2-7 0 16,-3-4 1-16,3 1-2 15,0-3-7-15,2-2-42 16,1-2-23-16,2-4-92 16,1-1-54-16,0 0-494 15,0-1 476-15</inkml:trace>
  <inkml:trace contextRef="#ctx0" brushRef="#br0" timeOffset="-86692.512">12746 16584 999 0,'-5'-1'573'16,"2"1"-122"-16,3-1-178 15,0 1-66-15,0 0-97 0,0 0-27 16,0 0-28-16,4 0-1 16,14 3-14-16,29 8-9 15,-25-7-11-15,2 1-4 16,1-4-6-16,1-1-1 16,-4-4 2-16,2 1 1 15,-10-2-1-15,-4 2-10 16,-3 0-71-16,-5-1-61 0,-8-4 77 15</inkml:trace>
  <inkml:trace contextRef="#ctx0" brushRef="#br0" timeOffset="-86085.759">13111 16683 944 0,'-5'-3'549'0,"3"0"-58"0,-4 3-144 16,10 3-156-16,-11 0-55 15,4 6-64-15,0 3-24 16,-10 5-8-16,10 9 1 16,-9-2-6-16,2 0-7 15,2 0-8-15,4-3-3 16,-2 0-8-16,3-5-2 0,-6 1-2 16,9 0-2-16,-2-3 0 15,-2 0-1-15,4-1 0 16,-7-1-1-16,7 1 1 15,-2-3 4-15,13 1 1 16,5 1-5-16,1-5 5 16,4 1-7-16,-6-5-2 15,-5-7 4-15,5-6-6 16,7-4-1-16,-3-4-6 16,0-2-2-16,-6-2 5 15,-4 1 6-15,-7-1 2 16,-2 5 2-16,-5 5-2 15,-3 2-4-15,-5 10-3 16,-6 2-3-16,1 8 5 16,-1 3 3-16,3 4 5 15,4 3 3-15,3 2 0 16,-5-1-2-16,6 0-4 0,8 2 0 16,-3-7 36-16,4 1 15 15,8-4 233-15,-12-9-192 16</inkml:trace>
  <inkml:trace contextRef="#ctx0" brushRef="#br0" timeOffset="-78468.361">9469 16249 475 0,'1'2'292'16,"-1"-1"-40"-16,1 1-54 15,-1-2-9-15,0 0-33 16,0 0-17-16,0 0-40 16,0 0-18-16,0 0-20 15,3 3-5-15,4 1-6 16,-3-2-4-16,4 1-9 16,-1 2-4-16,2 0-6 15,32 16-1-15,-28-20-1 0,4-1-1 16,-4 1 0-16,-1-3-2 15,1 1-3-15,3 2-2 16,1 2-2-16,-1 3 0 16,2 4-3-16,-3-5 2 15,6-1-1-15,1 1 0 16,5-5 2-16,0 0-2 16,8-1-1-16,4 1 0 15,1 0-1-15,1-2 0 0,0 1 0 16,1-3 0-16,-5 2 2 15,6 2 0-15,-7 0-2 16,1 2-2-16,4 1-3 16,-7-6-1-16,4 3 0 15,0-1-1-15,2 0 0 16,3-1 0-16,4 0 0 16,0-3-1-16,5 2 0 15,-1 2-1-15,-9 0 0 16,-2-2-1-16,-6-1 1 15,0 1-1-15,3 1 1 16,-1 2-1-16,0 2 0 16,1-1 0-16,0-1 0 15,4 6-1-15,-4-6 0 16,5 0 0-16,-4 3 1 16,-1-4 0-16,2 0 1 0,-1-4-1 15,4-1 0-15,0 2 1 16,-2 2-2-16,-1 2 1 15,0 0-1-15,0-1 1 16,6 1 0-16,-8-3 0 16,3 5-1-16,-5-1 1 15,-6-1-1-15,10 2 1 16,-2-3 0-16,2-2-1 0,1 4 0 16,-1-1 1-16,-4 1-1 15,4 5 1-15,2-6-1 16,0 3 0-16,-6 0 1 15,-2-3-1-15,-6 2 0 16,0 1 0-16,8-2 1 16,3 5-1-16,2-4 0 15,-4 2 1-15,-4 1-1 16,-2-4 1-16,-1 8-1 16,2-2 0-16,6-3 0 15,0 1 0-15,2 0 1 16,-4-1-1-16,-7 2 0 15,-4-3 1-15,-4-1 0 16,5-1-1-16,4 0 1 16,1-1 0-16,3 3 0 15,-3-2 0-15,-2 1 0 0,-4-1-1 16,-3 0 0-16,-1 2 1 16,-6 0-1-16,-1 0 0 15,-1 0 0-15,-2-1 0 16,-1 2 2-16,0-3-1 15,-6-1 4-15,1 0 2 16,-3-4 7-16,-1 3 1 0,-1 0 0 16,0 0-3-16,0 0-6 15,-1-4-1-15,-1-3-4 16,-1 1 0-16,2 2-3 16,1 2-28-16,0 1-169 15,0 1 141-15</inkml:trace>
  <inkml:trace contextRef="#ctx0" brushRef="#br0" timeOffset="-77014.088">13844 16075 253 0,'-1'0'192'0,"-1"0"45"16,1 0-23-16,0 0-32 15,0 0-8-15,0 0-26 16,0 0-9-16,0 0-27 16,0 0-14-16,0 0-19 15,0 0-9-15,0 0-6 0,-1 0-7 16,1 0-1-16,0 0 3 15,0 0 0-15,1 0 0 16,0 0-4-16,2 3-7 16,11-1-8-16,13 10-5 15,35-1-11-15,-21-15-5 16,-3 1-8-16,-3-1-3 16,-7 2-3-16,-3 0 0 0,-5 0-2 15,-2 2 2-15,-5 0-2 16,-5 1 1-16,-3-1 1 15,-4 1-1-15,-2 1 6 16,1-2-6-16,0 0-75 16,0 0-64-16,-4 2-282 15,3-1 263-15</inkml:trace>
  <inkml:trace contextRef="#ctx0" brushRef="#br0" timeOffset="-76546.257">13834 16299 659 0,'-3'0'351'16,"-2"1"-78"-16,2 2-41 0,2-3-64 15,0-1-23-15,0-1-30 16,1 2-12-16,0 0-19 16,0 0-6-16,0 0-4 15,0 0-4-15,0 0 7 16,1 0 3-16,12 0-6 15,2 2-4-15,32 1-13 16,-23-4-10-16,6 0-15 16,4 1-9-16,-2-3-10 15,-1 1-3-15,-9-3-1 16,-1-1-2-16,-6 2-2 16,-1 2 0-16,-1 0 0 15,-3 2-2-15,-2 0 1 16,-1 0 1-16,-5 0-1 15,-2-3 6-15,0 3-50 16,0 0-52-16,0 0 59 0</inkml:trace>
  <inkml:trace contextRef="#ctx0" brushRef="#br0" timeOffset="-75015.076">14631 16263 179 0,'-10'1'144'15,"4"4"9"-15,-3-2 9 16,1-1 4-16,2 3-2 16,-1-2-2-16,6 1-10 15,-2-1-9-15,-3 2-22 16,4-3-13-16,-4-1-25 16,5 4-12-16,1-5-15 15,0 0-9-15,0 0-8 16,0 0 1-16,-1 0 1 15,0 0 0-15,0 0-6 16,0 0-5-16,0 0-5 0,0 0 1 16,1 0 22-16,0 0 3 15,0 0 3-15,4-2-2 16,14-9-25-16,32-33-6 16,-28 4-4-16,5 2-1 15,-4-8-1-15,3 5 0 16,1 3-3-16,2 1-3 15,5 3-4-15,0 0-2 0,-2 10-2 16,-2 2 0-16,-8 8-1 16,-4 6 0-16,-9 3-2 15,0 3-2-15,-1 8-1 16,-4 0 1-16,3 8 1 16,-1 2 1-16,-6 3 1 15,3 6 1-15,-3 1-1 16,1 0 1-16,4 5 1 15,2-1 0-15,5 1 0 16,-7 0 0-16,0-4 0 16,0-3 0-16,2-2 0 15,3-5 0-15,-2-5 0 16,-2-1 1-16,-6-8 0 16,4 3 0-16,0-1 0 0,-4-3 0 15,1 4 2 1,-6-1 0-16,-8-4 2 0,2 0 0 15,-6 0-1-15,3 2-1 16,-6 1-2-16,-4 5 4 16,-8 0 18-16,-5-4 7 15,-1-3 8-15,-1-1 0 16,3-1-10-16,16-3-2 31,9 1 0-31,1 1-2 0,-24-7-7 0,5 2-5 0,5-8-6 16,14 9-2-16,7-1-3 15,-1-3 0-15,3 6-2 16,1 0-1-16,2-1-4 16,-2 4-37-16,0 0-64 15,12 1 69-15</inkml:trace>
  <inkml:trace contextRef="#ctx0" brushRef="#br0" timeOffset="-73666.518">15861 15858 209 0,'5'1'165'0,"1"-1"48"15,-3 0-14-15,-3 0-34 16,0 0-10-16,0-1-17 16,0 0-11-16,0 0 0 15,0 0 3-15,5 0-5 16,-1 0-3-16,-1-1-2 16,-2 1-6-16,-1 1-17 15,0 0-6-15,0 0-19 0,-1 0-4 16,0 0-7-16,-2 0-2 15,-19 4-9-15,-28 6-12 16,23-4-17-16,-2-2-5 16,-5-1-9-16,-1 0 0 15,1 0-2-15,3 0-2 16,5 0 0-16,3-1-1 16,4 0-1-16,4 0 0 15,5 2 0-15,0-3 1 16,8-1-2-16,-4 1 0 0,9 3 0 15,-3-4-1-15,0 0 1 16,0 0-1-16,1 7 0 16,1 5 1-16,0 1 0 15,10 30 1-15,-13-29 0 16,3 0-1-16,-3-2 1 16,-2 2-1-16,3 3 1 15,-6 1-1-15,4 5 0 16,-1 1 1-16,-5 1 0 15,7-2 0-15,-2-5 0 16,-4 1-1-16,3 0 1 16,-5-1 0-16,1 0-1 15,2-4 0-15,1-3 1 16,9 3-1-16,0-3 1 0,-4-5 0 16,0-2 0-1,-3-2 0-15,3-2-1 0,0 0 1 16,0 0 0-16,0 0-1 15,6 2 1-15,1 0 0 16,6 2-1-16,29 9 0 16,-29-13 0-16,4 4 1 15,-1-4 0-15,0-1 0 16,8 1 0-16,-4-5 0 0,2-3 1 16,-1 1-1-16,-5 0 0 15,-2 0-1-15,-3 4 0 16,-3-4 1-16,0 3-8 15,-2 1-32-15,-1 3-124 16,0 1-68-16,-1 4 129 16</inkml:trace>
  <inkml:trace contextRef="#ctx0" brushRef="#br0" timeOffset="-72770.504">16287 15969 361 0,'0'-4'225'0,"0"1"9"15,0 1-24-15,0 0-13 16,0 1 2-16,0-1-24 15,0 1-20-15,0 0-40 16,0 0-15-16,0 0-9 16,0 0-2-16,0 0-11 15,0 1-11-15,0 0-20 16,-1 0-8-16,-2 14-11 16,0 1-3-16,-9 29-8 15,4-31-1-15,3-1-5 16,2-2-2-16,3-3-2 15,0-3 0-15,1-5 9 0,0-2 2 16,-1 2 1-16,0 0-1 16,2-6-9-16,5-9-1 15,13-32-3-15,-12 28-1 16,-4 2-1-16,-2 2-2 16,-2 7 0-16,0 1 0 15,-6 2-1-15,0 5-1 16,-5 2-1-16,-3 0 0 0,-1 6 0 15,0-1 1-15,-2 3 0 16,1 1 0-16,-3 3 0 16,0 2 0-16,-1 4-1 15,1 1 1-15,2 1 0 16,-1 4 1-16,5 0-1 16,0 1 1-16,9-1-1 15,-3 4 1-15,2-3 0 16,5-2 0-16,-5-4 1 15,8-2-1-15,1-3 1 16,3-1 0-16,2-4 2 16,4 0 0-16,9-7 2 15,-1-2 1-15,11 1-1 16,-4-6-1-16,5 3-1 0,0-4-1 16,-6-1-1-16,0-1 1 15,-6 3-1-15,1 5 0 16,-5-1 1-16,-5 1-1 15,-6-4 0-15,-3-4 6 16,1 6-31-16,0-1-22 16,-3-2-98-16,-1 3-73 15,0 0 136-15</inkml:trace>
  <inkml:trace contextRef="#ctx0" brushRef="#br0" timeOffset="-72229.883">16651 15919 963 0,'0'-7'489'15,"1"1"-153"-15,1 2-158 16,-2 2-38-16,0 1-42 15,-2 1-5-15,1 0-20 16,0 0-5-16,0 0 5 0,-15 12 0 16,-34 32-7-16,32-22-7 15,-4 2-19-15,0 2-9 16,3 1-12-16,3 0-4 16,9 2-7-16,7-5-1 31,0-12-1-31,0-7-2 0,0 2 1 15,3 29-1-15,8 3 0 0,-6-13 1 0,6-17 0 16,2-6 1-16,-5-5 3 16,8 3 0-16,0-9 2 15,2-1 1-15,8-10-4 16,1-9 0-16,-2-7-3 16,0-3 0-16,-4-2 0 15,-4 2-1-15,-6 3 2 16,-4 6-1-16,-11 6 0 15,-6-2 0-15,-10 9-2 16,-4 3-1-16,-6 4-2 16,-2 7-2-16,0 3 0 15,-2 6 0-15,5 2 3 16,2 2-1-16,4 1-41 16,11 0-45-16,4 5 53 15</inkml:trace>
  <inkml:trace contextRef="#ctx0" brushRef="#br0" timeOffset="-71039.781">16845 16261 367 0,'1'-1'188'0,"3"-1"-41"16,-3 0-19-16,-1 0-14 15,0 1-8-15,0 0-10 16,0 0-3-16,0 0-1 16,6-2 5-16,-1 1 17 15,-1-2 9-15,-3 3 16 16,-1 0 2-16,4-2-6 15,-2-3-3-15,0 4-20 16,-2 1-13-16,0 0-36 16,0 0-19-16,0 0-26 15,0 0-4-15,-1 1-2 0,0 0-1 16,-10 3-2-16,4 9 0 16,-35 23-2-16,34-27 0 15,2-3 0-15,2-4 0 16,2 0 3-16,-1-3 0 15,3 1-2-15,0 0-2 16,0 0-6-16,5-2 0 0,13-1 0 16,31-31-1-16,-30 28 0 15,-1 2-1-15,-5 2-1 16,-3 3 0-16,4 10 0 16,-6 4-1-16,0 7 2 15,-2 1 0-15,-7-1 2 16,1 0 0-16,-10-3 1 15,2 1 1-15,0-1 0 16,-6-2 0-16,2 1 1 16,-8-4 1-16,-11-5 0 15,-2 1 0-15,-2-5-1 16,2-1 0-16,6-2 1 16,4-3 0-16,1-3 1 15,7-3 1-15,4-2-2 16,3-3-1-16,8 1-2 15,0-1-1-15,5 2-1 16,2 0-1-16,1 2 0 0,0 4-1 16,1 4-2-16,2 4 0 15,2 7-1-15,3 0 2 16,0 1 3-16,-2 1 1 16,4-1 0-16,2 0 0 15,1-2 0-15,4 1 1 0,0-1 0 16,-2-2 5-16,-7-5-34 15,4-2-44-15,-4-6-150 16,7 0-99-16,14-3 191 16</inkml:trace>
  <inkml:trace contextRef="#ctx0" brushRef="#br0" timeOffset="-70142.357">17210 15849 374 0,'-7'-8'211'0,"2"3"-16"15,2 1-20-15,-1 4-17 16,2-1-5-16,1 1 4 15,0 0 0-15,0 0-9 16,0-1-13-16,0-1-45 16,1 1-16-16,0 1-16 15,0 0-5-15,5 1 3 16,11 6-3-16,37 15-10 16,-25-15-2-16,13 3-9 15,-10-5-4-15,0-4-9 16,-2 2-4-16,-12-3-3 15,13 2-2-15,-15-2 0 16,-3-1-1-16,-3 1 1 16,-4 0 0-16,-1 1-2 15,4 4-2-15,-8-5-6 0,-3 2-1 16,-4 2-1-16,3 4 1 16,4 7 1-16,-1 1 0 15,1 3 1-15,0-2 1 16,-3 1-1-16,-5 1 0 15,11 5 0-15,-13 0 0 16,2 5 1-16,12 1-1 16,-5 1 1-16,4-4-1 0,-7-3 1 15,3 1 0-15,-3-9 0 16,-4-1-1-16,10 1 1 16,-9-6-1-16,-2-3 2 15,12 5-1-15,-3-7 1 16,0-2 0-16,1-1 5 15,-1-2 1-15,-1 0 1 16,1 0 1-16,-1-1-6 16,0 0-3-16,0 1-2 15,0 0 0-15,0 0 0 16,0 0 0-16,-11 4 0 16,-1 1 1-16,-30 25 1 15,25-29-1-15,3 0 3 16,-3-2 0-16,7 0 3 0,-2-3 0 15,2-3-1 1,1 3-1-16,5-1 6 0,2 2-18 16,0-3-133-16,7 7-81 15,-4-1 123-15</inkml:trace>
  <inkml:trace contextRef="#ctx0" brushRef="#br0" timeOffset="-68196.104">14707 16563 253 0,'-6'1'173'0,"0"2"27"15,2-3-9-15,2 0-9 16,0 0-2-16,1 0-23 16,0 0-8-16,0 0-20 15,-1 0-10-15,1-2 1 16,1 1-5-16,0 0-11 16,0 0-7-16,0 0-23 15,0 0-11-15,0 0-17 16,0 0-7-16,0 0-10 15,4 0-3-15,7-1-3 16,1 2-1-16,35 2-1 16,-24-2 1-16,7-3-1 15,9 3 0-15,3-1-5 16,-1-3-2-16,-3 2-4 16,-3-2-2-16,-2 1-2 0,2 3-1 15,0-1-1-15,-2 1 0 16,4 0 0-16,-4 1 0 15,0 0 1-15,1 1 1 16,5 3 2-16,1-3 4 16,7 6 5-16,-3-2 1 15,4 1 1-15,4 3-4 16,8-4-5-16,5 3-1 0,0-4-4 16,-17-2 0-1,-24-2 0-15,0 1-1 16,73 1 0-16,0-3 1 0,-3-1-2 15,-27 0-1-15,2-2 1 16,1 3-1-16,-3-1 1 16,-5-2 0-16,0 3 0 15,-5 2-1-15,4 0 0 16,4 2 0-16,-3 2-1 16,-4-1 0-16,-2 5-1 15,-6-1 1-15,-9-2 0 16,7 2 0-16,-1-2 1 15,2-2-1-15,3 0 0 16,-5 1 1-16,10 1-1 16,-1-7 1-16,-4 0 0 0,3-1 0 15,-7-9 1-15,2 2 0 16,5-2 0-16,-1 1-1 16,-5 0 0-16,-1 3 0 15,-5 0-2-15,0 1 1 16,-10 4 0-16,1 1-1 15,-17 3 1-15,-3-2-1 16,-3 2 0-16,-9-1 0 0,1-2-1 16,-1 3 1-16,-2-3 0 15,0 0 1-15,0 0 3 16,-1 0-1-16,0 0 1 16,0 0-1-16,-1 0 3 15,1 0 0-15,0 0-26 16,0-1-20-1,0 1 24-15</inkml:trace>
  <inkml:trace contextRef="#ctx0" brushRef="#br0" timeOffset="-67066.379">15712 17007 353 0,'-18'35'231'15,"15"-27"-4"-15,0-1-44 16,-1 3-62-16,1-2-18 0,1 1-18 16,1 0-7-16,0 0-6 15,0 0 0-15,1-6 2 16,-1 0 3-16,1-3 2 15,0 0-3-15,0 0-6 16,0 0-1-16,0 0 14 16,0 0 1-16,0-1-8 15,0 0-9-15,11-13-32 16,36-39-11-16,-19 23-12 16,8-5-3-16,13-2-4 15,2-2 0-15,-10-3-2 16,-3 4 1-16,-17 9-2 15,0 0 0-15,-1 14-2 16,-1 4-1-16,-7 5-3 16,-5 4-2-16,-2 7 1 15,-2 7-1-15,2 4 3 0,-3 8 0 16,-1 5 2-16,-1-5 0 16,0 4 1-16,2 2 1 15,2-2 1-15,5 3 0 16,0-5 0-16,2-1 0 15,0-5 0-15,0-4 0 16,-1-1 0-16,-2-7 0 0,-1 1 0 16,-5-2 0-16,-2-2 0 15,-2 3 1 1,-5-4 3-16,0 1 5 0,-6-2 13 16,-2 1 4-16,-7-2 10 15,2 2 2-15,-12-4 1 16,2-2 0-16,2-4-2 15,-5-6-2-15,4-3-5 16,-3 0-1-16,-2 1-5 16,2 0-3-16,9 4-8 15,5-1-3-15,9 5-5 16,1 0-4-16,5 3-2 16,0 1-4-16,6 1 15 15,-3 1-38-15,0 0-57 16,0 0-60-16,8 5-233 15,6-1 248-15</inkml:trace>
  <inkml:trace contextRef="#ctx0" brushRef="#br0" timeOffset="-66404.386">16505 16840 698 0,'-3'-27'355'16,"1"27"-97"-16,0 3-23 15,2-2-55-15,-1-1-18 16,0 0-26-16,0 0-12 16,0 0-18-16,0 0-11 15,-3 9-26-15,0 2-7 16,-4 4-17-16,-20 29-6 16,15-24-11-16,-2 2-4 0,-7 1-9 15,3 2-3-15,-4 2-5 16,4 0-1-16,8-3-2 15,1-1-1-15,8-7 0 16,2 0-1-16,5-1 1 16,7-4 1-16,2 1 0 15,6-4 0-15,4-3 0 16,-2-4-1-16,11-1 0 16,-5 0-1-16,-2-2 1 15,3-2-2-15,-9-3 2 16,7-1-3-16,-2-1-39 15,-3 0-26-15,-4-2-96 16,-2-1-55-16,-4 1-147 16,-2 1 218-16</inkml:trace>
  <inkml:trace contextRef="#ctx0" brushRef="#br0" timeOffset="-66092.172">16323 16835 957 0,'4'-14'475'0,"1"6"-150"15,3-1-79-15,4 4-92 16,3 2-32-16,11 3-38 16,-4 5-12-16,1-3-15 15,6 2-11-15,0 2-21 16,4-3-8-16,1 6-8 16,-6-3 3-16,-7-2 5 15,-4 3-18-15,-1 2 3 16</inkml:trace>
  <inkml:trace contextRef="#ctx0" brushRef="#br0" timeOffset="-61529.483">4344 17792 159 0,'-1'-1'138'0,"0"0"54"15,-5-3-8-15,3 2-15 16,2 1-8-16,-3-1-22 16,0 0-10-16,1-1-6 15,-1 1 2-15,-1-3 8 16,4 4 4-16,0 0-14 15,-3-3-12-15,2 3-24 16,-4-2-13-16,-3-1-14 16,6 1-2-16,2 2-5 15,-1 0-2-15,1 0-5 16,0 0-4-16,-1 0-1 16,1 0-1-16,0 0 2 15,0 0 0-15,0 0-11 16,0-1-5-16,0 1-13 15,0 0-6-15,0 0-4 0,0 1 0 16,1 0-1-16,0 0 1 16,0 0 1-16,0 0-1 15,3 0 1-15,11 2-2 16,5-1 1-16,14 3 0 16,-18-3 1-16,4-1 1 15,-7-1 0-15,4-1-2 0,-2-3 0 16,-1 2 0-16,7 3-1 15,11 0 0 1,-6 1 1-16,-2 3-1 0,-3-1 1 16,-4-1-1-16,-3-2 1 15,-4-1 1-15,-2-2 4 16,-1 0 1-16,-3 0 4 16,2 0 0-16,-3-3-2 15,-2 1 0-15,-1 0-4 16,0 0-1-16,-1-2-2 15,-1 3-2-15,1 2-13 16,2 2-32-16,0 0-104 16,0 0-119-16,1 6 162 15</inkml:trace>
  <inkml:trace contextRef="#ctx0" brushRef="#br0" timeOffset="-60211.257">5069 17597 336 0,'-1'-1'196'16,"0"0"-11"-16,0 0-18 16,0 0-24-16,0-1-3 15,-1 1-4-15,1 0-1 16,-3-1 1-16,-2 0-2 15,3 1-18-15,-2 1-3 0,-1 0-9 16,3 0-12-16,0 0-15 16,2 0-9-16,-1 0-15 15,1 0-2-15,0 0-7 16,0 0-3-16,0 0-12 16,0 0-10-16,0 0-9 15,0 0-3-15,0 0 1 16,0 0 0-16,1 0 4 15,0 0 0-15,12 5 2 16,12-1-2-16,34-11-3 16,-26-6-1-16,7-1-3 15,3 3-1-15,-6 5-1 16,-5 4-1-16,-10 2-1 16,-6 3 0-16,-8 3 1 15,0 2 0-15,-9 0 4 16,-3 3 0-16,2-1 4 0,-5 1 0 15,4 5 1-15,-2 0-2 16,-3 8-2-16,-2-3 0 16,-12-2-2-16,-6 5 0 15,-5-8-1-15,2 2-1 16,6 1 1-16,2-7-1 16,2 1 0-16,5-1 0 15,2-1-1-15,3-2 1 16,2-3-1-16,1-1 2 0,0-1-1 15,2 1-1-15,0-2 0 16,2 0-1-16,1-1 0 16,1 1 0-16,3-3-1 15,-2 0 0-15,1 0 0 16,1 0 0-16,0 0-1 16,0 0 0-16,0 0 0 15,0 0 1-15,0 0 1 16,0 0 1-16,3 0 2 15,10 0-1-15,0 0 2 16,28-3 1-16,-23 1 0 16,2 0 0-16,4 1-2 15,4 1 0-15,6-1-2 16,-1 0 0-16,-7 0 1 0,6-2 1 16,-7 3 1-16,-1 0-1 15,-5-1 1-15,-5 1 0 16,-10-2 0-16,4 0 0 15,5 2 1-15,-6 0-2 16,-3 0 0-16,-3 0 0 16,-2 0-2-16,0 0 1 15,1 0-2-15,0 0 1 16,0 0-2-16,0 0 1 0,0 0-16 16,0 0-46-16,0 0-179 15,4 5-124-15,2 6 210 16</inkml:trace>
  <inkml:trace contextRef="#ctx0" brushRef="#br0" timeOffset="-58524.147">6159 17426 441 0,'2'0'270'0,"-1"0"-23"0,-1 1-81 16,-1-1-18-16,1 0-18 15,0 0-4-15,0 0-2 16,0-1-3-16,0 1-19 15,0 0-5-15,0 0-22 16,0 0-7-16,0 0 4 16,0 0-8-16,-1 0-12 15,0 0-3-15,-1 0-12 16,-4 1-2-16,-9 4-1 16,-33 10-1-16,29-11-5 15,-4 1-4-15,-1-3-5 16,2 0-3-16,-3-2-5 15,3 0-2-15,2 0-3 16,2-2-2-16,5 3-2 16,6 1-1-16,-1-1-1 0,3 3 0 15,1-3-1-15,-5 2 0 16,3 1 0-16,5 2-1 16,-1-1 0-16,4 2-1 15,0 0 1-15,2 0 0 16,0 2 2-16,-3 0 0 15,-1 1 0-15,-6-1 1 16,5 1-1-16,1 1 1 0,3 3 0 16,0 4 0-16,-2 0 0 15,-1 1-1-15,-1 0 1 16,1-1-1-16,-7 2 1 16,5-1-1-16,-2-2 1 15,-4 1-1-15,5-4 1 16,0 2-1-16,-1-4 0 15,4 0 1-15,3-1-1 16,-9-1 0-16,4-3 1 16,-3-1-1-16,4-1 0 15,2-2 0-15,4 1 0 16,-4 1-1-16,1-1 1 16,-1 2 0-16,2-2-1 15,6-1 0-15,-2-1 0 16,1 0 0-16,3-2-1 0,-2 1 2 15,3-1 0 1,3 1 0-16,4-1 1 0,2 2-1 16,-1 1 0-16,-1-1 0 15,1 4 1-15,-3-2 0 16,1 0-1-16,-2-1 1 16,-4-3 0-16,3 2 0 15,-2-2 2-15,-1-3-1 16,0-3 2-16,-1-1-1 0,-1-2 1 15,-4 0 0-15,4 0-1 16,-1-1-21-16,1 2-145 16,-3 0-168-16,-3 10 201 15</inkml:trace>
  <inkml:trace contextRef="#ctx0" brushRef="#br0" timeOffset="-57405.178">6590 17518 311 0,'1'-1'216'16,"2"-2"20"-16,2-3-22 15,-4-1-21-15,2 1-12 16,-1 2-16-16,1-1-4 15,-2 2-22-15,-1 2-7 16,0 0-25-16,0 0-22 0,0 0-40 16,0 0-14-16,0 1-10 15,0 0 3-15,0 17 5 16,-5 30-2-16,2-29-5 16,0-3-5-16,2-4-6 15,-1-3-3-15,2-5-2 16,0-3 3-16,3-2 7 15,-3 1 1-15,0 0 1 16,0-1-4-16,3-13-7 16,11-34-2-16,-9 20-2 15,-4 3 0-15,1 9-2 16,-2-1 0-16,0 10 1 16,-1 2-1-16,-3 3-1 15,-1 3 0-15,-2 3-1 16,-4 2 0-16,1 4 1 0,-4-2 0 15,0 2 0 1,1 2 0-16,0 4 0 0,0 3 0 16,-3 3 0-16,1 1-1 15,0 3 0-15,-1 1 1 16,5-1-1-16,2-1 0 16,1 0 0-16,2-1 1 0,1 0-1 15,2-2 1-15,4-5 0 16,0-2 1-16,4-1 0 15,4 3-1-15,1-3 2 16,3-1 1-16,1 1 1 16,2-4 0-16,0-2 1 15,1 2 0-15,2-6 1 16,-1 1 3-16,3-6 5 16,0-3 3-16,0-5 2 15,2-2-3-15,-3-2-5 16,1 0-4-16,-1 2-4 15,-2 1-1-15,-3 6 0 16,-8 2-35-16,-5 3-107 16,5 0-104-16,-2 8 140 15</inkml:trace>
  <inkml:trace contextRef="#ctx0" brushRef="#br0" timeOffset="-56613.123">6938 17725 739 0,'-2'-7'365'0,"0"3"-100"16,0-4-30-16,-1 5-42 15,1 3-30-15,0 6-58 16,1-6-18-16,0 0-17 16,0 0-3-16,-6 4-3 15,-2 0-7-15,-1 6-19 16,-27 25-10-16,33-25-13 15,-8-1-4-15,14-4-2 16,-11 1-1-16,2-5 4 16,9-1 1-16,-3-2-2 15,5-3-3-15,-4 4-7 0,0 0-2 16,0 0-3-16,9-9 1 16,5 3 0-16,27-26 0 15,-26 28 0-15,-3 6 0 16,1 5 1-16,3 0 0 15,-3 7 1-15,2-4 1 16,-4 3-1-16,-3 4 1 0,-2 1 2 16,-2 2-1-16,-4 2 2 15,-4 1 1-15,-7 1 3 16,-5 1 1-16,-7-5 0 16,-2 0 1-16,-3-7 0 15,-1-1-1-15,2-1-2 16,-1-5 1-16,1-4-2 15,5-3 0-15,3-9 0 16,5-1-1-16,1-4-2 16,2 0-2-16,5 2-1 15,3-1-1-15,7 4-1 16,0 1 0-16,-1 2-1 16,7 4 0-16,0 4-1 15,4 0 1-15,1 3 0 16,-2 3 1-16,4 1 1 15,6 4 2-15,5 3 0 0,-3-1 0 16,2-1 1-16,-5-1 2 16,-3-5-1-16,4 0 0 15,-5-6 2-15,-2-1 11 16,-5-3-61-16,0-3 20 16,-1-5 10-16</inkml:trace>
  <inkml:trace contextRef="#ctx0" brushRef="#br0" timeOffset="-55782.591">7350 17519 364 0,'0'-1'184'0,"0"-2"-45"16,0-5-9-16,1 3-4 15,0-2-2-15,-1 4 2 0,0 0 5 16,0 0-1-16,0 1-4 16,0 0-11-16,0 0-7 15,0 1-6-15,0 0 1 16,0-1-13-16,0 1-12 15,-1 0-29-15,0 1-13 16,-2 5-7-16,-10 23 2 16,-16 42 0-16,18-29 0 0,1-2-11 15,-3-5-4-15,11-7-7 16,-12-2 0-16,12-6-3 16,-7-2 1-16,4-6 0 15,5-5-1-15,-1-5 7 16,1-1 1-16,-1-1-8 15,0 0-13-15,1 0-73 16,1-6-57-16,4-9-176 16,15-29 193-16</inkml:trace>
  <inkml:trace contextRef="#ctx0" brushRef="#br0" timeOffset="-55462.613">7686 17397 757 0,'10'-6'409'15,"-9"4"-87"-15,-1-1-101 16,2 4-83-16,-3-1-20 16,0 0-17-16,0 0 6 15,-8 15-12-15,-22 34-12 16,16-19-20-16,-3 1-8 15,0 5-15-15,0-2-8 0,2 0-17 16,2-4-4-16,3-4-5 16,1-3 0-16,4-6-2 15,0 0 1-15,2-7 0 16,0 1 1-16,3-4 0 16,0-4-33-16,2-1-73 15,-1-2-78-15,0-1 99 16</inkml:trace>
  <inkml:trace contextRef="#ctx0" brushRef="#br0" timeOffset="-55152.904">7337 17563 1100 0,'-7'-4'489'16,"6"-1"-236"-16,1 1-49 16,0-2-82-16,5 2-32 15,-1 1-49-15,10 0-11 16,10 3-9-16,-1 3-1 16,8 3 0-16,-6 1-1 0,-3 2-5 15,-1 0-3-15,-4-3-2 16,-1 2 0-16,-4-6 0 15,-1-2 1-15,-4 3-11 16,0-3-62-16,-1-5-166 16,2 0 152-16</inkml:trace>
  <inkml:trace contextRef="#ctx0" brushRef="#br0" timeOffset="-54478.337">7873 17679 949 0,'-1'-1'452'0,"-6"-1"-169"16,0-4-63-16,-2 2-86 16,3 2-29-16,4 1-39 15,-5 2-10-15,4 0-3 16,-6 2 3-16,-9 11-1 15,-24 30-1-15,31-29-9 16,-1 1-8-16,11-2-16 16,-4 2-5-16,1 2-8 15,-2-4-3-15,-5 2-3 16,7-1-1-16,3 1 1 16,4 0-1-16,7-2 0 15,-6-2-1-15,3-2 2 16,-3-3-1-16,1-2 1 15,-1-4 2-15,4-3 2 16,4-6 1-16,4-4-1 0,4-1 0 16,1-2-2-16,-4 0-1 15,1 1-1-15,-1 1-1 16,-8 0 2-16,-1 1 0 16,-7 3 2-16,-2 2 0 15,-5 4-1-15,0 3-1 16,-4 1-1-16,0 5-2 15,-3 2 0-15,0 2 0 16,4 2 1-16,-4 0-1 0,6 2 1 16,5 0-1-16,-6-1 0 15,8-1 1-15,0 1 8 16,-6 1 6-16,8-1-138 16,0 1 448-16,8-10-278 15</inkml:trace>
  <inkml:trace contextRef="#ctx0" brushRef="#br0" timeOffset="-53484.226">8035 17366 662 0,'-1'-1'361'0,"1"0"-69"0,-1-5-53 16,1 4-72-16,0-2-40 16,0 3-54-16,0-1-17 15,0 1-19-15,17-7 5 16,35 0-3-16,-20 17 2 15,2 3 5-15,0-2-10 16,-7-2-7-16,-7 0-4 16,3-4-9-16,-5 0-2 15,1-4-1-15,2 0 0 0,-9-1 1 16,-1-2-2-16,-5 3-4 16,-5 0-2-16,3 4-5 15,-4-4 1-15,0 0 1 16,0 0 0-16,5 14 0 15,2 5 0-15,11 31 1 16,-14-27 0-16,-1 2 3 16,-1 0 0-16,-2 4 6 15,0-3 1-15,-2-1 3 16,1 1-1-16,-2-7-4 16,0 1-2-16,-2-4-2 15,2 1-1-15,0 0-3 16,-1-1 1-16,2-2-1 15,-1-2-1-15,0-6 3 0,1 3 0 16,-2-6 1-16,2-2 0 16,2 4-1-16,-1-5 1 15,0 0 2-15,0 0 2 16,0 0 0-16,-1 0-2 16,-2 0 0-16,-7 1 2 15,8-1 0-15,-14 2 1 16,-17 3 0-16,23-5 0 0,-4 0 2 15,8-2-1 1,-3-1-4-16,4 1-2 0,3-2-3 16,4 1-2-16,-2 2-2 15,0 0 4-15,0 0-39 16,0 0-52-16,0 1-188 16,1 0 173-16</inkml:trace>
  <inkml:trace contextRef="#ctx0" brushRef="#br0" timeOffset="-51417.424">5659 18003 478 0,'24'-8'261'0,"-23"3"-41"0,-1 0-36 16,0 0-37-16,0 2-5 15,0 2-18-15,0 0-9 16,0 0-20-16,0 0-7 16,0 1-6-16,0 0-7 15,0 0-12-15,0 0-8 16,0 0-17-16,0 0-4 0,0 0 0 16,0 0-1-16,0 0 3 15,3 0 0-15,3 2-2 16,3 0-1-16,3 1 0 15,27 7-1-15,-22-12 1 16,-4 0-2-16,2-2-3 16,0 3-2-16,2 0-5 15,3-1-1-15,4 1-5 16,3-2-1-16,4 2-4 16,0-1-2-16,-2 2-2 15,3 2-1-15,0 2-1 16,0-2-1-16,8-1 0 15,4 0 0-15,1-4 0 16,-4 2 0-16,-8-1 3 16,1-2 0-16,0 3-1 15,3-1 0-15,5 2-1 0,-6 1-1 16,1 3-1-16,-1-1 0 16,2 2-1-16,1 2 0 15,4 0 0-15,3 1 0 16,-7 2 0-16,1-1 0 15,-1 2-1-15,3-1 1 16,8-3 0-16,2 7 0 0,8-11 0 16,-3 0 0-16,2 4 0 15,5-7-1-15,-5 12 1 16,-3-3 0-16,-1 0 0 16,-6 0 1-16,4-5-1 15,6-1 0-15,2 1-1 16,-2-2 1-16,-6-1 0 15,3 2 0-15,-7 0 0 16,4 0 0-16,0 1 0 16,-3 0-1-16,0 2 0 15,4-1 0-15,-5-1 0 16,0 3 1-16,-12-5 0 16,1 1 0-16,0-1 0 15,-1-2 1-15,9-3 0 16,-4 0 0-16,1-2 0 15,-4 2 0-15,-1 3 0 16,2-3 0-16,-5 3 0 0,-5 1-1 16,-8-1 1-16,-6 0 0 15,-5 1-1-15,-6-1 0 16,3 1 1-16,-8 0-1 16,-1 0 1-16,0-1 0 15,-1 0 1-15,2 0 2 16,0 0 0-16,0 0 5 0,0 0-22 15,-1 0-58-15,0 0-89 16,0 0 93-16</inkml:trace>
  <inkml:trace contextRef="#ctx0" brushRef="#br0" timeOffset="-46989.381">7288 18542 277 0,'-28'31'203'0,"24"-29"-2"16,1 0-30-16,-2-1-11 16,4-1-22-16,0 0-7 15,0 0-16-15,0 0-12 16,0 0-17-16,1 0-11 15,0 2-18-15,0 2-7 16,0-4-16-16,-1 0-6 0,-1 0 0 16,-1 7 4-16,2-7 13 15,0 0 11-15,0 0 19 16,0 0-4-16,0 0-18 16,0-1-14-16,1 0-28 15,1-4-5-15,12-25-2 16,16-31-1-16,-13 22 0 15,-1-4-2-15,4 5 0 16,2 5 0-16,0 4 0 16,-6 4 0-16,1 4 0 15,-4 3-1-15,-4 8 0 16,-2 4 1-16,0 3-3 16,-2 3-3-16,4 4-3 15,0 5-1-15,0 7 4 16,2 2 1-16,-1 5 4 15,-1-4 0-15,-3 7 1 0,1-3 0 16,-2 0 1-16,1 2-1 16,3-3 1-16,0 0-1 15,0-1 0-15,2 2-1 16,-2-4 1-16,0 0 0 16,0-1 0-16,0-5 0 15,-2 1-1-15,-2-8 1 16,-3 1 0-16,-1 2 2 0,-2-4 3 15,0 0 1-15,-5-5 7 16,1 9 10-16,-5-8 12 16,-5 2 4-16,0 0 1 15,-1-8-8-15,-1 1-11 16,0 5-4-16,0-1-4 16,0 2-3-16,3 2-2 15,3-3-2-15,-1-1-2 16,-2-13 0-16,7 8-1 15,-1-7 0-15,1 2-2 16,2 14 1-16,-2-6-3 16,1-1 0-16,8 0-2 15,1-3-3-15,4-6-68 16,0 10-59-16,8-7-180 0,3 4 186 16</inkml:trace>
  <inkml:trace contextRef="#ctx0" brushRef="#br0" timeOffset="-46437.337">7977 18258 731 0,'-1'-10'391'0,"0"5"-70"15,1 1-90-15,-1 1-70 16,1 2-22-16,0 1-44 16,0 0-21-16,0 0-35 0,-1 0-8 15,-1 8 1-15,-5 14 6 16,-10 33 11-16,7-26-3 16,-2 7-11-16,-1 4-6 15,1 4-12-15,0-1-3 16,3-9-5-16,1-3-2 15,5-7-3-15,2-2 0 16,2-9-2-16,3-2 0 0,5-3-1 16,2-4-1-16,3 5 2 15,4-3-1-15,2-1 1 16,-1-6 1-16,2-6 2 16,1 7 0-16,-1-11 4 15,1 7-17-15,0-5-80 16,-2-12-74-16,3 12-175 15,-1-8 200-15</inkml:trace>
  <inkml:trace contextRef="#ctx0" brushRef="#br0" timeOffset="-46062.451">7879 18357 954 0,'-3'-7'453'0,"3"1"-164"16,0 0-75-16,8 3-92 16,4 2-30-16,6 2-37 15,4 1-8-15,-1 4-1 16,-2-2-6-16,3-1-18 16,-2 2-6-16,1-5-5 15,-3 1-1-15,-2-3 0 16,-3-1 22-16,-5 2-78 15,-3-2 42-15</inkml:trace>
  <inkml:trace contextRef="#ctx0" brushRef="#br0" timeOffset="-44895.209">9426 17945 315 0,'-2'0'255'0,"0"0"61"16,-3-1-69-16,2 0-60 15,1 0-16-15,0 0-11 16,1 1-4-16,0 0-22 15,-1 0-11-15,1-1-38 16,0 1-24-16,0 0-26 16,0 0 1-16,1 0 7 15,0 0 14-15,23 5 9 16,34 6-8-16,-19-11-12 16,1 2-11-16,-2-2-14 0,-4-2-5 15,-10 0-4 1,-4-4-1-16,-1 1 1 0,-3-2-1 15,-5-1-2-15,3 1 1 16,-13 0-26-16,1 2-37 16,-1 1-118-16,-2-2-97 15,1 5 161-15</inkml:trace>
  <inkml:trace contextRef="#ctx0" brushRef="#br0" timeOffset="-44461.487">9411 18143 1634 0,'0'0'74'0,"1"0"-7"0,0 0 53 16,-1 0-31-16,0 0-4 15,0 0 14-15,7 1 16 16,10 4 4-16,34 7-6 15,-21-12-16-15,6 0-6 16,3 0-21-16,1-1-10 0,-4-4-21 16,-4 1-10-16,-11-7-12 15,-10 9-3-15,-1 2-5 16,-3-2 1-16,-4 6-4 16,2-5-8-16,-5 3-54 15,-1-2-86-15,0 0 91 16</inkml:trace>
  <inkml:trace contextRef="#ctx0" brushRef="#br0" timeOffset="-42789.476">10519 18074 355 0,'-4'3'228'16,"0"1"-25"-16,2 4-51 16,1-4-19-16,-2 0-27 15,0 0-9-15,-1-2-10 16,3-2-2-16,0 0 0 16,0 0 3-16,0 0-2 15,0 0-4-15,0 0-5 16,0 1-1-16,0 1-7 15,1-2-3-15,0 0-15 0,0 1-9 16,0-1-13-16,0 1-5 16,0 1 2-16,0-2 9 15,0 0 17-15,0 0 4 16,0 0-4-16,13-4-10 16,10-13-20-16,31-47-7 15,-24 19-7-15,1 2-2 16,3-1-2-16,-3 2-1 15,4 4 0-15,4 4-1 0,-6 3 0 16,2 0-1-16,-8 6 0 16,-3 5 0-16,-8 7-1 15,-1 9 0-15,-7 4-3 16,-1 2-1-16,0 9-3 16,-1 1 1-16,2 2 1 15,2 8 2-15,0 0 2 16,2 1 1-16,5 5 0 15,-2-3 0-15,1-1 0 16,-2 0 1-16,-3 1 0 16,1 1 1-16,-3 1-1 15,-4 1 0-15,0-2 0 16,-4-3-1-16,-1 1 2 16,-2-4 0-16,-8-3 2 15,-5-2 2-15,1-2 1 0,-4 0 0 16,0-3 1-16,-2-4 0 15,-6-4 1-15,1 0 0 16,-5-4-1-16,-1 0 0 16,-1 0 2-16,0 0 1 15,-2 2 3-15,5-4 0 16,3-5 2-16,2-4-1 0,8 1-2 16,-5 2-1-1,13-1-4-15,-5 8-3 0,3-2-3 16,10 2-1-16,-7 4 1 15,7-4-6-15,6 1-77 16,1 2-51-16,2 0 77 16</inkml:trace>
  <inkml:trace contextRef="#ctx0" brushRef="#br0" timeOffset="-41566.277">11678 17712 297 0,'3'-1'214'0,"-1"-4"25"16,1 5-46-16,-3-1-57 16,0 0-15-16,0 0-17 15,0 0-8-15,0 0-3 16,1-2-6-16,7-1 1 16,-5-2 10-16,2 3 14 15,-2-1 7-15,-3 3 3 16,0 0-11-16,0 0-30 15,0 0-15-15,-1 0-26 16,-3 0-7-16,-13 4-7 16,-29 13-3-16,29-9-5 15,-1 2-2-15,-3-9-5 16,1 2 0-16,5-3-2 16,-9-2 0-16,6 1-2 15,1-1-2-15,1 3-1 16,8 0-1-16,5 0-2 0,-2 3-1 15,0 0-1-15,4-3-2 16,0 0 0-16,0 0 1 16,0 0 0-16,-4 6 0 15,-1 5 1-15,-1 3 0 16,-10 29-1-16,13-27 2 0,0 7 0 16,1-2 0-16,-2 1 0 15,2 0 0-15,0 1 0 16,0-1 0-16,1 1 0 15,1 2 0-15,0-2 0 16,0 2 1-16,1-5-1 16,-1 2 1-16,0-1 0 15,0-7-1-15,-2 2 0 16,3-5 0-16,0-6 0 16,0 1 0-16,0-5-1 15,2 2-1-15,-2-3 0 16,0 0 0-16,0 0 1 15,0 0 0-15,1 0 0 16,11 4 1-16,3 1-1 16,30 10 1-16,-25-12 0 15,-1-1 0-15,-2 0 1 16,4-2 1-16,-9 0-1 0,-1-5 3 16,4 1-1-16,-7-2-1 15,5 3 24-15,1-1-26 16,-1 2-91-16,5 1-95 15,-4 2 100-15</inkml:trace>
  <inkml:trace contextRef="#ctx0" brushRef="#br0" timeOffset="-40704.296">12035 17772 301 0,'7'0'209'16,"-6"0"-13"-16,5-2-43 16,5 2-16-16,0 0-34 15,0 0-7-15,3 1 2 16,-6-1 7-16,-7-1 19 15,0 1 5-15,-2-1 3 16,1 1 7-16,0 0 4 16,0 0-5-16,0-1-20 15,-1 1-25-15,0-1-42 16,-1 0-18-16,-1-1-18 16,-13 2-4-16,-30 2-5 15,19 1-1-15,0 2-2 16,-1 0-1-16,5 5-1 0,-3-1-1 15,8 3 0-15,-3 4-1 16,3-1 0-16,5 3-1 16,0 2 0-16,3 3 0 15,5 5-1-15,0 0 1 16,5-5-1 0,0-11 1-16,2 0-1 0,3 35 2 15,4-7 0-15,2-2-1 16,2-27 1-16,0-2 1 0,5-4 0 15,3-1 1-15,5-4 2 16,1 1-1-16,5-6 3 16,-4 1-1-16,3-5 1 15,-8-4 0-15,1 3-1 16,-8-3-1-16,-5 3-1 16,3 4-17-16,-14 1-87 15,1 3-96-15,-2 4-315 16,1-2 324-16</inkml:trace>
  <inkml:trace contextRef="#ctx0" brushRef="#br0" timeOffset="-40153.427">12359 17769 902 0,'-7'-8'414'15,"4"6"-182"-15,-3 1-78 0,2 3-77 16,3-2-25-16,0 0-6 16,0 0 3-16,-7 14 17 15,-34 29 10-15,25-23-7 16,-2 1-4-16,1 4-18 15,0 2-9-15,4 0-17 16,3 2-5-16,3-1-7 16,6-2-3-16,3-6-3 15,1 3 0-15,9-7-1 16,3-5 0-16,-2-1 4 16,4-4 1-16,0-6 4 15,1 0 2-15,3-11 2 16,-2-6 0-16,1-6 0 15,1-6-2-15,-2-4-3 16,2 0 0-16,-2-2-2 16,-4 3-1-16,-6 1 1 0,-2 2 0 15,-9 8-2-15,-3 1 1 16,-3 4-1-16,-3 2-2 16,-1 4-3-16,-4 1-1 15,-2 7-5-15,-3 1 0 16,1 4 0-16,-1 3 1 15,3 2 1-15,0 2 15 0,3 4-67 16,0 3-68-16,4 4-135 16,6 3 138-16</inkml:trace>
  <inkml:trace contextRef="#ctx0" brushRef="#br0" timeOffset="-39103.93">12536 18115 336 0,'0'0'245'0,"0"0"22"15,0 0-84-15,-1 0-59 16,0 0-6-16,0 0 11 16,0 1 9-16,0-1-3 15,0 0 0-15,1 0-4 16,0 0-6-16,0 0-14 0,0 0-7 16,0 0-18-16,0 0-12 15,0 0-21-15,0 0-10 16,0 0-17-16,0 0-6 15,11-1-7-15,9-7-3 16,24-18-2-16,-26 8-2 16,-7 11-2-16,-4 0-1 15,0 7-2-15,-2 0 1 16,-5 8-1-16,1 2 2 0,-6 10 4 16,-6 2 1-16,3 0 1 15,-3 3-1-15,-3-7-3 16,0 2 0-16,-7-2-1 15,0 1 1-15,3-3 0 16,1-5 1-16,4-4 1 16,0-3 0-16,4-2 0 15,2 1 1-15,1-3-2 16,3 0-2-16,-2 0-2 16,4 0-1-16,0 0-1 15,0 0-1-15,0 0 1 16,0 0-1-16,0 0 0 15,0 0 0-15,0 0-1 16,0 0 0-16,-1 0 0 16,2 0 1-16,0 0 1 0,3 0 2 15,16 4 2-15,34 3 0 16,-37-9 1-16,10 2 0 16,-11 0 1-16,-2 2-2 15,1-2 1-15,-8 0-1 16,2-2 1-16,-5 2 1 15,3-1-2-15,2 1 0 16,-3 0 0-16,5-1-1 16,-3 1 0-16,-7 0-1 0,3 0-2 15,-3 0-2-15,0 0-3 16,0 0-22-16,0 0-139 16,0 0-91-16,0 0 148 15</inkml:trace>
  <inkml:trace contextRef="#ctx0" brushRef="#br0" timeOffset="-38237.357">12832 17625 591 0,'-5'0'283'0,"3"-6"-69"16,-1 1-15-16,2 5-4 16,-2-1-4-16,3 1-37 15,-2 0-22-15,2 0-34 16,0 0-14-16,0 0-29 16,0 0-16-16,0 0-22 15,0 0-5-15,23 9 2 16,31 4 0-16,-17-7 2 15,0-4-1-15,0 4-5 16,0-1-1-16,-13-3-1 16,0 4-1-16,-7-4 0 15,-8-1 0-15,-2 0 0 16,1-1-1-16,-6 0-3 16,1 6-1-16,4 0-1 15,-7 3 1-15,2 4 0 0,0 2 0 16,1 5 1-16,-2-1-1 15,3 1 1-15,-3-1 1 16,-3 2 2-16,2 0 0 16,-3-2 2-16,3 4 1 0,-1 1-2 15,-2 4 0-15,-2 1-2 16,-4 1-1-16,4-4 1 16,-2 1 0-16,4-4 0 15,0-1 0-15,-2 0 0 16,6-6-1-16,-3-4 1 15,-2-5 0-15,4-4 0 16,-2-1 0-16,1-1-1 16,1-1 0-16,0 0 0 15,-1 0 2-15,0 0-1 16,0 0 1-16,0 0 0 16,0 0-2-16,-3 0 2 15,-2 2 10-15,-11 0 19 16,-22 0 2-16,24-7 2 15,-4 1-9-15,3 2-20 16,-2 0-2-16,6 1-4 0,0-1-2 16,5 2-2-1,-1 0-3-15,3 1-8 0,2 5-23 16,4-2-124-16,2 6-48 16,4 5 114-16</inkml:trace>
  <inkml:trace contextRef="#ctx0" brushRef="#br0" timeOffset="-36868.534">10572 18349 524 0,'-5'-1'284'0,"4"-1"-39"15,2 1-30-15,-2 1-26 16,1 0-14-16,0 0-40 16,-1 0-17-16,1 0-45 15,0 0-19-15,0 0-26 16,0 0-7-16,0 0-5 15,0 0 8-15,0 0 13 16,0 0 6-16,4 1 8 0,12 2-7 16,32 10-11-16,-34-6-6 15,3 3-10 1,10 0-2-16,12-2 0 0,2 0 1 16,14-2 0-16,-2-3-2 15,6 0-3-15,9-2 14 16,-2 1 16-16,-1-1 1 15,0 2 2-15,0-1-14 16,2-2-13-16,7 1-1 16,3-3-3-16,-3 0-2 0,10-4-3 15,-1 2-2-15,-2-2-3 16,10-1 1-16,-6 2-2 16,1 3-1-16,1 2 1 15,-11 4 0-15,6 1 0 16,-1 1-1-16,-6 3 0 15,4 0 0-15,-4 5 0 16,-4 4 0-16,1-6 1 16,4-1-1-16,4-7 0 15,-7-4 0-15,8-3 2 16,0-5 0-16,-6-3 1 16,8-9 1-16,-5 2-2 15,-6 0 1-15,-13 2-1 16,-9 5-1-16,-16 2-1 0,-6 3 1 15,-9 6-2 1,-3 1-1-16,-11 6-1 0,-2 3-1 16,-6 1 3-16,-3 3-2 15,-3-2-29-15,-4-1-51 16,1 0-171-16,-1-1 163 16</inkml:trace>
  <inkml:trace contextRef="#ctx0" brushRef="#br0" timeOffset="-35789.116">11481 18742 263 0,'-2'8'187'16,"0"1"13"-16,-2 1-59 16,-11 28-9-16,10-30-11 15,2 0-7-15,1-1-11 16,-3-3-6-16,1 2 0 15,-2 0 3-15,3-2 5 16,-1-2-1-16,2-1-18 16,2-1-13-16,0 0-18 15,0 0-4-15,0 0-12 0,0 0-3 16,0 0-7-16,0 0 1 16,0-1 7-16,4-1 5 15,12-7 3-15,31-28-5 16,-19 14-15-16,3 1-5 15,2-10-11-15,5 11-2 16,0-13-3-16,-2 0 0 0,0 0-1 16,-3-4 0-1,-9 15-1-15,-3 4-1 0,-10 14-4 16,-3 4-4-16,-4 13-3 16,-2 4 1-16,-1 13 6 15,-1 8 3-15,1-10 2 16,3-1 1-16,-2-8-1 15,2-4 0-15,0 6 0 16,-1 1 1-16,3 3-2 16,1 0 1-16,2-5-1 15,-2-1 0-15,0-3 1 16,-3-3-1-16,-4-1 2 16,-3-2 2-16,-7 2 5 15,0 3 2-15,-7-1 12 16,-4-1 2-16,-6 1 5 15,-7-2 4-15,-4-6-1 0,3 5 0 16,-2-14-1-16,5-2-1 16,7-5-4-16,-6-8-2 15,13 3-4-15,3-1-5 16,0 3-7-16,10 0-4 16,1 3-4-16,-2 5-2 15,4-2-1-15,1 6-4 0,1 0-4 16,0 0-10-16,0 2-43 15,0-1-40-15,0 1-114 16,10 1-84-16,15 1 186 16</inkml:trace>
  <inkml:trace contextRef="#ctx0" brushRef="#br0" timeOffset="-35017.083">12251 18566 346 0,'0'0'283'15,"0"0"35"-15,0 0-62 16,0 0-20-16,0-1-31 15,0 0-16-15,0 0-39 16,0 0-7-16,0 0-30 16,0-1-19-16,0 1-37 15,0 0-22-15,0 1-17 0,-1 10 4 16,-9 17 5-16,-18 19 2 16,7-28-3-16,0 8-3 15,2-4-7-15,2 8-5 16,2-4-5-16,-1-10-2 15,7 4-2-15,-1-6-1 16,9 1-1-16,1 1 1 16,-1-3-1-16,1 0-1 0,1 0 0 15,5 4 1-15,6-4 0 16,-3-5 0-16,2 0 0 16,10-5 1-16,2-3 2 15,8 2 2-15,6-10 2 16,-10-1 1-16,1-5-8 15,-2-4-10-15,-4-1-32 16,-1-1-41-16,-4 4-80 16,-2 2-32-16,-4 4-106 15,-1 4 183-15</inkml:trace>
  <inkml:trace contextRef="#ctx0" brushRef="#br0" timeOffset="-34642.234">12070 18677 947 0,'1'0'421'0,"5"6"-162"16,3-6-64-16,9 6-46 15,0-1 16-15,9-5-23 16,1 3-25-16,4-6-46 15,2 2-20-15,-3-3-28 16,-2-2-6-16,-9 3 27 16,-4 1 6-16,-9-2 333 15,0-4-269-15</inkml:trace>
  <inkml:trace contextRef="#ctx0" brushRef="#br0" timeOffset="134477.582">11831 9521 419 0,'-1'0'219'0,"0"0"-61"16,0 0-28-16,0 0-45 16,-1 0-12-16,1 0-5 15,0 0 7-15,0 0 6 16,0 0 2-16,0 0-5 0,0 0-5 15,0 0-6-15,0 0-7 16,-3 3-9-16,2 0-2 16,0-1-5-16,0 0-3 15,1-1-5-15,-1 1-7 16,0-2-10-16,1 0 0 16,0 1 4-16,0-1 2 15,0 0 5-15,0 0 3 16,0 0-2-16,0 0-2 15,0 1-4-15,0 1-3 0,0-2-5 16,-1 1-1-16,1 0-1 16,1-1 1-16,0 1-1 15,0 1 1-15,1 0 3 16,2 2 0-16,-2-2 1 16,6 1-2-16,4-2-4 15,0 2-1-15,30 26-2 16,-27-28 0-16,2 0-1 15,2 0-1-15,-2 0-1 16,0-1-2-16,-1 4-2 16,-1-3 0-16,-2 1 4 15,-3 0 0-15,0-2 0 16,-4 1 1-16,0-2-3 0,0 0 0 16,-3-2 3-1,-2 2 0-15,0-1-6 0,0 1 0 16,0 0-3-16,0 0-1 15,0 0 17-15,0 0-36 16,0 0-91-16,0 1-73 16,0 0-363-16,0 0 357 15</inkml:trace>
  <inkml:trace contextRef="#ctx0" brushRef="#br0" timeOffset="135221.42">12515 9272 481 0,'3'-3'330'16,"2"-2"-6"-16,-4-3-91 16,2 3-25-16,-2 3-44 15,1-2-17-15,-2 3-37 16,0 0-15-16,0 0-24 16,0 0-9-16,0 0-11 15,0 0-3-15,0 0-6 16,0-1-6-16,0 2-10 15,0 0-7-15,-2 0-8 0,0 4-2 16,-3 13-2-16,-6 30-3 16,11-28 1-16,0-4-2 15,-3-2 0-15,3 3 1 16,-4-6 0-16,4 2 0 16,-1-5 1-16,0 2-1 15,1-5 1-15,1 0 1 16,-1-3 2-16,-1-1 3 15,0-1-10-15,0 1-25 16,0-1-99-16,0 0-84 0,0 1-314 16,0 0 330-16</inkml:trace>
  <inkml:trace contextRef="#ctx0" brushRef="#br0" timeOffset="135717.742">12354 9459 504 0,'-1'-1'298'0,"-1"0"-57"16,1-1-61-16,0 1-24 15,0 0-34-15,0 0-8 16,0 0-25-16,0 0-10 0,-1 0-2 16,1 0-3-16,0 0-4 15,0 0 2-15,0 1-9 16,1 0-4-16,0 0-2 15,0 0-1-15,25 7-2 16,22 6-2-16,-21-11-9 16,2 0-4-16,3-2-12 15,-1 0-4-15,-5-4-8 16,0 2-4-16,0 0-4 16,-9 0-1-16,3 0-1 15,-1 2 0-15,-6-1-1 16,8 1 0-16,-6 0-2 15,-3 0-1-15,-1 1 1 16,-2 1-7-16,0 3-73 16,-2 2-75-16,0 2 94 15</inkml:trace>
  <inkml:trace contextRef="#ctx0" brushRef="#br0" timeOffset="136758.219">12380 9750 613 0,'0'0'308'16,"-2"0"-84"-16,1 0-37 0,0 0-32 15,0 0-11-15,0 0-16 16,0 0-8-16,1 0-14 16,0 0-7-16,0 0-10 15,0 0-2-15,0 0-18 16,0 0-8-16,0 0-12 16,0 0-6-16,0 0-3 15,0 0 0-15,19 3-7 16,31-3-6-16,-19-7-10 15,-2-1-5-15,-4 3-5 16,-1 1-2-16,-8 1-2 16,-5 3-1-16,-8 3-1 15,0 2 1-15,-3 1 0 16,0 4 1-16,1 2 2 16,-6 1 0-16,-8 3 0 15,-1-2 0-15,-4 0-2 16,2 0 1-16,-1 3-1 15,-4-4 0-15,2 0-1 0,-2-1 1 16,1-4 0-16,5 2-1 16,0-3 0-16,-1 0 0 15,5-1-2-15,0 2 1 16,1-4 0-16,6 2 0 16,-1-2 0-16,0-2 0 0,3 1 0 15,0-1-1-15,2-2 0 16,0 0-1-16,0 0-2 15,0 0 0-15,0 0 0 16,0 0 0-16,0 0 3 16,1 0 0-16,15 1 1 15,29 3 0-15,-25 0 1 16,-3-3 0-16,4 2-1 16,2-1 1-16,5-1-1 15,1-1 0-15,-7 0 0 16,-1 1 0-16,-8 0 1 15,-4 1-1-15,2-1 0 16,-4 0 0-16,-1 0 1 16,-2-1-1-16,-2 1 1 15,-2-1 0-15,0-1 9 0,0 0-26 16,0 0-157-16,0 0 128 16</inkml:trace>
  <inkml:trace contextRef="#ctx0" brushRef="#br0" timeOffset="139342.372">13388 9493 401 0,'-1'0'263'16,"0"0"-13"-16,0 0-108 15,0 0-30-15,1 0-41 16,-1 0-10-16,0 0-7 16,1 0 7-16,0 0 6 15,0 0 4-15,0 0 1 0,0 0-6 16,0 0 0-16,0 0-2 16,0 0 0-16,0 0 5 15,0 0 20-15,0 0 5 16,0 0-7-16,5 0-11 15,9-5-36-15,37-20-14 16,-27 7-14-16,0-4-3 16,1-2-6-16,-2 1 0 0,7 3-1 15,-3-2-1-15,4 2 1 16,0 2-1-16,-4-2 0 16,-4 7 1-16,-8 6-1 15,-3 3 0-15,-7 4-2 16,0 0-3-16,-3 0 0 15,-2 0-2-15,0 0 4 16,0 0 0-16,0 0 2 16,2 4 0-16,2 1 1 15,0 3 0-15,0-1 0 16,-2 1-1-16,7 4 0 16,32 24 0-16,-34-22 0 15,1 0 0-15,-4-1 0 16,1 3 0-16,-2 1 1 15,-1 1 0-15,-1-3 0 16,1 0 0-16,-2-4 1 0,0-1 0 16,-2-1 0-16,0-4 0 15,0 0 2-15,0-1 2 16,-1-3 3-16,1-1 2 16,1 0 4-16,-1 0 3 15,-16 4 6-15,-27 4 1 16,25-5-2-16,-1 2-3 15,0 0-7-15,4-2-3 16,8-2-3 0,1 1 0-16,-24 2 1 0,0-3 3 0,5-1 7 15,8-3 2-15,0-5 1 16,2 0-2-16,-2-2-8 16,6 0-3-16,2 3-4 15,-1 4-2-15,5 1-1 16,2 0-1-16,3 2-3 15,1 1-4-15,-1-1 35 16,1 0-50-16,0 0-138 16,0 8 125-16</inkml:trace>
  <inkml:trace contextRef="#ctx0" brushRef="#br0" timeOffset="140614.94">14449 9213 241 0,'11'-1'186'0,"-11"-2"45"15,6 0-39-15,-7 0-37 16,1 1-7-16,0 1-7 16,0 1-1-16,0 0-4 15,0 0-8-15,0 0-33 16,0 0-18-16,0 0-34 16,0 0-10-16,0 0 9 15,0 0 9-15,0 0 26 16,0 0 6-16,0 0-5 15,-2 0-4-15,1 0-21 16,-10 3-9-16,-13 0-16 0,-27 3-5 16,22-6-9-1,-2 0-1-15,7 5-6 0,2-3 0 16,3 5-4-16,7-4 0 16,-6-1-1-16,3 6-1 15,1-1 1-15,4 1-1 16,3 2 0-16,1-7-1 15,-2 2 0-15,4-2-1 0,1-1-1 16,1 2 0-16,1-4 1 16,0 0-1-16,0 0 2 15,0 12 0-15,0-2 1 16,-1 33 1-16,-3-29-1 16,-1-2 1-16,-1-1-1 15,1 1-1-15,1 4 0 16,0-2 0-16,0 3 1 15,2-2-1-15,0 1 0 16,-1-1 1-16,0 0-1 16,-6 0 0-16,5-2 0 15,5-1-1-15,0-2-1 16,5-2 0-16,3-4 0 16,-8-1-1-16,2-3 1 15,-2 0 2-15,0 0 0 16,0 0 0-16,0 0 1 0,0 0-1 15,6 0 0-15,0 0 0 16,5 1 0-16,-1 2 0 16,31 12 0-16,-28-10 0 15,1-1 0-15,1-1 0 16,3-1 0-16,-3-1 0 16,3-1 0-16,-1 0 0 15,0-3 1-15,-1 0 0 0,0-2 0 16,-1-1 0-16,-1 1 2 15,0 1-1-15,-1 1 0 16,-2-2 21-16,-4 3-56 16,-1 0-40-16,-3 0-144 15,-1 1-187-15,-2-1 263 16</inkml:trace>
  <inkml:trace contextRef="#ctx0" brushRef="#br0" timeOffset="142332.471">14826 9236 625 0,'0'2'358'0,"-3"3"-67"16,-2-2-132-16,-1 3-33 0,-2 3-50 15,3 0-14-15,1 6-11 16,1-4-6-16,1-2-6 16,1-2-2-16,-2-6-2 15,2 2 0-15,1-3 15 16,0 0 14-16,0 0 23 15,0 0 1-15,0 0-21 16,0-1-17-16,0 0-33 16,0 0-6-16,0 0-5 15,1-9-1-15,1 0-2 16,-1 0 1-16,7-20 0 16,-8 22 1-16,-3 4-1 15,0-1 0-15,-2 5-1 16,1-1-2-16,-1 2-1 15,-4 6-3-15,-3-2 0 16,-2 6-1-16,-4 4 1 0,-1-2 1 16,1 5 2-16,-1 1-1 15,0-2 1-15,2 1-1 16,4-2 0-16,-3 0 1 16,9 1-2-16,0-1 0 15,3-3 0-15,4 2-1 16,-1-3 2-16,1 1-1 15,4-1 0-15,5 0 1 16,1-1 1-16,1 0 0 0,2-1 2 16,0-1-1-16,6-1 2 15,-2-3 1-15,0-2 2 16,-1-3 5-16,1-3 6 16,-1-5 0-16,0 1-2 15,0-3-4-15,0 1-5 16,-2-1-2-16,-2 1 6 15,-2 2-18-15,-2 4-103 16,-1-2-87-16,-4 5 114 16</inkml:trace>
  <inkml:trace contextRef="#ctx0" brushRef="#br0" timeOffset="143034.417">14996 9438 474 0,'-4'-2'334'0,"3"1"43"16,0 0-103-16,0-1-86 16,0 1-35-16,0 0-61 15,0 0-26-15,0 0-18 16,0 0 3-16,-1 0 17 16,1 1 13-16,1 0-3 15,0 0-4-15,0 0-17 16,15 4-10-16,-3 0-20 15,25 7-9-15,-31-10-8 16,1-1-1-16,-5 0-3 16,-3 0 0-16,1 0 0 15,0 0 2-15,0 0 6 16,-1 0 1-16,0 0 2 0,-3 11 0 16,-5 4-5-16,-21 27 0 15,11-28-4-15,1 1 0 16,2 1-4-16,4 2-1 15,3-3 0-15,1-2-2 16,-1 0 1-16,7-3-1 16,-1-1 0-16,1-2 0 15,2-1-1-15,-2 0 0 16,2-1-2-16,1-1 1 0,-1-4 1 16,0 0 2-16,4 0 2 15,14 3 1-15,22 0 0 16,-24-4 0-16,-4-3-1 15,5-1 0-15,3 3-1 16,-11-4-1-16,4 0 2 16,-4 1-1-16,0 0-1 15,0 2 1-15,-3-1 0 16,-1 0-2-16,-1 2-3 16,-4 1-23-16,0 1-105 15,0 0-90-15,0-1 130 16</inkml:trace>
  <inkml:trace contextRef="#ctx0" brushRef="#br0" timeOffset="143436.347">15299 9247 905 0,'3'-3'522'15,"-3"0"-97"-15,0 2-207 16,0 1-62-16,-1 0-81 15,0 2-21-15,-3 18-9 16,-11 29 3-16,8-25-12 16,-4 2-8-16,2 2-11 15,0-4-6-15,1-2-4 16,1-3-2-16,-1-1 1 16,2-1-1-16,-2-5 0 15,2-1 1-15,1-4-36 16,0-3-36-16,1-1-113 0,3-1-81 15,1-2 159-15</inkml:trace>
  <inkml:trace contextRef="#ctx0" brushRef="#br0" timeOffset="143774.59">15508 9228 1071 0,'-2'11'457'0,"-2"3"-237"16,-1 3-38-16,0 5-43 16,-2-2-22-16,4 1-43 15,2 0-11-15,-7-2-16 16,2 0-5-16,0 4-10 15,2-4-6-15,-1 0-12 16,2 1-4-16,-5-5-2 16,-5 2-2-16,-1-4 0 15,1 0 1-15,2-5-4 16,0-3 0-16,5-3-48 0,2-2-52 16,-1-2-198-16,1-2 185 15</inkml:trace>
  <inkml:trace contextRef="#ctx0" brushRef="#br0" timeOffset="144074.59">15268 9430 1065 0,'-25'-30'507'0,"25"29"-203"16,0 1-46-16,6-2-92 16,-7 2-32-16,1 0-42 15,0 0-23-15,18 0-23 16,45 2-10-16,-35-2-13 16,-2 0-7-16,-3 0-7 15,-7 0-1-15,-4 0-2 16,-2 0 9-16,2 0-36 15,0-2-60-15,-1 2-170 16,-4-2 154-16</inkml:trace>
  <inkml:trace contextRef="#ctx0" brushRef="#br0" timeOffset="144715.271">15631 9449 945 0,'-1'-1'514'0,"0"0"-76"15,-1 0-147-15,2 0-109 16,-1-1-40-16,0 1-66 15,0 0-27-15,0 0-26 16,0 0-4-16,0 1 1 16,0 0 0-16,-1 4 0 15,1-4-3 1,-1 0-7-16,-15 27-1 0,-27 29-5 16,28-30 0-16,0 2-4 15,11-12 0-15,4 0 1 16,1-1-1-16,0-3 0 0,6 2 0 15,-7-8 0-15,3 4 0 16,5-1 0-16,3-2 0 16,7-3 3-16,-2-2 1 15,-2-3 1-15,-4-7 1 16,5-1 0-16,0-3 0 16,2-2-3-16,4-1-2 15,-6-2-5-15,1 0-1 16,-7 4 0-16,-3 2 2 0,-2 6 4 15,-4 1-1-15,-2 4-6 16,2 0-1-16,-1 0-2 16,1 0 3-16,-4 12 5 15,-6 4-1-15,-25 29 1 16,28-27 1-16,3-5-1 16,0 2 0-16,5-3-1 15,0 0 1-15,1-2 0 16,4 1-1-16,1-2 45 15,1-5-53-15,-2-3-76 16,3-2-53-16,1-10-442 16,4 5 398-16</inkml:trace>
  <inkml:trace contextRef="#ctx0" brushRef="#br0" timeOffset="145526.387">15908 9210 654 0,'-5'3'395'16,"-1"0"-54"-16,3-2-122 15,4 1-29-15,-1-3-47 16,0 1-23-16,0 0-39 16,0 0-6-16,0 0-14 15,8 1 0-15,8 2 2 16,29 9-11-16,-26-5-13 15,-2-2-5-15,3-2-11 16,4 1-4-16,0-4-6 16,-1 1-4-16,-6 2-1 15,-4-3 1-15,-3 0 0 16,-1 0 2-16,-4-3-2 0,2 3-2 16,-4 3-4-16,-1-2-3 15,1 3 3-15,-3-4 0 16,0 0-3-16,0 0 1 15,0 0-1-15,0 4-2 16,0 9 3-16,0 1 1 16,0 33 0-16,-1-26 1 0,-4-3 0 15,1 2 1-15,-2-4-1 16,1 0 0-16,-2 2-2 16,2-2 0-16,0 0 1 15,-1-1-1-15,1-2 1 16,2-2-1-16,-2 1 1 15,1-1-1-15,0-3 5 16,1 0 0-16,3-1-3 16,2-4-2-16,-1 1-1 15,-1-4-1-15,0 0 13 16,-1-1 2-16,1-1 2 16,-1 1 0-16,0 0-10 15,0 0-2-15,0 0-3 16,0 0-1-16,-1 0 2 15,-3 0-1-15,-7 0 1 16,-1 2 1-16,-21 9-1 0,17-5-1 16,10 1 1-16,3-2 0 15,-2-3-1-15,6 0 1 16,-5-4-10-16,-2-3-26 16,0-2-100-16,3-1-209 15,3 1 223-15</inkml:trace>
  <inkml:trace contextRef="#ctx0" brushRef="#br0" timeOffset="147556.776">13372 9810 225 0,'0'-2'202'16,"0"1"33"-16,0 0-17 15,0 0-12-15,0 0-23 16,0 0-21-16,0-1-34 15,0 1-17-15,0 0-25 16,0 0-5-16,0 0-11 0,0 0-2 16,0 0 2-16,1 0-4 15,5-1 5-15,1-1-1 16,4 1-12-16,1 2-3 16,30 0-8-16,-28-2 0 15,4-1 4-15,5 2-4 0,0 1-10 16,3 3-6-16,-7-3-11 15,4 0-5-15,0-3-6 16,6 0-1-16,4 3-4 16,-6-1 1-16,5 0-1 15,1-1 0-15,1 0-1 16,-1-1 0-16,2 2-1 16,-3 1 1-16,-1 2-1 15,-3 0 0-15,0 0 0 16,-5-2-1-16,-2 0 0 15,-5 1 1-15,0 0-1 16,3-1 1-16,3-3 1 16,6-1-1-16,0-3 1 15,1 7-1-15,0-1 0 16,-1 0-1-16,0 1-1 16,-3-1 1-16,1 1-1 0,0-1 1 15,0 0 0-15,3 1 0 16,-5 0 0-16,0 2 0 15,-2-2 0-15,-2 1 0 16,3-2 1-16,0 0-2 16,1-1 1-16,1 2-1 15,5 1 1-15,-1 0-1 16,0 3 1-16,-3-4 0 0,-3 0-1 16,1-1 1-16,1-2 0 15,3 3-1-15,-1-2 1 16,2 2 0-16,-1 3 0 15,-5-4 0-15,6 2 0 16,-9-1 1-16,-4-6 0 16,7 4-1-16,-9-1 0 15,3 2-1-15,5 1 0 16,-3 0 1-16,2-4 0 16,1 4-1-16,-3-3 1 15,4 3 0-15,-3 3-1 16,0-1 0-16,-5-1 0 15,-5 2 0-15,5-1 1 16,-3-4 0-16,5 2 0 16,4 0-1-16,-4-3 0 15,3 4 1-15,1 0-1 16,2 0 0-16,2 0 1 0,-3 1 0 16,1-1-1-16,-4-1 0 15,-1 3 0-15,2-1 0 16,-6-2 0-16,0 0 1 15,3 0-1-15,-2 0 1 16,6 0 0-16,3 0 0 0,-2-4 0 16,3 4-1-1,-2-2 1-15,-2 3 0 0,-1 3 0 16,-2-8 0-16,1 4-1 16,-1 0 1-16,0 0 1 15,1 3 1-15,1-1 3 16,-2-2 0-16,2 1 0 15,-4 1 0-15,4-3 0 16,0 1 0-16,-3 1 2 16,4-2 1-16,-5 2 3 15,-2-1 0-15,0-1 0 16,0 2 1-16,-5-2 1 16,6 1 0-16,-4-2 5 15,2 2 1-15,2-1 4 16,-1-2-2-16,1 1-3 15,-1 0-4-15,-3 2-7 0,1 1-2 16,-3 2-3-16,-3-3 0 16,1-1-1-16,-3 0 0 15,0 1 0-15,-1 0-1 16,-3 0 1-16,0 0-1 16,0 0-2-16,0 0-1 15,0 0-20-15,-1 0-19 16,-1 0-43-16,1 0-382 15,0 0 334-15</inkml:trace>
  <inkml:trace contextRef="#ctx0" brushRef="#br0" timeOffset="148676.843">13849 10244 343 0,'-1'1'265'15,"-2"3"48"-15,-1 0-75 16,2-2-94-16,0 0-33 16,-1 5-38-16,2-5-10 15,0 0 6-15,-2 6 6 16,2-8 6-16,0 1-2 15,0 2-6-15,0-3-6 16,1 0 7-16,0 0 12 16,0 0 14-16,0 0 0 15,0 0-19-15,11-1-18 0,5-6-27 16,35-22-4-16,-24 5-3 16,-2-10-1-16,2-1-3 15,-4-5-3-15,-6 6-9 16,3 8-4-16,0 4-5 15,-8 4-1-15,3 9-3 16,-6 1 2-16,-4 8-7 16,2 4-3-16,-6 7 0 15,3 8-2-15,-2 8 8 16,4 3 1-16,0 1 1 16,3 3 1-16,-2-6 0 15,-1-2 0-15,3-3 1 16,-3-4-1-16,1-2 0 15,0 0 0-15,-2-7 1 16,2-1-1-16,-2-4 0 16,-1-1 0-16,-3 1 0 0,-1-3 1 15,-1-2 6-15,0 0 1 16,-1 0 1-16,0 0 1 16,-17 0-3-16,-32 1-1 15,29-1 7-15,-2-2 4 16,-1-4 4-16,4 2 2 0,1-1-6 15,4 3-5-15,4 2-4 16,-2-1-2-16,1-2-2 16,1 2-2-16,2-1-3 15,3 2 1-15,4-2-1 16,2 2-1-16,1 0-3 16,0 0-5-16,0 0-2 15,0-2-17-15,0 1-129 16,15-4-86-16,42-8 142 15</inkml:trace>
  <inkml:trace contextRef="#ctx0" brushRef="#br0" timeOffset="149274.293">14559 9977 804 0,'1'-2'456'16,"-2"-1"-66"-16,1 2-183 16,0 0-34-16,0 1-69 15,0 0-25-15,0 0-24 16,0 0 4-16,-1 0 10 16,0 1 4-16,-3 16-11 15,-8 31-12-15,8-24-15 16,-5 2-5-16,1 0-9 15,-1 3-1-15,1 3-4 16,-5-5-4-16,2-7-4 16,0-2-3-16,1-4-1 15,10-1-2-15,0 2 0 0,0-3 0 16,0-3-1-16,1-2-1 16,2 2 0-16,3 1 0 15,-3-6 0-15,4 3 1 16,4-5 2-16,2 0 0 15,5 0 1-15,-2-2 1 16,-3-3-1-16,5-2 1 16,1-2 0-16,0-4 1 15,6 0-5-15,-4 0-15 0,0-5-66 16,-1 2-57-16,-5-3-160 16,-5 2-128-16,0 11 266 15</inkml:trace>
  <inkml:trace contextRef="#ctx0" brushRef="#br0" timeOffset="149587.474">14393 10112 861 0,'3'-3'503'0,"4"2"-66"16,2-1-193-16,2-1-44 16,5 3-57-16,3 0-18 15,5 5-39-15,-3-1-14 16,0 0-24-16,-6-4-12 0,0-2-17 15,3 2-4-15,-4 0 21 16,-3 0 17-16,1-2-33 16</inkml:trace>
  <inkml:trace contextRef="#ctx0" brushRef="#br0" timeOffset="150631.003">16751 9563 864 0,'0'0'425'15,"0"0"-165"-15,0 0-130 16,0 0-53-16,0 0-32 0,0 0 2 16,10 2 21-16,2 0 19 15,32 4-2-15,-26-7 0 16,0-1-2-16,0 1-3 16,-2 0-9-16,1 1-8 15,1 0-21-15,-9 0-12 31,-5 0-15-31,0 1-4 0,15 2-4 0,-6-1 0 0,-2-2-2 16,-3 0 1-16,-3-4 2 16,2 0 1-16,-1 1 1 15,2-3-19-15,-4 3-102 16,-3-1-90-16,1 0 117 16</inkml:trace>
  <inkml:trace contextRef="#ctx0" brushRef="#br0" timeOffset="151046.78">16763 9720 808 0,'0'6'355'16,"-1"-3"-174"-16,1-2-22 16,0-1-26-16,0 0 1 0,0 0 3 15,0 0 7-15,0 0 3 16,3 1-4-16,10 4-9 15,3 0-11-15,29 10-22 16,-25-12-12-16,0 1-26 16,-1-2-14-16,2 1-23 15,-5 0-9-15,-3-3-6 16,-5-2 0-16,-6-3-1 16,-3-1 6-16,1 2-14 15,4 3-42-15,-2-2-515 16,-2 2 398-16</inkml:trace>
  <inkml:trace contextRef="#ctx0" brushRef="#br0" timeOffset="154378.512">17458 9593 407 0,'-1'0'305'15,"0"0"60"-15,0 0-124 16,0 0-96-16,0 0-40 16,0 0-55-16,0 0-11 15,0 0 8-15,0 0 16 16,-1 0 35-16,1 0 16 16,0 0 18-16,0 0 2 0,0 0-13 15,0 0-8-15,0 0-33 16,0 0-16-16,0 0-15 15,0 0-9-15,0 0-10 16,1 0-3-16,0 0-12 16,-2 0-5-16,2 0-4 15,0 0-2-15,0 0 0 16,0 0 0-16,0 0 1 16,0 0 0-16,0 0 0 15,0 0 2-15,10 4 6 16,7-1 1-16,32 0 1 15,-25-7 0-15,7 2-6 16,-4 1-1-16,2 0-2 16,-3 1-1-16,-5 0-1 15,-2-2 0-15,-4 1 1 16,-2 1 0-16,-6-1 0 16,0 0 1-16,-3-1 2 0,1-1 0 15,-2-1 1-15,0 1-1 16,-3 1-1-16,0 1-1 15,0 0-1-15,-1 0-1 16,0 0-4-16,1 1-1 0,-1 0-21 16,0 0-21-16,0 0-83 15,0 0-62-15,0 0-531 16,0 0 487-16</inkml:trace>
  <inkml:trace contextRef="#ctx0" brushRef="#br0" timeOffset="157637.392">18317 9391 309 0,'0'-1'163'0,"0"0"-32"0,0 0-18 16,0-1-24-16,0 0-12 16,1-1-24-16,-1 1-7 15,0 1-15-15,1-3-6 16,-1 2-10-16,1-1 0 15,1-1 3-15,0 0 6 16,-2 3 16-16,2-3 13 16,2-2 22-16,2 0 10 15,-2-3 30-15,-1 4 13 16,-3 2 28-16,1 0 8 0,0 2-8 16,3-2-10-16,-4 2-35 15,0-1-20-15,0 1-32 16,0 0-17-16,0 0-21 15,0 0-9-15,0 1-8 16,0 0-1-16,0 0-1 16,0 20 0-16,0 27 2 15,-5-28 1-15,-1 1 2 16,6 0 0-16,0 1-2 16,-6 1 0-16,4-1-1 15,-6-3-1-15,4 0 1 16,3-2 0-16,-1-5 0 15,-2-1 1-15,2-5 3 16,4 0 2-16,-3-5 4 16,0 0 1-16,0-1-1 0,0 0 13 15,0-1-52-15,0 1-30 16,0 0-103-16,0 0-107 16,0 0 172-16</inkml:trace>
  <inkml:trace contextRef="#ctx0" brushRef="#br0" timeOffset="158214.752">18075 9597 427 0,'-42'11'279'0,"39"-10"18"0,-1-1-57 15,1 0-54-15,3 0-14 16,0 0-28-16,-1 0-12 16,0 0-14-16,0 0-9 15,0 0-19-15,0 0-12 16,0 0-22-16,1 0-4 16,0 0 10-16,0 0 5 15,10 1-1-15,3 1-6 0,35 4-19 16,-25-9-7-16,6-1-7 15,2 1-4-15,4-2-6 16,3 2-4-16,1 4-4 16,-3 0-2-16,-3 4-3 15,-2 0 0-15,-6-3 0 16,-3 0-1-16,-3 1 1 16,-2-2 1-16,-6-1 0 15,3-1 1-15,-7-3 0 16,0 0-1-16,1 3 7 15,-1-5-16-15,-3 1-56 16,-1-2-65-16,-1-4-247 16,1 2 241-16</inkml:trace>
  <inkml:trace contextRef="#ctx0" brushRef="#br0" timeOffset="159028.397">18163 9828 442 0,'-2'-1'324'16,"1"0"29"-16,0-1-144 0,0 1-31 15,0 0-52-15,0 0-11 16,0 0-14-16,0 0-7 16,0 0 2-16,0 0-5 15,-1 0-12-15,1 0-3 16,0 0-6-16,0 1-1 15,0 0-3-15,0 0-1 16,1 0-8-16,0 0-1 0,10 3-5 16,12 1-4-16,37 3-12 15,-26-9-6-15,-6-3-13 16,-6 2-4-16,-5-1-4 16,-5 1-1-16,0 3 0 15,-4-1-2-15,-7 0-1 16,0 2-1-16,-1-1-1 15,1 0 1-15,0 0 1 16,-1 7 0-16,-2 9-1 16,-13 27 0-16,6-24-1 15,-4 0 0-15,0 2 0 16,-1 0 0-16,-1-1 0 16,6 0-1-16,-3 1 0 15,2 0 0-15,2 3 0 16,-1-2 0-16,0-1 1 15,1 1-2-15,-1-5 2 0,1-3-1 16,4-1 0-16,-1-7 1 16,4 1 1-16,0-5 0 15,0-1-2-15,1-2-12 16,-1 0-34-16,1 0-45 16,0 0-133-16,0-1-111 15,2-11 205-15</inkml:trace>
  <inkml:trace contextRef="#ctx0" brushRef="#br0" timeOffset="159446.429">18136 9982 678 0,'-1'-3'438'0,"1"1"19"16,3 1-160-16,-3 0-109 0,0-1-42 15,0 2-44-15,0 0-10 16,6 0-6-16,8 3 0 15,5 0-8-15,27 10-3 16,-27-8-14-16,0 1-6 16,-2-3-13-16,1 2-6 15,2-2-8-15,-5-2-3 16,-7 0-7-16,-1-1-3 0,-4-1 1 16,-1-1-7-16,6-1-3 15,-6-1 7-15,2 0-37 16,3 1-25-16,-3 1-142 15,4 1-146-15,-6 2 211 16</inkml:trace>
  <inkml:trace contextRef="#ctx0" brushRef="#br0" timeOffset="161341.396">19036 9565 573 0,'-1'0'271'16,"0"0"-93"-16,-2 4-34 16,0 1-25-16,-1 0-14 0,2 0-18 15,0-1-9-15,1 0-5 16,0-3 3-16,0 4 1 16,1-3 0-16,0-2 25 15,0 1 10-15,0-1 5 16,0 0-5-16,0 0-39 15,0-1-20-15,8-4-21 16,6-15-5-16,28-32-9 16,-24 27-3-16,3-4-6 15,1-1-2-15,4-1-3 16,3 3-1-16,3 2 0 16,-1 4 1-16,-6 1 4 15,-4 3 2-15,-7 9 1 16,-5-3 1-16,-3 8-6 15,-5 1-5-15,1 5-5 0,-4 3-4 16,1-5 2-16,1 0 3 16,-1 0 3-16,1 10 1 15,4 7-1-15,6 29 0 16,-1-28 0-16,-4 3 0 16,-4 0 0-16,2 1 0 15,4 5 0-15,-2-1 1 16,-2-5 0-16,5 2 0 15,-10-3 0-15,2-2 0 0,2-3 0 16,-6-2 1-16,7-5-1 16,-3-2 1-16,0-5 0 15,2-1 4-15,-3 0 4 16,0-1 0-16,0 0 1 16,0 0-5-16,0 0-4 15,0 0 0-15,-8-1-1 16,-7-1-1-16,-24-2 1 15,25 6-1-15,1 3 1 16,-5-2-1-16,0 1 1 16,2-1 0-16,-4-2 1 15,1 0-1-15,1 0 2 16,1-2-2-16,1 0 1 16,3 0 0-16,2-2 0 15,0-2 0-15,3 1-1 0,1 1 1 16,3 3-2-16,1 0 0 15,3 0-3-15,0 1 13 16,1 0-97-16,0 0-93 16,0 0 118-16</inkml:trace>
  <inkml:trace contextRef="#ctx0" brushRef="#br0" timeOffset="163236.134">20027 9233 411 0,'26'-27'301'0,"-28"28"44"0,2 0-97 15,0-2-90-15,0 1-23 16,-1 0-44-16,0 0-15 16,0 0-11-16,0 0 3 15,0 0 17-15,0 0 5 16,0 0 2-16,0 0-8 15,-4 2-8-15,-8 4-3 16,-3 0-14-16,-30 12-7 16,26-15-19-16,0 2-11 15,2 1-12-15,-1-1-3 16,5 4-2-16,-3-1-2 0,4-3 0 16,1 1-1-16,-2-4-1 15,4-1 0-15,-1 3 0 16,9 3-1-16,-1-3-1 15,-1 2 0-15,4-4-1 16,-7-2 0-16,6 4 1 16,-1 1 0-16,-3 5 1 15,5 1-1-15,1 3 1 16,-3-3 0-16,-2-1 0 16,-2 3 1-16,-3 0 0 15,3 3-1-15,-2 2 0 16,1-1 1-16,-3-1-1 15,1 0 1-15,1-1 0 16,0-1 0-16,0 2 0 16,1-2-1-16,2 3 0 0,-1-3 0 15,3-1 0-15,1 0 0 16,2-5 0-16,0-2-1 16,0-1-1-16,0-4 0 15,1 0-1-15,-1-1 0 16,0 0 0-16,0 0 1 15,10 0 2-15,4 0 0 0,29 5 0 16,-27-1 0-16,-2 0 0 16,4 1 0-16,-7-2 0 15,2 2 1-15,1-1-1 16,-2-1 0-16,3 0 0 16,-8-2 0-16,5 0 1 15,-5-1 1-15,3-2-1 16,1-1 2-16,-2-3 0 15,2 2 1-15,-2-5-1 16,1 3 0-16,-2 1-8 16,-1-1-30-16,-2 1-95 15,1 3-90-15,2-2 129 16</inkml:trace>
  <inkml:trace contextRef="#ctx0" brushRef="#br0" timeOffset="164128.39">20336 9324 427 0,'0'-1'294'0,"0"0"-7"16,0 0-27-16,0 0-11 15,0 0-23-15,0-1-14 16,0 0-38-16,0 0-17 16,-1-1-37-16,0 2-24 0,0 0-43 15,0 0-15-15,0 1-19 16,-5 1-5-16,-11 7-1 16,-31 26 0-16,25-14-1 15,0 1 0-15,-3 0-2 16,6 3-2-16,4-3-4 15,5-2 0-15,5 1-3 16,4-1 1-16,2-4-2 16,3 1 0-16,4-3 1 15,4 2-1-15,8-2 1 16,2-3 1-16,4-3 2 16,5-3 0-16,-5-7 2 15,-5-2 0-15,-3-6 3 16,1-2 0-16,-1-4 0 15,6-1 0-15,-2 0-2 0,-6 1 0 16,-3 2 0-16,-1-2 0 16,-5 0 1-16,-3-1 2 15,-3-3-1-15,-2 2 0 16,-5-3-2-16,-3 0-1 16,-1 0-3-16,0 1 0 15,-1 6-2-15,3 3-1 16,-1 8-5-16,-2-2-1 15,2 6-3-15,-3 2-1 0,-1 3 0 16,5 5 2-16,-1 3 10 16,4 1-14-16,3 0-83 15,2 0-75-15,3 0-203 16,4 2 224-16</inkml:trace>
  <inkml:trace contextRef="#ctx0" brushRef="#br0" timeOffset="164876.985">20563 9589 1003 0,'-3'0'460'16,"-2"0"-200"-16,3 0-35 15,1 0-71-15,0 0-23 0,1 0-32 16,0 0-17-16,0-1-20 15,0 0-7-15,0 0-20 16,5-3-7-16,8-2-6 16,28-12-5-16,-28 16-4 15,-2-1-3-15,1 3-3 16,-3 1 0-16,-3-1-2 16,2 2 0-16,-7-2 2 15,-1 0-1-15,0 3 2 16,-1-3 2-16,0 0 1 15,-1 5 2-15,-7 10-1 16,-23 28-1-16,16-24-1 16,-3 0-3-16,2 1-1 15,-3 1-2-15,1-4-1 0,4 2-1 16,-1-4-1-16,3 1 0 16,3-4 0-16,1-4 1 15,5 0-1-15,0-7 0 16,2 2-1-16,2 1 0 15,-1-4 0-15,1 0-1 16,0 0 2-16,0 0 1 16,0 0 4-16,0 0 0 15,1 0 3-15,11 0 0 0,5-3 0 16,27-1 0-16,-24 1-2 16,1 3 0-16,-1-2-3 15,-1-1-1-15,-1-1 0 16,-3 0 0-16,-1 1-1 15,-3-1 0-15,-3 2 0 16,0 1 0-16,-4 1-2 16,0 2 2-16,1 1-23 15,-3 2-23-15,-2-5-140 16,-1-1 270-16,0-1-104 16</inkml:trace>
  <inkml:trace contextRef="#ctx0" brushRef="#br0" timeOffset="165788.525">20877 9235 511 0,'-8'3'312'16,"5"1"-36"-16,4-1-70 16,0-1-28-16,-1-2-43 15,0 0-21-15,0 0-34 16,0 0 1-16,0 0 8 16,0 0 8-16,0 0 8 15,0 0-4-15,19 4-17 0,32 4-15 16,-22-4-21-16,4-4-10 15,0-6-17-15,0 6-6 16,-4-3-8-16,0 3 0 16,-6-1-1-16,-3-2 0 15,-8 2 2-15,-6-4-2 16,-2 5-2-16,-2-2-3 16,0 4-1-16,-2-2-1 15,0 0 1-15,-2 0 2 0,1 9 0 16,-1 4 0-16,-7 30-2 15,5-28 1-15,1-1 0 16,1 2-1-16,-2-2 1 16,0 1 0-16,-2 3-1 15,4 1 1-15,1 0 0 16,-1-1-1-16,0 0 1 16,-3 1 0-16,1-3 0 15,3 2 1-15,0-4-1 16,0-3 0-16,0-2 1 15,-2-4-1-15,3-2 1 16,0-1-1-16,0-2 1 16,0 0-1-16,-1 0-1 15,1 0 0-15,-1 0 1 16,0 0 0-16,0 0-1 16,0 0 1-16,-1 7 1 0,-2 2-1 15,1-2 1-15,0-3 1 16,1-1 3-16,-11-2 1 15,-5 8 2-15,-29 10 9 16,25-20 6-16,-1-2 4 0,-2 2 5 16,1 0-3-1,6 1-8-15,-3 0-3 0,5-1-8 16,6 1-5-16,6 1-5 16,3 1-1-16,3-2-8 15,-2 0-23-15,0-1 22 16</inkml:trace>
  <inkml:trace contextRef="#ctx0" brushRef="#br0" timeOffset="167777.417">19000 9895 481 0,'-4'0'265'0,"-2"0"-60"0,3 0-86 16,2 0-24-16,0 0-4 15,0-2 4-15,0 2 5 16,0 0 8-16,0 0-8 16,-1 0-3-16,2 0 9 15,0 0 6-15,0 0 3 16,0 0-3-16,4 2-16 15,7 1-14-15,7 2-24 16,27 8-9-16,-25-9-12 16,1-2-6-16,4 1-6 15,4-1-3-15,9 1-6 16,4-1-4-16,-1-2-4 16,1 0-1-16,1 0-1 15,-3 0 2-15,-2-2 0 16,3 2 2-16,-5-3-1 15,0 1-1-15,1 2-3 0,-4-2 0 16,0 2-3-16,2 0 1 16,-1 2 0-16,2-1-1 15,-2-1 1-15,-5-1 0 16,-1-2 1-16,-2 0 1 16,7-2-1-16,2 2 1 15,10 1 0-15,-4 2-1 0,3 0 1 16,-2 0 0-16,3 1 0 15,4-1-1-15,-5 2-1 16,-5-1 1-16,-8-1-1 16,-6 0 2-16,4-2 3 15,3-3-1-15,10-1 2 16,5 3-1-16,0-4-3 16,3 3-2-16,1-1-1 15,0 1 0-15,-3 2-1 16,-7 0 2-16,-4 1 3 15,3-2 4-15,1 2 5 16,2 0-1-16,-2 1-3 16,-8-1-3-16,-3 2-5 15,3 1 0-15,0-1 0 16,2 1-1-16,0-2 0 16,1 1 0-16,-4-1 1 0,-4-1-1 15,1 1 0-15,-4-4 0 16,2 3-1-16,4 0 0 15,-5 1 1-15,-2-1 1 16,-6 1 1-16,-9-2 2 16,-6-3 2-16,-4 1-3 15,-5 1-4-15,-3 3-10 16,-6 1-33-16,-3 2-34 16,-10 0-141-16,3 2-336 0,2 5 369 15</inkml:trace>
  <inkml:trace contextRef="#ctx0" brushRef="#br0" timeOffset="168994.226">19389 10344 448 0,'-3'-3'276'16,"3"3"-34"-16,2 1-73 0,-3-1-22 15,1 0-31-15,-1 0-3 16,0 0-8-16,0 0-4 16,-1 0-6-16,1 0-13 15,0 0-17-15,1 0-4 16,0 0-9-16,-1 0 0 16,1 0-8-16,0 0-1 0,0 0 9 15,0 0 4-15,0 0 10 16,0 0 2-16,0 0-13 15,0 0-5-15,11 2-15 16,0-6-9-16,37-15-11 16,-28 5-5-16,3-6-6 15,4 0-1-15,2-8 0 16,-2 0-1-16,7 0 0 16,-1-4 0-16,1 1-1 15,-2 0 1-15,-6 7-1 16,0 9 0-16,-9 4 1 15,-2 5-2-15,-6 3-4 16,-6 3-4-16,-2 9 0 16,-1 3 1-16,0 6 5 15,2 2 2-15,3 6 0 16,-6-1 0-16,1 4 0 0,2 1 0 16,-2-6 2-16,5 0-1 15,-3-6 1-15,2 0-1 16,2-2 0-16,1-1 0 15,-5-4 0-15,-2-2 0 16,0-3 0-16,0 1-1 16,7-3 1-16,1 2 1 15,-3-5 0-15,-6-1 1 16,-3 0 1-16,3-1 1 0,0 1 5 16,1 0 2-16,0 0 0 15,-1-1 1-15,0-1-3 16,0 1-1-16,0 0 3 15,-13 0-1-15,-12 0 6 16,-23-3 4-16,16 0 1 16,4 2 1-16,1 2-2 15,4 1-4-15,6-1 0 16,1 0-2-16,3-1-2 16,1 0-1-16,0-1-5 15,3 1-2-15,1 0-3 16,2 1-2-16,4 0-1 15,-2 0 0-15,3 0-2 16,0 0-1-16,2 0 29 16,0 0-43-16,0 0-59 0,0 0-60 15,0 0-546 1,10 3 479-16</inkml:trace>
  <inkml:trace contextRef="#ctx0" brushRef="#br0" timeOffset="169684.292">20166 10053 846 0,'37'-4'429'16,"-33"4"-128"-16,-1-1-41 15,1 2-97-15,-4-1-36 16,0 0-42-16,0 0-10 16,0 3 9-16,-2 10 4 15,1 2-7-15,-3 28-7 16,0-27-13-16,-2 0-6 0,-4 3-11 15,-2-3-3-15,-2 1-13 16,-4 0-6-16,0-5-8 16,0 5-4-16,3 0-4 15,0 2-1-15,7 2-2 16,-1-7-1-16,4-4-1 16,1-3-1-16,3-1 0 15,1-1 0-15,6 3 0 16,-2-1 0-16,6-2 1 15,0-1 0-15,5-1 3 16,4-2-1-16,1-1 1 16,4-4 1-16,-1 1-2 15,1-2 0-15,-4 0-1 16,0 1 0-16,-1 1 0 16,-3-2-1-16,1 2 9 0,-4 0-16 15,-7-2-41-15,2 5-30 16,-1-3-117-16,-6 0-57 15,10 3 157-15</inkml:trace>
  <inkml:trace contextRef="#ctx0" brushRef="#br0" timeOffset="170029.066">20065 10192 1014 0,'0'0'486'15,"2"3"-191"-15,5-2-97 16,6-1-23-16,10-5-26 16,3 3-12-16,7 1-29 0,1 0-9 15,-4 3-29-15,-1-2-11 16,-14-3-27-16,-2 3-13 16,-9-1 15-16,-2 0 26 15,-1 1-39-15</inkml:trace>
  <inkml:trace contextRef="#ctx0" brushRef="#br0" timeOffset="-55588.335">19233 16415 458 0,'48'-9'293'16,"-45"4"3"-16,2 1-44 0,2-2-60 15,1 2-10-15,-1 2-22 16,-1-2-8-16,2 3-12 16,-11-2-5-16,0 1-19 15,1 3-12-15,1-1-33 16,0 0-11-16,-10 4-16 16,-17-1-6-16,-23 40-11 15,28-24-8-15,1 0-9 16,3-2-4-16,4-2-2 15,2 0-2-15,5 0-1 16,0 0-1-16,4 4 0 16,1 0 0-16,1-1-2 15,2 3 1-15,3-7-1 16,1 3-1-16,6-1 2 0,3-3 1 16,8-3 0-16,4-2 2 15,9-4 0-15,-3-4 1 16,7 0 2-16,-6-8 2 15,-4-8 1-15,6 0 1 16,-8-10 0-16,-2 4 1 16,-4-4 2-16,-1-2-1 15,-9 3 3-15,-1-1-2 0,-9 3 1 16,-6 4-1-16,-5 1-2 16,1 4 1-16,-4 5-2 15,0 1-1-15,-4 4-3 16,-1-1-2-16,4 2 0 15,-3 0 0-15,4 3 1 16,-1-1 3-16,-3 0-7 16,0 1 0-16,5 0-2 15,0 0-5-15,9 4 0 16,0 2-1-16,4 0-20 16,7 4-53-16,4 1-190 15,10 0-283-15,15 6 346 16</inkml:trace>
  <inkml:trace contextRef="#ctx0" brushRef="#br0" timeOffset="-55049.419">19852 16419 1164 0,'2'-8'620'15,"-3"1"-186"-15,1 5-178 16,0 2-70-16,-1 0-102 16,0 0-29-16,0 0-31 15,-4 12-2-15,-1 7-7 16,-33 28-2-16,34-24-6 15,-6 0-1-15,4 1-3 16,3 0 1-16,-3-5-1 16,7 0 0-16,-3-3 1 15,0-4 0-15,1 1 1 16,-7-5 0-16,6 0-1 16,-3 0 0-16,1-7-1 0,4 4 1 15,-1-5 8 1,2-2 2-16,0 1 0 0,0 0 0 15,1-3-9-15,6-17-3 16,16-33 0-16,-9 24 0 16,1 0-2-16,0-2 0 15,8 3-2-15,-13 2-1 16,7 4 2-16,3 6 1 16,-4 4 0-16,5 7 1 15,-8 5-1-15,-3 0 0 0,-2 1 0 16,1 1 4-16,1 2-19 15,-1 2-88-15,4 2 75 16</inkml:trace>
  <inkml:trace contextRef="#ctx0" brushRef="#br0" timeOffset="-53706.648">21240 16404 395 0,'-1'-1'278'0,"-1"0"13"16,1 0-94-16,0 0-22 15,0 0-32-15,1 0-11 0,-1 0-29 16,0 0-12-16,0 0-13 15,0-1-5-15,0 1 1 16,1 0-1-16,0 0-6 16,0 0-4-16,0 0-16 15,0 0-7-15,-1 0-14 16,1 0-6-16,0 0-11 16,0 0 0-16,0-1 7 15,0 1 6-15,0 0 10 16,0 0 0-16,0 1-1 15,0 0-3-15,0 0 4 16,16 1 1-16,20 1 1 16,-25-3-2-16,9 0-12 15,-5 1-4-15,14 2-6 16,-3-3-2-16,2 1-1 16,1-1 0-16,0 0-2 0,2 2 1 15,-6 1-3-15,-3 1 1 16,-5-2 0-16,-2 1 0 15,-3-1 0-15,-3 0 1 16,-3 1 0-16,-2-3 0 16,-4 1 2-16,0 0-1 15,0-1-1-15,0 0-1 0,0 1-2 16,0 0 2-16,0 0-25 16,0 0-41-16,0 0-106 15,0 0-85-15,0 0 150 16</inkml:trace>
  <inkml:trace contextRef="#ctx0" brushRef="#br0" timeOffset="-53144.514">22332 15977 1003 0,'0'-6'515'16,"-4"1"-172"-16,4 3-124 15,2 1-45-15,-2 1-80 16,-1 0-25-16,0 0-48 15,0 0-7-15,0 3 5 16,-2 17 4-16,-5 32 11 16,8-25-1-16,-6 7-6 15,5 0-3-15,2 1-7 16,-1-4-2-16,2 0-2 16,-6-4-2-16,1-11-1 15,2 2 0-15,-5-12-1 16,4 1 1-16,2-1 0 15,-1-4 1-15,0 0 5 0,1-2 1 16,-1 0 5-16,0 0-28 16,0-2-162-16,0 1 123 15</inkml:trace>
  <inkml:trace contextRef="#ctx0" brushRef="#br0" timeOffset="-52722.336">22026 16308 1032 0,'-3'-4'473'0,"1"3"-208"15,1 1-34-15,1 0-73 16,0 0-19-16,0 0-34 16,0 0-7-16,0 0-13 15,0 0-4-15,19 3 4 16,32 12-5-16,-20-13-13 0,3 7-7 16,8-1-20-16,-3-6-9 15,-8-1-13-15,2-1-5 16,-8-5-4-16,3-1 0 15,6 1-1-15,-7-1 1 16,-1 3-3-16,-6 2 0 16,-6 1-4-16,-3 3-2 15,-6-1-2-15,0 6 1 0,-4-4-24 16,0 0-22-16,-2 7-119 16,-2-2-118-16,3 11 179 15</inkml:trace>
  <inkml:trace contextRef="#ctx0" brushRef="#br0" timeOffset="-51905.692">22105 16525 1001 0,'-1'0'464'15,"0"0"-214"-15,1 0-34 16,0 0-78-16,0 0-15 16,0 0-7-16,0 0-6 0,14 0-8 15,5 1-7-15,33 7-15 16,-30-5-8-16,-5-1-21 16,-2 0-10-16,1 3-18 15,-1 0-5-15,2 1-10 16,-1 0-1-16,-19-1-1 15,2 2-1-15,1 2 4 16,-2 4 1-16,-1 1 4 16,1 2 1-16,-17 2-2 15,3 1-2-15,10 4-3 16,-16-2-1-16,5 2 1 16,-3-4-1-16,-12-5-1 15,9-1 1-15,1-9 1 16,-1 2 1-16,6-1-1 15,4-3 0-15,1 0-5 16,3 1-1-16,6-2-1 0,1 1 0 16,1-3 3-16,0 1 0 15,1 0 1-15,0 0 0 16,0 0 3-16,0 0 4 16,6 0 6-16,14 2 1 15,38 7-3-15,-29-7-5 16,0 3-5-16,-1 1-2 15,-14-6-1-15,8 4 0 0,-8-4 1 16,-1-1-1-16,14 3 2 16,-8-4 0-16,1 0 0 15,3-1 1-15,-18-5-2 16,5 4 0-16,1 0-2 16,-1 3 0-16,2 0-1 15,-1 0 1-15,-5-3-2 16,2 4 0-16,1 0 4 15,-3 2-18-15,3 6-37 16,-4-3-23-16,-1 4-166 16,-4 2 160-16</inkml:trace>
  <inkml:trace contextRef="#ctx0" brushRef="#br0" timeOffset="-50184.805">23112 16363 327 0,'0'0'258'16,"0"0"52"-16,0 0-59 0,0 0-63 16,0 0-21-16,0 0-32 15,0 0-13-15,0 0-31 16,0 0-7-16,0 0 1 15,0 0 0-15,0 0 0 16,0 0 1-16,0 0-8 16,3-1-7-16,8-1-8 15,-4-1-9-15,7-5-20 16,26-32-7-16,-26 14-8 16,4-5-1-16,0-6 10 15,5-4 5-15,2-6 7 16,6 3 1-16,2 4-10 15,0 5-6-15,-5 9-9 16,-2 3-4-16,-5 10-6 16,-3 2-3-16,-4 5-2 15,-2 3 1-15,-2 3-6 16,-1 2 0-16,-1 5-1 16,0 0-1-16,2 5 4 0,0 7 0 15,0 3 0-15,-2 2 0 16,2 6 1-16,-1 0 1 15,0 3 0-15,1 0 1 16,-1 3 0-16,0-5 0 16,-3-7-1-16,-2-3 1 0,-3-8 0 15,1 0 0 1,-2-2 1-16,-3-2 1 0,-7-7 1 16,-2-1 1-16,-3-1 0 15,-1 2-1-15,-1 0 1 16,-6-2 0-16,-1-2-1 15,-2-1 0-15,4 2 0 32,11 0-2-32,1 1 0 0,-30 1 0 0,1 2-1 15,3-1 0-15,13-1 0 16,11-1 0-16,1-1 0 16,5 3 0-16,7 2-1 15,-10-4 0-15,6 0-8 16,-4-6-28-16,3 0-137 15,2 0-291-15,8 8 303 0</inkml:trace>
  <inkml:trace contextRef="#ctx0" brushRef="#br0" timeOffset="-49108.334">24491 15877 610 0,'-1'-3'348'0,"-3"1"-55"15,1 1-74-15,2 1-81 16,0 0-24-16,0 0-15 15,0 0 7-15,0 0 6 16,0 0 7-16,0 0 1 16,-6 1-6-16,-8 3-14 15,-29 5-16-15,22-8-20 16,-7-1-12-16,-1 3-16 16,-9-3-6-16,8 0-12 15,5 2-3-15,6 1-6 16,12 5-3-16,-2 2-3 15,0-3-2-15,-1 2-1 16,-4-5 0-16,10 3-1 16,-9 0 0-16,9 0 1 15,-1 4-1-15,-3-1 1 0,1 3 0 16,-3 0 0 0,0 2 0-16,0 1 0 0,2 3 1 15,2 0-1-15,0 3 0 16,2 1 0-16,-2-2 0 15,2 0 1-15,-2-1-1 16,3-1 1-16,-2 0 0 16,2-3 0-16,-1 3 0 0,-1-10-1 15,3 6 1-15,-1-2 0 16,-1-7-1-16,3 5 1 16,-3-6 0-16,5 3-1 15,0-2-1-15,1 2-1 16,4-1-1-16,-1-3 0 15,3 2 0-15,-1-1 1 16,2 0 0-16,3 0 1 16,3 1-1-16,5 2 1 15,0 0 0-15,3 0 0 16,-2 1 1-16,3-7 0 16,-5-2 0-16,0-2 1 15,5-4 1-15,-12 0 1 16,7 0 0-16,-5-4 1 15,3 4-1-15,3 1 1 0,-5-2-1 16,-2 5-2-16,-6-1 1 16,-3-2-1-16,-1 4-1 15,2 1-7-15,-4 0-30 16,0 0-115-16,0 0-98 16,0 0 147-16</inkml:trace>
  <inkml:trace contextRef="#ctx0" brushRef="#br0" timeOffset="-48349.504">24906 15978 812 0,'-1'-5'464'0,"0"4"-104"0,0 1-144 16,-1 0-122-16,1 0-33 15,0 0 8-15,-3 10 15 16,-4 6 6-16,-9 30-7 16,12-27-14-16,2-3-9 15,1-2-23-15,2-1-10 16,0-8-12-16,0-2-1 16,2-3 11-16,-2-1 3 0,0 0 1 15,0 0-2-15,2-9-16 16,4-7-3-16,6-28-3 15,-8 32-1-15,-2 3-1 16,-1 3-1-16,-1 2 1 16,-4-2-1-16,1 4-2 15,-5 0 1-15,0 3-1 16,-5 0-1-16,-1 2-1 16,0 0 1-16,-6 1 0 15,4 4 0-15,-12-2 1 16,3 2 0-16,5 4-1 15,4 2 0-15,9 6-1 16,2 0 0-16,-2 4 0 16,-7 1 0-16,4 0 1 15,-4-1 1-15,6-1 0 0,8 2 1 16,6 2 1-16,-3-7 1 16,8 5 9-16,-3-7 5 15,1-2 9-15,3 2 2 16,0-5-5-16,0-1-1 15,1-7-4-15,8 5-1 16,-6-12 0-16,10 1-1 16,1-5-3-16,-3-4-3 15,5 3 7-15,-6-2-18 0,-2 1-60 16,1 2-47-16,-4-6-141 16,2 3-218-16,-5-2 309 15</inkml:trace>
  <inkml:trace contextRef="#ctx0" brushRef="#br0" timeOffset="-47781.511">25070 16273 723 0,'0'-1'455'0,"0"0"-12"0,0 0-135 16,0 0-114-16,0 0-45 16,6-1-46-16,3 1-18 15,6 0-27-15,30 5-9 16,-32 0-16-16,-1 0-4 0,-3 4-8 15,-2-3-3-15,-2 3-7 16,0-2 0-16,-7-3 0 16,-3 3 1-16,1 1 3 15,-1 5 1-15,-1 0 4 16,-6-2 1-16,2 4-1 16,-5-3-1-16,2 3-4 15,1 3-4-15,-9-5-4 16,2 3-2-16,0-1-2 15,3 0 0-15,9-2-1 16,-1-3 0-16,2-1-1 16,5 1-1-16,4 0 0 15,1 3 0-15,4 0 1 16,0-2 1-16,4-3 3 16,5-1 1-16,4-7 2 15,5-2 1-15,-2-4 0 0,-8-2-2 16,0 0-1-16,-5-2-2 15,1 3 0-15,5 1-12 16,-6 2-74-16,-2 5-71 16,-1 3 91-16</inkml:trace>
  <inkml:trace contextRef="#ctx0" brushRef="#br0" timeOffset="-46751.565">25503 16023 532 0,'3'-2'307'0,"0"0"-18"15,1 0-27-15,-2 0-37 16,0-1-16-16,1 1-34 15,-3 1-21-15,0 0-20 16,0 0-8-16,0 0-29 16,0 0-10-16,0 0-25 15,0 1-9-15,0 4-4 16,-3 22-2-16,-15 41-11 16,-1-27-8-16,0 2-12 15,-1-2-3-15,-2-9-4 16,4-1-1-16,1-9 0 0,3-1-1 15,6-7 0-15,1-5 1 16,4-4-2-16,-1-2-10 16,4-7-46-16,0 4-35 15,0 0-115-15,2-5-51 16,0-15 155-16</inkml:trace>
  <inkml:trace contextRef="#ctx0" brushRef="#br0" timeOffset="-46452.917">25778 15971 1322 0,'0'-2'564'0,"-5"2"-333"16,2 4-64-16,2-4-72 15,0 0-8-15,-2 3-2 16,-4 12-14-16,-13 33-30 15,8-23-9-15,7 10-9 16,-2-1-1-16,-5 0-6 16,8 3-3-16,-12-8-2 15,7 0-3-15,9-2 0 16,-9-4 1-16,1-2-2 16,0-4 2-16,-8-9-9 0,5-3-18 15,4-5-117-15,-9 0-67 16,3-1 116-16</inkml:trace>
  <inkml:trace contextRef="#ctx0" brushRef="#br0" timeOffset="-46171.333">25492 16156 1215 0,'-2'-5'568'0,"2"-1"-248"16,1 3-67-16,5 2-106 16,6 1-38-16,6 2-46 15,1-1-16-15,8 2-24 16,3 4-5-16,-1 1-6 16,-5 2-3-16,-8-3-3 15,-4-4 0-15,-3-1 1 16,-1-2 17-16,2 0-51 15,-2-4-70-15,5-2-426 16,4-3 346-16</inkml:trace>
  <inkml:trace contextRef="#ctx0" brushRef="#br0" timeOffset="-45568.605">25951 16191 960 0,'1'1'601'15,"-1"-3"-45"-15,0 3-307 16,0-1-68-16,-1 0-96 15,-1 0-13-15,-2 8-18 16,-7 9-5-16,-20 31-20 16,17-29-8-16,3 5-8 15,0 0-4-15,1-5-3 16,3 3-1-16,2-7-2 16,0 1 1-16,4 1-2 15,1-2 0-15,2 3 0 16,1-3-1-16,1-1 1 0,-1 0-1 15,2-4 1-15,1 1-1 16,3-4 2-16,2-4 4 16,3-6 4-16,2-2 1 15,4-4-2-15,-3-3-1 16,2-3-4-16,-1-1 0 16,-3-1-1-16,-3 2-1 0,-4 3 0 15,-6 1 1-15,-2 3-2 16,0 5 1-16,-5 2-3 15,-1 2-3-15,-7 5 0 16,-4 0 0-16,5 6 2 16,2-1 0-16,5 1 1 15,-1 1-1-15,3-1 0 16,1 2 0-16,1-2 0 16,0 0 1-16,1-1 3 15,2 0-3-15,1-3-63 16,2-1-42-16,0-6 61 15</inkml:trace>
  <inkml:trace contextRef="#ctx0" brushRef="#br0" timeOffset="-44785.58">26235 15867 663 0,'-4'-2'376'16,"5"3"-96"-16,-3 0-88 15,1-1-15-15,0 0-28 16,1 0 9-16,0 0-13 16,0 0-16-16,6 3-23 15,15 6-16-15,33 24-30 16,-22-22-9-16,-2-8-18 15,1 1-4-15,-1 2-2 16,1-3-3-16,-1-3-1 16,-4-2-2-16,-4 1-6 0,-5-1-3 15,-4 2-6 1,-4 1-5-16,-4 3-2 0,-5 2 0 16,1 4 1-16,-2 1 0 15,-2 5 3-15,2 0 0 16,-4 4 0-16,4 2-1 15,3 4 0-15,0 3 0 0,0 3 0 16,-3-1 0-16,1 1 0 16,7-3-1-16,-7-2 1 15,2-3-1-15,0-5 1 16,-4 0-1-16,5-5 1 16,-2 1 0-16,-2-8 0 15,0 1 1-15,1-3-1 16,-1 0 0-16,3 1 0 15,-1-4 0-15,-1 2 1 16,0-4 0-16,-1 0 1 16,0 0 2-16,0 0 0 15,-8 1 2-15,-14 2 2 16,-28 9 10-16,25-5 11 16,-3-3 4-16,10-2 2 15,0-3-7-15,8-1-11 0,3 0-3 16,3-5-11-16,0 2-2 15,3 2-19-15,-1-3-13 16,3 6 202-16,0 0-141 16</inkml:trace>
  <inkml:trace contextRef="#ctx0" brushRef="#br0" timeOffset="-42183.827">23983 17117 502 0,'-9'29'300'16,"8"-29"-28"-16,1 2-50 15,0-2-66-15,0 0-20 0,0 0-19 16,0 0-12-16,0 0-6 15,0 0-4-15,0 0-10 16,0 0-5-16,0 0-10 16,0 0 1-16,0 0 17 15,3 2 5-15,11 3 0 16,7-7-11-16,33-27-33 16,-25-3-14-16,4-10-17 15,5 3-2-15,-3-5-5 16,3 5 0-16,-4 5-6 15,-5 3-1-15,-1 17-2 16,-11 3-1-16,-2 9-2 16,-5 4-2-16,-3 6-1 15,0 4 1-15,-2 11 3 16,-2 0 0-16,1 6 1 16,-2 5 0-16,-1 2 0 15,3 2 0-15,3-3 1 0,-1-4-1 16,7-6 0-16,-5-6 0 15,-1-1 0-15,-1-4 0 16,-3-1 0-16,0-2-1 16,-1-7 2-16,-2 4-1 15,-2-6 0-15,0 3 1 16,-5 0 2-16,-1-2 0 0,-4 3 2 16,-6-3 0-16,-4-5 0 15,-4 0-1-15,-4-6 2 16,0-1-1-16,0 0 1 15,2-7 0-15,12 0-2 16,2-1 1-16,5-1-3 16,1 5 0-16,-3 3-3 15,5 0 0-15,6 4-1 16,-3 1-1-16,3 5-4 16,-6 2 0-16,5 8-2 15,-1-1 1-15,3 4-4 16,0 0-28-16,8 1-167 15,3-1-160-15,16-2 221 16</inkml:trace>
  <inkml:trace contextRef="#ctx0" brushRef="#br0" timeOffset="-41691.024">24949 16840 1285 0,'0'0'553'0,"0"0"-302"16,-2 1-66-16,1-1-57 15,0 0-17-15,0 0-18 16,-6 13-13-16,-6 10-33 16,-12 27-12-16,12-24-14 15,-1 3 1-15,-3 0-5 16,1 8-2-16,1-2-3 16,-2-3-5-16,7-1-2 15,2-8 0-15,3-4-3 16,5-1 1-16,0-4-3 15,4 0 1-15,2-1-1 0,2-1 1 16,5-1 0-16,3-3 1 16,7-3 2-16,4-1 0 15,-1-5 2-15,2-3-2 16,3-3 1-16,0 2 0 16,-2-5-14-16,0 0-18 15,-6-4-49-15,1-3-52 0,-1 3-127 16,-2-3-166-16,-11 2 268 15</inkml:trace>
  <inkml:trace contextRef="#ctx0" brushRef="#br0" timeOffset="-41360.866">24786 16938 1288 0,'-2'-4'591'15,"2"2"-273"-15,1 1-63 16,-1 1-94-16,0 0-35 15,27 0-33-15,31 6-7 16,-24-2-26-16,1 0-13 16,-2 0-25-16,2-3-6 15,-4 1-10-15,-7-1 17 16,-7 0 36-16,-6-1 196 0,-14 3-172 16</inkml:trace>
  <inkml:trace contextRef="#ctx0" brushRef="#br0" timeOffset="-40509.318">27645 16398 855 0,'-4'-2'433'0,"1"2"-139"16,3-1-39-16,-1-1-66 15,1 1-23-15,-1 0-25 16,1 1-13-16,0 0-16 16,-1 0-2-16,1 0-5 15,0 0-1-15,23 11-18 16,48 17-12-16,-37-27-22 16,3-1-12-16,4-4-18 15,1 2-6-15,-6-3-6 16,-4 0-1-16,-13 0-2 15,-7-2-1-15,-3 7-2 16,-4-1-9-16,-4 1-31 16,-1 2-18-16,-1-2-132 15,0 0-75-15,-23 11 162 16</inkml:trace>
  <inkml:trace contextRef="#ctx0" brushRef="#br0" timeOffset="-40182.75">27513 16610 953 0,'-4'6'463'0,"3"-4"-201"15,-1-2-66-15,2 0-52 16,0 0-16-16,4 0 16 15,18 0 14-15,22-9-14 16,-18 2-7-16,-3-1-4 16,4 0-9-16,8 6-23 15,-5-1-10-15,-1 3-39 16,-3-1-16-16,-7 2-22 16,3 1-9-16,-8 0-2 15,0-1 0-15,-6 1 5 16,0 1-20-16,-3-3-7 15,2-4-54-15,1-1 44 16</inkml:trace>
  <inkml:trace contextRef="#ctx0" brushRef="#br0" timeOffset="-37555.44">28829 16161 486 0,'0'-4'282'0,"0"0"-38"15,3-4-50-15,-1 2-41 16,0 0 1-16,0 0 12 16,-1 0 0-16,-1 4-3 15,0-1-8-15,-1 3-27 16,0 0-20-16,0 0-49 15,0 0-20-15,-6 11-11 0,4 18 3 16,-36 31 7-16,27-25-1 16,4-2-10-16,2-3-7 15,6 0-8-15,2-7-2 16,1-3-2-16,0-6 0 16,-3-7 1-16,1-1 1 15,-2-6 22-15,0-1-17 16,0 0-76-16,0 0-72 0,0-8-231 15,-4-12 224-15</inkml:trace>
  <inkml:trace contextRef="#ctx0" brushRef="#br0" timeOffset="-36999.488">28486 16482 1297 0,'-3'-2'66'16,"-1"2"31"-16,1-2 67 0,2 2 18 15,1 0 2-15,0 0-18 16,0 0-13-16,0 0-52 15,0 0-24-15,0 0-32 16,0 0-13-16,0 0 2 16,2 1 2-16,26 10-1 15,37 10 5-15,-27-17-4 16,9 0-4-16,-2-2-9 16,-2 0-5-16,-3-1-7 15,-5 0 1-15,-9-2 3 16,-2-2 3-16,-9-2 1 15,2 0-2-15,-9 1-6 16,3 1-3-16,-4 1-6 16,-3 3-2-16,3 6-10 15,-6 1-20-15,-1 11-87 0,-3 1 12 16,-7 2 49-16</inkml:trace>
  <inkml:trace contextRef="#ctx0" brushRef="#br0" timeOffset="-36123.152">28672 16881 537 0,'-31'-35'341'0,"32"29"3"16,1-1-62-16,-2 0-69 16,-2-2-31-16,-1 5-42 15,1 2-10-15,-3 2-17 16,5 0-11-16,-1 0-35 15,0 0-11-15,0 0-13 16,-1 8-1-16,-10 15 11 16,-30 29-1-16,32-27-14 15,-1 4-7-15,-2-1-13 16,2 1-4-16,-4-6-5 16,3-5 0-16,4-9 3 0,-3-6 5 15,7-3 9-15,1-4 0 16,-2-5-4-16,5 0-7 15,2-6-11-15,5 0-3 16,0 4-3-16,5 0-1 16,-3 5-7-16,0 2 0 15,8 3 0-15,-5 0 1 16,3 1 5-16,-2 3 1 16,3 4 2-16,5-2-1 0,5 4 2 15,2 0 0-15,3-2 0 16,-6 1 1-16,-1-3 0 15,0-2 1-15,-5-3 0 16,0 0 1-16,-3-3 2 16,-1 1-10-16,-2 2-49 15,-1 0-56-15,-2 2-165 16,-1 2 172-16</inkml:trace>
  <inkml:trace contextRef="#ctx0" brushRef="#br0" timeOffset="-35778.941">28964 16836 669 0,'5'-19'486'16,"-4"16"86"-16,-2-2-189 15,1 3-149-15,-2 1-53 16,1 0-97-16,0 1-28 16,0 0-42-16,0 0-8 0,-1 9 0 15,-11 11 1-15,-29 29 2 16,30-23 2-16,-5 5-2 16,-1 4 0-16,-1 7-2 15,-5 1-1-15,-2 7 1 16,-1-2-1-16,0-5 1 15,8-3 20-15,7-15-45 16,5-5-51-16,7-17-97 16,7-1 87-16</inkml:trace>
  <inkml:trace contextRef="#ctx0" brushRef="#br0" timeOffset="-34644.76">29674 16446 351 0,'-9'2'258'0,"6"-2"28"15,2 0-70-15,-1 0-67 16,1 0-18-16,0 0-10 15,-1 2-1-15,1 0-1 16,-1 0 2-16,1-2 22 16,0 0 7-16,0 0-2 15,-1 0-7-15,2 0-38 16,0-1-19-16,11-5-29 16,9 0-13-16,29-43-20 15,-23 24-5-15,4-7-9 16,3-4-2-16,11-7-2 15,-1-2 1-15,-7 3-2 16,-8 4 0-16,-15 11-2 16,-3 9 0-16,-7 10-7 15,0 7-6-15,1 8-4 0,-7 7 1 16,3 11 6-16,2 6 5 16,-2 5 4-16,8-1-1 15,-7-1 0-15,4-6 1 16,-3-4 0-16,2-1 0 15,4-4 1-15,-2-4 0 16,2-3 1-16,-1-1 0 0,5-2 1 16,-7 1-1-16,-1-4-1 15,4 2 0-15,-8-3 0 16,4-2 0-16,-1-1 3 16,-4-2-1-16,0 0 1 15,0 0 0-15,0 0-1 16,-7 1-2-16,-8 3 1 15,-26 9-1-15,30-8 1 16,-6-2 1-16,-5-1 1 16,-5 1 0-16,-5-4 1 15,2-2 2-15,1-3 0 16,3-3 1-16,2-3 0 16,3 2-1-16,7 1-2 15,4 2-2-15,5 5-3 16,1-2 0-16,4 4-1 0,0-1-2 15,1 1 13-15,0 0-27 16,0 0-55-16,0 0-52 16,1 6-177-16,3 3 191 15</inkml:trace>
  <inkml:trace contextRef="#ctx0" brushRef="#br0" timeOffset="-33475.047">30672 16102 344 0,'38'-36'246'0,"-33"26"34"15,2 3-33-15,-3-1-51 16,2 0-23-16,-2 1-48 16,1 0-21-16,-2 0-19 15,0 3 4-15,0 1 21 0,-3-1 9 16,0 3 3-16,-1 0-7 16,0 0-28-16,0 0-14 15,0 1-24-15,-17 1-14 16,-30 6-12-16,23-2-2 15,-1-1-9-15,-4-2-1 16,5-1-3-16,-1 1-3 16,7-1 0-16,-2 0-1 0,-2 1-1 15,10 1-1-15,-5 1-2 16,5-1 0-16,5 3 0 16,-4-1 0-16,1 3-1 15,4 0-3-15,-2 1 0 16,2 2-1-16,1 6 1 15,-3-1 2-15,4 6 1 16,-1 1 1-16,1-2 0 16,-1 3 1-16,0-2 0 15,2-4 0-15,-2 1-1 16,2-2 1-16,1-4-1 16,0 2 1-16,0-2-1 15,1 4 0-15,0-3 1 16,-1-1 0-16,0 0 0 0,2-3-1 15,0-1 0-15,1-3 0 16,0 1-1-16,3-1 0 16,3 1 0-16,0-2 1 15,3 1 0-15,0-2 1 16,1 2-1-16,2-2 0 16,3 1 1-16,-1 0 0 15,-1-2 0-15,-3 2 1 16,-3 0-1-16,4 0 0 0,-1-2 2 15,5-1 1 1,2-2 2-16,-5-3 1 0,5-4 1 16,-4-1-1-16,0 2-1 15,0-2-1-15,3 2-2 16,0-1-13-16,-3 4-78 16,3 2-62-16,-1 2 88 15</inkml:trace>
  <inkml:trace contextRef="#ctx0" brushRef="#br0" timeOffset="-32829.871">31201 16139 429 0,'5'-4'213'0,"-1"2"-50"16,2-4-12-16,-2 1 10 16,-2 5-3-16,-1-1-15 15,-1 1-5-15,0 0-14 16,0 0-4-16,-1 0-2 15,0 0-6-15,0 0-16 16,0 0-10-16,-10 4-20 16,-10 6-11-16,-37 17-21 0,31-12-7 15,-6 3-13 1,4 6-4-16,7 0-6 0,-3 2 0 16,3-3-3-16,0-6-1 15,5 0 0-15,5-1 0 16,11-1-1-16,1 0 1 15,4-1 2-15,6 1 3 16,0-4 5-16,6 0 3 16,3-3 3-16,1-3 0 15,7-2 0-15,1-3-1 16,4-2-1-16,-2-3 1 0,-5-3-1 16,-2 4-19-16,-10-7-109 15,1 6-85-15,-5 3 114 16</inkml:trace>
  <inkml:trace contextRef="#ctx0" brushRef="#br0" timeOffset="-32292.495">31581 16142 1066 0,'-17'-8'614'0,"10"-3"-94"0,3 3-153 15,-2 2-175-15,-2 3-60 16,-2 4-72-16,-1 1-18 16,1 5-28-16,-1 4-6 15,0 6-5-15,4 3 0 16,0 5-1-16,-3-2 1 15,0-2-1-15,-3-2 0 0,3-3 0 16,8 3-1-16,5 1 2 16,-3-1-2-16,8-1 2 15,4-1-3-15,-10-10-2 16,11 1 1-16,-5-3 5 16,-4-5 3-16,12 2 2 15,-5-2-1-15,-2-5-5 16,2-1 3-16,4 1-1 15,-7-5 0-15,4-3 1 16,-2 0 0-16,-3-7 1 16,0 1 1-16,-2-8-4 15,-5-5 1-15,-5-13-3 16,0-1-2-16,-11 0 0 16,4 7-2-16,2 16-3 15,-9 5-3-15,7 13-12 16,-1 5-9-16,-8 4-35 0,9 8-26 15,7 11-95-15,1 5-52 16,5 8 146-16</inkml:trace>
  <inkml:trace contextRef="#ctx0" brushRef="#br0" timeOffset="-31400.755">31736 16364 385 0,'-6'-1'286'0,"2"0"56"15,-2-4-51-15,6 1-56 16,-1 0-17-16,0 1-30 16,1 3-15-16,0 0-42 15,0 0-18-15,6 0-43 16,17 1-17-16,29 4-17 16,-19 4-6-16,-9-2-10 15,-4-1-3-15,-3 1-7 16,-12-4-5-16,1 2 0 15,-6-1-1-15,-4 1 5 16,-3 1 3-16,-7 1 1 0,6 3 0 16,-15 1-3-16,4 0 5 15,-5 1-2-15,-4 1 1 16,6-1-2-16,3 0-6 16,4-2-2-16,2 0-4 15,6-1-1-15,1-2 0 16,2 2-1-16,1-2 2 15,3-1 0-15,-2 1 0 0,2-2 2 16,5 2 1-16,2 0 3 16,3 0 1-16,7 3 1 15,-1-4 0-15,8 1 0 16,0-3-1-16,2-5 0 16,-2 0-1-16,-2-3 0 15,-2-1-1-15,-2 2-1 16,-2-2 1-16,-8-1 1 15,0 2 8-15,0-1-24 16,-5 1-35-16,3-1-123 16,-3 1 34-16,-7-2 60 15</inkml:trace>
  <inkml:trace contextRef="#ctx0" brushRef="#br0" timeOffset="-30638.539">32168 15900 500 0,'-12'3'299'0,"7"3"-31"16,-1-2-69-16,6-2-38 15,2-2-13-15,-2 0 4 16,0 0 0-16,3 0-30 15,13 1-15-15,29 8-24 16,-24-5-7-16,-2-2-9 16,4 6-12-16,3 0-21 15,-1 0-4-15,-1 1-7 16,-3-1-1-16,5-2-4 0,-5-1-5 16,-7-3-4-16,-1 0-2 15,-14 0-4-15,4 2-3 16,1 2 0-16,-5 4 0 15,1 5 0-15,-6 7 2 16,-4 7 0-16,3 3 0 16,-1 3-1-16,-4-4 1 15,11 2-1-15,0-2 0 16,0-5 0-16,3 2-1 16,-1-7 2-16,2-1-2 0,-3-6 1 15,2 2 1-15,-3-6 0 16,-1-2 0-16,2 3 0 15,-3-4 0-15,-4 1 0 16,4 0-1-16,-1-3 0 16,8 0 1-16,-5-3 1 15,-2-1 4-15,1-1 6 16,1 0 5-16,-4-1 20 16,-7 0 3-16,-6-1 5 15,-29-2 1-15,29 3-11 16,-3-2-4-16,7 3-8 15,3 1-7-15,5 1-7 16,2-2-3-16,2 1 14 0,2-1-20 16,0 0-53-1,0 0-73-15,0 0 68 0</inkml:trace>
  <inkml:trace contextRef="#ctx0" brushRef="#br0" timeOffset="-29404.897">29639 16708 607 0,'0'-5'332'0,"3"0"-72"0,0 2-42 15,1-3-50-15,2 4-15 16,-4 1-3-16,6-1-1 15,-5 1-21-15,2 1-13 16,1-2-35-16,1 2-13 16,6 0-19-16,3-2-6 15,7 1-9-15,3-2-6 0,7 3-7 16,4 0-4 0,9-1-6-16,5 1-1 0,-5-1-3 15,2-3-1-15,5 4 0 16,-1-4 0-16,12 5 0 15,-2-1 0-15,-3 0-1 16,-6 7 0-16,0-3 0 16,-10 3-1-16,0-1 2 15,2-2 1-15,4-1 3 16,9 0 0-16,2-3 0 16,6 0 0-16,-1-3-2 15,1 3-1-15,6 1 0 16,0-1-1-16,-1 1 4 15,3-1 2-15,-10 0 2 16,-5 2 1-16,-4 5-3 0,-6-5-2 16,-2 0-3-16,5 1-1 15,0-4-1-15,5 1 0 16,3 4 2-16,-1-3 3 16,5 3 0-16,-11-4 3 15,7 0 2-15,5 2 4 16,4-1 6-16,14 6 0 15,-3 3-9-15,-12-3-4 0,-11 2-3 16,-8-3 0-16,-6 0 3 16,-1-2-1-16,-2-3-2 15,-4 3 0-15,-11-4 1 16,-6 1 0-16,-8-1 6 16,-4 0 9-16,-7-4 0 15,-1 3 0-15,-6-3-9 16,-8 0-12-16,-7 1-17 15,-2-3-23-15,-1 6-57 16,0 1-65-16,5 8-129 16,2 5 177-16</inkml:trace>
  <inkml:trace contextRef="#ctx0" brushRef="#br0" timeOffset="-28280.84">30430 17256 445 0,'-1'0'264'15,"0"0"-19"-15,0 0-30 0,-4 6-50 16,0-2-17-16,2-2-35 16,-1 2-18-16,1-4-31 15,2 1-15-15,-2 2-10 16,1 1 8-16,1 1 20 15,1-3 9-15,0-2 6 16,0 0-3-16,0 0-6 16,13 4-6-16,-2-4-7 15,24-13-9-15,-23-6-19 16,3-2-8-16,12-10-10 16,9-3-4-16,0-13-5 15,2-4-2-15,-4 5-2 16,-3 3-1-16,-3 16 0 15,-7 6-1-15,-3 8-2 16,-3 5-1-16,-9 6-5 16,1 1-4-16,-4 3-5 0,2 4 1 15,-3 4 5-15,-1 6 7 16,1 2 6-16,0 3 1 16,6 6 1-16,-1 0-1 15,6 2 0-15,0 1 0 16,4-4 0-16,0 3 1 15,-2-6-2-15,-2 0 1 16,-5-4-1-16,-1-5 0 16,-7-4 1-16,1-2 0 0,-8-8 2 15,5 3 0-15,2 1 1 16,-1-4 0-16,0 0 1 16,0 0-2-16,-1 0 2 15,-12 4-1-15,-2 0 2 16,-30 9 1-16,24-15 3 15,0 2 2-15,-4-2 8 16,-3-6 4-16,-6 1 6 16,-2-3 1-16,4 6-5 15,-4-2-3-15,12 4-7 16,3-1-2-16,0-4-5 16,15 7-1-16,3-2-4 15,-2 2-1-15,4-2-3 16,1 2-5-16,1 0-1 0,0 0-2 15,0 0-61-15,1 0-55 16,14 5-340-16,8 3 304 16</inkml:trace>
  <inkml:trace contextRef="#ctx0" brushRef="#br0" timeOffset="-27742.986">31321 16955 961 0,'1'-5'542'16,"0"0"-111"-16,0 2-160 16,-1 3-49-16,0-1-72 15,0 1-27-15,0 0-37 16,0-1-16-16,0 1-30 16,0 0-11-16,-1 0-22 0,0 0-3 15,0 0-3-15,0 0 2 16,-14 17 0-16,-28 33 0 15,28-27 1-15,2 8-1 16,1-3 0-16,3 7 0 16,1-8-1-16,3-5 0 15,3-1 0-15,2-8 1 16,1 2 0-16,4-3 0 0,-1-1 2 16,1-3-1-16,2 0 1 15,2 1 1-15,4-5 0 16,1-3 0-16,6-1-1 15,1-4-1-15,6 0-1 16,1 3 0-16,-2-3-14 16,-4 2-18-16,-2-1-48 15,-2-1-43-15,3 4-114 16,-3 2 4-16,-13-2 132 16</inkml:trace>
  <inkml:trace contextRef="#ctx0" brushRef="#br0" timeOffset="-27419.299">31209 16963 1134 0,'3'-9'611'0,"4"1"-118"16,4 1-176-16,10 2-136 16,5 2-63-16,13 4-75 15,-4 3-15-15,1 3-14 16,2 4-5-16,-17 0 9 15,0 1-21-15,-9 1-25 16,-6-2 23-16</inkml:trace>
  <inkml:trace contextRef="#ctx0" brushRef="#br0" timeOffset="-17406.854">21108 16873 179 0,'0'-1'123'0,"0"0"-7"16,0 0-11-16,0 0-9 15,4-3-25-15,-3 3-16 16,0 0-39-16,2-2-69 16,0 0 36-16</inkml:trace>
  <inkml:trace contextRef="#ctx0" brushRef="#br0" timeOffset="-14856.403">23096 16720 423 0,'0'-3'249'0,"0"1"-41"0,-1 1-67 16,0 0-17-16,-1 0-14 16,1 0 1-16,0 0-22 15,1 0-8-15,0 0 1 16,0 0 4-16,0 0 15 15,0-1 3-15,0 1-15 16,0 0-14-16,0 0-22 16,0 0-8-16,0 0-12 15,0 0-3-15,0 0-10 16,0 0-4-16,0 0-6 16,0 0-1-16,2-1-2 15,2 1 0-15,3 1 2 16,2 0 3-16,0 0 7 15,2 1 1-15,28 1 2 16,-29-2-3-16,7 3-5 16,-8-3-4-16,2 4-3 0,-3-4-2 15,-2-1-2-15,3 3-1 16,1-2 2-16,6 2 1 16,2 2 2-16,1-2 0 15,-4 0 0-15,-1-2-1 16,0-2-2-16,1 4 1 0,2-2-2 15,5 6 0-15,-1 0 0 16,-2-3-1-16,-3 2 0 16,1-5 1-16,0 2 0 15,1-1 2-15,2-3-2 16,0 5 1-16,3-1-2 16,-1-2 0-16,-1 0 1 15,7 4-1-15,-8-4 1 16,-4-1 0-16,13 7-1 15,-18-7 0-15,1 1-1 16,5 3 0-16,-9-2 1 16,12 2-2-16,-1 2 1 15,1-4 1-15,0-5 0 16,-1 1 1-16,6 0 1 16,1 3 1-16,2-2-1 15,1-1-1-15,2-4-1 16,0 0 0-16,4 4-2 0,-2-2 1 15,1 4-1-15,-5 1 0 16,-5 0 1-16,-1 3 0 16,-8-2-1-16,6 1 1 15,1 3-1-15,-3-5 0 16,3-1 1-16,-1 2-1 16,0-4 1-16,4 1 0 15,1 4 0-15,1-5 0 16,-1 2-1-16,1-1 0 0,2-2 1 15,-2-1 0-15,1 5-1 16,-1-1 0-16,-2-2 1 16,1 2-1-16,-3 1 0 15,-2 0 0-15,4 3 0 16,-5-1 0-16,1-6 1 16,2 4-1-16,-1 0 0 15,4 1 0-15,2 3 1 16,-2-5-1-16,-2 1 0 15,0-2 1-15,0-2 0 16,2 7-1-16,1-2 0 16,-1-1 1-16,0 1-1 15,0 0 0-15,2 2 0 16,-2 2 0-16,-4-2 0 16,-8-3 0-16,-2 0 0 0,7 4 0 15,-3-2 0-15,6-2 1 16,7 0-1-16,-6-8 1 15,7 4 0-15,3 4 0 16,-10-1-1-16,4 0 0 16,-1 2 0-16,-2-2 0 15,3 1 0-15,-3 0 0 0,-2 0 0 16,1 0 0-16,-1 1 0 16,-1 0 0-16,-2 2 0 15,-6-3 0-15,4 4 0 16,0 1 0-16,1-5 1 15,6 6-1-15,-9-11 0 16,1 3 1-16,5 3 0 16,0-3-1-16,5 3 1 15,2 1-1-15,-2-4 1 16,-2 1-1-16,3 1 0 16,-1-3 0-16,2 6 0 15,0-2 0-15,-4-1 0 16,5 2 0-16,-4 0-1 15,-3-1 1-15,-1-1 0 16,-1-1 1-16,3 1 0 0,-3-4-1 16,3 1 1-16,-1 2-1 15,-3-3 0-15,7 4 0 16,-1 2 1-16,-2-2 0 16,-2 0-1-16,0 0 0 15,-3-1-1-15,-1 4 0 16,-1 0 1-16,-2-1-1 0,2 3 1 15,-2-5 0-15,1 4 0 16,2 0 0-16,-5-6 1 16,2 3-1-16,-1-4 0 15,1 0 1-15,2 3-1 16,-5-1 1-16,1 3 0 16,2 1 0-16,2-3 0 15,0-3-1-15,-2 1 1 16,-6-5-1-16,-9 4 0 15,5 3 1-15,-4-1 0 16,0 1-1-16,0 0 0 16,0 0-1-16,0 0-1 15,0 0 1-15,0 0 0 16,-1 0 15-16,0 0-46 16,0 0-62-16,0 0 67 15</inkml:trace>
  <inkml:trace contextRef="#ctx0" brushRef="#br0" timeOffset="47353.272">15227 18084 162 0,'-1'0'120'0,"0"0"24"0,-3 3-10 15,0 3-13-15,2-4-8 16,-3 4-10-16,3-4-4 16,1-1 0-16,-1 2-3 15,0-2-3-15,-1 0 0 16,2 0-1-16,-1 1 5 15,1-2 6-15,-1 2-4 0,-1-1-7 16,0 0-14-16,1 1-19 16,1-2-11-16,-1 2-19 15,1-1-4-15,-1 2-4 16,-1-1 1-16,2-2-1 16,-1 2 2-16,1-2 6 15,0 0 10-15,0 0 27 16,0 0 9-16,0 0 2 15,0 0-8-15,-1 0-27 16,1 0-12-16,0-1-15 16,1-10-4-16,5-16-6 15,7-30-1-15,-5 25-1 16,3-5-1-16,-1-5 2 16,2-3-2-16,1 5-1 15,1-3-1-15,0 2-1 16,1 2 1-16,1 4 0 0,-2 4 0 15,0 7 0-15,0 8-2 16,-3 3-2-16,-2 4-4 16,3 9-3-16,-2-1-1 15,9 8 0-15,5 5 4 16,0-2 6-16,1 9 1 16,-1-8 2-16,-3 0 0 15,-3 2 1-15,1-9-1 0,-8 1 1 16,3-5 1-16,-1-7 1 15,-2 5 3-15,0-6-51 16,-5 3-44-16,-5-2-188 16,0-5-350-16,0 9 415 15</inkml:trace>
  <inkml:trace contextRef="#ctx0" brushRef="#br0" timeOffset="47735.973">15165 17873 584 0,'-4'-1'384'15,"4"0"18"-15,-1 1-88 16,0-1-96-16,0 1-43 16,1 0-76-16,0 0-31 15,0 0-35-15,0 0-4 16,3 0 6-16,15 0 8 0,30-3 13 16,-26 0 0-16,3-2-6 15,0-3-7-15,0 0-18 16,1 3-4-16,-3-4-9 15,0 1 0-15,-7 2 5 16,-9-2-7-16,3 4-64 16,-6-1-57-16,1 1-213 15,4 4 197-15</inkml:trace>
  <inkml:trace contextRef="#ctx0" brushRef="#br0" timeOffset="48348.431">15704 17893 421 0,'6'-6'293'0,"0"3"-7"0,-1-3-28 15,1 1-9-15,-6 4-17 16,1-3-6-16,-1 3-31 16,0 1-22-16,-1 0-54 15,0 0-31-15,0 0-40 16,-8 4-9-16,-17-2-4 16,-27 46-3-16,22-22 0 15,2 0-1-15,7 3-1 16,8-4-2-16,3 2-9 15,-2 0-6-15,11-6-7 16,-7-3-2-16,9-6-3 16,3-3-1-16,13-4 1 15,1 1 1-15,4-3 2 16,6-3 0-16,3 0 1 16,0-3-1-16,3-1 1 15,-3-2 0-15,-8-4 3 16,0 1 1-16,1-14 2 0,-4 0 0 15,-2-6-1-15,-4-4-1 16,-10 5 0-16,-3 0 0 16,-4 6-2-16,-4 3-1 15,-1 7-2-15,-3 0 0 16,-3 1-2-16,-2 2-1 16,-2 2-1-16,1 2 0 15,1 5-3-15,2 0 1 16,-1 3 0-16,3-2 0 15,5 1 1-15,1 0-14 0,7-1-94 16,3 1-60-16,6-2-178 16,5 0 201-16</inkml:trace>
  <inkml:trace contextRef="#ctx0" brushRef="#br0" timeOffset="48891.464">16127 17841 688 0,'3'-12'485'16,"-2"0"20"-16,-1-1-159 0,0 7-24 15,1 5-90-15,0 1-50 16,-1 0-91-16,-1 0-34 15,0 0-35-15,-1 5-6 16,-7 14-1-16,-13 31 0 16,17-24-4-16,-4 0-2 15,7 3-4-15,-1-5-1 16,-2 1 0-16,4-8 1 0,-4-1 0 16,4-3 1-16,1-10 1 15,0 4 2-15,2-7 7 16,-3 0 2-16,0 0 0 15,0 0-2-15,-1 0-8 16,1 0-3-16,0 0-3 16,0 0-1-16,0-1 0 15,0 0 1-15,0 0 0 16,0-1 0-16,0 0-1 16,5-24 0-16,19-33-1 15,-1 26 1-15,3 2 0 16,0 3-1-16,-2 5 0 15,5 2 0-15,0 5 0 16,-2 2-1-16,4 8 1 16,-7-1 1-16,-3 6-1 15,-3 1 1-15,-6 0 12 0,0 2-13 16,-6 3-60-16,-1 4-52 16,-11 4 60-16</inkml:trace>
  <inkml:trace contextRef="#ctx0" brushRef="#br0" timeOffset="50029.466">16933 17888 429 0,'0'-1'244'0,"0"0"-42"0,0 0-49 16,0 0-68-16,0 0-7 15,0 0 7-15,0 0 4 16,0-1 28-16,0 1 7 16,0 0 3-16,0 0 0 15,0 0-24-15,0 0-21 0,0 0-33 16,0 1-14-16,0 0-11 16,0 0-1-16,1 2-1 15,5 9 0-15,1 1 2 16,20 25 1-16,-16-30 6 15,2-3 3-15,8-8 2 16,1-5 2-16,3-6-2 16,2-2-3-16,-9-2-3 15,-2-3-5-15,-3 1-7 16,-4-1 0-16,-6 6-5 16,1 2 1-16,-5 3 1 15,-2 6 1-15,-5 2-2 16,-1-1-2-16,-6 7-7 15,0-2-3-15,-5 5-2 16,0 4 0-16,-3 2 0 0,1 5-1 16,6-2 1-16,3 4-2 15,4 0 1-15,-4 1 1 16,2 4 1-16,-3-1 0 16,13 2 0-16,-3 2-1 15,-1-3 0-15,2 3 1 16,-3 3 0-16,5-2 0 15,8-6 0-15,12-7 0 16,3-9 1-16,3-5 0 16,-1-1 3-16,-7 0-1 15,6-1 3-15,4-5 1 0,7-12 8 16,0-5-24-16,1-8-122 16,-1 5-82-16,0 6 115 15</inkml:trace>
  <inkml:trace contextRef="#ctx0" brushRef="#br0" timeOffset="51995.914">17530 17784 791 0,'-5'0'469'0,"0"1"-51"0,-3 5-239 15,0-5-42-15,1 5-67 16,7 3-11-16,-7 1-19 16,5 6-5-16,-8 1 2 15,-4 4 5-15,12 4 5 16,-14 2-1-16,11 5-12 16,2-1-7-16,-3-5-11 15,7-3-2-15,-2 1-5 16,3-5-1-16,6-7-2 15,-8 2 1-15,12-14 0 16,-9 5-1-16,1 3-1 16,4-5-1-16,7-5 1 15,1 2 3-15,0-16 6 16,1-1 2-16,-4-2-1 16,5-14-2-16,0 1-5 0,4-5 0 15,-3-2-2 1,-3 3 0-16,-6 6-1 0,-2 4-2 15,-5 13 1-15,-3 2-1 16,0 11 2-16,-1 0-3 16,-2 3-1-16,1-3-1 15,1 0-1-15,-1 4 0 16,-2 9 1-16,0-2-1 0,-3 28 1 16,9-28-1-16,2 1 1 15,2 0 0-15,2-2-1 16,1-1 1-16,6-3 0 15,0-2 1-15,7-2 0 16,1-2 0-16,4-3 1 16,2-3 0-16,2-6 2 15,-8-2 0-15,3-6 1 16,-6 1 1-16,-5-3 0 16,2 2 1-16,-16 0-1 15,-1 5 0-15,-6 3-1 16,6 3 1-16,-6 6-1 15,3 1 0-15,-5 5-3 16,-2 2 0-16,-2 5-1 16,4 0 0-16,5 1 0 0,-14 2-1 15,9 4 0-15,-6-1 0 16,-4 5 0-16,13 0 0 16,2 1 0-16,3 3-1 15,8-2 1-15,3-1 0 16,6-3 0-16,-7 4 1 15,4-1 0-15,2-2 0 16,-9-2 0-16,18-7 1 0,-13-9 1 16,-1 0 0-1,0-5 4-15,-8-8 1 0,8-7 0 16,-8-2 0-16,11-6-3 16,-8 4-1-16,-1-3 0 15,11-1-3-15,-4-3 1 16,4 0-1-16,1-2-1 15,1 3 1-15,-1 5-1 16,1 5 0-16,-2 8 0 16,-4 1-1-16,-3 6-3 15,-3 0-1-15,-1 4-1 16,-1 4 0-16,1 3 3 16,1 3 2-16,-2 1 1 15,4 0 0-15,1 2 1 16,-1 0-1-16,1-1 0 15,-1 1 0-15,0-1 0 0,-3 2 0 16,0 0 0-16,-4-2 0 16,-2-2 2-16,-3-1 0 15,-2 1 1-15,-1 0 1 16,-3-3 0-16,0 1-2 16,0 0-2-16,0 0 0 15,2 3 0-15,3-1 0 16,1 1 0-16,4 1-1 0,0-9 0 15,0 0 0-15,7 4 1 16,0-8 0-16,8 2 2 16,2 2-1-16,2-10 1 15,1 0 1-15,-4 1 3 16,4-7-2-16,4-1-2 16,-2 3 1-16,0-6-2 15,-3-2 2-15,-3-3 1 16,-4-4-1-16,2-2 1 15,0-1 1-15,-7 3 1 16,4 4-2-16,-10 7 18 16,1 4 7-16,1 4 10 15,-5 3 4-15,1 3-22 16,1 0-8-16,-1 0-12 16,1 0-1-16,0 0 0 0,0 0 0 15,-1 10 1-15,-3 3-1 16,-1 29 0-16,-2-26 0 15,10 0 1-15,-3 0 1 16,-4-2-1-16,15 0 0 16,-9-1 0-16,7-1-1 15,-2-1 0-15,-5 0 0 16,9 1 0-16,2-1 5 0,5-1 0 16,-4-2-5-16,0-3 6 15,-2-2-4-15,5-3-2 16,1-3 1-16,1-7-3 15,-1-2-2-15,2-1 5 16,-1-4 1-16,3-4 0 16,1-6 2-16,-1-7 0 15,1-2 2-15,-3 4-1 16,-4 2-1-16,-6 8-1 16,-7 8-1-16,2 8-2 15,-5 3-1-15,-4 7-4 16,4 3 0-16,-8 2 1 15,1 6 1-15,1 5 2 16,-3 0 1-16,2 11-1 16,7 2 1-16,-6 5 0 0,4 3 0 15,-6 6 0-15,-3-2 1 16,-1-10 1-16,-5 2-1 16,-2-10 0-16,-1 2-1 15,-3 10 1-15,2 0 0 16,-3 1 0-16,1 0 0 15,2-3 0-15,1-5 0 0,5-4 1 16,4-2 11 0,5-14-29-16,6 6-70 0,8-21-109 15,1-3 175-15,7-13-38 16</inkml:trace>
  <inkml:trace contextRef="#ctx0" brushRef="#br0" timeOffset="53442.385">19460 17859 185 0,'-1'-1'95'16,"0"-1"-17"-16,0 1 3 15,1 0 17-15,0 0 34 16,0-3 17-16,0-2 14 16,0 1 2-16,0-1 7 15,0 2 0-15,0 1 1 16,0 0-2-16,0 1-6 15,0 0-13-15,0 1-45 16,0 0-22-16,0 0-49 16,-1 0-14-16,0 0-16 15,0 1-1-15,0 2 11 0,-8 20 6 16,-12 35 6-16,10-28 0 16,2 5-8-16,-2-2-5 15,7-5-6-15,-4-6-1 16,7-10-1-16,1-3-1 15,-5-7 7-15,6-2 7 16,-3-6-1-16,0-5 1 0,8-8-9 16,-1-6-9-16,7-9-3 15,6-3-1-15,-5-3-3 16,11 5 3-16,7 7 0 16,0 3 1-16,1 4-1 15,-6 4 0-15,-11 7-4 16,-4 2-2-16,-3 16-2 15,-2 1 0-15,1 10 5 16,-3 3 2-16,-4 2 3 16,-2 4 3-16,-5 5 0 15,0 1 1-15,-3 0-1 16,0-2 0-16,1-3-1 16,3-2 1-16,0-10 0 15,2-2 0-15,4-11 2 16,-1-3 4-16,1-5 3 15,0 4-2-15,0 0-4 0,2-6-4 16,7-17-2-16,16-30 0 16,-8 28-1-16,3-4 1 15,7-1-1-15,3 4 0 16,0-3-1-16,0 6 0 16,3 7-1-16,-3 4-1 15,-10 11-1-15,-2 2-2 16,-5 10 0-16,-3 1 1 0,2 8 2 15,-7 3 2-15,-7 4 2 16,-1 4 1-16,-4 0 1 16,5 0 1-16,-3 2 0 15,-1-7-1-15,0-4 1 16,2-3 0-16,2-11 0 16,1-3 3-16,1-6-5 15,-5 1-17-15,5 0-72 16,0 0-52-16,0-6-173 15,4-17 191-15</inkml:trace>
  <inkml:trace contextRef="#ctx0" brushRef="#br0" timeOffset="53921.44">20129 17782 1057 0,'0'0'493'15,"-1"2"-221"-15,-3 1-75 16,3-3-70-16,0 0-22 16,-1 0-12-16,1 0-1 15,-7 8-20-15,-6 7-6 16,-26 31-11-16,27-24-9 16,1 0-19-16,5-2-6 0,4-1-10 15,3-2-3-15,3-6-3 16,4 3-1-16,4-4 2 15,1 1 1-15,4-5 0 16,1-2 0-16,1-4 0 16,3-7 0-16,2-1 1 15,-3-4-1-15,-1-2 1 16,-2 2 1-16,-4-2-1 16,-1 0 0-16,-2-3-1 15,-3 2 0-15,-7 0 1 16,2-2-2-16,-7 0 0 15,1-1-1-15,-5 1-2 16,-11-1 0-16,3 5-3 16,-4 3-1-16,-1 5-2 15,6 4-1-15,0 2 0 0,2 3 1 16,5 4 4 0,2 0-13-16,2 1-44 0,3-3-55 15,2 2-107-15,5-2-74 16,2 1 176-16</inkml:trace>
  <inkml:trace contextRef="#ctx0" brushRef="#br0" timeOffset="54593.47">20597 17514 832 0,'5'-7'463'15,"-1"3"-97"-15,-4 4-146 16,-2 1-37-16,1-1-75 16,0 0-36-16,0 0-12 15,-6 14 3-15,-18 38-8 16,16-24-3-16,-3 4-7 15,0-3-1-15,-1 3-3 0,1-3-3 16,4 2-11-16,-1 1-7 16,6-1-9-16,-3-2-2 15,4 1-3-15,2-2-1 16,0-1 0-16,2 0-1 16,-2-6 1-16,0-4 0 15,1-7 0-15,0-1 0 16,3-5 1-16,1-2 1 15,4-2 1-15,3 0 1 16,5-4 1-16,2-6-1 0,4-4-1 16,-1-6-1-16,1-3-2 15,2-2 1-15,-3 0-2 16,1 0 1-16,-7 1 1 16,-4 3-1-16,-8 3 0 15,-4 2-1-15,0 4 0 16,-6 5-1-16,-4 2-3 15,-2 5-3-15,-5 5 0 16,-1 2-1-16,4 4 0 16,-1 1 1-16,2 2-1 15,3 1 1-15,3 3 0 16,4-2 2-16,3 1-1 16,0 1 2-16,3 1 0 15,0 2 0-15,1-1 1 0,1-3 0 16,-4-3 2-16,2-1 13 15,-2-7-74-15,-1 0-66 16,2-6-109-16,0-4-117 16,3-9 223-16</inkml:trace>
  <inkml:trace contextRef="#ctx0" brushRef="#br0" timeOffset="55066.425">21269 17763 794 0,'7'0'497'16,"-14"-2"-39"-16,10 3-250 16,-1-1-33-16,-4 0-73 15,1 0-12-15,0 0-11 16,-14 1-13-16,-28 8-18 15,30-8-7-15,-6 1-13 16,1 2-4-16,1-1-7 16,-3 4 1-16,-3 2 3 15,0 3 1-15,-5 3-4 0,1 2-4 16,4 1-7-16,0-1 0 16,4 3-3-16,8-1-1 15,5-4 3-15,-1 1-1 16,8-5 0-16,-2 2 0 15,6-1-3-15,7-1-2 16,8 0 1-16,6-3 2 16,0 1-1-16,0-2 4 0,0 0 0 15,1-7 1-15,1-5 1 16,2-4 2-16,4-4-2 16,-11 2 1-16,-5-1 4 15,-7 3-13-15,-6 3-45 16,6 4-51-16,-9 4-564 15,-2 1 464-15</inkml:trace>
  <inkml:trace contextRef="#ctx0" brushRef="#br0" timeOffset="56816.674">21901 17779 245 0,'7'-6'152'15,"1"1"-12"-15,-2 0 17 16,2-2 16-16,-5 6 25 15,-1-4 7-15,-1 2-2 16,-1 2-1-16,0 0-12 16,0 0-11-16,-1 1-46 15,0 0-25-15,0 0-44 16,-1 0-19-16,-14 5-6 16,-25 18 2-16,17-11-4 15,8 5-1-15,-1 0-12 16,-4-2-5-16,4 2-11 0,-1 1-2 15,6-2-3-15,2-2-1 16,10 0-2-16,0-2 0 16,-3 0-2-16,0 3 1 15,3-2-1-15,4 0 1 16,12 0 1-16,3-3 2 16,-9-2 4-16,9-4 2 0,-4-8 4 15,1-6 2-15,15-11 0 16,-8-4 1-16,3-2-3 15,-2-1 0-15,-10-1 0 16,-2 3-2-16,-8 3 0 16,-4 2-1-16,-5 6-4 15,-2 2-1-15,-5 4-2 16,0 3-2-16,-2 3-3 16,0 3 0-16,4 0-1 15,2 0 2-15,-7 2-6 16,12 3-35-16,0-2-115 15,-1 3-60-15,13-3 119 16</inkml:trace>
  <inkml:trace contextRef="#ctx0" brushRef="#br0" timeOffset="57279.822">22152 17994 694 0,'0'-3'388'0,"-3"-1"-58"16,1-4-81-16,-1 2-40 15,2 0-16-15,0-3-16 16,-3 5-16-16,-1-3-48 15,1-1-25-15,3-3-38 16,3-3-12-16,4-2-17 16,4-5-4-16,0-5-3 15,4-4 0-15,2-9-1 16,2 2-2-16,3-4-3 16,-3-5-1-16,0 8 3 15,-3-7 2-15,0 6 4 16,-9 2 0-16,4 5-5 15,6 3-3-15,-4 6-7 16,11 6-1-16,-4 6-1 0,-1 6-3 16,3 6-3-16,-6 7 0 15,1 7 2-15,1 3 0 16,-5 8-1-16,0 4-16 16,-3-1-99-16,-3 6-59 15,0-8 103-15</inkml:trace>
  <inkml:trace contextRef="#ctx0" brushRef="#br0" timeOffset="57580.514">22108 17731 1209 0,'0'-10'558'0,"4"3"-255"15,2 3-47-15,0-4-86 16,8 0-43-16,3 3-47 16,4 3-17-16,11 5-27 0,-13-3-9 15,2 8-15-15,0-5-3 16,-12-3-2-16,5 10 3 15,-1-10 11-15,-4 5-50 16,6 2 27-16</inkml:trace>
  <inkml:trace contextRef="#ctx0" brushRef="#br0" timeOffset="58833.381">23242 17536 21 0,'4'-3'47'0,"1"2"1"15,1-5 73-15,1 2 19 16,-3 0 21-16,-4 1 9 16,-4 2 10-16,3 0 7 15,1 0 11-15,-1-1-1 16,1 1-3-16,-1 0-9 0,0 0-36 15,1 1-31-15,0 0-56 16,0 0-24-16,-1 0-12 16,-1 9 1-16,-2 8 5 15,-4 27 5-15,8-25-12 16,-1 4 0-16,-2-6-9 16,-3-1-3-16,-3-1-4 15,6-6-1-15,2-5-2 16,1-3 2-16,1-7 11 15,-1 2 11-15,0 3 6 16,0 0 0-16,0 0-14 16,4-10-10-16,6-16-6 15,8-27-2-15,-20 30-1 16,9-3 0-16,-4 9 0 16,-1 1 0-16,0 8-1 15,-4 3 0-15,-7 3-2 0,4 5-3 16,-6 6-1-1,-8 2-1-15,-6 6 3 0,0 4 0 16,-4 5 1-16,-1 1 1 16,5 4-1-16,-5-6 1 15,10 0-2-15,1 2 0 16,3-3-1-16,1 2 1 16,4-2 0-16,-1-4 1 15,5 5-1-15,0-1 0 0,4-2 1 16,2 1 1-16,2-1 0 15,1 0 3-15,6-3 0 16,0-2 1-16,7-5 3 16,1-2 1-16,6-3 4 15,3-4 1-15,6-2 0 16,2-4-1-16,0-4-4 16,-1 1 0-16,-9-1-2 15,-1 0 0-15,-13 1-1 16,-1 1 1-16,3-2 2 15,-10 3-8-15,9-1-70 16,-8 3-60-16,2-4 76 16</inkml:trace>
  <inkml:trace contextRef="#ctx0" brushRef="#br0" timeOffset="59459.468">23426 17841 701 0,'-1'-1'448'16,"0"0"-47"-16,0 0-150 15,0 0-45-15,0 0-99 16,0 0-32-16,1-1-31 16,0 1-7-16,6-2 8 15,19-2 8-15,29-1 1 16,-26 10-4-16,-4-1-11 16,-3 1-6-16,-10 0-14 15,-5 2-2-15,-6 0 8 16,-5 2 6-16,-9 3 6 15,1 1-2-15,-5 8-10 16,-3 1-7-16,-1 5-6 16,-2 2-3-16,0-1-1 0,-1 0-2 15,3 2-1-15,0-3 0 16,2-3-2-16,5-2 1 16,5-13-1-16,3 2-1 15,4-5 1-15,-7 1-1 16,4 3-2-16,6-6 0 15,-3 3 0-15,12-5-1 0,4-1 4 16,-4 1 3-16,14-1 6 16,2 0 3-16,7-1 0 15,3 1-3-15,-3-3-2 16,-4-3-3-16,-5 4-2 16,0-4-1-16,-7 6-1 15,2-1 1-15,-6 1-1 16,-2 0 0-16,3-6 1 15,-7 6-14-15,-2-5-59 16,2 1-47-16,-5 0 66 16</inkml:trace>
  <inkml:trace contextRef="#ctx0" brushRef="#br0" timeOffset="59967.407">23940 17623 806 0,'2'-3'454'16,"0"0"-111"-16,1 0-100 16,-3 2-38-16,0 0-67 15,0 0-25-15,0 0-38 16,0 1-9-16,0 0 0 15,0 0 1-15,-1 16 1 16,-7 29-6-16,-2-24-14 16,-3 5-8-16,-2 0-11 15,-1 1-5-15,-2 0-9 16,2 2-3-16,0-3-4 16,0 0-1-16,4 2-1 15,5-5 1-15,5-3-1 0,-8-4 1 16,10-7 4-16,2-5-3 15,-3-4-20-15,6-1-26 16,-5 0-104-16,0 0-79 16,8-18 134-16</inkml:trace>
  <inkml:trace contextRef="#ctx0" brushRef="#br0" timeOffset="60308.095">24208 17521 906 0,'0'1'579'15,"0"-1"12"-15,4 3-409 16,-5-3-63-16,-1 0-56 16,1 5-3-16,-1 18 14 15,-11 31 0-15,3-25-24 16,5 1-6-16,-13-2-13 15,15 5-6-15,5 0-9 16,-16-2-3-16,13-2-2 0,-6-5-1 16,-9-3 1-16,8-1 1 15,-6-5 2-15,4-2-2 16,-2-1-3-16,0-4-7 16,2-1-33-16,-2-2-37 15,2-2-101-15,1 3-46 16,-1-3-112-16,2-1 192 15</inkml:trace>
  <inkml:trace contextRef="#ctx0" brushRef="#br0" timeOffset="60607.64">23840 17756 1213 0,'-4'-2'659'16,"-1"-3"-179"-16,5 5-254 15,4 0-62-15,5 3-90 16,5 2-9-16,12 1 2 16,0-1 2-16,10-2-28 15,5 5-11-15,4-8-14 0,9 1-5 16,-7-2 2-16,-12-7 1 15,-14 1-6-15,-10 3-15 16,-13-5-34-16,2 4-40 16,-5 5-107-16,-2 4 122 15</inkml:trace>
  <inkml:trace contextRef="#ctx0" brushRef="#br0" timeOffset="61340.258">24266 17896 879 0,'1'-1'451'16,"-1"0"-123"-16,0-2-35 15,0 2-85-15,0 0-44 16,0 0-78-16,0 0-25 16,0 0-13-16,0 1 5 15,-1 1 12-15,-11 23-5 0,-13 30-19 16,17-27-9-16,-1 4-11 16,-1-2-5-16,3 1 0 15,-4-4-2-15,9-6-4 16,1-4-1-16,0-6-7 15,0 3 1-15,6-2 0 16,2 1 0-16,2-1-4 16,6-2 0-16,-5-3 1 15,1-1 1-15,5-6 8 16,-2-3 1-16,7-6 1 16,2-3 0-16,-1-3-3 15,0 2-1-15,-6-2-1 16,0-5 1-16,-9-5-3 15,-2 0 2-15,-5 7-1 16,-2 4-1-16,-7 13-4 16,0 3-4-16,-6 11-2 0,-1 7-1 15,0 5 4-15,0-2 1 16,0-3 1-16,1-5 0 16,7 1 0-16,3 2 0 15,-2-2 1-15,-1-1 0 16,7-1 0-16,-1 1 1 15,4-4 27-15,10-1-28 16,-3-2-74-16,2-5-25 16,7 1 35-16</inkml:trace>
  <inkml:trace contextRef="#ctx0" brushRef="#br0" timeOffset="63903.305">25039 17791 563 0,'44'-21'318'0,"-36"21"-28"15,-8-3-27-15,-2 2-52 16,1 1-26-16,0-2-64 15,1 2-20-15,-2-1-25 0,1 0-6 16,0 0 6-16,0 0 1 16,0 0-7-16,0 0-5 15,0 0-20-15,0 0-8 16,-5-1-11-16,-13-1-7 16,-35-1-9-16,31 6-3 15,-2 6-2-15,0-1-1 0,0 4-1 16,4 1-2-1,0-2-1-15,2 2 0 0,5 4-1 16,1-3-1-16,4 3 0 16,1 1 3-16,6 1-3 15,-4 2-1-15,3 3 1 16,3-2-3-16,4-5 8 16,6 2 2-16,4-5 2 15,3-5 1-15,5 1-4 16,2-5 2-16,5-5-1 15,-1-1 0-15,4-5 3 16,-5 1-2-16,-6 2 1 16,-3-4-1-16,-6 3-1 15,-2 2 5-15,-6-3-31 16,4 5-32-16,-5-3-80 0,5-2-72 16,-1 0-263-1,-5-3 303-15</inkml:trace>
  <inkml:trace contextRef="#ctx0" brushRef="#br0" timeOffset="64411.427">25404 17776 1271 0,'-1'-5'556'0,"-3"4"-322"16,-2-1-71-16,-2 7-109 16,-1 3-26-16,-6 5-1 15,-1 5 5-15,-2-2 12 16,3 1 1-16,-5 1 0 16,6 1 0-16,5-1-9 15,-8 3-5-15,17-3-12 16,0-3-5-16,-8 1-8 15,18-5 1-15,-1 2 1 16,4-4 3-16,18-8 2 16,-6-1 1-16,2-7 0 15,-3-3 1-15,-3-6-1 16,-3-1 1-16,-3-4-1 0,-2-1-1 16,-6-1-1-16,-2 2-2 15,-5 1-2-15,-2 1-2 16,-4 5-3-16,-1 2-1 15,-3 5-4-15,-2 3-1 16,-2 3-1-16,-4 1-1 16,2 0 3-16,1 1 1 0,0 2-9 15,3-3-13-15,1 0-29 16,2-2-31-16,4-1-70 16,2 0-56-16,7 3-165 15,2 3 232-15</inkml:trace>
  <inkml:trace contextRef="#ctx0" brushRef="#br0" timeOffset="64992.838">25682 17764 661 0,'7'-7'480'0,"-5"2"22"15,8 3-195-15,-4 3-64 16,-8 2-107-16,-1 2-31 16,-9 5-19-16,8 1-1 15,-1 4-8-15,4 3-15 16,-2 1-28-16,-10 2-9 0,6 2-12 15,-6 1-3-15,10 0-6 16,-2-1 1-16,-3-2 2 16,8-7 0-16,-5-4 2 15,5-2-1-15,1-7 10 16,-3-1 6-16,3-3-2 16,-1 2-2-16,0-1-12 15,2-10-7-15,7-15 1 16,15-29-1-16,-6 27-2 15,-3-1-1-15,6 5-2 16,-3-1 1-16,4 5 1 16,2 3 0-16,-3 4 0 15,-3 8-1-15,-3 2-4 16,-5 1-2-16,-1 8 0 16,-4 3 0-16,0 5 5 0,-3 7 2 15,0-1 2-15,-1 4 1 16,-2 2 0-16,1-1 0 15,-1 2 2-15,-1-1-2 16,-1-3 2-16,-3 1 18 16,-3-5-44-16,3-3-64 15,-1-7-565-15,3-8 447 16</inkml:trace>
  <inkml:trace contextRef="#ctx0" brushRef="#br0" timeOffset="65948.197">26300 17746 1973 0,'-3'1'40'0,"1"0"0"16,-5-1 45-16,0 2-2 15,-3-2-9-15,-3-1-9 16,-1-1-13-16,-1 1-9 16,-2-2-15-16,2 3-7 15,-5-2-12-15,2 5-4 16,-8 1-3-16,-4 2-1 15,0 1 0-15,1-2 0 0,7 1 0 16,11-2-1-16,7 1-4 16,4-1-3-16,14 1 1 15,6 0 1-15,10 1 5 16,-3 0 0-16,0 3 1 16,-8 2 0-16,-1 2 0 15,2 2-1-15,-2 3 0 16,-4 0 1-16,-9 7-1 15,-3-1 2-15,-13 3 2 16,-3 0 0-16,2-1 1 16,-9 0 1-16,1-5-1 15,6-2 2-15,-8-9 3 16,-2-3 0-16,1-12 1 16,-7-6 1-16,4-4-1 15,6-7 0-15,5 0-4 0,5 2 16 16,10-1-51-16,7-1-44 15,7 3-132-15,0 3 114 16</inkml:trace>
  <inkml:trace contextRef="#ctx0" brushRef="#br0" timeOffset="66534.907">26454 17797 559 0,'6'-14'404'0,"-5"7"60"15,-1 3-118-15,1 0-94 16,-1 3-46-16,0 1-77 15,-1 0-41-15,0 0-50 16,0 0-12-16,0 0-6 16,-7 13-1-16,-2 4-4 15,-16 31-1-15,17-23-1 0,1 4-2 16,2 1-2-16,0 0-2 16,5 1-3-16,0-3 1 15,1-1 0-15,3-3 0 16,1-9 1-16,1-2-1 15,2-6 3-15,0-7 7 16,7-3 2-16,0-6 1 16,5-8 1-16,4-1-8 0,3-11-3 15,3-8 3-15,0 2-10 16,-4-4-3-16,-1 0-12 16,-12 6-7-16,-1 1 4 15,-2 3 2-15,-6 13 10 16,9 4 5-16,-12 12-14 15,2 0 1-15,-8 5-6 16,-3 5-1-16,5 4 14 16,-2 3 0-16,1 3 6 15,5 3 0-15,-3 4 0 16,-4 0 0-16,7 5 39 16,-11 1-46-16,6 1-79 15,-1-5-62-15,-3 0 59 16</inkml:trace>
  <inkml:trace contextRef="#ctx0" brushRef="#br0" timeOffset="67905.713">26858 17816 756 0,'16'-34'436'0,"-16"26"-83"15,0 7-123-15,-1 0-52 16,-3 1-86-16,3 0-35 16,0 0-41-16,0 0-3 0,-3 20 16 15,-35 30 6-15,27-22 12 16,-2 2 0-16,-2 4-13 15,2 0-7-15,1-7-9 16,3 0-3-16,5-13-5 16,-2-6 3-16,7-7 20 15,0-10 2-15,8-10 1 16,5-4-5-16,7-14-20 16,2 1-2-16,2-4-6 15,0 2-2-15,-1 9-4 16,3 2-3-16,-2 12 2 15,-1 2 0-15,-3 9-5 16,-5 4-3-16,-1 4-2 16,-5 4 2-16,-2 6 5 15,-3 7 4-15,-9 4 3 0,-5 3 1 16,-4 5 1-16,-2 1 1 16,-1 0-1-16,1 1 0 15,1-4 0-15,2-8 0 16,5-7 0-16,2-5 0 15,4-8 1-15,1-1 2 16,1-1 4-16,0-1 2 0,0-1 8 16,0-1 1-16,0 1-2 15,0 0-3-15,5-10-8 16,1-7-2-16,41-37-3 16,-23 23 1-16,9-7 1 15,-1-2-2-15,3 4 1 16,-7 4-2-16,-12 12-1 15,-3 8-2-15,-6 7-3 16,2 6 0-16,1 3-1 16,-2 3 2-16,1 7 3 15,-8 2 1-15,-5 3 1 16,-5 3 2-16,1 2 0 16,6-1 0-16,3 1 5 15,5 0 0-15,-8 0-5 16,3-4 0-16,-3-3-5 15,-6 1 0-15,5-6 2 16,1 5 0-16,6-5 0 0,8 0 1 16,2-5 4-16,-2 7-4 15,10-8 1-15,1 2 1 16,5-9-2-16,4-11 5 16,-3-2 2-16,0-9 0 15,-5 1 0-15,-2 0 0 16,-3 1 0-16,-2 1 1 15,-1 0 1-15,-5 1 10 16,-4 0 8-16,-1-1 0 0,-6-3 0 16,-2 0-9-16,-5 4-11 15,0 4-3-15,0 8-1 16,0 4 1-16,-2 3 3 16,1 1-1-16,-2 3-2 15,-1 5-2-15,0 5-2 16,0 1 1-16,1 7 0 15,1 1 0-15,4 6-1 16,5 2 1-16,1 4 0 16,1 0 0-16,4 0 1 15,-2-3 1-15,2-2 3 16,0-6 1-16,-2-9-3 16,2-6 2-16,3-12 285 15,-2-1-220-15</inkml:trace>
  <inkml:trace contextRef="#ctx0" brushRef="#br0" timeOffset="68750.795">28085 17662 923 0,'1'-9'461'0,"1"2"-143"0,-2 0-34 15,-2 5-126-15,0 7-50 16,0 8-68-16,4 11-14 15,-6 3 24-15,2 4 13 16,-12 4 6-16,2-2-5 16,1 6-18-16,-8 0-8 15,15 1-12-15,-9-3-5 0,6-2-6 16,7 1-3-16,0-13 0 16,1-8-1-16,0-7 8 15,3-8 15-15,-3-8 6 16,9-6 1-16,-3-12-8 15,-1-3-16-15,0-6-8 16,-1 2-2-16,-4-1-2 16,2 1-1-16,-5 8-2 15,-12 3-2-15,-3 9-2 16,-5 1-3-16,-10 8-2 16,-3 4 1-16,-3 4 1 15,-2 6 1-15,3 2 2 16,2-1 1-16,2 3-1 15,1 1 1-15,7 1-1 16,4 1-1-16,1 4 0 16,7 1-1-16,3 1 1 0,-1 1-1 15,7-3 0-15,5-2 0 16,-1 3 0-16,3 2 1 16,6-3 2-16,1-2 1 15,17-6 2-15,10-6 0 16,11-5 1-16,-2 3 0 15,1-9 0-15,-5-3 2 16,-3 1 0-16,-1-5 5 0,-6-3-18 16,-5-3-24-16,-7-5-65 15,0 0-48-15,-5 2 87 16</inkml:trace>
  <inkml:trace contextRef="#ctx0" brushRef="#br0" timeOffset="69070.852">28311 18057 1060 0,'7'3'562'0,"-4"-1"-129"16,0 7-243-16,-1 7-31 15,-4 3-52-15,-2 5-10 16,-5-5-16-16,-5 1-12 0,-4-2-26 16,-4 4-10-16,-5 5-13 15,2 0-4-15,-1-2 11 16,-1-4 23-16,10-6-1 15,7-3-23-15</inkml:trace>
  <inkml:trace contextRef="#ctx0" brushRef="#br0" timeOffset="71502.414">29847 17768 322 0,'33'-31'249'15,"-33"29"33"-15,0 2-73 16,-2 0-99-16,1-1-33 16,1 0-37-16,0 0-11 15,0 0-1-15,0-1 9 16,0 1 28-16,0 0 23 16,0 0 43-16,0 0 10 15,0 0 18-15,0 0-9 16,0 0-38-16,0 0-18 15,0 1-56-15,0 0-17 0,-1 0-18 16,-3 11-3-16,-5 9 6 16,-9 26 3-16,13-24 1 15,1-2-1-15,2-6-2 16,0-1 1-16,0-7-1 16,0-3 11-16,3-6 25 15,-1 2 2-15,0 0-1 16,9-15-8-16,25-35-27 15,-18 21-1-15,5 3-1 16,-10-5-2-16,0 5-2 16,-1 5-1-16,-10 7-2 15,2 10 0-15,-4 5-8 16,-9 9-1-16,-9 4-4 16,-5 2 3-16,-6 7 3 0,1 0 1 15,1 5 4-15,0-3-2 16,1 3 4-16,2 0 0 15,3 1 0-15,0 2-1 16,6-4 0-16,7-2 1 16,4 1 0-16,3-1 0 15,3-2 0-15,-3 0 1 16,8-7 0-16,5-2 1 0,6 0 4 16,8-2 2-16,4-3 4 15,3 1 1-15,4-9-2 16,-1-9-1-16,-3 0-2 15,2-4 0-15,-9 1 1 16,-3 5 0-16,-2-6 4 16,-10 1-2-16,-1 2-48 15,-6-3-48-15,-5 3-161 16,3-1 151-16</inkml:trace>
  <inkml:trace contextRef="#ctx0" brushRef="#br0" timeOffset="71999.399">30218 17819 1001 0,'0'-6'552'0,"-1"2"-143"15,-5 4-228-15,-1 1-56 0,-5 6-81 16,-5 3 2-16,0 2 15 16,-5 2 0-16,5 4-3 15,5 1-11-15,4 4-17 16,2 4-6-16,0-4-11 16,-3 3-3-16,6-1-3 15,-2-2-1-15,5 1 0 16,3-4 1-16,6-5 2 15,-2 1 0-15,5-7 8 16,4-12 3-16,-3-5 4 16,9-8 6-16,-4-4-10 15,-1 6-4-15,2-13-4 16,-4-1-6-16,-2-6 3 16,1-3-1-16,-8 3-1 15,-3 2-2-15,-4 4-2 16,-4 4-1-16,-6 10-2 0,-2 3-2 15,-2 4-2-15,0 3 0 16,2 0-2-16,-2 4 2 16,-1 7-13-16,2 1-35 15,1 4-117-15,5 0-112 16,8 4 167-16</inkml:trace>
  <inkml:trace contextRef="#ctx0" brushRef="#br0" timeOffset="82737.729">29102 17721 722 0,'-3'-9'347'0,"2"0"-127"15,0 1-34-15,2 4-59 16,-3 1-21-16,2 2-34 15,0 0-13-15,0 0-17 0,0-1-7 16,0 2-8-16,-2 0-1 16,1 0-1-16,0 0 1 15,-4 8 3-15,-3 4-1 16,-15 29-4-16,19-28-1 16,-4-2-6-16,4-4-3 15,-6-1-2-15,-2-3 1 16,7-3 2-16,-2 0 2 0,1 0 3 15,6-2 0-15,-4-2-4 16,6 0-7-16,-2 3-13 16,0 0-5-16,10-3-3 15,6-8 3-15,33-29 5 16,-26 30 2-16,2 2-1 16,0 3 1-16,-2 5-3 15,-4 1 0-15,-2 9-1 16,-2 3 0-16,-5 4 1 15,-2 3 1-15,-8 4 3 16,-4-1 1-16,-9 6 2 16,-2 4 2-16,-11 4 2 15,-6 3 3-15,-1 5 5 16,3-1 2-16,-10-3 4 16,-1-1 2-16,-7-14 2 0,-5-5 0 15,8-14-1-15,4-6 0 16,6-4-2-16,4-9 0 15,5-11-3-15,8-6-1 16,10-9-17-16,8-1-5 16,11 5-7-16,2 4-2 15,5 10 6-15,0 5 2 16,1 9-3-16,1 2-1 16,2 12 2-16,1 6 2 0,6 12 6 15,3 5 0-15,3 4 3 16,2-2-1-16,-6 5 0 15,-4-1 0-15,-5-11 2 16,-2-4 3-16,-5-15-7 16,5-6-52-16,3-2 299 15,1-10-201-15</inkml:trace>
  <inkml:trace contextRef="#ctx0" brushRef="#br0" timeOffset="84520.241">30398 18059 283 0,'0'0'155'15,"0"-1"-8"-15,4-1 0 16,-2 1 8-16,4-3 12 15,-5 3 0-15,2 0-11 16,-3 0-21-16,0 0-13 16,0 0-25-16,0 0-9 0,0 0-18 15,0 0-7-15,0-1-14 16,0 1-9-16,0 1-18 16,0 0-7-16,0 0-8 15,0 0-1-15,-1 0-3 16,1 0 2-16,-1 6 0 15,1-5 1-15,0-1 9 16,-1 0 2-16,0 0 0 16,-1 0-1-16,2 0-8 15,0 0-4-15,0 0-3 16,0-1-1-16,0 0-2 16,7-5 1-16,9 1 0 15,34-32 0-15,-26 28-1 16,-2 1-1-16,5 7-1 15,-6 1-2-15,-1 10-1 0,-6 4-1 16,-5 5 3-16,-4 2 1 16,-4 7 5-16,-1-3 6 15,-9-2 4-15,1-2 3 16,-12-6 3-16,-3 3-1 16,0-4-2-16,-4 4-1 15,5-3 0-15,-1-2 0 16,-4-3 1-16,1-1-1 0,-4-9-1 15,3 0-1-15,5 0-3 16,4-4 1-16,8 2 1 16,2-4 0-16,3-2-3 15,4 0 0-15,1 1-6 16,2-2-1-16,3 0-1 16,2 3-3-16,3 2-3 15,-3 4-1-15,4 3 0 16,1 1 2-16,4 4 0 15,1-2 2-15,2 7 1 16,-1 0 1-16,2 2 2 16,1 0 0-16,-2-2 1 15,-3-1 0-15,2-3 2 16,-9-1 6-16,10-4-40 16,0-4-54-16,6-4 57 15</inkml:trace>
  <inkml:trace contextRef="#ctx0" brushRef="#br0" timeOffset="86833.454">31304 17953 219 0,'36'-10'177'15,"-30"3"51"-15,-1 1-10 16,4-2-22-16,-5 0-13 16,3 3-25-16,-5 1-7 15,-1-2-21-15,3 2-11 16,-5-1-21-16,-5 2-12 15,-2 1-13-15,0-1-8 0,-2-1-12 16,2 2-7-16,-6 2-16 16,-3 0-6-16,0 0-13 15,-3 2-2-15,3 2-4 16,-1-1-1-16,0 3-1 16,1 2-2-16,-3 4-1 15,4 1-1-15,0 6-3 16,0 2-1-16,9 1 0 15,-4 4 1-15,5-1 0 16,3 2 2-16,1 1 2 16,2-10 0-16,1 0 1 15,1-7 1-15,-2-3-1 16,3-1 1-16,2-5 2 16,0 1 2-16,12-7 2 15,-1 0 1-15,8-8-2 16,3-8 0-16,3-6-3 0,6-4-1 15,5-2 0-15,-1 3-1 16,-6 1 1-16,-1 2-1 16,-12 3 1-16,-6 5 1 15,-8 7 0-15,-7 2 1 16,1 6-5-16,-2 0-3 0,-5 3-5 16,5 0-1-1,0 0 2-15,0 0 1 0,-11 9 2 16,-25 34 0-16,28-25 1 15,0 1-1-15,10 2 2 16,-1 1 0-16,1 6 0 16,5-1 1-16,4 0 0 15,3 1 1-15,3-9 0 16,2 1 2-16,-4-9-1 16,-3-2 2-16,6-6 1 15,5-1 1-15,6-4 2 16,3-6 7-16,4-5-47 15,3-10-37-15,6-6-155 16,-18 4-306 0,-13 13 354-16</inkml:trace>
  <inkml:trace contextRef="#ctx0" brushRef="#br0" timeOffset="87290.352">31922 17914 624 0,'-6'-8'313'0,"4"0"-91"16,-2 1-27-16,1 3-29 15,3 2-10-15,-5 1-19 16,4 0-18-16,0 1-43 16,0 0-16-16,0 0-18 15,-4 7-2-15,-7 16-1 16,-25 30 3-16,25-20-5 15,-1 2-4-15,4 3-8 16,-2-3-7-16,1-11-7 16,2-6-1-16,1-11 0 15,0-1 1-15,5-2 14 16,0-4 5-16,0-5 1 16,2 4-2-16,0 0-14 15,0-7-5-15,5-14-6 16,16-34-2-16,0 28-2 15,7 3 0-15,2-3 0 0,11 1 0 16,-6-2 1-16,-3 1 0 16,3 3 0-16,-6 3 0 15,1 8-1-15,-9 0 1 16,-6 9-1-16,-4 3-6 16,-10 5-10-16,-1 5-58 15,-3 4-184-15,0 4 176 16</inkml:trace>
  <inkml:trace contextRef="#ctx0" brushRef="#br0" timeOffset="88006.124">32248 17952 559 0,'0'-1'346'0,"0"0"11"0,0-1-103 16,0 1-99 0,0 0-27-16,0 0-44 0,0 0-12 15,0 0-13-15,0 0-5 16,0 1-20-16,0 0-7 16,0 0 1-16,12 5-1 0,8 1-1 15,30 24-1-15,-25-30-1 16,1-2-1-16,0-10 0 15,0-2-2-15,-5-8-4 16,-3 1-4-16,-2 2-3 16,-2 0-3-16,-8 6 0 15,5 1-1-15,-15 4 1 16,3 5 0-16,-10 0 0 16,-9 1 2-16,5 4-2 15,-8 1 0-15,-2 4-1 16,-3 3-1-16,-10 3-1 15,4 2-1-15,6 2 1 16,4 3-1-16,6 1 1 16,1 0-2-16,4 3 1 0,2-1-1 15,3-1 2-15,4 4 0 16,4 0-1-16,3 0 2 16,5-3-1-16,0-6 1 15,9-5 2-15,3-1 2 16,5-2 0-16,4 0 1 15,4-2 0-15,3-4-4 16,-3-3 3-16,-3-3 0 16,0-2-6-16,-2-4 5 15,-2-2-21-15,1 4-34 16,-8-5 225-16,-1-3-150 0</inkml:trace>
  <inkml:trace contextRef="#ctx0" brushRef="#br0" timeOffset="88982.288">29443 18598 548 0,'-3'-6'331'0,"2"4"-22"16,0 5-76-16,1-4-68 16,0 0-35-16,0 0-49 15,0 1-14-15,-1 0-25 16,0 0-4-16,-7 19 5 16,-16 18 1-16,12-17 1 15,-1 7 2-15,-7 7 0 16,0 4-3-16,-2 6-6 15,2 1-5-15,1-2-14 16,2 3-2-16,3-6-6 16,-1-6 0-16,6-13 0 15,3-4 0-15</inkml:trace>
  <inkml:trace contextRef="#ctx0" brushRef="#br0" timeOffset="89017.237">29248 18965 2146 0</inkml:trace>
  <inkml:trace contextRef="#ctx0" brushRef="#br0" timeOffset="89526.241">29458 18531 597 0,'0'0'338'16,"-2"7"-87"-16,-3 1-68 16,3-4-29-16,-2 2-42 15,3-6-9-15,0 1-27 16,-5 11-19-16,5-12-24 16,1 4-11-16,4 3-2 15,13 2 2-15,38 7 4 16,-29-10-1-16,3-6-6 15,7 2-3-15,5 2-6 16,3-8-3-16,-6 4-2 0,-4 6 0 16,-7-3-3-16,-7 9 1 15,-8 0-2-15,-5-7 2 16,-10 7 22-16,-7 3 8 16,-8-3 14-16,-4 5 4 15,-6 3-17-15,-1-4-6 16,-3 0-9-16,-2 0-2 0,5-7 0 15,-3 0-2-15,5-4 0 16,3-4 0-16,-7-3-2 16,2-1 0-16,-5-10-3 15,-2 1-3-15,7-2 1 16,3 0-14-16,9 2-66 16,4-8-69-16,11 8 83 15</inkml:trace>
  <inkml:trace contextRef="#ctx0" brushRef="#br0" timeOffset="90473.765">29990 18626 608 0,'0'-2'343'0,"0"2"-80"16,-4 8-63-16,1-7-94 15,-1 6-32-15,-5 6-19 16,7-4 5-16,-3 6 1 16,-7-1 1-16,6-3-2 15,-5 3-5-15,-1 1-8 16,1 1-5-16,-2 1-13 16,0 0-4-16,2-1-8 15,0-1-3-15,5-5-1 16,-1-8 2-16,4-2 10 15,3-2 0-15,0 1-2 16,0 0-4-16,1-4-14 0,6-14-2 16,24-28-2-16,-12 34 0 15,0-4 0-15,1-2-1 16,2 7 0-16,-4-7 0 16,0 8 0-16,0-4 1 15,-4 3-1-15,7 2-1 16,-4 2 0-16,-5 2-1 15,0 2 1-15,2 3 4 0,-1 1-33 16,3 0-46-16,-4 1-143 16,-4-2 135-16</inkml:trace>
  <inkml:trace contextRef="#ctx0" brushRef="#br0" timeOffset="90945.362">30299 18598 778 0,'-9'7'423'16,"-1"-7"-106"-16,2 4-147 15,-2 9-30-15,-1-3-42 16,-1 1-7-16,-5 6-9 0,1 4-7 15,-1-8-25-15,2 7-10 16,1-2-14-16,-1-10-3 16,6 10-7-16,2-6-3 15,5-1-4-15,8 3-2 16,3-4 0-16,3 1 0 16,5-5 1-16,-2-5 0 0,5-1 1 15,3-6-1-15,0-4 1 16,3-9 0-16,-2 0 0 15,0-3 0-15,-2-1-1 16,-3 0 0-16,-4-6 1 16,-5 4 0-16,-8 4-1 15,-1 6-1-15,-8 2-4 16,-4 0-2-16,-6 6-4 16,-2 8-3-16,-1 1 0 15,1 3 1-15,2-3-30 16,4-2-38-16,4 2-158 15,4-2-319-15,5-8 362 16</inkml:trace>
  <inkml:trace contextRef="#ctx0" brushRef="#br0" timeOffset="92212.364">30896 18516 380 0,'2'-14'221'0,"1"8"-3"15,2-3-13-15,-3-1-15 0,1 6-7 16,3-3-20-16,-3 1-7 15,0 1-23-15,3 0-12 16,-3 3-25-16,-1 1-14 16,2 1-11-16,-5 0-9 15,0 0-18-15,0 0-8 16,-3 9-10-16,2 16 1 16,-50 35 2-16,26-30-1 15,3 3-8-15,4-2-5 0,6 1-7 16,0 1-1-16,2-13-1 15,2 6-1-15,2-11 1 16,-2-3 1-16,3-2 0 16,1-6 2-16,2-4 9 15,4 0 2-15,-1-1 0 16,0 0-2-16,0 0-9 16,0 0-4-16,0-4-2 15,1-7-1-15,2-4 0 16,11-28 0-16,-10 24 0 15,-1-1 0-15,-4-2-2 16,-2 4-2-16,-5-3-2 16,-3 0-3-16,-4 11-1 15,-4 4-3-15,-4 10-1 16,-2 11 2-16,-1-2 3 0,4 9 2 16,2-2 1-16,-4-4 0 15,5 7 1-15,-5-4-1 16,11 3 2-16,6 0 0 15,0-2 2-15,6-5 0 16,3 2 0-16,0 0-1 16,3-3 0-16,2 0 1 15,0-3 2-15,0-4 1 16,13-1 1-16,2-6 0 0,6-5 0 16,6 1-1-16,2-6 1 15,2-2 0-15,-2-5-1 16,-3-1-1-16,-3 3 2 15,2-2-17-15,-3 9-77 16,-4 1-75-16,-3 2 96 16</inkml:trace>
  <inkml:trace contextRef="#ctx0" brushRef="#br0" timeOffset="93220.619">31091 18628 437 0,'-1'-1'273'15,"0"0"-16"-15,-1-1-41 16,1-6-66-16,0 4-21 0,0-3-26 16,0-1-5-16,0 7-9 15,1-1-9-15,0 1-19 16,-1 0-6-16,0 1-7 15,0 0 5-15,-8 19 6 16,-14 39-5-16,13-36-16 16,-2-9-8-16,2 8-13 15,6-5-4-15,3 3-5 16,-2 1-2-16,3-8 0 16,-1-4-1-16,4-4 3 15,1-4 1-15,10-3 1 16,0-2-1-16,6-2-1 15,4 0-2-15,5-2-3 16,4-3 0-16,-2-2 0 16,-1-4 1-16,-5 2 0 15,-3 5 2-15,0-7-1 0,-2 5 1 16,-5-5 0-16,-1-1-1 16,-3-2 1-16,-3-5-2 15,-4 7-1-15,-2-2-1 16,-4 15-2-16,1 5-1 15,-2 3-3-15,2-2-1 16,0 0 0-16,-2 3 2 16,-4 15 0-16,-11 28 1 15,12-29 1-15,1 11-1 0,1-11 2 16,-2 7 0-16,3-4 2 16,-2-5-1-16,-2 1 0 15,2-10 1-15,-2 6 0 16,0-4 0-16,2-2 1 15,2 2 1-15,-2-8-8 16,4 0-41-16,1 0-119 16,0-1 109-16</inkml:trace>
  <inkml:trace contextRef="#ctx0" brushRef="#br0" timeOffset="94028.137">31696 18628 718 0,'1'-3'344'16,"3"0"-131"-16,-2-8-32 16,-1 2-48-16,0 0-22 15,-1 6-21-15,0 4-1 0,-1-1-4 16,0-1-1-16,0 0-15 15,0 1-8-15,0 0-14 16,-7 4-8-16,-12-3-13 16,-31 32-6-16,26-23-10 15,2-1-4-15,4 5-3 16,2-1-1-16,1 2-1 16,0 3 0-16,9-4-1 15,1-5 1-15,9 1 0 16,2 4-1-16,0-4 1 15,6 7 1-15,-2-4-1 16,6-9 1-16,3 3 1 16,3-3 1-16,5-2 1 15,2 5 0-15,-3-8 0 16,2-2 1-16,1-6-18 0,2-8-8 16,5 2-205-16,-2-9 159 15</inkml:trace>
  <inkml:trace contextRef="#ctx0" brushRef="#br0" timeOffset="94804.073">31976 18612 670 0,'-5'0'338'16,"4"0"-108"-16,-1 3-54 15,2-3-89-15,0 0-26 16,0 0-26-16,0 0 4 0,0 0 13 15,1 4 2-15,7 4-9 16,-1-2-6-16,3 1-9 16,26 22-2-16,-20-30 1 15,0-1 5-15,-1-8 6 16,2 2-2-16,-1-4-8 16,-2 2-6-16,0-4-12 15,-1 1-2-15,-5-2-1 16,-1-7 0-16,-7 12-2 15,-3-1-2-15,-5 8-7 16,-4 3-3-16,-5 2-4 16,-6-1 1-16,0 8 4 15,1 11 2-15,-8-8 1 16,6 8 1-16,-1-6 0 16,3-6 0-16,9 8 0 15,3-6 2-15,0 10 1 0,1 2 0 16,3-2 2-16,-4 3-1 15,3-9 0-15,2-2 0 16,8 1 0-16,0-2 1 16,12-1 1-16,1-1 2 15,-1-5 3-15,6-4 0 16,0-3 0-16,0 1-2 16,8-9 0-16,1 3 2 15,-2-3-2-15,3-5-24 16,-2-1-176-16,-1 0 138 0</inkml:trace>
  <inkml:trace contextRef="#ctx0" brushRef="#br0" timeOffset="95649.422">32953 18403 577 0,'0'-10'351'0,"0"2"-1"15,-1 3-72-15,1 2-93 16,1 3-45-16,-1 0-77 15,-1 0-17-15,0 4-8 16,-3 20 7-16,-8 38 12 16,-4-27 0-16,7-1-3 15,-10-2-6-15,7-1-10 16,3-2-6-16,-6 1-6 16,4-5-2-16,-11 0-5 15,8-4-4-15,-2 1-3 16,1 1 0-16,6-14-1 15,3 1 1-15,1-9 15 16,4-1 5-16,1-6 0 16,0 5-1-16,0 0-16 0,5-21-6 15,2-24-2-15,-6 29-2 16,-6-7-1-16,-3 5-1 16,-4-5-3-16,-4 3-2 15,-6 13-4-15,-3-6-2 16,-7 17 0-16,1 4 2 15,0-1 1-15,0 9 1 16,6-5 1-16,0 4 1 0,7-2 0 16,7-2 0-16,1 2-1 15,8-4 0-15,-2 2 1 16,-6 5 0-16,10 0 0 16,-5 5 0-16,8-2 1 15,1 0 1-15,1-4 0 16,14-5 2-16,0 0 1 15,-1-4 0-15,13 1 1 16,-3-5 0-16,6-1 1 16,8-2 0-16,-2-9-1 15,2-4-2-15,1 4-4 16,1 2-22-16,-14 7-94 16,6 2-95-16,-17 5 128 15</inkml:trace>
  <inkml:trace contextRef="#ctx0" brushRef="#br0" timeOffset="140602.073">22008 9722 448 0,'-5'28'251'0,"4"-26"-52"16,1-1-40-16,-1 2-63 16,1-3-15-16,-1 0-21 15,-1 0-12-15,2 0-14 16,0 0 7-16,0 0 20 16,0 0 10-16,0 0 15 15,0 0-1-15,0 0-8 16,0 0-3-16,0 0 3 15,0 0 1-15,0 0-3 16,0 0-7-16,0 0-23 16,0-2-12-16,0 1-11 15,2-9-3-15,2-13-5 16,27-26-4-16,-26 23-5 0,3 1-1 16,3-4-2-1,2 2 0-15,4-2 1 0,1-1 0 16,-1 0-1-16,2-2 1 15,-1 3-3-15,2 1-1 16,-1 2-1-16,0 1 1 16,-3 3-1-16,0 2-1 15,-2 1-1-15,-3 7 1 16,1 5-2-16,-5-3 0 16,0 11-3-16,9 2-2 0,0 4 3 15,-1 5 1-15,2 0 4 16,-7 0 2-16,-1-6 1 15,6 3 1-15,0-2 7 16,0 1-28-16,-1-2-120 16,-3-3-113-16,-1-3 145 15</inkml:trace>
  <inkml:trace contextRef="#ctx0" brushRef="#br0" timeOffset="140956.036">22082 9477 892 0,'3'-3'387'16,"2"2"-179"-16,2-1-30 16,5 1-35-16,1 1-19 0,4 1-35 15,-4 2-15-15,-1 0-17 16,2 3-3-16,-10-4-15 16,17 2-8-16,-3-1-10 15,-9-4-3-15,6-1-1 16,-7-1 1-16,1-3-2 15,6-2-52-15,-6-2-157 16,5 0 133-16</inkml:trace>
  <inkml:trace contextRef="#ctx0" brushRef="#br0" timeOffset="141571.203">22508 9505 1041 0,'-4'-2'463'0,"-3"2"-230"16,0 1-37-16,-2 3-76 16,-2 0-21-16,2 5-24 15,-5-2-11-15,-1 1-16 16,1 5-5-16,-5 2-12 16,3 1-6-16,4 7-7 15,-2-4-2-15,0 1-5 16,8-2-3-16,3-5-4 15,4 7-1-15,7-6-1 16,-19-14 5-16,21 8 2 16,2-1-2-16,-1-17 2 15,29 23-5-15,-16-13 2 16,0-8 8-16,9 9 2 0,-10-13 0 16,-1-5 0-1,-5 1-2-15,-1-7-3 16,-4-1 2-16,-7-3-1 0,-3 0-3 15,-4 4 0-15,-5 1-2 16,-1 5-3-16,-5 4-3 16,-2 7-3-16,1 2-3 15,-2 4-1-15,0 4 1 16,1 2 2-16,0 0 1 16,2 1 2-16,3 0-2 0,3-2 3 15,2 0-10-15,4 1-57 16,1 0-46-16,1-1-136 15,1 1-92-15,3-1 212 16</inkml:trace>
  <inkml:trace contextRef="#ctx0" brushRef="#br0" timeOffset="142065.801">22845 9526 1039 0,'-4'-2'528'0,"2"2"-175"16,1 0-118-16,0 0-38 15,0 0-65-15,0 0-30 16,0 0-41-16,0 0-11 15,-2 6-19-15,-3 6-6 16,-1 7-6-16,-8 27-3 16,14-27-3-16,-3 2-3 15,5-2-2-15,-5-5-1 0,0 1 0 16,-1-4 1-16,4 0 2 16,-4-5 0-16,-1-6 6 15,8 4 3-15,-3-7 0 16,2-2-2-16,-1 4-7 15,0 0-3-15,1-17-5 16,8-28-2-16,-6 24 0 16,11 1 0-16,-6-3-2 15,5 5 1-15,5 2-1 16,0 2-1-16,5 2 1 16,-2 1 0-16,0 2 0 15,-5 1 1-15,0 6 7 16,-2 1-13-16,-3 2-67 15,-2 3-64-15,-3 4 78 16</inkml:trace>
  <inkml:trace contextRef="#ctx0" brushRef="#br0" timeOffset="142990.583">23476 9497 660 0,'-1'-1'285'0,"0"0"-145"16,-1 0-26-16,1 1-17 15,1 0 8 1,0 0 10-16,0 0-8 0,0 0-9 16,1 0-6-16,14 3-9 15,-3-1-1-15,27 9-14 16,-26-7-6-16,2-4-12 15,-5-4-8 1,-4 3-10-16,1 0-3 0,18-9-9 16,-1-1-1-16,-2-4-6 15,-9 4 0-15,-13 0-3 16,1 0-1-16,-4 3-2 0,-3 3-1 16,0 3-4-16,-1 2-2 15,-10 3 0-15,-3 0-2 16,-1 7 2-16,-4-1 0 15,4 1 0-15,-1 3 0 16,2 0 1-16,3 0-1 16,3 0 0-16,4 0-1 0,2 1 1 15,3 0 0-15,2 2 1 16,3 0 3-16,3-1 2 16,3-1 1-16,2 1 4 15,1-1 0-15,0-1 1 16,1-2-1-16,1-1-3 15,0-1 0-15,0-2 3 16,0-3 3-16,2-4 5 16,0-6-17-16,5-8-117 15,4-6 20-15,0-11 34 16</inkml:trace>
  <inkml:trace contextRef="#ctx0" brushRef="#br0" timeOffset="144720.001">23860 9488 789 0,'0'-1'369'16,"1"0"-121"-16,2-1-35 15,-1 1-9-15,1-1-9 16,-3 1-39-16,0-1-14 0,0 1-34 15,0 0-9-15,0 1-15 16,-1 0-16-16,0 0-30 16,-7 12-11-16,-1 4-11 15,-16 30-2-15,16-27-5 16,5 5-1-16,-4-2-4 16,6 0 0-16,3-2-1 15,1-4 3-15,6-1-1 16,-3-3 0-16,3-2 2 15,1-3-1-15,2-6 2 16,-1-5 2-16,5-7-1 16,1-5-3-16,5-6-13 15,-2-4-9-15,3-4-15 16,0-3-1-16,-2 4 8 16,3 1 6-16,-4 6 14 0,-5 5 1 15,-4 6 3-15,-7 4 0 16,-3 6-5-16,-3 2 0 15,-6 6-1-15,3 0 0 16,-4 5 4-16,2 0 2 16,4 0-1-16,2 2 0 15,2-4 0-15,3 3 0 16,4-4 1-16,-1 1 1 16,10-2 1-16,0-2 1 0,6-6-1 15,-4-2 2-15,8-3-2 16,-1-4 1-16,-2-3 0 15,2 0 1-15,-13-7 0 16,0 1-1-16,-4-2 1 16,5 0-1-16,-9 3 1 15,-3-1-1-15,-2 8-3 16,-2 6-1-16,-6 3-4 16,5 2-1-16,-8 3 2 15,-1 3 1-15,6 5 3 16,1 3 0-16,2 3 1 15,-7-1 0-15,5 1 0 16,1-1-1-16,6 4 0 16,4 1 1-16,1 1-1 15,1 0 1-15,-7-3-1 16,0-7 2-16,4 0 0 0,-3-5 1 16,6 1 1-16,8-1 0 15,-4-8 1-15,4-3-1 16,3-9-3-16,-1-1-1 15,6-5-4-15,1 2-2 16,0-4 2-16,0-1 1 0,-6 2 3 16,0 3 1-16,-7-2 1 15,0-2 2-15,-2-2-2 16,-3-3 1-16,-1 4-2 16,-3 4-1-16,-1 6-1 15,-1 3-3-15,2 5-5 16,0 3-2-16,2 3-1 15,-4-3 1-15,0 0 4 16,0 0 3-16,6 4 4 16,4-1 0-16,-1 4 4 15,26 28 2-15,-30-26 0 16,2 2 1-16,-7-2 1 16,1 0-1-16,-2-1 0 15,-4 1-1-15,-1 2-2 16,-1 2 0-16,-1 0-2 15,-1 0 0-15,-1 3 0 0,0-3 0 16,1 2-1-16,3 1 1 16,1-7-2-16,3 3 2 15,0-6-1-15,2-1 1 16,1 2 1-16,3-3 0 16,3-1 0-16,2 2 0 15,4-4 0-15,0-2 0 16,6 0-1-16,4-3 0 15,1-4-1-15,2-2 1 0,1-4 2 16,-1-5 1-16,-3-3 2 16,-7-1 0-16,2-1 0 15,-4-1 0-15,4 4-4 16,-6-1 1-16,-2 7-3 16,-5 3 0-16,-6 4-1 15,6 5 0-15,-7 1 0 16,0 1-2-16,2 1 2 15,-1 0 5-15,0 0 5 16,-2 3 2-16,-7 12-1 16,-16 30-2-16,21-26 3 15,-3-1-7-15,7 1-2 16,3 2-1-16,-7-4-3 16,5 4 2-16,2-4 2 15,-3-4 0-15,12 1 0 0,-11-5 2 16,5-2 0-16,9 2 0 15,0-6 0-15,5-1 0 16,-3-8 1-16,-2-4 0 16,2-4 0-16,5-4 0 15,2 0-1-15,-4-5-1 16,-1-5 1-16,1 2-1 16,-4 0-1-16,-1 3 0 0,-3 4-3 15,-1 7 0-15,-5 5-2 16,-5 3-6-16,-4 8-1 15,-1 2 1-15,-4 8 0 16,3 3 4-16,-5 4 3 16,-1 2-1-16,-2 5 2 15,-1 4 0-15,1 5 1 16,-1 0 0-16,0 2-1 16,-1-3 1-16,-1-2 1 15,1 0 0-15,-2-5 1 16,1 0 0-16,-1-6-3 15,-1-4-13-15,5-4-56 16,0-3-71-16,3-5-124 16,4-2 156-16</inkml:trace>
  <inkml:trace contextRef="#ctx0" brushRef="#br0" timeOffset="146006.01">25559 9281 831 0,'6'-2'422'15,"-6"1"-144"-15,4 0-49 16,-2 1-75-16,-4 0-36 16,2 0-36-16,-1 0-17 0,0 1-16 15,-6 14 0 1,-20 27 2-16,13-28-2 0,-2 10-7 16,3 0-5-16,-4 6-7 15,1-2-2-15,-1-1-12 16,0 0-2-16,2-1-4 15,0 1-3-15,3-5 3 16,2-4 0-16,5-5 2 16,0-5 2-16,3-7 1 15,1-2-16-15,3-8-100 16,4-3-80-16,3-9 105 16</inkml:trace>
  <inkml:trace contextRef="#ctx0" brushRef="#br0" timeOffset="146871.3">25871 9431 1040 0,'-3'-4'497'0,"0"0"-192"15,1-2-44-15,-1 6-101 16,2 0-45-16,-1 0-65 16,1 0-23-16,0 0-14 15,-2 8 5-15,-9 6 9 16,-25 30 8-16,28-26-4 15,-11-3-2-15,8 4-6 16,0 1-3-16,1-2-1 16,6-1-2-16,5-2-2 15,-1-7-3-15,-2-7 8 16,3-2 3-16,3-10-2 16,1-1-2-16,4-4-14 0,4-5-5 15,1 0-7-15,1 0-6 16,5 2-2-16,-2-1-2 15,5 3 0-15,1 1 3 16,2 4 2-16,0 2 0 16,-4 4 7-16,1 3-2 15,-5 6-1-15,-4 0 2 16,-1 5 6-16,-5 4-3 16,-4 4 3-16,1 3 1 15,-6 0 2-15,-4 0-1 0,-1-2 0 16,-2 2 1-16,0 0-4 15,2-1 3-15,-1-2 2 16,0-4-1-16,5-5 1 16,-3-2-1-16,4-5 5 15,2-1-1-15,0 0-1 16,0-1 0-16,0 1-5 16,2-12-1-16,13-7 0 15,30-27-5-15,-22 28-4 16,-2-1-1-16,4 0-2 15,-5 2 5-15,-4 1 1 16,2 5 2-16,-5 5 1 16,4 2 0-16,-5 5 1 15,-1 2 0-15,-6 6 1 16,0 3-1-16,-5 5 2 0,-7 0 3 16,6 3 2-16,-4 0 0 15,2 0 0-15,1 0-1 16,-3 1 0-16,-1-1 0 15,2-3 2-15,2-3 1 16,0-5 0-16,-1-5-1 16,0-4-49-16,2-1-54 15,0 1-154-15,1 0-201 0,0 0 288 16</inkml:trace>
  <inkml:trace contextRef="#ctx0" brushRef="#br0" timeOffset="147349.4">26375 9420 1034 0,'-2'-2'496'0,"-2"2"-185"16,-1 4-70-16,4-4-70 15,0 0-30-15,0 0-24 16,-1 0-14-16,-9 6-24 15,-1 6-8-15,-26 32-22 16,30-25-7-16,-2 2-18 0,0-4-3 16,5-2-8-16,3 2-3 15,5-5-4-15,1 0 0 16,5-2 1-16,1-4 1 16,2-1 1-16,3 1 0 15,3-5 0-15,-1-2 1 16,-1-8-1-16,1-4 0 15,1-3-3-15,-3-3-2 16,0-1-1-16,0 1 0 0,-8-3 0 16,-2 3 0-16,-6 2-1 15,-4 0-2-15,-2 5 4 16,-4 2-7-16,-4 5-2 16,-1 1-1-16,-1 5-5 15,3 1 6-15,-1 3 1 16,3 1 3-16,0 1-22 15,2 0-16-15,1 0-62 16,3-1-59-16,5 1-151 16,-2-2-128-16,8 0 274 15</inkml:trace>
  <inkml:trace contextRef="#ctx0" brushRef="#br0" timeOffset="147962.874">26719 9209 919 0,'5'-10'475'16,"1"4"-121"-16,-1 6-70 15,-2 0-86-15,0 6-42 0,-3 2-40 16,-6-2-17-16,-2 14-18 15,-10-7-4-15,3 10-24 16,2 5-9-16,-5-4-19 16,15 8-5-16,-3-4-10 15,-2-5-3-15,-1 1-2 16,-1-2 2-16,4 0-2 16,1-1-1-16,10 2 1 15,-4-1 0-15,0-3-2 16,4 2 2-16,1-3-2 15,-1-2 2-15,3-5 1 16,-1-2-1-16,1-9 2 16,5-5-3-16,13-3-6 15,2-6-6-15,6-2-6 16,-3-4 1-16,-3-2 6 16,-6 1 3-16,-8-2 5 0,-1 1 2 15,-8 3 1-15,-4 0 0 16,-3 7-2-16,-4 5-2 15,-5 1-1-15,-1 3-1 16,0 5 2-16,1 3 0 16,1 1 0-16,3 2 0 15,1 1-2-15,2-2 0 0,3 5 1 16,0 2 0-16,1 0 1 16,0 0 0-16,1 1 0 15,2 2 1-15,1 1-2 16,1 2-19-16,1-6-40 15,1-2-36-15,2-5-149 16,1-5-88-16,1-6 205 16</inkml:trace>
  <inkml:trace contextRef="#ctx0" brushRef="#br0" timeOffset="148374.129">27265 9369 1020 0,'2'-3'485'0,"-2"-1"-200"0,1 5-49 15,-2-1-72-15,0 0-5 16,0 0-2-16,0 0-11 16,-7 5-25-16,-21-4-19 15,-30 33-26-15,38-21-8 16,1-2-25-16,8 4-9 15,12 4-14-15,-16-6-9 0,1 1-2 16,5-3-2-16,-1 1-3 16,10-1 0-16,-2 0-1 15,5 3-2-15,-1 0-1 16,-3 0 6-16,11 3-6 16,-3 0 1-16,2-3 1 15,3-2-4-15,2-1 3 16,-4-3 3-16,7-7-1 15,9 3 1-15,-4-9 1 16,6-1-1-16,1-1-10 16,-7-4-11-16,-2 0-33 15,-1 2-15-15,-8 2 301 16,-3-1-194-16</inkml:trace>
  <inkml:trace contextRef="#ctx0" brushRef="#br0" timeOffset="149867.279">27855 9463 856 0,'0'-1'428'0,"0"0"-173"16,2-1-62-16,-2 1-40 16,0 0-47-16,0-1-8 15,0 1-36-15,0 0-13 0,0 0-3 16,-1 1 0-16,0 0 11 15,-9 5 3-15,-10 1-9 16,-29 37-6-16,29-26-18 16,1 3-6-16,0 0-6 15,3-2-2-15,3-1-3 16,6-2-2-16,6-3-5 16,1 2 1-16,2-2-2 15,-2 2-1-15,12-1 2 16,-4-4 1-16,7-2 3 15,2-2 3-15,-1-8 4 16,4-1 3-16,-1-11 0 16,0-5 0-16,-3-6-3 15,1-3-1-15,-6 0 0 16,0 1-2-16,-7 3-2 16,-2 2-2-16,-2 6-6 0,-2 5 0 15,-4 5-3-15,0 4-3 16,-1 3-3-16,-2 1-1 15,1 3 3-15,0 1 6 16,2 2-44-16,1 0-25 16,2-2-107-16,-1 2-89 15,4-2 170-15</inkml:trace>
  <inkml:trace contextRef="#ctx0" brushRef="#br0" timeOffset="150319.243">28088 9645 604 0,'-5'8'413'15,"-2"-5"13"-15,7-1-222 16,-3 0-21-16,2-3-47 15,0 1 2-15,1 0-14 16,0-1-18-16,0 1-22 16,0-1-13-16,0 0-10 0,0 0-3 15,3-5-15-15,6-11-7 16,10-35-14-16,-9 27-4 16,2-3-7-16,1-2-4 15,9-3-2-15,0-1-1 16,2-1-1-16,3-1-1 15,-3 4 0-15,1-4-1 16,-5 1 0-16,1 6-1 0,1 2-1 16,-3 5-2-1,-3 10-4-15,-1 1-1 0,-2 10-2 16,2 4-1-16,1 4-1 16,6 7 1-16,-3 5 11 15,-8 1-13-15,1 5-47 16,-3 0-24-16,-4-5-106 15,5-3-75-15,-8-5 173 16</inkml:trace>
  <inkml:trace contextRef="#ctx0" brushRef="#br0" timeOffset="150590.248">28120 9434 1084 0,'2'-3'526'16,"0"-2"-186"-16,10 3-52 16,4-6-72-16,4 4-35 15,11 0-59-15,-7 0-35 0,6 5-51 16,-8-1-15-16,-7 2-11 15,-1-1 9-15,-7 2-13 16,-2-1 290-16,-1 4-220 16</inkml:trace>
  <inkml:trace contextRef="#ctx0" brushRef="#br0" timeOffset="151740.49">29357 9261 493 0,'4'-5'290'0,"-3"2"-7"16,0 3-26-16,-1 0-36 15,0 0-23-15,0 0-47 16,-1 0-15-16,0 0-20 16,-1 0-9-16,-3 10-15 15,-1-4-12-15,3 10-29 16,-35 24-9-16,28-27-16 15,5 10-7-15,-2-8-6 16,5 2-3-16,2-4 0 16,0-2 0-16,2-6 1 15,-1-5 5-15,0-2 9 16,-1 1 0-16,0 0-2 16,2-8-5-16,9-12-8 15,20-28-3-15,-14 32-3 16,-2-8-1-16,-8 3-1 15,1 6-1-15,-9 3-2 0,-6 7-4 16,-6 9-6-16,-8 0-1 16,-3 15 2-16,-3 2 4 15,-4 5 2-15,-2-3 1 16,0-3 1-16,1 5-1 16,1-2 1-16,5 5 0 15,6-1 0-15,4 0 1 0,3-1 0 16,5 1 1-16,-3 0-1 15,7 1 0-15,-1-1 3 16,1 1-2-16,10-1-1 16,-5-6 1-16,9-2-2 15,-3-2 3-15,-3-9 5 16,6 1 2-16,-1-8 3 16,11 0 2-16,6-5 0 15,-1-6 1-15,9 0-4 16,-6-5-2-16,-5 2-3 15,0 3-1-15,-4 0-2 16,-3 0-1-16,-2 2-31 16,-2 1-26-16,1 2-102 15,-3 2-72-15,0-3 142 16</inkml:trace>
  <inkml:trace contextRef="#ctx0" brushRef="#br0" timeOffset="152335.601">29589 9480 656 0,'-35'-11'396'15,"31"11"-56"-15,4 0-132 16,0 1-34-16,0-1-36 16,0 0-3-16,0 0 5 15,0 0 2-15,0 0-22 16,15 3-18-16,37 8-31 16,-28-6-13-16,-9 0-24 15,4 1-9-15,-10-1-13 16,-4-1-4-16,-5 3 0 15,-2-2 2-15,-7 3 7 16,-3 3 2-16,-5 2 1 16,0 3-3-16,-6 2-3 15,0 0-3-15,2 0-4 0,2 3 0 16,4 1-2-16,1-6-1 16,0 1-2-16,-7-8 0 15,17 2-1-15,-1 3 0 16,2-8 1-16,10 8 0 15,-16-11-1-15,13 2 3 16,10 6-1-16,-3-7 7 16,9 3-5-16,-11-2-1 0,-4-6 0 15,5 1-3-15,11 5 5 16,3-4 0-16,1 0-2 16,-3-3 1-16,-6-3-3 15,-2 3 2-15,1-2-3 16,-1 1-6-16,-3-3-32 15,0-4-29-15,-3 4-97 16,2-1 46-16,-1-5 57 16</inkml:trace>
  <inkml:trace contextRef="#ctx0" brushRef="#br0" timeOffset="152724.096">30049 9277 931 0,'5'-11'462'16,"7"11"-154"-16,-8 0-45 0,-4 0-107 15,3 8-30-15,-9 0-31 16,-2 8-8-16,2 5 8 16,-9 2-7-16,9 6-29 15,-14-5-13-15,17 8-18 16,-7-4-8-16,-1-2-7 16,8 0-3-16,-12-3-1 15,12-2 1-15,-3-6 3 16,1-2 0-16,3-4-6 15,-2-4-12-15,-1-5-29 16,2 0-31-16,3-8-103 16,-1-1-30-16,11-4 114 15</inkml:trace>
  <inkml:trace contextRef="#ctx0" brushRef="#br0" timeOffset="153051.109">30381 9227 1355 0,'-1'3'580'16,"-1"5"-313"-16,-1-4-43 0,-3 6-83 16,3 1-19-16,-4 5-34 15,-2 1-21-15,2 2-21 16,-4 1-6-16,-2 0-13 15,1 1-5-15,-3 2-7 16,2 3-3-16,0 0-4 16,0 1 0-16,1-1-2 15,-1-1 0-15,0-2 1 16,2-1 0-16,0-5-7 16,2 0-12-16,4-6-38 15,-1-2-30-15,2-7-79 16,-2-6-66-16,2-10 142 15</inkml:trace>
  <inkml:trace contextRef="#ctx0" brushRef="#br0" timeOffset="153321.362">30079 9412 731 0,'-21'-7'419'16,"13"5"-50"-16,3 2-77 15,5 0-61-15,2 0-29 16,-2 0-23-16,0 0-18 0,0 0-42 16,0 0-18-16,5-1-40 15,18 0-6-15,32-3-11 16,-20 7-5-16,4 1-12 16,-8-1-7-16,-2-1-9 15,-9 1-2-15,-6 0-8 16,1 1-13-16,-5-3-33 15,-1-1-45-15,-6 4 55 16</inkml:trace>
  <inkml:trace contextRef="#ctx0" brushRef="#br0" timeOffset="153996.493">30614 9520 620 0,'-1'-1'315'15,"0"0"-69"-15,0 0-25 0,0 0-24 16,0-3-3-16,0 3-20 16,0-2-13-16,0 2-45 15,0 0-24-15,-1 0-37 16,1 0-10-16,-13-3 2 16,-5 5 5-16,-29 16 5 15,29-1-3-15,9 5-12 16,-6 1-6-16,14 3-16 15,-10-2-5-15,3 2-6 16,2-2-3-16,-4-4-4 16,12 4 1-16,-1-8 0 15,11 4 0-15,5 2 3 16,-7-7 0-16,4-4 2 16,-3 1 1-16,-2-10 1 0,11 0 2 15,3-3 0-15,6-3 0 16,3-6-6-16,-3 0-2 15,-1-1-4-15,-8-2-2 16,-7 4 2-16,-2-2 0 16,-7 9 2-16,-3-7-2 15,-8 6-2-15,1 2-3 16,-8 2-2-16,1 7 0 16,-3 1 5-16,-2 2 2 0,4 2 2 15,0-2 2-15,6 7 1 16,-8-6 0-16,6 1-1 15,-2-1-1-15,5 1-2 16,7 6 1-16,-1-5 12 16,3 2-14-16,1-6-34 15,5-1-167-15,14-3 132 16</inkml:trace>
  <inkml:trace contextRef="#ctx0" brushRef="#br0" timeOffset="157775.823">22036 10000 258 0,'5'0'181'0,"0"0"-5"0,-1 0-1 16,-1 0-2-16,-1 0-12 16,2 1-7-16,-3-1-24 15,1 0-7-15,-1 0-8 16,1 0-7-16,-2 0-13 15,0 0-3-15,2 1-7 16,-2-1-4-16,0 0 1 16,0 0-2-16,0 0 2 15,0 0-3-15,0 0-12 16,0 0-11-16,0 0-26 16,0 0-10-16,-1 0-13 15,0 0-3-15,-13 2-3 16,-9 7 0-16,-33 30 0 15,28-25-1-15,-3 2 0 0,8 4-1 16,-3-1 1-16,5 1-1 16,9 0-1-16,-2 0 0 15,10-2-3-15,6 0 0 16,-2 0-3-16,2-4-1 16,2 2 0-16,-3-3 1 15,6-3 5-15,4-2 2 16,6 1 3-16,5-4 1 15,4-1 0-15,-3-3 0 0,2-2 1 16,-5-3 0-16,-2-5 0 16,0 2 0-16,-6 1-2 15,-1 1-4-15,-5 2-22 16,-3 2-18-16,-2 0-94 16,-1 1-68-16,0 0 127 15</inkml:trace>
  <inkml:trace contextRef="#ctx0" brushRef="#br0" timeOffset="158326.178">22265 10041 670 0,'-7'0'377'0,"0"0"-80"15,1 6-139-15,-2-1-25 16,-1 5-49-16,3 3-6 0,-2 5-3 16,-3 0 1-16,3 5 11 15,-6 0 2-15,1 3-14 16,2-6-13-16,1-3-22 15,4-2-10-15,4-3-13 16,2 1-4-16,4 0-3 16,3-4-2-16,4-2 4 15,0 0 0-15,-2-1 2 16,8-3 1-16,-1-3 0 16,2-1 1-16,-2-9 5 15,-4-2 1-15,-3-4-1 16,-2-3-1-16,-2-4-3 15,-3-1-1-15,0-1-2 16,-2-1 0-16,1 2-4 16,-3 2-1-16,-11 1-3 15,1 1-1-15,0 9-4 16,-2 2-3-16,7 7-3 0,-3 2-1 16,-6 1 1-16,4 4 1 15,-6 0 2-15,4 1 0 16,11 0-7-16,-1 0-33 15,7-1-112-15,2 1-89 16,2-2 141-16</inkml:trace>
  <inkml:trace contextRef="#ctx0" brushRef="#br0" timeOffset="158968.462">22510 10046 896 0,'-1'2'480'0,"1"-1"-117"16,-2-1-70-16,1 0-111 15,-1 0-39-15,1 0-48 0,-7 13-16 16,-20 35-21-16,16-27-7 16,2 4-8-16,0 3-6 15,3-4-12-15,-1 2-4 16,0-6-9-16,3-2-3 16,-2-3-2-16,2-6-1 15,-1-3 2-15,4-1 1 16,2-1 12-16,2-3 5 0,-2-1 1 15,0-1-4-15,-1 0-18 16,0-3-5-16,3-13-6 16,13-27 1-16,2 22 1 15,1-3-4-15,4-6-4 16,0 2-2-16,-2 3 2 16,2 5 3-16,-1 7 6 15,-2 2-1-15,-2 8 0 16,0 3 1-16,-4 6 1 15,0 3 1-15,-2 6 2 16,-4 3 2-16,0 1 0 16,-4 2-1-16,-4-4 0 15,1 4 1-15,-3-1 0 16,3 6 2-16,0 0 0 16,-4-5-1-16,-4-3 1 15,-1-2-1-15,-3-4 1 0,6 2 0 16,0-6-2-16,1-1 1 15,2-2-14-15,1-3-7 16,0-1-88-16,1-1-84 16,1 0 121-16</inkml:trace>
  <inkml:trace contextRef="#ctx0" brushRef="#br0" timeOffset="159516.184">22888 10060 999 0,'3'0'444'0,"1"0"-202"16,0-1-12-16,-4 0-45 16,0 1-6-16,0 0-11 15,0-1-16-15,-1 1-41 16,-1 0-23-16,1 0-49 15,-10 0-17-15,-9 2-11 16,-26 5-2-16,24-5-2 16,5-1-1-16,7 2-3 15,1-2 0-15,5 1-2 16,0 2-1-16,0-3-5 0,4-1-2 16,0 0-5-16,0 0-2 15,0 0-1-15,0 0 2 16,5 11 6-16,-3-2 2 15,43 35 5-15,-30-31-1 16,4 8 1-16,-6-4 0 16,-3-1-1-16,1 3 1 15,-3-7-1-15,0 7 0 0,-7-8 1 16,-1-1 2-16,-7 0 4 16,-2-2 2-16,-8-2 1 15,2 4 0-15,-3-5-1 16,-2-3-1-16,5-1-1 15,-5-1-1-15,1-3 1 16,4-1-1-16,6 1 1 16,3 0-1-16,0-6-5 15,1 3-7-15,1-8-59 16,2-3-40-16,10 1-152 16,6-3 157-16</inkml:trace>
  <inkml:trace contextRef="#ctx0" brushRef="#br0" timeOffset="160128.526">23046 10102 1010 0,'2'3'507'15,"-1"-3"-159"-15,0 0-51 0,-1 0-95 16,0 0-39-16,0 0-58 16,0 0-33-16,-1 0-30 15,0 0-9-15,-1 0-4 16,-1 14-4-16,-1-2-4 16,-12 30-2-16,10-25-5 15,-1-6-3-15,4 11-4 16,0-8-1-16,3-2 0 15,0 3-2-15,2-8 1 16,3 6-2-16,1-4-1 16,0-2 0-16,0-6 0 15,2 3 1-15,-3-1 1 16,2-1-1-16,0 2 2 16,0-10 1-16,6 1 0 15,1-3 0-15,6-6-3 0,1 0-2 16,-2-10-2-16,7-4-3 15,-9-9 1-15,-1-2 1 16,2-3 1-16,-10 7 1 16,-4 11-1-16,2 8 0 15,-9 11-3-15,3 2-6 16,0 7-2-16,0-4 1 16,-1 0 5-16,-2 21 6 0,-5 32 0 15,5-27 0-15,1-1 1 16,0 0 0-16,1-1 0 15,-4-1 0-15,4-2 0 16,6 0 0-16,-8-8 0 16,3-1 12-16,-2-2-35 15,0-4-25-15,-1-2 339 16,-6-1-245-16</inkml:trace>
  <inkml:trace contextRef="#ctx0" brushRef="#br0" timeOffset="161745.762">23397 10099 692 0,'0'-1'389'0,"0"0"-51"16,0 0-25-16,0 0-63 15,0 0-40-15,0 0-87 16,0 0-40-16,0 0-58 16,0 1-9-16,0 0 0 15,2 16 1-15,0 35 1 0,-5-28-2 16,0-2-4-16,-4-4-1 15,1-4-2-15,-1-4 1 16,2-5 3-16,0-1 1 16,3-3 2-16,0 1 1 15,1-1-2-15,0 0-1 16,-1-1-8-16,1 0-5 16,1 0-7-16,4-10-2 0,-1-11 0 15,45-29-1-15,-26 26 0 16,-2-7 1-16,2 8 1 15,0 2 4-15,-2 4 2 16,1 4-1-16,-6 5-4 16,-2 7-4-16,-7 5-3 15,-4 5 1-15,3 10 3 16,-5 0 5-16,0 11 4 16,0 1 3-16,-6 2 1 15,2 1 0-15,-1-6-1 16,-1-3 0-16,-1-4 0 15,1-3 2-15,-2-7 0 16,4-2 0-16,0-8 6 16,1 1 5-16,2-4 3 15,0 2-2-15,0 0-7 16,0 0-5-16,2-20-5 0,10-31 0 16,4 24-5-16,8-5 0 15,3-2 0-15,0 1 2 16,2 8-1-16,-4 0 1 15,-4 10 1-15,0 6-1 16,-11 8 0-16,1 5-1 16,-6 9 3-16,-2 5 2 15,-4 6 12-15,-1 2 2 0,2 5 2 16,0 1-2-16,1-2-6 16,-6-4-1-16,3-2-4 15,-8-10 0-15,15 8 0 16,-1-7-1-16,-1-4-2 15,11 3 2-15,-10-15 0 16,4 1 1-16,7-3 2 16,0-3-1-16,12 0-3 15,-2-2 1-15,6-7-1 16,-1 1 0-16,-4-8 1 16,-2 0 0-16,-4-4 3 15,-3-6 0-15,-7 1 2 16,0 2 0-16,-7 6-1 15,-3 5 0-15,-5 9-1 16,-1 4-3-16,-7 7-2 16,-3 7-1-16,-3 6 0 15,-1 2 0-15,0 0 0 0,4 6 0 16,7 0 0-16,-1 1 1 16,11 5 1-16,-1-5 0 15,1-1 0-15,5-2-1 16,0-6 0-16,3 0 0 15,2-3 1-15,4 4 0 0,-2-9 4 16,2 0-6-16,1-8-40 16,-2 0-29-16,1-5-138 15,-1-4-58-15,7-7 162 16</inkml:trace>
  <inkml:trace contextRef="#ctx0" brushRef="#br0" timeOffset="162427.569">24448 9943 939 0,'6'-4'534'16,"-5"1"-113"-16,-1 2-143 15,0 1-42-15,0 0-93 0,-1 0-37 16,0 0-56-16,-1 0-15 15,-3 13 5-15,-4 9 5 16,-17 33-6-16,16-23-5 16,0 5-15-16,-1-2-5 15,5-2-3-15,-1 1-2 16,4-11-2-16,1 1 1 16,2-7-2-16,-1-6 2 15,1-3-2-15,0-3 1 16,0-2 3-16,1-2 4 0,-1-1 8 15,0-1-1-15,0-1-3 16,0 1-5-16,0 0-10 16,0-2-1-16,-1-15-2 15,-4-23 0-15,-3 20-3 16,2 6-3-16,-7-7-2 16,-1 0-2-16,-5 7 0 15,-3 0-1-15,9 15 1 16,-7 1 1-16,7 8 3 15,0-2 1-15,-4-2 2 16,2 1 0-16,3-2 0 16,9 7-2-16,3 3 0 15,1 4 1-15,-2-7 1 16,-5-2 2-16,1-1 1 16,2 0-1-16,-2 4 0 0,4-2-1 15,3 1 0-15,-5-8 1 16,13 8-2-16,-7-4 0 15,6 0 3-15,5 3 2 16,-3-9 4-16,11 6 0 16,-11-12-2-16,4 4-1 15,5-3 1-15,0-4-1 16,4 0-1-16,4-2-2 0,-3-1-36 16,-5 1-23-16,0 3-97 15,-5 2-66-15,-5 4-450 16,2-3 446-16</inkml:trace>
  <inkml:trace contextRef="#ctx0" brushRef="#br0" timeOffset="162774.577">24690 10290 1411 0,'-3'-2'603'15,"2"4"-321"-15,-1 4-45 0,0-6-88 16,1 0-22-16,-5 17-52 16,-17 27-25-16,10-25-28 15,1 2-7-15,-3-4 8 16,-3-4 23-16,0-8 234 16,0-1-197-16</inkml:trace>
  <inkml:trace contextRef="#ctx0" brushRef="#br0" timeOffset="171209.662">25290 9968 174 0,'-1'-1'106'0,"1"0"-4"0,0 0-17 16,0 0-23-16,0-1 5 15,0 1 20-15,0 0 12 16,0 0 24-16,0 0-4 16,0 0-15-16,0 0-8 15,0 0-14-15,0 0-3 16,0 0-3-16,0 0-4 0,0-1-4 16,-1 1 2-16,0 0 11 15,0 0 2-15,0 0 7 16,1 0-2-16,0 0-16 15,0 0-7-15,-1 0-19 16,0 0-7-16,-1 1-10 16,1 0-7-16,0-2-5 15,1 2-3-15,0-1 0 16,0 0 1-16,4 0-4 16,11-2-2-16,32-8-3 15,-24 8-2-15,1-2-1 16,-2 2-1-16,-2 2-2 15,-3 1 0-15,-4 5 0 16,-4 1-1-16,-2-1 1 16,-4 2-1-16,-3 1 1 15,0-1 1-15,-4 3 3 0,-2-1 3 16,-8 1 3-16,1 3 1 16,-8 0-2-16,-1 2 0 15,-1 1-2-15,-2-2-1 16,3-3-1-16,0 0 1 15,-2-7 0-15,10 2 1 0,2-6 0 16,4-1 1 0,8-3-3-16,-3-2-4 0,4-2-2 15,2-3-4-15,11 2-1 16,-3-2 3-16,8 4 0 16,-2 0 0-16,-1 2 0 15,0 4-1-15,-2 1 1 16,-2 1-1-16,-3 3 0 15,-2 1-1-15,-1 5 0 16,-2 0-1-16,-2 4 3 16,1 1 0-16,-2 4 3 15,-1 5 0-15,0 2 1 16,-3-1 2-16,-5-4 1 16,-2-1 1-16,-6 2 3 15,-2 4-1-15,-5-3 2 16,-1-4 2-16,-1-6 9 15,-5-5 6-15,8-4 12 0,3 0 5 16,-2-6 1-16,9-3-2 16,-4-3-10-16,-3-2-7 15,4-4-11-15,-4 2-4 16,1 1-5-16,-7-7-1 16,7 5-1-16,-1 1-1 15,4-4-1-15,6 8-3 16,1-2-6-16,4 1-14 15,1 1-61-15,3 4-82 0,3 2-219 16,1-4 240-16</inkml:trace>
  <inkml:trace contextRef="#ctx0" brushRef="#br0" timeOffset="171886.477">25843 9846 821 0,'6'-35'439'15,"-4"31"-117"-15,1 1-112 16,0-3-43-16,0 5-34 16,0-1-17-16,-3 2-34 15,0 0-15-15,0 0-16 0,0 0 0 16,-1 0 10-16,0 0 3 16,0 11-5-16,-2 1-6 15,-5 33-19-15,2-32-6 16,2 3-10-16,2 2-5 15,-2-5-5-15,4-1 0 16,-2-4-2-16,0-4 0 16,3 1-2-16,-1-4-5 0,0-1-13 15,0-1-38-15,-1-1-129 16,1 1-94-16,0 0 159 16</inkml:trace>
  <inkml:trace contextRef="#ctx0" brushRef="#br0" timeOffset="172364.065">25678 9981 434 0,'-31'6'333'0,"31"-9"39"16,-3 2-124-16,7 1-29 15,-4-1-38-15,0 1-16 16,0 0-22-16,0-1-9 0,0 1-38 15,0 0-11-15,0-1-16 16,0 1-6-16,0 0 10 16,5 0-3-16,3 0-13 15,9 2-7-15,28 5-15 16,-17-2-7-16,-4-2-11 16,-3-1-5-16,1 0-3 15,-3-1-2-15,-3-1 1 16,-2 0-1-16,-5-2 0 15,1-2 1-15,-3 1-1 16,-3 0-4-16,0 0-36 16,-3-1-35-16,-1 3-152 15,0 0 214-15,0 0-40 16</inkml:trace>
  <inkml:trace contextRef="#ctx0" brushRef="#br0" timeOffset="173194.936">25619 10166 579 0,'0'-1'378'16,"0"0"-25"-16,0 1-133 15,0 0-43-15,0 0-63 16,0 0-17-16,0 0-14 16,0 0 2-16,0 0 16 0,0 0-4 15,0 0-21-15,0 0-1 16,4 3-8-16,4 2 5 16,10 2 8-16,32 14-9 15,-28-15-21 1,-4-2-10-16,-13-5-17 0,-2-4-5 15,0 9-4-15,6 1-1 16,-6 1 1-16,2 2 5 16,-11-8 3-16,0 3 1 0,-7 0-3 15,7 5-4-15,-2 3-8 16,-7-1-1-16,7 7-3 16,-10-9-1-16,1 4-1 15,0-3 1-15,4 2-2 16,-5 1 1-16,9-2 1 15,-2-3-1-15,-2-5 1 16,12 5 0-16,-4-5 0 16,4 2 0-16,1-2 0 15,-2-2-2-15,1 0-1 16,0 0 0-16,0 0 0 16,0 0-1-16,0 0-1 15,1 0 0-15,0 0 2 16,1 0 1-16,9 5 3 15,0-2 0-15,0-1 0 0,32 10 0 16,-23-11 0-16,-8-1 0 16,1 0 2-16,-4-2 0 15,4 0 1-15,4 2-1 16,2-3 0-16,-1-1-1 16,-5-2-1-16,0 0 0 15,-1 1-1-15,-2-1-2 16,-1 5-22-16,-3-1-25 15,2 5 289-15,-2 2-199 16</inkml:trace>
  <inkml:trace contextRef="#ctx0" brushRef="#br0" timeOffset="174722.247">26349 10070 305 0,'3'-2'268'15,"0"-1"35"-15,-3 2-28 16,0 0-17-16,0 0-49 16,0 0-29-16,0 0-60 15,0 0-25-15,0 1-27 16,-1 0-9-16,-1 0-7 15,-3 15-4-15,-16 34-10 0,11-24-3 16,-3 0-8-16,2 0-5 16,-1-1-6-16,0-3-3 15,2-5-4-15,-1-3-1 16,4-3-3-16,2-1 2 16,2-7-2-16,2 1 5 15,0-4 9-15,1 0-1 16,0 0 0-16,0 0-7 15,3-8-11-15,4-9 0 0,35-36-1 16,-23 30 0-16,-3-2 0 16,0-1 0-16,1 8 0 15,-4 0-1-15,-2 6 1 16,0 3-2-16,-1 5-1 16,0 1-1-16,-1 4-1 15,0 1-1-15,-2 7 1 16,1 5 1-16,-4 3 2 15,1 4 2-15,-5 2 4 16,-6-1 2-16,-2 4 3 16,-4-3 1-16,1 0-2 15,-1-1 0-15,-1-7-3 16,1 2 1-16,1-2-1 16,0-2 0-16,4-4 0 15,1-2 0-15,2-6 7 16,3-2 1-16,4-5-1 0,5-4-1 15,4-7-8-15,2-2-2 16,1-4 0-16,3-5 1 16,0 4-1-16,3 1 0 15,-1 0 0-15,-1 9-1 16,-4-2 1-16,-3 3 0 0,1 7 0 16,0 1 0-16,0 6 0 15,3 2 0-15,-5 2 0 16,-5 2 0-16,1 4 1 15,2 1 1-15,-3 4-1 16,4 0 1-16,0 6-1 16,-3 2 0-16,-9-11 3 31,1-6 2-31,0 0 2 0,-4 19 2 0,-7-5 1 16,-6-3-1-16,14-9-2 15,-11-3-1-15,6-5-1 16,5 1 0-16,2-1 1 15,5 2-6-15,-3-3-69 16,0 0-40-16,0 0-181 16,0 0-348-16,4-13 432 15</inkml:trace>
  <inkml:trace contextRef="#ctx0" brushRef="#br0" timeOffset="175215.524">26920 10063 961 0,'-1'0'480'0,"-6"1"-165"0,-3 1-115 15,1 4-40 1,0-1-28-16,-1 4-9 0,-2 0-33 16,-2 2-14-16,-4 4-19 15,-2-4-7-15,2 8-9 16,-1 1-4-16,6 0-11 15,2 2-6-15,1-13-8 16,5-1-4-16,-1-6-8 16,6 1-1-16,4 4 0 15,3 1 1-15,5 4 4 16,-2-3 2-16,5 0 0 16,-2-5 0-16,-1-6 2 15,4 0 1-15,-2-9 0 16,2-2 1-16,0-1-2 15,-1-4 0-15,-1-3-2 16,1-3 1-16,-5-2-1 0,-3 1 1 16,-6 4-1-16,-2 1-1 15,-6 4-1-15,0 4-2 16,-4 4-3-16,-2 4-2 16,-2 5-2-16,1 2 2 15,-1 3 0-15,1 1 0 16,2 4-5-16,0 1-12 15,4 0-51-15,1 3-38 0,7 0-110 16,1 0-72-16,8-2 182 16</inkml:trace>
  <inkml:trace contextRef="#ctx0" brushRef="#br0" timeOffset="175902.252">27290 9873 668 0,'5'-11'382'0,"-1"3"-57"0,0 3-51 15,-5-1-77-15,0 6-42 16,-4 3-60-16,4-3-30 16,0 0-35-16,0 0 1 15,-5 9 16-15,-9 9 10 16,-31 31 8-16,31-24 1 0,-5 5-7 16,-5-1-5-16,8 5-12 15,2 3-7-15,9-2-11 16,6-5-7-16,0-1-4 15,-4-9-3-15,9-2-4 16,-7-5-2-16,4 0-1 16,0-7 0-16,-6-4 2 15,10 10 0-15,2-7 1 16,8 6 0-16,4-6 3 16,-1-9 1-16,3-12-1 15,-1-3-1-15,9-5-3 16,0-4-1-16,-1-1 1 15,-4-4 0-15,-5 1 0 16,-5 0 0-16,-5 6 0 16,-2 5-1-16,-7 10 2 15,-1 3 2-15,-7 8-2 16,-1 3 0-16,-6 8-3 16,-3 4-2-16,-2 8 1 0,1 0 0 15,1 2-1-15,4 0 1 16,7 0-1-16,0-2 0 15,5-5-1-15,2 4 0 16,0-8-2-16,3-2 0 16,1-1 1-16,-1-2 1 15,4-3-16-15,-1 3-28 16,-2-4-67-16,2-5-41 0,1-1-116 16,1-1-90-16,4-9 232 15</inkml:trace>
  <inkml:trace contextRef="#ctx0" brushRef="#br0" timeOffset="176319.269">27803 9969 938 0,'-2'-2'525'0,"1"2"-97"15,1 0-155-15,-1 0-86 16,0 0-45-16,0 0-19 0,0 0-9 16,-4 2-24-16,-12 2-8 15,-31 36-19-15,25-26-8 16,-4-1-18-16,10 5-10 16,-5-4-13-16,-7 0-6 15,16 3-4-15,-7-5-1 16,11 4-2-16,14 4-1 15,-3-2 0-15,-2 0-2 16,6-1 0-16,-6-1 0 0,8-1 2 16,2 2 1-16,1-7 4 15,3-1 0-15,2-5 0 16,7 1 0-16,1-7 1 16,3 3-1-16,-6-5 1 15,-1-5 0-15,1 7-8 16,-5-10-12-16,-3-3-3 15,-2 3 251-15,-3-4-180 16</inkml:trace>
  <inkml:trace contextRef="#ctx0" brushRef="#br0" timeOffset="177532.739">28407 10094 277 0,'5'0'160'16,"5"-2"-6"-16,3-3-46 15,27-11 9-15,-28 8 9 16,-2 5 39-16,-4-1 13 16,-4 1 21-16,8 3 12 15,-8-2 4-15,5 2-11 16,-7 0-42-16,-1-1-28 15,0 1-60-15,0 0-19 16,0 0-27-16,-1 0-6 0,-13 3-8 16,-30 18-3-16,23-8-2 15,2 4-1-15,1 1-2 16,0-3-1-16,3 1-1 16,1-3 0-16,2-2-1 15,5 3-1-15,3-2 2 16,3-4 2-16,3 1 1 15,3 1 2-15,0-6-3 16,2 7-1-16,4-7 0 16,1 2 1-16,1-5 2 15,3 2 2-15,-2-6 2 16,0-6-1-16,5 5 0 16,3-9-1-16,-2 0-1 15,1-2-1-15,-5-11 1 0,-6 2 0 16,-6 2 0-16,-2 0 2 15,-2 9-4-15,-3 2-3 16,-1 6-4-16,-5 2-4 16,-3 2-2-16,3 1 0 15,-3 2 5-15,6 3-4 16,1-1-51-16,5 1-71 16,6 0-177-16,3-4-119 15,5 0 252-15</inkml:trace>
  <inkml:trace contextRef="#ctx0" brushRef="#br0" timeOffset="178200.897">28768 10235 386 0,'-1'0'254'15,"0"0"18"-15,0 0-51 0,0 0-53 16,0 0-10-16,0 0-17 16,-1 2-12-16,1-1-8 15,-1 5-3-15,1-3-12 16,0-3-7-16,0 0-14 15,0 0 3-15,0 0 18 16,1 0 0-16,0 0-12 16,0 0-15-16,0-1-38 15,0 0-8-15,0 0-8 16,3-11-5-16,4-8-6 16,12-32-3-16,-9 19-5 15,1 3-2-15,2-6-2 16,4 1 1-16,2 2-2 15,2 2-1-15,3 10 0 16,1 2 0-16,-2 7-2 16,-1 1 0-16,-4 7-3 0,-12-3 0 15,2 7-2-15,0 0 0 16,2 7 1-16,7 2 2 16,-7 2 2-16,5 0-1 15,-9 0 0-15,1-1 2 16,4-1-35-16,-6 0-38 15,0-5-122-15,-5-1-103 16,0 1 183-16</inkml:trace>
  <inkml:trace contextRef="#ctx0" brushRef="#br0" timeOffset="178470.255">28834 10057 593 0,'-7'1'431'16,"1"-1"12"-16,3 0-155 15,3-1-17-15,0 0-78 16,0-1-33-16,0 1-61 16,0 0-32-16,0 0-26 15,10 1-1-15,-1 0-13 0,1 0-8 16,24 5-11-16,-28-2-2 15,1 0-1-15,-1 1 9 16,-1-1-62-16,-2-2-56 16,7-2 66-16</inkml:trace>
  <inkml:trace contextRef="#ctx0" brushRef="#br0" timeOffset="179405.261">29608 9966 539 0,'-1'-1'374'16,"1"0"-12"-16,0-1-78 16,0 1-21-16,0 0-47 15,0 0-30-15,-1 0-61 16,0 0-32-16,0 0-46 16,0 1-9-16,-12 3-4 15,1 3 0-15,-40 30-4 16,30-15-4-16,1 3-4 15,-8-1-3-15,13 3-1 0,2-2-3 16,5-2-2 0,5 0 1-16,2-6 0 0,2-1-1 15,10 3-2-15,-1-4-2 16,5 4-3-16,4-2-1 16,-2-4 2-16,0-1 0 15,5-7 1-15,-2-1 1 16,-5-13 2-16,5 0-1 15,2-6-1-15,0-5-3 16,10 5-2-16,-2-4 0 16,-3-2 0-16,-4-1 1 0,-6-3 3 15,-8-3 1-15,-3 2 0 16,-3-1-1-16,-5 2-3 16,-3 1-1-16,-3 0-2 15,1 3-1-15,-3 2-1 16,1 3-3-16,-2 2-1 15,-2 4-2-15,5 8-3 16,-8 2-1-16,3 5 0 16,-1 3 0-16,-3 3-3 15,-5 2-12-15,8 5-37 16,-3 3-28-16,-3 1-87 16,9 3-41-16,-10 1-89 15,5 1 179-15</inkml:trace>
  <inkml:trace contextRef="#ctx0" brushRef="#br0" timeOffset="180166.703">29803 10296 919 0,'-1'-1'463'0,"0"0"-145"15,0 0-32-15,0 0-83 16,-1 0-41-16,1 0-57 16,0 0-21-16,1 0-29 0,0 0 1 15,1-1-3-15,14-6-6 16,27-11-16-16,-24 22-8 15,3 7-11-15,-5 0-6 16,-5-3-3-16,-4-3 0 16,-3 3 0-16,-5 0 1 15,-5 3 5-15,-5 4 5 0,-8-4 2 16,2 1 2-16,-4 1-5 16,1 1-3-16,-2-2-3 15,1 4-1-15,2-4-1 16,5-3 0-16,3 0-1 15,1-4 1-15,3-1-1 16,3-1 0-16,3 0-1 16,0-1 0-16,1-1-1 15,-1 0-1-15,0 0 1 16,1 0 0-16,0 0 0 16,0 0 1-16,0 0 2 15,0 0-2-15,5 0 2 16,12 1 0-16,31 1-1 15,-24-2 2-15,6 0 5 16,0-1 2-16,-2 0 3 16,-4-1-1-16,-8 1-5 0,4 0-3 15,-6 0-2 1,3 0-1-16,-7-1-1 0,-5 4-1 16,-5-1-4-16,0-1-4 15,-1 0 257-15,0 0-192 16</inkml:trace>
  <inkml:trace contextRef="#ctx0" brushRef="#br0" timeOffset="182293.658">30739 10203 195 0,'2'-2'184'0,"2"-1"72"16,-2 1-26-16,1 0-30 0,-2 0-19 16,-1 1-24-16,0 0-6 15,0 0-20-15,0 0-9 16,0 0-15-16,0 0-8 15,0 0-20-15,0 0-10 16,0 0-26-16,0-1-7 16,-1 1-4-16,0 0-3 15,-3 1-1-15,-13 5-2 16,-29 9-7-16,28-3-1 16,-2-6-6-16,1 1-3 15,4 4-3-15,-1-3-3 0,8 8-2 16,-1-8-1-16,-4 2-3 15,8 4 0-15,-4-5 0 16,0 3 2-16,9 2 1 16,1-2 3-16,3 4 0 15,-1-3 0-15,5 0 0 16,-8-4-1-16,4-3 2 16,6 0 0-16,-5-6 4 15,9-3 2-15,5-2 2 16,1-3 0-16,6-6-3 15,1-1-2-15,-3-7-3 16,3-1 0-16,-3 1 0 16,-5-4 0-16,0 5-1 15,-7 2 0-15,-6 5 0 0,-2 5 1 16,-5 8-4-16,-2 2-2 16,-3 3-2-16,5-3-2 15,0 0 3-15,0 0 2 16,-5 4-1-16,1 6 0 15,2 4 0-15,-27 24 0 16,30-25 0-16,0 0 1 0,4 1 1 16,2 3 0-16,0-5 0 15,1 1 0-15,0-1 5 16,-2-2-8-16,1 0-49 16,-1-1-34-16,-2-6-115 15,3-2-80-15,-3-1 179 16</inkml:trace>
  <inkml:trace contextRef="#ctx0" brushRef="#br0" timeOffset="183170.762">31070 10097 658 0,'-10'3'463'0,"8"-4"18"16,1 2-197-16,5 3-125 0,-4-4-46 16,0 0-12-16,0 1 0 15,0 11-13-15,-1 4-3 16,-1 38-12-16,-7-34-6 16,5 7-14-16,-3-2-8 15,-6-7-11-15,5 1-6 0,8-1-11 16,-13-8-3-16,9 1-5 15,7 2-2-15,-13-13-1 16,14 3 1-16,-1-3 9 16,-9-5 0-16,12-1 0 15,-4-3-3-15,5-7-13 16,5 2-1-16,4-11-7 16,2-4-5-16,5-1-10 15,1-6-2-15,1 6 4 16,1 5 4-16,-4 6 11 15,-2 9 1-15,-7 7 2 16,-3 2-2-16,-6 5 1 16,-2 3 1-16,-2 4 3 15,1 2 1-15,-1 2 3 16,1 3-1-16,3-4 0 0,1-2-1 16,6-5 1-16,5 1 1 15,7-2 0-15,5-3-1 16,6 0 0-16,1-3 1 15,-7-7-1-15,-5-2 1 16,-5-5 0-16,4-3 1 16,-10-1 1-16,7-1 1 15,-3-2-2-15,-7 0-1 16,1 5-2-16,-2 3-1 16,-4 4 3-16,-1 2 4 0,2 3 9 15,-5-2 5-15,-5 1 4 16,2 1-3-16,-4 3-7 15,-2 0-3-15,2 2-5 16,-10 0-4-16,4 3-1 16,1 6 0-16,-1 4-2 15,9 5 2-15,-7 1-1 16,-7-1 1-16,3 3 0 16,3 3 0-16,7 5 0 15,4-3-1-15,1 0 0 16,-2-6 0-16,-3-4-1 15,2 2 1-15,8-3 0 16,-5-6 0-16,14 3 2 16,-5-6 1-16,-3-5 1 15,13 4-1-15,-10-9 0 0,15 2-1 16,-2-6-2 0,-4-5-9-16,5 2-34 0,-4-1-21 15,-2 1-86-15,0-1-32 16,0 4 111-16</inkml:trace>
  <inkml:trace contextRef="#ctx0" brushRef="#br0" timeOffset="184531.414">28719 10556 565 0,'0'-1'328'0,"0"0"-35"15,0 0-39-15,0 0-54 16,0-1-20-16,0 1-30 15,0 0-19-15,0 0-38 16,0 1-18-16,-1 0-26 16,0 0-4-16,0 0 1 0,-1 2 0 15,-1 10 1-15,0-1-4 16,-10 31-7-16,8-31-6 16,1-1-11-16,4 0-4 15,0-5-6-15,-1-2-3 16,1-3 2-16,-1-1 6 15,1 0 6-15,0 0 2 16,0 0-3-16,0 0-6 0,3-14-7 16,11-28-3-16,-8 22 0 15,-2 4-1-15,-1 3-1 16,0 6 0-16,-6 2-2 16,0 2-3-16,-4 4-4 15,-3 3-2-15,-5 4 2 16,-2 3 0-16,-5 4 5 15,4 4 1-15,6 4 0 16,0 3 1-16,6 1 0 16,-6-7 0-16,1 3 1 15,-3-4 0-15,-1-6-1 16,7 4-1-16,-2-8-1 16,9 6 1-16,3-1 1 15,3-1 0-15,5 4 1 16,0-9 0-16,4 2 1 0,-4-1 0 15,-2-4 1-15,5 2-1 16,-2-5 2-16,3-1 0 16,1-5 1-16,-4-3 0 15,8 0 1-15,-6-2-2 16,4 1-36-16,1-2-28 16,-3-1-89-16,3-1-69 15,-2 0 139-15</inkml:trace>
  <inkml:trace contextRef="#ctx0" brushRef="#br0" timeOffset="185085.515">29023 10601 1065 0,'0'-6'461'0,"0"4"-251"16,-2 1-40-16,1 1-66 16,0 0-20-16,-2 1-19 15,-7 5-6-15,-5 16 0 16,-27 27 1-16,23-24-3 0,1-9 0 15,0 0-5-15,5 0-4 16,7-5-12-16,3 6-7 16,6-4-11-16,4-3-7 15,7-1-4-15,5 1 0 16,-1-5 0-16,7 1 1 0,-5-6 0 16,-3-2 1-16,-2-5-1 15,-4-3 1-15,7-3 2 16,-9-5-1-1,6-3 1-15,-2 1-2 0,-9-6-1 16,7 3-1-16,-11-3-1 16,-2 0-1-16,-5 4-3 15,-5 2-2-15,6 9-4 16,-2 5-2-16,-3 5-4 16,9 4 0-16,-10 2 1 15,-3 2 1-15,5 2-9 16,-6-1-16-16,5 5-35 15,4-3-30-15,-3-2-105 16,3 3-75-16,7-1 173 16</inkml:trace>
  <inkml:trace contextRef="#ctx0" brushRef="#br0" timeOffset="185708.185">29313 10587 1315 0,'0'-3'565'0,"-1"-1"-319"15,4 3-46-15,-3 0-87 16,0 0-16-16,0 0-28 15,0 0-14-15,0 1-28 16,-2 0-5-16,1 2-1 16,-3 19 2-16,-15 29 0 15,9-25-4-15,-2 2-8 16,0-1-3-16,0-3-2 16,-1 0-2-16,4-3 0 15,2-5 0-15,0-5-1 16,3-1 0-16,2-5-1 15,2-1 3-15,1-3 5 0,-1-1-1 16,0 0-3-16,0 0-4 16,4-9-13-16,4-8-6 15,37-29-8-15,-26 21-3 16,4 2 4-16,1 1 5 16,4 2 9-16,-2 0 5 15,6 6 3-15,-7-4 1 16,-2 7-1-16,-5 7 0 15,-6 5-1-15,3 4 0 0,-6 8 1 16,-7 1 2-16,-8 4 4 16,3 4 3-16,-10-2 1 15,13 9 0-15,-1-4-2 16,-12-5-2-16,13 3 0 16,-8-6-1-16,2-3-1 15,4 1 1-15,-10-10 1 16,8 2-3-16,-1-4-31 15,-2-2-21-15,3 0-101 16,-1-2-64-16,1-1 136 16</inkml:trace>
  <inkml:trace contextRef="#ctx0" brushRef="#br0" timeOffset="186301.365">29790 10624 701 0,'-1'2'423'16,"1"0"-36"-16,1 2-137 0,-1-4-78 15,0 0-27-15,0 0 4 16,0 0 9-16,0 0-5 15,0 0-10-15,-1 0-35 16,0 0-23-16,0 0-39 16,-9 0-13-16,-12-2-19 15,-33 1-6-15,31 6-5 16,-2-4 0-16,7 4-2 16,-1 1-1-16,7-5 0 15,3 3-4-15,2 0-9 16,4-3 0-16,2 5 0 15,13 5 2-15,1-2 9 16,4 5 1-16,6-1-1 16,-8-4 2-16,4 5-1 15,0-5 1-15,-1 6 0 0,-3-3 0 16,-3 2 0-16,-4 1-1 16,-7-6 0-16,0 5 0 15,-4-2 0-15,-2-3 1 16,-3 4 1-16,-2-4 2 15,-2-1 2-15,-2-1 0 16,-2-2 1-16,1 1 0 16,-6-6 0-16,5 0 0 15,-1-5 0-15,8 0-1 0,4 0-1 16,0-4 0-16,4-1-12 16,-8-4-16-16,4 1-62 15,1-2-63-15,3 2-167 16,3 2 194-16</inkml:trace>
  <inkml:trace contextRef="#ctx0" brushRef="#br0" timeOffset="186939.044">30003 10649 735 0,'0'0'473'0,"-1"-4"-34"16,3 4-175-16,-2-1-31 16,0-1-63-16,0 1-15 15,0 1-49-15,0 0-25 16,0 0-38-16,-1 1-9 15,-2 8-8-15,-4 4-1 0,-18 30 0 16,6-32-4-16,9 7-7 16,-1-1-3-16,0-1-6 15,11 5-1-15,-5-5-1 16,10-1-1-16,0-4 1 16,1-1 0-16,6 2-1 15,-8-3 2-15,-4-7 0 16,8 2-1-16,-5-4 2 15,6-4-2-15,8-1-5 16,-5-4-6-16,7-2-14 16,4 0-8-16,-4-6-4 15,3-3 1-15,2-5 12 16,-7-8 6-16,5 1 9 16,0 3 3-16,-8 4 2 15,0 7-1-15,-7 11 1 0,-7-2 1 16,0 10 0-16,-3 8 1 15,-4 2 3-15,-3 4 3 16,-2 6 3-16,-3 0-1 16,3 1-2-16,3 3-2 15,0-4-2-15,4-2-1 16,1 0 0-16,2-2-1 16,2-1-1-16,4-4 0 15,4-1-29-15,1-4-23 0,4-4-100 16,-1-3-70-16,4-3 137 15</inkml:trace>
  <inkml:trace contextRef="#ctx0" brushRef="#br0" timeOffset="187965.878">30488 10623 826 0,'-13'9'461'0,"8"-6"-64"16,3 1-147-16,5-1-86 15,-1-1-25-15,-2-2-32 0,0 0-4 16,0 0-34-16,0 0-17 16,-1 11-18-16,-3 5-2 15,-7 36 5-15,-2-31 0 16,-7-4-8-16,4 2-5 15,1-1-11-15,2-2-2 16,4 1-3-16,3-5-1 16,0-7-1-16,2 0 0 15,3-5 9-15,2 0 1 0,-1-1 0 16,0 0 0-16,13-7-20 16,7-3-12-16,39-42-50 15,-36 25-28-15,10 0-20 16,1-1 6-16,-11 4 46 15,3 4 26-15,-10 6 29 16,-4 11 3-16,-2 9 9 16,-4 3 14-16,-4 9 26 15,-2-3 12-15,-8-1 12 16,5 7-5-16,-6-3-13 16,-1 4-12-16,-1 1-15 15,-4-4-6-15,12 3-9 16,-9-5-2-16,7 1-2 15,1-1-2-15,-6-7-1 16,10-1 1-16,2-3-1 16,-3-2 3-16,6-3 9 15,-5-1 2-15,0 0-1 0,2 0-3 16,11-1-12-16,7-16-13 16,32-30-28-16,-24 22-14 15,7-4-27-15,-4-4 2 16,3 3 27-16,-3 2 11 15,-7 6 39-15,0 11 19 0,-5 7 25 16,-12 3 9-16,1 10 14 16,-7 4 2-16,-7 1 2 15,5 11 2-15,-5 0-11 16,-3-3-10-16,2 1-20 16,0-2-8-16,-1-3-8 15,3 2-3-15,5-1-4 16,0-3-1-16,4-2 0 15,1 1-1-15,8-4 0 16,-2-4 2-16,4-3 1 16,5-6 1-16,2-5-2 15,6-3-2-15,2-5-2 16,8 1-2-16,-1-6 1 16,-2-3 1-16,4 4 2 15,-14-8 0-15,-9 8 0 16,-7-2 0-16,-14 3-4 0,-3 15-3 15,-15-2-2-15,0 9 0 16,-13-2 1-16,-4 4 3 16,12 10 1-16,-2-4 0 15,24 12 2-15,1-5 1 16,2 1-1-16,9 5 0 16,-6-3 0-16,2 4 1 15,0-2 0-15,3 0 0 0,3-1-1 16,-4-4-5-16,14-4-23 15,-7-7-14-15,12-7-56 16,9-1 345-16,3-7-202 16</inkml:trace>
  <inkml:trace contextRef="#ctx0" brushRef="#br0" timeOffset="188784.238">31824 10479 386 0,'49'-8'304'15,"-38"4"18"-15,-7 2-48 16,-2 1-17-16,8 1-29 15,-11 0-14-15,-5 0-40 16,5 0-23-16,0 0-33 16,1 0-14-16,-1 0-15 15,0 17-5-15,-11 36-21 16,-1-24-11-16,2 9-16 16,-3 2-5-16,-7 3-9 15,2-7-4-15,0 1-4 16,-6-7-3-16,10 0-1 15,0 5-3-15,4-13 0 16,4-1-1-16,3-11 1 0,3-3 5 16,1-7 14-16,3-3 0 15,6-7-1-15,2-8-5 16,0-3-18-16,-3-4-4 16,-2 1-11-16,-5-2-4 15,-5 5-5-15,-5-3 0 16,-10 7 3-16,-3 3 3 15,-8 4 6-15,-4 7 1 16,-12-2 4-16,5 9 1 0,4 0 1 16,-3 2 2-16,14 4-2 15,-8-7 1-15,6 5 0 16,8 4-1-16,-1-1 1 16,10 5-1-16,5-1 3 15,3 1 4-15,4 3 7 16,5 1 3-16,8 3 3 15,3 0-3-15,4-4 1 16,3-3-1-16,6-3-1 16,6-5 0-16,5-6-2 15,2-5 0-15,-3-9-1 16,0-5 1-16,1 0-17 16,-1-2-9-16,-4 3-70 15,-3 4 330-15,-20 7-200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59:39.26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2610 7294 2580 0,'0'19'3'16,"1"-5"0"-16,-2-8 1 16,1 1 6-16,1-3 13 15,-1-9-20-15,-1-8-63 16,4-10 46-16</inkml:trace>
  <inkml:trace contextRef="#ctx0" brushRef="#br0" timeOffset="1349.482">2590 6811 388 0,'4'-11'255'0,"1"2"10"15,0 2-32-15,-1 2-67 16,-1 3-17-16,-1 0-28 16,-2 2-10-16,0 0-19 15,0 0-17-15,0 0-23 16,0 0-1-16,0 0 16 16,0 0 12-16,0 0 10 15,0 2-2-15,-1 12-17 16,0 1-7-16,-6 27-16 15,3-25-6-15,1 1-12 16,2 5-2-16,0 5-3 16,-2 0-1-16,1 6 1 15,-3 3-1-15,2 4 0 16,1 4 1-16,0-5-1 0,1-1-2 16,0-8-2-16,1-3-2 15,0-9-1-15,1-2-1 16,0-10-3-16,-1-1 0 15,2-5 4-15,-2-1 1 16,0-1 3-16,0 0-10 16,0 0-78-16,1-4-89 15,6-11 96-15</inkml:trace>
  <inkml:trace contextRef="#ctx0" brushRef="#br0" timeOffset="2672.703">7261 6708 462 0,'2'-1'313'15,"0"0"-8"-15,-2-1-62 16,0 1-12-16,0 0-29 16,-2-1-15-16,1 1-32 15,0 0-9-15,0 0-27 0,0 1-14 16,0 0-20-16,0 0-14 16,0 0-15-16,-6 10-5 15,-5 15-7-15,-17 31-4 16,23-20-9-16,-2 6-4 15,2 2-9-15,2-1-3 16,1 8-5-16,1-3-3 16,0 1-1-16,0 0 0 0,0-7-1 15,-3-4 0-15,4-8 1 16,-4-5 0-16,-2-10 1 16,5-2 5-16,-1-11 3 15,-1-7-15-15,3-14-99 16,-3-10-77-16,5-6 100 15</inkml:trace>
  <inkml:trace contextRef="#ctx0" brushRef="#br0" timeOffset="5269.665">11516 6829 457 0,'4'2'322'0,"-3"-2"-4"16,2 1-64-16,-3-1-23 15,0 0-37-15,0 0-21 16,0 0-39-16,0 0-19 15,-1 0-42-15,0 0-17 0,0 0-23 16,-1 4-7-16,-6 15 0 16,-14 30 2-16,7-25 4 15,-3 2 0-15,1 4-3 16,-4-5-5-16,1 0-3 16,5-4-4-16,3-5-2 15,2-1-1-15,2-5-4 16,1-2 1-16,1-3 3 15,2-5 2-15,2 0 3 16,1-3-4-16,1 1-8 16,0 1-5-16,0 0-4 15,0 0-1-15,2-1-2 16,6-3 1-16,-7 3-3 16,6-2-1-16,6-1 0 15,31-2-1-15,-22 12 2 0,2 4 2 16,7 0 1-16,2-1 3 15,-5-1 0-15,2-1 1 16,-5-2 4-16,-3-2-2 16,-7-3 3-16,8 0 0 15,-4-4 0-15,1-3 2 16,10-1-28-16,-7-3-38 16,3-1-128-16,0-2-95 0,-6 2 168 15</inkml:trace>
  <inkml:trace contextRef="#ctx0" brushRef="#br0" timeOffset="5712.047">11989 6700 1068 0,'2'-9'524'16,"-7"6"-175"-16,-2 4-124 15,2 7-101-15,-3 5-48 16,-3 12-45-16,2 7 0 0,-2 11 5 16,1 6 6-16,-1 6 2 15,-2-4-1-15,-1 2-9 16,0-3-7-16,5-4-12 16,-2 0-2-16,1-3-2 15,0-2-2-15,-4-8 0 16,4-3 1-16,3-12 3 15,1-9 10-15,2-10-23 16,1-7-55-16,3-17-465 16,5-3 364-16</inkml:trace>
  <inkml:trace contextRef="#ctx0" brushRef="#br0" timeOffset="7145.321">15892 6753 421 0,'41'-34'272'0,"-32"26"2"15,-2 1-23-15,-7 1-39 16,7 0-21-16,-9 0-37 16,2 3-19-16,7 2-40 15,-9 0-18-15,9 1-27 16,-3 2-14-16,-8-1-15 15,3 3-7-15,-9 5-3 0,0 4 0 16,2 9 1-16,-4 4 3 16,1 12 1-16,-1 2-2 15,-5 7-1-15,3 1-3 16,-5-9 0-16,3 0-2 16,1-10 0-16,-1-6-1 15,3-5 0-15,-1-5 1 16,5-6 4-16,1-2 5 15,5-6 12-15,-2-3-1 16,4-9-2-16,1-2-5 0,1-4-14 16,6-3-3-16,2 2-5 15,4 2-3-15,2 2-2 16,-1 1-2-16,3 8-5 16,-2 4-3-16,2 8-3 15,1 8 2-15,1 4 5 16,-2 2 5-16,2 4 4 15,1-3 2-15,-2-4 2 16,3 0 0-16,-2-8 3 16,-1 0-1-16,-2-5 5 15,1 0 1-15,2-3 4 16,-2-3 3-16,9-5-64 16,-2-6-63-16,1-2-247 0,-1-3 223 15</inkml:trace>
  <inkml:trace contextRef="#ctx0" brushRef="#br0" timeOffset="7558.616">16373 6610 1165 0,'-2'-13'532'0,"0"9"-244"15,-3 0-66-15,3 10-102 16,-5 6-48-16,-3 11-51 15,1 11-1-15,-4 12 6 16,3 9 0-16,-2 14-2 16,-2-1-3-16,-1-4-3 0,0-3-2 15,-1-12-3 1,0-2-1-16,1-4-1 0,-1-6 1 16,1-5 0-16,2-5 2 15,4-9 2-15,2-5-14 16,0-13-108-16,4-5-232 15,5-10 221-15</inkml:trace>
  <inkml:trace contextRef="#ctx0" brushRef="#br0" timeOffset="32477.281">19712 7460 503 0,'34'-30'332'0,"-35"27"33"15,-2-1-115-15,0 1-73 16,3 2-32-16,-1 1-59 0,0 0-16 16,1 0-22-16,-1 0-4 15,1 0 1-15,0 0 4 16,1 8 6-16,2 6 0 15,16 33-4-15,-16-32-4 16,2 8-14-16,-1 2-7 16,-3 3-6-16,1 1-4 15,2 2-3-15,-4-2 0 16,2 2-2-16,-1-5 0 16,2-4-1-16,-3-3-1 0,2-8 2 15,2-1 0-15,-3-8 6 16,4-1 7-16,0-4 3 15,-5 2 1-15,0-1-7 16,0-1-7-16,7-18-5 16,13-25-2-16,-9 21-2 15,-2-1 0-15,1-3-2 16,5-2 0-16,3-3 0 16,0-7 1-16,7-5-1 15,3-3-1-15,3-6-1 16,4 3 0-16,-5 7-1 15,-1 5 0-15,-9 14-2 16,-3 9-1-16,-3 9-3 0,-3 5-29 16,-4 3-84-16,-2 5-87 15,-2 8 120-15</inkml:trace>
  <inkml:trace contextRef="#ctx0" brushRef="#br0" timeOffset="33188.489">20219 7568 830 0,'0'-3'380'16,"0"1"-168"-16,0 1-34 15,0 0-54-15,2-1-18 16,2 0-24-16,2 0-7 16,2 2-14-16,5 2-8 15,25 11-10-15,-30-8-6 16,7-1 1-16,-5-4 2 16,6-1 4-16,3-4 1 15,-5-5-4-15,4-4-7 0,3-3-9 16,-4-3-5-16,1 0-7 15,-1-2-1-15,-5 5-2 16,-1-3 0-16,-2 4 1 16,-7 4 0-16,-2 1 6 15,-2 4 2-15,-8 7-6 16,-2 0-2-16,-5 9-9 16,-1 3-4-1,9-7-1-15,1 2-2 0,-25 25 2 16,4 4 0-16,-1 2 0 15,13-9 2-15,3-3 1 16,-5-1 0-16,7 1 3 16,5-1 1-16,4 3 0 15,2-3 1-15,2 0 0 16,8 0 1-16,-3-7 0 16,6-2 2-16,-1-6 0 0,3-3 2 15,3-9 3-15,-1-7-6 16,12-9-55-16,-2-4-54 15,14-4-217-15,6-1 202 16</inkml:trace>
  <inkml:trace contextRef="#ctx0" brushRef="#br0" timeOffset="33860.711">21189 7408 832 0,'0'-5'481'16,"0"1"-91"-16,0 3-166 15,0 0-39-15,0 0-72 16,-1 0-20-16,0 0-25 0,0-1-10 16,-2 1-6-16,-12 1 0 15,-4 4 0-15,-33 12-5 16,27-6-14-16,-4 1-6 16,-3 0-13-16,-2-7-2 15,3 6-3-15,6 0-3 16,0-5-1-16,8 4-2 15,5-4-2-15,0-3-1 16,12 2-2-16,-4 0-3 0,4 3-2 16,6-3-1-16,-4 1-2 15,6 0 0-15,7 0 2 16,-1 3 2-16,13 4 5 16,1-1 1-16,-2-1 0 15,1 1 1-15,-4-2-1 16,-1 2 1-16,-4 2-1 15,-3 2 0-15,-3 0 1 16,-5-2 1-16,-7 0 3 16,-4 0 2-16,-7 0 2 15,0-1 1-15,-5-1 0 16,-5-3 1-16,-5-2 1 16,-2 1-2-16,-2-4 0 15,-1 1-2-15,5-2-1 16,1-2 0-16,4-2 0 0,3-1 0 15,3-4 1-15,2-5-1 16,6-1-5-16,2-4-13 16,0 1-66-16,1 0-51 15,1 5-192-15,7 4 199 16</inkml:trace>
  <inkml:trace contextRef="#ctx0" brushRef="#br0" timeOffset="34487.225">21763 7354 875 0,'1'3'449'0,"-1"4"-104"16,-8 0-80-16,6 0-54 0,-9 1-28 16,1 3-37-16,0-3-19 15,-11 4-31-15,3-2-9 16,-9-4-24-16,-2-2-9 15,0 0-19-15,-3 1-8 16,0-2-12-16,1 2-4 16,0-2-5-16,5-3-1 0,8 4-3 15,3-2-1 1,8 2-2-16,2 1-3 0,3-4-4 16,6 4-2-16,5-2-2 15,3 2 0-15,7 0 4 16,1 2 1-16,6 5 4 15,1 0 2-15,1 3 0 16,-2 1 0-16,-3 2 0 16,-1-2-1-16,-9 6 2 15,-5 0 1-15,-7-1 2 16,-5 5 1-16,-7-3 1 16,-3 1 1-16,-7-1 0 15,-3-2 2-15,-6-4 0 16,0-5 1-16,-8-4 0 15,5-1-1-15,1-4-1 16,3-1 0-16,5-5 1 16,3-5-5-16,2-4-21 0,0-3-23 15,6-11-183-15,-1-2 154 16</inkml:trace>
  <inkml:trace contextRef="#ctx0" brushRef="#br0" timeOffset="35609.272">21928 7544 631 0,'-6'-3'329'0,"1"0"-87"0,-2-2-42 15,6 4-71-15,-1-1-19 16,0 1-21-16,1 0-4 15,0 1-6-15,0 0-4 16,0 0-9-16,1 0-7 16,2 1-11-16,18 7-5 15,29 6-13-15,-27-9-2 0,2-5 0 16,-1 0 1-16,1-1 1 16,3-3-3-16,-2-2-3 15,1-3-1-15,-4-3-3 16,-7-1-1-16,-4 2 0 15,-6-1 6-15,-8 1 9 16,1 1 2-16,-10-1-2 16,0 3-10-16,-4 4-17 15,-6 3-6-15,-2 5-5 16,-6 1-1-16,2 6 0 16,-1 3 1-16,0 3 0 15,1 3-1-15,3-1 1 16,3-1 1-16,7 0 1 15,2 1 1-15,9 0 0 16,1 0 1-16,4-1-1 16,4 3 1-16,1 0 1 0,6 2 4 15,4-1 5-15,3-2 2 16,5-3 2-16,0-4-1 16,4-7-3-16,0-3 0 15,5-5 0-15,-1-5 1 16,1-5 1-16,3-2 0 15,-3-5-2-15,-4 0 0 16,-1-1-20-16,-8 5-24 0,-3-3-101 16,-1 4-68-16,0 4-281 15,-4-1 303-15</inkml:trace>
  <inkml:trace contextRef="#ctx0" brushRef="#br0" timeOffset="36044.604">22716 7000 1056 0,'0'-9'522'16,"0"12"-197"-16,-8 5-113 0,-2 6-91 15,4 8-39-15,-10 8-18 16,5 8-9-16,-1 12-19 15,-3 5-4-15,3 8-7 16,-1 1 1-16,1-2-1 16,-1-3-1-16,-3-12-3 15,3-2-3-15,-2-8-6 16,1-4 0-16,0-5 1 16,5-3 0-16,0-8 7 15,0-3-4-15,4-7-51 16,0-5-51-16,3-6 50 15</inkml:trace>
  <inkml:trace contextRef="#ctx0" brushRef="#br0" timeOffset="37352.044">23245 7317 570 0,'-3'-1'317'0,"6"3"-45"15,-8-2-48-15,4 0-52 16,0 0-20-16,0 0-24 16,0 0-15-16,0 2-8 15,-5 7 1-15,1-2-4 16,-1 2 0-16,-48 25-18 16,27-28-12-16,-7-4-29 15,-1 1-14-15,1 2-16 16,-2 0-3-16,1 5-4 15,0-7-2-15,6 4-2 16,1-2-1-16,10 1-1 16,4-1-1-16,5-3-1 15,4 3-3-15,6-3-1 16,3 6-2-16,5 2-1 16,7 0 3-16,5 4 2 0,5 0 3 15,6 1 1-15,-1-1 0 16,-1 2 1-16,1 1 0 15,-4 3 0-15,-3 2 0 16,-6-2 0-16,-6-1 0 16,-8-1 3-16,-4-1 1 15,-5 3 6-15,-4-1 3 16,-5-2 8-16,-2 0 9 16,-7-4 16-16,1-1 6 0,-2-6 5 15,-4-2-5-15,2-4-16 16,-3-4-9-16,2-1-12 15,4-2-5-15,-4-1-3 16,4-2 0-16,6-1-33 16,2-1-21-16,6-3-105 15,0 2 93-15</inkml:trace>
  <inkml:trace contextRef="#ctx0" brushRef="#br0" timeOffset="38549.593">24215 7148 463 0,'9'-11'328'16,"-3"0"3"-16,1 5-115 16,0 1-28-16,-7 2-42 15,-1 1-10-15,-5 2-43 16,5 0-19-16,0 0-31 16,-1 0-5-16,-3 22 21 0,-15 36 9 15,13-11 13-15,-9 3-1 16,-3 9-18-16,-1 1-11 15,-6-9-20-15,-2-3-6 16,3-11-11-16,2-3-2 16,6-8 0-16,3-7 0 15,8-6 3-15,0-6 6 16,3-8 2-16,1-6-3 0,1-9-6 16,1-4-8-16,3-3-11 15,8-6-6-15,10-5-12 16,6-6-2-16,14-11 2 15,-5-3 4-15,3-4 10 16,3 1 2-16,1 9 3 16,7 4 0-16,-3 11 1 15,-3 8-1-15,-11 10 0 16,-6 7 0-16,-8 7-1 16,-4 3 1-16,-7 10 6 15,-3 5 2-15,-5 13 5 16,-4 8 2-16,-7 13-3 15,-2 4-1-15,-4 7 2 16,1-1 0-16,-2-9 0 16,1-4 0-16,1-13-1 15,2-1-2-15,2-10 0 0,2-3 2 16,6-8 4-16,-2-5 3 16,3-5 4-16,0-3-9 15,-4-5-37-15,-1-3-48 16,0-6-182-16,1-5 168 15</inkml:trace>
  <inkml:trace contextRef="#ctx0" brushRef="#br0" timeOffset="38820.47">24194 7338 938 0,'-9'3'504'16,"4"-2"-142"-16,0 0-104 16,5 4-26-16,7-2-70 15,6 0-22-15,1 0-43 16,9-3-18-16,5 0-18 16,5 0-11-16,7-3-22 15,-7-1-8-15,-1-1-8 16,-2 0-3-16,-3-3 1 0,-1 1-13 15,-2-1-90-15,-1-2-55 16,-2-5 83-16</inkml:trace>
  <inkml:trace contextRef="#ctx0" brushRef="#br0" timeOffset="39533.718">25464 7080 901 0,'-2'-2'503'16,"-6"-1"-112"-16,-1 3-178 15,-2 5-41-15,-1 4-64 16,1 9-10-16,-2 9-27 16,-2 3-12-16,-1 14-15 15,-1 4-7-15,-1 6-4 0,3 3-3 16,-3-4-7-16,-3-5-3 15,4-6-7-15,1-5-1 16,4-8-3-16,5-1-1 16,7-8 1-16,-6-6 3 15,6-8 13-15,-1-4 6 16,-6-10 2-16,1-4-1 0,3-12-33 16,-1-6-22-16,3-6-38 15,3-6-16-15,0 3-15 16,0-5-6-16,0 4-1 15,-1 2 1-15,-6 5 28 16,0 8 20-16,-6 12 29 16,-6 3 12-16,2 9 3 15,-2 2 0-15,-8 5 5 16,6 4 1-16,-6 3 7 16,1 0 4-16,9 4 19 15,-2 0 8-15,6-3 12 16,1 1 0-16,6 0-9 15,4 1-2-15,5 1 9 16,9-1 0-16,13-4-1 16,7-2-6-16,14-6-18 0,-1-5-4 15,10-8-5-15,-1-4-1 16,-4-9 0-16,1 0 2 16,-10-7-3-16,-4-6-52 15,-4-4-14-15,-2 3 27 16</inkml:trace>
  <inkml:trace contextRef="#ctx0" brushRef="#br0" timeOffset="40210.754">26105 7055 1200 0,'2'-4'520'0,"-2"4"-298"16,2 3-51-16,-3-3-92 15,0 0-19-15,-4 14-11 16,-2 7-6-16,-6 36-11 16,11-23-3-16,-8 9-6 15,-4 4-3-15,-1 1-1 16,-1 0-2-16,-2-6-3 16,0-7-2-16,6-5 1 15,-5-8 0-15,5-10 5 16,5 0 4-16,-1-12 2 0,3 0-10 15,2-2-49-15,-1-12-39 16,5-2-114-16,1-5-102 16,7-8 186-16</inkml:trace>
  <inkml:trace contextRef="#ctx0" brushRef="#br0" timeOffset="40994.776">26020 6974 784 0,'-8'-3'395'0,"1"3"-121"15,6 2-45-15,2 0-80 16,-1-2-36-16,0 0-34 16,0 0-15-16,24 1-6 15,34 37 4-15,-29-27-7 0,5-5-2 16,4 2-10-16,3-2-5 16,6-1-14-16,0-2-5 15,-10-3-9-15,-5 2-1 16,-11 1-3-16,-5 4-3 15,-9 1 0-15,-6 0 4 16,-3 5 3-16,-7-3 3 16,-5 5 1-16,-3 0-3 15,-8 1-2-15,-2 2 0 0,-6-4 0 16,0-1 1-16,0-3 1 16,1-3 0-16,2-5 0 15,6 0 0-15,-1-4 0 16,8-2 0-16,4-2 0 15,1 0-3-15,6 0-7 16,0 2-5-16,6 1-7 16,2 0-2-16,11 2 1 15,0 1 3-15,10 1 5 16,3 5 0-16,11 1 3 16,6 3 1-16,2 3 2 15,-3 3-1-15,-8 4 0 16,-2 3 0-16,-7 6 0 0,-6-1 0 15,-6 6 8 1,-7-1 3-16,-8-4 5 0,-2-2 3 16,-10-5 0-16,-5-2 1 15,-4 2 3-15,-4-2 1 16,-8-1 8-16,-1-4 5 16,-5-5 5-16,-1-4 2 15,9-5-3-15,1-5-5 16,0-9-6-16,-6-2-4 0,-1-9-8 15,3-1-4-15,9-4-8 16,9 2-7-16,5-5-23 16,7 3-20-16,5 0-50 15,1 1-51-15,6 6-122 16,1 2 165-16</inkml:trace>
  <inkml:trace contextRef="#ctx0" brushRef="#br0" timeOffset="47964.512">20657 8383 302 0,'2'-4'189'0,"-1"1"3"0,2 1-13 15,-2-3-17-15,2 2-11 16,3-3-23-16,0 2-2 16,-2 1-14-16,0 0-4 15,-4 0-9-15,0 1-6 16,0 1-13-16,2-1-11 0,0 0-15 15,-1 1-9-15,-1-1-14 16,0 1-2-16,0 0-2 16,0 0 1-16,0 1 3 15,0 0-1-15,0 0 3 16,0 0 2-16,0 0-6 16,0 0-2-16,0-1-12 15,-1 0-7-15,1 0-4 16,0 0-3-16,0 0-1 15,0 0 0-15,0 0 0 16,0-1 0-16,0 1 0 16,0 0 1-16,0 0 1 15,0 0-1-15,0 0 1 16,0 0-1-16,0 0 0 16,0 0 1-16,0 0 0 0,0-1 0 15,0 1-1-15,0 0 0 16,-1 0-2-16,0 0 3 15,0 0 9-15,0 0 2 16,0 0 4-16,1 0-2 16,0 1-3-16,-2 0-1 15,1 2-2-15,-2 15 0 16,-8 29-3-16,7-20-1 16,-4 1-1-16,-1 4 0 15,-3 7-1-15,-2-3 0 0,-1 6-1 16,0 1 1-16,0 4-1 15,0 0 0-15,1-5 1 16,-2-3 0-16,6-15 3 16,2-2 0-16,4-10 2 15,2-7 7-15,1-5 9 16,0-4 0-16,1 3-4 16,0-1-8-16,1-16-13 15,9-32-3-15,-1 28-6 16,2 2-5-16,-3-1-4 15,0 2 1-15,-1 4 3 16,-5-2 5-16,-2 0 5 16,0 2 1-16,-6-2 3 15,1 2 1-15,-5-1-1 0,-2 3-4 16,-2 2-4-16,-2 6-5 16,-2 3-4-16,-4 4-1 15,-3 6 1-15,-1 1 4 16,3 4 5-16,4 0 3 15,-2 2 4-15,2-3 0 16,4 1 0-16,0 0-1 16,6 2 1-16,-2 0-1 15,2 3 0-15,-1-3 1 16,4 3-1-16,4 0 0 0,1 3 0 16,-1-2 1-16,5 0 1 15,-1-4 1-15,0-5 2 16,8 1 0-16,-2-5 1 15,5 3 0-15,4 0 1 16,1-3 1-16,1-5 0 16,5 0 0-16,4-8 0 15,-1-1 0-15,6 0 0 16,-4-1 1-16,-3 0-1 16,-4 0-1-16,-7-1 1 15,-2-1 0-15,-3 3-1 16,-2 3 1-16,-5 4-3 15,-1 1-2-15,-2 1 16 16,0 0-27-16,-1 0-97 0,0 0-67 16,0 0 88-1</inkml:trace>
  <inkml:trace contextRef="#ctx0" brushRef="#br0" timeOffset="48513.727">20945 8486 903 0,'-4'-1'454'15,"1"3"-153"-15,-5 4-105 16,-4 1-35-16,-5 1-33 15,0 2-14-15,0 1-32 16,1 2-12-16,2 1-12 16,-1 1-3-16,3-1-13 15,-3 1-7-15,5 3-14 16,4-1-7-16,2 1-5 16,9-1-3-16,3-1 0 15,5-4 0-15,-3-4 1 0,4 0 0 16,1-3-1-16,-4-3 0 15,7-2-2-15,-2 0 2 16,0-7 1-16,3 1 2 16,-5-8 2-16,0-2 0 15,1-4-3-15,-4-1-1 16,-2 2-2-16,-1-1 0 16,-7 0 0-16,0 2 1 15,-6-2 0-15,-4 0-2 0,-3 5 0 16,-2 1-1-16,2 6-5 15,-4 2-1-15,3 4-7 16,-2 1-1-16,-2 5 0 16,1 1 0-16,5 2 4 15,5 1-1-15,0 0-30 16,4 1-30-16,2 0-111 16,0 2-86-16,10 0 165 15</inkml:trace>
  <inkml:trace contextRef="#ctx0" brushRef="#br0" timeOffset="49160.682">21228 8492 781 0,'2'0'457'0,"-3"0"-71"0,-7 1-122 15,1 0-37-15,-1 3-50 16,-4 1-24-16,2 2-59 16,-1 3-20-16,-2 3-30 15,3 3-6-15,-1 1-8 16,2 2-4-16,5 0-8 15,-1-2-3-15,4 2-5 16,1-2-3-16,2 0-1 16,5-3-1-16,1-3-1 15,0-1 0-15,3-3 0 16,-1-1-1-16,3-4 1 16,1-2-1-16,-4-5 0 15,4-3 0-15,0-3-5 16,3-4-3-16,4-6-7 15,-3-6-3-15,0 0 0 16,-3-2 1-16,-3 0 7 0,5 2 2 16,-3 0 5-16,0 2 1 15,-1 10-1-15,-8 2 0 16,-4 6-1-16,-1 7-3 16,-3 5 0-16,-3 1 0 15,-3 7 0-15,-1 3 2 16,-1 0 1-16,5 7 1 15,1 1-1-15,3-1 1 0,-1 2 0 16,-1-1 0-16,4-1 1 16,-3 0 0-16,4-3 0 15,2-5-1-15,5-3 0 16,0-4 11-16,0-6-32 16,0-3-26-16,5-5-112 15,4-7-47-15,3-7 123 16</inkml:trace>
  <inkml:trace contextRef="#ctx0" brushRef="#br0" timeOffset="49845.786">21804 8192 1113 0,'-5'0'503'15,"-2"2"-221"-15,0 6-58 16,3 3-71-16,-1 3-23 16,-1 6-42-16,1 4-18 15,-9 4-23-15,3 5-3 0,1 2-4 16,-8 2-3-16,4 2-8 15,-2-2-5-15,-4 0-6 16,4-2-4-16,-1-2-3 16,2-1-2-16,4-5-2 15,0-4 1-15,4-7 1 16,1-5 2-16,2-8 11 16,2-6 1-16,0-6-2 15,4-5-3-15,3-4-16 16,3-3-2-16,4 0-5 15,2 1-3-15,2 1-5 16,4 2 0-16,2 1 1 16,3 2 1-16,0 3 7 15,-3-1 1-15,0 4-1 16,-3 1 1-16,2 6-2 0,2 4-1 16,-8 4-3-16,-1 4 0 15,-4 7 1-15,-3 1 0 16,-2 6 4-16,-4 0 2 15,-2 3 2-15,0 4 0 16,-8 0-1-16,-1-1 1 16,-4-2 0-16,-2-5 2 0,1-4 9 15,0-3 3-15,-1-10 9 16,-2-4 3-16,-4-6-3 16,-3-6-1-16,-1-2-6 15,-3-4-2-15,6-4-5 16,3-2-2-16,5-3-4 15,3-2-7-15,7 4-30 16,3 2-32-16,2 5-126 16,2 3-71-16,2 5 157 15</inkml:trace>
  <inkml:trace contextRef="#ctx0" brushRef="#br0" timeOffset="50529.61">22215 8117 1044 0,'5'-8'545'0,"-2"2"-185"0,-6 11-163 16,-3 7-39-16,-4 13-74 15,-7 8-5-15,-1 16-26 16,-2 6-7-16,-5 2-10 16,6-2-4-16,0-8-5 15,3-3-3-15,1-4-6 16,3-3-1-16,5-4-4 15,1 0-1-15,3-6-3 16,3-1 0-16,0-7 0 16,0-5-1-16,2 1-2 15,0-5-1-15,5-2 0 16,2-4-1-16,5-8 0 16,7-1 1-16,7-8-3 15,2-2-2-15,5-3-2 16,0-5 0-16,-4-3 0 15,-5 2 0-15,-7-1 1 0,-1 0-1 16,-2 2 2-16,-5-1 0 16,-5 1 1-16,-3 3 1 15,-11 3-2-15,4 5-3 16,-6 6-6-16,-2 3 0 0,1 7 2 16,-1 4 2-16,0 2 8 15,-1 1 3-15,0 2 1 16,-2 1 3-16,5 5-1 15,3 1-1-15,4 2 1 16,4 1-2-16,-3 1-1 16,2 4-2-16,6 1-1 15,1-2 0-15,12-2 1 16,-5-5 1-16,2-11 6 16,-2-1-1-16,6-11-39 15,5-7-21-15,5-10 26 16</inkml:trace>
  <inkml:trace contextRef="#ctx0" brushRef="#br0" timeOffset="51827.969">23307 8175 491 0,'0'0'317'15,"0"0"-26"-15,3 6-71 16,1 2-21-16,-2-1-24 0,-1 1-11 15,-2-2-15-15,-1 2-9 16,-1 1-16-16,0-3-8 16,-1 1-9-16,-2-2-7 15,-5 1-21-15,-35 26-12 16,30-29-27-16,-3 2-9 0,-3-1-16 16,-1-1-3-1,-2-2-5-15,-1-1-2 0,5 2-1 16,6 4-2-16,1 4-2 15,3 0 0-15,-1-1 0 16,3 5 0-16,1-6 0 16,1 2-1-16,3 4 0 15,0-2 0-15,1 4 1 16,3 1 0-16,-4 0 0 16,3-2 1-16,-3 3 0 15,-4-3-1-15,2 2 2 16,-4 0-2-16,2-2 1 15,0 2 1-15,1-4-2 16,-1 1 0-16,-1-1 1 16,4 2-1-16,2 1 0 15,-2 0 0-15,4-2 0 16,-1 2 0-16,2-5 0 16,1 0 0-16,3-3 0 0,2-1 1 15,1-2 0-15,1 2-1 16,0 1 1-16,1 0-1 15,2 6 1-15,-4-3-1 16,4-5 1-16,1 0 0 16,1-3 1-16,4-2 0 15,1 0 1-15,3-3 2 16,3-7-1-16,1-2 0 0,4 0 0 16,-5 0-2-16,-4 4-1 15,-5-2 0-15,-6 2 3 16,0 7-3-16,-11-2-47 15,2 2-17-15,-3 6-120 16,2-6-90-16,0 0 180 16</inkml:trace>
  <inkml:trace contextRef="#ctx0" brushRef="#br0" timeOffset="52501.275">23579 8317 1020 0,'-11'4'522'0,"-2"5"-176"0,-1 8-127 16,-2-6-47-16,2 9-66 15,1 3-23-15,1 2-33 16,0 3-8-16,1-1-12 16,-1 1-3-16,-1 1-6 15,1 2-4-15,3-2-6 16,-1-3-3-16,2-2-2 15,3-2 0-15,0-7 3 16,3-4 2-16,0-9 11 16,-1-4 1-16,1-8-4 15,2-2-2-15,5-8-15 16,2-1-3-16,7-5-8 16,3-3-11-16,6-2-16 15,2-3-3-15,6-5 4 16,2 2 9-16,6 0 17 0,-4 0 5 15,-1 7 4-15,-1 5 2 16,-15 12 5-16,2 11 0 16,-10 7-3-16,-4 6-1 15,-4 4 1-15,-5 2 2 16,3 6 3-16,-7 1 0 16,7 4 0-16,-6 3 2 15,-5 0 2-15,6-1 0 0,-9 3-1 16,4-4-3-16,-1-2-1 15,4-1-2-15,-3-6 0 16,5-1-1-16,1-7 1 16,-4-4 1-16,8-2-6 15,0-3-13-15,-4-5-91 16,3 1-64-16,0 0 99 16</inkml:trace>
  <inkml:trace contextRef="#ctx0" brushRef="#br0" timeOffset="52778.967">23474 8512 984 0,'-5'0'500'0,"3"0"-146"0,2-2-66 16,0 1-83-16,0 0-40 15,2 0-55-15,18-2-17 16,35-3-26-16,-28 4-15 16,1 1-20-16,0 0-7 15,-3 0-14-15,-4 1-3 16,-5 0-1-16,-9-2 6 0,-3 2-30 16,1 0-46-16,-3-1-79 15,-2 1 79-15</inkml:trace>
  <inkml:trace contextRef="#ctx0" brushRef="#br0" timeOffset="53629.424">23904 8130 619 0,'-4'0'344'0,"2"0"-56"16,2 0-46-16,0 0-58 15,0 0-16-15,0 0-17 16,0 0-9-16,0 0-25 16,12 0-18-16,9 3-26 15,31 11-9-15,-21-1-11 16,6 3-7-16,-1 2-15 15,1 0-7-15,-12-2-9 16,-1-2-4-16,-9-4-3 16,-8-1 1-16,0-2 1 15,-8 0 0-15,1-1-1 16,-1-2-1-16,-1 2-4 16,4 3 0-16,-6 4-1 15,3 7 0-15,-5 1-2 16,0 3 0-16,3 0 0 0,1 1 0 15,-2 0 1-15,-3 0 0 16,0 0-1-16,-2-1 0 16,1-1 0-16,4 2 1 15,0-2 0-15,1 2 1 16,2-3 0-16,-1 0 1 16,4 0-1-16,-2-5 0 15,-3 1-1-15,1-4 1 0,-1-5 0 16,-1 1-1-16,4-3 1 15,-2 0 1-15,-3-5 0 16,4 3 2-16,-6-4-1 16,1 1 0-16,2 6-2 15,-4-4-1-15,-1 2-2 16,-1 4 0-16,-5-9 1 16,-2 4 4-16,-1-3 12 15,-2-2 6-15,-2 0 9 16,-2-2 1-16,3-6-8 15,0 3-6-15,4 0-9 16,2-2-4-16,5 2-3 16,1-2-2-16,6 0 0 15,-1-1-4-15,5 1-35 16,5 0-25-16,2-1-126 0,5 2 120 16</inkml:trace>
  <inkml:trace contextRef="#ctx0" brushRef="#br0" timeOffset="61089.519">24438 8768 816 0,'0'0'466'16,"0"0"-118"-16,0 0-139 15,0 0-41-15,0 0-74 16,-1 3-11-16,-2 7-16 16,-4 1-10-16,-20 29-19 15,16-24-9-15,0 5-16 16,2-2-4-16,1 1-4 15,1-3-1-15,1-1 9 16,1-1-6-16,0-4-105 16,1 1-96-16,4-1 115 15</inkml:trace>
  <inkml:trace contextRef="#ctx0" brushRef="#br0" timeOffset="62740.879">25198 8235 283 0,'2'-3'222'15,"0"-1"49"-15,0 1-55 16,-2 2-57-16,0-1-12 15,0 1-19-15,0 0-1 16,0 0-4-16,0 1-1 16,0 0-6-16,0 0-10 0,0 0-14 15,0 0-10-15,-1 0-11 16,0 0-2-16,-1 0-9 16,1 0-7-16,-7 3-10 15,-3 5-4-15,-35 26-11 16,19-26-4-16,-2-2-10 15,-3 1-4-15,4-3-2 16,-1 0-2-16,8-2-1 16,3 2 0-16,0-2-2 15,2 2-1-15,1 4-2 16,2-2 0-16,5 4-1 16,0 1 0-16,2-7 0 15,1 8 0-15,2 0 0 16,0-1 0-16,0 5 0 15,2-2 1-15,-2-1 0 16,1 3 0-16,-2-4 0 0,-1 5 0 16,-1-1 0-16,-1 1 0 15,1 2 1-15,-1 0-1 16,1-3 0-16,1 2 0 16,-2-1 0-16,6 2 0 15,-2 1 0-15,3-1 0 16,1-1 0-16,-1-2 0 15,1-5 0-15,0 0 0 0,2-3-1 16,2-3 0-16,4-1 0 16,2-1 0-16,4-2 1 15,-1-2 0-15,5 1-1 16,1-1-1-16,2 1 0 16,1-1 0-16,1 1 2 15,2 0 1-15,-3-2 0 16,-3 2 0-16,-3-5 1 15,-4 3-1-15,-1 2 0 16,-6-6 0-16,3 4 2 16,-3-2-3-16,5-2-50 15,1 2-47-15,-8-3-165 16,3-1 161-16</inkml:trace>
  <inkml:trace contextRef="#ctx0" brushRef="#br0" timeOffset="63173.739">25476 8236 1085 0,'-3'1'475'0,"-1"9"-257"15,-1-2-43-15,-3 10-79 16,0 4-15-16,-3 5-10 15,1 4-9-15,-2 4-14 16,0-2-6-16,-1 1-14 16,-2 0-5-16,2-6-7 0,1 1-2 15,3-5-4-15,0-7 0 16,2-4 0-16,2-3 0 16,2-8 7-16,3 0-6 15,-4-7-64-15,3 4-42 16,1 0-173-16,0 0 163 15</inkml:trace>
  <inkml:trace contextRef="#ctx0" brushRef="#br0" timeOffset="63950.529">25449 8209 685 0,'-1'-1'358'0,"0"0"-81"15,0 0-35-15,0 0-50 16,0 0-20-16,-1 0-44 15,1 0-26-15,0 0-34 16,0-1-13-16,1 2-8 0,7 0-4 16,21 4-13-16,43 7-4 15,-31-7-10-15,-4 2-3 16,-10-3-2-16,-3 3-4 16,-5-1-2-16,0 1-2 15,-5 3-2-15,-5-1 1 16,-7 3 2-16,-6-4 0 15,1-2 4 1,2-1-1-16,-15 13 1 0,-4 1-1 0,-6-4 0 16,5-3-2-16,-6-3 0 15,1-1 0-15,-2-2 0 16,0-1-1-16,6-4 0 16,1 0-1-16,9 4 2 15,3-8-1-15,9 6-2 16,1-4-2-16,5-1-4 15,-5 2-1-15,0 0 2 16,14 1 1-16,9 0-1 16,28 1 0-16,-27 1 0 15,-1 2 0-15,0 7 0 16,-5-2 0-16,-3 10 0 16,-2 0 2-16,-10-2 1 15,1 2 0-15,3-3 1 0,-7 2 0 16,4-1 3-16,-8 3 1 15,-10 1 3-15,1-4 2 16,-6 2 8-16,1-3 9 16,-9-6 16-16,0 2 6 15,-7-7 1-15,1-5-6 16,6-3-16-16,-1-5-5 16,4-4-7-16,4-3-4 15,-1-4-3-15,1-2-4 0,4-5-11 16,3 1-18-16,6 6-70 15,4 3-53-15,6 10-212 16,5 4 227-16</inkml:trace>
  <inkml:trace contextRef="#ctx0" brushRef="#br0" timeOffset="64805.328">25901 8074 510 0,'-8'-2'306'0,"1"2"-16"16,1-1-36-16,4 1-57 15,0 0-15-15,2 0-34 16,0 0-22-16,0 0-9 15,0 0-8-15,0 0-11 16,20 0-10-16,37 8-32 16,-21 0-9-16,-1 0-13 15,2 2-2-15,-2-1-7 16,-9 0-7-16,-6-2-8 16,-7 0-2-16,-5-1-3 15,0-2 1-15,-1-1 1 16,-2 2-2-16,-5-2 2 15,0 1-2-15,-7 6 0 16,1 3-2-16,0 7-2 0,-3 3-1 16,9 5 0-16,-2 4 0 15,-1-1 0-15,-2-5 1 16,-2 4-1-16,5-7 1 16,2 1 0-16,-3 1-1 15,5-2 1-15,-5-1 0 16,-1-1 1-16,5-1-1 15,3-1-1-15,-4 1 2 0,6-2-2 16,-4 1 2-16,-2-1 0 16,2-2-1-16,-2-2 0 15,1-1 1-15,-2-3 0 16,1 0 1-16,0-3 2 16,-4-2 0-16,0-1 0 15,-4 1-1-15,-9 1-1 16,4 3-1-16,-3 4 0 15,-6-3 0-15,1 4 0 16,-5 1 1-16,-2-3 12 16,3 1 8-16,-2-5 14 15,1-2 7-15,-1-6-8 16,3 1-5-16,1-3-8 16,1-9-6-16,3-1-4 15,3 1-2-15,3-2-11 16,4 5-12-16,7 5-91 0,-1 1-36 15,10 2 77-15</inkml:trace>
  <inkml:trace contextRef="#ctx0" brushRef="#br0" timeOffset="66360.267">26723 8455 477 0,'17'-33'284'0,"-14"31"-43"15,0 0-36-15,-2 1-13 0,-1 0-14 16,0 0-16-16,-1 0-48 15,-1 0-15-15,1 1-24 16,0 0-9-16,0 0-10 16,-1 10-8-16,-2 6-20 15,-12 29-3-15,6-21-5 16,3 0-2-16,-5 7-3 16,1-1-2-16,7 2-3 15,-5 1-3-15,9-1-2 16,1 0-1-16,1-5 0 15,4-3-1-15,-1-7 0 16,-3-5 1-16,2-6-1 16,3-1 3-16,2-11 2 15,1-1 1-15,6-14-1 16,4-6-3-16,9-11-3 16,5-6-2-16,3-4 1 0,-1-4 0 15,-1 8 2-15,-4 3 0 16,-8 7 1-16,-2 8 0 15,-9 11 0-15,-3-1-1 16,-4 14-1-16,-5 0-2 16,-2 5-2-16,1-3 1 0,0 0-2 15,-9 16 1-15,-20 32 0 16,19-25 0-16,0 5 0 16,2 1 1-16,1 5 0 15,4 1 1-15,2 0 0 16,-1-2 0-16,3-1 0 15,0-4 1-15,6-8 6 16,-2-2-25-16,1-16-65 16,-1-1-38-16,-1-3-128 15,-3 1-80-15,1-2 214 16</inkml:trace>
  <inkml:trace contextRef="#ctx0" brushRef="#br0" timeOffset="66886.282">27241 8375 1108 0,'-8'4'477'15,"1"9"-267"-15,-3-2-48 16,1 6-68-16,1 0-9 16,-4 0-6-16,1 4-12 15,7 5-16-15,-6-2-6 16,5 5-9-16,-1 1-1 15,-4 2-2-15,5 0-4 16,-1-2-11-16,-1-2-3 0,5-2-5 16,-3-8-1-16,-2-6-1 15,1-6 7-15,-1-9 5 16,8-6 0-16,7-8-2 16,-4-2-9-16,4-14-10 15,-3-4-3-15,6-5-7 16,10 1-2-16,6 6-3 15,3 4 2-15,0 1 5 16,1 3 4-16,-1 3 4 16,-3 5 0-16,2 8-1 15,-5 7 0-15,0 8-1 16,-4 5 1-16,-7 8 3 16,-5 1 2-16,-8 4 1 15,-1 4 0-15,-7 1-2 16,-2 5 0-16,-2 1 1 0,0-1-1 15,1-2 1-15,1-1-1 16,1-7 2-16,1 0-1 16,2-7 2-16,1-2 4 15,4-4-34-15,1-6-33 16,0-6-118-16,4-4-88 16,0-5 162-16</inkml:trace>
  <inkml:trace contextRef="#ctx0" brushRef="#br0" timeOffset="67343.522">27831 8385 902 0,'11'-6'445'0,"-5"10"-168"16,0 3-70-16,-4 4-58 15,-2-3-21-15,-1-3 6 16,-5-3-1-16,-1 3-15 16,-2 0-15-16,-4 0-28 15,-3 2-12-15,-5-2-21 16,-4 2-8-16,-1 7-16 16,-6 1-8-16,6 6-6 0,-1-2-2 15,6 3-1-15,10 1 1 16,2-2 0-16,2 0-1 15,3 0 0-15,1-3 0 16,3 1-1-16,5-2 0 16,4 0 0-16,3-3 0 15,3-4 0-15,4-3 0 16,3-5 0-16,1-2 0 0,2-4-1 16,4-1 1-16,0-3-1 15,-3-3 0-15,-3 2-21 16,-3-2-13-16,-1 3-39 15,-2 1-25-15,-2-1-49 16,-3 3-31-16,-6 1-87 16,0 0-101-16,-6 4 239 15</inkml:trace>
  <inkml:trace contextRef="#ctx0" brushRef="#br0" timeOffset="67980.535">28226 8090 1083 0,'3'-22'554'0,"1"5"-193"16,-4 6-153-16,1 6-41 15,-5 4-91-15,-1 3-27 16,4-2-29-16,-2 10-12 0,-8 19 2 16,-13 45 2-16,7-21 4 15,1 7 4-15,0 0 7 16,-2-5 1-16,2-10-1 16,3-5-3-16,2-2-8 15,5-3-3-15,0 0-5 16,2-4 0-16,2-3 0 15,-2-3-1-15,-2-6 2 16,-1-4 1-16,-4-9 1 16,11 0 5-16,-3-7 2 15,2-5-1-15,1 5-4 16,0-4-8-16,9-24-21 16,12-30-13-16,-6 23-36 15,5 0-16-15,5 0-5 16,5 3 10-16,3 3 31 0,-2 2 17 15,0 8 18-15,-4 6 3 16,-5 7 3-16,-2 10 5 16,-8 6 19-16,-1 6 4 15,-7 10 6-15,-3-1 3 16,-3 7-7-16,-3 1 0 16,-1 1 2-16,-1 3-5 15,-1-4-6-15,-1-1-3 0,0-3-5 16,1-5-1-16,2-3-1 15,3-5 1-15,-1-8 9 16,2 2-14-16,2-9-43 16,-2-4-59-16,3-3-365 15,4-9 317-15</inkml:trace>
  <inkml:trace contextRef="#ctx0" brushRef="#br0" timeOffset="68532.285">28792 8360 973 0,'9'-1'525'16,"-7"1"-144"-16,-2-2-152 0,0 3-21 16,-1-1-52-16,0 0-1 15,0 0-35-15,-4 0-24 16,-12 4-36-16,-32 6-14 15,22 1-20-15,-3 1-8 16,-2 3-9-16,7 2-1 16,2-1-4-16,6 2 0 15,3 2-1-15,-2 0-1 0,6 2-1 16,-3-1 1-16,8 4-1 16,2-3 1-16,1 3 0 15,8-4 0-15,1 0-1 16,3-1-1-16,2-8 0 15,-3-3 1-15,-1-10-6 16,2-7-9-16,7-9-25 16,-2-8-20-16,11-6-31 15,-2-7-12-15,5-4 2 16,-1-5 12-16,-5 2 35 16,-1 3 19-16,-9 10 23 15,-2 11 5-15,-10 11 6 16,-3 10 0-16,-7 15 3 15,-3-1 5-15,-2 12 5 16,-1 1 2-16,-2 2-2 16,3 3-2-16,3-1-7 0,1-1 0 15,4-2-1-15,3-1-1 16,4-2 1-16,3-2 13 16,5-5-55-16,-2-6-66 15,8-12-348-15,1-3 293 16</inkml:trace>
  <inkml:trace contextRef="#ctx0" brushRef="#br0" timeOffset="69055.985">29139 8275 1243 0,'-7'9'550'0,"-6"5"-281"16,5 5-56-16,-1 6-83 15,-6-1-25-15,6 1-31 16,-4 1-14-16,-1-2-25 16,5 4-10-16,0 0-9 15,0 1-1-15,7-2 1 16,-3-1 2-16,5-1 1 16,-5-6 0-16,-1-5 0 15,-1-3-3-15,2-8 9 16,5-6 0-16,1-8-3 0,5-4-2 15,7-10-12-15,0-5-5 16,1-7-12-16,1-4-15 16,-2-4-27-16,5 4-7 15,8 4 6-15,4 5 12 16,0 14 26-16,0 1 8 16,-4 14 4-16,-5 4 0 15,-5 6 6-15,-1 2 7 0,-8 9 11 16,-2 2 3-16,-5 5-4 15,0 5-6-15,-5 1-7 16,1-1-3-16,-4-1-1 16,2-1 0-16,-3-5-1 15,-2 2 0-15,1-3 0 16,-1-2 2-16,1-3-1 16,0-3 2-16,3-4-5 15,-2-3-6-15,5-5-61 16,0-2-51-16,4-2-164 15,0 0 171-15</inkml:trace>
  <inkml:trace contextRef="#ctx0" brushRef="#br0" timeOffset="69954.388">29747 8432 657 0,'34'-34'391'0,"-24"29"-28"15,-1-2-47-15,1 2-47 16,-2 1-17-16,-2-2-35 16,-3-2-25-16,-2 1-61 15,-1-1-24-15,-4 0-39 16,-1 2-15-16,-6 1-20 16,-3-3-8-16,-8 8-9 15,-2 0-3-15,-5 3-5 16,-4 3-3-16,-1 6-3 15,2 3-1-15,4 4 0 16,3-1-1-16,15 1 0 16,-3 3 0-16,6-5 0 0,5 3-1 15,-3-3 0 1,2-3 1-16,10 1-2 0,-4-4 0 16,6-1 1-16,10 0 0 15,-9-9 1-15,9-1-1 16,2-8-6-16,-6-7-3 15,11-4-5-15,-2-4-3 16,0-5-1-16,0 0 0 16,-6-3 2-16,-4 9 2 0,-6 9 0 15,-5 8-3-15,-4 14 2 16,-4-2-1-16,-6 13 6 16,-2 7 4-16,-7 9 2 15,0 9 1-15,-5 7 1 16,-2 4 1-16,-4 9 1 15,7 8 1-15,3 7 0 16,7-3 0-16,1-5 1 16,-11-7 0-16,2-9 1 15,-11-4-1-15,1-6 1 16,5-8 0-16,-3-10 3 16,4-8 2-16,-1-9 2 15,1-8 2-15,-1-9 0 16,3-4 1-16,5-9-11 0,4-6-7 15,9-7-23 1,5-6-22-16,7-5-35 0,7 0-8 16,3 1 10-16,0 3 20 15,0 7 39-15,0 4 14 16,5 4 11-16,4 2 5 16,9 0 14-16,6 4 3 15,-1-3 3-15,4 5-5 0,2 1-12 16,0 0-3-16,1 4-2 15,-2-3 24-15,-9 2-30 16,-7-6 140-16,-8-5-98 16</inkml:trace>
  <inkml:trace contextRef="#ctx0" brushRef="#br0" timeOffset="70477.476">30021 8394 1007 0,'-2'-7'565'0,"-1"-3"-115"16,-1 8-181-16,4-3-45 15,3 5-99-15,-3 0-41 16,0 0-47-16,0 0-13 15,3 0-8-15,8 6-2 16,1 1-3-16,31 23-2 16,-22-27 1-16,-2-1 0 15,-3-3 2-15,2-5-1 16,-3-5 0-16,-1-2-1 0,-3-9 0 16,-3 1 0-16,-6 2-2 15,-2-4 0-15,-4 7-5 16,-5 1-3-16,-6 7-4 15,-5 8-3-15,-4 4-1 16,-9 5 1-16,3 3 3 16,10 9 0-16,3 1 1 15,8 2 1-15,-3 1 1 16,-4-8 1-16,-2 0 0 16,5 3-1-16,7 0 1 15,0 3 0-15,10 2 0 16,-1 1 0-16,3 2 1 15,4 1 0-15,-3-2 0 16,-2-3-1-16,6-3 16 16,-4-5-12-16,8-13-26 15,6-5 72-15,6-15-53 0</inkml:trace>
  <inkml:trace contextRef="#ctx0" brushRef="#br0" timeOffset="71549.155">30953 8134 524 0,'2'-11'295'0,"4"-1"-36"15,-1 0-42-15,0-2-56 16,3-1-11-16,-5 4-6 15,8 1-1-15,-3 4 11 16,-2 2-1-16,5 4-18 16,-11 0-14-16,0 4-27 15,2 6-10-15,-10 4-21 16,1 7-5-16,0 15-12 16,-11 4-7-16,8 15-12 0,-3 7-4 15,-6-6-8-15,4 2-3 16,-5-8-5-16,1-6 1 15,3-4-2-15,3-2 0 16,5-3 1-16,3-2 0 16,0-10 1-16,1-6 2 15,2-12 6-15,-2-5 3 16,4-7 0-16,3-8-2 0,1-11-7 16,2-4-6-16,2-7-15 15,-4 0-7-15,-4 1-11 16,-3-2-2-16,-7 5 8 15,-2 4 4-15,-5 8 4 16,-3 3 1-16,-6 9 0 16,-2-1 1-16,-4 6 4 15,-1 3 0-15,-3 4 4 16,2 7 0-16,7 1-1 16,2 4 0-16,12 3-1 15,-6-4 1-15,7 6 1 16,6 0 1-16,0 3 3 15,3 1 1-15,3 3 3 16,8-1 3-16,0 1 9 16,7 0 3-16,4-2 3 0,-3-1-1 15,16-4-4 1,6-2-2-16,3-12-1 0,-1-7 0 16,2-12-3-16,-3-5 4 15,2-4-6-15,0-4-28 16,-12-3 300-16,-5 4-219 15</inkml:trace>
  <inkml:trace contextRef="#ctx0" brushRef="#br0" timeOffset="73713.348">20239 9223 796 0,'44'-11'428'0,"-46"9"-123"0,2 0-95 16,3 2-29-16,-4-1-54 16,1 0-22-16,0 0-47 15,0 1-20-15,0 0-16 16,0 0-1-16,0 13 5 15,-4 8 2-15,-9 31-6 16,2-22-3-16,-1 4-8 16,3 2-2-16,-4 1-2 15,1-1-1-15,3-4-1 16,-2-2-1-16,7-6 1 16,0-5-1-16,2-4 2 15,0-4 1-15,0-7 2 16,0-1 7-16,-1-3-36 15,2 0-34-15,0-1-75 16,-1 0-63-16,1 0-134 16,0 0-128-16,0 0 289 0</inkml:trace>
  <inkml:trace contextRef="#ctx0" brushRef="#br0" timeOffset="75023.891">20196 9212 485 0,'-1'1'308'0,"0"1"-29"15,1 3-82-15,-1-5-28 16,0 0-38-16,0 0-13 16,-1 0-17-16,2 0-2 0,0 0-4 15,0 0 2-15,0 1-4 16,0-1-7-16,2 0-10 16,11 7-8-16,-5-5-17 15,36 4-7-15,-24-12-15 16,2-2-3-16,5-6-11 15,7-1-3-15,3 3-6 16,2 1-2-16,3 13-4 16,-5 3 0-16,-7 5-2 15,-5 4-2-15,-6 4 0 16,-5 1 0-16,-4 5 2 16,-4-2 2-16,-6 1 2 15,-1 0 0-15,-7 0 1 16,-2-3 2-16,-5-3 2 15,-2-6 2-15,-4-5 3 0,1-1 1 16,-9-5 0-16,3-1 0 16,-6-4-1-16,5-2-1 15,5-2-3-15,-6-3 0 16,8 0-4-16,-4-1-2 16,5 5-2-16,1 6-1 15,3 1-2-15,1 3 0 16,-3 1-2-16,4 0 1 15,3 2 0-15,3 1 1 16,4 0-1-16,1 1 1 0,4 2-1 16,-2-2 1-16,8 5 0 15,1-1-1-15,4 0 1 16,1 4 0-16,4 0 0 16,3 4 1-16,0 3 1 15,5-1 1-15,-9 2 0 16,9 0 0-16,1 1 1 15,-3-1 1-15,4 0-1 16,-11-4 0-16,-4-1 0 16,-1-3 1-16,-6-5 1 15,-1-7 2-15,-2-4 4 16,1-3 4-16,-1-8-59 16,1 0-57-16,1-7-133 15,-2-3 133-15</inkml:trace>
  <inkml:trace contextRef="#ctx0" brushRef="#br0" timeOffset="75774.944">20982 9400 798 0,'-1'-4'440'15,"-2"1"-103"-15,0 0-141 16,2 2-24-16,-1 0-41 15,1-1-6-15,0 1-24 16,0 0-12-16,0 0-17 16,0 0-5-16,0 0-8 15,-7-3-7-15,-6-3-13 16,-34-6-9-16,27 16-13 16,0 2-3-16,-1 6-6 15,5 1-1-15,-3 1-4 0,-1 2-1 16,2 1-1-16,-2 3-1 15,2 0 0-15,5-2 0 16,2 3 0-16,4-1 0 16,8 1 0-16,0 0-1 15,12 1 0-15,2-1-1 16,7-5-1-16,0-5 2 0,0-5-3 16,3-3 2-16,-1-7-1 15,3-3 1-15,0-10-17 16,4-4-9-16,-3-2-17 15,0-4-7-15,-5 0 5 16,-6-1 7-16,-3 5 16 16,-3 2 7-16,-4 7 13 15,-4 5 4-15,-3 4 0 16,-2 6-1-16,-3 1-2 16,-3 1 0-16,-1 7 3 15,0 1 0-15,3 4 0 16,-1 3 1-16,3 0 0 15,1 1-1-15,1 0 1 16,2 0-1-16,2 2 1 0,2-2-1 16,3 1 1-16,4 0-1 15,2-3 1-15,1-1 0 16,2-9 6-16,-2-1-35 16,2-6-118-16,1-7-49 15,0-6 98-15</inkml:trace>
  <inkml:trace contextRef="#ctx0" brushRef="#br0" timeOffset="76477.79">21437 9096 540 0,'-6'1'307'0,"-1"3"-32"16,0 0-50-16,3 3-49 16,-1 0-14-16,1 4-25 15,0 5-8-15,-1 7-11 16,0 0-8-16,-1 7-12 0,0-3-7 15,-11-3-19-15,5 7-8 16,-5-5-16-16,2 5-6 16,4 3-11-16,2-5-6 15,6 2-8-15,2-4-4 16,-1-3-4-16,-4-1 0 16,2-1-3-16,0 0 0 15,7-3-2-15,5 1-1 0,3-5 0 16,4-1-1-16,7-6 1 15,0-1-1-15,6-9 1 16,1-1-2-16,-1-9-5 16,3-6-5-16,0-3-1 15,-2-6 1-15,0 0 7 16,-2 1 3-16,-2 1 2 16,-5 0 0-16,-6 3 1 15,-7-1 1-15,-7-1 1 16,-6 4-1-16,-6 2-4 15,-1 10-1-15,-4 7-2 16,-1 4 0-16,-1 7 3 16,2 1 2-16,2 2 0 15,-1 0 0-15,7 7-1 16,1-1 0-16,4 7 0 16,6-2 1-16,5-1 0 0,4 1-1 15,6-2 1-15,-1-2-1 16,5-2 0-16,3-2 0 15,1-5 0-15,0-3-1 16,-2-6-38-16,-2-2-31 16,1-10-75-16,-5-3-69 15,4-6 135-15</inkml:trace>
  <inkml:trace contextRef="#ctx0" brushRef="#br0" timeOffset="76843.693">21098 9182 763 0,'3'0'520'0,"0"0"32"16,6 0-286-16,5-1-30 16,11-3-81-16,3 1-24 15,11 2-54-15,0 2-22 16,2 7-31-16,5 2-8 15,-4 1-8-15,3-1-1 0,-3 0 22 16,-9 1-8-16,-8 0 300 16,-7-2-230-16</inkml:trace>
  <inkml:trace contextRef="#ctx0" brushRef="#br0" timeOffset="78190.387">22465 9381 525 0,'12'-35'298'0,"-9"34"-40"0,0-1-34 16,-1-2-68-16,-2 3-20 15,0 0-26-15,0 0-7 16,0 0-11-16,0 0-8 16,0 0-11-16,0 1-5 15,0 0 1-15,0 0-1 16,-2 12-14-16,-4 8-9 15,-14 31-13-15,6-27-4 16,2 4-8-16,-2-2-4 16,3-1-6-16,3-2-2 0,3-3-3 15,3-2-1-15,3-2 0 16,0-4-1-16,3-5 0 16,0-1 0-16,3 0-1 15,1 0 0-15,3-5 2 16,2-2 1-16,3-7 0 15,3-5 0-15,5-6-3 16,2 0-2-16,7-8 0 16,6 1 0-16,4-7 2 15,-1-1 1-15,-7-3 3 16,-2 3-1-16,-14 2-2 16,-4 5 0-16,-2 13-2 15,-9 3-1-15,3 11 0 16,-12 2 1-16,-7 5 0 15,2 2-1-15,-6 5 0 16,11 4-1-16,-5 5 0 0,2 1 1 16,-4-1 0-16,1-1 0 15,7 0 1-15,-5-3 1 16,11 4 0-16,1-4 0 16,4 0-1-16,2-3 0 15,-1-2-1-15,-2-2 6 0,3-7-30 16,2 0-39-16,-3-10-111 15,10-5-116-15,9-6 179 16</inkml:trace>
  <inkml:trace contextRef="#ctx0" brushRef="#br0" timeOffset="78753.258">23102 9323 782 0,'4'-7'470'0,"-7"5"-39"16,3 1-129-16,-2 2-109 16,1-1-46-16,0 0-52 15,0 0-11-15,0 0-25 16,-1 2-10-16,-5 8-10 0,-2 4-5 16,-17 35-9-16,15-27-4 15,-2 3-6-15,0 0-2 16,0 0-2-16,1 1-1 15,0-4-4-15,0-1 0 16,-1-7 0-16,6-4 1 16,2-3 4-16,3-7 1 15,4-5-2-15,1-4-1 0,3-11-6 16,4-3-6 0,1-9-17-16,4-2-9 0,5-1-14 15,2 2 1-15,4 7 13 16,4 3 8-16,0 3 12 15,3 8 4-15,-6 5 1 16,2 1 2-16,-8 10-2 16,-5-1 1-16,0 9 2 15,-11 0 0-15,3 4 1 16,-3 4 2-16,-5-4 0 16,1 6-1-16,-3-2 1 15,1 0-1-15,-2 3 2 16,-3 0 0-16,-2-3 0 15,-9 0 0-15,7 1-1 16,0-2 0-16,5-1 0 16,7 1 1-16,-11-10-4 0,6 0-34 15,1-4-84 1,1-2-54-16,3-3-197 0,-2-1 231 16</inkml:trace>
  <inkml:trace contextRef="#ctx0" brushRef="#br0" timeOffset="79249.958">23664 9313 939 0,'2'8'424'0,"2"2"-186"16,-6-7-30-16,4-1-47 15,-4-2-16-15,1-1-19 16,0 1-6-16,0 0-14 16,0 0-4-16,0 0-21 15,0 0-8-15,-7 4-24 16,-15-3-11-16,-32 39-20 16,25-28-6-16,-1 4-8 15,2 2-1-15,0 4 0 16,3-1-2-16,5-1 0 15,1-1 1-15,8-5 0 16,5-1-1-16,2-1-1 0,5-1 0 16,2 0-2-16,4 2 0 15,5-3 1-15,0 1 1 16,5-3-1-16,1-3 1 16,1-2-2-16,5-3 0 15,4-5-2-15,2-1-2 16,5-5-5-16,0-1-1 0,-4 0-18 15,-5 1-10-15,-8 2-10 16,-5 2-3-16,-2 3-13 16,1 3-6-16,-8 1-41 15,1 1-33-15,-2 2-76 16,-3-3-71-16,0 0 189 16</inkml:trace>
  <inkml:trace contextRef="#ctx0" brushRef="#br0" timeOffset="79851.737">24031 9193 1106 0,'11'-15'533'15,"-6"2"-187"-15,0 3-92 16,-5 6-75-16,0 1-37 16,-1 3-55-16,0 0-24 15,-1 0-36-15,1 0-7 0,-7 21-5 16,-20 30 0-16,14-24 1 16,-2 4-1-16,2 5-1 15,-1 0 0-15,2 4-5 16,1-2-1-16,0-4-2 15,0-2-1-15,5-4 0 16,1-1-1-16,-1-7 2 16,4 2-1-16,0-8 2 15,-2-3 0-15,3-6 1 16,0-5 6-16,3-8-3 16,2-5-2-16,5-10-10 15,2-4-18-15,2-8-31 16,4-6-16-16,4 3-24 15,4 1 0-15,2 7 24 16,2 7 14-16,0 11 28 16,-1 8 10-16,-2 8 7 15,-5 6 6-15,-2 0 10 0,-10 1 7 16,-2 3 5-16,1 2-3 16,-6 5-7-16,3 1-4 15,-4 1-5-15,0 1 0 16,-6 0 0-16,-1 2 0 15,-3 0 0-15,-1-1 0 16,5 0 1-16,-5-2 1 16,0-4 43-16,0-3-22 0,-1-8-7 15</inkml:trace>
  <inkml:trace contextRef="#ctx0" brushRef="#br0" timeOffset="80892.401">24405 9370 378 0,'8'-3'283'16,"26"-15"13"-16,-26 16-94 0,-4 0-31 15,4-1-36-15,-1 0-4 16,-2-4 0-16,-1 5-3 15,2-2-2-15,-3 2-3 16,-3-3-14-16,0-1-8 16,-1 5-26-16,0 0-15 15,0 0-27-15,0 0-8 16,-11 0-13-16,-5 1-4 0,-33 8-6 16,23-2 0-16,1 9-2 15,-3 3 0-15,0-2 2 16,3 5 0-16,3-1 0 15,6 0 0-15,9 3-2 16,1-2 0-16,5 0 0 16,2-2 0-16,2-2 0 15,2 1 0-15,6-1-2 16,2 2 0-16,1-6-3 16,6-1 0-16,3-5-1 15,3-6-2-15,6-8-6 16,0-7 1-16,-2-11 0 15,2-3 5-15,-2-6 7 16,2-1 2-16,-3-2 4 16,-1-1 2-16,-10 2 1 15,-4 5 0-15,-7 10-5 16,-5 8-3-16,-7 10-6 0,-1 5-4 16,-6 9 1-16,-4 4-1 15,3 8 5-15,-1 1 1 16,0 2 1-16,2-1 2 15,0 1 0-15,2 2 1 16,1-1 0-16,3 1 0 16,0-4 0-16,3-2 1 0,2-5 0 15,0-4-1-15,6-8 11 16,1-5-15-16,8-3-56 16,2-5-45-16,9-8 54 15</inkml:trace>
  <inkml:trace contextRef="#ctx0" brushRef="#br0" timeOffset="81439.803">24874 9291 1021 0,'-9'-2'545'0,"-1"4"-139"15,1 0-103-15,2 7-106 0,-3-2-55 16,4 1-53-1,-1 3-21-15,2 1-27 0,-2-2-10 16,-1 3-11-16,2 6-3 16,-3 3-8-16,2 5-1 15,-5 2-1-15,-1-2-2 16,-1 1 1-16,-2-1 0 16,10-1-1-16,-3-2 1 15,4-7 1-15,1-5-2 16,4-10 1-16,3-4 3 15,11-10-4-15,1-6 0 0,3-11-3 16,9-4-4-16,0-8-10 16,3 2-6-16,3-3-4 15,-2 1 2-15,-2 6 8 16,1 4 5-16,-5 12 3 16,0 6-1-16,0 12-1 15,0 3 1-15,-5 5-1 16,1 9 2-16,-9 3 2 15,-3 0-1-15,-7 10 3 16,-1-2 0-16,-1 3 1 16,-2 1 0-16,-3-3 1 15,-4 1 0-15,-4-3 0 16,-2 1 1-16,0-2 0 16,-2-2 1-16,1-4 1 15,0-2-8-15,6-7-52 0,3-4-28 16,5-7-87-16,2-4-59 15,6-11-147-15,1-5 230 16</inkml:trace>
  <inkml:trace contextRef="#ctx0" brushRef="#br0" timeOffset="82053.024">25576 9287 1012 0,'10'10'457'0,"-9"-5"-194"16,-1 3-30-16,-2-2-20 16,-1-3-14-16,3-2-25 15,-2-1-25-15,1-1-43 16,0-1-21-16,-5-3-36 16,-12-5-9-16,-33-11-18 15,23 20-5-15,-1 5-8 16,-2 0-4-16,0 9-3 15,1-1-2-15,1 6 0 16,4 1 0-16,5 2 0 16,7 2 0-16,-2-1 0 15,9-1 0-15,6-4 0 0,3 0-1 16,13-2-1-16,-2-2-1 16,4-3-1-16,3 0 1 15,3-10-10-15,0-2-3 16,4-10-10-16,1-7-2 15,0-4 0-15,2-4 1 16,-5-2 3-16,1 0 0 16,-9-2 1-16,-1 6 2 15,-5 11 5-15,-5 5-3 0,-7 13 6 16,-2 9 1-16,-12 6-1 16,-6 5 8-16,-5 13 2 15,-4 5 3-15,-1 15 4 16,-1 7 0-16,-2 10 1 15,-1-3-2-15,-2-5 0 16,6-4 0-16,3-11-1 16,8-5 0-16,-1-5 0 15,3-1 0-15,9-9 0 16,-4-1 0-16,11-13 1 16,-3-5-2-16,3-9-23 15,-2-3-23-15,9-12-64 16,1-7-47-16,9-14-132 15,12-6 179-15</inkml:trace>
  <inkml:trace contextRef="#ctx0" brushRef="#br0" timeOffset="82549.18">25705 9379 758 0,'-7'-8'418'0,"2"3"-106"0,8 0-146 16,1 2-32-16,2 2-29 16,2 0 4-16,-3 2 2 15,3 3-2-15,-2 3-5 16,-1 1-2-16,-2 1-4 16,0-3-12-16,3 2-25 15,4-4-11-15,5-2-18 16,2-2-9-16,2-1-7 15,1-1-2-15,0-6-3 16,0-4 0-16,-5-1-3 16,-1-3 0-16,-4-5-1 15,-2 4 0-15,-6-4-1 16,-2 5 0-16,-6 5-4 16,-3 5-2-16,-5 6-4 15,-2 1-2-15,-7 9 1 16,-1-2 1-16,-1 6 0 0,-2 5 2 15,1 2-2-15,5 2 1 16,4 2 1-16,-4-2-1 16,12 2 2-16,-1 0 1 15,4 2 0-15,7 1 0 16,0 0 1-16,6 0 0 0,1-5-1 16,-1 1 0-16,10-9-1 15,0-4-38-15,9-11-112 16,6-6-43-16,0-12 101 15</inkml:trace>
  <inkml:trace contextRef="#ctx0" brushRef="#br0" timeOffset="83147.027">26808 9033 1229 0,'1'0'565'0,"-4"4"-243"16,-6 6-48-16,-4 3-86 16,-4 4-37-16,0 3-57 0,4 6-23 15,-3 4-36-15,6 5-4 16,2 6-7-16,-4-1-2 16,4 1-3-16,-2-6-2 15,-1-3-5-15,3-2-2 16,-7 0-2-16,4-2-1 15,3-1 1-15,-1-3-1 16,9-8 1-16,0-3 0 16,0-7 4-16,2-6 1 0,2-6-2 15,-4-5-3-15,3-7-15 16,0-4-9-16,-6-11-14 16,0 1-5-16,-3-4-2 15,-3 0 0-15,-2 7 2 16,-2 1 4-16,-13 7 3 15,-6 5 4-15,-10 7 5 16,2 5 4-16,-6 7 5 16,-3 2 3-16,3 9 2 15,1 0 0-15,11 3 1 16,7 4-2-16,7-1 2 16,1 2 1-16,9 1 2 15,-4-3 0-15,14 5 1 16,2-1 1-16,-2 1 3 15,11 2 2-15,1-2 2 16,5 2 3-16,15-4 4 16,5-3 2-16,12-6-1 0,-1-8-2 15,3-8-5-15,1-7-1 16,-2-9 9-16,-5-5-16 16,-5-5-37-16,-8 0-359 15,-6 4 278-15</inkml:trace>
  <inkml:trace contextRef="#ctx0" brushRef="#br0" timeOffset="84186.157">27717 8999 455 0,'2'-2'258'0,"0"-2"-42"16,-1 3-32-16,-1 1-49 15,0-1-4-15,0 1 2 16,0-1 1-16,0 0 1 16,0 1-11-16,0 0-24 15,0 0-12-15,0 0-16 16,0 0-5-16,-1 0-7 16,0 0-6-16,-5 2-17 15,-11 6-6-15,-33 21-14 16,27-13-6-16,-4 8-7 15,-3 3-3-15,-6 6-1 16,-2 8 0-16,2-1 0 0,3 0 0 16,13 1-1-16,1-7 0 15,8 3 1-15,3 1-1 16,5-5 1-16,3 5 0 16,3-7 0-16,5-1 0 15,4-4-1-15,2-4 13 16,4-4-54-16,-1-5-39 15,3-10-147-15,2-5 131 0</inkml:trace>
  <inkml:trace contextRef="#ctx0" brushRef="#br0" timeOffset="84638.571">28092 9071 1031 0,'6'-10'480'16,"-2"1"-188"-16,-4 2-42 15,3 0-55-15,-5 4-27 16,-3 2-57-16,3 1-28 16,2 0-44-16,-1 0-12 15,0 0-9-15,-6 20-1 16,-11 37-3-16,9-24-1 16,-2 10-1-16,-7 0 0 15,2-3-1-15,3 2-1 0,-5-14-3 16,5 3-1-16,0-7 0 15,1-4 0-15,3 1-1 16,1-7 0-16,3-2 0 16,0-3 3-16,3-6-25 15,0-2-23-15,1-2-74 16,0 0-44-16,0 0-68 16,1 0-38-16,0 0 173 15</inkml:trace>
  <inkml:trace contextRef="#ctx0" brushRef="#br0" timeOffset="84933.27">28318 9112 1165 0,'6'-4'553'16,"-2"2"-213"-16,1 1-90 16,1 1-87-16,-5 1-39 0,-1-1-46 15,0 0-18-15,-1 0-25 16,0 0-7-16,0 0-10 16,0 0-5-16,-2 6-5 15,2-2 1-15,0-2-10 16,-1 1-43-16,1-3-137 15,0 0 122-15</inkml:trace>
  <inkml:trace contextRef="#ctx0" brushRef="#br0" timeOffset="85232.565">28293 9405 780 0,'0'4'492'0,"-1"-2"-29"15,1-2-203-15,0 0-31 16,0 0-61-16,0 0-17 16,0 0-31-16,0 0-11 15,0 0-27-15,0 4-13 16,0 1-24-16,0 0-15 15,0-2-15-15,0-1-3 0,0-2-2 16,0 1-6-16,0-1-27 16,0 0-51-16,0 0-557 15,0 0 450-15</inkml:trace>
  <inkml:trace contextRef="#ctx0" brushRef="#br0" timeOffset="85612.67">28809 8973 1433 0,'0'-2'617'15,"-1"4"-358"-15,-4 2-64 16,4-4-116-16,-1 5-16 16,-8 22-12-16,-12 33-9 0,9-20-19 15,0 8-6-15,0 3-7 16,0-5-3-16,-1-3-2 15,1-9 1-15,0-9 0 16,0 0 1-16,3-6 6 16,2-2-23-16,5-7-100 15,2-2-42-15,1-8 77 16</inkml:trace>
  <inkml:trace contextRef="#ctx0" brushRef="#br0" timeOffset="86143.2">29161 8851 594 0,'0'-2'415'15,"0"4"11"-15,8 8-168 16,5 6-39-16,8 8-63 16,3 6-22-16,1 10-28 15,4 5-14-15,0 10-23 16,-1 6-10-16,-1 0-19 15,-3-3-5-15,-6-8-7 16,-6-5-3-16,-12-8-5 0,-7-2 0 16,-14-2-2-16,-5-2 1 15,-10-2-3-15,-4 1-2 16,-6-5 16-16,0-3-10 16,3-7 25-16,5-3-25 15</inkml:trace>
  <inkml:trace contextRef="#ctx0" brushRef="#br0" timeOffset="108336.205">27095 7273 262 0,'37'8'156'0,"-35"-10"-20"15,-7-1-49-15,7 4-1 16,-3-1 8-16,1 0 5 16,0 0-3-16,0 0-1 15,0 0 0-15,0 0 4 16,0 0 8-16,0 0-2 15,-1 0 2-15,0 0-3 16,0 0-14-16,0-1-11 0,-1 0-27 16,1 0-13-16,0 0-11 15,0 0-3-15,0 0-8 16,-3 0 0-16,-6-1-4 16,-7-1-2-16,-33 7-3 15,25 3-4-15,-11 4-4 16,1 6 0-16,5 1 0 15,2 8 0-15,-1-3 0 16,3 0 0-16,1 0 0 16,3-6-2-16,8 2 0 15,4-3 0-15,4-2 0 16,3 1 0-16,3-4-3 16,1 2 3-16,6-1-1 15,1-4 2-15,4 0 4 0,4 0-2 16,1-4 0-16,1-1 1 15,0-3-2-15,-1-4 2 16,0-7 2-16,5-2 1 16,3-7 2-16,4-6-2 15,7-10-2-15,1-6 0 16,-3-7 1-16,-2 4 0 16,-16 8-1-16,-6 5 0 15,-5 17 0-15,-5 2-2 0,0 12-7 16,-1 3-3-16,-8 8-3 15,0 6 1-15,-3 8 7 16,1 0 1-16,9 8 1 16,-4-4 0-16,1 1 1 15,0 0 1-15,1-3 0 16,-1-3 0-16,6 2 0 16,-2-8 0-16,2 0 1 15,4-1 0-15,2-6 1 16,7 4 0-16,-3-5 1 15,1-1 0-15,-4-4 0 16,-2-4-29-16,3-2-145 16,0-4 122-16</inkml:trace>
  <inkml:trace contextRef="#ctx0" brushRef="#br0" timeOffset="108983.707">27335 7287 683 0,'0'-1'399'15,"0"0"-66"-15,0 0-117 16,0-2-30-16,2-4-51 15,-1 3-21-15,-1 3-45 16,0 0-23-16,0 0-30 16,0-1-3-16,0 2 8 15,0 0 8-15,-1 18 5 16,-8 37-5-16,-1-27-9 16,0 5-4-16,-2-2-5 15,0 0 1-15,1-2-2 16,-1-6 0-16,1-8 1 15,0-5 0-15,4-7 7 16,5 1 7-16,-3-7 8 16,2-1-2-16,3 3-9 0,-1 0-8 15,1-19-14-15,11-32-2 16,1 20-7-16,4 1-3 16,3-5-6-16,3 2 0 15,1 2 3-15,-1 3 3 16,2 11 4-16,0 3 0 15,1 5 1-15,3 6-1 16,0 5 0-16,-4 2 0 16,1 8 2-16,-6 3 3 0,-5 5 1 15,1 3 2-15,-11 2 0 16,2 1 1-16,-3 1 2 16,-3 0 0-16,-3-2 1 15,0-1 2-15,-9-3 0 16,-1 0 1-16,-2-2 0 15,0-5 0-15,3-2 1 16,-1-5 1-16,1-5 7 16,4-1-5-16,4-4-75 15,4-5-72-15,6-8 79 16</inkml:trace>
  <inkml:trace contextRef="#ctx0" brushRef="#br0" timeOffset="109684.417">28225 7022 651 0,'8'-11'386'16,"-2"2"-75"-16,-3-1-49 15,-1 3-28-15,-2 7-49 16,0 0-28-16,0 0-68 16,-2 0-25-16,1 0-24 15,-1 4-4-15,-10 21 10 16,-16 32 0-16,10-20-8 16,-2-2-7-16,4 7-9 15,-4 3-4-15,5 4-3 16,3 1-3-16,4-10-1 15,0-1 0-15,3-10-1 16,-1-8 0-16,-2-2 2 16,8-10-1-16,0-7 6 15,0 1 7-15,0-4 9 16,0 1-2-16,0-1-6 16,-1 0-7-16,0-4-14 0,0-14 0 15,2-28-2-15,3 27-1 16,-4-1 1-16,-4-2-2 15,-5 0-4-15,2 1-3 16,-2-1-4-16,-5 2-1 16,-8 6 0-16,-8 3 1 15,-7 10 0-15,-2 3 0 0,3 9 2 16,3 3 2-16,4 5 1 16,-2 2 0-16,5 6-1 15,-1 1-1-15,2 1 0 16,11 2 0-16,-2-5 0 15,5 2 1-15,12 0-2 16,-1-4 1-16,9-4 2 16,5-1 2-16,5-6 4 15,7-1 2-15,10-6 3 16,3 0 0-16,12-6 1 16,0-4 0-16,4-1-1 15,0-4 1-15,-13-2 6 16,-2-2-14-16,-11-3-68 15,-7 3-63-15,-4 1 75 16</inkml:trace>
  <inkml:trace contextRef="#ctx0" brushRef="#br0" timeOffset="112171.27">29178 7054 269 0,'31'-9'155'0,"-25"5"-7"16,-1 0-2-16,2-2 0 15,-2-3-6-15,3 8-6 16,-1-4-7-16,-2-4 1 16,1 5 2-16,-5-4 3 15,1 5 1-15,-2 0-10 0,0 3-7 16,-1-1-27-16,0 1-19 16,0 0-35-16,0 0-14 15,-2 3-13-15,-4 12 0 16,-14 32 4-16,14-23 1 15,1-1-1-15,-2 1-1 16,1-1-1-16,-1-3-1 16,-1-4-1-16,3 0 2 0,3-9 0 15,0-1 1-15,3-3 9 16,-1-3 5-16,1-1 6 16,0 0-3-16,0 0-9 15,0 0-9-15,4-15-7 16,16-33-2-16,-9 25 0 15,0-3 0-15,-2-1-1 16,-2 1 1-16,-3 1 0 16,-6 4 1-16,-5 5-1 15,-5 6-2-15,-8 10-3 16,-3 3-3-16,-2 7-2 16,-3 4 1-16,0 4 1 15,-1 4 1-15,0 5 0 16,-2-1 0-16,1 6 1 15,1-2 1-15,0 3-1 16,4 1 0-16,10 1 0 16,2 1 0-16,10 2 1 0,-2-3 0 15,5-3 2-15,5-2-1 16,3-6 0-16,5 1 0 16,4-3 1-16,1-7 1 15,9-3 1-15,-3-5 0 16,7-6 0-16,8 0 1 15,-3-8 1-15,4-5 1 0,1 2-1 16,-5-2 1-16,-1 4-1 16,-3 3-1-16,-11-3 1 15,-5-1 0-15,-5 2 1 16,0 5-1-16,-1 2 0 16,-1-1 0-16,0 2-31 15,-3 0-36-15,1-5-125 16,-2 6-81-16,-4-8 162 15</inkml:trace>
  <inkml:trace contextRef="#ctx0" brushRef="#br0" timeOffset="112962.422">29929 6961 558 0,'8'-8'352'0,"-3"6"-3"16,-3 2-117-16,-3 0-75 16,1 0-24-16,0 0-22 15,0 17 3-15,3 37-16 16,-7-27-11-16,-5 2-20 16,-4 0-7-16,-2 4-11 15,-1 2-3-15,1 0-8 16,1 1-4-16,1-1-11 15,1 1-5-15,1-7-4 16,1-7-2-16,0-3 1 16,2-6 1-16,3-6 4 0,1-2 3 15,0-4 5 1,2-2 2-16,1 0-2 0,0 0-3 16,0 0-9-16,0 0-5 15,0 0-6-15,-1-14-3 16,2-9-10-16,7-28-5 15,1 18-19-15,0 0-13 16,0-6-21-16,-3 2-6 16,-7 3 12-16,-3 2 14 15,-5 9 29-15,-2 7 10 16,-5 6 4-16,-2 5-2 0,-5 7-4 16,0 6-1-16,-3 3 0 15,3 3 3-15,5 1 2 16,2 0 3-16,6 2 3 15,-2-1 2-15,4 1 4 16,5 2 2-16,2 1 3 16,6 0-1-16,7-1 2 15,-1 0 1-15,10 0 4 16,2-5 5-16,9-3 6 16,3-2 2-16,2-11-4 15,3-1-2-15,-3-6-7 16,0-4-2-16,-3 0-2 15,0-5-3-15,-7 3-41 16,4-1-53-16,-5 5-161 16,-7 3-354-16,3 6 397 0</inkml:trace>
  <inkml:trace contextRef="#ctx0" brushRef="#br0" timeOffset="113435.031">30584 6992 901 0,'0'-20'447'0,"5"8"-130"15,-4-2-45-15,1 7-40 16,0 7-44-16,-6 1-79 16,3-1-32-16,0 0-56 15,0 0-10-15,-6 11-2 0,-6 12 4 16,-17 31 6-16,20-20 2 15,-4-1 0-15,0 4 0 16,0 2-6-16,-3 1-3 16,-3 1-2-16,2 0 0 15,1-4-1-15,-2 1 3 16,3-11 2-16,1-7 3 16,7-4 1-16,-1-14 3 15,4-2-13-15,0-3-13 0,0-7-57 16,0-3-62-16,5-10-138 15,4-6 160-15</inkml:trace>
  <inkml:trace contextRef="#ctx0" brushRef="#br0" timeOffset="113958.286">30463 6946 638 0,'-13'-8'353'16,"1"-3"-61"-16,3 1-68 15,7 3-59-15,6 1-30 16,1 1-33-16,-1-3-11 15,9 4-19-15,-7-3-8 16,12 7-5-16,4 5-3 16,7 9-2-16,10 6 1 0,7 2-2 15,2 2-4-15,-3-2-12 16,2 1-8-16,-7-1-15 16,-4 1-4-16,-8 1-7 15,-5-4-1-15,-7 6 1 16,-7-1 2-16,-12 3 9 15,-3 5 4-15,-13 3 4 16,3 4 1-16,-4 1-5 16,-4-2-2-16,-2-5 1 15,-6-8 5-15,-6-8 24 16,-4-4 8-16,-7-6 6 16,-1-3-3-16,1-6-26 15,1-5-6-15,-2-11-7 16,-1-1-4-16,11-2-4 15,2-3 0-15,18 8-29 16,7 2-14-16,8 4 297 16,7 1-214-16</inkml:trace>
  <inkml:trace contextRef="#ctx0" brushRef="#br1" timeOffset="140250.191">19260 11126 528 0,'28'-32'325'15,"-28"32"-50"-15,-1-1-88 0,0-2-35 16,0 3-57-16,0 0-18 16,0 0-29-16,0 0-4 15,0 0 5-15,-1 0 5 16,1 0 9-16,0 0-3 16,0 0-9-16,0 4-7 15,-1 3-10-15,-2 6-4 16,-3 32-7-16,6-26-1 15,-5 0-5-15,6 1-3 0,-1 3-5 16,-1 0 0-16,8 4-2 16,-5-4-1-16,-4-4 0 15,5-1-1-15,0-7 2 16,-1-2 0-16,5-4 0 16,-6-1 0-16,3 0 1 15,-3-2 1-15,0-2-3 16,0 0 1-16,0 0-4 15,0 0-1-15,0-1 2 16,0 0 2-16,0 0 2 16,0 0 0-16,11-6 0 15,1-3-1-15,33-42-1 16,-27 19 1-16,1-10-2 16,5-1 2-16,2-5 1 15,2 1 0-15,2 7-1 0,0 1-1 16,-3 8-2-16,-4 5-2 15,-5 8-1-15,-3 6-1 16,-7 6-1-16,1 5-3 16,-2 2-2-16,1 2-1 15,-1 4-25-15,0 2-52 16,2 2-198-16,-2 0 187 16</inkml:trace>
  <inkml:trace contextRef="#ctx0" brushRef="#br1" timeOffset="140867.227">19676 11205 831 0,'1'-4'382'0,"-1"3"-177"0,0-1-28 16,1 1-74-16,2-3-32 16,1 2-39-16,2-1-13 15,2 1-5-15,4-1 0 16,30 3 2-16,-30 1 1 15,7 7 2-15,-4-3 4 16,0-3 8-16,1 2 4 0,-4-7 17 16,1-3 7-16,-2-2 9 15,6-3 0-15,-8-1-11 16,-4-4-7-16,3 0-10 16,-6 1-2-16,-2-1-1 15,0 1-1-15,-8 5-7 16,-2-1-8-16,2 8-11 15,-4 3-7-15,-4 1-3 16,2 7 0-16,-2 2-1 16,-5 3 0-16,3 6 0 15,-3-3 0-15,0 2 0 16,5 5 1-16,2-5-2 16,2 2 2-16,9 0-1 15,-2 0 0-15,10 1 1 16,6 1 1-16,5-5 0 0,4 0 0 15,3-4 1-15,0-1 0 16,2-5-1-16,-3-1 0 16,-5-6-8-16,2-3-47 15,-4-7-139-15,6-3-173 16,12-3 219-16</inkml:trace>
  <inkml:trace contextRef="#ctx0" brushRef="#br1" timeOffset="141504.288">20416 11026 605 0,'-3'0'373'0,"2"-5"0"16,1 2-113-16,0 2-80 16,-1 0-35-16,1 0-40 15,-1 0-15-15,-1 0-17 16,1-1-4-16,0 1-9 16,-12 1-1-16,0 0 0 0,-34 7-6 15,29-3-13-15,-2 1-9 16,-10 0-15-16,4 2-5 15,-6 2-6-15,5 5-2 16,1 0-2-16,7-1-1 16,4 1 0-16,6 0 0 15,5-4 0-15,4 1 0 16,11 0-1-16,2-7 1 16,13 3 0-16,4-3 0 0,11-3 1 15,2 4-1-15,-10 1 0 16,-1 0 1-16,-8 0 0 15,-6 2-1-15,-4-1 0 16,-4 3 0-16,-10 3-1 16,-2 0 1-16,-6 6 0 15,1-4 2-15,-6 0 0 16,0-1 0-16,-1-2 1 16,-7-3 0-16,4-2 0 15,-4 1 1-15,-2-3 0 16,-1-2 0-16,-1-1 0 15,2-2 2-15,2-5-1 16,2 1 0-16,4-4-2 16,1 3-2-16,4 0 1 15,2 0-4-15,5 2-62 0,2-4-55 16,3-3-180-16,3-2 180 16</inkml:trace>
  <inkml:trace contextRef="#ctx0" brushRef="#br1" timeOffset="142015.539">20750 11045 619 0,'17'-1'390'0,"-13"-2"3"15,7 1-113-15,-7 1-56 16,-6-1-40-16,-2-1-55 15,3 3-19-15,0 0-42 16,-5 0-7-16,-18 0-2 16,-30 3-4-16,23-3-15 15,-3 0-10-15,4 4-16 16,0-1-4-16,9 2-5 16,2-2-2-16,7 1-3 15,6 0 0-15,4 2-2 16,3 0-1-16,5-2 2 15,4 5-1-15,7 0 1 16,2 0 0-16,8 9 0 0,1-7 0 16,4 5 1-1,1 4 0-15,-8-5 0 0,0 7 0 16,-8-2 0-16,-7 0-2 16,-6 2 2-16,-6-4 1 15,-9 0 0-15,0-1 2 16,-7-3-1-16,-2 1 2 15,-5-3-1-15,-3-4 2 0,1-1 0 16,-2-1 0-16,1-6 1 16,2 0 0-16,1-8 0 15,0-1 0-15,8-1-3 16,2-1 10-16,4 1-57 16,8 3-51-16,6 0 63 15</inkml:trace>
  <inkml:trace contextRef="#ctx0" brushRef="#br1" timeOffset="143463.469">21002 11078 595 0,'-1'0'302'0,"0"0"-90"16,0 0-34-16,0 0-66 16,1 0-21-16,0 0-36 15,0 1-16-15,9 5-17 16,4 3 1-16,29 30 6 16,-28-31 3-16,2 2 6 15,-1-4 5-15,-2-1 18 0,0-3 6 16,-1-7 2-16,2-3-6 15,-2-11-24-15,2-3-10 16,-2-5-14-16,-2-1-3 16,-6 4-5-16,-4 3-1 15,-3 8-2-15,-6 1-2 16,-3 12-2-16,-4 5-3 0,-7 6 0 16,-3 6 0-16,-1 3 2 15,2 4-1-15,1 1 2 16,3 1-2-16,1 0 2 15,2-1-1-15,7-2 1 16,4-3 0-16,6-1 0 16,2-1 0-16,7 0 0 15,2-1 0-15,7-1 1 16,1-3 1-16,5-2 0 16,1-2 0-16,5-5 1 15,3 0 0-15,2-4 0 16,-3-3 0-16,-2-2 1 15,-4-1-2-15,-9-4 0 16,1 0-29-16,-8-3-123 16,-1-2-254-16,8 8 259 15</inkml:trace>
  <inkml:trace contextRef="#ctx0" brushRef="#br1" timeOffset="143907.22">21566 10671 1168 0,'0'-8'504'0,"-2"8"-301"15,-3 2-60-15,-1 13-90 16,-3 4-25-16,0 12-10 16,-2 5-1-16,0 8-3 15,-1 1-1-15,-1 7 1 16,0 2-1-16,0 2-1 15,0-3-2-15,1-5-1 16,1-7 0-16,-2-12-1 0,1-4 1 16,4-8 0-1,-3-3 2-15,6-6 1 0,0-2 1 16,-3-6 11-16,8 0-21 16,0-8-69-16,0-1-64 15,6-4-284-15,-1-3 268 16</inkml:trace>
  <inkml:trace contextRef="#ctx0" brushRef="#br1" timeOffset="144480.183">21907 10982 701 0,'-4'1'432'16,"4"1"-26"-16,0-1-151 15,-1-1-35-15,0-1-57 16,0 0-26-16,-5-1-52 16,-9-2-12-16,-29-14-18 15,26 13-12-15,3 1-13 0,-4 2-7 16,-4 3-12-16,2 2-3 15,-9 2-4-15,6 1-1 16,2 3-2-16,1 1-1 16,8 0 0-16,6 1-1 15,5 2-1-15,4-1 1 16,9 3-1-16,4 0 1 16,11 1 1-16,2 2 0 0,2-1 0 15,-3-1 1-15,-5 2-1 16,-2 1 2-16,0-3-1 15,-5-1 0-15,0-2-1 16,-4 0 1-16,-7-4 0 16,5 5 0-16,-7-5 1 15,-5 0 0-15,-3 0 2 16,-8-1 0-16,-5-3 1 16,5 1 3-16,-6-3 5 15,0-1 1-15,-2-2 2 16,-13 0-1-16,-1-1-7 15,4-1-2-15,-2 0-4 16,9-2 0-16,4 4 12 16,4 0-10-16,4 5-60 15,3 0-153-15,7 5 133 16</inkml:trace>
  <inkml:trace contextRef="#ctx0" brushRef="#br1" timeOffset="145648.486">22784 10817 688 0,'5'-11'402'0,"-3"1"-85"16,1 1-104-16,3 6-39 16,-5 3-91-16,-2 3-28 15,-3 9-38-15,-6 7-9 16,-2 10 4-16,3 5-1 16,-5 11 2-16,0 3-1 15,-5 2-1-15,0 0 0 0,6-4-4 16,-1-8 1-1,4-6-1-15,-2-7-1 0,2-8 2 16,3-5 0-16,3-7 4 16,2-3 3-16,2-8-3 15,2-3 0-15,3-11-9 16,3-4-3-16,4-4-3 16,4-7-1-16,7-3 1 15,1-3 0-15,5-4 2 16,6 2 0-16,4-2 1 15,3 3 2-15,9 2 2 16,-4 5 1-16,-1 10 1 16,-7 7 0-16,-9 16-2 15,-8 4-1-15,-10 15-2 16,-4 5 1-16,-13 12 3 16,-6 4 3-16,-6 11 4 0,-5 2 2 15,0 2 1-15,2 3 0 16,0-8-3-16,3 1-1 15,2-11-3-15,-1-5-1 16,6-8-1-16,3-6 2 16,2-7 1-16,3-3 1 15,1-6 7-15,-1-4-1 0,1-7-17 16,1-4-28-16,0-6-99 16,0-5-70-16,2-1 117 15</inkml:trace>
  <inkml:trace contextRef="#ctx0" brushRef="#br1" timeOffset="145897.173">22827 11017 724 0,'-8'0'455'15,"-2"-1"-62"-15,1 0-134 16,9 1-39-16,3-2-80 15,7-2-18-15,13-1-28 16,2-1-6-16,12 0-17 0,3 1-7 16,2 1-18-16,0 1-12 15,0 3-16-15,-4 0-7 16,-7 1-2-16,-3 1 12 16,-10-2-96-16,2-3-71 15,-8-5 92-15</inkml:trace>
  <inkml:trace contextRef="#ctx0" brushRef="#br1" timeOffset="146704.503">23942 10790 684 0,'-3'-11'392'0,"1"1"-87"16,1 6-68-16,1 3-24 16,0 0-75-16,0 1-34 15,0 0-32-15,-1 0-12 0,-3 21 13 16,-10 38 8-16,-2-21-16 15,-2 7-9-15,-3 5-16 16,0 2-7-16,1-1-11 16,5-2-5-16,2-10-4 15,3-7-2-15,2-9-1 16,-4-5 0-16,6-5 1 16,1-2 0-16,7-4 2 15,-1-2 2-15,-3-5 1 16,2-2-3-16,-1 1-4 15,1 0-4-15,0 0-5 16,1-11-1-16,3-9-8 16,11-33-5-16,-1 25-18 15,-6-8-3-15,-1-7-8 16,0-5-1-16,-5 2 13 0,1 6 4 16,-8 10 10-16,-4 7 5 15,-9 9 3-15,-3 5-1 16,-3 11 1-16,-6 2 1 15,-2 10 1-15,-2 3 2 16,0 4 0-16,3 2 2 16,7 4 1-16,3 1 0 0,12-1 1 15,4 3 1-15,10-4 1 16,7 0 3-16,21-5 2 16,5-1 2-16,13-7 2 15,4-9-1-15,6-5-2 16,2-8-2-16,-7-11 2 15,-4 3 22-15,-17-9-78 16,-6-3-6-16,-14-3 33 16</inkml:trace>
  <inkml:trace contextRef="#ctx0" brushRef="#br1" timeOffset="149151.459">24714 10778 474 0,'17'-30'297'0,"-12"28"6"16,-7-1-34-16,0-1-45 15,1 3-26-15,0 0-64 16,-1 0-32-16,2 1-45 15,-1 0-6-15,0 0 2 16,0 1 1-16,-6 14-6 16,-12 27-8-16,12-23-14 15,4 2-4-15,-1 0-7 16,-1 2-2-16,1 0-5 16,-3-2-2-16,2-4 0 15,5 0 0-15,1-6 2 16,1-5 3-16,3-6 17 15,-8-5 5-15,8-7-1 16,-3-6-1-16,6-4-18 0,3-1-5 16,-6-5-4-16,4 4-2 15,-4 0-1-15,5 3-1 16,-3 5 1-16,-5 2-1 16,-2 7 0-16,-9 0-2 15,-1 4-3-15,3 4 1 16,-11 8-1-16,2-1 0 15,-11 7 4-15,-1-2-1 16,-2 3 1-16,0 3 1 16,4 3-1-16,2 2 0 0,8 3 1 15,2 0 0-15,5 2 0 16,5-1 1-16,4 5 1 16,3 0 1-16,5 1 2 15,5-3 1-15,3-6 2 16,6-2-1-16,9-5 1 15,-3-1-1-15,7-4-1 16,-1-6 0-16,-9-6 3 16,5 2 0-16,-6-8 1 15,-1 2-1-15,-3-4-4 16,-3-6 1-16,-2 0-7 16,-2 0-44-16,-1 4-436 15,2 3 348-15</inkml:trace>
  <inkml:trace contextRef="#ctx0" brushRef="#br1" timeOffset="173300.461">25733 10929 387 0,'-3'0'283'0,"5"0"39"16,-2 1-116-16,0-1-61 15,0 0-20-15,0 0-30 16,0-1-6-16,0 0-19 15,0 0-4-15,0 0 21 16,0 0 10-16,0 0-2 16,-2 0-10-16,1 0-30 15,0 0-12-15,0 0-12 16,-7-1-4-16,-2 2-7 16,0 0-3-16,-32 8-6 15,29-1-3-15,-8 4-4 0,5 0-2 31,7-6 0-31,1 2-1 0,-26 20 0 0,-3 1-1 16,9 4 0-16,10-11 0 16,4-1 0-16,5 1 0 15,3-6-2-15,3 2 0 16,4-6 0-16,3-2 0 16,1 0-1-16,2-5 0 15,4-2 1-15,-3 1 0 16,6-5 2-16,0-4 0 0,4-6 0 15,5-6 0-15,5-6-1 16,1-3-1-16,3-10 1 16,0-3 1-16,-12 1 2 15,4 3 0-15,-9 7 2 16,-4 7-1-16,1 10-1 16,-8 5 0-16,-4 7-5 15,-4 2-1-15,-4 9 0 16,-3 4-1-16,-3 6 4 15,4 3 0-15,-1 3 1 16,3 0 0-16,2 2 0 16,1 0 0-16,1-3-1 15,3-2 1-15,6-4-1 16,-2-4-1-16,13-3 1 16,1-4 0-16,1-3-1 0,7-6 1 15,1-7-13-15,1-7-40 16,4-5-160-16,0-1 145 15</inkml:trace>
  <inkml:trace contextRef="#ctx0" brushRef="#br1" timeOffset="173975.989">26062 10915 529 0,'30'-18'388'0,"-32"13"67"16,-4 2-141-16,1-2-103 16,5 5-55-16,0 3-75 0,0-3-29 15,0 0-31-15,0 0 0 16,-1 6 10-16,-3 13 6 16,-11 33 10-16,6-23 0 15,-6-1-6-15,5 2-6 16,-6-6-11-16,2-3-4 15,3-8-6-15,-2-1-1 0,8-2 1 16,-1-7 4-16,6-5 0 16,-1-8 0-16,2-14-6 15,4-1-7-15,5-7-5 16,4 1-5-16,4 1-2 16,5 3-2-16,-3 4 1 15,4 3 0-15,3 2 3 16,-3 2 1-16,0 5 2 15,-3 1 2-15,-2 6 0 16,2 2 0-16,-1 8-2 16,-6 0 0-16,-5 8 0 15,-5 0 0-15,-5 4 2 16,-3 4 1-16,-8 4 2 16,1 0-1-16,2 4 0 15,-6-4 1-15,1-3-3 0,2 0 1 16,3-7 0-16,5-1-1 15,2-5 0-15,1-2 0 16,-3-7-19-16,8 1-26 16,3-4-86-16,0-10-94 15,16-2 139-15</inkml:trace>
  <inkml:trace contextRef="#ctx0" brushRef="#br1" timeOffset="174677.333">26864 10668 825 0,'1'-3'474'16,"-1"3"-85"-16,-1 3-159 15,1-3-37-15,-1 0-58 16,0 0-20-16,-3 8-35 16,-2 8-15-16,-18 32-16 15,9-24-5-15,0 4-9 16,-1 4-5-16,-1 0-14 16,1 6-3-16,-1 2-6 0,4 1 0 15,0 4-2-15,3-4-1 16,2-8 1-16,-3-8 0 15,7-7 3-15,3-6 1 16,-1-8 8-16,3-2 3 16,-1-11 0-16,-6-5-3 15,4-12-8-15,7-4-5 0,2-5-2 16,2-1 0-16,-2 5-2 16,-7-2 0-16,-2 6 1 15,-2 6-1-15,-6 2-1 16,2 6-1-16,-4 7-5 15,0 0 1-15,-4 11-2 16,-5-3 1-16,-6 7 3 16,-4 2 1-16,1 1 2 15,0 3 0-15,3-2 0 16,1 3 0-16,6-1-1 16,2 3 1-16,7 1-1 15,3 1 0-15,2 2 0 16,1-3 0-16,5 2 2 15,0-1 0-15,6-4 0 16,4 2 0-16,2-5 1 0,2-3 1 16,7-2-1-16,5-4 1 15,7-2 2-15,6-2 1 16,-3-11 2-16,-2-1 1 16,-3-10-4-16,-4-4 0 15,0 5 10-15,-2-1-31 16,-6 8-62-16,1 4-61 15,-4 4 72-15</inkml:trace>
  <inkml:trace contextRef="#ctx0" brushRef="#br1" timeOffset="175633.538">27570 10697 555 0,'5'-2'328'15,"-1"-1"-51"-15,0-2-68 16,-2 3-22-16,-4-1-36 15,2 3-23-15,0 0-40 16,0 0-4-16,-1 0-11 16,0 0 1-16,-1 8-9 15,-2 6-10-15,-11 33-16 16,3-29-7-16,-2 5-12 16,3 0-5-16,-5 3-6 15,1 2-2-15,1-2-1 16,-2 1-1-16,3-3-1 15,3 1 2-15,-2-1-2 0,1-2 0 16,1-5 1-16,2-2 0 16,5-7 2-16,1-4 1 15,2-6-14-15,1-8-31 16,2-6-86-16,4-1-86 16,-1-6 127-16</inkml:trace>
  <inkml:trace contextRef="#ctx0" brushRef="#br1" timeOffset="176425.202">27633 10635 724 0,'-36'4'407'16,"28"-4"-108"-16,2 0-88 16,6 3-30-16,0-3-62 15,0-1-23-15,0 0-36 16,0 0-16-16,0 0-16 16,12-5 2-16,10-4 5 15,26-14 0-15,-15 15-3 16,6 2-6-16,2 5-8 0,3 2-4 15,-7 2-5-15,0 6-2 16,-2 3-3-16,-4 1 0 16,-11 3 1-16,-3 2-1 15,-17-5 4-15,0 5 0 16,-8 0 2-16,-10-4 1 16,-4 8-2-16,-6-8-1 0,-5 2 0 15,0-1-2-15,0-3 1 16,0 0-1-16,2-9-1 15,2 3 1-15,7-5-2 16,2 0 1-16,11-1-1 16,0-3-1-16,4-2-1 15,8 1-2-15,1-4-2 16,6 1-1-16,4 0 0 16,0 4 1-16,8 3 0 15,-2 3 1-15,4 2-1 16,0-1 0-16,1 6 0 15,2 0 0-15,-3 6 1 16,-3 7 0-16,-5 2 1 16,-4 3 0-16,-10 1 1 15,-1 1 1-15,-4 1 0 16,-4 2 1-16,-1 2 2 0,-3-3 1 16,-7-4 1-16,-2-1 3 15,-4-5 12-15,-2 4 10 16,-6-8 20-16,-4-7 3 15,1-3-3-15,-4-7-5 16,5-2-15-16,4-2-4 16,-4-13-7-16,10-3-4 15,-3-11-5-15,1-5-4 16,6-2-5-16,-1 2-3 0,10 6-7 16,3 6-8-16,8 8-44 15,0 6-25-15,4 7-107 16,2 2-89-16,4 1 181 15</inkml:trace>
  <inkml:trace contextRef="#ctx0" brushRef="#br1" timeOffset="177304.274">28592 10664 619 0,'1'-6'451'16,"-1"-1"30"-16,2 6-226 16,-3 1-52-16,0 0-88 15,0 0-24-15,0 0-34 16,-5 17-8-16,-11 36-9 0,8-21-2 15,-6 5-1-15,-5 3 2 16,-1 1-5-16,1 1-1 16,5 1-11-16,1-6-5 15,5-2-5-15,0-5-1 16,2-14-1-16,3-1 0 16,3-9 4-16,1-7 7 15,2-4 1-15,-2 4-1 0,0-2-6 16,7-17-8-16,17-34-5 15,-10 28-1-15,-1-5-3 16,-4 4-1-16,0 0 0 16,-5 3-1-16,-4 2 2 15,-4 0 0-15,-5 3-1 16,-3 1 0-16,-8 1 0 16,2 4 1-16,-3 3-2 15,1 4-1-15,-2 7-2 16,-1 4 1-16,3 5 1 15,-2 3 2-15,6 2 1 16,1 0 2-16,5 1-1 16,5 1 1-16,6-1-1 15,8 4 0-15,3-3 0 16,6 0 1-16,12-6 0 0,4-4 0 16,14-6 1-16,6-2 0 15,-5-9 3-15,-1-3 11 16,-7-9-73-16,-6-2-97 15,4 0 103-15</inkml:trace>
  <inkml:trace contextRef="#ctx0" brushRef="#br1" timeOffset="178203.387">29292 10591 932 0,'0'-3'432'16,"-3"3"-201"-16,3 1-49 0,-1-1-85 15,0 0-27-15,0 3-24 16,-3 16-1-16,-9 35 1 15,6-23-1-15,-3 5-1 16,0 3-4-16,-1 2-7 16,0 1-5-16,-1-13-8 31,7-13-3-31,-1-1-4 0,-14 43-1 0,-5-11-2 16,4-3 0-16,14-32 0 15,-2-4 5-15,7-9 3 16,0-7-1-16,-3-11-59 15,5-5-51-15,4-8-155 16,3-2-356-16,14 5 409 16</inkml:trace>
  <inkml:trace contextRef="#ctx0" brushRef="#br1" timeOffset="178725.431">29282 10564 577 0,'-6'-6'337'0,"3"2"-12"16,1 3-84-16,2-2-59 15,0 2-20-15,-1 0-33 16,0 0-15-16,1 0-30 15,0 0-18-15,0 0-31 16,0 0-8-16,13 2-2 16,10 4 2-16,39 19 5 15,-24-8 1-15,4-1 6 16,5 4-3-16,-7-3-8 16,1 4-5-16,-5 2-13 15,-5-1-2-15,0 3-3 16,-11-2-1-16,-8 3 1 15,-6 0 1-15,-9 5 2 16,-7 1 1-16,-10 0 0 16,-4-1 0-16,-1 2 0 15,-3 0-2-15,2 0 3 0,-3-4 0 16,-4-6 1-16,-9-8 2 16,-5-7 1-16,0-6 0 15,0-9-2-15,5-2 0 16,7-11-3-16,3 0-1 15,7-3-4-15,3 1-2 16,7 3-4-16,6 3-17 0,4 6-72 16,4 2-54-16,1 6 84 15</inkml:trace>
  <inkml:trace contextRef="#ctx0" brushRef="#br1" timeOffset="183220.293">20127 11878 662 0,'2'-1'335'0,"-2"-1"-98"16,1 1-40-16,3 0-69 15,-3 0-21-15,1 0-26 16,-1 0-10-16,1 0 1 15,0-1 5-15,-2 1 13 16,4-2 5-16,-3 2 3 16,-1 0-5-16,1 0-25 15,-1 0-16-15,0 0-25 16,0 0-10-16,0 1-10 16,0 0-2-16,1 5 0 15,0 15-2-15,-6 36-1 16,-2-21 0-16,-2 5 0 15,-2 0-1-15,0-1 0 16,0-3 2-16,-1-3-1 16,1 0 1-16,-2-4 0 15,1-3 1-15,1-8-1 0,1-1 1 16,4-6 1-16,1-5 1 16,2-3 2-16,1-3 3 15,1-1 1-15,1-1-1 16,0 1-4-16,0 0-2 15,0 0-3-15,0-9 1 16,0-1-1-16,0 0-1 0,8-31-1 16,-5 26 1-16,-2-7 0 15,1 4 1-15,-2-7-2 16,-3 2 0-16,-3 8 0 16,-2-2-2-16,-6 12-3 15,-2-1-1-15,-5 3 0 16,-4 4-1-16,4 0 1 15,0 9 2-15,7 3 1 16,0-1 0-16,-5 1 2 16,1 1 0-16,-6-2 0 15,5 1 0-15,4 2 0 16,2-1-1-16,4 1 1 16,-1 0-1-16,3 0 0 15,2-1 0-15,6 2 1 16,2 2-1-16,3-2 1 15,5-1-1-15,1-2 1 16,9-1 0-16,-2-4 0 0,-1-2 1 16,0-5 0-16,-7-1 1 15,8-6 1-15,3 0 0 16,2-4 0-16,4-1 2 16,-5 0-2-16,-5 1 0 0,-1 3-2 15,-3 3 0-15,-2 4 0 16,-5 1-2-16,-3 1-1 15,-1 3 0-15,-2 1-1 16,-1-5-42-16,0 0-89 16,0 0-84-16,0 0 122 15</inkml:trace>
  <inkml:trace contextRef="#ctx0" brushRef="#br1" timeOffset="183772.28">20289 12089 1027 0,'2'1'446'16,"2"6"-250"-16,-5-6-30 15,-2 1-73-15,-3 0-7 16,5-2-7-16,0 0-1 16,-1 1-7-16,-1 15-5 15,-41 26-12-15,29-24-10 16,-1-3-18-16,2 5-4 0,5-3-9 16,2 3-2-16,5 0-5 15,2-3-2-15,5-1-2 16,3-4 0-16,6-4-1 15,2 0 1-15,2-5 1 16,6-2 0-16,-3-3 3 16,0-4 0-16,-3-7 2 15,-4-5 0-15,6-3 2 16,-4-4 0-16,-1-1-1 16,-7-2 1-16,-6 2 0 15,-2 0-1-15,-6 2-1 16,6 4-1-16,-14 4-5 15,3 8-2-15,-2 5-1 16,-10-1-1-16,5 2 0 16,-2-3 1-16,3 5 0 15,11 5-1-15,-3 1-2 0,4-1 5 16,-4-3-57-16,-1-2-43 16,8 3-136-16,-3-1-143 15,9 3 243-15</inkml:trace>
  <inkml:trace contextRef="#ctx0" brushRef="#br1" timeOffset="184445.083">20658 12008 937 0,'1'-6'501'0,"-1"2"-112"16,-2 0-94-16,-1 2-112 15,2 0-40-15,0 1-57 16,-1 1-25-16,1 0-29 0,0 0-7 15,-3 16-9-15,-34 30 0 16,27-23-2-16,-2 1-1 16,4 2-2-16,0 0-2 15,2-1-3-15,5-2 0 16,1-3-2-16,2 1-2 16,3-2 1-16,2 0-1 15,0-6 0-15,0 0-1 16,1-6 1-16,-1-1 0 0,4-4 0 15,0-2 2-15,3-3 1 16,2-6 1-16,3-5-2 16,2-5-2-16,0-6-2 15,3-2-1-15,-4-4 0 16,2-2 1-16,-2 0 2 16,-5 0 1-16,1 3 0 15,-6 0-1-15,-7 7 0 16,2 7 0-16,-7 11-6 15,2 7-1-15,-2 10-1 16,-7 5-1-16,2 8 4 16,-1-1 2-16,3 5 0 15,-1-3 0-15,6-1 1 16,-2-1 0-16,1-2 0 16,5 0-1-16,-1-6 0 0,0 1 0 15,8-6-1-15,-4-3 15 16,-2-6-42-16,8-2-43 15,-3-8-136-15,0-5-47 16,20 1 147-16</inkml:trace>
  <inkml:trace contextRef="#ctx0" brushRef="#br1" timeOffset="185127.417">21163 11735 975 0,'1'-1'471'0,"-1"1"-193"15,-2 3-55-15,1-3-97 16,0 0-28-16,-5 8-13 15,-6 12-3-15,-32 36-6 16,27-25-3-16,2 9-22 16,1 0-5-16,1 1-14 15,2 5-8-15,-1-12-8 0,1 1-3 16,0-2-3-16,-2-11-1 16,4 1-1-16,2-5 0 15,0-7 0-15,2-1 1 16,-1-6 1-16,3-1 3 15,1-3 2-15,1-1-1 16,1-1-5-16,0 1-4 0,0 0-5 16,0-1-3-16,3-14-6 15,41-28-5-15,-23 18-10 16,2-2-1-16,5 1 4 16,-1-5 5-16,3 10 12 15,2 2 2-15,-3 7 0 16,-1 8-1-16,-14 8-2 15,2 8 1-15,-9 8 1 16,-2 4 2-16,2 5 2 16,-6 2 3-16,-2 1 0 15,-5-1 1-15,1-2 0 16,-7 1 1-16,2-5 0 16,-5-1 2-16,-6-1-1 15,2-3 1-15,-1-6 11 0,0-2 9 16,0-7 10-1,-3-3 3-15,0-3-8 0,-1-6-9 16,-1-4-11-16,0-3-4 16,-2 0-6-16,3-1-1 15,5 7-14-15,-3 3-11 16,7 5-105-16,1 2 87 16</inkml:trace>
  <inkml:trace contextRef="#ctx0" brushRef="#br1" timeOffset="186265.096">21537 11756 618 0,'14'-29'326'16,"-12"26"-65"-16,1 1-33 15,-1-2-48-15,-2 3-26 16,0 0-54-16,0-1-23 15,0 2-30-15,0 0-6 16,0 0 2-16,1 10 4 0,-1 9 0 16,-3 32-2-16,-9-20-5 15,-2 3 0-15,-6 8-7 16,-2 3-4-16,-1 3-9 16,-2 0-5-16,2-8-6 15,2-2-1-15,5-8-4 16,5-2 0-16,3-4-2 15,4-6 0-15,5-6-1 16,3-1 0-16,6-3 0 16,0-2 2-16,5-5 3 15,5-1 0-15,7-7 1 16,5-1-3-16,2-6-2 16,3 1 0-16,5-1 0 15,1-3 0-15,-4 4 1 16,-5 1 0-16,-12 1 2 15,-7-2 1-15,-7-1 4 16,-8-1 1-16,3-3 2 0,-6-1-1 16,-3 3-2-16,1-5-2 15,-4 7-7-15,-1 2-1 16,2 7-5-16,2 8-1 16,-7 7 2-16,3 0 1 15,-3 7 3-15,-1-2 2 0,2 1 1 16,4 4 2-1,5 1-1-15,2 0 0 0,6 3-1 16,3-3-1-16,4-1 0 16,2-2-1-16,0 0 0 15,2-5 1-15,0-3 15 16,-4-5-17-16,-3-6-92 16,8-3-72-16,-1-2 87 15</inkml:trace>
  <inkml:trace contextRef="#ctx0" brushRef="#br1" timeOffset="187889.246">22696 11755 375 0,'3'-1'275'0,"4"2"37"16,-14 0-80-16,3 5-72 15,-4-1-41-15,3 4-51 16,5 1-12-16,-1-3-6 15,4 3 4-15,-13-3 13 16,0 0 12-16,-3 2 12 16,-4-3 9-16,1 0 3 15,-1 3-5-15,-7-4-14 16,-2 2-15-16,2-3-19 16,0 0-8-16,2-1-15 15,1-3-4-15,2 0-8 0,4-2-5 16,3 2-5-1,1 0-1-15,4 1-2 0,-2 1-1 16,3-1-2-16,0 5 0 16,0-2-2-16,3 3 0 15,3 1 1-15,-1 1 0 16,1 2 1-16,-1 1 0 0,0 3 1 16,-2 0 1-1,2 2-1-15,-1-1 2 0,-2-3-1 16,2 1 0-16,-4 0 0 15,3 7-1-15,-3-5 0 16,5 5 0-16,-4-1 0 16,-2-8 1-16,3 8-1 15,0-7 0-15,0 0 1 16,0 2 0-16,-1-2-1 16,2-1 1-16,-2-1 0 15,0-1-1-15,0 0 0 16,3 0 0-16,-2 0 0 15,4 1 0-15,2-1-1 16,1 1 0-16,0-2 1 16,-3-1-2-16,0 0-1 0,-3-3 0 15,4 0-1-15,8-1 0 16,9-3 2-16,1-1 1 16,8-3 1-16,0-2 0 15,3-1 1-15,-1 0 0 16,-3 3 0-16,0 1 0 15,-5 2 0-15,0 0 1 16,-4 0-1-16,-2 0 1 16,-4 0-1-16,-1 0 1 0,-3-1 3 15,0-1-2-15,-1-2-49 16,-2-4-50-16,0-1-131 16,1-3 134-16</inkml:trace>
  <inkml:trace contextRef="#ctx0" brushRef="#br1" timeOffset="188803.203">22931 11835 773 0,'-5'-2'456'16,"3"2"-72"-16,-1 0-210 15,3 0-43-15,-2 0-69 16,1 0-7-16,0 0-11 16,0 3-2-16,-1 13-4 15,-4 29 0-15,4-25-1 16,-1-1-1-16,-1 4-9 16,0 2-5-16,-1 1-8 15,-2 2-2-15,-4-3-3 16,0 0 0-16,0 1-1 15,-3-2-2-15,3 0 0 16,1-2-2-16,-2-6 0 16,8-2 1-16,2-5-2 15,0-4 1-15,2-2 1 16,0 0 0-16,0-3 4 16,-1-2 1-16,-1 1-3 0,2 0-1 15,0 0-6-15,0 0 1 16,0 0-1-16,0 0 2 15,0-5-1-15,2 2 0 16,-2 3 0-16,0 0-1 16,0 0 1-16,0 0 0 15,0 0 0-15,0-1 0 16,0 1-1-16,0 0-2 0,0 0 1 16,0 0 0-16,0 0 1 15,0 0 0-15,0 0 1 16,0 0-1-16,0 0 2 15,1-1-1-15,-1 2 0 16,0 0 0-16,0 0 1 16,0 0-1-16,0 0 1 15,0 0 0-15,0 0 1 16,0 0-1-16,0 0 2 16,0 0 0-16,0 0-1 15,0 0 0-15,0 0-1 16,0 0 0-16,0 0-1 15,0 0 1-15,0-1-1 16,0 1 1-16,-1 0-1 16,-1 0 1-16,1 0 4 0,1 0 3 15,0-1 4-15,0 0 2 16,-1 0 1-16,0 0 0 16,0 0-2-16,0 0-1 15,0 0-6-15,0 1-3 16,0 0 28-16,0 0-2 15,1 0-15-15</inkml:trace>
  <inkml:trace contextRef="#ctx0" brushRef="#br1" timeOffset="189788.103">22847 11842 793 0,'-5'2'392'16,"-4"-1"-141"-16,3 0-42 0,4 1-81 15,-3-2-22-15,5 0-28 16,0 0-14-16,0 0-4 16,0 0 4-16,0 0 6 15,9 1 1-15,9 2-11 16,31 5-9-16,-26-8-16 16,4-1-5-16,2-2-10 15,3 1-4-15,0-1-6 16,0 3-3-16,-4 5-4 15,-2 2 0-15,-11 5 0 16,1 4 1-16,-11 1 2 16,-3-1 1-16,-4-1 3 15,-6-3 0-15,-3 1 0 16,-1-1 0-16,-1-1-1 16,-7-1-1-16,-3-7-1 15,0 4-2-15,-5-9 0 0,8 2-1 16,2-3 0-16,1-3-1 15,5 2-2-15,1-3 0 16,5 5-1-16,2 1 0 16,3 0 0-16,0 1-2 15,-1 0-4-15,2 0 1 16,0 0 0-16,0 0 1 16,11 3 3-16,5 3 0 15,30 15 1-15,-25-11-1 0,3 2 1 16,0-3 0-16,-1 6 0 15,-2-1 0-15,-7-3 1 16,1 5 0-16,-11-2 0 16,4-1 1-16,-6 2 0 15,-3-3 0-15,-2 3 0 16,-5 1 0-16,-6-4 2 16,0 4 1-16,-5-2-2 15,-3-3 8-15,-1-3 16 16,1 2 9-16,-2-5 12 15,-2-1-2-15,1-1-11 16,0-4-7-16,-1-3-9 16,5-2-4-16,2-3-5 0,1-2-3 15,4-4-3 1,2-3-1-16,1-5-2 0,-1-1-6 16,11 7-41-16,-1 4-25 15,3 5-150-15,6 8-102 16,8 5 203-16</inkml:trace>
  <inkml:trace contextRef="#ctx0" brushRef="#br1" timeOffset="190744.44">23380 11798 520 0,'-5'-1'310'15,"2"0"-24"-15,-2-1-39 16,4 2-65-16,0 0-21 0,0-1-32 15,1 1-17-15,0 0-14 16,0 0-4-16,0-1-11 16,0 0-8-16,0 0-17 15,16-1-8-15,33-5-12 16,-25 7-5-16,3 4-8 16,2 0-4-16,3 4-4 15,2 1-3-15,-1 2-6 16,-5 0 0-16,-8 0-1 15,-6-1 1-15,-9-1 0 16,-1-2 0-16,-5-3 1 16,7 1-1-16,-7-1 2 15,3 2-1-15,-2 1-2 16,-8-1-2-16,6 9-2 16,-2-2-1-16,1 3 0 15,2 1-1-15,0-1 1 0,1 3 0 16,-4-2-1-16,5 4 1 15,-1-2-1-15,-3-2 0 16,3 0 1-16,0-2-1 16,4-1 1-16,-4-1-1 15,1 0-1-15,0 2 0 16,-1 0 1-16,0 2-1 16,6-2 1-16,-2-3 0 15,-2-2 0-15,4-1 0 0,-8 0 0 16,0-1 0-16,2 3 0 15,-3-4 1-15,0 2-1 16,3 0 0-16,-7-2 1 16,2-2 0-16,3 1 1 15,-4 0 1-15,-5-2 1 16,-1 3 1-16,-3-3 1 16,-9-2-4-16,2-1 26 15,1-1 8-15,-5 0 7 16,3 0 8-16,-2 2-22 15,-1-1-7-15,3-1-9 16,4 0-3-16,-1 0-6 16,6 0-3-16,3 1-2 15,2 0 9-15,8 2-41 16,-1 0-16-16,9-2 30 0</inkml:trace>
  <inkml:trace contextRef="#ctx0" brushRef="#br1" timeOffset="191903.63">24057 12311 930 0,'28'-5'505'0,"-28"5"-130"15,-7 6-182-15,-1 3-32 16,-4 6-52-16,0 5-9 16,-1 2-18-16,1 1-20 0,0-1-30 15,2 0-10-15,2-5-11 16,2 0-3-16,-1-8 20 16,2-3 5-16,0-1 343 15,-1-3-269-15</inkml:trace>
  <inkml:trace contextRef="#ctx0" brushRef="#br1" timeOffset="194491.056">24695 11774 534 0,'0'-1'304'0,"0"-1"-54"16,0 1-46-16,0 0-66 15,0 0-23-15,0 0-23 16,0 0-6-16,0 0-8 15,0 0-3-15,0 0 10 16,0 1 7-16,0 0 13 16,0 0 4-16,-2 0-13 15,1 0-12-15,0 0-25 16,0 0-12-16,-17 10-18 16,-38 10-6-16,24-19-8 15,0 2-2-15,0-2-5 16,5-1-1-16,3 2-4 15,0-1 1-15,2 3-3 16,2 0 1-16,3 0 0 16,4 0-1-16,5 1 0 0,2-1-1 15,5 2 0-15,-2-1-1 16,2 4-1-16,1 1 0 16,0 2 1-16,1 2 1 15,0 0 0-15,1 3 2 16,1 1-1-16,-2 0 0 15,-1 0 0-15,-1 1-1 16,-2 0 1-16,1 1 0 16,0-1-1-16,-2-4 1 0,0 4 0 15,0-5-1-15,1 6 1 16,0 0-1-16,-2-7 1 16,-1 4-1-16,3 0 0 15,-2-4 1-15,4 7-1 16,1-5 0-16,-1-4 0 15,3 0 0-15,0-3-1 16,3-1 0-16,3 1 0 16,-2-2 0-16,2 1-1 15,0-2 1-15,0 1 0 16,3-1 1-16,2 2-1 16,1-4 1-16,1-1 0 15,1-2 0-15,1 0 0 16,0-2 1-16,2-1 1 0,4-1-1 15,-2-2 0-15,2 0-1 16,1-2 1-16,-3 0 1 16,-4 1-30-16,2 1-18 15,-9 1-52-15,-2 1-47 16,-11 1 95-16</inkml:trace>
  <inkml:trace contextRef="#ctx0" brushRef="#br1" timeOffset="195373.331">24861 11783 901 0,'-1'-3'437'16,"0"2"-161"-16,-1 1-44 0,0 0-92 16,1 0-31-16,0 0-38 15,0 0-15-15,-3 14-15 16,-2 4-3-16,-7 31-8 15,8-25-2-15,-2 5-2 16,-1 4-2-16,1-2-4 16,1 4-3-16,0-1-5 15,-6-3-2-15,7 0-2 16,-2-4-1-16,-2-7-2 16,7 0-2-16,-12-7-1 15,4-1 0-15,9-3-2 16,-3-1 0-16,6-1-1 15,1-4-1-15,-10-2-1 16,7-1 1-16,0-1-3 0,0 0-1 16,0 0-1-16,1-3 0 15,8-13 5-15,28-35 1 16,-22 27 0-16,3-8 1 16,2-8-1-16,6-1 0 15,5-10 1-15,2 0 1 16,2 5 0-16,-3 6 0 15,0 13 1-15,-3 6-2 16,-11 12-1-16,0 7-2 16,-5 7 0-16,0 6 0 0,-4 9 3 15,2 2 3-15,-16 11 1 16,2 0 0-16,-1 9 1 16,-5 4-2-16,10-3 1 15,-9-2-1-15,3-5 0 16,-2-4-1-16,-7-10 0 15,8 6 0-15,-3-8 0 16,-2 0 0-16,4-2 0 16,-3-5 1-16,2-1 6 15,2-2-21-15,1-3-58 16,1-1-43-16,2-5 59 16</inkml:trace>
  <inkml:trace contextRef="#ctx0" brushRef="#br1" timeOffset="195671.438">24931 12017 946 0,'-7'1'514'0,"2"-1"-95"15,5 0-148-15,2-2-109 16,-2 1-49-16,0-1-51 16,12 0-6-16,9 1-5 15,31 2-6-15,-23 0-7 16,0 2-4-16,2-2-14 16,0 0-4-16,-14-2-7 15,-3-4 8-15,-7-1-12 16,-7-5-17-16,9 1 11 15</inkml:trace>
  <inkml:trace contextRef="#ctx0" brushRef="#br1" timeOffset="197277.307">25381 11693 613 0,'-19'-31'315'0,"16"29"-78"16,0 3-28-16,2 2-46 0,1-3-24 16,-1 0-51-16,1 0-24 15,0 0-32-15,0 0-1 16,0 0 9-16,13 2 3 15,12 3 8-15,33 9-3 16,-16-9-3-16,3 2-1 16,-5-2-5-16,2 1-6 15,-13-5-12-15,-8-1-5 16,-4 0-5-16,-10 0 0 0,-2 4 0 16,0-1 0-16,-1 1 4 15,-2-1 2-15,-4 4-1 16,0 4-1-16,-1 4-8 15,0 6-2-15,-1 3-3 16,1 2 0-16,0 5 0 16,3 2 0-16,-6 1-1 15,3 3 0-15,1-2 1 16,-4-1 0-16,7-2-1 16,2-1 1-16,-6-2-1 15,3-3 0-15,0 2 0 16,-1-4-1-16,-2-4 2 15,1 1-1-15,0-3 1 16,0-3 0-16,2-3 1 16,-2-1-1-16,1-5 1 0,0-3 3 15,1-3 4-15,0 0 1 16,-1 0 0-16,0 0-2 16,0 0-6-16,0 0 0 15,-9 3-2-15,-9 4 0 16,-28 14 16-16,24-15 7 15,-2 3 11-15,1 0 7 16,-4-4-10-16,3 1-2 16,4-6-2-16,1 0-3 0,5-5-5 15,0 0-5-15,5-1-10 16,5 2-4-16,2 2 1 16,3-1-31-16,0 3-51 15,0 0 53-15</inkml:trace>
  <inkml:trace contextRef="#ctx0" brushRef="#br1" timeOffset="198535.695">26105 11962 463 0,'26'-34'336'16,"-25"29"7"-16,0-2-93 16,4 1-36-16,-2 3-56 0,3 0-22 15,-6 0-34-15,-2 0-12 16,2 3-30-16,-1 0-8 16,0 0-8-16,-2 12-2 15,-2 17 3-15,-10 44-5 16,2-29-15-16,2-1-6 15,-5-5-7-15,2-2-2 0,0-5-3 16,9-1-2 0,2-7-1-16,3-3-2 0,2-9 0 15,5-1 0-15,4-8 6 16,-4-4 2-16,6-8 4 16,-4-2-2-16,4-10-4 15,5-1-3-15,-3-2-1 16,6-3-1-16,2-4-1 15,4 1 0-15,4-9-1 16,-2-2 1-16,0 3-1 16,-2-2 1-16,-8 14 0 15,-6 6 1-15,-9 10 1 16,-3 7 0-16,-3 4-4 16,-2 2-1-16,3-2-3 15,0 0 0-15,-10 23 4 16,-16 33 1-16,18-26 1 0,0 1-1 15,3-2 0-15,2 0 0 16,0-3-1-16,1 2 0 16,1-4 0-16,2-2 0 15,5 0 0-15,0-5-1 16,3-3 7-16,-3-3-12 16,1-4-58-16,-1-5-30 15,1-4-125-15,1-4-58 16,5-8 178-16</inkml:trace>
  <inkml:trace contextRef="#ctx0" brushRef="#br1" timeOffset="199098.674">26655 11904 921 0,'-1'-1'435'0,"-8"4"-176"16,4 4-51-16,-3 0-78 15,4 5-21-15,1 0-28 16,-1 4-8-16,-2 3-8 16,1 1-1-16,3 6-4 15,-7 0-2-15,2 0-7 16,-2 0-6-16,-1 2-11 16,3 1-8-16,-3-5-12 15,1 0-4-15,-1-7-3 16,1-5-1-16,2-2 1 0,-2-5-1 15,9-3 7-15,0-3 1 16,5-5-1-16,1-3 0 16,5-6-10-16,0-4-2 15,2-5-1-15,7 1-2 16,-1-2-1-16,4 0 1 0,-3-2 0 16,-4-2 0-16,7-1 1 15,-2 4 1-15,8 5-2 16,2 3 0-16,-5 12-2 15,1 2 0-15,-8 10 1 16,-3 7-1-16,-3 7 3 16,-5 0 1-16,-2 3 0 15,-5 2 1-15,-1-3 1 16,-3 4 0-16,-3 1 0 16,1-1 0-16,-4-3 1 15,0 0 0-15,0-6-1 16,-1 0 0-16,3-3 0 15,-1-2-1-15,5-5 0 16,1-1 12-16,2-3-45 16,-1-1-39-16,1-2-564 15,0-1 442-15</inkml:trace>
  <inkml:trace contextRef="#ctx0" brushRef="#br1" timeOffset="199700.168">27352 11929 917 0,'0'0'417'0,"0"0"-194"16,0 0-37-16,0 0-56 0,0 0-25 15,0 0-23-15,0 0 0 16,-1 3 0-16,-3 8 4 16,0 1 2-16,-46 32-12 15,24-26-20-15,0 1-11 16,3 4-19-16,-2-3-7 16,6 0-10-16,0 0-3 15,5-5-2-15,2 2-3 16,6 1 1-16,2-5-1 0,1 2-1 15,3-1 0-15,2-4-1 16,7 4 0-16,3-5 0 16,-5 1 0-16,3-1 1 15,4-2 0-15,8-3 0 16,7-3 3-16,6-2 1 16,-3-3-1-16,-2-4 1 15,0 0-1-15,-5 2-2 16,-4-1 2-16,-8 3-13 15,-3 1-11-15,-5 5-62 16,0 2-36-16,-5 9 72 16</inkml:trace>
  <inkml:trace contextRef="#ctx0" brushRef="#br1" timeOffset="200776.193">27750 11773 650 0,'17'-44'328'0,"-11"36"-85"16,0-2-38-16,-2 1-49 15,-1 5-16-15,-3 0-33 16,0-1-14-16,0 6-18 15,-1-2-14-15,0 1-22 16,0 0-3-16,-1 0 5 16,-1 6 7-16,-8 15 11 15,-17 30-2-15,10-21-14 16,0 4-5-16,-2 7-9 16,3 4-4-16,1 3-9 15,3 0-4-15,-6-6-4 16,4-5-2-16,1-4-1 0,0-9-1 15,6-4-1-15,2-1 0 16,4-9 1-16,-3-1 1 16,3-3 3-16,-6-7 5 15,3-4 0-15,10-1-1 16,1-4-5-16,6 1-7 16,5-2-1-16,-6 0-1 15,6-3-2-15,0-6 1 16,1 3 0-16,5-6 0 0,1 0 2 15,7 3 0-15,0-7 1 16,2 7-1-16,-7 3 1 16,-5 4 0-16,-5 13-1 15,-3 5-3-15,-3 8-1 16,-2 8 1-16,-3 2 3 16,0 1 1-16,-4 3 0 15,-1-2 1-15,-1 0 1 16,-2 2 0-16,0-5 0 15,0-3 0-15,-3-1 0 16,-1-4-1-16,2-3 2 16,-1-2-1-16,3-4 0 15,0-1 0-15,0-3 2 16,2-1-1-16,0-1-41 16,0 0-35-16,0-1-110 0,0 1-87 15,1-5 170-15</inkml:trace>
  <inkml:trace contextRef="#ctx0" brushRef="#br1" timeOffset="201445.386">28464 12027 479 0,'-4'-3'321'0,"5"3"31"15,2-1-59-15,-3 0-48 16,0 0-20-16,0 0-34 16,0 0-23-16,0-2-34 15,1-6-20-15,-1 4-36 16,-2 0-14-16,-2 0-22 15,-4-1-7-15,-11-2-11 16,-31 1-3-16,25 17-8 0,-2 4-2 16,-2 1-2-1,1 3-3-15,1 4-1 0,2-2-2 16,2 2-1-16,5 0-1 16,2-4-1-16,6 0 0 15,5 0 0-15,-2-4 0 16,13 4 0-16,0-3 0 15,3-3 0-15,5-2-1 16,-3-5 1-16,3-3 0 16,6-2 2-16,2-3 0 0,3-6 0 15,1-3-2-15,6-6-14 16,1-3-8-16,2-8-14 16,1-2-3-16,-2-4 7 15,-5-4 4-15,-10 7 12 16,-2 5 6-16,-10 8 6 15,-1 8 2-15,-5 11-7 16,-6 2-2-16,-2 13 2 16,-7 3 0-16,0 5 11 15,2 4 2-15,-8-1 0 16,7-1-1-16,1-2-1 16,-1-1-2-16,8-1 1 15,-2-2-1-15,6-2 0 16,2-1 2-16,1-4-30 15,4 0-43-15,-2-6-104 16,4-1-92-16,10-5 162 0</inkml:trace>
  <inkml:trace contextRef="#ctx0" brushRef="#br1" timeOffset="201970.389">28897 11916 1210 0,'-3'2'520'0,"-7"6"-271"16,-3 5-53-16,-1 11-53 15,0-3-17-15,-2 2-32 16,3 1-19-16,1-3-34 16,0 3-11-16,2 3-12 15,1-4-2-15,2 1-4 16,-1 0 0-16,3-5-4 15,-2-1-2-15,3-9 0 16,0 1 0-16,3-4 1 16,1-5 5-16,1-2 1 15,-1 0 0-15,0 0-2 16,7-13-8-16,-2-14-16 16,40-31-15-16,-23 16-33 0,2 3-16 15,4 1-5 1,-1 4 11-16,2 15 30 0,-6 5 14 15,-5 11 19-15,1 5 2 16,-2 8 0-16,-3-2 6 16,1 8 17-16,-9-1 7 15,-5 2 7-15,7 6-2 16,-11-1-15-16,4 4-5 16,-6 0-5-16,-2-1 0 0,1-1-1 15,0-3-1-15,0 0-1 16,-2-4 0-16,0 1 0 15,-3-5-15-15,1-1-89 16,4-2-42-16,0-1-122 16,2-1-76-16,4-5 228 15</inkml:trace>
  <inkml:trace contextRef="#ctx0" brushRef="#br1" timeOffset="202611.437">29555 11959 1101 0,'-3'0'488'16,"-1"-4"-243"-16,5 1-25 15,-1 2-59-15,-1 0-19 16,0 0-29-16,0 0-21 0,-1 0-34 16,-15-7-8-16,-29-3-17 15,26 18-7-15,-15 5-10 16,7 7-3-16,-9 7-6 16,4 0-2-16,10 0-3 15,2-5-1-15,10-2-1 16,2-2 0-16,6 3-3 15,3-5 0-15,5 1-1 16,2-2-1-16,5-6 0 16,3 2-1-16,8-9-7 15,2 2-13-15,6-8-31 16,0 0-18-16,1-8-10 16,-2-7 10-16,-1-3 30 15,-5-8 12-15,-6-7 9 16,0 0 1-16,-9-1 3 15,2 9 6-15,-9 14 7 16,-1 11 0-16,-3 15 5 16,-4 5 3-16,-6 13 15 15,0 7 6-15,-6 6 6 0,-10 5 3 16,-2 5-1-16,-11 3 0 16,-6 4-5-16,4 7-5 15,2-2-8-15,4 1-5 16,10-3-3-16,-1-7 0 0,7-4 1 15,2-4-11-15,5-10 6 16,5-3-21-16,3-13-32 16,-2-6-35-16,2-7-133 15,1-3-52-15,7-4 158 16</inkml:trace>
  <inkml:trace contextRef="#ctx0" brushRef="#br1" timeOffset="203133.037">29766 11931 489 0,'-1'2'303'0,"1"3"-42"16,1 0-27-16,-2-5 0 16,0 0-21-16,1 12-16 15,-2 7-38-15,2 20-20 16,4-23-45-16,1-5-16 0,7-1-24 16,2-3-6-16,11-2-12 15,1-3-6-15,7-7-10 16,-7-7-4-16,0-7-3 15,-5-4-2-15,-7-3 0 16,1 6 0-16,-15-3-1 16,-2 2-1-16,1 6-4 15,-5 4-2-15,-5 9-3 16,-3 4 0-16,-17 6 0 16,5 4 4-16,-2 7 0 15,3 3 0-15,3 3-1 16,1 5-2-16,4-2 1 15,5 0 0-15,5-2-1 16,2-3 1-16,5 0 0 16,0-4-1-16,3-1 0 15,5-2 0-15,5-2 1 0,2-2 8 16,4-6-54-16,3 1-48 16,7-7 60-16</inkml:trace>
  <inkml:trace contextRef="#ctx0" brushRef="#br1" timeOffset="203777.414">30794 11610 1342 0,'1'-3'585'0,"-1"-3"-293"16,0 1-69-16,0 5-70 15,1 0-35-15,-1 0-55 16,0 0-21-16,0 0-28 16,0 7-5-16,-5 17 0 15,-14 35-2-15,-2-16 1 16,-3-1-1-16,0 14 0 16,-4 2-1-16,2 3-1 15,-1-2-1-15,1-8 0 16,7-5 0-16,-1-12 1 15,9 0 0-15,5-12 1 16,0-6 1-16,4-8 4 0,2-6 3 16,2-7 0-16,2-5-2 15,0-12-5-15,-3-3-5 16,7-10-4-16,-7-7-4 16,1-3-4-16,3-1 1 15,-9 8 1-15,2 6 3 16,-6 8 1-16,-9 4-2 15,0 7-2-15,-6 1 1 0,-3 8 1 16,-2 1 1-16,-8 5 1 16,-1 2 1-16,-3 6-1 15,3 3-1-15,4 5 2 16,5 5 0-16,8 5 0 16,2 4-1-16,6 5 2 15,3-1 0-15,6-4 2 16,5 1 0-16,7-8 2 15,5 0 1-15,8-3 1 16,3-4 1-16,13-4 1 16,4-4 0-16,12-5 1 15,-4-4 1-15,-2-8-1 16,4-4 0-16,-6-6 4 16,3-3-8-16,-5 2-29 15,-8-2 6-15,-10 6 3 16</inkml:trace>
  <inkml:trace contextRef="#ctx0" brushRef="#br1" timeOffset="209323.858">19949 12810 531 0,'-3'-7'389'16,"2"0"23"-16,0 2-150 16,0 1-38-16,0 1-57 15,0 2-21-15,0 0-39 16,0 0-15-16,0 0-37 0,0 0-16 16,-1 0-24-16,1 0-9 15,0 0-8-15,0 1-2 16,-9 18 1-16,-15 48 1 15,15-21 2-15,-3 2 0 16,-4-1 1-16,2-2 1 16,2-6 1-16,-2-3-1 15,4-8 0-15,-7-5 1 16,5-6-1-16,8-3 1 0,-2-6-1 16,3-1 2-16,4-4 8 15,-2-2-3-15,2-1-40 16,0 0-35-16,0 0-148 15,4-8-308-15,6-5 352 16</inkml:trace>
  <inkml:trace contextRef="#ctx0" brushRef="#br1" timeOffset="210084.823">19832 12761 672 0,'-9'1'359'16,"4"-1"-77"-16,2 0-41 15,-5-1-67-15,7 1-30 16,2 0-53-16,-1 0-21 15,0 0-28-15,0 0-11 16,0 0-14-16,0 0-2 0,0 0-1 16,0 0 3-16,13 3 11 15,8-1 6-15,33 0 4 16,-22-5-1-16,15-4-10 16,1-1-7-16,8-1-9 15,3 1-4-15,0 3-2 16,-10 5-1-16,-13 4-1 15,-6 5 0-15,-25 1-2 16,6 5 1-16,-2 3 0 16,-10 1 0-16,9 4 2 15,-13-1 1-15,-1 2 1 16,4-2 0-16,-14-2 2 16,3-3 0-16,-12-7 2 15,-7-2 1-15,-8-4-1 16,-1-1-2-16,-5-2-1 15,0 0-1-15,-1-3 0 0,3-2 0 16,2-7-1-16,3-3 1 16,15-2-1-16,0 2-1 15,9 2-2-15,2 3-1 16,7 4-1-16,0 0 0 16,10 3-4-16,-1 0-3 15,-2 1-3-15,-1 1 0 0,0 0 1 16,8 1 2-16,18 10 2 15,24 21 0-15,-25-10 2 16,7 6 1-16,-7 2 1 16,4 1 1-16,-4-1 0 15,-5-5 1-15,-3 0 1 16,-4-2 0-16,-5 0 0 16,0-1 1-16,-3-6 0 15,-1-5-1-15,-2-4 1 16,-1-1 0-16,1-4 4 15,-2-2 11-15,0-1-32 16,0 0-41-16,0 0-142 16,0 0 119-16</inkml:trace>
  <inkml:trace contextRef="#ctx0" brushRef="#br1" timeOffset="210943.927">20578 13050 624 0,'2'-4'324'0,"0"-1"-63"16,3-1-52-16,0 0-35 15,1-2-13-15,-4 1-22 16,2 5 2-16,-1-2-3 15,-2 0-4-15,0 0-14 16,0-1-15-16,0-2-24 16,-2 3-8-16,0 3-18 0,-2-4-7 15,-11 3-16-15,-4-9-6 16,-30-9-12-16,26 21-3 16,-1 9-7-16,-1 0-1 15,1 4-3-15,-4-1 0 16,11 4 0-16,-5-6-2 15,6 4 0-15,10 4-1 16,-7-5 0-16,11 6-1 0,-4-6 0 16,0-1 0-16,9 1 0 15,-3-2 1-15,11 2 1 16,0-2 0-16,-3-1 2 16,5-1-1-16,0-3 1 15,-1-4 1-15,8-3 1 16,-3-5 1-16,5-6 1 15,1-2 0-15,2-5-3 16,2-6 0-16,1-1-1 16,0-1-1-16,-1-6-4 15,-6 1-1-15,-5 2-1 16,-2 1 0-16,-10 10 5 16,-2 7 0-16,-3 6-3 15,-5 4-4-15,0 9-3 16,-3 4-1-16,-3 9 4 0,-1-1 3 15,1-4 2-15,4 4 1 16,3-3 0-16,2 2-1 16,2 3 1-16,1-6 1 15,3-1-1-15,3 0 0 16,1-5 0-16,3-1 1 16,4-3 2-16,1-2 0 15,3-2 2-15,3 1 4 16,-6-4-19-16,1-3-22 0,-4-5-107 15,3 2-75-15,6-3 130 16</inkml:trace>
  <inkml:trace contextRef="#ctx0" brushRef="#br1" timeOffset="211730.277">21086 12652 683 0,'-2'-8'361'16,"2"3"-74"-16,0 1-36 15,1 3-52-15,-1 0-29 16,0 0-48-16,0 1-21 0,0 0-25 16,-1 0 1-16,0 0-5 15,-2 12-5-15,-5 8-11 16,-13 32-5-16,7-19-2 15,-3 5-3-15,-5 6-6 16,-1 1-5-16,2 0-8 16,3-2-7-16,6-6-8 15,5-4-4-15,1-7-4 16,6-4-1-16,3-4 0 16,3 0 0-16,5-5-1 15,2-1 2-15,2-3 0 16,6-4 1-16,2-1 1 15,0-2 1-15,4-3-2 16,4-4-1-16,4-5-4 16,3-1-3-16,0-5 0 0,-1 3 2 15,-11-2 2 1,-6-1 2-16,-7-1 1 0,-7-6 0 16,-4 2 2-16,1 2-2 15,-3 0-1-15,-2 7 1 16,-4 1-4-16,1 4-2 15,-3 7-3-15,-1 2-2 16,1 7 0-16,-3 1 2 0,0 5 1 16,0-1 1-16,4 3-1 15,3-1 0-15,3 1 0 16,1 1 1-16,6-1 1 16,-3 1 0-16,4-1 0 15,6 0 1-15,-3-4 1 16,6-1-1-16,3-3 2 15,-3-4 5-15,2-3-32 16,0-2-14-16,-1-4-70 16,5-4-62-16,-1-5-125 15,5-1 177-15</inkml:trace>
  <inkml:trace contextRef="#ctx0" brushRef="#br1" timeOffset="212122.666">20982 12693 723 0,'-1'-4'488'16,"0"3"4"-16,1 0-227 15,0 1-44-15,0 0-83 16,0 0-24-16,0 0-36 15,9 3-15-15,13 6-13 16,30 8-4-16,-22-11-15 16,4-2-7-16,3 0-8 15,-3-2-4-15,-7 0 35 16,1-2-9-16,-11 5-19 16</inkml:trace>
  <inkml:trace contextRef="#ctx0" brushRef="#br1" timeOffset="213780.268">22279 12943 508 0,'2'4'265'15,"-6"-4"-70"-15,7 2-23 16,-3-2-50-16,0 0-6 16,0 0-8-16,0 0-2 15,0 0-4-15,0 0 0 0,0 0 3 16,0 0 0-16,0 0 0 15,0 0-3-15,0 0-15 16,0 0-10-16,-1-2-17 16,0 1-10-16,0 0-13 15,0 0-4-15,-1 0-9 16,-7-1-5-16,-10-4-8 16,-31-24-4-16,20 30-5 15,2 9-2-15,-5 1-2 16,3-2 0-16,7 6 2 15,1-5-1-15,8 5 0 16,3 2-1-16,2-3-4 16,3 0-1-16,2-2 0 15,3 0 0-15,6 6 1 16,1 2 1-16,4-3 1 16,2 1 1-16,2-7 2 0,1 0 0 15,4-2 1-15,1 1 0 16,4-8 4-16,4-2 1 15,-4-10 2-15,0-6 2 16,5-3-2-16,-10-6-1 16,1-5-1-16,0-1 0 15,-8-3-1-15,6 2-1 16,-8 10-1-16,-7 5-1 0,-3 8-6 16,-5 10-7-16,-2 13-2 15,-1 6-1-15,-6 13 5 16,2 2 4-16,-2 8 2 15,-1 1 1-15,-4 2 2 16,-4 1 0-16,-9 4 1 16,2 4 0-16,-7 3 0 15,3 1 0-15,6 0 0 16,-2-6 0-16,9-6 1 16,-1-2 0-16,4-8-1 15,3-1 0-15,1-4 0 16,5 1 0-16,-2-3 0 15,2 0 0-15,5-4 1 16,-7-5-1-16,10-4 0 16,0-1 0-16,1-8 1 15,3-3 0-15,0-3 4 0,3-1 0 16,-6-1 2-16,0 0 0 16,8-1-3-16,13-7-1 15,33-20-3-15,-26 8 0 16,10-4 1-16,1-1-1 15,3 0 1-15,-1 2 2 16,-10 0 1-16,-6 0 2 16,-9 0 3-16,-2 0 0 15,-9-1 2-15,-4-2 0 0,-1 0-2 16,-10-2-1-16,9 6-2 16,-6 0 0-16,-1 6-1 15,-5 0-1-15,-15 3-3 16,3 4-1-16,-12 3 0 15,2 6-3-15,1 1 2 16,-1 1 1-16,3-1 0 16,3 1 0-16,2-1 1 15,8 0-1-15,7 0 1 16,2-5 0-16,9 1 8 16,0-6-17-16,6-1-78 15,4-1-60-15,8-2 80 16</inkml:trace>
  <inkml:trace contextRef="#ctx0" brushRef="#br1" timeOffset="214696.99">22485 12958 280 0,'2'-9'235'16,"0"1"61"-16,1-2-27 16,20-24-50-16,-18 29-18 15,-2 0-26-15,1 1-10 0,-1-1-24 16,0 4-16-16,-1 0-34 16,-2 1-17-16,0 0-8 15,-1 0-1-15,0 4 4 16,-3 9-1-16,-5 9-17 15,-13 25-11-15,9-25-15 16,0 3-7-16,-4-3-7 16,3 2-2-16,2 0-5 15,2-2-1-15,5-1-1 16,0-5 0-16,5-2-1 16,2-2 0-16,4 0-1 15,3-1 0-15,3-4 3 16,-1 1-1-16,6-7 2 15,2-1 1-15,3-4-2 16,3-4-1-16,5-8-7 16,1-2-4-16,1-2-5 15,-1-4 1-15,-1-2 6 0,0-2 5 16,-15-8 4-16,4 5 0 16,-12 5-1-16,-4 6 0 15,2 15 0-15,-5 1-2 16,-4 4-4-16,3 3-2 15,-1-3-2-15,1 0 2 16,-4 10 4-16,-6 7 1 16,-12 32 1-16,19-24-1 15,0-7 2-15,4 2 0 16,-4-4 0-16,4 1 0 0,-6-1 0 16,2-2 0-16,4-2 0 15,-5-2 0-15,9 1-10 16,-4-2-23-16,1-2-82 15,-2-3-58-15,1-3-178 16,4-1 215-16</inkml:trace>
  <inkml:trace contextRef="#ctx0" brushRef="#br1" timeOffset="-214097.663">23129 13007 798 0,'6'-3'328'16,"3"-2"-202"-16,3-3-35 15,4 2-44-15,-5-4-10 16,4 4 31-16,-9-1 29 15,-6 3 54-15,1 1 25 0,-4-2 1 16,3 4-13-16,0-1-26 16,-1 1-17-16,0 0-28 15,0 0-17-15,0 0-26 16,-1 0-10-16,-13-3-15 16,-29-29-6-16,22 36-7 15,-3 1-4-15,3 11-4 16,-6-3-2-16,4 5 0 15,-1 4-1-15,1 1 0 16,2 3 1-16,4 0 0 16,3-5 0-16,5 0-2 15,3-2 1-15,8 0-1 16,5 2-1-16,6-4 1 16,3-2 0-16,3-4 0 0,0-1 2 15,3-6-1-15,-1-2 0 16,2-1-1-16,-1-6-5 15,3-3-7-15,3-3-4 16,-1-6-12-16,5 1-4 16,-2-6-3-16,-4-2 4 15,0 3 12-15,-11-7 7 16,-2 6 9-16,-3 0 3 16,-7 6 0-16,4 7 2 0,-11 3-7 15,0 7-4-15,-3 7-3 16,-5 2-1-16,4 5 7 15,2 2 2-15,0 2 3 16,1-2 0-16,4 4 0 16,-2-1 0-16,1-1 0 15,4 2 0-15,-2-3 1 16,1 2 0-16,0-4-6 16,-3 0-50-16,3-3-117 15,3-2 114-15</inkml:trace>
  <inkml:trace contextRef="#ctx0" brushRef="#br1" timeOffset="-212973.58">23914 12677 571 0,'0'-2'361'0,"2"-1"-7"0,5 5-179 16,-7-2-21-16,0 0-37 15,0 0-14-15,2 0-16 16,2 1-14-16,-2 0-17 16,2 1 1-16,2 10 2 15,0 7 3-15,-5 36 0 16,-14-24-6-16,-4 12-9 16,0 5-6-16,-4 1-12 15,-1 2-7-15,3-10-8 16,2-4-4-16,5-6-3 15,5-6-3-15,-3-5 1 16,8-3-2-16,-3-9 3 16,2 0 1-16,10-6 5 15,-7-2 3-15,4 0 6 16,-5-2 1-16,0 1-4 16,0 0-3-16,0 0-6 15,0 0-3-15,0 0-2 0,1-5 0 16,-1-11 0-16,-5-29 1 15,6 26-1-15,-7-3 0 16,7 1-1-16,-10-4-2 16,-2 8-2-16,0 2-3 15,-5 7-2-15,-1 6-2 16,-12 3 1-16,4 7 2 16,-13 0 2-16,9 3 2 15,1 0 0-15,1-4 0 16,7 6 0-16,2-2-1 0,5 3-1 15,2 0 0-15,1-1-1 16,1 4 1-16,2-1-1 16,-1 2 1-16,4 0-1 15,3-1 0-15,3 1 1 16,6 0-1-16,5 1 1 16,2-2 1-16,5-2 2 15,5-2 3-15,7-5 4 16,4-2 3-16,11-5 1 15,-4-4 0-15,3-7-1 16,-4 0-1-16,-6-2 0 16,0-2-1-16,-8 4-1 15,-1-1-2-15,-9 2-3 16,-3 4-8-16,-7 1-37 0,-1 1-31 16,-1 2-95-16,-1 2-64 15,-1 0 144-15</inkml:trace>
  <inkml:trace contextRef="#ctx0" brushRef="#br1" timeOffset="-212419.583">24167 12891 766 0,'2'-8'513'16,"0"0"24"-16,-2 4-250 16,0 2-42-16,2 2-90 15,-3 0-39-15,0 0-66 16,0 0-21-16,-3 7-11 15,-7 20 1-15,-19 24 2 16,17-21 0-16,0 1-4 0,-4-4-2 16,9 3-5-16,-3-2-1 15,-1-9-2-15,5 2-1 16,-1-9 0-16,3-3 1 16,3-5 3-16,0-4 6 15,2-2 5-15,0 1 0 16,0 0-3-16,0 0-7 0,1-8-7 15,2-6-1-15,14-30-3 16,-7 23 0-16,7 3-2 16,0-7-1-16,11 0-1 15,-1-2 0-15,-1-2 0 16,-1 0 0-16,-2 3 1 16,5 4-1-16,-3 9-1 15,5 6-1-15,-10 8 0 16,-5 0 0-16,-1 4 4 15,-5 5 17-15,-5 1-29 16,-1 1-2-16,-3 1 14 16</inkml:trace>
  <inkml:trace contextRef="#ctx0" brushRef="#br1" timeOffset="-210674.413">24673 12933 438 0,'31'-16'287'0,"-25"17"20"16,-3-3-28-16,-3 2-45 15,0 0-24-15,-1-1-48 16,1 1-25-16,0 0-37 16,-1 0-11-16,1 0-18 15,0 0-5-15,0 0-10 16,0 0-5-16,-1 3-7 15,-1 12-6-15,-10 31-14 16,2-26-5-16,-1 4-8 16,1 1-2-16,-3-2-4 0,7-1 0 15,-4-7-1-15,8 4-1 16,-1-5-1-16,-4 2 0 16,6-3 1-16,-4-4-2 15,7-3 1-15,0 1 0 16,2-4-1-16,-4-1 2 15,3-5 4-15,-3 2 2 16,0 0-1-16,21-4 0 0,34-43-5 16,-25 21-2-16,7 0-1 15,5-3 0-15,-3 0 0 16,-3 2 1-16,-9 0 0 16,-8 8 0-16,-10 5 0 15,-4 4 1-15,-3 14-2 16,-2-1-2-16,-7 2-1 15,-2 9-3-15,-2 5 2 16,-2-2 2-16,0 8 2 16,1-5-1-16,1-2 1 15,0 3-1-15,4-6 0 16,0 2-1-16,5-4 1 16,2 3-1-16,3 0 1 0,4-3 0 15,5 2 0-15,2-6 1 16,5 1 0-16,0-1 0 15,4-4 2-15,4 2-2 16,3-5 2-16,3-3 2 16,3-7 1-16,1-5 0 15,-2-8 0-15,-4 0-2 16,-5-5 2-16,-4-2 0 16,-2 0 1-16,-1-2-1 0,-4 7-2 15,-5 5-2-15,-10 8-3 16,0 6-3-16,-7 7-6 15,3 7 0-15,-10 4 2 16,-1 6 3-16,-4 3 4 16,0 0 0-16,8 10 1 15,-2-4 1-15,-3 7 1 16,-3-1 0-16,-4 0 0 16,0 4 0-16,3-3 0 15,-4 0 0-15,3-3 1 16,3-2-1-16,4-4 0 15,1-5 0-15,5-6 0 16,1 0 1-16,2-14-1 16,4 5 2-16,1-8 8 15,0-4 0-15,4-1-1 16,1-7-2-16,5-8-8 0,1-3 0 16,10-10-1-16,2-6-4 15,12-4-5-15,0-4-2 16,-1-1 2-16,3-3 3 15,1-6 3-15,6 5 1 16,1 2-1-16,-1 5-2 16,-4 18-2-16,-5 5 0 15,-7 17-5-15,-1 10 1 0,-8 12 2 16,0 8 3-16,-8 9 6 16,-4 2 1-16,-5 3 4 15,-5-1 0-15,-3-3 0 16,-2-5 1-16,-3-5 0 15,-1-1 0-15,-2-6 2 16,-5-1 1-16,-2-4 1 16,-4-3 1-16,-4-6 0 15,1-1 1-15,-5-4-2 16,2-6-1-16,2 2-3 16,1-2-2-16,5 1-2 15,7 3 0-15,5 1-1 16,0-2 5-16,5 5-33 15,-4-1-28-15,-1 2-90 16,2 1-78-16,4 4 140 0</inkml:trace>
  <inkml:trace contextRef="#ctx0" brushRef="#br1" timeOffset="-209628.496">25964 12621 806 0,'6'-14'438'0,"0"7"-79"16,-3 4-74-16,-1 3-96 16,-2 1-46-16,-1-1-60 15,0 0-24-15,-4 7-7 16,-5 14 9-16,-36 38 2 16,25-26-4-16,-3 8-14 15,0 4-7-15,-3 4-10 16,4 3-4-16,2-5-10 0,1 1-2 15,3-10-3-15,1-7-2 16,5-1-2-16,0-7 0 16,2-4-1-16,1 0 0 15,5-8 0-15,6-1-1 16,1-4 1-16,2 1 0 16,5-5 1-16,1-1 0 15,14-4 0-15,8-3-2 0,2-3-7 16,4-2-3-16,1-7 0 15,-3 1 2-15,0-8 5 16,-4 2 3-16,-2-2 1 16,-3-3 0-16,-10-5 0 15,-7-3-2-15,-8 4 0 16,-4 7-2-16,1 13 0 16,-6 3 0-16,0 5-4 15,-3 1-1-15,-4 3-3 16,8 7-2-16,-6 7 1 15,0 4 2-15,-6 5 4 16,0 0 2-16,0 2 0 16,-1 1 1-16,7-2 0 15,-1 4 0-15,5-4 0 16,3-1 0-16,5-1 0 16,2-5 0-16,7 1 0 0,2-3 1 15,4-3 1-15,0-3 1 16,5-7 2-16,-3-2 2 15,4-8 0-15,-7-3 0 16,7-5-4-16,0-3-1 16,6-8 0-16,10-1-1 15,4-10 0-15,6-2 0 0,4 0-3 16,-1 1-1-16,3 8-3 16,-5 8-1-16,-6 12 1 15,-10 6 1-15,-12 13 2 16,-3 4 3-16,-6 10 4 15,3 5 2-15,-6 1 5 16,-1 6 2-16,-9-4 1 16,0-3 0-16,-7 2 0 15,1-4-1-15,-3 2-1 16,-1-2 3-16,1 1 11 16,-3-4 4-16,-7-5 6 15,-3 0-1-15,-12-8-3 16,-3 1-1-16,-3-9-1 15,0-2-1-15,4-9-4 16,-2-5-4-16,8-8-6 0,1-2-4 16,11-1-2-16,2 1-11 15,10 7 39-15,6 0 179 16,9 11-157-16</inkml:trace>
  <inkml:trace contextRef="#ctx0" brushRef="#br1" timeOffset="-202596.438">25203 12239 244 0,'-1'-1'173'0,"-1"0"39"16,1 0-29-16,0 0-1 15,0 0 5-15,0-1-1 16,0 1-3-16,0 0-25 15,0 0-8-15,0 0-17 16,0 0-8-16,-1 0-15 16,1 0-14-16,0 0-25 15,0 0-12-15,0-1-18 16,0 1-4-16,0 0-5 16,0 0-1-16,0 0-9 0,0 1-8 15,0 0-6-15,-1 0-1 16,2-1 2-16,0 0 4 15,22 0-3-15,30-5-1 16,-27 6-3-16,-5 0-1 16,-4 1-2-16,-4 3-2 15,-9 0 3-15,-3 2 2 16,-3 1 5-16,-6 2 2 0,-2 5 0 16,-4 3-2-16,-6-1-3 15,1 3-2-15,2-1 0 16,2 0-1-16,-1-1-1 15,4 2 0-15,-2-5-1 16,-1 0 1-16,9-3-1 16,-2-3 0-16,3-2 2 15,2-3 1-15,3-2 0 16,0-1 0-16,1 0-2 16,-1-1 0-16,1 1 2 15,0 0 6-15,0 0 11 16,0 0 6-16,0 0 9 15,0 0 0-15,15 3-5 16,23 5-4-16,-20-8-12 16,-5 0-4-16,2 0-7 15,3 0-2-15,-6-1 0 0,3 1 2 16,-7 0 3-16,-1-1-13 16,-1 1-45-16,-5 0-59 15,7 4 63-15</inkml:trace>
  <inkml:trace contextRef="#ctx0" brushRef="#br1" timeOffset="-201087.374">23178 12284 392 0,'-1'-1'238'0,"0"0"-16"16,0 0-35-16,1 0-28 15,-2-1-1-15,2 1 14 16,0 0-8-16,-1 0-23 16,1 0-18-16,0 1-40 0,0 0-10 15,0 0-19-15,0 0-4 16,-1 0-12-16,0 0-7 16,1 0-6-16,0 0-1 15,0 0 13-15,7 3 8 16,-2-2 7-16,8-1 0 15,36-3-11-15,-32-1-5 16,4 2-9-16,-6 0-4 0,-4 4-7 16,-3 1-5-16,0 5-1 15,-6 0 2-15,-8 5 4 16,-1 3 1-16,-9 3 1 16,3 2-2-16,1 3-4 15,-1 0-1-15,-1-2-1 16,-3-1-2-16,4-1 1 15,-7-3-2-15,2-1 0 16,1 0-1-16,-3-4 0 16,4-1-1-16,3-3 0 15,1-5 0-15,7 0-1 16,0 0-1-16,4-3-2 16,1 3 0-16,0-3 0 15,0 0 4-15,0 0 14 16,0 0 5-16,6 0 6 15,8 1 1-15,7 2-5 0,25 5-1 16,-29-7-1-16,2 1-3 16,0-3-5-16,-1-1-3 15,2 2-2-15,-2-1 0 16,-6-5-2-16,4 1 0 16,1-3-9-16,-1-3-8 15,1 4 227-15,-1 2-169 16</inkml:trace>
  <inkml:trace contextRef="#ctx0" brushRef="#br0" timeOffset="-195850.555">23696 8750 307 0,'0'0'175'0,"0"0"-14"15,0 0-13-15,0 0-15 16,0 0 1-16,-1 0 7 16,0 0 7-16,0 0-3 15,-1 0-10-15,1 0-27 16,0 0-19-16,0 0-23 15,0 0-6-15,0 0-11 0,0 0-1 16,1 0-2-16,0 0-1 16,-1 0 3-16,0 0 1 15,0 0 2-15,-1 0-1 16,1 0-6-16,0 0-5 16,1 0-9-16,0 0-6 15,2 0-7-15,7 0-4 16,1-1-6-16,1-1-2 15,23-8-4-15,-22 12 0 16,-6-1-2-16,2 4-2 0,-2 5 4 16,-3-3 2-16,-4 6 8 15,-5 0 3-15,-3-1 0 16,-1 4 1-16,1 3-3 16,-1-4-2-16,-3 4-3 15,-8-5-1-15,0 1 1 16,-4 3 0-16,1-1 2 15,1-2 2-15,-1-2 4 16,7-4 0-16,2-3-1 16,3-3-1-16,6-1 0 15,0 1 1-15,4-3 2 16,2 0-2-16,0-2-6 16,0 1-2-16,0 0-2 15,0 0 1-15,0 0 8 16,11-2 1-16,11-3 3 15,28-2 0-15,-23 8 2 0,-1 0-1 16,-5 1-3-16,0 2-3 16,-5-1-4-16,-3-2-2 15,0 2-2-15,-7-2 0 16,-3 1 4-16,-2 2-8 16,-2-3-54-16,0 0-34 15,1 0 48-15</inkml:trace>
  <inkml:trace contextRef="#ctx0" brushRef="#br0" timeOffset="-194432.548">25735 8755 198 0,'-1'-1'160'16,"0"-1"9"-16,0 1-15 16,-1 0-2-16,1 0-24 15,0 0-14-15,0 0-18 0,0 0-5 16,0 0-9-16,0 0-1 15,0 1-4-15,0 0-3 16,0 0-6-16,-1 0-2 16,1 0-2-16,0 0 1 15,0 0 5-15,0 0 0 16,0 0-2-16,0 0 0 16,0 0-3-16,0 0 0 0,0 0-3 15,0 0-2-15,-1 0-8 16,1 0-4-16,0 0-8 15,0 0-5-15,0 0-3 16,0 0-1-16,1 0-1 16,0 0-1-16,2-1-9 15,19-5-4-15,34-7-8 16,-32 8-3-16,-7 3-2 16,-3 2-3-16,-7 3 1 15,-2 3 0-15,-7 4 5 16,-4 4 2-16,-6 5 1 15,-3 3 0-15,-6 0-2 16,-1 3 0-16,-1-3-1 16,-4 0-1-16,1-3-2 15,3 1 1-15,0-5-1 16,1 1 0-16,4-2 0 16,-6-5 0-16,10-3 2 0,3 1 1 15,5-5 2-15,6-1 0 16,1-1 2-16,0 0-2 15,0 0 2-15,0-1 3 16,0 0 2-16,4 0 4 16,18-5 2-16,25-8 1 15,-25 8 3-15,12 0 0 16,-13 4-1-16,6 2-4 0,-1 0-8 16,-8 3-4-16,2 2-4 15,-8-2-1-15,-4 2 4 16,-5 0-7-16,-1-2 12 15,-2 0 247-15,0-3-196 16</inkml:trace>
  <inkml:trace contextRef="#ctx0" brushRef="#br2" timeOffset="-183779.569">8475 15072 586 0,'2'-12'352'0,"-1"2"-21"15,1 0-59-15,-1 1-67 16,0 2-28-16,0-2-32 15,0 1-14-15,1 4-14 16,-1-4-14-16,0 4-20 16,1 0-3-16,-1 2-19 15,-1 2-9-15,0 0-19 16,0 0-9-16,-1 0-8 0,0 0-1 16,0 15 0-16,-4 13-1 15,-9 39-6-15,4-23-1 16,-3 6-4-16,0 3 1 15,0-4-1-15,0-5 0 16,-2-7 0-16,5-7 1 16,1-5 1-16,2-6 1 0,3-8 2 15,-1-2 4 1,1-9 9-16,0-3 0 0,-2-7-1 16,3-5-6-16,2-8-10 15,3-3-1-15,5-6-3 16,5-4-1-16,4-11-3 15,3-6 1-15,8-6 0 16,2-2 0-16,6 9 1 16,1 1 0-16,5 9 0 15,3 2 0-15,-3 1 1 16,-2 5-1-16,-5 4 0 16,-1 5-1-16,-1 18-2 15,0 5-1-15,-3 14 0 16,-6 8-1-16,-4 5 2 15,-5 3 1-15,-4 7 1 16,-3-2 2-16,-3 7 1 0,-3 4 0 16,-6 1 2-16,0 4-1 15,-4 2 1-15,-2-3-1 16,0-1 0-16,0-7 1 16,-1-5 0-16,2-6 0 15,0-7 1-15,3 1 2 16,0-11-1-16,2-1 0 15,1-9 2-15,-1-4-6 0,4-4-40 16,1 5-43 0,-1 0-155-16,1-1 150 0</inkml:trace>
  <inkml:trace contextRef="#ctx0" brushRef="#br2" timeOffset="-183415.04">8491 15092 610 0,'-10'-3'395'0,"1"3"43"15,3-2-96-15,4 1-66 0,1 0-31 16,1 0-94-16,0 0-35 16,0 0-55-16,7 0-18 15,22 1 5-15,42 7 3 16,-28 2 4-16,-2 0-1 16,-6 1-12-16,-4-4-7 15,-4-6-9-15,4 0-5 0,1-5-2 16,-3-3-3-16,-4-1 3 15,-4-3-3 1,-9 3-63-16,-3 4-60 0,-3 4 64 16</inkml:trace>
  <inkml:trace contextRef="#ctx0" brushRef="#br2" timeOffset="-182669.997">9425 15109 586 0,'11'-10'286'15,"2"-2"-69"-15,29-27-23 16,-30 29-1-16,0 2 14 16,-6 4-12-16,-2-1-13 15,-1 5-42-15,-5 2-19 16,1-2-31-16,0 0-14 15,-2 5-18-15,-4 16-16 16,-13 32-18-16,11-20-5 0,-4 6-7 16,-1 2-2-1,1 1-3-15,-3-5 0 0,6-3-1 16,-1-5-1-16,2-6 1 16,1-6 1-16,3-7 3 15,1 0-1-15,2-7 0 16,0 0 1-16,1 1-10 15,0-4-31-15,1-2-89 16,0 1-86-16,0 0 120 16</inkml:trace>
  <inkml:trace contextRef="#ctx0" brushRef="#br2" timeOffset="-182063.177">10096 15046 799 0,'6'-3'411'16,"-6"0"-99"-16,4 1-55 0,-4 1-41 15,0 0-24-15,0 0-51 16,-1-1-26-16,0 1-45 15,0 0-22-15,-19 0-17 16,-36 3-4-16,22 4-7 16,2 0-3-16,-5 2-5 15,1-1-2-15,0 0-4 16,-3-1-1-16,11 0-1 16,0 0-1-16,11-2-1 15,2-2 0-15,4 1-2 16,9-2-3-16,1 0-5 15,3 0-2-15,-2-1-1 16,15 2 4-16,51 10 4 16,-24-1 1-16,-2 4 1 15,1 3 1-15,-3 4 0 16,-2-1 0-16,-5 5-1 0,-4 3 1 16,-11-1 1-16,-3 3 0 15,-13-8 4-15,-2 0 0 16,-9-2 2-16,-8-4 2 15,-4 3 5-15,-5-4 9 16,-3-1 19-16,-3-2 8 16,-3-3 8-16,-2-4-4 15,-2-6-12-15,5 0-6 16,6-9-11-16,0-3-4 0,16-2-10 16,0-2-5-16,2 1-1 15,5 1-14-15,1 0-54 16,6 0-57-16,6 4-180 15,10 1 188-15</inkml:trace>
  <inkml:trace contextRef="#ctx0" brushRef="#br2" timeOffset="-180983.392">10599 14991 668 0,'0'-1'346'0,"0"0"-77"0,0-1-32 16,0 1-39-16,0 0-15 16,0 0-18-16,0 0-18 15,0 0-39-15,0 0-15 16,2 0-33-16,6 0-7 16,3 1 2-16,5 1-3 0,38 6-4 15,-22-1-2-15,9-3-2 16,3-3-3-1,3 0-9-15,-3-5-5 0,2 0-12 16,-4-2-3-16,-10 0-3 16,-3 3-1-16,-15 0-1 15,-3 4 0-15,-5 0-3 16,-9 0 0-16,-2 4-1 16,-1 1-2-16,-9 6 1 15,0 0 0-15,-4 4-1 16,-3 4 1-16,0 2-1 15,2 1 0-15,-6 2 0 16,-1 2 1-16,-2 5-2 16,1-2 1-16,0 6 0 15,-1-2 0-15,5-6 0 16,0-1-1-16,6-10 1 16,7 1 0-16,-2-4 1 0,9 0 0 15,1-5 0-15,-6-4 1 16,9-3 0-16,-6-1-2 15,3-1 0-15,3 1 0 16,0 0 0-16,0 0 0 16,1 0-1-16,7 0 0 15,0 0 0-15,6 3-1 16,31 10 1-16,-27-7 0 16,6-1 0-16,2 4 1 0,-1-1 2 15,8 2-1-15,2-4 2 16,0-4-1-16,6-2 1 15,-7-3-1-15,-1 0 1 16,0 1-1-16,-9-3 2 16,-2 1 0-16,-7-3 0 15,-2-1 2-15,-2-6-23 16,5 2-22-16,-2-4-103 16,-9-3-85-16,4-3 140 15</inkml:trace>
  <inkml:trace contextRef="#ctx0" brushRef="#br2" timeOffset="-180534.252">10642 15109 1170 0,'0'-3'502'0,"5"1"-269"16,6 2-41-16,9 2-55 16,7 2-14-16,8 5-21 15,3 0-13-15,-2 1-24 16,-2-2-15-16,-7-1-24 0,-1 1-9 15,-6-3-7-15,1 3 28 16,-5-1-51-16,-2-2 124 16,-6-8-81-16</inkml:trace>
  <inkml:trace contextRef="#ctx0" brushRef="#br2" timeOffset="-179580.297">11348 15070 430 0,'-4'-3'278'0,"-1"1"13"16,3 1-31-16,0 0-58 16,-1 0-25-16,2 1-44 15,-1 0-20-15,1 0-19 16,0 0-3-16,0 1-7 16,-2 11-3-16,3 1-4 15,12 30-3-15,3-29-12 16,2-1-6-16,5-3-14 15,2-3-6-15,7-7-10 16,3 0-4-16,1-7-4 16,-2-4-1-16,-10-5-2 15,4-3-1-15,-11-1-3 0,-4 1 1 16,-4 3-3-16,-5 0 1 16,-3 2 3-16,-3 3 1 15,-2 5-1-15,-6 1-2 16,1 5-8-16,-7 3-1 15,-3 4-2-15,-2 3 0 0,-9 4 0 16,3 1 0-16,-4 5 0 16,2 2 0-16,6 3-1 15,0 0 1-15,7 5-1 16,2-3 0-16,2-1 1 16,3 6 0-16,2-6 0 15,4-2 1-15,4 2 1 16,0-9 1-16,4 2 1 15,5-5 1-15,5-5 3 16,3 3 3-16,6-7 4 16,4 2 2-16,10-7 1 15,4-3-2-15,-1-6-4 16,-3-1-3-16,-3 0-3 16,-4 0-2-16,2 3-1 15,1-1-3-15,-8-2-120 16,1 2-89-16,-7 6 126 0</inkml:trace>
  <inkml:trace contextRef="#ctx0" brushRef="#br2" timeOffset="-179027.986">11919 15048 1121 0,'0'-6'540'0,"-5"5"-181"15,3 2-101-15,1-1-92 16,0 0-41-16,-6 17-59 15,-14 35-16-15,10-20-11 16,5 4-2-16,-2 2-2 16,1 4-4-16,0-4-10 15,-4-5-3-15,4-5-7 16,1-9 0-16,-1-4 0 16,4-5 1-16,1-5 8 0,-1-6 3 15,0-8 0-15,2-5-1 16,1-8-10-16,2 0-5 15,4-8-4-15,3-2-3 16,1-3-3-16,4-4-2 16,4 3 0-16,1 4 2 15,6 8 2-15,1 1 0 16,1 6 0-16,3 1 0 0,-3 3 0 16,0 3 0-16,-3 5 1 15,-4 3-1-15,-1 2 0 16,-3 1 0-16,-2 5 0 15,-2 0 0-15,-4 4 2 16,-5-2-9-16,-2 1-109 16,-1 0 8-16,5 1 50 15</inkml:trace>
  <inkml:trace contextRef="#ctx0" brushRef="#br2" timeOffset="-178525.784">12522 15009 2056 0,'-6'-3'148'0,"3"2"-37"15,-2 0 96-15,-5 1-41 16,-3 0-80-16,-8 4-27 15,-9 7-23-15,1 5-4 16,-4 7-8-16,4 3-3 0,1 7-7 16,1 2-1-16,7 4-1 15,2 2 0-15,10-3 1 16,3-3 0-16,6-8-2 16,5-2 1-16,7-8 0 15,6-2 0-15,2-3 3 16,5-4-1-16,1-6 0 15,3-1-1-15,2-3-1 16,2-6-1-16,4-5 0 16,-6-7-1-16,-4-8-1 15,-4-6 0-15,-14-12-1 16,3-1 0-16,-9-6 0 16,-2 0-2-16,-2 8-1 15,-8 2-3-15,-11 16-3 16,-4 6-3-16,-12 15-3 15,-3 4 1-15,-2 8 2 0,0 3-6 16,0 5-18-16,3 1-26 16,3 2-35-16,4 0 52 15</inkml:trace>
  <inkml:trace contextRef="#ctx0" brushRef="#br2" timeOffset="-177464.909">13529 15096 766 0,'8'-7'386'0,"-2"1"-109"16,-6-1-20-16,0 2-34 16,-4 0-15-16,1 2-32 0,2 2-17 15,0 0-49-15,0 0-22 16,0 1-27-16,-1 0-5 16,-3 0-9-16,-15 4-5 15,-36 14-11-15,31-6-6 16,-5 3-11-16,2 4-4 15,4 3-5-15,3-1-1 16,5 4-3-16,2-1 0 16,5-2 0-16,1 2-1 0,4-2 1 15,3-4-1-15,3 3 1 16,3 1-1-16,7-4 0 16,2 1 2-16,7-5 1 15,5-5 2-15,5-2 1 16,4-5 0-16,-1-9 4 15,0-2 0-15,-2-10 2 16,-2-2-1-16,-7-6 0 16,0-7 0-16,-1-5 0 15,-7-7 0-15,1 1-3 16,-1 4-1-16,-13 5-2 16,-2 6-1-16,-6 9 3 15,-8 4 1-15,-5 5 0 16,-2 2-1-16,0 3-4 15,-2 3-1-15,2 4-2 0,2 0 1 16,-7 1-1-16,0 3 0 16,1 1 0-16,0 1-2 15,10 4-3-15,4 1-2 16,6 2-10-16,5 3-18 16,3-2-108-16,5-1-64 15,8 1-199-15,2-2 237 16</inkml:trace>
  <inkml:trace contextRef="#ctx0" brushRef="#br2" timeOffset="-176907.45">14013 15047 841 0,'4'-9'529'16,"-2"1"-34"-16,-2 3-193 16,-1 0-34-16,-5 3-105 0,1 2-43 15,0 6-66-15,-1-1-19 16,-1 7-14-16,2 1-1 15,-8 8-4-15,1 5-1 16,-4 7-1-16,0 3-1 16,7 3-2-16,-2 0 0 15,2-3-3-15,1-5 0 16,-1-5-1-16,0-7-1 0,0-3 1 16,4-4 1-16,1-8 3 15,1-1 5-15,3-4 3 16,-1 0-2-16,0 0-3 15,1-4-7-15,2-24-5 16,10-34-2-16,-1 19-5 16,1-2-1-16,8 5-3 15,4 2 1-15,6 10 3 16,1 4 1-16,-4 6 3 16,-3 2 0-16,0 3 0 15,-1 5-1-15,3 4 0 16,-1 5 0-16,-4 0 0 15,0 3 0-15,-5 4 2 16,-2-4 47-16,-3 4-23 16,-4-2 36-16,0 2-28 15</inkml:trace>
  <inkml:trace contextRef="#ctx0" brushRef="#br2" timeOffset="-175822.397">14928 14726 481 0,'16'-17'346'16,"-2"6"3"-16,0 4-76 15,-9-1-11-15,-5 6-36 16,-2 0-20-16,-4 1-57 16,6 1-33-16,0 0-52 15,0 0-13-15,0 0-10 16,0 6-4-16,-2 22-8 15,-10 34-8-15,1-19-9 16,6 8-4-16,-7 1-3 16,-6-1 1-16,-3 3-1 15,-2 2 0-15,3 4 0 16,2-1-1-16,0-8 1 16,3-5 0-16,5-9 1 0,2-7-1 15,4-9 4-15,2-6 0 16,1-7 4-16,0-7 8 15,1-2 12-15,0-5 1 16,0 5-2-16,0 0-9 16,2-12-14-16,2-5-3 15,13-36-3-15,-11 22 0 16,-2-1-1-16,-4-3 0 0,-5-1-1 16,0 2-1-16,-4 5-1 15,-1 5-2-15,-4 9-3 16,-4 4 0-16,-5 2 0 15,-4 5 0-15,-4 5 1 16,-4 4 0-16,8 6 2 16,1 2-1-16,-2 1 1 15,9 0 0-15,-2 4 1 16,2 2-1-16,5 2 1 16,-1 3 0-16,-1 0-1 15,4 1 1-15,2-1 1 16,6-1 0-16,4 0 0 15,1-1 1-15,10-1 0 16,-2 1 3-16,9-5 6 16,5-1 4-16,10-4 5 0,12-5 1 15,5-4-2-15,0-3-3 16,1-1-2-16,-4-9-2 16,-2 2-1-16,-4-4 12 15,-7-4-30-15,-1 5-38 16,-11-10-301-16,-1-3 235 15</inkml:trace>
  <inkml:trace contextRef="#ctx0" brushRef="#br2" timeOffset="-175301.335">15122 15090 1037 0,'-12'0'525'0,"7"0"-138"16,4 0-139-16,7 5-90 15,2-2-43-15,9 1-58 16,6 6-5-16,4-2-10 16,3 1-5-16,0 0-4 15,-1-6-2-15,0-2-4 16,-1-4 2-16,0-8 5 15,0 0 2-15,-4-6-3 16,-5 0-4-16,-8-2-7 0,-3-2-2 16,-12 2 0-16,-3 4-1 15,-5 3-5-15,-3 5-7 16,-5 4-6-16,-3 2-1 16,-8 7-3-16,-2 0 1 15,2 10 1-15,-3 0-1 16,1 6 1-16,2 1-1 0,1 1 1 15,4 1-1-15,4 3 2 16,1 0 0-16,12 5 0 16,-1-2 2-16,9-1 2 15,4 1-1-15,6-5 1 16,5-4 1-16,10-3 1 16,5-4-1-16,2-5 0 15,6 2 0-15,-1-5 1 16,2-1 6-16,-3-6 5 15,7-4-54-15,-9-14-21 16,3 1 31-16</inkml:trace>
  <inkml:trace contextRef="#ctx0" brushRef="#br2" timeOffset="-174778.454">15771 14974 1281 0,'-2'-6'604'15,"0"7"-250"-15,-3-1-67 16,1 9-107-16,-6 2-38 16,-1 4-50-16,-1 7-20 0,-1 1-29 15,3 5-6-15,-3 6-11 16,0 2-2-16,1 8-7 15,-2-2-4-15,2-4-5 16,4-3-2-16,-3-10 1 16,3-2-2-16,3-5 3 15,-2-5 1-15,6-5 2 16,-2-7 4-16,3-2 3 16,0-2 1-16,0 2-4 15,0 0-3-15,0 0-8 16,4-12 0-16,8-1-1 15,29-33 0-15,-26 20 0 16,5-3 1-16,2-7 0 16,2-6 0-16,4-1 0 15,3 2-1-15,4 7-2 16,-2 4 1-16,-3 5-1 0,-1 5 0 16,-4 5-1-16,-3 4 1 15,0 7-1-15,1 1 0 16,-1 1 0-16,2-1 0 15,-1-2 0-15,1 3 2 16,-6 0-10-16,4 4 56 16,-3 4-187-16,-2 6 112 15</inkml:trace>
  <inkml:trace contextRef="#ctx0" brushRef="#br2" timeOffset="-173405.344">8259 16471 860 0,'0'-4'456'15,"-2"3"-129"-15,-3-1-87 16,4 0-38-16,0 2-77 15,0 0-35-15,0 0-43 16,0 0-8-16,-4 29-2 0,-8 32 0 16,6-14-12-16,-1 8-3 15,-3 1-2-15,0 3 0 16,-8-2-3-16,-1-7-1 16,-4 0-4-16,-1-7-2 15,9-9-1-15,2-4 1 16,5-16 2-16,1-6 4 15,3-8 6-15,-1-3 1 0,1-9-51 16,2-3-49-16,3-11-123 16,0-2 116-16</inkml:trace>
  <inkml:trace contextRef="#ctx0" brushRef="#br2" timeOffset="-172579.743">8200 16470 622 0,'-14'-2'410'0,"-5"1"-26"15,11 1-120-15,-2 0-34 16,2 0-60-16,4 1-18 16,1 0-31-16,3 0-13 15,0-1-31-15,0 0-18 16,0-1-21-16,19-1-8 16,38-7-6-16,-26 1-1 0,12-3-8 15,1 2-4 1,13-1-3-16,5 3-3 0,1 7-2 15,-5 2 0-15,-11 8-3 16,-10 1 0-16,-13 2 0 16,-7 3 0-16,-12 1 3 15,-2 1 1-15,-9 1 4 16,-7 2 1-16,-7-1 0 16,-9-3 2-16,-3-1-1 15,-5-3 0-15,-2-4-3 16,-2-3 0-16,-1-5-2 15,3-1 0-15,4-3-1 16,5-2-1-16,8 2-2 16,4 2 0-16,6-1-1 15,9 0-2-15,6-1-4 16,2 0-2-16,-5 2-1 16,6 0 0-16,17 0 4 0,34 2 0 15,-22 8 2-15,1 1 0 16,3 5 1-16,1 3 1 15,-2-3 1-15,1 3-1 16,-7 1 1-16,-6 1 0 16,-9 3 0-16,-8-2 0 15,-2 3 1-15,3 3 1 0,-8 3 2 16,0 4-1-16,-8 0 0 16,-6 1 2-16,-6-2 0 15,-4-4 15-15,-11 0 25 16,-7-3 8-16,-8-5 15 15,1 2-9-15,0-8-18 16,-1-6-6-16,2-6-12 16,-1-9-2-16,12-8-5 15,2-2-2-15,1-11-7 16,9-1-2-16,-11-8-6 16,9-1-12-16,7 4-29 15,0 2-12-15,12 13-65 16,-1 3 185-16,4 15-65 15</inkml:trace>
  <inkml:trace contextRef="#ctx0" brushRef="#br2" timeOffset="-171449.517">8929 15589 817 0,'-2'0'144'0,"0"2"8"15,-2-1 120-15,3-1-66 0,0 0-33 16,0 0-52-16,0 0-14 16,0 0-16-16,0 0-4 15,0 0 2-15,1 0 1 16,0 0-2-16,0 0-1 15,0 0-10-15,0 0-8 16,14 4-14-16,3 0-8 16,34-2-13-16,-26-5-6 15,0 3-12-15,0 0-4 0,-3 3-5 16,-5 3 0-16,-9 1 5 16,1 1 4-16,-9 0 5 15,-3 2 1-15,-3 1-3 16,-7 2-4-16,-2 6-6 15,-4 1 0-15,-7 0-2 16,-1-1-2-16,-5-3 2 16,5-3-2-16,3-1-1 15,2 0 1-15,5-3-2 16,2-1 0-16,5-5-1 16,2 2 0-16,5-4-2 15,2 3-2-15,1 1-1 16,0-5 0-16,0 0 2 15,0 0 0-15,8 3 2 16,9 6 2-16,31 8 5 0,-24-13 1 16,2-2 7-16,-2-2 2 15,1 1 0-15,-1 0-1 16,-3-2-6-16,0 0-1 16,-5-4-2-16,-3 1 0 15,-1 2-1-15,-7-7 16 16,0 4 210-16,-1-3-170 15</inkml:trace>
  <inkml:trace contextRef="#ctx0" brushRef="#br2" timeOffset="-170524.104">8776 17112 620 0,'-5'0'368'16,"1"4"-60"-16,3-1-75 16,-6 5-24-16,4 0-41 15,-1-3-17-15,1 0-31 0,5-3-8 16,2 2-12 0,5 1-3-16,3-2-5 0,-2-1-4 15,9-2-15-15,-1-3-11 16,10 0-25-16,4 0-8 15,2-1-14-15,0-2-3 16,-8 4-4-16,-1 0-1 16,-11 1-3-16,-5 1 2 15,-7 7 24-15,-7 0 5 0,-8 5 6 16,-8 1-2-16,-6 3-24 16,-5-1-4-16,-1 8-5 15,0-1-1-15,0-1-2 16,6 0 0-16,3-7 1 15,8 2-1-15,7 0-1 16,-4-2 0-16,8 0-2 16,3-4 0-16,0 2 1 15,11-5 0-15,-6 0 1 16,0-1 1-16,9-3 2 16,-3 6 2-16,8-5 3 15,1 4 3-15,1-5 2 16,-2-2 1-16,4 1-1 15,-2-2-3-15,-3-4-3 16,1 0-2-16,-4-3 5 0,-3 0 12 16,-1 4 191-16,0 0-155 15</inkml:trace>
  <inkml:trace contextRef="#ctx0" brushRef="#br2" timeOffset="-169613.803">9742 16788 464 0,'7'-7'365'0,"-6"-2"34"16,2 3-100-16,-1-1-20 15,-4 2-45-15,-1 1-15 16,4 3-38-16,-1 0-27 15,0 0-40-15,0 0-24 16,-1 1-42-16,0 0-14 16,0 0-13-16,-1 10-3 15,-2 14-3-15,-13 32-1 16,11-23-2-16,-3-2 1 0,1 8-1 16,2 0 0-16,-4 1-4 15,2 0-1-15,-2-7 0 16,7-5-1-16,4-5 2 15,-1-3-1-15,-3-7 3 16,-3-6 0-16,1-4 2 16,-4-6 0-16,5-6-12 15,4 0-17-15,-3-15-64 16,6-1-57-16,5-6-208 16,-2-3 220-16</inkml:trace>
  <inkml:trace contextRef="#ctx0" brushRef="#br2" timeOffset="-169000.575">10370 16772 795 0,'8'-3'481'0,"-2"-1"-77"16,2-3-146-16,-1 5-39 15,-2 0-66-15,-3 2-2 16,0-1-1-16,-2 0-3 0,-1-1-19 16,0 1-25-16,0 0-45 15,-8-1-15-15,-14-2-19 16,-30-7-6-16,28 15-9 16,-8-4-1-16,0 2-5 15,3 3 0-15,-3-5-1 16,7 5 0-16,3 0-1 15,-1 1 0-15,2 0-1 16,0-2 0-16,8 3-1 16,3-1-1-16,11 2-3 15,3 3 1-15,9-1-1 16,5 1 1-16,3-1 1 16,7 1 1-16,-2 3-1 15,1-2 1-15,5 0 1 16,-2 0 1-16,6 1 1 0,-1 0 0 15,-4 0 0-15,-5 1 0 16,-6 2-1-16,-4-1 0 16,-7 6 1-16,-4-1 0 15,-5 1 2-15,-4 1 0 16,-8-1 2-16,-3 1-1 16,-8-1 12-16,-1-6 8 15,-8-1 10-15,0-3 4 0,-1-4-6 16,2 1-5-16,-5-8-9 15,-3-6-2-15,-3-5-4 16,0-4-3-16,11 2-6 16,8 2 2-16,12-2-27 15,3 3 15-15,9-3-15 16,7-1 8-16</inkml:trace>
  <inkml:trace contextRef="#ctx0" brushRef="#br2" timeOffset="-162945.656">11513 16656 405 0,'28'0'252'0,"-24"2"-17"16,-4-2-50-16,2 0-73 16,-2 0-23-16,0-1-17 15,0 0 2-15,0 0 16 16,0 0 9-16,0 1 1 15,0 0-7-15,0 0-19 16,0 0-8-16,0 0-16 16,0 0-5-16,0 0-3 0,0 0 3 15,0 0 15-15,0 0 10 16,0-1 27-16,0 1-1 16,0-1-18-16,0 0-15 15,-1 1-39-15,0 0-9 16,-11 0-8-16,-13 1-1 15,-36 7-3-15,22-5 0 16,-2 7-2-16,-3 0 1 0,1-2 1 16,2 2-1-16,5-3 0 15,4-2 0-15,10 0 0 16,9-2-2-16,6-1 1 16,3 1-1-16,0-3-7 15,3 0-1-15,1 0-1 16,0 0 0-16,11 6 6 15,10 5 1-15,36 16 2 16,-23-15 0-16,6-1 0 16,-2 0 1-16,-4 0-1 15,-4 5 0-15,-5 2 0 16,-3 2 0-16,-10 1 1 16,-4-1 0-16,-10 1 1 15,-4 0 0-15,-10 1 1 16,-4-1 1-16,-5-2 2 0,-6 0 1 15,-1-5-1-15,-7-1 1 16,-1-5-1-16,2-3 1 16,8 1 0-16,2-5 1 15,10-2-1-15,-3-3 1 16,0-7-2-16,6 2 0 16,1-5-3-16,6-1 4 15,6-2-26-15,1-6-35 16,11-2-104-16,2-3-93 0,6 4 152 15</inkml:trace>
  <inkml:trace contextRef="#ctx0" brushRef="#br2" timeOffset="-162182.713">11685 16713 846 0,'-42'-1'385'15,"42"0"-175"-15,-2 1-36 16,2 2-70-16,0-2-30 0,0 0-42 16,0 0-12-16,0 0-10 15,0 0 3-15,6 10 17 16,-2 2 9-16,40 25 10 15,-27-30 1-15,6 0-7 16,1-1-7-16,1 0-8 16,-2-5-4-16,-2 1-2 15,-2-5 1-15,0-12 2 16,0 2 1-16,-4-5-2 16,-2 0-4-16,-6 1-4 15,-3-3-3-15,-5 2-2 16,-2 2-3-16,-4 8 10 15,-4 1 1-15,-3 5-1 16,-1 2-1-16,-4 2-11 16,1 5-3-16,-2 0 0 15,0 4-1-15,-3 5-1 16,2 2 0-16,-5 1-1 0,2-2 0 16,6 0 0-16,-3 1 1 15,9-1 0-15,5 2 0 16,-1 1 0-16,6-2 0 15,2 2 2-15,0 1-1 16,0-1 3-16,-3-1 1 16,5-1 2-16,0 0 0 0,10-2 4 15,9-1 2-15,5-3 0 16,0-3 2-16,0-6 1 16,-1-6 0-16,-1-5 0 15,-2-4 0-15,-3-3 12 16,0 1-32-16,1-6-125 15,-2 2 496-15,-3 5-326 16</inkml:trace>
  <inkml:trace contextRef="#ctx0" brushRef="#br2" timeOffset="-161672.457">12324 16667 1098 0,'-4'-2'568'16,"1"2"-183"-16,-1-1-165 16,3 1-50-16,0 0-88 15,-1 0-26-15,-6 3-18 16,-11 7 0-16,-28 17-2 16,26-8-1-16,-7-2-11 15,6 6-8-15,0 2-8 16,-1 0-2-16,8-2-3 15,-1 1-1-15,-1-2 0 16,6-1 0-16,3-1-1 16,2-3 0-16,7-2-1 15,2 1 2-15,9-3 0 16,2 2 1-16,8-4 4 16,4 0-1-16,7-3 0 15,1-4 1-15,1-1-1 0,-4-4 2 16,-6-6 8-16,-3-2-8 15,-3-5-52-15,-2-2-47 16,-3 2 50-16</inkml:trace>
  <inkml:trace contextRef="#ctx0" brushRef="#br2" timeOffset="-160706.24">12604 16698 376 0,'1'-3'301'0,"0"-1"75"15,-1 2-52-15,0 0-67 0,0 1-28 16,0 0-75-16,0 0-33 15,0 0-57-15,0-1-22 16,0 2-3-16,0 0 0 16,-1 0 3-16,-3 14 2 15,-2 3-10-15,-16 32-7 16,4-24-10-16,1 1-4 16,2 1-6-16,2-1 0 15,7 1-1-15,2-3 0 16,2 0-1-16,0-2 0 15,7-1 0-15,6 1 1 0,2-4 3 16,0-4 0-16,4-4 6 16,-4-3 3-16,4-8 4 15,8-5 3-15,0-11 1 16,5-10-1-16,8-9-6 16,-3-3-2-16,-4-1-2 15,-5-2 0-15,-13 1-1 16,-3 2 0-16,-10 2-5 15,-6 7-1-15,-6 4-2 16,-3 7-2-16,-4 6-3 16,-1 9-2-16,-3 6-4 15,2 2-1-15,-4 8 1 16,4 0 2-16,4 4 1 16,-3-1 14-16,13-2-55 0,-1-3-51 15,7 1-124-15,5 1-91 16,3-1 191-16</inkml:trace>
  <inkml:trace contextRef="#ctx0" brushRef="#br2" timeOffset="-160127.99">13221 16640 1204 0,'-3'-11'615'16,"1"2"-194"-16,1 1-195 15,1 4-40-15,0 0-85 16,-1 3-28-16,0 1-47 16,0 0-12-16,-5 12-11 15,-7 16-1-15,-17 37 3 16,12-28 1-16,0-2 0 15,5 3-1-15,-3-3 0 16,4 2 0-16,-3-8 0 16,5 0-1-16,5-10 2 15,-3-6-1-15,8-7 12 0,-5-6 3 16,7-10-2 0,3-4-2-16,3-14-13 0,3-3-6 15,0-5-14-15,9-1-5 16,2-2-7-16,2 4 3 15,6-1 11-15,-3 2 4 16,8 12 6-16,-2 1-1 16,-2 13-1-16,-3 5-1 0,-4 12-1 15,-1 3 0-15,-8 10 4 16,0 2 1-16,-7 3 4 16,-1 6 0-16,-6-4 1 15,-1 1 1-15,-6 1 0 16,-2-1-1-16,0-3 2 15,-3-4 0-15,1-6 0 16,-2-2 2-16,1-5 0 16,4-1 12-16,-3-3-55 15,1-3-52-15,0-3-134 16,0 0 125-16</inkml:trace>
  <inkml:trace contextRef="#ctx0" brushRef="#br2" timeOffset="-159397.763">14042 16373 515 0,'15'-19'359'0,"1"8"56"15,-8 3-120-15,2 6-111 16,2 0-34-16,-10 10-64 16,7 3-26-16,-9 5 9 15,-2 9 17-15,-2 6 25 16,-6 4 7-16,-2 13-14 16,0 3-17-16,-2 11-25 15,2 1-9-15,0-8-19 16,-3-3-5-16,1-13-9 15,-4-2-2-15,8-6-4 16,4-5-1-16,-2-8-3 16,4-6 2-16,-2-6-1 15,6 0 0-15,-1-5 4 16,1 1 4-16,-1-3 2 16,0 0-1-16,1 0-5 15,0-1-8-15,7-20-3 0,11-30-2 16,-13 21-1-16,-1-6 1 15,-3 0-5-15,-3-3-4 16,0-2-5-16,-7 3-1 16,-7 5 0-16,-5 6 2 15,-10 17-1-15,-4 10 0 0,-8 11 2 16,1 5 2-16,-1 7 4 16,2 4 1-16,7 1 0 15,-1-1-1-15,9 3 1 16,3-6 1-16,5 0 0 15,7-1 1-15,3-1-1 16,1 1-1-16,6-2 1 16,2-7-1-1,0-6 3-15,1 0 0 0,5 21 3 16,9-2 1-16,14-2 2 16,6-8 1-16,14-10 2 15,3-1 0-15,0-8 1 16,-2-2-1-16,-4-6-1 15,0-1 1-15,-12 0-1 16,-7-2 11-16,-10 3-12 16,-12-1-40-16,4 5 307 0,-8 5-223 15</inkml:trace>
  <inkml:trace contextRef="#ctx0" brushRef="#br2" timeOffset="-158497.017">14828 16577 814 0,'1'-4'121'0,"1"0"-25"15,4-2 117-15,-2 1-17 0,2 3-22 16,-1 2-13-16,-5-2-31 16,-1 2-15-16,0 0-31 15,0 0-13-15,0 0-21 16,-4 2-7-16,-12 2-12 16,-29 43-8-16,22-17-10 15,0 0-4-15,-5 3-2 16,3-2 2-16,2-5 7 15,3-1 1-15,8-4 1 16,3 1-4-16,9-5-4 16,0 1-1-16,4-1-1 15,6-1 1-15,4-1 3 16,4 2 2-16,4-8 5 16,0 1 2-16,2-6 4 0,6-4-1 15,4-7 0-15,5-3-1 16,3-8-4-16,-4-4-2 15,-7-2-2-15,-3-4-1 16,-9 3 0-16,-1 3-1 16,-14-6 2-16,3 1 2 15,-6-4 5-15,-2-4 3 16,1 4 0-16,-11-1-2 16,-8 7-8-16,-3 2-4 0,-8 8-7 15,-1 5-2-15,-2 5-2 16,2 4 0-16,4 2-1 15,0-1-1-15,8 6 0 16,0-2 0-16,6 2-2 16,4 4 16-16,4-1-49 15,6 5-48-15,4 2-116 16,3-3-101-16,10 2 186 16</inkml:trace>
  <inkml:trace contextRef="#ctx0" brushRef="#br2" timeOffset="-157944.192">15252 16562 857 0,'0'-1'467'0,"-2"-2"-85"15,-2 3-115-15,3 0-110 16,0 0-48-16,0 0-58 16,-4 12-10-16,-7 14 0 15,-10 32 1-15,12-26 1 16,1 6-1-16,0-5-10 15,1 2-3-15,0-1-6 16,1-7-4-16,1-1-4 16,-1-7-1-16,3-6 0 15,-1-2 1-15,2-6 11 16,0-5 8-16,1-6 4 16,1 5-3-16,1-2-12 15,1-20-10-15,6-36-7 16,3 24-2-16,2 1-3 15,2-3-1-15,8 3-1 0,-1-1-2 16,3 4-1-16,0 5 0 16,3 7 1-16,-1 6-1 15,6 2 0-15,-1 3 0 16,2 5 2-16,-1 1 1 16,-9 2 1-16,-3-1 2 15,-5-1 3-15,-3-1 32 16,-3-1-44-16,-1 0 327 0,1-1-235 15</inkml:trace>
  <inkml:trace contextRef="#ctx0" brushRef="#br2" timeOffset="-157000.766">16131 16273 597 0,'7'-20'388'0,"-4"5"21"16,0 0-96-16,1 9-78 15,-4 2-36-15,2 4-66 16,-2 0-36-16,0 0-57 16,0 0-17-16,0 0-13 15,0 13 6-15,-2 14 13 16,-6 32 7-16,-2-16 7 15,-2 2-2-15,-5 8-10 16,-1 4-5-16,2 7-9 16,0 2-3-16,2-6-2 15,-1-5-2-15,-3-15-1 16,5-4-1-16,6-8 0 0,1-4 1 16,3-10 2-16,-1-5 0 15,2-6 12-15,2-3 4 16,2-4 0-16,-3 3-1 15,0 0-15-15,0-16-5 16,5-34-4-16,3 26 0 16,1-6 0-16,-5-1 0 15,-7-5-1-15,7 4 1 0,-12-1-2 16,-4 0 0-16,0 10-2 16,-10 0-1-16,-3 12-3 15,-4 5-1-15,-2 9 1 16,-3 4 0-16,3 5 2 15,0 0 1-15,2 5 0 16,3 2 1-16,1 1-1 16,2 2 0-16,5 0 0 15,0 0 0-15,1 0-1 16,8 4 1-16,2-3-1 16,3-1-1-16,10 0 2 15,1-2 1-15,9 0 2 16,3 2 4-16,11-6 2 15,0-2 2-15,10-4 2 16,3-6-1-16,9-5 1 0,0-2-1 16,4-8 1-16,-9-4 10 15,-6-2-16-15,1-8-29 16,-9-5 20-16</inkml:trace>
  <inkml:trace contextRef="#ctx0" brushRef="#br2" timeOffset="-156510.194">16199 16525 854 0,'-1'0'458'0,"0"0"-80"15,0 2-140-15,1 7-91 16,1 1-18-16,4 1-31 15,32 26-12-15,-11-29-22 16,2-4-8-16,6-5-11 16,-3-4-3-16,-2-4-1 15,-3-3 1-15,-10-4 0 16,4-1-1-16,-11-4-7 16,-2 0-5-16,-2 0-9 0,-9 2-2 15,1 1-7-15,-5 2-3 16,2 7-6-16,-2 4-3 15,-6 8-3-15,-3 5-1 16,-14 7 1-16,-1 3 1 16,-7 5 1-16,2 6 0 15,2 6 0-15,4 3 0 16,6 4 1-16,5-3 0 16,5-6 1-16,6-2 1 0,5-5 1 15,5 2 0-15,9-5 0 16,3-2 1-16,8-3 0 15,3-8 1-15,8-4 1 16,5-4 0-16,6-5 9 16,3-2-7-16,-4-7-78 15,-4-5-59-15,-1 0 73 16</inkml:trace>
  <inkml:trace contextRef="#ctx0" brushRef="#br2" timeOffset="-155974.472">16810 16407 1111 0,'0'-19'560'15,"-4"10"-151"-15,0 0-89 16,2 4-94-16,1 4-51 15,-2 0-87-15,2 1-33 16,0 0-40-16,-1 2-6 16,-1 26 1-16,-39 31 4 0,23-19 10 15,1 5 4-15,4 5 1 16,1-2-1-16,3 1-9 16,0-7-5-16,1-11-4 15,0 2-1-15,2-12 0 16,1-6 2-16,2-5 1 15,3-7 4-15,-1-4 9 16,2-2-1-16,0 2-2 16,0-2-6-16,1-23-10 15,9-34-4-15,0 17-1 16,2-4-1-16,5-1-2 16,3 0-1-16,5 10-1 15,3 2 1-15,-3 10 1 16,3 3-1-16,-2 6 0 15,1 5-1-15,0 2 0 0,1 2-2 16,2 6 2 0,-4 0 1-16,4 2 2 0,1-1 0 15,3-2 1-15,1 2 3 16,-1-5 0-16,-4 2 20 16,-2-6 1-16,-3-3 40 15,-5 5-38-15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24:56.71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18396 532 404 0,'9'-30'261'0,"-16"27"-2"15,-1 1-60-15,5 4-53 16,4 6-20-16,-1-10-12 16,4-1 9-16,-2-5-20 15,-2 1-3-15,2 13-19 16,-4-8-11-16,2 8-18 15,0-10-10-15,-2-3-24 16,2 17-8-16,-3-17-10 16,3 15 0-16,0 2 7 0,2-5 5 15,-2 6 4-15,-1-6 4 16,-6-5 6-16,1 3 1 16,-5 1 2-16,-2-4-2 15,-2 2-6-15,-8-7-4 16,-4 3-5-16,-2 7-3 15,-2-1-1-15,6-4-3 16,3-2-1-16,4 2-1 16,1-3-2-16,1 2 1 0,6 1-2 15,-1 0 1-15,5 2-2 16,3 7 0-16,0-2-2 16,2-5 0-16,-3 3-1 15,0-2 1-15,0 5 2 16,-2 3 0-16,2-2 0 15,3 2 0-15,-3-3 1 16,2-2 0-16,-1 5 0 16,-1-2 0-16,0 2 0 15,0 1 1-15,0 2-1 16,-4 3 0-16,2 2 0 16,0 5 0-16,-3 3 0 15,3 2 0-15,-3 2 0 16,2-5 0-16,3-3-1 15,3-4 0-15,-1 2 0 0,0-2 0 16,2 4 0-16,0-3-1 16,0-7-1-16,4-4-1 15,0-2 1-15,-2 0 1 16,7-1 0-16,-6-3 1 16,2-3 2-16,0 0 1 15,1-3 1-15,1 1 0 0,4 2-3 16,1-2 1-16,1 0-1 15,1 2 0-15,1-3 0 16,1 2 0-16,-1-1 0 16,-2-2 0-16,-1 3 0 15,0 0 0-15,0 2 0 16,-1 1 0-16,-1 3 0 16,0 4 0-16,-3-5 0 15,2 4 1-15,-1-8-1 16,0 0 1-16,-1 4-6 15,0-4-21-15,-2 0-86 16,0 2-83-16,4-9 117 16</inkml:trace>
  <inkml:trace contextRef="#ctx0" brushRef="#br0" timeOffset="1133.027">18494 996 329 0,'-1'0'214'15,"-3"0"-4"-15,3 0-89 16,0 0-21-16,-3 0-11 15,0 0 4-15,-3 2 15 16,6-2 9-16,0 0-1 16,-1 0-8-16,1 0-12 15,0 0-4-15,0 0-1 16,0 0-1-16,-2 0-16 16,2-2-12-16,-2 1-26 15,2 0-8-15,-2-9-5 16,-1-15-2-16,19-28-2 0,-4 21-3 15,7-7-7 1,2 2-2-16,2-7-3 0,-1 5-1 16,-4 6 0-16,0 5-2 15,-3 5-1-15,-2 4 0 16,-2 8-2-16,-4 1 0 16,-2 6-6-16,-2 1-9 15,-2 3-2-15,0 0 1 16,0 0 7-16,0 14 9 0,0 9 1 15,-2 28 0-15,-2-24 1 16,4-3 0-16,0 5 0 16,0 3 0-16,2-1 0 15,1-2 0-15,-1-6 0 16,2 6 0-16,3-13 0 16,-1-4 0-16,3-3 1 15,1-11 1-15,0-2 4 16,2 1 3-16,3-6 2 15,2-2 0-15,3-6-2 16,1-7-3-16,-2-13-2 16,5-5-1-16,-3-1-1 15,2 4 0-15,-6 9 0 16,-7 4-1-16,-2 3 1 16,-8 3 0-16,0 8 1 15,3 0-1-15,-4 8 0 0,2-6-1 16,-3 1-2-16,-6 2-3 15,6 7-37-15,-3 4-52 16,5 4-394-16,5 7 336 16</inkml:trace>
  <inkml:trace contextRef="#ctx0" brushRef="#br0" timeOffset="1607.556">19149 522 1027 0,'1'0'473'0,"-2"1"-232"0,0-4-71 16,0 3-91-16,0 0-20 15,0 0-4-15,-10 21-5 16,-11 33-8-16,12-31-2 15,-3 2-5-15,0 4-5 16,-5 2-9-16,2-1-4 16,-2-2-6-16,2 2-2 0,2-5-3 15,2-3 0-15,1-8 0 16,-6-2 0 0,11-7 2-16,1 1 0 0,5-4 0 15,1-3-14-15,-2 0-78 16,1 0-58-16,0 0-277 15,7-15 267-15</inkml:trace>
  <inkml:trace contextRef="#ctx0" brushRef="#br0" timeOffset="1940.459">19368 494 782 0,'-2'-9'460'16,"2"9"-62"-16,-7-6-133 16,7 9-123-16,0 6-39 15,-3-4-34-15,3 9-6 16,-3-1-12-16,-2-1-3 16,-10 8-7-16,13 1-2 15,-13 7-9-15,0-1-5 16,3 4-9-16,-15-1-4 0,6 3-3 15,-4 3-1-15,6-1-2 16,2-2 0-16,2-10-2 16,0-6 0-16,5-5 6 15,4-3-14-15,1-4-42 16,2-5-38-16,2-4-161 16,0 3-104-16,1 0 215 15</inkml:trace>
  <inkml:trace contextRef="#ctx0" brushRef="#br0" timeOffset="2218.9">19050 707 664 0,'-8'-3'438'16,"5"1"10"-16,3-1-128 15,1-2-106-15,-1 4-42 16,0 0-53-16,0 0-19 16,20-7-36-16,31-6-16 15,-26 13-22-15,4 1-5 16,-2 0-8-16,0 0-3 16,-2 0-2-16,-6 2 3 0,-5-2-18 15,-4 3-47-15,-4-3-113 16,6 2 106-16</inkml:trace>
  <inkml:trace contextRef="#ctx0" brushRef="#br0" timeOffset="2806.533">19424 791 692 0,'-4'-5'417'0,"-1"5"-29"0,6-3-83 15,2 2-89-15,-3 1-42 16,0-1-59-16,0 1-23 15,0 0-41-15,-2 0-9 0,1 5-9 16,-7 16 1 0,-21 30 0-16,18-29-2 0,-2-2-7 15,5 0-6-15,-4 5-6 16,6-4-2-16,-5-1-3 16,-3-2 0-16,8-9 0 15,-7-3 2-15,10-6 10 16,0-4 4-16,1-1 0 15,2 4-3-15,0-3-12 16,0-19-6-16,7-30-3 16,-1 31-4-16,-2 10-3 15,3 5-2-15,2 5-6 16,-2 0-1-16,4 5 2 16,-4 0 2-16,2 4 6 15,-2-1 3-15,-5 10 1 16,1-2 0-16,4-5 1 15,6 3 1-15,5-8 0 16,3 4 2-16,-6 1 1 0,2-4-1 16,-2-6 10-16,2-2-10 15,2-9-33-15,-2-4-28 16,2 1-106-16,-2-1-79 16,-1 6 154-16</inkml:trace>
  <inkml:trace contextRef="#ctx0" brushRef="#br0" timeOffset="3152.795">19611 771 1114 0,'-1'-1'548'16,"0"1"-194"-16,0 0-182 16,-9 20-45-16,-13 31-59 15,11-23-16-15,1-1-20 16,-1-1-10-16,-1 8-9 16,-1-3-3-16,-3 3-2 0,2-3-2 15,-1-7 0 1,5 0 0-16,-5-1 0 0,3-2-1 15,2-3 0-15,-2-5 10 16,11-6-33-16,-4-2-45 16,6-5-126-16,6-1-161 15,9-5 218-15</inkml:trace>
  <inkml:trace contextRef="#ctx0" brushRef="#br0" timeOffset="3682.921">19984 447 653 0,'-1'-5'404'16,"-1"-1"-5"-16,1 6-123 16,1-9-110-16,0 6-41 15,0 3-61-15,0 0-12 0,-1 0-16 16,0 0 10-16,0 0 15 16,-1 9 4-16,-6 18 6 15,-8 8-10-15,6-18-15 16,2 3-10-16,3-6-14 15,-1 12-6-15,2-7-8 16,1-4-1-16,-3-1-3 16,4-4 2-16,-1-8 1 15,-4 1-14-15,7-3-58 16,-2 0-58-16,2-4-174 16,0 3 185-16</inkml:trace>
  <inkml:trace contextRef="#ctx0" brushRef="#br0" timeOffset="3940.975">19842 535 942 0,'1'-9'517'16,"2"9"-94"-16,-1-4-115 15,-2 2-118-15,0 1-48 0,0 0-66 16,3 0-21-16,20-5-29 16,29-7-7-16,-26 10-6 15,1 0-3-15,-2 4 12 16,-3-3-14-16,-3-6-96 16,-4 6 329-16,-4 8-214 15</inkml:trace>
  <inkml:trace contextRef="#ctx0" brushRef="#br0" timeOffset="5205.326">20265 392 447 0,'-4'0'314'16,"1"-2"8"-16,5 4-111 15,-2-2-37-15,0 0-50 16,0 0-21-16,0 0-7 15,0 0 0-15,0 0 4 16,3 0 0-16,12 3-17 16,31 8-7-16,-24-10-24 15,-3 3-11-15,8-3-18 16,-6 9-7-16,3-4-7 16,0-6-1-16,-12 6 0 15,5-7 0-15,-8-2 0 16,-1 10-2-16,-4-10-3 15,0 3-2-15,-3 11-1 16,-1-2 1-16,-2 6 0 16,-2 3 0-16,-3-2 0 0,0 2 0 15,-1 12 1-15,0-6-1 16,-4 1 0-16,1 0 1 16,-1 0-1-16,-2 3 1 15,7 1-1-15,-4 2 0 16,2 0 0-16,1-1 1 15,1 0-1-15,-1-6 1 0,5-4-1 16,1-5 0-16,2-8 0 16,-1 9 0-16,2-8 1 15,0 2-2-15,2-3 1 16,-2-8 1-16,-6 3 0 16,6 1 0-16,-1-3 1 15,-1-2 2-15,1 1 6 16,-1 0 2-16,1 0 5 15,0 0-3-15,-2 0-5 16,1 0-5-16,0 0-5 16,0 1 0-16,0 0 0 15,0 0 0-15,-9 3 1 16,-2 4 1-16,-32 19 9 16,38-22 9-16,-9-3 18 15,0 5 9-15,0-12 8 0,-9 2-1 16,4 0-10-16,-3-2-6 15,-1 14-12-15,7-6-6 16,0 0-7-16,2 0-3 16,4-2-4-16,0 7-2 15,3-5-1-15,1 0-1 16,4-3-1-16,1 0 2 16,1 1-14-16,1 0-9 0,0 0 309 15,0 0-226-15</inkml:trace>
  <inkml:trace contextRef="#ctx0" brushRef="#br0" timeOffset="35828.377">21003 565 214 0,'2'-4'167'16,"-2"1"7"-16,0 1-29 16,5-1-8-16,-3-1-14 15,-1 0 1-15,-1 3-1 16,0 0 0-16,1 0 12 16,1-1 3-16,-1 1-2 15,2-1-3-15,-3 0-19 16,2-2-14-16,-2 3-27 15,0 0-10-15,0 0-20 16,0 0-5-16,0 0-11 16,0 0-3-16,0-1-1 15,0 1-3-15,-1 1-4 0,0 0-3 16,-1 0-7-16,1 0-2 16,0 3-2-16,0-3-2 15,0 4-1-15,0-2 0 16,0 0 0-16,0 4 0 15,1-6 1-15,0 0 6 16,0 0 11-16,0 0 3 0,3 1 3 16,6 0-5-16,1-2-8 15,-3-2-3-15,0-3-1 16,-3 3-2-16,-4 2 5 16,1 0 2-16,-1 0 1 15,0-1-1-15,0 1-4 16,0 1-2-16,0-1-3 15,-1 1 1-15,0 0-1 16,0 0-1-16,0 0 1 16,0 0-1-16,0 0-1 15,0 0 1-15,0 0-1 16,0 0-1-16,-1 0-2 16,1 0 23-16,0 0-113 15,0 0-107-15,0 4 133 16</inkml:trace>
  <inkml:trace contextRef="#ctx0" brushRef="#br0" timeOffset="36554.22">20942 897 491 0,'-1'-1'292'16,"0"0"-41"-16,-1 0-76 15,1-1-16-15,0 1-33 0,1 0-16 16,0 0-16-16,0 0-2 15,0 0-1-15,0 0 4 16,0 0 4-16,0 0 0 16,0 0-11-16,-1 1-13 15,0 0-23-15,0 0-14 16,0 0-15-16,0 0-3 16,0 0-6-16,-4 1-2 0,1 1-6 15,3-2-1-15,0 0-2 16,-5 9-2-16,3-3 0 15,0 1-1-15,1 2 2 16,2-9 0-16,0 0 5 16,1 2 2-16,-1-2 8 15,8 4 3-15,0-2 1 16,0-3-1-16,-1-1-6 16,-1-1-3-16,-3 1-1 15,-3 0 0-15,0 1-1 16,0 0-2-16,0 0-4 15,0 0-2-15,-1 0-1 16,0 0 0-16,0 0 0 16,0 0 1-16,0 0-1 15,-5 1 0-15,3 0 31 0,2 0-45 16,0 0-123-16,0 0 107 16</inkml:trace>
  <inkml:trace contextRef="#ctx0" brushRef="#br0" timeOffset="54004.091">21638 475 185 0,'5'-4'166'0,"0"-1"55"15,2 1-22-15,-2 1-43 16,3 0-14-16,-5 0-21 16,1 1-9-16,0 1-4 15,-4 0-2-15,2 0-12 0,2 1-10 16,-3 0-27-16,3 0-12 16,-3 0-15-16,-1 0-2 15,0 0 8-15,0 0 9 16,2 0 18-16,-2-1 8 15,0 0 14-15,0 1 4 16,3 0 1-16,1 0-2 0,-4 0-17 16,0 0-12-16,0 0-24 15,0 0-11-15,0 0-9 16,-2 0-2-16,1 0-3 16,-6 0-1-16,-14 0-4 15,-26 2 0-15,25 3-3 16,0 5-1-16,2-1 1 15,3-2-1-15,4-2 1 16,1-6-1-16,6 6 0 16,2 4-1-16,2-10-3 15,0 8-1-15,2-5-1 16,0-3-1-16,0 1 1 16,0 0 1-16,0 0 1 15,0 0 3-15,8 1 0 16,1 4 0-16,-1 0 1 15,0-4 0-15,30 29 0 0,-28-18 0 16,3-9 0-16,-3-7 0 16,3 4 1-16,-3-5 0 15,1 3 1-15,-1 5-1 16,-4 1-1 0,-1-7 1-16,-1 3-2 0,-2-3 0 15,-2 2 0-15,0 1-2 16,0 0 0-16,0 0 0 0,-1 0 2 15,0 0 2-15,-1 0 1 16,-3 7 0-16,-9 1-1 16,-25 27 1-16,23-27-1 15,1 2 0-15,-2 2 1 16,3-1-1-16,-1-2-1 16,-1 2 0-16,1-2-1 15,0 0 1-15,3 0-1 16,1-1 0-16,0 1 0 15,2 2 0-15,-1-2 0 16,2 3-1-16,3-1 0 16,-4 0 0-16,7 1 0 15,-2-2 0-15,5 3 0 16,1 0-1-16,2-1 2 16,3-3 0-16,-2 0-1 0,3-1 1 15,2 2 0-15,1 0 0 16,-1-6 0-16,3 1 1 15,0-5 1-15,0-1 1 16,6-4 1-16,0-1 1 16,3-6-1-16,0 0-1 15,-1-3-1-15,0 3 0 16,-6 3 0-16,-3-3-1 16,-3 5-1-16,-5 0 1 0,-1 4-1 15,0 3-2-15,-3 1-3 16,0-1-1-16,0 0-10 15,0 0-49-15,-1 0-135 16,0 2-129-16,-3 5 191 16</inkml:trace>
  <inkml:trace contextRef="#ctx0" brushRef="#br0" timeOffset="54421.832">22101 654 681 0,'3'-5'475'0,"-1"3"11"16,-2 2-200-16,0 0-49 0,-1 0-94 16,0 0-30-16,0 0-58 15,-1 0-14-15,1 0-12 16,-10 7-5-16,0-4-6 16,-29 35-3-16,27-25-5 15,-3 4-2-15,-2 0-3 16,-1 2-2-16,0-1 0 15,-1-3 0-15,6-1 1 16,-1-4 0-16,5-2 2 16,4-5 3-16,0-7-43 15,5-1-39-15,0-7-97 16,1 0-85-16,5-4 160 16</inkml:trace>
  <inkml:trace contextRef="#ctx0" brushRef="#br0" timeOffset="55258.097">21970 626 651 0,'0'-2'389'15,"-1"2"-21"-15,1 3-92 16,-1-3-99-16,0 0-20 16,0 0-40-16,-2 7-15 15,0 6-25-15,1 0-9 16,-1 29-13-16,4-27-4 15,1 3-7-15,2 0-8 0,2 2-15 16,-1 0-5-16,5-3-8 16,-1-4 1-16,5-2 0 15,-1-4 0-15,5-6 4 16,0-1-1-16,2-10 2 16,2-1-2-16,-1-6-3 15,1-4-2-15,-4 0-3 16,1 0-1-16,-4 3-1 15,-5 2 0-15,0 7 0 16,-8 0 0-16,-2 5-1 16,5 3-1-16,-5 1-4 15,0 0-1-15,-1 0 0 16,-1 0 1-16,-1 6 4 16,-5 10 0-16,-12 32 1 0,4-22 0 15,3 4 0-15,0 0 1 16,-4-5-1-16,2-3 0 15,2 5 0-15,-2-4-1 16,1 6 1-16,0-1-1 16,3-8 2-16,2-1-1 15,2-7 0-15,0-5 2 16,2-3-1-16,4 0 2 16,0-2 7-16,1-3 1 0,0 0-1 15,0 0-1-15,2-9-9 16,7-17-1-16,15-35-2 15,-7 24 1-15,5 0 0 16,1-1 0-16,0 1 1 16,1 2-1-16,-4 6 1 15,3 6 0-15,-2 9 0 16,0 3-1-16,-8 5-1 16,1 2-1-16,-1 4-2 15,-5 2-1-15,6 5 3 16,-5 2 0-16,-4 4 3 15,6 2 2-15,-6 1 0 16,-2 3 0-16,-1 5 1 16,-4-3 0-16,-4 3 1 15,-3-3 1-15,-3-7 0 0,5 2 1 16,-5-8 1-16,2-2 0 16,-3-1 2-16,-5-1 1 15,-2-3-1-15,-4-1-1 16,-6-3-3-16,0-2 0 15,6-4-1-15,5 0 6 16,9-4-12-16,1 0-48 0,7-5 38 16</inkml:trace>
  <inkml:trace contextRef="#ctx0" brushRef="#br0" timeOffset="56436.697">22862 465 484 0,'-1'-2'342'0,"-1"-7"31"0,2 11-89 16,0 0-99-16,-1-2-36 16,0 0-65-16,0 0-12 15,1 0 5-15,-1 0 0 16,0 0 26-16,-1 12-1 16,-2 0-18-16,-7 32-10 0,7-40-20 15,-8 1-10-15,-2 1-15 16,-5 2-4-16,11-4-5 15,5 1 0-15,4-5 6 16,6-8-1-16,-7 0-7 16,3 1-6-16,7-2-12 15,-2-1 0-15,7-3-3 16,0-2 1-16,3 0-1 16,3 2-1-16,-1 13 0 15,-2-8 1-15,-1 7 0 16,1-4 0-16,-7-1-1 15,4 11 1-15,-3 3 0 16,-3 12 0-16,-1-1 2 16,-8 4 0-16,-3 7 1 15,-3-1 2-15,-6 4 1 16,-1-7 1-16,-7-4-1 0,0-1 1 16,-2-4 0-16,-2 0 2 15,1-5-1-15,-3-1 1 16,3-5 0-16,0-1-1 15,7-4 0-15,4 0 1 16,3-5-1-16,6-1 0 16,-4-4 1-16,1-3-2 15,2-2 0-15,-2 0-4 0,7 1-2 16,2-2-2-16,2 4-1 16,3 3-1-16,-1 2 0 15,-3 2-1-15,3 6 0 16,1 3 1-16,1 6 5 15,2 5 1-15,-3 3 2 16,0 0 2-16,6 4-2 16,1-1 1-16,4-3-1 15,-2-3 1-15,-1-7 0 16,1-4 12-16,5-9-54 16,1-6-43-16,4-10 54 15</inkml:trace>
  <inkml:trace contextRef="#ctx0" brushRef="#br0" timeOffset="57626.736">21281 1055 640 0,'6'-2'342'0,"-10"2"-73"0,4 0-53 15,-1 0-63-15,1 0-29 16,0 0-27-16,0 0-9 15,0 0-5-15,0 0-1 16,0 0-8-16,4 2-3 16,7 0-6-16,2 1-4 15,35 7-8-15,-21-9-8 0,7-1-13 16,10-1-6-16,7-1-10 16,3 1-3-16,15-1-4 15,-6 2 0-15,0-1-4 16,-3 1-1-16,-8 0 0 15,3 1-2-15,-4 1 1 16,-1-1 0-16,8-1 0 16,-1-1 0-16,-2-3 1 15,11-1 1-15,3-6 1 16,3-1-1-16,16-2 1 16,-7-4-2-16,-11 4-1 15,3 7 0-15,-8-6-2 16,-6 7 1-16,-1 0 0 15,-10-1-2-15,-8 11 1 16,-3-2-1-16,-7 7 1 0,-3-3 0 16,-5 2 3-16,-6-4 4 15,-2-1 11-15,0-3 7 16,-6-2 12-16,0 2 5 16,-1-1 3-16,1-3-1 15,-1-6-10-15,0-1-7 16,-4 0-14-16,-3 0-3 15,3 0-18-15,-5-1-38 0,-7-1 211 16,0 3-140-16</inkml:trace>
  <inkml:trace contextRef="#ctx0" brushRef="#br0" timeOffset="59258.218">21516 1251 368 0,'0'0'283'0,"0"0"52"16,2 0-60-16,0-2-80 0,0 1-29 15,3 0-50-15,-1 0-16 16,-1 0-23-16,0 0-10 16,0 0-18-16,-2 0-9 15,1 0-12-15,0 1-2 16,0 0 5-16,1 0 4 15,-3 0 10-15,0 0 8 0,0 0 17 16,0 0 5-16,0 0 1 16,0 0-9-16,0 0-22 15,0 0-10-15,-2 0-21 16,0 4-5-16,-19 4-4 16,-28 27-1-16,27-27-1 15,0 1 0-15,7 0-2 16,-4 0-1-16,5-4 0 15,4 3 0-15,4 0 0 16,1-2-1-16,2 4-2 16,3-5 2-16,2-1-2 15,-2-2 0-15,0-2-1 16,0 0 0-16,0 0 1 16,0 0 1-16,0 0 1 15,2 1 1-15,7 5 0 0,4 0 0 16,28 12 2-16,-29-17 0 15,-1 0 2-15,-2-1 1 16,-1 0-1-16,-2-2 1 16,-4 1-2-16,-1 1-1 15,-1-2-2-15,0 2 0 16,0 0-1-16,-1 0 1 16,0 0 3-16,0 0 2 15,-5 7 0-15,-2 6-1 0,-36 28-1 16,30-29 0-16,-5 1-1 15,6-1 0-15,-2-3 0 16,2 1-1-16,5-1 0 16,-3-1 0-16,4 1-1 15,-3 0 1-15,5 1-1 16,-1 1 0-16,0 0 0 16,6-1 0-16,-2-4-1 15,-1-1 0-15,6 1 0 16,0-3-1-16,2 1 2 15,4 0 1-15,1-1 2 16,0-3 1-16,8 0 1 16,1 0 1-16,6-2 5 15,0 1 2-15,-2 0 4 16,2-1-1-16,-7-1-3 0,-1 1-4 16,-5-2-3-16,-4 1-1 15,0 3-2-15,-1-1 1 16,-4 0-1-16,0 0 2 15,-3 0-8-15,0 0-33 16,0 0-132-16,0 0-51 16,0-1 118-16</inkml:trace>
  <inkml:trace contextRef="#ctx0" brushRef="#br0" timeOffset="59603.144">21988 1405 1261 0,'0'-7'597'0,"0"7"-251"15,-2-1-97-15,1 0-117 16,0 1-51-16,0 0-49 15,0 0-15-15,-8 10-6 16,-13 2-1-16,-32 37 0 16,22-27-1-16,9 1-2 15,2 3 0-15,-1-6-2 0,5 0-1 16,-5-4 0-16,2-4 0 16,8-4 0-16,0-2-1 15,1-6-32-15,2-3-33 16,6-5-102-16,1-3-92 15,7-1 159-15</inkml:trace>
  <inkml:trace contextRef="#ctx0" brushRef="#br0" timeOffset="60471.61">21798 1410 1054 0,'-4'-2'539'0,"4"3"-202"15,-2 1-91-15,0-2-121 16,1 0-45-16,0 0-15 16,-2 13-6-16,2 4-13 15,0 32-6-15,1-30-8 16,6 1-3-16,1-3-4 16,1-2-2-16,5 2-6 0,-1-2-4 15,3-2-4-15,0-2-1 16,3-5 0-16,-1-1 1 15,3-7 4-15,4-4 1 16,3-9-3-16,1-3-1 16,0-3-4-16,-1-5-1 15,-3 3-2-15,-1 0 1 16,-3-1-2-16,-6 6 0 16,-3 4-1-16,-2 3 0 15,-7 9-3-15,1 2-5 0,-5 3 1 16,1-3 0-1,0 0 5-15,-5 9 1 0,-3 15 3 16,-38 29-1-16,31-22 0 16,-3-1 0-16,5 0 0 15,0 2 0-15,-2 1-1 16,3 0 0-16,0 0 0 16,2-2-1-16,1-7 1 15,2-3 0-15,2-8 1 16,-2-5-1-16,6-5 2 15,1 0 2-15,1-7 5 16,0 3 0-16,0 0-2 16,0 0-2-16,6-17-6 15,13-41 0-15,-9 22-5 16,1-5-5-16,2 4-3 0,-1 2 0 16,3 1 4-16,3 3 4 15,5 3 3-15,3 1 1 16,4 6-1-16,-3 2 0 15,-1 8 0-15,-2 1 0 16,-11 4-2-16,1 8-2 16,-5 6-1-16,3 7 1 15,-1 7 5-15,-1 1 1 0,-3 2 4 16,-7 1 1-16,-2 1 0 16,1 0 0-16,-1-1 0 15,-4-5 1-15,1-2 0 16,-6-5 2-16,-3-2 5 15,-3-6 1-15,-8-5 3 16,-1-4 1-16,-3-6-3 16,2-1-1-16,1-5-4 15,3-2-3-15,6-1-4 16,2 1-1-16,7 4-1 16,2 0-7-16,2 4-24 15,2 1-46-15,2 4-179 16,4 0-437-16,0 8 460 15</inkml:trace>
  <inkml:trace contextRef="#ctx0" brushRef="#br0" timeOffset="60960.472">22774 1236 820 0,'5'-14'533'16,"-7"-1"-32"-16,4 5-165 15,0 3-49-15,-3 3-97 16,0 3-44-16,-1 1-70 16,1 0-25-16,1 0-25 15,-1 0-6-15,-1 20 3 0,-7 36 1 16,-1-22 1-16,6 3-1 15,-13-4-4-15,11 3-3 16,-4-1-4-16,-3-4-3 16,7 2-3-16,-8-7 0 15,6-4-1-15,-4 0 1 16,0-10 2-16,6-1 0 16,-2-7-4-16,8-4-11 15,0-6-18-15,-4-5 247 0,5 1-175 16</inkml:trace>
  <inkml:trace contextRef="#ctx0" brushRef="#br0" timeOffset="71968.294">23979 782 210 0,'0'-1'137'0,"3"0"8"16,2-2 0-16,-2 1-6 15,2 0-1-15,-3 1-2 16,1-1-5-16,-2 1-15 16,2 0-8-16,-2 0-12 15,-1-1-2-15,0 1-11 16,1 0 0-16,-1 0-14 15,0 0-4-15,0 1-10 16,0 0-9-16,2 1-11 16,0 0-6-16,0 3-6 15,4 4 1-15,-1 4-3 0,12 24 0 16,-21-27-4-16,4-3-2 16,-2-4-4-16,1 1 0 15,1-3 19-15,0 0 21 16,0-1 14-16,0 0-1 15,0 0-21-15,0-4-23 16,3-12-19-16,14-28-1 16,-10 30-2-16,0 2 1 0,-1 5 0 15,-2 2 0-15,-2 4-4 16,0 1-2-16,-2 1-3 16,0 0 1-16,-1 0 6 15,0 0 3-15,0 0 2 16,-1 8 0-16,0 4 0 15,-1-1 0-15,-2 23-1 16,5-27 0-16,-3 2 0 16,-1 0 1-16,2 0-1 15,-2-1 1-15,-2-4 0 16,2 2-1-16,1-2 0 16,3-2-1-16,0 2 7 15,0-4-22-15,0-1-66 16,0 0-57-16,0 0 75 15</inkml:trace>
  <inkml:trace contextRef="#ctx0" brushRef="#br0" timeOffset="72878.426">24739 557 319 0,'0'-28'205'16,"0"28"14"-16,2-7-36 15,-1 13-21-15,-4-11-3 16,2 5-2-16,0 0-4 0,0-1-28 16,0 0-17-16,0 1-34 15,0 0-7-15,0 0-3 16,0 0 0-16,-10 1-6 15,-1 7-9-15,-33 37-14 16,25-32-8-16,7 2-11 16,-2 2 0-16,-1-3 1 15,3 0 2-15,1-2-1 16,7 0-3-16,7 1-5 16,3 1-2-16,3-1-3 15,2 1 1-15,0 4-2 16,1-1 1-16,1 2-2 15,0-4 0-15,1-4 2 16,-1 0 1-16,-7-9 6 16,11-2 5-16,-3-10 3 15,1-7 2-15,12-8-5 16,-5-2-2-16,3-1-4 16,1-1-2-16,-9 4 0 0,-2 2 0 15,-7 3-3-15,-3 6 13 16,-5-1 24-16,-2 6 8 15,-5-1 11-15,0-4-11 16,-2 9-25-16,-1-6-8 16,0 5-10-16,-1 8-3 15,-1-4-4-15,1 6 0 0,-3-1-1 16,1 0 0-16,4-2 0 16,0-6 0-16,3 3 0 15,0-1 0-15,-1 2 0 16,0 1 0-16,6 3-12 15,0-2-26-15,3 6-126 16,-1-7-101-16,0-1 160 16</inkml:trace>
  <inkml:trace contextRef="#ctx0" brushRef="#br0" timeOffset="73400.755">25187 466 769 0,'0'-13'409'0,"1"3"-89"16,2 7-40-16,-5 3-59 15,2 1-33-15,-1-1-64 16,0 0-32-16,0 0-47 15,0 0-15-15,0 0-10 16,-2 10 3-16,-4 5 5 16,-19 28 3-16,14-15 6 15,1-4-3-15,-7-2-5 16,7 4-6-16,2-4-16 16,-4-5-3-16,5 0 3 15,-2-2-5-15,1-5 3 16,0 0 0-16,5-4-4 0,0-1 4 15,1-2 0-15,2-2 2 16,1-1-2-16,0-1-7 16,0 0-61-16,0 0-56 15,0 0 72-15</inkml:trace>
  <inkml:trace contextRef="#ctx0" brushRef="#br0" timeOffset="74280.822">25649 469 650 0,'3'-6'416'0,"-5"6"18"15,2-2-105-15,-1 1-64 16,1 0-56-16,0 0-76 16,0 0-32-16,0 0-48 15,0-1-11-15,-1 1-13 0,0 0 0 16,-1 0-2-16,-14 0-1 16,-31 0-2-16,24 5-4 15,-4 3-5-15,-1-4-2 16,3-1-4-16,2 2-2 15,5-2-2-15,1-2 0 16,3 1-1-16,6 7-1 16,-2-2-3-16,4 0 1 15,2-5-2-15,0 2-1 0,0-3 0 16,3 0 0-16,0 0 1 16,0 0 0-16,0 6 1 15,0 0 0-15,0 2 0 16,0-1 0-16,-1 3 2 15,1-2 1-15,0-7-1 16,0 3 0-16,0-2 1 16,0 2-2-16,0-2 1 15,0-2 0-15,0 0-2 16,0 0 1-16,0 0-1 16,-1 0-2-16,1 0-2 15,1 0-1-15,0 0 0 16,0 0 2-16,0 0 3 15,3 3 0-15,2 0 0 16,5 3 0-16,-1-1 0 0,29 16 0 16,-26-17 0-16,1 0 0 15,2-4 2-15,3-3-1 16,2 3 0-16,-1 2-1 16,0 1 0-16,0 6 0 15,-4-1 0-15,0-1 0 16,-5 3 0-16,-2 0 0 0,-9 1 0 15,-1 0 0-15,-3 4 2 16,-4 0 0-16,-3 1 3 16,-5 4 0-16,-6-2 2 15,-2 2 2-15,-1-2 13 16,0-2 6-16,-1-5 14 16,-1-3 2-16,2-4-5 15,0-6-4-15,1-6-10 16,2 0-4-16,7-5-8 15,2 2-4-15,9 1-7 16,1 0 1-16,4 0-30 16,1 2-14-16,8 0-146 15,2 4-517-15,10 0 493 16</inkml:trace>
  <inkml:trace contextRef="#ctx0" brushRef="#br0" timeOffset="75819.137">25826 763 351 0,'0'0'261'15,"0"0"21"-15,0 0-93 16,0 0-25-16,0 0-12 16,0 0-4-16,0 0-11 15,0 0-12-15,0 0-30 16,0 0-14-16,0 0-12 15,0 0-1-15,-1 0 4 16,0 2 3-16,-1 1-1 16,1-3 5-16,1 0 20 15,0 0-3-15,0 0-17 16,0 0-15-16,0-1-41 16,1-6-10-16,8-17-5 15,12-30-2-15,-8 20-3 16,-1-2-1-16,0 1-1 0,2-1 0 15,-3 9 0-15,0 5 0 16,-2 3-1-16,-5 11 0 16,-2 1 0-16,-2-1 0 15,-2 7-7-15,1-3-6 16,-3 10-3-16,-1 4 1 16,-1-3 7-16,1 7 4 15,1-3 1-15,2 6 0 0,1 8 1 16,1-7 1-16,2 3-1 15,4-5 1-15,0-4 0 16,3 4 0-16,2-5 0 16,0-1 1-16,2-1 0 15,0-2 1-15,1-5 2 16,3-2 2-16,1-7 2 16,5-2 0-16,-2-3 0 15,8-4-1-15,-15-7-2 16,4 1 0-16,-3-1-1 15,-9-4-1-15,10 4-1 16,-8 3 1-16,-1 2-2 16,-3 6 1-16,-2 9-2 15,-5 4-5-15,1 4-2 16,2-5-2-16,-1 0 3 16,0 0 3-16,-6 21 3 0,-12 22 1 15,9-14 0-15,3-3 0 16,1 2 2-16,-2 3 1 15,0-2 1-15,-1-1 0 16,1-1 0-16,-4 1-1 16,5-4-1-16,-6 2 1 15,-2-7 0-15,8-5 1 16,3-5 9-16,-2-8 5 0,5-4-62 16,-2-5-59-16,-6-10 63 15</inkml:trace>
  <inkml:trace contextRef="#ctx0" brushRef="#br0" timeOffset="77506.114">23990 1068 396 0,'-1'-1'263'0,"0"-1"16"15,0 1-41-15,0 0-44 16,0 0-13-16,0 0-24 16,0 0-12-16,0 0-22 15,0 0-11-15,-1 0-19 16,1 0-7-16,0 0-12 15,0-1-1-15,1 1 3 16,0 0-2-16,0 0-17 16,12 0-6-16,6 0-16 15,28 1-6-15,-22 0-2 16,0 0 1-16,5 0 5 16,1-1 3-16,-7-2 4 0,-2-1-3 15,-9 1-9-15,-1 1-4 16,-10 1-12-16,2 2-2 15,-3 1-4-15,0-2-2 16,0 0 0-16,6 0 0 16,14 1-1-16,26 2 3 15,-18-7 1-15,-4 2 1 16,7-1 0-16,-1-5 0 0,3 6-2 16,0-5 0-16,3 5-3 15,0 2-1-15,-3 2 0 16,3-1-2-16,-12-3 2 15,7-3-1-15,-6 3 0 16,-2 2 0-16,8-2 0 16,-9 2 0-16,7-7 0 15,-4 2 1-15,-2 3 1 16,3 0-1-16,-6 4 0 16,2-5 0-16,0 2 0 15,-2-4 0-15,5-5 0 16,-1 9 0-16,4-4 0 15,-1-1-1-15,-3 6 0 16,0 0-1-16,1-7 1 0,-3 12 0 16,0-6-1-16,7-8 1 15,-4 13 0-15,7-13-1 16,4 1 1-16,-4 8 0 16,1-6 0-16,-2 2 0 15,0 3 0-15,-2-3-1 16,4 2 1-16,1-1 0 15,-5-1-1-15,-5 3 1 16,-2-1 0-16,-6 1 1 0,5-2 0 16,-3 1 0-1,3-2 0-15,1 2 1 0,1-3 1 16,3 3-1-16,0-1 1 16,0-2-2-16,-3 4-1 15,2 1 1-15,-5-1-1 16,0 0 0-16,1 0 0 15,-1 1 0-15,5-1 0 16,4 1-1-16,-4 1 0 16,5-6 0-16,-2 6 1 15,-9-1 0-15,3-2 0 16,-1 3 0-16,-3-4-1 16,1 2 1-16,5 1-1 15,1 0 0-15,8 1 1 16,4-1 0-16,-4 3 0 15,-4-2-1-15,-1 2 1 0,-1-3-1 16,0 0 1-16,-1 0-1 16,-1 0 1-16,-3 1-1 15,-5-1 2-15,0 1-1 16,-5 0 1-16,-2-3 0 16,-6 2 2-16,-1-2-1 15,-3 2 3-15,-1 0 0 0,0-1 1 16,0 0-1-16,1 0 1 15,0 0-12-15,0-1 1 16,0 1-40-16,0 0 28 16</inkml:trace>
  <inkml:trace contextRef="#ctx0" brushRef="#br0" timeOffset="84059.886">24129 1477 379 0,'2'-1'218'0,"-2"0"-19"15,2-1-14-15,2-3-14 16,-3 4-5-16,3-1-6 0,-2-2 0 15,0-1-9-15,0 0-7 16,1-2-18-16,-3 6-15 16,0 0-34-16,0 0-15 15,0 0-26-15,0 0-8 16,0 1-8-16,0 0 0 0,0 1-4 16,0 11-3-16,0-5-5 15,0-2 0-15,0-3 0 16,0 0 0-16,0 1 5 15,0-3 4-15,0 2 14 16,0-2 3-16,0 0-5 16,0 0-6-16,-1-1-16 15,0 0-7-15,1 0-2 16,2-10-3-16,-1 3 0 16,1 2-3-16,-2 5-6 15,0 0 2-15,0 0 0 16,0 0 5-16,0 1 8 15,0 0 2-15,1 3-1 16,1 8 0-16,-2-6 0 16,0 1 1-16,0-4 4 0,0-2-12 15,-1 0-47-15,0 0-39 16,0 0-137-16,1 0-90 16,0 0 199-16</inkml:trace>
  <inkml:trace contextRef="#ctx0" brushRef="#br0" timeOffset="84965.002">24692 1312 373 0,'-1'-1'247'0,"0"-3"-25"15,1 2-31-15,0 1-12 16,0 0-15-16,0 0 1 15,0 0-11-15,0 0-5 0,0 0-26 16,0 0-19-16,0-1-32 16,-1 1-19-16,0 0-15 15,0 0-5-15,-6 1-6 16,-5 2-3-16,-3 5-9 16,-34 18-3-16,28-11-6 15,0 3 0-15,6-5-3 16,3 2 0-16,2-2-3 15,0 0 1-15,2 1-1 16,2-2-1-16,2 6 0 16,1-5 3-16,1-2 3 15,2 1-2-15,4-2-3 16,4-1-4-16,7 1 2 16,3-1 5-16,0-8 9 15,5 0 3-15,-1-15 5 16,7 10-6-16,-3-3-3 15,-3-2-1-15,-1 9-7 0,-4-11 4 16,-3 0-2-16,3 2 0 16,-2-7 0-16,-4 2 0 15,-3-3 3-15,-5 3 2 16,1 4 5-16,1-5 6 16,-6 3 5-16,0-6 1 15,-6 3-2-15,-2 2-5 0,-3 1-8 16,-6 1-3-16,6 3-6 15,-2 2-3-15,4 4-1 16,0 3-2-16,-2 2-1 16,-4 2 0-16,4 1 1 15,9-1 0-15,-1 0 1 16,0 3-2-16,-4 1-8 16,4 3-32-16,-4-2-105 15,12-3-71-15,5-1-275 16,-5-5 308-16</inkml:trace>
  <inkml:trace contextRef="#ctx0" brushRef="#br0" timeOffset="85373.083">25118 1238 882 0,'1'0'444'16,"0"0"-158"-16,-1 0-63 0,-1 0-84 16,1 0-31-16,-1 0-24 15,0 0-1-15,0 0-18 16,0 2-7-16,-6 12-7 15,-31 31-5-15,26-20-6 16,-2-5-1-16,1 1-10 16,2 5-5-16,0-8-8 15,1 3-4-15,1-3-3 16,2-6-1-16,1-5 0 16,2 0 2-16,0-3 3 15,1-2 3-15,0 0 0 16,2-2 1-16,0-2-16 15,0 1-24-15,-1 0-96 16,2 0-70-16,0 0 112 0</inkml:trace>
  <inkml:trace contextRef="#ctx0" brushRef="#br0" timeOffset="85964.509">25414 1220 826 0,'-3'0'480'15,"-2"1"-86"-15,-1 0-170 16,-1 1-36-16,-2 5-68 15,-3-4-17-15,0 3-22 16,-1 1-13-16,-2 1-17 16,-3 2-8-16,-2 4-15 15,0 0-4-15,0 9-8 16,1-3-4-16,2 1-3 16,2 2-2-16,8-11-3 15,-1 5-1-15,6-5-1 16,-4 0 0-16,5 2 0 0,9-7 1 15,-1 3 1-15,5-3-1 16,-6 0-1-16,2 1-1 16,7-5 3-16,-1-3 3 15,10-4 3-15,-5-5 3 16,2-3 0-16,1-5-3 16,-4-1-1-16,-1-2-1 15,-4 2 0-15,-2 0 1 0,-6 0 4 16,-3 1 1-1,-2-2 0-15,-2 3 1 0,-3 2-5 16,-1 1-1-16,-3 2-5 16,0 1-1-16,-1 4-4 15,2 2-2-15,-1 2-2 16,-1 2 0-16,1 1 5 16,0 0-11-16,5 1-41 15,3-1-62-15,3 2-198 16,-2-3 199-16</inkml:trace>
  <inkml:trace contextRef="#ctx0" brushRef="#br0" timeOffset="86820.881">25602 1494 655 0,'-1'2'319'0,"-1"0"-111"15,-1-1-43-15,2-1-44 16,0 0-7-16,-1 0 3 16,2 0 0-16,0 0-13 15,0 0-6-15,0 0-14 16,0 0 2-16,0 0 17 16,0 0-1-16,0-1-4 15,0 0-10-15,0 0-35 16,0 0-10-16,6-11-19 15,-5-5-6-15,41-35-8 16,-34 24-2-16,-1-8-3 0,1-3 1 16,-2-6-3-16,2 4 0 15,1 13-3-15,-4 5 0 16,3 12 1-16,-6 1 1 16,1 7 4-16,-2 2-6 15,-3 2-6-15,2-1-2 16,-1 0-2-16,0 0 4 15,0 11 6-15,0 5 0 0,-3 30 0 16,12-24 0-16,-7 2 0 16,5-5 1-16,1-1 0 15,-3 1-1-15,6-8 0 16,0 0 0-16,4-2-3 16,1-5 2-16,1-7 1 15,2-1 2-15,1-9 2 16,4-3 0-16,-3-4-1 15,2-4-1-15,0-2 1 16,-3-3-1-16,-1 3 0 16,-2 4 1-16,-6 6 0 15,-3 3 0-15,-4 7 2 16,0 2-2-16,-3 4-5 16,-4 2-1-16,3-2-3 15,0 0 1-15,-2 4 3 0,-3 15 1 16,-31 33 0-16,26-20 1 15,0 2 0-15,4 2 0 16,1 4 0-16,-1-9 1 16,0-1 1-16,-2-5-1 15,-1-4 1-15,-1 3 6 16,0-5-22-16,2-3-23 16,-3-3-101-16,4-4 466 15,7 0-277-15</inkml:trace>
  <inkml:trace contextRef="#ctx0" brushRef="#br0" timeOffset="87711.407">26996 736 616 0,'-1'0'312'16,"0"0"-70"-16,0 0-27 0,0 0-22 15,0 0-9-15,0 0-32 16,0 0-11-16,0 0-9 16,-1 0-17-16,2 0-18 15,0 0-8-15,0 0-25 16,3 1 1-16,14 2-2 15,30 2-9-15,-25-11-15 16,-9 1-9-16,2 1-14 16,-1-1-4-16,4 1-5 15,9-1-1-15,-9 1-2 16,-1 2 1-16,-12-1-1 16,2 1-9-16,-4 1-65 15,-3 0-62-15,-1 1-121 0,0 0 146 16</inkml:trace>
  <inkml:trace contextRef="#ctx0" brushRef="#br0" timeOffset="88029.131">26942 906 560 0,'-2'1'367'16,"0"-2"-46"-16,3 1-87 15,-1-2-39-15,0 2-45 16,0 0 10-16,0 0-21 16,0 0-8-16,7 0-5 15,10 2-18-15,33 1-11 16,-26-3-6-16,0-1-25 15,-4 0-11-15,5-5-21 16,-4 2-9-16,-3-2-13 16,10 0-2-16,-10-2 20 15,3-1 9-15,3 3-23 16</inkml:trace>
  <inkml:trace contextRef="#ctx0" brushRef="#br0" timeOffset="132187.731">27733 614 189 0,'0'-1'170'0,"0"0"66"16,0 0-8-16,0-2-23 15,0 1-8-15,1-3-22 16,0 0-5-16,-1 1-8 0,3-3-7 16,-1-4-4-16,-2 6-6 15,0 3-20-15,0 1-11 16,0 0-27-16,-1 0-13 16,0 0-22-16,0 0-11 15,-1 0-18-15,1 0-9 16,0-1-9-16,0 2-2 15,-6 5-1-15,-3 10 0 0,-30 36-1 16,31-33 0-16,-3 4 0 16,-1 0 1-16,11 0-1 15,-1 0 0-15,0 1 1 16,1 0-1-16,-2-5 0 16,-1-1 0-16,-3-5 1 15,0-1-1-15,3-5 1 16,-2 0-1-16,7-6-1 15,3 1 0-15,-1 0-6 16,-2-1-10-16,0 0-45 16,-2 0-24-16,1 0-35 15,0 0-12-15,0 0 1 16,0 0-3-16,1 1-24 16,0 1-34-16,0-2 125 15</inkml:trace>
  <inkml:trace contextRef="#ctx0" brushRef="#br0" timeOffset="132619.814">27811 773 863 0,'-1'0'432'0,"0"0"-133"15,0 0-43-15,0 0-91 16,0 0-31-16,-1 0-48 15,-3 11-13-15,-2 0-9 16,-16 28-1-16,17-27-9 16,-1-3-6-16,3-2-7 15,-3-3-2-15,7 2-4 16,-1-5-6-16,-2 3-9 16,3-4-4-16,-1-1-6 0,0 1-2 15,0-1 1-15,0 1-9 16,1-1-18-16,0 0-34 15,0 0-146-15,0 0-157 16,6-3 220-16</inkml:trace>
  <inkml:trace contextRef="#ctx0" brushRef="#br0" timeOffset="133738.662">28279 587 502 0,'2'-30'294'16,"-2"27"-30"-16,2-1-37 16,2-1-51-16,-3 5-13 15,2 4-15-15,-3-4-13 16,0-1-20-16,0-1-6 15,-1 1-21-15,-1 1-11 16,1 0-16-16,0 0-6 16,0 0 0-16,-4 1-2 0,-7 3 3 15,-1 1-3-15,-33 14-7 16,28-17-4-16,-4 0-11 16,8 3-4-16,2-2-10 15,-7 1-7-15,7 1-5 16,2-8-4-16,4 2-1 15,5 1 4-15,0 0 0 16,-1 0 0-16,1 0-3 16,0 0 5-16,0-1-3 15,0 0-2-15,0 0-1 16,0 1-3-16,0 0 0 16,0 0 3-16,0 0 0 15,0 0 0-15,-1 0 1 16,1 0 0-16,0 0 0 0,0 0 0 15,0 0 2-15,0 3 2 16,-1 5 0-16,0 1 1 16,-2-1-3-16,1 0-2 15,-1-1-1-15,-1-1 0 16,1 0-3-16,2-2-1 16,-2 2-1-16,1-2 1 15,2-2 3-15,-2 3 1 0,2-4-1 16,0-1 0-16,-1 0-1 15,1 0 1-15,0 0 0 16,0 0 1-16,1 0-1 16,0 0 0-16,0 0 0 15,0 0 0-15,0 0 3 16,2 1-2-16,-2-1 0 16,8 2-2-16,-3 2-2 15,5 2 2-15,5-2 1 16,28 3-1-16,-27-7 0 15,0-4 0-15,-3 6 0 16,5 1 2-16,-2 2-1 16,-2 4 1-16,-3 5 3 15,-5 1 1-15,-4 4 0 16,-2 1 0-16,-3 3-7 16,-2 1-2-16,1-6 1 0,0-3 4 15,-4-2 4-15,0-2 3 16,0-1-5-16,-1 1-3 15,-1-8 1-15,-4-1 0 16,-1-1 6-16,-1-2 2 16,-5 1 0-16,6-2 1 15,0-6 1-15,1 5 0 16,11-1 0-16,-1 4 0 0,-4-1 1 16,2-4-1-16,-5 0-2 15,3-1-3-15,1 5 4 16,4-2-7-16,6 3-117 15,0 1-80-15,-3-2 113 16</inkml:trace>
  <inkml:trace contextRef="#ctx0" brushRef="#br0" timeOffset="139572.573">29110 800 650 0,'-2'3'363'15,"-2"-2"-80"-15,2 1-65 16,0 0-102-16,0 0-39 16,1-2-44-16,0 0-12 0,-1 0-12 15,1 0 0-15,0 0 12 16,0 0 7-16,0 1 15 16,0-1 1-16,0 0-7 15,0 0-4-15,0 0-9 16,0 0 0-16,-1 0 1 15,1 0 1-15,0 2-2 16,0 0-3-16,0-2-5 16,0 0-3-16,0 0 7 15,0 0 5-15,1 0 6 16,0 0 5-16,0 0-2 16,0 0-1-16,0 0-8 15,0 0-5-15,0 0-12 16,0 2-3-16,-1 6-2 0,1-2 1 15,0 1-1-15,0-2 0 16,0 0-1-16,0 0 0 16,0-4 0-16,0 0 1 15,0 1-1-15,0-2 2 16,0 0 22-16,0 0 13 16,0 0 7-16,0 0 0 15,0 0-22-15,0-1-14 16,0 0-7-16,2-9-2 0,1-2 0 15,11-27 0-15,-11 35 0 16,-1 1 0-16,-4 3-5 16,2 0-2-16,-1 0 0 15,1 0 1-15,-2 4 5 16,1 5 1-16,0 0 1 16,-1 0-2-16,-2 23 1 15,4-26 0-15,-1-4-1 16,2 1 1-16,-1-3-1 15,0 0 1-15,0 0 0 16,-1 0 0-16,1 0-1 16,0 0 0-16,0 0 0 15,0 0 0-15,0 2-1 16,0-1-7-16,0-1-58 16,0 0-41-16,9 4-159 15,8-1 162-15</inkml:trace>
  <inkml:trace contextRef="#ctx0" brushRef="#br0" timeOffset="140590.798">29651 607 283 0,'-1'-1'207'0,"0"-3"41"16,-1 1-22-16,1-1-20 15,0 1-6-15,1 2-26 16,0 0-22-16,-1 0-44 16,0 0-15-16,0 0-10 15,0 0 4-15,-11 1 2 16,-2 3-4-16,-32 16-17 15,28-5-10-15,4 0-14 0,0 3-8 16,-3 0-15-16,-1 3-6 16,-2 2-6-16,-3 0-3 15,3 2-2-15,6-5-1 16,3 0-2-16,7-2 0 16,4-4-1-16,3-2 0 15,3 0-1-15,2-2 1 16,4-2-1-16,0 3 1 0,9-1 1 15,-2-3 1-15,-2-1 1 16,2-4 0-16,-6-5 4 16,5-2 2-16,2-3 4 15,-1-4 0-15,3-8-1 16,-6-3 0-16,2-2-4 16,-3-2-1-16,-5 6 1 15,-1 2 0-15,-7 2 2 16,-2 4 0-16,-2 1 3 15,-5 1 2-15,-2-3 1 16,-1 2 2-16,-4 1-1 16,1 1-1-16,5 3-6 15,0 1-2-15,0 1-5 16,-3 2-2-16,2 2-1 16,2-1-1-16,3 3 1 15,0 0 7-15,0 2-151 0,2-2 221 16,2 0-91-16</inkml:trace>
  <inkml:trace contextRef="#ctx0" brushRef="#br0" timeOffset="142829.96">29960 635 370 0,'-2'-1'203'0,"1"0"-23"16,0 0-10-16,0 0-13 16,0 0-6-16,0 0-10 15,0-1-4-15,0 1-15 16,0 0-9-16,0 0-23 16,-1 0-10-16,1 0-17 15,0 0-3-15,0 0-4 16,0 0-3-16,0 0-5 15,0-1-3-15,0 1 5 16,0 0-1-16,0 0-2 16,1 0-3-16,0 0-20 0,0 0-11 15,14-5-8-15,8-2-3 16,26-12 0-16,-29 16 0 16,-5-1 1-16,-2 1 0 15,-9 5-3-15,4-1 1 16,-4 3-1-16,-2 6 0 0,-1-1 1 15,-4 0 0-15,0 0 2 16,-5-1 1-16,0-1 0 16,2 6 0-16,-6 1 0 15,9 1-1-15,-4-1 0 16,-3-3-1-16,7-1 0 16,-8-1 0-16,2-4 1 15,2-1-1-15,4-2 1 16,4-1 1-16,0 0 0 15,0-1 1-15,0 0-3 16,0-1-2-16,0 1-1 16,0 0-1-16,2-1 1 15,3-2 0-15,2-1 1 16,-2 2-2-16,0 1 1 16,3 0 0-16,-1 1 0 15,0-1 1-15,0 2-1 16,-4 0 0-16,1 2-1 0,-4-2 0 15,0 0 1-15,4 6 1 16,0 5 0-16,-1 2 0 16,5 30 1-16,-16-26-1 15,2 0 2-15,0-1 0 16,-8 1 0-16,2-4 1 16,1 0 0-16,-1-2 0 0,-3-5 0 15,1 3 2-15,-2-3-1 16,0-3 2-16,4-2 0 15,1-1 0-15,2-4 0 16,-1-1 1-16,1-3-1 16,-2-1 0-16,3-5-2 15,1-4-1-15,1 3-3 16,2-1-1-16,3 7-16 16,1 2-38-16,2 6-87 15,3 1-82-15,3-2 131 16</inkml:trace>
  <inkml:trace contextRef="#ctx0" brushRef="#br0" timeOffset="143396.323">30453 636 882 0,'-1'-6'458'0,"-10"2"-114"16,5 2-103-16,-10 2-83 16,-1 1-35-16,1 6-42 15,-6-2-10-15,0 5-13 16,2-2-8-16,1 3-9 15,2 1-3-15,2 1-2 16,-1 2-1-16,3 3-4 16,1 2-4-16,4-1-13 15,2 4-5-15,6-2-4 16,1-3-1-16,7-3-2 16,0-3-1-16,2-4 2 15,1-2-1-15,3-4 4 16,2-2 2-16,-1-5 2 15,3-3 0-15,-2-5 2 16,3-1-1-16,-2-6-1 0,2-2-1 16,-4 0-2-16,-2 0-2 15,-1 4 1-15,-12 0 0 16,0 5 0-16,-1 2 2 16,-11 4-1-16,10 0 1 15,-11-2-3-15,-3 2-1 16,0-1-3-16,-3 0-1 15,3 4-1-15,1 1-2 0,1 3-6 16,1-2-23-16,5 7-158 16,2-1-95-16,6 5 165 15</inkml:trace>
  <inkml:trace contextRef="#ctx0" brushRef="#br0" timeOffset="144322.868">29066 1102 509 0,'-7'-2'288'15,"2"1"-38"-15,3 1-34 16,3-1-47-16,-2 1-18 15,1 0-27-15,0 0-16 16,0 0-17-16,0-1-3 16,0 0-2-16,0 1 2 0,0-1 0 15,0 0 0-15,7 1-4 16,13-1-6-16,34-2-15 16,-29 0-11-16,15 0-19 15,0-1-8-15,14 0-10 16,8-1-3-16,9-2-3 15,8-2-2-15,10-4-1 16,0 1-1-16,14 1 0 16,1 4 3-16,-10 2 4 15,-6 2 4-15,-16 2 7 16,-10 0-1-16,-4 2-2 16,-7-1-4-16,-2 0-6 15,-7 1-5-15,-11-4 0 16,-5 0-1-16,-3-3 1 15,-2-5 6-15,2 5 1 16,-7-5 1-16,-9 2 1 0,-2 6-6 16,-6 0-5-16,4 8-2 15,-3 1-22-15,-5-3-35 16,3 3-142-16,-8-5-272 16</inkml:trace>
  <inkml:trace contextRef="#ctx0" brushRef="#br0" timeOffset="146711.188">29121 1455 441 0,'-2'-1'304'0,"0"0"22"15,1 0-69-15,0-1-78 16,0 0-22-16,0-1-43 16,0 2-20-16,0 0-40 15,0 0-17-15,0 0-13 0,0 0 6 16,-1 0 15-16,1 1 8 15,0 0 6-15,0 0-4 16,0 0-11-16,-1 6-8 16,-1 1-10-16,-1-2-4 15,1 0-6-15,1-2-1 16,1-3-4-16,0 0-2 16,0 1 3-16,-1-1 5 0,1 0-94 15,0 0-104-15,1 0 115 16</inkml:trace>
  <inkml:trace contextRef="#ctx0" brushRef="#br0" timeOffset="147368.176">29525 1294 577 0,'-2'0'333'16,"-1"-1"-46"-16,1 1-60 15,1 0-73-15,0 0-30 16,0 0-29-16,0 0-7 16,0 0-15-16,0 0-3 15,-15 11-2-15,-26 31 0 16,22-24 3-16,-1 0-1 0,2-3-16 16,-6 3-8-16,1 1-18 15,2 1-7-15,7-1-10 16,2-2-3-16,5-1-5 31,5-3-2-31,1-4-1 0,2-1 0 0,5-1-2 16,3-2 1-16,4 0 1 15,4-1 0-15,5-2 1 16,4-1 2-16,2-2 0 16,1-5 2-16,-3-1 2 15,-4-2 3-15,1-5-1 16,-5 2-1-16,0-6-1 15,-3-1-1-15,-7 1 4 16,-3 3-1-16,0 1 4 16,-1 2 2-16,-4-2 3 15,-4-3-1-15,-3 2-2 0,-4-2-3 16,7 6-5-16,-4 3-2 16,-4 0-3-16,2 4-1 15,-7 1-1-15,0 2-1 16,2 1-1-16,7 0 0 15,2 1-8-15,4-2-65 16,8-4 55-16</inkml:trace>
  <inkml:trace contextRef="#ctx0" brushRef="#br0" timeOffset="149800.964">29738 1267 576 0,'-1'0'267'16,"0"0"-107"-16,0 0-34 16,0 0-23-16,1 0 1 0,0 0-4 15,-1 0 1-15,0 0-2 16,0 0-6-16,0 0-12 15,-1 0-5-15,1 0-17 16,0 0-10-16,0 0-12 16,0 0-5-16,0 0-8 15,0 0-3-15,0 0-6 16,0 0-2-16,1 0 2 16,0 0 1-16,0 0 9 15,0 0 7-15,0 0 1 16,0 0-2-16,15 3-11 15,31-1-9-15,-26-5-7 16,1 1-1-16,-3 2-1 16,-1 3 0-16,-8 2-1 0,-1 1 0 15,-5 3 1-15,-3 1 2 16,-1 3 2-16,-3 1 1 16,-3 0 0-16,2-2 0 15,-4 4-1-15,0-6-2 16,-3 2 1-16,-1 2-1 15,-2-1 0-15,0 2 0 16,-1 0-2-16,2 0 2 0,-1-3-1 16,1-1 1-16,2-3 0 15,0-2-1-15,5-1 2 16,-1-2-1-16,4-1 2 16,0-2-1-16,3 1-2 15,0-1 1-15,0-1-3 16,0 1 1-16,0 0-2 15,0 0 0-15,0 0-1 16,0 0 1-16,0 0 0 16,-1 0 0-16,1 0 1 15,0 1 1-15,-1 5 8 16,1-5 6-16,0 2 12 16,0-1 7-16,1-2 13 15,0 0 4-15,0 0 2 16,0 0-2-16,6 3-7 15,6 2-4-15,2-3-8 0,23 5-5 16,-24-9-10-16,-1 2-5 16,4-1-7-16,3-1-2 15,2 2-1-15,2 0-1 16,-1 0 0-16,-2 0 0 16,0-1 1-16,-4 1-1 15,-3-1 1-15,-6 1 0 16,-3 0-1-16,-1 3 0 15,-1-1-1-15,-2-2 0 0,0 0 1 16,0 0 0-16,-1 0-3 16,0 0-20-16,1 0-54 15,0 0-46-15,0 0-125 16,0 0-78-16,3 0 202 16</inkml:trace>
  <inkml:trace contextRef="#ctx0" brushRef="#br0" timeOffset="150655.409">30291 1236 409 0,'0'0'298'0,"0"0"32"16,0 0-72-16,0 0-85 15,0 0-32-15,0 0-34 16,0 0-12-16,0 0-20 15,-1 0-6-15,0 0-10 16,0 0-4-16,0 0-7 16,-1 1-3-16,-11 11-4 0,-29 28-1 15,18-20-5-15,3 0-3 16,4-1-10-16,-3 3-1 16,5-6-4-16,1-3 0 15,6 5-4-15,3-7-2 16,4 1-5-16,-1 1-2 15,5-4-3-15,4 2 0 16,2-2-1-16,4 0 0 16,0 1 2-16,2 0 0 0,-1-2 1 15,0-3 1-15,-1-1 0 16,-2-4 3-16,2 0 5 16,2-3 5-16,0-3 7 15,2-1 1-15,-1-2-3 16,0-1-3-16,0-4-5 15,-1-1-1-15,-3 1 0 16,-1-5 1-16,-5 6 17 16,-2-3 5-16,-4 0 8 15,-2 3 2-15,-4-5-12 16,-2 3-6-16,-1 0-10 16,-1 3-5-16,3 1-7 15,-7 0-2-15,3 4-3 16,-1 0 0-16,1 6 0 15,-2-3-1-15,-1 0-1 16,0 2-2-16,-1 2 0 0,5 1 16 16,2 2-62-16,5-1-77 15,7 1 87-15</inkml:trace>
  <inkml:trace contextRef="#ctx0" brushRef="#br0" timeOffset="152786.786">30818 906 551 0,'0'0'263'16,"0"0"-87"-16,0 0-44 0,0 0-42 15,0 0-11-15,0 0-15 16,0 0-2-16,0 0 8 15,0 0 9-15,0 0 3 16,0 0-1-16,0 0-9 16,0 0-8-16,0 0-11 15,0 0-1-15,0 0-2 16,0 0-1-16,0-2-7 16,0 1-5-16,0 0-13 15,0 0-5-15,6-6-6 16,-1-11-2-16,30-31-1 15,-27 24-1-15,2-5-3 16,1 2-2-16,-2 1-1 16,3 5-1-16,-7 7 0 15,0 3-1-15,-5 5-1 0,4 1 1 16,-4 4-2-16,-3-1-2 16,2 3-2-16,0-1-2 15,0 1 2-15,0 0 1 16,0 0 0-16,0 0 1 15,0 0-1-15,0 0 0 16,1 0 1-16,-1 0 0 16,1 0 1-16,0 6 0 0,0 3 1 15,2 2-1-15,2-2 1 16,20 28 0-16,-16-29 0 16,-3 0 1-16,4 0 0 15,2-4 0-15,2-3 3 16,0-2 1-16,0-6 2 15,-1-1 2-15,3-3-1 16,0 1-1-16,7-3-3 16,2 0 0-16,-5-1 0 15,0 1-1-15,-7 2 3 16,-6 0 0-16,-3 3 7 16,-2 1 6-16,-1 0 6 15,0 3 1-15,-4 2-4 16,0-1-7-16,-2 3-8 15,1 1-2-15,-1 1-4 0,3 0 0 16,2-2-3-16,0 0 1 16,0 0 1-16,-4 8 0 15,-3 6 0-15,-16 31-1 16,19-24 0-16,-3 3 1 16,3 3 1-16,3 4 0 15,-7-4 0-15,3-2 1 16,0-5 0-16,-2-3 1 0,7-7 0 15,-3 3 0-15,1-6 0 16,2-1 1-16,-3-4 8 16,-2-2-16-16,5-6-79 15,-1 2-77-15,3 0 91 16</inkml:trace>
  <inkml:trace contextRef="#ctx0" brushRef="#br0" timeOffset="154244.054">31214 746 217 0,'6'-7'142'0,"0"-1"8"16,3 0-23-16,-1 1-21 15,2 1-2-15,1 0-2 16,-1 0-1-16,-1-1-9 16,1-1-2-16,-1 2-2 0,0 0 2 15,-2 3 2-15,-1 2 2 16,-3 0-1-16,-2 0-2 15,-1 1-2-15,0 0-6 16,0 0-14-16,0 0-5 16,0-1-14-16,0 1-7 15,-1 0-11-15,0 0-5 16,0 0-6-16,-4 2-2 16,-12-1-5-16,-29 46-2 0,28-14-3 15,-8 3 0-15,-2 6 0 16,-4 4 1-16,3-4 3 15,1-1 0-15,3 0 0 16,3-6-1-16,9-7-3 16,-2-1-1-16,9-6-3 15,-2 0 1-15,-4-6-1 16,11-2 1-16,-3-5 2 16,4-5 0-16,2-3 12 15,-5 0 3-15,2-1 6 16,1 0-17-16,0 0-68 15,1-8-59-15,5-8-238 16,13-27 227-16</inkml:trace>
  <inkml:trace contextRef="#ctx0" brushRef="#br0" timeOffset="154891.687">31620 804 841 0,'-7'-4'409'0,"-1"2"-159"16,1-1-53-16,-1 2-86 15,5 0-28-15,-1 0-29 16,1 2-8-16,2-1-3 16,0 0 3-16,0 0 15 15,0 0 5-15,-6 3 15 16,-8-2 1-16,-30 37-2 16,26-29-5-16,5 0-23 15,-10 0-10-15,-3-2-21 16,-4-1-7-16,-1-3-6 15,8 2-2-15,4-4-2 16,6 1-1-16,5 1-3 0,2-3-1 16,5 0-1-16,1-1-1 15,1 0-2-15,0 1 0 16,0 0-2-16,0 0 0 16,0 0 0-16,13 4 0 15,10 5 1-15,31 12 2 16,-29-12 3-16,2 3 0 15,-7 1 2-15,-6 3 1 0,-3-4-1 16,-7 1 1-16,-4-5 2 16,5-1 0-16,-8 4 2 15,-3-5 2-15,-3-1-1 16,-13-4 1-16,0-1-2 16,-4 0 0-16,-7-1-1 15,0 1-1-15,-1 0-2 16,4 0 1-16,4-3-1 15,7 3-2-15,8 0 0 16,3 3 20-16,6 1-48 16,2-4-75-16,10 5 76 15</inkml:trace>
  <inkml:trace contextRef="#ctx0" brushRef="#br0" timeOffset="156214.605">30703 1588 297 0,'-1'0'212'0,"0"0"28"16,0 0-27-16,0 0-45 16,0 0-16-16,-1 0-26 15,1 0-12-15,0 0-18 16,0 0-8-16,0 0-14 15,0 0-4-15,0 0-9 0,0 0-5 16,0 0-11 0,0 0-5-16,0 0-7 0,-1 0 2 15,1 0 13-15,0 0 9 16,0 0 11-16,0 0-3 16,0 0-18-16,0 0-11 15,0-1-15-15,0 0-3 16,1-9-6-16,2-11-2 15,12-29-3-15,-4 23-1 0,-1-3-2 16,-1-2-1-16,1-2-2 16,0 3 0-16,1 6 0 15,-1 2 0-15,-4 8 0 16,-2 4 0-16,-3 5-1 16,0 4 0-16,-2 3-7 15,1-1-2-15,0 0 0 16,0 0-1-16,-2 11 6 15,-4 9 1-15,-3 28 0 16,10-27 1-16,3-4 1 16,5-1 0-16,2-4 0 15,-1-2 1-15,1-1 0 16,-1 0 0-16,0-4 1 16,1 0 1-16,0-6 3 15,1-1 3-15,3-5 1 0,3-4 0 16,-2-2-3-16,0-2-1 15,-1-4-2-15,0 2 0 16,0-2 0-16,-3 5-1 16,-4 4 2-16,2 0-1 15,-9 6-1-15,1-1 0 16,-3 5-4-16,1 0-2 16,0 0-3-16,0 0 0 15,0 0-1-15,-7 12 2 16,-3 7 2-16,-12 30 0 0,18-25 3 15,-4-1 0-15,1 4 0 16,-2-4 1-16,-1-1 1 16,3-4-1-16,-2-3 1 15,4-1-1-15,5-3 1 16,1-3-1-16,4-2-8 16,-3-2-23-16,3-4-61 15,3-1-40-15,0-7-443 16,12 0 397-16</inkml:trace>
  <inkml:trace contextRef="#ctx0" brushRef="#br0" timeOffset="156608.23">31210 1247 722 0,'0'-7'357'16,"1"1"-109"-16,2 2-58 0,2 0-39 15,-2 1-23-15,-1 3-48 16,-2 0-20-16,0 0-29 16,-1 6-4-16,-2 22 34 15,-15 36 15-15,-1-23 13 16,-3 0 3-16,-6 0-24 15,3 2-12-15,0-5-20 16,2 0-11-16,4 0-13 16,0 0-3-16,11 3-4 15,-3-1 0-15,8-6-1 16,1-2-1-16,-5-10 2 16,5-1-1-16,-5-13 2 15,7 2 2-15,1-5 0 16,-1-8-12-16,8-2-71 15,-2-4-42-15,1-9 65 16</inkml:trace>
  <inkml:trace contextRef="#ctx0" brushRef="#br0" timeOffset="157264.086">31472 1375 571 0,'0'-5'357'0,"-1"5"-15"15,7-2-92-15,-6 2-82 16,-1 0-36-16,0 0-34 15,0 0-3-15,0 0 9 16,0 0 4-16,0 0-2 16,0 0-12-16,0 0-20 15,-1 0-12-15,-6 2-15 16,-3 2-6-16,-14 4-18 16,-27 7-5-16,19-10-7 15,6 0-3-15,6-1-4 16,1 1-1-16,8-2-3 0,1-2 0 15,7 4-2-15,1-2-3 16,3-2-1-16,1 3 0 16,-1-4 1-16,0 0 1 15,0 0 2-15,7 1 0 16,7 10 2-16,27 27-1 16,-27-27 1-16,0-2 1 15,-2 1 0-15,-4 1 0 0,2 1 0 16,-2-1-1-16,-3-1 2 15,-1-3-1-15,-5-2 1 16,1 2 1-16,1-3-1 16,-2 3 1-16,-2-3-1 15,-3 0 0-15,-4 0 2 16,1 0 0-16,-3-1 2 16,-4 2 1-16,-1-4-1 15,1 0 1-15,-3 0-1 16,4-1 0-16,-2-3 1 15,2-3-2-15,3-4 0 16,3 1 13-16,3-2-46 16,4 0-22-16,8 6 33 15</inkml:trace>
  <inkml:trace contextRef="#ctx0" brushRef="#br0" timeOffset="157891.127">32034 1141 717 0,'-31'-3'383'16,"24"2"-72"-16,4 0-37 15,3-1-51-15,-1 1-19 0,0 0-42 16,0 0-16-16,1 0-42 16,0 0-20-16,0 0-29 15,6-4-11-15,10 0-7 16,31-10-4-16,-25 11 0 16,0 0-4-16,-1 2-12 15,0-4-4-15,-1 4-10 16,-6-1 0-16,-3 0 1 15,-2 3 0-15,-7-4-14 16,0 4-25-16,-5 2-132 16,2-2-109-16,0 0 167 15</inkml:trace>
  <inkml:trace contextRef="#ctx0" brushRef="#br0" timeOffset="158205.894">31922 1289 885 0,'0'1'476'15,"0"-2"-98"-15,8-2-53 0,-4-2-81 16,6 2-39-16,0-1-55 15,-5-2-25-15,13 4-39 16,-4 3-12-16,6-1-24 16,4 1-8-16,-4 0-17 15,-1-3-8-15,-4 0-7 16,0 1-1-16,-6-2 0 16,1-2-3-16,-2 1-6 15,-1-5-15-15,1 2 9 16</inkml:trace>
  <inkml:trace contextRef="#ctx0" brushRef="#br0" timeOffset="171332.633">32702 980 328 0,'30'-32'256'15,"-28"27"53"-15,-1-2-64 16,1 3-71-16,0-2-16 16,1 3-24-16,0-2-11 0,1 10-9 15,-2 2 0-15,0-10 0 16,-1 1 1-16,-1 1-6 16,0 0-11-16,0 0-21 15,0 0-10-15,0 0-20 16,0 0-7-16,0 0-15 15,-1 0-8-15,0-1-9 16,0 1-4-16,0 0-1 16,0 1-1-16,0 0 0 15,-1 0 0-15,-4 9-2 16,-6 13 1-16,-14 35-1 16,17-36 1-16,-2 3 0 15,0-7 0-15,2 8-1 16,-2 4 0-16,2-4 1 15,2 1-1-15,-3-3 1 0,-2 4 0 16,4-4 0-16,-2 1 0 16,3-7 1-16,4-5 0 15,1-6 2-15,2-7 2 16,2-3 1-16,-2 3-5 16,0 0-59-16,0 0-60 15,0-4-207-15,4-6 202 16</inkml:trace>
  <inkml:trace contextRef="#ctx0" brushRef="#br0" timeOffset="171787.461">32867 1194 458 0,'0'0'358'16,"0"0"84"-16,0 0-128 16,0 0-93-16,0 0-41 15,0 0-43-15,0 0-13 16,-1 0-22-16,2 8-10 16,-1-3-23-16,-2 1-6 15,0 4-3-15,-6 0-6 0,-23 28-12 16,28-26-6-16,-1-8-16 15,4-4-5-15,-4 0-5 16,4-1 0-16,0-1 2 16,0 1-26-16,0 0-111 15,0 0-91-15,-1-2 121 16</inkml:trace>
  <inkml:trace contextRef="#ctx0" brushRef="#br0" timeOffset="173042.945">33405 871 332 0,'2'-6'212'0,"9"6"2"15,-7-1-35-15,3-2-54 16,-3 0-6-16,-3 3-25 15,1-1-7-15,-3 1-2 16,1 0-5-16,-1 0 3 0,0 0 4 16,0 0-1-16,0 0 6 15,0 0 5-15,0 0-6 16,0 0-12-16,-1 0-9 16,-1 1-11-16,2 1-3 15,-4 5-3-15,-4-2 1 16,-5-2-2-16,-31 30-2 0,12-28-7 15,2-1-6 1,-7-4-11-16,-2-2-4 0,11-3-9 16,4 4-3-16,3-1-4 15,3 2-1-15,7 3-2 16,0-5-1-16,7 5-1 16,1 5 0-16,4-3-2 15,0 0 0-15,4-5 0 16,-4 0 1-16,0-2 1 15,0 2 1-15,1 0 0 16,4 3 0-16,0-2-1 16,-3 4 0-16,2 2-1 15,1 3 1-15,-4-6 0 16,0 3 0-16,-2 2 1 16,-2-4-1-16,2-4 0 15,-6 10 0-15,1-3-1 0,-23 26 5 16,22-24 0-1,3-7-1 1,3-1 0-16,1 1-3 0,0-3-1 0,0 0 0 16,0 0 1-16,0 0 0 15,0 0-3-15,0-1-1 16,1 0-1-16,5 0 1 0,0 0 3 16,0 0 0-16,1 0 1 15,-4-1 0-15,3 1-1 16,-1 0 0-16,3 0 0 15,1 0 0-15,4 0 0 16,28-2 0-16,-23 4 0 16,1-1 0-16,3 1 0 15,0 0-1-15,1-2 1 16,-1 3-1-16,-6 2 1 16,9 5 0-16,-14 3 0 15,-4 0 0-15,9 1 0 16,-21-1 1-16,0 2 2 15,-2 0 3-15,-2-1-2 16,4 1 2-16,-5-1-7 16,-2 2-2-16,-11 0 0 0,0 0 0 15,1 0 4-15,2-2 1 16,1-5 13-16,1-2 14 16,0-5 19-16,-3-1 12 15,-5-3 0-15,-7-2-10 16,1 1-14-16,3 1-10 15,5-2-8-15,9 2-6 16,3-1-4-16,5-3-2 16,4 4-5-16,2-4 6 15,2 1 6-15,4 0-21 16,20 0 9-16</inkml:trace>
  <inkml:trace contextRef="#ctx0" brushRef="#br0" timeOffset="194221.326">19009 2528 214 0,'0'-1'140'0,"0"0"-11"0,2-1-29 16,1-1-10-16,3-2-15 16,-2 2-4-16,3 0-3 15,-2-1 2-15,0 2 9 16,-2 0 3-16,1 0 6 15,1 0 1-15,-1 0-7 16,2-2-6-16,-3 2-7 16,0 0-6-16,-2 1-13 15,-1 0-3-15,0 0-8 16,0-1 3-16,0 1 14 16,0 0 2-16,0 1 2 15,0 0-3-15,0 0-8 16,0 0-1-16,-1 0 0 15,0 0 3-15,-2 0 3 16,-12 4-3-16,-33 8-5 16,32-10-7-16,-5 2-13 15,3-1-5-15,-1 1-7 16,-2 1-4-16,6 0-5 0,-4 1 0 16,5 0-1-16,-1-2 0 15,-1 0-2-15,1 2 1 16,-1 0-2-16,0 2 1 15,4 1-1-15,2 0-1 16,4-1 0-16,-1 1 0 16,4 1 0-16,0-1 0 0,-1 4 0 15,2 0 0-15,0 1 0 16,-4 2 0-16,4-2 0 16,-2-3 0-16,1 4 1 15,2 5 0-15,-3-4-1 16,3 6 0-16,-3-9 0 15,0-3 1-15,2 1 0 16,-1 0-1-16,0 7 0 16,2 0 1-16,0 0-1 15,-1-1 0-15,4-2 0 16,-1-2-1-16,2 1 1 16,-1-3 0-16,0-1 0 15,2 0 0-15,-2-4 0 16,0 2 0-16,3-2 1 0,0 0-1 15,0 0 0-15,2 0 0 16,-4-2 0-16,3 3 1 16,0-4-1-16,2 1 0 15,4-1 0-15,-3-1 1 16,3-1-1-16,2 1 0 16,-1-1 0-16,6 3 0 15,-3-4 0-15,1 0 1 16,-3-2 0-16,-1-1 0 15,10 0 1-15,-3-4 0 0,4 1 1 16,0-1 0-16,-7 1 0 16,0-2 0-16,-5 4-1 15,0 1-1-15,-3 2 0 16,-2 1-1-16,-2 2 0 16,-2 0-1-16,-3 1 2 15,0-3-4-15,0 0-101 16,0 0-69-16,0 0 101 15</inkml:trace>
  <inkml:trace contextRef="#ctx0" brushRef="#br0" timeOffset="195909.837">19367 2590 343 0,'1'-4'271'0,"0"1"55"16,-1 2-68-16,0-1-86 15,0 1-24-15,0 0-35 16,0 0-11-16,0-1-17 16,0 1-12-16,0 0-13 0,0 0-6 15,0 0-5-15,0 0-1 16,0 0-2-16,0 1 0 16,0 0-1-16,0 6-2 15,-3 14-7-15,-8 32-5 16,10-17-8-16,-7-5-3 15,-3 1-4-15,1-1-2 16,-7-12-4-16,4 5-2 16,6-2-3-16,1-2 0 15,-1-1-1-15,5 2-1 0,-4-5 2 16,-5-3-1-16,7-3 2 16,-8-5 0-16,7 1 0 15,0-3 0-15,3-1 0 16,0-2-2-16,1 0-1 15,0 0-23-15,1 0-65 16,0 1-42-16,0 0-72 16,0 0-30-16,0 0-40 15,0 0-42-15,0 0 201 16</inkml:trace>
  <inkml:trace contextRef="#ctx0" brushRef="#br0" timeOffset="196431.025">19497 2896 793 0,'-3'-4'445'15,"2"2"-110"-15,0 0-108 16,0-1-38-16,0 2-58 16,0-1-20-16,0 1-34 15,-1 0-15-15,1 0-18 16,0 0-3-16,-1 1 1 16,-1 0-1-16,-3 3-7 15,2 4-6-15,0 5-11 0,-27 25-4 16,30-30-3-16,-2 2-1 15,-1-4 0-15,1-3-1 16,-6-2 2-16,10 2 0 16,-1-3-1-16,1 0-1 15,-1 0 0-15,0 0-25 16,0 0-98-16,0-1-87 16,1 1 115-16</inkml:trace>
  <inkml:trace contextRef="#ctx0" brushRef="#br0" timeOffset="197594.536">20087 2537 495 0,'1'-1'298'0,"1"-1"-40"0,0 0-70 15,0-1-17-15,-1 2-13 16,-1 0-7-16,0 0-32 16,0 0-18-16,0 0-18 15,0 0-5-15,0 0 2 16,-1 0 9-16,0 1-4 15,0 0-3-15,-7 3-4 16,-6 2-9-16,-29 14-8 16,27-16-6-16,-3 0-13 15,0-3-7-15,-3 0-10 16,8 0-6-16,-6-2-6 16,6 2-2-16,-1 0-5 15,-3 0 0-15,11 3-4 16,-2-2 0-16,9 4-1 15,-5-1 0-15,4 2 0 16,-2-2 0-16,-6 2-1 0,11 2 0 16,-2-3 0-16,-1 3 0 15,5-1 1-15,-14-1 0 16,8 0 0-16,3 1-1 16,-1-1 0-16,5 0 1 15,-11 0 0-15,1 2 0 16,-4-3 0-16,10 3 0 0,0 3-1 15,-7-7 1-15,-2 6-1 16,-4-4 0-16,13 5 1 16,-3-2 0-16,4 5 0 15,-3-2 0-15,-11-6-1 16,14 7 0-16,-10-12 0 16,7 0 0-16,-2 0 0 15,1-1 0-15,2 0 0 16,0 0-1-16,0 0 1 15,0 0-1-15,0 0 1 16,0-1 0-16,6 0 0 16,9 1 0-16,22 0-1 15,-27-3 0-15,3 0 1 16,-1-2 0-16,-4-3 3 16,7 6-3-16,0-1 1 0,2 1-1 15,6 2-3-15,-6 1 3 16,3 3 0-16,-4 1 0 15,-3 3 0-15,-3-2 0 16,-4 9 0-16,-1 0 0 16,-4 3 1-16,3-1 0 15,-6-5-1-15,-1 2 0 16,-1 3 0-16,-4-2 1 16,-2 4 1-16,-2-3 0 0,-1-1 0 15,0 1 0-15,3-3 0 16,-5-4 2-16,-2-2 1 15,2-4 1-15,2-2 0 16,-4-1 5-16,10 0 10 16,-5-2 2-16,-6-4 1 15,12 2-4-15,-12-5-10 16,10 3-3-16,-1-2-4 16,-1 1-1-16,6 0-2 15,-8-2 1-15,8 2-28 16,3 2-95-16,4 3 85 15</inkml:trace>
  <inkml:trace contextRef="#ctx0" brushRef="#br0" timeOffset="199042.765">20301 2436 285 0,'-6'-2'181'0,"1"-1"9"16,1 0-29-16,-4-2-24 15,9 3 0-15,0 0 10 16,-1 2 10-16,0 0-3 16,0 0-9-16,0 0-25 15,-1 0-12-15,0 0-12 0,0 0-8 16,0 0-24-16,0 0-11 15,0 0-18-15,0 0-5 16,1 0-5-16,3 5 0 16,-1 0-1-16,16-1 1 15,30 29 6-15,-21-28 3 16,2-5-6-16,-2 0-5 16,2-1-11-16,-3-1-5 15,-2 3-1-15,-4 0 0 0,-7 2 0 16,-3 0 0-16,-6-2 0 15,-2 2-1-15,0 0 1 16,-3-3-1-16,0 0 0 16,0 0-1-16,0 0 0 15,-2 11-2-15,-1 3 0 16,-4 27 0-16,6-27-1 16,-2 1 0-16,1 3 1 15,0-1-1-15,2 1 0 16,-2 1 0-16,1-2 0 15,1 5 0-15,1-1 0 16,0-3 0-16,-2 0-1 16,2-2 1-16,-1-2-1 15,0 4 1-15,1 1-1 16,1-2 1-16,-1 0-1 0,0 2 2 16,0-6-1-16,-3 2 0 15,0-2 1-15,-1-5-1 16,1 1 1-16,0-2 1 15,-1-1-1-15,0 0 1 16,-1 0 0-16,-2-3 0 16,2 2 1-16,0-1-2 15,2 0 1-15,-2 0 0 0,1-3 1 16,2 2 1-16,0-3 0 16,1 0-1-16,0 0 8 15,0 0 7-15,0 0 10 16,-7 0 3-16,-4-1-1 15,-1 0-5-15,-24 0-6 16,30 0-1-16,0 1-3 16,2 1-2-16,-8-1-1 15,4 1-4-15,3 0-1 16,-4 1 0-16,7-2-2 16,-6 1 1-16,-3-1 0 15,1 1-1-15,8 3-2 16,-3-2-1-16,-2 1-3 0,6 1 0 15,-5 0 1-15,5-2-1 16,2 2 0 0,0 1-1-16,-2-5 2 0,1 0 7 15,1 0-69-15,0 0-33 16,0 0 55-16</inkml:trace>
  <inkml:trace contextRef="#ctx0" brushRef="#br0" timeOffset="202390.415">21084 2088 431 0,'0'-1'306'15,"0"0"2"-15,0 0-91 16,3 0-30-16,-1 0-43 15,-1 0-20-15,0 0-29 16,0-1-16-16,1 1-17 16,-2 0-9-16,1 0-4 15,-1 0-2-15,0 0-2 16,0 0 5-16,0 0 1 16,0 1 4-16,0 0 1 15,0 0-2-15,-1 0-6 16,-2 9-3-16,-5 6-8 0,-20 28-5 15,8-28-7-15,1 1-4 16,-6-1-6-16,2 5-3 16,-1-1-2-16,0 0-2 15,0-4-3-15,-3-7 1 16,6-3-2-16,7 6 0 16,6 1-1-16,3-1 0 15,0-3-2-15,-8-6-1 16,11 1 0-16,0-2-3 15,6 4-13-15,-4-6-25 0,0-1-101 16,0 1-59-16,0 0-188 16,3-1 233-16</inkml:trace>
  <inkml:trace contextRef="#ctx0" brushRef="#br0" timeOffset="202948.824">20884 2086 537 0,'-7'0'301'16,"7"0"-44"-16,1 0-46 0,-1 0-66 16,0 0-15-16,0 0-24 15,0 0-11-15,0 0-18 16,0 0-3-16,0 0-5 15,0 1-3-15,2 7-8 16,2-1-2-16,1 3-13 16,18 29-5-16,-16-28-4 15,-4 0-2-15,3 2-4 16,4 0-2-16,0 3-2 16,3 2-2-16,1 0-6 15,-3-1-2-15,0-2-4 16,-1 0-2-16,4 0 2 15,-1 0 1-15,-4-4-6 16,0-2 0-16,0-2-3 16,-2-1-1-16,1-4 6 15,-2-1 0-15,-2-1 3 0,1 0-1 16,-1 0 6-16,-1-2-1 16,-3 1-111-16,0 0-94 15,0 0 114-15</inkml:trace>
  <inkml:trace contextRef="#ctx0" brushRef="#br0" timeOffset="204003.984">21623 2618 513 0,'0'0'315'16,"0"0"-33"-16,0 0-92 16,0 0-37-16,0 0-49 15,0 0-22-15,0 0-32 16,0 0-4-16,0 0 5 16,0 0 3-16,0 0 6 15,3 2-4-15,4 3 4 16,3-1 1-16,6 3-1 15,20 6 0-15,-18-13-11 16,5 2-4-16,-7-2-10 16,9 2-2-16,-5-2-7 0,-4 0-3 15,7 0-4-15,-3-4-3 16,0 1-7-16,-2-2 0 16,-4 1-2-16,-3-1-1 15,-2 2-1-15,-1 3-1 16,-5-1 4-16,1 1-10 15,-5-1-88-15,-1 1-59 16,1 0-292-16,0 0 276 16</inkml:trace>
  <inkml:trace contextRef="#ctx0" brushRef="#br0" timeOffset="204526.745">21614 2855 717 0,'-1'-1'351'16,"-1"0"-142"-16,-1 1-37 16,1 0-78-16,1 0-21 15,0 0-3-15,0 0 4 16,0 0 10-16,0 0 3 16,1 0 1-16,0 0-3 15,0 0-4-15,10 5-3 16,3 3-11-16,24 10-7 0,-25-16-13 15,4 2-4-15,-1-1-10 16,9 4-4-16,-4-3-4 16,3-2-2-16,0-2 0 15,-5-3 1-15,6-4-4 16,-3 0-3-16,1-3-5 16,2 0-3-16,-3 4-3 15,-2-3-2-15,-3 4-2 16,-3 2 1-16,-2-3-2 15,-4 8-1-15,-4 0 0 16,-1 2-22-16,-4 2-90 16,1-6-63-16,0 0-505 15,0 0 456-15</inkml:trace>
  <inkml:trace contextRef="#ctx0" brushRef="#br0" timeOffset="205187.632">22582 2539 564 0,'-1'-1'393'0,"0"0"-27"15,0 0-117-15,0 0-44 16,0 1-72-16,0 0-14 16,-4 1-21-16,-2 1-5 0,-2 15-16 15,-27 31-10-15,26-24-12 16,-2 3-8-16,0 5-9 16,-3-3-3-16,0 3-9 15,0-4-4-15,-2-5-9 16,3 3-2-16,-2-8-4 15,0 0-2-15,7 0 1 16,0-3-1-16,2-2 1 16,5-4 0-16,-2-4-1 15,1-2 0-15,3-4-2 16,-1-1-24-16,1 1-127 16,0 0-89-16,0 0 135 15</inkml:trace>
  <inkml:trace contextRef="#ctx0" brushRef="#br0" timeOffset="205563.752">22712 2825 1022 0,'3'-3'578'16,"-6"-3"-129"-16,0 1-200 16,3 4-54-16,-2 1-101 15,1 0-28-15,0 0-30 16,0 0-11-16,0 0-10 16,0 0-2-16,-1 0 0 15,-3 6 0-15,1 4 1 16,-2 0 0-16,-31 25-2 15,29-24-1-15,7-1-3 16,-3-3-1-16,0-1-2 16,2 0-1-16,-3-3-1 15,0 3 0-15,3-1 1 16,2-2 3-16,1 1-70 16,-1-4-59-16,0 0 76 15</inkml:trace>
  <inkml:trace contextRef="#ctx0" brushRef="#br0" timeOffset="206496.868">23457 2436 494 0,'2'0'301'0,"0"3"3"16,0 2-42-16,-2-5-45 15,0 0-13-15,0 0-14 16,0 0-1-16,0 7-4 15,-2-3-13-15,0 2-49 16,1-5-24-16,0-1-44 16,-9 5-19-16,-7 2-21 0,-31 5-5 15,27-12-5-15,0 0-2 16,-6 2-1 0,2 0-1-16,8 4 0 0,-1 0 1 15,4-2 0-15,4 2 0 16,-1-2 1-16,7 1-1 15,2-1 1-15,-1-2 0 16,-8 2-1-16,0-2 0 16,10 3-1-16,-8 1 0 15,9 0-1-15,-6 1 1 16,-6-1 1-16,7 3-1 0,-3 3-1 16,-1 0 0-16,-3-1 0 15,0 1 1-15,1-1 0 16,3 1-1-16,4 0 0 15,0-2 0-15,-2-2 0 16,3-4 0-16,1 0 0 16,2-1 0-16,0-3 0 15,0 0 0-15,0 0 0 16,0 0 1-16,2 0-1 16,10 0 0-16,3 0 0 15,24-6 0-15,-18 2 0 16,-2-3 0-16,4 2 0 15,-2-2 0-15,2 2 0 0,1 0 0 16,-3 4 0-16,3 4 0 16,-9 4 0-1,-7 2 0-15,-1 2 0 0,-2-1 0 16,-2 2 0-16,3 5 0 16,-3 4 0-16,-3 0 2 15,-4 4-2-15,-4-5 1 16,-3 1 0-16,2 1 0 15,-7-4 2-15,0 5-1 16,-3-6 4-16,-3 0 4 0,9-2 21 16,1-4 7-16,-1-2 8 15,-8-3 0-15,-2-6-14 16,-6-5-5-16,-2-7-8 16,6 1-4-16,-1-3-5 15,3 1-5-15,9 3-4 16,2-2-2-16,4 2-25 15,3 5 7-15,2-2-762 16,3 13 577-16</inkml:trace>
  <inkml:trace contextRef="#ctx0" brushRef="#br0" timeOffset="207724.326">24498 2640 862 0,'38'-10'430'0,"-32"5"-159"16,2 3-41-16,-4-1-87 16,0 3-37-16,-2 6-27 0,-3-6-9 15,0 0 1-15,-3 13 1 16,-3 9-2-16,-21 33 3 15,7-29-10-15,-5 1-7 16,-4 6-14-16,-3-5-8 16,-5 0-11-16,8 0-4 15,-3-12-6-15,6-1-2 16,9-3-1-16,3-5-1 16,7-3-2-16,-6-4 0 15,9-4-11-15,2-1-27 16,3-2-124-16,5-1-87 0,5-2 140 15</inkml:trace>
  <inkml:trace contextRef="#ctx0" brushRef="#br0" timeOffset="208037.777">24347 2688 799 0,'-4'-4'497'16,"1"3"-66"-16,2 1-171 16,0-1-61-16,1 1-96 15,0 0-29-15,0 0-25 16,3 12-1-16,3 5-8 0,18 29-7 16,-5-27-3-16,1 5-1 15,1-2-2-15,1-1-2 16,-4-5-7-16,0-2-3 15,-3-3-5-15,-3-4 0 16,-1-1-1-16,-3-2 0 16,-3-4 0-16,3 1 11 0,-2-1-71 15,3-2-79-15,2 2 86 16</inkml:trace>
  <inkml:trace contextRef="#ctx0" brushRef="#br0" timeOffset="208515.66">25050 2701 766 0,'2'-3'453'0,"-1"0"-93"16,4 1-103-16,-5 1-40 15,0-1-62-15,0 2-22 0,0 0-32 16,0 0-18-16,14 0-22 16,2 2-4-16,26 3-12 15,-21-3-4-15,2 2-6 16,5 1-4-16,-1-6-7 16,2 1-3-16,-1-4-8 15,-5-2-2-15,-1 1-4 16,-5-1 0-16,-5-2-2 15,-2 1 1-15,-4 0-30 16,-4 0-40-16,-5 2-160 16,-2 5 143-16</inkml:trace>
  <inkml:trace contextRef="#ctx0" brushRef="#br0" timeOffset="208828.749">25012 2871 674 0,'0'-11'481'16,"1"5"95"-16,6 2-215 16,0-1-128-16,1-3-49 0,5 5-78 15,1 0-17-15,7 3-26 16,0 1-11-16,-6 0-20 15,5 1-3-15,-13-1-7 16,8 2-2-16,4 4-2 16,-12-4-3-16,11-2-5 15,-6-1 0-15,-1-5-2 16,2-2-2-16,1 1 2 16,2-3-13-16,-4 1-131 15,3 6-82-15,-1 5 125 16</inkml:trace>
  <inkml:trace contextRef="#ctx0" brushRef="#br0" timeOffset="209450.97">26056 2416 891 0,'1'-5'447'0,"-1"3"-150"0,0-2-30 15,0 3-77-15,0-1-32 16,0 2-38-16,0 0-21 16,0 0-23-16,-1 8-9 15,-9 15-16-15,-22 35 3 16,6-20 4-16,-4 7 2 15,4 12 8-15,-4-1-5 16,2-1-17-16,3-11-7 0,3-10-19 16,4-6-6-16,7-8-5 15,4 1-1-15,2-15 0 16,3 2-2-16,1-9-14 16,0-1-12-16,3-6 262 15,6-4-189-15</inkml:trace>
  <inkml:trace contextRef="#ctx0" brushRef="#br0" timeOffset="212209.976">27103 2895 149 0,'-2'-1'122'16,"1"0"49"-16,0 0-5 16,0 0-28-16,0 0-16 15,0 0-39-15,0 1-14 16,1 0 0-16,-1 0 3 16,0 0 7-16,0 0 2 15,-1 0 2-15,1 0-1 16,0 0-4-16,0 0-2 0,1 0-12 15,-1 0-1-15,0 0-4 16,1 2-4-16,0 2-1 16,0 2-5-16,0-3-3 15,-1 0-1-15,0-2-3 16,0-1 17-16,0 0 0 16,0 0-3-16,1 0-9 15,0-1-21-15,0 0-13 16,12-14-3-16,28-42-3 15,-29 21-2-15,8-7-2 16,0-5 0-16,2-5-1 16,4 6 0-16,-4 7 0 15,0 4-1-15,-5 14 0 16,-1 3 0-16,-6 9 0 16,-1 4-1-16,-6 1-1 15,-2 5-3-15,0 4-1 0,-1-4 0 16,0 0 2-16,-1 6 0 15,-2 17 1-15,-4 31-1 16,5-22 1-16,-1 4 1 16,1 4 0-16,2-1 1 15,1 0 0-15,1-8 1 16,3-10 0-16,0 4 1 16,1-9-2-16,0-2 2 0,1-2-1 15,1-6 0-15,1-4 2 16,1-1-1-16,4-2 1 15,2-2 0-15,1-3-1 16,0 2 2-16,0 1 1 16,-2-4-2-16,-1 1 1 15,0 0 0-15,-2-9-1 16,1 6 3-16,1-10 2 16,1 1 7-16,-1-7 8 15,2-10 2-15,0-3 3 16,2-8-4-16,-6-3-4 15,1 4 0-15,-5 8-8 16,3 6-3-16,0 10-6 16,-5 4-2-16,1 7-1 15,-6 1 0-15,2 9-4 0,1 0-5 16,-3 5-2-16,0-5 6 16,0 0-28-16,1 12-65 15,1 12-535-15,7 30 440 16</inkml:trace>
  <inkml:trace contextRef="#ctx0" brushRef="#br0" timeOffset="212855.19">27843 2491 833 0,'27'-34'448'0,"-29"34"-120"15,-2 0-65-15,-1 1-108 16,4-1-48-16,0 0-45 16,0 0-15-16,-5 10-21 15,-3 9-3-15,-15 32-2 16,13-23-1-16,-4 8 0 15,-1 1-1-15,2 2 0 16,-1-1-3-16,3-2-2 16,0-6-2-16,1-3-4 15,-2-5 0-15,6-5 0 16,-3-3-1-16,-2-7 1 16,9 4 0-16,-3-11 3 15,6 2 3-15,10-3-30 16,-14-9-35-16,4-4-100 0,2-7-80 15,2-4 141-15</inkml:trace>
  <inkml:trace contextRef="#ctx0" brushRef="#br0" timeOffset="213194.354">28100 2468 991 0,'6'-2'530'15,"-11"-1"-155"-15,5 2-156 16,0 1-51-16,-1 0-84 16,0 0-21-16,0 0-18 15,-3 12-2-15,-2 7-9 16,-7 31-6-16,2-21 2 16,0 3 0-16,7 10 0 15,-5-4-1-15,-8-2-7 16,2 1-5-16,-11-10-5 15,8 2-7-15,6-5-2 16,-4-6 3-16,7-1-6 16,-3-5 4-16,1-4 5 0,1 1-7 15,1-8 0-15,0 0-20 16,3-1-83-16,0-4-56 16,2-5-152-16,2-3 184 15</inkml:trace>
  <inkml:trace contextRef="#ctx0" brushRef="#br0" timeOffset="213468.178">27803 2647 553 0,'-14'-3'406'0,"3"-4"73"15,4 0-129-15,4 1-100 16,3 1-50-16,5-1-73 15,0 1-17-15,5-1-34 16,3-1-11-16,5 3-16 16,3-2-7-16,7 4-14 15,-2 0-3-15,6 2-11 16,-4 2-4-16,-3 0-2 16,0 4-1-16,-10-5-1 15,3 0 9-15,-7-1-48 16,-3-4-78-16,3 0 76 15</inkml:trace>
  <inkml:trace contextRef="#ctx0" brushRef="#br0" timeOffset="214064.452">28217 2797 844 0,'-1'-1'478'0,"0"-1"-67"16,0 1-86-16,0 0-111 15,0 0-56-15,0 0-80 16,0 0-21-16,0 1-20 16,-1 0-1-16,-5 18-1 15,-38 25-5-15,34-22-9 16,0 5-3-16,-5-4-5 16,5 0-2-16,1-5-2 15,-2-3 0-15,1-3-1 0,2-4 2 16,-1-4 0-16,5-3 0 15,4-1 0-15,-1-4-2 16,1 4-3-16,0 0 0 16,1 0-4-16,2-11-1 15,1 4 0-15,-1 2 0 16,22-25-1-16,-16 30 0 16,5 1 0-16,-9 0 0 0,3 2 1 15,7 6 0-15,2-1 2 16,6 3 5-16,0-2-4 15,-1-3 0-15,0 2 0 16,1-2-3-16,1 2 2 16,-4-5 0-16,-4-2 0 15,-2-1 0-15,0-7 2 16,1 1-9-16,4-3-111 16,-2-2 369-16,-5 5-223 15</inkml:trace>
  <inkml:trace contextRef="#ctx0" brushRef="#br0" timeOffset="214378.591">28523 2700 981 0,'-7'10'488'15,"-3"8"-132"-15,-8-3-103 16,-1 11-76-16,-1 6-31 16,-1-1-55-16,5 8-19 15,-8-2-31-15,3 3-9 0,-2-3-7 16,0-1-5-16,6-1-3 16,4 0-3-16,-2-3-7 15,3-6 1-15,5-4-2 16,-3-9-1-16,7-4-7 15,-1-5-24-15,4-5-120 16,1-1-101-16,-1 1 147 16</inkml:trace>
  <inkml:trace contextRef="#ctx0" brushRef="#br0" timeOffset="-214671.322">28893 2067 749 0,'2'-8'495'16,"-1"2"-28"-16,-3 5-180 15,0 1-58-15,1 0-96 16,0 0-31-16,0 0-36 16,-8 12-12-16,-2 8-19 15,-24 29-8-15,27-20-14 16,3 1-3-16,0 3-4 15,-1 2 0-15,-3-4 0 16,-2 2 0-16,-3-11 2 16,2-2-2-16,0-4-2 15,1-4-1-15,5 0-10 16,0-3-23-16,2-2-77 16,0-4-49-16,1-1-146 15,2-4-244-15,1 1 366 0</inkml:trace>
  <inkml:trace contextRef="#ctx0" brushRef="#br0" timeOffset="-214357.496">28666 2129 664 0,'-13'2'414'0,"10"-2"8"15,1 0-91-15,6-2-89 16,-4 1-41-16,0 0-69 16,14-5-38-16,15-1-40 15,38-1-15-15,-28 8-23 16,1 0-6-16,-1 1-2 15,-5-1 20-15,-8 1 29 16,-5 1-685-16</inkml:trace>
  <inkml:trace contextRef="#ctx0" brushRef="#br0" timeOffset="-213227.993">29329 2709 441 0,'14'-34'273'15,"-11"28"-33"-15,2-1-49 16,0-2-4-16,-3 0-9 15,1 6 12-15,-3 2-10 16,-4 2-22-16,3-1-36 16,0 0-29-16,-4 21-33 15,-39 36-4-15,27-20-11 16,0-3-8-16,0 0-16 0,0 0-6 16,3-7-6-16,3 1-1 15,1-5-3-15,2-5 1 16,3-5-1-16,-3-3 1 15,7-5 1-15,-2-5-3 16,4-6-66-16,-1 5-47 16,0 0-185-16,5-18 177 0</inkml:trace>
  <inkml:trace contextRef="#ctx0" brushRef="#br0" timeOffset="-212656.157">29817 2624 801 0,'0'3'429'0,"-1"2"-96"15,1 0-45-15,-1-5-72 16,0 0-29-16,0 0-36 15,-2 0-22-15,-12 3-32 16,2-1-13-16,-30 11-29 0,22-13-7 16,-6-4-20-16,-3 1-9 15,7 3-11-15,-4 1-4 16,3 3-1-16,7 1-1 16,-4-4-1-16,7 1-1 15,14 3-2-15,-6-1-2 16,12 7-1-16,-1-2 0 0,-5 1 1 15,6 5 0-15,3 2 2 16,8-3 1-16,6 5 1 16,3 1 0-16,-5-3 0 15,0 3 1-15,-5-6 0 16,0 0 0-16,-6-1 1 16,-2 2-1-16,-3 1 1 15,-5-2 3-15,-8-5 3 16,-1 1-4-16,-6-2 0 15,-4-1 2-15,1 1-7 16,-4-4 3-16,-4 0 1 16,6-3-3-16,-3-3 5 15,4-1 0-15,2-2-1 16,-2-1 0-16,1-3-1 16,0 0-1-16,8-1 6 15,1-2-7-15,6 5-62 0,4 0-80 16,12 2 86-16</inkml:trace>
  <inkml:trace contextRef="#ctx0" brushRef="#br0" timeOffset="-212018.72">30476 2452 457 0,'8'-12'274'0,"-5"-4"-34"16,3 4-60-16,-1-2-14 15,1 3 0-15,1 3-8 16,-2 3-2-16,-4 2 5 16,-2 1-15-16,0 0-11 0,1 2-27 15,-1 0-15-15,0 0-22 16,-1 2-3-16,-3 18-15 16,-32 31-10-16,24-21-11 15,-2 3-5-15,3 11-7 16,-1 4-3-16,-3-1-8 15,-1 3-2-15,0-7-1 16,3-5-1-16,5-7 2 16,-3-2 0-16,2-8-1 15,-2-4 1-15,2-3 1 16,1-8-1-16,3-3 3 16,3 0 1-16,1-6-4 15,2-1-7-15,0 3-41 16,0 0-70-16,9-20-113 15,22-27 135-15</inkml:trace>
  <inkml:trace contextRef="#ctx0" brushRef="#br0" timeOffset="-211417.03">30853 2560 975 0,'3'0'504'16,"4"0"-160"-16,-3 1-139 15,7-1-14-15,0 0-50 16,-2-1-13-16,2-1-14 16,-3 1-18-16,-6 0-21 15,1 0-10-15,-9 1-14 16,4 0-7-16,-11 0-16 15,-16 0-8-15,-34 4-9 16,33-2-3-16,-3 2-3 16,3 1-2-16,6 0-3 15,1 2 1-15,7-1-1 16,1-1 1-16,10 2-2 16,2 0 0-16,6 2-1 15,6 1-1-15,6 2 1 0,3 2 1 16,6 4 0-16,-1-1 0 15,0 4 1-15,0 5 0 16,-6-4 1-16,-1-1 0 16,-9-1 0-16,-1-9-1 15,-5 3 2-15,-1-4 4 16,-7 0-1-16,1 2-2 16,-4-4 0-16,-1 2-5 15,-2-2 1-15,-3-3 2 0,-1-4 2 16,-3 1 0-16,1-5 1 15,0 0 1-15,-1-3-2 16,-1-3 1-16,2 1-2 16,2 2 0-16,3 3-2 15,7 1 0-15,4 0-1 16,1 1-15-16,1 0-59 16,0 1-47-16,0 0-129 15,1 0-82-15,0 0 209 16</inkml:trace>
  <inkml:trace contextRef="#ctx0" brushRef="#br0" timeOffset="-210993.755">31267 2421 658 0,'7'-24'436'0,"-5"10"46"16,0 4-120-16,0 6-86 16,-2-1-39-16,-1 1-90 15,-3 6-38-15,-5 6-59 16,-2 6-21-16,-4 12-11 15,-5 0-1-15,-1 12-2 16,-4-2 0-16,-4 6-4 16,5 4-1-16,5 4-1 15,0-3-1-15,4-4-1 16,4-5 0-16,4-11-1 16,4 0 1-16,-3-12 0 15,-1-4 1-15,-5-6 0 16,1-5-2-16,13 2-6 15,-4-5-13-15,2-4-97 16,5-3-62-16,0-8 101 16</inkml:trace>
  <inkml:trace contextRef="#ctx0" brushRef="#br0" timeOffset="-210759.86">31057 2512 874 0,'-6'-4'537'16,"-7"-4"-70"-16,13 1-146 16,0 2-41-16,7 2-100 15,6-2-40-15,8 3-68 16,3 1-20-16,6 1-26 16,5 2-7-16,-1 2-8 15,-3 0-3-15,-1-3 1 16,-1 0 8-16,-1-1-61 15,-1-1 3-15,-7 2 20 16</inkml:trace>
  <inkml:trace contextRef="#ctx0" brushRef="#br0" timeOffset="-209863.411">31873 2539 351 0,'-4'0'249'16,"3"-1"8"-16,1 1-35 15,0 0-53-15,0 0-13 16,0 0-3-16,0 0 1 16,17 0-1-16,20 2 1 15,-31-2-11-15,-1 4-20 0,-10 1-35 16,-1 1-12-16,-5 4-16 16,-4 0 1-16,-3 9-15 15,-4 3-7-15,4 9-16 16,-7-2-5-16,5-2-7 15,4 5-2-15,5-5-2 16,4-2 0-16,7 0 1 16,4-4 0-16,5-5 0 15,4 1 2-15,3-5 3 16,4-5 4-16,0-6 8 16,13 1 1-16,-2-11 0 15,-2-4-3-15,0-8-8 16,-12-8-3-16,8 0-4 15,-2-5-1-15,0-6 0 16,-2 3 0-16,-11 0-1 0,-5 4-2 16,-6 7-1-16,-7 4-2 15,-6 7-1-15,-3 1-2 16,-7 7 0-16,4-1-1 16,-2 4 1-16,6 0-1 15,1 3 1-15,-1 1 0 16,8 1 2-16,-6 2-10 15,11 2-41-15,2 2-47 16,-3 0-142-16,-3 0-44 0,10 6 165 16</inkml:trace>
  <inkml:trace contextRef="#ctx0" brushRef="#br0" timeOffset="-209297.44">32365 2519 813 0,'5'-10'465'0,"-3"4"-38"0,1 2-82 16,-6 2-92-16,3 2-55 16,-1 0-93-16,0 0-31 15,-3 4-33-15,-4 11-5 16,-35 40-8-16,23-22-5 16,6 9-7-16,-1-1-1 15,3 0-3-15,1-5-2 0,-2-10-3 16,3 3 0-16,2-10 0 15,1 0 1-15,2-9 2 16,0-7 2-16,2-3 6 16,1-7 2-16,3-2-2 15,6-6-2-15,6-9-9 16,3-3-1-16,10-13-4 16,-3-1-2-16,2-3 0 15,-2 1-2-15,-4 9-1 16,3 7 0-16,-5 8 2 15,2 5 0-15,0 4 0 16,-4 2 0-16,3 5-1 16,-9 0 0-16,1 5-1 15,-1 0 0-15,2 3 1 16,-1 1 0-16,-5 1 8 16,-5 0-10-16,-10 0-95 0,4-1 380 15,1-2-243-15</inkml:trace>
  <inkml:trace contextRef="#ctx0" brushRef="#br0" timeOffset="-208511.177">33005 2260 782 0,'4'-6'437'0,"3"0"-42"16,-7 1-73-16,-5 1-80 15,1 2-44-15,-4 5-84 16,1 6-31-16,0 10-40 0,-2 3-7 16,0 9-11-16,4 0-6 15,-3 6-6-15,1 1-2 16,2 0-5-16,-3 1 0 16,-4 4-1-16,4 0 1 15,-6 2 0-15,-6 5 0 16,9-10 2-16,-9-4-1 15,6-11 1-15,5-8 1 0,1-4 2 16,1-2 0 0,4-12 5-16,-1-1 1 15,2-3-1-15,2 3 0 0,0 1-6 16,0-1-3-16,8-19-3 16,11-29 0-16,-12 22-1 15,-1 1-1-15,-5-3 0 16,0 1 0-16,-4 2-1 15,-4-2 1-15,-5 6-1 16,-2 4-1-16,-8 3-1 16,-2 6 0-16,-4 8-3 15,-1 2 0-15,-1 9 1 16,4 1-1-16,1 6 0 16,1 5 1-16,2 8-1 15,0 4 1-15,0 4 1 16,4 4 0-16,6-4 4 15,-3-6 1-15,12 2 4 0,1-11 0 16,6-1-1-16,1-1-1 16,8-7 1-16,2-3 0 15,3-2 4-15,12-5 1 16,0-1 0-16,5-2-1 16,2-6-3-16,-1-1-2 15,5 0 0-15,0-5-13 16,-6-2-62-16,-3 0-50 0,2-6-569 15,-3-3 479-15</inkml:trace>
  <inkml:trace contextRef="#ctx0" brushRef="#br0" timeOffset="-207963.177">33067 2525 1007 0,'-24'-2'490'0,"13"2"-172"16,4 0-82-16,9 5-86 0,4 2-40 15,6 1-48-15,6 3-8 16,5 2-11-16,-1 1-10 15,5-1-15-15,-1-2-3 16,4-3-4-16,1-8 1 16,0-2 1-16,-4-7 1 15,-2-7 1-15,0 1-3 16,-5-2-1-16,-6-1-1 16,-6 2-1-16,-10-4 2 0,-17 7 6 15,-1 2 4-15,-14 2 6 16,-1 7 3-16,1 3-2 15,-3 4-1-15,-5 9-6 16,1 1-4-16,-6 6-5 16,11 2-5-16,7 6-2 15,7 2-2-15,15 3 0 16,0 1 0-16,5 0-1 16,3 1 2-16,0-6-1 15,4-4 0-15,9-5 1 16,-2-4 1-16,14-5 1 15,3-2 2-15,3-7 2 16,9-3-4-16,-3-2-16 16,4-3 12-16,9-2-49 0,-7-6-169 15,-6-10 163-15</inkml:trace>
  <inkml:trace contextRef="#ctx0" brushRef="#br0" timeOffset="-207505.484">33525 2523 896 0,'-7'-9'520'0,"1"4"-36"16,-3-1-92-16,5 3-107 15,-4-3-46-15,5 4-95 16,3 0-42-16,-8 3-55 16,7 6-18-16,-1 5-19 15,2 4-1-15,-10 12-3 16,8 1-1-16,-6 9 0 16,-6 4-1-16,8-1 1 15,-6 2-1-15,6-9 0 0,3-2 0 16,-4-11 0-16,4-6 3 15,3-4 2 1,7-6 2-16,-4-5 6 0,2-5-1 16,-1-4 0-16,-7-6-2 15,16-4-5-15,-7-6-2 16,-2-16-1-16,7-3-2 16,-1-5-2-16,12 4-1 15,12 12-2-15,0 8-2 0,6 10-1 16,-4 3 1-16,0 4 1 15,3 1 0-15,128-17 2 16</inkml:trace>
  <inkml:trace contextRef="#ctx0" brushRef="#br1" timeOffset="-193533.172">17694 3795 331 0,'0'-1'241'0,"0"0"-15"16,0 0-48-16,0 0-33 15,0 0-45-15,0 0-14 16,0 0-9-16,0 0 0 16,0-1-2-16,0 1 1 15,0 1 2-15,0 0 1 0,-1 0-4 16,0 0-3-1,0 0 4-15,-4 6 1 0,2 2 7 16,-11 1 3-16,-32 26-7 16,26-27-9-16,-6 1-17 15,-1-1-9-15,4-2-18 16,-3 1-6-16,12-2-8 16,4-2-2-16,0 1-4 15,5-3-1-15,0-1-2 16,-3 0-1-16,6 0 1 15,5 0-1-15,-2 0-2 16,-1 0-5-16,0 0-6 16,0 0-1-16,0 0 0 15,0 0 6-15,0 0 4 16,0 0 0-16,1 3 1 16,1 4 0-16,0 1 0 15,0 1 1-15,1 4 1 0,4 30-1 16,-11-24 0-16,0-1 0 15,0 5 0-15,-2-1-1 16,5-1 1-16,-5 2 0 16,-5-6-1-16,5 0 1 15,-2-3 0-15,6-3 0 16,4-5 1-16,-2 3-1 0,0-5 1 16,-4-3-2-16,-3 2 0 15,1-1 0-15,5 4 0 16,8 0 0-16,-4 1-1 15,-1-1 1-15,-3-1-1 16,-1 1 0-16,2 1 0 16,-1-3 1-16,2 1 0 15,4-1 0-15,3-1 0 16,2 3 1-16,4-1 0 16,-8 0-1-16,0 0 0 15,4 1 0-15,-1 0 0 16,6 1 0-16,0-2 0 15,1 1 0-15,2-5 2 16,-2-1 0-16,0-3 2 16,0-2 1-16,-2-6-1 15,0 6 0-15,-2-5-1 0,-2 1-1 16,-2 8-1-16,-3-4 1 16,-1 6-23-16,-2-1-39 15,-1 0-137-15,-1 0-241 16,0 0 281-16</inkml:trace>
  <inkml:trace contextRef="#ctx0" brushRef="#br1" timeOffset="-192548.138">17888 4274 569 0,'-3'0'298'0,"-2"0"-74"15,-2 0-47-15,2-1-60 16,5-1-14-16,2-3-9 16,-2 5 7-16,0-1 16 15,0 0 2-15,0 1-3 16,0-1-9-16,0 0-25 15,0 0-12-15,0 0-26 16,2-11-10-16,3-16-12 16,14-25-5-16,-7 15 1 15,5-3 1-15,0-9-1 16,-8-2-1-16,5 7-7 16,0 7-3-16,-5 11-5 15,1 9-1-15,-8 7 5 0,-2 3 0 16,0 7-5-16,2 5 0 15,-5 8-3-15,3 5-2 16,-4 7 5-16,-3 0 1 16,7 7 0-16,-1 0-1 15,1 2 1-15,-1 0-1 0,5-3 1 16,-1-3-1 0,1-6 0-16,7-1 0 0,-8-6 0 15,3-1 0-15,3 0 0 16,-4-4 0-16,5 0 0 15,-2-3 0-15,0-4 3 16,0-2 3-16,0-6 1 16,0 0 2-16,0-6-3 15,2-4 0-15,-1-1-2 16,0-3 1-16,0-5-1 16,1-1 1-16,0-4-1 15,-3-5 1-15,1 1 1 16,1-1 0-16,-1 2 0 15,1 4-1-15,-2 5 1 16,1 2 0-16,-4 8 1 16,1 0 0-16,-4 6-4 15,-1 3-4-15,0 7-9 16,0 4-3-16,-3 7-4 0,-2 4-36 16,0 4-129-16,1 2-50 15,2 4 121-15</inkml:trace>
  <inkml:trace contextRef="#ctx0" brushRef="#br1" timeOffset="-192011.216">18437 3868 1060 0,'0'-9'543'0,"-1"4"-146"16,-1 3-107-16,-3 1-113 15,4 1-50-15,-1 0-64 16,1 0-14-16,0 0-8 16,-6 12-2-16,0 8 0 15,-39 29 0-15,30-21-6 16,7 1-4-16,-3 2-10 15,4-1-4-15,0 0-7 16,-4-6-2-16,12 2-2 16,-3-5-1-16,2-5-2 0,1 0 2 15,3-6-1-15,4 0 0 16,2-5 0-16,3 2-2 16,-1-8 2-16,7-4 0 15,-2-8 4-15,-3-12 2 16,2-1-2-16,-3-7 1 0,2-2-1 15,-2 2 1 1,-5-5 0-16,-2 1 0 0,-2 6 5 16,-7 0-2-16,-1 5-1 15,-3 4-1-15,2 4-10 16,0 4 0-16,0 6-5 16,0 3 0-16,-2 3-3 15,2 4-2-15,0 6-11 16,2 0-16-16,3 4-58 15,-3 2-74-15,4-1 107 16</inkml:trace>
  <inkml:trace contextRef="#ctx0" brushRef="#br1" timeOffset="-191059.952">18571 4253 299 0,'-1'-1'229'0,"0"0"40"0,0 0-40 15,0 0-49-15,0 0-7 16,-1-1-7-16,1 1-7 16,-9 0-15-16,1 1-7 15,-1 1-13-15,-26 13-12 16,32-8-23-16,0 1-12 15,1-3-20-15,3 2-6 16,0-4-15-16,0-2-5 16,0 0-10-16,0 0 1 15,0 0 13-15,0 0 4 0,1 0 3 16,14-2-2-16,31-9-15 16,-24 0-7-16,0 2-8 15,-1 1-4-15,-7-1-2 16,-2 4-2-16,-4 4-2 15,-4 1 0-15,-1 5 2 16,-3 4 2-16,-3 4 7 16,-2 1 4-16,-8 7 2 15,0 3 0-15,-4 0-2 16,-4 3-3-16,-2 2-2 16,-2-1-1-16,2-1-1 15,4 0-2-15,4 1-2 16,0-5 1-16,0-5-2 15,8 0 1-15,-3-10 0 16,4-2 2-16,5-1 1 0,-9-3 1 16,8-2 2-16,1 0 0 15,0-1 0-15,1 0-2 16,0 1-4-16,0-2-2 16,0 2-2-16,0-1 2 15,15 0-1-15,39 0 1 16,-20 0 1-16,4 1-1 15,-6 0 1-15,-1-1-1 0,-7 0 0 16,-5-5 1-16,-2 3 2 16,-1-6 0-16,-4-2 7 15,-2 2 1-15,-4-5-8 16,-5 2-5-16,-1-3-734 16,-6-4 545-16</inkml:trace>
  <inkml:trace contextRef="#ctx0" brushRef="#br1" timeOffset="-189238.743">18730 3824 424 0,'-5'-1'306'16,"-2"-3"12"-16,3 3-95 15,1 0-32-15,1 0-35 16,1 1-13-16,0-1-25 15,1 0-6-15,0 1-19 16,0-1-8-16,0 1-11 16,0 0-11-16,0 0-15 15,0 0-5-15,0 0-5 16,11 1 2-16,3 1 1 16,29 7-3-16,-29-7-10 15,-1-2-4-15,-1-2-8 16,0 0-2-16,0-5 0 15,0-2 11-15,1 2-59 0,-1 0-47 16,-5-5-195 0,2 8 166-16</inkml:trace>
  <inkml:trace contextRef="#ctx0" brushRef="#br1" timeOffset="-188105.213">18981 3710 351 0,'-4'-2'268'0,"2"1"36"15,-3 0-61-15,5-1-84 16,-2 1-24-16,2 0-30 16,0 0-5-16,-1 0-8 15,1 0 4-15,0 0 7 16,0 0 3-16,-1 0-3 15,1 0-10-15,0 1-18 16,0 0-11-16,0 0-10 16,0 0-2-16,5 0-1 15,15 0-4-15,40 1-13 16,-31-4-6-16,5 2-11 0,1 2-3 16,-2-1-5-16,0 2-2 15,-9 2-4-15,-3 0-1 16,-10 1-1-16,-4 3 0 15,-3 2 2-15,-4 0 0 16,-3 6 2-16,3-3-1 16,-3 3-1-16,2 3-1 15,-2 0 0-15,-4 2-1 0,1 1 0 16,-3-1 0-16,5 1 0 16,-2-1 0-16,2 4 0 15,3 0 0-15,-5 1 0 16,4 4 0-16,-4-1 0 15,0 0-1-15,1 0 1 16,1-2 0-16,3 1 0 16,-1-4 0-16,1-4-1 15,0-1 1-15,1-6 0 16,0 1 0-16,1-1 1 16,1-2-1-16,0-1 1 15,-2-1-2-15,0-3 1 16,0 1 1-16,-4-2 1 15,-2 2 1-15,-2-2 2 16,-1-1 1-16,-2 0-1 16,-1-1 0-16,-5-1-3 0,3 5 1 15,-2-3 0-15,-1 2 0 16,-1-3 0-16,-5-1-1 16,0-2-1-16,-1 0 2 15,3 0 1-15,3-1 0 16,3-1-1-16,5-2-1 15,0-2 0-15,7 3 11 0,5-1-45 16,6-2-53-16,9-2 102 16,5 1-50-16</inkml:trace>
  <inkml:trace contextRef="#ctx0" brushRef="#br1" timeOffset="-187411.684">19463 3796 537 0,'0'-2'293'0,"2"4"-40"16,-2 0-22-16,0-2-17 16,0 0-12-16,0 0-33 15,0 0-15-15,0 0-42 16,-2 0-18-16,1 0-29 16,0 0-12-16,0 1-15 15,-1 4-6-15,0 1-5 16,0 1 1-16,1 0-6 15,-1-2-3-15,2 1-5 16,0-2-3-16,0-2-2 16,2 1 1-16,-2-2 1 15,3 1 3-15,7 3 1 16,-1-3 1-16,0-2-2 0,25-5-1 16,-29 0-1-16,-3-1-2 15,-2 2 8-15,-6 0 1 16,-1 3-1-16,-5 1 0 15,-2 2-10-15,2 4-2 16,0-1-1-16,6 3 0 16,1-4-2-16,-1 0 0 0,6 0-1 15,-2-1-1-15,-4 1 0 16,8-1-1-16,-3-3 6 16,0 0 0-16,1 0-71 15,0 0-55-15,0 0 71 16</inkml:trace>
  <inkml:trace contextRef="#ctx0" brushRef="#br1" timeOffset="-186815.201">19456 4229 682 0,'0'-8'458'0,"-1"6"-14"15,0-1-158-15,0-2-40 0,-1 4-71 16,2 0-29-16,0 0-40 16,0 0-19-16,0 0-29 15,0 1-11-15,0 0-20 16,-1 0-5-16,0 0-6 16,0 1-1-16,-1 2-3 15,-2 6-1-15,0 1-4 16,3 0 0-16,0 25-1 15,9-29-1-15,-5-6 3 16,1 0 1-16,8-1 1 16,-1-6 2-16,1 0-1 15,4-1-1-15,-7 1-4 16,-2 1-1-16,-1 0-1 16,-4 1 1-16,-2 0 3 15,-1 2 4-15,0 3 8 16,0 0 0-16,-1 0-1 0,-4 0-5 15,-3 1-8-15,-1 1-2 16,0 1 0-16,-25 17-1 16,27-17-2-16,-1 0 1 15,2 3-9-15,7-3-19 16,0 0-124-16,0 2-42 16,0-5 107-16</inkml:trace>
  <inkml:trace contextRef="#ctx0" brushRef="#br1" timeOffset="-157248.574">20566 3815 222 0,'0'-1'192'0,"0"0"31"16,0 0-42-16,0 0-23 15,0 0-31-15,0-1-24 16,0 1-36-16,0 0-12 16,0 0-18-16,0 0 4 15,0 0 13-15,0 0 7 16,0 0 6-16,0 0-5 0,0 0-10 15,0 0-5-15,0-1-5 16,0 2 0-16,0 0 7 16,0 0 2-16,0 0 0 15,0 0 4-15,0 0-2 16,0 0-2-16,0 0-6 16,0 0-4-16,-1 0-6 15,0 0-2-15,-7 2-8 16,-9 1-6-16,-29 10-13 15,24-9-2-15,0 3-3 16,-3 1 0-16,-1-2 0 16,8 2 0-16,4-2 0 15,2-2 0-15,8-1-1 16,-1 0-1-16,-2 2-4 16,3-1-2-16,4 1-3 15,-3-1 0-15,3 1 1 16,5 0 1-16,-5-1 2 0,8 1 2 15,4 2 3-15,-6-2 1 16,8 1 1-16,0-2 1 16,-4-3 1-16,7 2 0 15,-5-3 1-15,-1 0 2 16,1-1 0-16,-3-4 0 0,-1 3 0 16,-3 0-1-16,-2 1-2 15,1 1-1-15,-4-1-1 16,0-1-1-16,0 2 0 15,-1 0 0-15,0 0 0 16,-1 0 3-16,1 0 2 16,0 0-1-16,-14 6 1 15,-31 32-1-15,30-25 1 16,1 2 1-16,-1 0 0 16,2-1 1-16,3 0-1 15,-9-3-1-15,10 1-1 16,1-2-1-16,3 6 0 15,-1-4-2-15,-3 0 1 16,-1-1-2-16,-3-3 1 16,5 2-1-16,5-2 0 0,2 2 0 15,2-7 0 1,1 6 0-16,0-1 3 0,6-1 0 16,-1 0 3-16,1-4 1 15,2 0 2-15,-1 0 1 16,8 2 3-16,-1-1 2 15,2 2 1-15,-3-5 1 16,1-2 2-16,0 0 1 16,3 0-1-16,0 1-1 15,-2-4-1-15,-1-3-1 0,-2-2-1 16,-1-2-1-16,-1 4-4 16,-2 0-1-16,-2-1-2 15,-3 4 0-15,-3 0 0 16,0 4-13-16,-1 0-75 15,0-1-63-15,0 1-261 16,0 0 255-16</inkml:trace>
  <inkml:trace contextRef="#ctx0" brushRef="#br1" timeOffset="-156871.122">20945 4012 965 0,'2'-1'461'15,"-1"-3"-185"-15,3-1-21 16,-4 4-51-16,0 0-22 0,0 0-24 15,0 0-18-15,0 0-43 16,-1 0-25-16,-1 1-38 16,1 0-12-16,-3 2-16 15,-16 12 0-15,-28 35-3 16,29-29 1-16,2 3 0 16,-4-6-1-16,5-2-1 15,-3 2 1-15,-1-9 4 16,8 4-11-16,0-6-38 15,1-6-35-15,-1-2-119 16,4-2-74-16,6-5 167 16</inkml:trace>
  <inkml:trace contextRef="#ctx0" brushRef="#br1" timeOffset="-155990.77">20785 3988 384 0,'8'-8'319'15,"-3"2"87"-15,-4 3-89 16,3 1-102-16,-4 2-42 16,-1 0-65-16,0 0-17 15,-1 0-13-15,1 0-7 16,-3 14-7-16,1-1-5 0,-4 31-5 16,8-27-1-16,2 1-4 15,6 1-5-15,-2 0-14 16,-1-3-6-16,4 3-8 15,-3-6-2-15,5 0-5 16,4-2 0-16,-5-5 0 16,-1-3 2-16,5-3 5 15,-3-6 2-15,7-5 0 16,4-4-1-16,-3-9-7 16,4-1-3-16,-6-4-7 15,1 3-1-15,-5 5-1 16,-4 3-1-16,-4 9 3 15,-4 2-1-15,-2 7-11 16,0 5-1-16,-2 6 0 16,-4 7 1-16,-4 9 12 0,-4 4 0 15,-1 3 0-15,-2-1 1 16,3-1-1-16,1-3 1 16,-1 1 0-16,3-1-1 15,1-3 0-15,1-1 1 16,3-3-1-16,-3-2 2 15,0-4 2-15,2-5 2 16,2-6 1-16,-2-3 6 16,6-5-1-16,-1-3-1 0,2-11-2 15,7-5-6 1,-3-10-14-16,5-2-11 0,2-5-16 16,1 3-1-16,3-1 12 15,-3 3 6-15,2 7 16 16,-1 3 0-16,0 9-3 15,2 1 3-15,1 0 2 16,2 3 3-16,2-1 8 16,-2 2 2-16,4 3-1 15,-1 1 3-15,1 1-1 16,2 3 1-16,-4 2-2 16,-1 5-2-16,-5 5-6 15,-5 0-1-15,-6 5 7 16,-3 0-1-16,6 4 7 15,-7-2 0-15,1 0-5 0,0-2 1 16,-13-1-1-16,3 0 1 16,-6-3 4-16,-6-3 1 15,-2-1 2-15,-5-5 2 16,5 1-1-16,1-2-1 16,1-5-4-16,2 0-2 15,2-4-5-15,4 0 2 16,3 1-1-16,1-5-2 15,5 1-12-15,3-4-24 0,2-2-107 16,4 2-88-16,5 1 137 16</inkml:trace>
  <inkml:trace contextRef="#ctx0" brushRef="#br1" timeOffset="-155556.227">21758 3814 1234 0,'5'-6'565'16,"-5"4"-258"-16,0 0-39 15,0-1-85-15,-1 2-49 16,0 1-72-16,0 0-27 16,0 0-25-16,-2 11-4 0,-3 11 6 15,-8 29 0-15,6-24 1 16,-4 1 1-16,3 5-3 15,-7-3 1-15,0 0-3 16,4-3-2-16,3-6 4 16,0-5 1-16,3-7 0 15,4-3 3-15,2-5-13 16,-1-4-31-16,1 1-114 16,0 1-590-16,1-24 511 15</inkml:trace>
  <inkml:trace contextRef="#ctx0" brushRef="#br1" timeOffset="-154557.49">20116 4400 471 0,'-1'-1'353'0,"0"0"17"0,0-1-142 16,0 1-44-16,0 0-66 16,0 0-17-16,1 0-6 15,0 0 1-15,8 0-6 16,9 0-7-16,30 2-6 16,-25-1-6-16,5 0-6 15,2 0-1-15,-5 0-9 16,4 3-6-16,-4-1-9 15,6-1-5-15,8 1-4 16,-2-2 1-16,11-2-4 16,-3-2-2-16,4 1-6 15,2 0 0-15,-4 0-6 16,5 3-1-16,-10 1-2 16,-1-1 6-16,6 0 7 15,-5-1 1-15,14-4 2 0,6-1-9 16,8-2-5-16,1-2-1 15,1 2-5-15,-2-1 3 16,-7 3-4-16,3 1-2 16,-3 1-5-16,2 3 1 15,-2-2 2-15,1 3-1 16,-10 0 6-16,-9-1-4 16,-10 1 0-16,-3-4 1 15,-2 3 1-15,1-1 0 16,-7 0 1-16,-4 0 1 0,-6-2 0 15,-1 3 2-15,-2-4 1 16,-4-1 0-16,0 1-1 16,-2-1 3-16,-2 1-26 15,-2-1-5-15,-1 3-99 16,0 2-484-16</inkml:trace>
  <inkml:trace contextRef="#ctx0" brushRef="#br1" timeOffset="-153363.273">20417 4657 387 0,'2'-2'283'0,"4"-1"10"15,-4-3-100-15,-1 0-30 0,6 6-29 16,-5 0-5-16,1 1-28 16,-3-1-10-16,0 0-2 15,0 0 3-15,-1 0 41 16,0 0 12-16,-2 2-11 16,-13 4-11-16,-27 28-41 15,32-19-17-15,-12-10-27 16,3 1-9-16,1-2-9 15,4-1-3-15,1 3-6 16,-3-2-2-16,2 0-6 16,-2 0-3-16,4-1 0 15,9 0-2 1,2-2-3-16,0 2-2 0,2-3-2 16,0 0-1-16,0 0 2 15,11 7 3-15,7 1 3 0,26 28 1 16,-25-27 1-16,-4 0-1 15,-6-5 2-15,1 1 0 16,-3-2 1-16,-1-1 0 16,-2 0 3-16,-4-2 2 15,-1-1 3-15,0 0 3 16,0 0-2-16,0 0 0 16,0 0-5-16,0-1-2 15,-1 1-3-15,1 1-1 16,0 0 0-16,0 0 0 15,-14 7 0-15,-29 19-1 0,20-15 0 16,2 3 1-16,1 3-1 16,-3 0 1-16,6 1 0 15,-1-1 0-15,6 1 0 16,3-2-1-16,3-1 0 16,4-7 0-16,2 0 0 15,1-1 1-15,4 0 2 16,3 3 2-16,6-1 6 15,2 1 3-15,7-2 9 16,0-3 3-16,7-1 2 16,-4-3 0-16,3-2-3 15,-2-3-1-15,-10-5-5 16,4-2-1-16,-8-3-10 16,3 1-2-16,-4-4-2 0,-2 1-2 15,1 3 4-15,-4 3 3 16,3 3-35-16,1 3-40 15,-6 1-138-15,3 2 9 16</inkml:trace>
  <inkml:trace contextRef="#ctx0" brushRef="#br1" timeOffset="-153028.601">20895 4794 1253 0,'-5'-2'571'0,"4"2"-280"16,-4 0-55-16,4 0-99 15,0 0-37-15,-1 0-32 16,-2 2-4-16,-6 8-12 15,-5 3-8-15,-32 32-14 16,26-27-5-16,-10 3-11 0,-4-1-3 16,0 2-4-16,3-3-3 15,7-4 0-15,4-2-1 16,6-4 1-16,2-4-11 16,4-5-57-16,4-6-63 15,4-5-172-15,3-2-115 16,4-5 251-16</inkml:trace>
  <inkml:trace contextRef="#ctx0" brushRef="#br1" timeOffset="-152194.941">20659 4829 898 0,'-1'-1'447'0,"0"1"-164"16,0 3-46-16,0-3-93 15,0 0-25-15,1 0-20 16,0 2-16-16,0 10-22 15,1-1-8-15,12 31-14 16,-3-27-4-16,6 2-5 16,2-1-2-16,0 0-7 15,7-2-2-15,-8-2-4 16,2-1-2-16,1-6-3 16,10 7-3-16,-3-14 7 15,-1-7 1-15,-2-9-3 16,-13-15-11-16,8 3-27 15,4 1-9-15,-4 2-5 0,-2 4 10 16,-4 6 19-16,-6 3 4 16,-4 7 11-16,1 4 0 15,-3 3-7-15,-1 5-1 16,-1-5-2-16,0 0 1 16,-5 15 10-16,-5 8 1 0,-19 33 1 15,13-24 1-15,-1 9 4 16,-2-3 2-16,2 3 6 15,2-1-4-15,-1-7 1 16,5 2-2-16,-2-8-10 16,1-1 2-16,1-3-3 15,1-3-3-15,7-5 2 16,3-6 1-16,3-3-2 16,-1-5 11-16,1-3 3 15,-3 1 0-15,0 0-3 16,3-14-7-16,7-11 0 15,23-32-1-15,-19 21-3 16,3-6-6-16,1-3-8 16,1-4-1-16,6-1 2 15,-3 3 8-15,-5 7 3 16,0 6 0-16,-1 9-2 0,-2 6-1 16,-2 6-3-16,2 5-4 15,-1 4 0-15,3 1-1 16,3 5 2-16,0 1 3 15,2 3 3-15,1 3 1 16,0 1 3-16,-1 0 1 16,-3 3 2-16,-2 0 1 15,-3 0 2-15,-6 2 1 0,-2-2 5 16,-4 1 4-16,-6 2 4 16,-4 1 2-16,-11 0-2 15,-5 4-2-15,-9-2-3 16,-1-3-1-16,-1 1-1 15,0-2 1-15,-1-9 0 16,5-3-1-16,6-5 1 16,2-9-2-16,7-2-2 15,6-7-5-15,11-8-20 16,7 2-33-16,17 3 29 16</inkml:trace>
  <inkml:trace contextRef="#ctx0" brushRef="#br1" timeOffset="-151024.867">21545 4689 1680 0,'-2'3'67'16,"0"-1"-12"-16,0-2 64 15,0 0-9-15,1 0-22 16,0 0-11-16,1 0-21 15,0 0-8-15,0 0-11 16,0 0-4-16,0 0-3 16,0 0 1-16,0 0 9 15,9 1 0-15,20-2-7 16,33-7-4-16,-26-2-16 16,1 1-3-16,-14 6-5 0,-6-1 1 15,-10 4-6-15,-2 4 0 16,-2 2-2-16,-3 1-1 15,-4 4 5-15,-8 0-1 16,-5 4 5-16,1 0-2 16,-4-1-1-16,-1 0 0 15,3-2 0-15,-2 0 0 16,8-3-1-16,3-3 1 0,3-5 3 16,2-1 1-16,3 0 2 15,1-1-2-15,0 0-6 16,0 0-1-16,0 0-2 15,2 0-2-15,15-5 2 16,28-5-2-16,-26 15 1 16,-2-3-1-16,-2 4 0 15,2 4 1-15,-5-1-1 16,1 5 3-16,-6 1 0 16,-1 0 0-16,-7 3 5 15,0 0-3-15,-7 1 3 16,3 0 3-16,-6 1 1 15,3 3 4-15,-5 0 11 16,-12-1 7-16,-1 0 16 16,-7-4 8-16,-1-5 2 0,3-2-2 15,2-6-8-15,1-4-4 16,4-7-10-16,2-9-11 16,2-10-12-16,6 2-13 15,9-5-27-15,1 2-30 16,11 4-699-16,3 2 555 15</inkml:trace>
  <inkml:trace contextRef="#ctx0" brushRef="#br1" timeOffset="-142175.946">22694 4185 355 0,'0'-1'224'15,"1"0"0"-15,0 0-49 16,3-1-46-16,1 1-12 16,-5-1-10-16,0 1-1 15,0 0-5-15,0 0-7 16,0 0-13-16,0 1-1 0,0 0-7 15,0 0 1-15,0 0-7 16,0 0-9-16,0 0-15 16,0 0-8-16,0 0-15 15,0 7-4-15,-1-2-4 16,0-5-1-16,0 1 4 16,1 4 2-16,0-4-2 15,0 2-1-15,0-2 10 16,0-1 0-16,0 0 7 15,0 0 0-15,0 0-12 16,0 0-3-16,0-1-6 16,0 0 0-16,0 0-3 15,0 0 1-15,0 0-1 16,1 0 2-16,-1-1 0 16,0 1-1-16,0 0-4 0,0 0-1 15,0 0-3-15,0 1 1 16,-1 0 0-16,-1 0 1 15,1 0 0-15,0 0-1 16,0 0 0-16,0 2-1 16,0 2 1-16,0-3 0 15,0 1-1-15,0-2 0 16,0 2-11-16,-1 2-58 16,1 0-153-16,1 1-117 0,0-5 191 15</inkml:trace>
  <inkml:trace contextRef="#ctx0" brushRef="#br1" timeOffset="-141434.701">23137 3925 486 0,'0'-2'340'0,"5"-1"-8"16,-2 0-134-16,-3 2-28 16,0 0-52-16,0 0-9 15,0-1 1-15,0 1-18 0,0 0-29 16,0 1-14-16,0 0-23 16,-1 0 5-16,-1 9 9 15,-18 5 3-15,-25 30-2 16,28-25-4-16,0 0-14 15,4 1-4-15,2-2-9 16,1 0-2-16,5-1-3 16,-2 1 0-16,2 1 0 15,3-2-1-15,-1-2-5 16,4 0-2-16,3-4 7 16,-3 0 2-16,4 1 12 15,0-5 6-15,2-3-4 16,4 1 3-16,2-6-2 15,4-5-2-15,8-3-2 16,2-7 0-16,6-9-5 16,-1 0-2-16,-9-4-3 0,-4 4 1 15,-7 2 1-15,-2 3 10 16,-5 0 21-16,-4-2 11 16,-3 4 14-16,-2-1-6 15,-4 4-18-15,0 1-11 16,-8 0-10-16,4 4-9 15,1 3-8-15,0 0-1 0,5 5-6 16,-6-4 2-16,2 5 0 16,1 0-2-16,3 1-5 15,1 2-13-15,0 5-49 16,0 3-77-16,1 3-81 16,4 2 132-16</inkml:trace>
  <inkml:trace contextRef="#ctx0" brushRef="#br1" timeOffset="-140595.553">23449 3926 603 0,'-7'-1'339'0,"1"1"-61"16,3 0-43-16,1 0-70 15,1 0-21-15,0 0-16 16,0 0-15-16,-1 0-18 16,1 0-5-16,0 0-24 15,1 0 0-15,0 0-16 16,0 0-7-16,10 0-5 16,0-3-4-16,5 0-10 15,30-7-3-15,-25 7-10 16,1 3-2-16,-4 0 3 15,-3 1-6-15,-3 2 2 16,-2 3-1-16,-6-1 13 16,-3 2 15-16,-3 6 4 15,-6 0-1-15,-6 6-9 0,0 3-9 16,-10 0-7-16,3 5 2 16,-1-1-6-16,0 0-2 15,1-3-1-15,1-4 0 16,1-6 0-16,2 1 0 15,2-6 3-15,6 0-1 16,1-8-1-16,-1 0 1 16,4-1 0-16,1-2 0 0,5 6 0 15,0-3-1 1,0 0-2-16,0 0-2 16,0 0-6-16,0-1-4 0,0 1-5 15,0 0 2-15,0 0 4 16,0 0 4-16,0 0 5 15,6 1 1-15,13 3 1 16,27 5 0-16,-24-9 1 16,-1 0 0-16,2-3 2 15,1 3 2-15,-2-3-1 16,-2 0-1-16,-1 4 2 16,-2-3-3-16,-4 1 1 15,-2-2 0-15,-5-1-3 16,0 4-1-16,-2 0-3 15,-1 4-2-15,-4-8-1 16,1 4-5-16,0 0-39 0,-1 0-26 16,0 0-141-16,0-1 134 15</inkml:trace>
  <inkml:trace contextRef="#ctx0" brushRef="#br1" timeOffset="-139786.971">23917 3917 665 0,'-1'-1'420'0,"0"-1"3"15,0 0-108-15,0 1-113 16,0 0-59-16,-1 0-72 16,0 0-12-16,-14 3 1 15,-29 20 2-15,24-2-5 16,1 2-5-16,1 3-10 16,3 0-5-16,3 0-8 15,4 1-5-15,4-6-13 16,-2-1-1-16,5-4-7 15,1-2-3-15,3 1 7 16,6-5 2-16,10 1 0 16,2-1 7-16,3-7-6 15,1-2-2-15,-2-4 5 16,-1-4-4-16,1-4 5 0,-1-5 1 16,-6-7-1-16,1-4 1 15,-9 0-2-15,-1 0-1 16,-4-1-1-16,-4 1-1 15,-3 9-3-15,-2 2-2 16,-4 7-3-16,0 2-2 16,-2 3 0-16,1 2-3 0,-1 3-1 15,1 0-6-15,1 2-16 16,1 0-14-16,2 2-50 16,2-1-34-16,3-2-124 15,2 1-106-15,1-2 224 16</inkml:trace>
  <inkml:trace contextRef="#ctx0" brushRef="#br1" timeOffset="-138895.086">24229 4223 513 0,'-1'2'271'0,"-1"1"-65"16,2-3-30-16,0 0-50 15,-1 0-6-15,0-1 3 16,1 0-2-16,0 1 18 15,0 0 12-15,0 0 2 16,-1-1-5-16,-1-1-35 16,1 1-17-16,0-6-33 15,1-11-10-15,8-31-13 16,-5 19-4-16,10-7-6 16,-4-7-3-16,3-3-4 15,3 0-7-15,-4 4 0 0,4 6-3 16,0 10 2-16,-7 3 5 15,-2 12 2-15,-6 1 3 16,0 6-6-16,0 5-13 16,-2 5-6-16,1-5-4 15,0 1-2-15,-5 21 6 16,-1 33-3-16,7-27-2 16,2 0 4-16,1 2-3 15,4-3 5-15,0-1-1 0,3-5-3 16,1-3 3-16,5-10-1 15,0-5 1-15,7-10 1 16,-1-5 1-16,5-6 0 16,3-4-1-16,-2-4 4 15,2-2-1-15,-1-1-4 16,1 1 1-16,-2 3-1 16,-9 2 0-16,-7 7 5 15,-2 2-2-15,-12 9-2 16,6 2-6-16,-8 5-11 15,-7 4-2-15,-3 9-1 16,-3 4 12-16,0 10 4 16,-3 3 6-16,1 4-2 15,0 0-1-15,5 3 1 16,6 2-1-16,2-5 5 0,3-1-3 16,1-9 3-16,2-3 14 15,-1-7-55-15,0-8-76 16,-1-7 48-16,0-3-1 15</inkml:trace>
  <inkml:trace contextRef="#ctx0" brushRef="#br1" timeOffset="-138062.001">22875 4418 402 0,'-6'-3'305'15,"-1"0"13"-15,2 0-88 16,4-1-36-16,0 2-38 16,1 1-8-16,0 0-22 15,0 0-10-15,0 0-23 16,0 0-15-16,0-1-19 16,0 1-6-16,5 0-2 15,8 0 5-15,8 1 1 16,30 2 0-16,-19-1-4 0,10 1 0 15,21-1-13-15,7 0 2 16,28-1 0-16,9-5-2 16,20 0 1-16,6-5-5 15,5-1-9-15,4 3-3 16,-11-4-5-16,-3 5-1 16,-18-3-5-16,-15 1-2 15,-20 1-3-15,-11 0-1 0,-21 4-1 16,-9 1-1-16,-17 3-5 15,-10 3-4-15,-13-1 1 16,-6 2 0-16,-8 0 5 16,0 0 4-16,6 3 1 15,2 0-5-15,7-2-41 16,0 2-47-16,3-6-607 16,0 2 491-16</inkml:trace>
  <inkml:trace contextRef="#ctx0" brushRef="#br1" timeOffset="-137240.229">22908 4787 554 0,'-1'-1'339'0,"0"0"9"15,0 0-19-15,0 0-39 16,0 0-28-16,0 0-77 15,0 0-49-15,0 0-65 16,0 0-21-16,0-1-16 16,-6 2 1-16,1 2 3 15,5-2 0-15,-2 1-3 16,2 0-3-16,-4 6-9 16,2-1-5-16,-2 2-6 15,2-4-2-15,0-1-2 16,0 2-1-16,2-4-1 0,0-1 1 15,0 0-22-15,0 0-53 16,0 0-71-16,1 0 81 16</inkml:trace>
  <inkml:trace contextRef="#ctx0" brushRef="#br1" timeOffset="-136699.159">23270 4677 1070 0,'3'-7'496'0,"3"2"-227"16,-2-1-1-16,-4 6-50 15,-4-2-36-15,-7-1-58 16,4 6-27-16,-7 4-58 15,2 4-11-15,-4 8-1 16,-5-2-3-16,-5 2-9 16,-1-1-4-16,4 0-3 15,2 0 2-15,8-1-4 0,5-1 0 16,3-1-6-16,5-2-2 16,8-1 3-16,1 2 0 15,9-7 11-15,3 2-5 16,1-6-1-16,5-3 2 15,-9-6-5-15,2-4 5 16,0-8 0-16,-2-1-1 16,9-4 4-16,-3-2-2 15,0-3 2-15,-2 0-2 0,-10 0-1 16,-2 0-1-16,-10 4 0 16,-3 1-6-16,-5 7-3 15,-4 3-2-15,0 9-6 16,0 1 4-16,-9 4 0 15,9 10 0-15,-4-4 2 16,-1 3 2-16,11 2-28 16,-5-4-29-16,4 4-78 15,5-1-58-15,-1-2-108 16,5 0-87-16,4 0 250 16</inkml:trace>
  <inkml:trace contextRef="#ctx0" brushRef="#br1" timeOffset="-136353.649">23671 4553 1076 0,'-1'0'563'16,"1"1"-145"-16,3 0-109 15,-3-1-118-15,0 0-73 16,-1 0-73-16,0 0-9 0,-9 22 3 16,-15 30 3-16,8-25-3 15,-6-4-4-15,6 1-10 16,0 0-5-16,1-2-7 16,0 0-4-16,3-6-2 15,0 0-2-15,4-4 0 16,3-1-1-16,0-5-10 15,5 0-9-15,0-4-26 16,0-2-22-16,1-1-117 16,0 0-48-16,0 0 136 15</inkml:trace>
  <inkml:trace contextRef="#ctx0" brushRef="#br1" timeOffset="-135937.878">23946 4521 1149 0,'2'8'532'15,"-3"0"-220"-15,-3-1-84 16,-3 9-55-16,-4 0-42 16,-7 4-44-16,-2 7-3 15,-4-4-14-15,0 5-14 0,-1-7-17 16,6 0-7-16,7-1-9 15,-1-3-5-15,11-1-7 16,0-2-3-16,1-3-4 16,0-2-1-16,4 2-5 15,-1-1-3-15,1-1 1 16,4 0 2-16,-1-2 3 16,-1-4 3-16,7-3 3 15,1-2 0-15,3-10 2 16,1-2 0-16,2-9 0 15,-2-3-2-15,0-2 0 16,-2-3-1-16,-5-1-1 16,-3 1-1-16,-3 4-3 15,-4 2-2-15,-6 10-17 16,-4 3-1-16,-5 6-33 16,-4 8-11-16,3 1 42 0</inkml:trace>
  <inkml:trace contextRef="#ctx0" brushRef="#br1" timeOffset="-134748.224">24104 4851 481 0,'0'0'319'16,"0"0"-14"-16,0 0-84 15,0 0-31-15,0 0-32 16,0 0-15-16,0 1-17 16,0-1-4-16,0 0-1 15,0 0 0-15,0 0-13 0,0 0-12 16,0 0-29-1,0 0-13-15,0 0-23 0,0-1-6 16,0 0-8-16,4-6-2 16,0-15-3-16,30-32-1 15,-20 22-5-15,3-6-1 16,2-7-2-16,3 0-1 16,-7 1-1-16,1 6 0 15,-5 16-1-15,-6 5 0 0,-5 12 0 16,-1 6-3-16,-7 8-1 15,5 4 0-15,-2 9 2 16,-2 0 2-16,3 5 0 16,-3-2 1-16,3 3 0 15,2-2 0-15,-2-5 0 16,4 1-1-16,5-6-1 16,-6-5-3-16,6-1 1 15,2-1 0-15,0-9 3 16,12 0 1-16,2-11 2 15,4-5 0-15,5-3-2 16,-2-4 2-16,4-6-1 16,-2 2 0-16,-2-8 1 15,-1-4-1-15,-4 2 1 16,-3 1-1-16,-5 13 0 16,-4 5 0-16,-10 11 5 0,1 5 1 15,-6 3-2-15,-5 6-1 16,-3 13-5-16,-4 6-2 15,-4 10 2-15,-1 7 0 16,2 3-1-16,0 2 1 16,0-4 0-16,3-4 2 15,3-6 0-15,1-3-1 16,4-3 1-16,-1-3-1 0,3-5 0 16,0-6 0-16,3-4 1 15,2-4-2-15,1-4-3 16,-2-3-3-16,2 0-65 15,0 0-45-15,0 0 57 16,4-14 2-16</inkml:trace>
  <inkml:trace contextRef="#ctx0" brushRef="#br1" timeOffset="-134160.279">24974 4252 811 0,'-7'0'433'0,"4"-2"-109"15,3 2-30-15,0 0-77 16,0-1-47-16,0 0-37 0,0-1-23 15,21 1-38-15,32 1 1 16,-21 0-33-16,3 0-11 16,-10 0-7-16,2 4-10 15,-9-2-4-15,2 0 0 16,-8 0-4-16,-3-1 4 16,-3-1 2-16,-1 0-22 15,-4-3-85-15,0-4 374 16,-9 3-241-16</inkml:trace>
  <inkml:trace contextRef="#ctx0" brushRef="#br1" timeOffset="-133860.625">24904 4387 1190 0,'0'-3'572'0,"2"0"-254"16,1-2-32-16,-3 4-123 15,0-1-36-15,11 0-36 16,9-1-16-16,27 4-24 16,-25 3-17-16,3 3-12 0,-1-1-4 15,0-2-10-15,-2-1 2 16,-8-2 6-16,4-1 3 15,-13-1-24-15,3-3-615 16</inkml:trace>
  <inkml:trace contextRef="#ctx0" brushRef="#br1" timeOffset="-121885.501">25528 4105 376 0,'15'31'268'16,"-16"-30"7"-16,1-1-89 15,0 1-29-15,-1-1-26 0,1 0-8 16,0 0-18-16,0 0-4 16,0 0-9-16,0 0-6 15,0 0 1-15,0 0 2 16,0 0-15-16,0 0-9 15,0 0-12-15,0 0-3 16,0 0 2-16,14-1 0 16,4-5-5-16,30-16-10 0,-21 4-15 15,-4 2-7-15,5 4-7 16,-4-2-3-16,-2 9-3 16,-3 2-1-16,-8 3-1 15,-1 5 0-15,-5 4-1 16,-4 2 1-16,-2 3 3 15,-3 0 2-15,-2 5 5 16,-5 1 1-16,0 5 4 16,-7-1 1-16,0 1-1 15,-2-1 0-15,-5-3-2 16,5 0-1-16,3 1 1 16,-6-4 2-16,6 2 1 15,-7-3-1-15,-1 0-5 16,6 0-3-16,1-1-3 15,7-3 0-15,4-4 2 16,3-3 3-16,0-5 3 0,3 0 1 16,1-1 3-16,0 0-3 15,-1 0-1-15,1 0-2 16,0-1-3-16,0 0-1 16,0 0-3-16,0 0 1 15,14-6-2-15,31-9-1 16,-26 14 0-16,2 1-1 15,1 2 0-15,-6 0 0 0,-6 4 0 16,1 1 0-16,1 2 0 16,7-1 0-16,2-1 1 15,-2-1 0-15,-2-5 1 16,-2 0 0-16,0-3 2 16,-3-5 0-16,-2 2 1 15,-2-1 0-15,-2 1 9 16,3-1-5-16,-5 1-29 15,2 2 318-15,-1 4-237 16</inkml:trace>
  <inkml:trace contextRef="#ctx0" brushRef="#br1" timeOffset="-113957.618">26819 4367 430 0,'0'-1'250'0,"0"0"-23"0,0 0-25 15,0 0-37-15,0-1-13 16,0 1-24-16,0 0-1 15,0 0-12-15,0 0-15 16,0 0-30-16,0 0-17 16,-1 0-22-16,0 0-3 15,0 1 2-15,0 0-2 16,-1 0-6-16,1 1-2 0,-1 3-8 16,0 3-3-16,1-4-3 15,0-1-2-15,0-2 15 16,0 0 14-16,1 0 8 15,0 0 2-15,0 0-14 16,0-1-14-16,0 0-6 16,2-6-2-16,-1 2 0 15,0-1 0-15,-1 5 5 16,0 0 0-16,0 0-4 16,0 0 0-16,0 0-7 15,-1 1 0-15,0 0 0 16,0 0 0-16,0 0 0 15,-2 4 1-15,2 1-1 16,0-2 1-16,0-2-1 16,0-1 0-16,0 0-16 0,0 0-44 15,0 0-213-15,1 0 185 16</inkml:trace>
  <inkml:trace contextRef="#ctx0" brushRef="#br1" timeOffset="-112794.564">27248 4185 445 0,'-6'-33'339'16,"0"30"62"-16,4 0-93 16,1 3-99-16,0-1-40 15,0 0-66-15,0 1-23 16,-1 0-34-16,-4 3-11 0,-3 4-3 16,-7 4 1-16,-20 29-3 15,22-25 0-15,0-4-5 16,9 6-2-16,-7-3-4 15,7 0-1-15,2-2-5 16,-1 1-2-16,-3-3-4 16,3 1-3-16,4-1-1 15,-1-1-1-15,7 2-2 16,-3-3 0-16,1 0 0 16,0-1 0-16,-1-4 3 15,5 1 2-15,1-6 7 16,3-2 2-16,2-7 2 15,4-4-1-15,6-1-4 16,1-3-2-16,0 1-2 16,-4-3 1-16,-8-2 0 0,-2 3 0 15,-4 0 1-15,-3 2-1 16,-3 0 17-16,-1 6 7 16,-4 3 11-16,-3-1 1 15,-2 4-17-15,1-3-7 16,-4 2-14-16,1 2-2 15,0 5-3-15,-3 0-1 16,1 4-1-16,2 1 0 16,4 2 0-16,-2 2 0 0,5-1-1 15,-4 2-2-15,2 0 0 16,3-1 15-16,0 1-79 16,5 4-56-16,5-3-147 15,1 3 145-15</inkml:trace>
  <inkml:trace contextRef="#ctx0" brushRef="#br1" timeOffset="-111898.132">27579 4073 286 0,'-30'34'235'0,"24"-30"41"16,-3-1-52-16,1-1-74 15,1-1-25-15,2 3-25 16,3 1-11-16,2 0-10 16,-1 2-4-16,1-6 7 15,-3-1 5-15,2 0-1 16,0 0-4-16,1 0-19 16,0 0-3-16,0 0 3 0,0 0 4 15,8 0 3 1,7-2-6-16,29-11-27 0,-28 2-10 15,3 0-16-15,4 5-4 16,-4 0-4-16,-3 6-1 16,-6 2 1-16,-4 2-1 15,-6 11 5-15,-2-2-1 16,-9 8 1-16,-6 1 3 0,2 3-4 16,-6-2 3-16,-1 1-1 15,0 1-3-15,-6-2 0 16,2 1 0-16,-6-2 0 15,3-1 0-15,3-6 1 16,4-1 1-16,7-7 3 16,3-3 4-16,5-4 5 15,2-3-1-15,5-2-1 16,1-3-5-16,2 1-8 16,5-1-1-16,3-2-4 15,3 2-1-15,9 0 0 16,1 2 0-16,2 4 0 15,4 2 1-15,-3 2 1 16,-2 3 0-16,-4 3 0 16,-4 3 0-16,-9-1 1 0,-1-2 1 15,-4-1-1-15,1-1 1 16,1-5-1-16,-2 1 1 16,5-4 1-16,0-5 0 15,2-3-9-15,4-3-53 16,-1-3 91-16,4 1-40 15</inkml:trace>
  <inkml:trace contextRef="#ctx0" brushRef="#br1" timeOffset="-111356.015">27926 4101 1010 0,'-9'0'481'0,"-3"1"-202"16,0 4-47-16,-2 4-95 15,1 6-26-15,2-1-35 16,1-2-14-16,0 2-22 0,-1 0-10 16,1 3-8-16,2 4-3 15,0-4-3-15,0-1-1 16,6 0-5-16,-1-4-1 16,5 3-5-16,6-4 0 15,1 2 0-15,1-3-1 16,2-2 2-16,2-1 0 0,3-7 3 15,4 1 2-15,3-6 2 16,2-5 2-16,0-4-1 16,1-3-1-16,-1-1 0 15,-8-4-3-15,-7 2 3 16,-3-4-3-16,-7 1 23 16,-1 2 6-16,-3 0 12 15,-8 4-4-15,-4 4-24 16,-5 2-10-16,-3 5-15 15,0 8 0-15,-1 2 11 16,2 5-19-16,2-2-80 16,4 0-69-16,4-1 87 15</inkml:trace>
  <inkml:trace contextRef="#ctx0" brushRef="#br1" timeOffset="-108345.447">28271 4324 255 0,'-1'-1'184'0,"0"0"10"16,0 0-61-16,-2 0-10 15,1 0-12-15,1 0-8 16,0 0-15-16,0-1 1 16,0 2-2-16,0 0 0 15,-2 0 10-15,0 0-4 16,0 0-1-16,0 0 2 0,2 0-8 16,-3 2-1-16,-1 1-8 15,4-3-1-15,-5 3 1 16,2-1 0-16,3-2 1 15,0 0-7-15,0 0-26 16,0 0-12-16,-1-1-25 16,2-1-4-16,7-22-1 15,17-32 0-15,-12 24 0 16,5 1 0-16,-3-6-1 16,1 4 0-16,-2-4-1 15,-1 2 1-15,-1 11-1 16,-1 5 0-16,-3 8 2 15,-5 3-1-15,-2 4-2 16,-2 0-2-16,-3 4-5 16,4 0-1-16,0 0 0 15,0 0 3-15,-1 9 2 0,-2 6 0 16,-9 34 2-16,12-29-1 16,0 3 1-16,1-2 1 15,2-2 0-15,2-1-1 16,3-3 1-16,2 1-1 15,1-5-1-15,0-2-2 16,1-5 4-16,1-3 3 0,3-5 2 16,3-6 2-1,4-4-4-15,-2-5 0 0,3-4-2 16,-3 0 2-16,-5-2 1 16,-4 2 0-16,-6 3 3 15,0 4 0-15,-5 5-4 16,1 2 1-16,-2 5-1 15,1 2-3-15,0 4 0 16,0-2-2-16,0 0-3 16,-1 0-1-16,-2 17 0 15,-15 31 0-15,7-21 1 16,4-1 2-16,2 5 4 16,-2-3-1-16,-3 1 0 15,5-2 1-15,-12-4-1 16,7-3 1-16,2-4-1 15,-1-5 1-15,2-5-2 16,3 1 1-16,-1-6-18 0,2 0-28 16,4-4-74-16,-1 2-80 15,0 0 122-15</inkml:trace>
  <inkml:trace contextRef="#ctx0" brushRef="#br1" timeOffset="-107958.756">28841 3867 873 0,'-3'-2'454'16,"0"2"-165"-16,-4 5-120 15,1 2-44-15,-4 11-55 16,-1 2-8-16,-3 8 0 16,-3 6 0-16,-4 9-5 15,-2-2-1-15,-2 12-7 16,-2 0-10-16,2-4-12 16,3 3-6-16,-2-9-9 0,7-2-3 15,1-2-2-15,-3 0-1 16,4-2-2-16,-4-2 1 15,4-8 0-15,2-4 0 16,4-8 0-16,3-4 1 16,-2-11 13-16,5-3-15 15,6-9-88-15,2-7-86 16,14-4 95-16</inkml:trace>
  <inkml:trace contextRef="#ctx0" brushRef="#br1" timeOffset="-107390.578">29033 4054 622 0,'1'4'416'0,"-2"-4"32"0,9 3-162 15,-10-3-98-15,-2-2-47 16,3 2-53-16,0-1-11 16,-2 0-12-16,-17-1-6 15,-32 1-13-15,26 6-4 16,1 7-13-16,-1-1-6 15,2-3-8-15,0 1-2 16,8-2-7-16,3 0-2 16,7 2-4-16,2-4-3 0,5-2-5 15,5 2 1-15,4-3 1 16,5 1 3-16,3 4 2 16,0-1 1-16,7 4 0 15,0 3 0-15,-2 2 1 16,-3 1 1-16,-10-3-1 15,-5 4 2-15,-5-4 1 16,0-2 1-16,-4 0 2 16,-3-3 2-16,-9-1 1 15,0 1 3-15,-6-3 10 16,0-2 4-16,2 0 8 16,1-4-2-16,1-1-12 15,2 0-5-15,1-1-10 16,5 3 12-16,4-1-61 0,3 1 23 15,7 6 7-15</inkml:trace>
  <inkml:trace contextRef="#ctx0" brushRef="#br1" timeOffset="-106063.19">26749 4623 523 0,'-1'3'313'0,"0"-1"-49"16,1-4-85-16,0 2-30 16,0-1-38-16,0 1-17 15,0 0-6-15,0-1-5 16,8 0-14-16,1 0-8 15,2-1-15-15,30-3-2 0,-27 5-5 16,2-1 2-16,2 4 0 16,0-3-3-16,8 2-5 15,2 2-2-15,10 1-2 16,0-2 1-16,2-2 0 16,0-2 1-16,0-4-6 15,3 2-2-15,4-3-7 16,2 1-2-16,-2 1-1 15,0-2 0-15,4 0-2 16,-5-4-2-16,4 0-1 16,-4 1-1-16,-7 2-3 15,3 0 0-15,-1 1-1 16,2 1-1-16,-3 2 0 16,-1 3 0-16,-7 0 0 15,-1-1-1-15,-2 2 1 16,1 3 0-16,2 1 0 15,3-2-1-15,-5-3 1 0,-2-3 0 16,-9-5 0-16,1-1 0 16,14 2-1-16,7-1 1 15,10 1 0-15,-3 0 0 16,-2-3-1-16,-1 0 1 16,7 1-1-16,2 0 0 15,-7 4 0-15,0 1 0 16,-8 1 0-16,-1 1 0 15,-2 2 0-15,3 1-1 0,-3 3 1 16,-3-1 0-16,-2 1 0 16,0-2 1-16,3 1-2 15,-2-2 2-15,3-1 1 16,2 0 0-16,-3-4 2 16,-2 0 1-16,-7 0 3 15,1-2 1-15,-3 2 1 16,3 0-1-16,-1 1-3 15,-7 1-1-15,-5-1-1 16,-3 2 0-16,-4 0 0 16,-3-1 3-16,-3 0 1 15,0 1-2-15,-1 0 7 16,0 0-34-16,0 0-462 16,0 0 358-16</inkml:trace>
  <inkml:trace contextRef="#ctx0" brushRef="#br1" timeOffset="-103482.49">26817 4945 605 0,'0'0'397'16,"-1"0"-38"-16,0 0-122 15,-1-1-51-15,2 0-82 16,0 0-23-16,0 0-20 15,0 0 3-15,0 0-6 16,0-1-1-16,0 2-3 16,0 0-4-16,0 0 0 15,-1 0-6-15,0 8-9 16,-2 2-3-16,0-1-8 16,-8 26-2-16,10-26-6 15,0-7-2-15,2 0-5 16,-1 0-1-16,0-3-2 15,0 0-3-15,0 0-4 0,0 0-33 16,0 0-139-16,0 0-121 16,8-5 172-16</inkml:trace>
  <inkml:trace contextRef="#ctx0" brushRef="#br1" timeOffset="-102900.815">27216 4882 885 0,'-1'-2'423'0,"0"1"-171"16,0 0-30-16,0 0-76 15,-9-5-28-15,-1 1-38 16,-30-7-19-16,29 19-17 16,1 3-5-16,-1 1-8 15,-4 4-1-15,2 4-8 16,-5-1-3-16,3 5-2 0,3 1-1 15,-1-3-4-15,8 0-1 16,6-4-7-16,1 1-3 16,6-1-1-16,7-1 0 15,0-6 2-15,2-3 1 16,7-3 3-16,-8-7 1 16,10 0 5-16,-1-8 0 15,-5-8-1-15,-1-1-1 0,-4-5-1 16,-2-2-1-16,-5 1 3 15,-2 0 0-15,-5 0-2 16,-7 3 0-16,1 5-3 16,1 5-1-16,-8 2-5 15,4 4-2-15,-2 6-4 16,-5 0-1-16,10 5-2 16,-5 1 7-16,6 1-46 15,1 3-51-15,2-1-133 16,2 1-124-16,8-1 220 15</inkml:trace>
  <inkml:trace contextRef="#ctx0" brushRef="#br1" timeOffset="-102414.114">27516 4865 974 0,'0'-1'499'0,"0"1"-177"16,0 0-122-16,-1 0-51 16,0 0-62-16,0 0-15 0,-12 7-16 15,-1-3-4-15,-33 41-3 16,30-24-1-16,1-2-7 16,1 0-3-16,6 1-14 15,1-3-6-15,4-1-8 16,2 0-4-16,3-1-3 15,2 1-1-15,6 0-1 16,-3-2 0-16,5-2 1 16,2-2-2-16,-1-5 3 15,3 0 2-15,-1-8 4 16,3-2 4-16,0-8 1 16,-1-5 0-16,5-4-3 15,-7-8-2-15,-1-4-1 16,4-2 0-16,-14-2-1 15,4 5 0-15,-5 6 0 16,-8 1 0-16,2 10-2 16,-8 1-2-16,-4 5-6 0,0 3-3 15,-5 6-2-15,4 1-2 16,3 3 9-16,-1 4-21 16,6 1-73-16,2 1-56 15,2 4-164-15,5-3 191 16</inkml:trace>
  <inkml:trace contextRef="#ctx0" brushRef="#br1" timeOffset="-101607.79">28061 4760 986 0,'2'-7'504'15,"-2"2"-182"-15,0 3-95 16,3 2-30-16,-3-1-67 16,0 0-22-16,-1 1-29 15,0 0-13-15,0 0-3 16,0 0 0-16,-13 2-3 15,-6 1-9-15,-33 5-16 0,27-6-7 16,3 1-16-16,1-1-1 16,5 4-6-16,2-3-2 15,4 2-2-15,0 1 1 16,5-1-2-16,0-2 0 16,3 0 0-16,2 0 0 0,-1 1 0 15,2-4 0-15,-1 0 1 16,0 0-1-16,0 0 1 15,-1 0 0-15,-1 5-1 16,-1 3 1-16,-1-2 0 16,1 2-1-16,0 0 1 15,-1-3-1-15,0 3 0 16,0-3-1-16,2 0 0 16,0-1-2-16,1-2-1 15,1-2-2-15,-1 0 0 16,1 0 1-16,1 0 2 15,0 0 2-15,1 0 1 16,12 4-1-16,-4-3 0 16,31 1 1-16,-27-3-1 15,1 0 0-15,4 4 1 16,-1 1-1-16,0 4 1 0,-2 1 0 16,-1 1-1-16,2 3 1 15,-7-1 0-15,1 3 0 16,-5-1 1-16,-3 3 0 15,-2 1 1-15,-5-3 2 16,-3 0 0-16,-5-2 0 16,-7-3 0-16,-3 1 0 15,0-2 0-15,-5-3 1 16,3 3 2-16,1-6 1 0,1-1 0 16,1 1 0-16,3-9-1 15,1 1-2-15,4-5-2 16,1-1-2-16,4 1 6 15,2 0-14-15,5 6-40 16,2 3-81-16,3-3-121 16,-3 3 151-16</inkml:trace>
  <inkml:trace contextRef="#ctx0" brushRef="#br1" timeOffset="-100424.485">28287 5083 294 0,'-13'29'248'0,"11"-31"49"15,0 2-56-15,2 0-81 16,-1 0-21-16,0 0-18 16,0 0-1-16,-1 0-5 15,1 0-6-15,0-1-22 16,0 0-12-16,0 0-28 15,1-8-16-15,2-13-13 16,9-34-3-16,1 24-4 16,3-2-2-16,2-3-2 15,4 0-2-15,-1 1-2 16,-3 5 0-16,-3 4 7 16,-4 8 3-16,-4 5 9 0,-3 6 10 15,-2 7 8-15,-1 2-4 16,-1 6-8-16,-1 3-11 15,-2 4-16-15,0 2 0 16,0 5 1-16,0 0 0 16,4 2-1-16,0 4 0 15,3-3-1-15,0-1 0 16,3-5 0-16,3-2 0 0,4-7 1 16,2-7 4-16,2-8 4 15,3-4 1-15,4-8 0 16,1-5-1-16,-5-1-3 15,-3-5 0-15,-7 4-1 16,0 4-1-16,-1 5 1 16,-3 3-1-16,-2 4 0 15,-3 6 0-15,0 0-6 16,-1 5-2-16,-1-2-3 16,0 0 0-16,0 0 4 15,-4 9 2-15,-1 8 0 16,-11 26 1-16,14-24-1 15,1 2 1-15,-4 2-1 16,2 1 1-16,1 2-1 16,-4-1 0-16,2-1 0 15,-1-5 1-15,-3-4 13 0,1-4-29 16,3-4-52-16,3-2-42 16,1-5-122-16,7-4-139 15,8-13 244-15</inkml:trace>
  <inkml:trace contextRef="#ctx0" brushRef="#br1" timeOffset="-100049.844">28920 4640 653 0,'3'1'332'0,"-2"4"-74"16,-1 1-66-16,0-6-33 15,0 0-14-15,1 20-22 16,1 32 0-16,-14-25 5 16,2 9-3-16,-9 4-4 15,-3 5-11-15,-2 5-28 16,-3 3-14-16,-1-1-28 15,-1-1-11-15,4-8-17 16,0-5-2-16,6-6-4 0,3-1-1 16,5-5-1-16,4 0-1 15,-3-9-2-15,7-4 1 16,0-3-22-16,-1-6-25 16,10-2-63-16,-2-2-55 15,7-8 99-15</inkml:trace>
  <inkml:trace contextRef="#ctx0" brushRef="#br1" timeOffset="-99289.399">29160 4796 560 0,'-1'-2'358'16,"2"0"8"-16,0 1-93 0,-1 0-84 16,0 0-34-16,0-1-44 15,0 1-17-15,0 0-18 16,0 0-6-16,0 0-10 15,0 0-3-15,0 1-4 16,-1 0-4-16,0 0-8 16,-11 7-3-16,-11-4-5 15,-28 33-4-15,40-27-8 16,-4-2-4-16,0-2-6 16,0-1-2-16,-3-3-3 15,5 0 0-15,6-1-4 16,5 0-2-16,3 0-5 15,-1 0-1-15,0 0-1 16,0 0 2-16,0 0 3 16,12 6 1-16,0 0 1 15,33 26 0-15,-30-14 0 16,-4-1 1-16,-2 1 0 0,-4-3 0 16,-4 1 0-16,-1-1 6 15,0 2-3-15,-2 1 0 16,-1-3 0-16,-2-4-3 15,-8-6 4-15,3 4 0 0,0-4 3 16,-3-1 1 0,4-1 1-16,-7-5-1 0,-4 0-1 15,2-1-3-15,-3-3 0 16,5 4-2-16,2 0-2 16,3-2 18-16,2 2-67 15,2-3 16-15,3-2 17 16</inkml:trace>
  <inkml:trace contextRef="#ctx0" brushRef="#br1" timeOffset="-97965.76">29654 4345 864 0,'-5'-4'410'0,"-1"0"-177"0,5 3-29 16,0 0-80-16,0 0-36 16,0 0-41-16,0 0-12 15,-1 0 0-15,2 0 14 16,0 0 28-16,8 0 6 16,18-3 0-16,28 0-9 15,-24 2-25-15,-4-1-12 16,-2 1-19-16,0-1-5 15,-6 2-5-15,-4 1 0 16,-8 0-1-16,-2 0 9 0,-4-2-76 16,-1 1-56-16,0 1-474 15,-1 0 391-15</inkml:trace>
  <inkml:trace contextRef="#ctx0" brushRef="#br1" timeOffset="-97634.803">29553 4514 2074 0,'0'-3'69'15,"-1"1"-2"-15,1-2 57 16,0 3-44-16,0 0-2 16,12-3-6-16,14-2 4 15,37-6 3-15,-31 7-12 16,-3 2-17-16,-1 1-9 0,-5 4-19 16,1 0-4-16,-7 3-10 15,-1-3-1-15,-7-1 20 16,-2 0 0-16,-3-1 263 15,1-1-206-15</inkml:trace>
  <inkml:trace contextRef="#ctx0" brushRef="#br1" timeOffset="-87524.392">30566 4154 413 0,'2'-6'257'0,"-1"-1"3"15,-1 5-41-15,0 0-37 16,0-1-10-16,0 2-21 16,0-1-13-16,0 1-20 15,0 0-11-15,0 0-13 16,0 0-2-16,0 0-12 15,0 0-8-15,0 0-20 16,0 0-10-16,0 0-12 16,-1 1 0-16,0 0 0 15,-3 9-3-15,-6 10-7 16,-15 27-5-16,14-24-5 16,1-1-3-16,3-3-2 15,-2 0 0-15,1-3-1 0,-4 1 0 16,-1-4 0-1,8-1 1-15,-7-5 1 0,10-3 3 16,2 0 6-16,-2-3 6 16,2-1 1-16,0-1-1 15,0 1-8-15,0 0-6 16,1-2-7-16,5-9 0 16,11 1-4-16,26-31 1 15,-31 35-2-15,5-2-1 16,-2 3-4-16,0 6-2 0,-2 2 2 15,-5 5 2-15,-2 5 5 16,2 4 3-16,1-2 4 16,2-2 0-16,0-3 2 15,0-4 0-15,2-3 0 16,0 1 0-16,0-3 3 16,3 0 2-16,-2-6-8 15,0-1-21-15,5-1-137 16,0-1-88-16,4 7 141 15</inkml:trace>
  <inkml:trace contextRef="#ctx0" brushRef="#br1" timeOffset="-87127.092">30955 4027 1106 0,'-11'0'521'0,"3"4"-226"15,0 2-51-15,-2 5-72 16,-2 4-41-16,-7 2-47 15,4 8-18-15,-5 6-30 16,2 7-8-16,0 3 0 16,-8-4 1-16,0 5-5 15,-1-4-2-15,-1 2-8 16,1 2-2-16,4 0-5 16,-2-4 0-16,6-2-3 15,3-4 1-15,6-11 1 16,5-5 2-16,1-13 11 15,6-3-2-15,3-12-135 16,5-8 94-16</inkml:trace>
  <inkml:trace contextRef="#ctx0" brushRef="#br1" timeOffset="-82201.597">19100 5843 45 0,'39'-33'69'16,"-35"29"15"-16,-1 3 30 16,-1 1 1-16,-2-1-15 15,0-1-5-15,0 1 5 16,0 0 11-16,0 0 21 15,0 0 14-15,0 0 18 16,0 0 5-16,0 0 2 16,0 0-4-16,0 0-25 15,0 0-19-15,0-1-36 16,0 1-15-16,0 0-23 16,0 0-4-16,0 0-2 15,0 0-4-15,0 0-6 16,0 1-4-16,0 0-11 15,-1 0 0-15,0 0 1 0,0 0-1 16,-9 4-1-16,-8 4-1 16,-30 15-3-16,24-18-2 15,-1 0-2-15,-1-2-2 16,2 3-1-16,3-1-2 16,2 2-1-16,8 0-1 15,-1 0-1-15,2-2-1 16,6 0 2-16,1-1-1 15,2 0-1-15,1 1 0 0,0 0-1 16,-5 2 0-16,2-1 0 16,-3 3-1-16,3 1 2 15,1 0 0-15,2 5 0 16,-1-5 0-16,-4 2 0 16,3 1 0-16,-1 0 0 15,1 4 0-15,-1-3 0 16,-4 2 0-16,-2 1 0 15,4 3 0-15,-4-1 1 16,2 1-1-16,1 1 0 16,-1-3 0-16,3 0 0 15,-1 0 0-15,2-6 0 16,2 0 0-16,1-1 0 16,4-1 0-16,2 0 2 15,-4-1-2-15,3-2-3 0,-3-1 1 16,5 1-4-16,-1 0 4 15,3 1 1-15,-2-1 0 16,-1-2-1-16,-1-2 0 16,0 1 4-16,0-3 2 15,-2-1-4-15,-3-1 0 16,0 0-5-16,15-3-1 16,7 0 4-16,26-7 2 15,-26 6 0-15,-2-1 0 0,-2 3 1 16,-2 2 0-16,-6 0 0 15,-1 1 0-15,-5-1-1 16,1 1 0-16,-4 0-2 16,-1 0 7-16,0 0-35 15,0 0-52-15,0 0-98 16,-1 0 102-16</inkml:trace>
  <inkml:trace contextRef="#ctx0" brushRef="#br1" timeOffset="-81122.295">19286 5946 428 0,'-5'0'303'16,"-1"3"48"-16,5 4-95 16,-1-5-80-16,1 0-35 15,0-2-49-15,0 0-14 16,-1 0-11-16,2 0 1 15,0 0-2-15,0 0 5 0,0 0 7 16,0 0 3-16,0 0-1 16,0 0-2-16,10 2-11 15,7-1-4-15,29-8-12 16,-29-4-7-16,5-1-17 16,-1 1-7-16,-2 3-11 15,2 1-3-15,-11 2-4 16,0 4-2-16,-4 4-1 15,-1 5-2-15,-5 3 3 16,-2 3 3-16,-2 4 5 16,-5 1 0-16,0 7-1 15,0-3-1-15,-6 4-2 16,0-1-1-16,-4-2 1 16,0 0 0-16,0-1 0 15,-1-1-1-15,4-1 0 16,-4-4 0-16,7-4 0 0,0-2 0 15,3-6 2-15,1-1 0 16,2-2 2-16,4-2-1 16,-1 0 0-16,4 1 1 15,0-1 0-15,0-1 0 16,0 1-3-16,0-2-2 16,0 1-2-16,0 0-1 15,0 1-1-15,0 0-1 0,8 0 2 16,2 1 1-16,0 2 1 15,32 9 1 1,-31-8 0-16,3 0 0 0,1-1-1 16,0 0 1-16,5 0 0 15,-3-1 0-15,1 2 1 16,2-1 0-16,-7-3 0 16,0-2 1-16,-1-3 1 15,0 1 1-15,-1-2 0 16,5 2 0-16,-5-4 7 15,1 1-12-15,-1-2-69 16,-3-2-71-16,2 3 79 16</inkml:trace>
  <inkml:trace contextRef="#ctx0" brushRef="#br1" timeOffset="-80090.328">19687 5802 596 0,'-1'-1'319'15,"0"0"-56"-15,0-1-37 16,-1 1-44-16,1 0-10 16,0 0-25-16,0 0-22 15,0 0-33-15,0 0-7 16,0-1-11-16,1 1 5 15,4-1-1-15,20 0-7 0,32 1-17 16,-26 4-7-16,-6 2-16 16,-2 1-6-16,-4 1-9 15,-2 0-2-15,-2-1-2 16,-2-2 0-16,-4 1 2 16,-3-3 2-16,2-2 7 15,-5 1-1-15,-2-1-7 16,0 0-3-16,0 0-9 15,0-1-2-15,0 1 0 16,0 0-1-16,0 0-1 16,0 0-1-16,0 0 0 15,0 1 1-15,8 15 0 16,6 30 1-16,-15-24 0 16,0 3 0-16,-3 4 0 15,1-2 1-15,-2 2 0 16,-1-4 0-16,0-2 0 15,0 0 0-15,2-2 1 0,-3-3-1 16,3 1 1-16,2 0-1 16,-3-5-1-16,5 3 5 15,0 0 0-15,2-3 1 16,4 0-1-16,-6-4-4 16,0-2 0-16,-2-3 0 0,1-3 0 15,3 2 2 1,-2-4 1-16,0 0 2 0,0 0 0 15,0 0 1-15,-1-1-2 16,0 1 0-16,-1 0 0 16,1 0-1-16,0 0-1 15,0 0-1-15,0 0 0 16,-12 5 1-16,1 0-2 16,-30 20 1-16,27-18 1 15,0 1 6-15,-2-5-5 16,0 2 1-16,6-4 2 15,0-1-3-15,0-1-1 16,2-2-1-16,1 1 1 16,0-1-18-16,3 1-67 15,4-4-438-15,-1-4 364 16</inkml:trace>
  <inkml:trace contextRef="#ctx0" brushRef="#br1" timeOffset="-78041.283">20120 5529 355 0,'-1'-6'272'0,"0"2"23"16,0 3-69-16,0 0-14 15,0 0-20-15,1 0-13 16,0-1-34-16,0 1-23 16,-1 0-28-16,1 0-10 15,0 0-10-15,0 1-3 16,0 0-9-16,0 0-2 16,0 0-8-16,1 3-4 15,6 10-8-15,-1 1-4 0,25 25-11 16,-17-28-2-16,2-3-7 15,5 1-2-15,-4 2-3 16,0-2-2-16,-4-2-1 16,-5-6 0-16,0-1 2 15,-2-1 0-15,2-1 1 16,-4-4 3-16,1 0-22 16,-4 0-44-16,-1 1-110 15,0 2-100-15,-1 3 155 16</inkml:trace>
  <inkml:trace contextRef="#ctx0" brushRef="#br1" timeOffset="-77593.11">20402 5403 963 0,'-8'-3'486'0,"6"1"-153"16,-2 0-46-16,-1 2-101 15,5 0-49-15,-1 0-64 16,1 0-24-16,-1 2-10 16,-3 17 1-16,-8 37 2 15,1-29-1-15,3 4-9 16,-2 1-3-16,-4-1-9 16,2 3-3-16,-9-2-5 15,-1 1-1-15,3-3-3 16,-6-6 0-16,7-4-3 15,2-2 0-15,4-9 0 16,4-1-1-16,3-4 4 0,2-4 4 16,3-4-39-1,0 3-40-15,0 0 43 0</inkml:trace>
  <inkml:trace contextRef="#ctx0" brushRef="#br1" timeOffset="-72384.51">20963 6027 674 0,'-31'-10'343'0,"30"11"-94"16,-1 1-41-16,2-2-47 16,0 0-14-16,0 0-20 0,0 0-9 15,0-1-12-15,0 1-9 16,0 0-20-16,0 0-5 16,0 0-15-16,0-1-2 15,0 1-2-15,7-1-3 16,3 1-14-16,0 1-7 15,29 6-14-15,-24-3-3 0,2-1-1 16,3-3 0-16,5-1 1 16,4-2 0-16,6-5-2 15,0 1-2-15,-3 1-2 16,-6-3 0-16,-10 1 1 16,-3 1 0-16,-9-4 0 15,1 2-7-15,-4 5-46 16,-3-4-50-16,-1 11-137 15,-9 3-75-15,-8 4 184 16</inkml:trace>
  <inkml:trace contextRef="#ctx0" brushRef="#br1" timeOffset="-71980.957">20907 6180 705 0,'0'-4'437'16,"4"1"-64"-16,-4-1-122 16,0 3-43-16,0 0-79 15,0 0-24-15,0 0-25 16,8 0-4-16,9 1-6 16,28 4-6-16,-26 3-15 15,1 0-1-15,-3-3-7 16,2 1-4-16,-3-4-8 15,1-1-7-15,0-3-6 16,-1-1-5-16,3-2 13 16,0-4-54-16,1-1 23 15</inkml:trace>
  <inkml:trace contextRef="#ctx0" brushRef="#br1" timeOffset="-70910.851">21901 5822 511 0,'0'-3'304'0,"-1"2"-21"0,0-1-43 15,0 1-62-15,0-1-25 16,1 1-36-16,0 0-15 16,0 0-34-16,0 0-8 15,-1 0-6-15,-1 1-2 16,1 0 20-16,-7 17 4 16,-12 42-14-16,5-27-4 15,-2 0-19-15,3 1-11 16,1-3-10-16,2-5-3 0,-1-7-5 15,1-8 0 1,5-4 0-16,2-4 2 0,1-3 7 16,3 0 0-16,0 0-3 15,0-1-3-15,4-18-10 16,7-29-1-16,-6 32-1 16,5 3-1-16,0 6 0 15,-5 0-2-15,3 6-3 16,-3 2-1-16,1 5 0 15,4 4 1-15,1 5 3 16,1 0 1-16,2-1 1 16,3-5 2-16,1-4 1 15,8-2-1-15,2-6 1 16,1 1 0-16,1-10 7 16,0 1-9-16,2-4-72 15,1-3-53-15,1 3-147 0,0 0 157 16</inkml:trace>
  <inkml:trace contextRef="#ctx0" brushRef="#br1" timeOffset="-70518.635">22296 5671 1063 0,'-4'-2'549'16,"-5"1"-185"-16,3 6-199 15,-3 3-34-15,0 12-89 16,-1 6-5-16,2 12 9 15,-3 5 1-15,-3 6 0 16,-1 4-8-16,-4-1-12 16,2 0-6-16,-6-8-7 0,1-3-1 15,2-5-5-15,-2-5 0 16,5 0-2-16,-1-4 0 16,6-8 2-16,2-5 0 15,5-8 3-15,1-2 7 16,3-5-39-16,-1-3-64 15,2 3 57-15</inkml:trace>
  <inkml:trace contextRef="#ctx0" brushRef="#br1" timeOffset="-61856.152">22823 6053 479 0,'-39'-32'264'0,"39"26"-68"0,2-3-48 15,1-1-54-15,-2 0 5 16,4 4 44-16,-3 4 17 16,-2 2 8-16,1 2-10 15,-2-2-33-15,0 0-7 16,0 0-21-16,0 0-6 15,-1 0-13-15,-1 6-15 0,2 1-19 16,-1-3-7-16,1 4-13 16,0-1-5-16,0 0-3 15,3 5-2-15,9 31-1 16,-1-27-1-16,3 4-3 16,4-3 0-16,3-1 1 15,-1 2 2-15,-1-6-5 16,-3-1 5-16,1 0-2 15,-6-8 1-15,0-3-14 16,-1-1-53-16,0-11-132 16,1-3-111-16,-3-1 174 15</inkml:trace>
  <inkml:trace contextRef="#ctx0" brushRef="#br1" timeOffset="-61437.674">23122 5886 1047 0,'-3'-8'543'16,"1"3"-173"-16,2 3-138 15,2 1-46-15,-2 1-93 16,-1 0-34-16,1 0-39 16,-1 0-8-16,-4 29 2 15,0 40-1-15,-5-29 2 16,2 2 0-16,-2-2 2 16,-1 4 0-16,0 0-3 15,-2 0 1-15,-2 0-6 16,1-1-5-16,-1 0-1 15,1 1-1-15,-1-3-1 16,3-4 4-16,-3-10 2 16,4-3-1-16,3-3-1 15,-1-6 0-15,6-2 8 0,0 0-30 16,0-10-116-16,3-1-60 16,9 2 99-16</inkml:trace>
  <inkml:trace contextRef="#ctx0" brushRef="#br1" timeOffset="-60751.423">23387 5961 655 0,'-3'1'390'0,"2"-1"-26"16,3 1-95-16,-2-1-81 15,0-1-44-15,0 0-50 16,0 0-15-16,13-2-12 16,4 3-7-16,32 4-8 15,-27 8-1-15,3-2 2 16,2-1-2-16,3-4-11 16,0-2-6-16,-2-3-13 15,-2-2-3-15,-6-3-4 16,-3 0 0-16,-4-9-12 15,-8-2-48-15,-1 0-145 0,-3-3-206 16,-3 6 243-16</inkml:trace>
  <inkml:trace contextRef="#ctx0" brushRef="#br1" timeOffset="-60437.739">23413 6144 625 0,'-4'-6'438'0,"2"3"72"16,0 3-142-16,-4-6-99 16,6 6-61-16,1 0-94 15,5 0-36-15,-6 0-25 16,0 0 7-16,9 0 6 15,9 0-3-15,31 3-11 16,-27 0-15-16,2 1-13 16,1-1-8-16,1 0-8 15,-4-1 2-15,-1-2-3 16,-3 0 2-16,-6-5-51 16,8 2-69-16,-5-2 70 0</inkml:trace>
  <inkml:trace contextRef="#ctx0" brushRef="#br1" timeOffset="-59488.135">24298 5695 2278 0,'-10'3'47'0,"7"2"-10"0,-5 8 46 16,-7-4-4-16,9 5-17 16,0 0-6-16,-2 0-16 15,2 2-9-15,-4-4-9 16,-1-1-5-16,3-4-8 16,2-1-1-16,1-4 0 15,5-1 2-15,-21-7 3 16,25 1-4-16,0 2-5 15,1-10 2-15,31 7-6 16,-27-7 0-16,12-3 2 16,2 8-9-16,0 2-3 15,7 2 3-15,-5 8-1 16,-1 0 4-16,-5 9 0 16,-4 2 1-16,-6 8 0 15,0 5 2-15,-12 6 1 16,0 4 1-16,-5 4 1 15,-6-3 1-15,-3-3 1 0,-4-3 1 16,-3-10-1-16,-1 2 0 16,-3-3 1-16,-1-5 4 15,1-3 1-15,-2-7 1 16,-4-4-4-16,-1-4-4 16,-6-6-2-16,3 0 0 15,7-6 4-15,6-2 0 0,11-6-2 16,4-2-2-16,9 6-3 15,4 0-2-15,8 6-3 16,3 4 1-16,10 2 0 16,4 3 1-16,3 7 2 15,2 6 0-15,0 5 9 16,0 1 4-16,-8 2 4 16,0-3-2-16,-4 1-7 15,-1 1-3-15,2-2-1 16,-6-3 3-16,0-2 2 15,-4-9 7-15,-1-4 1 16,4-7-30-16,4-5 316 16,1 1-233-16</inkml:trace>
  <inkml:trace contextRef="#ctx0" brushRef="#br1" timeOffset="-57869.048">25594 6192 713 0,'0'0'336'0,"0"0"-143"0,0 0-27 15,0 0-50-15,0 0-10 16,0 0 0-16,0 0 3 15,0 0-1-15,0 0 5 16,0-1 2-16,0 0-11 16,4 0-16-16,0-1-14 15,5-3-21-15,-5 2-8 0,1-1-13 16,5-17-5-16,10-28-10 16,-12 22 0-16,6-11-8 15,13-2 1-15,1-16-1 16,4-2-7-16,-6 4 5 15,0 7-5-15,-6 19-2 16,-3 6 1-16,-6 15-1 16,-6 2 2-16,-4 7-4 15,-1 4-2-15,-3 10 4 16,0 6 0-16,-2 11 1 16,0 7 4-16,0 8-7 15,0 1-1-15,0-6 5 16,1-1-1-16,3-12 5 15,1 0-1-15,0-4-3 16,2-6 0-16,1-1-1 16,3-6 0-16,-1-5 0 0,2-1 0 15,2-4-2-15,-2-3 0 16,1-4 2-16,5-2-1 16,1-8 8-16,2 0 0 15,3 1-3-15,-3-1 3 16,-5 3-9-16,1-1 0 15,-5-4 2-15,3 2 3 16,-1-6 7-16,0-5-1 16,0-11-6-16,-1-3-3 0,3-10 3 15,5 2 0-15,2 7-1 16,0 1 2-16,-3 13-6 16,-5 4-3-16,-6 11 2 15,-4 4-3-15,1 7-5 16,-1 2 0-16,0 3 5 15,0-5 6-15,0 1-79 16,6 19-59-16,9 37 84 16</inkml:trace>
  <inkml:trace contextRef="#ctx0" brushRef="#br1" timeOffset="-57316.108">26415 5732 799 0,'2'-7'521'16,"-1"0"-27"-16,-1 5-209 15,-1 1-52-15,0 1-120 16,0 0-37-16,-7 3-36 16,-14 0 2-16,-31 49 16 15,30-20-4-15,-8 2 2 16,4 5-4-16,1 5-10 16,2-1-6-16,11-5-16 15,2-6-3-15,7-7-12 16,4-2 2-16,-5-8-3 15,4 2-1-15,5-3 1 16,7-3 1-16,13-2 0 16,3-3 1-16,4-7 1 15,-2-4 1-15,1-10 3 16,2-4 0-16,0-9-2 16,1 0 0-16,-4-12-1 0,-2-1-1 15,-6-9 3-15,-6-3-1 16,-6 2-1-16,-6 3-1 15,-5 12-2-15,-6 5-2 16,-5 16-2-16,-3 3-1 16,-5 8-3-16,-1 4-3 15,-1 0 1-15,0 5 1 0,5 3-35 16,3-2-32-16,7 8 45 16</inkml:trace>
  <inkml:trace contextRef="#ctx0" brushRef="#br1" timeOffset="-55128.708">26408 6208 695 0,'-1'0'362'0,"0"0"-117"0,0 0-69 16,1 0-28-16,0 0-27 16,0 0-8-16,0 0-8 15,0 0-4-15,0 0-1 16,2 0-1-16,8 0-6 16,1 0 0-16,4-3-13 15,30-6-10-15,-23-1-15 16,5 0-10-16,-2-1-17 15,0 1-7-15,-4 7-11 16,-10 1-5-16,-1 3-3 16,-2 6-2-16,-12 0 2 15,13 6 0-15,-15 5 3 16,2 0 3-16,-6 7 0 16,-14-1-3-16,-1 5 4 15,-8-1-2-15,1 3-5 0,0-1 3 16,4-5-5-16,-1-5 0 15,10-8 5-15,0-3-1 16,5-2 1-16,5-1 0 16,1-5-1-16,2 3-1 15,2-1 0-15,1 2-1 0,3-5 0 16,0-1 0 0,-1-1-1-16,1 1-1 0,0 0 0 15,0 0 0-15,0 1 4 16,12 1 2-16,9 3 9 15,27 5 3-15,-21-6 6 16,3 4 3-16,6 0-1 16,-3-3-1-16,-3-4-5 15,-1 0 0-15,-10-5-2 16,3-3-1-16,0-1-3 16,-3-2-2-16,2-3-5 15,-1 0-2-15,-6 1-1 16,-2-1-9-16,-2 4-44 15,-1 0-68-15,-3 1-105 16,2 2 131-16</inkml:trace>
  <inkml:trace contextRef="#ctx0" brushRef="#br1" timeOffset="-54545.489">26839 5734 915 0,'-1'-2'479'16,"-1"1"-124"-16,1 0-52 15,0 0-81-15,0 0-32 16,0 0-48-16,0 0-12 0,1 0-40 15,0 0-18-15,16-2-19 16,29 6-10-16,-25 2-13 16,-1 1-4-16,-2-3-12 15,0-1-1-15,-2-1-1 16,4-1 1-16,2-1-5 16,-10-3-5-16,-4-5 137 15,-6 3-107-15</inkml:trace>
  <inkml:trace contextRef="#ctx0" brushRef="#br1" timeOffset="-53196.995">27827 5867 690 0,'0'-1'369'0,"5"-2"-95"15,3-3-42-15,-4 2-67 16,1-2-25-16,-4 5-21 15,1 0-5-15,-1 0-25 16,-1 0-13-16,0 0-10 16,0 0-1-16,0 1 3 15,0 0-1-15,1 10-11 16,-2 12-11-16,-11 30-9 16,3-23-8-16,-1-1-12 15,-1-5-2-15,-1 0-9 0,0-7 1 16,1 0 0-16,1 4 0 15,1-7 0-15,5 3-1 16,1-10 1-16,-1-5 1 16,2-1-1-16,1-1-21 15,0-1-88-15,1 1-74 16,2-8-283-16,8-12 290 0</inkml:trace>
  <inkml:trace contextRef="#ctx0" brushRef="#br1" timeOffset="-52610.027">28347 5783 929 0,'7'0'449'0,"-2"-1"-171"16,2 1-38-16,1-3-74 15,-4-1-27-15,3 1-28 16,-4 0-5-16,-2 0-17 16,0 2-7-16,-2 0-13 15,0 0-10-15,0 1-12 0,-3 0-9 16,-23 3-13-16,-28 8-3 16,23-4-9-16,-3-2-2 15,-1 3-2-15,2-1 1 16,6 0-2-16,6 1-1 15,9-2-3-15,4 0-2 0,4-4-7 16,5 0-2-16,-2 1-2 16,2-3 5-1,0 0 5-15,0 0 3 0,21 9-3 16,26 18-5-16,-24-12-1 16,-5 4 0-16,1 0 4 15,-4 3 1-15,-3 1 0 16,-3 2 0-16,-5-2 1 15,-2-2 1-15,-2-4-1 16,-3-1 1-16,-3-5 0 16,-1 0 0-16,-4-2 1 15,-2 1 1-15,-3-3 7 16,-5 1 1-16,-2-6 1 16,0-1 0-16,4-1 4 15,-4-6 1-15,0 0 2 16,-2-4-3-16,5 3-10 0,5 3-2 15,5-1 5-15,6 0-3 16,-2 1 26-16,-1-4 179 16,6 8-156-16</inkml:trace>
  <inkml:trace contextRef="#ctx0" brushRef="#br1" timeOffset="-50907.938">29013 5679 372 0,'33'-33'286'0,"-31"30"24"15,-4 0-75-15,4 1-17 16,-2 1-44-16,-1 0-22 0,1 1-28 15,0 0-11-15,0 0-33 16,0 0-13-16,-1 0-30 16,0 0-8-16,0 0 3 15,0 1-1-15,-5 8-1 16,4 0-4-16,-9-2-14 16,-25 32-2-16,23-33-1 15,1 2-1-15,1-3-4 16,5-2 1-16,2 1-4 15,4-2-1-15,1-3-5 16,-1 0-2-16,0 0 5 16,0 0 1-16,20-9-1 15,27-15 2-15,-25 14-7 16,2 1 0-16,-2 0 3 16,2 2-2-16,-1 4 2 15,-2 2 0-15,-2 3 0 0,-4 5-2 16,-5 8 1-16,-5 1 0 15,-7 10 3-15,-2 3 2 16,-8 2 2-16,-6 5 5 16,-2 7 4-16,-3-3 3 15,0 2 3-15,4-2-3 0,-11-13 0 16,9 5 1-16,-5-9-5 16,-4-4 2-16,5-5 2 15,-7-8-2-15,5-3 1 16,3-2-1-16,3-6-4 15,4-3 0-15,2-4 4 16,1-1-6-16,2-2-3 16,1 0-1-16,5-3-8 15,2 3 2-15,4 6-2 16,0 1-1-16,3 5-2 16,1 1 1-16,5 5 0 15,4 5 1-15,2 8 4 16,3 0 4-16,4 5 2 15,3-5 2-15,4 1 3 16,4 1-3-16,0-6 1 16,-3 0-1-16,-7-9 2 15,2-1-2-15,-9-1 2 0,1-2 0 16,0 0 3-16,-6-3 2 16,2-1-1-16,0 5-23 15,-2-8-91-15,4 4-82 16,1 3 106-16</inkml:trace>
  <inkml:trace contextRef="#ctx0" brushRef="#br1" timeOffset="-50151.645">29472 5808 829 0,'50'-20'473'15,"-46"18"-65"-15,-25-6-93 0,18 8-126 16,-3 0-58-16,1 7-75 15,20 5-25-15,-17 4-9 16,-2 5 1-16,-8 3-1 16,0 4-1-16,-1 0 2 15,0 0 1-15,-1-1-8 16,-1-3 0-16,-5-5-6 16,5-4-4-16,4-6 3 15,0-6 0-15,6-4 5 16,2-5 0-16,3-7-3 15,3 2-10-15,7-12-20 16,8-4-6-16,6-5-25 16,2-6-3-16,7 8-6 15,-6 3 2-15,-4 6 23 16,1 7 10-16,-8 6 15 16,-1 2-1-16,-4 7 4 15,-1 3 3-15,-7 5 12 0,3 3 5 16,-1 4 9-16,-5 4 1 15,3 5-9-15,-1 3-1 16,-6 2-8-16,-4-2-2 16,-1-1 2-16,-3-2-1 15,3-9 2-15,5 2 0 16,-2-7 1-16,4 0 0 16,-1-4-1-16,0-5-15 0,1-2-59 15,2-1-68-15,-1 0-195 16,1 0 207-16</inkml:trace>
  <inkml:trace contextRef="#ctx0" brushRef="#br1" timeOffset="-49435.114">30205 5574 642 0,'2'-3'430'0,"0"-3"2"16,1 1-161-16,1 0-21 16,-2 5-67-16,0 0-33 15,-3-1-56-15,0 0-29 16,0 1-22-16,0 0-6 15,-4 22-2-15,-10 30 2 16,0-20-5-16,2 2-5 16,-6 3-5-16,4 0 1 0,-2 4-3 15,1-2-5-15,9 0-6 16,-8-1-5-16,9-5-3 16,-3-4 3-16,-1-4 1 15,5-8 0-15,-9-7 3 16,14-2 3-16,1-7 8 15,0-2 0-15,9-11 2 16,-8-8-5-16,-2-6-14 16,0-6-1-16,0 2-8 15,0 2 1-15,1 3 2 16,1 5 1-16,-2 3 0 16,-4 2 1-16,-8 6-3 15,1 3 0-15,-10 4 1 16,-3 2 0-16,-3 1 2 15,-4 3 1-15,1 3 3 16,1-1-3-16,7 5 2 0,0-1-3 16,7 2-6-16,3 3 4 15,4 1 0-15,3-1 4 16,3 4 0-16,2-1-2 16,4 3-3-16,5-1-1 15,4-1 3-15,1-1 3 16,4-2 1-16,0-4 1 15,5 1 0-15,-1-6 4 0,9 1-4 16,-7 2 2-16,-3-10 2 16,0 0-3-16,-9-11 6 15,4-2 1-15,4-1 2 16,1-4-21-16,5-1 306 16,0 5-225-16</inkml:trace>
  <inkml:trace contextRef="#ctx0" brushRef="#br1" timeOffset="-48490.521">30895 5799 661 0,'4'-6'350'15,"-1"0"-82"-15,1 0-37 16,-1 0-56-16,-1 2-17 15,-2 2-29-15,0 0-2 16,0 1-24-16,0 0-20 16,0 0-7-16,0 0-4 0,0 0 14 15,0 1 4-15,-1 0-15 16,-14 8-14-16,-38 39-27 16,29-26-10-16,3-2-11 15,2-1-3-15,4-1-5 16,5 0-1-16,6-3-3 15,3 0 0-15,3 0 0 16,3 1 0-16,2 0 1 16,4 1 2-16,1-8 0 15,0-2 1-15,-1-5 3 16,3-1 0-16,1-4 5 16,0 0 0-16,5-4 1 15,-6-4-2-15,-2-5-3 16,3-1-1-16,-9-7-1 15,-3-2-1-15,1 3-1 16,-5-4 0-16,-2 5-2 16,0 1 0-16,0 4 0 0,-5 1 2 15,-1 4-3-15,0 2 4 16,-10 2-4-16,1 3-2 16,2 1 0-16,-3 3-3 15,7 2 0-15,2 1 0 16,4 3-2-16,1-2-2 15,4 4 5-15,0 2-25 0,3 3-97 16,3 2-72-16,4-6 108 16</inkml:trace>
  <inkml:trace contextRef="#ctx0" brushRef="#br1" timeOffset="-47908.47">31152 5773 1094 0,'0'-6'530'16,"0"1"-175"-16,-1-5-42 16,0 8-85-16,0 1-48 15,0 0-92-15,1 0-28 16,0 0-31-16,-1-1-15 16,-1 2-5-16,1 0-3 15,-5 13-3-15,-4 6 6 0,-19 34-5 16,17-25 4-16,-3 0-2 15,3 0-3-15,3-2 1 16,-2-3 1-16,10-2-1 16,-5-2 2-16,0-10 0 15,6-2 3-15,-2-8 10 16,1-5 2-16,2-7 0 16,0-4-4-16,3-10-6 15,9-3-8-15,4-4-1 16,2-2-2-16,7 5-8 15,-1 3 5-15,-1 5-2 16,3 2 2-16,-8 5 3 16,0 1 0-16,-2 6-1 15,1 2 0-15,0 4-1 16,-2 3-1-16,-5 0-3 0,-4 0 1 16,-2 2 24-16,-3 0-17 15,-2 2-78-15,0-4-60 16,-1 0 67-16</inkml:trace>
  <inkml:trace contextRef="#ctx0" brushRef="#br1" timeOffset="-47221.237">31834 5401 922 0,'6'-4'533'16,"-4"2"-78"-16,-2 2-225 15,-1 0-48-15,0 0-74 16,-1 7-44-16,-7 21-5 15,-14 44 2-15,5-30-23 16,0 0 1-16,1-5-9 0,2 2-4 16,-2 1-7-16,2 0-4 15,0-1-4-15,2-1-1 16,1-3-3-16,0 0 0 16,0-4 0-16,2-5 0 15,1-13 1-15,2-3 3 16,4-8 10-16,-1-4 3 15,1-7 1-15,3-5-3 16,2-9-13-16,1-4-2 0,3-3-3 16,0-2-2-16,-2 4 0 15,3 4-1-15,-6 4-1 16,-1 4 0-16,-4 6 3 16,-8 1-5-16,-7 7-2 15,-4 2 1-15,-9 2-5 16,3 3 10-16,0 4-1 15,8 2-1-15,2 1 0 16,1 3-4-16,-2 3 4 16,-4 2 0-16,9 3 1 15,-3 1-1-15,11 4 2 16,3 0 0-16,4 0 0 16,3-3 1-16,5-3-1 15,3-2 1-15,5-6 2 16,3-1 0-16,-1-7 3 0,3-5 7 15,5-4-4-15,5-9 5 16,8-7-6-16,1-7-19 16,1-15-23-16,0 2-32 15,1-1 37-15</inkml:trace>
  <inkml:trace contextRef="#ctx0" brushRef="#br1" timeOffset="-46654.467">31990 5759 674 0,'-34'-30'412'15,"27"29"-72"-15,3 1-66 16,-1 2-33-16,0-4-55 15,1 3-26-15,6 0-50 16,-2-1-18-16,0 0-27 16,0 0-6-16,0 0-17 15,0 0-3-15,3 5-15 16,12 3-3-16,28 24-7 0,-21-28 0 16,1-2 1-16,-3-2 1 15,-1-5 5-15,-2-2 0 16,-3-5 1-16,-2-3-2 15,-5 0-6-15,-3 1-2 16,-9-8 2-16,-1 10-2 16,-8 5-9-16,-8 3-1 15,-3 10-4-15,-4-1 0 0,4 4 5 16,-1-2 2-16,7 7-2 16,-4 1-1-16,5 1 1 15,2 4-1-15,3 1 1 16,8 2 0-16,-2 3 3 15,-1-1-1-15,8 1 1 16,0 2 1-16,5-3 0 16,10 6 1-16,-1-5 3 15,-8-10 0-15,13 0-4 16,-12-11 2-16,10-5 0 16,8 1 5-16,-9-13-5 15,11-4-15-15,-1-9-65 16,6-6-52-16,4-4 73 15</inkml:trace>
  <inkml:trace contextRef="#ctx0" brushRef="#br1" timeOffset="-46106.331">32401 5636 704 0,'-5'-5'452'0,"2"2"38"16,-8 2-120-16,4 2-96 16,4 0-34-16,-1 8-80 15,1-3-31-15,0 4-43 16,0 1-20-16,-2 2-17 15,0 4-7-15,-2 4-7 16,1 4-4-16,-3 1-9 16,0 3-6-16,3-1-5 15,-2 2-1-15,1-2-4 16,1-2 0-16,0-6 0 16,1-3-1-16,4-8 4 15,-1-4 2-15,2-6 9 16,1-4 0-16,-1 3-2 0,0-1-1 15,10-22-11 1,14-34-1-16,-8 25-3 0,5 2 0 16,-4 4-1-16,1 4-1 15,-4 2 0-15,2 2 0 16,3 6 0-16,2-2 5 16,4 7-5-16,3-1 0 15,3 1 0-15,1 7 0 0,-1-4-3 16,-9 6 0-16,-5-2-2 15,-3-1-10-15,-7 3-2 16,-2 0-25-16,-2 0-545 16,1 2 433-16</inkml:trace>
  <inkml:trace contextRef="#ctx0" brushRef="#br1" timeOffset="-41990.617">13782 8048 619 0,'7'-36'346'0,"-7"30"-47"15,0-2-30-15,-2 4-52 16,0-2-22-16,-1 4-43 16,2 2-21-16,0 0-48 15,0 0-24-15,0 0-38 16,0 0-12-16,-1 4-8 15,-6 16 2-15,-10 35 6 16,10-21 2-16,-5 10 3 16,-3 2 0-16,-5 4-1 15,0 2-2-15,2-9-2 16,-1 0 0-16,5-12 0 16,1-7-1-16,2-7 0 15,2-5 1-15,3-5 1 0,4-1 3 16,2-5 5-16,3-1-18 15,6-9-51-15,-7-6-57 16,9-11-194-16,4-6 193 16</inkml:trace>
  <inkml:trace contextRef="#ctx0" brushRef="#br1" timeOffset="-41225.955">13722 8010 683 0,'-59'-14'401'16,"45"14"-87"-16,2 1-80 15,5-1-29-15,4 0-61 16,0-2-16-16,1 2-35 16,1 0-17-16,0-1-27 15,0 1-18-15,1 0-16 16,2 0-3-16,25 0-3 0,31-3 1 16,-23-5 3-16,6-7 0 15,12-1-2-15,4 3-1 16,9-4-3-16,-4 8-2 15,-2-2-1-15,-3 2-1 16,-8 9-1-16,-4 4-1 16,-12 9 0-16,-5 5-1 15,-12 3-2-15,-4 2-1 16,-10 2 8-16,-5-1 4 0,-14 6 10 16,-3-1 1-16,-14 0-1 15,-5-2 0-15,-9-4-2 16,-2-1-1-16,3-8-2 15,-4-4-1-15,2-7 0 16,1-6 0-16,0-9 1 16,8-3-2-16,15-6-6 15,5 1-4-15,13 3-9 16,2 2-3-16,4 3 0 16,1 4 1-16,5 2-1 15,-2 4-2-15,2 2-3 16,0 2-1-16,-5-2 5 15,0 0 3-15,2 8 4 16,6 10 1-16,16 33 3 0,-12-24 0 16,2 3 0-16,1 4 3 15,3 1 1-15,0-3 1 16,2 0 0-16,1-3 0 16,-2-3-1-16,0-2 0 15,-1 0-1-15,3-3 0 16,-3-4-1-16,2-1 1 15,-6-9 2-15,-2 0 2 0,-1-7 10 16,-3-7 9-16,5-5-78 16,0-3-85-16,6-5 86 15</inkml:trace>
  <inkml:trace contextRef="#ctx0" brushRef="#br1" timeOffset="-40208.1">14570 8227 465 0,'0'0'278'15,"0"0"-36"-15,0 0-38 16,0 2-5-16,0-1-5 16,0-1 5-16,1 2-11 15,-1-2-9-15,0 0-25 16,0 0-23-16,0 0-42 0,0 0-12 16,0-1-22-16,0 0-7 15,-1 0-12-15,0 0-8 16,-1 0-10-16,-12-7-5 15,-34-8-9-15,32 20-1 16,-17 6-3-16,0 3-3 16,0 5 1-16,-2 0 0 0,11 5 0 15,-3-1-1-15,12-2 0 16,3 4-1-16,9-4-3 16,5-4-1-16,-4-1-2 15,4-1 0-15,5-5 3 16,2 2 4-16,8 0 4 15,-3-2 1-15,4-2 1 16,-1-1 0-16,2-4-1 16,2-2 1-16,-5-2 2 15,1-2 1-15,0-5 3 16,-6-5-1-16,4-8-1 16,4 0-1-16,-3-12-2 15,6 0 0-15,-4-2-2 16,-1-3-1-16,-2 9 0 15,-2 5-1-15,-4 12 1 16,-5 4 0-16,-4 8-8 0,-2 2-1 16,2 10-1-16,-7 2 0 15,-3 9 7-15,3 1 2 16,-4 4 0-16,7 3 0 16,7-3 1-16,-3 1 0 15,2-9 0-15,-3 1 0 16,2-4 4-16,4 1 0 15,1-2-1-15,5-4 3 16,5-1-8-16,-2 0 0 0,6-5 6 16,1 2-6-16,-3-10-54 15,4-5 118-15,2 4-64 16</inkml:trace>
  <inkml:trace contextRef="#ctx0" brushRef="#br1" timeOffset="-39090.887">15085 7795 619 0,'6'-12'359'16,"-3"5"-38"-16,-3-1-36 16,0 4-52-16,-1-1-33 0,1 2-53 15,0 3-24-15,-1 0-57 16,0 0-18-16,0 0-22 16,-1 10-4-16,-5 14 6 15,-2 35-2-15,-2-25 0 16,3 4-1-16,-4 5 1 15,-1 0 1-15,7 2-5 16,-8-2-2-16,-3 6-6 16,-1-2-3-16,2 0-2 15,1-4-2-15,8-4 0 16,2-4-1-16,-1-7-1 16,4-1-1-16,1-11-2 15,4 2 1-15,5-7 3 16,-5-8 2-16,12-4 7 15,-5-6-1-15,10-5-3 16,8-1-2-16,5-6-4 0,5-2-1 16,0-6-1-16,2 1 1 15,-8-4 1-15,-6 4-1 16,-11 2 1-16,-3 0 1 16,-12 6 2-16,1 4 2 15,-2 3-2-15,-4 2-1 16,-5 5-3-16,-5 2-4 15,-5 6-1-15,-1 4-1 16,0 5-1-16,0 4 1 16,5 3 1-16,3 2 1 0,1 3 3 15,12 7 3-15,-4-2 10 16,4-4-1-16,7-1 4 16,-4-7-3-16,16-3-7 15,3 1 0-15,7-2-3 16,2-6 1-16,-1-2-1 15,-1-5 0-15,-3-3 1 16,3-6 1-16,1-3-5 16,-1-4-33-16,2-11-82 15,-8-4 37-15,0-16 22 16</inkml:trace>
  <inkml:trace contextRef="#ctx0" brushRef="#br1" timeOffset="-38701.013">14777 7886 802 0,'2'-1'446'0,"3"-3"-51"15,2 2-98-15,7-2-73 16,3-3-25-16,11 7-65 15,3 0-20-15,7 4-42 16,-1 3-22-16,0-3-18 16,2-1-6-16,-9 2-12 15,2-3 0-15,-11-2 19 16,-2 4 3-16,-1-3-20 0</inkml:trace>
  <inkml:trace contextRef="#ctx0" brushRef="#br1" timeOffset="-37586.481">15739 8170 473 0,'-1'-1'331'16,"0"0"-3"-16,0 0-109 15,0 0-29-15,0-1-25 16,0 0 14-16,0 1-31 15,1 0-16-15,0 0-33 16,0 0-32-16,0 0-5 31,0 0-1-31,5 0-6 0,8 1-1 0,5 2-1 16,29 8-2-16,-29-10-9 0,6 0-5 16,4-5-9-16,1 1-6 15,-1-2-7-15,-7-1-4 16,-6 1-3-16,-1 1-1 15,-4-1-1-15,-1 4 3 16,-6 0 2-16,1-1-11 16,-5 3-73-16,0-1-62 15,0-1-136-15,0 2 157 16</inkml:trace>
  <inkml:trace contextRef="#ctx0" brushRef="#br1" timeOffset="-37161.993">15737 8350 473 0,'-4'4'318'0,"8"-1"15"0,-8-3-90 15,4 1-48-15,0-1-13 16,0-1-17-16,0 0 8 16,5 0-3-16,6 0-19 15,0 1-12-15,27 0-13 16,-27 0-28-16,4 2-5 15,1 5-21-15,4 1-10 16,0 0-19-16,-1-5-14 0,-3-4-11 16,-6-1-3-16,2 0-2 15,-5-3 0-15,3 5 2 16,0-3-2-16,-8-9-55 16,-1 6 229-16</inkml:trace>
  <inkml:trace contextRef="#ctx0" brushRef="#br1" timeOffset="-35363.459">16459 8445 569 0,'-1'-1'336'16,"-1"1"-75"-16,1 0-78 16,-2 0-35-16,2 0-48 15,0 0-11-15,0 0 0 16,0 0-7-16,0 0-10 15,-1 0-1-15,2 0-13 16,3 7 1-16,-1-2 2 16,2 1-2-16,0-2-8 15,5-1-4-15,6-1-1 0,28 25 1 16,-20-31 5-16,-3-5 0 16,11-5-6-16,-3-1-5 15,3-12-13-15,3-4-5 16,2-7-13-16,1-9 2 15,2-13-4-15,2 8 2 16,-6-14-2-16,-2 7 0 0,-2 7 0 16,-7-4-2-16,-3 5-1 15,-2 1-4-15,-3 4-3 16,-3 4 0-16,-4 11 2 16,-5 8 0-16,-1 13 1 15,-3 3-2-15,-1 7-7 16,-3 6-2-16,-3 11 0 15,-3 4 3-15,-2 10 7 16,2 9 3-16,-1 5-4 16,-1 2-3-16,1 0-1 15,-5-1-1-15,-3 0 5 16,0 2 1-16,-8 5 0 16,1 1 1-16,-3-1 2 15,0-8 0-15,7-11 0 16,3-6 0-16,3-10 1 15,6-5 0-15,2-5 4 0,2-8 2 16,3 0 8-16,0-4-2 16,3 3-5-16,-2 0-3 15,2 0-9-15,0-3 0 16,5-10 0-16,1 2-2 16,29-29 2-16,-16 23-2 15,4-7 1-15,3 0 0 16,6-10-1-16,4-5 0 0,5 0 0 15,3 1 1-15,3 3 0 16,1 7 2-16,-10 9-3 16,4 6 1-16,-9 12-5 15,-5 2 4-15,4 6 3 16,-11 5-1-16,-5 2 2 16,-2 3-1-16,-5 2 1 15,-2 2 3-15,-3 2 4 16,-4-2 3-16,-1-1 7 15,-5 0 4-15,-8-1 8 16,-1-3 2-16,-10-4-5 16,-2-1 0-16,-4-6-8 15,-5-1-3-15,-4-3-7 16,0 0-6-16,-1-4 1 16,6 0 1-16,8-1-2 0,5 0-2 15,7 0-1-15,-4-1 0 16,10 1 1-16,1 2 3 15,4-1-2-15,9 3-1 16,-5-2-2-16,-2 2-1 16,1 1-3-16,0 0 0 15,0 0 2-15,0 0-1 16,0 0 1-16,0 0-2 16,0 4-2-16,-2 7-3 0,5 7-1 15,17 33 2-15,-10-27 2 16,3 5 8-16,-1-1 6 15,-4-2-1-15,13-1 0 16,1-1-4-16,2-4 2 16,-2-5 2-16,2 2 4 15,0-5-1-15,1-4 2 16,1-1 0-16,3-7 1 16,-1 0 1-16,4-11 1 15,0-1-2-15,7-6 3 16,-2 0-3-16,-3-3 0 15,-4 1-7-15,-33-10-24 16,16 12-34-16,-6 12-519 16,-2 1 414-16</inkml:trace>
  <inkml:trace contextRef="#ctx0" brushRef="#br1" timeOffset="-33632.839">18132 7738 269 0,'8'0'217'0,"-1"-1"50"15,-2-2-19-15,0-1-44 16,1 2-12-16,-2-1-17 0,4 2-10 16,-5-1-11-16,-1 1-17 15,-1 1-23-15,-1 0-4 16,0 0-25-16,-1 0-5 16,0 0-8-16,0 0-10 15,0 0-2-15,-10 4-3 16,-10 7-17-16,-30 28-7 15,21-33-9-15,4 3-4 16,-5-6-2-16,-1-3-5 0,11 5-3 16,2-5-6-16,7 2-1 15,-3 0 1-15,2-2-5 16,-1 3 1-16,3 1 1 16,3 1-1-16,2 1 0 15,0 2-2-15,1 2 0 16,2-1 0-16,-3 3 5 15,2 0 2-15,-1 3-5 16,2 0 0-16,-2-2-3 16,-1 1-2-16,-1 0 7 15,-1 1-1-15,2 6 0 16,-1-2-1-16,-1 2 0 16,0 3 1-16,-1 1 0 15,2-1-1-15,0 0 1 16,1 0-1-16,0 1 0 15,1 0 0-15,2-1 0 0,-1-4 1 16,1-1-1-16,0-3 1 16,-1-2 1-16,3 1-2 15,0-3 0-15,0 1 0 16,1-2-1-16,0-1 0 16,0-3 0-16,2 0 0 15,1-1 0-15,-2 1 0 16,3 0 0-16,-1-1 1 15,3 1 0-15,-2-3 1 0,1 6 0 16,-1-4 0-16,0 5 0 16,2-4-1-16,-3-2 1 15,1 1-1-15,1-6 5 16,0 5 1-16,2-5 0 16,-2 0 0-16,6 1-3 15,-2-1 0-15,3 0 0 16,3 0 1-16,-1 0-4 15,3 0-1-15,-2-1 0 16,0 0 1-16,0-2 8 16,-1 1 3-16,-2 0 8 15,7 1-2-15,-6-2-5 16,1 3-2-16,3 3-7 16,-7-1 0-16,-1 1-5 15,-2-3-1-15,-3-1 1 0,0 0 7 16,1 1-25-16,-5 0-7 15,0 0 21-15,0 0-14 16</inkml:trace>
  <inkml:trace contextRef="#ctx0" brushRef="#br1" timeOffset="-32406.411">18285 8366 483 0,'0'0'265'16,"0"0"-41"-16,0 0-35 16,0 2-35-16,2 2-10 15,1 1-13-15,-1 0-2 16,0 1-12-16,-1-3-5 16,-1-2-14-16,1 4-5 15,-1-5-5-15,0 0-1 0,0 0 10 16,0 0-6-16,0 0-16 15,0 0-11-15,0-2-34 16,0 1-9-16,7-28-8 16,34-38-2-16,-30 23 0 15,5-3-3-15,5-1-2 16,-1 2-1-16,6 4-2 16,-1 4 3-16,-4 10 3 15,-3 5 3-15,-9 8 9 16,-5 5 5-16,-3 9 13 15,-2-3 1-15,-1 5-10 16,1-1-3-16,0 0-18 16,-3 6-3-16,-3 15-1 15,-6 30-5-15,8-23 1 16,0 0 0-16,0 2 0 16,4 3 0-16,1 0-4 15,0 0 0-15,4-1-2 0,-2-6 1 16,4-2 5-16,1-3 0 15,1-5 0-15,-2-1 2 16,3-6-2-16,0 0 1 16,-1-9 2-16,3 0 0 15,4-6 0-15,-4-5 6 16,7-6-1-16,-2-1-1 0,0-4-5 16,1-5-3-16,1-3 0 15,1-8 2-15,1-3 6 16,3-1 1-16,-2 0-2 15,-1 3-5-15,-4 4-4 16,-5 5-1-16,-3 7-1 16,-1 1 1-16,-7 5 4 15,0 7 0-15,-4 2-1 16,-3 1-1-16,4 9-14 16,-1 1-12-16,-3 12-41 15,6 7-42-15,-4-4-120 16,3 5 144-16</inkml:trace>
  <inkml:trace contextRef="#ctx0" brushRef="#br1" timeOffset="-31951.81">19036 7896 997 0,'-3'-9'513'0,"3"5"-131"15,0 3-72-15,1-1-83 16,-1 2-60-16,0 0-80 15,-1 0-14-15,0 0-22 16,0 3-6-16,-5 12-11 16,-15 31-5-16,7-22-7 15,-2 4 0-15,0 6-7 16,-2 1-1-16,4 1-5 16,-4 1-1-16,4-1-4 15,1-2 0-15,-2-4 0 16,7-3-1-16,1-7 0 15,5-3 0-15,1-7-3 0,0-3-7 16,-1-5-17-16,0-2 1 16,2-1-61-16,0 0-37 15,8-17-124-15,26-46-90 16,0 20 211-16</inkml:trace>
  <inkml:trace contextRef="#ctx0" brushRef="#br1" timeOffset="-31646.336">19334 7721 829 0,'2'1'479'15,"0"5"-59"-15,-6 6-177 32,3-7-24-32,0 2-64 0,-11 20-30 0,0 10-32 15,-3 4-3-15,5-10-20 16,0 6-11-16,-8-5-16 15,-1 1-9-15,-5 3-15 16,1-2-5-16,0 6-5 16,1-1-2-16,0 1 1 15,0-2-2-15,4-4 0 16,1-3-1-16,5-8 1 16,1-8-2-16,5-7-15 15,4-4-10-15,-3-14-121 0,4 5-75 16,1-13-148-16,0-8 198 15</inkml:trace>
  <inkml:trace contextRef="#ctx0" brushRef="#br1" timeOffset="-31377.453">18907 8074 1052 0,'-12'-4'512'0,"4"2"-174"15,6 0-18-15,1 0-80 16,0-2-49-16,1 3-80 16,0 0-36-16,0 0-43 15,4-2-5-15,18-6-10 16,34-3-5-16,-20 12-3 16,2 0-1-16,-1-1-1 15,-5-1 0-15,-5 2-1 16,-3-2 4-16,-9 2-8 15,-3-2-26-15,-3 1 304 16,-3 2-221-16</inkml:trace>
  <inkml:trace contextRef="#ctx0" brushRef="#br1" timeOffset="-30804.702">19329 8202 879 0,'0'-5'541'15,"0"1"-77"-15,0 1-142 16,0 2-40-16,0-1-110 16,0 2-46-16,0 0-68 15,-1 0-14-15,-2 8-16 16,-3 13 6-16,-13 33-4 16,7-24-2-16,-10-5-7 15,3 3-9-15,-1-4-1 16,1-6-1-16,5 2-2 15,1-6 5-15,5-6-2 0,1-2 2 16,2-9 2-16,1-2-5 16,4-8-3-16,4-1-5 15,7-5-11-15,2-1-4 16,3 3-2-16,-1-3 2 16,1 11 3-16,-4 3 0 15,3 8 0-15,-3 8-1 16,-5 1 4-16,2 1 3 0,1 2 2 15,-1 1 1-15,5 1 1 16,-3-1 1-16,3-3 1 16,4-5 0-16,-1-4 2 15,1-3 0-15,-2-2-36 16,1-4-26-16,-4-2-140 16,2-1-48-16,6-6 147 15</inkml:trace>
  <inkml:trace contextRef="#ctx0" brushRef="#br1" timeOffset="-30475.855">19592 8081 1176 0,'-4'0'530'16,"-2"7"-224"-16,-2 4-77 16,-1 8-60-16,-1 3-35 15,1 14-59-15,-3 2-17 16,-1 6-20-16,0 4-9 16,0-4-11-16,-1-3-4 0,-1-6-3 15,2-3-2-15,-2-5-2 16,9 0 1-16,-5-6 2 15,4-2-4-15,4-6-42 16,-10-2-36-16,11-4-137 16,-6-4-45-16,8-3 151 15</inkml:trace>
  <inkml:trace contextRef="#ctx0" brushRef="#br1" timeOffset="-29999.768">19970 7495 814 0,'0'-11'460'15,"0"3"-83"-15,5 7-113 16,-1 1-39-16,-2 2-84 15,-2-2-26-15,0 0-25 16,-1 3 4-16,-3 22 21 16,-10 31-4-16,1-25-34 15,-1 4-16-15,-1 2-23 16,2 0-12-16,0-2-9 16,4-1-5-16,4-6-5 15,-4-4 0-15,2-8-7 16,5-3-11-16,-2-5-40 15,4-3-27-15,1-1-65 0,-1-3-38 16,0-2 115-16</inkml:trace>
  <inkml:trace contextRef="#ctx0" brushRef="#br1" timeOffset="-29714.601">19765 7653 1117 0,'-4'-2'563'0,"4"1"-183"16,1-1-63-16,-1 0-124 15,0 1-60-15,17 1-78 16,34 0-6-16,-24 4-13 15,-2 0-7-15,0 0-11 16,2 0-3-16,1-1-3 16,-3-1 9-16,-4 0 17 15,-8-2-18-15,-2-1-4 16</inkml:trace>
  <inkml:trace contextRef="#ctx0" brushRef="#br1" timeOffset="-28388.009">20231 7758 457 0,'-1'-1'292'16,"-4"-3"-25"-16,-2 0-69 15,3 0-21-15,1-5-28 16,-2 3-17-16,3 2-17 16,-2-1 5-16,3 4-2 15,0 0 5-15,0 0-16 16,0 0-17-16,0-1-22 15,0 1-18-15,0 0-8 0,0 0 0 16,0 0-14-16,-1 0-2 16,2 1-8-16,0 0-7 15,17 5-3-15,35 10 3 16,-15-12-1-16,-5-4-1 16,2-2-3-16,6-1 1 15,-6-1-3-15,-2 2 1 16,-12 0-1-16,-7 1-1 15,-8 4-1-15,-2 3-1 16,-4 2-1-16,-1 3 2 0,-4 5 5 16,-1 3 1-16,-2 7 1 15,0 2-1-15,0 1-4 16,1 1 0-16,-1-3-1 16,2 1-1-16,0-2 0 15,-6-1 1-15,4 3-1 16,2-2 0-16,0 0 0 15,0 1 0-15,3-1 0 16,-5 0 1-16,2 0-1 16,12 1 0-16,-10-4 1 15,3-1-1-15,1-4 0 16,-6 0 0-16,10 1-1 16,-9-2 0-16,2 0 0 15,-5 1 0-15,-2 0 1 16,11 3-1-16,0-6 0 0,-1 0 1 15,3-9 0-15,-1-2 0 16,-2-1 5-16,1-2 3 16,0 0 8-16,-1 0 1 15,0 0-2-15,0-1-3 16,0 0-7-16,-15-3-2 16,-30-10-1-16,37 14-2 0,-1-2-1 15,0 4 1-15,1 0-1 16,-4-5 0-16,0 6 0 15,0-3 2-15,0 1 1 16,0-1 4-16,-2-4-1 16,2 7 2-16,-2-6 5 15,0-2-3-15,2 2 8 16,0-9-1-16,4 5-3 16,1 5-8-16,4-1-7 15,2 0-3-15,2 1-29 16,0 2-15-16,0 0-86 15,0 0-98-15,19 0 149 16</inkml:trace>
  <inkml:trace contextRef="#ctx0" brushRef="#br1" timeOffset="-27416.17">21142 7608 633 0,'2'-5'345'15,"4"1"-69"-15,1 1-108 16,1 0-11-16,1 2-11 15,-5 0-4-15,0 0 0 16,-4-1 2-16,0 2-4 16,0 0-9-16,-2 0-21 15,1 0-15-15,0 0-33 16,-6 4-10-16,-16 6-9 16,-34 16-1-16,24-15-2 15,-2-1-3-15,-1-2-11 16,2-2-1-16,-1-3-6 15,3 2-6-15,6-2-3 16,6-1-7-16,11-1-1 16,2 0 2-16,5 1-1 0,-3 0-3 15,2 1-3-15,3-3-2 16,0 0 3-16,0 0 2 16,0 6 3-16,0 9 1 15,2 28 1-15,-3-25-1 16,-1 4 1-16,-2 2 2 15,-2 1 3-15,1 1 1 0,0 3 2 16,-8-3 1-16,0 3-4 16,-3 1 0-16,-1-3-5 15,6 0-1-15,0 1 0 16,-5-1-1-16,4-3 0 16,-2 1-1-16,5-2 1 15,-2-2 0-15,4-2 0 16,-1-2 0-16,4-3 0 15,0 0 0-15,2-5 1 16,2 0-1-16,-1-3 0 16,1 0 0-16,0 1 0 15,0-3-1-15,1-1-4 16,1 3-1-16,-2-6-1 16,0 0 0-16,0 0 4 15,0 0 1-15,0 0 0 16,0 1-1-16,3 3 1 15,0 2 0-15,1 0 1 0,-3-4-1 16,2 2 2-16,-2-2-2 16,0 1-1-16,5 4 0 15,2-3 0-15,4 3 0 16,30 28 0-16,-26-31 1 16,4 4 0-16,0-3 1 15,1-3 0-15,1 2 0 0,5-4 0 16,2 2 0-16,-1-3 0 15,1 0 1-15,-1-3-1 16,-8 1-1-16,-1 3 1 16,-6-2 0-16,-3 3 0 15,-2-1 0-15,-4-2 3 16,0 3-4-16,-1-5-29 16,-1-2-2-16,-1-4 70 15,1-6-42-15</inkml:trace>
  <inkml:trace contextRef="#ctx0" brushRef="#br1" timeOffset="-25820.063">21154 8296 624 0,'3'26'317'0,"1"-32"-123"15,1 2-63-15,3-2-90 16,0 4-11-16,1-2 10 16,0-1 10-16,-6 3 18 15,2-2 11-15,-3 3 29 16,-3 0 12-16,0 0 11 16,0 0-1-16,0 1-21 15,0 0-13-15,-1 0-19 16,1 0-7-16,0 0-6 15,0 0-1-15,0 0-4 16,0 0-1-16,0 0-1 16,0 0-2-16,0 0-6 15,0 0-7-15,0-1-15 16,-1 0-4-16,2-3-10 0,5-20-3 16,20-35-7-16,-3 22-3 15,5-7 1-15,-4-1-3 16,2-4 3-16,2 1 0 15,-3 1-4-15,3-1 3 16,-2 6 0-16,-5 4 0 16,-6 10 0-16,-3 7 0 15,-7 12 1-15,-3 3-5 16,-2 8-9-16,-2 6-1 0,0 7 3 16,-2 4 4-16,-3 6 2 15,2 2 2-15,1 4-1 16,3 4-3-16,2 0 6 15,1 4-2-15,3 0-1 16,-4-2 4-16,2-3 0 16,0-1 0-16,-2-5 0 15,0 4 0-15,0-4 0 16,-2-2 0-16,2-1 1 16,0-4-1-16,2-3 1 15,0-1-1-15,0-11 0 16,2 1 0-16,3-7 1 15,1-7 1-15,1-3 0 16,5-5 1-16,0-2 0 16,1-3 2-16,3-2-4 0,0-4 0 15,1-2-1-15,2-4 0 16,1-2 6-16,-3 0 2 16,1-6-4-16,1 6 4 15,-3 2-6-15,0-4 0 16,-1 3 5-16,-4 1-5 15,-7 1 1-15,-4 7-2 16,-3 11-1-16,-1 3 0 16,2 8 0-16,1 2-7 0,-1 6 2 15,-1-6 1-15,0 4-70 16,-8 21-72-16,-12 35 92 16</inkml:trace>
  <inkml:trace contextRef="#ctx0" brushRef="#br1" timeOffset="-25207.621">22038 7814 1031 0,'0'1'524'16,"-1"-1"-128"-16,0 2-104 15,0-2-88-15,0 0-53 16,-1 0-71-16,-3 8-11 16,-10 17-4-16,-34 28-3 15,25-23-8-15,-2 1-6 0,6 2-12 16,-4 0-7-16,7-1-6 15,3-5-10-15,1-1-7 16,7 0-1-16,3 0-5 16,4 0 5-16,-1-5-2 15,4 1-1-15,0-5-2 16,3-2 2-16,4 0-1 16,0-5 1-16,5-6 2 15,0-2 0-15,5-8 1 16,3-9 1-16,3-8-1 15,0-6 0-15,1-5-1 16,-1-5 0-16,-1-2 1 16,0-1-2-16,-6 1 1 15,-2-1 0-15,-8 5 1 0,-1 0 0 16,-8-1 0-16,-4 1 0 16,-6 5-3-16,-6 4-1 15,-1 9-3-15,-1 8-2 16,0 6-2-16,-1 2-1 15,2 5 1-15,1 3-1 16,0 7 2-16,4 4-16 16,2-2-41-16,2 0-32 15,5 1-100-15,2-4-53 16,4 0 156-16</inkml:trace>
  <inkml:trace contextRef="#ctx0" brushRef="#br1" timeOffset="-24386.727">22377 8139 1060 0,'-1'-4'571'0,"0"1"-168"16,0 0-115-16,1 3-30 16,-1-1-103-16,0 1-47 15,0 0-52-15,0 0-14 16,0 0-17-16,-4 7-1 15,-1 8-2-15,-37 33-2 0,32-25-5 16,-1-2-4-16,4 0-5 16,1-3 0-16,-6-10-2 15,3 1 1-15,7-6 2 16,1-3 1-16,2-2-2 16,0 1 0-16,0 0-9 15,8-14-7-15,26-38-16 16,-14 31-9-16,0 2-10 15,3 2 3-15,0 9 14 16,-3 4 10-16,-6 7 7 16,-1 8 5-16,0 3-2 15,-5 2-1-15,0 8 10 16,-5 0-2-16,-3 8 5 16,-2-2 8-16,-8 1 5 15,0 4 9-15,-5-4 3 16,-6 2-2-16,-5-4-6 15,-4-2-3-15,0-6-4 0,0 0-1 16,3-5 5-16,0-4-5 16,-6-8 1-16,-3 0-5 15,1-3-7-15,-2-2 5 16,11-6-2-16,3-6 0 16,6-6-9-16,4 0-6 15,8 1-8-15,4 1-1 16,4 9 6-16,5 1 1 15,3 6 3-15,-1-6 4 0,8 9-2 16,2 6 1-16,3 1 3 16,6 11-2-16,0-7 5 15,-1 1 2-15,0 0-1 16,-1-1 1-16,-1 2 0 16,2-3-1-16,2-4 1 15,-2-3 13-15,0-8-21 16,0-8-36-16,1-4-128 15,-1-2-131-15,2 4 183 16</inkml:trace>
  <inkml:trace contextRef="#ctx0" brushRef="#br1" timeOffset="-23789.906">22581 7677 795 0,'-3'0'402'16,"2"0"-124"-16,0 0-22 16,-1 0-52-16,1 0-25 15,0 0-32-15,0 0-20 16,0 0-22-16,0 0-12 15,1 0-10-15,0 0-4 16,25 10-11-16,34 17-2 0,-25-9-14 16,-7-4-6-16,-6-3-16 15,-4-2-6-15,-2-4-8 16,-2-5-1-16,-2-2 6 16,-5-4-6-16,-3-8-16 15,-1 0-17-15,13-1 6 16</inkml:trace>
  <inkml:trace contextRef="#ctx0" brushRef="#br1" timeOffset="-22505.983">22940 7536 607 0,'-4'2'363'16,"-2"-1"-65"-16,3 1-68 15,2-2-22-15,0 0-18 16,0 0-18-16,1-1-53 16,0 0-25-16,0 0-55 15,0 0-8-15,14-8 3 16,33-12 1-16,-21 21-3 15,6 4-4-15,9 2-7 16,4 1-3-16,-5 2-5 16,-7-3-1-16,-10 0-3 15,-3 2-2-15,-5-1-2 0,-2 2 0 16,-4 0 2-16,-9-5 2 16,1 4 2-16,-4 0 0 15,2 4-3-15,1 4-2 16,-5 1-3-16,4 7-1 15,-2 8 0-15,-3 3-1 16,-2 7 2-16,2 2 0 16,-8-3 5-16,5 1 2 0,5-6 3 15,2-4 1-15,2-5-2 16,-6-2 0-16,2-3-4 16,-3 0 0-16,7 1-1 15,0-2-2-15,0 2-1 16,-1 0-1-16,0 0 0 15,-1 0-1-15,4-5 1 16,-2 0 0-16,-1-7 1 16,2-1 1-16,-1-5 1 15,1-2-2-15,-1 0 0 16,0-3-1-16,0 0-2 16,0 0 0-16,0 0-1 15,0 4 0-15,0 9 2 16,-2-7 2-16,-4 6 5 15,-23 25 1-15,10-30 3 0,-3 3-1 16,-6-7 2-16,-2 4 4 16,0-3 9-16,1 2 5 15,3 0 11-15,1-4 1 16,2-3-10-16,4-4-7 16,6 4-16-16,0 0-5 15,4 1-6-15,2-1 3 16,5-1-11-16,2 3-34 0,0-2-59 15,0 0-568-15,20-7 474 16</inkml:trace>
  <inkml:trace contextRef="#ctx0" brushRef="#br1" timeOffset="-21390.505">23702 7048 281 0,'-3'-3'163'0,"5"2"-26"0,9 2-55 15,0 0-31-15,-4-2 27 16,-1-1 63-16,-8-1 33 16,2-2 36-16,7 5 8 15,-2 0-7-15,2 0-13 16,-5-1-37-16,-6 1-30 15,0 3-55-15,3-3-20 16,0 0-23-16,0 0-3 16,0 0 0-1,-8 6-2-15,-9 15-11 0,-23 25-3 0,24-29-4 16,8-8-2-16,-2-7 0 16,3 3 2-16,8-5 7 15,-1-1 2-15,5-6-3 16,-2-2-3-16,6-3-12 15,3-3-1-15,8-3-2 16,6 2-1-16,-1 1-3 16,-5 3 0-16,-3 5-3 15,-1 6-1-15,2 5 0 16,3 8-1-16,-4 4 3 16,-4 3 0-16,-5 6 3 15,-3 2 2-15,-6 6 1 16,-5 2 2-16,-7 3 3 15,-3-1 3-15,-6 0 3 16,3-2 0-16,-5-8 2 0,-3-6 0 16,-5-6 0-16,-8-5 1 15,-3-7 0-15,2-1-2 16,7-6 0-16,5-5 0 16,8-6 0-16,3-1-4 15,8-4-2-15,4 1-4 16,8 5-5-16,5 0 0 0,4 7-5 15,2-1 2-15,6 6-1 16,-1 3 0-16,7 7 2 16,3 7 0-16,4 4 5 15,-3 2 2-15,7 4 9 16,-4 0 1-16,-9-5 0 16,7-3 0-16,-18-7-7 15,1-4 1-15,3-1 26 16,-8-4 13-16,3-6-303 15,9-7 211-15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32:27.73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4128 6730 356 0,'0'-1'235'0,"3"-4"8"16,1-1-30-16,-2 0-50 15,1 1-18-15,-3 4-19 16,0-1-13-16,0 1-24 0,0 0-7 15,0-1-11-15,0 1-3 16,0 0 4-16,0 0-1 16,0 0-6-16,0 0 0 15,0 0 3-15,0 0 0 16,0 0-1-16,0 0-4 16,0-1-17-16,0 1-10 15,0 0-17-15,0 1-7 0,0 0-8 16,0 7-3-16,-1 19 1 15,-10 32-2-15,3-21 2 16,2 3-1-16,-3 1 0 16,3 1 1-16,-5-3-1 15,-1 0 0-15,1-9 1 16,1-2 0-16,5-8 0 16,-1-5 0-16,2-6 2 15,1-4 7-15,1-7 4 16,2-7-1-16,6-7-5 15,0-5-7-15,4-6-4 16,3-3 0-16,0-7 0 16,-3-5 0-16,10-7-1 15,0-2 1-15,7-2 1 16,9-1 0-16,-2 2 1 0,1 1 0 16,-6 3-2-16,0 3 0 15,-1 9-2-15,-4 1-2 16,5 11 1-16,-5 4-2 15,0 17-5-15,-1 5-1 16,-6 22 1-16,-2 9 3 16,-7 8 5-16,-6 8 2 15,-3 4 2-15,-4 3 0 0,-8 8 2 16,1 2 0-16,-3-5 0 16,2-4 1-16,6-10-2 15,-1-4 1-15,1-12 0 16,4-3 1-16,-5-11 3 15,5-7 2-15,-3-6 10 16,-4-5-4-16,6-5-33 16,-4-6-55-16,11-10 43 15</inkml:trace>
  <inkml:trace contextRef="#ctx0" brushRef="#br0" timeOffset="373.345">4127 6793 921 0,'-9'-1'445'0,"3"0"-169"16,6 1-36-16,3-1-90 15,-3 1-39-15,0 0-35 16,13 1-8-16,11 1 5 16,34 5 4-16,-27-3-8 15,1 0-4-15,-3-3-15 16,-2 0-10-16,-3-4-16 15,2-4-5-15,-3-4-2 16,-3-2 8-16,-3-1-68 16,-1 3-88-16,0 0 86 15</inkml:trace>
  <inkml:trace contextRef="#ctx0" brushRef="#br0" timeOffset="1199.307">5046 6758 675 0,'2'-5'397'0,"1"-1"-79"0,-1 3-73 16,-1-1-30-16,0 1-49 15,-1 1-20-15,0 1-59 16,0 0-26-16,0 0-37 16,0 1-12-16,0 0 7 15,-2 23 3-15,-10 35 6 16,3-22 1-16,-2 2-4 15,-2-3-2-15,1-3-8 16,-3-4-3-16,3-3-4 16,4-2-1-16,-2-5 0 15,2-1 0-15,0-7 3 16,2-4 0-16,3-1 4 16,-2-4 9-16,3-2-44 15,1 0-38-15,1 0-185 16,0 0-414-16,4-13 442 15</inkml:trace>
  <inkml:trace contextRef="#ctx0" brushRef="#br0" timeOffset="1836.358">5508 6734 628 0,'9'-3'368'16,"0"-2"-71"-16,-2-2-85 15,4 0-31-15,-3 1-33 16,-3 0-3-16,-2 3 9 16,-3 1 0-16,2 0-10 15,-3 1-19-15,0 1-48 16,-1 0-21-16,-10 0-26 15,-12 2-4-15,-29 9-1 16,24-4-6-16,-3 0-3 16,8 2-3-16,-2-4-9 15,6 3 3-15,-3-2-2 16,1-2-2-16,2 1 1 16,-3-3-1-16,12 1 0 15,-2-2-1-15,10-1-2 16,3 1-4-16,9 0-3 0,1 2 0 15,6 2-1-15,2 1 4 16,6 4 2-16,-2 2 1 16,0 6 1-16,0-2 0 15,0 6 1-15,1 1-1 16,-4 3 0-16,1 0 1 16,-12-3 0-16,-2-1 0 15,-8-1 2-15,-2-2 0 0,-6 3 2 16,-3-5 0-16,-7-1 1 15,-1-2 1-15,2-7 3 16,-1 0 5-16,1-5 13 16,-1-1 2-16,-10-3 2 15,-5-4-3-15,1-5-12 16,1-1-4-16,6-2-6 16,6 8-3-16,2-5 0 15,1-2-16-15,9 1-37 16,-1-5-52-16,10 6-161 15,-2 5 170-15</inkml:trace>
  <inkml:trace contextRef="#ctx0" brushRef="#br0" timeOffset="3762.258">6519 6722 596 0,'35'-22'297'16,"-33"19"-81"-16,0 0-35 15,-1 2-44-15,-1 0-3 16,0 0-9-16,0-1-5 16,0 2-16-16,0 0-10 15,-1 0-24-15,0 0-10 16,0 0-2-16,0 0 3 15,0 0 9-15,-1 5 4 0,-15 3-5 16,-30 25-10-16,11-25-21 16,6-1-10-1,0-1-14-15,1-1-4 0,1-1-4 16,6-1 0-16,7-2-1 16,-1-1 0-16,12 0-1 15,-5 0-1-15,-1-2-1 16,9 1-2-16,-1 1-6 15,2 0-4-15,0 0-2 16,0 0 1-16,3 0 7 16,8 3 2-16,4 4 1 15,29 19 0-15,-26-14 4 16,8 4-2-16,-2 0-1 16,-1 2 0-16,-1 2-3 15,-5 2 1-15,-2 1 2 16,-3-2 0-16,-4-3 1 15,-4-1 1-15,-7 1 5 0,-4 1 0 16,-7-1-1-16,-4-1-1 16,-7-5-1-16,-4-3 0 15,0-1 5-15,1-4 0 16,1-3 0-16,-2-3 2 16,-2-6 0-16,-2-1 0 0,1-7-2 15,4 2-2-15,5-5-3 16,3 1-3-16,8-1-2 15,5-2 1-15,3-1-25 16,4 4-30-16,4-2-78 16,0 4-70-16,6 8-176 15,0 2 236-15</inkml:trace>
  <inkml:trace contextRef="#ctx0" brushRef="#br0" timeOffset="4393.796">6845 6741 547 0,'-38'6'387'0,"30"-2"-4"0,-1-2-142 16,4 1-40-16,5-1-91 16,2 3-29-16,7 2-31 15,2 0-9-15,7 0-1 16,0-1 1-16,6-4 1 15,6-2-4-15,-5-1-8 16,1-2-5-16,-6-4-7 16,-4 0 0-16,-3-2 3 15,-3-2 1-15,-4 1 3 16,-5 0 11-16,-3-1 7 16,-3 2 1-16,-6 0-3 15,-3 0-13-15,0 7-14 16,-3 2-5-16,0 3-10 15,2 7-3-15,-5 1-2 0,-9 1 1 16,5 5 4-16,0 4 3 16,0 3-2-16,3 4 0 15,5 0 0-15,1 2-2 16,1-1 2-16,3-3 0 16,0-2 1-16,5-2 0 15,7-6 0-15,4 4 0 16,9-3-1-16,2-3 1 15,0-3 2-15,7-4 0 16,-3-9 2-16,3-4 1 0,8-2 13 16,-2-7-13-16,9 3-80 15,-4-3-82-15,-6-2 88 16</inkml:trace>
  <inkml:trace contextRef="#ctx0" brushRef="#br0" timeOffset="4867.173">7381 6728 1278 0,'-1'0'578'16,"1"0"-284"-16,0 0-55 15,-2 0-93-15,1 0-45 16,0 0-42-16,-3 1 0 16,-16 5-12-16,-29 15-6 0,30-5-12 15,-3 4-11-15,-1 3-7 16,3 4-1-16,-10-2-4 15,2 0-2-15,1-2-1 16,2-1-1-16,10-3-2 16,5-2 1-16,7-4-1 15,4-1-1-15,10 2 1 16,3 0 0-16,10 0 2 16,6 0 1-16,0-1-1 15,2-2 1-15,-1-2 1 16,-2-2-1-16,-4-7 4 15,1 0 3-15,-9-7-16 16,-3-1-8-16,1-3 9 16,-4 0-6-16</inkml:trace>
  <inkml:trace contextRef="#ctx0" brushRef="#br0" timeOffset="5870.761">7553 6785 314 0,'0'-1'229'15,"5"-2"10"-15,2 0-38 16,-1 0-6-16,1 0-5 15,-2-1-6-15,-3 2-10 16,0 1-13-16,-2 0-32 16,0 0-21-16,0 0-38 15,0 0-9-15,0 1-14 16,-2 2 2-16,-5 20 1 16,-20 28 2-16,8-24-10 15,1 4-4-15,2-3-7 16,2 1-6-16,7-8-4 0,2-1-3 15,5-5-8-15,4-4-1 16,6 2-3-16,-1-4 0 16,8 0 2-16,3-2 0 15,4-4 0-15,3-1 0 16,1-5 0-16,2-1 3 16,-5-7 1-16,5-1 1 0,-9-6 1 15,-4-2-2-15,-1-2 0 16,-8-3-1-16,-2-3 1 15,-6-1-1-15,0-4-1 16,-7 1-1-16,3 9-5 16,-4 4-1-16,-6 10-3 15,0 4 0-15,-9 6-2 16,1 0-1-16,-1 5 0 16,2 3 1-16,1 2 0 15,2-1 0-15,4 3 0 16,0 2-1-16,8-1-13 15,0 1-24-15,5 1-81 16,0 0-46-16,4 0-83 16,4 2-55-16,3-7 202 15</inkml:trace>
  <inkml:trace contextRef="#ctx0" brushRef="#br0" timeOffset="6424.755">8065 6745 982 0,'0'-3'568'16,"-4"0"-89"-16,-1 4-259 15,4-1-54-15,0 0-99 16,0 0-26-16,-3 12-9 15,-10 6 3-15,-26 38-9 16,27-23-5-16,-4 0-3 16,3 3-8-16,2-6 1 15,1-3-2-15,5-6-5 16,0-2 2-16,4-5 1 16,1-8 0-16,-1-6 11 15,2-2 0-15,0 1-1 16,0 0 4-16,7-21-17 15,15-37 1-15,-8 15-13 16,4-5-16-16,3 3-10 16,3 6-4-16,7 14 6 15,-1 3 11-15,1 12 11 0,-2 4 2 16,1 7 0-16,-4 6 0 16,-9 6 2-16,-4 8 3 15,-11 7 3-15,-2 5 0 16,-1 7 3-16,0 3 1 15,-6-4 1-15,0-4 0 16,-7-4 0-16,2-5 0 0,0-5-2 16,1-2 2-16,0-9 0 15,1-2 1-15,0-5 13 16,5-2-33-16,4-6-121 16,3 0-45-16,3-8 86 15</inkml:trace>
  <inkml:trace contextRef="#ctx0" brushRef="#br0" timeOffset="7066.349">8880 6392 1181 0,'-1'0'516'16,"1"1"-298"-16,-1 3-49 16,-1-4-68-16,1 1-30 15,-3 28-6-15,-7 35 1 16,-1-17-5-16,0 5-5 16,-1 4-4-16,-4-2-5 15,0 7-12-15,2-6-6 16,1 2-12-16,-2-6-2 0,13-12-4 15,-5 0-2-15,4-15 0 16,5-4 1-16,-3-10 4 16,-1-4 8-16,3-8 7 15,-2-8 1-15,0-10-4 16,1-7-9-16,-3-16-8 16,2-3-2-16,1-11-3 15,-1 6-3-15,2 5-1 16,0 7-2-16,-11 15-2 15,2 4-2-15,-10 14-3 16,-5 4 0-16,-7 7 1 16,-6 5 4-16,-9 6 0 15,9 1 2-15,3 7-2 16,1 3-2-16,9 5 3 16,-5 3-2-16,7-2 2 0,3 0 4 15,17 5-1-15,-4-11 3 16,3-4 2-16,6-3-8 15,-1-10 3-15,9 4-2 16,11-1 1-16,2-2 4 16,2-4 2-16,13 0 5 15,3-10-3-15,6-2 1 0,5-7-1 16,-7-2 0-16,-5-5 13 16,-6-3-10-16,-3-4-75 15,-2-4-151-15,-1 4 137 16</inkml:trace>
  <inkml:trace contextRef="#ctx0" brushRef="#br0" timeOffset="8054.608">9327 6712 452 0,'0'-1'303'16,"0"0"13"-16,2-3-36 16,-1 2-61-16,1 0-22 15,-2 0-31-15,0 1-19 16,0 0-36-16,0 0-14 16,-1 0-20-16,0 1-4 15,-19 9-10-15,-28 26-16 16,27-12-21-16,0 3-8 15,9 5-8-15,1-2 6 0,-1-5-5 16,7-1-3-16,3-2-7 16,1 0-3-16,7-6-1 15,1 0 2-15,5-6 3 16,1 0 1-16,7 2 1 16,-2 0 0-16,1-3 0 15,3-3 1-15,-1-5 2 16,2-6 2-16,0-6 2 15,1-3 2-15,-1-8 4 16,-2 1-4-16,-2-4 2 16,-2-3-3-16,-7-3-4 15,-5-3 4-15,-4 3-3 16,-2 7 0-16,-7 5 0 0,-7 5 1 16,-2 4 0-1,1 1-1-15,-5 6-3 0,8 0-2 16,-7 4-3-16,0 0-1 15,-1 3 0-15,-1-1 0 16,5 2 0-16,5 1-2 16,4 0 0-16,2 2 0 0,-2 0-5 15,1 1-13 1,7 1-83-16,2-4-49 0,7 1-115 16,4-4-99-1,7-4 242-15</inkml:trace>
  <inkml:trace contextRef="#ctx0" brushRef="#br0" timeOffset="8598.361">9674 6726 985 0,'-1'-8'518'16,"1"0"-135"-16,2 2-157 0,1 0-36 16,-2 3-47-16,-1-1-34 15,0 4-45-15,-1 0-12 16,1 0-34-16,0 0 1 16,0 23-3-16,-3 30 1 15,-3-19-3-15,0 2-2 16,-6 0-2-16,7 2-8 15,-2-8 4-15,-1 0-1 16,5-9 1-16,-5-6 4 16,5-5 1-16,-1-8 4 0,3-3 9 15,-1-5 1-15,1 5-3 16,0 0-9-16,0-24-8 16,6-33-5-16,9 22-6 15,-2 2 3-15,2 1-4 16,-9 4 7-16,6 6-4 15,1 2 1-15,4 7-1 16,9 3-2-16,-3 5 6 16,-3 4-5-16,-2 7-1 15,-3 5 0-15,-4 3-2 16,1 3 8-16,-3-3 0 16,-4-2 3-16,0-2-2 15,-2-1 1-15,1-4 16 16,-2-2-20-16,-1-2-42 0,-1-1-41 15,0 0-327-15,-1 0 284 16</inkml:trace>
  <inkml:trace contextRef="#ctx0" brushRef="#br0" timeOffset="9260.977">10399 6463 849 0,'0'-13'531'16,"5"3"-45"-16,-1 2-203 16,-9 2-41-16,10 3-96 15,-5-1-41-15,-2 9-51 16,6 6-19-16,-9 16-13 15,-2 2 0-15,-9 0 0 16,5 13 0-16,0 1-7 16,0 3 0-16,5 9-5 15,-5-12 0-15,2 0-1 16,1 2-2-16,1-6 2 16,2 0-2-16,0-9-1 15,-1-3 1-15,3-5-1 0,-2-10 4 16,2-6 8-16,0-6 5 15,0-8 1-15,1-1-1 16,3-10-7-16,0-3-7 16,1-10-4-16,-2-6-2 15,0 1-3-15,-1 1 0 16,-2 10-1-16,-1 3-1 0,-9 8-1 16,-2 7-1-16,0 3-1 15,-5 5 1-15,-3 6-1 16,5-1 1-16,-11 7 1 15,5 1-1-15,-3 6 2 16,-3 4-1-16,3-1 0 16,2 3 1-16,6-2-2 15,3-1 1-15,9 0 0 16,3-3 0-16,9-3 1 16,3 3-1-16,9-3 2 15,4 0 1-15,6 0 1 16,6-5 0-16,4-5 1 15,-2-1 0-15,-2-7 2 16,0-6 4-16,-1-6 8 16,2-3-14-16,2-9-34 15,-3-3-32-15,-10-9 32 0</inkml:trace>
  <inkml:trace contextRef="#ctx0" brushRef="#br0" timeOffset="9788.396">10523 6680 868 0,'4'-1'502'0,"-1"1"-60"15,2 2-214-15,-5-2-38 16,0 0-55-16,0 0-22 15,4 1-35-15,10 6-13 0,32 15-23 16,-26-19-9-16,-3 0-12 16,-3-4-6-16,1-4-2 15,-3 0-1-15,1-4 1 16,-1 1-1-16,-2 1-2 16,0-2-1-16,-8 0 0 15,-1 2 3-15,-1 1 1 16,-7 1 0-16,-1 1-3 15,-1 2-3-15,-8 1-4 16,2 3-1-16,-2 5-1 16,-8 2 0-16,0 5 0 15,0-1 4-15,-8 7-3 16,7 3 3-16,1 3 1 16,1 5-9-16,8-2 4 15,-10 0-3-15,20-2 1 16,3 2 2-16,4-5 2 15,19 0 0-15,-6-2 1 0,3-5 0 16,5-3 0-16,4-2 1 16,2-4 2-16,1-5 0 15,2-5-4-15,-2-7-11 16,-3-10-78-16,6-1-72 16,3-7 96-16</inkml:trace>
  <inkml:trace contextRef="#ctx0" brushRef="#br0" timeOffset="10325.153">11103 6640 1055 0,'-1'-5'615'16,"-3"1"-151"-16,3 4-163 16,0 0-60-16,0 0-124 15,0 0-33-15,-1 6-23 16,-5 11-5-16,-16 34-18 0,11-26-7 16,1 8-12-16,-2 0-5 15,8 8-4-15,-2-6 3 16,-1-4 0-16,3-1-1 15,-6-16 2-15,4 0-4 16,1-9 5-16,0-3 4 16,-1-4 3-16,0-2 1 15,1-7-6-15,-2-4-5 16,6-3-6-16,-1-2-3 0,3 3 1 16,3 5-2-16,0 1-2 15,2 3 0-15,6-3 0 16,4-3 2-16,11-1 0 15,6-5 2-15,3-3 0 16,-1 0 1-16,-4-1-1 16,3 3-2-16,4 5 1 15,6 2 0-15,-3 4 0 16,-3 3 1-16,-10-2-1 16,-4 4-1-16,-8 1 6 15,-8 0-8 1,-4 2 13-16,2 1 27 0,2 1-32 15</inkml:trace>
  <inkml:trace contextRef="#ctx0" brushRef="#br0" timeOffset="14424.631">4079 8210 314 0,'0'0'215'0,"0"0"14"15,0 0-34-15,0 0-51 16,0 0-11-16,0 0-15 15,0 0-5-15,0 0-7 16,1 0-6-16,-1 0-3 16,0 0-3-16,1 0-5 15,-1 0-3-15,0 0-20 16,0 0-4-16,0 2 9 16,2 6 2-16,-3 9 7 15,-21 24-5-15,-1-18-29 0,0 1-12 16,2 3-19-16,4 7-5 15,-7-6-4-15,7-1-3 16,-5-2 2-16,1-2-3 16,13 0-2-16,-6-2 0 15,11 0-4-15,3-4 3 16,-5-4-1-16,9-3-1 0,6 0 4 16,-2-4 3-16,17-3 6 15,1-5 2-15,5-5-3 16,8 2-3-16,-1-8-3 15,-4 2 0-15,-1-9 0 16,-2-5 5-16,-2 1-1 16,3 0 0-16,-7 1 3 15,-2 1 1-15,-10-3 5 16,-6 1 3-16,-7-1 4 16,-12-2 0-16,-4 1-2 15,-2 0-1-15,-5 2-5 16,5 5 0-16,-2 6-4 15,2 2-2-15,2 6-5 16,3-2-2-16,5 5-2 16,-1 1 0-16,2-2 0 15,0 3 0-15,1 2 2 0,5-1 7 16,1 0-58-16,0-1-41 16,0 0-108-16,0 0 107 15</inkml:trace>
  <inkml:trace contextRef="#ctx0" brushRef="#br0" timeOffset="15410.125">4520 8192 980 0,'-1'-1'474'0,"0"0"-175"15,0 0-50-15,0-1-91 16,0 1-45-16,0 0-61 0,0 0-17 16,0 1-2-16,-7 5 2 15,-1 11 2-15,-25 40 4 16,25-19-13-16,4 1-5 16,-5-2-5-16,0 1-4 15,-2-7-3-15,7 0-2 16,3-4-3-16,2-3-1 0,0-3-2 15,2-5 1-15,2-3 1 16,1-1 1-16,0-4 0 16,-1 0-1-16,5-4-1 15,-1-3-4-15,8-6 3 16,1-6 2-16,5-11 3 16,3-4 2-16,-2-13-2 15,5-2-3-15,1-7 0 16,-3-4 1-16,0 0 0 15,-5 3-1-15,-7 11 0 16,-4 10-3-16,-5 14 0 16,-1 7 1-16,-4 8-6 15,0 8-1-15,-6 7-1 16,-5 4-3-16,1 6 7 16,0 3 1-16,4 1 0 15,3-2-1-15,2 0 1 0,1-6 0 16,1-5 0-16,5 0 1 15,4-7 0-15,3 2 0 16,6-4-1-16,0-2 0 16,6-2 3-16,1-5-2 15,-2-6 2-15,1-3 0 16,-3-9 1-16,-3-4 2 16,2-4-1-16,1-1 0 0,-3-1 1 15,0 1 2-15,-8 3-3 16,-8 1 4-16,-2 6 1 15,-5 6 1-15,-5 5 0 16,0 6-7-16,-4 4-8 16,-2 6-4-16,1 11-1 15,-8-2 3-15,4 10 5 16,7 2 1-16,3 4 4 16,-4 4 1-16,0-5-1 15,1 1 0-15,-6-7-3 16,11-3-1-16,3 4-3 15,1-5-1-15,4 2 1 16,6 1 0-16,2-7 4 16,1 0 0-16,3-6 7 15,-3-2-28-15,2-5-35 0,-2-5-49 16,11-8-137-16,6-6 160 16</inkml:trace>
  <inkml:trace contextRef="#ctx0" brushRef="#br0" timeOffset="15892.333">5199 8191 634 0,'2'3'427'0,"-4"-3"48"16,-1 0-166-16,2 0-113 15,0 0-35-15,0 1-57 16,-4 19-7-16,-9 32-9 16,5-23-15-16,-2 6-14 15,-1 0-8-15,-12 2-15 16,14 4-6-16,-7-7-14 16,5-2-3-16,14-5-4 15,-9-6 0-15,9-7 1 16,-2-3 2-16,-2-8 13 15,4-3 9-15,-4-4 2 16,1 3-3-16,1-1-17 0,-1-6-12 16,1-14-6-16,8-32-3 15,4 23-3-15,3-1-3 16,8-5-4-16,0-3 0 16,11 5 0-16,-5-2 3 15,-1 6 4-15,-2 6 1 0,-6 8 1 16,1 8 1-1,-7 7 0-15,4 6 1 0,-7 2 1 16,-1 5 2-16,3 5 2 16,-9-3 19-16,3 1-4 15,1 0-18-15,3-9 8 16</inkml:trace>
  <inkml:trace contextRef="#ctx0" brushRef="#br0" timeOffset="17028.088">5732 8273 605 0,'28'3'326'16,"-28"-5"-73"-16,0 3-28 15,5-1-50-15,-5 0-19 16,0 0-20-16,0 0-8 16,-1-1-13-16,1 1 0 0,0 0-8 15,-1 0-6-15,0 0-21 16,0 0-14-16,-10 2-26 16,-12 3-10-16,-34 9-15 15,24-9-8-15,7 9-7 16,2 7 0-16,-1 0-3 15,2 2-1-15,2-2 1 16,1-1-1-16,6-1 0 16,2-1-1-16,8 2 1 15,1-4 0-15,7-1 0 16,3 1 2-16,5-4 1 16,5 0 1-16,4-4-1 15,-4-1-1-15,5-5-3 16,-1-3 0-16,1-8 5 15,5-5 1-15,2-3 6 16,-2-5 0-16,-2-6-3 0,-1 3-3 16,-7-7-1-16,-1 2-2 15,-3 3 1-15,-1 3 0 16,-11 10 1-16,0 4 2 16,-3 5 0-16,-3 5-3 15,0 5-5-15,-1 6-2 16,-3 8 1-16,1-1 2 15,1 3 3-15,-4 1 1 16,-2-1 0-16,0 2 0 0,1 0 0 16,3-1 1-16,3 1 0 15,4-5 2-15,4 1 0 16,3-4-1-16,3-1 2 16,1-1 0-16,3-5 1 15,8 1 1-15,1-6 3 16,5-3 1-16,1-5 0 15,-3-4 1-15,-1-4-1 16,-4-1 0-16,1 1-4 16,-4-1 0-16,2 1-17 15,-3 1-22-15,-2 5-86 16,-2 3-82-16,-3 4 125 16</inkml:trace>
  <inkml:trace contextRef="#ctx0" brushRef="#br0" timeOffset="17446.178">6167 7998 1001 0,'3'-4'575'16,"-6"1"-110"-16,1 5-236 16,1-2-46-16,0 0-89 15,-5 19-25-15,-12 40-7 16,5-24-2-16,3 12-15 15,-3 2-4-15,-11 2-9 16,12 0-6-16,-4-10-12 16,5 1-1-16,16-9-3 15,-11-5 1-15,9-7-1 16,-6-4 2-16,-2-5-4 16,0-2-9-16,-4-6-20 0,5 0-15 15,1-6-102-15,2-3-74 16,1 4 132-16</inkml:trace>
  <inkml:trace contextRef="#ctx0" brushRef="#br0" timeOffset="17768.516">6470 7939 1137 0,'-8'1'532'0,"2"3"-192"16,3 2-111-16,-2 1-77 15,0 3-30-15,1 8-51 16,-2 3-7-16,0 8-11 16,-2 4-6-16,-5 11-8 15,0 4-2-15,-1 10-10 16,-1-1-4-16,3-4-7 15,-1-5-5-15,0-8 0 0,1-5 0 16,3-4 2-16,4-3 4 16,-3-7-14-16,2-2-17 15,1-11-63-15,-7-4 48 16</inkml:trace>
  <inkml:trace contextRef="#ctx0" brushRef="#br0" timeOffset="19818.479">7234 8270 499 0,'2'-6'262'0,"4"2"-64"16,0-1-36-16,2-1-55 15,-5-3-11-15,3 6 1 0,-3-4 10 16,-5 5 29-16,4 2 0 16,-4 0-10-16,1 0-14 15,-1 0-23-15,1 0 1 16,-13 5-3-16,-2 3 0 15,-37 24-15-15,27-15-15 16,-4 7-24-16,-18-1-10 16,21-1-12-16,3 0-4 0,11-3-6 15,18-4 0 1,-7 2-1-16,1-2 0 0,2-2 1 16,-4-1 2-16,12-1 4 15,3 0 2-15,5-1 7 16,8 1 4-16,0-7 8 15,-1-3 3-15,8-2-2 16,4-5-2-16,-6-7-6 16,3-2-4-16,-3-7-4 15,-5-3-1-15,1-5-1 16,-2-2 0-16,-9-1 1 16,-4 1 1-16,-5 8 4 15,-9-1 4-15,-8 5 1 16,-1 4-1-16,-3 3-7 15,-3 4-3-15,4 3-8 16,-8 2-1-16,3 4-2 16,2 4-3-16,-6 2 0 15,7 0 1-15,-4 0 1 0,4 0 1 16,10 3-3-16,-2-2 0 16,7 3-19-16,1 1-21 15,3 0-98-15,2 1-104 16,9 4 153-16</inkml:trace>
  <inkml:trace contextRef="#ctx0" brushRef="#br0" timeOffset="20432.817">7704 8252 1249 0,'0'-3'572'0,"1"1"-264"16,-2-1-52-16,1 3-104 15,0 0-47-15,0 0-58 16,-1 0-17-16,-3 6-13 0,-8 16-1 15,-13 33 2-15,12-27-2 16,4 3-2-16,-6-7-2 16,4 2-2-16,1-1-1 15,0-7-2-15,4 3 0 16,-2-9 1-16,5-6 2 16,-1 1 9-16,3-5 6 0,0-2 5 15,-1-3-1-15,1 2-11 16,0-1-8-16,0-2-10 15,1-11-4-15,6-28-7 16,1 24-1-16,5 3-5 16,3 0-2-16,6-5 0 15,1-3 1-15,-1-5 5 16,5-1 5-16,-2 5 2 16,5 8 0-16,-9 4 2 15,-2 3 0-15,-4 10 2 16,-8 2 2-16,6 13 1 15,-6 2 2-15,0 0 1 16,5 3-1-16,-8-3 2 16,0-2-1-16,1-6 2 15,-6-3 0-15,5-4 2 16,-3-2 7-16,0 0-3 16,-1-1-16-16,-1 0-86 0,2 0-82 15,2-18 101-15</inkml:trace>
  <inkml:trace contextRef="#ctx0" brushRef="#br0" timeOffset="21133.427">8425 8009 655 0,'6'-13'408'0,"-1"10"11"15,-3 0-104-15,-2 3-107 16,-1 0-35-16,0 0-58 16,0 0-7-16,-8 18 13 15,-16 34-14-15,11-20-25 16,0 4-11-16,0 9-31 15,-1 0-9-15,4 1-12 16,1 1-8-16,7-8-3 16,1 0 0-16,3-8-1 0,-1-4 1 15,0-4-1-15,-1-9 3 16,-1-3 0-16,3-1 0 16,-7-10 9-16,8 2 6 15,-2-3 9-15,-2 0 0 16,1 0-8-16,0 0-8 15,0 0-9-15,-1-8-1 16,-1-5-8-16,-5-32 1 0,8 24-2 16,-5-2-2-16,-4-7 4 15,-2 2 0-15,3 1-1 16,-4 1 0-16,3 11-1 16,2 4-4-16,-10 10-1 15,1 3-3-15,-9 8 2 16,-1 5 0-16,-2 4 1 15,5 3 0-15,1 2 1 16,1 0-1-16,5 0 0 16,4-2 1-16,3 0 3 15,5-2 2-15,4 0 2 16,3-3 0-16,7 0 1 16,0-1 0-16,6-3 0 15,3 0 0-15,7-4-1 16,4-1-1-16,-1-4 3 0,4-3 0 15,-8-5 2-15,-2-3 0 16,1-3-2-16,-1 0-13 16,7-6-29-16,2 1-19 15,4 2 30-15</inkml:trace>
  <inkml:trace contextRef="#ctx0" brushRef="#br0" timeOffset="21669.553">8622 8192 1074 0,'5'2'484'0,"-4"1"-200"15,-1 2-65-15,0-5-64 16,0 0-9-16,0 0-36 16,1 11-17-16,12 0-25 15,30 26-11-15,-28-32-17 16,2 3-6-16,-4-8-8 16,1-3-2-16,2-4-3 0,2-5-1 15,-2-4-5-15,1 1-2 16,-3-1-1-16,-7 0 2 15,-5 3 3-15,-4 1-1 16,-9 6-7-16,-4 1-7 16,-4 8-8-16,-5 5-3 15,2 6 3-15,0 3 1 16,-2 5 2-16,1 2 0 0,-4 5 2 16,1-1 1-16,1-1 5 15,4 4 2-15,7-7 2 16,5-3 0-16,9 0-2 15,3-6-1-15,7-2 0 16,5 4 1-16,10-6 1 16,0 1-1-16,4-4 0 15,0 0 0-15,-6-6-17 16,8-2-31-16,0-4-143 16,4-5 49-16,9 4 56 15</inkml:trace>
  <inkml:trace contextRef="#ctx0" brushRef="#br0" timeOffset="22144.144">9205 8166 1388 0,'-1'-2'631'15,"-7"0"-301"-15,3 4-80 0,0 4-118 16,2 2-51 0,-2 5-55-16,-2 4-9 0,-1 5-4 15,2 6-3-15,-1 8 0 16,-2-2 0-16,3 3-1 16,-4-1-1-16,3-5-3 15,0-1 2-15,-4-9 1 16,0-1 0-16,0-10 5 15,4-3 4-15,6-3 15 16,-1-5 3-16,2-7 0 16,0-6-7-16,2-8-18 15,5-6-4-15,7-5-6 16,3-4-4-16,2-2-8 16,2 3-1-16,0 4-1 15,2 7 2-15,-2 6 4 16,1 4 1-16,-1 5 2 0,4 2 1 15,3 6 2 1,1 1 1-16,-2 1 0 0,-2 0 1 16,-9 0 12-16,0 0 18 15,-7-1-574-15,-9-5 419 16</inkml:trace>
  <inkml:trace contextRef="#ctx0" brushRef="#br0" timeOffset="23042.045">10106 8161 674 0,'29'-20'363'16,"-29"16"-60"-16,0 3-34 0,0 2-84 16,-1-1-29-16,0 0-40 15,-1 0-11-15,-3 10 8 16,-4 11-3-16,-17 30-21 16,18-25-14-16,-2 3-25 15,-2-2-11-15,5 3-18 16,-3-3-6-16,1-3-6 15,2-1-2-15,-1-7 0 16,0-1 0-16,4-6 2 16,-1-4 1-16,2-4 4 15,3 0 1-15,0-1-23 16,0-1-32-16,0 0-111 16,0 0-66-16,4-13 127 15</inkml:trace>
  <inkml:trace contextRef="#ctx0" brushRef="#br0" timeOffset="23701.944">10640 8134 1084 0,'4'0'506'0,"-2"0"-231"16,-1 0-25-16,-1 0-87 15,0 0-31-15,-1 0-27 16,0 0-6-16,0 0-14 16,0 0-6-16,0 0-14 15,-14 5-7-15,-5 2-13 16,-32 5-9-16,28-11-13 15,-3 0-7-15,-6-1-6 16,2 0-2-16,6 0-3 16,1 0 0-16,10 0-3 15,4 1-2-15,4 2-4 16,3 1-3-16,3 3-3 16,1 3-1-16,5 3 2 15,1 5 3-15,1 2 3 16,5 2 2-16,2-2 1 0,1 1 0 15,2-1 0-15,-1-2 0 16,1 1 0-16,1-4 0 16,3 0-1-16,0-2-2 15,1-1 1-15,-1 1 0 0,-1-1 1 16,-7 0 0-16,-7-1 1 16,-4 1 0-16,-7 0 4 15,0 0 1-15,-11 0 3 16,0-1 1-16,-13-2 4 15,-5 0 2-15,-3-3 5 16,-8-2 2-16,3-4 0 16,-1-5 0-16,3-6-4 15,2 0-2-15,7-4-4 16,8 1-3-16,8-3-3 16,6 5-5-16,8 0 148 15,-1 1 77-15</inkml:trace>
  <inkml:trace contextRef="#ctx0" brushRef="#br0" timeOffset="26805.963">11809 8019 433 0,'-1'-1'278'0,"0"0"4"16,-1 0-43-16,-3 1-59 15,2 0-19-15,0 0-32 16,-2 0-18-16,2 0-19 0,2 0-10 15,0 0-16-15,0 0-4 16,0 0-5-16,0 0 3 16,-1 0 17-16,1-2-3 15,1 1-17-15,15-2-11 16,13-4-29-16,42-12-5 16,-27 12-4-16,7 3-1 15,-20-1-3-15,0 4 0 16,-13 1-2-16,-5 0-2 0,-3 6 1 15,-4 0 7-15,-5 1 5 16,0 6 5-16,-7 0 2 16,-9 4-4-16,-1 1-1 15,-12 1-2-15,-1 3-1 16,-2-1-1-16,-3-3 1 16,6-1 1-16,5-6 5 15,2-5 1-15,8-3 4 16,0-3 1-16,4-4-1 15,3-3-1-15,5-2-10 16,3-1-7-16,7-2-12 16,-1-1-1-16,3 2 0 15,0 0 3-15,3 3 2 16,3 5-2-16,0 3-3 16,1 2-1-16,-2 7 2 15,0 1 0-15,0 4 4 16,-2 1 2-16,0 4 1 0,0 3 1 15,-3 2 1-15,-3 2-1 16,-3 5 2-16,-5-2 1 16,-9 3 4-16,-4-2-1 15,-11-10 5-15,-2 4 2 16,-5-2 7-16,-2-4 8 16,-6-4 6-16,-1-2 0 0,-6-6-4 15,3 1-5-15,7-3-4 16,6-4-1-16,6-8-2 15,4-3-2-15,3-7-2 16,-3-6-3-16,10-2-8 16,-2-7-4-16,3-5-7 15,4 4-5-15,1 4-2 16,6 7-7-16,3 15-21 16,2 4-76-16,3 4-361 15,-2-1 330-15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33:27.48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13378 1486 554 0,'31'-36'348'15,"-27"28"-45"-15,-2 6-85 16,1-1-40-16,-3 4-70 16,-1-1-25-16,-1 0-36 15,1 0-5-15,0 0-3 16,0 0-1-16,0 0-6 16,0 0-5-16,0 0-8 0,0 0 6 15,0 0 12-15,0 0 5 16,-2 5 7-16,2 2-6 15,-2 6-13-15,-9 25-3 16,4-23-6-16,0 2-1 16,1 4-4-16,-3 3-2 15,-10 2-2-15,8 3-3 16,0-2-3-16,2 4 1 0,8 5-4 16,-9-4 1-16,-2-2 0 15,-2-3-1-15,0-10 2 16,1 2 0-16,8-8 0 15,3-4 2-15,3-7 8 16,0-1 0-16,4-10-89 16,3-5-97-16,7-16 104 15</inkml:trace>
  <inkml:trace contextRef="#ctx0" brushRef="#br0" timeOffset="784.041">13374 1526 551 0,'-8'-3'350'0,"3"1"-31"16,4 1-104-16,-2 0-26 0,2 0-58 16,0 0-20-1,0 0-29-15,0-1-13 0,0 1-15 16,1 0-8-16,7-12-8 16,9 2-1-16,46-26-5 15,-29 25-2-15,6 3-10 16,-1 0-4-16,-4 2-6 15,9 7-2-15,-2 2-3 16,1-1-1-16,-7 0-2 16,-2 2-1-16,-6 5-1 15,-4 1 0-15,1 6-1 16,-10 0 0-16,-8-3 1 16,-3 5 1-16,-7-1 3 15,-6-1 2-15,-10 0 3 16,-3 0 1-16,-11 3 1 15,-4-1 0-15,-11 1 6 16,-4-2 4-16,4-3 4 0,3-3 1 16,6-4-4-1,1-6-2-15,3-5-4 0,2-3-1 16,10-6-3-16,5 2-4 16,6-1-4-16,3 2-2 15,6 5-2-15,3 0 0 16,0 3-3-16,-1 1-2 0,2 2-2 15,-1 0-1 1,0 0 1-16,0 0 0 0,0 5 3 16,1 8 0-16,3 5 1 15,15 29 0-15,-3-21 1 16,3-1 0-16,1 4 1 16,3-2 1-16,2-2 0 15,2-2 1-15,-4-3 0 16,-4 0 0-16,3-8 0 15,-6 0 1-15,5 0 0 16,-2-1-1-16,-2-1 1 16,-5-4 0-16,-2-3 0 15,2-5 10-15,-10-5-53 16,14-1-59-16,0-10-215 16,3-4 194-16</inkml:trace>
  <inkml:trace contextRef="#ctx0" brushRef="#br0" timeOffset="1758.739">14037 1662 326 0,'8'2'213'16,"-6"-2"16"-16,-1 0-28 16,1 0-33-16,-2 0-12 15,0 0-17-15,0 0-6 16,2 2-4-16,-2-2-5 15,8 5-6-15,0-2 1 16,-8-3-6-16,0 0-3 16,0 0-19-16,0 0-18 0,-1-1-20 15,0 0-8-15,0 0-10 16,0 0-3-16,0 0-11 16,-7-2-5-16,-13-2-5 15,-26 4-2-15,22 10-3 16,-5 3-1-16,-1 4-2 15,-1 3-2-15,2 3 2 16,4 3-2-16,3-4-1 16,2 1 2-16,7-5-3 15,3-1 0-15,6 0 0 16,3-2-1-16,5-5 1 16,3 2 1-16,7-2 0 15,-2-4 0-15,9-3 0 16,3-2 2-16,4-3 0 15,7-2 2-15,1-5-2 16,1-2 2-16,4-6-1 0,-3-6 0 16,-12-6 0-16,-1-3-1 15,-5-4 1-15,2 6 0 16,1 1-2-16,-4 5 0 16,-12 8-1-16,-4 8 0 15,-2 5-2-15,-5 4-2 16,-1 7 0-16,-5-1-1 0,-3 9 1 15,3 0 3-15,-1 3-1 16,4 5 1-16,4 3 0 16,-1 1-1-16,5 2 2 15,3-1 0-15,0-5 0 16,-4-5 0-16,6-2 0 16,-1-2 0-16,1-2 0 15,4 3 0-15,1-8 2 16,2-2 0-16,5-3-1 15,4-3 1-15,0-1-1 16,0-5 4-16,1-3-33 16,1 1-38-16,-3-5-122 15,2 0-109-15,2-6 184 16</inkml:trace>
  <inkml:trace contextRef="#ctx0" brushRef="#br0" timeOffset="2521.097">14546 1324 582 0,'-2'-1'426'16,"2"0"28"-16,0 1-229 15,0 0-53-15,0 0-70 16,0 0-16-16,0 12 1 16,-2 6-4-16,-4 33-12 15,0-25-5-15,-6 7-9 16,1 2-2-16,-1 2-7 0,-6 1-5 16,2 2-12-16,-1 1-4 15,-4 1-10-15,6-1-4 16,1-3-4-16,4-4-1 15,5-11-3-15,3-2 0 16,5-4-1-16,3-1-1 16,6-4 0-16,4 0 0 0,3-12 1 15,4 0 0-15,9-5 2 16,4-8-1-16,10-6-1 16,3-6 0-16,-1-9 0 15,-6-3-2-15,-5 0 2 16,-3 2-1-16,-10 4 0 15,0 5 0-15,-12 6 2 16,-6 3-1-16,-9 9 0 16,-3 3-2-16,-9 5-5 15,-4 3-1-15,0 7 0 16,0 2 1-16,1 6 2 16,3 2 0-16,2 3 1 15,4 2 0-15,7 0 0 16,2 3 0-16,6-3 1 15,3-1-1-15,3-5 1 16,3 1 0-16,0-4-1 0,1-3 0 16,2 0-3-16,-1-6-17 15,-1-6-70-15,1-3-60 16,-3-15 88-16</inkml:trace>
  <inkml:trace contextRef="#ctx0" brushRef="#br0" timeOffset="2924.612">14305 1332 826 0,'-3'4'424'16,"3"-1"-132"-16,2-2-59 15,-2-1-77-15,0 0-27 16,13 0-27-16,12 0-9 16,33 5-32-16,-23 0-9 15,1-2-19-15,2 4-8 16,6-9-6-16,-2 0-4 16,-1-4 33-16,1 1-30 0,-10-3-4 15</inkml:trace>
  <inkml:trace contextRef="#ctx0" brushRef="#br0" timeOffset="3550.297">15383 1554 545 0,'5'-3'392'0,"-1"1"45"16,-1 0-124-16,-3 1-88 15,0 0-48-15,6-1-53 16,12-4-14-16,31-5-34 15,-31 11-14-15,7-1-22 0,1 2-10 16,2 3-16-16,6-3-4 16,-1-1-3-16,-2 1 0 15,-6 0 0-15,0-1-1 16,-5-1 13-16,-5 0-19 16,-2-2-174-16,-7 0-150 15,-6 6 188-15</inkml:trace>
  <inkml:trace contextRef="#ctx0" brushRef="#br0" timeOffset="3879.25">15319 1660 499 0,'-3'2'349'0,"1"2"45"16,-1-3-130-16,2-1-94 15,0 0-38-15,1 0-41 16,0 0 5-16,0 0 4 16,7 4 7-16,18 7 4 15,29 6-10-15,-25-13-2 0,3-2-3 16,-5-3-16-16,0-2-9 15,2-4-27-15,-3-2-15 16,8-1-17-16,-2 1-2 16,-4 0 8-16,-3 1-24 15,-7 5 7-15</inkml:trace>
  <inkml:trace contextRef="#ctx0" brushRef="#br0" timeOffset="5397.366">16057 1920 620 0,'-2'-2'343'0,"-4"1"-59"15,3 0-67-15,1 0-61 16,1 0-37-16,-1 0-44 15,1 0-16-15,0 0-24 0,0 0-5 16,1 0-2-16,0 1 1 16,0 0 6-16,2 1 1 15,7 4-4-15,4-2-3 16,31 26-4-16,-23-30 0 16,4-7-2-16,-1-7-1 15,7-10-6-15,3-8-4 16,4-12-5-16,3-7 0 15,0-1-3-15,-6-3 1 16,-7 2-2-16,-4 7-1 0,-9 6-2 16,4 4 1-16,-4 8-1 15,2 2 1-15,-4 7-1 16,-5 2 0-16,-4 8 0 16,-6 2 2-16,2 3 2 15,-4 3 2-15,0 3-2 16,0 5-1-16,0-2-1 15,1 4 0-15,-6 5 0 16,0 2-1-16,-5 7 0 16,2 3-1-16,-1 5 0 15,3-1 0-15,-3 8 0 16,-4 1 0-16,1 6 0 16,-7 2 1-16,3 1 0 15,3 1 0-15,-1-5 0 16,5-7 0-16,1-11 1 0,1-4 0 15,6-8 0-15,-1-2-1 16,4-7 12-16,0-4 3 16,3-5 1-16,-1 4 1 15,0 0-12-15,11-27-2 16,17-31-2-16,-6 25-1 16,0-3-1-16,7 3 0 0,-2-1-1 15,-1 4 0 1,5 5-1-16,3 3 1 0,5 4 1 15,1 3 0-15,1 6-1 16,-5 5 0-16,-4 7-4 16,-4 4 0-16,-7 5 0 15,-3 2-1-15,-9 3 4 16,-3-1 2-16,-2 3 3 16,-6-3 7-16,-3-1 4 15,-5 0 4-15,-8-2 10 16,-4 2 1-16,-7-3 7 15,-3-3-1-15,-4-1-2 16,-4-6-3-16,5 2-5 16,3-3-2-16,8-1-10 15,7 1-4-15,5-4-2 16,-1-1-1-16,6 1 1 0,0-4 0 16,3 2-2-16,4 1-2 15,4 1-3-15,6 2 0 16,-8 1-2-16,-2 1 0 15,-1 4-1-15,1-4 0 16,0 0 1-16,0 0 0 16,5 17 0-16,7 27 0 15,-9-21-1-15,-1 0 1 0,0 4 1 16,2-2 1-16,1 1 2 16,1-1 0-16,0-7 2 15,2 2-1-15,6-5 1 16,1-2 1-16,12-3 0 15,1-5 1-15,-1-5 0 16,4-1 1-16,-3-10 0 16,5-2-1-16,1-9-7 15,-1-1-37-15,1-5-101 16,-9-5 93-16</inkml:trace>
  <inkml:trace contextRef="#ctx0" brushRef="#br0" timeOffset="6744.792">17703 1438 606 0,'-7'1'359'15,"-1"2"-30"-15,0-3-79 16,-1 3-78-16,1 0-38 15,1-2-46-15,-1 0-5 16,0 0-5-16,-3-1-4 16,1 0-8-16,-1-1-5 15,-2-1-16-15,-1 2-7 16,-5 0-13-16,-2 4-6 0,-2-1-8 16,-2 1-2-16,-3 2-3 15,9-5-2-15,1 8 0 16,1-1 0-16,11-1 0 15,-8 5 0-15,3-3-2 16,4 2 1-16,-2 0-2 16,6 1 0-16,-1 0 0 15,-6 5 0-15,8-3 0 16,-4 3 0-16,2 4 0 16,0-3 0-16,0 4 0 15,-5-4 0-15,3 1 0 16,0 0 0-16,-5 0 0 15,7 2 1-15,-3-1-1 16,1 1 0-16,-1 1 0 0,-1-2 0 16,2-2 0-16,0-1 1 15,4-2-1-15,-1-2-1 16,0-1 1-16,-1-1 0 16,2-1-1-16,1 3 1 15,2-5 0-15,-1 3-1 16,2-4 1-16,3-2-1 15,-1 3 1-15,3-3 4 0,1 2-4 16,2-3 0-16,7 1 1 16,1-3-3-16,9-2 4 15,-2 0 1-15,1-2-1 16,-3-3 1-16,-3 2-1 16,4 1-2-16,-10-3 1 15,4 3-2-15,-4 0 1 16,-1 0 1-16,-3-2-1 15,-1 1 4-15,-3 1-16 16,-1-1-48-16,1 3-164 16,0 0 147-16</inkml:trace>
  <inkml:trace contextRef="#ctx0" brushRef="#br0" timeOffset="7477.846">17942 1552 1204 0,'6'-6'549'0,"-8"1"-250"15,1 1-51-15,4 3-98 16,-4 0-42-16,0 0-57 16,0 1-18-16,0 0-15 15,-1 0-4-15,-2 10-4 16,-1 6-1-16,-5 33-3 15,6-24-1-15,-5 10 0 16,-2 1 0-16,-7 4 0 16,-1 0 0-16,6-3-2 15,-5-5 1-15,1-5-1 16,3-4 1-16,-1-6-1 0,8-1 1 16,4-10 0-16,1-2 5 15,5-6 2-15,1-5 0 16,11-7 0-16,1-7-4 15,6-11-17-15,-1-8-6 16,0-8-12-16,4-3-7 16,-2 0 15-16,7 3 3 15,5 5 12-15,-2 4 5 0,8 8 0 16,-4 2 0-16,-5 6-4 16,-3 8 0-16,-8 4-2 15,-1 10-1-15,-7 4 1 16,-2 6 1-16,-6 12-1 15,-2 0 2-15,-7 10 7 16,-3 6 3-16,-8 2 6 16,-2 5 4-16,-3 5-3 15,-1-3 0-15,4 0-4 16,2-4-4-16,-1-12-1 16,5-1-1-16,0-11 1 15,3 0-4-15,1-7-1 16,1-2 2-16,4-3-1 15,-1-2-4-15,2-4-98 16,-1-4-80-16,2 3 109 16</inkml:trace>
  <inkml:trace contextRef="#ctx0" brushRef="#br0" timeOffset="7761.86">17961 1693 896 0,'-8'9'496'0,"3"-5"-82"16,-5-3-113-16,10 0-97 16,0-1-43-16,12-1-58 15,8 0-14-15,6-1-18 16,5-1-17-16,3 1-18 15,-1 1-4-15,-7 0-14 16,-5-1-8-16,-7-1-3 16,-3 1 1-16,-4-3-18 15,-1 2-71-15,-3-4 60 16</inkml:trace>
  <inkml:trace contextRef="#ctx0" brushRef="#br0" timeOffset="8655.353">18447 1379 534 0,'-10'-3'330'0,"4"5"-11"15,1-1-63-15,5 0-71 16,4 1-38-16,-4-2-46 16,0 0-10-16,12 0-16 15,7 1-13-15,31 9-17 16,-29-2-5-16,4 5-6 0,0-2-4 16,0 2-7-16,0-1-6 15,-1-5-5-15,-1 0 0 16,-1-5-2-16,0-1 0 15,-5-1-1-15,-2 0 0 16,-5-1-2-16,0 1 0 16,-8 2-6-16,-1 0 0 15,-1 3-2-15,-1-5 0 16,0 0 1-16,0 0 0 16,0 7 1-16,-3 8 1 0,-9 33 0 15,3-24 3-15,0 2 6 16,2 4 5-16,-2 2 10 15,-2 3 1-15,1 0-2 16,-3-1-3-16,2-2-6 16,-1-3-3-16,4-5-4 15,2-1-1-15,2-1-2 16,0-3-1-16,2-2-2 16,-4 0 1-16,3-5-2 15,0-1 1-15,-2-3 0 16,3 2-1-16,-2-4 1 15,2 0 1-15,0-2 3 16,1-2 3-16,-3-1 7 16,4-2-1-16,0 0-1 0,0 0-4 15,0-1-6-15,-5 2-1 16,-10 3 5-16,-31 11 6 16,27-3 11-16,-2-2 3 15,2 0 6-15,2 0-8 16,-3-4-1-16,3-1-4 15,3-3-6-15,-2-1 2 16,4-4-7-16,0-2 1 0,2-3 6 16,-1 0-18-16,7 3-49 15,-4-2 147-15</inkml:trace>
  <inkml:trace contextRef="#ctx0" brushRef="#br0" timeOffset="18029.645">19322 1471 317 0,'2'-3'223'0,"1"1"-19"16,-1 0-38-16,-1 1-19 16,2-1-34-16,2-2-14 15,1 1-16-15,-2 1-6 16,1 1-5-16,-3 0 11 16,-2 0-10-16,0 0-6 0,0 0-10 15,0-1-13-15,1 1-2 16,0 0 3-16,1 0-5 15,0 0 0-15,-2 1 4 16,0 0 3-16,0 0 9 16,-2 0 3-16,0 6 3 15,-4 1-6-15,-9-1-6 16,-40 23-6-16,24-28-17 16,-1 0-4-16,6-1-11 15,5 2-3-15,0-2-2 16,3 0-2-16,2 0-2 15,4 2-1-15,4 0-1 16,-1 0-1-16,2 1 0 16,0 1 0-16,1 0 0 15,1 0-1-15,-2 4 0 16,2-2 0-16,-2-1 0 0,0 4 1 16,-2 2 0-16,1 2 0 15,-1 4-1-15,1-3 0 16,1 1 0-16,0 0 0 15,1 3 1-15,0 3 0 16,6 2 3-16,-6-2 0 16,1 0 0-16,2 1 1 15,2-2-8-15,0 3 0 0,1 0 1 16,0-3 0-16,-9-3 4 16,6-2 1-16,-5-1-2 15,5 1 0-15,3-1 0 16,-5-3 0-16,3-3 0 15,-2 0 1-15,2-2-1 16,0 2 1-16,0 1-1 16,1-1 0-16,-3-1 4 15,4 0-2-15,0 1 0 16,-8-5 0-16,9 5-4 16,-1 0 2-16,6-3-3 15,2 3-1-15,-4-4 2 16,0-1-3-16,-2 0 3 15,-2-3 0-15,0 0 1 16,0 0 1-16,11 0 2 0,6 0 1 16,30-3 1-16,-30-1 1 15,6-1 1-15,-1 0 0 16,0 0 1-16,-1 1 1 16,-1 1-3-16,0 0-1 15,0 2-1-15,-1-1 0 16,-2 0 0-16,2 2 0 15,-4-1-1-15,-2 0 1 0,-2 0 0 16,-4 0 0-16,-5-1 0 16,5 0-1-16,-1-2 4 15,-1 2-28-15,2-3-97 16,-1-2-91-16,4 0 120 16</inkml:trace>
  <inkml:trace contextRef="#ctx0" brushRef="#br0" timeOffset="18493.279">19647 1498 943 0,'0'-10'466'16,"3"9"-147"-16,-3-1-88 15,1 2-98-15,-1 0-25 0,-1 0-41 16,0 0-3-16,-1 8 0 15,-3 11-9-15,-11 34-8 16,7-27-5-16,-3 8-13 16,-1-2-4-16,-3 4-9 15,-3-1-4-15,2-1-2 16,0-3 2-16,5-2-1 16,-2-3-2-16,2-7-1 15,4 0-7-15,-2-8 1 16,4 0 1-16,3-4-5 15,3 0 2-15,1-5-33 16,3 0-38-16,6-7-148 16,1-4-226-16,13-3 285 15</inkml:trace>
  <inkml:trace contextRef="#ctx0" brushRef="#br0" timeOffset="19268.644">19635 1522 469 0,'-11'-5'358'0,"3"5"72"15,1-4-124-15,4-1-84 16,2-1-48-16,2 1-67 15,1 3-17-15,-2 1-16 16,0 0 1-16,2-1 2 16,17-6-9-16,31-7-26 15,-25 15-10-15,4 6-11 16,4 2-4-16,0 0-6 16,-5 1-3-16,0-2-2 15,-5 4-1-15,-4-3-1 16,-1 0 1-16,-6 1 0 15,-7-4 1-15,0 1 0 16,-4 0 1-16,-6 2 1 16,-2 1 1-16,-9 2-1 0,-1 2-1 15,-4 0-2-15,-2 1-1 16,-10-1-1-16,-1 0 1 16,-3-3 1-16,-3-2-1 15,9-5 0-15,1-3 1 16,12-5 2-16,2-5-1 15,12-2-4-15,5-3-3 16,9-1-6-16,5 3 0 0,7 1 0 16,4 2 2-16,3 5 2 15,-1 4-1-15,2 6 2 16,-6 3 0-16,-3 8 0 16,-2 4 0-16,-4 4 2 15,-6 6-1-15,-4-1 1 16,0 3 1-16,-5 0 1 15,0-1 0-15,-1-2 0 16,-4-4 0-16,0 0 0 16,-4-4 1-16,-6-1 0 15,-3-5 3-15,-13-8 3 16,1 1 7-16,-7-5 12 16,-3-1 1-16,2-2 2 15,2-5-6-15,3 3-12 16,3-4-2-16,1 0-7 0,3 2 0 15,9-2-1-15,6 3-1 16,-3-4 0-16,7 2-2 16,2-6-10-16,-1-2-14 15,12-6-107-15,2-9-86 16,15-7 132-16</inkml:trace>
  <inkml:trace contextRef="#ctx0" brushRef="#br0" timeOffset="20265.098">20092 1402 635 0,'-3'5'319'0,"-1"1"-92"16,2-6-42-16,1 0-26 16,1-2-12-16,0 1-14 15,0 0 1-15,0 0-21 16,12 0-5-16,13-2-15 15,29-6-14-15,-23 9-31 16,-2 1-16-16,-1 5-21 16,-3 0-3-16,-2 1-3 15,-1-2 0-15,-1-3-1 16,0 3 1-16,-4-2-1 16,-1-3 0-16,-1 6-2 15,-3-1-2-15,0 3 0 16,-3 3 1-16,-4 0 1 15,-2 1 2-15,-3 4 0 16,-3 2 0-16,-3 2 1 16,0 3-2-16,-3 1 0 15,1 3 1-15,-1 1-1 0,-4 3 0 16,7 7 1-16,-6-3-1 16,5 4 1-16,2-8-1 15,-6-5 0-15,8-2-1 16,3-5 1-16,-5 0-1 15,2 0 0-15,2-3 0 16,-4-3 1-16,5 2 0 0,5-8 2 16,-6 0 1-16,0-4 1 15,0-2 1-15,-1-1 1 16,1 0 1-16,1 0-2 16,-1 0 0-16,0 0-2 15,0 0-2-15,0 0 0 16,0 0 0-16,-2 1 1 15,-7 8 0-15,-1 0 5 16,-32 25 7-16,30-30 14 16,-6-2 6-16,1-2 7 15,-1-3-3-15,-5 0-8 16,3-4-3-16,-2 1-10 16,3 3-4-16,5 0-7 15,-1 0-3-15,3 3-5 16,-2-1 2-16,0 1-2 15,1 1 0-15,3 1-1 0,2 0 0 16,5 0-1-16,3-2 8 16,5-1-36-16,-4 1-37 15,7-1-615-15,21 1 479 16</inkml:trace>
  <inkml:trace contextRef="#ctx0" brushRef="#br0" timeOffset="21384.472">20713 1102 398 0,'11'-33'273'0,"-17"28"7"16,2 1-54-16,0-1-79 16,-2 2-21-16,6 0-19 15,0 1-4-15,-1 2-8 16,0 0 0-16,0 0 1 15,0 0 1-15,0 0 0 16,0 0-6-16,-1 0-14 16,1 0-2-16,1 0-3 0,0 0-1 15,1-1-7-15,15-1-9 16,33-8-22-16,-26 4-10 16,-1 6-11-16,2-1-5 15,-2 2-4-15,1 5-1 16,-4 0 0-16,-2 3-1 15,-8 1 1-15,-4 0 1 16,-5 3 4-16,-3-3 0 0,-7 4 3 16,-4 0 0-16,-6-1-1 15,2 2 0-15,1-3-1 16,-1-1-1-16,6 2-2 16,-5-2-1-16,2 0 0 15,1 0 0-15,-6-3-1 16,3 1-1-16,2 0 1 15,-1-1-2-15,7-3 0 16,-2 2 1-16,4-4-1 16,5 1 0-16,0-2 0 15,2 0 0-15,0-2 0 16,0 0-1-16,0 0 0 16,0 0 1-16,0 0 0 15,0 0 1-15,0 0 3 0,3 1 1 16,17 3 9-1,33 3 7-15,-26-3 5 0,-4-1 2 16,5-1-4-16,2-2-4 16,6-1 0-16,6-1 2 15,-4-1 0-15,-4 1 1 16,-9-1-3-16,-4 3-1 16,-6 2 0-16,0-2-4 15,-2 0-3-15,-2-2-3 16,-5-1-3-16,-1 2-1 0,-2-1-3 15,-1 2-1-15,-2 0-1 16,0 0 2-16,0 0-15 16,-1-1-20-16,1 0-704 15,-1 0 540-15</inkml:trace>
  <inkml:trace contextRef="#ctx0" brushRef="#br1" timeOffset="36411.043">12283 8531 412 0,'0'-6'239'0,"0"1"-28"15,1-1-32-15,0 1-43 16,0 1-10-16,2-1-6 0,-2 0-1 15,-1 3 1-15,0 1-1 16,0 0-11-16,0 0-12 16,0 0-24-16,0-1-9 15,0 1-11-15,0 0-1 16,-1 0-5-16,0 0-3 0,-1 1-9 16,1 0-4-16,0 0-6 15,-3 19-2-15,-36 38-4 16,27-25-1-1,-1 8 2-15,-1-1-2 0,-1 2-7 16,3-1-3-16,0-7-6 16,4 3-1-16,0-8 3 15,1-4 2-15,6-7-1 16,-5-6 2-16,5-4 2 16,0-5 0-16,-2-1 0 15,4-1 1-15,0-1 0 16,0 0-1-16,0 0-1 15,0 0-2-15,6-10-2 16,4-9 0-16,18-38 0 16,-12 23-1-16,9-12 1 15,1-6-1-15,4-5-1 16,1 1 0-16,6 3-1 0,1-1-2 16,7 11-2-16,0 4-1 15,-6 3 0-15,-2 13 0 16,-8 6-2-16,-2 7-2 15,-8 14-4-15,-1 7-3 16,-9 13 3-16,-4 5 1 16,-5 12 8-16,-5-1 4 15,-4 4 3-15,1 0 1 0,1 2 0 16,-1 3 1-16,-4 1-1 16,0 0 0-16,1-2 0 15,-2-5 0-15,2-12 1 16,0-4 1-16,-3-9 1 15,0 2 0-15,1-5 0 16,0-3 0-16,1-6 3 16,4-2-1-16,-2-2 0 15,3 0-7-15,4-3-29 16,0-6-45-16,4-7-150 16,4 2 144-16</inkml:trace>
  <inkml:trace contextRef="#ctx0" brushRef="#br1" timeOffset="36774.539">12276 8586 706 0,'-15'0'421'16,"5"0"-85"-16,5-1-64 15,1 1-17-15,4-2-49 16,0 1-15-16,0 0-41 16,0-1-22-16,18-3-38 15,28-7-19-15,-14 9-17 16,3 0-4-16,-1 2-14 15,12-1-6-15,-6 1-14 16,-6 0-5-16,-8-1-3 16,-5 0 0-16,-6-2-5 15,-3-1-14-15,1-1-109 16,-2-1-98-16,9 3 131 16</inkml:trace>
  <inkml:trace contextRef="#ctx0" brushRef="#br1" timeOffset="37476.633">13353 8356 920 0,'0'-1'453'0,"0"0"-162"0,-1 0-37 15,0 0-86-15,0 1-36 16,0 0-45-16,-5 1-16 15,2 1-24-15,-1 0-4 16,2 8-4-16,-3-1 0 16,-21 29 4-16,24-27-1 15,2-3-2-15,1 0-3 16,4-8-5-16,1 0-2 0,-6-4-4 16,9-8-2-16,3 5-5 15,5-2-4-15,7-1-7 16,-11 1 0-16,-4-1-2 15,-2 1 2-15,-5 2 4 16,-1 3 1-16,-4-2 1 16,-3 2-1-16,-1 1-7 15,-1-2-3-15,-4 7-1 16,1 2-2-16,-1 1 0 16,2 1 0-16,4-2 0 15,1-2 1-15,3 1-1 16,1-1 0-16,1-2 7 15,1 0-11-15,0 0-73 16,0 0-66-16,0 0 81 0</inkml:trace>
  <inkml:trace contextRef="#ctx0" brushRef="#br1" timeOffset="38053.625">13287 8805 645 0,'3'-9'408'0,"-3"6"-5"16,1-1-89-16,-1 3-102 15,0-1-46-15,0 1-57 16,-1 0-19-16,-1 0-7 16,1 1 0-16,0 0-7 15,-6 3-7-15,-2 1-15 16,3-1-11-16,1 7-10 0,-28 26-3 15,29-27-6-15,-1-3 0 16,3 0-5-16,2 1-1 16,6-2-4-16,0 0-2 15,5-3-4-15,0 2-1 16,2-5 0-16,0-3 0 16,2-7 2-16,-10 0 0 0,8-5-2 15,-1-4 1-15,-2 5 0 16,5-6 0-16,-14 6-1 15,-3 2 0-15,-5 6-3 16,-8 3-1-16,1 6-1 16,-3 5 0-16,-3-2-1 15,4 8 0-15,0-1-1 16,4 1 0-16,7-2 11 16,1-3-16-16,7-5 269 15,5-1-196-15</inkml:trace>
  <inkml:trace contextRef="#ctx0" brushRef="#br1" timeOffset="39408.568">14912 8270 395 0,'8'-4'277'0,"-6"2"30"16,0-1-48-16,-3-2-59 15,0 4-17-15,0 0-38 16,0 0-21-16,0 1-37 15,0 0-15-15,0 0-3 16,0 0 6-16,-11 8 4 16,-6 1 2-16,-30 32-11 15,23-24-8-15,-8 3-16 0,0 8-6 16,-5 0-19 0,-2 6-5-16,4 6-8 0,1-1-3 15,10 6-1-15,3-2 0 16,8 2 1-16,1-1 2 15,8 0-2-15,4-4 0 16,2-5-2-16,7-5-1 0,-7-7 1 16,6 0 1-16,1-5-12 15,-3-5-47-15,9-1-130 16,-3-5 12-16,9-6 79 16</inkml:trace>
  <inkml:trace contextRef="#ctx0" brushRef="#br1" timeOffset="40306.076">15241 8416 795 0,'3'-5'451'0,"2"3"-93"0,-6 2-141 16,5-3-48-16,-5 3-72 16,0 0-20-16,0 0-16 15,0 0 2-15,-1 2 6 16,-5 10 2-16,3 2-9 16,-37 30-6-16,23-28-15 15,0-2-8-15,1 1-15 16,2-2-4-16,3-7 0 15,3 0 1-15,6-6 3 16,-2-5-3-16,10-3-9 16,3-7-3-16,6-2-6 15,8 0-2-15,2-3 3 16,3 0-4-16,3 0-1 16,-1 4 0-16,-1 5-3 15,-2 6 1-15,-3 9-1 16,2 6 0-16,-7 7 2 0,-2 3 2 15,-4 4 5-15,-3 0 1 16,-4 2 3-16,-1 2 1 16,-5-1 2-16,-7 4 1 15,-7 1 4-15,-5 1 0 16,-6 3 3-16,-1-6 0 16,-5 2 3-16,0-7-1 15,-8-9 0-15,-2 2-1 0,-1-9-3 16,4-1-2-16,6-4 0 15,2-4-1-15,10-6 0 16,1-5-1-16,10-3-6 16,3-2-2-16,-5-10-12 15,5 5-6-15,2-1-4 16,1 1-1-16,13 11 5 16,-3-1 1-16,7 4 6 15,4 4 1-15,-4 4 3 16,4 6 2-16,3 6 3 15,3 6 2-15,6 3 1 16,1 1 2-16,0 3 1 16,-1-5-1-16,-3-2 1 15,-2-8 0-15,-4-5 1 16,-1-1 1-16,-1-5 4 0,1-3-24 16,2-6-80-16,3-4-77 15,4-7 97-15</inkml:trace>
  <inkml:trace contextRef="#ctx0" brushRef="#br1" timeOffset="40914.757">15786 8171 731 0,'-1'-2'421'16,"2"1"-45"-16,3-3-64 15,-4 4-77-15,0 0-44 0,7 0-64 16,16 7-22-16,36 21-35 16,-25-2-12-16,-3 5-19 15,-3 3-8-15,-2 6-8 16,-6 0-2-16,2 4-3 16,-6 0 0-16,-9-5-1 15,-4 2 0-15,-13 2-1 16,-6 1-1-16,-4 7-3 15,1 1 0-15,-4-1-2 16,1-4-1-16,-6-7-2 16,-4-2 0-16,1-8 0 15,2-2 2-15,3-12 15 16,4-5-2-16,6-10 36 16,5-2-72-16,7-3 16 15</inkml:trace>
  <inkml:trace contextRef="#ctx0" brushRef="#br1" timeOffset="44667.895">16456 7840 386 0,'39'-39'211'0,"-29"29"-23"16,-3-3-3-16,1 2 8 15,-3 0 3-15,-2 2-2 16,1 2-3-16,-4-1-12 15,-2 4-8-15,6-2-14 16,-1 4-6 0,-4 0-15-16,1 1-15 0,0 1-34 15,-1 0-20-15,0 0-36 0,0 0-7 16,-8 18-8-16,-14 34-1 16,16-23-3-16,-2-1-1 15,6-2-5-15,-4-2-1 16,-1-3 0-16,2 0-2 15,-4-4 0-15,8 3-1 16,0-6 2-16,-5-1-1 16,6-1 1-16,3-4 2 15,-1-4-2-15,-1-2 7 0,2-4-27 16,-3 1-46-16,1 0 37 16,0 0-6-16</inkml:trace>
  <inkml:trace contextRef="#ctx0" brushRef="#br1" timeOffset="45627.621">17258 8513 433 0,'-1'-1'277'0,"0"-1"5"16,0 1-44-16,0 0-52 15,0 0-16-15,-1 0-25 16,1 0-8-16,0 0-20 15,0 0-8-15,0 0-11 16,0 0-6-16,0 0-7 16,1-1-2-16,6 2-9 15,23 4-5-15,31 4-13 16,-30-4-8-16,1-4-15 16,-2 0-5-16,-2-5-8 0,1-1-4 15,-1-1-5-15,-3-2-2 16,-4 4 0-16,-4 0-3 15,-9-1-1-15,-2 5-8 16,-5-1-30-16,-3 2-30 16,2 0-115-16,0 0-57 0,-8 4 140 15</inkml:trace>
  <inkml:trace contextRef="#ctx0" brushRef="#br1" timeOffset="46085.481">17150 8678 878 0,'-4'-2'432'0,"2"1"-156"0,2 1-20 16,0 0-70-16,0 0-19 16,0 0-15-16,0 0-6 15,5 0-21-15,9 0-15 16,2 2-34-16,30 11-14 15,-23-3-11-15,6 0-3 0,2 0 1 16,2-3 1-16,0-3 0 16,-14-6-5-16,-2 2-9 15,2 3-8-15,-5-1-13 16,8 6-4-16,-12-6 0 16,-8-2-3-16,5 0-2 15,-6-1 0-15,-1 0-21 16,0-1 1-16,0 1 8 15,0 0-3-15</inkml:trace>
  <inkml:trace contextRef="#ctx0" brushRef="#br1" timeOffset="47791.676">18667 8314 321 0,'33'-33'244'0,"-27"23"52"16,-1 5-38-16,1 2-46 15,-3-1-13-15,0 6-26 0,-2-2-22 16,-1 0-58-16,0 0-25 15,-1 0-27-15,0 0-1 16,0 0 19-16,-6 11 5 16,3 4-8-16,-38 32-9 15,27-27-18-15,-1-3-8 16,0 6-8-16,-1-9-3 16,0-4-1-16,1 1 1 15,3-7 1-15,2 3 0 0,4-4 2 16,3 0 4-16,4-3-5 15,0-5-3-15,0 4-9 16,0 0-4-16,5-3-2 16,16-10 1-16,34-31 0 15,-25 31 0-15,2-4-1 16,6 4-1-16,3 4 1 16,-4 3 0-16,-1 12-1 15,-7 4 0-15,-7 8 0 16,1 7 1-16,-18 6 2 15,-2-1 2-15,-14 3 4 16,-4 0 1-16,1 3 5 16,-7 4 3-16,-7 5 4 15,-7 2 0-15,-12 2 1 16,3-2-2-16,-6-9 4 16,-1-5 2-16,1-9 2 0,1-6 1 15,7-11-1-15,7-3-1 16,12-9 1-16,-4-9 0 15,12-4-5-15,1-6-7 16,8-4-10-16,4 1-5 16,0-3-5-16,3 4 0 0,3 5-1 15,5 3 0-15,10 7 0 16,-4 2-1-16,1 10 7 16,-2 4 2-16,2 12 8 15,11 7 9-15,7 3 5 16,3 6 3-16,-1 0-1 15,-3-6-2-15,-1-3-4 16,3-5-2-16,-1-10 0 16,2-3 0-16,3-5-2 15,-4-5 1-15,-2-8 10 16,-4-2-9-16,-2-7-91 16,4-1 12-16,7 0 21 15</inkml:trace>
  <inkml:trace contextRef="#ctx0" brushRef="#br0" timeOffset="62078.207">11950 10445 281 0,'2'-4'237'0,"3"0"56"16,-4-3-42-16,2 3-63 16,1-2-22-16,-1 1-27 15,-3 3-9-15,0-1-18 16,0 1 1-16,0 1-14 0,0 0-9 16,0 0-24-16,0 0-19 15,0 0-18-15,0 1-7 16,-3 6-3-16,-10 23-5 15,-14 40-4-15,14-27-3 16,0 7-5-16,-6-2 2 16,9-5-1-16,3-6 1 15,1-5-1-15,8-7-1 16,-3-7 2-16,-1-5 0 0,2-8 6 16,-2-1 4-16,1-9-8 15,-1-3-24-15,3-4-122 16,-1-8-123-16,9-6 159 15</inkml:trace>
  <inkml:trace contextRef="#ctx0" brushRef="#br0" timeOffset="62883.068">11904 10330 563 0,'-14'-4'353'16,"2"4"28"-16,2 0-131 15,3 0-66-15,2 0-42 16,2 1-76-16,3 0-26 15,0-1-29-15,0 0-7 16,14 1 16-16,11 4 12 0,43 7 16 16,-27-11 6-16,4-2-9 15,3 1-9-15,-8-1-13 16,5 1-6-16,-3 3-7 16,-4 1-2-16,-7 0 1 15,-5 1 1-15,-11 2-1 16,-11-1 0-16,0 3-3 15,-7-1 3-15,-6 4 1 16,0 1 1-16,-15 2-1 16,0-1-2-16,-12 2-3 15,3 0 0-15,-1-2-1 16,-2-1 0-16,9-3-1 16,-4-5 1-16,8-3-1 15,5-1-1-15,10-2 2 16,1-5 2-16,7 0-4 0,133-55-20 47,-115 57 15-32,1 4 2-15,-6 4 0 16,20 4-1-16,-8 8 1 16,-4 7-3-16,0 3 2 15,-9 3 2-15,1 3 1 16,-6 0 3-16,-4 3-3 0,1-1 2 15,-5-2-3-15,-5-2 2 16,3-2 0-16,-15-3 2 16,-2 1 3-16,-11-1 12 15,-5-2 10-15,-9-4 18 16,4-5 7-16,-8-7 7 16,2-5-6-16,2-7-10 15,-4-9-6-15,6-9-14 16,6-2-8-16,11-10-10 15,7 5-5-15,11-2-10 16,4 3-10-16,6 5-43 16,5 2-28-16,3 3-134 15,0-1-123-15,4 5 221 16</inkml:trace>
  <inkml:trace contextRef="#ctx0" brushRef="#br0" timeOffset="63600.577">12961 10333 951 0,'0'-2'428'16,"0"1"-215"-16,0 0-39 15,0 0-84-15,0 0-30 16,0 0-25-16,0 0 1 15,0 0 8-15,0 1 6 0,0 0 9 16,-1 0-1-16,0 4-4 16,-1 7-6-16,1-3-19 15,-1-3-8-15,1-1-13 16,0-3-3-16,1-1 0 16,0 1 2-16,0-1 5 15,1 0 2-15,5 3 1 16,-1-2 1-16,0-1-2 15,-3-1 0-15,3-1 0 16,-4 1 4-16,-1 0 5 16,0 0 0-16,0-1-2 15,0 1-4-15,0 0-9 16,0 0-3-16,-1 0-3 16,0 0-2-16,0 0 0 15,-6 0 0-15,2 1-2 16,-1 1 0-16,1 0-1 0,0 1-46 15,0 0-146-15,3-2-44 16,-2 5 121-16</inkml:trace>
  <inkml:trace contextRef="#ctx0" brushRef="#br0" timeOffset="64166.209">12912 10782 552 0,'4'-2'322'16,"3"-1"-68"-16,-3 0-70 16,3-3-31-16,-4 3-33 15,-1 1-6-15,-1 1 0 16,-1 0 3-16,0 0-5 16,0 0-9-16,0-1-19 15,0 1-11-15,-1 0-13 0,0 0-8 16,0 1-8-16,-6 1-10 15,-2 3-13-15,1 0-1 16,6-4-15-16,-4 8 1 16,3-4-3-16,0 1-2 15,2-2-1-15,-1 0 1 0,2-3 3 16,0 0 1-16,5 2 4 16,9 1 1-16,-4-4 3 15,27-14 3-15,-30 3 2 16,-2 1 0-16,-2 7 4 15,2 0 1-15,-6 4-1 16,0 0-1-16,0 0-10 16,-1 0-5-16,1 0-4 15,-11 6-1-15,4-2 0 16,-31 22 10-16,33-22-59 16,2-2 103-16,4-1-51 15</inkml:trace>
  <inkml:trace contextRef="#ctx0" brushRef="#br0" timeOffset="70612.384">14505 10310 190 0,'0'-2'156'0,"0"1"40"16,0 0-24-16,3-2-33 15,0 1-10-15,-2 1-21 16,0 0-8-16,1 0-14 15,0-4-5-15,-2 4 4 16,3-4 0-16,-2 3 6 16,3-1 5-16,-3 2-4 15,-1 0-6-15,0 0-14 16,0 0-12-16,0 0-14 16,0 0-1-16,0 0 1 15,-1-1 1-15,0 1-3 16,-4 1-7-16,-17 7-15 15,-33 17-7-15,23-5-8 16,-4 3-2-16,0 7-3 16,4 2-2-16,5 9-1 0,2 5 0 15,7 1 0-15,2 6 0 16,4-6 1-16,5-3-1 16,3-4 1-16,3-5 0 15,2-6 0-15,6-2 0 16,2-5-1-16,2-3-1 15,4-3 2-15,0-4 1 16,3-4-21-16,-2-2-43 0,6-4 43 16</inkml:trace>
  <inkml:trace contextRef="#ctx0" brushRef="#br0" timeOffset="72099.66">14766 10749 1131 0,'-3'0'64'0,"3"-1"17"16,0 1 64-16,-1-2 2 15,0 1-7-15,0 0-27 16,0 1-15-16,1 0-34 16,0 0-15-16,0-1-18 15,0 0-8-15,-1 1-12 16,0 0-3-16,0 0-1 15,0 0-2-15,0 0 0 16,0 0-1-16,-1 0 1 16,1 0-1-16,0 0 2 15,-1 6-1-15,0-2-1 16,0 0 0-16,-1 2-1 16,2-1-1-16,0-1 0 15,0-1 0-15,1 1 0 16,0-2 0-16,0 3 1 0,0-3 0 15,0 0 4-15,0-2 7 16,0 0 15-16,5 2 5 16,2-1 1-16,2-1-4 15,-2-2-11-15,-4 0-2 16,0 0 0-16,-2 1 4 16,-1 0 3-16,0 0 0 15,0 0-6-15,0-1-6 16,0 1-10-16,-1 0-1 0,0 0-1 15,0 0 0-15,0 0 0 16,0 1 0-16,-5 0-1 16,1 1 0-16,3-1 0 15,-1 0-2-15,2 0 0 16,0 1 0-16,-4 5 0 16,-1 2 1-16,3-2 1 15,1 0 0-15,1 0 0 16,1-2-1-16,1 1-6 15,-1-5-40-15,0 0-129 16,12 5 120-16</inkml:trace>
  <inkml:trace contextRef="#ctx0" brushRef="#br0" timeOffset="73994.519">15529 10359 458 0,'3'-3'269'0,"2"-1"-32"0,-2 1-27 16,1 0-54-16,-4 2-15 15,0 0-24-15,1-1-14 16,-1 1-29-16,0 0-8 16,0 0-17-16,0 0-1 15,0 0 8-15,0 1 7 0,0 0 7 16,0 0-1-16,0 0-10 16,-1 0-5-16,0 0-8 15,-4 7-2-15,-4-1-14 16,-10 2-6-16,-31 24-12 15,25-29-2-15,-5 0-2 16,4-2 0-16,0-1-2 16,2 0 1-16,6-2 0 15,4-2-1-15,4 1-1 16,2 1 0-16,5 1-1 16,0 1-1-16,3 0 0 15,-1 0 0-15,-1 0-3 16,2 0-2-16,0 0-2 15,0 0 1-15,0 0 1 16,0 0 2-16,-1 0 1 16,0 5 0-16,0 2 0 0,-1 2 0 15,0 0 0-15,0-1 1 16,-2 2-1-16,-9 30 0 16,8-26 1-16,-3 0-2 15,-4 0 0-15,4 1 1 16,0 0-1-16,1-2 1 15,2-2 0-15,0-4-1 16,4-3 0-16,1-1-2 16,0-2 0-16,0-1-2 15,0-1 4-15,0 0 0 0,0 0 2 16,0 0 2-16,10-2-3 16,2-2-1-16,30-10-1 15,-29 11 1-15,2-2-1 16,1 5 0-16,0-1 0 15,2 2 0-15,3 4 1 16,1 2-1-16,-1 1 1 16,-4 3 0-16,0 3 0 15,-5 3 0-15,0-2 0 16,3 1 0-16,-5 4 0 16,4 1 0-16,-9-1 0 15,-1 1 1-15,-6-1 1 16,-7-2 1-16,3 2 2 15,-9-2 0-15,1-1 3 16,-4-4 1-16,-5-2 15 0,1-4 7 16,-6-5 9-16,3 4 3 15,-3-4-8-15,0-1-4 16,5-2-9-16,2-4-3 16,2-1-7-16,1 1-4 15,4-3-2-15,3 0-2 16,4-4-3-16,2 2-1 15,3 1 1-15,0 2-22 0,3 2-64 16,2 1-51-16,5-1-164 16,4-1 186-16</inkml:trace>
  <inkml:trace contextRef="#ctx0" brushRef="#br0" timeOffset="74700.183">15746 10164 522 0,'-6'2'332'15,"-2"1"-32"-15,10 0-109 16,-4-2-38-16,2 5-37 16,0-6-7-16,0 0 11 15,0 0 9-15,0 0 1 0,5 4-8 16,23-1-30-16,10 24-18 31,-20-14-30-31,1 2-7 0,30 22-15 0,-4 2-2 16,-4 8-6-16,-21-12 2 15,-6 6-6-15,0-1 2 16,-5 3 2-16,-3 4 1 0,-10-2 8 16,-3 2 0-16,-6-3 4 15,-2-4-2-15,-1-3 0 16,-7-7-1-16,-2-7-5 16,-4-1-1-16,-3-9-1 15,2-5-1-15,3-8 16 16,2-5-17-16,7-8-6 15</inkml:trace>
  <inkml:trace contextRef="#ctx0" brushRef="#br0" timeOffset="81220.471">16266 9937 655 0,'-1'-1'338'16,"0"0"-98"-16,0 0-42 0,0 0-68 16,-1 0-21-16,1 0-25 15,1 0-9-15,0 0-17 16,-1-1-5-16,0 2-6 15,0 0 2-15,0 0 3 16,0 0 2-16,0 0-3 16,0 0-4-16,0 0-8 15,-1 0-2-15,1 0 0 16,0 0 3-16,0 0 9 16,0 0 5-16,1 0-1 15,0 0-6-15,13-1-17 16,10-3-9-16,33-8-14 15,-29 5 0-15,2 4-4 16,-5 1-1-16,-10 2-1 0,-1 0 0 16,-6 4 0-1,-5 1 0-15,5 2 3 0,-8 2 0 16,-4 3 3-16,-5 1 1 16,-5 1 1-16,3 5 2 15,-6 0-1-15,6-1-1 16,-7 2-3-16,-3-5 0 15,3 1-2-15,-3-1 0 16,5-3 0-16,-1 1 1 0,4-2-2 16,-3-2 2-1,3-1 0-15,6-2 0 0,0-3 2 16,6 0-2-16,-2-2 1 16,1 0-1-16,2-1-1 15,1 0 2-15,0 0-1 16,0 0 0-16,0-1 0 15,0 1-1-15,0 0 0 16,0 0 1-16,0 0 1 16,0 0 2-16,0 0 4 15,0 0 3-15,2 0 3 16,14 5 2-16,33 14 7 16,-21-14 1-16,10-1 2 15,-1-2-2-15,1 2-7 16,-6 1-3-16,-4-1 4 15,-8-2-1-15,0-2 1 0,1 1-2 16,-7 0-6-16,2-1-1 16,-4 0-7-16,-3 1-2 15,-3-4-1-15,0 3 0 16,-3-1 4-16,3-3 0 16,-4 1-1-16,-2 2 1 15,0 0-2-15,0 0-7 16,0 0-37-16,0 0-25 0,0 0-122 15,0 0-270-15,0 0 310 16</inkml:trace>
  <inkml:trace contextRef="#ctx0" brushRef="#br0" timeOffset="92430.545">17256 10579 506 0,'0'0'289'0,"0"0"-40"16,0 0-41-16,0-1-57 0,0 0-19 15,0 0-23-15,0 0-9 16,0 1-14-16,0-2-4 16,0 2-8-16,0 0-1 15,0 0-5-15,0 0-5 16,0 0-2-16,0 0-3 15,0 0-10-15,0 0-5 16,0 0-15-16,0 0-6 16,0 0-3-16,0 0 1 0,0 0 13 15,2 0 4-15,18 5 5 16,27 3-2-16,-26-8-12 16,5 3-6-16,-5 0-8 15,-3 0-2-15,2 2-4 16,-2-3-3-16,-2-1-1 15,2 1 0-15,-3-2 0 16,-2 1 1-16,-3-1 1 16,2-1 0-16,-8 0 1 15,2-3 1-15,-1-1-1 16,-2 0 10-16,-1-2-41 16,-2 3-30-16,0 1-116 15,-6 2-120-15,5-1 186 16</inkml:trace>
  <inkml:trace contextRef="#ctx0" brushRef="#br0" timeOffset="92933.673">17179 10789 616 0,'-2'-1'381'16,"2"-1"-65"-16,0 1-88 15,0 0-34-15,0 0-55 16,0 0-7-16,0-1-16 16,0 2-4-16,4 0-8 15,7 2-3-15,5 0-5 16,26 3-3-16,-20 0-5 16,3-1-6-16,0 1-15 0,4 2-8 15,-4-4-19-15,-2-2-8 16,-1-1-6-16,-1-2-4 15,-6-1-2-15,-5-1-2 16,4 0-6-16,0 2-2 16,-3-1-2-16,5 2-1 15,-11-3 3-15,0 0-1 16,-1 1-4-16,-4 1-16 16,1 2-70-16,-2 0-76 15,1 0-221-15,0 0 237 0</inkml:trace>
  <inkml:trace contextRef="#ctx0" brushRef="#br0" timeOffset="126948.965">18620 10792 353 0,'-1'-1'201'16,"-3"-2"-41"-16,-1 0-81 15,0-2-35-15,1 2-24 16,-1 0 6-16,-1 1 21 16,0-2 11-16,0-1 29 15,-2 1 10-15,1 0 9 16,1 2 4-16,-5-1-5 15,0 1-1-15,-26-2 9 16,27 5 7-16,5 0 15 16,2-1-4-16,-1 3-15 15,3-3-12-15,0 0-28 16,-1 0-12-16,1 0-18 16,0 0-9-16,-2 4-10 15,2-4-1-15,0 0-5 16,0 0 0-16,0 0 3 0,-1 1 1 15,1 1 0-15,1 2-2 16,0-4-3-16,0 0-3 16,0 0 4-16,0 0 3 15,0 0-1-15,6-1 0 16,-1-2-8-16,3-1-3 16,-6 2-4-16,1-2-2 0,-3 3 0 15,0 0 0-15,0 0-2 16,0 0 0-16,0 0-3 15,0 1 0-15,0 0 0 16,0 0 1-16,-1 0-1 16,0 0 0-16,0 0 0 15,0 1-1-15,0 0 1 16,0-1-1-16,1 0 0 16,0 0 0-16,0 0 5 15,0 0-12-15,0 0-95 16,0 0-78-16,9 0 104 15</inkml:trace>
  <inkml:trace contextRef="#ctx0" brushRef="#br0" timeOffset="128291.623">19139 10394 276 0,'6'-4'203'16,"0"-2"2"-16,25-27-21 16,-28 29-9-16,-3 4-18 15,0-1-5-15,0 1-17 16,0 0-8-16,0 0-5 16,0 0-6-16,0 0-18 15,0 0-13-15,0 0-32 16,-1 0-14-16,0 0-9 0,0 0 3 15,-2 4 0-15,-5 8 0 16,-1 2-11-16,-19 28-3 16,19-28-8-16,-1-2-2 15,3-3 1-15,1-3 0 16,2-3 5-16,0-3 5 16,3-2-1-16,0 1 0 15,0-1-7-15,1 0-5 16,0-14-6-16,2-28-2 0,4 33-6 15,1-1-2-15,6 3-2 16,0 4 1-16,7 0 0 16,2 3 2-16,8 4 1 15,-2 2 3-15,5 1 1 16,-3 2 0-16,-6-2 1 16,-1 5 0-16,-4 2 1 15,-3 1 0-15,-1 6 0 16,-2-1-1-16,-4 8 1 15,-6 5 0-15,-6 10 1 16,-8 2 2-16,-6 3 2 16,-4-5 1-16,-8-7 3 15,4 0 1-15,-11-9 8 16,1-5 3-16,-1-6 9 16,0-5 3-16,7-9-1 0,3-3-1 15,6-8-5-15,1-5-3 16,3-4-9-16,3-4-5 15,5-1-8-15,4-3-4 16,4 4-3-16,1 7-2 16,2 3-4-16,3 7-2 15,2 7-1-15,-1 1 1 0,5 10 6 16,1 3 3-16,0-1 4 16,2 3 1-16,2 0 1 15,3 0-1-15,3-2 0 16,1 2 1-16,-1-8 0 15,1-1 1-15,-2 1 2 16,-3-6 1-16,-2-2 1 16,-1-1 0-16,-1-4-19 15,1 1-28-15,6 1-72 16,-5-2-58-16,8 2-255 16,1-1 277-16</inkml:trace>
  <inkml:trace contextRef="#ctx0" brushRef="#br0" timeOffset="129235.599">20185 10279 903 0,'1'-6'447'0,"-1"1"-147"15,0 3-51-15,-1 1-75 16,0 0-37-16,0-1-40 16,0 1-7-16,0 0-5 15,-10 1-2-15,-2 0-8 16,-30-1-6-16,21 2-7 16,-2 0-7-16,-6 2-14 15,0 2-8-15,-1-5-13 16,0 0-5-16,5 4-6 15,1-4-2-15,7 6-3 0,2-1-2 16,6 0 0-16,2 0 0 16,-3 1 0-16,8-2 0 15,-3-1-2-15,1 3 1 16,3 0-1-16,-5 2 0 16,4 0 0-16,-1 1-1 15,1-2 1-15,1 1 0 0,-2 2 0 16,0-3 1-16,-3 3 0 15,-1 0-1-15,3 1 1 16,-3 0 1-16,0-2-1 16,0 0 0-16,0-3 0 15,2-2 0-15,2 2 0 16,4-4-1-16,3-2 0 16,-3 0-1-16,0 0-2 15,0-1 0-15,0 0-2 16,15 0 0-16,31 0 0 15,-23 0 0-15,1 1 1 16,-4 0 0-16,6-3 1 16,1 2 1-16,2 0 1 15,5 1 1-15,-6 7 0 16,-2 1-1-16,-4 7 0 16,-5 5-1-16,-6 0 0 0,-2 4 1 15,-6 4 1-15,-3 2 1 16,-8 3 0-16,-1 0 1 15,-5-2 1-15,-2-1 0 16,-3-3 0-16,-3-2 1 16,-1-2 4-16,-3-4 2 15,-5-6 16-15,-2-7 9 16,7-6 4-16,0-2 3 0,-2-11-10 16,3-3-8-16,-6-9-6 15,1-5-5-15,4 2-8 16,3 2-5-16,2 6-14 15,4 7-15-15,5 7-58 16,3 1 308-16,5 15-183 16</inkml:trace>
  <inkml:trace contextRef="#ctx0" brushRef="#br0" timeOffset="130631.355">21445 10253 332 0,'5'-4'243'16,"-2"3"28"-16,-1 0-36 16,-2 0-69-16,0 0-21 15,0 1-18-15,0 0-5 0,0 0 7 16,-1 0 7 0,0 5 2-16,-1 11-2 0,-8 32-16 15,1-24-16-15,-3 3-33 16,0 7-15-16,-5 8-29 15,0 4-9-15,7 7-10 16,3-2-1-16,6-4-2 16,0-4 1-16,-4-11 1 15,-1-4 1-15,-1-9 2 16,-3-4 1-16,6-6 3 16,-1-7 5-16,0-2 8 15,4-2 0-15,0 1-4 16,0 0-6-16,-5-17-10 15,-6-30-4-15,12 22-6 16,5-2-3-16,-3-5-8 16,-1-1-1-16,-2 2 2 15,1 0 3-15,-8 4 7 0,2 5 0 16,-8 9-2-16,-11 3-1 16,1 11-3-16,-9 2-1 15,-4 10 0-15,0 3 2 16,2 3 0-16,1 6 2 15,5-3 2-15,4 2 0 16,5 1 0-16,5-4-1 16,9 5 1-16,1-5 0 15,8-3 4-15,6 2 0 0,10-1 2 16,6-2 2-16,2-3 1 16,8 1 1-16,5-9 0 15,0 0 1-15,5-3-3 16,-6-2 2-16,-14-1 1 15,-4-3 1-15,-6-4 5 16,-9-2-7-16,7-3-54 16,-11 0-56-16,-2-2-192 15,10 5 184-15</inkml:trace>
  <inkml:trace contextRef="#ctx0" brushRef="#br0" timeOffset="131218.011">21649 10460 636 0,'-2'0'398'16,"-2"0"-46"-16,4 1-140 16,0-1-28-16,0 0-62 15,0 0-19-15,0 0-19 16,9 4-9-16,11 5-26 16,32 8-10-16,-30-16-14 15,1-2-4-15,-7-3-4 16,-3-4 2-16,-2-3 0 15,-1 2 0-15,-1-4-3 16,2 3-2-16,-4-1 6 16,-2 1 3-16,-2 1 14 15,-7 2 2-15,-4 5-8 16,-3 0-4-16,-5 4-19 16,5 3-4-16,-6 1-3 0,3 5-1 15,-7 2 0-15,-5 3 0 16,-2 3 1-16,-3 3-1 15,7 0 1-15,3 3-1 16,5 2 1-16,4 0-1 16,5 2 0-16,2-2 0 15,5-4 1-15,4-4 1 16,4 0 1-16,6-3 0 0,3 0 0 16,3-3 1-16,4-8 2 15,4 1 2-15,0-6 4 16,-3-2-5-16,3-7-110 15,-4-4 127-15,12-10-47 16</inkml:trace>
  <inkml:trace contextRef="#ctx0" brushRef="#br0" timeOffset="132650.671">22363 10403 335 0,'1'-1'215'0,"9"-2"-21"16,-2 2-16-16,-5 0-6 15,-1 0 12-15,0 0 7 16,-2 0-6-16,0 0-14 16,0 0-41-16,0 0-27 15,0 0-35-15,0-1-9 0,-1 1-10 16,0 1-5-16,-3 0-9 15,-13 5-5-15,-30 18-8 16,27-10-4-16,-1 7-3 16,-8 0-4-16,3 6-4 15,-1 0-1-15,3 6-2 16,4-4-1-16,2 2-1 16,5 4 0-16,8-7-1 15,4-1-1-15,6 2 1 16,7-7 0-16,6-3 2 15,7 2 1-15,0-8 3 16,0-3 0-16,3-4 5 16,-7-7 1-16,10-6 1 15,-1-9 1-15,4-7-2 16,3-3-3-16,-4-10-4 16,-4-2-1-16,-2-4-4 15,-3 0 1-15,-4 7-2 0,1 3-1 16,-3 10-1-16,-1 4 0 15,-2 6-2-15,-3 6-2 16,1 4 1-16,-2 0-1 16,-1 3 2-16,0 1 1 15,3 3 1-15,-4-1 0 16,0 6 0-16,1 1 0 16,-3 3 1-16,0 1 0 0,-1 1 1 15,-3 1 1-15,-4-1 0 16,4 6 0-16,0-2 1 15,-3 3 0-15,-2-5 2 16,-6-1-1-16,-6 0 1 16,2 0-1-16,2 3 0 15,1-5-2-15,-1 1 0 16,5-1 0-16,-3-3-1 16,2 1 1-16,6-3-1 15,2-2 0-15,8 1 0 16,4-3 2-16,6-4 2 15,-3-2 1-15,3-8-1 16,1-2 0-16,4-1-1 16,8-3-1-16,2-4 2 15,6 2-1-15,-1-9 1 0,2-2 0 16,0-4 1-16,-2-3-1 16,-3-1 2-16,0 2 1 15,-6 0 2-15,-7 1 2 16,-14 5-2-16,-8 5-2 15,2 9-6-15,-7 4-3 16,0 10-2-16,-10 0 1 16,-16 7 4-16,1 3 5 0,-3 7 2 15,6 2 1-15,3 6-1 16,5 2 1-16,1 0 4 16,3 6 2-16,9 0 2 15,0-1 1-15,6-3-2 16,3-4-1-16,6-4-5 15,4-4 0-15,2-4-2 16,3-3-2-16,0-4 0 16,0 0-2-16,0-10-29 15,0 0-32-15,3-5-94 16,2 1-80-16,0-6 141 16</inkml:trace>
  <inkml:trace contextRef="#ctx0" brushRef="#br0" timeOffset="134068.737">23802 10455 698 0,'-5'-5'434'0,"5"1"28"16,-6 2-162-16,-4 0-88 15,-3-1-29-15,-2 2-51 16,1 1-17-16,3 2-24 16,-4 1-10-16,-10 3-25 15,2 2-12-15,-9 7-18 16,-2 2-5-16,4 7-9 15,-4-2-3-15,8 1-3 16,7 2-2-16,6-1-1 16,6-2 0-16,5 1-1 15,2-6-1-15,2 0 0 16,5-5-1-16,4-4-1 16,2 3-1-16,4-9 2 15,2 4 1-15,4-6 3 0,-4-11 1 16,8 0-9-16,3-7-9 15,-3-8-12-15,6-4-3 16,-10-13 8-16,2 0 6 16,-2 3 9-16,-2 9 2 15,-5 12 0-15,-5 7-1 16,-6 9-7-16,-8 3-2 16,-1 5 1-16,-5 4 3 0,-3 7 8 15,1 4 0 1,-1 3 1-16,0 1 0 0,8 0 0 15,-2-1 0-15,6 0-1 16,2 1 0-16,-4-5 0 16,8 5 0-16,0-6-2 15,3-2 1-15,6-3-1 16,0-6 3-16,4-6 3 16,1-8 3-16,6-4-1 15,4-5-3-15,1-9-2 16,1-5 0-16,9-13 0 15,4-2 0-15,6 4-2 16,-1 8-2-16,-13 9-1 16,2 6 1-16,-9 10 0 15,-1 0 1-15,1 8-2 16,-8 1-1-16,-7 5-1 0,-2 1 1 16,-4 6 1-16,-2 1 2 15,-3 5 3-15,-2 4 1 16,-5 3 2-16,-3 2 0 15,-6 0 1-15,-1 1 1 16,-3-2 4-16,-7-4 2 16,-1-3 6-16,0-3 2 15,1-6 0-15,-4-3 1 0,4-6-4 16,-2-2-1-16,2-6 0 16,5-3 0-16,-8-8-2 15,5 0-1-15,-2-5-5 16,2 2-2-16,6 2-5 15,0-2 0-15,3 8-4 16,3 4 0-16,2 5-2 16,2 4-1-16,3 0-3 15,0-1 0-15,1 0-1 16,0 0-1-16,1 0 2 16,0 9 0-16,2 2 1 15,2 1 0-15,28 27 3 16,-9-23 0-16,8-1 3 0,4 0 1 15,5-3 2 1,0-3 1-16,1-4 2 16,1-7 0-16,7-2 2 0,2-1-1 15,3-5 1-15,3-2 0 16,-4-1-2-16,-3-1 1 16,-6-1 1-16,-10 0 1 15,-11-7 4-15,-2-1 2 16,-8-5 2-16,-1 3-1 0,-2 0 9 15,-3 1 2-15,-5 4 2 16,1 4 1-16,-3 6-12 16,-3 1-6-16,-2 6-8 15,-5 2-2-15,-4 3-3 16,-1 5 2-16,-2 6 2 16,-5 2 2-16,-2 8 0 15,-3 3 1-15,0 5-1 16,6 1 1-16,7 0-1 15,4 2 1-15,4-7 0 16,6 1 1-16,12-5 2 16,7-4 1-16,8-4 2 15,4 0 0-15,-2-9-3 16,4 0 0-16,-3-10-2 16,1-4-7-16,4-6-23 15,-5-4-28-15,5-1-56 0,-3 2 273 16,-7-3-145-16</inkml:trace>
  <inkml:trace contextRef="#ctx0" brushRef="#br0" timeOffset="135305.657">25735 10064 653 0,'14'-10'363'16,"-2"4"-71"-16,-6 1-43 16,-4 3-64-16,1 1-37 15,-4 1-45-15,0 0-20 16,0 0-20-16,-8 19-4 0,-22 37-8 15,15-23 0-15,2 7-11 16,-6 5-4-16,2 1-7 16,-5 2-4-16,-9-2-8 15,-3-1-4-15,-3-1-3 16,5-2-1-16,7-4 1 16,2-5-1-16,8-9 3 15,-1-8 2-15,6-6 6 16,4-6 4-16,0-6-1 15,6-3-3-15,2-15-7 16,7-2-9-16,4-10-4 16,4-5-2-16,10 2-2 15,1 0 0-15,9 4 0 16,2 4 0-16,2 4-3 16,-1 5-2-16,-3 9-1 15,-2 3-1-15,-6 8 1 0,0 5 0 16,-6 8 2-16,-3 3 1 15,-6 5 2-15,-3 1 4 16,-6 3 2-16,-3 1 2 16,-2 0 2-16,-7 2-1 15,-2-1 1-15,-3-1 0 16,-5-3 3-16,-5-6 1 16,0-7 0-16,-7-2 3 0,3-4-2 15,0-1 1 1,-14-3 8-16,2-2 2 0,-2-6 6 15,3 3 0-15,12-7-4 16,4 3-5-16,8-6-10 16,4-3-4-16,6-1-6 15,4-4-16-15,2 1-47 16,0-2-35-16,5-4-128 16,-1 3-104-16,3 14 210 31</inkml:trace>
  <inkml:trace contextRef="#ctx0" brushRef="#br0" timeOffset="136158.828">26116 10367 976 0,'-7'-4'446'0,"2"5"-201"16,2 3-41-16,4 3-59 16,-1 1-23-16,-6 4-26 15,-4 2-7-15,-2 3-18 16,-3 2-7-16,5 4-17 15,-3-1-9-15,4 1-13 16,7-1-6-16,1-8-8 16,6 2-2-16,3-5-3 15,2-5 2-15,10-1-1 16,-2-4 3-16,5-5-2 16,1 2-1-16,-4-11-7 15,2-1-4-15,5-9-8 16,0-7-1-16,3 0 4 15,1-2 5-15,-6 0 4 16,-2 6-2-16,-6 8-4 0,-4 5-1 16,-7 13-13-16,-5 1 1 15,-5 11 2-15,-6 5-1 16,-5 9 12-16,-3 5-1 16,0 14 2-16,-4 1 0 15,0 9 2-15,1 3 0 16,1-1 2-16,3 3 1 15,-2-9 0-15,-1-1 0 16,0 1 1-16,2 0 1 0,-2 2 1 16,0-2-1-16,-7-3 3 15,-4-5-1-15,-4-5 0 16,-3-1 0-16,3-7 0 16,5 1 2-16,0-9 3 15,4-4 3-15,-2-11 2 16,4-5 2-16,5-7-1 15,-1-7-2-15,7-9-3 16,2-5-5-16,9-5-5 16,4 0 0-16,8-4-3 15,4 2 0-15,8-2 1 16,4-3-2-16,11 1 13 16,2 2 13-16,8 4 17 15,7 6 9-15,3 11-1 16,-2 1-9-16,-7 8-15 15,-6 1-7-15,-3 4-9 0,0 2-3 16,-2 3 0-16,-3 1-1 16,-7-3 0-16,-4-1 0 15,-2-3-4-15,-1-5-6 16,-2-3-75-16,2-2 385 16,-5-1-247-16</inkml:trace>
  <inkml:trace contextRef="#ctx0" brushRef="#br0" timeOffset="137243.92">27284 10023 870 0,'30'-31'420'0,"-29"29"-156"16,0 1-34-16,-1 1-93 15,0 0-32-15,-1 0-52 16,0 0-13-16,-2 11-2 15,-6 12-8-15,-15 36-10 16,8-25-3-16,-5 5-5 16,-4 1-2-16,0-4 0 15,0-3-1-15,5-6 0 16,6-3 2-16,2-9 2 16,4-3 1-16,4-6 7 15,-1-4 1-15,5-6-1 16,0-5-2-16,2-7-7 0,3-1-4 15,1-3-5-15,5 5-3 16,2 2-3-16,-3 2-3 16,2 7-3-16,-1 1 1 15,-3 9 3-15,2 2 2 16,2 5 6-16,1 2 1 16,5 1 1-16,2 2-1 15,6-3 1-15,-1-4 0 0,2-2 0 16,3-1 3-16,3-8 2 15,2-3 0-15,1-3-53 16,4-5-48-16,-9-2-132 16,-4 1 131-16</inkml:trace>
  <inkml:trace contextRef="#ctx0" brushRef="#br0" timeOffset="137617.77">27783 9889 1041 0,'-8'10'473'16,"0"18"-232"-16,-1 0-38 15,-3 17-69-15,-3 7-47 16,-1 11-41-16,-3 2-10 0,0-1-9 16,-4-7-4-16,3-5-7 15,-3-1-2-15,-4-3 1 16,4 1 0-16,-7-5 1 15,1-2 1-15,4-16-13 16,4-7-27-16,12-10 6 16,2-8 2-16</inkml:trace>
  <inkml:trace contextRef="#ctx0" brushRef="#br0" timeOffset="140144.462">21219 8471 547 0,'-3'-2'312'0,"-2"1"-47"16,3 0-38-16,1 0-56 15,1-1-26-15,0 1-35 16,0 0-13-16,0 0-9 15,0 0 0-15,0 0-5 16,0 0-3-16,0 1-20 16,-1 0-9-16,0 2-10 15,-7 18-4-15,-19 33-9 16,10-17-4-16,-6 4-11 16,5 6-3-16,-2 0-3 15,3-4 1-15,7-6 1 16,-1-8-1-16,4-7 2 0,-1-6 1 15,4-6 4-15,-3-6-4 16,2-5-30-16,2 1-26 16,0-14-71-16,5 2-50 15,3-13-419-15,3-5 400 16</inkml:trace>
  <inkml:trace contextRef="#ctx0" brushRef="#br0" timeOffset="140695.256">21540 8449 982 0,'-9'5'473'0,"-4"7"-182"16,1 1-57-16,-1 6-75 15,-1 0-37-15,5 6-42 16,-2 3-14-16,-3 2-17 16,0 4-9-16,-2 1-9 15,2 2-4-15,0-3-5 16,2-1-3-16,3-3-2 16,-5-8-1-16,5-7-1 0,2-5 5 15,0-10-1-15,1-6-5 16,6-8-8-16,-5-8-7 15,14-11-11-15,12-6-2 16,3-11-7-16,12 3-3 16,1 1 3-16,0 6 3 15,0 11 8-15,-1 5 3 16,-1 9-1-16,-2 3 1 16,0 8 3-16,-3 2 3 15,-2 6 8-15,-6 5 6 0,-7 2 4 16,-4 3 2-16,-3 4-2 15,-1 0-3-15,-7 3-4 16,5 2-3-16,-4 3-2 16,1 4-2-16,-1-1 1 15,-4 2 0-15,1-1 1 16,-6-1 0-16,0-3 0 16,2 0-1-16,-9-6 1 15,4-1 9-15,5-4-11 16,-4-3-53-16,2-3 38 15</inkml:trace>
  <inkml:trace contextRef="#ctx0" brushRef="#br0" timeOffset="142193.017">22218 8492 457 0,'5'-3'333'15,"-3"-3"13"-15,-1 1-129 16,5 0-38-16,-2 2-47 16,1 0-18-16,0 2-11 15,-1-1-2-15,-4-1 2 16,0 2 10-16,0 0-4 15,0 0-8-15,0 1-34 16,-1 0-20-16,0 0-21 16,-2 4-2-16,-20 15-2 15,-26 30-4-15,27-23-6 16,-2 2-4-16,6 6-3 16,-1 0-1-16,7 1-1 0,5-3-1 15,5-3-1-15,2-2 1 16,2-6-1-16,1-2-1 15,3-5 1-15,1-3-1 16,1 0 1-16,2-2 1 16,1-4 2-16,3 2 0 15,7-6 3-15,2 0 1 16,2-11 0-16,-1-2 0 0,1-10-3 16,-1-2 0-16,5-7-3 15,-3-6 1-15,5-4 0 16,-2-3 1-16,-2 2 1 15,2 4 0-15,-8 7-1 16,-4 4-2-16,-3 8-2 16,-3 4 0-16,-3 6 0 15,2 6-2-15,-3 0-3 16,0 3-3-16,-1 1 1 16,-1 3 0-16,1 6 4 15,-2 4 3-15,1 4 2 16,-4-1 2-16,-1 5 1 15,-3 0-1-15,0 2-1 16,1 2 0-16,-5 1 0 16,-1-1 0-16,-3-3 1 0,0 0 1 15,1-2-2-15,4 2 0 16,1-2-1-16,-1-3 0 16,4-4-1-16,2-2 1 15,1 0 0-15,3 2 3 16,4-3 2-16,4-3 1 15,5-7 2-15,6 2-1 16,5-8-1-16,2-1-1 16,5-4-2-16,0-3 1 0,0-3-2 15,-1 1 0-15,-1-7 0 16,-1-3 0-16,-2-9 4 16,3-3 0-16,-3 1 4 15,-3-1 3-15,-5 5 5 16,-5-1 3-16,-6 2 0 15,-3 6 0-15,-7 6 3 16,-1 6-1-16,-3 4-1 16,-4 2-2-16,-1 2-12 15,-6 5-6-15,-3 5-4 16,0 5 0-16,-1 6-1 16,1 0 0-16,2 9 1 15,0-1 0-15,-2 2 2 16,6 2 1-16,2 5 1 15,3-1-1-15,8 3-1 16,-4-4 1-16,4-2-1 0,3-1 0 16,-1-8 0-16,6 0 0 15,0-8 1-15,1-3 0 16,1-9 0-16,2 0-5 16,3-6-29-16,2-2-26 15,5-4-92-15,1-8 56 16,7-9 41-16</inkml:trace>
  <inkml:trace contextRef="#ctx0" brushRef="#br0" timeOffset="143596.326">23556 8498 984 0,'0'-2'530'15,"-3"-1"-155"-15,-1 0-115 16,3 2-42-16,0-1-81 16,0 1-30-16,-7 0-25 0,-9 1-8 15,-30 8-15-15,25 0-10 16,-4 6-21-16,0-1-5 15,-2 7-11-15,0 2-4 16,2 1-2-16,3 3-1 16,8 0 0-16,0-1 0 15,10 2-1-15,0-7-1 16,1 2 0-16,1-1-1 0,2-3 0 16,2 0-1-16,3-7-1 15,3-2 0-15,5-2 1 16,-1-10 3-16,4-1 4 15,6-3-1-15,3-10-2 16,7 2-2-16,-1-13-9 16,1-7-4-16,-1-6-1 15,0-2 1-15,0 1 8 16,-1 1 3-16,-2 10 1 16,-6 2-2-16,-14 14-1 15,-3 4-2-15,-4 10-7 16,-5 3 0-16,1 8 3 15,-5 5 0-15,-5 6 7 16,-3 2 0-16,0 4 1 16,4 1-1-16,4-2 0 15,1 1 0-15,6-2 0 0,2-2-1 16,3-1-1-16,4-3-1 16,4-7 0-16,2 2-1 15,5-9 3-15,-1-4 1 16,8-4 1-16,-2-6 2 15,4-5-2-15,3-3 0 16,-6-4 2-16,3-5 0 16,2-9 2-16,0-2-1 0,11-1 1 15,2 2-1-15,-3 4-2 16,2 6 0-16,-7 8-4 16,-3 6-1-16,-7 7-3 15,-4 5-2-15,-8 7 1 16,-6 4 3-16,-2 12 4 15,-2 1 1-15,-6 4 3 16,-1 1 0-16,-7 5 3 16,-1 4 0-16,1 0 0 15,-3 0-1-15,0-4-1 16,-1-7 1-16,-3-3 2 16,2-1 2-16,-4-9 1 15,-5-5 1-15,-1-6 1 16,-3-5-1-16,1-3-2 15,2 1-3-15,2-6-1 0,4-1 1 16,3-3-2-16,3-3 2 16,4-5-3-16,-2-1-1 15,2 4-3-15,7 2 0 16,-3 4-2-16,6 1-1 16,6 0-2-16,-4 2-2 15,0 2-2-15,-1 4-2 16,1 3-1-16,-1 2 0 0,0-1 4 15,0 0 2-15,2 5 4 16,7 13-1-16,20 30 0 16,-16-27 1-16,7-1 0 15,-2-1 1-15,8-2 1 16,9-2 0-16,-1-1 2 16,4-3 1-16,5-3 0 15,1-3 0-15,3-8 2 16,2-6 0-16,-5-6 1 15,-2-6-1-15,-1-7 1 16,-3-4 1-16,2-10 1 16,-2-2 0-16,-9-2 0 15,-2-1-1-15,-11 10-4 16,-5 7-2-16,-6 15-2 16,-4 5-2-16,-4 6 0 15,-6 1 1-15,-4 3 1 0,-2 4-1 16,-4 4 1-16,0 4 0 15,3 6 1-15,0 1 0 16,1 8 1-16,1 2 0 16,-2 2 1-16,7 5-1 15,4 0 2-15,7 1 1 16,10 1 0-16,1-8 2 16,2-8 0-16,6-4 1 0,1-11-1 15,2-2 1-15,4-5 2 16,2-7-6-16,2-6 19 15,-1-3 171-15,0-7-143 16</inkml:trace>
  <inkml:trace contextRef="#ctx0" brushRef="#br0" timeOffset="145043.785">25331 8113 589 0,'2'-8'411'0,"1"5"-12"15,-2 1-105-15,-1 0-37 16,-1 2-91-16,0 0-41 16,0 0-63-16,0 0-20 15,-2 5-16-15,-7 16-3 0,-18 39-1 16,17-20 1-16,-5 11-4 15,1 2-1-15,-1 1-3 16,-2-4-2-16,2-7 2 16,-1 1-5-16,-5-5-1 15,1-1-2-15,7-3-3 16,-1-3 5-16,7-7 0 16,0-4 2-16,0-16 2 15,3-2 7-15,3-8 3 16,2-4-2-16,8-4-5 15,-4-8-9-15,8-4-8 16,1-3-5-16,3-5-9 16,4 2-4-16,4 2-6 15,-2-4 2-15,12 5 7 16,5 4 4-16,-2 1 5 0,2 10 0 16,-9 8-3-16,-7 2-2 15,-6 15-2-15,-4 0 1 16,-5 10 5-16,-5 5 4 15,-3-1 6-15,-3 4 3 16,-5-1 3-16,2 2 0 16,-5-2 1-16,-1 4 0 15,-5-2 1-15,-4-2 1 0,-5-3 14 16,-1-7 6-16,-4-4 12 16,0-10 7-16,4-3-2 15,3-3-3-15,3-8-8 16,6 3-4-16,-5-5-13 15,2-2-2-15,0 1-8 16,1 0-6-16,5-3-4 16,3 3-4-16,5 2-7 15,4 2-20-15,6-1-50 16,1 0-41-16,10 1-128 16,-3 0-113-16,9 2 231 15</inkml:trace>
  <inkml:trace contextRef="#ctx0" brushRef="#br0" timeOffset="145976.26">25664 8438 794 0,'5'-4'403'0,"-6"-2"-104"15,-1 1-40-15,2 4-48 16,0 0-26-16,0 1-44 15,-1 0-20-15,0 0-39 16,0 2-12-16,-4 13-21 16,-10 30-7-16,3-26-13 15,-2 3-6-15,7 2-9 16,-5-1-2-16,3 0-5 16,7 0 1-16,-1-1-1 0,3-4-3 15,4 0 0-15,-1-5-1 16,2-7 0-16,5 2 2 15,-1-8 1-15,7-2 1 16,2-7-2-16,3-5-2 16,4-7-11-16,1-3-7 15,4-6-9-15,1 0-1 16,0-4 8-16,-1 2 5 16,-6-2 11-16,-2 0 1 15,-5 7-3-15,-4 7 0 0,-4 14-11 16,-6 6-6-16,-4 4-4 15,-6 7-2-15,-4 10 9 16,-1 6 5-16,-5 14 7 16,-1 0 2-16,-5 14 4 15,-1 5 2-15,-1 8 4 16,1 1 0-16,3-5 1 16,2-5 0-16,4-7-2 15,2 0 0-15,-2-2-1 16,0-1 2-16,1-5 3 15,-2-1 2-15,1-14 3 16,-3-2 2-16,-3-12 6 16,-1-6 1-16,-3-8 0 15,0-5 0-15,0-12-7 16,-1-5-1-16,10-11-6 0,3-2-3 16,4-5-2-16,5 4-1 15,4 6-4-15,1 1 0 16,6 7-3-16,2 1 3 15,6 4 6-15,5 1 5 16,9 1 8-16,7 2 2 16,3-4 1-16,6 4 1 15,-1-5-1-15,2 3-2 0,6-4-6 16,-2-3 1-16,3 3-5 16,-2-4-5-16,-3 3-4 15,-2 1-2-15,-9 1-2 16,-3 2 9-16,-17-2-28 15,-2 7-15-15,-10 2-396 16,3 0 305-16</inkml:trace>
  <inkml:trace contextRef="#ctx0" brushRef="#br0" timeOffset="147274.785">26979 8145 385 0,'0'0'263'0,"0"-1"15"16,1 1-37-16,-1 0-54 15,0 0-8-15,0 0 2 16,0-1-1-16,4-1-15 16,-2 2-10-16,-2 0-33 15,0 0-18-15,0 0-34 16,-1 6-14-16,-7 19-23 0,-23 30-7 16,6-29-6-16,2 0-4 15,2-3-5-15,3-3-1 16,9-5-1-16,1-4 2 15,5-8 4-15,3-7 1 16,2-6-2-16,4-3-2 16,8-9-6-16,3-3-3 0,7-7-3 15,6 4-1-15,3 2-3 16,-1 6-2-16,1 8-1 16,-5 5-3-16,2 15-2 15,-7 7-3-15,-6 13 1 16,-2 6 1-16,-14 7 5 15,0 2 3-15,-5 3 5 16,-4-1 1-16,-7-6 4 16,-4 1 0-16,-9-5 2 15,-4-1 1-15,-10-4 3 16,-2-2 2-16,-1-10 2 16,0-2 1-16,2-10-2 15,1-4 0-15,3-7 0 16,3-7-1-16,3-7-1 15,10-3-2-15,12-3-9 16,2 1-1-16,11 0-4 0,0 7-2 16,3 7-2-16,3 1-2 15,0 7-1-15,5 2 2 16,2 3 9-16,0 4 4 16,10 6 12-16,4 2 2 15,4 4 0-15,3-1-1 16,1 2-6-16,4-4-2 15,6-1-2-15,-4-2-2 16,2-8 2-16,-7-4 1 0,-14-6 1 16,3-6-1-16,-2-5-26 15,-3-2-28-15,6 3 313 16,-7 2-218-16</inkml:trace>
  <inkml:trace contextRef="#ctx0" brushRef="#br2" timeOffset="167455.229">11459 13429 800 0,'38'-33'384'0,"-35"25"-154"15,-1-1-29-15,-2 3-56 16,0 2-30-16,3 0-27 16,-1 3-13-16,-2-1-20 15,0 1-9-15,0 0-15 16,0 0-3-16,0 1-3 16,2 1 0-16,2 9 2 0,-3 12 1 15,24 33-2-15,-28-19 0 16,-3 2-3-16,-1 4 0 15,-7 5-5-15,-4-4-2 16,-2 0-4-16,-2 0-1 16,5-1-2-16,-1-4-1 15,-1-3-1-15,6-6 0 0,2-4-1 16,1-5 1 0,2-6-1-16,0-5 3 0,1-9 3 15,2 2-12-15,5-8-93 16,4-3-72-16,6-14 95 15</inkml:trace>
  <inkml:trace contextRef="#ctx0" brushRef="#br2" timeOffset="168060.865">11447 13398 732 0,'-10'-7'416'0,"3"-2"-95"16,5-1-122-16,2-1-37 15,3 3-57-15,3-1-14 16,4 2-16-16,2 3-2 0,6-2-8 16,1 1-5-16,10-2-10 15,1 0-6-15,6 0-9 16,9 2-3-16,9 0-6 16,4 2-5-16,3 3-9 15,-2 7-5-15,-5 7-4 16,-1 9-1-16,-7 11-1 15,-6 3 0-15,-14 9 2 16,-8-2 1-16,-11 3 1 16,-6-2 1-16,-7 2 1 15,-5 1 2-15,-9 4 1 16,-3 2 9-16,-11 1 17 16,-8-4 8-16,-9-6 12 15,-1-2-1-15,-7-14-11 16,-1-3-5-16,9-11-13 15,-2-6-3-15,12-7-2 0,2-6-4 16,-2-13-1-16,0-4-5 16,5-6-9-16,3-5-1 15,10-3-7-15,8-1-4 16,7 3-23-16,4 3-23 16,5 4-93-16,2 6-68 15,9 3-335-15,3 7 354 16</inkml:trace>
  <inkml:trace contextRef="#ctx0" brushRef="#br2" timeOffset="169284.629">12296 13736 356 0,'-1'-1'220'0,"0"0"-20"16,0 0-51-16,0 0-8 0,0-1-8 15,0 1-7-15,0 0-20 16,0 0-5-16,-1 0-14 16,1 0-6-16,0 0-20 15,0 0-9-15,0 1-13 16,0 0-1-16,0 0-1 15,1 0-2-15,1 3-4 16,2 7-3-16,5-4-1 16,6 0-1-16,30 22-3 15,-26-27-2-15,6-6 2 16,-4-4 2-16,2-6 0 16,2 0 0-16,2-2-6 15,-2 2-4-15,-4 0-6 16,-3 0 0-16,-7 4-3 15,-4 0 1-15,-8 5-1 16,3 0 2-16,-5 4-1 0,-4 1 0 16,-1 2-3-16,-9 1 0 15,-3 2-3-15,-4 1 1 16,-5 3-1-16,3 3 0 16,-5 1 0-16,8 3-1 15,1 3 0-15,-1 0 0 16,6 4 0-16,-5 0 2 0,7 1 2 15,2 0 0-15,6 3 0 16,2-1 2-16,6 4-1 16,0-4 2-16,5-3 1 15,3-4 0-15,2-7 3 16,5 1 0-16,2-5 3 16,4 2 0-16,4 0 2 15,1-5 1-15,3-1 4 16,2 1-2-16,-1-3 0 15,-1-3-2-15,-6-1-6 16,1-2-1-16,-4-4-1 16,4 0-2-16,-2-3 1 15,-6-1-10-15,1 1-70 16,-9 1-50-16,-2-2-151 16,3 9 161-16</inkml:trace>
  <inkml:trace contextRef="#ctx0" brushRef="#br2" timeOffset="169843.71">13114 13659 674 0,'0'-10'366'0,"0"5"-75"15,3 2-72-15,-3 0-35 16,-2 3-29-16,1 0-25 15,0-1-11-15,0 1-21 16,0 0-9-16,-15 1-13 16,-27 9-7-16,14 1-19 0,1 2-8 15,-8 5-12-15,-7 2-5 16,8 3-8-16,1 3-4 16,6 2-6-16,1-1-1 15,4-2-2-15,5-3-1 16,8-1 0-16,6 2-1 15,4-3-1-15,3 2 1 16,7-2 0-16,-2-5-1 16,9-2 2-16,4-1 0 0,4-4 1 15,6 0 1-15,4-4 1 16,4-1-1-16,2-6 0 16,-3 0-1-16,-5-5 3 15,-8-2 2-15,-3 5-2 16,-9-3-7-16,0 3-51 15,2 1-49-15,-6 4 59 16</inkml:trace>
  <inkml:trace contextRef="#ctx0" brushRef="#br2" timeOffset="171200.34">13368 13673 596 0,'31'-21'334'0,"-28"14"-42"15,0-1-38-15,1 4-47 16,-3 0-17-16,-1 0-21 15,0 3-11-15,-1 1-41 16,0 0-24-16,0 0-49 16,0 0-16-16,-8 21-9 15,-10 32 1-15,12-21-1 16,1 5-2-16,2 3-3 16,0-2-1-16,-1-6-3 15,-1-1-1-15,2-8-2 16,-2-6 0-16,0-2 0 15,4-7 1-15,1-5 8 16,-1-3 3-16,0-8 4 16,-1-5-1-16,1-6-9 15,-1-4-4-15,2-8-8 0,1-3 0 16,3-6-7-16,5 4 0 16,7 3-2-16,1 6 0 15,6 6 4-15,5 1 0 16,3 5 1-16,4 1-2 15,-4 5 0-15,-4 5-2 16,-6 8 1-16,-7 1 0 16,-7 8 2-16,1 1 1 0,-5-1 3 15,1 0 0-15,1-3 0 16,-1 0 2-16,1-1-1 16,1-1 1-16,1-2 0 15,-1-4 0-15,5 0 0 16,-1-2 0-16,9 1-1 15,4-3-1-15,4-4 0 16,3 1 1-16,0-3 0 16,2 2 0-16,2-2 2 15,-5-2-2-15,1-2 1 16,0-1 0-16,-7-4 0 16,0 2 2-16,-6 1-1 15,-6-1 3-15,-2 3-1 16,-1 1 3-16,-12 2 1 15,-4-2 2-15,-7 3 5 16,-4-1 0-16,-1 7-2 0,3 2-1 16,-4 2-5-16,0 6-1 15,-2 4-1-15,0 2-2 16,3 7 1-16,1 1-3 16,4 0 2-16,1 2 0 15,3 1 0-15,2 3 0 16,2 1-1-16,4 3 0 0,4 1-1 15,2 1 1-15,7-4 0 16,3-2 2-16,2-5-1 16,1-7 2-16,6-2 1 15,-1-4 0-15,4-6 1 16,0 1-1-16,1-9-6 16,-1-1 2-16,5-6-21 15,-2-5-36-15,4-5-113 16,-3-4-68-16,1-5 135 15</inkml:trace>
  <inkml:trace contextRef="#ctx0" brushRef="#br2" timeOffset="172658.527">14503 13679 962 0,'5'-7'451'15,"3"0"-179"-15,-9 0-34 16,-3 2-61-16,-3 0-27 16,-1 2-38-16,4 2-14 0,-10 2-19 15,-1 3-6-15,-6 5-10 16,-8 0-10-16,-4 4-14 15,-1-1-7-15,-1 5-11 16,-1 1-6-16,3 5-6 16,0 4-2-16,5 1-3 15,3-1 0-15,8 1-2 16,3-1 0-16,5-1-1 16,5-2 1-16,5-3 0 15,7-5 0-15,9-2 1 16,1-3 1-16,5-5-1 15,2 2 1-15,-1-5-2 16,4-2 1-16,4-7-1 16,0-5-2-16,7-8 0 15,-2-7 0-15,2-6-1 16,-4-6 0-16,-11-8-1 16,2 2-1-16,-17 7-1 0,4 7-1 15,-5 13 4-15,-8 6 1 16,0 7-2-16,-7 4-1 15,-5 7-1-15,2 4 0 16,-2 5 2-16,6 3 1 0,-2 1 0 16,-1 3 0-16,8 1 1 15,-5-1 0-15,6 0 0 16,1-1-1-16,5-4 1 16,5 0 0-16,5-3 0 15,3-4 0-15,2-6 0 16,-2-5 0-16,3-7-1 15,4 4 1-15,1-12 0 16,5-3 0-16,2-7 1 16,-1-7 0-16,3-4 1 15,5 4-1-15,0 1-1 16,4 4 0-16,-3 8 0 16,-6 5 0-16,-4 9-1 15,-3 5-1-15,-5 4 0 16,0 6 1-16,-2 4 1 15,-6 4 0-15,-4 4 0 0,-4 2 0 16,-3 4 0-16,-1 2 0 16,-5-2 1-16,-3 3 0 15,-9-3 2-15,-2-4-1 16,-8-4 2-16,-2-5 1 16,-6-4 2-16,2-1 0 15,-2-3-1-15,-4 1 1 16,2-2-1-16,-4-4 2 0,2 1 2 15,7-6 1-15,6-5 0 16,3 1 0-16,8-12 3 16,2 1-1-16,4-11-4 15,3 1-2-15,-2-7-12 16,1 2-2-16,2 8-3 16,-4 4-2-16,1 13 1 15,0 7-2-15,-2 8 1 16,1 2 0-16,1 7 4 15,2 3 4-15,2 1 1 16,5 2 2-16,5 0 5 16,1-4 0-16,8 3 1 15,4-4-1-15,12-5-3 16,4 0 0-16,8-8 0 16,0 2 0-16,4-4 1 15,3-4-1-15,3-7 1 0,4-3 0 16,4-2 1-16,2 3-1 15,1 3 1-15,-5 3 1 16,-10 0 0-16,-8-1-1 16,-9-3 2-16,1-5 0 15,-4-4 2-15,-4-2 2 16,-9-9 3-16,-8-2 0 16,-10-7-3-16,-4-1-1 15,-11 0-5-15,-6 4-1 16,-5 12 3-16,-7 5 1 0,-1 12 5 15,-4 3 0-15,6 6-3 16,7 7-2-16,4 7-3 16,6 4-1-16,-3 6 0 15,2 4-2-15,5 2-2 16,0 3-1-16,16 6 1 16,1-2 1-16,7 3 4 15,1-5 1-15,6-7 0 16,-3-6 1-16,14-4-1 15,7-3 0-15,1-6 1 16,6 0-1-16,-7-11 1 16,-2-2-1-16,-2-9-3 15,-3-2-7-15,1-2-15 16,-4-5-28-16,-4 2 62 0,-5 0-20 16</inkml:trace>
  <inkml:trace contextRef="#ctx0" brushRef="#br2" timeOffset="178236.398">17153 13315 240 0,'28'-31'213'0,"-27"26"63"15,-1 1-36-15,2 1-61 16,-2 2-23-16,0-1-31 16,0 1-17-16,0 0-25 15,0 0-16-15,0 0-30 16,0 0-13-16,0 0-7 15,0 1 1-15,-2 0 6 16,2 11-2-16,-2 17-9 16,-11 39-4-16,1-23-10 15,-5 2 0-15,2 4-1 16,0-4 0-16,0 0 4 0,0-1 0 16,0-8 1-16,2-1-1 15,-2-4 2-15,-1-2-1 16,4-4 2-16,-1-5 0 15,4-7 2-15,5-1 2 16,3-11 4-16,-5-2 1 16,2-4 1-16,-3-4-2 15,5 1-5-15,7 1-4 0,1-3-4 16,-1-1 0-16,2-7-2 16,0-3 0-16,7-5 0 15,9-1 0-15,1-3 1 16,5 0-1-16,7 0 0 15,-4 1-1-15,0 4-2 16,2 3-2-16,-2 8-1 16,5 4 1-16,-2 7-1 15,-3 2 2-15,-5 10 5 16,-8 1 3-16,-8 8 8 16,4 8 3-16,-11 0 2 15,-3 3 0-15,2 1-2 16,-12 3 0-16,-2-1-2 15,3-1 0-15,-13 1 4 16,-1-6 7-16,-8-3 18 0,-6-1 8 16,-7-7 16-16,5-8 5 15,-2-6-2-15,-1-8-5 16,6-6-15-16,-3-6-9 16,8-6-17-16,3 1-5 15,4-3-12-15,12 5-4 16,1 4-7-16,6 0 0 15,5 10-51-15,-1 2-44 16,8 4-87-16,0 3-75 0,7 2 167 16</inkml:trace>
  <inkml:trace contextRef="#ctx0" brushRef="#br2" timeOffset="178922.628">17726 13534 895 0,'-6'-3'470'0,"2"3"-168"15,-2 0-85-15,2 2-41 16,-5 3-83-16,-1 2-22 16,-3 9-18-16,-1-1-2 15,0 9-4-15,-4 2-6 16,6 0-11-16,-2 1-6 0,4 1-10 16,2 0-3-1,5-3-5-15,2-1-1 0,5-4-1 16,3-6 0-16,5 0-1 15,0-3 0-15,3-4-1 16,3-3 1-16,5-7-1 16,2-4 1-16,5-8 2 15,6-5 0-15,4-10 1 16,4-5-2-16,-8-8-1 16,-3-1 1-16,-3-1 1 15,-5 4-1-15,0 7 0 16,-4 6-1-16,-11 15-7 15,-3 8-3-15,-7 11 1 16,-2 7 1-16,-9 15 6 16,-3 1 6-16,-5 15-1 15,1 1-1-15,-3 9-2 16,2 3-1-16,5-1 0 0,1 4 1 16,-6-11-1-16,5 1 1 15,-7-5-1-15,-5-2 1 16,3-2 0-16,-1-3 0 15,2-4 1-15,3-3-1 16,3-1 2-16,-4-6-1 16,5-6 3-16,-2-4 1 15,7-8-1-15,1-6-3 16,4 0-32-16,4-3-43 0,1-11-147 16,5-3-270-16,3-12 318 15</inkml:trace>
  <inkml:trace contextRef="#ctx0" brushRef="#br2" timeOffset="179939.967">19316 13538 439 0,'35'13'245'0,"-29"-11"-24"16,-4-3-12-16,3-1-19 16,-5 1-11-16,0 0-35 15,0-1-17-15,0 1-14 16,0 0 3-16,0-1 15 16,0-1 1-16,0 1-24 15,-1 0-20-15,0 1-35 16,0 0-11-16,-5-3-11 0,-11-4-2 15,-31-5-4-15,19 13-3 16,-11 2-8 0,0 1-2-16,-2 4-6 0,1 5-2 15,-2 4-4-15,1 5 1 16,4 2-1-16,1 2 0 16,11 1 0-16,6-2 0 0,3-1-1 15,10 1 0-15,5 0 0 16,-2 0-2-16,8 1 1 15,0-2-1-15,-1-4-2 16,9 2 1-16,7-3 0 16,3-2-1-16,13-2 4 15,-1-10 1-15,4-7 1 16,4-6 1-16,-1-13 3 16,3-5-1-16,0-14 2 15,2-1-1-15,-3-6-1 16,-5-2 1-16,-14 1-1 15,0 2 0-15,-11 6-2 16,-2 6-1-16,3 18-1 16,-12 2-2-16,-2 15-5 15,-5 4 0-15,-6 9-1 16,-1 8 0-16,-2 5 5 16,-4-1 0-16,6 4 2 0,10-1 0 15,-1 2 1-15,3-2 2 16,5 0 0-16,-5-2 1 15,8 1-1-15,0 1 0 16,2-3-4-16,2-4-1 16,2-8 1-16,7 0 1 15,5-8 4-15,3-3 2 0,5-7-1 16,0-8 1-16,-5-9 7 16,0-1-15-16,1-3-68 15,0 3-54-15,0 5 68 16</inkml:trace>
  <inkml:trace contextRef="#ctx0" brushRef="#br2" timeOffset="180967.73">20642 13722 491 0,'0'0'329'0,"0"0"-22"16,-1 2-100-16,0 7-36 0,-2-1-60 15,1 0-17-15,1-1-22 16,0 4 1-16,0 1 1 16,2 28 2-16,-1-27 4 15,-1 1-1-15,0-5-3 16,0 2-1-16,-2-8-4 16,2-1-1-16,0-2-2 15,1-2-7-15,0 1-19 16,0-1-11-16,7-18-19 15,11-27-3-15,-12 25-3 16,2 0 0-16,4-6-3 16,4 0-1-16,4-7-1 15,3-6 0-15,1-11 1 16,-8-9-1-16,6-15 6 0,-1-9-1 16,0-1 1-16,-1 2 0 15,-2 16-5-15,-4 11 0 16,1 12-2-16,3 10 0 15,-7 6 0-15,1 4 1 16,-2 8-1-16,-1 1-2 16,4 10-4-16,-2 0 1 15,1 6-1-15,3 0 1 0,1 3 1 16,2 4 1-16,6 3 1 16,3 1-5-16,10 1 1 15,-2 1 0-15,0 1 40 16,-4-1-40-16,-11-1-110 15,-6 4-80-15,-12-2 87 16</inkml:trace>
  <inkml:trace contextRef="#ctx0" brushRef="#br2" timeOffset="181267.967">20718 13346 675 0,'-8'0'352'0,"7"2"-108"0,1-2-26 16,1-1-56-16,-1 0-22 16,0 0-7-16,12 0 2 15,13-1 0-15,27-6-7 16,-25 4-20-16,3-3-14 15,1 0-35-15,2 1-17 16,-6 3-22-16,-3 0-9 0,-5 2 2 16,-3 1 7-16,-5-3-101 15,-3 1-54-15,-4-1 79 16</inkml:trace>
  <inkml:trace contextRef="#ctx0" brushRef="#br2" timeOffset="181977.476">21590 13483 790 0,'6'-4'495'0,"-8"-1"37"0,2 4-198 15,-2-2-115-15,1 2-47 16,0 0-78-16,0 0-20 16,0-3-15-16,-2-3-3 15,-2-1-12-15,0 1-8 16,-11-1-15-16,-34-9-6 0,17 25-8 15,-3-1-2-15,1 4-3 16,4 5 0-16,3 3-2 16,7 7 1-16,0-3-1 15,-4-4 3-15,9 4-1 16,-3-3 0-16,10 3-1 16,4 0-1-16,8-1-2 15,5-1-1-15,-3-2 0 16,12 0 0-16,-9-5-2 15,2 2 0-15,2-11 0 16,-4-2 0-16,8-9-1 16,6-6-1-16,11-8-3 15,1-5 0-15,3-8 1 16,1-2 4-16,-1-10 4 16,0-1 1-16,-4 2 2 0,-5-3 0 15,-7 10-1-15,-8 6 0 16,-8 14-5-16,-5 9-4 15,-10 17-3-15,-4 5 0 16,-7 11 4-16,1 6 2 16,0 0 3-16,4 4 0 15,1-5 1-15,0 2 1 16,4 0-1-16,4-1 1 16,7-4-1-16,0-3 1 0,6-5 6 15,1-3-14-15,-1-5-54 16,0-2-38-16,-1-7-101 15,1-2-41-15,0-6-148 16,5-3 242-16</inkml:trace>
  <inkml:trace contextRef="#ctx0" brushRef="#br2" timeOffset="182371.104">22060 13395 871 0,'14'-12'449'0,"-7"4"-97"16,-3 0-98-16,-3 5-59 15,-1 0-31-15,-1 3-57 0,0 0-20 32,0 0-27-32,0 0-7 0,-5 3 5 0,-19 6 4 15,-38 36-5-15,32-28-9 16,-3 5-19-16,-1 0-9 15,2 5-10-15,7-1-2 16,6 0-3-16,5-3-1 0,10 5-1 16,0-3-1-16,0-1 0 15,5 0-1-15,3-1 2 16,2-2-1-16,14-2 1 16,4-2 1-16,9-7 2 15,4-1-3-15,3-7 1 16,-3-3 1-16,-1-10-2 15,-2-5 3-15,-2-4-28 16,1-3-25-16,-5 0-77 16,-2 3 195-16,-16 6-76 15</inkml:trace>
  <inkml:trace contextRef="#ctx0" brushRef="#br2" timeOffset="183149.263">22539 13189 383 0,'16'-36'266'16,"-16"28"-5"-16,1-1-39 15,-1 1-11-15,2 2-35 16,1 1-13-16,2 3-17 16,-2-1-11-16,-3 2-30 15,-1 1-20-15,0 0-43 16,0 0-14-16,-11 28-3 16,-19 49 2-16,14-20 1 15,-1 3 1-15,2 6-9 16,-2-8-4-16,3-8-5 15,-1-8-2-15,3-12-1 16,3 2 1-16,1-10 1 16,-1-2 0-16,5-10-2 0,1-2-24 15,1-8-130-15,-1-5-121 16,2-8 158-16</inkml:trace>
  <inkml:trace contextRef="#ctx0" brushRef="#br2" timeOffset="183824.023">22303 13375 585 0,'-11'0'430'15,"-1"-4"25"-15,12 3-175 16,3-1-45-16,0-4-105 16,-3 5-38-16,6 0-26 15,22-3 0-15,41 1-14 16,-28 6-8-16,-3 7-24 15,2-1-5-15,0-2-3 16,1 3-4-16,1-8-1 16,-1 4 1-16,-7-8 1 15,-3-3 0-15,-7-4 2 16,-2-2 0-16,-7 3-1 16,-1-3 0-16,-13 6 2 15,3 1 5-15,-9 5 6 16,-6 5 0-16,1 9-4 15,-1 6-6-15,2 5-6 0,-4 4-1 16,0 0 0-16,-3 0 0 16,-1-1-1-16,2-1 0 15,5-3 0-15,-2 0-1 16,9-5 0-16,2 1 0 16,4-3-1-16,7 0 0 15,1-2 2-15,0-1 0 16,4-2 4-16,1-4 0 0,3-6 2 15,1-5-2-15,10-8-3 16,2-5 0-16,5-3-2 16,3-4 1-16,-7-5 3 15,-2-2 1-15,-7-2-1 16,-5 2 1-16,-9 2-3 16,-5 1 9-16,-8 8 14 15,-4 1 4-15,-9 5 2 16,-4 2-9-16,-11-1-16 15,-4 1-3-15,-5 2-4 16,4 2 0-16,2-2-1 16,2 1 0-16,5-3-1 15,5 1-1-15,3 6-2 16,2 1-3-16,6 7-10 16,-2 5-19-16,11 2-53 15,0 5-39-15,2 1-114 16,4 0-65-16,10-2 192 0</inkml:trace>
  <inkml:trace contextRef="#ctx0" brushRef="#br2" timeOffset="184325.054">23287 13358 1013 0,'-6'-8'556'16,"1"6"-139"-16,3 0-175 15,1 4-30-15,0-2-103 16,0 0-38-16,-1 13-34 16,-6 13-6-16,-9 35-7 15,7-22 2-15,2-1-1 16,4 1-2-16,-8-2-5 15,8-2-3-15,-4-6-5 16,-2-3 0-16,5-8 1 16,-5-4 0-16,5-8 9 0,2-5 6 15,-4-5 1-15,4-8 0 16,1-9-8-16,4-2-10 16,6-6-7-16,-3 0-2 15,5 2-5-15,2 5 1 16,4 0 0-16,7 0 1 15,3-4 2-15,1-3 1 16,8-4 0-16,3 0 0 16,7 0 1-16,1 1 0 15,-2 9 0-15,1 5 1 0,-1 10-1 16,-7 2 2-16,-6 7-3 16,-4 4 1-16,-16 2 3 15,4 2 12-15,-7 0-29 16,-3-2 44-16,-2-5-25 15</inkml:trace>
  <inkml:trace contextRef="#ctx0" brushRef="#br2" timeOffset="185326.089">24803 13329 697 0,'4'0'356'0,"4"-2"-105"16,-1 0-27-16,2-1-35 15,-1 0-27-15,-5 0-42 16,1 1-11-16,-4 1-8 15,0 0-1-15,0 0 5 16,0 0-2-16,0 1-28 16,-5 6-14-16,-14 23-19 15,-41 30-8-15,30-23-11 16,-4-4-6-16,4-5-9 16,9 3-4-16,8-7-2 15,8 0-2-15,9 0 2 16,-3 0 1-16,5-4 0 15,8-1 1-15,6-4 1 16,-4-2 1-16,12-4 1 16,-8-1 0-16,6-7 1 0,4-1 1 15,-6-8 2-15,5-3 1 16,-4-8 1-16,0-5-1 16,-1-7-1-16,-2-3-2 15,-4 0 1-15,-5 0 0 16,-8 0-1-16,-3 3 0 15,-7 2-1-15,-3 3 0 16,-5 6-1-16,-3 3-1 16,-3 8-2-16,-3 2-3 0,-1 7-1 15,0 1-1-15,2 1-1 16,3 3 0-16,1-1 2 16,6 0-12-16,5 2-57 15,3-1-62-15,5 1-139 16,4 3-85-16,11 1 216 15</inkml:trace>
  <inkml:trace contextRef="#ctx0" brushRef="#br2" timeOffset="185877.902">25187 13670 690 0,'0'0'386'16,"0"6"-45"-16,-6-3-93 16,7 0-60-16,-4-3-32 15,-4 0-32-15,7 0-6 16,-1-1-12-16,0 0-7 0,0 0-17 15,0 0-6-15,-1 0-10 16,1-4-6-16,-3-8-17 16,2-2-9-16,2-33-11 15,10 23-3-15,3-11-5 16,-2-6-1-16,5-20-3 16,2-8-1-16,3-8-3 15,0-5-2-15,2 8 0 16,-3 2-1-16,-5 7-2 15,1 6 1-15,-5 11 0 16,1 8 0-16,0 10 0 16,0 5 0-16,0 4-3 15,1 1-1-15,6 6-1 16,-1-5 0-16,9 7-1 16,3 0 0-16,5-1 0 15,5 4 0-15,-2 3 0 0,-6 2 1 16,-4 5-2-16,1 3 0 15,-6 1-18-15,5 7-19 16,-4 6-59-16,-7 1-57 16,-10 6-119-16,-7-1-307 15,-14 2 391-15</inkml:trace>
  <inkml:trace contextRef="#ctx0" brushRef="#br2" timeOffset="186201.791">25135 13177 845 0,'-8'0'479'15,"-2"2"-112"-15,10 1-142 16,5-1-27-16,2 1-86 16,2 1-22-16,2-2 6 15,2 0 8-15,4 0-9 16,7-2-17-16,5-1-29 0,1 0-11 16,7 0-21-16,-1 0-2 15,-9-3 33-15,-1-1-6 16,-8 0-606-16,-1 5 442 15</inkml:trace>
  <inkml:trace contextRef="#ctx0" brushRef="#br2" timeOffset="188520.967">26971 13081 317 0,'8'-4'222'0,"1"0"-15"15,0 0-13-15,-1 0-3 16,-1 3-5-16,-3-1 5 16,-2 4-4-16,-2-4-7 15,0 2-32-15,0 0-16 0,0 0-39 16,-1 0-23-16,0 0-19 15,0 0-7-15,-20 9-15 16,-29 34-1-16,26-20-10 16,0-2-3-16,-4 6-8 15,2 0-1-15,-5 3-1 16,2-1 0-16,3-5-1 16,4-4 1-16,9-9 2 15,5-6 10-15,6-11-3 16,5-6 0-16,10-10-4 15,6-3-9-15,9-7 2 16,3 1-2-16,-2 1-1 16,1 0 0-16,0 13-3 15,0 2 1-15,4 6-1 16,-1 2-1-16,-8 6 0 0,3 7-1 16,-9 8-3-16,-6 10-1 15,-4 10 2-15,-8 5 3 16,-5 12 4-16,-7 5 3 15,-19 3 4-15,-6-1 2 16,-12-6 2-16,-1-6 1 16,-2-6-3-16,-1-2 2 0,0-7-1 15,3-6 0-15,8-11-2 16,2-5-2-16,5-8-1 16,-2-3 3-16,-1-9 3 15,4-4 1-15,7-11-4 16,6-2-2-16,8-10-6 15,4 2 0-15,8 8-5 16,5 2 0-16,2 9-1 16,3 5 0-16,5 6-4 15,4 5-2-15,9 13 5 16,3 7 3-16,3 8 7 16,3 2 4-16,2 0-1 15,3-5 0-15,8 3-1 16,-1-4 0-16,1-5 4 15,1-3-2-15,1-11 1 16,1-4 3-16,-3-11-4 0,-8-4 7 16,-9-5 2-16,2 2-28 15,0 4-90-15,1 1 436 16,-4 16-286-16</inkml:trace>
  <inkml:trace contextRef="#ctx0" brushRef="#br2" timeOffset="-214262.811">13437 11774 567 0,'33'-17'291'0,"-32"15"-96"15,2 1-37-15,1 1-57 16,-5 0-25-16,1 0-1 16,0 0 12-16,0 0 6 15,0 0 7-15,0 0-7 16,0 0-14-16,-1 0-7 15,1 0-4-15,0 0-9 16,0 0-2-16,0 0-3 16,0 0-11-16,0 0-13 15,0 0-8-15,0 0-10 16,0 0-6-16,0 0-2 16,0 0 4-16,-1 0 13 15,-2 5 3-15,-1 6 4 0,2 2-2 16,-35 30-15-16,19-30 3 15,-1 3-3-15,2-2-2 16,3 1-2-16,-11-2 0 16,12-4-1-16,5-2-1 15,2-6 5-15,13-1 2 16,-13-1 1-16,7-4-2 16,3-2-6-16,1-4-4 15,11-6-2-15,-4 1-2 0,6-3 0 16,2 2 1-16,7 0-2 15,5 0 1-15,-2 1 0 16,-3 3 1-16,-2 6 1 16,-8 3-1-16,-2 9-5 15,-2 6 0-15,-6 7 2 16,0 4 3-16,-3 12 0 16,-4 6 2-16,-6 3-3 15,-4 2 1-15,-7-1 4 16,-1-6 1-16,-4-3 2 15,-4 0 1-15,-12-6 4 16,-3-1 3-16,1-8 3 16,-5-5 0-16,2-10 0 15,3-3-1-15,0-9-2 0,7-6-1 16,10-4-5-16,1-7-2 16,13-2-5-16,-5 1-3 15,11 6-1-15,0 3-2 16,2 3-1-16,4 1-3 15,-3 3-4-15,1 3-2 16,7 6 2-16,6 6 1 16,9 5 4-16,4 4 2 0,5 1 3 15,2 1 1-15,2 2 2 16,0 1 0-16,-1-2 3 16,-2-3 3-16,-2-2 1 15,-3 0 1-15,-8-10-2 16,0 2-3-16,-5-5 11 15,-4-6-27-15,4-2-147 16,-6-1-243-16,-7-7 250 16</inkml:trace>
  <inkml:trace contextRef="#ctx0" brushRef="#br2" timeOffset="-213443.006">14535 11820 669 0,'6'0'347'0,"-7"0"-103"16,5 0-28-16,0 3-68 15,-5-3-24-15,1 0-20 16,0 0-4-16,-1 0-15 16,-1 0-3-16,1 0 11 15,0 1 3-15,-2 15 5 16,-15 30 0-16,-2-22-21 16,-1-1-9-16,-8 7-10 15,-1-3-4-15,-3 0-15 16,-2-2-8-16,1-6-17 15,3 0-5-15,3-1-7 16,3-1 4-16,5-4-5 16,3-3 0-16,6-3-14 15,3-1-20-15,4-3-41 0,1-3-43 16,0-8-71-16,1-6-38 16,2-3-113-16,0-4-108 15,5-4 289-15</inkml:trace>
  <inkml:trace contextRef="#ctx0" brushRef="#br2" timeOffset="-213144.617">14282 11794 750 0,'-6'3'396'0,"0"1"-89"16,6-1-41-16,-4 3-79 15,2 0-37-15,1 4-53 16,1 2-18-16,7 8-12 16,1 5-3-16,7 9 0 15,1 3-3-15,3-1-18 16,0-4-1-16,1-6-16 16,3-3-7-16,-2-8-3 15,3 3-3-15,-3-6 4 16,-8-3 0-16,0 0 10 0,-5-9-26 15,2-1-142 1,1-1 36-16,5-1 31 0</inkml:trace>
  <inkml:trace contextRef="#ctx0" brushRef="#br2" timeOffset="-211398.177">15188 11799 258 0,'0'-1'205'0,"3"-1"44"15,3-4-47-15,0 4-50 16,-1-5-18-16,2 3-12 16,-2-2 1-16,3 4 8 15,-2 0-3-15,-2 0-17 16,-1 0-13-16,-3 1-12 16,0-1-3-16,0 1 6 15,0 1 5-15,-1 0-15 16,-8 17-10-16,-29 30-27 0,15-25-9 15,1 1-14-15,2-1-5 16,5 1-8-16,4 1-2 16,2 1-3-16,6-1-1 15,3 2 1-15,0-2 0 16,5-2 0-16,1 1 0 16,0-3 1-16,4-1 1 0,0-4 1 15,4-1 1-15,2-2 1 16,1 0-3-16,3-4 6 15,0-7-3-15,3-6 4 16,2-5 3-16,4-9-3 16,6 0 4-16,0-8-3 15,0-5 1-15,-4 0-3 16,-11-8-1-16,-2 6 1 16,-3 2 0-16,-14 3 5 15,5 5 7-15,-9 3 5 16,-5 2 1-16,3 4-1 15,-12 0-5-15,-7-3-4 16,-4 2-2-16,-7 1-3 16,4 5-2-16,2 5-5 15,5 0-1-15,1 5-1 16,2 0-2-16,1 0-1 0,0 5-1 16,5 0 0-16,3 2-1 15,5-1-2-15,4 1 0 16,5 0 13-16,3-1-25 15,7 2-94-15,4-2-59 16,5 2 86-16</inkml:trace>
  <inkml:trace contextRef="#ctx0" brushRef="#br2" timeOffset="-211040.731">15686 12082 1440 0,'-2'-1'633'0,"1"0"-340"16,-4 1-64-16,-4 2-102 0,-1 2-39 15,5-2-41-15,-1 0-10 16,3-1-22-16,2-1-5 16,-5 6-3-16,2 1-1 15,3-6 6-15,0 2-6 16,0 0-78-16,0-3 53 15,0 3-10-15</inkml:trace>
  <inkml:trace contextRef="#ctx0" brushRef="#br2" timeOffset="-209890.883">16214 11742 592 0,'32'-38'315'0,"-24"31"-56"15,0-3-46-15,-1 4-46 16,-1-2-21-16,-4 6-50 0,-2 2-19 16,-1 6-17-16,0-6-3 15,0 0 23-15,-4 17 0 16,-13 29-9-16,7-29-4 15,1 1-23-15,1-4-8 16,-1-3-11-16,4-1-4 16,-3-6-3-16,1-2 0 15,5-2 2-15,-4-4-1 16,7-4-9-16,0-3-6 0,4 1-4 16,2-2-4-16,3 0 2 15,0 3 0-15,2-1-3 16,1 2 0-16,2 4 1 15,5-2-1-15,5 5 0 16,3 1-4-16,8 4-1 16,-2 6 4-16,-1 3 2 15,-4 4 4-15,-13 5 1 16,2 1-1-16,-14 7 0 16,-3 5 0-16,-4 4 0 15,-13 1 1-15,-5-1 7 16,-1 1 4-16,-15-8 9 15,1 0 5-15,-5-7 1 16,-7-7 2-16,8-4-6 16,2-6-3-16,5-8-4 0,3-1-2 15,7-9-5 1,7-3-3-16,5-6-1 0,10 0-6 16,2-6-1-16,2-2-2 15,8 4-6-15,-4 2 3 16,5 5 0-16,2 4 0 15,-2 6-4-15,1 6-1 0,4 13-4 16,-1 5 2-16,2 11 9 16,6-3 4-16,-4-1 6 15,-1 1 1-15,-1-4-2 16,-3 0 0-16,6-3 0 16,3-3-1-16,1-4 0 15,5-4 1-15,-2-5 4 16,-3-4 7-16,8-7-43 15,-5-2-38-15,6-7-156 16,1 0-162-16,2-1 243 16</inkml:trace>
  <inkml:trace contextRef="#ctx0" brushRef="#br2" timeOffset="-208926.038">17223 11635 899 0,'1'0'399'0,"2"-2"-198"16,0 1-20-16,-3 0-33 15,0 0-22-15,0 0-4 16,0 0-4-16,0 0 12 16,0 0-2-16,0 0-21 15,0 0-2-15,-2 1-27 16,-3 1-7-16,-23 5-14 15,-34 7-14-15,24-5-19 16,5-1-7-16,-1-1-8 16,7-1-2-16,4-2-2 15,-5-3-1-15,17 3 0 16,-2-1-2-16,3-2-1 16,5 3 1-16,-2-1-2 0,4-2 0 15,5 3 0-15,-2-3-2 16,-1 0 0-16,0 0 0 15,0 0 1-15,0 0 1 16,1 0 0-16,0 0 0 16,-1 8 0-16,-1-1 1 15,-3 4 1-15,-10 29-2 16,7-27 1-16,1 1 0 16,-6 1-1-16,-4 0 1 15,2-1 0-15,-2-2-1 0,5-2 2 16,6-1 0-16,0-4 0 15,3-2 0-15,1-4 0 16,3 1-2-16,-1-1-1 16,0 0-1-16,0 0-3 15,10-3 2-15,13-6-2 16,30-11 0-16,-20 13 1 16,-4-1-1-16,0 4 4 15,-3 2-1-15,1 2 1 16,3 1 0-16,-2 6 0 15,2 3 0-15,-7 4 0 16,-2 2 0-16,-8 3-1 16,2 5 2-16,-7 9-6 0,-2 4 6 15,-2 3-2-15,-4-4-2 16,-5-5 5-16,-4-3-2 16,-4-5 3-16,-7-2 8 15,-4-3-3-15,-7-1 3 16,0-4 12-16,0 2-2 15,2-7 9-15,1-3-1 0,-2-6-9 16,-2-2-1-16,-7-4-6 16,3-5 6-16,2-3-5 15,3-1-1-15,11 0-6 16,-1 5-4-16,9-3-22 16,3 5-22-16,5-3-58 15,4 1-62-15,0 7-247 16,3-1 267-16</inkml:trace>
  <inkml:trace contextRef="#ctx0" brushRef="#br2" timeOffset="-208368.731">17691 11792 841 0,'-4'-2'419'0,"3"1"-137"15,0 0-31-15,0 0-74 16,0 0-29-16,0 0-29 16,0-1-11-16,1 1-10 15,4-1-9-15,22-2-26 16,28 5-6-16,-17 4-14 16,4 0-1-16,-7-4-7 0,2-1-3 15,-11 0-2-15,-4-2-4 16,-3-3-8-16,0 0-1 15,-6-5-5-15,-1 1 4 16,-3 2-19-16,-3 2-23 16,0 2-150-16,-5 3-98 15,-4 6 164-15</inkml:trace>
  <inkml:trace contextRef="#ctx0" brushRef="#br2" timeOffset="-208037.161">17570 12004 829 0,'-4'0'432'0,"3"-2"-125"16,1 0-50-16,0 1-50 15,0 0-33-15,0 0-29 16,20-2-5-16,34-5-24 16,-23 1-13-16,5 6-17 0,3 1-9 15,1 3-23-15,-1 4-8 16,-2 0-16-16,-10-3-9 16,-5 1-8-16,-4-2-4 15,-10-4 5-15,5 0-2 16,-8-6-15-16,-1-7 3 15,5-4-5-15</inkml:trace>
  <inkml:trace contextRef="#ctx0" brushRef="#br2" timeOffset="-206966.692">18626 11992 418 0,'0'0'325'0,"0"0"32"0,0-2-102 16,0 1-32-16,0 0-66 15,0 0-26-15,0 1-35 16,0 0-7-16,0 0-2 15,-1 0-1-15,-2 10-1 16,-1 2-3-16,-13 32-16 16,7-32-8-16,0 0-24 15,4 2-6-15,4-6-13 16,2 2-4-16,1-2-4 16,4-4-6-16,3 2 2 15,2-5 1-15,3 3 1 16,1-2 7-16,-2-4 9 15,1-1 6-15,0-6 6 0,0-2 1 16,-3-2-5 0,0-2-5-16,-5 2-5 0,-2 6-1 15,-4-6 1-15,-3 8-2 16,-5-2-4-16,0 3-3 16,-1 6-9-16,-1 3-1 15,-1 3 0-15,1 0-1 16,2 1 0-16,0-3 0 15,4 2 1-15,-2 0-1 16,5-3-1-16,0 2 1 0,2-2-1 16,1-1 9-16,1 1-49 15,-2-5-43-15,0 0-106 16,0 0-58-16,0 0 152 16</inkml:trace>
  <inkml:trace contextRef="#ctx0" brushRef="#br2" timeOffset="-205892.755">19762 11577 413 0,'6'5'259'0,"-6"-5"7"15,1 1-36-15,0 0-36 16,-1-1-9-16,0 0-17 16,0 0-8-16,0 0-26 15,0 0-16-15,1 2-19 16,-1-1-6-16,2 5 2 16,-1-3 2-16,-1 2-11 15,-1-1-6-15,-2 1-16 16,-1 0-8-16,-20-2-9 15,-32 31-8-15,25-27-13 16,0-2-5-16,4 3-8 16,-1-5-3-16,-1-3-2 15,1 1-2-15,4-1-1 16,4 0-1-16,3 0-2 16,9 2-1-16,2-1 0 15,-3-1 0-15,8 2 0 0,-4-5 1 16,-1 3-2-16,6 0-1 15,-1 0-1-15,0 0 0 16,0 0 1-16,0 0 0 16,0 3 1-16,-1 5 0 15,0-1 1-15,-2 3-1 16,1-2 1-16,-3 3-1 0,-12 31 1 16,12-29 0-16,-1 3 0 15,-2-1 0-15,-4-3-1 16,4 1 0-16,0-1 0 15,1-1 0-15,2-2 1 16,-2-3-1-16,3-3 5 16,4-2-1-16,4-4-1 15,-3 2-1-15,0 0-4 16,2-1-1-16,8-3-2 16,7-4 0-16,24-13 0 15,-22 14 0-15,-3 3 1 16,0 0 1-16,7 3 1 15,-4 3 0-15,2 3 0 16,-3 2 0-16,-6 6-1 16,-1 2 1-16,-3 9 0 0,-2 2 1 15,0 4 1-15,-1 5 0 16,-1 1-3-16,-4-3 0 16,-5 0 2-16,-5-10 1 15,-9-1 4-15,-2 3 1 16,-8-6 1-16,-1 2 0 15,4-5 6-15,-2-4 3 16,2-4 10-16,-1-2 3 16,-6-5 1-16,2-1-2 0,1-5-9 15,0-6-5-15,1-4-3 16,2-3 3-16,7-3-5 16,2-4-5-16,5-3-22 15,2 3-20-15,4 7-28 16,4 7-12-16,3 11-56 15,2 0-60-15,0 1-167 16,-2 0 220-16</inkml:trace>
  <inkml:trace contextRef="#ctx0" brushRef="#br2" timeOffset="-205223.297">20101 11714 1082 0,'-4'-3'511'0,"-1"2"-208"15,2 3-51-15,2-2-98 16,0 0-38-16,-15 8-42 16,-40 19-5-16,26-9-6 15,3 2-7-15,-7 6-18 16,5 1-13-16,8 6-12 15,-1-2 3-15,15 4 5 16,-6-1 1-16,3-6 1 16,-7-5-4-16,17-1-6 15,9 0-2-15,22 6-5 16,-22-17 2-16,15 3-1 16,7-5 1-16,-7-13 1 0,35 17-1 15,-19-14-2-15,-3-2 1 16,-4-9 3-16,-2 1 0 15,-1-5 3-15,0-4-1 16,-4-2 0-16,-1-2 0 16,-5-8-2-16,-4 0 8 15,-7-6 17-15,-6-5 2 16,3 0 1-16,-7-1-6 16,-4 4-19-16,-2 4 4 15,-17 7 11-15,3 8-1 16,-7 5-4-16,-3 6-8 0,-1 10-14 15,-9 0-1-15,0 11-2 16,-2 2 0-16,2 1-3 16,5 2-18-16,12-3-25 15,0-3-40-15,9 1-464 16,1 1 396-16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38:41.13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8229 7628 325 0,'27'-32'233'16,"-25"30"13"-16,-3-2-57 16,1 1-81-16,0 2-29 0,0 1-22 15,0 0-1-15,0 0 7 16,0 0 7-16,0 0 16 16,0 0 4-16,0 0-1 15,0 0-2-15,0 0-10 16,0 0-5-16,0 0-3 15,-1 0-3-15,0 0-9 16,-1 0-5-16,-9 7-10 16,-7 3-8-16,-30 28-13 15,30-25-4-15,-6 4-9 16,0 1-3-16,3 7-5 16,1 2-1-16,5 7-4 15,0-4 1-15,3 4 2 16,2-1 1-16,5-8-2 15,4 4 0-15,5-6 0 16,2-1 0-16,3 1 3 0,0-6 0 16,1-2 0-16,1-1-27 15,-3-9-66-15,5 2-50 16,0-8 77-16</inkml:trace>
  <inkml:trace contextRef="#ctx0" brushRef="#br0" timeOffset="1014.58">8460 7659 629 0,'-1'-2'329'0,"0"1"-91"16,0 0-45-16,0 0-71 15,0 0-23-15,0 0-35 16,0 1-10-16,0-1-14 16,1 0 0-16,0 0 10 15,0 0 0 1,0-1 6-16,4 1 0 0,24-5-8 16,30-9-7-16,-19 5-16 15,-7 6-3-15,-7 4-10 16,-1-1-1-16,-7 5-6 15,-9-1-4-15,-1 2 1 16,-6 3 1-16,-2 1 1 16,-3-2 3-16,-2 5-3 15,-5 3 1-15,-7-2-1 16,0 2-1-16,-6-1 3 0,3 1 0 16,1-3 0-16,0-2 0 15,5-3 3-15,2-4 0 16,2-4 2-16,3-1 0 15,-10-3-5-15,15-2-3 16,3-2-4-16,4 2-3 16,19-2-1-16,-13 1-1 0,3 5 0 15,2 0 1-15,4 5 0 16,-1 1 2-16,3 6 0 16,-1 4 0-16,-3 4 1 15,-1 1-1-15,-3 4 2 16,-2-1 1-16,-5-3-1 15,-1 3 2-15,-4 0 0 16,-3-5 0-16,-1 5 2 16,-2-2 0-16,-9-5 2 15,2 5 1-15,-11-6 12 16,-4-3 9-16,-1 1 17 16,-4-1 11-16,0-5 3 15,4-1-5-15,-2-1-6 16,1-6-7-16,1-2-12 15,2-1-4-15,3-2-12 16,3-4-5-16,6 1-7 0,-1 1 0 16,7-4-2-16,5 4-17 15,-1-3-48-15,2-2-34 16,2 3-116-16,4 1-69 16,6 4 182-16</inkml:trace>
  <inkml:trace contextRef="#ctx0" brushRef="#br0" timeOffset="1620.609">8880 7605 641 0,'-29'-30'404'0,"27"26"-46"0,3 4-130 15,2 0-45-15,-3 0-84 16,0 0-26-16,3 1-43 15,16 14-3-15,25 41 0 16,-19-23-2-16,2 6 3 16,-2 2-2-16,6 3 1 15,-12-4 0-15,-5-4 3 16,0-1 3-16,-6-4 5 16,0 0 10-16,-9-5 7 15,-8-2-1-15,-9 0-10 16,-8-1-10-16,-2-1-12 15,1-1-1-15,-4-7-4 16,0-3-3-16,3-5-2 16,0-3-10-16,8-2-67 15,4 1-62-15,13-1-474 16,3 1 405-16</inkml:trace>
  <inkml:trace contextRef="#ctx0" brushRef="#br0" timeOffset="3634.689">9213 7307 268 0,'-1'0'225'0,"-1"-1"69"16,1 0-36-16,0 0-44 16,0 1-19-16,1 0-28 15,0 0-12-15,-1 0-21 16,0-1-12-16,0 1-27 16,0 0-20-16,1 0-36 15,0 0-12-15,0 0-19 16,0 0-3-16,0 0-1 15,0 0 1-15,0 0 4 16,0 0 2-16,15 3 3 16,32 4 0-16,-22-12-2 15,4 2-2-15,-3-2-5 16,-2 4 0-16,-5 1-1 16,-4 0-1-16,-6 3-1 15,-1-2 1-15,-3 2 0 16,-5 2 5-16,-2 6 19 15,-5 0 4-15,-9 4 8 0,2 1-2 16,-4 2-15-16,-2-4-4 16,0 1-6-16,1-2-3 15,3-4 0-15,4 0 0 16,2-2-2-16,1-2-1 16,0-2 0-16,3 0 0 0,0-4 0 15,4 1 0-15,2 1 1 16,0-1-2-16,0 0-2 15,0 0-3-15,0 0 0 16,-1-1-1-16,0 1-1 16,1 0 1-16,0 0 1 15,0 0 0-15,11 4 1 16,3 1 2-16,31 10-1 16,-29-10 2-16,6-2 0 15,-3-3-1-15,4 2 1 16,-1-1-1-16,-2 0 0 15,5 2 0-15,-4-2 0 16,4 4 0-16,-6-4 1 16,-4-2 4-16,-3 1-1 15,-8-3-1-15,-2 3 13 16,1 0-30-16,-4-1-109 0,0 1 90 16</inkml:trace>
  <inkml:trace contextRef="#ctx0" brushRef="#br0" timeOffset="4585.609">10229 7764 686 0,'-1'0'388'15,"0"0"-98"-15,0 0-116 16,-1 0-42-16,1 0-63 16,0 0-13-16,1 0-3 15,0 0 5-15,23 8 3 16,28 8-1-16,-23-11-11 16,-2-5-6-16,-7 1-17 15,-5-1-6-15,2-3-7 16,-2 2 0-16,-1-1 14 15,-1-3-19-15,-11 1-94 16,-1 0-130-16,-5-1 126 16</inkml:trace>
  <inkml:trace contextRef="#ctx0" brushRef="#br0" timeOffset="4928.042">10189 7936 1552 0,'-4'-4'160'15,"6"5"-51"-15,-2-2 93 16,0 1-53-16,0 0-80 15,0-1-22-15,2 0-8 16,14 2 1-16,31 6-7 16,-30-2-2-16,9-1-9 15,-5-6-4-15,0-1-4 16,1-1-1-16,-4-4-1 16,-2 0-2-16,-1 0 2 15,-1 1-34-15,1 1-131 16,1 2-140-16,-2 3 172 15</inkml:trace>
  <inkml:trace contextRef="#ctx0" brushRef="#br0" timeOffset="5845.318">11452 7549 602 0,'1'-1'415'0,"-2"1"-4"15,-1 0-174-15,1 0-34 16,0-1-86-16,0 1-25 16,-1 0-32-16,1 0-8 15,-2 0-4-15,-8 0 0 16,-2 0-2-16,-29 4-2 16,23-4-9-16,-2 2-4 15,-4-2-14-15,-3 0-1 0,-1 3-6 16,0 2-8-1,3 2 0-15,6 4-2 0,-6 0 0 16,7-2 1-16,-3 3 1 16,-3-2-1-16,14 5-1 15,-8-5 0-15,10 3 0 16,2-4-1-16,5 0-3 16,3 2-1-16,9 0 1 15,1 1 1-15,4-1 2 16,2-3 1-16,1-4 0 15,1-2 3-15,1-5 2 16,4-5 5-16,4-7-1 16,4-4 0-16,2-5 2 15,1 0-2-15,-10 1-5 16,0-1 1-16,-4 6-3 16,-5 1 0-16,-3 5 4 0,-8 5 0 15,-5 2 3-15,-1 3-2 16,-11 8 0-16,3 3 0 15,-3 11-1-15,-3 3 1 16,3 3 2-16,-6 8 0 16,2 4 2-16,1 2-1 15,5 3-2-15,-2-3-1 16,5-4 2-16,-1-2-2 0,0-4-3 16,1-3 0-16,-2-5-2 15,2 0 0-15,1-7 6 16,-1-3 0-16,-1-4 1 15,5-2 2-15,-5-6-4 16,6 0-28-16,-2-4-124 16,4-1 102-16</inkml:trace>
  <inkml:trace contextRef="#ctx0" brushRef="#br0" timeOffset="7030.167">12320 7720 730 0,'3'-2'374'0,"3"-3"-103"16,-1 1-34-16,-1 0-59 16,-3 2-25-16,-1 1-40 15,0 0-18-15,0 0-40 16,0 0-16-16,0 1-25 16,0 0-5-16,0 14 0 15,-4 15 2-15,-5 33 1 16,-1-27 0-16,-2-2-1 15,1 1-3-15,0-11-3 16,2 1 0-16,4-4 0 16,-2-5 1-16,4-5 0 15,-1-1 0-15,3-5 1 0,-2 1-21 16,1 0-46-16,2-3-43 16,-1-2-120-16,1-1-63 15,0 0 176-15</inkml:trace>
  <inkml:trace contextRef="#ctx0" brushRef="#br0" timeOffset="7554.996">12720 7660 600 0,'-22'7'405'0,"-1"10"40"15,-2 0-169-15,12 7-114 16,0 3-47-16,6-2-63 16,7 5-16-16,-2 1-17 15,2 0-5-15,-3-1-4 16,-3-3-2-16,-1-6 0 16,0-2 0-16,0-1 0 15,4-5 1-15,0-2 5 16,-2-3 4-16,5-8 6 0,-4-3 1 15,-4-9-5-15,6-7-5 16,3-7-9-16,-1-5-6 16,15-6-4-16,-6 0-2 15,10-3 0-15,5 3 0 16,-1 1 1-16,5 4 0 16,-4 10 0-16,-1 5 1 15,-3 11-3-15,-2 4 0 0,-2 9 2 16,-1 7 1-16,-4 11 4 15,-3 4 3-15,-4 6 2 16,-4 0 1-16,0 4-1 16,-5-7 1-16,-1 1 0 15,-2-3 0-15,-2-6-1 16,1 0 0-16,2-7-2 16,0-1 1-16,3-9 11 15,-1 0-11-15,3-7-56 16,0 0-91-16,2-8 87 15</inkml:trace>
  <inkml:trace contextRef="#ctx0" brushRef="#br0" timeOffset="8502.539">13143 7692 708 0,'0'-1'404'0,"0"0"-58"16,0 0-40-16,0 0-90 15,0 0-42-15,0 0-52 16,-1 1-14-16,-3 3-19 15,-7 21-10-15,-31 34-23 16,25-26-10-16,4 0-13 16,-3-4-7-16,3-1-10 15,3-3-4-15,9-6-2 16,0 2-2-16,7-5-1 16,4 0 0-16,-2-4-4 15,4 1 0-15,4-5 0 16,-1-1-1-16,0-3-1 15,4-3 1-15,-4-7-3 16,5-5-8-16,10-7-19 16,-3-4-9-16,3-13-11 15,0-4 6-15,-1-11 16 0,2-1 10 16,-3 8 13-16,2 7 3 16,-7 20 1-16,-6 3 0 15,-2 11-1-15,-7 3-2 16,-2 7 0-16,1 2 1 15,-7 8 1-15,6 2 2 16,-6 4-1-16,-2 3 1 16,2-1 0-16,-1 3-1 0,-4-5 0 15,1-3 5-15,-5-1-1 16,0 0 1-16,3-1-4 16,-1-1-5-16,2-4 1 15,1 1-2-15,4-1 4 16,2-2 0-16,5 1 0 15,0-4 0-15,2-3 2 16,7 1 2-16,6-5-4 16,-2-3 3-16,7-6-3 15,-8-4-2-15,6-3 2 16,7-1 0-16,-3-7 1 16,7-1 2-16,-11-8 1 15,1-5 2-15,-7-6-6 16,-2-1 0-16,-5 0-3 15,-2 5-1-15,-3 15 3 16,-3 6 1-16,-1 7 1 0,-3 5 1 16,-6 7-1-16,1 4 2 15,-11 6 0-15,-1 4 3 16,-6 8 3-16,-1 6 3 16,2 6 4-16,2 1-3 15,8-2 0-15,-1 1 2 16,10-1-4-16,2-4 3 0,1-2-3 15,4-9-5-15,2-2 0 16,1-4-3-16,11-5 4 16,3-1 6-16,1-7-36 15,1-3-36-15,-3-8-368 16,-2-2 292-16</inkml:trace>
  <inkml:trace contextRef="#ctx0" brushRef="#br0" timeOffset="9865.262">14415 7682 1210 0,'1'-2'153'0,"-1"-1"10"0,-2-2 131 15,1 4-82-15,0-1-36 16,0 1-57-16,0 0-22 16,-16-1-26-16,-28-2-9 15,26 3-22-15,-3 2-5 16,-2 4-4-16,-1 4-5 0,-5 7-4 16,0 2-3-16,2 4-8 15,0 1-2-15,9 2-4 16,-1 0-1-16,14-2-2 15,-4 0 0-15,1-4-1 16,4-1-1-16,-4 0 0 16,10-3-1-16,3 1 0 15,2-8-1-15,-1-1 1 16,4-1 1-16,0-6-14 16,3-3-7-16,-1-12-22 15,4-2-19-15,6-10-20 16,2-5-10-16,7-7-15 15,-3-6 10-15,-3-1 29 16,-1 7 20-16,-6 11 36 16,-5 7 8-16,-6 13 12 15,-3 4 7-15,-7 9 16 16,-5 5 6-16,-4 8 7 0,-4 4-3 16,1 7-13-16,2 1-4 15,3 5-12-15,2-1-3 16,4-3-5-16,1-4-2 15,7-4-2-15,2-3-2 16,4-6 3-16,3 0 2 16,4-5 0-16,1-2 0 0,5-6-4 15,2-2-7-15,3-10-15 16,5-1-8-16,1-8-11 16,2-2 4-16,-2-5 17 15,-1-6 9-15,3-2 12 16,2 0-1-16,0 3 15 15,-3 8 12-15,-4 8 21 16,-6 4 6-16,-7 7-13 16,-3 5-12-16,-5 7-18 15,-4 6-3-15,-2 7-2 16,-5 3 1-16,2 5-3 16,-2-1 0-16,-3 3-1 15,3-2-1-15,-10-3 0 16,-4 1 1-16,-1-3 2 15,-4-2-2-15,-5-4 3 0,0 0 1 16,-3-8 3-16,-5 0 17 16,10-2 13-16,0-5 5 15,7-2-1-15,4-1-10 16,-3-7-14-16,4 1-5 16,-1-6-5-16,4-2-3 15,7-7-3-15,-1-5-3 16,7-6-13-16,2 1-7 0,6 4-6 15,-3 6-1-15,-5 12 13 16,-2 5 5-16,-2 5-1 16,3 5 1-16,0 7-1 15,-1 3 1-15,-1 7 5 16,-2 0 1-16,10 3 0 16,3-1 2-16,6-1 4 15,0-1-3-15,-5-7 4 16,9-4-2-16,6-4-3 15,2-5 6-15,12-2-2 16,-5-2-1-16,6-8 1 16,3-1-2-16,4-5 0 15,4-3 3-15,-5-3 0 16,-4-2 1-16,-2-3 0 16,-6 0 2-16,-3-5 4 0,-2 3 2 15,-13 0 3-15,-6 4 5 16,-10 5 1-16,-3 4-1 15,-9 7-9-15,0 2-5 16,-6 7-4-16,-3 1-2 16,-6 7 9-16,-1 5 2 15,3 4-1-15,3 1 4 16,6 5-3-16,1-1 0 16,1 0 0-16,3 3-2 0,1-2-3 15,1 1-2-15,-10-8 3 16,20 5-3-16,5 4 0 15,3-8 4-15,27 12-4 16,-21-17 10-16,3-5-26 16,7 3-47-16,-9-9-55 15,8 0-607-15,0 5 513 16</inkml:trace>
  <inkml:trace contextRef="#ctx0" brushRef="#br0" timeOffset="15518.894">15994 7541 379 0,'-2'-2'264'0,"2"0"15"0,2 1-51 16,-3 0-61-16,0 0-21 16,0 0-20-16,0 0-4 15,0-1-9-15,1 1-1 16,0 0-4-16,0 0-2 15,0 0-11-15,0 0-5 16,0 0-14-16,0 0-13 0,0 0-26 16,-1 1-12-16,1 0-20 15,0 0-2-15,0 0-1 16,0 1 0-16,-2 16 4 16,-8 34 3-16,4-23 0 15,4 5-3-15,-11 4-2 16,-1 3-2-16,-7 1 1 15,0 0 2-15,4-4 0 16,-1-4-1-16,3-7-1 16,-1-4 1-16,4-6-1 15,1 0 2-15,4-7 1 16,2-3 2-16,2-4 8 16,3-3 1-16,0-3-1 15,0 3-3-15,0 0-12 16,6-20-1-16,17-32-4 0,-7 27-2 15,4-4-1-15,4 3-7 16,0 0 0-16,-3 4 1 16,-1 3 3-16,-2 4 5 15,1 8 1-15,-3 1 0 16,-2 8-2-16,4 5 0 16,-5 9-1-16,3 3 0 15,-5 5 3-15,-5 1 1 0,-6-1 2 16,-2 0 1-1,-4-1 1-15,-3-3 0 0,-2 3 1 16,-1-2 0-16,-8-2 6 16,2-1-2-16,-4-4 4 15,0 0 1-15,0-7-5 16,1-2 3-16,2-3 1 16,-2-2-1-16,2-4 3 15,1-1-2-15,4-4-4 16,5 1-1-16,4 0-4 15,2-7-1-15,3 2-1 16,0 2-1-16,1-5-4 16,1 6-3-16,4-2-2 15,-3 1-1-15,5 4 3 16,-1 1 3-16,-1 4-2 16,-2 1 0-16,1 6-1 15,0 1 1-15,5 8 4 0,-1-1 1 16,2 0 1-16,1 1 1 15,1 0-1-15,2-4 2 16,-1 4-1-16,1-3 0 16,1-3 1-16,2 6-1 0,2-7 1 15,1 3 0 1,1-4 2-16,2 2 4 0,-2-7-1 16,2-6 2-16,3-6 4 15,-2-6-1-15,3-6 3 16,1-5-5-16,-4-5-1 15,0-3-4-15,-5 0-2 16,-2 4 3-16,-4 8-3 16,-5 8 0-16,-6 9-1 15,-2 5-3-15,-2 8-2 16,-3 2-1-16,-1 8 2 16,-5 2 1-16,0 3 5 15,0 5 2-15,4 1-4 16,0-3 0-16,3 4-4 15,1-8-1-15,3-1 5 16,1-1 0-16,9-6 0 16,1 1 0-16,7-7 2 0,3-2 1 15,3-5 1-15,0-4 1 16,-2-3-1-16,2-7 0 16,-4-5 0-16,5 1 0 15,-2-8 0-15,-3-1 1 16,0 0-1-16,-5 0-1 15,-3 9-1-15,-5 6 0 16,-5 8-2-16,-4 4 0 0,-4 5-4 16,-2 5-1-1,-7 8 0-15,-1 4 0 0,3 11 5 16,-4 1 0-16,2 3 0 16,2 2 2-16,-4-3 2 15,6 4 1-15,-3 0 0 16,2 0 1-16,-4 1-2 15,2-1-1-15,2 5 0 16,-4-2-1-16,4-5 0 16,0-2 1-16,1-11 5 15,-1-5 0-15,3-6-5 16,-3-5-18-16,3-4-68 16,5-2 45-16,-6-8 5 15</inkml:trace>
  <inkml:trace contextRef="#ctx0" brushRef="#br0" timeOffset="16608.04">17214 7706 345 0,'42'13'168'0,"-27"-12"-51"15,0 0-9-15,0-1 10 16,-2 0 14-16,-1 0 26 16,-2-1 7-16,-3 1-2 15,0 0-10-15,-4 0-23 16,-2 0-4-16,-1 0-15 16,-1 0 0-16,0 0 10 15,0 0 0-15,0 0-11 16,0 0-17-16,0 0-42 15,0 0-16-15,-17 1-17 16,-31 3 0-16,28 0-2 16,-1 2-2-16,0 2-6 15,3 4-8-15,0-1-3 0,1 0-2 16,3 4 1-16,0-1 7 16,3 6-4-16,0 0 0 15,3-2-1-15,2 0-4 16,4 2 3-16,3-5 1 15,6 2 0-15,1-1 1 16,4-6 0-16,1 3 0 16,4-4 1-16,0-1 1 0,0-7 2 15,4-2 1-15,0-7 1 16,3-6-1-16,4-1-2 16,3-7 0-16,-2-6-1 15,0-1 1-15,-2 2 0 16,-10 2 0-16,-6 7 2 15,-3 3-2-15,-9 3 3 16,-2 5-1-16,3 6-1 16,-2 2-2-16,-3 7-1 15,-2 1-3-15,-2 4 1 16,0 5-1-16,3 3 0 16,2-1 1-16,3 1 1 15,2 2-1-15,1-2 2 16,3 2-1-16,1-3 1 15,-3-1 0-15,3-2 1 0,1 1 0 16,-1-4-1-16,2-5-33 16,-7-5-85-16,1-3-67 15,1-5 102-15</inkml:trace>
  <inkml:trace contextRef="#ctx0" brushRef="#br0" timeOffset="17502.639">18031 7948 274 0,'-1'0'220'0,"0"0"43"16,-5 6-33-16,2 2-59 15,2-5-18-15,-1 3-20 16,0-1-5-16,2-2-9 16,0 2-8-16,0-3-12 0,0-2 15 15,1 0-2-15,0 0-3 16,0 0-7-16,0-1-23 16,0 0-15-16,8-20-5 15,14-37-17-15,-17 22-9 16,7-10-15-16,-2-9-6 15,3-3-5-15,1 0-2 16,1 0-3-16,-1 4 0 16,-2 10-2-16,-1 5 1 0,-4 12-1 15,1 7 0-15,-2 6 0 16,-1 3-1-16,-3 5-3 16,0 4-1-16,1 3-5 15,-3-1-2-15,0 0 0 16,0 0 2-16,14 6 6 15,8 4 1-15,31 17 1 16,-24-13-1-16,-3 5 1 16,-6-5 2-16,-4 2-39 15,-1 2-25-15,-7-4-64 16,-2 2-52-16,-9-2 117 16</inkml:trace>
  <inkml:trace contextRef="#ctx0" brushRef="#br0" timeOffset="17803.125">17979 7775 745 0,'-18'8'419'16,"7"-5"-40"-16,3-1-98 0,5-2-78 15,2-1-44-15,12-2-78 16,0 0-24-16,9-3-18 16,0-2 2-16,5-1 5 15,2 4-6-15,-1 1-17 16,2 4-5-16,-11-2-10 16,-3 2 0-16,-5 0-2 15,-5-1-43-15,3 1-122 16,-3 0-126-16,-1-4 163 15</inkml:trace>
  <inkml:trace contextRef="#ctx0" brushRef="#br0" timeOffset="18429.259">18572 7710 776 0,'6'-8'489'0,"-3"2"-29"16,-2 2-209-16,0 2-38 0,-1 2-76 15,-1 0-23-15,0 0-40 16,0 0-18-16,-4 1-15 15,-12 6-2-15,-29 20-5 16,18-14 4-16,5 7-9 16,2 4-9-16,-6-4-9 15,12 7-7-15,-5-5-3 16,4-1-1-16,9 2 4 16,0-5 0-16,7-1-1 15,2-3 1-15,7-2-2 16,5 2 2-16,0-2-2 15,-3-4-1-15,0 0 2 16,-2-4-1-16,6-4 2 16,5-2 1-16,1-11-13 15,2-2-9-15,-4-10-16 0,3-7-3 16,-2-4 10-16,-3-6 7 16,-3 0 15-16,-6 8 2 15,-4 8 2-15,-4 8 1 16,-4 11 1-16,0 4-1 15,-4 6-3-15,3 5-2 16,-4 7-2-16,0 4 0 16,3 4 2-16,0 4 0 0,5 3 2 15,0-4 0-15,1 3 1 16,2-6 1-16,-1-1-10 16,1-1-39-16,0-7-69 15,-2-1-53-15,0-2-146 16,1-2-241-16,2-2 371 15</inkml:trace>
  <inkml:trace contextRef="#ctx0" brushRef="#br0" timeOffset="18838.659">19001 7643 844 0,'-8'7'478'0,"0"-1"-110"16,0 4-130-16,-3-2-54 15,4-4-55-15,0 4-18 16,0-4-8-16,-5 3-5 16,0 1-21-16,-2 0-10 15,-1 8-26-15,4-2-6 16,0 4-10-16,-3 1-3 15,-2-1-6-15,2 2-4 0,4 2-7 16,2-1 0-16,8 0-4 16,1-5 1-16,0-5-1 15,6 6-1-15,1-6 3 16,4-1-1-16,7-1 1 16,-2-3 1-16,3-5 1 15,-1 1 0-15,0-7 1 16,3-4-11-16,4-5-39 15,-3-5-33-15,3 2-94 16,-4-9-58-16,-1-4 143 16</inkml:trace>
  <inkml:trace contextRef="#ctx0" brushRef="#br0" timeOffset="19758.044">19323 7527 768 0,'0'-10'506'0,"0"2"-16"16,5 5-193-16,-8 3-55 0,5 4-111 15,-4-4-46-15,1 0-48 16,0 1-8-16,-10 17-9 15,-11 34-2-15,11-22 2 16,-5 2 2-16,2 9 0 16,-4-3-2-16,6 6-7 15,2-1-2-15,4-4-3 16,0-1 0-16,-1-10 2 16,-2-8-1-16,0-9 1 15,2-2 0-15,0-7-31 16,3-2-38-16,-2-12-61 15,6 2-41-15,0-17-59 16,0-6-6-16,7-6-1 16,-3-13 23-16,6 7 86 15,1 7 39-15,0 11 83 16,1 7 54-16,-5 10 86 16,-2 1 42-16,-4 6 46 0,-1 2-23 15,-2 1-75-15,2 0-39 16,0 0-60-16,0 0-9 15,0 0 4-15,7 4 1 16,11 6-7-16,31 13-6 16,-22-15-8-16,-7-3-1 15,0-3 0-15,0-5 2 0,-3-2 2 16,10-5 0-16,5-2 7 16,-1 0 9-16,2-2 5 15,-8 3 1-15,-7 5-9 16,-6 4-11-16,-9 3-8 15,-3 7 1-15,-6 8-5 16,-7 1 4-16,-7 7-2 16,-5 3 0-16,-1 2 1 15,4 2-3-15,9 3-1 16,3-1-1-16,10-7 0 16,0-4-1-16,5-6 1 15,5-4 0-15,4 1 1 16,4-1 0-16,8-4 2 15,1-3 0-15,0-9 2 16,3-3 0-16,-2-7 2 0,1-3 2 16,-1-2 2-16,1-1 3 15,-7-5 9-15,-6-3-2 16,-1 1 1-16,-9-4-3 16,-7 4-12-16,-3 2 1 15,-13 6-8-15,-2 6-1 16,-3 7-3-16,-3 1 0 15,2 3 0-15,1 1 3 16,2 1 2-16,1 0 2 0,3 1-24 16,-2-1-22-16,6 0-43 15,1-1-39-15,4 0-100 16,4 2-77-16,4-1 188 16</inkml:trace>
  <inkml:trace contextRef="#ctx0" brushRef="#br0" timeOffset="20215.482">20106 7626 1138 0,'-2'2'508'15,"-2"3"-205"-15,-2 4-48 16,1 0-55-16,-1 3-30 16,1 4-77-16,-1 3-27 15,1 8-33-15,0 5-9 16,-1 3-5-16,-1-1-1 0,3-4-2 16,-4-6 0-16,2-3-4 15,0-3 0-15,-1-9 0 16,0-4 2-16,3-5 6 15,0-4 0-15,4-4 0 16,0-2-3-16,6-14-8 16,1-8-1-16,7-14-4 15,5-6-3-15,5 7-4 16,4 5-2-16,7 13-3 16,0 7 3-16,3 5 1 15,-2 2 2-15,-5 2 2 16,-3 1 0-16,-2 4 0 15,-6 0 1-15,-9 3 18 16,6 1 1-16,-15 2 258 16,2 3-199-16</inkml:trace>
  <inkml:trace contextRef="#ctx0" brushRef="#br0" timeOffset="21192.298">21255 7603 413 0,'0'0'296'16,"1"0"16"-16,-1 1-80 15,0-1-14-15,0 0-20 16,0 0-14-16,0 0-17 16,-1 0-5-16,0 0-24 15,0 0-8-15,-1 3-25 0,-17 11-18 16,-35 34-24-16,24-22-13 15,1 2-22-15,3 2-7 16,5 0-10-16,6-4-2 16,8-3-6-16,5-6-1 15,2-3 0-15,3-1 1 16,7-5 2-16,3-4 1 31,-6-1 2-31,1-1-5 0,30 0 0 0,1-4 0 0,-4-9 2 16,-4 0 7-16,-7-8 6 15,-2-4-1-15,-1-4-4 16,-11-8-1-16,-8-3-4 16,-1 3-1-16,-3 3 0 15,-5 7-1-15,-3 9-6 16,-2 3-1-16,-4 10-4 16,0 0-2-16,4 3 8 15,4 2-8-15,4 1-72 16,1 0-59-16,7 2-155 15,1-1-113-15,5 2 256 16</inkml:trace>
  <inkml:trace contextRef="#ctx0" brushRef="#br0" timeOffset="21618.812">21501 7897 1093 0,'-7'-1'528'0,"0"-7"-204"16,4 3-86-16,3-5-100 16,0-5-40-16,4 0-32 15,-2-4 0-15,3-3-3 16,1 1-1-16,2-5-5 15,1-1-6-15,3-5-5 16,2-2-1-16,4-6-8 16,1-2-2-16,6-6-6 15,1-6-4-15,5-7-5 16,0-5-4-16,0-2-5 16,0 8-3-16,-11 13-5 15,2 11-3-15,-4 13-1 16,-1 4-3-16,5 11-3 15,-1 5-1-15,-3 7-3 16,-2 4 1-16,-2 10 6 16,-3-1-15-16,-1 8-63 0,-2 1-53 15,-4 3-137-15,-2-2 161 16</inkml:trace>
  <inkml:trace contextRef="#ctx0" brushRef="#br0" timeOffset="21879.023">21520 7594 1008 0,'-8'0'576'15,"3"-1"-132"-15,5-1-163 16,2-1-42-16,-2 2-110 15,0 0-32-15,5-1-41 16,11-1-14-16,32-6-19 16,-26 7-9-16,0 2-8 15,0 1 2-15,-7 0 0 16,4-1-51-16,-1 3 34 16</inkml:trace>
  <inkml:trace contextRef="#ctx0" brushRef="#br0" timeOffset="22967.247">23022 7435 414 0,'5'0'328'0,"-3"0"34"16,0-1-127-16,-2 0-32 15,0 0-66-15,0 0-22 0,0 0-15 16,0 1 3-16,0-1 16 16,0-1 3-16,0 1 0 15,1 0-1-15,-1 0-21 16,0 0-9-16,0 0-18 15,0 0-14-15,0 0-20 16,1-5-8-16,-2-1-14 16,-2 0-4-16,-7-1-5 15,-42-22-1-15,24 31-4 16,-5 0-1-16,4 6-2 16,-1 2-7-16,3 1 0 15,2 2 1-15,7 4 0 16,-1-3 6-16,4-2 0 15,5 5 4-15,-3-5-1 16,9 1-1-16,2 5-1 16,2-5-3-16,1 3 1 0,0-2-1 15,2 0 0-15,-3-3 1 16,9 1 0-16,-6 0 1 16,6-2 0-16,4 0 1 15,2-5 2-15,7-3 2 16,7-5 1-16,2-10 1 15,7-4-1-15,3-4-2 16,-1-5 1-16,-2-1-6 0,-5 2 0 16,-6-5 1-16,-4 9-2 15,-4 0 5-15,-9 5-1 16,-5 6 0-16,-6 7-5 16,-4 4-2-16,-4 11-3 15,-4 0-1-15,-4 10 4 16,0 2 1-16,-2 5 3 15,2 4 0-15,-3-2 1 16,0 6 2-16,-1 2 1 16,2 0-1-16,-1 1 1 15,1 3 0-15,2 0-1 16,0 1 0-16,4-4 1 16,-1-3 0-16,-5-12 3 15,6 1 1-15,2-9 0 0,3-2 0 16,7-3 1-16,-6-10 0 15,1-1 4-15,2-4 6 16,2-2 13-16,7-3 45 16,10-12-51-16</inkml:trace>
  <inkml:trace contextRef="#ctx0" brushRef="#br0" timeOffset="24161.907">11820 8045 638 0,'13'-34'391'15,"-12"34"4"-15,0 0-82 16,-1-2-60-16,0 1-36 0,0 0-73 15,0 0-32-15,0 1-48 16,0 0-19-16,0 0-19 16,-1 20-3-16,-6 33-8 15,-1-26-4-15,-5 4-2 16,0 0 30-16,-5-2-63 16,1-2-29-16</inkml:trace>
  <inkml:trace contextRef="#ctx0" brushRef="#br0" timeOffset="39388.209">8731 5229 510 0,'-1'-1'269'0,"-3"0"-59"16,3 2-18-16,0-1-30 16,0 0-14-16,0 0-19 15,0 0-15-15,0 0-20 16,0 0-6-16,0 0-17 15,0 0-12-15,0 0-17 16,-1 0-5-16,-7 5-1 16,-8 1 4-16,-29 34 3 15,25-27 1-15,-3 6-8 16,-1 3-7-16,-3 4-13 16,-1 7-5-16,11 6-5 15,-7 2-3-15,5 3-1 16,0 0 0-16,0-5-2 15,7-3 0-15,6-2 0 0,3-8-1 16,5 0-1-16,5 2 1 16,0-8 3-16,3-2 1 15,2-3-9-15,3-1-28 16,2-8-140-16,0-6-161 16,4-9 207-16</inkml:trace>
  <inkml:trace contextRef="#ctx0" brushRef="#br0" timeOffset="40298.797">9070 5333 521 0,'3'-5'327'0,"-2"3"-25"16,0 1-114-16,-1 1-26 16,0 0-45-16,0 0-10 15,0 0-6-15,-1 0-1 16,0 0-1-16,-1 0-13 16,1 0-22-16,-2 8-10 0,-4 6-12 15,-16 29-1-15,11-28-12 16,0 1-5-16,-2 1-13 15,1-1-3-15,-1-4-1 16,5-4 1-16,2-8 9 16,3-2 3-16,4-9-2 15,-2-1-3-15,3-6-12 16,3 2-6-16,6-1-8 16,2 2-2-16,7 4-3 15,1 1 1-15,0 5 2 16,4 2 1-16,2 5 6 15,-4 4 1-15,-1 4 0 16,-3 3 1-16,-3 4-1 16,-6 1-1-16,0 8 5 15,0 2 1-15,-13 2 2 0,3 1 3 16,-12-4 2-16,-6-2 1 16,-1-2 3-16,-6-2 0 15,-5 2 1-15,-5-4 1 16,-3 1-3-16,1-2 0 15,2-6-3-15,2-3 0 16,2-5 3-16,6-3 2 16,6-7 1-16,5-1-2 0,5-8-5 15,4-1-4-15,6-5-5 16,-1-2-3-16,9 2-3 16,0-3 0-16,4 10 0 15,2 1-2-15,-1 6-4 16,-1 11-1-16,0 1 2 15,1 10 2-15,2 4 7 16,0-4 2-16,2 6 2 16,-2-4 1-16,1-1 0 15,-1-1 1-15,1-5 0 16,1 2 1-16,-3-4 2 16,2-1 2-16,-3-5 11 15,6-3-25-15,-4-7-151 16,9-3-117-16,-4 1 155 0</inkml:trace>
  <inkml:trace contextRef="#ctx0" brushRef="#br0" timeOffset="40776.562">9432 5242 718 0,'3'-5'396'0,"-2"8"-75"15,3-1-121-15,-4-2-87 16,0 0-23-16,12 10-12 0,39 40-12 16,-19-19-15-16,-4-3-3 15,5 5-6-15,-7 2-5 16,-7 1-8-16,1 1-1 15,-12 3 5-15,2-1 4 16,-12-1 6-16,-9-3 2 16,-9-1-6-16,-4-2-4 15,-9-1-10-15,-2-1-4 16,2-10-5-16,2-1 0 16,2-9 3-16,13-2-39 0,7-8 17 15</inkml:trace>
  <inkml:trace contextRef="#ctx0" brushRef="#br0" timeOffset="42210.5">9933 4955 658 0,'1'-6'362'15,"0"2"-59"-15,-1 1-41 16,0 2-65-16,0 1-34 15,0 0-58-15,0 0-28 16,-1 0-32-16,0 0-7 16,0 0-1-16,-1 11 5 0,0 2 4 15,-3 33-1-15,3-28-7 16,1 7-4-16,-1 2-7 16,0-3-3-16,4-1-4 15,-9-7-2-15,2-2-4 16,-2-4-2-16,-4-3 0 15,9 1 7-15,1-6-29 16,1-2-66-16,3-4 55 16</inkml:trace>
  <inkml:trace contextRef="#ctx0" brushRef="#br0" timeOffset="43224.333">10544 5392 699 0,'0'0'340'15,"0"0"-111"-15,0 0-33 16,0 0-62-16,0 0-19 16,0 0-37-16,0 0-9 0,2 1-2 15,12 0 2-15,0 1 4 16,29 30 0-16,-30-29-6 16,2 1-10-16,1-1-14 15,3-3-7-15,1 0-13 16,1-1-3-16,2-3-5 15,-5 1 0-15,0-2 6 16,-4-1-31-16,-5 0-140 16,-1-2-111-16,-6-2 146 15</inkml:trace>
  <inkml:trace contextRef="#ctx0" brushRef="#br0" timeOffset="43553.04">10538 5605 932 0,'-4'-2'442'15,"-3"2"-179"-15,7 0-37 16,1 0-74-16,0-1-37 15,-1 1-46-15,0 0-9 16,0 0-9-16,8 0 9 0,10 0 13 16,29 4-5-16,-29 1 0 15,4 4-8-15,-10-3-16 16,2 1-8-16,1 0-16 16,-3-2-4-16,4-3-3 15,-2-2 2-15,-1-7 8 16,5-4-13-16,1-6-4 15</inkml:trace>
  <inkml:trace contextRef="#ctx0" brushRef="#br0" timeOffset="45747.78">11566 5224 584 0,'0'-1'291'15,"0"0"-86"-15,0 0-29 16,1 0-26-16,1-1-8 15,-2 1-7-15,0 0 4 16,0-1-9-16,0 1-4 16,0 0-18-16,0 0-12 15,0 0-27-15,0 0-14 16,0 0-24-16,0 1-11 0,0 0-12 16,-2 6-3-16,-7 13-2 15,-18 27 0-15,10-30 1 16,5 1-1-16,4-5 0 15,-4-1 0-15,6-5 1 16,0 0 2-16,2-6 10 16,1-1 1-16,2-5 0 15,1 5-3-15,0 0-12 16,0 0-2-16,5-15-2 16,36-29-4-16,-25 27 0 15,3 2 0-15,0 5-2 16,-1 1 2-16,1 7-2 15,-4 1-1-15,0 6-2 16,-3 5 0-16,-1 5 1 16,-2 5 3-16,-2 5 3 0,-5 1 3 15,-3 4 2-15,-8 3 2 16,-1 4 3-16,6 5 0 16,-8-4 2-16,1 0 1 15,-14-6 0-15,-5-5 3 16,-10-4-2-16,-4-5 1 0,1-4 0 15,3-2-2-15,5-9-1 16,4-1 1-16,4-3 2 16,1-5 2-16,8-4 1 15,6 2-3-15,3-6-5 16,1-2-4-16,4-3-2 16,1-2-2-16,1 4-1 15,2 2-2-15,4 5-1 16,-1 0 0-16,1 3 0 15,3 3-3-15,2 3-2 16,2 2-1-16,4 2 1 16,1 5 1-16,10 5 5 15,-7 4 2-15,8 3 4 16,0-1 4-16,-1-1 2 16,5-5 2-16,-4 2 0 15,-3-3 1-15,-5-8-1 16,-4 3 0-16,-5-6 4 0,-2-1 0 15,-3-2-2-15,3 0-2 16,1 1-4-16,2 1-3 16,6 3-45-16,-2-2-34 15,1 1-122-15,3 1-110 16,0 0 196-16</inkml:trace>
  <inkml:trace contextRef="#ctx0" brushRef="#br0" timeOffset="46094.066">11994 5628 1026 0,'11'-2'520'0,"-10"2"-126"15,2 3-132-15,-1 4-95 0,1 1-33 16,-4 3-55-16,2 3-18 16,0 2-26-16,0-1-2 15,-3 4-9-15,-7 0-6 16,-10 1-1-16,-4-2-4 15,-3-4 14-15,-3 0-10 16,1-8-67-16,2-1 373 16,4-5-266-16</inkml:trace>
  <inkml:trace contextRef="#ctx0" brushRef="#br0" timeOffset="54484.896">13078 5312 347 0,'33'-32'233'16,"-30"27"-17"-16,-2-1-45 16,-1 1-16-16,0 1-29 15,0 3-9-15,0 0-14 16,0 0-6-16,0 0-6 15,0 0-5-15,0 0-4 16,0 0-3-16,0 0-11 16,0 0-6-16,0 0-17 15,0-1-10-15,0 2-10 16,0 0-1-16,0 0-5 16,0 10 2-16,-3 15-3 15,-10 32-4-15,1-18-2 16,4 1 1-16,-2 4 2 0,5 0 0 15,-4-10 0-15,-3-4-1 16,3-5-2-16,-3-7-2 16,3-3-2-16,3-2 1 15,-1-5 0-15,3-1 2 16,0-2 2-16,0 1-1 16,0-3 0-16,-3-1 0 15,3-2-3-15,0 0 1 0,4 0 5 16,0 0 0-16,0-1 0 15,0 0-3-15,0 0-6 16,0 0-2-16,1-8-2 16,2-3 2-16,5-7-1 15,10-31 1-15,-11 31-1 16,-7-2 0-16,0 1-1 16,4 7-1-16,-8 1-2 15,0 4-2-15,-11 4-5 16,-1 1-2-16,-4 7 0 15,-1 2 0-15,1 5 3 16,-5 2 1-16,4 3 2 16,-5 0 0-16,1 1 1 15,1 0 0-15,-1 1 1 0,3-2-1 16,7 0 0-16,-1-1 0 16,7-1 0-16,1-1-1 15,3 0-1-15,2 1 1 16,4-4-2-16,3 0 2 15,3-3 1-15,6-1 0 16,4-2 4-16,4-4 2 16,6 0 3-16,-1-4 0 15,4-1-1-15,-2-2-1 0,0-3-1 16,-1 3 1 0,-1-2 2-16,0 5-1 0,-5-2-1 15,-3 1 0-15,-5 2 0 16,-1-2 0-16,-5 2 1 15,1 2 0-15,-3 0 5 16,-5-2-9-16,3 2-50 16,-3 0-53-16,0 0-251 15,0 0 230-15</inkml:trace>
  <inkml:trace contextRef="#ctx0" brushRef="#br0" timeOffset="55037.016">13410 5454 1015 0,'-9'0'499'0,"-2"0"-192"15,-1 6-127-15,-2 0-40 0,-9 6-56 16,7 2-18-16,0 1-19 16,2 1-8-16,7 4-10 15,-8-4-4-15,3 5-5 16,0-3-4-16,2-5-4 16,5 3-2-16,5-6-5 15,1 3-1-15,5-2 0 16,4-3 0-16,1 0 0 15,2-2 1-15,-3-1 2 16,3 0 0-16,0-3 2 16,1 0 2-16,2-5 4 15,-3-2 0-15,-1-4 2 16,1-2 1-16,-2-1-3 16,0-5-1-16,-4-3-1 0,-3-2-1 15,-5-6-1 1,-2 4-2-16,-2 7-4 0,-1-2-1 15,-2 7-5-15,-1 2-2 16,-3 3-4-16,0 4-1 16,-1 6 0-16,-3 0 1 15,3 3 3-15,3-1-1 16,2 0-5-16,6 1-25 16,0 0-84-16,0 2-53 15,2 1-191-15,3 1 223 16</inkml:trace>
  <inkml:trace contextRef="#ctx0" brushRef="#br0" timeOffset="55650.476">13620 5492 549 0,'-6'3'420'0,"3"-8"101"16,-2 4-149-16,2-1-104 15,2 1-42-15,0 1-84 16,-1 0-34-16,1 0-49 0,0 0-19 16,0 0-13-16,-2 7-6 15,-3 8-7-15,-8 29-3 16,9-29-2-16,3 3-2 15,3-3-3-15,-2 1 0 16,3 0-2-16,-1-3 0 16,-1-1 0-16,4 2 0 15,-2-4 0-15,2 1 0 16,0-6 0-16,-2 0 2 0,6-3 4 16,-2-2 2-16,10-4 3 15,-3-5 0-15,2-7-3 16,3-2-2-16,-2-3-5 15,2-2-1-15,-2-7-3 16,-3 2 0-16,-2-7 0 16,-2 4 1-16,0 11 0 15,-2 0-1-15,-3 11 0 16,-2 4-1-16,-3 5-6 16,0 5-1-16,0-5 0 15,0 0 0-15,-5 21 8 16,-7 26 0-16,10-27 0 15,-1-2 1-15,4 1-1 16,0-4 1-16,3 1-1 16,0-2 0-16,3-3 1 15,1-3 0-15,1 1 5 0,-1-1-16 16,-2-5-61-16,-2 3-55 16,0-6-122-16,3-3 148 15</inkml:trace>
  <inkml:trace contextRef="#ctx0" brushRef="#br0" timeOffset="56300.385">14091 5181 1295 0,'-4'-4'571'0,"5"3"-311"15,3 3-69-15,-4-2-99 16,0 0-37-16,-1 0-21 16,0 0 3-16,-1 19-3 15,-7 29-1-15,4-20-1 16,-3-1-1-16,-2 4-2 16,-1 4-3-16,9 1-9 15,-4 3-3-15,-2-2-4 0,3-2-2 16,-7-6-2-1,0-9 1-15,0-6 0 0,3-1 0 16,6-5 2-16,2-2 1 16,0-4 7-16,1-5-1 15,0 2-6-15,0 0-8 16,5-14-27-16,15-40-11 16,-7 27-19-16,3 2-4 15,3 5 6-15,0 2 8 16,-4 4 20-16,4 4 7 0,2 6 8 15,0 2 1-15,-2 6-2 16,-1 4 1-16,-5 9 0 16,-1 7 1-16,-4 1 5 15,-2 0 2-15,-1 0 2 16,-3-1 3-16,-2 0 1 16,-2-1 0-16,-6-5 5 15,0 1 3-15,-4-9 13 16,-2 0 6-16,-5-2 9 15,-3-6-1-15,-5 2-3 16,1-3-5-16,5-5-10 16,-1 0-4-16,7 2-9 15,-3-2-3-15,2 2-4 16,-2-2-1-16,4 3 0 16,5 2-1-16,0-1 2 0,7 0 0 15,1 1-24-15,-1-6-52 16,2 4 49-16</inkml:trace>
  <inkml:trace contextRef="#ctx0" brushRef="#br0" timeOffset="56982.824">14450 5131 1054 0,'5'-4'511'0,"-3"5"-191"16,0-1-83-16,-2 0-105 15,0 0-42-15,0 0-41 16,-1 0-8-16,-1 17-4 16,-9 35 0-16,5-24-1 0,-4 4-1 15,-4 2-1-15,2 3-2 16,-3 3-7-16,3 1-2 16,3 1-8-16,1-5-3 15,3-4-3-15,4-2-2 16,1-8-2-16,1-4 0 15,1-3-1-15,3-3 1 16,1-3 3-16,4 0-2 16,6-4 1-16,1-3 1 0,4-3-1 15,-1-2 3-15,4-5 1 16,4-4-1-16,-1-6-2 16,4-1-2-16,-4-8-1 15,-4-1 1-15,-2-8 1 16,-4-1 1-16,-8 1-1 15,-3 5-2-15,-6 14-4 16,-9 2-2-16,-1 11-5 16,-5 3-1-16,-4 9 0 15,2 3 3-15,-4 7 2 16,5 1 1-16,7 3 1 16,-2 1 0-16,6-4 1 15,4 6 0-15,-1-4 0 16,7 1 0-16,0-2 0 15,0-3 5-15,13-3-4 0,-7-3 1 16,8-3 5-16,-2-6-8 16,-4-6-42-16,9-1-32 15,0-7 41-15</inkml:trace>
  <inkml:trace contextRef="#ctx0" brushRef="#br0" timeOffset="57819.688">15502 5299 748 0,'-2'-1'477'0,"-1"2"-52"16,-4 6-186-16,-8 4-49 16,8 11-89-16,-12 6-18 0,6 9-35 15,-6 3-14-15,4 3-17 16,4-3-3-16,-1-8-4 16,8-1-2-16,-2-12 1 15,-1-3 2-15,1-6 1 16,-3-5-16-16,3-5-77 15,-1-1-89-15,-2-12 101 16</inkml:trace>
  <inkml:trace contextRef="#ctx0" brushRef="#br0" timeOffset="58042.649">15402 5308 864 0,'0'0'449'0,"-3"6"-120"0,2-2-88 16,1 3-93-16,6 1-34 16,7 0-36-16,-1-1-13 15,8-4-21-15,-2 0-9 16,-3-3-12-16,-1-2-3 16,0-2 6-16,-1-1-25 15,4-6-108-15,4 0-61 0,4 0 86 16</inkml:trace>
  <inkml:trace contextRef="#ctx0" brushRef="#br0" timeOffset="58894.658">15900 4992 882 0,'6'1'584'16,"-6"-1"15"-16,-4 0-361 15,3 0-72-15,0 0-108 16,-8 17-26-16,-18 45-23 16,12-22-3-16,-1 2-2 0,1 1 1 15,-1 3-1-15,-5-4 5 16,7 9-4-16,-5 3-1 15,4 0 2-15,4 4-4 16,-5-13 4-16,3-5 1 16,0-14 0-16,-1-6 0 15,2-9 2-15,2-7 3 16,3-3 12-16,5-4 0 0,3-6-6 16,6-4-9-16,4-9-27 15,4-2-11-15,6-9-16 16,-8-2-4-16,19-3 8 15,1-3 9-15,7 12 15 16,7 2 8-16,-18 13 3 16,-1 8-3-16,-17 10-6 15,-3 7-1-15,1 13 3 16,-12 0 7-16,0 7 14 16,-2-2 6-16,-6 0 4 15,4 0-1-15,1-3-6 16,0 1-2-16,2-8-5 15,-4-3 0-15,3-3-2 16,2-3-1-16,7 1 1 16,4-1 0-16,8-5 2 0,-4 2 1 15,5-2-1-15,-2-1 0 16,2-2 1-16,1-4 1 16,2-7 3-16,4-1 0 15,4-6 0-15,3-5 0 16,-5-6-3-16,0-4-3 15,-6-10-2-15,-3 0-1 16,-5-1 0-16,-3 1 2 16,-3 12 0-16,-4 7 1 0,-3 9 1 15,-2 5 2-15,-1 5-3 16,-4 3-3-16,0 4-1 16,-4 3-5-16,-2 7 6 15,2 0 0-15,5 5 2 16,1-2 2-16,2 4 0 15,0 1 1-15,4 3 0 16,-2 2 1-16,5-3-2 16,2 1-2-16,3-8-1 15,1 3 1-15,5-6 6 16,0 0 2-16,4-6-28 16,1-6-49-16,3-2 42 15</inkml:trace>
  <inkml:trace contextRef="#ctx0" brushRef="#br0" timeOffset="59818.35">16808 5315 716 0,'27'-14'363'0,"-24"12"-105"16,5-2-48-16,0 1-66 15,3-1-13-15,1 1-13 16,-5-4 1-16,5 4 1 15,-7 2-8-15,-3-2-26 16,4 5-13-16,-7-2-22 16,0 0-4-16,-1 0-6 15,-1 8-1-15,-14 16-13 16,-30 30-7-16,27-21-9 16,0 2-4-16,5 4-1 15,1-3-1-15,1-4-2 16,7-3 1-16,0-15-2 15,4-2 2-15,1-9 2 16,0-1 9-16,5-3 6 16,-4 0 2-16,0 0-3 0,9-23-7 15,14-38-7-15,-10 23-2 16,4-6-3-16,1 8-1 16,5 3-1-16,1 5-1 15,-2 6 1-15,-3 1-1 16,-4 6-1-16,-3 3 0 15,4 8-5-15,-1 0 0 16,-2 7-1-16,2 1-1 0,-2 5 4 16,-1 2 1-1,-3 3 3-15,-2 1 1 0,-3 0 1 16,-1-2 0-16,-5-2 1 16,1 0 0-16,-5-3-14 15,0 1-16-15,0-2-55 16,-3-3-51-16,5-3-110 15,-1 0-104-15,5 0 219 16</inkml:trace>
  <inkml:trace contextRef="#ctx0" brushRef="#br0" timeOffset="60132.887">17509 5188 1247 0,'-10'10'560'15,"-8"1"-275"-15,3 8-66 16,-4 0-101-16,2 0-35 16,-1 6-41-16,-6-2-12 15,2 4-13-15,-7 1-5 16,-3 3-3-16,5-1-2 0,-2 2-2 15,4-1 1-15,4-6-1 16,4-4-1-16,1-8 1 16,4-2 3-16,4-8-6 15,0-2-28-15,5-8-105 16,2-5-94-16,5-9 130 16</inkml:trace>
  <inkml:trace contextRef="#ctx0" brushRef="#br0" timeOffset="60401.841">17291 5255 830 0,'3'0'480'0,"-8"5"-47"16,-2 4-130-16,6 5-116 0,1 2-40 15,0 2-58-15,4 2-18 16,1 2-30-16,2 2-10 15,-1 2-16-15,-2 0-4 16,3 2-3-16,-4-5-1 16,2-1 2-16,-1-5 0 15,-2-10 4-15,5-2-24 16,4-13-73-16,9-5-346 0</inkml:trace>
  <inkml:trace contextRef="#ctx0" brushRef="#br0" timeOffset="60897.499">17737 5185 1164 0,'1'-3'611'15,"-1"-3"-177"-15,0 4-205 16,0 2-66-16,0 0-100 15,0 0-27-15,-1 0-14 16,-4 19 10-16,-12 34 12 16,4-22 1-16,-3 3-5 15,1 2-4-15,1 3-12 16,-1-2-4-16,4-2-7 16,2-6-2-16,1-10-1 15,2-4 0-15,4-8 4 16,1-6 6-16,2-7 0 15,3-11-2-15,5-10-5 16,2-6-11-16,5-9-17 16,1-1-11-16,7 3-19 0,0 4-3 15,7 9 2-15,0 4 9 16,2 10 15-16,0 3 4 16,-2 9 11-16,-6 0-2 15,-10 3 2-15,-2 6 0 16,-8 4 5-16,3 3 4 15,-4 6 6-15,-5-1 4 16,-2 4 3-16,-2 2-2 16,-4-1 0-16,3 3-3 15,-3-2-2-15,0-4-2 0,0 0 4 16,-3-7 18-16,1-1-40 16,2 0 311-16,-14-11-226 15</inkml:trace>
  <inkml:trace contextRef="#ctx0" brushRef="#br0" timeOffset="62017.917">18589 5254 477 0,'1'-7'338'16,"0"3"11"-16,-1 1-115 16,2-4-32-16,0 3-27 15,-1 0-12-15,2-1-23 16,-1 2-17-16,-2 2-46 15,0-1-13-15,0 1-17 16,0 1 3-16,0 0 7 16,-3 21-8-16,-14 33-12 0,0-29-9 15,3 1-14-15,-1-1-1 16,2-4-3-16,2-1-3 16,2-10 0-16,5-4 3 15,3-4 12-15,1-5 3 16,2-2-1-16,-2 4-3 15,0 0-16-15,0-2-3 16,4-10-2-16,0 3 0 16,24-28-4-16,-18 26-3 0,3-3-5 15,3-3-3-15,6-5 1 16,1-3 2-16,7-2 6 16,-1-1-1-16,0 13 0 15,-2 4-1-15,-3 12-4 16,-4 3 1-16,-7 2 2 15,-2 5 1-15,-7 1 4 16,3 6 2-16,3-1 2 16,-7-1 1-16,2-3 1 15,-5-3 1-15,-5-4 8 16,5-3-21-16,-2-2-62 16,2-1-66-16,-1 0 76 15</inkml:trace>
  <inkml:trace contextRef="#ctx0" brushRef="#br0" timeOffset="62690.018">19249 5208 1068 0,'-5'-3'539'16,"-2"-3"-197"-16,-2 4-131 16,-4-4-45-16,-2 3-66 15,-2 1-18-15,-1 1-28 16,-2 4-8-16,-1 2-16 15,0 0-3-15,-3 5-4 16,0-2-2-16,-1 5-5 16,-3 3-1-16,1-1-5 15,6 4-1-15,5-1-4 16,4-1-2-16,6-2-2 16,0 1-1-16,8-1 4 15,7-1-3-15,7 1-1 0,2-6 1 16,1 0-2-16,-1-3 3 15,3-3 5-15,2-3 0 16,0-7 4-16,-4 0 1 16,1-10-2-16,0 1-2 15,3-7-8-15,2-1-4 16,0-1-3-16,-2-1 0 16,-4 7 3-16,-8 2 2 0,-4 7 2 15,-2 3 0-15,-6 2-4 16,0 4-3-16,-7 6-3 15,-2 3-1-15,-3 4 5 16,0 4 1-16,0-2 3 16,2 1 0-16,1 4 1 15,2-3 0-15,2 1 1 16,2 0-1-16,4-1 0 16,0 0 0-16,3-1-1 15,1-1 1-15,4-2 3 16,1-5-16-16,6-5-72 15,-1-4-53-15,6-10 76 16</inkml:trace>
  <inkml:trace contextRef="#ctx0" brushRef="#br0" timeOffset="63461.595">19606 4773 703 0,'1'-4'467'16,"-1"2"-16"-16,0-1-170 15,-1 2-43-15,0 1-89 16,0-1-39-16,1 1-56 16,-1 0-11-16,-1 1-9 15,0 23 2-15,-10 39-3 16,0-23-7-16,-4 12-12 15,-1 3-3-15,2-1-2 16,1-3-1-16,4-8-3 0,0-5 1 16,2-5-3-16,6-2 1 15,1-5 0-15,1 0 0 16,3-8-1-16,1 0 1 16,3-6 1-16,2-1 1 15,3-2 0-15,2-3 0 16,2-2 0-16,2-4 1 15,3-5-4-15,1-5-3 0,8-4-9 16,1-3-2-16,5-5 1 16,-2-2 4-16,-3-5 7 15,-1 1 3-15,-10-3 0 16,-5 2 0-16,-9 5 0 16,-5 5 0-16,-5 8-8 15,1 7 0-15,-6 8-1 16,-2 3 2-16,-3 9 10 15,-6-3 2-15,0 4 1 16,1 1 0-16,3-2 1 16,6 4-1-16,6 2-2 15,4-1 0-15,3-2-2 16,2 2-1-16,7-2-1 0,5 1 0 16,6-3 0-1,-2-2 1-15,0-3 5 0,-1-4-7 16,-1-7-27-16,2-1-29 15,3-10-70-15,4-2-33 16,0-5-425-16,6-4 401 16</inkml:trace>
  <inkml:trace contextRef="#ctx0" brushRef="#br0" timeOffset="63845.153">19357 4857 778 0,'-1'-6'454'15,"2"2"-79"-15,5 0-118 16,2 3-36-16,15 2-61 0,7 3-21 16,17 1-26-16,5 2-10 15,9-3-27-15,1 1-14 16,-3-5-30-16,-1-3 15 15,-19-2-7-15,-2-5 290 16</inkml:trace>
  <inkml:trace contextRef="#ctx0" brushRef="#br0" timeOffset="74488.572">12500 6442 437 0,'0'-3'297'0,"1"1"8"16,-1 0-62-16,-1 1-83 16,0 0-26-16,1 0-14 15,0 0 2-15,0 1-5 16,0 0-11-16,0 0-34 16,0 0-20-16,-1 0-25 15,0 0-6-15,-5 11-4 16,4 5-3-16,-40 40-1 15,24-31-3-15,1 6-2 16,2 2-1-16,-1-5-1 16,1 3-1-16,1-2-1 0,7-3 0 15,-2 1 0-15,1-1-1 16,0 0 0-16,-3-3 0 16,4-4 0-16,2-4 1 15,2-8 1-15,1-1 1 16,2-5 1-16,-1-1 1 15,1 0 2-15,0 0 2 16,0 0 6-16,-1-1 0 16,0 0-4-16,1 0-2 15,0-1-7-15,0-7-3 0,1-12 0 16,3-28 0-16,-1 23-1 16,0 1-1-16,-2 2 0 15,0 3 0-15,-3 5 0 16,-3 2 0-16,-4 3-3 15,-1 4-2-15,-5 2-2 16,0 4-1-16,-3 4 0 16,2 0 2-16,-5 3 1 15,4 1 0-15,-3 3 2 16,0 1 1-16,4 4 0 16,-5-2 0-16,1 1 0 15,3 2-1-15,3 1-1 16,5 4 0-16,3 1-1 15,1-2-2-15,3-1 1 16,1-2-1-16,-1-4 3 16,8 6 2-16,6-7 2 0,3-3 1 15,9-3 4-15,-3-7 1 16,9-6 1-16,-1-2 0 16,5-5-1-16,0-2-2 15,-6 2 0-15,-2 0 0 16,-7 0 0-16,-5 3 2 15,-5 1-2-15,-4 1 1 0,-2 4-1 16,2 1 3-16,-5 1-28 16,0 0-48-16,0 1-204 15,0 0 179-15</inkml:trace>
  <inkml:trace contextRef="#ctx0" brushRef="#br0" timeOffset="75105.437">12604 6653 739 0,'-2'-1'395'0,"-1"1"-117"15,3 1-123-15,0-1-43 16,-2 0-52-16,2 0-7 16,0 0-13-16,0 0 2 15,0 0-5-15,0 0-1 16,0 0 2-16,9 4-2 0,8 1-6 16,26 7-4-16,-26-13-3 15,-4-3 0-15,5-3 1 16,-4-2 0-16,0-2 0 15,-3 2-1-15,-4 1 10 16,-3-3 11-16,-5 5 13 16,-4 1 3-16,-1 1-11 15,-4 4-13-15,-2 0-21 16,-3 0-6-16,-4 4-8 16,-3 1-1-16,1 4-1 15,2 0-1-15,0 3 1 16,6-2 1-16,-5 3 1 15,2-2 0-15,-3 0-1 16,3 0-1-16,3 1-3 16,1 0 0-16,6 1-3 15,-1 1 1-15,7 3 4 0,2-1 0 16,6-1 2-16,2 0 0 16,10-3 2-16,1-3 0 15,1-4 4-15,4-3 0 16,-3-3 0-16,-1-1 0 15,-6-2 0-15,-2 0 1 16,-9 0 7-16,3-3-14 16,-3 0-102-16,-2-4-90 15,5-2 111-15</inkml:trace>
  <inkml:trace contextRef="#ctx0" brushRef="#br0" timeOffset="75732.442">13094 6665 483 0,'-2'-3'267'0,"0"-1"-21"0,1-1-98 16,0-5-17-16,1 4 39 15,0 3 2-15,0 0-8 16,0 2-7-16,0 0-8 16,0 0-10-16,0 0-37 15,0 0-24-15,0 0-45 16,-1 0-9-16,0 1-5 15,-12 4-2-15,-9 6-5 16,-25 18-3-16,27-9-3 16,-2 2-2-16,4 0-2 15,1 1-2-15,6 3 0 16,2-1 0-16,7 0 2 16,2-4 2-16,9-3 2 15,2-1 0-15,8-7 1 16,0 0 1-16,12-8 0 0,-2-2-1 15,-3-10 1-15,2-1 6 16,-14-5-42-16,9-3-58 16,3-2-171-16,-3-1-159 15,5 4 253-15</inkml:trace>
  <inkml:trace contextRef="#ctx0" brushRef="#br0" timeOffset="76611.485">13340 6648 1104 0,'26'-30'591'16,"-26"29"-166"-16,-2 1-201 0,1 0-66 16,0 0-102-16,0 0-30 15,0 0-16-15,-3 6 3 16,-3 13 11-16,-11 27 4 15,13-25 2-15,-6 0-5 16,6-1-9-16,0-2-5 16,2-3-7-16,3-3-2 15,-3-8 2-15,2 0 5 0,1-7 12 16,0 2 1-16,0 0-3 16,2-10-1-16,8-18-12 15,18-27-6-15,-11 25-13 16,3 1-9-16,-1 7-2 15,2 5 4-15,-4 7 9 16,-2 3 3-16,-5 7-3 16,-6 1 0-16,3 8 4 15,-1 3 3-15,1 5 4 16,-2 0 4-16,-1 0 0 16,1-4-1-16,-1-2-1 15,9-3 1-15,3-2 1 16,0-3 1-16,3-2 1 15,0-1 0-15,-5-6-1 16,6 0 0-16,1-5-1 16,-1-3 0-16,3-1 0 0,-3 1-4 15,-4-1 4-15,-6 3 0 16,-3 2-2-16,-1 3 4 16,-3 1-3-16,0 1 0 15,-3 5 1-15,0-2 0 16,-1 3-1-16,0 0-1 0,0 0-3 15,-8 2 0 1,-13 6-2-16,-27 18 2 0,24-12 2 16,3 1 0-16,5 6 4 15,-1-4 2-15,13 4 2 16,-4-2 0-16,0-2-2 16,4 2-2-16,-1 0-2 15,6 0 0-15,5 2 1 16,6-1 1-16,-4-2-1 15,3-3 0-15,1-7 1 16,0-4-1-16,8-4 1 16,1-5-9-16,4-7-86 15,-1-5-195-15,1-7 189 16</inkml:trace>
  <inkml:trace contextRef="#ctx0" brushRef="#br0" timeOffset="78398.753">14086 6703 146 0,'0'0'106'0,"0"0"8"0,3-1-3 16,2-1 10-16,2 1 21 15,1 0 9-15,-3-1-1 16,2 0-7-16,-3 0-8 15,0-1-6-15,2 0 3 16,-4 2 5-16,-1 0 5 16,-1 0-2-16,0 0-18 15,0 0-11-15,0 0-30 16,0 0-10-16,-1-1-15 16,0 1-6-16,0 0-10 15,-2-1-7-15,-10-1-11 16,-4 2-3-16,-32 8-3 15,31 1-2-15,-1 1-2 16,-3 1-1-16,5 1-5 16,-2-1-1-16,2 0-3 0,4 1-2 15,4-2 0-15,0 3 0 16,7-2 0-16,1 0 0 16,2 1 0-16,8-1 0 15,1-1 1-15,2-2 0 16,0-3 2-16,-2-1 1 0,0-6 0 15,4-1 2 1,1-7 0-16,2-5 1 0,3-3 0 16,3-3-1-16,-2-3-2 15,3 1 0-15,-5 0-1 16,-5 3 0-16,-2 7-1 16,-5 3 0-16,-4 9 0 15,-2-2-1-15,-4 5-3 16,2-1-1-16,0 0-1 15,-5 8 0-15,-4 9 3 16,-11 26 1-16,14-26-1 16,1-1 0-16,0-1 0 15,3 1 0-15,5-3 1 16,3 0 0-16,11-3 0 16,1 0 0-16,7-5 2 15,2-4-1-15,5-2 0 16,0-6 1-16,1-7 0 0,2 0-1 15,3-3 0-15,0-1 1 16,2 0-2-16,-2-2 1 16,-10 0 0-16,0 2 1 15,-3 4-2-15,-14 9 0 32,-4 2 0-32,-1 0-3 0,14 1 0 0,-7 3-1 15,-9 9 2-15,-6 4 2 0,-4 4 0 16,2 2 1-1,-3-1-1-15,0 2 1 0,2 1-1 16,-3 0 2-16,-3-2-1 16,2-2 0-16,-4-3 2 15,0-2 0-15,0-5 2 16,-3-2 0-16,0-4 0 16,-8-2 1-16,4-1-1 15,0-2-1-15,3-3 1 16,6-1 1-16,5-4-1 15,0 0 1-15,4-4-4 16,3 3 0-16,0-3-2 16,4 1 0-16,2 2-1 15,-3 0 0-15,0 4 0 16,0 3-2-16,1 1-4 16,-1 4-1-16,-2 4-2 0,-1-4 1 15,0 0 4-15,0 0 2 16,1 13 1-16,13 2 1 15,33 28 1-15,-27-28 0 16,4-1 0-16,1-2 1 16,2-2 0-16,5-5 1 15,4-2-1-15,4-3 0 16,-1-6 1-16,-2-2 0 0,-7-10 2 16,0-3-1-16,1-5 1 15,-2 2 0-15,1-3-1 16,-3-2 0-16,-5 1 1 15,-2-2 0-15,-13 3-1 16,3 5 0-16,-9 7-1 16,2 6-1-16,-5 9-1 15,-7-1-3-15,-5 6-1 16,0 4-1-16,-4 0 1 16,0 6 2-16,2 3 0 15,-3-3 1-15,6 6 1 16,1-2 0-16,3 2 2 15,1 0-1-15,6 0 1 16,2 0-1-16,4-2-1 16,2 1 1-16,7-4 0 0,4-2 0 15,3-8 3-15,2-4-8 16,0-7-33-16,-3-4-48 16,6-6-71-16,0-5 92 15</inkml:trace>
  <inkml:trace contextRef="#ctx0" brushRef="#br0" timeOffset="79716.704">15624 6550 769 0,'0'-2'389'0,"-1"1"-127"16,0-2-38-16,0 2-78 16,1 0-36-16,-1 0-39 15,1-1-10-15,0 1-18 16,0 0-7-16,0 0-11 15,-1 0-7-15,0 1-5 16,0 0 2-16,-8 14-4 16,-31 42 0-16,26-25-1 15,-2-2-2-15,4 2-1 16,-6-5-2-16,13-1 0 16,-4 0-1-16,-1-8 0 15,5 0 1-15,-4-9-3 16,2-3-1-16,4-3-15 0,0-3-18 15,2-4-60-15,1 4-33 16,0 0-102-16,0 0-78 16,2-8 198-16</inkml:trace>
  <inkml:trace contextRef="#ctx0" brushRef="#br0" timeOffset="79987.085">15529 6610 752 0,'-9'-6'422'0,"5"5"-71"15,4-2-93-15,-2 0-103 16,2 2-44-16,0 0-46 16,0 0-7-16,7 0 3 15,6-1-6-15,5 1-11 16,26 2-9-16,-27 3-14 15,-3 1-5-15,-3-2-5 16,0-2-1-16,-4 0 10 16,1-1-36-16,-1 0-149 15,0-4 14-15,2 0 57 16</inkml:trace>
  <inkml:trace contextRef="#ctx0" brushRef="#br0" timeOffset="80921.942">16014 6261 960 0,'-1'-8'460'0,"1"2"-176"16,-2 3-43-16,-2 2-82 16,3 1-42-16,0 0-60 15,0 0-21-15,-4 7-20 16,3 21 0-16,-35 40 5 16,22-26 5-16,-2 8 4 15,-1-1-1-15,-7-3-6 16,3-1-4-16,-3-9-6 15,0-1-2-15,4-5-4 16,1-4-1-16,1-5 2 16,5-5 0-16,4-8 3 0,4-3 6 15,5-5 5-15,0-3-1 16,1-8-5-16,1-2-8 16,7-7-9-16,7-1-4 15,5-2-6-15,8-1-5 16,6-1-8-16,3 3 1 15,-1 0 5-15,1 5 6 16,-9 7 8-16,-10 0-2 16,-1 12-3-16,-11 4-1 15,-5 5 2-15,5 7 3 0,-9 1 5 16,-1 1 3-16,-1-1 3 16,-3-2-1-16,7-1 1 15,-1-1-1-15,-4 0-2 16,5-1 0-16,-4-1-3 15,4-1 1-15,1-2 0 16,0-1-1-16,3-2 2 16,-1 0 1-16,10-2 0 15,5 0 2-15,0-3-2 16,0-1 0-16,4-3 0 16,-2-4 1-16,9-2 0 15,6-3 0-15,-2-7-1 16,5 0 0-16,-4-5 0 15,-1-3 0-15,-3-1 2 0,-3 2 1 16,-7-1-1-16,-4 0 0 16,-7 8-1-16,-6 2 1 15,-5 7 2-15,-2 5 3 16,-5 8 3-16,-3-2 1 16,-3 4 2-16,-3 4-1 15,2-1 2-15,-1 2-1 0,4 3-2 16,1-3 0-16,5 4-2 15,0 0-1-15,6 1-3 16,-9 0 0-16,9-1-3 16,5-1 0-16,5-1 0 15,11 0-1-15,-4-1 0 16,1-3-1-16,5-2 3 16,3-1-4-16,1-5-35 15,5-1-36-15,-7-5 389 16,-3-3-266-16</inkml:trace>
  <inkml:trace contextRef="#ctx0" brushRef="#br0" timeOffset="82016.468">17040 6527 487 0,'1'-7'274'0,"1"0"-22"15,3-4-26-15,-2 5-33 16,1-2-13-16,23-26-36 16,-26 31-11-16,0 3-18 15,-3 3-15-15,1-3-23 16,0 0-12-16,-2 3-22 15,-3 12-3-15,-18 31 2 0,14-27-1 16,-1 4-7-16,-1 2-3 16,1 1-12-16,-3-3-6 15,2-1-4-15,-2-4-2 16,6-1-2-16,-2-3 1 16,4-7 0-16,5 0 5 15,1-7 13-15,1-3 1 16,-1 2-3-16,0 0-6 0,6-14-14 15,-4-8-2-15,41-29 0 16,-25 28-1-16,3-3 1 16,0 2-1-16,-5 2 1 15,2 1 0-15,-6 5 0 16,0 1 0-16,-5 9 0 16,-1 2-3-16,0 5-4 15,-1 3-1-15,-1 0 0 16,1 1 1-16,0 5 5 15,3 1 1-15,0 0 0 16,-3 2 1-16,3 1 0 16,-5-4 0-16,0-3-3 15,-2-1 2-15,-2-3-31 16,-2 3-33-16,-1 4-100 16,0-1-79-16,2-2 148 0</inkml:trace>
  <inkml:trace contextRef="#ctx0" brushRef="#br0" timeOffset="82374.88">17610 6449 1032 0,'0'7'467'0,"-3"0"-214"16,1 6-42-16,-4 2-51 15,-4 1-21-15,-3 2-27 16,-3 0-8-16,-1 4-24 16,-5-5-14-16,0 2-23 15,2-1-9-15,2-3-13 16,7 2-6-16,-4-3-7 15,-1-2-2-15,0 0-2 16,0-3-1-16,4-1-1 16,2-3-3-16,6-4-44 15,3-1-22-15,4-1-155 16,-3 0-101-16,0 0 205 0</inkml:trace>
  <inkml:trace contextRef="#ctx0" brushRef="#br0" timeOffset="82625.541">17477 6441 1041 0,'-9'11'495'0,"7"4"-191"16,1 3-63-16,1 0-95 16,-3-2-41-16,2 0-55 15,1 0-11-15,3 2-12 16,1 2-5-16,2-5-5 15,-2 0-3-15,-1 1-5 16,6-3-2-16,-3-2 1 16,0-2 6-16,1-6-15 15,-1-1-55-15,7-3-20 16,6-1 36-16</inkml:trace>
  <inkml:trace contextRef="#ctx0" brushRef="#br0" timeOffset="83166.204">17927 6432 1036 0,'-4'15'530'0,"0"-2"-126"15,0 0-137-15,-5 4-98 16,2 2-48-16,0-2-68 16,-1 6-14-16,4-2-15 15,-5-2-5-15,3 2-4 16,2-5-3-16,-3 0-2 16,3 0-1-16,-3-5-2 15,-2-1 1-15,5-6 2 16,1-1 1-16,1-3-1 15,1-1-2-15,0 0-7 16,1 0-1-16,0 0-6 16,0 0-6-16,10-7-16 15,11-9-10-15,27-32-28 16,-23 27-3-16,-1-3 7 16,-3-1 12-16,6 4 27 0,-3 0 10 15,-4 8 11-15,1 8 3 16,-6 4 16-16,0 3 10 15,-2 8 11-15,-1 0 2 16,-5 5-7-16,-2 3-6 16,-2 1-10-16,-3 2-5 15,0-4-4-15,-2 1-3 16,-3 0-1-16,1 0 0 16,-2-1-1-16,-1 1 4 0,-2-3-11 15,-3-2-38-15,2 1 31 16</inkml:trace>
  <inkml:trace contextRef="#ctx0" brushRef="#br0" timeOffset="84344.367">18797 6460 745 0,'35'-6'432'15,"-33"1"-107"-15,5 3-83 16,-8 1-50-16,4 1-81 16,-6 0-25-16,2 0-18 15,0 0-2-15,0 0-4 0,0 8-6 16,-2 13-13-16,-10 25-3 15,7-22-10-15,-6-7-5 16,4 3-9-16,-3-1-4 16,0-3-4-16,2 4-2 15,-3-8 0-15,4-2 0 16,4-5 2-16,-1-4 3 16,4-1 5-16,1-3-2 15,0 2-3-15,0 0-4 0,2-7-7 16,7-9 0-16,30-29 0 15,-18 25-2-15,7-3 1 16,-3-2 0-16,-2-7 0 16,4 3 1-16,-4 4 0 15,-2 2 0-15,0 12-1 16,-6 3-2-16,-5 9-3 16,0 1 0-16,-5 7 0 15,3-1 3-15,-4 3 2 16,1-2 1-16,-2-2 0 15,0 4 0-15,-1-1-20 16,1 0-34-16,-1-1-124 16,-1-5-98-16,4-4 165 15</inkml:trace>
  <inkml:trace contextRef="#ctx0" brushRef="#br0" timeOffset="85016.938">19404 6438 929 0,'-1'0'448'0,"-1"0"-160"15,4 1-45-15,-3-1-84 16,0-1-22-16,0 0-22 16,0-1-9-16,0 1-11 15,-6 1-5-15,-3 0-30 16,-7 0-11-16,-28 4-18 16,28 2-9-16,-6 5-10 15,-2 6-4-15,-2 0-4 16,0 1-2-16,5-2-1 0,4 4-1 15,8-3 0-15,2 0 0 16,2-2 0-16,4-3 0 16,2 3 0-16,2-1 0 15,6-2 1-15,0 1 0 16,3-8 0-16,3 2 0 16,2-6 0-16,4-1 1 15,2-7 0-15,5-1 1 16,-3-9-1-16,2-2 0 15,-4-6-1-15,1-3 0 0,-3-2 0 16,-8 2 1-16,0 4 0 16,-4 4-1-16,-7 7 0 15,4 7 1-15,-3 6-3 16,-3 0 0-16,-3 16-2 16,0-4-1-16,-2 7 1 15,-4 2 1-15,8-4 2 16,-9-1-1-16,1 1 0 15,9 0 1-15,-3-1 0 16,6-1 0-16,3-3 0 16,-5-1 1-16,-1-5-17 15,1 2-18-15,1-3-52 16,5 0-42-16,4-4-112 16,-4-2-143-16,13-9 248 15</inkml:trace>
  <inkml:trace contextRef="#ctx0" brushRef="#br0" timeOffset="85688.982">19797 6024 962 0,'-1'0'428'0,"-2"2"-219"15,0 2-45-15,2-4-64 16,0 0-15-16,-1 0-7 16,-3 10-1-16,-5 10 0 15,-10 31 3-15,9-23 5 16,-3 0-3-16,-1 7-11 16,1 0-8-16,-2 5-15 15,1 0-7-15,3 2-11 16,1-3-7-16,2-3-9 15,4-3-4-15,2-8-4 16,3 1 0-16,0-10-1 16,2 0-1-16,3-1 0 15,0-3 0-15,2 2 0 16,2-6 0-16,3-1 2 16,1-5 1-16,3-5 3 0,3-3-2 15,5-4-2-15,3-3-2 16,1-4-2-16,-5-4-1 15,-5-9-1-15,-6-1-1 16,-1-1-1-16,-2 4 1 16,-2 4 1-16,0 0 1 0,-9 6 0 15,2 3 0-15,-5 6-4 16,-6 7-2-16,2 5-1 16,-4 4 1-16,1 9 5 15,2 1 0-15,0 6 3 16,1 3 0-16,0-3 1 15,1 3-2-15,5-2 0 16,3-2-1-16,7 2 0 16,2-4 1-16,5-2 0 15,5 2 0-15,1-7 0 16,-4-1 1-16,1-6-2 16,-3-5 2-16,3-5-3 15,8-2-8-15,1-3-46 16,1-2-25-16,-2-3-90 15,-1 1-73-15,-4-3 158 0</inkml:trace>
  <inkml:trace contextRef="#ctx0" brushRef="#br0" timeOffset="86043.16">19601 6122 939 0,'-3'-6'475'0,"0"-2"-141"16,3 5-57-16,4-4-100 16,4 2-40-16,11 0-51 15,7-1-16-15,14 6-14 16,3 3-10-16,6 0-21 16,2 3-5-16,-3-8 26 15,4-2 26-15,-3-1-646 0,-6-3 456 16</inkml:trace>
  <inkml:trace contextRef="#ctx0" brushRef="#br0" timeOffset="89539.616">9659 9023 216 0,'37'-35'143'16,"-31"27"20"-16,0 1-6 16,1 2 2-16,-5-1-3 15,-2-3-7-15,5 3 1 16,-3 0-4-16,2 0 2 0,-1 4-2 15,-3-2-2-15,-1 3-17 16,-1 0-13-16,1-1-32 16,0 1-19-16,0 1-29 15,0 0-11-15,0 0-7 16,-1 5 1-16,-4 10 2 16,-12 31 1-16,5-22-1 15,-1 0 0-15,2 4-4 16,-3-3-2-16,1-2-4 15,2-1-2-15,-1-8-1 16,-1-3 0-16,7-7 8 16,1-4 2-16,1-7-1 15,3-4 0-15,2-8-11 16,7 0-2-16,4 3-2 16,2-2-1-16,8 6 0 0,-7 1-1 15,0 4 0-15,-3 2-1 16,-7 7-1-16,-1 3 0 15,0 9 0-15,5 2 0 16,1 2 2-16,3 2 1 16,3-3 1-16,-2-1 0 15,3-9 2-15,1 1-1 0,3-6 1 16,3-1 1-16,-1-3 1 16,2-5-14-16,-2-4-111 15,-1-5-91-15,-3 0 124 16</inkml:trace>
  <inkml:trace contextRef="#ctx0" brushRef="#br0" timeOffset="89898.855">9996 8890 993 0,'-1'-4'496'15,"-4"5"-186"-15,1 4-93 16,0 5-103-16,1 3-47 16,2 5-25-16,1 3-2 15,-1 4-4-15,-1 3 0 16,-1 0-2-16,-3 3-1 15,-3 3-6-15,1 0-5 0,-6 2-8 16,3 2-3-16,-1-4-2 16,-1-1 0-16,1-8 0 15,-2-5 1-15,3-9 5 16,2-6-12-16,5-5-76 16,3-5-70-16,2-3 82 15</inkml:trace>
  <inkml:trace contextRef="#ctx0" brushRef="#br0" timeOffset="90724.206">9565 8775 441 0,'8'-2'276'0,"-4"2"-5"16,2-1-46-16,-7 1-62 16,0 0-17-16,0 0-19 15,-1 0-5-15,-2 1-10 16,-10 8-7-16,-32 30-18 15,26-24-10-15,-3 8-21 16,-2 3-10-16,-4 2-20 16,0 3-9-16,-4 3-11 15,1 0-1-15,4 6-3 16,6 3 0-16,7 1-1 16,7 1 1-16,7-1-1 15,5-5 0-15,9-5 1 16,2-4 1-16,8-8 5 15,1-4 7-15,6-4-121 16,1-3-102-16,-10-12 128 31</inkml:trace>
  <inkml:trace contextRef="#ctx0" brushRef="#br0" timeOffset="91296.71">10285 8802 824 0,'-30'-32'425'0,"30"30"-137"0,2 2-72 15,1 4-82-15,-3-4-38 16,0 0-30-16,0 0-3 16,17 20-21-16,30 29-9 15,-25-21-7-15,1-3-1 16,-13 1 0-16,7 2 1 16,-2 2-2-16,-4 3 1 15,5 1 5-15,-10 2 4 16,-5 6 4-16,-2-1 1 15,-4 0-9-15,-5-4-6 16,-2-6-7-16,-1 0 1 0,-4-3 1 16,-1-1 0-16,-5-2-1 15,0-3-3-15,-3-5-2 16,-2-2 1-16,2-6 1 16,3-4 7-16,1-5-39 15,5-4-53-15,9-4 75 16,3-1-34-16</inkml:trace>
  <inkml:trace contextRef="#ctx0" brushRef="#br0" timeOffset="91737.101">10646 8606 870 0,'1'-2'503'15,"-1"2"-108"-15,-2 0-161 16,1 0-42-16,0 0-76 16,0 0-17-16,0 0-26 15,1 13-12-15,0 11-26 16,7 31-8-16,-7-26-9 15,5 4-5-15,-8-7-3 16,2 1 0-16,1-6-1 16,-3-2 1-16,2-3 19 0,-4-1-17 15,-2-7-3-15</inkml:trace>
  <inkml:trace contextRef="#ctx0" brushRef="#br0" timeOffset="92520.668">11249 9037 451 0,'-9'-4'335'0,"1"1"82"16,-24-12-136-16,30 15-69 16,2-1-49-16,4-1-74 0,-4 1-22 15,0 0-21-15,0 0 0 16,8-1 1-16,4-1 1 15,9 3-3-15,25 6-3 16,-27-2-1-16,1 1-5 16,-1-4-9-16,0-1-5 15,-1-3-6-15,0-1-2 16,-5-2 30-16,-1-2-22 0,-6 2-147 16,-4 2 106-16</inkml:trace>
  <inkml:trace contextRef="#ctx0" brushRef="#br0" timeOffset="92836.78">11185 9180 919 0,'-12'0'435'0,"11"2"-184"16,-1-1-47-16,6 1-79 16,-4-2-27-16,0 0-25 0,1 0 7 15,19 1 7-15,29 1-9 16,-19-2-11-16,-7 0-6 16,1 0-18-16,-5-3-8 15,-2-2-16-15,-1-1-5 16,-5-2-4-16,0 1 0 15,-1-1-12-15,0 1-59 16,-1 1-166-16,-3 2 151 16</inkml:trace>
  <inkml:trace contextRef="#ctx0" brushRef="#br0" timeOffset="95327.611">11969 8946 640 0,'27'-30'381'0,"-28"24"-69"0,2 3-94 16,-1 1-31-16,-1 1-52 15,1-1-19-15,0 1-30 16,0 0-12-16,0 0-15 15,0 0-6-15,0 0-9 16,0 0-5-16,0 0-12 16,0 1-5-16,0 0 0 15,0 0 0-15,0 0 2 16,2 13-2-16,-6 8-4 16,-19 29-5-16,3-24-4 15,1-1-2-15,0 1-1 16,-7-3-1-16,11-4-1 15,3 1 0-15,4-7 0 0,13 0 1 16,-10-4 1-16,0-3 0 16,3-6 4-16,-3 0 0 15,5-7-3-15,3-4 0 16,0-2-6-16,3-3-1 16,4 0 0-16,-1 0 0 15,6 2 0-15,-2 0 0 16,0 5-1-16,2 3 0 0,-2 4-2 15,-2 2-1-15,1 5 0 16,-1 3 0-16,2 3 1 16,3 3 0-16,1 2 2 15,2-1 1-15,0-1 0 16,-3 0 2-16,-1-4 0 16,4-1 0-16,4-2-1 15,-2-7 1-15,2-4 5 16,-6-3-4-16,1-8-67 15,6 2-57-15,-1-4-237 16,5 1 224-16</inkml:trace>
  <inkml:trace contextRef="#ctx0" brushRef="#br0" timeOffset="95685.783">12430 8785 804 0,'1'-4'459'16,"-8"3"-62"-16,1 1-113 0,-4 13-115 15,-1 2-44-15,-1 7-52 16,-1 6-15-16,-1 3-14 15,-2 3-4-15,3 4-8 16,0 1-2-16,1 1-7 16,-2 3-3-16,0 3-8 15,-2 1-3-15,2-5-2 16,0-5 0-16,1-8 0 16,2-5 1-16,2-5 1 15,3-6 1-15,2-6 1 16,2-5-15-16,2-3 34 15,4 0-25-15</inkml:trace>
  <inkml:trace contextRef="#ctx0" brushRef="#br0" timeOffset="96453.347">12866 9340 895 0,'0'-1'443'0,"0"0"-166"16,0 0-34-16,-1 0-91 15,0 1-42-15,-1 0-40 16,1 0-15-16,-3 7-14 16,-3 7-2-16,-12 32-12 15,13-27-6-15,5 0-9 16,-10 0-2-16,0 2-3 0,-2-1 2 15,-1-2-2-15,2-2-60 16,4-6 41-16</inkml:trace>
  <inkml:trace contextRef="#ctx0" brushRef="#br0" timeOffset="98694.754">13599 9021 204 0,'0'-1'124'0,"0"1"-3"16,0 0-9-16,7-1-6 15,1-1 3-15,-1 1 9 16,-1 0 4-16,-1 0 9 15,-5 0 3-15,0 0 10 16,2 0 1-16,0 0-16 16,1 0-15-16,0 0-39 15,-1 0-19-15,-1-1-21 0,1 1-7 16,-1 0-4-16,-1 0 10 16,0 0 21-16,0 0 5 15,0 0 4-15,0 0-9 16,0 0-21-16,0 0-5 15,0-1-9-15,-1 1-4 16,-1-2-5-16,-1-2-2 16,-6 0-4-16,-7 3-2 0,-29-25-1 15,28 27-2-15,2 5 0 16,-1 3-2-16,-4 1 0 16,-1 3-1-16,3 2 2 15,0-1-1-15,7 1 1 16,0 2-1-16,4-3 0 15,2 1 0-15,4 2 0 16,3 1 2-16,6 0-1 16,1 0 0-16,3-3 1 15,1 1 0-15,-1-6 1 16,4-2 1-16,5-6-1 16,-8-6 1-16,10-6 0 15,-2-4 0-15,1-9 0 16,4-3 1-16,-2-3-1 15,2 0 1-15,-6 2-1 16,3 3-1-16,-8 7 0 0,-4 2-1 16,-6 11-3-16,-5 5-1 15,-4 6 0-15,-5 9 0 16,-9 9 2-16,-6 7 0 16,-6 11-1-16,1 6 0 15,0 12 1-15,0 2 0 0,7-1 2 16,-5-2 0-1,0-9 0-15,4-2 0 0,-4-1 1 16,8-2 0-16,5-4 0 16,-1-1 0-16,9-6 0 15,-3-2 1-15,4-6-1 16,2-7 0-16,0-7-1 16,3-3 1-16,2-7 0 15,1-1 2-15,7-3 0 16,0-7 0-16,6-7 1 15,7-2-3-15,3-9 1 16,1-3-1-16,-1 2 0 16,-4-4 1-16,-2 7 0 15,-3 0 0-15,-1 3 0 16,-2 1 0-16,-4 1 2 16,-4 2 0-16,-2 0 1 15,-4 1 3-15,-5-1 4 0,-1 3 1 16,-4-1 0-16,1 4-1 15,-7-1-3-15,-1 2-2 16,-1 5 0-16,-8-4 0 16,-2 8 0-16,-2-5 2 15,1 6-1-15,6 2-1 16,9-1 0-16,0 1-1 16,9-4-2-16,0-2-2 0,5 2-3 15,4-2-3-15,6 6-6 16,4 0-22-16,7-2-122 15,1 0-93-15,5 1 146 16</inkml:trace>
  <inkml:trace contextRef="#ctx0" brushRef="#br0" timeOffset="99752.091">13879 9019 187 0,'0'-2'151'15,"0"1"34"-15,0 0-7 16,0-2-30-16,1-2-15 16,0 0-14-16,1-3-2 15,0 2 8-15,-1 0 10 16,2-2 4-16,-3 5 0 0,0 1-8 15,2-3-6-15,-2 4-7 16,1-3-6-16,-1 3-29 16,0 0-17-16,0 0-28 15,-1 0-11-15,0 1-1 16,-6 11 0-16,3 14-7 16,-38 28-2-16,29-27-8 15,-1-2-1-15,4 0-3 16,4-1 0-16,2-5-2 15,3-2 0-15,5-6 0 16,-8-1 0-16,15-5 1 16,1-4 0-16,1-2 0 15,13-6-1-15,-8-5-1 16,3 1 0-16,6-4 0 16,0-5-1-16,3 0-1 0,-3-3 0 15,0-1 0-15,-5 0 0 16,-5 1 2-16,-7 1 0 15,-10 0 1-15,0 4 0 16,0 4 0-16,4 5-1 16,-4 8-2-16,-3 2-2 15,-4 6-2-15,-4 2-1 16,2 5 1-16,1 1 0 0,0 6 2 16,4 2 0-1,-2 1 1-15,4 3 0 0,-4 0 1 16,-3 1 0-16,5-2 1 15,-1-1 0-15,2-4 0 16,1-5 0-16,2-2-14 16,-4-6-21-16,4-5-82 15,5 1-45-15,-2-9-149 16,8 1 186-16</inkml:trace>
  <inkml:trace contextRef="#ctx0" brushRef="#br0" timeOffset="100387.211">14492 8927 604 0,'3'0'319'16,"-3"-3"-54"-16,3 4-62 15,-3-1-40-15,0-1-14 16,0 1-5-16,-1-1-3 16,0 0-13-16,0 0-12 0,0 0-41 15,0 0-11-15,-7-1-13 16,-7-2-7-16,-24-1-11 16,24 8-7-16,-5 3-7 15,-2 0-4-15,-4 3-4 16,2 1-2-16,6 2-3 15,-3 1-2-15,5 4-2 16,2-1 0-16,0 3-1 16,6-3-1-16,4 3 1 15,1-2-1-15,4 1 0 16,1-2 1-16,5-3-1 16,0 0 1-16,3-5 0 15,-3-1 1-15,5-7 0 16,1-3 0-16,0-6 0 15,8-4-1-15,-4-6 1 16,3 1-1-16,5-5-1 0,1-2 0 16,1 4-2-16,-6-6 2 15,-2 7 0-15,-4 0 0 16,-11 5-1-16,0 7 1 16,-4 4-3-16,-6 4 0 15,7 6 1-15,1 5 2 16,-7-1 0-16,5 6 3 15,-11 1-1-15,0 0-1 16,0 4-1-16,1-2 0 0,3 2 1 16,-3 0-1-16,5 1 8 15,1-1-14-15,3-2-130 16,-2 0-279-16,-3-15 270 16</inkml:trace>
  <inkml:trace contextRef="#ctx0" brushRef="#br0" timeOffset="101501.795">15031 8664 571 0,'-5'-5'393'16,"3"3"51"-16,2 2-157 16,-1 0-109-16,0 0-46 0,0 2-59 15,-5 19-6-15,-6 37-4 16,9-25-5-16,-4 2-12 16,2 2-4-16,-4-4-11 15,-1-1-7-15,-2-2-10 16,-1-3-4-16,1-1-3 15,0 0-1-15,-2-5-1 16,5-1 1-16,6-4-1 16,-3-4 1-16,6-4-1 15,0-2 2-15,-1-9 6 16,1 0 1-16,0 2-1 16,0 0-3-16,0 0-6 15,4-10 0-15,1-4-2 16,15-27 1-16,-18 24 0 15,-1-1-1-15,-4-1 1 16,-3 2-2-16,-5 5-1 0,-1 5 0 16,-5 4-1-16,-3 4-2 15,-4 2 1-15,-6 5 0 16,10 2 1-16,-3-3 0 16,4 1 1-16,7 3-1 15,-5-1 0-15,3 2-1 16,3 2 0-16,0 0 0 0,5 0 0 15,-1 0 0-15,2 0 1 16,-1 1 0-16,3 1 1 16,2 0-1-16,1-2 1 15,4-1 0-15,4-1 0 16,3-2 1-16,7-3 1 16,4 1 0-16,5-7 0 15,2 0 0-15,2-8 0 16,1-1 1-16,-3-6 0 15,1 2-1-15,-11-2 0 16,-1 3 0-16,-6 1 0 16,-4 0 2-16,2 4-41 15,-6 0-42-15,0 4-133 16,-3 3-73-16,-1 4 171 16</inkml:trace>
  <inkml:trace contextRef="#ctx0" brushRef="#br0" timeOffset="102008.85">15316 8902 974 0,'0'-5'501'0,"-3"4"-155"15,-1 1-97-15,3 0-117 16,0 0-44-16,-3 3-35 16,-4 16-4-16,-30 30-7 15,27-23-4-15,2-3-11 16,7 4-4-16,-5-2-6 15,1 0-4-15,1-3-3 16,0-3-1-16,1-5-1 16,1-4 1-16,3-7 7 15,0-3 1-15,3-12-2 0,3-2-1 16,-1-10-9-16,3-3-1 16,4-6-3-16,2 1-1 15,7 0-3-15,0 2 0 16,0 13-1-16,-1-4 1 15,-3 11 1-15,1 1 0 16,-6 2 0-16,0 7-1 16,-1 0 0-16,-1 3-1 15,2 5 3-15,-3 1 1 0,-7 1-71 16,-2 1-88-16,0 2 101 16</inkml:trace>
  <inkml:trace contextRef="#ctx0" brushRef="#br0" timeOffset="102572.085">15615 8981 1028 0,'0'-5'499'0,"0"2"-183"0,0 1-67 16,0 1-107-16,-1 0-38 15,0 0-55-15,0 1-8 16,0 0-12-16,-9 17-6 16,-15 34-8-16,18-28-2 15,0 0-5-15,3 2-2 16,7-1-2-16,4-1 1 15,3-3-1-15,-2-1 0 0,0-11 0 16,0 1 0-16,4-7 1 16,4-2 1-16,3-4-1 15,1-6 0-15,1-7-2 16,-2-6-1-16,1-3-2 16,0-2 0-16,1 1 0 15,0-3 0-15,1-2 0 16,-2 1 0-16,1-1 0 15,-2 4-2-15,-6 9 2 16,-1 4-1-16,-9 11-2 16,4 4-2-16,-9 3-1 15,-4 3-2-15,-2 10 3 16,-6 1 2-16,3 3 2 16,-1 6 0-16,1-2 1 15,1 0 0-15,3 2 0 16,-1-3 1-16,4 0 4 0,-1-1-47 15,3-6-368-15,1-2 298 16</inkml:trace>
  <inkml:trace contextRef="#ctx0" brushRef="#br0" timeOffset="103277.89">16153 9001 556 0,'-1'-3'368'16,"0"1"-38"-16,0-1-76 16,0 0-39-16,0 2-78 15,0 0-30-15,-1 0-38 16,1 0-6-16,0 1-1 16,-3 6 3-16,2 23-3 15,-42 40-3-15,26-20-8 16,1 5-7-16,-3-1-16 15,5 0-6-15,1-10-9 16,2-4-3-16,3-7-2 16,0-6-1-16,4-6 3 15,-3-7-1-15,7-9 9 0,-4-4-16 16,0-7-48-16,5-4-44 16,2-9-135-16,10-1-60 15,12-3 174-15</inkml:trace>
  <inkml:trace contextRef="#ctx0" brushRef="#br0" timeOffset="103755.667">16209 8985 474 0,'-16'-6'346'0,"2"3"79"15,3 0-145-15,4-3-74 16,3 2-39-16,4 0-68 16,3-1-27-16,-3 4-27 15,0 0-4-15,0 0 6 16,1 0 2-16,12-6-3 16,4 0-8-16,31 0-12 15,-23 12-5-15,8 3-2 16,1 0-3-16,-1 1-6 15,-3-1-2-15,-4 4-4 0,-9-2 0 16,-6 2 0-16,-1 3-2 16,-13-1 2-16,-1 2 0 15,-11 3 1-15,-5-1 0 16,-9 3 0-16,0-2-1 16,-2-2 0-16,2-2 0 0,-1-5 0 15,5-2 2-15,4-4 0 16,0-5 2-16,5-4-1 15,1-3 1-15,1-6-1 16,5 0-2-16,3-4 5 16,4-2-18-16,2 6-35 15,0 2-42-15,4 3-134 16,3 5-59-16,4 3 164 16</inkml:trace>
  <inkml:trace contextRef="#ctx0" brushRef="#br0" timeOffset="104453.23">16723 8635 612 0,'7'-13'373'15,"-1"0"-11"-15,0 2-75 16,-4 4-72-16,1 2-33 0,-3 4-46 16,-3 2-23-16,2-1-37 15,0 0-18-15,0 0-28 16,-9 16-5-16,-20 46-9 15,18-22-2-15,7 8-4 16,-7 3 1-16,0-6-1 16,-1 0 1-16,3-7-3 15,0-2-1-15,3-1-1 16,1-4-1-16,2-5 0 16,3-4 0-16,1-2 0 15,0-2 0-15,2-3 0 16,2-2 0-16,0-3-2 15,2-2 0-15,3 0 0 16,2-1 1-16,4-6 1 0,0-5 2 16,7-10-1-16,5-5-1 15,3-5-3-15,4-1-2 16,-2 0-3-16,-1 2 0 16,-8-1 1-16,-6 2 1 15,-5 5 3-15,-7-4 1 16,-8 6 1-16,2 7-1 15,-10-1-3-15,3 6 0 16,-6 5-3-16,-3 1 0 0,2 8 2 16,-2 1 1-16,2 2 1 15,3 2 1-15,0 0 2 16,4 3 1-16,5-1 0 16,3 3 2-16,4-1-3 15,3 0 0-15,8 0-1 16,3 1-1-16,0-4 20 15,4-2-4-15,2-5-7 16,-6-7 1-16</inkml:trace>
  <inkml:trace contextRef="#ctx0" brushRef="#br0" timeOffset="105287.825">17640 8844 472 0,'20'-51'311'0,"-15"40"17"15,3 3-49-15,-2 2-83 16,-3 1-31-16,-2 4-67 16,-2 0-15-16,0 1-14 15,0 0-4-15,-8 23 2 16,-17 35-4-16,9-22-11 15,0-3-7-15,-1 3-15 16,3-2-7-16,-2-1-12 0,0-4-2 16,1-5-1-1,8-12 0 1,3-6 0-16,2 1 6 0,-8 10-24 0,6-5-37 16,0-8-114-16,9-5-78 15,-4-6-262-15,-2-3 311 16</inkml:trace>
  <inkml:trace contextRef="#ctx0" brushRef="#br0" timeOffset="105518.063">17560 8875 542 0,'-11'-4'383'0,"5"4"51"15,2 0-115-15,3 0-102 16,1 0-50-16,0 0-67 15,0 0-18-15,5 2-15 16,12 4-16-16,31 15-25 16,-28-15-7-16,4-1-10 15,-3-3 0-15,-2-2-1 16,-3 0 11-16,-4-5-44 16,0 1-61-16,-2-4 60 15</inkml:trace>
  <inkml:trace contextRef="#ctx0" brushRef="#br0" timeOffset="106382.876">18131 8553 651 0,'-1'-9'434'0,"1"5"29"16,0 1-162-16,-1 5-137 15,-1-2-45-15,1 0-57 16,-4 14-9-16,-6 15 5 16,-20 49 1-16,15-24-4 15,-2 2-6-15,3-3-15 16,-2-6-7-16,0-6-12 15,3-2-3-15,1-4-3 16,1-4-2-16,1-4 1 16,1-4 0-16,8-7 1 15,-7-6 2-15,8-9 6 16,1-3-1-16,0-9-2 16,11-6-4-16,-2-8-11 0,5-1-4 15,4-7-22-15,5 0-11 16,9-1-13-16,-1 0 3 15,1 7 21-15,-3 1 12 16,-4 10 13-16,-3 5 2 16,-8 5 0-16,0 9 0 15,-9 9 0-15,-2 5 4 0,-5 10 12 16,-2-4 3-16,-5 1 3 16,-2 0-2-16,1-2-10 15,1 0-4-15,2 0-3 16,0-1 0-16,5-3-1 15,0 1 0-15,4-5 0 16,2-2 0-16,8-2 0 16,3-2 0-16,5-5 1 15,5-3 0-15,2-3 1 16,4-5 0-16,5-2-1 16,-3-5 1-16,1-3-2 15,1-1 1-15,-10-5 0 16,9 3 0-16,-9-3 3 15,-4-3 0-15,-4 2-1 0,-7 3 0 16,-6 4 1 0,-2 5-2-16,-7 5 8 15,-4 2 3-15,-7 4 3 0,0 3 2 16,0 11-1-16,-7-3-2 16,6 6-1-16,2 3 0 15,0-4-3-15,9 5-1 16,1 1-1-16,-1-2-2 15,6 1-1-15,5 0-1 16,5 2-2-16,1-1 0 0,3-3-1 16,-3-3-1-16,9-5 10 15,3-1-12-15,2-6-15 16,3-3 326-16,-1-8-246 16</inkml:trace>
  <inkml:trace contextRef="#ctx0" brushRef="#br0" timeOffset="107500.883">19302 8861 723 0,'-3'-3'383'0,"0"1"-95"15,0 2-40-15,2-1-82 16,1 1-33-16,-2 0-37 15,1 0-8-15,0 0-12 16,0 0-2-16,-2 6-7 0,-6 11-4 16,-17 34-5-16,14-25-5 15,-1 1-17-15,4 1-7 16,-1-6-12-16,1 0-3 16,5-7-5-16,0-2 0 15,1-5 0-15,1-5 6 16,0-4 4-16,2-7 0 15,2-6-2-15,5-1-7 16,3-10-6-16,2-4 0 16,5-2-2-16,2 1-1 0,3 2-1 15,-4 2-1-15,5 5 0 16,-6 2-1-16,-1 3 1 16,4 4-1-16,-6 3-1 15,5 7 0-15,0 3 0 16,1 6 0-16,1 1 2 15,-3 0 0-15,-2 2 1 16,-5-1-1-16,-5 0 1 16,-2-3 0-16,-2 0-2 15,0-1-26-15,-2-3-109 16,0-2 96-16</inkml:trace>
  <inkml:trace contextRef="#ctx0" brushRef="#br0" timeOffset="108184.957">19900 8899 1054 0,'-4'-1'476'0,"2"-1"-210"16,2 0-34-16,0 1-54 15,0 0-12-15,0-1-36 16,0 1-8-16,0 0-29 16,-1 0-14-16,0 0-23 15,0 0-10-15,-12-1-19 16,1 2-6-16,-32 7-9 15,28 3-4-15,-8 2-2 16,-1 0-2-16,0 4-2 16,3-1 1-16,5 3-3 15,5-1 1-15,8 2 0 16,1-2-1-16,3 0 1 16,1 0-1-16,5 0 1 0,2-3-1 15,6 0 0-15,2-2 0 16,0-5 0-16,5-1 0 15,5-8-2-15,-2-5 0 16,-2-7-12-16,2-3-5 16,0-7-9-16,1-5 1 15,6-1 8-15,-5-3 5 0,-7-1 8 16,-4 3 0-16,-6 8 2 16,-2 8 1-16,-7 7 2 15,-2 3-2-15,-3 5-2 16,-1 2-2-16,-2 9-1 15,0 1 0-15,-1 5 4 16,2-1 1-16,-1 2 1 16,3 2 1-16,-2 0 1 15,-1 2 0-15,5-3 0 16,-2 0 0-16,1-4 0 16,3 2 21-16,0-5-53 15,1-1-28-15,0-3-78 16,0-4-79-16,2-4-88 15,2-4 183-15</inkml:trace>
  <inkml:trace contextRef="#ctx0" brushRef="#br0" timeOffset="108916.103">20381 8463 523 0,'-3'-5'301'0,"3"5"-16"15,2-1-55-15,-2 1-44 16,0-1-23-16,0 0-42 15,-1 0-18-15,0 1-12 16,0 0 3-16,0 0 3 16,-9 16-3-16,-15 37-12 15,15-25-6-15,-2 9-9 16,1 5-9-16,1 5-13 16,-2 0-7-16,7 0-13 15,-4-3-4-15,-1-9-8 16,3 0-3-16,1-9-2 15,3 3-1-15,0-6-1 0,4 0 0 16,-3-2-1-16,1-3 0 16,1 1-1-16,-1-6 0 15,6-2 0-15,1-4 1 16,5-5 4-16,7-2 0 16,1-7 0-16,3-5-1 15,7-7-5-15,1-3-2 16,4-4-1-16,3 1 1 0,-8 1 1 15,-5 1-1-15,-6 0 1 16,-6 1 0-16,-4 3 1 16,-5 1-1-16,-5 4 1 15,-3 6-3-15,-7 7-1 16,-1 3-2-16,-4 8 0 16,0-4 0-16,-3 6 1 15,3 4 0-15,3 0 0 16,3 4 0-16,6-4 1 15,-2 1 1-15,9 4 0 16,2-4 1-16,3 3 0 16,10-3 0-16,0-4 1 15,4 4-1-15,1-6 1 16,3 0 0-16,-3-11-6 16,3-5-14-16,0-4-57 15,-3-7-47-15,2 2-158 0,-4-1 174 16</inkml:trace>
  <inkml:trace contextRef="#ctx0" brushRef="#br0" timeOffset="109235.153">20083 8537 907 0,'0'-6'442'0,"5"4"-151"15,3-3-28-15,14-1-69 16,3 2-30-16,17 0-39 15,4 3-20-15,2 0-38 16,9 1-13-16,1 0-30 16,1 0-7-16,2 0 12 0,-11-1 61 15,-14 3-62-15</inkml:trace>
  <inkml:trace contextRef="#ctx0" brushRef="#br0" timeOffset="163421.572">8407 10025 402 0,'0'0'293'16,"0"-1"10"-16,0 0-93 16,0 0-30-16,0-1-33 15,0 1-17-15,0 0-19 16,0-1-5-16,2-2-20 16,-1 0-4-16,-1 3-26 15,0 0-14-15,0 0-8 16,0 0-3-16,0 0 3 15,0 0 6-15,0 1-7 16,0 0-3-16,0 0-1 0,0 0 3 16,0 0 19-16,0 0 3 15,-1 0 2-15,0 0-8 16,0 0-22-16,-5 2-6 16,-15 12-7-16,-31 32-2 15,27-16-4-15,-5-1 0 16,5 12-3-16,0-3-2 15,1-2 0-15,7 3-1 0,4-6 1 16,-1-2 0-16,11 0-1 16,-1 0 0-16,6-2 0 15,7 2 0-15,0-4 0 16,3 0 1-16,0-3-1 16,-3-7-1-16,2 2 8 15,-2-7-35-15,-15-11-47 16,30 8 51-16</inkml:trace>
  <inkml:trace contextRef="#ctx0" brushRef="#br0" timeOffset="166168.183">8745 10098 360 0,'0'0'247'0,"-1"0"2"15,0 0-56-15,0 0-60 0,1 0-18 16,0 0-13-16,0 0-10 16,0 0-28-16,0 0-12 15,0 0-10-15,0 0 3 16,0 0 8-16,0 0 8 16,0 0 21-16,0 0 9 0,0 0 12 15,0 0-5-15,0 0-25 16,0 0-14-16,0 0-22 15,0 0-6-15,0 0-11 16,0 0-5-16,-1 0-7 16,0 6-2-16,-2 6-2 15,0 1 0-15,-6 32-1 16,1-29 0-16,-3-2-2 16,-1 1 1-16,-3-4 0 15,6-4 0-15,-5 1-1 16,9-1 2-16,1-5-1 15,-4 0 2-15,8-2 0 16,-2-2 0-16,3-3-2 16,-1 4-2-16,0 0-1 15,0-1-3-15,17-16 0 0,27-23-2 16,-27 23 1-16,8 3 0 16,-4 5 2-16,3-1 0 15,4 7 2-15,-6 3 0 16,1 3 0-16,-3 7 0 15,-10 7-1-15,-3 3 0 16,-8 6 0-16,-4 2 0 16,-9 5 1-16,-2 2 0 15,-6 2 1-15,-7-3 0 16,-1-1 0-16,3-2 3 0,-1-7 1 16,12 0 1-16,-4-6 2 15,-1-3 0-15,-1-6 1 16,-2-5-1-16,5-7 0 15,-1-5 0-15,5-4-3 16,3 0-1-16,3-4-2 16,3 3 0-16,3 0-1 15,3 1 1-15,0 3-1 16,0 1 0-16,3 3-3 16,-1 3-1-16,4 3 0 15,2 1-1-15,1 5 1 16,7 0-1-16,1 6-1 15,7 0-1-15,-1 4 1 16,-3 0 0-16,2 2 4 16,-9 0 1-16,0-2 1 0,3-1 1 15,-9-6 1-15,5-3 0 16,2-5 0-16,-2-3 0 16,6-6-7-16,2-5-33 15,4-9-106-15,0 1-83 16,6-5 130-16</inkml:trace>
  <inkml:trace contextRef="#ctx0" brushRef="#br0" timeOffset="166776.156">9123 9925 846 0,'-3'-5'456'16,"4"0"-128"-16,-1 2-144 15,1 3-48-15,-1 0-59 16,0 0-19-16,21 7-5 16,26 41-4-16,-28-18-12 15,-2 6-3-15,5 6-2 16,1 0 5-16,-2-2-2 16,3-1-2-16,-9-5-6 15,0 6-1-15,-9-12-9 16,-6-2 7-16,-4-1 14 15,-9-9 1-15,-2 7 3 16,0 4-9-16,-15-8-15 16,8 3-4-16,-2-1-5 15,3-1-1-15,8-2-5 16,-3-2-1-16,3-3-19 0,-1-1-30 16,7-3-103-16,7-2 96 15</inkml:trace>
  <inkml:trace contextRef="#ctx0" brushRef="#br0" timeOffset="171000.262">9595 9722 583 0,'25'-2'352'16,"-25"-2"-41"-16,0 2-141 16,3 2-33-16,-3 0-51 15,0 0-17-15,0-1-17 16,0 0-4-16,0 0 5 15,0 0 7-15,0 1 7 0,0 0 6 16,0 0-6-16,-1 0-7 16,0 0-17-16,0 0-13 15,0 0-15-15,0 0-3 16,-6 12-5-16,2-4-2 16,-18 35-1-16,14-33 0 15,2-1-2-15,0-3 1 16,-1-4-1-16,2 1 2 0,1-3 1 15,1 0 1-15,4-3 0 16,0 2-2-16,0 0-2 16,0 0-2-16,0 0-1 15,2-1-1-15,12 0 0 16,-1-6 0-16,33-25 0 16,-26 24-1-16,-1 8 2 15,-3-1-1-15,-8 2 1 16,3 4 1-16,-1 2 0 15,1 4 0-15,-5 4 0 16,-4 1 0-16,-2 5 0 16,-2 4 0-16,-2 2 2 15,-5-1 1-15,-3-1 1 16,2 0 1-16,-12-3 3 16,2 0 1-16,-8-3 6 15,-4-3 1-15,2-4 5 16,-3-2 1-16,5-8-1 0,5-3 0 15,1-9-5-15,3-3-3 16,6-4-6-16,1 2-2 16,7 4-5-16,3 0-3 15,2 6-1-15,2 2-2 16,3 4 0-16,3 2-1 0,0 5 2 16,-5 1 1-16,13 5 2 15,-1 3 0-15,6 1 2 16,5 0 0-16,-6 0 2 15,1 0 1-15,-3-5-1 16,-3-1 0-16,-1-6-1 16,-3-4 0-16,1-4 6 15,6-3-30-15,-2-8-138 16,3-1 117-16</inkml:trace>
  <inkml:trace contextRef="#ctx0" brushRef="#br0" timeOffset="171866.606">10185 10304 569 0,'-33'1'311'0,"27"-1"-38"16,1 2-25-16,1-2-36 15,3-1-16-15,1 1-42 16,0 0-17-16,0 0-38 16,0 0-15-16,0 0-30 15,0-1-8-15,0 0-7 16,0 0-3-16,10 0-1 16,3-1-2-16,30-7-7 15,-19 8-4-15,4-4-8 16,4 2-4-16,-2 1-4 0,-2-2 0 15,-7 0 0-15,-3 1-2 16,-10 0 1-16,-5-1 6 16,-1 2-62-16,-2 0-70 15,0 1-238-15,0 0 220 16</inkml:trace>
  <inkml:trace contextRef="#ctx0" brushRef="#br0" timeOffset="172260.946">10104 10406 953 0,'-1'0'445'0,"0"0"-192"15,0-1-32-15,1 0-71 0,0 0-14 16,0 0-21-16,5-1-10 16,8 2-24-16,3 2-11 15,29 7-12-15,-28-2-3 16,-5-2-8-16,2-1-5 15,0-2-12-15,-4-2-5 16,7 0-9-16,-7-1-3 0,0 0-4 16,-3-1-3-16,-1 0 2 15,-4-1 4-15,1 3-92 16,-3 0 103-16,0 0-36 16</inkml:trace>
  <inkml:trace contextRef="#ctx0" brushRef="#br0" timeOffset="173483.863">11075 10094 889 0,'0'-7'404'0,"4"3"-187"16,1 1-30-16,-5-2-53 0,0 1-19 15,0 2-25 1,-1 1-11-16,1 1-25 0,0 0-4 16,0 0-5-16,0 0-2 15,0 18 1-15,-14 31-6 16,1-22-10-16,3 3-5 15,-10-2-8-15,4-7-4 16,-2 3-4-16,0-6-1 16,3-1-1-16,2 2 0 15,3-9 1-15,2-2 1 0,1-7 2 16,3 0 0-16,0-3-1 16,3-1 0-16,0 2-4 15,0-1-2-15,1 1-2 16,0 0-1-16,0 0-2 15,0 0 0-15,2-4 0 16,11-1 0-16,5-5 1 16,27-7 0-16,-22 19 1 15,2 3 0-15,0-1-1 16,-1 2 2-16,-2 5 0 16,-2-3 0-16,-3 2 0 15,2 2 0-15,-4-1 1 16,3 0 0-16,-6-3 0 15,1 3 0-15,-1-4 0 16,-1-1 21-16,3-3-67 0,-2-3-56 16,5-2-164-16,-1-1-389 15,5 0 441-15</inkml:trace>
  <inkml:trace contextRef="#ctx0" brushRef="#br0" timeOffset="173814.44">11504 9926 1363 0,'-14'0'561'0,"0"11"-353"15,-2 4-38-15,-2 8-69 16,-3 5-31-16,-1 18-31 16,2 5-12-16,0 5-9 15,0 2-2-15,2-8-4 16,0-1-1-16,4-5-3 16,-1-5 1-16,3-3-1 15,-2-3-1-15,6-7 1 0,0-2 15 16,5-10-86-16,3-8-69 15,8-11 85-15</inkml:trace>
  <inkml:trace contextRef="#ctx0" brushRef="#br0" timeOffset="174663.705">11962 10449 1075 0,'0'-1'488'16,"-1"1"-247"-16,0 0-44 15,0 0-93-15,-4 7-39 0,-4 9-38 16,-10 28-9-16,17-25-10 16,0-3-3-16,2 1-1 15,0-4-1-15,-1-2 1 16,1-2-1-16,-2 0 4 16,0-6 6-16,1-2-111 15,0 2-92-15,1-4 118 16</inkml:trace>
  <inkml:trace contextRef="#ctx0" brushRef="#br0" timeOffset="176229.626">13248 10323 361 0,'1'-7'249'0,"-1"4"33"16,0 2-58-16,0 0-37 16,0-2-23-16,0 2-35 15,0-2-15-15,0 0-31 16,0 1-11-16,0-8-12 16,0 5-2-16,0-2 4 15,0-2 4-15,-1 7 5 16,0-6 1-16,0 6-3 15,0 1-5-15,-5-1-14 16,-7-6-11-16,-30-7-17 0,25 19-7 16,2 5-9-16,-6-3-2 15,4-1-1-15,-1 0-2 16,7 3-1-16,1 7 0 16,-6 2-1-16,1-1 1 15,-2-3 0-15,5-4 0 16,6 4 0-16,3-1 0 15,-1-1 0-15,1 0-1 0,3-2-1 16,1 1 0 0,3-3-1-16,5 0 1 0,2-4-1 15,0-1 1-15,2-2-1 16,2 0 0-16,2-8-1 16,5-2 1-16,3-6 2 15,-2-1 1-15,5-1 2 16,-1-2 0-16,-5-3 2 15,0-3-1-15,-8 6-1 16,1 3 1-16,-7 7-3 16,-1 8-2-16,-7 5-1 15,-5 5-2-15,-5 10 1 16,-3-2 0-16,-5 10 1 16,0 4 0-16,-10 8 0 15,4 9 1-15,-2 10 1 0,-4 3 0 16,1 3 1-16,-2-6 2 15,6-7 0-15,2-7-1 16,11-7 0-16,1-3 0 16,1-6 0-16,1 2 0 15,0 0 0-15,4 4-1 16,-2 2 1-16,2 2 0 16,-2-2-1-16,0 0 1 15,3-8-1-15,0-8 1 16,4-3-1-16,2-10 0 0,5-6 4 15,4-2-1-15,6-13 0 16,4-2 0-16,3-4-3 16,8-2 0-16,-5 1 1 15,2-2 1-15,1-1 0 16,-10-1 0-16,10 1 1 16,-8 0-1-16,-2 2 2 15,1-1 0-15,-7 2 2 16,0 1 1-16,-5-1 7 15,-7-3 9-15,-3 5 11 16,-8-6 2-16,-4 8-3 16,1 2-9-16,-8 0-13 15,2 4-3-15,-4-2-4 16,-2 3-1-16,2 4-3 16,2 1 0-16,-3 5 0 0,0-1 0 15,3 2 0-15,1 0 1 16,5-3-1-16,8 3-1 15,0-2-4-15,6 3-12 16,3 2-57-16,-2-3-45 16,0 0-138-16,0 0-111 0,12-1 233 15</inkml:trace>
  <inkml:trace contextRef="#ctx0" brushRef="#br0" timeOffset="177184.894">13459 10322 302 0,'0'-1'260'0,"0"-1"64"16,0 1-58-16,0 0-70 15,0 0-18-15,0 0-22 16,0 0-8-16,0 0-24 15,0 0-12-15,0 0-22 16,0 0-11-16,0-1-17 16,0 1-6-16,-1 0-6 15,0 0-3-15,0 0-9 16,0 1-5-16,0 0-11 16,-4 1-4-16,-3 4-9 15,1 0-2-15,-1 9-4 16,-26 31-1-16,29-29 0 15,2 0-1-15,2 0-1 0,1-1 0 16,1 0 0-16,3 1-2 16,2-3 1-16,2 0 1 15,2-8-2-15,1-2 1 16,1-5 0-16,6-2 0 16,3-6 1-16,-1-2-1 0,2-2 1 15,-1 0-1-15,0 0 1 16,-1-2 1-16,-2-5 0 15,1 1 3-15,-3-4 1 16,2 2 0-16,0 3 0 16,-6-4 1-16,-3 6-2 15,-2 2 2-15,-6-1-2 16,1 7 0-16,-2 2-2 16,-3 4-1-16,-2 6-1 15,0 6 0-15,0 2 0 16,0 1 0-16,-4 2 0 15,5 1 1-15,-3 2-1 16,1-1 0-16,6 4 0 16,-1-1 1-16,-2 2-1 15,3 0 0-15,0-3 0 16,0-3 0-16,0-6-1 16,2 1 8-16,-2-6-44 0,2-1-33 15,-1-1-55-15,-1-4-41 16,0 1-58-16,0 0-109 15,9-9 222-15</inkml:trace>
  <inkml:trace contextRef="#ctx0" brushRef="#br0" timeOffset="177813.03">14169 10249 581 0,'12'-2'325'0,"-3"0"-48"16,2 2-60-16,-5-2-58 15,1-4-15-15,-5 2-11 16,0-3 5-16,-1 7 0 16,-2-2-3-16,0 2-16 15,0 0-10-15,0 0-19 16,-2 0-8-16,-14 1-18 15,-28 4-6-15,26-1-19 16,0-2-7-16,-3 8-16 0,-4-6-4 16,7 6-6-16,5 1-2 15,7 3-1-15,0 2-1 16,-2-1-1-16,-1-2-1 16,-2-4 0-16,7 3-1 15,-1-2-1-15,4 0 0 16,2-1 0-16,5 0 0 15,4-2 1-15,1 0-1 16,5-2 1-16,-6-3-1 0,2-4-2 16,1-1-2-16,2-9-10 15,1-1-7-15,9-5-4 16,0-5-1-16,-1 0 12 16,3-4 7-16,-6 1 6 15,-5 1 3-15,-3 8-2 16,-4 6 0-16,-6 8-6 15,-2 3 0-15,-7 5 0 16,0 5-1-16,-3 6 7 16,-1 0 0-16,2 9 1 15,-1-4 0-15,1-1 0 16,1 2 0-16,-1-7 0 16,1 2 1-16,3-3 8 15,-1 1-14-15,7-4-67 16,1-3-56-16,0-4-140 0,8-2-252 15,4-2 347-15</inkml:trace>
  <inkml:trace contextRef="#ctx0" brushRef="#br0" timeOffset="178449.743">14862 9954 886 0,'-3'0'431'15,"2"1"-151"-15,-2 5-117 16,2-6-32-16,0 0-45 16,-1 8-20-16,-6 15-16 15,-15 34-3-15,-1-14 9 16,7-1 1-16,-3 4-13 15,-1 1-5-15,11-10-18 16,-7-1-5-16,1-6-6 16,1-4-2-16,5-1-3 15,2-3 1-15,4-8 0 16,2-3 0-16,1-8 0 16,1-1 4-16,0-3 3 15,0 0-1-15,0 0 1 0,0 0-4 16,4-12-3-16,2-4-2 15,5-28 0-15,-13 27 0 16,-8 0-2-16,-1 1-1 16,-8 1-1-16,2 8-2 15,-6-2 0-15,-2 8 0 0,3 2 0 16,-4-1 1-16,8 6 1 16,1 1 0-16,2 1 0 15,1 3 0-15,-3 1 0 16,4-1-1-16,5 2 1 15,0-1 0-15,8 0 3 16,2 0 0-16,2 1 2 16,6 1 2-16,1 0 1 15,7 0 4-15,-4-4 4 16,2-1 1-16,0-4 2 16,-1-2 0-16,8-4-4 15,-3-5-2-15,8-3-4 16,0-4-3-16,3 1-1 15,6-2-30-15,-6 2 263 16,0 1-184-16</inkml:trace>
  <inkml:trace contextRef="#ctx0" brushRef="#br0" timeOffset="179455.037">14926 10217 570 0,'3'-4'393'16,"1"3"-4"-16,0 1-153 0,-4 0-42 16,0 0-74-16,0 0-25 15,0 0-17-15,-2 0-3 16,2 7-8-16,-1 1-4 15,0 4-11-15,-1 29-6 16,-9-28-16-16,6 4-7 16,-6-2-8-16,-4 1-4 15,3 1-3-15,-1-2-2 16,2-2-1-16,3-3-1 0,3-3-1 16,2-6 4-16,3-3 0 15,4-5 0-15,6-6-1 16,3-2-2-16,7-8-3 15,-1-4 0-15,2-5-1 16,2 4 0-16,-1 2 0 16,2 3 0-16,-7 6 0 15,-2 3 0-15,-2 6 0 16,-5 5-3-16,3 4 0 16,-2 5 0-16,-4 1 1 15,5 5 1-15,1 3 1 16,-2-4 0-16,-3 0 21 15,4-4-40-15,-4-6-130 16,-1-1 85-16,10-2-10 16</inkml:trace>
  <inkml:trace contextRef="#ctx0" brushRef="#br0" timeOffset="180708.466">15384 10201 863 0,'-1'-10'514'16,"2"5"-83"-16,-3 2-178 15,0 3-59-15,1 0-88 16,0 0-28-16,0 0-32 16,-3 11-6-16,-3 6-9 15,-26 29-1-15,21-28-4 16,3-1-1-16,1-1-8 16,1 0-3-16,6-1-6 15,1 3-2-15,0-3-3 16,0-2 0-16,1 1-1 15,-1 0 3-15,4-1-4 0,3-2 0 16,-2-4 1-16,6-1-3 16,0-7 4-16,3-3 0 15,7-9-1-15,3-2-4 16,4-8-20-16,0-2-6 16,-5-9-1-16,1-1 3 15,-3-6 17-15,1-4 6 0,5 6 3 16,-2 4 0-16,-5 14-1 15,-7 9-1-15,-9 12 1 16,-7 8 1-16,-5 7 4 16,-3 7 4-16,0 4 1 15,-2 0-1-15,1 2-2 16,2-3-1-16,-1-1-3 16,4-1 0-16,6-3-1 15,1-2-1-15,9-3 0 16,-3-3 0-16,5-5 0 15,2 0 0-15,0-5 0 16,8-1 1-16,2-4-3 16,2-4-6-16,0-5-10 15,-1-3-3-15,2-3 2 16,-1-3 6-16,-1-8 12 0,2 2 1 16,-7-7 3-16,-2 1-1 15,-3 10-1-15,-5 7 1 16,-7 11-2-16,-2 6 0 15,-7 11 1-15,-3 1 3 16,-3 7 5-16,-1 5 0 16,0 0-1-16,-1 4-1 15,-2 5-3-15,1-2 0 16,-1 3 0-16,2-1-1 0,0 0-2 16,1 2 1-16,1-2 0 15,1 0-1-15,2-2 0 16,1-4 1-16,0-3-1 15,2-3 0-15,0-12 2 16,0-4 1-16,1-6 4 16,3-3 2-16,2-5-2 15,1-4-1-15,4-7-5 16,4-11-2-16,5-5-8 16,6-5-5-16,4-3-12 15,5 0-3-15,4 0-7 16,2 1-1-16,2-4 10 15,1 1 4-15,-5-3 16 16,-4 5 5-16,-4 11 0 16,-11 5 0-16,1 17-3 0,-1 7-3 15,-5 9-2-15,2 8-1 16,-3 12-1-16,-1 2 4 16,-2 7 4-16,2-1 1 15,-8-3 1-15,0 2 0 16,-7-7 1-16,1 3 1 15,-1-7 0-15,-1-2 2 16,5-3 9-16,-7-7 7 16,-8-4 13-16,-2-4 5 0,-10-4-1 15,-2-2-5-15,6-4-7 16,-4-1-5-16,6-2-7 16,4-1-3-16,3 1-6 15,5 0-2-15,7 2-2 16,1-1-1-16,6 1-12 15,2-4-14-15,4-2-120 16,-2 1-91-16,3-1 145 16</inkml:trace>
  <inkml:trace contextRef="#ctx0" brushRef="#br0" timeOffset="181424.935">16267 9841 779 0,'0'-8'464'16,"0"6"-67"-16,-2 1-164 15,-3 4-40-15,4-3-62 16,0 0-24-16,-5 13-36 16,-4 8-19-16,-10 36-26 15,12-25-5-15,1 6 2 16,-1 7 2-16,0 5 2 15,0 1 0-15,0-5-8 16,0-5-4-16,2-8-3 16,-1-1-3-16,2-5-2 15,-1-2 0-15,4-7-2 16,3-3 0-16,4-5 1 16,3-2 1-16,7-8-1 0,-1-1 0 15,9-9-2-15,2-1-2 16,8-2-5-16,5-1-4 15,-1-2-2-15,0 0 1 16,-10-3 6-16,-5-3 2 16,-11 4 4-16,0-5 2 15,-3 0-1-15,-6 0 0 16,-2-3 0-16,-5 1-2 0,-1 8-3 16,-3 6 0-16,-1 12-1 15,0 7 1-15,-3 11 6 16,3 4 4-16,-5 3 14 15,-2 1 8-15,2 0 8 16,3 0 3-16,9-1-8 16,2-3-8-16,7-2-12 15,5-2-4-15,8 0-5 16,0-1-2-16,2-5-1 16,3-3 0-16,-7-7-10 15,2-3-19-15,3-4-57 16,-5-7-42-16,8-3 73 15</inkml:trace>
  <inkml:trace contextRef="#ctx0" brushRef="#br0" timeOffset="182545.464">17107 10084 951 0,'-3'0'433'0,"-3"4"-204"15,3 6-36-15,-7 3-77 16,1 6-18-16,-1 7-21 15,-2 5-10-15,1 4-15 16,-2 2-7-16,-2-1-16 16,4-3-8-16,-5-3-8 0,7-4-3 15,-2-4-4-15,-2-3 0 16,9-8-1-16,-7 1 2 16,4-8-35-16,2-1-37 15,2-3-82-15,1-1-72 16,2 0 136-16</inkml:trace>
  <inkml:trace contextRef="#ctx0" brushRef="#br0" timeOffset="182768.564">17006 10219 930 0,'-10'0'527'15,"6"0"-105"-15,1 1-205 16,2 2-46-16,1-3-70 15,0 0-21-15,9 0-18 16,13 0-11-16,26 0-26 16,-25 0-7-16,-4 1-10 15,-4 0-3-15,-4 1 20 16,-2 0-18-16,-3 0-117 16,0-2 306-16,1-6-189 15</inkml:trace>
  <inkml:trace contextRef="#ctx0" brushRef="#br0" timeOffset="183689.66">17399 9861 803 0,'8'-6'405'0,"-4"6"-134"15,-3 3-36-15,-2 8-56 16,1 8-24-16,-11 7-17 16,-2 7-12-16,3 11-33 15,-5 6-13-15,3 8-29 16,-3 3-13-16,-11-6-14 15,-2-6-6-15,3-9-7 16,3-3-2-16,4-6-2 16,1-4 0-16,6-5-1 15,3-3 0-15,4-13 2 16,4-2 1-16,-1-10 0 16,5-2 0-16,6-7-4 15,4-7-3-15,11-3-3 0,1-8-2 16,8-4-4-16,6 4 0 15,-3-1 2-15,-4 6 1 16,-9 11 4-16,-7 2 1 16,-5 12-1-16,1 3 0 15,-7 11 0-15,-2 0 0 16,-3 5 1-16,-2 5 1 0,-9-2 1 16,7 0-2-16,2 2 1 15,-3-1-1-15,6-3-1 16,-2 2 1-16,-4-3 0 15,4-1 0-15,-1-1-1 16,1 0 1-16,1-3-1 16,1-1 0-16,7-2 0 15,1-2-1-15,5-5 0 16,2 0 0-16,3-5 1 16,3-4 0-16,7-4 0 15,0-5 0-15,-1-4 1 16,1-1 1-16,1 0-1 15,1 1 1-15,0 4-1 16,0-2 1-16,-7-1 0 16,-5 3 2-16,-9-7 2 15,-3 2 1-15,-3-3 1 0,3-2 1 16,-9 4 0-16,-3 0 1 16,-4 12-1-16,-5 6 0 15,-1 7 0-15,-1 8 1 16,-2 9 1-16,0 4 1 15,2 7 3-15,1-1 3 16,2-3 2-16,3-1 1 16,5 0-4-16,4 5-3 0,5-4-5 15,3 2-2-15,6-3-3 16,3-3-1-16,5-4 0 16,0-1-1-16,-4-7 1 15,1-4 5-15,-1-5-36 16,1-3-32-16,4-7-8 15,-5 1 24-15</inkml:trace>
  <inkml:trace contextRef="#ctx0" brushRef="#br0" timeOffset="184723.862">18538 10105 761 0,'-1'-1'447'15,"0"0"-69"-15,1 0-178 16,0-1-40-16,0 1-72 16,0 0-21-16,0 0-24 15,0 1-6-15,0 0-5 16,1 6 1-16,0 17 2 15,-3 28 2-15,-6-26 1 16,4 3-1-16,-5-4-6 16,-1 1-5-16,4 1-6 0,-5-3-4 15,3 0-6 1,0-3-2-16,-3-5-2 0,4-1 0 16,-2-6 0-16,7-5 3 15,2-4 0-15,0-6 0 16,3-4-1-16,3-1-2 15,1-8-2-15,6 1-2 16,4-1-1-16,-2-3-1 16,8-3 0-16,2 1 0 0,1-5 0 15,-1-1 0 1,-1 5 0-16,0 0 0 0,-1 9 1 16,-2 5 0-16,-3 4-1 15,-1 7-2-15,-2 3-1 16,0 3-1-16,1 3 2 15,-4 0 1-15,2 0 11 16,0-1-13-16,-7-1-79 16,4-5-48-16,-6 2 68 15</inkml:trace>
  <inkml:trace contextRef="#ctx0" brushRef="#br0" timeOffset="185405.629">19270 10123 916 0,'5'2'455'0,"-1"3"-151"16,1 2-35-16,-12-4-76 15,-1 0-23-15,-8-2-30 16,-6 0-16-16,1 2-27 16,1-2-13-16,-1 5-28 15,0-3-12-15,4 1-18 16,-2 1-8-16,0 3-8 15,2 4-3-15,-1 5-2 16,1 2-2-16,1-4-1 16,2 4 0-16,7-3-1 15,1 2-1-15,8 2 0 16,0-5 1-16,4 0-1 16,3 0 0-16,-1-4 0 0,4-1 0 15,1-2 0 1,-3-2 0-16,3-5 0 0,0-1 1 15,0-6-3-15,1-5-3 16,4-2-8-16,-1-7-2 16,3-5-7-16,3 1-3 15,-1-5 0-15,1 0 1 16,-4 2 7-16,-3 3 6 16,-8 7 7-16,-3 5-2 0,-5 13 0 15,0 3-1-15,-8 9 1 16,-1 4 3-16,0 2 2 15,-3 5 0-15,1-2 1 16,-1-1-1-16,1 1 1 16,1-5-1-16,5 2 0 15,4-3 1-15,1-2 0 16,4 1 21-16,1-6-52 16,3 0-32-16,-2-8-96 15,3-1 80-15</inkml:trace>
  <inkml:trace contextRef="#ctx0" brushRef="#br0" timeOffset="186202.559">19664 9788 588 0,'0'-8'359'16,"0"-2"-41"-16,2 3-100 15,0 0-22-15,0 0-50 16,0 1-23-16,1 6-43 16,-1 2-10-16,-3-2-11 15,0 3-8-15,-5 19 2 16,-16 35 3-16,7-22 2 15,2 3 5-15,-3 6 2 16,0 0-8-16,2 2-14 0,-4 2-9 16,6 2-14-16,0-5-6 15,5-7-7-15,0-7 0 16,5-10-2-16,3 1-1 16,3-5 1-16,5 1 0 15,5-6 0-15,2-2 0 16,3-7 0-16,4-3 1 0,7-4-2 15,3-3 0-15,6-5-2 16,3-1 1-16,-8-7 0 16,-5-3 0-16,-11-4 0 15,-5-1 0-15,-1 0 0 16,-3-2 1-16,-5 1 0 16,-3 0 0-16,-4 9-1 15,-7 5-3-15,-1 13 0 16,0 5-2-16,-6 6 1 15,9 6 1-15,-1 3 4 16,-5 3 2-16,10 5 2 16,-7-2 1-16,9 1-1 15,0-2-1-15,7-1-2 16,0-3-2-16,4-2 0 16,4 1-1-16,0-4 0 15,7 0 1-15,0-2-2 0,-2-4 3 16,1-5-32-1,-1-3-23-15,0-7-91 0,5-3-52 16,7 0 120-16</inkml:trace>
  <inkml:trace contextRef="#ctx0" brushRef="#br0" timeOffset="186585.782">19477 9769 823 0,'-4'-15'419'0,"9"2"-105"15,3 0-68-15,6 2-51 0,1 0-23 16,5 6-46-16,4 6-15 16,9 4-33-16,6 3-16 15,12 0-20-15,5 0-9 16,2-2-18-16,1-4-5 15,-5-2 20-15,0-3 3 16,-9-2-70-16,-7-6 40 16</inkml:trace>
  <inkml:trace contextRef="#ctx0" brushRef="#br0" timeOffset="188456.649">1958 7527 497 0,'3'-12'366'0,"-1"6"54"0,0-2-113 16,-4-4-97-16,0-1-35 15,6 2-36-15,2-2-10 16,1-2-15-16,0 2-3 16,-2 2-11-16,-4 1-11 15,-6-2-21-15,-1 4-13 16,-2-1-20-16,-6 3-6 15,2 6-7-15,-6 3 0 0,-13 2 0 16,-6-3-1-16,-10 5-2 16,-5 2-4-16,-3-1-6 15,-3 8-1-15,-2 3-6 16,5 5-1-16,-2 11-2 16,2 7-2-16,-8 7 1 15,-5 8-2-15,6 11 0 16,2 4 1-16,17 4 4 15,4-2 3-15,17-5 1 16,8-1 1-16,21 1 0 16,10-4 1-16,16-7 5 15,9-10 1-15,21-17 6 16,17-6-3-16,11-10 0 16,12-6-3-16,1-7-4 15,2-5 0-15,-2-10-1 0,-5-5 0 16,-14-8-3-16,-8-3 0 15,-20-10-1-15,-2 0 0 16,-7-2 1-16,-4-3 1 16,0 1 0-16,-7-3 3 15,-7-1 5-15,-2-1 4 16,-11-10 12-16,-3-5 4 16,-13-13 1-16,-5-4 0 0,-16 7-7 15,-7 5-6-15,-20 8-8 16,-7 7-5-16,-13 12-7 15,-2 6-2-15,-1 17-1 16,0 7-2-16,10 16-2 16,-5 8-2-16,-3 16 0 15,2 9 0-15,-12 8 1 16,8 5 2-16,16 7 2 16,-4 3-1-16,11 0 2 15,12-2 17-15,0-12-48 16,8-8-16-16,16-17 1 15,0-9-701-15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43:09.3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13722 5750 668 0,'-8'-2'326'0,"6"1"-123"16,1 0-24-16,0-1-63 15,0 1-23-15,0 0-16 16,0 0-3-16,0 1 2 16,0 0 3-16,-1 0-10 15,1 0-7-15,0 0-4 16,0 0 1-16,0 0 4 16,0 0 2-16,0 0-6 0,0 0-3 15,0 0-8-15,0 0-4 16,0 0-6-16,-1 0-2 15,2 0 1-15,0 0 0 16,0 0 2-16,0 0-1 31,0 0-9-31,0 0-5 0,0 0-13 0,0 0-4 16,0 0-5-16,0 0 0 0,0 0-1 16,0 0 0-16,0 0 2 15,0 0-1-15,0 0 0 16,0 0-1-16,0 0 0 15,0 0 0-15,0 0 0 16,0 0 1-16,0 0-1 16,0 0 0-16,0 0 0 15,0 0 0-15,4 1 0 16,1 1 0-16,6 1-1 16,9 0 0-16,28 4 1 15,-22-9-1-15,7 1 1 16,-3 1 0-16,16-1 1 15,-7 0 0-15,-1 1-1 16,-4 0 0-16,-14 0-1 16,0 2 0-16,-7 3-1 15,-3 0 0-15,1 2 0 0,-1-1 1 16,-5-2 0-16,0 0 0 16,-5-1 2-16,1 1 1 15,-1-4 3-15,0 0 1 16,0 0 9-16,0-2 1 15,0 1 1-15,0 0-3 16,0 0-7-16,0 0-3 16,0-4-2-16,2-6-16 15,-1 0-89-15,13-29-79 0,-4 34 107 16</inkml:trace>
  <inkml:trace contextRef="#ctx0" brushRef="#br0" timeOffset="2786.189">15113 5615 261 0,'-1'-1'191'16,"0"0"2"-16,0 0-28 15,-1-1-6-15,1 1-9 16,1 0-5-16,-1-1-13 15,0 1-6-15,1 0-14 0,0 0-9 16,0 0-22-16,-1 0-10 16,0 0-20-16,0 0-3 15,0 0 3-15,0 1-5 16,0 0-8-16,-1 0-8 16,-2 8-7-16,0 5-5 15,-11 23-2-15,13-29-2 16,2 0-8-16,4-4 3 15,-4-1 0-15,0 2 1 0,-2-5 3 16,1 1 8-16,0-2 6 16,1 1 0-16,0 0-4 15,0 0-7-15,0 0-8 16,0-1-2-16,6-11-1 16,-1-5 0-16,6-22-1 15,-9 29 0-15,-3 0-1 16,-1 8 1-16,-3-6-1 15,-7-4-1-15,-2 6-2 16,1-3-1-16,0 10-2 16,1 0-1-16,1 5-1 15,-3 3 0-15,-1 1 1 16,-6 4 0-16,-4 0 1 16,-2 3 1-16,-4-5 0 15,4 4 0-15,2 4-1 16,2-1 0-16,3-1 0 0,3 0 0 15,3 3 0-15,-1 0 2 16,3 6 1-16,2 0 1 16,5 0 0-16,4 1 0 15,10 6 1-15,-2-7-1 16,9-3 3-16,2 0-1 16,2-13 0-16,6 4 1 15,6-4 0-15,1-3 2 0,6-1 7 16,-4-5 1-16,-4-1 5 15,-3-7 2-15,-7 0-5 16,-2-1 0-16,-5 2-4 16,-1-2-2-16,-4-2 0 15,5 2-1-15,-3 0-1 16,-1 1 4-16,-1 4-53 16,-4-3-57-16,1 3-184 15,3-2 172-15</inkml:trace>
  <inkml:trace contextRef="#ctx0" brushRef="#br0" timeOffset="3884.916">15287 5813 680 0,'1'-1'386'0,"-1"0"-84"16,0 0-107-16,0 0-35 15,0 0-57-15,0 0-17 16,0 1-23-16,0 0-7 0,0 0-7 15,0 0-1-15,0 0 0 16,-1 6-1-16,-1 9-3 16,-10 23-4-16,3-26-9 15,-2 0-3-15,3 0-10 16,2-1-2-16,1-3-4 16,3-1-1-16,0-3 3 15,0-3 3-15,1-1 2 16,1-1 1-16,0 0-7 15,0 0-3-15,0-1-9 16,2-3 0-16,4-7 0 16,-2 2-1-16,36-27 0 15,-23 29-1-15,1 0-2 16,-1 3-1-16,1 5-1 16,2 0 0-16,-4 7-1 15,1 1 0-15,-4 3 1 0,-3 5 1 16,-2 1 1-16,-2 3 1 15,-4 5 6-15,-7 1 0 16,-2 1 4-16,-6-3-1 16,-5-2-1-16,0-2 3 15,-8-1 0-15,1 0 3 16,-4-2 4-16,1-4 2 16,-1-3 1-16,2-3 1 15,2-6-3-15,2-3 0 0,2-7 0 16,3-1-4-16,6-3-7 15,2-1-3-15,8 3-7 16,2 2 0-16,2-2 0 16,1 3-2-16,3 5-1 15,0-1-3-15,1 4-2 16,2 2-1-16,2 3 1 16,4 3 3-16,6 1 2 15,2-2 4-15,3 2 4 16,0 0-2-16,0 1 1 15,0 0 0-15,-1-2-2 16,-1-1 4-16,-4-7 4 16,-2 0 2-16,-6-1 10 15,2-2-16-15,-1-2-99 16,-4-5 6-16,11 0 35 0</inkml:trace>
  <inkml:trace contextRef="#ctx0" brushRef="#br0" timeOffset="5240.774">15788 5624 476 0,'29'-39'301'0,"-27"31"4"16,0 6-48-16,-1-4-66 15,1 8-20-15,-2-3-44 16,-2 1-28-16,1 0-45 15,0 0-19-15,0 0-13 16,0 1 4-16,-6 16 16 16,-11 29 2-16,10-26 3 15,-2 0-4-15,-8 3-14 16,6 0 0-16,1 5-16 16,1-9-2-16,5-1 1 15,-2-1-5-15,-2-3 4 16,4 1 0-16,-1-5 2 15,2-1 0-15,-2-5 5 16,2-1-8-16,2-2-58 0,-1-1-39 16,3 0-138-16,0-1-120 15,0 0 222-15</inkml:trace>
  <inkml:trace contextRef="#ctx0" brushRef="#br0" timeOffset="5599.462">16143 5518 712 0,'-3'3'415'0,"1"-2"-48"15,-2-1-125-15,3 0-94 16,0 0-39-16,0 0-33 15,-2 15-5-15,-11 30-7 16,2-27 3-16,3 7-11 16,-2 2-5-16,0 0-15 15,8 7-9-15,-7-7-11 16,1-2 0-16,-8 3 0 16,-4-2-5-16,8 1 2 15,-2 1-3-15,12-4-2 16,-1-3 2-16,-6-8 2 15,8-2 8-15,-6-7-31 0,1-3-36 16,3-6-183-16,-18-12-406 16,13-7 424-16</inkml:trace>
  <inkml:trace contextRef="#ctx0" brushRef="#br0" timeOffset="5911.146">15782 5732 804 0,'-7'-2'403'0,"4"1"-125"16,2 1-40-16,1-1-68 15,0 0-33-15,0 0-38 16,12 0-10-16,7-1-10 15,33-4-4-15,-24 5-17 16,0 1-5-16,3 0-13 16,-7 0-8-16,-1-2-12 15,-4 0-4-15,3-1-4 0,5 2 0 16,-7-2-12-16,0 1-27 16,-9 1-136-16,-4-4-41 15,4 8 109-15</inkml:trace>
  <inkml:trace contextRef="#ctx0" brushRef="#br0" timeOffset="6433.065">16291 5770 750 0,'45'-10'466'0,"-45"5"9"16,0 0-141-16,0 3-109 16,0 2-47-16,0-1-83 15,-1 1-29-15,0 0-36 16,0 0-5-16,0 3-4 15,-5 10 0-15,-3 3-1 0,-15 32-5 16,10-28-1-16,2 2 2 16,0-1-6-16,-2 0 2 15,1-5-1-15,-2-3-3 16,3-3 5-16,1-2 1 16,4-6 2-16,0-3-2 15,5-7-10-15,2-3-5 16,3-1-12-16,5 1-2 15,0 3 4-15,-2 1 3 16,1 4 1-16,-7 2 0 0,11 4-2 16,2 3 0-16,3 1 3 15,9 1 2-15,-3-2 3 16,3 1 1-16,4-3 2 16,-1-3 2-16,-4-3-9 15,-1-3-23-15,-4-3-91 16,-6-3-58-16,-2-2 102 15</inkml:trace>
  <inkml:trace contextRef="#ctx0" brushRef="#br0" timeOffset="6777.18">16589 5709 806 0,'-6'-9'469'16,"3"9"-57"-16,1 0-140 16,-2 7-113-16,-2 3-46 15,0 5-41-15,-1 5-6 0,-4 6-5 16,-2 4-3-16,5 9-10 15,-5 2-4-15,3 1-15 16,3 0-5-16,-9-7-10 16,6 0 0-16,2 0 0 15,-3-5 0-15,3-4 8 16,-2-5-14-16,1-8-49 16,2-3-76-16,10-5 68 15</inkml:trace>
  <inkml:trace contextRef="#ctx0" brushRef="#br0" timeOffset="7552.95">17017 5535 692 0,'4'-3'352'0,"0"1"-92"16,-4 2-46-16,-1 0-72 16,0 0-19-1,-1 0-32-15,1 0 0 0,-5 10-6 16,-6 18-8-16,-16 49-14 15,20-42-11-15,1 3-14 16,-10-5-7-16,6 1-13 16,-7-3-5-16,2-3 0 15,7-1 0-15,-2-4-1 16,8-4 1-16,4-8 1 16,-3-3 7-16,4-8-20 15,-2-5-33-15,-2-8-130 16,0-5-318-16,2-12 319 0</inkml:trace>
  <inkml:trace contextRef="#ctx0" brushRef="#br0" timeOffset="8295.359">16937 5519 769 0,'-3'-8'415'15,"6"6"-116"-15,-1-1-106 16,2 2-33-16,-4 0-51 16,0-1-17-16,0 1-24 15,7-1-7-15,21 1-12 16,33 2-6-16,-25 6-2 15,1-3-3-15,2 4-13 16,0-1-6-16,-4 2-8 16,-2-1-2-16,-7 2-1 15,-4-2 0-15,-9-1 0 16,-4 1 1-16,-9-2 3 16,-10-5-1-16,-8 7 1 0,-8 4-3 15,-6-1-3-15,-2 8-1 16,-5-7-1-16,1 0 0 15,2-1 1-15,4-5-1 16,7-5 2-16,3-1 2 16,11-5 0-16,2-2-2 15,11 2-8-15,7-3-4 16,5 1-4-16,4-1 0 0,2 2 4 16,2 0 1-16,2 3-2 15,-1 4 0-15,0 4 0 16,-4 5 0-16,1 6 1 15,0 1 2-15,-3 5-1 16,1 1 2-16,-6 0 2 16,-2 1-1-16,-5-2 2 15,-3 0 0-15,-4 1 0 16,-5-2 2-16,-7 1 1 16,-2-1 1-16,-8 0 0 15,-2-3 2-15,-8-3 13 16,-2-1 6-16,-5-7 12 15,5-2 4-15,3-5-7 16,3-1-4-16,9-9-9 0,-1-1-2 16,5-11-4-16,2-5-1 15,9-6-6 1,-10-4 2-16,13 2-32 0,3 4-25 16,-6 8-54-16,21 7-58 15,-10 7-133-15,8 2 185 16</inkml:trace>
  <inkml:trace contextRef="#ctx0" brushRef="#br0" timeOffset="8981.038">17521 5717 571 0,'-3'-4'407'0,"-1"-2"29"16,2 3-177-16,1 1-32 15,0 1-74-15,0 0-26 0,0-1-42 16,0 1-16-16,0 0-14 15,-1 0-8-15,1 1-9 16,-2 1-1-16,-4 7-7 16,2 15-4-16,-29 33-9 15,23-28-3-15,9 3-4 16,2 0 0-16,-4-5-1 16,4 0 2-16,-5-12 2 15,2-4 1-15,5-10 15 16,-1-6 2-16,-1-12 0 15,0-6 0-15,1-9-16 16,5-5-3-16,-2-5-5 16,0 5-5-16,7 4-2 15,-4 7-3-15,4 10-1 16,1 2-1-16,-5 5-3 0,1 3-3 16,4 4 0-16,1 3-1 15,4 2 4-15,0-1 3 16,4 2 3-16,0-3 2 15,-1 0 3-15,1 3 7 16,-3-2-18-16,1 0-36 16,-4-2-363-16,-1 1 286 15</inkml:trace>
  <inkml:trace contextRef="#ctx0" brushRef="#br0" timeOffset="9803.037">17780 5820 999 0,'41'-4'464'16,"-36"-3"-200"-16,2 2-28 15,-4 5-85-15,7 0-37 16,-9 0-40-16,-2 4-13 15,-2 4-8-15,-9 3 7 16,4 5-6-16,-1-1-3 16,-5 3-10-16,3 2-3 0,-4-3-13 15,3 0-5-15,1-5-3 16,2-4-1-16,5-8 7 16,4 0 1-16,1-7-4 15,3-8-2-15,4-3-12 16,5-4-4-16,7 1-4 15,-2 2-2-15,6 6-3 16,-7 3 1-16,-3 8-2 16,-1 1-1-16,-2 7 0 15,2 2 1-15,-3 9 1 16,4 3 2-16,-3 3 1 16,-2 1 1-16,-2 0 2 15,-2 3 0-15,-7-3 2 16,-2 2 1-16,-4-4 2 15,-3-1 0-15,2 1 1 0,-3-1-1 16,-13-5 1-16,-7-5 2 16,-11-5-1-16,4-2 1 15,5-2-1-15,5 1 0 16,7-5 0-16,4-1 1 16,7-5 0-16,7-2 0 15,6-3-5-15,3-6-3 16,6 7-4-16,3 2-1 0,2 1 1 15,3 5-1-15,1 2-2 16,3 2 0-16,3 6 5 16,1 7 3-16,-3 1 4 15,1 2 2-15,-6-2-2 16,2-1-1-16,-7-2 1 16,-1 0 2-16,1-5 0 15,-5-1-11-15,7-5 321 16,4-2-240-16</inkml:trace>
  <inkml:trace contextRef="#ctx0" brushRef="#br0" timeOffset="29808.688">18465 6027 285 0,'0'1'167'0,"0"6"-9"0,-1-2-12 16,1-3-17-16,-1 3-8 16,1-1-10-16,0-4-6 15,1 6-7-15,-1-6-4 16,0 2 4-16,0-1 10 16,0-1-1-16,0 0-1 15,0 0-18-15,0 0-18 16,0 0-19-16,0-1-7 15,0 0-11-15,0-2-6 0,2-17-6 16,6-32-4-16,-2 22-3 16,2-7-1-16,3-3-3 15,1-1 0-15,-2 2-2 16,2 0-1-16,-1 3-2 16,-2 4 0-16,0 4-2 15,-1 5-1-15,-3 7-1 16,-4 3 0-16,3 7-1 15,-4 2 0-15,1 3 0 16,-1 1-2-16,0 0 0 16,-1 0-2-16,0 0 0 15,0 0 0-15,-1 0 1 16,-3 16 0-16,-8 29 2 16,12-26 1-16,1 1-1 15,2 0 1-15,6-1 0 16,0-1 0-16,9 0 2 0,-2-4-1 15,3-1 1-15,1-2 0 16,3-4 0-16,2-3 0 16,3-5 1-16,-1-4-2 15,3-4 1-15,2-2 0 16,-6-4 0-16,3-1 0 0,-9-3 0 16,-1-1 0-16,7-2 0 15,-6-4 2-15,-2 2-1 16,0-3 1-16,-10 3-1 15,2 7-1-15,-3-1 0 16,-3 4 1-16,-3 7 1 16,-3 1 0-16,-3 6 1 15,1 1-1-15,-2 5-2 16,-2 3-1-16,1 9 0 16,-2 1-1-16,0 6 1 15,3 5 0-15,2 0 1 16,0 3 0-16,1 1 1 15,1-1-1-15,-7 6 1 16,1 0-1-16,1 3-1 16,5-1 1-16,-1-3 0 0,-1-4 0 15,0-5 0-15,-4-4 1 16,0-9 2-16,1-4 1 16,3-10 4-16,-3-2 2 15,5-4 9-15,2-8-9 16,-1-1-104-16,5-4 72 15</inkml:trace>
  <inkml:trace contextRef="#ctx0" brushRef="#br0" timeOffset="44846.798">19335 5418 415 0,'8'-15'256'16,"2"2"-8"-16,-5 1-28 0,2 2-37 15,1 0-7-15,-4 2-16 16,-5 3-12-16,1 3-23 16,-2-1-17-16,1 3-26 15,1 0-11-15,-2 0-27 16,1 0-6-16,0 0-8 16,-1 7-5-16,-3 20-5 15,-9 37-3-15,4-14-10 16,-1 7 1-16,-7 4-2 15,-6 1 0-15,-3 4 2 16,-1-1 0-16,-4 7 5 16,4-1 3-16,4-5 5 15,4-1 1-15,3-12-2 16,2-3 0-16,1-6-5 16,-1-6 0-16,3-2-1 15,1-5-2-15,2-7 1 0,3-4 1 16,2-13 3-16,2 1 3 15,0-12-2-15,2-7 1 16,0-9-86-16,-1-9-75 16,5-3 89-16</inkml:trace>
  <inkml:trace contextRef="#ctx0" brushRef="#br0" timeOffset="45887.706">19629 5725 380 0,'1'-4'198'0,"1"2"-45"16,4-3-30-16,-1 0-25 15,2 1-2-15,-1 0-1 16,-1 0-1-16,0 0 10 16,-1 1 6-16,1 1-1 15,-3 0-3-15,-2 1-20 16,0 0-10-16,1 0-6 15,-1 0 3-15,0 0-1 16,0 0-5-16,0 0-9 0,0 0-3 16,0 1 3-16,-1 0 2 15,0 0-5-15,-8 0-8 16,-15 2-16-16,-32 4-7 16,22-1-8-16,-1-3-2 15,3 0-6-15,0 3-2 16,6 0-3-16,9 2-1 15,0-1-1-15,11 1 0 0,4-2-1 16,-3 2-1-16,4-3 0 16,3-1 1-16,5 3 2 15,7-2 0-15,9 1 0 16,4 1-2-16,6 2 2 16,2 1-1-16,-2 3 0 15,-3 0 0-15,-8 1 0 16,-1 2-1-16,-6 2 1 15,-1 0 0-15,-3 2 0 16,-4-1 0-16,-4 1 0 16,-2-1 1-16,-5-2 1 15,-4 2 1-15,-2 2 2 16,-2-1 2-16,-2 1 11 16,-1-3 9-16,-6-5 18 15,1 5 7-15,-5-10 3 16,-5 1-3-16,5-1-8 0,-4-5-6 15,0 0-9-15,5-1-3 16,3-8-9-16,1 0-2 16,6-6-5-16,0-4-5 15,1-3-7-15,6 1-27 16,4 3-114-16,3 2 99 16</inkml:trace>
  <inkml:trace contextRef="#ctx0" brushRef="#br0" timeOffset="51849.918">20555 5723 356 0,'0'-2'243'0,"-1"1"-11"15,0 0-53-15,0 0-15 0,0 0-6 16,0 0-4-16,0 0-21 16,0 0-13-16,-1 0-35 15,1 0-15-15,0 0-22 16,0-1-4-16,0 1-1 16,0 0 3-16,0 0 7 15,0 0-2-15,1 0-5 16,0 1-4-16,0 0-5 15,17 2-6-15,33 3-13 16,-26-5-3-16,5 0-7 16,-2 0 0-16,2 1-2 15,2 1-1-15,-10 0 1 16,-1-1-1-16,-10-1 0 16,-1 0 0-16,-4 0 0 15,0-3 0-15,-1 0 1 16,0 1 1-16,-4 1-1 15,0 0-2-15,0 0 1 0,0 0-21 16,-2 0-102-16,1 0-90 16,0 0 120-16</inkml:trace>
  <inkml:trace contextRef="#ctx0" brushRef="#br0" timeOffset="52473.78">20494 5900 519 0,'-32'27'341'16,"31"-29"15"-16,1 2-99 15,-1-1-85-15,1 1-48 16,0 0-50-16,0 0-6 16,0 0 0-16,0 0 8 15,0 0 7-15,0 0-2 16,5 4-7-16,5 1-5 0,0-2-3 16,28 11-2-16,-23-20-5 15,-1 1-4-15,1 1-16 16,2 0-10-16,0 0-11 15,1 1-4-15,3-2-5 16,-2 1-1-16,4 4-4 16,-2 0-1-16,1 5-1 15,-2-1-1-15,-10-1 1 16,2 3 1-16,-5-2 0 16,-2 2 0-16,0-3 0 15,-2 0 1-15,0 1-1 16,-3-4-1-16,0 0 2 15,0 0 1-15,0 0 1 16,0-2 6-16,0 1-69 16,1 0-69-16,1-8 81 0</inkml:trace>
  <inkml:trace contextRef="#ctx0" brushRef="#br0" timeOffset="57746.079">22877 5502 391 0,'-1'-3'299'0,"0"2"74"16,-1 0-107-16,1 0-88 0,0 0-34 16,0 0-55-16,0 0-12 15,0 0-15-15,-7 2-7 16,7-1-12-1,0 0-7-15,-5 8-7 0,-7 21-3 16,-29 41-4-16,29-28-1 16,1-16-4-16,2 2-1 0,0 0-4 15,3-11-3 1,4-8-2 0,0 0-1-16,-11 21 0 0,-1-1 0 0,4-6-1 15,4-12 2-15,3-4 0 16,1-2 0-16,3-3-1 15,1-1-1-15,-1-1-31 16,0-1-34-16,0 0-66 16,0 0-41-16,0 0-68 15,0 0-42-15,0 0 180 16</inkml:trace>
  <inkml:trace contextRef="#ctx0" brushRef="#br0" timeOffset="58268.014">23241 5535 616 0,'11'-6'344'16,"-1"2"-53"-16,-3-1-56 15,-7 2-66-15,-1 2-33 16,-5 0-28-16,5 1-9 15,1 0-3-15,-1 0 1 16,0 3-11-16,-3 11-6 0,-3-3-12 16,-26 29-11-16,-1-26-19 15,-6-7-7-15,-9 3-13 16,0 2-3-16,1-6-5 16,1 2-2-16,4-3-2 15,4-4-2-15,8 1 0 16,4-3-1-16,15-1-1 15,2 2-1-15,9 0-3 16,1 3-3-16,2 0-1 16,-2-3 1-16,0 0 2 15,0 0 2-15,7 4 1 16,6 2-1-16,32 21 1 16,-28-17 0-16,3 5 0 15,-2-2 1-15,1 2 0 16,-1 3 0-16,-3-4 1 0,2 0-1 15,-1-2 0-15,0 0-1 16,3 1 0-16,-3-2 1 16,2 0 0-16,-3-4 0 15,-1-3 0-15,4-2 15 16,-1-5-80-16,3-1-67 16,-2-8 86-16</inkml:trace>
  <inkml:trace contextRef="#ctx0" brushRef="#br0" timeOffset="58910.664">23664 5527 624 0,'4'-7'403'16,"-4"-1"-24"-16,4 6-148 15,-1 2-42-15,-5 2-66 16,1-2-24-16,0 0-32 16,-4 17-3-16,-16 33-11 15,12-24-3-15,-2 2-5 16,-6-3-5-16,7 6-10 15,-6-7-5-15,3 2-9 0,0-2-3 16,0-3-4-16,2-1-1 16,1-4-1-1,3-2 0-15,4-4-1 0,1-4 1 16,1-6-10-16,1-3-42 16,0 2-140-16,0 0-168 31,0 0 213-31</inkml:trace>
  <inkml:trace contextRef="#ctx0" brushRef="#br0" timeOffset="59760.904">23652 5466 511 0,'-8'-6'320'0,"5"-3"-5"16,0-4-71-16,5 6-69 16,-2 0-25-16,1 2-22 15,1 1-7-15,-1 1-11 16,-1 1-11-16,0 1-34 0,0 0-15 15,7 1-23-15,12 2-7 16,29 8-8-16,-20-2-2 16,6 0-2-16,4-3 0 15,1 4-2-15,-1 1 0 16,-8-1-2-16,-7-1-1 0,-7 4 2 16,-5-1-1-1,-7 0 3-15,-2 2 0 0,-6-3 3 16,-3 3 2-16,-5-4-1 31,6-5 0-31,1 1-2 0,-24 8-2 0,-6 1-2 16,-3-1 1-16,7-8-2 15,5-1 1-15,2-2-2 16,3-4 0-16,6 0 0 16,0-4 0-16,3 0-1 15,9-1-2-15,0 1-1 16,2 2-2-16,7 2-2 15,0 0 1-15,7 1 1 16,3 4 0-16,1 4 2 16,0-2 0-16,3 7-1 15,0-4 1-15,3 3 0 16,-1 3 1-16,-1-1 0 16,1 6 2-16,-4 1-1 0,-3-4-1 15,-5 2 0-15,-3-2 0 16,-5-1 2-16,-2 4 1 15,-2-3 0-15,-4 2 0 16,-6-1 3-16,0 2 1 16,-8 1 6-16,-2-2 7 0,-5 2 14 15,-3-2 11-15,2-5 19 16,3-1-1-16,-4-11-14 16,4-1-9-16,-1-3-22 15,-7-5-6-15,3-2-1 16,-1-3-3-16,2-5-2 15,7 3-2-15,5-3-2 16,3 0-2-16,0 3-1 16,6 2-10-16,2 4-44 15,4 1-28-15,4 6-146 16,3 0-77-16,7 2 190 16</inkml:trace>
  <inkml:trace contextRef="#ctx0" brushRef="#br0" timeOffset="60455.983">24211 5712 588 0,'-41'-31'329'0,"41"31"-43"16,-3-2-35-16,1-2-53 15,0 3-18-15,1 0-29 16,0 0-10-16,0 0-25 16,0 0-18-16,0 0-36 15,1 1-13-15,0 0-11 16,0 0 0-16,0 13-2 0,-2 5-2 15,-8 29-10-15,9-23-2 16,-5-2-7-16,6 3-2 16,-3-2-3-16,1-2-1 15,-5-2 0-15,-1-3 1 16,0-6 0-16,-2-4 1 16,5-5 3-16,1-1 0 0,4-10 0 15,1-2-1-15,4-7-5 16,2-6-4-16,10 0-3 15,4 1-1-15,2-1-1 16,0 4 0-16,-6 3 0 16,-5-2 0-16,7 6 1 15,2-1-1-15,9 3 2 16,4 5 2-16,3 1 3 16,-2 2 1-16,2 5 1 15,-3-2-1-15,-5-1-1 16,2 1-1-16,-10-4 1 15,-2 5 35-15,-4-1 275 16,-10 0-227-16</inkml:trace>
  <inkml:trace contextRef="#ctx0" brushRef="#br0" timeOffset="90225.053">14783 5357 265 0,'7'-5'208'15,"2"1"25"-15,-5 2-60 16,0 0-12-16,0 1-17 15,-3-1-10-15,2 1-17 16,-1 0-8-16,0 0-8 16,2 0-2-16,-1 0-13 15,0 0-5-15,2 0-21 16,-4 0-4-16,0 0-4 16,-1 0-1-16,1-1-3 0,-1 1-4 15,0 0-9-15,0 1-3 16,0 0-8-16,0 0-3 15,-1 0-7-15,0 0-3 16,-16 5-2-16,-24 9-2 16,19-10 0-16,-1 1-1 0,-5 2-1 15,-9-1-2 1,3 0 0-16,8 3 0 0,5-1-2 16,1-1 1-16,12 2 0 15,-7-2-2-15,6-1 0 16,0 0 1-16,2-2-2 15,7 3-1-15,-5-1-2 16,5 4-1-16,-1 0 0 16,-3 1-1-16,5 4 0 15,3-2-1-15,8 5 3 16,-8-1 1-16,1-1 3 16,3 1 0-16,-6-2 0 15,6 0 0-15,1 5 0 16,-7-1 0-16,-3 3 0 15,1 2 0-15,-2 2 1 16,-1-2-1-16,-1 2 0 16,-1-1 0-16,1 4 0 0,-4 0 0 15,4 5 0-15,0-1 1 16,3 0 0-16,0-4 0 16,1-4 0-16,2 2 1 15,-1-3-1-15,4-1 0 16,-5-1-1-16,0 0 1 15,0-5-1-15,-4 1 0 0,6-4 1 16,-2 0 0-16,2-2 0 16,-1 0 0-16,-4-2 0 15,6-3 0-15,-4-2 0 16,5 2 1-16,0-2-1 16,-5 0-1-16,6 1 1 15,-5-1 0-15,3 0-1 16,0 0 1-16,-4-1-1 15,-1 0 0-15,1-1-3 16,1-3-3-16,0 0 3 16,0 0 0-16,0 0 3 15,2 0 1-15,10 5 0 16,-1-1 1-16,28 15-1 16,-28-16 1-16,2 0 0 0,3-3-1 15,-5 1 1-15,-1-1 1 16,-2-3 2-16,-1 1 0 15,1-2 2-15,0-1-2 16,-2 1-88-16,1-2-96 16,2 1 112-16</inkml:trace>
  <inkml:trace contextRef="#ctx0" brushRef="#br0" timeOffset="92138.837">19572 5239 421 0,'-1'-2'260'15,"0"1"-9"-15,0 0-41 0,-1 0-69 16,1 0-22-16,0 0-27 16,0 0-6-16,0 0 0 15,0 0 3-15,0 0 3 16,0 0-7-16,1-1-17 15,0 1-12-15,15-1-25 16,34-3-6-16,-17 5-5 16,7 5-4-16,6 2-5 15,-2 1-1-15,1 3-3 16,-13-3 0-16,-4 2-1 16,-3 0-1-16,-7 0-1 15,1-1-2-15,-8 1 1 16,0 1 1-16,-6 0 3 15,0 2 2-15,-4 3-2 16,2 1-1-16,-2 3-3 0,-2 2-2 16,-3 9 0-16,-1 1 0 15,-1 7-1-15,2-1 0 16,1 1 1-16,1 1-1 16,0-4 3-16,3 2-2 15,-9-6 2-15,2 1-1 16,5 0 0-16,-3-3 1 15,8 7 3-15,-2-1-2 0,-1 0-2 16,2 1-1-16,-2-4-1 16,4 1 0-16,-3-5 1 15,0-1 1-15,-6-5 0 16,2-1-1-16,3-1 0 16,-1-3 2-16,3 1 0 15,0-3 0-15,-4-2 0 16,0-3 0-16,2-3 3 15,-5-3 1-15,5-1 2 16,-5-2 2-16,3-2 5 16,1 0 4-16,0 0 2 15,0 0 1-15,0 0 2 16,-1 0 0-16,1 0 2 16,-5 2 1-16,-6 1 2 15,4 1 3-15,-27 18 1 16,24-17 0-16,1 1 2 0,-6-3-9 15,2 0-6-15,5-2-2 16,-4-1-7-16,2 0 2 16,-1 0-3-16,0-1-4 15,0 0-12-15,2-2-19 16,2-2-523-16,-2-1 404 16</inkml:trace>
  <inkml:trace contextRef="#ctx0" brushRef="#br0" timeOffset="93879.154">22862 5201 433 0,'-2'-3'273'0,"0"3"-12"16,2-1-66-16,0 1-81 15,0 0-23-15,0 0-8 16,-1 0 9-16,0 0 23 16,0 0 5-16,0 0-5 15,0 0-5-15,0 0-20 16,-1 0-8-16,-1 4-12 16,-7 1-2-16,-4 0 1 15,-28 28-5-15,21-25-15 0,-7-2-8 16,-8 2-18-1,-2 0-6-15,-5-2-7 0,5 1-1 16,8-1-5-16,5 2 0 16,4-3-1-16,4 2-2 15,1 0 1-15,5-2-1 16,5-1-1-16,0 1-1 16,1 0-2-16,3 2 0 0,-1 4 0 15,1-1 1-15,3 2 0 16,2-1 0-16,-1 2 1 15,2 5 1-15,0 7 0 16,0-1 0-16,0 2 1 16,-1 0-1-16,-1 3 0 15,-2-1 0-15,-3 3 3 16,0-4-3-16,2 2 1 16,-5-5-1-16,1 2 0 15,1 1 2-15,-6 1-2 16,2 2 0-16,-2 1 0 15,-1 1 0-15,1-2 6 16,2 8-4-16,1-4-3 16,-2-4 2-16,5 1-3 15,-2-7 1-15,3-3 1 16,3 1 0-16,-1-5 0 16,1-2 1-16,0-3 0 0,2 0 0 15,-1-3-1-15,-1 2 1 16,3-1 0-16,-3-1 0 15,-2-2 0-15,4 1-1 16,-2-1 0-16,3 2 0 16,7-1-3-16,-2 0-1 15,1-1-4-15,-3-3 2 0,2-1 6 16,1 1 3-16,4-2 4 16,3 1 0-16,-2-2-2 15,3 0 0-15,0-1 0 16,-4 0-1-16,0 0-1 15,0-1 0-15,-1 1-2 16,1 0-1-16,1 2 2 16,-5-1-7-16,5 3-61 15,-2-2-70-15,1 0-205 16,0 0 210-16</inkml:trace>
  <inkml:trace contextRef="#ctx0" brushRef="#br0" timeOffset="95147.992">24599 5205 362 0,'-5'-5'238'0,"5"6"4"16,6 2-40-16,-2-1-51 15,-4-2-12-15,0 0-9 16,0 0 5-16,0 0-1 16,0 0 1-16,0 0-6 15,0 0-9-15,0 0-29 16,8 3-16-16,7 0-24 15,35 10-9-15,-27-11-6 16,4-2-5-16,8 0-10 16,3 0-5-16,4 0-7 15,1 3-2-15,-4 0-2 16,-2 1-2-16,-9 2 1 0,-4-3-1 16,-10 2-3-16,-5-1 1 15,-6 3-1-15,-3-2 1 16,-3 6 3-16,-2 0 1 15,-4 4 0-15,-1 2-1 16,4 1-1-16,-1 3 0 16,1 2-2-16,4 8 1 0,-4 3-1 15,0 4-1-15,1 3 0 16,-3 0 0-16,0-3 0 16,2-1 0-16,-1 0 0 15,3-3 0-15,1 2 2 16,-1 1-1-16,-1 3 0 15,0-1 0-15,1 4 0 16,-2-5 0-16,1 0 0 16,1-2 1-16,-2-6 0 15,3 0-1-15,1-6 0 16,-1-8 1-16,1-1 0 16,2-2 1-16,-1-7 2 15,0 3 0-15,-1-8 0 16,1-1 4-16,1 0 10 15,0-1 2-15,0 0 2 16,0 0-3-16,-1 0-11 16,0-1-3-16,0 1-3 0,0 0-2 15,-1 0 1-15,1 0 0 16,0 0 0-16,0 0 1 16,-14 3 6-16,-34 15 5 15,22-4 11-15,0 1 4 16,-2-2 2-16,4 1 0 15,6-4-1-15,-4 1-2 0,-3-6-5 16,-1-2-2 0,-3-2-6-16,7 0-3 0,10-2-4 15,2 1-4-15,6-1 2 16,-3 0-2-16,2 0-24 16,5 2 17-16</inkml:trace>
  <inkml:trace contextRef="#ctx0" brushRef="#br0" timeOffset="186530.273">21544 5475 531 0,'-1'-1'348'16,"0"0"28"-16,0 0-111 16,0 0-76-16,0 0-34 15,-1 0-45-15,1-1-11 16,1-1-18-16,0 0-3 16,0 0-17-16,0-1-7 0,0 3-14 15,0 0-7-15,0 0-9 16,0 0-3-16,0 0 1 15,0 0 1-15,0 1 1 16,0 0 0-16,0 0-1 16,-1 13-3-16,0 0-2 15,-5 29-2-15,5-24-4 16,-1 0-3-16,1 0-4 16,1 5-1-16,0 0-1 15,0 1 0-15,0-1 0 16,-2-4 0-16,0-1 0 15,-1-3 0-15,-1 0 1 16,2-1-1-16,1-1 3 16,0-4 2-16,-1-5 0 15,1-2 4-15,-1-3 2 16,0 0-6-16,1 0-54 0,1-1-75 16,0 1-207-16,0 0 203 15</inkml:trace>
  <inkml:trace contextRef="#ctx0" brushRef="#br0" timeOffset="187176.987">21212 5852 534 0,'-1'-1'314'0,"1"0"-16"0,0-1-54 16,0 1-77-16,0 0-20 16,0 1-39-16,-1 0-13 15,0 0-9-15,0 0-7 16,0 0-15-16,0 0-4 16,1 0-3-16,0 5-2 15,0 2-3-15,1-1 0 16,0-2 2-16,0 1-1 0,1-1 0 15,0-1-3-15,4 1-5 16,5-2 0-16,3 6 1 16,37 11 1-16,-30-23-5 15,9-2-3-15,5-1-9 16,3-1-4-16,11 1-7 16,0 2-2-16,3 0-6 15,1 2 2-15,2 3-6 16,-6 0-2-16,-12 0-3 15,-7 0-2-15,-6 2 0 16,-2-1 3-16,-4 2 1 16,-1-2 0-16,-10 0 1 15,0 0-1-15,-2 2-1 16,0-1 0-16,0 2-1 16,-1 0 0-16,-4-1-17 15,0 0-30-15,0-3-100 0,-2 0-115 16,2-2 161-16</inkml:trace>
  <inkml:trace contextRef="#ctx0" brushRef="#br0" timeOffset="188296.01">21334 6296 573 0,'-33'29'323'0,"31"-27"-36"16,-2-2-47-16,4 1-59 15,-1-1-23-15,1 0-39 16,0 0-14-16,0 0-6 16,0 0 1-16,0 0 4 15,0 0 2-15,0 0-5 16,0 0-7-16,0 0-12 15,6 0-8-15,7-1-13 0,2-4-6 16,39-13-18-16,-26 8-9 16,1 2-16-16,2 6-4 15,-5 2-4-15,-6 4-2 16,-5 3 0-16,-4 2-1 16,-6 3 1-16,0 1 0 15,-6 5 1-15,-2 0 2 16,-8 5-1-16,-4 0 0 15,-6 4 0-15,-3 1 1 16,-6-3 0-16,-1 0-1 0,-3-4 1 16,6-1 0-16,5 0 0 15,1-4 0-15,5-3-1 16,-5-1 0-16,3-4 0 16,1 0 0-16,6-6-1 15,2 0 1-15,2-2 0 16,3-1 0-16,2 1 0 15,2 0-2-15,0 0 0 16,-1 0 0-16,2 0 0 16,0 0 1-16,0 0 2 15,2 0 1-15,12 2 3 16,7 2 0-16,26 6-1 16,-31-4-1-16,11-1-5 15,0 3 1-15,10-1-2 0,5 0 1 16,-1-1 0-16,0-3 0 15,-7-1 1-15,-3-1 1 16,-3-1 0-16,-3-1 1 16,-2-2 2-16,0 0-1 15,-3-3 0-15,-1 2-1 16,-1-1-1-16,-6 1-1 16,-4 2 1-16,-5 2-12 15,-3 1-47-15,-4 1-264 0,2-2 222 16</inkml:trace>
  <inkml:trace contextRef="#ctx0" brushRef="#br0" timeOffset="199353.14">13366 8513 579 0,'-1'-1'295'15,"0"-1"-80"-15,0 1-25 0,0 0-46 16,0 0-12-16,0 0-19 16,0 0-6-16,-1 1-10 15,1 0-6-15,0 0-13 16,0 0-6-16,0 0-7 15,0 0 5-15,0 0-7 16,0 0 1-16,0 0-9 16,0 0-11-16,-1 0-12 15,1 0-9-15,0 0-13 16,0 0-4-16,1 0-3 16,0 0 1-16,0 0 2 15,0 0 1-15,0 0 7 16,0 0 6-16,0 0 19 15,0 0 5-15,0 0 9 16,0 0-7-16,0 0-13 16,0 0-7-16,0 0-20 0,0 0-1 15,8 1-6-15,2 0-1 16,2 0 2-16,34 5 2 16,-28-6-1-16,6 0 0 15,7 1 0-15,-5-1 1 16,-1 0-1-16,-5 0 0 15,-5 0 2-15,4 2-3 0,5 1 1 16,2 4 0-16,-3-2-1 16,-6-1 0-16,-3 0 2 15,-3-2-1-15,-2 2 1 16,1-1 0-16,-4-2 0 16,3 0 2-16,-2-1 1 15,-3-2 2-15,2 1 0 16,-3-5 1-16,0 2 0 15,0-1-4-15,0 2-37 16,-3 2-39-16,0 0-156 16,0 0-105-16,0 0 202 15</inkml:trace>
  <inkml:trace contextRef="#ctx0" brushRef="#br0" timeOffset="200755.522">14263 8251 272 0,'0'0'216'0,"0"0"44"15,0 0-49-15,0 0-68 16,0 0-19-16,0 0-13 16,0 0 1-16,-1 0 8 15,0 0 9-15,0 0-2 16,0 0-8-16,0 0-30 15,-1 0-16-15,1 0-15 16,0 0-8-16,0 2-6 16,0 5-4-16,0 4-15 0,1-10-4 15,0 2-2-15,0-3-1 16,0 0 8-16,0 0 5 16,0 0 6-16,0 0 1 15,16 3-4-15,30-5-6 16,-8-10-9-16,-10 0-5 15,2 0-7-15,3 3-2 16,-7 5-2-16,-5-2 0 0,-3 6-1 16,-1 3-1-16,-6 1-1 15,-2 4 1-15,-3 3-1 16,-4 1 2-16,-2 3 1 16,0 5 1-16,-3-3 2 15,0 7 0-15,-3-2 0 16,-7-2 1-16,-2 5-2 15,-3-4 1-15,-3 4 0 16,3 0 0-16,-9-3 1 16,1-1-1-16,0 0 2 15,1-3 0-15,4-2 5 16,2-4 1-16,3-4-3 16,4-1-3-16,1-1 0 15,0-2-1-15,4 0 2 16,-1 0 1-16,3-2-10 0,2 0 1 15,0-1-1-15,1-1 0 16,1 0 1-16,1 0 0 16,0 0-1-16,0 0 0 15,0 0-1-15,0 0 1 16,0 0 2-16,0 0 1 16,0 0 2-16,3 1 0 15,10 6 2-15,2-1 0 0,32 14 1 16,-23-15 5-16,8 1-1 15,-8-7 3-15,11 1 0 16,-4 2-9-16,-8-2 3 16,7 6-2-16,-8-8 1 15,2 0 4-15,1-3-1 16,0 0 0-16,-6-1-1 16,6 1-2-16,-8 0-2 15,-2 3-1-15,-3 0-1 16,-2-1 0-16,-3 3 0 15,-3-2-1-15,-1 3 0 16,1 1-1-16,-4-2-2 16,0 0 3-16,0 0-15 15,0 0-38-15,2 10-141 16,0-1 99-16,0-2 20 16</inkml:trace>
  <inkml:trace contextRef="#ctx0" brushRef="#br0" timeOffset="-111303.885">15497 8034 603 0,'0'-5'329'0,"7"1"-63"15,-7 0-42-15,-2 1-63 16,2-1-21-16,-2 3-26 15,1 0-14-15,1 0-16 16,0 0-7-16,0 0-7 0,-1 0-1 16,0 0 2-16,0 0 4 15,1 0-4-15,0-1 1 16,0 1-6-16,0 0-9 16,0 0-15-16,0 0-9 15,-1 0-14-15,0 0-5 16,0 0-5-16,0 0-2 15,0 0-2-15,0 1 1 16,-1 0-2-16,1 0 0 0,0 0-1 16,-6 4-2-16,-9-1 2 15,-22 38 0-15,15-25 5 16,2 5 0-16,-3 3 0 16,-3 1-1-16,6 4-2 15,0 1-1-15,3 3-2 16,4 2 1-16,1 0-2 15,-1-2 1-15,4-1 0 16,0 2-2-16,4 3 1 16,3 4-1-16,5 5 0 15,1-3 0-15,6 2 0 16,2-1 1-16,-4-1 0 16,5-6-1-16,4-5 1 15,0-5 0-15,7-6-9 16,1 2-27-16,-3-11-157 0,4 1-172 15,-3 0 224-15</inkml:trace>
  <inkml:trace contextRef="#ctx0" brushRef="#br0" timeOffset="-106850.849">15721 8381 140 0,'-2'0'110'0,"1"0"9"16,0 0-33-16,0 0-15 0,-2 0-20 16,0 0-7-16,-2 0-3 15,2 0 2-15,-3 0-1 16,1 0-4-16,1-1-14 16,-2 0-9-16,2 0-9 15,2 0-1-15,-1 0-1 16,1 0-2-16,1 0 0 15,0-1 0-15,0 1 36 16,0 0 19-16,0 0 42 16,0 0 17-16,-2 0 2 15,2 0-4-15,-1 1-13 16,-3 0-7-16,1 0-5 16,-1 0-2-16,1 0 0 15,2 0 0-15,1 0-6 16,0 0-5-16,0 0-4 0,0 0-7 15,0 0-19-15,0 0-6 16,0 0-15-16,0 0 1 16,0 0 4-16,-1 0 2 15,1 0-7-15,0 0-4 16,0 0-4-16,0 0-1 16,0 0 5-16,0 0-2 15,0 0 2-15,0 0-5 0,1 0-1 16,0 0 1-16,0 0-1 15,0 0 0-15,12 4 0 16,2 0-1-16,30 1-1 16,-26-8-2-16,1 3-3 15,3-1-1-15,2 0-1 16,-1-2 0-16,2-1 0 16,3 2-1-16,-8 1 0 15,4 1 0-15,-6 0 0 16,-7 0-1-16,0 0-1 15,-9 0-1-15,2 3 0 16,0-3 1-16,-4 0-1 16,0 0 0-16,0 0 2 15,0 0-1-15,0 0 5 16,0 0-10-16,0 0-80 0,0 0-72 16,-1 0 90-16</inkml:trace>
  <inkml:trace contextRef="#ctx0" brushRef="#br0" timeOffset="-105338.699">16369 8283 195 0,'0'-1'182'0,"0"1"65"16,0 0-23-16,0 0-37 15,0 0-15-15,0 0-29 16,-1 0-11-16,0 0-24 16,0 0-12-16,-1 0-12 15,1 0 1-15,0 0-9 16,0 0-6-16,0 0-9 15,0 0-8-15,0 0-10 32,1 0-6-32,0 1-13 0,0 3-7 0,0 0-5 15,1 3-1-15,0-5 4 0,1 0 1 16,14 1 2-16,23 23 1 16,-27-26-4-16,0-2-3 15,1-4-3-15,3 4-1 16,3-3-2-16,-1-1 0 15,0 0 0-15,1 1 0 16,-6 0-3-16,1 2 1 16,-5 5-4-16,0 2 4 15,-8 4-2-15,0 3 1 16,-3 5 3-16,-2 0 0 0,-7 6 8 16,-1-2 1-16,-2 3-5 15,-2 0-3-15,2 3-2 16,-7-2-1-16,2-2 4 15,-3 2 0-15,3-4 4 16,6 1 0-16,-8-4 0 16,7 1 1-16,-1-5-3 15,-4-2 0-15,8-6 4 16,0 0 1-16,-1-5 5 16,5 0 4-16,4-1 2 15,1-5-1-15,4 1-10 16,-2 4-9-16,0 0-7 15,0 0-3-15,12-5 2 16,5-2 2-16,34-4 3 16,-34 11 0-16,3 3 5 15,-1 2-2-15,-7 0 1 0,5 3-1 16,1 4-4-16,-1-4 1 16,11 4-2-16,-3 0 0 15,-3-2 1-15,-2-1 0 16,-3 0 1-16,-2-1 0 0,-5-7 3 15,1 2 1 1,-1-6 3-16,-1-2 1 0,-1-2 0 16,3-6-3-16,1-1 3 15,2 0-11-15,1 0-78 16,-2 2-57-16,-2 2-177 16,1 3-171-16,-3 2 311 15</inkml:trace>
  <inkml:trace contextRef="#ctx0" brushRef="#br0" timeOffset="-104893.959">17078 8577 1043 0,'-1'-1'591'16,"0"0"-130"-16,0 0-229 16,0 0-57-16,0 1-104 15,0 0-20-15,0 0-23 16,-1 0-6-16,-2 11-7 16,-3 0-3-16,-14 25-4 15,21-27-2-15,-1-5-1 16,1 2-1-16,0-5 5 15,0-1-5-15,0 0-61 16,0-1-64-16,0-1-251 16,0 1 234-16</inkml:trace>
  <inkml:trace contextRef="#ctx0" brushRef="#br0" timeOffset="-104178.601">17568 8341 598 0,'-1'-1'357'0,"0"0"-8"16,0-1-73-16,0 1-57 15,-1 0-28-15,1 0-48 16,0 0-24-16,-3 0-34 15,-4 1-12-15,-5 2-21 16,-25 11 0-16,26 3-9 16,-6-2-3-16,7 8-8 0,-7-1-8 15,-2 3-8-15,3 0-1 16,-3 0 1-16,5-1 4 16,3-2-5-16,3-1-6 15,11 0-5-15,0-1-1 16,7-3-1-16,4 3 2 15,1-3 1-15,8 1-1 16,2-3 0-16,-2-4 0 0,8-6 4 16,-1-3 1-16,4-6 2 15,3-5 2-15,-1-8-2 16,-3-4-2-16,-1-1 1 16,-2-1-2-16,-2 1-1 15,-5-1 1-15,-4-2 2 16,-3 2 2-16,-10-1 3 15,-5-3 1-15,-12 1 14 16,-7 0 5-16,-5 1 1 16,-1 5 1-16,-5 3-18 15,1 6-5-15,-2 3-6 16,1 6-4-16,3 1-2 16,1 1-2-16,9 4 5 15,-6-3-6-15,12 8-62 0,3-3-66 16</inkml:trace>
  <inkml:trace contextRef="#ctx0" brushRef="#br0" timeOffset="-103445.033">18447 8379 702 0,'11'-7'351'0,"0"3"-91"16,-6 2-31-16,-5-2-42 15,5 4-16-15,-5 0-44 16,0 0-13-16,0 0-33 16,0 0-8-16,0 0-4 15,-1 0-2-15,-2 10 1 16,-4 6-9-16,-31 27-17 15,17-20-9-15,-6-2-20 16,-4 5-2-16,2-1-7 16,-3-3 0-16,-2-5 4 0,4-1-1 15,7-7 2-15,6-2 1 16,7-3 7-16,2-3-21 16,6-2-71-16,2-1-55 15,4-7-163-15,3 0-117 16,2-3 261-16</inkml:trace>
  <inkml:trace contextRef="#ctx0" brushRef="#br0" timeOffset="-103180.066">18205 8483 623 0,'37'-48'396'0,"-29"41"-6"15,0 2-58-15,-3 5-112 16,-1 1-45-16,-1 4-54 15,-1 3-20-15,2 3-12 16,2 1-14-16,-2 3-26 16,4 1-9-16,5 0-12 15,0 1-3-15,3-2-7 16,-3-2-3-16,-1-1-5 16,-5-1 1-16,4-2-2 15,-1 0 1-15,-2-5 3 16,1-1 5-16,2-3-73 0,4 0-87 15,9-4 91-15</inkml:trace>
  <inkml:trace contextRef="#ctx0" brushRef="#br0" timeOffset="-102705.911">19056 8236 966 0,'0'-8'477'0,"0"-3"-144"16,0 1-68-16,0 4-59 15,0 0-28-15,0 5-54 16,-1 1-34-16,0 0-52 16,0 0-16-16,-2 9-8 0,-7 14 3 15,-18 33 1-15,14-21 0 16,-2 0-2-16,1 6-4 15,1-1-1-15,1-5 1 16,2 0-3-16,0-7-1 16,6-1 0-16,0-3-3 15,2-7 0-15,2-2 2 0,-3-8-3 16,6-3 4-16,1-8-23 16,6-4-47-16,9-14-4 15,5-3 26-15</inkml:trace>
  <inkml:trace contextRef="#ctx0" brushRef="#br0" timeOffset="-102236.144">19438 8209 1034 0,'-3'9'521'0,"2"-2"-143"16,2 1-56-16,-2 0-109 15,-2 3-27-15,0 4-63 16,-9 1-24-16,3 6-17 16,-1 2-13-16,-7 3-23 0,0 3-8 15,-7-1-14-15,1 0-5 16,0-2-1-16,2-2-2 16,5 3-7-16,6-2-2 15,3-3-3-15,7 0-1 16,9-6 1-16,2 0 0 15,11-3 0-15,-2-4 0 16,1-4-2-16,1-3 1 16,-4-6-2-16,6-3 1 0,1-6-1 15,6-2 2-15,6-3 1 16,-4-1 0-16,-2-4 2 16,-3 0 1-16,-11-3 0 15,-1 1 1-15,-9-8 2 16,-2 0 0-16,-6-2-2 15,-4-2 0-15,-4 3-4 16,-4 0-2-16,-5 7-5 16,-4 2-2-16,-8 14 4 15,3 5-21-15,-2 10 3 16,7 6-63-16,2 5 50 16</inkml:trace>
  <inkml:trace contextRef="#ctx0" brushRef="#br0" timeOffset="-101382.179">19920 7964 265 0,'-2'-1'186'0,"-1"-1"24"16,5 2-29-16,-3-1-27 15,0 0-5-15,0-1-11 16,-1 1-2-16,1 1-10 15,0-1-7-15,0 0-7 16,0 0-9-16,0 0-10 0,0 0-6 16,0 1-20-16,0 0-3 15,0 0-22-15,-1 0-6 16,2 0-2-16,0 0-5 16,0 0 0-16,18 2-3 15,31 0-6-15,-26-4-3 16,4-2-5-16,-2-3-1 15,-2 3-3-15,-2-1 1 16,-3-1-29-16,-3 4-42 0,-1 2-107 16,-3-1-98-1,-9 1 162-15</inkml:trace>
  <inkml:trace contextRef="#ctx0" brushRef="#br0" timeOffset="-100386.294">20788 7649 477 0,'8'-5'337'0,"-7"4"56"16,-2-1-125-16,0 2-83 15,0 0-29-15,0 0-52 16,0 0-18-16,0 0-23 16,0 0-8-16,-4 1 4 15,1 1 12-15,-5 3 11 16,-4 2 3-16,-24 19-5 16,19-22-11-16,-2-1-15 15,2 0-9-15,-5 1-15 16,2-1-4-16,0-1-9 15,2 0-4-15,2 1-3 16,3-1-5-16,3 0-2 16,1 0-1-16,3-1-1 15,1 0 0-15,3 2-1 16,-1-2 0-16,3-1 0 16,0 0 0-16,0 0-1 0,0 0 0 15,0 0 1-15,0 0 0 16,0 7 0-16,-2 0-2 15,1 1-3-15,0-2 2 16,-2 5-2-16,0-2 5 16,-10 28 0-16,10-28 1 15,-2-5 1-15,0 4-1 16,-1-3 0-16,4 1 0 16,0-2 0-16,0-2 0 0,2-2-1 15,1 0-1-15,0-1 0 16,0 0-1-16,0 0 5 15,10-1 1-15,3-2-4 16,29-6-1-16,-28 10-4 16,0 0-1-16,2 0 5 15,-3 4 0-15,0-1 1 16,0 3-2-16,-1 3 1 16,2-1 0-16,0 3 0 15,-1 2 1-15,-1 4 0 16,-3-4-1-16,-1 3 1 15,-2 2 0-15,-6-4 0 16,0 2 1-16,-7-1 1 16,-2-1 1-16,-5-1 1 15,-2 0-1-15,-5-4 3 0,-2-4 0 16,-2-4 13-16,0-1 10 16,-2-3 10-16,2-3 3 15,1-2-11-15,3 1-10 16,2-1-11-16,2 1-5 15,5 4-2-15,2-2-1 16,5 0 14-16,5 4-19 16,3-1-94-16,-3 2-96 0,0 0 109 15</inkml:trace>
  <inkml:trace contextRef="#ctx0" brushRef="#br0" timeOffset="-97475.227">20910 8686 393 0,'-30'29'236'15,"33"-28"-14"-15,-3-1-73 16,1 1-16-16,-1-1-2 15,-1 0-2-15,0 0 8 0,-1 0 4 16,1 0 8-16,0 0-6 16,0 0-6-16,1 0-5 15,0 0-8-15,0 0-7 16,0 0-27-16,0 0-17 16,0-1-30-16,0 0-10 15,0-1-13-15,1-14-4 16,13-37-6-16,-4 25-2 15,6-2-2-15,-4-1-1 0,1-1-2 16,1 3 1-16,-2-1 0 16,-2 4-1-16,-1 6-1 15,-5-3 0-15,-1 10-1 16,2 1 0-16,-4 4-1 16,-1 3 0-16,1 4-1 15,-1 1-3-15,0 0-1 16,0 0-2-16,0 0 1 15,0 0 2-15,0 0 3 16,0 3 0-16,3 12 0 16,-1-3 0-16,12 28 0 15,-9-23 0-15,1-2 0 16,0 1 0-16,1-3 1 16,-2 0 0-16,5-3 0 15,0 0 0-15,3 1 0 0,2-2 0 16,2-2 1-16,-2-5 0 15,6-3 0-15,-1-6 2 16,3-6-1-16,4-2 0 16,-6-7-1-16,0-2 0 15,-2-2 0-15,1 0 1 16,6-2 0-16,0 4-1 16,-8-3 1-16,-5 4 0 0,-5 6 1 15,-1 2 0-15,-2 9-1 16,-5 2 1-16,0 5-3 15,-1 2-2-15,0-3 0 16,0 0-2-16,0 0 0 16,-5 16 2-16,-6 35-1 15,2-28 0-15,-3 1 1 16,1 2 1-16,2 0 0 16,5 4 0-16,6-1 1 15,-4-2 1-15,-3-2 0 16,3 2 0-16,-4 0-1 15,1-3 1-15,-2 2 0 16,1-2 0-16,0-6 1 16,7-2 0-16,-5-10 0 15,4-1 2-15,1-5-8 16,0-2-26-16,-1 1-79 0,1 0-54 16,1-19 93-16</inkml:trace>
  <inkml:trace contextRef="#ctx0" brushRef="#br0" timeOffset="-96461.406">21775 8226 440 0,'0'-1'277'16,"0"-2"7"-16,4-3-50 0,0-1-49 15,-3 3-14-15,0 0-21 16,0 0-9-16,-1 3-13 15,0 0-7-15,0 0-36 16,0 0-17-16,0 0-37 16,0 1-15-16,-2 15-10 15,-11 54 1-15,-2-18 0 16,0 1-1-16,-9 3 1 16,2-2-2-16,0 6 1 15,-2-1-1-15,0 2 2 16,-1 1 0-16,1-9 0 15,1-4 1-15,2-8-1 16,1-9 1-16,5-3-1 16,0-6-1-16,3-7 1 15,2-1-1-15,2-4 2 0,4-3 2 16,4-5 3-16,0-3-19 16,5-6-72-16,4-5-85 15,4-8 96-15</inkml:trace>
  <inkml:trace contextRef="#ctx0" brushRef="#br0" timeOffset="-95777.383">22161 8389 538 0,'12'-7'379'0,"-7"5"50"16,-1-2-121-16,-4-1-93 15,2 3-32-15,-1 2-37 16,-1 0-26-16,-1-1-42 15,-1 1-12-15,1 0-19 0,0 0-1 16,-7 0 2-16,-12 1-4 16,-32 7-13-16,28-7-8 15,-2 3-12-15,0 4-2 16,-3-1-4-16,4 1-2 16,2-2 0-16,1-4 0 15,9 2-1-15,1-3-1 16,5 3-1-16,1-2-1 15,5 1-3-15,2 1 0 16,-1-4 1-16,0 0 1 0,20 6 0 16,33 13 1-16,-25-11 0 15,0 5 0-15,-3-4 0 16,0 7 1-16,-3 2 4 16,-2 4 1-16,-8 2 0 15,-2 3 0-15,-9 0-4 16,-1-1 1-16,-3 2 0 15,-5-2 1-15,-1-2 0 16,-4-3 1-16,-3-6-2 16,-1 0-2-16,2-5 4 15,0-3 14-15,-3-7 23 16,-2 1 9-16,0-6 3 16,-2-5-12-16,5-6-21 15,0-6-6-15,7 4-9 16,-1-1-2-16,7 1-5 15,2 2-16-15,-1 2-52 0,5 3-46 16,3 6-185-16,0 2 192 16</inkml:trace>
  <inkml:trace contextRef="#ctx0" brushRef="#br0" timeOffset="-94301.541">22532 7999 307 0,'0'-1'238'0,"0"0"58"15,1-2-42-15,0-1-59 16,1 0-17-16,-1 1-37 15,3-1-11-15,0 1-15 16,1 1-14-16,3-4-23 16,0 2-13-16,0 1-25 15,-1 2-7-15,7 0-13 16,29 7-4-16,-21 15-4 0,5 3-2 16,-3 10-1-16,0 7-1 15,-4 8-1-15,-8 1-1 16,2 7 2-16,4 0 1 15,-6-7 0-15,4 2 3 16,-13-9-1-16,-6-2 2 16,-9 0 2-16,-5-2 0 15,-3 6-2-15,-5-2-2 16,1 2-1-16,-3-3-1 0,-4-10 3 16,0-3 0-16,4-13 0 15,4-4 0-15,9-8 6 16,4-1-21-16,5-6-24 15,3 3 20-15</inkml:trace>
  <inkml:trace contextRef="#ctx0" brushRef="#br0" timeOffset="-93339.381">23608 8183 410 0,'-1'0'287'16,"0"0"6"-16,0 0-53 15,0 0-19-15,0 0-10 16,0 0-12-16,0 0-20 15,1 0-15-15,-2 0-43 16,1 0-25-16,0 0-37 16,0 0-9-16,1 0-11 15,0 0 4-15,17 7 2 16,41 18 0-16,-35-24-3 0,-1 1-9 16,8-4-6-16,0-4-8 15,6-1-10-15,6-1-1 16,-6-2-4-16,-2 1 3 15,-11 2 0-15,-2-1 2 16,-6 3 2-16,-4 0 0 16,-3 0-4-16,-3-1-3 15,-1 4 7-15,-4-2-8 0,0 3-49 16,-1 0-52-16,0 1-188 16,0 0-142-16,-6 1 265 15</inkml:trace>
  <inkml:trace contextRef="#ctx0" brushRef="#br0" timeOffset="-92898.691">23607 8399 725 0,'-2'-1'383'0,"2"0"-88"0,0-2-35 16,0 3-72-16,0-1-18 15,0 1-24-15,0-1-11 16,0 0-2-16,9-1-11 15,2-2-17-15,-1 0-12 16,32-2-26-16,-28 9-8 0,7 5-13 16,-1-5-3-16,3-2-1 15,9 0-1-15,5-4-9 16,10-5-7-16,2 3-10 16,2 0-4-16,-8 2-3 15,-3 2-2-15,-9 1 0 16,-7-1 1-16,-13-1-1 15,-3 2 2-15,-7-3-31 16,-2 3-20-16,-3 4-148 16,3-4 124-16</inkml:trace>
  <inkml:trace contextRef="#ctx0" brushRef="#br0" timeOffset="-90906.621">24757 8063 425 0,'8'-6'223'0,"-1"1"-34"16,1-4-16-16,2 2-8 16,0 0 2-16,-5-1-6 15,1 1 4-15,-6 2 6 16,-3 2 0-16,3 3-16 15,0 0-23-15,-1 0-49 16,0 0-27-16,0 0-34 16,-5 12 2-16,3 4-7 15,-38 32-1-15,28-22 2 16,-6-4-7-16,7 8-6 16,-3-1 0-16,3 0-5 15,2 0 1-15,-5-8 4 16,3-3 1-16,-1-7 1 15,-1 0 0-15,5-5 0 16,3 0-1-16,0-2 0 16,2-4-1-16,3 4-1 15,-1-3 1-15,0-1-3 0,1 0 0 16,0 0-3-16,1 0-2 16,0-1 2-16,0 0 1 15,0-1 0-15,17-3 1 16,28-11 3-16,-31 11-1 15,2-3-3-15,-7-1 0 16,4 9-6-16,3 2 0 16,1 9 3-16,2 2 0 0,4 0 3 15,5 2 0-15,-2-3 0 16,2-1 0-16,-1-4 4 16,-3 3 1-16,0-9-3 15,2-1 0-15,-9-1 1 16,3-8 2-16,-5 4 12 15,-4-10-4-15,3-2-99 16,-1-4-110-16,1-9 120 16</inkml:trace>
  <inkml:trace contextRef="#ctx0" brushRef="#br0" timeOffset="-90451.42">25202 7959 962 0,'-2'-7'542'16,"2"3"-106"-16,-3-3-187 15,9 9-46-15,-9-3-97 16,2 4-31-16,0-3-51 16,0 0-14-16,-1 15 6 15,-2 7 2-15,-10 36 0 16,-5-28 7-16,2 13-6 15,-2 4-4-15,-6 5-3 16,5 3-7-16,0-6 0 16,-1 0 0-16,4-8 1 15,1-7 0-15,1-3 1 16,1-6 0-16,3-3 3 16,4-4 7-16,3-5-51 0,1-4-56 15,3-6-102-15,-2-1 104 16</inkml:trace>
  <inkml:trace contextRef="#ctx0" brushRef="#br0" timeOffset="-89045.709">25388 8495 501 0,'5'-31'371'16,"-5"28"15"-16,0 3-131 16,-1-2-34-16,1 2-48 15,-1 0-12-15,1 0-42 16,0 0-20-16,0 0-30 15,-1 0-11-15,0 0 5 16,0 0 2-16,0 3-3 16,-4 8-5-16,2-3-13 0,-1 0-8 15,-16 27-13-15,15-31-5 16,3-1-6-16,1 2-1 16,1-5-6-16,0 0 0 15,0-1-5-15,0-1-18 16,0 1-63-16,0 0-58 15,5-2-243-15,9-6 244 16</inkml:trace>
  <inkml:trace contextRef="#ctx0" brushRef="#br0" timeOffset="-88474.204">26038 8091 618 0,'15'-10'446'0,"-12"6"86"16,-1-1-179-16,-1 3-107 15,-1 2-49-15,-1 0-87 0,0 0-33 16,-6 4-43-16,-17 2-3 16,-30 43 4-16,27-20-2 15,-1 7-18-15,-1 9-5 16,2 1-5-16,2 1-2 16,5-4 2-16,3-10 0 15,12-2-2-15,1-7 0 0,7-2 1 16,6 2 4-1,3-7-2-15,5 0 2 0,4-4 1 16,3-6-6-16,6-5 0 16,0-4 0-16,9-11 0 15,-3-4 8-15,-1-8 2 16,3 0 1-16,-10-6 1 16,-5-4-5-16,-9-8-3 15,-10-6 2-15,-4-8-1 16,5 1 1-16,-5 5 2 15,-2 6-1-15,-2 14-3 16,-7 5-1-16,-1 9-2 16,-2 3-2-16,-6 4-2 15,-2 3 1-15,-10 3 16 16,3 4-15-16,-3 5-74 16,3 5-78-16,8 11 82 0</inkml:trace>
  <inkml:trace contextRef="#ctx0" brushRef="#br0" timeOffset="-87732.203">27234 8199 693 0,'-1'-1'428'15,"0"0"-53"-15,0 0-98 16,0 0-24-16,-1 0-81 16,1 1-39-16,0 0-44 15,-2 1-17-15,-11 16 1 16,-29 33 3-16,28-27-16 16,-6 4-12-16,2 3-15 15,6-1-4-15,-12 0-14 16,-2-7-4-16,-5-5-3 15,-8 0-1-15,11-1-1 0,0-1-1 16,9-4 1-16,4-1 2 16,6-8-17-16,5-2-18 15,5-4-71-15,3-6-64 16,8-1-190-16,7-3 218 16</inkml:trace>
  <inkml:trace contextRef="#ctx0" brushRef="#br0" timeOffset="-87472.984">27080 8213 943 0,'-7'1'515'16,"0"2"-153"-16,10 0-126 16,-9-1-52-16,5 4-77 15,1-6-10-15,0 0-23 16,2 5-7-16,5 13-12 15,8 29-12-15,-4-21-15 16,1 1-6-16,2 0-8 16,-2 0-2-16,-2-6-4 15,-8-1 1-15,16 2 0 16,-8-9 12-16,3-2-53 16,1-3-62-16,-8-10 64 0</inkml:trace>
  <inkml:trace contextRef="#ctx0" brushRef="#br0" timeOffset="-87061.158">27995 7980 898 0,'3'0'384'0,"-4"-2"-77"16,-3 0 329-16,3 2-414 15,0 0-68-15,0 0-102 16,-8 3-16-16,-2 20-7 15,-31 32-4-15,28-19-6 16,-1 4-2-16,0 6-3 16,2 0-3-16,2 2-3 0,0-4 1 15,3-4-1-15,-2-7 0 16,0-7 0-16,2-3 2 16,1-7 3-16,1-7-15 15,6-4-70-15,0-7-58 16,3-9-127-16,5-4 150 15</inkml:trace>
  <inkml:trace contextRef="#ctx0" brushRef="#br0" timeOffset="-86508.606">28326 8049 926 0,'6'-3'558'16,"-1"3"-53"-16,-8 6-241 16,-2 2-38-16,-8 8-67 15,-4 1-13-15,-1 4-49 16,-2 1-24-16,-2 2-34 16,-1 2-12-16,1 2-13 15,5 5-1-15,1-2 3 16,8 3-2-16,1-2-3 15,-3-6-3-15,9 3 1 0,1-5 0 16,5-6 1-16,4 1-2 16,3-4-2-16,-4-6-4 15,16 7 3-15,0-7 1 16,4-5-1-16,6 0 3 16,2-8-4-16,1-5-2 15,8-3 1-15,3-2-1 16,-4-2 1-16,-3-1-1 15,-11-2 2-15,-3 3 1 0,-11-6 4 16,-1-2 3-16,-1-8 2 16,-7-4 2-16,-3-6-2 15,2 2-2-15,-8 4 0 16,0 1-3-16,-6 7-1 16,-1 7-1-16,-9 4-4 15,3 4-1-15,-7 4-3 16,-5 5-2-16,1 5-2 15,-13 3 2-15,1 3 1 16,-3-1 18-16,5 2-35 16,7-3-22-16,12 1 97 15,8 1-69-15</inkml:trace>
  <inkml:trace contextRef="#ctx0" brushRef="#br0" timeOffset="-83163.39">28786 7634 381 0,'-1'-1'307'16,"-1"0"24"-16,1 0-103 0,0 0-38 15,0 0-56-15,0 0-13 16,0 0-17-16,0 0-6 16,0 0-2-16,0 0-3 15,0-1-9-15,-1 1-8 16,2 0-21-16,0 0-9 16,0 0-19-16,0 0-6 0,0 0-9 15,0 0-1-15,9-3 4 16,3 1 2-16,3 0 6 15,29-5-1-15,-21 6-3 16,-1 0-5-16,4 2-6 16,-2 0-2-16,-1 0-2 15,-5 0 0-15,-1 0 0 16,-8-1 0-16,-6-1-1 16,4 0 2-16,-6 2 1 15,6-1 2-15,-2 0 4 16,-6 0 2-16,0 0-52 15,1 0-56-15,0 0-219 16,0 0 197-16</inkml:trace>
  <inkml:trace contextRef="#ctx0" brushRef="#br0" timeOffset="-82206.106">29580 7418 709 0,'1'-8'387'16,"3"5"-96"-16,-2-2-111 15,3 4-22-15,-2 1-34 16,-3 0-6-16,-1-1-13 16,0 1-12-16,0 0-13 15,-1 0-9-15,1 0-9 16,0 0-2-16,-7 2-11 15,-1 2-2-15,-4 2-10 16,-37 17-7-16,30-16-9 0,-10-4-3 16,-3-3-4-16,9 4 1 15,-1-5-3-15,2-1 0 16,9 0-3-16,-1-2-3 16,6 2-3-16,1 2-1 15,2 3-2-15,3-2 0 16,1 1-2-16,1-2 0 15,0 0-1-15,1 0 1 0,-1 0 1 16,1 0 0 0,0 0 1-16,0 3 1 0,0 5 1 15,-1-3 0-15,-1 2 0 16,1-3 1-16,-1 2-2 16,-1 1 1-16,0-2-1 15,-1-1 1-15,-1 3 0 16,-1-1 0-16,1 1-1 15,1-2-1-15,2-5 0 16,-1 4 0-16,2-4 1 16,0 0 2-16,0 0 0 15,0 0 1-15,1 0-2 16,0 0-2-16,3 1 0 16,10 2 0-16,6-1 0 15,27 0-1-15,-25-2 0 0,-2-1 1 16,0 1 0-16,3 1 0 15,0 2-1-15,-5 1 0 16,3 4 0-16,-7-2 1 16,-2 3 0-16,1 1 0 15,-10 2-1-15,0 1 1 16,-2 3 0-16,-4 1 0 16,1 0 0-16,-2 2 1 15,-7 1 1-15,-3-3 1 0,-10 0 1 16,-1-1 2-16,-5-5-1 15,4-3 6-15,0-6 18 16,4-3 5-16,4-5 6 16,0-2-2-16,4-2-16 15,-2-3-4-15,3-2-9 16,3 2-2-16,4 1-5 16,1 3-11-16,3 6-55 15,0 0-98-15,4 8 103 16</inkml:trace>
  <inkml:trace contextRef="#ctx0" brushRef="#br0" timeOffset="-80741.83">29459 8633 300 0,'-1'-1'164'0,"1"0"-22"16,0 0 2-16,0 0 0 16,0 0 3-16,0 0 3 15,0-1-2-15,0 1-10 16,0 0-8-16,0 0-20 0,0 0-6 15,0 0-17-15,0 0-6 16,0 0-9-16,0 0-6 16,0 0-8-16,0-1-6 15,0 1-7-15,0 0-5 16,0 0-4-16,0 1 1 16,0 0 14-16,0 0 7 15,0-1 0-15,0 0-5 0,0 0-23 16,4-7-10-16,5-11-10 15,16-32-2-15,-16 23-1 16,6-3-1-16,1-6-2 16,2 1 0-16,2-5-1 15,1 2-1-15,-4 2 0 16,-3-1 0-16,-4 11 1 16,-5 3 1-16,-1 13 4 15,0 2 1-15,-2 6-1 16,0 1-4-16,-2 2-6 15,-1 0-4-15,0 0-1 16,0 0 1-16,0 2 3 16,-3 13 2-16,-1 32-1 15,5-24 0-15,2 2 1 16,5 1-1-16,1-3 1 16,2-1-1-16,4-5 2 15,3-1-1-15,5 1 0 0,0-2 0 16,2-4 1-16,0 1 0 15,3-3 1-15,1-8 1 16,5-2 2-16,5-3 1 16,-4-13 1-16,0 2 1 15,-5-9-1-15,0-6-1 16,7-6 1-16,-1-3-1 16,0-6 1-16,-3 2 1 0,-12 7-3 15,0 10 0-15,-11 11-2 16,-3 6 0-16,-6 5-2 15,-4 2-2-15,-4 6-2 16,-3 4-1-16,-3 10 2 16,0 5 1-16,0 11 1 15,0 3-1-15,0 8 1 16,2 2 1-16,0-2 0 16,-1-5 0-16,4-4 0 15,2-4 1-15,-3-2 0 16,-3-4 4-16,4-2-4 15,0-2 1-15,4-5 0 16,9 1-4-16,-7-10 5 16,-3-3 3-16,6-4-10 0,-4-2-27 15,6-2-109-15,-2 2-166 16,0 0 194-16</inkml:trace>
  <inkml:trace contextRef="#ctx0" brushRef="#br0" timeOffset="-80100.718">30660 8055 623 0,'1'-14'327'16,"3"1"-78"-16,1 2-41 15,-2 1-49-15,0-1-13 16,-1 5-12-16,0 1-2 0,0 4-17 15,-2 1-21-15,0 0-39 16,-1 0-17-16,0 0-16 16,-8 21 1-16,-22 42 9 15,9-17 1-15,-4 25 1 16,-1 8 3-16,0 7 3 16,5 0-1-16,-3-6-6 15,1-1-3-15,-6 0-11 16,-5-4-2-16,4-6-4 15,0-8 1-15,4-11 1 16,5-5 0-16,4-10-5 16,2-6-4-16,5-9 7 15,3-7 2-15,5-11 14 16,2-3-21-16,4-11-101 0,2-6-79 16,7-9 94-16</inkml:trace>
  <inkml:trace contextRef="#ctx0" brushRef="#br0" timeOffset="-79234.818">31142 8146 536 0,'5'0'300'16,"-1"0"-27"-16,-1 0-23 16,-3 0-31-16,0 0-9 15,0 0-17-15,0 0-15 16,0 0-26-16,0 0-14 15,0 0-35-15,0 0-11 16,0 0-22-16,-1 0-5 0,0 0-14 16,0 0-1-16,-13 1-4 15,-8 1-7-15,-36 4-8 16,31-4-10-16,1-2-7 16,2 1-5-16,-1 1-3 15,-7 0-2-15,-2 3-2 16,4-2 0-16,4 1-1 15,8 1-1-15,7 1-1 16,2 0 0-16,7 1-6 16,1-1 0-16,3-2-3 15,3 3 1-15,11 0 5 16,0 1 1-16,9 3 1 16,-2 0 0-16,3 1 0 15,-2 6 0-15,-1 6 1 16,2 0 0-16,-5 2 1 15,3 0 0-15,-9-5 0 0,-2 0 1 16,-3-5 1-16,-3 2-1 16,-1-1 2-16,-2-1-1 15,-4-1 2-15,-6-1 0 16,-5-3 3-16,-1-1-2 16,-7-1 22-16,1-1 8 15,-1-1 12-15,-10-1 6 16,-4 0-11-16,-4-2-6 0,-5-4-10 15,5-2-4-15,9-3-8 16,5 0-4-16,8-4-4 16,5 2-2-16,4 1-12 15,5-2-18-15,3 6-17 16,3 0-58-16,2 4 66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49:38.3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15892 6140 78 0,'-3'-9'45'0,"0"-5"-8"15,-5 2-21-15,2-1-8 16,-1-1-4-16,-3 3 1 16,4 2 7-16,-3 0 3 15,1-3 4-15,2 0 2 16,-2-1-6-16,4-1-2 16,0 8-6-16,2-2-1 0,1 5 17 15,0 4 9-15,-2 0 23 16,2-1 8-16,0 0-7 15,-1 0-6-15,1 0-22 16,0 0-8-16,0 0-13 16,0 0-3-16,0 0 1 15,0 0 2-15,0 0 10 16,0 0 3-16,1 0 2 16,0 0-2-16,0 0-5 15,1 3-2-15,0 1-4 16,1 0 0-16,-1-2 5 15,-1-2 4-15,3 1 12 16,3 0 5-16,-2 3 3 16,-2-3-1-16,2 0-2 15,-2-1-3-15,2 1-7 16,3 0-1-16,-2-1 4 16,3 0 9-16,-3-1 20 0,-1-1 11 15,3-3 22-15,-4 3 5 16,1-8 9-16,-1-3 1 15,27-23-6-15,-24 27-4 16,-6 1-9-16,5 0-7 16,-5-2-11-16,0 1-6 15,0 4 0-15,3 3 1 0,-3-2-1 16,-1 4-5-16,1 0-18 16,-1 0-9-16,0 0-13 15,0 3-4-15,-5 25-4 16,-1 44 0-16,2-25-1 15,-7 2 1-15,4-2 0 16,-7-2 0-16,-2 0-1 16,0 2-1-16,0 1 0 15,-1 1 0-15,0 0-2 16,0-5 1-16,6-10-1 16,3-3-1-16,9-9 0 15,0-9 1-15,0-6-1 16,-1-4 5-16,1-9-59 15,0-2-63-15,0-13-275 16,5-12 245-16</inkml:trace>
  <inkml:trace contextRef="#ctx0" brushRef="#br0" timeOffset="885.567">15840 6047 569 0,'-8'-9'281'0,"3"0"-95"15,-1 4-23-15,4-5-41 16,-2 1-17-16,0 6-19 16,2-8-7-16,1 9-21 15,1 3-6-15,2-1-2 16,-2 0-3-16,0 0 9 16,0 0 2-16,0 0-4 15,0 0-3-15,0 0-7 16,6 0-6-16,20-2-11 0,33-12-3 15,-14 0-13 1,10-1-4-16,11-3-2 0,7 1-2 16,10 1 1-16,0 7 2 15,-7 6 0-15,-8 5 0 16,-14 6-1-16,-12 2 1 16,-15 4 7-16,-1 5 5 15,-20 3 22-15,-5 1 9 16,-8 5 9-16,-5 3 2 0,-11-7-9 15,-6 0-6-15,1-4-12 16,-5-6-4-16,-4 1-11 16,-5-4-2-16,-12-3-6 15,0-1 0-15,0-6-1 16,5 0-2-16,6-6-1 16,0 1 0-16,4-1-4 15,3-1 0-15,4 0-2 16,-3-3 0-16,9 1-2 15,1 4 1-15,2-1-1 16,5 0 0-16,-2-1 1 16,6 4-1-16,10 1-2 15,0 3-3-15,9 2-1 16,-5-4-2-16,0 0 1 16,13 6 2-16,13 0 1 0,34 40 0 15,-28-23 3-15,0 0 0 16,-1 3 3-16,-6 3 0 15,2 3 0-15,-2 0 1 16,-5 4 2-16,0-1-1 16,-6-3 1-16,-1 2-1 15,-2-6 0-15,-1 0 0 16,-1-3 0-16,-2-4-1 0,-1-4 0 16,-4-1 0-16,8-8 0 15,-1-1 0-15,7-7 2 16,5-2 0-16,-1-10 4 15,7-4-2-15,-2-14-73 16,4-10-85-16,9-14 96 16</inkml:trace>
  <inkml:trace contextRef="#ctx0" brushRef="#br0" timeOffset="2088.297">16836 6320 189 0,'41'-7'149'0,"-26"3"11"16,-4 3-8-16,-1-1 4 15,-2-1-1-15,-2 2-5 16,-1-2-10-16,0 3-11 16,2 0-13-16,1 0-6 15,0 2-11-15,-7-1-2 0,-1 0-5 16,-3-1 1-16,2 0 5 15,1 0 0-15,0-1-5 16,0 0-6-16,0 0-22 16,0 0-10-16,-1-1-12 15,0 1-3-15,0 0-4 16,-10-3-2-16,-6-1-7 16,-32-1-6-16,22 11-6 15,-4 6-5-15,0 1-4 16,4 5-2-16,1 0-2 15,3 3 0-15,1 2-1 16,4 1 0-16,4 1-1 16,0 0 0-16,5-3 0 15,2 0-1-15,4 0 0 16,1-6 0-16,2 2 0 16,1-6-1-16,7-2 0 0,-1 1 1 15,4-6-1 1,3 4 0-16,-1-8 0 0,3 0 0 15,4-3 1-15,2-6 1 16,7-1 0-16,4-6 1 16,3-5 0-16,0-4 1 15,-1-7 0-15,-6-1 1 16,-5-3 1-16,-4 1 0 0,-5 5 0 16,1 3 1-16,-8 9-2 15,-4 3 1-15,-4 10-2 16,-6 2-1-16,0 7-1 15,-2 3 0-15,-6 5-2 16,7 4 1-16,-3 5 0 16,6 3 0-16,0 2 1 15,-2-1-1-15,2 1 1 16,0 1-1-16,2-4 1 16,4 1-1-16,1-5 1 15,4 1-1-15,-1-4 1 16,-3-6-1-16,2 0 0 15,8-2 0-15,4-3 1 16,6-1-1-16,2-9 1 16,-4-3 0-16,5-2 1 0,0-4 1 15,-1 3 0-15,-3-4-2 16,-2-7-10-16,-2 5-22 16,-3 0-64-16,-1 5-57 15,-6 12-148-15,-3 0 185 16</inkml:trace>
  <inkml:trace contextRef="#ctx0" brushRef="#br0" timeOffset="3123.328">17480 5935 166 0,'18'-18'116'0,"-6"0"22"16,4 0-14-16,-4 0-1 16,3 1 6-16,-2-1 11 15,-6-1 7-15,2 3 11 16,-4-2-2-16,-2 5-16 16,3 2-6-16,-2 2-16 15,-2 2-6-15,-2 3 6 16,0 2-8-16,-3 3-31 15,1-1-16-15,1 0-34 16,0 0-7-16,-6 17-3 16,-16 32 1-16,9-20 4 15,1 7 1-15,-2 10 0 16,1 3-2-16,0 4-8 16,-2-1-1-16,5-1-2 15,-5 1 1-15,-5-5-1 0,5 0-3 16,-5-2-2-16,4-3-1 15,12 4-2-15,-5-3 1 16,3-9-1-16,1-2 0 16,4-11-1-16,2-5 0 15,10-2-1-15,2-1-1 16,1-9 2-16,0-1 0 16,7-4 0-16,4-5-3 0,11-9 3 15,11-1 2-15,3-8-2 16,-1-3 6-16,3-1 0 15,-11-3-7-15,-5 3 5 16,-4 2-4-16,-16-1 4 16,-1 2 4-16,-14 2-2 15,-5-1 1-15,-5 4 0 16,-6 2-7-16,-3 1-1 16,1 6-2-16,-5 8-7 15,3 3 5-15,0 10 0 16,0 2-1-16,7 4 3 15,0 2-1-15,3 3-2 16,4 4 3-16,6 7-1 16,1 3-2-16,7 1 3 0,2-3-3 15,4-5 0-15,1-4 3 16,3-6 0-16,3 4 0 16,1-6 1-16,0-4 0 15,-1-2-1-15,-2-11 1 16,0-6-8-16,1 3-29 15,-1-11-99-15,-5-5-76 16,11-6 122-16</inkml:trace>
  <inkml:trace contextRef="#ctx0" brushRef="#br0" timeOffset="3542.844">17262 5859 952 0,'1'-7'431'16,"7"0"-193"-16,1 1-29 16,5 0-44-16,3 1-22 15,4 2-35-15,6 3-15 16,3 0-33-16,3 4-13 15,3-1-21-15,5 0-5 0,4 1-7 16,-1-4-3-16,-1 0-3 16,-3 1 35-16,-8-1-88 15,-3-1 141-15,-10-2-76 16</inkml:trace>
  <inkml:trace contextRef="#ctx0" brushRef="#br0" timeOffset="4417.755">18504 6143 347 0,'-34'-20'243'0,"27"20"22"15,-3-2-29-15,5 3-40 16,0-3-17-16,6 2-23 16,-1 0-14-16,0 0-21 15,0 0-10-15,-1 0-14 16,0 0-9-16,0 0-22 15,0-1-5-15,-1 1-3 16,2 0 3-16,0 0 5 16,11 0-1-16,10-1-13 15,35 1-9-15,-24-2-9 16,3 1-2-16,6-5-3 16,1-2-3-16,0 3-8 15,-1-1-5-15,-6 4-6 16,-4 1-1-16,-10 1 0 15,-1 1-1-15,-15-1 0 0,-5 0-2 16,0 4-16-16,-1-6-24 16,0 2-113-16,0 0-70 15,-5 0-357-15,-7 5 365 16</inkml:trace>
  <inkml:trace contextRef="#ctx0" brushRef="#br0" timeOffset="4854.553">18425 6266 798 0,'-1'-1'435'15,"0"1"-130"-15,-1-2-85 16,2 2-39-16,0 0-52 16,0 0-14-16,0 0-17 0,0 0-4 15,0 0-17-15,0 0-9 16,19 6-1-16,32 10-6 15,-27-12-4-15,1-2-1 16,9-3-10-16,2-3 0 16,7-1-12-16,1-2-3 15,2 0-13-15,-4 0-5 16,-9 1-5-16,-10-1-2 16,-3 5-1-16,-4-1-2 15,-7 4 8-15,2 2-17 0,-11 5-82 16,-2 0-139-16,4 7 141 15</inkml:trace>
  <inkml:trace contextRef="#ctx0" brushRef="#br0" timeOffset="8825.402">19689 5991 236 0,'0'-1'143'15,"0"0"-12"-15,0 0-17 16,0-1-44-16,0 1-20 15,0 0-30-15,0 0-8 0,0-1 0 16,1-9 4-16,9 1 14 16,26-28 9-16,-30 25 21 15,3 2 10-15,-2-2 17 16,0 1 7-16,2 1 20 16,0-1 11-16,-2 2 16 15,-6 1 5-15,0 2-8 16,-5 0-8-16,-2 2-22 15,4 1-12-15,-4 1-23 16,6 3-15-16,0 1-24 16,-1-1-10-16,0 0-11 15,-1 13-2-15,-2 15 1 16,-1 39 0-16,2-26 2 16,-5 2 1-16,0-1 2 15,-4-9-1-15,0-1-1 16,4-5-1-16,1-2-4 15,0-1-1-15,1-3-2 0,2-4 1 16,-2-5-1-16,3-3 2 16,0-6 6-16,-3-3 0 15,2-4-1-15,3 3 0 16,0 0-36-16,0-1-45 16,-2-11-109-16,1-1-105 0,3-29 171 15</inkml:trace>
  <inkml:trace contextRef="#ctx0" brushRef="#br0" timeOffset="9373.189">19573 5989 531 0,'-29'-39'296'16,"29"34"-47"-16,2-1-31 16,1 3-48-16,-1 3-18 15,-2 0-30-15,0-1-11 16,0 1-20-16,0-1-6 15,0 1-6-15,0 0-4 16,0 0-5-16,8 1 0 16,-3 0-6-16,3 1-3 15,1 2-5-15,0-1-4 0,32 10-3 16,-26-11-1-16,6-2-8 16,5-1-4-16,8 0-11 15,2-2 0-15,3 3-11 16,-3 0-2-16,-2 1-1 15,-2 0-5-15,3 2 2 16,-5 4 0-16,-2-1-2 16,-2 4-1-16,-12 2 0 15,0-2 1-15,-5-1 2 16,-2-2-1-16,-2-7 1 16,-3 0 1-16,2-4 1 15,-4 3 0-15,0 0-1 16,0 0-2-16,1-11-54 15,1-7-70-15,6-29-34 16,-4 25 72-16</inkml:trace>
  <inkml:trace contextRef="#ctx0" brushRef="#br0" timeOffset="10020.899">20761 5600 833 0,'-2'-9'411'16,"2"6"-149"-16,1-4-45 15,10 5-70-15,-4 0-32 0,-1 2-32 16,-6-2-10-16,-2 3-6 15,2-1-5-15,0 0-6 16,0 23-2-16,-2 36-12 16,-2-28-4-16,1 5 2 15,-8-2 1-15,-2 2 0 16,-2 0-3-16,0 0-11 16,6 0-6-16,-2-6-8 15,1 0-1-15,3-9-2 16,2-7 0-16,3-5-1 15,-2-8 4-15,2-1 4 16,0-2-7-16,1 1-79 16,0 0-68-16,0-1 79 15</inkml:trace>
  <inkml:trace contextRef="#ctx0" brushRef="#br0" timeOffset="10542.887">20324 6060 836 0,'0'-1'409'0,"0"1"-164"16,-1-4-37-16,1 4-59 15,0 0-18-15,0 0-16 16,0 0 0-16,0 0-17 15,0 0-10-15,12 7 2 0,7 2-6 16,32 13-5-16,-25-17-2 16,8 0-16-16,5-4-6 15,9-1-16-15,8 0-10 16,5-3-8-16,0 3-5 16,-3-1-5-16,-7 1-1 15,-10 0-4-15,-4 1 1 16,-9 5-1-16,-1 0-1 0,-10 1 1 15,-3 1-2 1,-8-7 1-16,-2 1 0 16,-4-2 8-16,-1-1-11 0,0 0-87 15,0 0-79-15,0 0 94 16</inkml:trace>
  <inkml:trace contextRef="#ctx0" brushRef="#br0" timeOffset="11454.028">20378 6463 764 0,'-5'1'458'16,"0"-1"-87"-16,5-1-113 16,-1 0-51-16,0 1-78 15,1 0-14-15,0 0-22 16,0 0-1-16,18 5-1 15,34 7-8-15,-24-11-15 16,1 3-10-16,0-2-19 16,3 2-9-16,-3-2-12 15,-3-1-5-15,-3 4-3 16,-2 0-2-16,-8 4 0 16,-2 2 1-16,-11 0 7 0,-5 2 5 15,-8 4 3-15,-4 1 0 16,-7 6-6-16,-4-1-4 15,-3-1-4-15,-5 3 0 16,-1-3 0-16,2 3 2 16,0 2-1-16,6-4 0 15,4-4-2-15,5 0-1 0,5-7-2 16,-4-2 1 0,8-2-2-16,-3-4 0 0,0-1-1 15,9 2-1-15,1-5 0 16,2 2-1-16,2-3-1 15,0 0-1-15,0 1 0 16,0 0 1-16,0 0 1 16,17 3 1-16,28 6 2 15,-24-7 1-15,10 6-2 16,4-1 0-16,7 5-2 16,2 1 0-16,-3-3 5 15,-2 3-6-15,-4-6 1 16,-2 1-2-16,-2-2-1 15,0-1 3-15,-6-5 4 16,-7-3 1-16,-5-3 0 16,-2-4 1-16,-1 3-4 0,8 2 0 15,-5-5-2-15,-4 0-1 16,-4-2-21-16,-4 0-21 16,1 2-89-16,0 1 100 15,5-1-3-15</inkml:trace>
  <inkml:trace contextRef="#ctx0" brushRef="#br0" timeOffset="13563.239">21862 6204 136 0,'0'-1'111'0,"0"0"48"15,0 0-6-15,0 0-3 16,0 0 3-16,0 0-13 16,0 0-6-16,-1 0-5 15,-1 0-8-15,1-1-16 0,0 2-10 16,0 0-23-16,0 0-9 15,0 0-12-15,0 0-6 16,-1 7-1-16,-4 0 1 16,2-1-1-16,1 0-1 15,1-1-7-15,2-1-2 16,0-1 1-16,0-2 5 16,0-1 12-16,0 0 8 0,0 0 16 15,2 0 0-15,10 2-8 16,0-4-7-16,34-19-13 15,-24-2-6-15,7-7-9 16,2 0-6-16,-1-9-11 16,5-2-5-16,2-4-4 15,0-2-2-15,2 1-1 16,-2 3-1-16,-4 4 0 16,-5 0-1-16,-5 11-1 15,0 4 1-15,-9 5-2 16,6 6 0-16,-6 5 1 15,-8 2-3-15,2 6-2 16,-1 3-1-16,-2 6-1 16,2 5 2-16,0 5 2 15,0-1 0-15,1 7 2 16,0 2-1-16,1 8 1 0,2 2 0 16,-2 6 0-16,-1 1 0 15,-2-4 0-15,0-3 1 16,-3-7 0-16,0-2 0 15,-1-5 0-15,-1 1 0 16,2-4 1-16,-2 0-1 16,0-5 0-16,0-3 1 15,0-3 0-15,-1-1 0 0,0-3 1 16,0-2 0 0,0 0-1-16,0-3 4 0,-1 0-2 15,0 0 2-15,0 0-2 16,0 0-1-16,0 0-3 15,-3 0 1-15,-11 2 0 16,-30 11 0-16,23-8 1 16,-3 1 1-16,-2-1 0 15,-1-2 0-15,6-1 2 16,-4-2 0-16,5-2-1 16,-2-3 2-16,-9-3 2 15,5 0 2-15,-1-3 3 16,1 0-1-16,8 0-3 15,0 0-3-15,3 2-3 16,2 0-2-16,5 7-2 16,2 2-1-16,1 4-2 0,1 3-1 15,0 2 22-15,2 1-27 16,3 2-86-16,1 0-68 16,6-1 82-16</inkml:trace>
  <inkml:trace contextRef="#ctx0" brushRef="#br0" timeOffset="15906.737">23261 5674 512 0,'4'-4'271'0,"2"0"-57"16,3-2-31-16,-3 2-31 16,-6 3-11-16,2-2-27 0,2 0-13 15,-3 2-28-15,3-2-12 16,-4 2-13-16,1 0 5 15,-1 0 13-15,0-1 11 16,0 1 21-16,0 0-5 16,-1 1-10-16,0 0-9 15,-4 2-23-15,-13 4-5 0,-29 8-12 16,25-14-7-16,-3 0-9 16,-1 1-5-16,-2-1-7 15,3 2-1-15,1 2-2 16,3 1-2-16,4 0 0 15,-1 1-1-15,4 2 0 16,2-2 1-16,2 3 0 16,1-1 1-16,1-1 0 15,0 3-1-15,0 2 0 16,3-1 0-16,-2 1-1 16,4-1 0-16,-2 2 0 15,1 3 0-15,2 0 0 16,-2 3 1-16,-1 1 0 15,0-1-3-15,0 2 0 16,-1 3 1-16,0-1-1 16,0-3 3-16,0 3-1 0,2-6 0 15,2 3 0-15,-1-2-2 16,2-1 0-16,-1 2 1 16,-3-4 1-16,5 4 1 15,-6-8-1-15,2-2 0 16,4 0 0-16,-1 0 0 15,2 1 0-15,3-2 0 0,-3-3 0 16,-1 0-1-16,5 1 0 16,-1-2 1-16,2 2-1 15,2-2 1-15,-1 2 0 16,-1-1 0-16,3 1 0 16,1-1 0-16,0-2 0 15,0 1 0-15,1-1 0 16,0-1 1-16,0 1-1 15,0-3 0-15,2 1 1 16,2-1 1-16,3 0 1 16,-2 0 1-16,3-1 0 15,-3-1-1-15,3-2-1 16,0 1-1-16,-1-1 1 16,-1 3 0-16,2 1 0 15,-5 0-1-15,-2 1 1 16,1-1-1-16,-11 0 0 0,4 1 0 15,-3 0 0-15,-3-1 0 16,0 0 28-16,0 0-28 16,0 0-69-16,0-1-65 15,0 0 62-15</inkml:trace>
  <inkml:trace contextRef="#ctx0" brushRef="#br0" timeOffset="16964.283">23481 6167 665 0,'-3'0'324'0,"1"0"-115"15,-2 0-30-15,3 0-58 16,0 0-16-16,-1 0-21 16,1 0-5-16,0 0 8 15,0 0 7-15,0 0 16 16,0 0 8-16,-1 0-5 16,1-1-5-16,0 0-14 15,0 0-8-15,1-4-14 16,2-12-8-16,13-33-16 15,-4 24-9-15,4-11-15 16,-1-2-6-16,4-15-7 16,-2-1-3-16,4-1-3 0,1 7-2 15,-1 12-2-15,2 4 1 16,-11 10-1-16,-1 3 1 16,-1 9-2-16,-8 6-2 15,4 6-6-15,-5 2 0 16,-1-3 0-16,1 0 1 15,1 16 4-15,2 36 0 16,-2-23 0-16,-6-1 2 0,4 6 0 16,6 1 1-16,-2 1 1 15,6 2 0-15,-2-4 0 16,0-2-1-16,3 1 1 16,-3-8-1-16,3-3 1 15,0-5-1-15,1-5 1 16,-2-1 1-16,5-6-2 15,1 1-3-15,0-11 2 16,5 2 1-16,-4-9 7 16,0-1 3-16,2-1 0 15,-4-9-4-15,2 3-5 16,-1-9 0-16,-3-2 2 16,-2-2 2-16,-2-6 1 15,-3 2 0-15,-1 0-1 16,0 0-2-16,-1 2-1 15,-1 5 0-15,-2 2 0 0,-3 4 0 16,3 5-1-16,0 3-1 16,2 2-1-16,1 1-1 15,-3 9-2-15,1 2-3 16,0 6-2-16,-1-4 3 16,0 0-65-16,0 2-60 15,5 17 0-15,7 28 48 16</inkml:trace>
  <inkml:trace contextRef="#ctx0" brushRef="#br0" timeOffset="17547.952">24342 5661 917 0,'-7'-12'490'0,"4"8"-110"16,-6-4-103-16,1 8-94 16,-3 1-45-16,-5 8-51 0,4 4-13 15,-8-1-20-15,4 6-5 16,-1 3-9-16,2 3-8 15,-1 7 0-15,-2 0-3 16,2 5-2-16,-4 0 0 16,7 3-11-16,0-3-5 15,7-2-2-15,5-3 0 16,7-4-1-16,4-4-1 0,0-5-7 16,4-2-2-16,-2-6 2 15,5 2-1-15,0-7 2 16,0-1 6-16,3-4 3 15,-2-5 3-15,6-10-4 16,1-3-2-16,2-9-4 16,1-2-1-16,0-6 5 15,-3-6 1-15,-3-2 1 16,-4-3 1-16,-8 0 0 16,-4 2 0-16,-6 1-2 15,-2 5-1-15,-8 6-3 16,-3 6 0-16,-6 12-3 15,-3-3-2-15,-5 12-4 16,1 5-1-16,-2 6-2 16,-5 7 1-16,6 2-6 0,-4 0-14 15,2 4-147-15,3-1-51 16,0 9 127-16</inkml:trace>
  <inkml:trace contextRef="#ctx0" brushRef="#br0" timeOffset="18873.55">24961 5673 473 0,'0'-1'358'0,"0"1"12"15,-1 0-113-15,-1 0-49 16,1 0-66-16,0 0-18 16,0-1-32-16,0 0-14 15,0 0-20-15,0 0-11 16,0 1-16-16,0 0-4 16,0 0-3-16,-1 0-2 0,-3 12 0 15,-2 6-3-15,-8 30-4 16,10-29-2-16,0 2-3 15,1-2 0-15,-1-2-1 16,2-3 0-16,1-6 0 16,0-2-1-16,2-6 12 15,0-4 4-15,0 3 4 16,0 0 0-16,2-7-9 16,5-11-6-16,13-32-3 15,-12 27-2-15,-1-1-3 16,1 2 0-16,-3 0-2 15,-3 6-1-15,-3 2 1 16,-4 2-1-16,-3 9-1 16,-3 4-1-16,-8 1-1 15,-1 7 1-15,-3 5 1 0,-3-3 1 16,-1 7 0-16,0 2-1 16,5 2-1-16,3 4 0 15,0-2 0-15,2 3 0 16,1 6 0-16,3 2-1 15,10 4 1-15,-4-3-1 16,9-1-1-16,-5-2 2 16,3-7-1-16,4 1 1 0,1-5 0 15,3-1 0 1,-1-3 0-16,7-3 0 0,-3-5 1 16,1-3 1-16,6-6 2 15,2-4 1-15,6 0 4 16,5 0 0-16,4-1 2 15,-3-3 1-15,-1 0-1 16,-2-2 1-16,-3 2-1 16,-3 2-2-16,-3 1-1 15,-4 1-2-15,-3 1-2 16,-3 2 0-16,-3-3 0 16,-4 3-1-16,-2-1 0 15,1 2 0-15,-2-1 0 16,0 0 0-16,0 1-60 15,0-1-44-15,0 1-162 0,0-1 157 16</inkml:trace>
  <inkml:trace contextRef="#ctx0" brushRef="#br0" timeOffset="19296.443">25385 5673 1020 0,'-1'-8'532'15,"0"-1"-165"-15,1 4-141 16,-1 0-37-16,1 6-89 15,-1-1-31-15,0 0-44 16,0 3-11-16,-7 19 3 16,-9 32 4-16,5-23 10 15,0 4 3-15,1 7-2 16,1 3 1-16,-2 2-7 0,2-3-4 16,0-7-8-1,-3-5-5-15,9-8-3 0,-1-2 1 16,1-11 2-16,1 1 0 15,-3-8 3-15,-2-4 2 16,8 1 1-16,0-3 0 16,6 1-10-16,-6 0-19 15,0 0-130-15,0 0-235 16,11-24 246-16</inkml:trace>
  <inkml:trace contextRef="#ctx0" brushRef="#br0" timeOffset="20131.498">25575 5547 431 0,'-6'-7'315'15,"-1"-3"47"-15,6 4-97 16,2-1-87-16,1-1-34 15,5 4-41-15,6-1-10 16,-5 2-9-16,3 2 0 0,3 3-12 16,-10-1-7-16,10 8-6 15,1 2-3-15,11 1-1 16,3 3 2-16,11-3-7 16,3 0-5-16,-3-4-10 15,0 0-6-15,-6-4-12 16,-4 0-4-16,-7 0-2 15,-1-3-1-15,-9 0 0 16,-4-2-1-16,-1 0-1 16,-2 1-2-16,-3 2-3 15,4 2 0-15,-8 4-2 16,2 4 1-16,-1 1-1 16,-1 6 1-16,1 2-1 15,-5 0 1-15,3 7-1 16,-1-2 0-16,-3 3 1 15,4 1 0-15,-4 3 0 16,0 2 1-16,2 2 0 0,-5 1-1 16,2-4 0-16,0-2-1 15,-1 0 1-15,-1-6 0 16,1 0 1-16,-3-2-1 16,-3-10 0-16,6 7-2 15,-1-3 7-15,4-2 1 0,5 1 6 16,-3-9 3-1,3-4-4-15,-1-3 0 0,-1-1-2 16,1 0 0-16,0 0 1 16,0 0 5-16,0 0 5 15,-16 6 2-15,-31 12 7 16,25-10-1-16,-2 1-3 16,0-4-2-16,4 0-6 15,3-2-3-15,5-3-4 16,1-2-2-16,0-7-3 15,-2-1-1-15,5-2-35 16,0 0-42-16,2 2 46 16</inkml:trace>
  <inkml:trace contextRef="#ctx0" brushRef="#br0" timeOffset="22982.621">21766 6543 142 0,'-8'-11'106'0,"14"6"24"16,-4-2 11-16,2-4 2 15,2 3-6-15,-7 3-2 16,1 0 3-16,3 6 4 15,-3-1 2-15,0 0-6 16,0-1-12-16,0 0-27 16,0 1-15-16,0 0-27 0,0 0-6 15,0 0 2-15,0 0-1 16,0 0 4-16,0 0 4 16,10 6 1-16,1-2 0 15,33 10 1-15,-22-14-3 16,9 0-4-16,8-1-4 15,2-5-9-15,2 0-5 16,8 1-13-16,-2 2-6 0,2 5-6 16,-3 1-4-1,-8 0-1-15,3 1 2 0,-5 0-2 16,4 1-4-16,-2-3-1 16,0 4-2-16,-1-6-1 15,-2-1 3-15,3 1 1 16,-3-8 1-16,2 6 1 15,-5-1 0-15,-1-1-1 16,-5 2 0-16,-8 2-2 16,4 1 0-16,-5-1-1 15,7 2 0-15,1-2 0 16,-4 5 1-16,1-2 0 16,-2-2 0-16,3-4 0 15,1 2 1-15,7-8 0 16,1 6 0-16,4 1 0 15,4-7-1-15,-6 4 0 16,-1-1 0-16,-7 3-1 0,-2 3 1 16,1 1 0-16,-4 0 1 15,1-1 1-15,1 1 1 16,0-1 0-16,3 2 2 16,-3-2-1-16,1-2 0 15,1-2 0-15,1-2 0 16,7 2 1-16,-3-3 0 15,-1 4 1-15,-1-4 2 0,-2 1 1 16,-3 1-1-16,0 3-2 16,-4 0-1-16,0 3-2 15,-4 1 0-15,3 3-1 16,2 0 0-16,-2 2-1 16,7-3 0-16,-5 2 0 15,0-4-1-15,1-1 1 16,0 0 0-16,0-2-1 15,3 1 0-15,3 0-1 16,2 0 0-16,2 0 1 16,-4 0-1-16,1 0 0 15,-5 0 0-15,-2-2 0 16,3-1 0-16,-1 0 0 16,6 0 0-16,2-5 2 0,1 4-2 15,2-2 2-15,-2 3 0 16,-2 0-1-16,0-3 0 15,-5 1 1-15,0-3 0 16,1 4 0-16,-2-1-1 16,-2 2 0-16,1 3 0 15,-8-1-1-15,1 1 0 16,-3 2 0-16,-3-2-1 16,6 0 1-16,0 0 1 0,5-1-1 15,-2 0 1-15,3 0-1 16,0-2 1-16,-1 3-1 15,1-1 1-15,-1-1-1 16,-1 2 0-16,1-2 0 16,1 0 1-16,3-1 0 15,7-2 1-15,-2 1-1 16,2 1 1-16,-7-2-2 16,-6 2 0-16,0 0 0 15,1-1 0-15,4 2-1 16,0-1 1-16,5 1-1 15,-5-1 2-15,-2-1-1 16,1 3 1-16,-7-1 0 16,3 2-1-16,-1 0-1 15,-2 0 0-15,3 0 0 0,-2 0 0 16,-2 0 1-16,3 1 0 16,0-1 0-16,-3 1 0 15,0-1-1-15,0 0 0 16,2 0 1-16,-2 0 0 15,2 0-1-15,-4 0 1 16,5 0-1-16,0 2-1 16,5 1 1-16,2-2 0 15,-2 0 1-15,3-1 0 0,-4 0 0 16,0 0 0-16,-4-2 0 16,3 2 0-16,2-3-1 15,0 2 0-15,3 1 1 16,-2 0-1-16,-4 1 0 15,1 0 0-15,-8-1 0 16,1 4 1-16,-5-2 0 16,-5-1 1-16,3 1 0 15,-3-3-1-15,0 1 1 16,2-1-1-16,-4-2 0 16,-4 3-1-16,-4 0-2 15,3 0 4-15,0 0-33 16,0 0-53-16,0 0 9 15,0 0 26-15</inkml:trace>
  <inkml:trace contextRef="#ctx0" brushRef="#br0" timeOffset="24330.412">22457 7204 496 0,'0'0'287'15,"0"0"-48"-15,0 0-36 16,0 0-61-16,0 0-21 15,0 0-25-15,0 0-7 16,0 0-9-16,0 0-2 16,0 0-2-16,0 0 4 0,0 0 16 15,0 0 7-15,0 0 3 16,0 0-9-16,7-1-30 16,5-6-15-16,8-6-16 15,30-43-5-15,-22 23-5 16,4-4-4-16,7-4-7 15,1-2-2-15,-3-1-5 16,-1 2-2-16,-6 2-2 16,-6 4-2-16,2 10 0 15,-4 5-1-15,-3 12-1 16,-3 5-3-16,-4 5-2 16,-3 5-1-16,0 9 1 15,0 1 2-15,1 8 2 16,0 2 1-16,1 1 0 15,0 5 0-15,1-3 1 16,2 2 0-16,-3-1-1 16,-1-1 2-16,-1-2 0 0,-1 0 0 15,0-6 1-15,-3 0-1 16,2 0-1-16,-3-3 1 16,-2-4 0-16,-1-1 0 15,-2-3 1-15,0-1 0 16,-2-3 2-16,-2 0 1 15,-1-3 2-15,-3-1 1 0,-5-1 0 16,-3-1 0-16,-4 0 0 16,-5-2 0-16,-1 0 1 15,-5-2 0-15,0 2 2 16,2-1 2-16,2 1 2 16,8 0 2-16,-3-5 2 15,1 0-3-15,7 1-5 16,-1-1-3-16,1 4-6 15,4 0 1-15,-6 1-3 16,1-1-1-16,8 3 0 16,-3 0 0-16,6 0-2 15,3 2-1-15,-4 0-2 16,5-2 1-16,0 0-11 16,0 0-30-16,1 0-102 0,0 2-95 15,3 0 144-15</inkml:trace>
  <inkml:trace contextRef="#ctx0" brushRef="#br0" timeOffset="25002.496">23595 6770 748 0,'7'-5'462'0,"-5"-2"-69"16,3 3-114-16,3 1-28 15,-5 2-72-15,-1 1-23 16,-2 0-45-16,0 0-21 15,-1 0-34-15,1 0-12 16,0 0-13-16,-1 0-3 16,0 5 1-16,-4 14-1 0,-15 32-5 15,4-26-3-15,-3 5-4 16,-1 2-1-16,2-1-4 16,1 6-1-16,1-8-3 15,3 1-1-15,4-5-3 16,-1-5 0-16,8-1-1 15,1-1-1-15,5-2 1 16,4-1 0-16,3-3 2 16,4-3-1-16,4-2 1 15,3-3 1-15,2-4-1 16,4 0 1-16,7-1-1 16,-3-4-1-16,-1 0 1 15,-4-1 0-15,-8-4 3 16,0 1-9-16,2-3-37 15,1 2-30-15,-2 1-135 16,4 0-59-16,-7 3 160 0</inkml:trace>
  <inkml:trace contextRef="#ctx0" brushRef="#br0" timeOffset="25387.52">23367 6821 1054 0,'-1'-2'510'0,"1"-1"-191"15,0 3-39-15,0 0-72 16,0 0-30-16,17 3-42 16,37 10-17-16,-17-4-40 15,4 0-16-15,7-2-26 0,3 1-10 16,-6-4-13-16,-6-1-2 15,-19-4 10-15,2-2 12 16,-6-5 230-16,6-4-188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50:48.06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13973 10410 598 0,'41'-7'311'16,"-39"7"-77"-16,1-1-45 15,-1 1-64-15,-2-2-24 0,0 1-36 16,0 1-10-16,0 0-10 16,0-1 0-16,0 0 3 15,0 0 5-15,-1 0 2 16,0 0-2-16,1 1-4 15,0 0-4-15,0 0-4 16,0 0-1-16,0 0-3 16,0 0 2-16,-1 0 1 15,0 0-1-15,0 0-2 16,-1 0-3-16,1 0-5 16,-13 2-3-16,-10 2-7 15,-29 6-3-15,26-4-7 16,1 0-1-16,-3 1-2 15,4 1-3-15,1-4 1 16,2 0 2-16,7 1-5 16,2-1 4-16,4 2-1 0,1 0-1 15,4 1 2-15,1 0-2 16,-1 3-7-16,3 1-1 16,1-1 1-16,0 4 0 15,-2-3 7-15,0 0-2 16,-4 6-1-16,1-2 1 15,2 0-3-15,-1 5 3 0,-2 0 0 16,-2-2 2-16,-2 2-1 16,-1-6-2-16,3 3 1 15,-1-4-2-15,5 2 1 16,1 4 0-16,1-7 0 16,-1 1 0-16,3-2 0 15,-1-1 0-15,1 1 0 16,5 0 0-16,-9-1-1 15,5-3-1-15,3 1 2 16,-4-3 0-16,7 1 0 16,-4-2 0-16,4-1 1 15,0 3 0-15,4-1-1 16,-2 0 5-16,1 1-5 16,-1 0 0-16,0-1 0 15,2 0-2-15,1-3 2 16,4 0 1-16,0-1 3 15,2-1 0-15,1-5 1 0,1 0-2 16,0 1-1-16,1-3-1 16,2 5 1-16,-3 0-1 15,-2-1-1-15,-3 3 1 16,-2 0 0-16,-8 2-1 0,3 0 2 16,-3 0 10-16,-3-1-40 15,3-1-47-15,-5 0-155 16,0-1 140-16</inkml:trace>
  <inkml:trace contextRef="#ctx0" brushRef="#br0" timeOffset="570.53">14437 10444 501 0,'8'-6'375'0,"-3"2"73"15,-5 3-124-15,-1 0-99 16,1 1-53-16,0 0-80 16,0 0-27-16,0 0-27 15,-1 12 6-15,-2 17 8 16,-3 33-2-16,-4-21-4 16,2 0-4-16,-3 1-5 15,0-4 0-15,-1-5-13 16,-1-3-4-16,0-6-8 15,-1-2-4-15,3-5 2 16,0-3 1-16,3-5 3 16,0-3 4-16,0-6-15 0,-4 0-25 15,5-7-93-15,-2-1-64 16,5 3 104-16</inkml:trace>
  <inkml:trace contextRef="#ctx0" brushRef="#br0" timeOffset="939.911">14092 10836 922 0,'-7'-2'449'0,"9"2"-165"16,-2 0-37-16,2 0-99 16,-2 0-35-16,0 0-32 15,7-1-5-15,19 1 7 16,36 1 2-16,-31 3-10 16,9 2-7-16,1 3-14 15,2-1-9-15,4-2-16 16,-9 1-8-16,-8-6-8 0,-3 2 0 15,-5-4 2-15,-4-1 2 16,-5-4 1-16,-7-2-4 16,1 3-34-16,-4 0-43 15,5-2-133-15,-3 3 124 16</inkml:trace>
  <inkml:trace contextRef="#ctx0" brushRef="#br0" timeOffset="1363.029">14226 10369 856 0,'-5'-4'437'0,"4"3"-116"0,0 0-81 15,1 1-77-15,0 0-27 16,0 0-38-16,8 1-3 15,18 6-1-15,32 8-9 16,-17-8-15-16,-2-3-9 16,3-1-21-16,-4-1-9 15,-14-4-10-15,5 0-2 0,-9-2-1 16,-1 0 1-16,1-2 0 16,-7-1-28-1,-5 2-122-15,-2 0-84 0,5 9 119 16</inkml:trace>
  <inkml:trace contextRef="#ctx0" brushRef="#br0" timeOffset="2394.025">14801 10456 690 0,'-1'0'353'0,"0"0"-104"16,-1 0-38-16,1 0-69 15,0 0-27-15,0 0-29 16,0 0-6-16,1 0 0 16,0 0 4-16,0 0 6 0,1 0 0 15,12 3-4-15,2-2-3 16,29 3-12-16,-27-4-9 15,1-1-13-15,3-1-4 16,0 1-8-16,0 0-5 16,-3-2-9-16,-3 1-6 15,2 0-7-15,-3-1-1 0,2 0-2 16,-1 2 1-16,-9-1 0 16,3 1 0-16,-4-1 0 15,-4-1-10-15,-1-1-53 16,-1 3-41-16,0 0-149 15,0 0-212-15,1 0 300 16</inkml:trace>
  <inkml:trace contextRef="#ctx0" brushRef="#br0" timeOffset="3337.358">15225 10250 687 0,'-29'-8'356'0,"28"13"-98"16,-1-4-42-16,4 5-60 16,-2-6-18-16,0 0-17 15,0 0 0-15,13 3-8 0,7 0-6 16,39 6-19-16,-21-3-14 15,3-1-25-15,-1 2-13 16,-7-3-14-16,-3 4-3 16,-11-2-8-16,-1 5-4 15,-5-1 0-15,-3-2-3 16,-1 3 3-16,-4-2 1 16,-5 5-1-16,-3-5 3 15,3 10-5-15,-1 1-1 16,-4 2-1-16,3 8-3 0,-3-1 0 15,5 6 3 1,0 2-3-16,-2-3 0 0,-3 2 0 16,0-1 0-16,4 0 2 15,1 1 0-15,3-2-1 16,-3-5 0-16,-2-1 1 16,2-3-2-16,-6-2 2 15,5 2-1-15,1-7 1 16,0 1 0-16,2-4 1 15,-2-4-1-15,0-3 2 16,-1-4 0-16,-1-2 1 16,2 2 1-16,0-4 4 15,-1 0 0-15,0 0 1 16,0 0-2-16,0 0-4 16,0 0-1-16,-4 1-1 15,-15 4-1-15,-32 14 1 0,26-12 1 16,-6 2 13-16,0-1 6 15,4-3 11-15,-1-1 3 16,6-4-6-16,2 2-5 16,4-3-8-16,2-3-5 15,4-1-4-15,1-7-5 16,9 0-22-16,1-2-33 16,9-4 31-16</inkml:trace>
  <inkml:trace contextRef="#ctx0" brushRef="#br0" timeOffset="4573.342">16194 10462 645 0,'0'0'368'16,"0"0"-81"-16,0 0-91 15,0 0-31-15,0 0-51 16,0 0-17-16,0 0-18 16,0 0-10-16,0 0-3 0,0 0 3 15,0 0-2-15,0 0 0 16,0 0-4-16,-1 4-8 15,-2 4-11-15,0-1-6 16,-1 2-12-16,-1-1-5 16,2-2-6-16,1-1-1 15,0-1-5-15,-1 1 1 0,2-2-4 16,1 0 3-16,0-1 3 16,0-1 0-16,1-1 2 15,9 6 0-15,-1-4 0 16,-1-2 0-16,29-8-1 15,-29-1-1-15,-1-3-1 16,1 0-1-16,-6-1-1 16,-1 3 0-16,-2 2-3 15,-3 2-3-15,-2 6-2 16,-9 0-1-16,6 3 0 16,2 1 0-16,-1 1 1 15,7 2-1-15,-7 1 0 16,3-1 0-16,0-2 0 15,2-1 1-15,2-2-1 16,0-1 0-16,1-1 0 16,0 0-1-16,0 0 1 0,0 0 18 15,0 0-47-15,0 0-44 16,0-1 52-16</inkml:trace>
  <inkml:trace contextRef="#ctx0" brushRef="#br0" timeOffset="5271.487">16113 10911 627 0,'-2'0'421'0,"1"0"-10"16,0 0-165-16,0 0-39 15,0 0-72-15,0 0-22 16,0 0-28-16,0 0-6 16,-5 2-4-16,1 8-2 15,3 1-10-15,-31 26-9 16,30-23-15-16,-2-3-7 0,5 1-10 15,0 1-3-15,3-4-4 16,5 1 1-16,2-2 0 16,-1-2 1-16,4 1-1 15,-2-2 1-15,2 0 3 16,0-6 3-16,0-5 8 16,3-5-1-16,-5-8-2 15,2 3-4-15,-6-5-8 16,1 2-1-16,-8 1-2 15,0 2 0-15,-8 5 4 16,-2 3 2-16,0 7 0 16,-6 2-2-16,1 7-10 15,-2 1-2-15,1 2-3 16,4 3-1-16,3-3 1 16,4 1-1-16,4-5 0 15,0 1-1-15,-1-4 0 0,2-3 4 16,0-1-25-16,0 0-16 15,0-1 37-15,0 0-17 16</inkml:trace>
  <inkml:trace contextRef="#ctx0" brushRef="#br0" timeOffset="18782.36">16685 6627 397 0,'0'-1'226'0,"0"0"-40"16,0 0-51-16,0 0-13 15,0 0-12-15,0-1-8 16,0 1-12-16,0 0-2 16,0 0-15-16,0 0-9 0,0 0-20 15,2-1-11-15,2 0-7 16,-2-1 0-16,0 2-1 16,-1 0 1-16,0 0 3 15,0 0 4-15,1 0 24 16,-1 0 27-16,-1 0 16 15,0 0-3-15,0 0-25 16,0-1-28-16,0 1-25 16,0 0-4-16,-1 0-5 15,-1 0-2-15,-1 0-1 16,-14 0-2-16,-33 2-1 16,27 2-1-16,-2 1-1 15,4 1-1-15,1 1 0 16,3 1 0-16,3 1-1 15,2 2 0-15,1-2 0 16,-2 1 0-16,9 2 0 0,-3-5-1 16,1 1 0-16,10 1 1 15,-5-3 0-15,-3 3 0 16,10 0-1-16,-6-2 1 16,8 1-1-16,1-1 0 15,0 0 1-15,9-1 0 16,-1-1 1-16,7-4 0 15,4-4 0-15,-4 0 0 0,3-1 1 16,-2-1-1-16,-7 2 1 16,-5-2 0-16,-6 1 0 15,-2-1 1-15,-4 2 0 16,0 2 0-16,-4 2-1 16,2 0-2-16,0 0 0 15,-1 0-1-15,-15 6 1 16,-32 21 0-16,27-13-1 15,-3 2 0-15,-3 3 1 16,1-1 0-16,6-2 0 16,5 2 1-16,2-3-1 15,6-2 1-15,-1-1-1 16,1-1 0-16,2-2 0 16,1 2 0-16,0-2 0 0,0 1 0 15,7 0 1-15,2-2 0 16,3 2 0-16,-3-4 1 15,4 2 1-15,-1-2 0 16,3-2 2-16,7-2-1 16,-1 1 1-16,5-3-2 15,3-2 1-15,-2-2 0 16,1 1 0-16,-1 0 1 16,-2 0-1-16,0 1 2 15,-3-8-1-15,-3 4 1 0,-7-1 1 16,0-3-2-16,-1 2 0 15,-1-2 16-15,2-1-76 16,-3 3-66-16,-1 1 81 16</inkml:trace>
  <inkml:trace contextRef="#ctx0" brushRef="#br0" timeOffset="19962.136">17195 6722 1127 0,'-5'-2'520'15,"0"0"-241"-15,1 2-45 16,3 0-85-16,0 0-29 15,0 0-31-15,-15 9-7 16,-34 21-22-16,26-15-8 0,-3 6-13 16,1 0-5-16,-3 4-11 15,1 1-6-15,7-3-8 16,1-1-3-16,-1-9 0 16,4 1-1-16,0-5 0 15,3-4 2-15,7-5-13 16,-1-5-17-16,8-6-41 15,0-3-27-15,2-6-53 16,8 0-10-16,-4-3-6 16,-1 1 13-16,6 5 55 15,-6-2 28-15,0 5 44 16,6 1 12-16,-11 5 8 16,0 4 10-16,5 3 15 15,-8 1 2-15,3 0 7 16,-1 0 1-16,0 0 10 15,0 0 7-15,1 5 5 0,1 7-2 16,1 0-11-16,9 30-4 16,-2-30-5-16,1 3-3 15,6-3-9-15,-2-1-5 16,12 0-7-16,2-1-2 16,8-5-3-16,2 4-2 15,-5 0 2-15,-8-9-1 0,1 3 3 16,-1-9 3-16,-4-13 2 15,7 0-1-15,-10-10-2 16,-2 0-2-16,-4 1-3 16,0 3-1-16,-6 7-2 15,0 4 0-15,-3 8-2 16,-2 3 0-16,-5 5-3 16,2 4 1-16,1-6-1 15,0 0 1-15,-8 15 1 16,-20 37 0-16,17-26 2 15,-1 1 1-15,0 4 3 16,0 1 0-16,1-2-1 16,1 5-1-16,0-4-2 15,2-2 1-15,-1-3 0 16,2-4 0-16,-1-5 1 16,-1-3-1-16,4-4 3 0,0-4 4 15,4-6 3-15,2-3-1 16,1-7-2-16,3-3-5 15,4-5-2-15,2-3-2 16,3-6 0-16,3-3 0 16,5-6 0-16,6-4 0 15,7-6 0-15,1 1 0 16,0-1 1-16,-3 5 1 16,-1 9-2-16,-9 5 0 15,-7 11 0-15,-3 5 0 0,-1 6-3 16,4 4-1-16,0 5-2 15,1 5 1-15,-3 6 1 16,-1 3 0-16,-2 5 4 16,-2 0 0-16,-8 5 1 15,1 1 1-15,-6 0 7 16,-2-2 4-16,-4-2 6 16,-4-4 4-16,-1-4 5 15,-5-4 2-15,0-10 5 16,-2-2-1-16,-7-5-8 15,5-5-4-15,-7-3-10 16,4-2-3-16,6-3-4 16,-1 4-2-16,11 1-2 15,2 0-1-15,5 7-4 16,4-2-23-16,1 2-149 16,5 4 7-16,-2-4 80 0</inkml:trace>
  <inkml:trace contextRef="#ctx0" brushRef="#br0" timeOffset="20347.14">17972 6470 1270 0,'-8'-8'552'0,"2"10"-303"16,-4 4-53-16,0 11-75 15,3 10-25-15,-5 3-21 16,6 5-9-16,-2 2-11 0,-3 1-4 15,1 4-5-15,-5 0-2 16,1 4-11-16,1-1-5 16,-4-4-11-16,2-5-3 15,0-9-1-15,-2-8 0 16,7-11 11-16,3-3-11 16,2-13 275-16,2-11-212 15</inkml:trace>
  <inkml:trace contextRef="#ctx0" brushRef="#br0" timeOffset="21932.656">17742 7778 681 0,'29'12'358'15,"-28"-11"-89"-15,-1-1-32 0,-1 1-72 16,-1-1-22-16,1 0-38 16,0 0-13-16,0 0-18 15,0 2-4-15,-2 6-5 16,-2 0-6-16,0 2-7 16,-20 23-8-16,16-23-11 15,-3-1-5-15,3 0-9 16,0-4-5-16,2-4-4 15,0-1 0-15,3-4 0 16,4-3 0-16,2-6-4 16,5 0-2-16,3-5-4 15,5 0 0-15,1 1 0 16,5 0-1-16,5 6-1 16,0 1 1-16,3 8-2 15,-3 2 0-15,-9 6 0 0,-1 7 0 16,-4 9 0-16,-4 0 1 15,-3 6 0-15,-4-2 1 16,-5 5 1-16,1-3 1 16,-12-1 1-16,-4 0 1 15,-5-5 1-15,-9 1 1 16,-1-3 2-16,-3-2-1 16,-2-6 1-16,1-1-1 15,1-5 1-15,0-3-1 0,7-4 1 16,-1-6 0-16,4-2 0 15,8-2-2-15,2-4-1 16,6 4-2-16,6 2-3 16,1 2-1-16,8 5-2 15,-1-3-1-15,7 3-1 16,3 2 1-16,2 3 0 16,5 6 1-16,7 5 2 15,0 2 1-15,3 1 3 16,1 1 1-16,-6-3 0 15,2 0 0-15,-5-2-1 16,-3-3 1-16,-3-3-1 16,-5-1 36-16,-2-8-73 15,3-4-53-15,-2-4 65 0</inkml:trace>
  <inkml:trace contextRef="#ctx0" brushRef="#br0" timeOffset="23391.142">17467 8990 590 0,'-4'1'380'0,"-7"0"-42"16,6 0-123-16,5-1-43 15,-2-1-81-15,2 0-20 16,0 0-17-16,0 0-4 16,15 0-4-16,3-1-3 15,34-7-10-15,-22 5 0 0,2 0 1 16,6 4 4-16,-4 2-3 16,-4 4-3-16,-8-2-3 15,-5 3-4-15,-8-1 10 16,-5 1 5-16,-7 4 5 15,-2-2 0-15,-8 2-14 16,-5-3-6-16,-1 0-10 16,-1-1-4-16,-2-3-3 15,3 0-1-15,-1-1-2 16,1-1 0-16,3-2-2 16,1 1 0-16,6-1-1 15,4 0 0-15,5-1-2 16,3-4 0-16,-3 4-1 15,0 0 0-15,0 0 0 16,12 0 0-16,7 1 0 16,28 8 0-16,-26 2 0 0,-2 1 0 15,0 3 0-15,-3 2 1 16,-1 3 0-16,-4 4-1 16,-6-1 1-16,-3-1 0 15,-3 0 2-15,-4-3 0 16,-6 3 0-16,-4-3 2 15,-4 0 17-15,-5-3 8 0,-4 1 15 16,0-2 2-16,-1-8-8 16,0 1-3-16,-1-9-9 15,7-2-2-15,0-2-2 16,0-3-1-16,-1-6-3 16,2-1-3-16,2-3-6 15,5-2-3-15,5 6-2 16,-4-5-4-16,4 2-41 15,4 2-49-15,5 3 56 16</inkml:trace>
  <inkml:trace contextRef="#ctx0" brushRef="#br0" timeOffset="46310.366">17140 10445 309 0,'29'-17'222'0,"-26"14"33"0,2 0-51 16,-3-1-43-16,-2 3-10 15,0 0-21-15,0 0-5 16,0 0-23-16,0 0-11 16,0-1-21-16,0 1-10 15,0 0-15-15,0 0-7 0,0 0-9 16,0 0-5-16,0 0-1 16,0 0 2-16,0 0 4 15,0 0 0-15,0-1 8 16,0 1 16-16,0 0 8 15,0 0 0-15,0 0-12 16,-1 0-17-16,0 1-12 16,-9 0-2-16,-13 4-6 15,-29 11-2-15,29-7-6 16,1 2-1-16,2-3 0 16,0 2-2-16,9-5 2 15,-2 1-1-15,2 0 0 16,2-4-2-16,3 3 0 15,3-2-2-15,3 3 0 16,3 0 0-16,3-1 0 16,3 2 0-16,2-1 0 0,-1 1 1 15,1-2-1-15,3 1 2 16,5-1 0-16,-1-2 0 16,-1-2 1-16,-2 0 0 15,-2 2 1-15,0-2 0 16,0 1-1-16,-3-1 0 15,0-4 0-15,0 2 0 16,-2 1 0-16,0 1-1 16,-5 1 1-16,-2 4 0 0,-3 0 1 15,1-5 1-15,0 0 0 16,-4 13-1-16,-10 8 1 16,-29 25-1-16,24-27 0 15,-1-1-1-15,2 1 1 16,0 1 0-16,2-3 1 15,1-3-1-15,2-2 0 16,-1-1 0-16,5-2 0 16,1 1-1-16,3-4-1 15,0 4 0-15,-4-4 0 16,3 3 0-16,0-3 0 16,4 0 0-16,4 1 0 15,2 0-1-15,3 0 1 16,-4 0-1-16,4 1 1 15,0-4-1-15,0 0 1 0,3 1 0 16,5-2 0-16,6-1 2 16,4-1 1-16,4-1-1 15,-2 0 2-15,1-1-1 16,-3 1 1-16,1 3-1 16,-5-3 1-16,0 1 0 15,-4-4-1-15,0 0 1 16,-2 0 0-16,-2-3 0 0,-1-1 0 15,1 1-1-15,-1 1-1 16,-1-1 4-16,0 6-69 16,-5 0-75-16,-2 1-455 15,5 7 391-15</inkml:trace>
  <inkml:trace contextRef="#ctx0" brushRef="#br0" timeOffset="46718.925">17806 10612 1047 0,'0'-1'517'0,"0"-3"-191"0,-4 7-157 16,3-3-45-16,0 0-58 16,0 0-16-16,-3 4-4 15,-1 15-1-15,-36 27-8 16,24-28-6-16,-5 5-6 15,0-3-2-15,-2 0-6 16,-1 0-2-16,2-4-5 16,2-1-3-16,4-4-1 15,5-2-2-15,3-4 6 16,0-3-23-16,6 1-94 16,1-3-77-16,2-1 102 15</inkml:trace>
  <inkml:trace contextRef="#ctx0" brushRef="#br0" timeOffset="47553.842">17670 10604 1008 0,'-11'12'454'15,"1"6"-228"-15,0-3-38 16,4 3-80-16,-2 0-21 0,6-1-19 16,2 0-4-16,2-2-16 15,4 1-8-15,3-1-13 16,2 0-5-16,3-1-8 16,3-3-2-16,5-3-4 15,2-1-2-15,4-2 1 16,4-1-1-16,-5-4 1 15,5-4 1-15,-10-3-1 16,-1-4 1-16,2 1-1 16,-11-2-2-16,5-1-2 15,-3-4 0-15,-6 0-1 16,3 1 0-16,0 3 1 16,-3 2 0-16,-3 10 2 15,0-1-4-15,-7 5 0 16,0-3-1-16,1 0-2 15,-3 9 3-15,-7 16 3 16,-11 30 1-16,7-24 2 0,6 3 1 16,-2 1-2-16,2 1 0 15,3-1-2-15,-2 0-1 16,-1-2 0-16,1-2 0 16,-4-8 0-16,4-3 1 15,5-7 0-15,-3-3 1 0,6-5 5 16,3-4 1-16,-3-7 1 15,-1 5-2-15,2-5-5 16,0-24-2-16,13-39-3 16,1 24-5-16,-3-9-7 15,8 1-2-15,2 3 2 16,-6 4 4-16,5 5 7 16,3 4 1-16,0 3 0 15,2 3 0-15,5 12 1 16,-1 4 0-16,-4 14 1 15,1 3 0-15,-5 12-1 16,0 11 1-16,-7 4 1 16,-3 4 1-16,-7 2 2 15,-6-5-1-15,-6-1 0 16,-4 1 0-16,-5-7 1 16,-1 2 0-16,-6-7 3 0,-1-1 1 15,-8-11 2-15,-2-2-1 16,1-8-1-16,-2-2-1 15,9-7-3-15,2-3-2 16,7 1 1-16,4 0-12 16,1 3-79-16,6 1-35 15,6 11 64-15</inkml:trace>
  <inkml:trace contextRef="#ctx0" brushRef="#br0" timeOffset="48657.604">18737 10461 596 0,'44'-18'344'0,"-42"15"-49"15,3-1-34-15,-3-1-64 16,1 2-35-16,1 2-45 0,-4 0-18 15,0 1-35 1,0 0-9-16,0 0-12 0,0 0-3 16,-2 0 6-16,1 0 1 15,-4 10-4-15,-4 5 1 16,-20 26-10-16,14-26-6 16,4-4-11-16,-2-3-4 15,4-3-4-15,1-4 0 16,4-2 0-16,2-5-2 0,4-1-2 15,5-3-5-15,2-7-1 16,6 3-2-16,3 0-2 16,5 1 1-16,1 4 1 15,-1 0 0-15,3 6 1 16,-6 1 2-16,3 5 0 16,-7 3 0-16,-2 2-1 15,2 7-1-15,-5 2 0 16,0 6 1-16,-8 4 1 15,-3 4 0-15,-12 1 1 16,1 2 2-16,-4-1 0 16,-3-5 1-16,-1-2 0 15,-1-2 0-15,-10-5 0 16,-5-3 1-16,0-5 0 16,-4-3 0-16,7-5 1 15,4 1 0-15,5-7 0 0,6-2-1 16,5-6 0-16,3-3-2 15,7 0-2-15,2-4-1 16,3 1-4-16,7 2 0 16,2 1 0-16,1 6 1 15,3-1 0-15,-1 3 0 16,2 9-2-16,3 3 0 16,0 14 1-16,4 1 1 0,-4 4 1 15,-1 1 1-15,-2 0 1 16,-2-4 0-16,0 0 1 15,-3-5 0-15,2-2 37 16,-2-2-45-16,0-8 13 16</inkml:trace>
  <inkml:trace contextRef="#ctx0" brushRef="#br0" timeOffset="49967.22">16856 10995 362 0,'-1'-1'272'0,"0"0"57"15,0 0-53-15,0 0-69 16,0 0-34-16,0-1-55 16,-1 2-20-16,2 0-18 15,0 0 6-15,0 0 4 16,0 0-5-16,11 4-6 15,1 0-7-15,36 13-12 16,-34-12-2-16,1 1-10 16,5-2-3-16,0 0-10 15,8 0-5-15,7-2-9 16,4 0-3-16,4 1-4 16,0-2-3-16,3 2-3 0,3 1-2 15,2 0-1-15,0 2-1 16,-9 1 0-16,-4 0-1 15,-7 0 0-15,-1 0 0 16,2 0 0-16,-2-3 0 16,2-1-1-16,0-3 0 15,3 2 1-15,0-1 1 16,10 0 0-16,-1 0 0 16,2-1-1-16,-2 0-1 0,-8 1 0 15,-1 1 1-15,1-3 10 16,-2 1 5-16,5-3 5 15,0-1 0-15,-3 2-9 16,4 2-4-16,-1 5-4 16,1-1-2-16,0 4 1 15,-7-2 0-15,-6-1 1 16,-1-2 0-16,-1 0 2 16,4-1 0-16,6 1 4 15,1-3 0-15,6 0 2 16,1-4-1-16,7 0-2 15,0 0-1-15,2-5-3 16,-2 3-2-16,-7 1-1 16,-7-1-2-16,-3 6 0 15,3-2 1-15,-2 2-1 0,0 1 1 16,-4 1 0-16,-6 4 1 16,-5-4 2-16,-3 4 0 15,0-2 3-15,-3-1 0 16,1 6-1-16,-1-8-1 15,0 5-2-15,0-3 0 16,-4-2 0-16,2 7-1 16,-6-8 1-16,-3-1-1 0,0-1 1 15,-2 1 1-15,-1 0-18 16,0 0 4-16,0 0-57 16,-1 0 42-16</inkml:trace>
  <inkml:trace contextRef="#ctx0" brushRef="#br0" timeOffset="51205.117">17276 11367 380 0,'0'-1'273'0,"1"0"-3"16,5-3-76-16,3-1-25 15,2 1-45-15,28-11-12 16,-30 11-22-16,-1 2-10 16,-3 0-8-16,0 1-6 15,-1 1-5-15,0 2-3 16,-1-1-3-16,-3-1 5 16,0 0 8-16,-2 0 0 0,1 0 3 15,0 0-4-15,-9 1-16 16,-11 4-5-16,-38 8-20 15,29-7-7-15,2 2-8 16,-2-1-4-16,2-2-2 16,4 2-2-16,-1 1-2 15,5 0 0-15,5 2-1 16,1-1 0-16,6-2-1 16,1 2 0-16,4-2-1 15,3-1-2-15,4 1-1 16,3-3 1-16,4 1 0 15,3 1 1-15,5-3 0 16,3 0 0-16,-1 0 2 16,0 0 0-16,-1 1 1 15,0-1 0-15,0 0 1 0,-3 0 1 16,-4-2 0-16,-5-1 0 16,-6 2 2-16,-2-2 0 15,-4 1 1-15,3-1 0 16,0 0-3-16,0 0 1 15,-11 4-3-15,-5 4 1 16,-27 18-1-16,25-17 1 0,-1 2-1 16,1 4 1-16,-1 1-1 15,1-2 0-15,3 1 0 16,2-4 0-16,5 1 0 16,1 0 0-16,2-2 0 15,0 0 0-15,1-3-1 16,1 5 1-16,2 0 0 15,2 0-1-15,2 3 0 16,2-3 1-16,4-1 0 16,2 0 0-16,6-3 3 15,3 2 1-15,3-4 1 16,4-1 1-16,3-4 1 16,1-1-1-16,5-4 4 15,-1-4-1-15,4 1 1 16,0-2 1-16,-4 1-3 15,-14-1-2-15,0 2 0 0,-5 0-3 16,-8 0 0-16,11 2-1 16,-14 1 3-16,2 2-3 15,1 5-73-15,0 2-62 16,-3 4 79-16</inkml:trace>
  <inkml:trace contextRef="#ctx0" brushRef="#br0" timeOffset="51550.082">17927 11477 1278 0,'0'-7'613'15,"2"6"-249"-15,0 0-159 16,-3 1-38-16,0 0-85 16,0 0-27-16,-2 11-23 15,-4 10-2-15,-24 34-5 16,10-27-4-16,-16-2-7 16,-2 6-4-16,0-6-3 15,-3 0-1-15,7-2-2 16,0-5 0-16,7-3-1 15,0-5 0-15,7-7-38 0,4-2-30 16,9-5-86-16,5-1-54 16,3-10-174-16,5-2 237 15</inkml:trace>
  <inkml:trace contextRef="#ctx0" brushRef="#br0" timeOffset="52355.78">17700 11487 894 0,'0'-2'442'0,"-6"6"-161"16,-3 5-47-16,1 4-79 16,0 3-25-16,2 4-25 15,4 4-17-15,1-4-28 16,1 4-11-16,6-2-16 16,3-7-6-16,8 5-7 15,2-5-3-15,4 0-5 16,9 2-4-16,1-3-1 15,2-2-2-15,-1-4 0 16,-8-2 1-16,-2-7 4 16,-4-6 0-16,4-5 1 15,1-7-3-15,2-6-7 16,-2 0-1-16,-6-6-5 16,0-1 0-16,-6 3 2 0,0 2 1 15,-6 11 3-15,-3 6 0 16,-1 8-5-16,-3 2-1 15,-4 8 0-15,0 5 1 16,-4 7 4-16,2 7 0 16,-5 2 1-16,-2 0 1 15,-2 4-1-15,0 3 0 0,1 1 0 16,1 1 0-16,-4 0 0 16,5-1-1-16,2-1 1 15,-1-1 0-15,7-5 0 16,-7-4 1-16,4-10-1 15,1-2 1-15,4-6 0 16,-1-8 2-16,-1 0 1 16,2-5 0-16,1 4 0 15,1-7-9-15,1-22-52 16,4-44-27-16,4 32-27 16,3-4 6-16,4 2 47 15,8 2 27-15,1-4 27 16,2-1 3-16,3 1 3 15,-1-1 0-15,-1 6 0 0,0 5-1 16,0 13 3-16,-2 9 4 16,1 13 6-16,-1 5 5 15,-1 11 7-15,-6 7 1 16,-4 7 1-16,-2 4-1 16,-5 1-7-16,4 2-3 15,-8-7-3-15,-2 0-3 16,-5-5 1-16,-3-6 1 15,-4 0 4-15,-5-5 2 16,-15-9 4-16,-6-1-1 0,-4-6-1 16,-7-5-3-16,2-10-7 15,2 1-4-15,3-4-5 16,9 2-2-16,10 7-16 16,2 0-35-16,11 3 44 15,-4 3-11-15</inkml:trace>
  <inkml:trace contextRef="#ctx0" brushRef="#br0" timeOffset="53420.363">18656 11388 519 0,'-4'-2'326'15,"2"0"-19"-15,3-1-73 16,-1 1-88-16,0 1-36 16,0 0-41-16,0 0-1 15,9-2-2-15,1 0-1 0,-1-1 6 16,29-8-3-16,-29 12 2 16,2-1-2-16,9 0-7 15,0-3-4-15,7-2-15 16,1-3-6-16,-1 2-12 15,1 2-4-15,-6 2-8 16,4 5-3-16,-9 5-5 16,-4 2-1-16,-11 5 5 15,-4 1 2-15,-13 7 5 16,-7 0 1-16,0 3-5 16,0-1-1-16,4-4-4 15,6 0 0-15,-5-8 0 16,0-5 0-16,2-4-1 15,-1-3-1-15,9-2 1 16,4-4-2-16,9-6-3 0,4 0 0 16,6-2-3-16,-2 0 0 15,2 3 2-15,1 3 0 16,-2 6 0-16,5 3-1 16,-3 10 0-16,-1 3-1 15,2 7 1-15,-4 1-1 16,-5 4 2-16,-2 2 0 15,-7 1 1-15,0 5 0 16,-3-4 3-16,-8-4-1 0,-2 1 2 16,-5-6 1-16,-5-3 8 15,2 3 13-15,-12-6 15 16,-5-1 7-16,-4-9 10 16,1-3-7-16,5-4-8 15,5-6-4-15,5-6-17 16,5-4-6-16,6-3-10 15,4-2-6-15,6-1-12 16,5-3-21-16,8 1-44 16,1-1-57-16,4-1 83 15</inkml:trace>
  <inkml:trace contextRef="#ctx0" brushRef="#br0" timeOffset="61821.537">20227 10871 302 0,'0'-1'219'0,"0"0"33"15,0 0-43-15,0 0-57 16,0 0-18-16,0 0-31 16,0 0-10-16,0 0-10 15,0-1 0-15,0 1 5 16,0 0 1-16,0 0 3 15,0 0 2-15,0 0 1 16,0 0-2-16,0 0-9 16,-1 0-5-16,0 0-13 15,-1 0-9-15,1-1-16 16,0 1-8-16,0 0-13 16,0 0-5-16,0 0-9 15,0 1-2-15,0 0-2 16,0 0-1-16,0 0 0 15,-1 0-1-15,1 0 1 0,0 0 0 16,0 4 0-16,1 0 0 16,0-1 0-16,0-2 1 15,0-1-1-15,3 2 2 16,6 3 0-16,-4-3 1 16,3 0 0-16,0-1 0 15,1-1 0-15,0-1 1 16,-9 0 1-16,0 0 0 0,0 0 0 15,0 0 2-15,0 0-1 16,0-1 0-16,-2 1 2 16,1 0-3-16,0 0 1 15,0 0-2-15,0 0-3 16,-9-2 0-16,6 2-1 16,-4 0-1-16,1 1 0 15,4 0-1-15,0 0 0 16,1 0-1-16,1 0 2 15,-4 4-1-15,1 4-1 16,2-5 0-16,1 1-1 16,0 1 5-16,1-4-32 15,0 0-50-15,0-1-156 16,7 4 148-16</inkml:trace>
  <inkml:trace contextRef="#ctx0" brushRef="#br0" timeOffset="62523.451">20792 10563 712 0,'1'-6'362'0,"5"3"-85"16,0-3-39-16,2 4-39 16,-8-2-22-16,1 2-35 15,-4-1-13-15,2 3-29 0,1 0-18 16,-1 0-32-16,0 0-8 16,-5 17-6-16,-18 31-1 15,9-24-3-15,-2 2-2 16,0 0-4-16,-6 1-3 15,5-1-6-15,-4-3-5 16,1-3-4-16,5-3-1 16,0-8 0-16,4 3 0 0,6-7 2 15,-1-3 1-15,5-2-1 16,-1-6-1-16,3-1-5 16,0-8-3-16,4 6-3 15,4-2-2-15,-2 1 1 16,3 2-2-16,-1 1 2 15,0 1 2-15,2 5 0 16,-1 2 0-16,3 4 1 16,-2 4-1-16,5 2 0 15,1 1 1-15,3 1 0 16,1-3-1-16,0-1 1 16,6-4-1-16,-8-6 2 15,-2 0 0-15,1-6 2 16,-2-3-1-16,4-2-52 0,3-3-58 15,2-1-192-15,-3 2 186 16</inkml:trace>
  <inkml:trace contextRef="#ctx0" brushRef="#br0" timeOffset="62929.236">21160 10498 866 0,'-1'-6'561'15,"-5"0"17"-15,1 3-313 16,0 1-46-16,-2 5-106 15,-1 3-43-15,-2 8-45 16,-4 3-9-16,1 7-5 16,-3 2-1-16,2 9-3 15,2 5 0-15,-4-4-2 16,1 3 1-16,-2-7-2 16,0-3-1-16,4-1 0 15,1-3 0-15,2 0 0 16,2-4 0-16,0-2 1 0,0-7-1 15,2-6-1-15,1 0 4 16,1-5-34-16,4-1-32 16,1-3-141-16,-1 2-81 15,0 0 170-15</inkml:trace>
  <inkml:trace contextRef="#ctx0" brushRef="#br0" timeOffset="63671.186">21502 10485 904 0,'2'-2'489'15,"-2"0"-132"-15,0 4-116 16,-2-2-44-16,1 0-74 16,0 0-29-16,0 0-31 15,-12 14-5-15,-30 33-16 0,26-24-11 16,1 1-14-16,1 0-3 16,-1-4-6-16,1-4-1 15,7-3-1-15,1-2 0 16,3-6 0-16,6-3 3 15,-3-6 0-15,-1-5-1 16,8-4-5-16,3-4-3 16,7-6-10-16,9-1-14 0,3 1-17 15,-4 0-2-15,3 8 7 16,-5 4 12-16,-2 6 19 16,-2 3 2-16,-5 8 0 15,-2 2 1-15,-4 8 2 16,0 6 0-16,-5 4 5 15,-2 2 3-15,-6 5 6 16,-2-2 2-16,-6-3 3 16,-2 3-3-16,-2-2-4 15,-4-3-2-15,-1-1-3 16,-2-3 1-16,-6-6 0 16,-1-1-1-16,3-8 1 15,-3 0-3-15,6-6 0 16,4-2-1-16,-4-7-1 15,1-3 0-15,4-2-3 16,1 2-1-16,8 0-4 0,7 2-2 16,5 3-2-16,8 0 0 15,7 2 0-15,1 0 3 16,9 3 1-16,-3 1 1 16,2 4 2-16,1 4 0 15,0 4 1-15,-2 0 1 16,1 3 0-16,4 1 1 15,-7 0 1-15,6-3-1 0,-10-5 41 16,-2-2-35-16,-7-6-47 16,1 0 41-16</inkml:trace>
  <inkml:trace contextRef="#ctx0" brushRef="#br0" timeOffset="64939.19">21845 10875 492 0,'-1'0'268'16,"0"0"-42"-16,0 0-23 16,0 0-33-16,0 0-6 15,0 0-15-15,0 0-10 0,-1 0-19 16,1 0-12-16,0 0-27 16,0 0-6-16,0 0-8 15,0 0-5-15,0 0-8 16,0 2-10-16,0 0-16 15,0-1-7-15,-1 0-3 16,1-1 19-16,0 0 17 16,0 0 1-16,0 0-4 15,0-1-19-15,1 0-19 16,2-15-2-16,9-42-3 16,3 21-1-16,2-3-2 15,-3-7-1-15,3-2-1 16,2 4-1-16,-2 6 0 15,-2 6-2-15,-1 13 1 0,-7 3 0 16,-3 8 1-16,0 5-2 16,-1 5-5-16,-2 2-2 15,-1-3-1-15,0 0 2 16,-5 22 5-16,-6 33 0 16,10-24 1-16,2 2 0 15,1-1 0-15,3 0-1 16,4-9 1-16,2-4-1 15,2-7 1-15,1-6 0 0,2 0 1 16,-2-6 1-16,4-1 1 16,-1-5 1-16,5-5 1 15,2 0 0-15,5-9-1 16,-1-4 0-16,0-8 0 16,1-1 1-16,-6-3-2 15,-1 1 0-15,-10 3-1 16,4 5 0-16,-7 9-1 15,1 6 1-15,-3 9-3 16,-6 3-2-16,-6 6 1 16,-3 5 0-16,2 9 2 15,-3 3 2-15,4 11-1 16,-3 1 0-16,3 3 2 16,2 0-1-16,-5-3 0 15,1 1 0-15,3-1 0 0,3-1-1 16,-1-3 0-1,1-1 0-15,-2-4 0 0,-6-2 1 16,2-6 1-16,-4-3 4 16,-1-4-4-16,-1-3-44 15,0-5 81-15,4 0-41 16</inkml:trace>
  <inkml:trace contextRef="#ctx0" brushRef="#br0" timeOffset="66213.406">20141 11072 211 0,'-6'0'191'0,"1"0"46"0,0-1-32 15,0 1-55-15,2 3-20 16,2 6-10-16,0-4-3 16,1 5-6-16,0-5 1 15,1 0-2-15,2 0-2 16,0-4-3-16,1 6-2 0,1 1-8 15,2-6-4-15,1 1-6 16,2-2-6-16,0-1-14 16,5 6-4-16,7-3-12 15,1-1-5-15,3 0-7 16,7-1-4-16,1 2-5 16,4-1-2-16,13-2 0 15,1 2-1-15,10-1-1 16,4 0-2-16,3 1-4 15,-5-2-3-15,-2 3-4 16,-5 1-3-16,-7 1-3 16,6 3-1-16,-4-2-1 15,0 0 0-15,7 1 0 16,0-3 0-16,4-4 1 16,5 1 3-16,7-6 14 0,4-1 7 15,14 2 6-15,-5-5 1 16,-15 6-11-16,-2 0-4 15,-6-3-3-15,-1 1-2 16,0-3-2-16,-1 2-2 16,-7 2-2-16,-3 0-1 15,-5 3-1-15,-5-4 1 16,-11 4-1-16,-5 0 0 0,-15-3 2 16,7 1-2-16,-7 3-1 15,-2 4 0 1,7 0-2-16,-8 2-1 0,-1-3 0 15,-1-3-1-15,-2 4 0 16,-2-4 1-16,-1 1 2 16,-2-1 1-16,0-1 2 15,0 0-3-15,0 0-39 16,0-3-20-16,-2-18-114 16,-9-33 104-16</inkml:trace>
  <inkml:trace contextRef="#ctx0" brushRef="#br0" timeOffset="67801.744">20406 11658 564 0,'-34'-15'381'0,"28"10"29"16,6 0-81-16,-4 3-71 16,1 2-37-16,3 0-55 15,-1 0-26-15,0 0-53 16,0 0-26-16,0 0-35 15,0 0-9-15,0 0-7 16,0 4 0-16,-1 8 1 16,0 1-1-16,-5 27 2 15,2-30-1-15,3 0-1 16,1-2 0-16,4-5-1 16,-3-2 1-16,0-1 13 15,-1-1 4-15,0 0 1 16,0 0-2-16,1-6-14 15,1-8-4-15,10-29-5 0,-3 28-1 16,-1 4-1-16,0 3-1 16,-7 7 1-16,2-1-1 15,-2 2-4-15,-1 1 1 16,0 0 0-16,0 0 2 16,0 3 1-16,-2 5 0 15,1 1 1-15,-1 1-1 16,-8 22 1-16,10-25-1 0,1-2 0 15,-2-4 4 1,1 2-37-16,1-3-51 0,0-1-152 16,0 0-9-16,0 0 130 15</inkml:trace>
  <inkml:trace contextRef="#ctx0" brushRef="#br0" timeOffset="68601.313">20946 11407 905 0,'-1'-1'462'0,"0"0"-169"16,0 0-92-16,0-1-45 15,0 1-65-15,-3-1-23 16,0 0-18-16,-5 1-3 16,7 1 6-16,-9 5 2 0,1 3-7 15,-25 37-4-15,24-31-17 16,5 1-6-16,-1-4-8 15,2-3-3-15,0-2-2 16,4-4 2-16,0-2 1 16,1-1-1-16,0 0-3 15,0-1-4-15,0 1-6 16,6-11-1-16,-3-2-2 16,37-28-2-16,-14 28-3 15,-6 1 0-15,2 5 2 16,2 4 3-16,-5 4 4 15,0 6 0-15,-6 8-1 16,-2 2-1-16,-7 12 2 16,-3 1 2-16,-4 4 3 15,-5 3 5-15,-6-6 10 0,-2 0 3 16,-4-3 5 0,0-3-1-16,-1-1-5 0,-2-7-3 15,-3 1-3-15,0-5-2 16,3-8-1-16,3 1-2 15,3-6-1-15,-4-4 0 16,-2-7-2-16,4-5-1 16,7-5-5-16,7-2-2 15,8 5-5-15,5-1-2 0,6 8 1 16,3 2 2-16,2 6 0 16,-3 3 0-16,-7 2 1 15,0 7 0-15,0 10 3 16,-2-1 0-16,6 8 2 15,-5-2 1-15,0-4 0 16,0 2 1-16,1-4-2 16,4-4 1-16,-2-3 0 15,1-4 0-15,-1-5 2 16,1-1 3-16,3-6-13 16,1-2-48-16,6-5-95 15,2-1 92-15</inkml:trace>
  <inkml:trace contextRef="#ctx0" brushRef="#br0" timeOffset="68965.012">21414 11382 1075 0,'-10'-6'554'0,"0"4"-144"16,5 2-124-16,-9 3-116 16,2 3-52-16,7 7-63 15,-6 4-14-15,5 6-12 16,1 4-3-16,-2 5-4 15,4 4-1-15,2 3-2 16,-1-3-3-16,-6-6-4 16,3-1-3-16,-5-6-2 15,3 1 1-15,3-1-2 16,-9-3 9-16,7 0-23 16,-6-6-82-16,2-4 67 15</inkml:trace>
  <inkml:trace contextRef="#ctx0" brushRef="#br0" timeOffset="70219.03">21659 11733 389 0,'0'-1'214'16,"0"0"-50"-16,3 1-15 0,1 0-37 16,2 1 0-16,-6-1 13 15,0 0 5-15,0 0 6 16,0 0-3-16,0 0-13 16,2 4-11-16,1 2-24 15,-1-1-9-15,-1-1-16 16,0-1-5-16,-1-2 6 15,0-1 15-15,0 0 16 16,0 0-2-16,0 0-19 16,0 0-17-16,0-1-19 15,0 0-1-15,2-8-2 16,3-14-5-16,8-32-8 16,-13 20-7-16,12-5-6 15,2-4-3-15,-3-1-2 16,4 3-1-16,-6 12 0 15,-2 2 1-15,5 12 0 16,-7 5 1-16,1 6-6 0,-2 3-4 16,-6 7 0-16,3 6 0 15,-2 6 7-15,-1 6 1 16,-4 4 2-16,3 3 0 16,1 1-1-16,2-2 0 15,7-2 0-15,-5-6-1 16,8-5 1-16,-5-5 0 15,7-3 0-15,0-7 1 0,3-3 1 16,5 0-1-16,0-10 1 16,3 3-1-16,4-6 0 15,0-6 1-15,-2 0 0 16,0-6 2-16,-5-2-1 16,0 1 0-16,-4-1 1 15,-2 3 0-15,-5 4 1 16,0 0 0-16,-5 7-1 15,-2 5-1-15,-4 5-4 16,-3 5-3-16,0 5-1 16,-2 1-1-16,-1 5 2 15,1 2 1-15,1 5 0 16,-1 1 0-16,-1 8 1 16,1 3 0-16,0 4 1 15,1-1 0-15,1-2 0 0,-1-2 0 16,2-5 1-16,-2-1-1 15,1 3 1-15,-1-3 0 16,0-6 0-16,-1 2 0 16,0-5 0-16,-2-2 0 15,5 0-1-15,-2-3 17 16,5-4-39-16,-2-4-28 16,4-3 308-16,-1 1-224 0</inkml:trace>
  <inkml:trace contextRef="#ctx0" brushRef="#br0" timeOffset="70852.289">22784 10992 810 0,'-4'0'440'16,"4"-1"-133"-16,0-3-87 16,0 3-45-16,0 0-50 15,0 0-8-15,21-2-16 16,32-4-1-16,-25 7-12 0,5 1-11 15,1 0-15-15,0 2-13 16,-2 0-18-16,-3-2-6 16,-2 2-12-16,-4-3-4 15,-5 0-1-15,-3 0-1 16,-9-1 11-16,-3 0-18 16,-4-1-93-16,0 1-59 15,0 0 80-15</inkml:trace>
  <inkml:trace contextRef="#ctx0" brushRef="#br0" timeOffset="71195.809">22750 11165 1077 0,'-2'-2'487'0,"2"2"-239"15,-3-5-16-15,3 5-80 16,0-1-16-16,0 1-24 16,1 0-4-16,11 2-5 0,3 2-5 15,32 11-10-15,-25-12-7 16,4-5-21-16,1 1-11 15,5-2-18-15,-2-3-8 16,-1 1-10-16,-2 0-4 16,-6-3-2-16,-1-1 8 15,-6 2-26-15,-3-2-22 16,-7 2 23-16</inkml:trace>
  <inkml:trace contextRef="#ctx0" brushRef="#br0" timeOffset="73188.902">23770 10742 760 0,'0'-11'400'0,"5"6"-109"16,-4-1-29-16,0 6-63 15,-1 1-28-15,0-1-35 16,0 0-20-16,-1 0-40 16,0 0-22-16,0 0-27 15,-1 0-8-15,1 0-6 16,-5 10-2-16,3 4-3 16,-37 27-1-16,34-28-2 15,-3-1 0-15,-2-4-1 16,8-2 0-16,0-2 0 15,1-2 4-15,5-3 4 0,-3 0 1 16,0 0-2-16,0-1-4 16,0 1-5-16,15-9-2 15,23-20 0-15,-17 22-1 16,-6-2 0-16,-1 0 1 16,9 7-1-16,-3-3 1 15,1 8-1-15,-1 0 0 16,-5 7-1-16,2 7 0 15,-6 3 0-15,-4 5 0 0,-7 4 2 16,-5 3 1-16,-11 4 4 16,-2 3 2-16,-10 1 0 15,-1 1 2-15,1 1-2 16,0-6 1-16,1-5 1 16,-4-8-1-16,-11-9 0 15,-2-3-1-15,-3-8 0 16,5-2 0-16,8-2 0 15,4-6 2-15,9-6-1 16,3-5-2-16,9-4-3 16,6 1-3-16,7 0-6 15,6 3 0-15,5 3 0 16,4-1 0-16,5 9 3 16,3 5 1-16,6 8 2 15,2 6 2-15,-1 9 0 0,-1 0 1 16,-8 6-1-16,-3-1 0 15,-5-4 1-15,1 4-1 16,-5-8 1-16,0 2 0 16,-1-9 24-16,-3-4 9 15,5-6 40-15,4 0-42 16</inkml:trace>
  <inkml:trace contextRef="#ctx0" brushRef="#br0" timeOffset="77539.587">25448 10708 574 0,'1'-3'312'0,"0"-2"-58"15,0 2-36-15,-1 1-61 16,0 1-24-16,0 0-38 15,0 0-11-15,0 0-24 16,0 0-9-16,0-1-19 16,0 1-4-16,0 0 5 15,0 0 5-15,0 1 7 16,0 0 2-16,0 0-3 16,0 13-5-16,-3 0-8 15,-11 30-4-15,1-25-10 0,-2-2-3 16,-3 6-5-1,-3 1-2-15,-3 1-2 0,1 0 0 16,-1 4-2-16,1-1-1 16,5 1-1-16,1 3 0 15,6-6-1-15,3 0 1 16,-3-5-1-16,11-1 0 16,3-4-1-16,0-2 0 15,6-4 0-15,-3 1 0 16,-1-1 1-16,9 2 0 0,-1 0 0 15,0-4 0-15,3-4 0 16,0-4 4-16,4-6 7 16,4-8 3-16,5-9 2 15,-1-4-2-15,0-5-5 16,-1-1-3-16,-6 7 0 16,-6 4 0-16,-6 6 6 15,-8 5 4-15,-6 7 5 16,-3 1-2-16,-7 4-4 15,-1 4-6-15,-1 1-6 16,-2 2-1-16,4 3-1 16,0 1-1-16,4 1 0 15,2 0 0-15,0 2 0 16,2 0 0-16,5 3-1 16,-1 0 1-16,4 3-1 15,3-4 1-15,2 0-1 0,3 2 1 16,-2-8 0-16,3 0-1 15,0-2 6-15,-1-8-25 16,2 1-94-16,-1-1-80 16,1-6 108-16</inkml:trace>
  <inkml:trace contextRef="#ctx0" brushRef="#br0" timeOffset="77883.607">25756 11036 1101 0,'-8'7'499'0,"4"0"-240"15,-3-3-32-15,6 3-72 16,-1-1-34-16,1 5-38 0,-4 0-12 16,-2-2-18-16,-2 0-10 15,0-5-14-15,11 5-4 16,-2-1-11-16,2-2-3 16,-3-5-1-16,-3-1 1 15,3-1 0-15,0 0-22 16,0 0-117-16,0 0-64 15,1 0 105-15</inkml:trace>
  <inkml:trace contextRef="#ctx0" brushRef="#br0" timeOffset="79109.292">26131 10641 520 0,'-1'9'290'0,"-1"4"-59"16,-1-2-32-16,3 0-62 16,-6-4-21-16,6 1-27 15,0 5-3-15,-1-1-3 16,3 5 3-16,-7-3 9 16,-3-1 1-16,-5 4-9 15,1 5-7-15,-4 1-17 16,-6 2-12-16,-1 3-20 15,-1 2-9-15,4 0-10 16,3-2-3-16,6 2-5 16,3-6 0-16,0-1-1 0,4 0 0 15,4-7-2-15,3 3-1 16,7-3 0-16,2-2 0 16,5-3 0-16,2-1 0 15,7-3 2-15,2-3 1 16,-3-2 1-16,3-2 1 15,-7-4 3-15,-1-3 2 16,1-5 2-16,-8-5 0 0,3-4-3 16,1-2 0-16,-8-1 0 15,2 4 0-15,-7-1 1 16,-3 5 1-16,-5 3-2 16,-5 3-1-16,-5 8-5 15,1 2-3-15,2 7 0 16,3 4-2-16,-1 3 1 15,5 1 0-15,1 0-1 16,0 1 2-16,2-1-1 16,-2 0 0-16,3 2 0 15,4 1-1-15,4-3 1 16,-1-5 0-16,-3-4 1 16,1 3 10-16,4-1-89 15,-3-3-76-15,6-2 98 16</inkml:trace>
  <inkml:trace contextRef="#ctx0" brushRef="#br0" timeOffset="80000.176">26682 10639 521 0,'0'-1'282'0,"0"1"-49"15,0 1-31-15,0-1-23 16,-1-1-9-16,0 0-12 15,0 1-15-15,0 0-18 16,0 0-2-16,-1 0-8 16,1 0-5-16,0 0-15 15,-5 10-9-15,-2-5-18 16,-2 6-9-16,-41 26-19 16,24-32-8-16,1 1-12 15,-6-1-5-15,6-4-5 0,3 2-2 16,5-2-2-16,4 3-2 15,6-4-2-15,1 1-1 16,4 3-1-16,-1-4 0 16,2 4-2-16,1-4 0 15,0 0 0-15,0 0 1 16,0 0 1-16,0 0 0 16,-1 9 1-16,-1 0 0 0,1 1 1 15,-7 26-1-15,7-26 1 16,-4-3-1-16,-1 3 0 15,2-2 0-15,-1-3 0 16,3 4 1-16,-1-4-2 16,2-1 0-16,1-2 0 15,0-1-2-15,1-1 0 16,0-1 0-16,0 0 2 16,0 0 0-16,4 0 1 15,9-5-1-15,5-2-1 16,32-14-1-16,-26 16 0 15,5 3 0-15,-4 1 1 16,2 4 0-16,-1 1 1 16,-6-1 0-16,-1 5 0 0,2 0 0 15,-10-1 0-15,-2 4 0 16,1 2 0-16,-10 1 1 16,3 6 0-16,-2-1 0 15,-5 4 1-15,0 4 1 16,-2 4-1-16,-3 0 1 15,-6 0 0-15,-4-2 1 16,-8-7 22-16,-3-3 7 16,-5-10 12-16,0-5 5 0,0-5-11 15,4-3-3-15,8-3-10 16,4 1-4-16,3-3-12 16,4 2-5-16,6-3-1 15,0 0-8-15,6 5-14 16,3-1-42-16,7 2 37 15</inkml:trace>
  <inkml:trace contextRef="#ctx0" brushRef="#br0" timeOffset="80867.537">25054 11338 629 0,'1'-5'321'0,"0"1"-87"0,0 0-37 16,0 0-48-16,-1 2-13 15,0 1-20-15,1 0-8 16,2-2-19-16,-3 2-3 16,0 0-6-16,4-2-1 15,-2 2-4-15,9-1-6 16,2 1-14-16,28 4-5 16,-26 1-8-16,3 0-5 0,0-2-3 15,3 1 0-15,9 1 3 16,6-3 2-16,11-1 0 15,5 0 0-15,17-2-1 16,6-3-2-16,10 1-5 16,8-4-3-16,16 2 4 15,10-1 0-15,12 2-2 16,3-3-2-16,-6 2-17 16,-1-1-2-16,-9-3-2 15,-3 0 0-15,-12-1 0 16,-9 0-1-16,-14 1-1 15,-10 5 0-15,-23 3-1 16,-14 0-1-16,-20 6-2 16,-10-1 0-16,-8 4 4 15,-1 0 0-15,2 3 2 16,-2 0-1-16,1-3-1 0,-3-4 0 16,-2-3-33-16,3-2-23 15,2-6-117-15,2-3 288 16,-10-6-120-16</inkml:trace>
  <inkml:trace contextRef="#ctx0" brushRef="#br0" timeOffset="82538.903">25273 11571 274 0,'-2'0'207'0,"0"0"8"0,1 0-25 16,0 0-7-16,0 0-15 15,0 0-14-15,0 0-24 16,-6 0-11-16,0 0-24 16,6 0-10-16,0 0-6 15,-1 0-7-15,1 0-11 16,0 0-3-16,0 0-13 15,0 0-8-15,0 0-12 16,0 0-4-16,0 0-5 16,0 0 5-16,0 0 6 15,1 0 1-15,6 4-2 16,20 7-6-16,28 1-7 16,-24-12-3-16,-2 5-3 15,-1-3-2-15,-1 2-1 16,-3-1 0-16,-5 5-1 15,-2-1 1-15,-8 5 0 0,-3 1 2 16,-6-2 7-16,-7 2 3 16,-8-2 3-16,-4 1-2 15,-6-1-5-15,-3 1-1 16,1-4-3-16,0-1-1 16,4-3-1-16,2-4 0 15,8-4 1-15,4 0 0 16,6 0-4-16,4-1-3 15,1 0-7-15,5-2-1 16,9 4 0-16,0 3 3 0,4 1 2 16,0 5 1-16,1 0 0 15,1 1 0-15,-1 4 1 16,0 1 0-16,-3 3 0 16,0 0 1-16,-6 3 0 15,-2-1 0-15,-6 2 2 16,-3 1 0-16,-2-1 1 15,-6 3 1-15,-4 0 0 16,-4 0 0-16,-5-2 2 16,-1-2 0-16,-4-2 2 15,-1-5 2-15,-4-8 3 16,5-2 5-16,1-5 2 16,4-5 0-16,4-4-4 15,0-6-3-15,3-4-7 0,-1-1-1 16,12-1-4-16,1 2-6 15,2 4-36-15,0 2-42 16,-1 6-127-16,1 2-118 16,16 8 203-16</inkml:trace>
  <inkml:trace contextRef="#ctx0" brushRef="#br0" timeOffset="82943.413">25784 11832 923 0,'-2'-4'512'15,"0"0"-108"-15,-7-1-206 0,0 0-26 16,-3 2-75-16,-25 4-15 16,29 10-15-16,-3 1-4 15,7 3-3-15,-2 2-4 16,-3 0-10-16,4 0-9 15,3-3-14-15,0-3-7 16,4-5-7-16,3 0-3 0,-2-3 11 16,0-5-11-16,-1-5-68 15,-2 6-62-15,0-3 69 16</inkml:trace>
  <inkml:trace contextRef="#ctx0" brushRef="#br0" timeOffset="83712.701">26011 11527 752 0,'-34'5'412'0,"28"-5"-122"15,6 0-99-15,-1 0-43 16,1 0-73-16,0 0-15 15,0 0-8-15,18 1 7 16,35 6 18-16,-24 1 6 0,2-2 2 16,3 3-1-16,-7-3-17 15,0-2-11-15,-4 4-23 16,-5-4-10-16,-2 5-9 16,-8 0-1-16,-2 1 4 15,-6 0 1-15,-8-2 1 16,-2 2-2-16,-9 0-2 15,4 3-3-15,-5 0-4 16,0-1 0-16,3-3-3 16,-4-3-1-16,8-3-1 15,1-1 1-15,1-2-2 16,8 0 1-16,-1-3-4 16,8 2-1-16,-4 0-2 15,0-1-2-15,16 2 2 0,25 0 1 16,-26 3 1-16,1 1 1 15,8 7 1-15,4 2 0 16,-2 5-1-16,-6-1 1 16,-5 3 0-16,-6 2 1 15,-6 0 0-15,-1 1 0 16,-7-1 2-16,-2-1 0 16,-6 2 0-16,-3-1 1 0,0 2 0 15,-1-2 1-15,-2-5 2 16,-1-2-1-16,3-7 4 15,0-1-1-15,3-4 0 16,1-3 0-16,-2-8-2 16,0-4 0-16,-7-8 0 15,3-3-7-15,-5-5-41 16,1 1-48-16,8 3-92 16,-2 1 105-16</inkml:trace>
  <inkml:trace contextRef="#ctx0" brushRef="#br0" timeOffset="84615.876">26513 11510 697 0,'0'2'355'0,"5"-1"-94"16,-6-1-34-16,1-1-32 16,0 1-12-16,0 0-22 15,0 0-12-15,0 0-25 16,1 0-15-16,5 2-19 15,1 1-9-15,4 3-17 0,28 20-7 16,-22-18-9-16,2-2-8 16,6 1-13-16,1 0-6 15,-1-4-9-15,2 6-3 16,-6-4-4-16,0 4-1 16,-7-2-1-16,-5-1 0 15,-5 1 2-15,-4-3 1 16,-3 4 0-16,-4 1 1 15,-6 1-2-15,-2 0 0 16,-6-1-1-16,0 0 0 0,4 2-2 16,-3 0 1-16,4-5 0 15,-6 0-1-15,9-6-1 16,5 2 1-16,1-2-1 16,7 0 0-16,2-1-3 15,-2 0-2-15,0-1-1 16,0 1-2-16,1 0 4 15,13 0 1-15,6 3 0 16,21 5 0-16,-17 0 2 16,-2 2-1-16,-3 3 1 15,-2 4 0-15,-2 2 0 16,-4 0 0-16,-3 6 1 16,-2 2-1-16,-5 3 1 15,-2 1-1-15,-5-1 2 0,-4-1 0 16,-2 0 1-16,-2-5 1 15,-3-1 0-15,-3-5 1 16,2-4 4-16,-2-1 1 16,2-4 5-16,2-6 0 15,-7-7 0-15,6-2-3 16,-7-11-5-16,-3-7 15 0,-2-9-43 16,-6-5-21-16,9 5-127 15,4 5 79-15,9 10 37 16</inkml:trace>
  <inkml:trace contextRef="#ctx0" brushRef="#br0" timeOffset="85314.929">27651 11032 925 0,'3'2'425'16,"-3"-2"-182"-16,0 0-25 15,-1-1-63-15,1 0-16 16,0 1-32-16,0 0-8 16,13 2-8-16,9 3-10 15,32 3-8-15,-25-6-7 16,2-1-18-16,1 0-7 0,0 2-17 15,-2-1-6-15,-4-2-9 16,0 3-1-16,-9-3-12 16,-6 0-36-16,-3 0-116 15,-8-5-60-15,-5 0 120 16</inkml:trace>
  <inkml:trace contextRef="#ctx0" brushRef="#br0" timeOffset="85629.533">27647 11227 754 0,'-2'1'451'16,"2"-1"-54"-16,0 0-184 0,0 0-25 15,0-1-59-15,0 0-15 16,8 0 10-16,14 0 5 16,34 0-12-16,-25-2-10 15,4-1-32-15,-3 4-17 16,-4-2-27-16,-4 2-10 16,-2 0-12-16,-2-1-2 0,-5 0 5 15,-4 0-10-15,0-1-90 16,0-1 101-16,-9 3-38 15</inkml:trace>
  <inkml:trace contextRef="#ctx0" brushRef="#br0" timeOffset="86593.895">28704 10843 614 0,'1'-31'451'15,"-1"29"28"-15,0 0-226 16,-4 2-55-16,3 0-88 16,0 0-31-16,0 0-3 15,-2 4 3-15,-5 10-15 16,-16 29-4-16,9-25-17 15,0 1-6-15,-4 0-13 16,4 2-6-16,8-2-6 16,-3-1-2-16,7-5-2 0,-8-5-1 15,2-7 6-15,8-1 1 16,-2-10-3-16,9-1-1 16,8-6-11-16,-3-3-5 15,17 0-2-15,0 2-2 16,6 4-3-16,2 1 1 15,-3 8 2-15,1 2 2 0,-5 8 3 16,-4 5-1 0,-6 5 0-16,-2 7 1 0,-7 7 3 15,-6 3 1-15,-6 10 4 16,-8-1 2-16,-9-1 6 16,2-1 1-16,-13-2 1 15,-3-5-1-15,-5-4-3 16,-5-2-1-16,4-8 0 15,2-3 1-15,5-7-1 16,1-7-1-16,6-3 2 16,-7-9-1-16,9-8 0 15,3-3-5-15,5-6-20 16,14 0-6-16,5 3-7 16,7 3 1-16,4 9 16 15,1 5 1-15,5 7 2 0,1 6 2 16,-6 4 5-16,3 6 8 15,3 7 16 1,-3-3 5-16,12 3 10 0,4-2-1 16,0-4-9-16,7-3-3 15,-3-4-10-15,-1-1-1 16,-9-8 10-16,1-1-25 16,-10-6 191-16,-4 2-141 15</inkml:trace>
  <inkml:trace contextRef="#ctx0" brushRef="#br0" timeOffset="110041.851">17460 12680 529 0,'27'-29'306'15,"-26"25"-59"-15,0 4-71 16,0 2-27-16,-2-2-25 15,0 0-5-15,0 0-19 16,0 0-8-16,0 0-12 0,0-2-6 16,0 2 1-16,-1 0 4 15,1 0-3-15,0 0-2 16,0 0-19-16,0 0-9 16,0 0-16-16,0 0-5 15,0 0 1-15,-1 5 0 16,-9 6 2-16,-30 30-2 15,28-22-7-15,-1 3-4 16,-5 5-6-16,-4 3-3 0,-3 5-2 16,-4 0-1-16,6-3-1 15,7 1-2-15,1-4 1 16,5-3-1-16,6 2 1 16,-1-3-1-16,8-3 0 15,0-1-1-15,2-3 0 16,3-1 1-16,0-2 4 15,1-1-7-15,0-6-61 16,-1-2-62-16,4-6-387 16,6-1 343-16</inkml:trace>
  <inkml:trace contextRef="#ctx0" brushRef="#br0" timeOffset="110940.804">17808 12720 639 0,'0'-2'408'15,"2"-1"-31"-15,1 3-165 16,-3 0-46-16,0 0-67 15,0 0-11-15,0 0 0 16,0 0 4-16,0 0-3 16,0 0-6-16,-1 0-20 15,-2 10-9-15,-4 3-10 16,-20 27-6-16,14-25-15 0,1-1-6 16,1-2-7-16,0-1-1 15,5-4-1-15,1-4 2 16,3-3 3-16,1-3 1 15,1 2-5-15,0 0-4 16,0 0-5-16,7-16-4 16,28-27-1-16,-16 30 0 15,6 1-2-15,4 3 0 16,-5 2-1-16,5 3 1 0,-8 6 0 16,-6 3 0-16,-2 5 4 15,-8 1 1-15,-2 4 2 16,5 5 1-16,-6 5 1 15,1 3 1-15,-2 6 0 16,-4-2 0-16,-6 2 0 16,-6-4 1-16,-7 1 0 15,-1-5 1-15,-9-5 0 16,1 3 0-16,-7-6 1 16,1 1-2-16,5-4 1 15,3-6 0-15,4-5 3 16,2-1 1-16,6-11 0 15,3-4-2-15,6-5-4 16,5-4-3-16,4 3-4 0,3 6-1 16,5-2-2-16,1 4-1 15,0 5-2-15,0 0-2 16,2 11 0-16,2 3 0 16,4 1 6-16,1 4 2 15,4-1 3-15,0 1 0 16,5 3 0-16,-2 1 1 15,4-3 0-15,-4-1 1 16,-2-6 2-16,-2-1 1 16,-8-5 1-16,1-1-32 0,-3-2-106 15,2-4-96-15,6-2 130 16</inkml:trace>
  <inkml:trace contextRef="#ctx0" brushRef="#br0" timeOffset="111494.576">18261 12604 883 0,'0'-1'460'0,"1"-1"-128"16,0 1-101-16,-1 1-81 15,0 0-32-15,8 3-29 16,12 6 1-16,30 24-22 16,-29-11-10-16,2 3-12 15,-1 4-7-15,-8 4-10 16,2 2-1-16,-6 4-1 15,-4 2-1-15,1 5-6 16,-3-4-2-16,-9-2-5 16,-1-3 0-16,-6-9-1 15,-1 3 2-15,-5-7 1 16,6-1-1-16,-7-9 3 16,-1-4-1-16,1-6 7 0,-2-4-14 15,0-2-69-15,6-1-15 16,2 2 32-16</inkml:trace>
  <inkml:trace contextRef="#ctx0" brushRef="#br0" timeOffset="113640.877">18897 12287 617 0,'28'-14'362'0,"-27"13"-74"15,-2 0-94-15,1 0-36 16,0 1-43-16,0-1-12 16,0 1-17-16,0 0-8 15,0-2-22-15,0 2-6 16,0 0-2-16,0 0 5 0,0 0 7 16,0 0 1-16,-1 0-10 15,-2 9-10-15,-2 0-11 16,-3 2-3-16,-18 31-6 15,18-28-1-15,3 2-3 16,-5 1 1-16,-11-4 3 16,0 1 0-16,2-4-1 15,-1 2-3-15,6-3-6 16,2 1-2-16,0-7-2 16,4 0-1-16,4-2 3 15,-2-3-5-15,6 1-38 16,-1 0-54-16,0 0-145 15,1 0-113-15,0 0 208 16</inkml:trace>
  <inkml:trace contextRef="#ctx0" brushRef="#br0" timeOffset="113967.643">18736 12288 866 0,'28'-45'468'0,"-25"41"-143"0,-3 3-115 16,1 1-43-16,-1 0-70 16,0 0-19-16,1 4-10 15,2 15-5-15,11 33-10 16,-9-26-4-16,3 0-7 15,2 0-5-15,3-2-10 16,-6-4-7-16,4 0-8 16,-5-9-1-16,-5-4-1 15,1-1 1-15,-2-6 6 16,2 3-20-16,-2-4-118 16,0 0-95-16,0 0 124 15</inkml:trace>
  <inkml:trace contextRef="#ctx0" brushRef="#br0" timeOffset="114902.701">19230 12774 728 0,'0'0'416'0,"0"-1"-99"15,0 0-108-15,0 0-38 16,0 0-59-16,3 0-17 16,17-2-9-16,28-5-1 15,-27 5-14-15,2 1-6 0,1 0-13 16,5 2-8-16,0 4-16 16,-2-2-7-16,-4 2-11 15,-7 0-1-15,-6-1 1 16,1 0 0-16,-10-2-4 15,0 1-43-15,-2 1-161 16,0-3 137-16</inkml:trace>
  <inkml:trace contextRef="#ctx0" brushRef="#br0" timeOffset="115266.378">19174 12917 715 0,'4'2'421'0,"-1"0"-83"0,5 0-110 16,-1-2-27-16,5 3-38 16,4 2-12-16,7 3-17 15,2-3-10-15,4 1-30 16,-3-6-7-16,3 0-23 16,-3 0-13-16,-7 0-23 15,4 0-9-15,-10-6-6 16,1 0 2-16,0 1-27 15,-6 1-57-15,-1-1 47 16</inkml:trace>
  <inkml:trace contextRef="#ctx0" brushRef="#br0" timeOffset="116492.034">20325 12677 435 0,'1'-7'339'16,"-1"4"36"-16,1-5-101 16,-1 6-26-16,0 1-40 15,0 0-20-15,0 0-48 16,0 0-27-16,0 0-47 16,0 0-16-16,0 0-21 15,0 1-2-15,-1 2 0 16,-3 18-3-16,-7 28-3 15,6-27-4-15,-11-6-5 16,7 2-1-16,-5-2-4 16,1-3 1-16,3-2 1 0,3-5 4 15,1-7 5-15,3-5-2 16,6-6-5-16,3-6-7 16,6-1-8-16,0-1-3 15,6 0-2-15,1 4 0 16,-2 4 1-16,5 4 0 15,-10 4-2-15,5 4-2 16,-5 7 1-16,-1 6 1 0,2 10 5 16,-3 1 5-16,0 7 1 15,-10 3 3-15,-15 4-1 16,6 7 0-16,-8-3 1 16,0 2-1-16,2-3 2 15,-2-5-1-15,-5-4 3 16,2-5 1-16,-10-8 2 15,-7-4 2-15,0-7 1 16,-1-2-1-16,9-6 1 16,2-8-1-16,5-4-2 15,-1-6 0-15,3 3-6 16,4 0-1-16,3 0-4 16,6 3-1-16,4 1-3 15,2 1 0-15,4 5-3 16,2 1-4-16,3 5-2 0,2 2 0 15,7 3 3-15,1 5 5 16,6 6 6-16,4 0 1 16,0 3 2-16,3-3 0 15,1-5 1-15,-4 0 0 16,-3-3 0-16,-1-2 1 16,-7 0 1-16,-2-1 6 15,-8-5-2-15,2-1-54 0,1 1 36 16</inkml:trace>
  <inkml:trace contextRef="#ctx0" brushRef="#br0" timeOffset="117206.166">21671 12790 666 0,'31'-17'397'0,"-27"13"-22"16,-1 1-58-16,-2 2-81 16,3 0-41-16,-5 1-71 0,0 0-22 15,-1 0-26-15,1 0-12 16,-6 19-6-16,-40 33-5 16,24-23-12-16,-6 2-5 15,-3 2-12-15,-2 2-6 16,-2-7-8-16,-3 1-1 15,3-10-2-15,5-2-1 16,7-3 0-16,3-3-1 0,5-5 5 16,3-5-9-16,6-4-33 15,7 1-68-15,7-5-168 16,0-5-431-16,9 1 459 16</inkml:trace>
  <inkml:trace contextRef="#ctx0" brushRef="#br0" timeOffset="117480.271">21476 12776 1139 0,'0'-2'519'0,"-1"7"-251"16,-1-1-58-16,1-4-94 15,0 0-21-15,0 13-18 16,1 7-11-16,7 34-13 15,-1-27-4-15,5 5-7 0,1-3-4 16,0-3-9-16,1-6-8 16,0-3-8-16,0-4-2 15,1-4 0-15,0-2 6 16,-2-8-26-16,0 1-40 16,0-5-128-16,-2-5-118 15,2 11 178-15</inkml:trace>
  <inkml:trace contextRef="#ctx0" brushRef="#br0" timeOffset="118037.883">22130 12811 742 0,'0'0'466'16,"0"0"-37"-16,0-1-172 15,6-1-27-15,12-1-68 16,33-3-25-16,-28 7-46 16,-2 0-18-16,2 4-33 15,-6 0-14-15,-2-2-13 16,-4 0-1-16,-3-4 3 15,1-1-4-15,2-1-45 16,0 0-42-16,-6-2-171 0,-5-2 156 16</inkml:trace>
  <inkml:trace contextRef="#ctx0" brushRef="#br0" timeOffset="118350.997">22050 12946 823 0,'0'1'493'16,"0"3"-79"-16,0-6-182 15,0 2-25-15,0 0-70 16,3-2-17-16,20 1-11 15,31-4-14-15,-23 8-23 16,-2-1-10-16,-5 2-26 16,0 1-9-16,-3-3-16 15,-6 2-1-15,-1-3 3 16,-9-5-9-16,-4 1-54 16,8-1-32-16,7-3 43 15</inkml:trace>
  <inkml:trace contextRef="#ctx0" brushRef="#br0" timeOffset="118821.664">22948 12606 972 0,'-3'-13'528'0,"0"12"-84"16,1-2-135-16,-3 9-109 15,-2 3-55-15,0 6-78 16,-3 8-16-16,-1 4-20 16,-2 6-2-16,-5 12-3 0,2 1-2 15,-4 8-1-15,4-1-2 16,-1-7 0-16,3-1 0 15,2-10 3-15,0-3 0 16,2-10-7-16,0-10-1 16,5-9 8-16,-3-3-8 15,7-6-8-15,0-2-1 16,3-3-12-16</inkml:trace>
  <inkml:trace contextRef="#ctx0" brushRef="#br0" timeOffset="120172.416">24113 12653 205 0,'0'-1'179'16,"0"0"21"-16,0 0-19 15,0 0-10-15,0-1-5 16,1 1-1-16,-1 0-5 16,5-3-4-16,-5 3-13 15,0 0-10-15,0 0-17 16,0-1-10-16,0 1-9 15,0 0-4-15,0 0-11 16,0 0 0-16,0 1-13 16,1 8-6-16,-2 19-6 0,-16 32-8 15,-4-19-13-15,3 0-5 16,-1 7-14-16,-2-3-3 16,2-6-4-16,2 2-3 15,2-13 1-15,3 0-2 16,0-8 1-16,1-8 3 15,2-4-5-15,0-3-9 16,4-4-62-16,-2-3-62 16,0-9 11-16,3-1 48 0</inkml:trace>
  <inkml:trace contextRef="#ctx0" brushRef="#br0" timeOffset="120520.464">23668 13031 627 0,'-10'0'379'0,"-1"0"6"16,1 3-121-16,9-3-83 15,1 1-26-15,6 1-25 16,-6-2-3-16,0 0 24 0,11 1 1 15,8 0-31-15,31 5-11 16,-20 2-29-16,-4-5-17 16,8-2-21-16,2 0-8 15,2-2-17-15,3 0-7 16,-1 1-1-16,0-2-4 16,0 2-2-16,-5 1-1 15,-7 0 0-15,-6 1 1 16,-7-1-34-16,-8-1-25 0,2 0-77 15,-2-2-54-15,1 1 117 16</inkml:trace>
  <inkml:trace contextRef="#ctx0" brushRef="#br0" timeOffset="120932.917">23875 12431 846 0,'-6'3'475'0,"1"-2"-126"16,3-3-92-16,3 2-34 16,-1-1-69-16,0 0-25 15,9 0-21-15,11 1-12 16,37-2-28-16,-22 6-11 16,8 1-21-16,3-2-5 15,0 3-9-15,-7-4-5 0,-2-1-7 16,-4 4-1-16,-6-2-1 15,-1-2-1-15,-9-1 0 16,1 0-14-16,-3 1-60 16,-1 0-54-16,-2 2 48 15,-1 3 17-15</inkml:trace>
  <inkml:trace contextRef="#ctx0" brushRef="#br0" timeOffset="121351.826">24716 12435 782 0,'-9'0'483'15,"5"7"-38"-15,0-3-182 16,1-2-30-16,3 6-82 15,0-3-28-15,4 4-34 16,3 2-8-16,8-2-13 16,-1 1-9-16,8 2-23 15,2-2-13-15,-3-3-9 16,0 2-1-16,-7-4 13 16,-4-3 5-16,-3-7 276 15,1-3-221-15</inkml:trace>
  <inkml:trace contextRef="#ctx0" brushRef="#br0" timeOffset="122341.283">25348 12790 600 0,'31'-34'370'16,"-28"28"-19"-16,-3 0-47 15,2 0-72-15,-1 3-37 16,1 1-53-16,-2 2-21 0,0-1-46 16,0 1-15-16,-2 0-25 15,1 0-4-15,0 0-2 16,-2 11 2-16,-5 11 0 16,-9 29-4-16,3-20-9 15,0 4-4-15,-1 0-5 16,-1-2 0-16,0-3-3 15,2-7 0-15,8-2-2 16,1-2 0-16,5-6 0 16,-3-4 1-16,2-7-4 15,-2-2-11-15,3-2-34 16,0 2-47-16,0-1-126 16,0-1-88-16,0 1 182 15</inkml:trace>
  <inkml:trace contextRef="#ctx0" brushRef="#br0" timeOffset="122938.6">25848 12751 798 0,'-1'-1'442'16,"-2"-2"-126"-16,0 1-63 15,2 1-28-15,0 0-59 16,0 0-24-16,0 0-34 16,0 1-15-16,-10 0-27 15,-5 0-11-15,-31 5-22 16,25-3-10-16,1 1-12 15,-3 2-3-15,8-1-3 16,-2 0-2-16,6-2-1 16,4-1-1-16,-7 1-2 15,10 1-1-15,-2-1-4 16,5 4 0-16,8-1-2 16,0 1 0-16,7 3 1 15,-1-2 2-15,9 3 0 0,-2 2-1 16,2 1 2-16,5 4 0 15,-4 1 2-15,-2 5 2 16,-5 3 0-16,-6-3 0 16,-7 1 2-16,-2-4 1 15,-6 0 1-15,-4-1 1 16,-4-4 0-16,0-3 1 16,-1-1 1-16,0-9 1 15,9-1 3 1,-1 2 6-16,-26-3 9 0,2-2 1 0,-7-8-1 15,14 0-6-15,6-1-13 16,-2 2-3-16,6 5-4 16,1-2-14-16,2 3-61 15,4-2 147-15,5 9-75 16</inkml:trace>
  <inkml:trace contextRef="#ctx0" brushRef="#br0" timeOffset="123888.971">26360 13056 442 0,'0'0'318'0,"0"0"8"0,0 0-77 16,-1 0-33-16,0 0-45 15,0 0-28-15,0 0-42 16,0 0-15-16,0 1-24 16,-1-1-7-16,1 0 3 15,0 0 13-15,0 0 17 16,0 0 5-16,0 0-6 15,1 0-17-15,0 0-21 16,0-1-10-16,0 0-17 16,2-12-4-16,6-15-10 15,13-37-2-15,-8 16-1 16,1-2-2-16,4-6 2 16,1 3-2-16,3 7-2 15,2 6-1-15,-2 4-2 0,1 5 1 16,-3 3 1-1,1 1 0-15,-2 7 0 0,-2 4-2 16,1 8 0-16,-3 2-2 16,0 6-6-16,7 2-1 15,3 6 0-15,2 2 3 16,8 6 6-16,-3-2 0 16,-2-3 2-16,-2 5 1 0,-5-7 9 15,-2 0-10-15,-6 0-61 16,-5-6-59-1,-8 3-135-15,-3-1 149 0</inkml:trace>
  <inkml:trace contextRef="#ctx0" brushRef="#br0" timeOffset="124178.941">26390 12776 716 0,'-15'0'358'0,"9"1"-104"15,0-1-42-15,6-1-49 0,1 1-27 16,-1-2-18-16,0 1 5 16,3 0 12-16,15-2 5 15,32-5-11-15,-24 6-19 16,6 1-34-16,-4-1-19 15,-1 0-33-15,-7 1-9 16,-5-2 3-16,-2 1-6 16,2 1-64-16,1-1-74 15,-5 3 74-15</inkml:trace>
  <inkml:trace contextRef="#ctx0" brushRef="#br0" timeOffset="124640.987">26843 12812 1121 0,'3'-9'524'15,"-1"3"-225"-15,0 2-39 16,-2 2-76-16,0 0-47 15,0 1-59-15,0 0-19 0,-2-1-28 16,1 2-4-16,-4 11-3 16,-7 17-3-16,-12 30-6 15,12-28-3-15,-1 1-4 16,1-5-2-16,-2 0-1 16,2-7 1-16,7-1-7 15,-2-3-14-15,3-6-53 16,2-1-46-16,0-8-124 15,3 0-81-15,7-5 199 16</inkml:trace>
  <inkml:trace contextRef="#ctx0" brushRef="#br0" timeOffset="125086.871">27138 12725 966 0,'-4'-1'536'0,"3"2"-76"15,1 5-243-15,-1-6-41 16,0 0-55-16,-1 4-28 0,-5 14-34 16,-14 29-8-16,10-21-18 15,5 2-4-15,-6 3-6 16,0 2-5-16,2-4-6 15,-2 0-2-15,3-9-4 16,2-5 1-16,1-10-1 16,1-5 5-16,5-2 4 15,3-6-1-15,3-7-2 16,2-3-9-16,1-16-11 16,5-2-7-16,-2-4-8 15,-2 0 0-15,9 11 4 16,-5 2 5-16,0 7 4 15,5 4 2-15,-1 6-1 16,-1 2-1-16,7 6 5 16,-1 1-1-16,-7 2 3 15,2 2 2-15,-8 1 1 16,-3 1 33-16,-3 2-65 0,-3-2-52 16,1 3 62-16</inkml:trace>
  <inkml:trace contextRef="#ctx0" brushRef="#br0" timeOffset="125613.769">27585 12697 1437 0,'4'-2'641'0,"-1"2"-332"15,-3 0-45-15,-1 0-103 16,0 0-48-16,0 0-54 16,0 0-16-16,0 0-23 15,-4 0-6-15,-19 4-6 16,-30 11-3-16,25-5-1 16,-2 0-2-16,2 0 0 15,6-1-1-15,8-3-1 16,4 0-2-16,6-1-1 15,4 1-2-15,6 1-1 16,5 4-1-16,8 1-1 0,3 0 0 16,8 2 2-16,-3 0 1 15,3 5 1-15,-2 4 1 16,-6 1 1-16,-7 4 1 16,-3-3 1-16,-11-3 0 15,-2-1 1-15,2-2 1 16,-15-8 1-16,4 3 0 15,-10-8 1-15,-3-3 0 0,-2 1 0 16,-6-7 1-16,-1-3 0 16,-1 2-1-16,6-5-1 15,1 0 0-15,8 0 1 16,2-4-9-16,9 9-21 16,4-6-21-16,10 2-81 15,0-1-59-15,13-3 117 16</inkml:trace>
  <inkml:trace contextRef="#ctx0" brushRef="#br0" timeOffset="125978.616">28084 12499 1234 0,'0'-4'649'0,"-2"-1"-203"15,-1 9-206-15,2-4-57 16,0 0-113-16,-7 18-27 16,-19 38-11-16,10-25-1 15,-1 9 5-15,-6-3-7 0,-3 3-8 16,0 5-3-16,3 2-12 15,2-2 4-15,4-3-4 16,0 0-2-16,5-12 3 16,0-4 0-16,3-9 2 15,1-11 3-15,2-1-18 16,1-5-16-16,0-6-47 16,2-6-64-16,4-7-331 15,2-9 316-15</inkml:trace>
  <inkml:trace contextRef="#ctx0" brushRef="#br0" timeOffset="126224.155">27792 12723 935 0,'-5'-12'519'0,"5"4"-48"0,5 2-92 16,5-3-80-16,6 2-47 15,10 1-99-15,6 0-40 16,8 4-50-16,1-1-16 16,-2 0-20-16,-1 3-7 15,-11-2-11-15,-5 0-2 0,-7 0-11 16,-8-3-11-16,-4-1 155 16,0 4-616-16,8 6 394 15</inkml:trace>
  <inkml:trace contextRef="#ctx0" brushRef="#br0" timeOffset="127118.076">28846 12739 595 0,'39'-31'342'0,"-30"28"-35"0,-3 2-45 16,-4 0-55-16,-3 0-18 15,0 1-33-15,-1 0-16 16,1 0-20-16,-15 9-12 16,-33 25-20-16,23-15-4 15,0 6-20-15,-2 1-12 16,0 4-15-16,6-1-7 16,3 2-14-16,7-3-4 15,8-4-5-15,2-3-2 0,11-4-1 16,-1-2-1-16,3-4 2 15,3-1-1-15,0-3 1 16,0 0-1-16,4 1 1 16,-1-5 1-16,0-5 5 15,2-10 1-15,2-8 1 16,3 0-1-16,2-12-3 16,3 5-1-16,-4-8 0 15,-6-4 2-15,-8 5-1 16,-5-4 0-16,-6 10-2 15,-1 4-1-15,-5 5-4 16,-2 7-1-16,-6 5-3 16,0-1-1-16,-4 8-1 15,-2 0-1-15,5 2 1 16,2 4 0-16,3 0 6 16,2 0-19-16,3 1-42 0,2 1-46 15,3 2-144-15,2-3 102 16,3 3 62-16</inkml:trace>
  <inkml:trace contextRef="#ctx0" brushRef="#br0" timeOffset="127596.865">29216 12703 929 0,'0'-11'487'0,"2"7"-85"16,1-2-112-16,2 5-81 15,-2 2-35-15,-1 4-62 16,-2-5-23-16,-1 0-24 16,-2 18-1-16,-13 36-9 15,2-25-10-15,-2 3-16 16,2 3-8-16,-1 1-10 15,1-5-2-15,2-4-2 16,-2-4-1-16,4-7 2 16,1-2 0-16,4-8 1 0,5-2 1 15,-2-5 1-15,-1-3 0 16,3 3-4-16,-1-1-3 16,1-5-5-16,5-7-3 15,21-32-2-15,-12 24 1 16,7-1-2-16,-3-6-2 0,9 0-2 15,6 1-2-15,-5 1 2 16,4 1 2-16,-1 7 4 16,-4 4 1-16,-3 6 2 15,-6 3-2-15,-7 6-17 16,-3 0-18-16,-5 3-60 16,-2 1-43-16,-3 4 88 15</inkml:trace>
  <inkml:trace contextRef="#ctx0" brushRef="#br0" timeOffset="128278.169">30060 12434 1114 0,'-2'-7'582'0,"0"5"-175"16,1 5-185-16,0-3-42 16,0 0-87-16,-6 15-26 15,-19 41-23-15,10-25-6 16,-2 4-8-16,-1 3-2 0,4-1-4 15,2 2-3-15,-3 0-6 16,1-1-3-16,3-1-4 16,2 0-1-16,5-3-1 15,0-1 0-15,0-8 0 16,0-4 1-16,2-13 2 16,-1-2 5-16,2-6 8 15,-1-6 0-15,1-2-2 16,1-6-5-16,-1-9-11 15,-1-1-3-15,0-5-9 16,0-1-5-16,-1 4-8 16,2 5-2-16,-6 2 5 15,-2 4 3-15,-4 5 3 16,-5 2 1-16,-4 7 3 16,-2 2-1-16,-5 6 2 0,0 3 1 15,-3 3 1-15,1 3 1 16,6 4 1-16,4 3-1 15,6 3 0-15,4 0 0 16,4 2-1-16,2-2 1 16,4-1 1-16,2 0 0 15,2-5 3-15,8 0 2 0,3-3 4 16,3-2 3-16,8-2 3 16,2-6 0-16,9-7 3 15,1-3-2-15,-1-10 2 16,4 0 5-16,-4-13-11 15,2-2-40-15,6-8-695 16,-3-3 530-16</inkml:trace>
  <inkml:trace contextRef="#ctx0" brushRef="#br0" timeOffset="129134.152">30061 12712 1090 0,'-1'-1'500'0,"5"1"-178"16,2 1-52-16,-6-1-45 0,0 0-25 15,8 1-69-15,9 4-24 16,33 10-41-16,-29-12-13 16,7 0-20-16,-6-3-6 15,1-1-8-15,-1-4-2 16,-3-3-2-16,-1-4-1 15,-1 2-3-15,-2-1 3 16,-8-3-2-16,-1 1 1 0,-7 0-2 16,-3 3-5-16,-9 6-4 15,-5 0-2-15,-10 8-3 16,-2 0 1-16,-3 5 0 16,-1 5 0-16,3 2 0 15,0 3 0-15,5 3 1 16,4-1 0-16,6 3 1 15,6 2-1-15,9 3 1 16,1-2-1-16,9 2 1 16,-1-2 0-16,7-3 1 15,4 0 1-15,7-5 0 16,1-5 0-16,1-9 2 16,3 2-5-16,4-12-4 15,5-1-5-15,11-3-6 16,-5-13 2-16,1-4 5 0,-1-3 3 15,-15-7 6-15,3 6 2 16,-10 5-1-16,-6 6 1 16,-7 8 1-16,-6 1 3 15,-6 7 1-15,-5 1 0 16,-6 2 1-16,0 3 0 16,-3 2 0-16,-1 4-1 15,9 2 0-15,-1 3-2 0,6 6 0 16,0 0-1-1,1 3-1-15,1 1 0 0,3 1-1 16,-2 2-1-16,1-3 0 16,-8-6 1-16,0-7-3 15,7-1-1-15,-1-5 6 16,8 0 8-16,-4-5 6 16,-6-5 1-16,0-13-7 15,1-1-7-15,5-13 0 16,6-4-1-16,11-2 2 15,8 1-2-15,2 5-4 16,4 6 0-16,-1 9-1 16,2 2 0-16,4 4 1 15,-1 0 1-15,7 3 4 16,-2-1 2-16,-7 1 3 16,-3-3-1-16,-11-2-3 15,7-2 0-15,-2-2-3 0,5 0-9 16,-2-6 164-16,-10-7 37 15,1-7-111-15</inkml:trace>
  <inkml:trace contextRef="#ctx0" brushRef="#br1" timeOffset="136666.968">13536 14130 301 0,'3'-1'242'0,"-1"0"66"16,5 0-66-16,-6 0-74 15,-1 0-23-15,4 0-27 16,-2-1-9-16,0 1 0 16,-2 0-12-16,0 0-23 15,0 0-15-15,0 0-9 16,0 1 2-16,0 0 5 16,0 0 7-16,0 0 7 15,0 0 0-15,0 0-13 0,0 0-5 16,-1 2-12-16,0-1-2 15,-11 1-5-15,-5 1-5 16,-38 25-5-16,30-27-5 16,-1-1-6-16,1 1-2 15,3 0-6-15,3 0-1 16,2 2-3-16,0 0 0 16,6-1 0-16,0 3-1 15,6 1 0-15,2 1-2 0,-2 1-1 16,2 2-1-16,1 0 1 15,2 2-1-15,0 1 2 16,1 0 1-16,-1 2 1 16,0 0 0-16,0 5 1 15,-2-1 0-15,-3 1 1 16,-1-2 0-16,-2 0-1 16,0-1 1-16,0 1-1 15,-2 2 0-15,0 2-1 16,1 1 1-16,-1 0-1 15,0-1 1-15,3-2-1 16,-4-2 1-16,6 2-1 16,0-4 1-16,-1-3-1 15,5-2 0-15,-2-3 0 16,0 1 0-16,4-4 0 16,0 1-1-16,2-4-2 0,-3-2 0 15,0 0 0-15,0 0 1 16,9 1 2-16,2 1 0 15,1 2 0-15,30 12 0 16,-30-9-1-16,3-2 0 16,-1 0 1-16,0 0 0 15,-2-4 0-15,1-1 0 16,2-3 1-16,0-2 1 0,3-1 1 16,-3-2 0-16,-1-1 0 15,1 2-1-15,-5 0-1 16,0 2 0-16,1 1 0 15,-3 1-21-15,-1 3-82 16,0 0-63-16,0 0-449 16,-3 2 410-16</inkml:trace>
  <inkml:trace contextRef="#ctx0" brushRef="#br1" timeOffset="137432.814">14011 14134 731 0,'5'0'378'0,"-7"0"-111"16,-5 0-45-16,7 2-67 15,-5 0-24-15,7 0-19 16,-4-2-7-16,1 0-9 15,0 0-5-15,0 0-4 16,-4 2-7-16,-4 1-18 16,-11 5-9-16,-25 12-20 15,24-14-7-15,1 2-12 16,-4 2-3-16,1 1-5 16,-5-3-1-16,0 1-2 15,0 0 0-15,1 0-2 0,5-1 0 16,2 0 0-16,2 0-1 15,7-1 0-15,2 0-1 16,8-2-3-16,1-2-3 16,9 1-2-16,3 0 0 15,6-2 1-15,5 4 3 16,8 3 0-16,-1-3 2 16,8 3 1-16,0 6 1 15,-8-3 1-15,7 13 0 0,-11-2 1 16,-2-2 0-16,-12 3 2 15,-5-6 1-15,-7 3 1 16,-10-2 1-16,-1-2 0 16,-8 2-1-16,-6-2 0 15,1 1 0-15,-5-3 0 16,-3-2 1-16,2-5 1 16,-1 0 1-16,1-5 1 15,4-2 1-15,0-1 2 16,1-3 2-16,7-3-2 15,-1-3-1-15,4-6-5 16,0-1 0-16,-2-5-13 16,4 4-32-16,8 2-92 15,-1 3-94-15,13 10 134 16</inkml:trace>
  <inkml:trace contextRef="#ctx0" brushRef="#br1" timeOffset="138458.655">14106 14525 435 0,'-1'-1'313'16,"0"0"-8"-16,1 0-70 16,0 0-27-16,0 0-38 15,0 0-10-15,0 0-22 16,0 0-12-16,0 0-18 16,0-1-8-16,0 1-25 15,0 0-15-15,0 0-31 16,0 0-12-16,-1 0-8 15,0 1 0-15,0 0 0 16,0 1 0-16,-7 10-3 16,2 0-1-16,-16 22 0 15,18-28 0-15,4-3 5 16,-2-3 3-16,1 0-3 16,1 0-1-16,0 0-9 0,1-7-4 15,4-6-2-15,15-26-2 16,-7 30 1-16,2 1 0 15,1 6 0-15,4 3 0 16,-4 5 0-16,3 6 0 16,-5 5 3-16,-2 3 0 15,-3 3 3-15,-3 1 1 16,-6 1 1-16,-4 1 1 16,-9 0 1-16,-2 0 1 15,-5-2 0-15,-3-1 0 16,-3-4 1-16,-2-1-1 0,-2-4 1 15,1-2-1-15,-1-5 2 16,0-5 0-16,2-5 4 16,1-6-1-16,11-3-2 15,3 0-5-15,12 0-9 16,1 1-4-16,9-3-3 16,1 2 1-16,9 7 0 15,1-1-1-15,0 8 1 16,-1 4 0-16,-2 5 6 15,-2 3 2-15,2 4 3 16,0-2 2-16,1 2 0 16,2-3 0-16,-12-3 2 15,5 3 9-15,-10-9-62 16,1-3-41-16,4-3-136 0,-4-8 128 16</inkml:trace>
  <inkml:trace contextRef="#ctx0" brushRef="#br1" timeOffset="139120.367">14540 14210 806 0,'-1'-1'397'0,"1"0"-133"15,0 0-30-15,0 0-41 16,0 0-7-16,0-1-18 16,0 1-25-16,0 0-59 0,0 0-26 15,-1 1-29-15,-2 10-1 16,-7 18 2-16,-15 46 0 16,7-33-7-16,1 4-4 15,-3-6-6-15,2-1-3 16,8-5-2-16,3-4-1 15,7-3-2-15,2-6 1 0,6-5-2 16,1-2 0-16,5-6 1 16,1-2 1-16,5-4 1 15,2-3 1-15,-1-9 0 16,-1-2 1-16,3-9-1 16,-2-3 1-16,2-5 0 15,-1-4 1-15,-11-3 1 16,-2-6 1-16,-9-2-1 15,-9-1-1-15,-5-2-4 16,-3 5-1-16,1 8-5 16,0 9-2-16,1 14-5 15,1 5-3-15,7 10-2 16,-3 2 2-16,-1 4-7 16,2 1-10-16,-3 1-52 15,6 3-49-15,6 0-141 0,0 1-104 16,2-5 231-16</inkml:trace>
  <inkml:trace contextRef="#ctx0" brushRef="#br1" timeOffset="139831.855">14963 14502 650 0,'5'-4'390'0,"-5"4"-7"15,-1-2-80-15,1 2-52 16,0 0-19-16,0 0-50 16,0 0-23-16,0 0-56 15,-1 0-22-15,0 0-22 16,0 0-7-16,-8 2-11 16,-14 6-7-16,-31 9-14 0,23-10-6 15,-3 3-8-15,5-1-2 16,4-1-2-16,4 2-1 15,10-3-1-15,1-1-2 16,8 0-5-16,3-1-1 16,11 2-2-16,2-2 0 15,6 2 4-15,7-2 2 0,1 3 1 16,5 2 1 0,-3 3 2-16,-6 2 0 0,-8 4-1 15,-3 1 0-15,-5 0 1 16,-8 2 0-16,-6 0 0 15,-3-2 2-15,-13-4 0 16,1-4 1-16,-4-5 0 16,-2-2 1-16,2-5 0 15,1-4 0-15,2-3 1 16,2-6 0-16,8-4-5 16,5-2-1-16,8-7-6 15,4-2 0-15,5 2 2 16,3 1 1-16,3-1 2 15,1 2 0-15,3-2 1 16,0 0 0-16,2 8 1 0,-5-2 0 16,1 4-1-16,-1 6 1 15,-2 0 46-15,3 3-26 16,-7 3 37-16,2 4-25 16</inkml:trace>
  <inkml:trace contextRef="#ctx0" brushRef="#br1" timeOffset="140910.892">15164 13925 576 0,'1'-5'327'0,"2"-5"-35"15,-1 3-36-15,-1 2-40 16,-1 3-25-16,0 1-38 15,0 0-21-15,0-1-52 16,0 1-19-16,0 0-35 16,-1 0-10-16,0 1-5 15,0 0 2-15,-3 3 4 16,-3 8 3-16,-3 4-2 16,-18 25-2-16,22-29-6 0,-1-1-1 15,2-2-2-15,1-6-1 16,0-1 6-16,3-4 1 15,1 2-2-15,0-1-1 16,0 1-10-16,2-3-1 16,4-8-2-16,11 1-1 15,28-27 1-15,-28 25 0 0,-1 7-2 16,-2 3 0-16,-2 7 0 16,-2 9 0-16,-2 4 0 15,-5 1 2-15,-3 9 2 16,-1-7 1-16,-9 9 1 15,-2 0 1-15,-7-2 0 16,0 1 1-16,-6-5 0 16,2-1 1-16,-5-4-1 15,1-5 2-15,6-3-1 16,-1-4 1-16,6-5 1 16,0-2 1-16,4-5 1 15,5-2-2-15,5-3-2 16,0-1-4-16,2 0-4 15,2 0-4-15,1 1 1 16,0 2-1-16,-3 4-1 16,1 0-1-16,5 5-3 15,-1 2 1-15,2 6 3 0,-2 2 3 16,3 2 3-16,2 1 0 16,9 4 1-16,0-3 1 15,-5 2 1-15,4-3 1 16,-5-3 0-16,1 0 2 15,-2-4 10-15,-2-2-23 16,-5-3-92-16,1-1-68 0,-1-3 90 16</inkml:trace>
  <inkml:trace contextRef="#ctx0" brushRef="#br1" timeOffset="141181.214">15461 13999 740 0,'4'-4'447'0,"-2"4"-8"16,-4 1-162-16,2-1-97 15,0 0-38-15,0 0-49 16,0 0-12-16,0 0-28 0,2 0-12 15,2 3-21-15,4 1-6 16,0 0-2-16,0 0 18 16,0-1-54-16,-3-1-53 15,4 0 54-15</inkml:trace>
  <inkml:trace contextRef="#ctx0" brushRef="#br1" timeOffset="142235.909">15733 13944 790 0,'-3'1'455'16,"3"-2"-105"-16,0 1-115 15,-1 0-54-15,1-1-78 16,0 0-26-16,0 0-45 15,0 0-13-15,0 1-12 16,13 1 0-16,14 1 1 0,29 7-1 16,-22-3 2-16,1 2 3 15,-3-2 1-15,-4 5 0 16,-11-4-3-16,-2-1-3 16,-10 4 0-16,1 0 0 15,-5 0 1-15,-1 1 2 16,-1 5-1-16,1 2-1 15,-4 5-3-15,5 4-3 16,-4 3 0-16,-4 1-1 16,6 1 1-16,-1 1-1 0,0 1 0 15,0 0 0-15,0-1 1 16,-1-3 0-16,3-1-1 16,0-1 0-16,3-4 0 15,-3 1 1-15,-4-4 0 16,3-1 0-16,0-1 0 15,-2 0 0-15,2-4 1 16,0-1 1-16,-5-5 0 16,1-2 1-16,-1-2-1 15,2 0 0-15,-6 1-1 16,10 1 1-16,-7-1 0 16,-2 1 0-16,4 0 2 15,-13 0 0-15,-1-3 0 16,-2 0 2-16,-5-1 0 15,-3-2 1-15,1-1 15 0,-3-2 6 16,3-3 8-16,4 1 4 16,0 0-15-16,3 0-6 15,4 2-11-15,1 0-4 16,6 2-4-16,-1-2 1 16,5 1-18-16,2 1-30 15,3 1-103-15,1-1 94 0</inkml:trace>
  <inkml:trace contextRef="#ctx0" brushRef="#br1" timeOffset="143091.455">16267 14151 559 0,'0'-1'305'0,"0"0"-47"15,0 0-22-15,0 0-34 16,1-1-16-16,3 1-29 0,-1 0-14 16,-2 0-34-16,0 0-17 15,-1 0-16-15,0 1-6 16,0 0 0-16,0 0-5 16,1 3-16-16,3 10-9 15,-1 1-13-15,2 26-6 16,-5-31-7-16,1-2-2 15,1-3-3-15,3-2 0 16,2-2 1-16,2-3 2 16,5-4 2-16,-1-1-1 0,2-4 4 15,0-1-2-15,-6 0-2 16,-2 1 0-16,-1 3-4 16,-3 3 0-16,-6-1 0 15,0 3-1-15,-9 2-3 16,-3 2-1-16,3 2-2 15,-2 2-1-15,3 3-1 16,1-2 0-16,5 0 0 16,-2 0 0-16,4-2-1 15,2 2 0-15,1 0 14 16,1-2-15-16,-1-3-76 16,0 0-62-16,0 0 75 15</inkml:trace>
  <inkml:trace contextRef="#ctx0" brushRef="#br1" timeOffset="143699.666">16275 14522 731 0,'0'0'395'0,"0"0"-74"15,0 0-33-15,0 0-57 16,0 0-25-16,0 0-43 15,0 0-23-15,0 0-42 16,0 0-19-16,0 0-25 16,0 0-8-16,0 0-8 15,0 0-4-15,-1 1-7 16,-1 9-5-16,0 2-4 16,-4 29-1-16,4-28-2 0,-1-1-2 15,3-2-6-15,4-3 0 16,1 1-1-16,6-3-1 15,1-1 2-15,1-2 0 16,3-4-4-16,0-3 1 16,-1-1 0-16,2-4 0 15,-5-1 4-15,1 1-1 16,-5-2-1-16,-3 3 1 0,-5 3 1 16,0 1 2-16,-7 4 0 15,0 1 1-15,-4 6-4 16,-9-1-1-16,2 4-3 15,-1 1-1-15,5-2-1 16,2-1 1-16,5-2-1 16,1-2 14-16,4-1-34 15,1-1-46-15,2-1 130 16,-1-1-80-16</inkml:trace>
  <inkml:trace contextRef="#ctx0" brushRef="#br1" timeOffset="160133.664">17185 14035 406 0,'1'-1'237'0,"0"-1"-31"15,0-1-48-15,1 1-68 16,0 0-17-16,1 0-16 16,1-2-5-16,-2 2 5 15,-1 1 6-15,-1 0 10 16,0 0 4-16,0 1-1 16,0 0-4-16,2 1-5 15,-2-1-4-15,0 0-3 16,0 0-2-16,0 0 4 0,0 0-1 15,0 0-8-15,0 0-6 16,0 0-20-16,-1 0-6 16,0 0-5-16,-8 6-2 15,-12 2-5-15,-31 32-3 16,22-29-2-16,5 2-1 16,-5-1 0-16,4 1 0 15,6 0-1-15,-4-2-1 16,9 0-1-16,3-2 0 15,7 1-1-15,0-2-4 16,4 0-2-16,-2 1-2 0,7 0 2 16,4 1 1-16,3-2 4 15,3 3 2-15,0-3 1 16,-1-3 2-16,5 0 0 16,1-4 0-16,-3-1 1 15,4-1 2-15,-5-4 1 16,-2 2 0-16,-2-2-1 15,-1-1-1-15,-2 3-2 16,-3-2 1-16,-4 4-4 16,-1 1-3-16,-1 0-1 15,0 0 1-15,0 0 2 16,0 0 2-16,-12 13 1 16,-31 30-1-16,25-25 0 15,3 4 1-15,-3-3 0 0,-2 0 1 16,4 2-1-16,0-8 1 15,3-1-2-15,-1 2-1 16,2-4 0-16,1 1 0 16,4 1-2-16,8-3 0 15,-3-2 0-15,2 0-2 16,5 1 4-16,-4-1-1 16,8-1 2-16,5 1 1 0,-6-1 0 15,4 1 1-15,-2-2 1 16,3 3 1-16,4-4 1 15,2-1 2-15,5-2 4 16,-4-3 3-16,7-3 5 16,1-3-1-16,-3-1-1 15,-2 1-4-15,-5 1-7 16,-3 0-2-16,-4 4-2 16,1-2 0-16,-4 5 3 15,0-1-18-15,0-1-63 16,-3 2-47-16,0 3-219 15,-2 1 218-15</inkml:trace>
  <inkml:trace contextRef="#ctx0" brushRef="#br1" timeOffset="160498.632">17629 14168 1102 0,'0'0'496'0,"0"0"-234"16,-1 2-53-16,0-2-74 15,0 0-31-15,0 0-28 16,-5 7-3-16,0 13-7 15,-38 30-7-15,24-23-22 16,-2-1-9-16,-3 4-15 16,2 1-3-16,4-3-3 15,-3-2-1-15,6-4 0 16,-3-5-2-16,0-1-5 16,6-4-19-16,1-6-45 15,6-3-31-15,2-5-124 16,4-3-81-16,4-8 189 15</inkml:trace>
  <inkml:trace contextRef="#ctx0" brushRef="#br1" timeOffset="161273.338">17467 14232 709 0,'-3'2'361'15,"-3"5"-101"-15,-3 3-38 16,1 3-52-16,1 0-19 15,-1 4-34-15,0 1-16 0,6 2-29 16,-2-2-12-16,7 1-17 16,6-4-5-16,-1-5-8 15,5 0-2-15,5-5-4 16,2-1-3-16,7 0-7 16,2-1-2-16,4-4-4 15,-2 0 1-15,-6-3 1 16,-3-4 2-16,-3-4 3 15,-2-7-1-15,1-6-14 16,-1-3-12-16,-1 0-17 16,-2 2-3-16,-3 6 10 15,-1 6 7-15,-5 9 5 16,-2 4-5-16,-2 5-2 16,-4 4 1-16,-1 7 8 15,-3 5 8-15,-4 7 5 0,1 3 1 16,-5 1 2-16,1 7 1 15,-3-1 1-15,0 0 1 16,0 1-1-16,1-4 0 16,1-4-3-16,2-4-1 15,2-4-1-15,1-6 0 16,4-6 6-16,3-3 6 0,1-8 2 16,1-7-1-16,1-7-6 15,2-4-7-15,6-5-8 16,1-2-5-16,7-4-8 15,2-2-3-15,4-3 3 16,5 3 0-16,0-7 7 16,-1 0 3-16,4-1 7 15,-1 0 3-15,0 9 3 16,1 4-1-16,-7 9-5 16,-2 6 1-16,-2 10 1 15,-5 4 0-15,-2 11-1 16,-2 2-1-16,0 8 1 15,-1 2 1-15,-5 4 4 16,2 1 4-16,-5 3 2 16,-8-5 1-16,-1-1 1 15,-4-3 0-15,-7-11 8 16,5 0 3-16,-3-6 10 0,1-6 2 16,-11-7-6-1,-7-6-5-15,-5-9-13 0,-4 1 0 16,10-5-28-16,5 4-29 15,10 6-99-15,4 3-53 16,8 9 115-16</inkml:trace>
  <inkml:trace contextRef="#ctx0" brushRef="#br1" timeOffset="162398.566">18498 14069 608 0,'1'-4'371'15,"-1"2"-39"-15,2 2-137 16,-2-1-35-16,-1 0-43 15,0 1-12-15,1 0-3 16,0 0 2-16,0 0-13 16,0 7-9-16,-1 5-26 15,-2-1-9-15,-6 27-10 16,-1-27 0-16,-2-3-1 16,4-2 0-16,-2-3-6 0,4 1-3 15,2-4-4-15,2-5-5 16,2-1-6-16,8-3-6 15,-1-3-6-15,2 1-2 16,7 0-2-16,-6 0-2 16,8 2-3-16,2 2 0 15,-2 3 0-15,2 3 2 16,-2 5 0-16,-2 1 1 16,-2 9 1-16,-2 3 0 15,-2 2 1-15,-2 6 2 0,-4 1 2 16,-3 5 0-16,-4 2 4 15,-6 2 1-15,-4 4 2 16,-3-7 0-16,-6-4 2 16,-1-4-1-16,-8-7 3 15,-1-4 1-15,-1-7 0 16,-2-1 0-16,11-6-1 16,-2-6-1-16,7-1 0 15,2-5-1-15,-1-1-4 16,9 0-3-16,2-4-4 15,7 4-3-15,5 2-3 16,3 3 0-16,5 4 0 16,0 1 1-16,2 5-1 15,-4 6 2-15,5 6 4 0,0 0 0 16,4 2 2-16,8 1 3 16,-4-1-1-16,-1 1 1 15,-4-2 0-15,-4-3 0 16,-9-5 2-16,0 5 18 15,-4-3-43-15,-1-1-59 16,2 5 58-16</inkml:trace>
  <inkml:trace contextRef="#ctx0" brushRef="#br1" timeOffset="163352.781">16834 14713 622 0,'-1'-1'351'0,"0"-1"-54"15,1 1-52-15,0 0-76 16,0 0-21-16,0 0-24 15,0 0-8-15,8-2-14 16,3-2-9-16,5 1-20 16,20-9-9-16,-24 13-8 15,-1-1-1-15,-3 1 5 16,6 0-2-16,-1 3-5 16,-2-2-5-16,9 2-11 15,1 1-2-15,6-1-4 0,11 1-3 16,3 0-4-16,6-3-2 15,8-1-6-15,4 0-3 16,0 1-6-16,-2 1-1 16,-14 3-1-16,-3 4-1 15,-1-3 0-15,-2 4 0 16,8-3 0-16,-4-4 0 16,10-1 0-16,2-4 0 0,11-2 0 15,-1 0 0-15,5-2 1 16,1-4-1-16,1-2 0 15,6 1 0-15,-1 3-1 16,-2 2-1-16,-8 5-1 16,-1 1 1-16,-7 4 0 15,0 3 0-15,-2 0 0 16,-6-3-1-16,-1 0 1 16,-2-1 0-16,-5-5 3 15,-1 0 0-15,-9-1 0 16,-1-1 0-16,-8 3-2 15,-4-1-1-15,-2 2 0 16,-4 4 0-16,2-2 1 16,-1 1-1-16,-7-1 1 15,2-1-1-15,-5-1 1 0,0 2 1 16,0-2 7-16,-5 0-12 16,1-2-60-16,0 1-92 15,0 0 92-15</inkml:trace>
  <inkml:trace contextRef="#ctx0" brushRef="#br1" timeOffset="164591.736">17201 14983 355 0,'1'-3'213'0,"0"0"-3"16,-1 1-14-16,4-1-14 15,-2 1-2-15,2-2-8 16,-1 0-9-16,2 1-28 16,-1 0-17-16,-1 1-24 15,2-1-10-15,-3 2-13 16,0 0-1-16,-2 0-2 16,0 0 8-16,0 0 1 15,0 0-5-15,0 0-18 0,0 0-18 16,-1-1-16-16,0 1-3 15,-22 2-6-15,-31 9-2 16,27 0-3-16,0-1-2 16,4-1-2-16,0-2 1 15,5 3-2-15,4 1 0 16,0-4-1-16,4 2 0 16,1-4 0-16,1 0 0 0,7-2-4 15,5-1 1-15,5 1-1 16,-1-1 1-16,3 1 1 15,0 1 2-15,3 1 0 16,3 0 0-16,-1 0 0 16,-1-1 1-16,-3 0 0 15,-1-2 1-15,-1 2-1 16,-2-2 2-16,-2-1-1 16,-1 0 1-16,-3-1 1 15,0 1-1-15,-3 0 0 16,0 0 0-16,0 0-1 15,0 0 0-15,0 0-2 16,-10 4 0-16,-5 4 0 16,-27 22 0-16,26-15 0 15,0 0 0-15,4-1 1 16,-3 3 0-16,4-4 0 0,-1 2 0 16,1-1-1-16,3 0 1 15,0-2-1-15,4 1 0 16,-3-4 1-16,4 1 0 15,0 0 0-15,1 0 0 16,3 2-1-16,-2-3 0 16,2 0 1-16,1-1 0 15,3-1 2-15,4 2 1 16,4-2 3-16,-2-5 3 0,4 4 3 16,-4-6 2-16,7 0 1 15,2 0-2-15,4-6-1 16,0-2-1-16,-2-2-3 15,0-1 1-15,-6-1-1 16,-3 6 0-16,-4-3-1 16,-1 3-1-16,-5 2-2 15,2-3-1-15,-3 7-4 16,-1-2-16-16,1 0-94 16,-1 1-25-16,0 0 71 15</inkml:trace>
  <inkml:trace contextRef="#ctx0" brushRef="#br1" timeOffset="164936.93">17679 15006 1174 0,'-5'1'528'0,"-3"6"-254"16,1 2-31-16,-3 1-66 15,-2 6-40-15,-5 1-41 16,-3 2-13-16,-3 4-21 16,-4 2-9-16,-1 4-23 15,1-2-9-15,4 1-10 16,0 0-3-16,6-6-3 15,0-3 1-15,3-9 0 16,6 0 0-16,4-10-37 16,0-1-52-16,2-7-130 15,-3-6-89-15,5-3 180 16</inkml:trace>
  <inkml:trace contextRef="#ctx0" brushRef="#br1" timeOffset="165768.797">17481 15052 656 0,'-3'-2'390'16,"0"3"-31"-16,-5 2-72 15,2 4-85-15,3-1-38 16,0 1-51-16,3 2-19 0,-1 1-26 16,0 2-6-16,6 6-12 15,2 1-4-15,3 1-9 16,-2-2-5-16,5 1-6 15,2-3-3-15,6 1-5 16,4 0-3-16,-2-7-3 16,1 1-2-16,1-11 3 15,-2-3 3-15,1-9 2 16,-1-7 2-16,1-6-26 16,-1-7-20-16,5-4-29 15,-6 0-9-15,0 3 13 16,-3 7 15-16,-9 9 23 15,-1 7 1-15,-8 10-2 16,-1 4 8-16,-2 9 6 16,-6 3 10-16,-5 9 15 15,-1 6-5-15,-3 9-4 16,0 3-2-16,-3 2-4 0,0-1-1 16,-1-3-2-16,1-2 0 15,1-2 0-15,3 0 1 16,3-8 1-16,2-2-1 15,5-8-1-15,2-5-1 16,3-7 7-16,1-6 6 16,0-7 1-16,2-5 0 15,3-6-9-15,1-7-6 0,5-10-2 16,2-7 0-16,4-7-14 16,3-6-9-16,4-6-5 15,0 1-2-15,5 2 16 16,-1 6 7-16,-3 11 1 15,2 9-2-15,-10 12-7 16,2 9-2-16,-8 9 1 16,1 6 2-16,5 10 11 15,-5 1 5-15,3 10 7 16,-5 1 1-16,-5 2 1 16,3 1 1-16,-2-2 9 15,-1 0 2-15,-8-9 7 16,-4 0 1-16,-3-2 0 15,-2-3 1-15,-12-2-1 16,1-7 0-16,-9-3-4 16,-6-2-3-16,-3-3-4 0,1 0-4 15,-3-9-6-15,8 1-4 16,10-6-3-16,2 0-2 16,10-1-5-16,4 3-6 15,4 3-35-15,5 3-36 16,6 4-111-16,2 1-38 15,1 8-191-15,5 1 255 0</inkml:trace>
  <inkml:trace contextRef="#ctx0" brushRef="#br1" timeOffset="166158.535">18368 14889 961 0,'9'-4'498'15,"-6"4"-111"-15,-3 1-102 16,-1 1-80-16,0-2-37 16,0 0-47-16,-2 6-9 15,-5 15-11-15,-9 33-11 16,4-22-21-16,2 0-7 16,-4 7-18-16,2 0-5 0,1-2-15 15,-1 0-6-15,4-6-7 16,-1-4-3-16,3-11 0 15,1 0 7-15,2-10-18 16,3-2 98-16,1-12-71 16</inkml:trace>
  <inkml:trace contextRef="#ctx0" brushRef="#br1" timeOffset="170405.229">19644 14645 198 0,'0'0'173'0,"0"0"39"16,0 0-25-16,0 0-53 16,0 0-12-16,0 0 4 15,0 0 2-15,0 0 7 16,0 0 4-16,0 0-14 15,0 0-8-15,0 0-16 16,0 0-5-16,0 0-9 16,0 0-4-16,0 0-10 15,0 0-5-15,0 0-10 16,0 0-9-16,0 0-17 16,0 0-8-16,0 0-13 15,-1 0-2-15,-1 5-5 0,0 2 1 16,-1-2-2-16,2-5-1 31,0 0-1-31,0 7-1 0,0-3-1 0,1 3 3 16,0-4 6-16,0-1 2 15,0-2 5-15,1 0-2 16,10 5 1-16,2-4-1 16,28-9-2-16,-30-3-1 15,-1 1-1-15,-5 2 0 0,-4 2 0 16,0 3 1-16,-4 1 0 15,2 0 0-15,0 2-2 16,0 0-2-16,-4 0-2 16,-5 4-1-16,3-1-1 15,-1 1 0-15,-24 22-1 16,28-21 0-16,2-2-1 16,2 1-2-16,0-4-1 15,-1 0-1-15,1 0 0 16,0 0 2-16,0 0-19 15,0 0-25-15,0 0-130 16,3 1 308-16,8-1-140 16</inkml:trace>
  <inkml:trace contextRef="#ctx0" brushRef="#br1" timeOffset="171414.175">20196 14445 669 0,'30'-31'341'0,"-24"30"-86"16,-3-3-33-16,3 0-47 16,-6-3-15-16,-1 2-28 15,1 5-13-15,0 0-20 16,0 0-7-16,0 0-6 16,0 0 3-16,0 0-1 15,0 0-5-15,-1 0-22 0,0 0-13 16,0 0-22-16,-1 0-5 15,-4 10-2-15,2 9 0 16,-42 33-3-16,25-30-3 16,2 2-5-16,-1 1-3 15,3-3 0-15,-1 0 0 16,4-3 1-16,1-3 0 16,0-6 1-16,2-4 1 15,3-1 0-15,1-5 1 16,2-4-3-16,2-2-2 0,3-3-10 15,1 1-3-15,7-1-2 16,0-1 1-16,6 3 6 16,0 0 1-16,1 3-1 15,3 2 1-15,-2 4-1 16,3 5 0-16,-1 4 2 16,2 0 0-16,1 0 1 15,2-1 1-15,0-1 0 16,-8-2 0-16,3-4 8 15,-5-4-9-15,-3-7-31 16,8-1-26-16,-5-6-153 16,3 2 138-16</inkml:trace>
  <inkml:trace contextRef="#ctx0" brushRef="#br1" timeOffset="171791.204">20477 14385 630 0,'-8'-7'460'0,"3"1"106"16,3 3-172-16,0 0-140 15,1 3-60-15,0 0-109 16,0 0-35-16,-7 14-19 15,-15 35 2-15,11-20 4 16,2 0 1-16,-4 3-8 16,2 3-4-16,1-1-11 15,-2-2-3-15,6 2-2 16,-3-2-1-16,-1-4-1 16,4 0 2-16,-4-8 3 15,3-7 0-15,2-6 0 16,-1-4-4-16,-2-5-16 15,3-2-18-15,2-9-66 16,-1-4-70-16,13-6-133 16,1-1-28-16,8 0 187 0</inkml:trace>
  <inkml:trace contextRef="#ctx0" brushRef="#br1" timeOffset="172264.9">20719 14384 657 0,'7'-1'448'16,"-6"3"13"-16,2 0-208 16,-3-2-32-16,-1 0-68 15,0 0-23-15,0 0-11 16,-3 10-6-16,0 8-20 15,-37 29-11-15,23-22-26 16,0 2-13-16,-3-1-17 16,1-2-7-16,-1-1-8 15,3-4-1-15,2-4 1 16,3-4 1-16,3-6 3 16,4-4 2-16,3-2-2 15,2-3-6-15,2-5-19 0,4-2-9 16,5-1-7-16,2-1 0 15,3 3 12-15,2 1 3 16,-1 4 2-16,1 3 2 16,1 5 1-16,0 2 2 15,-2 6 3-15,2-2 1 16,0-1 1-16,1-3 3 16,7-2-1-16,-4 1 0 15,-1-4 2-15,3-1 8 16,-12-4-59-16,2-1-61 0,1-3-126 15,-1 1 128-15</inkml:trace>
  <inkml:trace contextRef="#ctx0" brushRef="#br1" timeOffset="172596.692">21036 14351 927 0,'-12'16'507'0,"-3"1"-107"16,-5 3-176-16,3 5-13 15,-1 4-70-15,0 0-29 16,6 4-41-16,-1-1-18 15,-2-2-24-15,2 2-7 16,-2 1-10-16,1 0-2 16,11 2-2-16,-1-1 0 15,-3-8 3-15,3-1 2 0,-2-12 3 16,0-3-33-16,3-1-144 16,3-2-118-16,-3-1 158 15</inkml:trace>
  <inkml:trace contextRef="#ctx0" brushRef="#br1" timeOffset="173354.06">19498 14932 509 0,'-3'1'297'15,"2"1"-53"-15,2 3-53 16,-1-5-12-16,0 0-8 16,0 0-2-16,0 0-18 15,6 1-13-15,8 3-18 0,1 0-5 16,32 14-7-16,-24-15 2 15,15 2-9-15,6 0-8 16,18-2-21-16,2 0-11 16,17 1-19-16,9-3-8 15,18 0-13-15,3 2-7 16,9 0-5-16,-2 3-2 16,0 0-1-16,0-1-1 15,-15 1 0-15,-3-2 1 0,-22-4 1 16,-6-2 2-16,-6-7 2 15,-8-1 2-15,-10-4 2 16,-16-2 0-16,-17 2 0 16,-2 1 0-16,-13 2-3 15,5 7-3-15,-8-1-22 16,-9 2-24-16,2 6-69 16,-2 1-53-16,-5 3-114 15,3 2 163-15</inkml:trace>
  <inkml:trace contextRef="#ctx0" brushRef="#br1" timeOffset="174688.875">19604 15429 719 0,'0'-2'448'0,"0"-1"-55"15,0 2-108-15,0-1-34 16,0 1-80-16,0 0-36 16,0 0-52-16,0 0-16 15,0 0-26-15,0 0-9 16,0-1-15-16,0 1-4 0,0 1-2 16,0 0 0-16,0 0 0 15,0 0-1-15,2 5 0 16,1 0-2-16,-2-3 1 15,0 3 0-15,-1-3 2 16,0-2 2-16,0 0 3 16,0 0 1-16,0 0-32 15,0 0-66-15,0 0 54 16</inkml:trace>
  <inkml:trace contextRef="#ctx0" brushRef="#br1" timeOffset="175539.298">20067 15215 397 0,'-11'-2'300'0,"2"-2"61"16,3 3-81-16,1-1-63 15,4 1-24-15,1 2-29 16,0-2-16-16,0 0-30 16,0 1-22-16,0 0-37 15,0 0-8-15,13 0-14 16,8 1 4-16,36 5-3 15,-23-3-7-15,3 0-9 0,-1 1-6 16,-8-1-6-16,-4 2-3 16,-10 3-3-16,-5 1-4 15,-3 1 14-15,-10-1 5 16,-6-2 8-16,-1 0 4 16,-12-4-11-16,5 7-5 15,-8-5-5-15,-1 4-2 0,5-1-2 16,-1-4-1-16,11 1-2 15,2-7 1-15,6 2-4 16,4-3-5-16,3 3-3 16,-3 0 0-16,0 0 1 15,14 0 6-15,10 2 1 16,29 8-2-16,-26-1 0 16,-3 3 0-16,-5 2 1 15,-5 5 0-15,-6 2-1 16,0-3 2-16,-7 3 5 15,-1-3 2-15,-3-1 4 16,-6 1 1-16,2-3-2 16,-7-1 1-16,-6-3 1 15,0-3 1-15,-10-5 2 16,5 2-2-16,-3-4 0 16,1-1-1-16,3 0-2 15,0-4 0-15,1-1-2 0,1-4-2 16,1-3-2-16,2-1-2 15,1 3-12-15,2-1-23 16,8 2-93-16,-1 3-63 16,13-1 110-16</inkml:trace>
  <inkml:trace contextRef="#ctx0" brushRef="#br1" timeOffset="176056.075">20699 15261 1046 0,'0'-3'490'0,"-9"1"-217"16,-1 1-48-16,-3 7-79 15,-6 10-29-15,-2 1-18 16,0 5-6-16,-5-1-15 16,2 3-11-16,-1 5-21 15,0 2-8-15,6 2-14 0,4-3-5 16,7-3-7-16,6-5-4 16,7-2-8-16,4-1-1 15,8-2 0-15,1 0 2 16,3-3 5-16,3 0 2 15,0-7-3-15,0-4 1 16,4-6 3-16,-3-7 0 0,1-8 2 16,1-3 0-16,-1-5-1 15,-2-2 0-15,-10-1 0 16,0 0 1-16,-8 1 0 16,-5-4-1-16,-1 0 0 15,-8 3-1-15,-9-6-3 16,-1 6-1-16,-7 5-5 15,0 2-1-15,1 12-3 16,-2 4 4-16,0 4-20 16,2 5-18-16,5 6 331 15,1 3-236-15</inkml:trace>
  <inkml:trace contextRef="#ctx0" brushRef="#br1" timeOffset="176733.589">21578 14638 811 0,'-1'-1'476'0,"0"0"-110"0,1 0-121 15,0 0-48-15,0 0-77 16,0 1-21-16,12 1-16 15,12 2-11-15,36 5-24 16,-24-6-10-16,0-1-14 16,-8-1-5-16,-2-3-7 15,-4-1-1-15,-9 0-1 16,2-1 2-16,-5 1-6 16,-5 0-32-16,0 3-110 15,-5-2-91-15,-3 3 129 16</inkml:trace>
  <inkml:trace contextRef="#ctx0" brushRef="#br1" timeOffset="177046.21">21569 14854 683 0,'-1'4'477'0,"-1"-3"20"0,2 0-188 15,0-2-33-15,0 0-92 16,5-1-29-16,24-9-58 16,33-3-4-16,-21 10-3 15,-1 0-11-15,-8 8-25 16,-2-1-13-16,-7 3-25 15,-8 2-5-15,-2-1-2 16,-2-2 4-16,-3 2 2 16,-2-5 3-16,10 1-12 15</inkml:trace>
  <inkml:trace contextRef="#ctx0" brushRef="#br1" timeOffset="192167.963">22388 14502 817 0,'-11'-30'390'0,"8"28"-151"0,0 0-29 15,4 2-71-15,-1-1-25 16,0 0-26-16,0 0-6 16,0 0-1-16,0 0 2 15,0 0-4-15,0 0-4 16,0 0-9-16,0 0-8 16,0 0-20-16,0-1-6 0,0 1-10 15,0 1 0-15,0 0 1 16,0 0 0-16,0 1-2 15,-2 16-3-15,-3 32-7 16,2-27-3-16,-4 3-2 16,1-1-1-16,-7 7 0 15,-1 3 1-15,-1 2 0 16,5 3 0-16,-2-5 0 16,3-2-1-16,2-2 1 15,-2-7 0-15,9-7 0 16,-1-2 1-16,-8-14 3 15,6 0 5-15,2-6-2 16,0-4-11-16,7-5-105 16,-1-7-102-16,6-12 124 15</inkml:trace>
  <inkml:trace contextRef="#ctx0" brushRef="#br1" timeOffset="192527.054">22530 14767 972 0,'-7'1'517'0,"3"-1"-117"16,-1 0-72-16,3 2-96 15,1-2-57-15,0 0-77 16,0 0-31-16,0 0-37 16,0 0-5-16,-3 9-4 15,0 0-2-15,-4 9-3 16,-6 24-2-16,9-27-2 16,0-1-2-16,3-8-3 15,-1-1-1-15,2-2 0 16,1-3 0-16,0 0 2 15,0 0-6-15,0-1-91 16,0 0-91-16,0 0 109 0</inkml:trace>
  <inkml:trace contextRef="#ctx0" brushRef="#br1" timeOffset="193155.72">22830 14505 834 0,'-8'-5'440'0,"5"2"-95"16,2 2-72-16,1 0-85 15,-1 0-38-15,-1 1-64 16,1 0-16-16,1 0-9 16,-1 0 2-16,0 0 8 15,0 0-1-15,0 4-15 0,-2 6-6 16,-2 3-12-16,-12 31-4 15,11-23-6-15,-5 2-2 16,7 2-6-16,-2-1-3 16,-1-1-5-16,0 1-3 15,1-7-2-15,-1-6 1 16,1-6 2-16,4-5 7 16,2-6 2-16,0 1 0 0,0 4-5 15,0 0-7-15,2-16-4 16,5-29-1-16,-1 31-1 15,2 3-2-15,-1 5-3 16,5 3-2-16,-8 7-2 16,0 4 0-16,4 7 2 15,-6 2 2-15,10 3 3 16,3 2 1-16,-1-6 1 16,8-1 1-16,-2-5 0 15,-1-6 1-15,2-3-4 16,-4-5-12-16,0-8-41 15,1-1-35-15,0-6-120 16,3 0-84-16,2 3 184 16</inkml:trace>
  <inkml:trace contextRef="#ctx0" brushRef="#br1" timeOffset="193551.506">23132 14396 855 0,'-1'-2'525'15,"-1"1"-70"-15,3 1-185 16,-2 0-58-16,-1 0-94 15,1 0-27-15,0 1-21 16,-10 20-7-16,-14 37-6 16,13-25-6-16,0 6-16 15,-3-3-5-15,-2 4-11 16,2-2-5-16,-1 4-5 16,0 0-2-16,2-6-1 15,1-5-1-15,2-6 1 16,1-7 0-16,5-6 1 15,0-2 0-15,3-9-6 16,2 0-9-16,0-3-77 16,0 1-72-16,0 0 190 0,7-14-76 15</inkml:trace>
  <inkml:trace contextRef="#ctx0" brushRef="#br1" timeOffset="194193.182">23265 14424 582 0,'-7'-7'380'16,"-2"-1"-18"-16,7 4-130 15,0-4-35-15,-4 4-57 16,6 5-24-16,0-1-41 16,-1 0-8-16,0 0-1 15,0 0 5-15,1 5 13 0,1 12-1 16,11 27-5-16,-9-32-10 15,12-1-19-15,2-3-11 16,6-5-17-16,7-3-3 16,1-5-5-16,1-1-3 15,-7-1-1-15,-2 5-1 16,-6-6 0-16,-6 1 1 16,-4 2-3-16,-1 0-3 15,-5 6-5-15,-1 3-2 0,0 5-1 16,-2-2 3-16,-2 6 4 15,0 2 1-15,-2 4 1 16,0 5-1-16,-2 0 1 16,1 0-1-16,-3 3 0 15,-2 2-1-15,-2 0 0 16,-2 2 1-16,0 1 0 16,2-3 0-16,2 2 0 15,-3-4 0-15,0-4-1 16,3 0 1-16,4-6 1 15,0-2 0-15,5-5 2 16,-4-1 1-16,-1-8-4 16,4 0-9-16,-1-4-42 15,1-2-69-15,4 1-258 16,4-5 247-16</inkml:trace>
  <inkml:trace contextRef="#ctx0" brushRef="#br1" timeOffset="194498.024">23306 14627 941 0,'-5'0'533'0,"6"0"-134"0,-4 0-138 16,2 0-50-16,1 0-83 15,0 0-19-15,3 0-22 16,23 8-12-16,36 6-10 16,-28-12-9-16,1-2-15 15,-1-1-7-15,-4-1-14 16,-2 1-4-16,-7 0-6 16,-8 1-1-16,-6 0-1 15,-3 2-1-15,-6 4 6 16,-1 1 260-16,-7-1-204 15</inkml:trace>
  <inkml:trace contextRef="#ctx0" brushRef="#br1" timeOffset="201004.933">24794 14414 582 0,'-2'-1'338'15,"1"0"-65"-15,0-1-69 16,0 1-31-16,0 0-45 15,-1-1-26-15,1 1-35 16,0 0-6-16,0 0-3 16,0 0 3-16,0 0 9 15,0-1-1-15,-2 1-8 16,0 1-6-16,-5 1-11 16,2 18-4-16,-30 29-6 15,23-27-2-15,-5 1-7 16,-6-2-2-16,2 3-8 15,-4 2-3-15,-1 0-4 16,2 5-3-16,-4-4 0 16,7 3-2-16,6 3 0 0,-1 0-1 15,4-5 0-15,2-5 1 16,7-8-2-16,3 2 1 16,2-2 0-16,5-3 0 15,7-4 0-15,1-4 1 16,9-6 0-16,1-2 0 15,4-4 1-15,5 0 0 0,3-2 0 16,-3-5-1-16,-5 1 1 16,-5-5-1-16,-14-3 1 15,8 5 0-15,-10-1 1 16,-2 3 1-16,-2 2 1 16,-4 4-2-16,-7 3-2 15,3 3-1-15,-2 6-3 16,-5 4-2-16,-1 7 2 15,-3 3 0-15,3 1 0 16,2 2 1-16,6 1-1 16,0-3 0-16,1 1 0 15,-1-2 1-15,7-2 0 16,0 3 0-16,3-5 0 16,4-2 1-16,-5-3 0 15,5-3 0-15,-3-4-2 16,1-3-36-16,5-5-156 0,0 0 135 15</inkml:trace>
  <inkml:trace contextRef="#ctx0" brushRef="#br1" timeOffset="201311.228">25062 14674 914 0,'0'6'467'15,"-2"0"-147"-15,-3 5-125 16,-3 2-25-16,-2 1-59 16,-2 0-21-16,7 2-30 15,-3-2-9-15,4 1-12 16,-2-5-6-16,2-6-11 15,2 0-5-15,-2-4-1 16,2 0-1-16,1 0 2 16,0-1 5-16,0 0-110 15,0 0-106-15,1 0 121 16</inkml:trace>
  <inkml:trace contextRef="#ctx0" brushRef="#br1" timeOffset="201924.574">25459 14376 975 0,'-2'-2'446'0,"-2"2"-196"16,-2 5-51-16,-4 1-84 15,-1 6-24-15,-1 4-32 16,-3 4-6-16,-69 280 241 62,1-291-295-62,83 0 13 0,0 4-1 16,2 10 0-16,1-2-2 16,0-5 1-16,6-5 0 15,0-5 1-15,11-3-1 16,2 1-1-16,7-5-2 16,-2-1-2-16,4-8 0 15,1-3 0-15,3-4 1 16,-1-9 0-16,-1 1 0 15,-6-1 0-15,-11-1 2 16,-3 4-1-16,-11 3 0 16,-3 7-3-16,-11 7-4 15,-6 4-1-15,-5 9-2 0,-2 3 1 16,4 7 2-16,1 2-1 16,5 3 1-16,1-2 0 15,7 1 0-15,1-3 1 16,7 0-1-16,3-2 0 15,2-1 1-15,4 2-1 0,0-4 1 16,0 0 8-16,-1-6-23 16,0 0-60-16,0-2 54 15</inkml:trace>
  <inkml:trace contextRef="#ctx0" brushRef="#br1" timeOffset="202746.773">26045 14350 772 0,'6'5'366'0,"1"-2"-139"0,-6 1-30 15,0-2-49-15,1 1-14 16,-2-3 1-16,0 0 0 16,0 0-7-16,-1 0 0 15,0 0-23-15,0 0-6 16,-14 4-8-16,-34 29-9 16,26-28-21-16,-2 4-12 0,0 0-20 15,0-9-6-15,2 3-9 16,-1-3-3-16,3 3-4 15,5 6-1-15,5-2-2 16,1-3 0-16,5-1 0 16,-1-3 0-16,1-1-2 15,4 5-1-15,-1-4-1 16,1 0 0-16,0 0 0 16,0 0 0-16,0 0 0 15,0 1 1-15,0 9-1 16,-2 3 1-16,-3 24-1 15,-1-27 1-15,5 0 1 16,0-3-2-16,-3 0 1 16,4-2 0-16,-3 0 0 15,-6-3 0-15,4-1 0 0,6-1 1 16,-2-1 1-16,2 0 0 16,0 0-1-16,0 0-1 15,14-6-1-15,3 0 0 16,29-8-2-16,-24 11 1 15,1 0 0-15,0 1 0 16,2 3 0-16,-1 1 0 16,1 5 0-16,-5 1 0 15,-2 3-1-15,-4 0 1 0,-5 3 1 16,-3 6-1-16,-5-2 1 16,-1 5 0-16,-3 1 0 15,-5-1 1-15,-3 6 0 16,-3-2 0-16,-4 0 0 15,-1-2 0-15,-3-5 1 16,-3-4 1-16,-1-6 1 16,-2-2 0-16,1-2 0 15,1-2 0-15,4-3-1 16,1-3 1-16,10-7 0 16,-5 0 0-16,3-3 9 15,7 4-1-15,-2-6-37 16,10 2-25-16,9 0 26 15</inkml:trace>
  <inkml:trace contextRef="#ctx0" brushRef="#br1" timeOffset="203592.793">24357 15008 492 0,'-1'-1'318'16,"2"-1"-20"-16,0 0-84 15,-1 1-26-15,0 0-38 16,0 0-21-16,0-1-18 16,0 1-9-16,13 0-8 15,9-1-4-15,32-1-17 16,-23 3-7-16,15 1-15 15,2 4-5-15,13 0-5 16,9-1-4-16,16-3 3 16,14-1 9-16,23-4 4 15,12-3 3-15,16-3-14 0,0 4-10 16,-9-1-10-16,-14 3-4 16,-20 3-4-16,-15-4-1 15,-13 2-3-15,-11-2-1 16,-14-3-1-16,-9 5-2 15,-20-1-3-15,-3 2-1 16,-11 7-2-16,-7-4 0 16,-1 4-1-16,-5 1-1 15,-4-4 2-15,-1 2 6 0,-4-3-38 16,8 3-43-16,-2-3-72 16,4-1 79-16</inkml:trace>
  <inkml:trace contextRef="#ctx0" brushRef="#br1" timeOffset="205890.25">24480 15213 498 0,'0'0'319'16,"0"0"-2"-16,0 0-86 15,4-1-84-15,2 0-25 16,0 0-23-16,0 0-2 16,-2 0 1-16,-2 1-1 15,-1 0-6-15,1 0-1 0,-2 0-5 16,0 1-5-16,6 11-14 16,-3-2-7-16,2 32-16 15,-15-22-5-15,-4 2-13 16,-3 0-5-16,-1 3-6 15,-1-2-4-15,2-1-3 16,1-1-1-16,3-8 0 16,2-1 2-16,1-8-1 15,4 2 1-15,1-5-2 16,3 0-1-16,2 0-1 16,0-1-1-16,0 0 0 15,0 0-2-15,0 0 0 16,0 0 0-16,0 0-1 15,11 1 1-15,4 1 0 16,31 6-1-16,-25-5 0 0,2-1 1 16,2 2-1-16,5 1 1 15,1-4-1-15,-2 0 2 16,-3-3-1-16,1-3 2 16,-11-2 0-16,5-1-1 15,-6 3 1-15,-5-2 10 16,0 2-40-16,-8 2-70 15,-2 3-241-15,5 2 214 16</inkml:trace>
  <inkml:trace contextRef="#ctx0" brushRef="#br1" timeOffset="206239.889">24782 15318 661 0,'-5'-13'418'0,"2"1"14"15,3 5-141-15,-1 4-97 16,-3 3-53-16,-1 11-68 16,0 2-22-16,-7 5-12 15,10 8 6-15,-8 3 9 16,0 1 1-16,0 6-10 0,-7-6-7 15,5-1-13-15,1 4-8 16,2-3-6-16,1 1-2 16,-1-6-1-16,-7-7-1 15,6-6 3-15,3-3-1 16,4-3 1-16,1-3 1 16,2-3-13-16,0-1-25 15,-1 0-107-15,1 0-79 16,0-1 126-16</inkml:trace>
  <inkml:trace contextRef="#ctx0" brushRef="#br1" timeOffset="206579.628">24972 15597 981 0,'-2'2'496'0,"0"-2"-139"15,1 2-90-15,0-2-77 16,0 0-41-16,0 0-55 0,0 0-17 16,0 0-27-16,0 0-7 15,-3 3-8-15,0 11-4 16,-34 26-9-16,28-28-2 15,3 2-7-15,1-4-2 16,3 0-2-16,0-4-2 16,1-5 1-16,2 1 10 15,0-4-24-15,0 1-45 0,0 0-654 16,3-12 505-16</inkml:trace>
  <inkml:trace contextRef="#ctx0" brushRef="#br1" timeOffset="207428.81">25550 15266 516 0,'12'-7'322'0,"-2"2"9"0,-2-2-70 16,-3 2-56-16,-1-1-19 15,2 5-21-15,-7 0-12 16,-3 1-28-16,3 0-15 16,0 0-28-16,-9 4-5 15,-12 1 0-15,-27 36-3 16,26-28-19-16,-1 2-8 15,0-6-19-15,-1 1-5 16,1-5-9-16,2-3-2 16,6 0-2-16,3-4 0 0,3 0-3 15,2 0 0-15,3-1-3 16,2 2-1-16,2 1-1 16,1 0 0-16,0-1-2 15,0 1-1-15,0 0-1 16,0 0 1-16,-1 0 1 15,0 0 0-15,0 3 0 16,-1 7 0-16,1 1 0 16,-1 0 1-16,-10 27-1 15,3-28 1-15,4 2-1 16,-3-2 1-16,2-1 0 16,0 0 0-16,-1-6 0 15,3 0-1-15,4-2 1 16,0-1 0-16,0-1 0 15,0 0 0-15,0 0 0 16,10-2-1-16,10-5-1 0,28-8 0 16,-24 12 0-16,0 0 1 15,-1 4-1-15,1 1 1 16,-5 2-1-16,-1 3 0 16,-2 4 0-16,-3 1 0 15,-1 4 0-15,-3 2 0 0,-4 1 1 16,2 1 0-16,-7 0 0 15,0 3 0-15,-5-1 1 16,-2 1 0-16,-4-1 0 16,-2-4 1-16,-6-2 1 15,-4-6-1-15,-1-3 2 16,-2-2-1-16,-1-5 0 16,3-2-1-16,0-5 1 15,-1-2 0-15,9-1 0 16,0-2 1-16,6 4-3 15,3-1-1-15,-2 3 10 16,7 4-12-16,2-2-51 16,4 4-61-16,-4 0-146 15,0 0 158-15</inkml:trace>
  <inkml:trace contextRef="#ctx0" brushRef="#br1" timeOffset="207876.708">25837 15251 970 0,'0'-14'459'0,"2"2"-158"15,-1 3-44-15,-1 5-57 16,0 4-29-16,-4 2-64 16,2-2-23-16,1 0-31 15,-7 19-3-15,-19 38 1 16,11-29-3-16,2 1-10 16,1-1-7-16,-1-6-10 15,7 2-4-15,0-7-6 16,1-1-1-16,8-4-2 15,-3-5-1-15,4-1 0 16,4-1 0-16,1-1-1 16,8-1-1-16,3-3 0 0,7 0-1 15,2 0-1-15,4-1 0 16,1-4 2-16,-1-2 1 16,-1-3-2-16,-4 0 4 15,-1-2-7-15,-4 0-4 16,-8-3 287-16,4 3-217 15</inkml:trace>
  <inkml:trace contextRef="#ctx0" brushRef="#br1" timeOffset="208196.841">26154 15188 998 0,'-4'-5'552'0,"4"1"-85"15,-5 2-148-15,2 5-149 16,-4 4-50-16,1 9-69 16,3 5-18-16,1 9-5 15,-7 4-2-15,1 1-5 16,-4 0-3-16,0 1-6 15,3-1-1-15,-5 1-4 0,3 2 0 16,-3-1 0-16,0-1 0 16,2-3 7-16,0-1 13 15,3-10-26-15,1-3 307 16,0-19-232-16</inkml:trace>
  <inkml:trace contextRef="#ctx0" brushRef="#br1" timeOffset="208847.787">26846 14677 775 0,'-1'-2'371'0,"0"1"-144"16,0 0-34-16,0 0-37 16,0 1-5-16,0 0 1 15,0 0 4-15,1 0-16 16,0 0-21-16,22 2-30 15,27 6-11-15,-23 0-21 16,6 0-8-16,-1 0-18 16,-2-2-6-16,-2-3-11 0,-2 0-1 15,-6-2-3-15,1 0 15 16,-7-1-31-16,-3-3-70 16,-6-2-603-16,3-5 474 15</inkml:trace>
  <inkml:trace contextRef="#ctx0" brushRef="#br1" timeOffset="209175.565">26817 14855 916 0,'-1'3'440'0,"1"-1"-182"15,0 0-27-15,0-2-52 16,0 0-15-16,0 0-3 16,7 3-6-16,18 9-36 15,30 9-16-15,-16-18-34 16,-2-1-15-16,-3-2-21 15,-1-2-9-15,-3 0-9 0,-6-5-3 16,-4 5 7-16,-5-3-4 16,-9 2-71-16,5 6 48 15</inkml:trace>
  <inkml:trace contextRef="#ctx0" brushRef="#br1" timeOffset="-207813.034">27796 14472 710 0,'-4'-39'376'0,"3"31"-85"16,0 4-58-16,0 1-65 15,-1 5-35-15,1-2-55 16,0 0-15-16,0 0-24 16,0 0-7-16,-1 0-4 15,-3 5 0-15,3 5 5 16,0-2 3-16,-4-1 7 15,-19 28 5-15,23-25 4 16,-3-2-3-16,0 9-6 16,-3-2-8-16,-3 7-13 15,0 6-4-15,-4 2-6 16,-4 4-3-16,4 4-1 16,1 3-1-16,3-1-3 15,6 2 0-15,0-8-1 16,1-2 0-16,-3-9 2 0,3-5 0 15,-1-3 2-15,0-8 1 16,6-2 4-16,1-5 2 16,4-7-86-16,0-7-105 15,8-9 113-15</inkml:trace>
  <inkml:trace contextRef="#ctx0" brushRef="#br1" timeOffset="-207472.526">27871 14812 706 0,'-6'0'429'0,"-2"-1"-18"16,3 0-91-16,0 3-78 16,0 3-34-16,-1-4-55 15,2 4-25-15,-1 1-42 16,2-2-21-16,-1 3-26 16,-2-1-10-16,1 4-15 0,-1-1-4 15,3 0-4-15,1-2-1 16,0-6 0-16,0-1 8 15,0 0-13-15,2-1-74 16,0 0 56-16</inkml:trace>
  <inkml:trace contextRef="#ctx0" brushRef="#br1" timeOffset="-205109.945">28434 14531 603 0,'26'-29'327'0,"-31"27"-44"15,5 3-72-15,-6 0-73 16,6-1-37-16,0 0-61 15,0 0-11-15,0 0 0 16,0 0 4-16,0 0 19 16,0 0 4-16,0 0 10 15,0 0 6-15,0 0-8 0,2 3-1 16,0 0 3-16,-1-1-7 16,1 4-8-16,-1 2-8 15,-2 5-19-15,-13 32-7 16,2-23-6-16,-2 3-3 15,1 5-2-15,0-2-1 16,-1 2-1-16,-1-3 0 16,2-11 2-16,2-3 0 15,6-8 4-15,1-5 2 16,0-4 0-16,0-6-2 0,4-6-4 16,0-2-3-16,6-2-3 15,0 1 0-15,3 5-1 16,1 3-1-16,-2 5-1 15,0 6-1-15,-1 4 0 16,1 7-1-16,-1 5 3 16,1 1 0-16,5 3 1 15,3 0 1-15,6-1-1 16,0-2 1-16,2-3-1 16,-2-6 0-16,0-2 0 15,0-6 1-15,-4-10-13 16,3-1-30-16,0-10-80 15,4 1-78-15,2-4 119 16</inkml:trace>
  <inkml:trace contextRef="#ctx0" brushRef="#br1" timeOffset="-204722.17">28724 14570 511 0,'-10'-59'368'0,"7"53"64"16,1 1-115-16,0 3-104 15,-1 2-49-15,1 0-80 16,1 0-26-16,0 0-21 15,-3 5-2-15,-7 15 1 16,-10 32-1-16,11-24-3 16,-1 5-1-16,0 10-4 15,-4 3-2-15,-4 4-3 16,2-2-1-16,-5-5-6 16,-1-4-3-16,3-8-3 15,4-6-2-15,5-8-1 0,2-5 0 16,6-7 5-16,-2-3-4 15,7-8-83-15,2-3-82 16,1-9 96-16</inkml:trace>
  <inkml:trace contextRef="#ctx0" brushRef="#br1" timeOffset="-204153.895">28981 14522 454 0,'-41'-34'340'0,"29"32"63"16,1 2-105-16,0-1-87 15,5 1-41-15,1 2-55 16,3-1-16-16,2 2-37 0,0-3-11 16,0 0-9-16,5 0-2 15,24 2 5-15,31 1-1 16,-24-1-7-16,0-1-5 15,1 0-10-15,-2 0-4 16,-7-1-9-16,-2 2-1 16,-11 3-3-16,-8-1-1 15,-5 4 0-15,-2 1 3 0,-6 6 0 16,-3 3 0-16,-5 7-1 16,-4 1-1-16,-8 8-2 15,2 3 2-15,1 6 0 16,3 1-2-16,7-4 1 15,-4-3-1-15,-3-6 0 16,-2-4-1-16,4-2 1 16,1-6-1-16,2-3 1 15,-2-3 1-15,5-7 3 16,3-1 14-16,5-9-86 16,4-2-84-16,3-7 97 15</inkml:trace>
  <inkml:trace contextRef="#ctx0" brushRef="#br1" timeOffset="-203890.343">28953 14703 963 0,'0'-1'519'0,"0"0"-113"0,0 0-180 15,6 1-36-15,11 4-34 16,36 16-13-16,-26-13-40 16,2 1-25-16,9-4-38 15,4 0-12-15,-2-4-17 16,-2-4 0-16,-9-4 6 16,-6-3-29-16,-8-1 315 15,-2-3-230-15</inkml:trace>
  <inkml:trace contextRef="#ctx0" brushRef="#br1" timeOffset="-200687.049">15750 15983 348 0,'0'-1'247'0,"3"-1"25"15,0-1-49-15,-1 1-69 16,2 0-20-16,1 0-18 15,-1 0-7-15,0-1-2 16,0 1-4-16,-2 1-5 16,0 0 2-16,-2 0 18 15,2 0 6-15,-1 0-1 16,-1 0-7-16,0 0-32 16,0-1-18-16,0 1-31 15,0 0-15-15,0 1-14 0,0 0-4 16,0 0 1-1,-1 0-1-15,-3 7 1 0,-5 5 1 16,-37 28-2-16,23-23 0 16,-1 7 0-16,-2 3-1 15,-4 6 0-15,4 1-1 16,4 3 0-16,2 1 0 16,10-3 0-16,2-3-1 15,4-5 0-15,4-1 0 16,0-4-1-16,3 2 1 15,4 0 0-15,4-2 1 0,4-2-1 16,1-5 14-16,-2-5-71 16,-1-4-69-16,4-3-265 15,0-2 237-15</inkml:trace>
  <inkml:trace contextRef="#ctx0" brushRef="#br1" timeOffset="-200114.965">16102 16043 570 0,'-11'-34'365'16,"9"29"-26"-16,2 0-117 15,-2 2-24-15,2 2-56 16,0 0-23-16,0 1-41 16,0 0-15-16,-1 0-12 15,0 0 2-15,0 0 8 16,-2 7 4-16,-8 18-7 15,-15 28-8-15,17-14-16 16,-3 2-7-16,6 0-11 16,3 0-3-16,-5-9-4 15,3-1-2-15,-2-10-1 0,-3-2 0 16,3-6 0-16,7-4 0 16,-2-3 1-16,1-5 4 15,1-1 2-15,-2-1-24 16,2-1-99-16,-1 1-83 15,1 0 109-15</inkml:trace>
  <inkml:trace contextRef="#ctx0" brushRef="#br1" timeOffset="-199845.569">16226 16317 768 0,'0'2'465'15,"-2"2"-65"-15,-1 8-157 16,-1-4-39-16,0 2-76 16,-1 0-28-16,2-4-34 15,-2 2-14-15,1-5-22 16,1 4-7-16,-2-7-5 15,1 0-2-15,-1 2-19 0,1-4-60 16,2-1 43-16</inkml:trace>
  <inkml:trace contextRef="#ctx0" brushRef="#br1" timeOffset="-199327.034">16517 16011 1717 0,'-5'0'92'0,"1"3"-4"15,-6 1 87-15,2 5-40 16,3-1-14-16,-1 7-12 16,1 0-9-16,2 5-26 0,-4 1-6 15,1 0-21 1,-1 1-10-16,-3 0-14 0,2-2-6 15,2 0-9-15,-3-4-1 16,7-3-4-16,-4 0-1 16,6-2-2-16,0 0 0 15,2-3 0-15,6 1-1 16,3-4 1-16,0 1 0 0,12-2 1 16,-5-4 0-16,4-2 1 15,4 0 0-15,-6-9 3 16,3 4 0-16,-5 1-1 15,-1-12-13-15,-2 7-37 16,-3-2-42-16,-1 1-139 16,-4 3 147-16</inkml:trace>
  <inkml:trace contextRef="#ctx0" brushRef="#br1" timeOffset="-198969.909">16782 15963 1071 0,'0'-2'542'0,"-5"2"-181"16,1 7-173-16,-2 3-49 15,-3 9-53-15,-2 3-6 16,1 9-15-16,-3 5-8 16,-1 4-15-16,4 4-8 15,-5-4-12-15,3-3-3 0,1-2-6 16,0-3-3-16,0-4-3 16,2-4-1-16,3-9-1 15,0-3 2-15,2-5 1 16,3-3 11-16,0-5-20 15,1-4-51-15,0 4-131 16,0 0 112-16</inkml:trace>
  <inkml:trace contextRef="#ctx0" brushRef="#br1" timeOffset="-198371.989">16896 15945 678 0,'-3'0'374'0,"3"1"-72"15,-5-2-67-15,5 1-87 16,0-2-38-16,-1 2-24 16,0 0-1-16,1 0 11 15,0 0 2-15,4 0-14 16,14 2-11-16,28 2-22 15,-29-4-9-15,4-3-17 16,2-3-6-16,4 3-8 16,2 2-3-16,-5 1-3 15,-2 3 0-15,-8 1-3 16,-3 2 1-16,-6 4 0 16,0 5 2-16,-5 2 2 15,-3 6 0-15,-4 6 0 16,-2 1-1-16,-2 9-2 0,-1 2 0 15,0 2-1-15,0 1 0 16,-4-4 0-16,5 0-1 16,0-6 1-16,2-2-2 15,5-5 1-15,-5-5 0 16,7-3 0-16,-4-4 0 16,4-5 1-16,0-4 0 0,-3-4 5 15,8-2-39-15,-3-7-143 16,0-5 124-16</inkml:trace>
  <inkml:trace contextRef="#ctx0" brushRef="#br1" timeOffset="-198108.833">16972 16210 822 0,'-11'2'472'0,"12"-1"-38"16,-1 0-136-16,8 5-96 15,0-2-33-15,6-2-50 0,5 2-15 16,4-1-34-16,5 1-12 16,-3 0-24-16,3 1-8 15,-5-3-10-15,-4-1-2 16,-4-1 0-16,-5-4-27 15,-3-5 12-15</inkml:trace>
  <inkml:trace contextRef="#ctx0" brushRef="#br1" timeOffset="-197372.546">17328 15901 376 0,'31'-34'282'0,"-31"27"61"15,0 5-83-15,3-1-67 16,0 2-15-16,-3 1-59 16,0 0-23-16,0 0-25 15,0 0-8-15,16 8 21 16,25 30 10-16,-23-18 5 16,5 3-5-16,2 4-17 15,5-3-12-15,-9 3-24 16,1 4-10-16,-9 3-12 15,1 7-1-15,-10 3-1 0,-4-2 0 16,-5-1 2-16,-6-2-2 16,-5-3-3-16,-3 0-1 15,-3-4-3-15,3-2 0 16,-2-8 0-16,6-2 0 16,4-9 1-16,0-4-1 0,0-7 7 15,4-4-19-15,0-7-133 16,-4-4 101-16</inkml:trace>
  <inkml:trace contextRef="#ctx0" brushRef="#br1" timeOffset="-196805.334">17676 15733 573 0,'-4'-1'369'0,"3"-2"13"16,0 3-81-16,1-1-83 16,-1 1-38-16,1 0-57 15,0 0-20-15,0 0-18 16,0 0-10-16,0 0-13 16,7 10-3-16,10 4-13 15,25 27-4-15,-25-27-13 16,2 4-7-16,0-5-9 15,1 0-2-15,-8-6-2 16,1-4 0-16,-7-2 0 0,3 3 24 16,-1-4-51-16,-6 0-57 15,5 0-111-15,-7-1 96 16</inkml:trace>
  <inkml:trace contextRef="#ctx0" brushRef="#br1" timeOffset="-196452.775">18002 15599 816 0,'-9'-4'441'0,"6"3"-76"16,-3 0-112-16,-1 2-107 16,6 2-37-16,-4 6-53 15,6 7-13-15,-4 8-3 16,-5 6-2-16,-1 5-8 16,-2 6-4-16,-2 0-8 15,0-1-3-15,2 1-7 0,-3-4-1 16,2-5-1-16,1 0-1 15,-7-10 0-15,6 1 9 16,1-5-17-16,8-5-83 16,-1-6 65-16</inkml:trace>
  <inkml:trace contextRef="#ctx0" brushRef="#br1" timeOffset="-195799.276">18218 16109 744 0,'3'3'359'0,"1"4"-140"16,-1-1-56-16,5 7-43 15,25 27-28-15,-12-31-13 16,2-4-4-16,4-5-8 15,-6-4-6-15,5 1-14 16,1-2-8-16,-7-5-15 0,4 4-4 16,-10-7-6-16,-2 5 10 15,-4 1-86-15,-2 2-87 16,0 2 96-16</inkml:trace>
  <inkml:trace contextRef="#ctx0" brushRef="#br1" timeOffset="-195453.967">18230 16358 919 0,'-1'-2'426'0,"4"1"-204"15,4 2-37-15,10-2-53 16,8 1-11-16,3 0 6 16,7 0-6-16,-1 5-29 15,-10-3-20-15,-1 2-34 0,-3 2-13 16,-8-4-14-16,6 4-1 15,-6-2-2-15,-4-3-53 16,2 1-295-16,1 2 243 16</inkml:trace>
  <inkml:trace contextRef="#ctx0" brushRef="#br1" timeOffset="-194730.04">19065 16004 667 0,'16'-34'397'15,"-15"29"-80"-15,0 3-97 16,-2 0-48-16,0 2-92 15,0 0-30-15,0 0-34 16,0 13 7-16,-2 16 22 0,-9 38 8 16,1-16 6-16,-4 2-4 15,-3 3-20-15,-1-3-9 16,3-9-12-16,-1-3-3 16,6-11-3-16,-1-3 1 15,3-8-14-15,5-3-42 16,-1-6-84-16,3-5-66 15,-5-9-214-15,-3-5 262 16</inkml:trace>
  <inkml:trace contextRef="#ctx0" brushRef="#br1" timeOffset="-194432.152">19226 16372 1069 0,'-2'0'491'0,"-8"3"-214"15,1 0-57-15,-3 3-78 0,1 2-34 16,1-1-48-16,-1 4-15 15,4-2-22-15,-2-2-7 16,3 0-8-16,3-4-1 16,2-2 11-16,1-1-44 15,0-1-152-15,0 0 129 16</inkml:trace>
  <inkml:trace contextRef="#ctx0" brushRef="#br1" timeOffset="-193969.157">19582 16085 875 0,'-2'-5'440'0,"-3"4"-135"16,2 1-78-16,2 0-78 16,0 0-29-16,0 0-26 15,-4 5-9-15,1 14-16 16,-36 33-11-16,26-23-19 0,-3 4-7 16,-1 1-9-16,2-6-2 15,-5-4-7-15,10-2-2 16,-1-6-5-16,5-3 1 15,5-7-2-15,1-2-1 16,1-3-3-16,0-1-2 16,0 0-1-16,0 0-1 15,4 0 1-15,17 2-1 0,36 3 1 16,-27-5 1-16,4 0 0 16,0-3 2-16,-6 0 1 15,-5-3 2-15,-4-2-2 16,-4 2-11-16,-6-3-47 15,-3-1-42-15,-3-2-359 16,-3-1 313-16</inkml:trace>
  <inkml:trace contextRef="#ctx0" brushRef="#br1" timeOffset="-193635.749">19790 16042 648 0,'5'-7'459'15,"-5"3"72"-15,2 2-192 16,-5 4-146-16,2-2-43 16,0 0-59-16,-3 12-16 15,-4 17-6-15,-10 35-4 16,6-23-15-16,-3 0-5 15,-2-1-15-15,-1-3-7 16,0-1-7-16,1 0-4 0,-1-1-3 16,3 0-2-16,1-5 0 15,1-7 0-15,5-3-1 16,1-6 1-16,2-5-5 16,1-5-16-16,1-4-62 15,3-3-54-15,0 2 76 16</inkml:trace>
  <inkml:trace contextRef="#ctx0" brushRef="#br1" timeOffset="-193069.289">20014 16076 673 0,'-46'-2'355'0,"36"2"-86"16,3 0-41-16,2 0-48 15,3 0-23-15,0 1-19 16,2-1-7-16,0 0-24 16,0 0-9-16,4 0-27 15,19 0-7-15,34 0-20 16,-24 0-11-16,0-1-13 16,1 0-5-16,0 1-5 15,-5-1-1-15,-3 1-2 16,-8 2 0-16,-9 1 0 15,1 5 1-15,-10 5 0 16,-2 5 1-16,-7 7-1 16,-4 3 0-16,-3 6-2 15,-3-3-1-15,0 0 0 16,1-1-1-16,-1-3-1 16,2 6 1-16,1-3-2 0,2-2 1 15,0-2-1-15,0-3 0 16,3-4 0-16,2-2 0 15,1-9 2-15,1 0-2 16,4-6-27-16,-2-2-38 16,4-3-139-16,-1 2-71 15,1 0 160-15</inkml:trace>
  <inkml:trace contextRef="#ctx0" brushRef="#br1" timeOffset="-192738.75">20018 16356 846 0,'-9'-36'498'0,"19"34"-32"16,2 1-125-16,5 1-107 0,2 0-36 16,6 1-60-16,3-1-31 15,4 4-43-15,2-1-18 16,-5-2-27-16,-2 3-2 16,-4-3-8-16,-9-1 1 15,-9-1 2-15,-4-2-4 16,-8-1-16-16,4 0-693 15,-9 10 520-15</inkml:trace>
  <inkml:trace contextRef="#ctx0" brushRef="#br1" timeOffset="-190187.823">21408 16068 469 0,'0'0'306'16,"-1"0"-25"-16,0 0-95 15,1 0-34-15,0 0-42 16,0 0-13-16,0 0-6 0,0 0 1 16,0 0-3-16,0 0-3 15,0 0-9-15,0 0-6 16,0 0-12-16,0 0-1 16,0 0-12-16,0 0-7 15,0 0-9-15,-1 0-3 16,0 0 8-16,0 0 5 15,-10 5 4-15,-2-1-1 0,-35 15-16 16,32-16-9-16,-5 0-8 16,-4 1-4-16,3 1-2 15,-9-1-1-15,-1 3 0 16,2-2-1-16,0 2-1 16,5-2-1-16,7 2 0 15,5 0 0-15,5-1 0 16,3 0-3-16,3-2-1 15,2-1-1-15,5 3-2 16,3 3-1-16,9 1 3 16,5 1 0-16,11 4 2 15,3-5 1-15,3 2 2 16,-4 2 0-16,-3-1 1 16,-6 2 1-16,0 0 0 15,-4 0-1-15,-9-3 2 0,-2 0 0 16,-12-2 2-16,-5 1 1 15,-6 4-1-15,-3 0 1 16,-2 3-1-16,2-1 0 16,-5 0-1-16,-1-2 1 15,-11-2 0-15,-2-1 2 16,-3-3 0-16,6 2 1 16,4-4 0-16,4-3-2 0,8-4 2 15,1-3 0-15,6-5 1 16,-1-4 0-16,2-5-4 15,-1-4 0-15,2-3-10 16,0 0-19-16,6 6-86 16,0-1-65-16,7 7-210 15,0 6 235-15</inkml:trace>
  <inkml:trace contextRef="#ctx0" brushRef="#br1" timeOffset="-189201.548">21609 16321 577 0,'27'-37'351'0,"-27"34"-10"16,0 2-83-16,0 0-87 0,0 1-39 15,0 0-59-15,-1 0-18 16,0 0-13-16,0 0 5 16,0 2 8-16,-6 10 1 15,-3 4-5-15,-17 27-8 16,16-27-14-16,2 1-9 15,4-5-8-15,-1-2-3 16,3-5 1-16,0-4 7 16,2-3 1-16,1 1 0 0,0 0-5 15,0 0-8-15,6-17-5 16,20-26-1-16,-8 28-4 16,2 2-1-16,-1 4-1 15,0 2 0-15,1 9-1 16,-1 0 0-16,-2 11 0 15,-3 6 1-15,-1 5 2 16,-5 2 3-16,-6 1 1 16,0 1 1-16,-11-2 0 15,0 0 2-15,-5 5 0 16,-6-2 1-16,-7 0 0 16,-2-2 1-16,-5-7 0 15,4-3 1-15,1-6 0 16,0-7 0-16,0-7 1 0,-2-4 0 15,5-9 1-15,3 0-1 16,12 2-3-16,3-2-1 16,6 4-3-16,3 4-1 15,2 3-3-15,5 2 0 16,4 4 0-16,2 2 0 16,5 2 5-16,1 3 4 15,4 2 4-15,0 1 0 16,0 0-2-16,1-1-2 15,-1 0-1-15,-2-1 1 0,-2-3 3 16,-7-4-41-16,-3-2-133 16,-3-7 117-16</inkml:trace>
  <inkml:trace contextRef="#ctx0" brushRef="#br1" timeOffset="-188546.408">22060 16024 562 0,'1'-4'348'0,"0"1"1"16,2 0-70-16,-3 1-66 16,0 1-34-16,-1 1-59 15,0 0-25-15,0 0-27 16,0 0-3-16,-13 18-5 15,-35 36-3-15,29-19-19 16,-4 0-11-16,5 4-14 16,3-3-4-16,6-8-5 15,6-3-2-15,7-7-1 16,3-5 1-16,7 4-1 16,3-7 0-16,0 1 2 15,1-1-1-15,-2-1 1 16,1 3-1-16,0-5 0 15,-2 2 0-15,2-7 5 16,-3-2 4-16,3-9 4 0,-1-5 1 16,0-8-1-16,4 0-2 15,-4-11-2-15,1-3-2 16,-3-8 0-16,-7-8-1 16,0 3 0-16,-6 0-2 15,-6 14-2-15,-1 8-3 16,-9 13-2-16,1 3-3 15,-4 9-2-15,1 2-1 16,-1 2 1-16,3 5 1 16,2 2 1-16,0 0 3 0,7 3-35 15,3 1-54-15,6 1-128 16,4 1 132-16</inkml:trace>
  <inkml:trace contextRef="#ctx0" brushRef="#br1" timeOffset="-187619.921">22498 16340 754 0,'27'-29'492'15,"-28"28"-12"-15,-4 1-212 16,-1-1-49-16,5 0-81 16,0 0-27-16,-1 1-43 0,-12 3-12 15,-5 3-20-15,-29 9-9 16,28-8-13-16,-2 0-4 15,-2-2-4-15,2 1-2 16,6-6-1-16,1 2 0 16,10 3-2-16,-3-3-1 15,2 2-1-15,0 1-2 16,4-1-2-16,8 3 0 0,-1 3 0 16,13 2 1-16,1 3 2 15,3 0 0-15,6 4 2 16,-5 0 0-16,-3 1 2 15,-4 3-1-15,-5 1 0 16,-4-1 1-16,-6 0 0 16,-1-2 1-16,-6-5 0 15,-4-4 1-15,-5-8 0 16,-4-2 0-16,2-2 1 16,-4-2 0-16,-2-7 0 15,4-4 0-15,0-6 1 16,9-2-1-16,4 0-2 15,3 0-1-15,6 1-1 16,-2 1 0-16,7-1-1 16,5 0 0-16,-9 0 0 0,9 0 0 15,5 1-1-15,-5 0 0 16,13 5 0-16,-4-1 1 16,1 2 0-16,0 1 0 15,-3 3 30-15,-1 3-16 16,-4 2-403-16,-2 2 303 15</inkml:trace>
  <inkml:trace contextRef="#ctx0" brushRef="#br1" timeOffset="-186504.873">22596 15698 410 0,'41'-38'231'0,"-26"29"-20"16,1 1-26-16,-8 3-14 15,-2 3-1-15,-6 1-17 16,0 0-16-16,0 1-26 16,-1 0-10-16,1 0-7 15,-1 0 1-15,0 0-10 16,-1 0-7-16,-1 7-19 15,-2 6-11-15,-23 31-15 16,14-27-7-16,-3 0-9 16,-1 2-4-16,0-4-4 15,4-1-2-15,2-3-2 16,1-2-1-16,5-9 7 16,4 0 0-16,3-3 0 0,-1 2 1 15,0 0-10-15,4-7-2 16,4-13-1-16,33-26-1 15,-21 31 0-15,-4 1 0 16,6 12 0-16,-3 2-3 16,-4 6-1-16,2 7 0 15,-7 7 0-15,-6 3 3 0,-1 6 2 16,-2 2 1-16,-7-3 1 16,1 3 2-16,-13-5 0 15,-4-2 1-15,1-1-1 16,-6-6 1-16,1-2 1 15,2-6 0-15,-3-4 1 16,2-4 1-16,2-8 0 16,1 1-1-16,1-5-1 15,4 0-1-15,3-2-2 16,2-2-2-16,8 1-1 16,3 2-3-16,1 2-2 15,5 5 1-15,2-1-2 16,3 5 1-16,1 4 0 15,0-1-1-15,3 7 2 16,0 0 0-16,4-1 3 16,0 7 0-16,2 3 2 15,-1-2 0-15,-4 1 1 0,-2-2 0 16,-5-4 1-16,-2 0 0 16,-2-5 1-16,-3-1-36 15,-1 0-142-15,0-3-145 16,0-1 188-16</inkml:trace>
  <inkml:trace contextRef="#ctx0" brushRef="#br1" timeOffset="-186182.181">22952 15808 1332 0,'0'-1'569'0,"0"-1"-294"15,2 1-39-15,12-2-50 16,2 1-22-16,34-1-49 0,-25 3-24 15,2-4-41-15,-2 0-15 16,-5 2-18-16,-4-3-6 16,-6-1 2-16,-7-1-2 15,-3 4 81-15,-3-3-66 16</inkml:trace>
  <inkml:trace contextRef="#ctx0" brushRef="#br1" timeOffset="-185407.805">23322 16268 793 0,'8'-30'468'0,"-9"29"-92"16,1 2-134-16,-2 3-58 15,1-4-90-15,0 0-30 16,0 0-32-16,-4 12-3 16,-4 11 0-16,-9 33 0 15,6-28-2-15,2 2-3 16,1-1-7-16,-1-1-3 15,4-5-4-15,-4-3-1 16,1-8-1-16,-2-2-1 16,0-8 4-16,8-2 4 0,5-3-13 15,-5-6-33-15,12-4-123 16,-3-5-94-16,9-2 144 16</inkml:trace>
  <inkml:trace contextRef="#ctx0" brushRef="#br1" timeOffset="-184847.998">23846 16227 643 0,'-5'1'436'15,"4"1"9"-15,1-2-183 16,-1 0-26-16,0 0-58 15,0 0-25-15,0 0-37 0,0-1-17 16,-11 0-28-16,-8-1-12 16,-30-7-24-16,27 7-10 15,-4 2-15-15,6 2-3 16,-5 3-3-16,-2 1-2 16,6 2-1-16,2 2-1 15,6-5 0-15,8-2-3 0,3-1-3 16,6 1-1-16,3 2-1 15,1-1 1-15,8 3 3 16,-4-1 1-16,5 6 1 16,3 2 1-16,2-1 1 15,-3 2 0-15,2 0 0 16,-1-1 1-16,-7 2 0 16,6 2 0-16,-8-3-1 15,0-1 1-15,-7 2 1 16,-2-3 0-16,-4-1 0 15,-1 0 1-15,1-1 1 16,-10-3 1-16,-2 0 1 16,-5 0 1-16,-11-6 0 15,-2 0-1-15,-5-2-1 16,-1-1 1-16,3-2-2 16,1 0 0-16,9 1-3 0,3-3-1 15,7 2 0-15,1 0 0 16,8-2 11-16,3 1-18 15,4-1-91-15,2 0 76 16</inkml:trace>
  <inkml:trace contextRef="#ctx0" brushRef="#br1" timeOffset="-183987.879">24598 16462 437 0,'-1'2'266'15,"0"4"-30"-15,0 0-84 16,1 0-11-16,1 2-16 16,0-3-7-16,0 1-6 15,0-1-9-15,-1-1-12 16,0-2-2-16,0-1-5 15,0-1 3-15,0 0 35 0,0 0 3 16,0 0-13-16,0 0-12 16,0 0-54-16,-1-1-12 15,1 0-14-15,7-23-4 16,16-33-5-16,-8 19-2 16,-1-2-2-16,1-4-2 15,-6-4-1-15,3 0 0 0,-2-3-1 16,0 2-1-16,0 6-1 15,4 6-1-15,-1 9 1 16,3 4-1-16,0 7 0 16,-3 1 0-16,4 3-4 15,-2 4 0-15,3 6-3 16,-2 3 0-16,5 7 0 16,-6 3 0-16,6 4 24 15,1 2-29-15,-4-1-73 16,3-2-42-16,-8-4-150 15,-5 1 169-15</inkml:trace>
  <inkml:trace contextRef="#ctx0" brushRef="#br1" timeOffset="-183697.738">24668 16253 721 0,'1'-5'404'0,"3"4"-92"16,-2-4-77-16,-2 4-21 0,0 0-49 16,0 0-21-16,0 0-31 15,0 1-13-15,0 0-27 16,0 0-16-16,10 3-29 15,-2-1-9-15,6 1-9 16,24 4 10-16,-29-12-33 16,6 3-44-16,1-4 41 15</inkml:trace>
  <inkml:trace contextRef="#ctx0" brushRef="#br1" timeOffset="-182906.959">25054 16235 450 0,'10'-10'288'0,"-4"5"20"16,0 0-39-16,-4 5-44 15,-3 1-26-15,-4 0-65 16,4-1-25-16,0 0-39 16,0 0-7-16,-8 16-3 15,-17 28-6-15,16-24-17 16,-1 1-8-16,-1 4-15 15,-1-3-4-15,0-1-3 16,-1-1-1-16,3-3 0 16,2-1 0-16,0-2-1 15,3-5 1-15,2-3-6 16,0-5-10-16,5-3-68 16,-1-5-68-16,7-6 90 0</inkml:trace>
  <inkml:trace contextRef="#ctx0" brushRef="#br1" timeOffset="-182408.544">25280 16236 659 0,'1'2'361'16,"-2"-3"-66"-16,1 0-109 15,0 1-18-15,0 0-31 16,0 0-24-16,0 0-36 16,0 0-8-16,0 0-13 15,-1 11 0-15,-3 6 0 16,-16 29-3-16,5-23-15 16,1 2-6-16,-1 0-15 15,3 0-4-15,5-1-5 16,3-4-1-16,1-6-1 15,0-5-1-15,5-8 4 16,-5-1-5-16,8-8-27 16,0-4-14-16,-3-7-30 15,9-2-3-15,-6 0 13 0,5-1 11 16,-2 6 24-16,-2 3 9 16,-1 0 11-16,1 1 2 15,4 0 1-15,0-2 2 16,6-3 1-16,4 2 1 15,5 0 7-15,0-3 4 16,2 6 5-16,-6 1-2 0,-3 6-7 16,-1 5-6-16,-8 0-6 15,0 6 13-15,-4 3-60 16,-3 1-63-16,-2 5 74 16</inkml:trace>
  <inkml:trace contextRef="#ctx0" brushRef="#br1" timeOffset="-181844.991">25873 16225 932 0,'0'4'484'0,"0"-6"-106"0,1-2-128 16,-1 3-84-16,0-1-32 16,-1 1-40-16,0 0-17 15,0 0-21-15,-5-1-9 16,-14-3-19-16,-29 0-8 16,28 12-12-16,-1 4-3 15,1-3-1-15,-1 1-3 0,8-2 1 16,6-5-2-16,2 1-1 15,7 3-3-15,-2-4-1 16,-1 2-1-16,2-4 1 16,0 0 2-16,6 4 0 15,11 5 1-15,29 19 1 16,-23-17 0-16,-2 3 1 16,0 0 0-16,-7 6-1 15,-5-3 1-15,-8 1 0 16,-2-3 0-16,-7 2 1 15,-4-3 0-15,-4 0 1 16,-4-2 0-16,-3-4 0 16,0 1 0-16,-1-5 0 15,4 0 0-15,-1-1 0 16,7-4 0-16,2-3 1 16,0 0-1-16,2-5 1 15,1 0-1-15,1-2 3 0,3-2-9 16,5 1-56-16,-2 2-34 15,1 0-155-15,-2 4-57 16,6 6 189-16</inkml:trace>
  <inkml:trace contextRef="#ctx0" brushRef="#br1" timeOffset="-181430.515">26222 16122 719 0,'1'-12'436'0,"2"5"-4"15,-4 1-95-15,-2 4-98 16,0 2-45-16,2 0-92 16,0 0-36-16,0 0-39 15,-4 6-7-15,-7 23 1 16,-3 32 1-16,4-25-2 0,2 1-2 16,-2-1-2-16,2-2-3 15,-7-1-4-15,6-2 0 16,-2-5-3-16,-2-2 1 15,7-6-1-15,-5-5 1 16,6-7 0-16,-2-4-7 0,5-4-49 16,-3-4-43-16,-4-6-117 15,6-2-71-15,4-5 173 16</inkml:trace>
  <inkml:trace contextRef="#ctx0" brushRef="#br1" timeOffset="-181219">26072 16214 987 0,'-2'-4'498'0,"2"-2"-149"16,3 1-87-16,9 3-102 16,1-1-37-16,3 3-48 15,5 1-18-15,7 1-27 16,4 1-7-16,-1-3-13 0,-1 0-2 15,-10 0 27-15,-4-1-12 16,-7 1-9-16</inkml:trace>
  <inkml:trace contextRef="#ctx0" brushRef="#br1" timeOffset="-180239.617">27326 16201 499 0,'0'0'325'0,"0"0"5"16,-1 0-76-16,0 0-74 15,0 0-23-15,-5 12-28 16,-2 3-14-16,-23 30-21 0,10-31-9 16,-6 6-13-16,0 3-6 15,0 0-12-15,2 3-6 16,5-1-12-16,4 1-7 15,6-4-10-15,0-2-3 16,8-1-8-16,2-4-2 16,3 0-2-16,8-5 1 0,3-3 9 15,3-6 7-15,13-6 11 16,3-5 2-16,11-8-5 16,-5-3-5-16,-5-4-9 15,-3-1 0-15,-10 1-1 16,-5 0 0-16,-9 2 0 15,-7 1-1-15,-6 0-3 16,-4 2-3-16,-4 3-3 16,-2-3-1-16,-1 5-3 15,0 0 0-15,1 7-3 16,0 4 0-16,2 0-2 16,1 3 12-16,4 1-39 15,2 1-21-15,5 8-67 16,1-3-77-16,5 2-173 15,5 3 233-15</inkml:trace>
  <inkml:trace contextRef="#ctx0" brushRef="#br1" timeOffset="-179773.088">27743 16206 1146 0,'-3'-9'506'0,"2"3"-246"15,0 3-46-15,1 3-74 16,0 0-41-16,-1 0-56 16,-1 0-18-16,0 7-4 15,-8 17 9-15,-13 34 12 16,8-30-2-16,-1 2-12 15,0 0-6-15,2-4-9 16,2 2-4-16,1-9-1 16,6-1-1-16,-1-7 0 15,0-5 2-15,6-4 8 16,-3-2 2-16,2-9 0 16,3-2-2-16,-2-7-11 15,0-1-1-15,6-2-5 0,7 2 0 16,-2-2-2-16,9 4 0 15,2-5 0-15,-6-1 0 16,13 2 1-16,-4-2-1 16,1 2 0-16,-1 5 1 15,-1 3 0-15,-4 4 1 0,-2 9-1 16,-4 1 2 0,-4 3 1-16,-2 3-49 0,-4 0 37 15</inkml:trace>
  <inkml:trace contextRef="#ctx0" brushRef="#br1" timeOffset="-179074.456">28409 15960 641 0,'13'-13'436'16,"-6"9"38"-16,0 2-162 16,-2 3-152-16,-4 4-36 15,-1 5-60-15,-4 5-17 16,-3 9-11-16,-2 8-3 15,-2 10-1-15,0 9 0 16,-3 6-3-16,-4-5-4 16,2-2-8-16,1-5-2 0,0-7-6 15,4-3 0 1,1-8-2-16,-1-5 0 0,5-9 3 16,1-3 0-16,1-8 12 15,3-3 4-15,0-5 0 16,0 5 0-16,0-1-12 15,1-15-4-15,7-33-4 16,-3 22-1-16,1 5-2 16,-1-6 0-16,-4 3 0 15,-3 5 1-15,-5-2-2 16,-4 6 0-16,-7 4-4 16,-5 8-1-16,-7 3-3 15,0 6 1-15,8 11 1 16,-2-3 0-16,7 6 1 15,5 1 0-15,-6 0 3 0,-1 4 0 16,6 5 3-16,0-2 1 16,5-2-1-16,4 0 1 15,5-2 1-15,4 0 1 16,2-6 6-16,6-2 2 16,3-3 8-16,-1-4 1 15,9-6-1-15,7-4-2 16,4-8-4-16,5-6-2 15,4-6 4-15,-5 0-17 0,-1-5-69 16,-3-2-68-16,-4 5-244 16,-5-1 240-16</inkml:trace>
  <inkml:trace contextRef="#ctx0" brushRef="#br1" timeOffset="-178159.953">28492 16187 973 0,'2'4'440'0,"4"7"-189"16,-4-2-24-16,9 29-33 15,-6-24-21-15,5-1-37 0,6-1-20 16,-1-2-35-16,-2-6-13 15,1-2-22-15,1-3-7 16,4-7-12-16,5-1-3 16,0-7-7-16,1-4-3 15,-7-2-2-15,-4-4-1 16,-6-3-1-16,-5 3-2 16,-10 1-4-16,-6 9-4 0,-9 13-5 15,-2 3-1-15,-5 13 1 16,1 3 0-16,2 6 3 15,3 3-1-15,4 4 0 16,7 2 1-16,0-4 1 16,1 0 1-16,6-4-2 15,1-1 1-15,9 0 1 16,2-2 0-16,1-1 2 16,4-2 0-16,-6-3 0 15,10-1 1-15,1-4 1 16,-4-6 1-16,11-3 2 15,-1-7 1-15,10-5-16 16,3-2-25-16,-1-4-59 16,3-1-20-16,-2-1 7 15,0 2 23-15,-1 1 56 0,-7-2 20 16,-5 5 9-16,-5-1 13 16,-10-3 29-16,0 4 13 15,-7-1 23-15,-1 0-3 16,0 8-13-16,-1 2-9 15,1 5-20-15,-1 5-7 16,0-5-8-16,0 0-1 16,-1 2 8-16,-7 14 3 15,-15 30 3-15,19-24-1 0,-2 0-5 16,-2 1-4-16,5 2-8 16,-1 2-2-16,1 1-6 15,0 0-1-15,-3-4-3 16,1-4 2-16,0-5 3 15,2-5 0-15,3-8 10 16,1-2 0-16,1-9-2 16,3-1-1-16,3-10-7 15,1-3-3-15,7-4-2 16,0-4-1-16,6 0-2 16,-4-1 0-16,3 2-1 15,0 2-1-15,0 7 0 16,8 1-2-16,-3 2 2 15,2 0 1-15,4 1-1 16,2 1 1-16,3 2 0 0,1 2 0 16,-3-1 1-16,-1 0 0 15,-2 0-1-15,-3-2 2 16,0 3 10-16,-6-1 92 16,-3 2-74-16</inkml:trace>
  <inkml:trace contextRef="#ctx0" brushRef="#br2" timeOffset="-161282.008">910 12795 461 0,'2'-10'314'0,"-1"3"8"16,3 0-92-16,-6 2-28 15,1 3-24-15,0-4-22 16,1 5-22-16,-1 0-7 0,1 0-22 15,0 0-11-15,0 0-23 16,0-1-14-16,0 1-30 16,0 1-13-16,-1 0-11 15,0 4-3-15,-2 23 0 16,-8 34 0-16,2-15 1 16,-3 4 1-16,-1-2 0 15,-3-2 1-15,1-8 0 16,0-5 0-16,-2-1 0 15,4-2 0-15,0-7 2 16,1 1-1-16,-7-10 1 16,12-5 1-16,-2-3 4 15,1-6 7-15,12-2-33 16,-3-4-48-16,0-4-129 0,4-2-124 16,4-2 193-16</inkml:trace>
  <inkml:trace contextRef="#ctx0" brushRef="#br2" timeOffset="-160473.031">859 12816 578 0,'-15'-3'323'0,"3"-2"-57"15,2 0-32-15,6 1-66 16,3-2-25-16,1 2-28 16,0 0-7-16,0 3-1 15,0 0-9-15,0 0-23 16,0 0-12-16,0 0-33 15,5 0-11-15,16-1-13 16,25-2-2-16,-27 2 0 16,4 0-2-16,14 0 2 15,9-1-1-15,12-1 0 0,3 3 0 16,-14 1 0 0,-6 3-1-16,-9 5 0 0,-5 1 0 15,-2 4 1-15,-4 3-1 16,-6 1 2-16,-3 0 0 15,-9 0 1-15,-2 0 2 16,-7-1 3-16,-6 1 1 0,-6-4 5 16,-8 4 1-16,-6-1-1 15,-2-2-1-15,-5 0-6 16,0-6-2-16,-5-3-1 16,-3-4 0-16,2 2 0 15,5-1-1-15,13-3 0 16,8-1-1-16,7-5-1 15,1 0 2-15,1-1-2 16,1 4-2-16,4-2 1 16,-1 3-2-16,5 3 0 15,-3 1-2-15,2 0-2 16,1-1-1-16,0 0-2 16,0 0 1-16,0 0 1 15,1 0 0-15,0 0 0 16,0 8 0-16,3 3 1 0,4 5-1 15,16 31 4-15,-8-28 0 16,-5 3 1-16,2 0 1 16,8 4 0-16,5 3 1 15,7 0 1-15,-4-2 0 16,1-4 1-16,-8-2 0 16,-4-6 1-16,2-1-1 15,-8-8 3-15,1-4 1 16,-4-4 14-16,3-9-9 15,5-8-68-15,-7-6-74 0,-1-2 73 16</inkml:trace>
  <inkml:trace contextRef="#ctx0" brushRef="#br2" timeOffset="-159287.57">1502 13032 385 0,'6'1'266'0,"-4"-1"-3"16,4 0-88-16,-6 0-30 15,2 0-24-15,4 0-9 16,-5-1-6-16,2 0-2 15,-2 0 0-15,-1 0 2 16,0-1-2-16,0 1-5 0,0 0-15 16,0 0-10-1,0 0-16-15,0 0-7 0,0 0-13 16,-1 0-5-16,0 0-7 16,-8-4-3-16,-9-2-7 15,-24-5-5-15,22 15-5 16,1 1-4-16,1 5-2 15,-5 1 0-15,6 3 3 16,-1 1 1-16,0-1-2 16,6 0-3-16,2-2-1 15,4 3 0-15,1 2-5 16,5-2 3-16,3 4-3 16,3-1 0-16,4-2 6 15,3-1 0-15,3-4 1 16,2-3 0-16,0-2 0 15,-4-1 1-15,-1-3 3 16,-1-1 1-16,1-3 0 0,-1-5 2 16,-1-6 0-16,4-2 1 15,-3-7-1-15,4-2-3 16,4-1-2-16,-2 0 0 16,-2 1 0-16,3 0 0 15,-9 8 1-15,-1 3 1 16,-7 5 0-16,-3 6 0 0,-4 0-5 15,-1 4-3 1,-2 7-2-16,2 1 0 0,-1 5 2 16,1-2 1-16,2 2 1 15,0-1 0-15,-1 3 0 16,3 3 0-16,1 3 0 16,1-2 0-16,2-2 1 15,-1 1 0-15,4-5 1 16,-1 2 0-16,2 0 0 15,3-3 0-15,2-1 0 16,-1-1 1-16,3-3 0 16,-3-1 0-16,1-5 0 15,-1-1 1-15,1-2-9 16,1-4-40-16,1 0-98 16,3 0 94-16</inkml:trace>
  <inkml:trace contextRef="#ctx0" brushRef="#br2" timeOffset="-158221.723">1998 12677 453 0,'10'-9'267'0,"-3"3"-8"15,-5 1-16-15,-2 4-28 16,0 1-15-16,0 0-32 16,0 0-19-16,-1 0-29 15,0 0-8-15,-2 6-23 16,-3 8-13-16,-8 32-24 16,5-29-9-16,3 10-17 15,0 6-4-15,-4 5-7 16,3 8-8-16,-9 0-4 15,-2 0-1-15,9 0 0 0,-3-3 4 16,5-4-1-16,4-2 0 16,-8-8-1-16,7-2 0 15,0-7 0-15,4-6 0 16,0-4 1-16,4-5 1 16,5-2 3-16,1-3 1 15,8-6 1-15,2-3-2 16,4-5-3-16,2 0-1 15,5-5-3-15,1 1 1 16,-5-2 0-16,-4 1 0 0,-7 4 2 16,-2 0 2-16,-4 3 1 15,-5-1 2-15,-5-1 1 16,-1 7 0-16,-8-1-3 16,-1 4-2-16,-3 6-6 15,-3-1-1-15,-1 8-3 16,1 4 0-16,-1 2 1 15,1 3 2-15,3-1 1 16,4 0 0-16,8 0 0 16,1 1 0-16,10 0 0 15,0 0 0-15,3-1 0 16,6 1 1-16,0-2 0 16,2 2 0-16,5-5 0 15,-2-4 1-15,-1-3 1 16,-2-3 1-16,-7-5 0 0,-1 0-14 15,-3-10-63-15,0-5-59 16,0-5 77-16</inkml:trace>
  <inkml:trace contextRef="#ctx0" brushRef="#br2" timeOffset="-157848.213">1779 12737 558 0,'-3'-1'416'16,"1"0"39"-16,1 0-162 16,0 0-30-16,1 0-74 15,0 0-39-15,0 0-73 0,0-1-28 16,18 1-27-16,32-1-1 16,-23 3 2-16,2 4 2 15,-6-1-6-15,6 2-2 16,-2-4-3-16,-4 1-1 15,2-2 19-15,-5-1-52 16,0 0 20-16</inkml:trace>
  <inkml:trace contextRef="#ctx0" brushRef="#br2" timeOffset="-157178.127">2584 12932 536 0,'-33'32'390'16,"31"-29"26"-16,1-3-177 15,0 1-25-15,1-1-77 16,0-1-28-16,0 0-41 16,3 0-15-16,25 1-19 15,25 5-1-15,-21 0 0 0,-2-3-2 16,-1 0-4-16,3 2-7 15,-2-4-5-15,-2-3-1 16,-9-2 0-16,-1 3 2 16,-6-4 8-16,0 2-4 15,-7-3-79-15,-4-2-88 16,-8 3 88-16</inkml:trace>
  <inkml:trace contextRef="#ctx0" brushRef="#br2" timeOffset="-156822.989">2535 13118 1008 0,'-3'2'464'0,"2"-2"-210"15,1 0-27-15,0-1-88 0,0 0-27 16,0 0-35-16,18-2-2 16,33-3 5-16,-25 6-7 15,-2 4-8-15,0 0-7 16,-1 0-21-16,0 2-6 15,0-5-14-15,-3 0-3 16,0 0 15-16,-4-1 6 16,-6 2-130-16,-1 4 83 15</inkml:trace>
  <inkml:trace contextRef="#ctx0" brushRef="#br2" timeOffset="-155146.232">3095 13203 351 0,'-5'1'249'16,"4"-1"26"-16,0 0-55 15,0 0-74-15,0 0-17 16,0 0-12-16,0 0-8 16,0 2-4-16,-2 3 2 15,2 3-13-15,2 1 2 0,0-2 8 16,3 0-4-16,-1-3 1 15,3-1-5-15,6 4-9 16,16 9-4-16,-8-30-18 16,2-2-10-16,11-11-20 15,17-3-12-15,-11-4-12 16,3-4-3-16,-6-5-2 16,-3 2 0-16,-6-9 0 15,-4-3 1-15,1-2 1 16,-2-4-1-16,-4 4 0 15,-2 2-2-15,-6 10-1 16,-2 4-1-16,-2 11 0 16,-2 8-2-16,-4 7 0 15,0 3-1-15,-4 7-5 16,1 1-5-16,-2 8-5 0,-1 5 0 16,-2 10 5-16,0 3 3 15,-1 10 3-15,0 2 1 16,-2 7 1-16,1 4 0 15,-4 3 1-15,3 4 1 16,-6 0 0-16,3-3 0 16,0-9 0-16,-5-4 1 15,2-8-1-15,-2-3 1 16,6-3 1-16,3-6-2 16,9-6 4-16,1-4-1 0,-3-5 1 15,0-2 0-15,3-1-6 16,-1-1-6-16,1-1-7 15,0 1-2-15,0 0 4 16,0 0 3-16,0 0 6 16,1-9-1-16,3-7 0 15,17-30-1-15,-6 18-2 16,5-2 0-16,6-7-3 16,3-6-1-16,8 3 0 15,0-2 2-15,-2 10 3 16,-7 8 1-16,3 12-1 15,-1 5-3-15,-5 11-1 16,9 8-1-16,-15 9 3 16,-3 2 3-16,2 6 5 0,-5 2 2 15,-7-4 1-15,0 1 1 16,-9-7 3-16,-3-3 1 16,-3-2 4-16,-4 2 4 15,-8-3 7-15,-6-2 5 16,-8-3-1-16,-4-5-3 15,-4-4-9-15,2 4-6 0,4-3-4 16,0-1-1-16,7-2 0 16,1-2 0-16,2-5 2 15,12 3-1-15,-2-5 0 16,2-4-1-16,6 7-3 16,-4-3-1-16,13 4-4 15,-1 2-1-15,7 0-2 16,2 4 0-16,-6-1 0 15,10 5 0-15,-6 2 0 16,0 1 2-16,8 8 1 16,-7-1 2-16,6 3 0 15,0-2 2-15,-1 1 1 16,7 4 1-16,-2 0 2 16,2 2 0-16,2 0 2 15,-2 1 0-15,0 1-1 0,-1 0 0 16,1 0 0-16,-3-1-2 15,-3-2 0-15,6-1 0 16,2-6 0-16,3-1 2 16,7-4 2-16,-3-3 0 15,-6-7 4-15,0-6 1 16,2-4 5-16,-9-4 0 16,2-3-27-16,-3-3-38 15,-7 0 30-15</inkml:trace>
  <inkml:trace contextRef="#ctx0" brushRef="#br2" timeOffset="-153728.808">4589 12664 460 0,'7'-3'296'0,"-10"0"11"16,9 3-39-16,-5-2-48 15,-1 1-14-15,0 1-23 16,0 0-13-16,0-1-32 16,0 0-15-16,0 0-34 15,0 0-17-15,-1 0-28 16,0 1-12-16,0 0-8 15,0 0 2-15,-12 2 6 16,-9 10 2-16,-33 26-3 16,29-24-5-16,-5-4-6 15,4-1-2-15,6-1-3 16,2-5-3-16,4-1-2 16,2-2-1-16,3 0-2 15,-2-1-1-15,5 1-3 0,4 0 1 16,-2-1-2-16,-1 1 0 15,5 0-1-15,0 0-1 16,0 0-2-16,0 0-1 16,0 0 0-16,0 0 1 15,0 0 0-15,-7 12 0 16,1 3 0-16,-8 30 1 16,12-25 0-16,-6 2 1 15,-1 0 0-15,4 2 0 0,-7 0 0 16,6 1 0-16,-1-2 0 15,0 0 0-15,5 0-1 16,-1-1 1-16,-3-1 0 16,3 1 1-16,-1-4 0 15,0-1 0-15,3-3 0 16,-1-2 0-16,1-1-1 16,2-2 0-16,0-2 0 15,0 1 0-15,2 0 0 16,-2-1 0-16,0 0 0 15,3 0 0-15,-2-2 0 16,3-1 0-16,0 2 0 16,-3-2 0-16,1 3 0 15,-1-3 0-15,3 2 0 16,1-2 0-16,1 2 1 16,1 0-1-16,-3-3 0 0,2 1 0 15,1-1 1-15,1-2 0 16,2 1 3-16,2-1 4 15,2-1 7-15,-3 0 6 16,2 0 5-16,4-2 0 16,-5 0-6-16,6 1-5 15,-6-1-6-15,0 2-3 0,3-1-3 16,-3 0 0 0,4 1 0-16,-3-2-1 0,2 2 1 15,-1-1 1-15,1 0 7 16,-2-1-11-16,0-5-53 15,2 0-24-15,-3-4 37 16</inkml:trace>
  <inkml:trace contextRef="#ctx0" brushRef="#br2" timeOffset="-152147.247">5030 12783 512 0,'0'-1'348'16,"0"0"0"-16,0 0-136 15,0 0-32-15,0 0-62 16,0 0-20-16,0 0-34 15,0-1-6-15,0 1-4 16,0 0-1-16,2-1 3 16,-2 1-5-16,0 0-4 15,0 0 6-15,0 0 14 16,0 0 7-16,0 0 2 16,0-1-5-16,0 1-18 15,-1 0-9-15,0 0-7 16,-3 0-4-16,-17 1-9 15,-28 3-5-15,27 0-10 16,-5 0-2-16,2 1-3 0,-2 1-1 16,2 1-1-16,4 1-1 15,1 1-1-15,3 1 0 16,-1 0 0-16,1 0 0 16,6-3-1-16,-3 2-1 15,10-3-1-15,1 2 0 16,3 0-3-16,2 1 0 15,2 0 1-15,7 3 1 16,3-1 2-16,6 2 1 16,-4 0 0-16,-4-4 0 15,1 1-1-15,4 2 1 0,4 4 0 16,5-2-1-16,-1 1 1 16,0 2 0-16,0-4 1 15,0 7 0-15,-1 1 0 16,-6-3 0-16,-2 3 1 15,-4 2 1-15,-10-2 0 16,-1 0 0-16,-4 1 3 16,-6-3-1-16,-3-3 3 15,-6-1 0-15,-6-1 6 16,-1 0 8-16,-6-3 15 16,2-2 7-16,1-5 6 15,2 2-3-15,1-7-9 16,3-4-5-16,-10-6-8 15,2-1-5-15,-2-2-7 0,2-2-4 16,14 2-5-16,-11-2-3 16,20 6-2-16,3 3 0 15,3-1-28-15,13 6-23 16,-8 0-79-16,4 3-46 16,9 5-123-16,5-1-91 0,5 6 255 15</inkml:trace>
  <inkml:trace contextRef="#ctx0" brushRef="#br2" timeOffset="-151314.58">5140 13183 465 0,'0'-3'307'0,"0"-1"-6"15,0 1-86-15,0-1-15 16,0 3-10-16,0-1-6 16,0 0-9-16,0 0-21 15,0 0-47-15,0 1-23 16,0 0-41-16,0 0-1 0,0 0 3 16,0 1 3-16,-1 0-7 15,-2 7-10-15,-5 7-13 16,-24 25-6-16,25-28-4 15,-2-4-1-15,6-2 0 16,4-2 1-16,-1-3 5 16,0-1-1-16,0 0-3 15,0 0-4-15,0 0-8 16,1-3-1-16,3-7-1 16,20 2 0-16,20-24 0 15,-25 28 0-15,2 5 1 16,0 5-1-16,-2 6 0 15,-1 1 1-15,-9 7 1 16,-1 3 1-16,-5 1 2 16,8 6 0-16,-8-2 2 0,-3 2 0 15,-8-2 1-15,-13-2 1 16,-7-2 2-16,-3-2 0 16,-12-7 1-16,7-4-1 15,0-1 0-15,-1-4-2 16,4-2 0-16,-7-3 1 15,6-6 1-15,2-5 1 16,14-2 0-16,2-2-2 0,12-1-5 16,4 5-3-16,3 4-6 15,4 0-2-15,3 4 0 16,4 1-1-16,12 8 5 16,0 5 1-16,3 4 5 15,2 2 1-15,-7-5 0 16,-4 4 1-16,-2 3 0 15,-2-8 1-15,-3 4 2 16,0-9 22-16,-3-6-54 16,1-1-36-16,2-15-133 15,2 1 108-15</inkml:trace>
  <inkml:trace contextRef="#ctx0" brushRef="#br2" timeOffset="-150622.998">5525 12836 422 0,'4'-8'267'0,"0"2"9"15,0 0-9-15,-1 1-26 16,-3 2-9-16,0 2-23 16,0 0-11-16,0 0-46 15,0 0-29-15,0 0-45 0,-1 1-12 16,0 0-12-16,-7 15-4 16,-40 45-9-16,27-23-9 15,1 2-8-15,-3-2-3 16,6-4-8-16,6 1-3 15,4-3-3-15,4-1-1 16,4-1-1-16,3-5-1 16,0-4 1-16,6-4 0 15,2-6 2-15,0-1 1 16,5-4 2-16,0-2 2 16,3-4 3-16,0-5 1 0,2-10 1 15,4-5 0-15,-2-10-4 16,1-1-2-16,1-3-3 15,-3-1 0-15,-3-5 1 16,-4-2 1-16,-14-4 1 16,-3 1 0-16,-12 5-3 15,-6 4-1-15,-2 8-4 16,-7 5-2-16,4 11-6 16,-2 4-4-16,0 10 0 15,5 5-8-15,-6 6-109 16,5 1 37-16,13 1 35 15</inkml:trace>
  <inkml:trace contextRef="#ctx0" brushRef="#br2" timeOffset="-149568.883">5822 13158 253 0,'37'-10'195'0,"-37"4"46"16,1 0-13-16,-1 0-8 15,2 2-4-15,0 3-6 16,-2 1-4-16,0 0-13 16,0 0-12-16,0 0-42 15,-1 0-21-15,0 0-39 16,0 0-12-16,0 0-8 16,0 0-2-16,-15 4-13 15,-27 32-9-15,26-27-14 16,-1 0-7-16,1-3-6 15,3 0-2-15,4-2-2 16,0-3 0-16,6-1-2 16,0 2-1-16,3-2-4 15,1 0-2-15,0 0 0 16,0 0 0-16,6 2 3 16,10 5 0-16,27 23 1 0,-26-15 0 15,-6 7 1-15,-1 1 0 16,-4-1 0-16,-6-2 1 15,0-1 1-15,-5 0 2 16,-2-1-1-16,1 1 1 16,1-4-1-16,-6-3 1 15,2-1 1-15,-4-5 0 16,-3-4 1-16,4 1-2 16,-1 0-1-16,3-3-1 0,2 0 0 15,-1 0 1-15,2-2 2 16,5 1 0-16,1-3 1 15,0 3 0-15,0 0-2 16,0 0-1-16,0-6-1 16,1-10 1-16,10-29 5 15,-3 26 4-15,4-5 7 16,4 1 4-16,4-5 0 16,1 3-2-16,2 1-5 15,-2 0-4-15,-10 2-5 16,10 3-3-16,-7 7-1 15,-1 1-2-15,0 5 0 16,-6 3 8-16,3 3-25 16,-2 2-70-16,4 4-276 15,3 6 240-15</inkml:trace>
  <inkml:trace contextRef="#ctx0" brushRef="#br2" timeOffset="-148449.292">6106 12552 655 0,'0'-2'357'15,"0"-2"-92"-15,1 1-65 16,-1 2-21-16,0 0-32 16,0 0-16-16,0 1-33 15,0 0-10-15,0 0-16 16,0 0-3-16,0 0-6 15,0 0-9-15,0 0-12 16,0 0-10-16,-1 0-13 16,0 0-4-16,0 0-6 15,-2 3-2-15,-5 8-3 16,2-2 0-16,-28 28-1 16,29-29 1-16,2-6 0 0,3 1 2 15,2-3 1-15,-3-1 0 16,1 0-2-16,0 0-1 15,2-4-4-15,9 0-1 16,3-3 1-16,29-22-3 16,-27 29 0-16,0 1 0 15,0 7-1-15,-1-1 0 16,-4 6 1-16,-4-1 1 0,-7 5 1 16,0 0 1-16,-6 4 0 15,1 0 0-15,-7 2 2 16,-5 1 0-16,-2-2 1 15,-5 0-1-15,-3-1 1 16,8-1-1-16,-5-1 0 16,-2-3 1-16,5-3 0 15,-7-2 1-15,8-5 1 16,3-2 2-16,3-3 0 16,1-6 1-16,2-3-1 15,2-2-1-15,2-3-3 16,5-1-1-16,2 1-2 15,1 2-1-15,0 4-4 16,3 3 0-16,-1 2-3 16,1 2 0-16,3 2 1 15,-1 3 0-15,3 3 4 0,0 4 2 16,2 5 1-16,-1 2 2 16,-3-3 0-16,2 1 0 15,0-5 0-15,-4 0 1 16,2-4 0-16,-1 0 1 15,-1-7 3-15,0 0 4 16,0-4-36-16,-1-3-40 16,3-3-184-16,0-2 159 0</inkml:trace>
  <inkml:trace contextRef="#ctx0" brushRef="#br2" timeOffset="-148219.932">6323 12727 958 0,'-3'-3'519'0,"-6"2"-113"16,9 1-117-16,6 1-122 16,0 2-44-16,4 1-50 15,-5 0-8-15,1-2-24 16,0 3-17-16,1-1-13 15,-1-1 21-15,1-1-39 0,3-2 39 16,5 0-21-16</inkml:trace>
  <inkml:trace contextRef="#ctx0" brushRef="#br2" timeOffset="-147041.803">6565 12641 500 0,'-3'-2'293'16,"-1"-1"-44"-16,2 2-71 15,1 0-21-15,0 0-33 16,0 0-10-16,0 0-15 15,-4-6-1-15,4 6 5 16,0 0 0-16,0 0-18 16,0 0-14-16,0 0-21 15,0 0-7-15,0 0-15 0,0 0-2 16,-1 0 3-16,2-1-2 16,0 1-1-16,26-2 0 15,37 0-5-15,-28 3-2 16,8-2-7-16,-6 1-2 15,-14-1-3-15,1 2-1 16,-15 0-1-16,1 3 0 16,1 1 0-16,-7 3 0 0,-3 0 1 15,-1 4-2-15,-5 3 0 16,-1 3-1-16,5 5-3 16,0 2 2-16,-1 9-1 15,-2 1-1-15,-2 7 1 16,2 5 0-16,2 1 0 15,5-1 1-15,-3-7 0 16,-2-8-1-16,2-4 1 16,-4-4-1-16,5 1 0 15,3 1 0-15,-10-3 0 16,6 1 1-16,-4-5 0 16,-3-1 1-16,9-4 0 15,-6-1 1-15,-1-4-1 16,-1-2 1-16,-2 0-1 15,8-3 2-15,-2-1 3 0,4 0 1 16,-3-2 2-16,0 0-2 16,0 0-1-16,0 0-2 15,-4 0-2-15,-16 0 0 16,-24 3 0-16,26-2 0 16,-2 0 3-16,6 1 2 15,-2-1 5-15,0-1 1 16,0 0 1-16,-2-2-2 0,3-1-3 15,9-1-2-15,-6 0-3 16,3 0 3-16,2 0-3 16,-6 2-4-16,13 1 11 15,1 0-26-15,6 0-79 16,-6 0-48-16,0 0 72 16</inkml:trace>
  <inkml:trace contextRef="#ctx0" brushRef="#br2" timeOffset="-146176.206">7389 12581 559 0,'9'-10'287'15,"-2"3"-47"-15,-1 2-7 16,-1 5-14-16,-3 0-5 16,-2 0-40-16,0 0-17 0,0 0-24 15,0 0-7-15,-1 0-8 16,0 0 1-16,0 0-11 15,0 0-11-15,-1 0-22 16,-12 3-8-16,-8 5-18 16,-32 26-14-16,28-27-16 15,-2-2-9-15,-4 0-6 16,3-2 1-16,-5 1-1 16,2-1-1-16,6 0-2 15,6 2 4-15,6-1-5 16,0 2 0-16,9 0-2 15,0 1-4-15,1 1 5 16,1 0 0-16,0 0 4 16,-1 3 2-16,1 1-5 15,2 3 0-15,-2 4-1 16,-6 5-3-16,6 3 3 0,-1 2 1 16,0 2-3-16,6-1 2 15,-5 4 1-15,3-5 0 16,-4 1 0-16,0 0 1 15,0-7-1-15,-6-1 1 16,5-1 0-16,-2-1 0 16,-3 1 0-16,2 0 0 15,1-5 1-15,0-1 3 0,3-1 1 16,1-2 0-16,-1 0-2 16,2-2-3-16,1-2-5 15,-1 0 2-15,2-1-4 16,0-1 2-16,1 3 7 15,1 0-5-15,0-1 5 16,2 1 0-16,2-2-8 16,3 1 4-16,1-1-5 15,2 0 2-15,0 0 3 16,2 1 0-16,1 0 1 16,2 0-2-16,1 0 2 15,1-2 0-15,3-2 0 16,-1 0 1-16,1-5-1 15,-2 1 2-15,-1-4 1 16,0-3 0-16,-1 1 1 0,2-2-1 16,-7 0 9-16,-2-4-7 15,-3 2-9-15,-3-5-10 16,7 3 3-16</inkml:trace>
  <inkml:trace contextRef="#ctx0" brushRef="#br2" timeOffset="-145264.383">7619 12816 414 0,'6'-5'283'16,"0"-3"31"-16,3 1-42 15,0 1-48-15,-1-2-7 16,-6 3-15-16,1 0-4 16,-1 3-22-16,-2 2-21 15,0-1-38-15,0 1-26 0,0 0-35 16,-1 0-10-16,0 0-20 16,-2 14-4-16,-7 15-4 15,-12 37-5-15,1-21 0 16,6-2-2-16,-2 3-1 15,1-4-1-15,1-7-1 16,-1 1-1-16,4-10 0 16,1-1 0-16,3-7 1 15,8-2 1-15,-5-9 3 16,0-3 1-16,-1-4-34 16,-6-2-28-16,6-2-102 15,0-4-86-15,1-2 149 16</inkml:trace>
  <inkml:trace contextRef="#ctx0" brushRef="#br2" timeOffset="-144969.479">7385 13181 626 0,'-70'1'398'15,"66"1"17"-15,-5-2-97 0,0 1-92 16,7 0-44-1,2 1-74-15,9 2-23 0,2-1-7 16,12 0-5-16,6 2-3 16,5-1-2-16,12-2-19 15,-1 3-4-15,2-8-8 16,0 0-6-16,1-3-11 16,-4-2-3-16,-14-1-4 15,-2-2-1-15,-13 2 2 16,3 2-11-16,-4 0-64 15,-4 1-53-15,-2-2-578 16,-2 2 479-16</inkml:trace>
  <inkml:trace contextRef="#ctx0" brushRef="#br2" timeOffset="-144607.926">7495 12753 771 0,'0'-4'517'16,"0"4"14"-16,-2 0-271 15,2 0-48-15,-1 0-97 16,1 0-22-16,0 0-20 16,24 7 2-16,44 5-6 15,-30-7-10-15,-1-1-16 16,3-2-11-16,-11-1-14 16,-5-1-4-16,-3-3-7 15,-1 3 2-15,1 0 10 16,-1-5-7-16,-10 0-76 15,-4-5-52-15,2 0 64 16</inkml:trace>
  <inkml:trace contextRef="#ctx0" brushRef="#br2" timeOffset="-144089.964">8171 12708 670 0,'-10'-3'447'0,"6"1"-15"16,-4-1-134-16,6 3-26 15,2-1-60-15,0 0-30 16,0 0-65-16,0 0-27 16,0 0-48-16,0 1-12 15,16 0-12-15,31 6-7 16,-31 2-5-16,3-4 2 15,-6 2 30-15,-2-3 5 0,6-2 274 16,1 2-222-16</inkml:trace>
  <inkml:trace contextRef="#ctx0" brushRef="#br2" timeOffset="-142886.472">8455 12565 612 0,'-2'-4'319'0,"0"2"-82"16,0-5-58-16,2 1-70 16,3 1-18-16,4-2-3 15,-5 2 12-15,-2 3 30 0,0 1 11 16,-1 1-4-16,0 0-13 16,0 0-29-16,0 0-22 15,1 0-32-15,0 0-5 16,0 0-2-16,0 0 4 15,18 4 5-15,45 7-1 16,2-13-12-16,-18-1-7 16,-4-4-9-16,-5 0-3 0,-5 2-3 15,-7-4-1-15,-2 9-2 16,-5 0-1-16,-13 5-2 16,1 6 1-16,-7 0 5 15,-2 2-1-15,-5 7-4 16,0-1-1-16,0 9 0 15,1 3-1-15,2 1 4 16,-1 2 1-16,1 0-5 16,-1 1 0-16,0 2 0 15,3 3 0-15,-2 0 0 16,4 1 0-16,-1-1-3 16,-1-1-2-16,2-2-1 15,-5-2 2-15,13 3 3 16,-14-4 1-16,-8-4 5 15,6 1 0-15,-9-8-1 0,14 7-4 16,3-2-1-16,-5-5 0 16,0-3 3-16,-1-9 5 15,8-3 1-15,0-7 0 16,-4-3 5-16,-1 2 0 16,2-1-7-16,0-1-2 15,0 1-4-15,0 0 1 16,-16-3 0-16,-29-3-1 15,21 13 13-15,-10 4 3 0,-1 1 20 16,-1 1 4-16,0-4-2 16,4 1-3-16,2-2-14 15,4-5-3-15,8 1-11 16,2-4-2-16,7-1 2 16,0-2-2-16,4-3 3 15,6 4-11-15,11-3 1 16</inkml:trace>
  <inkml:trace contextRef="#ctx0" brushRef="#br2" timeOffset="-135601.918">672 14909 350 0,'-1'0'220'0,"0"0"-7"16,0 0-19-16,0 0-37 15,-2 0-20-15,-3 2-27 16,1 0-12-16,1-1-27 15,0 0-9-15,2-1-13 16,-1 1-8-16,-1 0-4 16,2-1 1-16,-1 2 2 15,2-2 2-15,0 0-4 16,0 0-3-16,-1 0-13 16,1 0-5-16,0 0-7 15,0 1-3-15,-2 5-1 0,2-1 1 16,1-1 1-16,0-2 1 15,0-2 4-15,0 0 0 16,6 4 0-16,5 2 0 16,4-2 0-16,23 9 5 15,-21-15 19-15,2-5 9 16,2-9 10-16,6-6-1 16,5-5-14-16,0-7-8 15,1-3-12-15,-4-6-3 0,-9-7-6 16,0-1-2-16,6-3-2 15,-3 2 0-15,7-1 0 16,-1 2-2-16,-12 0 1 16,3-4 1-16,-8 8-1 15,-4-2-2-15,-4 10-1 16,1 9-2-16,-5 10-3 16,0 7 3-16,0 6 13 15,-3 3 4-15,1 4 0 16,0 0-6-16,1 0-16 15,0 0-4-15,-1 10-2 16,-2 16 4-16,-4 41 2 16,1-23 1-16,-2 6 1 15,1 4 1-15,-14 3 0 0,4-1 0 16,-3-1 3-16,-6 1 0 16,8-3 0-16,1-3 1 15,6-2-2-15,6-6 1 16,4-15-1-16,-3 2 0 15,-2-14 1-15,-2-5 1 16,7-1 2-16,-3-8 4 16,6-6 0-16,-1-1 0 15,2-13-7-15,4-2-2 0,3-12-5 16,3-4-2-16,7-9-8 16,9-2-8-16,11-1-8 15,8 3-2-15,4 7 9 16,-5 4 5-16,-2 8 10 15,-6 4 2-15,-4 8-3 16,1 8 0-16,-5 10-3 16,1 3 2-16,-5 9 4 15,-10-2 2-15,1 5 6 16,-9 3 2-16,-4-3 7 16,-3 5 1-16,-7-2 6 15,-2-2 4-15,-10-1 5 16,-2-1 2-16,-17-3 2 15,-3 1-2-15,-12-3-9 16,-2-4-4-16,2-4-8 16,3-4-2-16,0-3 0 15,11-3-1-15,13-3 0 0,0-1-1 16,15 0 1-16,-3 1-2 16,3-2 1-16,7 2-2 15,3-4-2-15,1 1-2 16,2 0-5-16,2-1-1 15,4 2 1-15,10 0 1 0,-3 4 2 16,9 0 0-16,-6 7 0 16,-6 0-2-16,6 6 1 15,-8 5 2-15,4 6 1 16,-2 4 2-16,-3 8 2 16,-2 3 2-16,-6 4 1 15,0 5 0-15,0-5 0 16,1 3-2-16,1-10 0 15,-1-8 1-15,6-2 0 16,0-4-1-16,4-1-2 16,2 6 4-16,3-6 1 15,4-4 0-15,5-3 3 16,4-5-4-16,4-2 1 16,-4-2 1-16,1-5 3 15,-3-3 2-15,-7-9 2 0,8-5 1 16,-6-1-7-16,-1-4-21 15,-5-3-122-15,-9 3 95 16</inkml:trace>
  <inkml:trace contextRef="#ctx0" brushRef="#br2" timeOffset="-134706.05">2039 14558 475 0,'-35'-19'309'0,"33"17"13"0,-4 2-42 16,0-2-62-16,5 1-25 16,-3-1-48-16,4 1-20 15,0 0-19-15,-1 0-5 16,1 0-11-16,-1-1-8 15,1 1-23-15,0 1-8 0,0 0-5 16,5 0 1-16,14 5 3 16,29 2-3-16,-17-5-13 15,5-4 0-15,1-1-14 16,1-1-6-16,-5-3-1 16,-2 2-6-16,-7-5 3 15,-4 2 2-15,-8-1 1 16,-3 3 0-16,-7 1-8 15,-2 1-16-15,-5 4-84 16,-6 6-62-16,-7 8-185 16,-2 1 206-16</inkml:trace>
  <inkml:trace contextRef="#ctx0" brushRef="#br2" timeOffset="-134331.428">1965 14679 697 0,'-3'0'425'0,"2"-2"11"15,9 2-123-15,-8-6-94 16,0 1-35-16,10-1-62 16,-4 1-20-16,15 5-21 15,5 0-3-15,0 5-2 16,1 2-6-16,5 1-10 16,1 0-9-16,5 1-29 15,-2-4-6-15,0-1-6 16,-5-2-2-16,-7-4 5 15,-4-2 1-15,-8-3 12 16,-5-1-5-16,-1 3 25 16,-5-1-28-16</inkml:trace>
  <inkml:trace contextRef="#ctx0" brushRef="#br2" timeOffset="-127126.702">3161 14341 348 0,'5'-35'195'0,"-3"29"-18"16,0-3-9-16,0 1-6 15,-2 2-4-15,1 0-11 16,1 0 1-16,-1 4-1 15,0-1 3-15,-1 2 5 16,0 0-5-16,-1 0-21 16,0 0-13-16,-1 0-38 15,1 0-17-15,0 0-40 16,0 1-13-16,0 0-11 16,-8 19-5-16,-14 48 5 15,10-25 2-15,0 8 2 0,-8-2 2 16,4-3 0-16,-1-1-1 15,0-11 0-15,2-2-2 16,4-6 3-16,1-2 1 16,8-7 1-16,0-3 2 15,-4-8 2-15,3-1 3 16,0-5 0-16,2-4-12 0,9-3-39 16,0-5-32-1,6-3-116-15,0 1-76 0,5-1 164 16</inkml:trace>
  <inkml:trace contextRef="#ctx0" brushRef="#br2" timeOffset="-126411.834">3081 14329 621 0,'-12'-4'326'0,"8"0"-90"15,0-1-36-15,3-4-55 0,1 2-25 16,0 0-26-16,4 1-12 16,0 0-16-16,1 2-5 15,3-2-11-15,3 3-4 16,3 3-13-16,12-2-2 15,10 2 0-15,6-2 2 16,18-1-3-16,-7 2-5 16,-3 0-9-16,-5 3-3 15,-9 0-5-15,-1 1-2 0,-6 2-2 16,-1 5-1-16,-7 4-3 16,-7 1 2-16,-5 1 12 15,-4 5 7-15,-8 2 14 16,-6 0 8-16,-9 3 2 15,-2-2-2-15,-6-1-6 16,-1 1-8-16,-6-5-8 16,0-6-3-16,4-4-1 15,1-3 0-15,-3-4-1 16,-8-5 0-16,-1-5-1 16,-1-6 1-16,10-1-4 15,4 3-2-15,8-2-5 16,0 1-2-16,7 5-4 15,2-2-1-15,7 10-6 0,2 2-8 16,2 2-4-16,-1-4-1 16,0 0 6-16,0 0 6 15,6 13 5-15,-5 0 1 16,42 32 0-16,-27-27 1 16,1 1 2-16,1 2 0 15,0 0 1-15,1-3 0 16,2 2 0-16,-1-1-1 15,2-2 1-15,0 1 0 0,-4-5 1 16,-5-1 1-16,-3-5 3 16,1-2 1-16,-1-5 9 15,-1-2 9-15,-2-10-29 16,3-4-55-16,0-7 41 16</inkml:trace>
  <inkml:trace contextRef="#ctx0" brushRef="#br2" timeOffset="-125520.911">3840 14595 507 0,'0'-5'308'0,"6"1"-40"0,3-2-80 16,-5 2-22-16,0 2-26 15,-5-1-4-15,3 2-13 16,-2 1-6-16,0-1 4 16,0 1 9-16,0 0 9 15,0 0-6-15,0-1-28 16,-1 0-26-16,0 0-35 16,-13-1-8-16,-9 0-10 15,-31-1-5-15,26 6-9 16,-2 2-4-16,3 0-5 15,2 3-2-15,2 3-1 16,3-1-1-16,1 2-1 16,3 1 0-16,4 0-1 15,1 0-1-15,6 3-1 0,2-2-1 16,7 2 1-16,3 2 0 16,4-3 0-16,1 1 4 15,3-4 1-15,1-4 0 16,3-3 2-16,1-2 1 15,0-3 0-15,-1-2 1 16,-1-5 3-16,3-4 1 16,-2-8 0-16,-1 0 0 15,1-6-3-15,-3 0-1 0,0 2-2 16,0 2 0-16,-6 3 0 16,0 4-1-16,-4 4 0 15,-2 1 0-15,-2 6-1 16,-4 1-3-16,2 2-4 15,-1 0 0-15,0 0 0 16,-1 0 2-16,-1 4 3 16,-1 4-1-16,-1 0 0 15,0-1 0-15,-2 3 0 16,-12 30-1-16,15-27 0 16,9 1 2-16,0 0-1 15,-2-1 1-15,5 2 1 16,0-1 0-16,-2-2 1 15,9-2 0-15,1 0 3 16,-3-4-1-16,6-1 1 0,-6-3 1 16,1-4 2-16,-3-5 1 15,-1-4 5-15,4 0-3 16,3-1-41-16,0 0-38 16,1 2-116-16,-3 0-66 15,-4 4 154-15</inkml:trace>
  <inkml:trace contextRef="#ctx0" brushRef="#br2" timeOffset="-124660.043">4310 14130 673 0,'2'-6'358'16,"4"0"-77"-16,-1 4-76 15,-5 2-90-15,0 0-20 16,0 0-22-16,0 0 3 16,0 0 19-16,6 11 0 0,0 10 5 15,-1 31 3-15,-9-19-8 16,3 8-5-16,-12 3-16 15,2 1-8-15,-6 0-13 16,-7-3-8-16,1-6-16 16,-3-1-7-16,0-2-7 15,8-1-4-15,2-3-3 16,3 0-2-16,5-6-3 16,2 0 0-16,4 1-2 15,-1-6 0-15,5 3 0 16,1-1 0-16,4-5 0 15,3-1 0-15,6-4 3 16,7-2 2-16,4-6 2 16,7-4 1-16,2-5 2 15,-1-6-1-15,-2-6 0 16,-7-4-2-16,8-5-2 0,-4 0-2 16,0 4 0-16,2 3 0 15,-13 3-1-15,-2 6 1 16,-8 1 3-16,-4 3 1 15,-5 1 1-15,-6-1-1 16,-2 5-5-16,0 0-3 16,-3 3-3-16,-1 0 0 15,-4 3-1-15,3 4 1 0,0 1 0 16,3 2-1-16,2 0 1 16,3 3 0-16,1 0 1 15,0 5 0-15,5 3 1 16,3-4 1-16,4 4-1 15,5-4 1-15,3 0 0 16,1-1 1-16,3-6 1 16,1-3 2-16,-1-7 3 15,1-5-8-15,-4-9-51 16,-2-1-29-16,-2-9-148 16,-2 0 143-16</inkml:trace>
  <inkml:trace contextRef="#ctx0" brushRef="#br2" timeOffset="-124301.373">4102 14219 866 0,'0'0'424'0,"4"-1"-112"16,5-1-88-16,10-1-61 15,4 2-5-15,12 3-36 16,1 3-19-16,10 6-37 15,-1 1-14-15,-7 1-20 16,2 1-8-16,-10-3-7 16,-2 0-1-16,-8-5 18 15,-2-1-7-15,-7-3-74 16,-2-2 44-16</inkml:trace>
  <inkml:trace contextRef="#ctx0" brushRef="#br2" timeOffset="-122883.73">2645 14993 406 0,'-2'-3'283'0,"1"-1"23"16,-1-1-55-16,1 4-67 15,0 0-23-15,0 0-19 16,0 0-7-16,0-1-18 16,1 1-3-16,0 0-23 15,0 0-7-15,0 0-6 16,0 0-9-16,0 0-6 15,0 0-4-15,11-5-9 16,4 2-5-16,28-2-9 0,-27 6-5 16,7 0-10-1,2 0-1-15,10 3-5 0,1 2 0 16,5-3-2-16,-3 4-2 16,4-6 1-16,2-1 0 15,1 2-1-15,2 2-2 16,-3 3 0-16,3 1 2 15,-9-9 2-15,12 2-1 0,-2 0 11 16,-3-2 2-16,4 3 6 16,-10-1 3-16,-4 0-9 15,4 3-6-15,-2 0-4 16,-6 0-3-16,1-1-2 16,1 1-1-16,1 3-2 15,2 0 0-15,-1-1 1 16,3-5-1-16,1 1 1 15,-6-5 0-15,6 0-1 16,0 1-1-16,1-4-2 16,4 4-1-16,-3 3-1 15,-4 0 0-15,6 0 0 16,3 3 0-16,0-3 0 16,-2 0 0-16,-7 1-1 15,-4 1 0-15,-1-2 0 0,4 3 0 16,2-3 0-16,2 1 1 15,-1 2-1-15,-2-1 0 16,-2-1 0-16,6 3-1 16,-2-4 2-16,3 2 0 15,-4-2 0-15,-6-2 1 16,-1-2 0-16,-2-1-1 16,5 3 0-16,2-1-1 15,5 1-1-15,-4 1 1 16,-2 2-1-16,-3 0 0 15,-3 2 1-15,8 0-1 0,-5-3 0 16,6 2 0-16,-8-2 2 16,-2-2-2-16,-4 0 2 15,-8-1-1-15,4 3 0 16,-1 0 0-16,0 3-1 16,3 0 0-16,-1-2 0 15,-1 2 0-15,-4 1 1 16,1-2-1-16,-5 0 1 15,-1-1 0-15,-5-1 2 16,1 0 1-16,-1-2 4 16,1-3 3-16,-3 1 2 15,1-4-1-15,-5 0-3 16,0-2-2-16,0 1-10 16,-2 4-12-16,-1 1-58 0,0 6-57 15,2-2-25-15,0 0 76 16</inkml:trace>
  <inkml:trace contextRef="#ctx0" brushRef="#br2" timeOffset="-121295.798">2770 15182 551 0,'44'-3'280'0,"-44"0"-59"0,2 3-22 16,1 0-28-16,-3 0-13 16,0 0-37-16,0 0-8 15,0 0-30-15,0 0-11 16,0 0-15-16,0 0-7 15,0 0 13-15,0 0 7 16,-1 0 2-16,-2 2-3 16,-6 10-21-16,-42 31-9 0,25-30-13 15,0-1-4-15,-2 2-5 16,-1-7-2-16,1-1-2 16,2 1-1-16,5-7-1 15,3 2-1-15,3-1-4 16,2-1-1-16,3 0-3 15,5 3-2-15,0-3 0 16,5 3-2-16,-1 1-2 16,0-4-1-16,1 0 1 15,0 0 1-15,-1 3 1 16,0 7 1-16,-1 1 1 16,-1 1 0-16,-5 28 1 15,4-24 0-15,1-2 0 16,-4 3-1-16,-3 0 2 15,3 0-2-15,-3 2 1 16,10 1 0-16,-3 1 0 0,-5 0-1 16,2-1 1-1,-6 3-1-15,3-1 0 0,8 0 0 16,-2-2 0-16,-3-3 1 16,6 0 0-16,-5-5-1 15,10 0 0-15,-4-3 0 16,0-3-1-16,11 2 0 15,-10-7 1-15,3 3 1 16,2 0 0-16,-10-2 0 16,8 1-1-16,4-2 0 0,5 3 1 15,0-5 0-15,2-3 0 16,3 2 0-16,1-7 0 16,8 7-1-16,4-2 1 15,-2-3 0-15,-4 4 2 16,-2-5 1-16,-8 4 0 15,0-2 1-15,-6-1 1 16,-3 1 0-16,-2 5-2 16,-3 1 0-16,-2 1 1 15,0-1-24-15,-1 0-90 16,0 0-82-16,0 0 110 16</inkml:trace>
  <inkml:trace contextRef="#ctx0" brushRef="#br2" timeOffset="-120564.254">3272 15323 795 0,'2'-5'390'0,"-2"-1"-115"16,-1 0-44-16,4 5-38 15,-4 0-17-15,1 1-34 16,0 0-14-16,-1 0-34 15,0 0-16-15,0 0-23 16,-15-1-7-16,-35 1-14 16,26 5-6-16,-5 0-10 15,-1 3-7-15,-7 0-6 16,1 1 0-16,4 2-3 16,-2-5 1-16,13 1-1 15,4 0-2-15,0-3-1 0,12 3-1 16,-1 1-4-16,5 0-3 15,4 3-1-15,7 2-1 16,5 1 4-16,4-1 2 16,9 2 2-16,-1-3 1 15,7 1 1-15,2 2 0 0,-6-1 0 16,0 3 1-16,-5-1 0 16,-4 1 0-16,-1-1 0 15,-6 2 0-15,-3-2 0 16,-3-2 1-16,-3 2 2 15,-2-2 1-15,-5 2 2 16,-6-2 1-16,-5 3 0 16,-5-3 0-16,-3-3 0 15,-1 2 0-15,-8-3 2 16,1-1-1-16,-3-3 1 16,-1-2 1-16,5-6-1 15,1-6 1-15,-2-6 0 16,10-3 0-16,-2-3-3 15,3 3-2-15,8 2-2 16,-2-2-15-16,10 8-37 0,-1-2-30 16,13 7-116-16,-2 1-74 15,11 1 167-15</inkml:trace>
  <inkml:trace contextRef="#ctx0" brushRef="#br2" timeOffset="-119853.409">3535 15586 556 0,'-9'-2'399'0,"4"-2"66"16,0 2-129-16,1 1-100 16,-2 1-40-16,1 0-67 15,3 2-29-15,1-2-43 16,0 0-15-16,-1 0-19 16,1 1-7-16,-3 14-4 15,-35 28 0-15,28-28 0 16,3 2-1-16,-4-6-2 15,7-3 0-15,0-4 3 0,5-2 6 16,-1-8 5-16,1 0-1 16,5-8-6-16,5-3-9 15,8-1-8-15,-4-2-4 16,6 5-4-16,-6 2-1 16,3 9-2-16,2 4 1 15,-6 8-2-15,4 6-1 0,-6 8 2 16,-3 4 1-16,-2 6 7 15,-6 4 2-15,-8-1 5 16,-5 3 3-16,-9-6 0 16,-1-2 3-16,-3-5-1 15,-4-5 2-15,2-3 0 16,-3-6 0-16,-7-8 1 16,-1 0 1-16,-3-9-1 15,1 0 0-15,13-3-1 16,4-7-4-16,13 2-3 15,4-2-3-15,10 3-8 16,6 3-2-16,8 3-6 16,2 5 0-16,8 4-1 15,2 6 2-15,6 6 4 16,-1 1 2-16,-6 2 6 16,-5-2 1-16,-12 1 3 0,5-2 3 15,0-2 4-15,0-2 14 16,2-4-48-16,-8-4-50 15,3-6-59-15,3-6 62 16</inkml:trace>
  <inkml:trace contextRef="#ctx0" brushRef="#br2" timeOffset="-119324.553">4060 15358 523 0,'-4'0'325'16,"0"-1"-30"-16,-2 1-106 16,3 2-21-16,2-2-17 15,0 0-4-15,0 0 8 16,0 1-1-16,-7 10-10 15,0 2-8-15,-22 31-17 16,14-27-8-16,0 7-28 0,-8 1-14 16,0 2-22-16,1 3-10 15,2 1-17-15,5 2-6 16,10-5-8-16,4 3-1 16,5-8-2-16,1-2 0 15,4-1 0-15,-4-6-1 16,2 1 1-16,3-1 0 15,3-7 1-15,6-2 1 16,2-5 5-16,1-7 3 0,3-6 5 16,0-8 3-16,5-13-2 15,0-1-3-15,-7-12-3 16,-1-4-3-16,-8-4-1 16,-3-2 0-16,-6-1-3 15,-4 2 0-15,-2 11-3 16,-1 9-2-16,-6 13-4 15,-3 14-7-15,-8 19-2 16,-6 7 13-16,-6 19 1 16,-3 3 100-16,13 10-71 15</inkml:trace>
  <inkml:trace contextRef="#ctx0" brushRef="#br2" timeOffset="-118190.988">4359 15697 461 0,'0'-2'295'0,"0"0"-3"16,1-4-47-16,-1 5-69 15,0 0-23-15,0 0-31 16,0 0-10-16,0 0-8 15,0 0-5-15,0 0 3 16,0 1 1-16,-1 0-10 16,-3 1-8-16,-22 10-29 15,-29 12-15-15,20-10-18 0,4 0-8 16,2-1-7-16,4 2-1 16,9-7-3-16,5-3-2 15,5-3-2-15,2-1-3 16,4 8-6-16,5-5 1 15,6 6 0-15,2 1 3 16,7-1 3-16,3 6-1 16,5 1 0-16,1 2 0 0,0 1 2 15,-4 1 1-15,-9-1 0 16,-8 2 0-16,-8-2 3 16,-2 1 0-16,-3-2 4 15,-6-2 2-15,-10-4 1 16,0-2 3-16,-11-4 1 15,6-2-1-15,2-6 2 16,0-6-2-16,9-3-1 16,1-3-3-16,8-2-5 15,5 0-3-15,5-6-3 16,5 1 0-16,3-1 0 16,2 2 2-16,0-1-1 15,4 0 1-15,1 0-1 16,1-1-2-16,1 5 3 15,-2 2-1-15,-2 3 1 0,1 1 0 16,-8-2 0-16,-5 1 35 16,3 5-43-16,0 1-74 15,11 0 68-15</inkml:trace>
  <inkml:trace contextRef="#ctx0" brushRef="#br2" timeOffset="-117295.79">4667 15167 352 0,'4'1'271'15,"-4"-2"68"-15,3 1-69 16,-3-1-49-16,0 0-15 16,0 0-35-16,0 0-22 15,0 0-42-15,0 0-18 16,0-1-31-16,0 1-8 16,0 0-13-16,0 0-8 0,0 1-9 15,0 0-2-15,-1 0-2 16,-2 3 0-16,-4 8-3 15,5 0-2-15,-31 23-1 16,28-28 3-16,4-6 5 16,0-1 2-16,1 0 0 15,0-1-3-15,0 1-9 16,0 0-4-16,1-2-4 16,4-6 0-16,4 2-2 15,31-25-2-15,-30 32-3 16,3 2-2-16,3 10-2 15,-4 4 0-15,5 9 2 16,-6 0 2-16,-8 3 3 16,1 3 2-16,-10-4 3 15,-3 3 2-15,-11-5 1 0,-2-1 2 16,-8 1 0-16,0-3 0 16,-4-5 3-16,-1-2 0 15,2-7 1-15,-2-5 1 16,6-3 0-16,2-2 1 15,7-8 0-15,7 0-2 16,4-6-3-16,4 1-4 0,5-1-5 16,0 2-2-16,7 5-1 15,2-1-1-15,1 3-1 16,-5 3-4-16,5 4-5 16,-2 2-2-16,5 6 2 15,2 3 5-15,-2 1 10 16,0 1 3-16,-2 6 3 15,-1-1 1-15,1 0 0 16,-3-2 0-16,1-3 4 16,-4-3 6-16,0-3-17 15,1-2-39-15,2-3-130 16,0-2-88-16,1-6 148 16</inkml:trace>
  <inkml:trace contextRef="#ctx0" brushRef="#br2" timeOffset="-117040.952">4927 15336 1190 0,'-6'2'524'15,"1"-5"-276"-15,1 5-51 16,4-1-70-16,0-1-13 0,0 0-13 15,0 0-13-15,0 0-27 16,11 4-18-16,2 1-17 16,28 10-4-16,-32-15 1 15,-3 0 9-15,0-3 19 16,0-2 140-16,5 3-134 16</inkml:trace>
  <inkml:trace contextRef="#ctx0" brushRef="#br2" timeOffset="-115891.898">5176 15178 362 0,'-6'1'266'16,"5"-1"33"-16,0 0-53 0,-1 0-74 15,1 0-29-15,0 0-40 16,0 0-18-16,0 0-7 16,0 0 4-16,0 0 3 15,1 0 4-15,5 0-15 16,16-1-11-16,34-3-20 15,-32 1-8-15,1 7-15 16,-4 2-4-16,-4 3-5 16,6 4-2-16,-6-2-4 15,1 2-1-15,-4-1-1 16,-2 0 1-16,-3 0 0 16,-2 0 2-16,-1-4-1 15,-5-3 1-15,2 4-1 16,-1-2 1-16,-2 4 2 15,-4 2 1-15,-3 3-1 0,0 5-1 16,0 4-3-16,-2 1-2 16,2-1 0-16,0-1 3 15,-1 3-2-15,6 1 0 16,2 1 1-16,-7 1-2 16,4-2 2-16,2 2-1 15,1-2-1-15,1-3 1 16,0-4-1-16,-3-2 1 15,4-3 0-15,-5-3 0 0,4 0 3 16,-1-6-1-16,-9-4 4 16,19 2 1-16,-13-5 7 15,2 4 1-15,-1-3 2 16,2-1-1-16,0 0-7 16,0 0-1-16,-1 0-7 15,-13 0 0-15,2 0-3 16,-32 8 0-16,27-8 1 15,-4 2-1-15,0-2 2 16,3 0 0-16,3 1 1 16,2-4 2-16,-1-1 0 15,3-5 2-15,3-3-2 16,0 6 6-16,6-1-33 16,0 6-34-16,4-1-140 15,5-4-117-15,4-4 191 0</inkml:trace>
  <inkml:trace contextRef="#ctx0" brushRef="#br2" timeOffset="-115070.873">5952 15187 590 0,'2'-11'301'16,"2"0"-99"-16,3 2-89 15,-1 4-20-15,0-2-13 16,0 3 14-16,-3-1 19 16,0 3 7-16,-1 1-4 15,-2 0-8-15,0 1 7 16,0 0 5-16,-1 0 9 15,0 0-2-15,0 0-21 16,-3 3-13-16,-19 10-25 16,-30 32-14-16,24-28-20 15,0-1-7-15,2 1-10 0,-3-5-4 16,-2-5-4-16,0-2-1 16,-1-2-1-16,4-3-1 15,5-1 0-15,5 3-1 16,4-2-2-16,4 0-1 15,7 2-2-15,-1-1 0 16,5 3-6-16,0-4-1 16,0 0-2-16,0 0 2 15,0 14 4-15,1 1 2 0,3 23 1 16,-2-22 1-16,-2-1 0 16,-1-1 1-16,-2 7-1 15,0-1 1-15,-3 2 1 16,0 0-1-16,-2 0 1 15,0-3-1-15,-2 0 0 16,-1 2 0-16,0 3-1 16,0 0 0-16,-2 3-1 15,2 0 1-15,0 0-1 16,1 0 0-16,3-6 1 16,1 2 0-16,0-8-1 15,4-4 0-15,2-2 0 16,0-2 0-16,0-5-1 15,1 0 1-15,-1-2 0 16,0 0-1-16,0 0 0 0,0 0 0 16,0 0 1-16,6 4 0 15,8 4 1-15,29 14 1 16,-24-21-1-16,0-5 1 16,6 3 1-16,2 2-2 15,2-1 1-15,4 0 1 16,0-1 0-16,-10-5 1 15,4 6 2-15,-5-2 1 16,-5-3 5-16,3 1 2 0,-16-2-19 16,-4 0-31-16,0-1 22 15</inkml:trace>
  <inkml:trace contextRef="#ctx0" brushRef="#br2" timeOffset="-114298.022">6249 15538 404 0,'2'-8'253'0,"-2"-1"-35"15,1 2-45-15,-6-2-8 16,0 1-15-16,-1 0-2 15,1 0-3-15,4 1-3 16,5 3 2-16,4 0 5 16,-7 2-2-16,3 2-18 0,-14 0-41 15,-1 9-25-15,-5 10-27 16,-4 5 6-16,3 18 6 16,-6 3 2-16,1 3-8 15,-1 5-8-15,2-11-12 16,1-2-5-16,5-7-7 15,4-6 0-15,-1-7 2 16,2-4 1-16,3-10 1 16,-2-5-3-16,2-2-57 15,1-6-43-15,-2-3-163 16,1-4 153-16</inkml:trace>
  <inkml:trace contextRef="#ctx0" brushRef="#br2" timeOffset="-114001.522">5929 15810 820 0,'-35'31'411'16,"28"-29"-130"-16,-1-1-43 16,6 2-91-16,2 0-28 15,2 2-40-15,-2-5-1 16,0 0 24-16,18 6 1 15,42 15 5-15,-28-19-4 0,14-2-20 16,4-1-11-16,3-4-21 16,4-1-10-16,-12 2-13 15,-8-2-4-15,-10 0-5 16,-9-2 0-16,-7-2 1 16,0-2-14-16,-3 2-29 15,-4 4-63-15,6 1-155 16,-4 5 157-16</inkml:trace>
  <inkml:trace contextRef="#ctx0" brushRef="#br2" timeOffset="-113656.657">6027 15430 1169 0,'-6'-10'526'16,"5"5"-250"-16,1-2-50 0,6 4-106 16,6 2-40-16,12 1-40 15,5 0-2-15,11 3 16 16,5 2 4-16,0 3-5 15,-6 1-8-15,-10-3-11 16,3 0-6-16,-10-4-7 16,-2-2 0-16,-2-1 5 15,-10-5 6-15,1-1-25 16,2 0-37-16,-1 0-64 16,-2-4 51-16</inkml:trace>
  <inkml:trace contextRef="#ctx0" brushRef="#br2" timeOffset="-113293.859">6715 15401 2509 0,'2'1'66'16,"0"-1"-23"-16,4 0 43 15,-6 0-34-15,1 0-29 16,16 0-5-16,29 4-4 16,-26-3-2-16,3 3-2 15,-5 3 4-15,-1-7 25 16,-5 1 3-16,-4 1-22 16</inkml:trace>
  <inkml:trace contextRef="#ctx0" brushRef="#br2" timeOffset="-112179.27">7048 15215 542 0,'-1'-1'305'16,"0"0"-71"-16,-1-7-95 15,1 1-32-15,1 0-18 16,0 3 3-16,0 2 11 16,0 0 3-16,0 1-11 15,0 0-7-15,0 0-1 16,9-1 5-16,8 3 2 16,34 11-1-16,-18-4-8 15,0-4-8-15,5-2-17 16,-2 2-10-16,-1-4-17 15,4 0-9-15,-12 4-10 16,0 2-6-16,-11 3-3 16,-5 1-2-16,-4 1 0 15,-5 5 0-15,-4 2 3 0,-2 5-1 16,-5 2 1-16,0-1 0 16,1 6-3-16,-4-3-1 15,2 2 0-15,2 1 0 16,5-1-1-16,-2-4 1 15,3 1 0-15,-2 2-1 16,3-1 0-16,1 3 0 16,2 0 0-16,3-2-1 0,-1 0 1 15,0-1 0-15,-2-8 1 16,3 5-1-16,-5-9 2 16,0-1-1-16,-3-5 3 15,-1-5 1-15,0 0 6 16,-1 0 3-16,0-2 1 15,-8-1-2-15,0 3-4 16,-3-2-5-16,-1 3-2 16,7-1-1-16,-7-2 0 15,4 3 0-15,-3-1 1 16,-5 1 1-16,5-3 5 16,-4-2 2-16,3-2 8 15,-3-2 1-15,-1-2 3 16,-1 1-2-16,1-2-6 15,5-4-5-15,3 7-6 16,1 0-4-16,4 3 1 0,2 2-2 16,5-1-57-16,-1 6-50 15,2-6-137-15,0 0 145 16</inkml:trace>
  <inkml:trace contextRef="#ctx0" brushRef="#br2" timeOffset="-110279.645">5438 15006 421 0,'-1'-1'256'15,"0"0"-7"-15,-2-3-50 0,1 2-64 16,0-1-16-16,1 2-20 16,0 0-8-16,0 0 1 15,0 0 0-15,0 0-10 16,0 0-6-16,0-1-8 16,1 1-5-16,0 0-7 15,0 0 1-15,0 0-6 16,0 0-3-16,5-2 1 15,6-1 1-15,3 1-5 16,31-3-3-16,-26 4-13 16,5 2-6-16,-1 0-7 15,4-2-2-15,3 2 0 16,0 0 0-16,4 1 3 16,-1 2 2-16,-2-1-2 15,-4 1 0-15,-6-2-1 0,-3-1 0 16,-2 1 0-16,4 1-1 15,2 1-4-15,2-1-2 16,0 0-2-16,-2-1-2 16,1-1 1-16,-1 1-1 15,1-1 0-15,0 0 0 16,0 1 0-16,2-1-1 16,1-1-1-16,3 1 0 15,3 0-1-15,0 1 0 0,3 4-1 16,-3-3 0-16,-8 0 1 15,-1 0-1-15,0-2 0 16,-1 0 0-16,6 0-1 16,3 1 1-16,-1 0 0 15,4 2 0-15,-5-3 1 16,2 0 0-16,-4-3 4 16,1 0 2-16,6 3 7 15,-7 0 2-15,4 0 3 16,1 0-2-16,-10 0 0 15,8 0 0-15,-13-3-1 16,4 3 0-16,3-1-2 16,1 0-3-16,11 0-2 15,-6-4 0-15,3 4-1 16,-2 1-1-16,-1-1-2 0,1 1-1 16,0-3-1-16,3 3-1 15,2 0 0-15,0 3 0 16,-3 1 1-16,-5-3 0 15,-6-1 2-15,9 0 1 16,5-5 2-16,6 2 1 16,8-2-2-16,-6-2 0 15,0 3-3-15,-2-3-2 0,0 3-1 16,-3 2 0-16,-4 2-1 16,-5 4 0-16,-5-3 2 15,0 0 0-15,-5-2 1 16,3-3 1-16,-1 1 0 15,1 3 0-15,-3 0 1 16,-5-1 0-16,-4 0 3 16,-5-2 0-16,0 0 3 15,-4-2-9-15,-2 1-27 16,0-1-27-16,-1-1-72 16,-1 1-143-16,3 3 178 15</inkml:trace>
  <inkml:trace contextRef="#ctx0" brushRef="#br2" timeOffset="-107053.507">495 17505 326 0,'0'4'152'0,"5"-1"-56"0,-11 0-15 15,-5-1-3-15,9-1 6 16,4 0 19-16,-2 0 10 16,0-1 21-16,-1 0 1 15,0 0-14-15,0 0-16 16,1 0-40-16,0 0-11 15,0 0-17-15,0 0-2 16,0 0-3-16,0 0-2 0,0 0-4 16,3 5-3-16,-2-3 2 15,-1-1 9-15,1 1 23 16,-1-2 9-16,3 2 9 16,6 2-8-16,3-3-21 15,7-5-11-15,32-15-14 16,-20 1-5-16,-1-7-5 15,-2-3-1-15,6-8-3 16,0 0 0-16,9-5-2 16,1-3 0-16,-2-8-1 15,-9-1 1-15,-11-11-2 16,-7-3-1-16,-8 6-2 16,6-1-2-16,-1 10-3 15,4 7-1-15,-3 8 2 16,-7 7 1-16,-7 9 2 0,0 8 1 15,1 9 0 1,-6 1-4-16,6 5-7 0,-1-2-1 16,0 0-2-16,-3 11 3 15,-6 18 7-15,0 24 0 16,6-23 2-16,-6 6 0 16,4 6 1-16,-4 6 0 15,4 11 1-15,-2-1 1 0,-5-2 0 16,-1-6 1-16,-4-5 0 15,0-4 0-15,-2-8 0 16,2-1 1-16,4-9 0 16,1-5 2-16,5-8 2 15,2-6 3-15,4-4 7 16,1 0 1-16,1-5-5 16,0 3-4-16,0 1-9 15,1-2-1-15,3-11-1 16,14-2 1-16,26-27 0 15,-24 26 0-15,-1 0 0 16,-4-4-1-16,2 1 0 16,3-6 0-16,11-7-1 15,7 2-1-15,13-1 1 16,-2 4 1-16,-6 12-1 16,-4 4-1-16,-10 12 0 0,-1 2-1 15,-6 13-1-15,0 1 1 16,-5 2 1-16,-2 4 2 15,-3 1 3-15,-7 2 3 16,-6-3 3-16,-2-3 3 16,-11-2 2-16,-3 0 3 15,-7 0 4-15,-2 1 2 16,-5-8 1-16,-3-1-1 16,-1-7-5-16,-3-4-1 0,-1-4-3 15,3-5 1-15,0-3-4 16,6-3 0-16,11 4-5 15,4-3-2-15,10 4-1 16,3-1-1-16,1-1-2 16,1 8-1-16,0-2-2 15,0 5-1-15,2 1-2 16,-1 1 0-16,-1 1-2 16,0 0 2-16,0 0 2 15,0 0 1-15,1 9 2 16,0 9 1-16,6 29-1 15,-2-27 0-15,4-2 0 16,1 4 1-16,0-2 1 16,-5 2 1-16,1 0 4 15,7 1 3-15,0-2 2 0,7-2 2 16,5-1 3-16,-5-2 7 16,7 0 4-16,3-2-1 15,1-4 8-15,1-4-3 16,2-6 0-16,-3-5 2 15,1-11-7-15,-2-3-5 16,-1-5-5-16,-1-2-1 0,-9 1-3 16,-5 1-28-16,-4 2-65 15,-7 5 423 1,-5 10-285-16</inkml:trace>
  <inkml:trace contextRef="#ctx0" brushRef="#br2" timeOffset="-106170.413">2100 17107 581 0,'-5'2'326'15,"-3"0"-80"-15,5-2-69 16,1 0-30-16,1 0-35 16,0 0-13-16,-3 4-17 15,2-1 4-15,2-3 21 16,0 0 11-16,10 6 4 16,14 5-8-16,37 3-31 15,-25-14-13-15,2 0-22 16,0-2-10-16,-3 1-18 15,-6 1-6-15,-4 2-6 16,-7-2-1-16,-10 0 3 16,-3 0 4-16,-6-3-14 15,-5 0-17-15,-3 0-95 16,1 0-99-16,-11 3 133 0</inkml:trace>
  <inkml:trace contextRef="#ctx0" brushRef="#br2" timeOffset="-105806.423">2072 17355 529 0,'-3'-1'383'16,"1"1"11"-16,2 0-159 15,0-1-24-15,0 1-64 16,0-1-9-16,0 0-1 16,19-3-8-16,33-3-6 15,-28 8-8-15,3-1-24 16,-1 1-14-16,3 0-28 15,-1-1-13-15,-1 2-19 0,-3-1-4 16,-8-1-4-16,-3 1 0 16,-6-2 7-16,2 1-22 15,-3 2-107-15,-2-2 83 16</inkml:trace>
  <inkml:trace contextRef="#ctx0" brushRef="#br2" timeOffset="-99924.46">3201 16922 311 0,'37'-30'220'0,"-30"26"25"16,-2 1-29-16,-2 2-47 15,1 0-15-15,-5 0-21 16,1 0-11-16,0 0-18 16,0 0-13-16,0 1-13 15,0 0-8-15,0 0-3 16,0 0 2-16,0 0 2 16,0 0 0-16,0 0-5 15,-2 0-5-15,0 7-11 16,-4 7-6-16,-21 31-8 15,11-26-7-15,-4 2-9 16,-2 2-5-16,-1 1-6 16,4-1 0-16,0 1-3 15,4-1-1-15,2-4 1 16,1-4 1-16,2-5 0 0,0-6 2 16,7-2-1-16,1 2 0 15,1-7-3-15,1 3-2 16,0 0-3-16,0-1-4 15,0 1 0-15,0 0 0 16,0-1 2-16,0 0 3 16,3 0-1-16,11 0-2 15,6 1 0-15,24 8 0 0,-23-3 2 16,0-3 1-16,3 4 2 16,2-10 0-16,3-2 1 15,0 5 1-15,1-10 0 16,-4 4 1-16,-8 0-1 15,5-3-1-15,-8-2-1 16,-3 2-2-16,-1 3-16 16,-10 1-26-16,0 5-80 15,4 1-77-15,-3 5-427 16,-2-5 416-16</inkml:trace>
  <inkml:trace contextRef="#ctx0" brushRef="#br2" timeOffset="-99501.156">3601 16894 880 0,'-3'-10'435'0,"0"2"-134"16,0 2-44-16,-1 1-70 16,1 4-33-16,-1 1-57 15,3 0-25-15,0 0-35 16,0 0-13-16,-5 4-13 16,-6 11 2-16,-31 39 4 15,26-26 2-15,-2 9 2 16,1 4-2-16,7 3-4 15,-5-1-1-15,5-2-5 16,1-8-1-16,-6-7 0 16,3-5-1-16,5-6-1 15,-1-1 2-15,8-5 2 16,-1-2 3-16,-3-6 2 16,5 0 0-16,-1-2-27 15,1 1-36-15,0-1-123 16,0 0-80-16,3-3 148 0</inkml:trace>
  <inkml:trace contextRef="#ctx0" brushRef="#br2" timeOffset="-99201.791">3680 17247 989 0,'-4'-2'564'16,"0"1"-112"-16,2 2-178 15,0-1-45-15,1 0-99 16,0 0-34-16,0 0-41 16,0 0-11-16,0 0-15 15,-5 2-8-15,2 8-11 16,-1-2-1-16,0-1-3 15,-25 28 1-15,27-30 3 16,1 1-2-16,2-4-60 16,0-2-124-16,0 0 115 15</inkml:trace>
  <inkml:trace contextRef="#ctx0" brushRef="#br2" timeOffset="-98218.252">4425 16908 486 0,'-5'-4'302'0,"4"-2"-11"16,2 1-43-16,-1-2-59 15,9 2-26-15,-4 1-44 16,-2 1-20-16,-5 1-31 15,2 1-9-15,0 0-12 16,-1 1-6-16,0 0 8 16,0 0 8-16,0 0 23 0,-1 0 11 15,-1 1-4-15,-6 5-9 16,-5 3-20-16,-32 27-7 16,25-28-15-16,-5 0-8 15,-8-5-9-15,0 0-2 16,4-3-2-16,2-1-2 15,7-1-4-15,5 1-1 16,4 0-4-16,3 0 0 0,5 1-2 16,-4 0-1-16,3 1-1 15,-1 2-1-15,-3 1-2 16,4 2-1-16,-2 1 1 16,0 0 1-16,1 5 0 15,2 1 2-15,-2 5-1 16,1-3 1-16,-2-1 0 15,-1 2 1-15,0-1-1 16,1 0 1-16,1 2 0 16,4-4 0-16,-2-6 0 15,1-2-1-15,1-4 0 16,1 2 0-16,1-3 0 16,-1 0-2-16,1 0-6 15,0-1 0-15,0 0-3 16,6-1 1-16,15-3 3 0,26-5 1 15,-23 6 0-15,2 0 1 16,1 1 3-16,3 3-1 16,-1 3 2-16,2 9-1 15,-5 1 0-15,-6 0 0 16,-7 6 0-16,0 2 0 16,-2 0 1-16,-7-3 1 15,-2 1 2-15,-2-5 2 0,-6 3 0 16,5-1 1-16,-10-1 2 15,-7-2 0-15,-5-2 1 16,-6-1 1-16,-1 0-1 16,0-1 0-16,-2-3 0 15,5-1 0-15,2-5-1 16,2 0 1-16,6-2 0 16,-1-4 0-16,2-2 1 15,-1-1-1-15,6-3-4 16,-2-3-8-16,7 3-37 15,3 2-33-15,3 3-112 16,5 2-92-16,10 5 173 16</inkml:trace>
  <inkml:trace contextRef="#ctx0" brushRef="#br2" timeOffset="-97561.587">4686 16940 507 0,'1'-3'388'16,"-1"-3"33"-16,0 2-153 16,0 3-38-16,0 0-59 15,0-1-18-15,0 1-29 16,0 0-9-16,0 0-28 15,0 0-13-15,0 0-28 16,-1 0-15-16,0 1-16 0,0 0-4 16,-2 2 3-16,-12 21 2 15,-29 33 3-15,29-24 1 16,-3 3-3-16,-1-2-1 16,2-6-6-16,1-1 0 15,6-9-2-15,3-2 1 16,4-6 3-16,0-7 5 15,3-2 9-15,0-6 0 16,0 5-6-16,0 0-8 0,4-10-12 16,-2-7-4-16,41-28-4 15,-28 28 1-15,3 8-2 16,-2 3 2-16,2 7 2 16,-1 3 0-16,4 4 2 15,2 3 1-15,1-2 2 16,1-1 0-16,-2-1 0 15,6-4 0-15,-10-2 6 16,0-1-5-16,-2-10-32 16,-6-2-31-16,9-4-147 15,-5-4-491-15,11 0 485 16</inkml:trace>
  <inkml:trace contextRef="#ctx0" brushRef="#br2" timeOffset="-97218.051">5088 16807 680 0,'-1'-6'461'0,"-3"6"28"16,0 0-184-16,-1 8-143 15,-1 4-31-15,-1 9-30 16,-1 7 0-16,-6 2-12 16,-1 6-9-16,-2 6-23 15,-4 3-12-15,0 9-17 16,-3-6-5-16,3-4-8 16,2-3-2-16,3-10-2 15,5-2 1-15,-1-11 2 16,7-1 3-16,-1-9-10 15,2 1-8-15,-1-5-72 16,-2-4-63-16,6-2 84 16</inkml:trace>
  <inkml:trace contextRef="#ctx0" brushRef="#br2" timeOffset="-94874.436">2845 17480 248 0,'-1'-1'144'0,"0"1"-20"16,0 0-11-16,0 0 0 15,-1 0 2-15,1 0 26 16,0 0 8-16,0 0 12 15,0 0 2-15,0 0-7 16,0 0-10-16,1 0-20 0,0 0-5 16,0 0-18-16,0 0-12 15,0 0-31-15,0 0-8 16,0 0-13-16,0 0 1 16,0 0 10-16,0 0 3 15,8 4 4-15,6 4 0 16,29 10-9-16,-34-15-5 15,2-5-7-15,-1 0-6 16,2-1-8-16,7-1-4 0,4 1-5 16,1-1-2-16,5 4-2 15,2-1 0-15,0-2-2 16,1 2 1-16,0-4-2 16,1 0-1-16,8 2-2 15,-2 0 0-15,1 3-1 16,-2-1 0-16,-10 1 1 15,-2-2-1-15,-1 2 0 16,-2 0 0-16,1 0 0 16,1 1-1-16,0-1 1 15,5 2 0-15,-1 1 0 16,6-1-1-16,-1 1 0 16,4-1 0-16,5 0 0 15,-2 2 1-15,-1-2-1 16,0 0 0-16,-5-1 1 15,0-1 0-15,5-1 0 0,1 0 1 16,1-4-1-16,2 2 0 16,-3-1-1-16,3 0 0 15,3 3 1-15,-3 0-2 16,-5 1 1-16,-6 1-1 16,-3 2 1-16,-1 0-1 15,0 0 1-15,3 3-1 16,-1 0 1-16,1 1-1 15,1-1 0-15,-3 0 1 0,3-1-1 16,0 2 0-16,6-3 0 16,2 1 1-16,-3-1-1 15,-3-2 1-15,-1-1 0 16,0-1-1-16,3 0 2 16,5-1-1-16,0 0 0 15,-7 0 0-15,4-1-1 16,-3 0 2-16,4 0-2 15,4 4 1-15,-5 0 0 16,4 0-1-16,-12 1 0 16,-1-1 0-16,0 0 0 15,-11-1 0-15,10-1 1 16,-4-3-1-16,2 1 1 0,6 0 0 16,-1-1 0-1,2-2 1-15,2-1-1 0,2 1-1 16,3 1 1-16,2 1-1 15,-5 2 1-15,-4-1-1 16,-4 2 0-16,-2-2 0 16,-1 1 0-16,-3 1 0 15,3 0 1-15,0 3-1 16,0-3 1-16,2 2-1 0,-4-1 1 16,-1 1-1-16,0-1 0 15,-1 5 0-15,1-1 0 16,-4-3 1-16,1 4-1 15,-1-5 0-15,-8-1 0 16,0 0 1-16,-6-2 1 16,1 0 0-16,-2 2 3 15,0 0 0-15,-6-1 6 16,-1 1-1-16,1-1 0 16,0 0-1-16,0 0-7 15,0 0-16-15,0 0-31 16,0 0-31-16,-6 0 43 15</inkml:trace>
  <inkml:trace contextRef="#ctx0" brushRef="#br2" timeOffset="-92396.325">3039 17658 249 0,'0'-1'196'0,"0"0"48"16,0-1-41-16,1-1-48 15,0-2-14-15,-1 4-26 16,0 0-11-16,0 0-12 15,0 0 1-15,0 0 9 16,0 0-1-16,0 0-7 16,0-1-7-16,0 1-26 15,0 1-8-15,-1 0-11 16,0 0-4-16,-6 12-8 16,-7 4-6-16,-29 29-7 15,27-30-5-15,2 2-6 16,-3 1 0-16,5-2-3 15,4 2 0-15,1-1 0 16,2 0-1-16,-2 1-1 0,0-1 0 16,5 2 0-16,2 0 0 15,2-1-1-15,-2 1 0 16,-2-2-17-16,-2-4-28 16,4-4-149-16,3 1-123 15,8-11 191-15</inkml:trace>
  <inkml:trace contextRef="#ctx0" brushRef="#br2" timeOffset="-92066.928">3173 17881 766 0,'-3'-4'459'0,"-4"3"-37"16,2 1-121-16,1 0-122 15,-2 3-48-15,2 4-60 0,-4 1-13 16,3 5-19-16,0-2-7 15,3-4-13-15,2 0-5 16,0-4-1-16,0-1 4 16,0-2-59-16,0 0-99 15,0-1 94-15</inkml:trace>
  <inkml:trace contextRef="#ctx0" brushRef="#br2" timeOffset="-90783.925">3495 17709 336 0,'-2'-1'190'0,"1"-1"-40"15,-2 1-50-15,2 0-14 16,0 0-4-16,0 0 10 16,-1 0 28-16,1 0 13 15,0-1-5-15,0 1-17 16,0-1-37-16,0 1-16 15,0 0-10-15,0 0-1 0,0 0-3 16,0 0 1-16,0 0 3 16,-1 0 3-16,1 0 7 15,1 0-1-15,0 0-10 16,11 1-7-16,11 0-14 16,30 0-5-16,-28-2-4 15,-2-1-3-15,-3 6-4 16,-3 1-1-16,-5 1-3 15,-2 1 3-15,-4 0 10 16,-3 3 4-16,-2-1 6 16,-4-1 0-16,-4 1-8 15,-1 0-2-15,-4 0-4 16,-1 0-2-16,-3 1 0 16,0-6-1-16,0-2-2 15,3 1-1-15,3-2 0 0,1 0-3 16,3 1 0-16,1-2-2 15,1-1-2-15,2 1 1 16,3 0-3-16,0 0-5 16,0 0-6-16,0 0-2 15,0 0 3-15,0 1 3 16,10 1 5-16,5 2 0 0,30 11 1 16,-28-7-2-16,-2 0 1 15,2 1 2-15,-3 2-1 16,-1-1 1-16,-1 2 0 15,-3-1 0-15,-3 1 2 16,-2 2 4-16,-4-1 3 16,-4 1 2-16,-3 1 2 15,-4-2-1-15,-2-1 1 16,-2-3 1-16,-4-2 0 16,-1-1 0-16,-1-3-1 15,2 1 0-15,0-3-1 16,-1 0 0-16,4-4 0 15,0-3 0-15,2-4-2 16,5-1 0-16,-2-2-5 16,8 1-3-16,-3 2-7 15,0 3-9-15,11 5-38 0,-7 2-51 16,8 1-124-16,2 0-69 16,7 2 174-16</inkml:trace>
  <inkml:trace contextRef="#ctx0" brushRef="#br2" timeOffset="-90302.852">4047 17656 815 0,'-6'1'391'0,"-4"8"-121"15,-1 1-80-15,-8 2-36 16,4 0-13-16,0 3-21 16,-2 1-13-16,1 1-27 15,-4-1-11-15,4 2-20 16,-1-1-6-16,13 2-12 16,1 2-3-16,-1-4-10 15,5-2-4-15,-1 0-5 16,3 1 0-16,9-2 8 15,0 0 3-15,6-7 4 0,4-1 1 16,7-5-7 0,-1-3-3-16,-3-6 1 0,-1-4 0 15,-9-3 2-15,-2-5 0 16,-7-1-1-16,-1 0-2 16,-6-2-1-16,-4 0 0 15,-4 0-3-15,-3-3-2 16,-1 8-8-16,-1 3-1 15,1 4-11-15,1 7-1 0,2 3 0 16,-1 1-12-16,3 8-28 16,1 4-17-16,2 2-91 15,1 1-89-15,8 2 163 16</inkml:trace>
  <inkml:trace contextRef="#ctx0" brushRef="#br2" timeOffset="-89883.367">4346 17665 647 0,'4'-2'430'0,"-6"2"-12"16,5-5-152-16,-3 4-36 16,0 0-67-16,0 0-32 15,0 0-50-15,0 0-17 16,0 1-22-16,8 3 0 0,7-2 3 16,30 44-2-16,-32-24-4 15,3-3-7-15,-4 8-8 16,-3-3-3-16,-5 1-4 15,-4 2-1-15,-4-1-2 16,-4 5 0-16,-6-2 0 16,2 0 0-16,-4-5 0 15,1-5 1-15,2-6 2 16,1 1-6-16,4-5-37 16,-7-2-20-16,9-9-97 15,-1-3 424-15,5-13-233 16</inkml:trace>
  <inkml:trace contextRef="#ctx0" brushRef="#br2" timeOffset="-89439.138">4918 17657 398 0,'-2'-8'279'0,"-2"8"-12"0,2-1-36 15,1-5-12-15,0 5-13 16,0 1 2-16,0-1-10 15,0 1-11-15,0 0-37 16,0 0-25-16,-1 0-38 16,-12 1-13-16,-12 4-14 15,-26 36-5-15,24-24-16 16,1 4-8-16,-8 2-13 16,0 1-6-16,9 3-4 15,3 2-2-15,13-1 0 16,4 1-1-16,5-2 1 15,2 0 1-15,7 0 0 16,1-2 1-16,9-2 0 16,2-1-10-16,8-7-34 0,0-2-11 15,3-14 23-15</inkml:trace>
  <inkml:trace contextRef="#ctx0" brushRef="#br2" timeOffset="-86716.649">5053 17924 892 0,'-6'0'442'16,"0"0"-144"-16,2 0-35 15,3 0-69-15,0 0-26 16,0 0-46-16,0 0-19 16,0 0-49-16,0 0-18 15,0 0-19-15,-1 0-7 16,1 0 1-16,-2 6 1 0,-1 3 0 16,-1 0 0-16,-11 29-2 15,14-31-1-15,-3 2-19 16,3-5-14-16,0 0-56 15,2-3-63-15,0-2-142 16,0 0 175-16</inkml:trace>
  <inkml:trace contextRef="#ctx0" brushRef="#br2" timeOffset="-86061.107">5256 17801 498 0,'34'-31'308'0,"-31"28"6"16,-4 3-37-16,1 1-75 16,0-1-37-16,-1 0-44 15,1 0-12-15,0 0 0 16,0 0 3-16,2 5-22 16,1 6-13-16,-4-1-20 15,-2 0-9-15,-13 30-14 16,4-28-6-16,0-1-7 15,-2-1-2-15,-2-2-4 0,4-2-1 16,6-1-5-16,1-4-2 16,4 0-5-16,1-1-1 15,0-1 0-15,0 0 2 16,10-1 0-16,12-3 0 16,26-3-3-16,-25 4 0 15,-4 4 0-15,-1 0-1 16,-2 4 1-16,-1-1 0 0,-2-2 1 15,-5 2 0-15,-2-2 6 16,-3 0-12-16,-4-1-63 16,1 0-46-16,0-1-146 15,0 0 156-15</inkml:trace>
  <inkml:trace contextRef="#ctx0" brushRef="#br2" timeOffset="-85729.746">5507 17715 845 0,'-2'-5'445'0,"3"1"-88"0,-1 4-61 15,-1-1-94-15,0 1-48 16,0 0-75-16,0 0-27 15,-4 10-8-15,-5 12 5 16,-16 34 0-16,15-28-4 16,-1 2-14-16,1 0-6 15,1 0-11-15,5 0-3 16,-1-2-3-16,0-5 0 0,4-7 1 16,-3-3 1-16,0-8-16 15,7-2-12-15,-1-3-40 16,-3 0-51-16,2-1-131 15,0 0-68-15,1-11 180 16</inkml:trace>
  <inkml:trace contextRef="#ctx0" brushRef="#br2" timeOffset="-85031.909">5634 17756 676 0,'-8'0'349'15,"3"0"-89"-15,2 0-36 16,0 0-43-16,2 0-13 0,0-1-8 16,0 1-7-1,0-1-28-15,0-1-25 0,0 1-50 16,1 0-15-16,5 1-19 16,24 0 2-16,34 5 1 15,-30-2 0-15,-5 1-1 16,-5 2 0-16,-15-1-1 15,4 1-1-15,-12-3 5 16,0-3 4-16,0 1 12 16,-1-1 4-16,0 0-5 15,0 0-5-15,-10 1-16 16,-3 11-5-16,-41 33-3 16,26-26-2-16,1 0-1 15,-5 3-1-15,10-2-1 16,1 0 1-16,7-5-1 15,3 0 1-15,4-4 0 16,3-3 0-16,1-3-1 0,1 0-1 16,3 1-1-16,3 2-1 15,2 2-4-15,0 0 1 16,5-1 3-16,5 3 2 16,6-8 5-16,4-1 0 15,7-1 0-15,7-5-2 16,-11-1 1-16,3 2 0 15,-9-6-1-15,-8 0 1 0,-2 2 0 16,-2-2 0-16,1 1 0 16,-6 0-1-16,4-2 2 15,-2 0-5-15,-7 1-40 16,7 0-61-16,-2 1-160 16,3-1 162-16</inkml:trace>
  <inkml:trace contextRef="#ctx0" brushRef="#br2" timeOffset="-84548.804">6076 17676 652 0,'-3'-8'433'0,"-1"0"19"15,4 2-210-15,-2 1-37 16,2 3-55-16,0 0-21 0,-2 1-30 16,2 1-11-16,0-1-9 15,0 0-9-15,0 0-27 16,0 0-11-16,0 1-17 15,0 0-6-15,10 5 2 16,10 14 1-16,30 27 1 16,-25-27 1-16,1 3 0 15,-2 1-2-15,-3 1-2 16,-2 0-1-16,-9 2 1 16,0 0 0-16,-10 4 1 15,2 1 2-15,-2 1 0 16,-5 0 1-16,-7-4 2 15,-9 1 1-15,-9 0 0 16,-2-5 0-16,-1-6 1 16,-1-8 0-16,5-9 4 0,5-1-6 15,2-10-11-15,4-1-11 16,5-10 1-16</inkml:trace>
  <inkml:trace contextRef="#ctx0" brushRef="#br2" timeOffset="-83727.056">6942 17336 405 0,'-3'-1'336'15,"1"0"43"-15,0 0-97 0,1 0-40 16,0-1-65-16,-1-3-34 15,0 2-45-15,2-4-15 16,2 4-11-16,16-1 4 16,38-24 4-16,-24 31 1 15,8-1-11-15,3 3-10 0,2-5-23 16,-3 4-10 0,-10-1-13-16,-4-1-2 0,-7-1-2 15,-9-2 3-15,-5-2-2 16,-1-1-25-16,-8 1-101 15,2 2-96-15,-2 0 123 16</inkml:trace>
  <inkml:trace contextRef="#ctx0" brushRef="#br2" timeOffset="-83359.236">6919 17441 529 0,'-3'0'343'15,"2"-1"4"-15,1 1-65 16,0 0-88-16,0 0-17 15,0 0-26-15,0 0 2 16,18 4-4-16,30 8-16 16,-21-8-22-16,3 0-12 15,4-1-22-15,7-1-10 0,2-2-22 16,-3-2-10-16,-6-5-15 16,-6 0-5-16,-9 2-3 15,3-2 6-15,-6 7-28 16,1 0-65-16,0 9-541 15,-2 2 434-15</inkml:trace>
  <inkml:trace contextRef="#ctx0" brushRef="#br2" timeOffset="-51415.01">7866 17022 522 0,'-45'27'288'0,"40"-27"-68"15,7-2-47-15,-1 1-78 16,-1 0-17-16,0 0-12 16,0 1-5-16,0 0-10 15,0 0-3-15,0 0-1 16,0 0 4-16,0 0 16 15,0 0 2-15,0 0-6 0,0 0-1 16,0 0-11-16,0 0-8 16,0 0-13-16,0 0-4 15,0 0 1-15,0 0 5 16,0 0 7-16,0 0 3 16,0 0 1-16,8 3-1 15,10-1-7-15,30-5-3 0,-22-7-10 16,0 2-3-16,4-2-7 15,2 0-3-15,1 1-3 16,1 2-2-16,-7 7-2 16,-1 2-2-16,-6 5-1 15,-6 4-1-15,-7-1 1 16,-3 1 1-16,-6-2 0 16,2-1 3-16,-6 2 2 15,3 1 1-15,-8 2 2 16,-5 2 0-16,-5-3 2 15,-8-1-1-15,0 2 0 16,2-3 1-16,2-3-2 16,2-3 0-16,6-5-2 15,4-2 0-15,5 3-2 16,3 3-1-16,3-3-3 0,2 0 0 16,0-2-4-16,0 2 0 15,0 0 1-15,0-1 0 16,12 0 2-16,4 1-1 15,31 1 0-15,-26 0 0 16,3 5 2-16,-2-5 0 16,1 2 0-16,0 5 0 15,-6 0-1-15,2 4 0 16,-8 3-1-16,0 0 0 0,1 2 1 16,-7-2 0-16,2 3 0 15,-7-1 1-15,-5 3 0 16,0 0 1-16,-9 0 1 15,3 2 0-15,-9-2-1 16,-3 0 7-16,-6 0 22 16,-4 2 14-16,-2 0 21 15,-2-1-1-15,2-2-11 16,0-6-9-16,3-9-7 16,1-2-2-16,3-9-2 15,6-3-4-15,0-7-7 16,3-4-5-16,6-8-8 15,0 1-3-15,9 2-3 16,-3 2-2-16,5 9-3 16,-2 1-3-16,2 3-26 0,5 4-28 15,7 2-69-15,-1 0-69 16,8 3-173-16,8 1 231 16</inkml:trace>
  <inkml:trace contextRef="#ctx0" brushRef="#br2" timeOffset="-50498.824">8511 16914 677 0,'1'-3'314'0,"1"3"-125"15,1-1-26-15,-3 1-34 16,0 0-11-16,0 0-7 16,0 0-8-16,0 0 2 15,-1 0 4-15,-2 13-8 16,-3 8-9-16,-10 33-19 16,4-21-10-16,-4 7-14 15,-3 3-6-15,-5 3-10 16,-1-3-5-16,2-5-8 15,1-1-4-15,4-5-6 16,2 0-2-16,4-8-3 16,5-2-1-16,2-3-2 15,1 0 1-15,10-1-1 16,-2-2 0-16,9-1 1 16,4-1 2-16,1-5 2 0,7-1 3 15,5-7 5-15,3-1 1 16,4-9 0-16,4-2 1 15,-3-5-5-15,0 0-2 16,0 0-2-16,-3 1-1 16,-14-2 2-16,-2 3 0 15,-10-1 1-15,-8 2 0 16,2 1 0-16,-4 1 0 0,-3 2-6 16,-2 4-2-16,-3 3-5 15,-6 1-2-15,-3 4-1 16,-3-1 2-16,-3 4 1 15,1 3 2-15,2 3 1 16,1 0 3-16,7 3 1 16,3 1-1-16,4-2 0 15,3 5-1-15,4-1-1 16,2 2-1-16,7 1 0 16,0-3 2-16,4-1 8 15,-1-2 10-15,-2-7-54 16,0-4 289-16,-9-11-203 15</inkml:trace>
  <inkml:trace contextRef="#ctx0" brushRef="#br2" timeOffset="-16847.96">9064 17430 245 0,'-1'0'160'15,"0"0"-15"-15,-1 0-36 16,1 0-7-16,0 0-19 16,0 0-3-16,0 0-5 15,0 0-6-15,0 4-2 16,0-1-2-16,-1 5-1 15,-2-1 1-15,1 1-4 16,0 1-5-16,-1-2-6 16,1 1-4-16,1-5-6 0,0 2-1 15,0 0-7-15,1 0-4 16,-1-3 1-16,1 1 3 16,0-3 21-16,0 0 13 15,0 0 21-15,1 0-2 16,0 0-20-16,0 0-12 15,0 0-25-15,0-1-7 16,0 0-7-16,6-13-2 16,4-13-5-16,24-32-1 15,-13 22-2-15,7-2-1 0,-5-6 0 16,0 0 0-16,0 0-1 16,-10-1 1-16,1 3-2 15,-4 1 0-15,-4 5 0 16,2 5 0-16,4 10-1 15,-5 5 1-15,-1 8-1 16,2 4 0-16,-12 3-1 16,5 2-5-16,1 3 0 15,-3-3-1-15,0 0 2 16,-7 17 3-16,-11 36 1 16,20-25 1-16,5 1 0 15,-1 1 0-15,-1-1 0 16,2 3 0-16,-4-8 1 15,4-2-1-15,0-7 1 0,-1-4 0 16,6-4 0-16,-1-1 0 16,3-3 2-16,1-3 0 15,2-6 2-15,3-10-1 16,2-6-1-16,5-6 1 16,2-11-2-16,1 1 0 15,2-7 0-15,-4 2 0 16,1 5 0-16,-5 4-1 15,-7 6 1-15,0 5-1 0,-7 10-1 16,-2 0 1-16,3 9-2 16,-10 0-2-16,3 4-2 15,1 7 0-15,-4 5 0 16,-1 2 3-16,-3 8 1 16,-8 0 1-16,0 10 0 15,5 5 0-15,-8 10 0 16,4 1 0-16,-7 3 1 15,-1-3 0-15,1-10 0 16,3 4 1-16,2-10 0 16,-1-2-1-16,6-1 1 15,-2-5 0-15,2-6 0 16,0-2 0-16,3-4 0 16,2-1 0-16,1-6 0 15,2 0 2-15,0-4 1 16,-2-1-1-16,2 0 3 0,0-1-34 15,0 0-137-15,0-1-212 16,0 1 231-16</inkml:trace>
  <inkml:trace contextRef="#ctx0" brushRef="#br2" timeOffset="-16270.295">9854 16786 496 0,'-5'-5'303'16,"3"4"3"-16,1 1-60 15,0-1-55-15,-1 0-29 16,2 0-57-16,0 0-26 16,0 0-25-16,0-1-2 0,0 1 1 15,5 0 0-15,7 0-2 16,-3 0-6-16,27-2-6 16,-29 5-2-16,2-2-3 15,1 0-3-15,3 1-7 16,0-3-3-16,0-4-7 15,3 5-2-15,-3-4-3 16,-1 4 0-16,0 1-3 16,-2-2-1-16,0-2 1 15,-3-1-1-15,2 0 0 16,-3 2 5-16,-2 3-34 16,1 0-50-16,-6 0-166 15,1 0 151-15</inkml:trace>
  <inkml:trace contextRef="#ctx0" brushRef="#br2" timeOffset="-15728.433">10368 16448 634 0,'-3'-5'354'0,"2"1"-42"15,-1 4-101-15,1 0-86 0,0 0-25 16,0 0-37-16,0 0-4 15,-2 10-4-15,-4 7 0 16,-9 29-6-16,7-24 0 16,-1 6-2-16,4 5-3 15,-2 0-7-15,1 0-4 16,1-6-10-16,-5-3-3 16,2-7-7-16,-2-3-3 0,8 0-1 15,1-3-1-15,2 0 2 16,-3-3 1-16,3-8 6 15,2 2-43-15,1-2 22 16</inkml:trace>
  <inkml:trace contextRef="#ctx0" brushRef="#br2" timeOffset="-14488.282">10695 17230 255 0,'0'-6'214'0,"-3"1"47"16,3 4-43-16,1-1-57 15,-1 2-15-15,0 0-23 16,0 0-13-16,-1 0-28 16,0 0-10-16,0 0-5 0,1 0 9 15,-1 0 11-15,0 0 4 16,0 0-1-16,0 0-7 15,-1 0-16-15,1 0-10 16,-6 0-21-16,-14 1-10 16,-32 1-12-16,23-4-4 15,-7 0-6-15,0 2 0 16,-1 2-1-16,7-2-1 16,8 4 0-16,2-1 0 15,9-1-2-15,0 1 1 0,7-1 0 16,2-2-2-16,4 0-1 15,-1 0 0-15,0 0 1 16,6 2 1-16,19 5 0 16,34 12 0-16,-20-6 0 15,4 5 0-15,-12 3 0 16,0-1 0-16,-15 2 0 16,-5-1 0-16,-1 0 0 15,-4 1 0-15,-4 4 1 16,-6-3 0-16,-3 1 1 15,-1 1 0-15,-7-9 3 16,-3 0-1-16,-11-9 5 16,-6-5 4-16,0-4 9 15,0-4 4-15,2-6 2 0,0-7-2 16,6-6-9-16,-1 0-6 16,11 5-6-16,5 2-2 15,3 6-1-15,8 4 0 16,4-2-83-16,5 3-94 15,15 4 112-15</inkml:trace>
  <inkml:trace contextRef="#ctx0" brushRef="#br2" timeOffset="-13907.175">10988 16922 567 0,'-7'-2'371'16,"4"2"-22"-16,2 0-112 16,0-1-30-16,0 1-73 15,1 0-31-15,0 0-31 16,0 0-4-16,0 0 1 16,0 0 1-16,5 1-7 15,9 2-6-15,-2 0-13 16,31 5-5-16,-30-8-9 15,6 0-4-15,-3 0-8 16,-2-1-4-16,0 1-5 16,-10-2-1-16,5 1 0 15,-5 0-1-15,-1 0 0 16,2 1 5-16,-5 0-78 16,0 0-67-16,0 0 84 15</inkml:trace>
  <inkml:trace contextRef="#ctx0" brushRef="#br2" timeOffset="-13382.472">11615 16558 882 0,'2'-2'428'0,"-3"2"-174"0,-2 2-55 15,2-2-65-15,0 0-31 16,-5 12-16-16,-5 10-7 15,-5 35-21-15,8-23-8 16,2 3-14-16,6 2-3 16,-8-7-7-16,6-1-3 15,-6-6-7-15,-2-3-3 0,2-4-2 16,-4-1 1-16,4-7 2 16,0-2 11-16,1-4-26 15,4-4 405-15,-3-1-305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9-07T21:58:10.92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1288 9374 510 0,'1'-3'285'16,"-1"0"-29"-16,0 2-53 15,0 1-50-15,0-1-28 16,0 0-48-16,0-1-13 0,0 1-14 16,0 0-7-16,0 0-7 15,0-1-4-15,2-3 2 16,2-8 3-16,-2 5 5 16,2-28 0-16,-13 28 0 15,0 1-1-15,-4-5-3 16,-14-2 1-16,8 3-6 15,-2 2-5-15,-6 1-7 16,7 2-4-16,-16-2-7 16,1 8-2-16,-11 11-4 15,3 6-2-15,3 7-1 16,-8 4-1-16,2 9-2 16,-3 0 0-16,-6 9 0 15,7 0 2-15,1 9-1 0,3 3 1 16,0 2 0-16,14 5 0 15,7-1 1-15,6 2 1 16,14 0 0-16,-5-1 2 16,13-1-1-16,6-2 2 15,11-3 2-15,6-1 0 16,12-1 3-16,10-5 0 16,-1-6 2-16,4-7 1 15,9-12 2-15,-10-5 1 16,18-11 0-16,3-3-1 0,-9-8-3 15,24-6-1-15,3-6-2 16,-3-7 1-16,2-7 4 16,-15-4 16-16,-15-5 24 15,-5 1 8-15,-5-1 11 16,-4-5-9-16,-8 2-16 16,0-5 0-16,-8 0 3 15,-5 3 2-15,-10-10 5 16,-8-3-2-16,-11-11-8 15,-8-8-5-15,-10-2-10 16,-2-2-7-16,0 4-8 16,3 3-3-16,2 5-4 15,-1 4 0-15,-1 7-3 16,-4 5-2-16,-14 7-3 0,-2 5-2 16,-10 7-1-16,-5 5-4 15,-17 13-2-15,-6 5 1 16,-16 10-1-16,-10 7 0 15,20 9 0-15,9 6 0 16,2 11 0-16,13 2 1 16,0 2 0-16,-1 4 1 15,22-2 0-15,3-1 17 0,16-1-57 16,9-5-39-16,16-4-134 16,12-1-131-16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91494-DBB7-47E0-B6B0-8B3F7FED4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E10C76-1D0E-4EDC-A855-60580055DE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EB7D0-5AC1-4002-AD67-97042BB9E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E0D1B8-252E-484E-A5DC-9D94C994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444D87-CEB1-4503-B1B7-7B449AE3B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020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F027B-DEAF-41D8-BEDA-9C67EA5A1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7648CA-6A82-4384-8794-AE4F3557D7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A19E67-3DD9-4160-8BB0-88A69DCA8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DDCE3-2D3E-48A9-B49D-B2F56D83A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D8BD0-7A06-4545-BA83-632AE2B7D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69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CD4256-9410-47E8-B8A2-932AE3239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C20EC8-4555-4459-94CB-D6C95625C1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94DAD-8212-4479-A41C-AA5F891F4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EDC91-EBFB-40FA-A156-2E80A03FF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F4442C-661D-48B5-8CE7-438C064BA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27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35319-1C36-452B-8100-912A90B3E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5F611-0169-4C45-8E85-785A4DA348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1EC0B-A356-437C-868E-11328BA81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B59F8-C9CA-4C2D-BE19-7C73224EA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5377B-B8C5-4258-B99D-AF149F8A4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87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B3E7F-FA53-4EF9-8CF3-35B85484E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151324-E2A6-48E4-A94C-3C598A5D0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30BC7-EB98-4D62-9277-F79A902F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045F0-DFC4-4B3F-B8F8-B94A76F75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072E9C-9772-4C46-9D20-DF0E4F91A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484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6FFA2-8C53-45B6-8CCA-F0A03CDDB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AD4A30-8003-4F37-8335-217590E0A7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BEF110-DB91-4F9C-BBF5-F648F5B7F8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F6516B-4DAF-47DA-A4DC-8B61B9C74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8118E-F61B-499C-9A68-055C5CFF6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1DD1B-BE7F-4D6D-8AB8-C74792991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25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4AF7A-16D9-4D01-AEE3-1C74EF75A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5A67D8-3A0E-4E8D-AB28-41899551A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E9404-84A0-4833-A0C9-1C4247704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89DC4E-93B1-4736-AC47-A23CDC7512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6B9A88-375C-4B26-97E7-EA4C9114B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283471-09D4-4E8A-AD8E-0B47B9F9D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A9CD2B-42B4-4F06-92DC-85FA609C8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40596-90C1-42BF-8EF2-A5F77434C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88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4B925-4547-4016-8836-422663723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728BF8-627E-45E0-B2E0-9C47552E4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30F3F-4716-4112-89D6-60CA60C2A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2FB418-E18E-4E2B-9323-C462313BC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43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2B4455-69A1-46B4-A1CE-0E354E5F2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924C01-CDF0-4120-995B-CD1EE5D30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C334D-B5B3-470A-9788-924C2DA49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0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93232-EA55-42DE-A00E-DEECDFD0C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A515D-609B-40C3-ADA3-7DBFA326E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B9A9E-BBA4-435B-AB6F-8E873D7EC5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7EB6ED-3B9B-4AC3-8C3A-5BE430CCB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2EA7BB-F741-4C72-9605-2102486EE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A16B8-86B0-4874-A226-D04B966EB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49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85101-BCCB-4708-9D9A-AE83FF716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DD8FA8-C4F1-4EEB-B10F-C811D74106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6C4BCB-5410-4B90-8840-B00CC1F6B7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6154F6-B618-4119-8B0F-6DA38088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53E74-3B98-4610-B43F-7151AF54C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933F3-5D28-404D-9AE2-99B7E1DE9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52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E76CD8-C205-4FD4-87D2-9B0D8DA95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9479B-AE94-4D38-B242-6198ABE7A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90E98-1883-46C7-A901-F4923CC19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A1947-ED98-43CB-BCBE-EAF724ADA561}" type="datetimeFigureOut">
              <a:rPr lang="en-US" smtClean="0"/>
              <a:t>9/7/2020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54A33-C11A-4BC4-BBF3-A2A8D6C9B6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643FD-B981-427A-B369-44BD077FAA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A7257-7484-4726-A596-22C0D91E4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574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998FABAD-855D-4E53-A363-F050752D7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84" y="266943"/>
            <a:ext cx="11990231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combustion of ethane (C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6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) is represented by the equation: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2C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6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(g) + 7O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(g)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4CO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(g) + 6H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O(</a:t>
            </a:r>
            <a:r>
              <a:rPr kumimoji="0" lang="en-US" altLang="en-US" sz="2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In this reaction: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the rate of consumption of ethane is seven times faster than the rate of consumption of oxygen.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the rate of formation of CO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equals the rate of formation of water.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water is formed at a rate equal to two-thirds the rate of formation of CO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D.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the rate of consumption of oxygen equals the rate of consumption of water.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E. 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CO</a:t>
            </a:r>
            <a:r>
              <a:rPr kumimoji="0" lang="en-US" altLang="en-US" sz="280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is formed twice as fast as ethane is consumed.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FE1C543-19A9-434F-BAC8-8EDEBD6DE06D}"/>
                  </a:ext>
                </a:extLst>
              </p14:cNvPr>
              <p14:cNvContentPartPr/>
              <p14:nvPr/>
            </p14:nvContentPartPr>
            <p14:xfrm>
              <a:off x="99360" y="3295440"/>
              <a:ext cx="11764080" cy="35647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FE1C543-19A9-434F-BAC8-8EDEBD6DE06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0000" y="3286080"/>
                <a:ext cx="11782800" cy="358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9550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E85F6AD4-71B2-4824-8CDB-6953C41D04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183" y="496691"/>
            <a:ext cx="1114022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The relative initial rates of the reaction A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+ B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products in vessels (a)-(d) are 1:1:4:4. Unshaded spheres represent A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molecules, and shaded spheres represent B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 molecules present at the beginning of the reaction.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What is the order of reaction with respect to A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69" name="Picture 1">
            <a:extLst>
              <a:ext uri="{FF2B5EF4-FFF2-40B4-BE49-F238E27FC236}">
                <a16:creationId xmlns:a16="http://schemas.microsoft.com/office/drawing/2014/main" id="{B83DBB44-923D-4DFF-8231-846EC61DD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3" y="2657383"/>
            <a:ext cx="6358231" cy="1877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465018F-6BBF-42A7-B55D-D0CAFBE2FBC5}"/>
                  </a:ext>
                </a:extLst>
              </p14:cNvPr>
              <p14:cNvContentPartPr/>
              <p14:nvPr/>
            </p14:nvContentPartPr>
            <p14:xfrm>
              <a:off x="927360" y="2372040"/>
              <a:ext cx="10240200" cy="39067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465018F-6BBF-42A7-B55D-D0CAFBE2FBC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8000" y="2362680"/>
                <a:ext cx="10258920" cy="392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7598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5958806-38E3-4BB1-841B-9D20084FB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33286"/>
              </p:ext>
            </p:extLst>
          </p:nvPr>
        </p:nvGraphicFramePr>
        <p:xfrm>
          <a:off x="191479" y="3622885"/>
          <a:ext cx="11809042" cy="3146292"/>
        </p:xfrm>
        <a:graphic>
          <a:graphicData uri="http://schemas.openxmlformats.org/drawingml/2006/table">
            <a:tbl>
              <a:tblPr/>
              <a:tblGrid>
                <a:gridCol w="1687006">
                  <a:extLst>
                    <a:ext uri="{9D8B030D-6E8A-4147-A177-3AD203B41FA5}">
                      <a16:colId xmlns:a16="http://schemas.microsoft.com/office/drawing/2014/main" val="998213080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2775380457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1231237485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1533084936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1584143397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1519250161"/>
                    </a:ext>
                  </a:extLst>
                </a:gridCol>
                <a:gridCol w="1687006">
                  <a:extLst>
                    <a:ext uri="{9D8B030D-6E8A-4147-A177-3AD203B41FA5}">
                      <a16:colId xmlns:a16="http://schemas.microsoft.com/office/drawing/2014/main" val="2719737337"/>
                    </a:ext>
                  </a:extLst>
                </a:gridCol>
              </a:tblGrid>
              <a:tr h="480411">
                <a:tc>
                  <a:txBody>
                    <a:bodyPr/>
                    <a:lstStyle/>
                    <a:p>
                      <a:r>
                        <a:rPr lang="en-US" sz="2800"/>
                        <a:t>EXPT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[NH</a:t>
                      </a:r>
                      <a:r>
                        <a:rPr lang="en-US" sz="2800" baseline="-25000"/>
                        <a:t>4</a:t>
                      </a:r>
                      <a:r>
                        <a:rPr lang="en-US" sz="2800" baseline="30000"/>
                        <a:t>+</a:t>
                      </a:r>
                      <a:r>
                        <a:rPr lang="en-US" sz="2800"/>
                        <a:t>]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[NO</a:t>
                      </a:r>
                      <a:r>
                        <a:rPr lang="en-US" sz="2800" baseline="-25000"/>
                        <a:t>2</a:t>
                      </a:r>
                      <a:r>
                        <a:rPr lang="en-US" sz="2800" b="1" baseline="30000"/>
                        <a:t>-</a:t>
                      </a:r>
                      <a:r>
                        <a:rPr lang="en-US" sz="2800"/>
                        <a:t>]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RATE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3505"/>
                  </a:ext>
                </a:extLst>
              </a:tr>
              <a:tr h="876044">
                <a:tc>
                  <a:txBody>
                    <a:bodyPr/>
                    <a:lstStyle/>
                    <a:p>
                      <a:r>
                        <a:rPr lang="en-US" sz="2800"/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0.010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0.020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0.020 M/s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1516546"/>
                  </a:ext>
                </a:extLst>
              </a:tr>
              <a:tr h="876044">
                <a:tc>
                  <a:txBody>
                    <a:bodyPr/>
                    <a:lstStyle/>
                    <a:p>
                      <a:r>
                        <a:rPr lang="en-US" sz="2800"/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0.015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0.020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0.030 M/s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802503"/>
                  </a:ext>
                </a:extLst>
              </a:tr>
              <a:tr h="876044">
                <a:tc>
                  <a:txBody>
                    <a:bodyPr/>
                    <a:lstStyle/>
                    <a:p>
                      <a:r>
                        <a:rPr lang="en-US" sz="2800"/>
                        <a:t>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0.010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/>
                        <a:t>0.010 M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0.005 M/s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15288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1386A004-B65C-4CE4-A83B-4BB0B20766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645" y="281454"/>
            <a:ext cx="11322674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Given the following data for this reaction: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4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+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) + NO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1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-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aq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)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N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(g) + 2H</a:t>
            </a:r>
            <a:r>
              <a:rPr kumimoji="0" lang="en-US" altLang="en-US" sz="2800" b="0" i="0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O(</a:t>
            </a:r>
            <a:r>
              <a:rPr kumimoji="0" lang="en-US" altLang="en-US" sz="2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rate law for the reaction is: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							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D5ADC31-7E2E-4446-86CC-DD03229E2C9D}"/>
                  </a:ext>
                </a:extLst>
              </p14:cNvPr>
              <p14:cNvContentPartPr/>
              <p14:nvPr/>
            </p14:nvContentPartPr>
            <p14:xfrm>
              <a:off x="4884840" y="140400"/>
              <a:ext cx="7310160" cy="29509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D5ADC31-7E2E-4446-86CC-DD03229E2C9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75480" y="131040"/>
                <a:ext cx="7328880" cy="296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48156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>
            <a:extLst>
              <a:ext uri="{FF2B5EF4-FFF2-40B4-BE49-F238E27FC236}">
                <a16:creationId xmlns:a16="http://schemas.microsoft.com/office/drawing/2014/main" id="{10621FE9-9148-47FC-B337-D84B84B49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34" y="597542"/>
            <a:ext cx="10646535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For a reaction 2A + B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2C, with the rate equation: Rate = k[A]</a:t>
            </a:r>
            <a:r>
              <a:rPr kumimoji="0" lang="en-US" altLang="en-US" sz="2800" b="0" i="0" u="none" strike="noStrike" cap="none" normalizeH="0" baseline="3000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[B]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A46B26F-9D6D-4634-A14B-F9D7DB6B16BB}"/>
                  </a:ext>
                </a:extLst>
              </p14:cNvPr>
              <p14:cNvContentPartPr/>
              <p14:nvPr/>
            </p14:nvContentPartPr>
            <p14:xfrm>
              <a:off x="1390320" y="2301120"/>
              <a:ext cx="2961360" cy="800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A46B26F-9D6D-4634-A14B-F9D7DB6B16B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80960" y="2291760"/>
                <a:ext cx="2980080" cy="81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334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58B3CE-FB34-4E96-A4DF-B47C6252868B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244698" y="570968"/>
            <a:ext cx="11732654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Given: A + 3B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 2C + 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</a:b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This reaction is first order with respect to reactant A and second order with respect to reactant B. If the concentration of A is doubled and the concentration of B is halved, the rate of the reaction would _____ by a factor of _____.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846269C-46C4-441E-83A0-01070FA8EAD7}"/>
                  </a:ext>
                </a:extLst>
              </p14:cNvPr>
              <p14:cNvContentPartPr/>
              <p14:nvPr/>
            </p14:nvContentPartPr>
            <p14:xfrm>
              <a:off x="4079880" y="369720"/>
              <a:ext cx="5922360" cy="47808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846269C-46C4-441E-83A0-01070FA8EAD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0520" y="360360"/>
                <a:ext cx="5941080" cy="479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46244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6D5FA1B-22CB-44DC-8C81-6F0FA7D5FE8B}"/>
              </a:ext>
            </a:extLst>
          </p:cNvPr>
          <p:cNvSpPr/>
          <p:nvPr/>
        </p:nvSpPr>
        <p:spPr>
          <a:xfrm>
            <a:off x="407830" y="446409"/>
            <a:ext cx="1129906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The reaction has the rate law Rate = </a:t>
            </a:r>
            <a:r>
              <a:rPr lang="en-US" sz="28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[A][B]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. Which will cause the rate to increase the most?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doubling [A]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lowering temperature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tripling [B]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quadrupling [A] 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doubling [B]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AF37B1C-802C-44FF-B4D3-B53232332285}"/>
                  </a:ext>
                </a:extLst>
              </p14:cNvPr>
              <p14:cNvContentPartPr/>
              <p14:nvPr/>
            </p14:nvContentPartPr>
            <p14:xfrm>
              <a:off x="378000" y="1714320"/>
              <a:ext cx="7947000" cy="22993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AF37B1C-802C-44FF-B4D3-B5323233228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8640" y="1704960"/>
                <a:ext cx="7965720" cy="231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7903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0F57D0-03A3-4F53-8D86-BB1A07953344}"/>
              </a:ext>
            </a:extLst>
          </p:cNvPr>
          <p:cNvSpPr/>
          <p:nvPr/>
        </p:nvSpPr>
        <p:spPr>
          <a:xfrm>
            <a:off x="330557" y="362568"/>
            <a:ext cx="115180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For the reaction: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Br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+ 3 KI →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+ 2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KBr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+ KI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, when the rate of disappearance of C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Br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is 2.0 × 10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−5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M/s, what is the rate of appearance of 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KBr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?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BE80AFA-B7BE-42DA-9AD1-5557362A3B03}"/>
                  </a:ext>
                </a:extLst>
              </p14:cNvPr>
              <p14:cNvContentPartPr/>
              <p14:nvPr/>
            </p14:nvContentPartPr>
            <p14:xfrm>
              <a:off x="4803480" y="1870920"/>
              <a:ext cx="6412320" cy="13957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BE80AFA-B7BE-42DA-9AD1-5557362A3B0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4120" y="1861560"/>
                <a:ext cx="6431040" cy="1414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1099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D9EDEE87-732F-4260-B747-2232B12A6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164" y="248591"/>
            <a:ext cx="11925836" cy="252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Given the following balanced equation, determine the rate of reaction with respect to [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NOCl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lang="en-US" altLang="en-US" sz="2800" dirty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 NO(g) + Cl</a:t>
            </a:r>
            <a:r>
              <a:rPr kumimoji="0" lang="en-US" altLang="en-US" sz="2800" b="0" i="0" u="none" strike="noStrike" cap="none" normalizeH="0" baseline="-2500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(g) → 2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NOCl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47487EC-E398-494A-AC41-143C4869A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191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4DAB29FF-FFF4-4338-A1B7-BC805F271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002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6A32B16-7BC0-4269-A286-7051DD1A8A57}"/>
                  </a:ext>
                </a:extLst>
              </p14:cNvPr>
              <p14:cNvContentPartPr/>
              <p14:nvPr/>
            </p14:nvContentPartPr>
            <p14:xfrm>
              <a:off x="5661720" y="1978560"/>
              <a:ext cx="3739320" cy="6195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6A32B16-7BC0-4269-A286-7051DD1A8A5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52360" y="1969200"/>
                <a:ext cx="3758040" cy="63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2672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DEA283-DDBD-4980-BA55-17D1933AFB69}"/>
              </a:ext>
            </a:extLst>
          </p:cNvPr>
          <p:cNvSpPr/>
          <p:nvPr/>
        </p:nvSpPr>
        <p:spPr>
          <a:xfrm>
            <a:off x="343435" y="458916"/>
            <a:ext cx="1168543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Determine the rate law and the value of k for the following reaction using the data provided.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228600" algn="l"/>
                <a:tab pos="3200400" algn="l"/>
                <a:tab pos="4114800" algn="l"/>
                <a:tab pos="50419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>
              <a:tabLst>
                <a:tab pos="228600" algn="l"/>
                <a:tab pos="2857500" algn="l"/>
                <a:tab pos="3771900" algn="l"/>
                <a:tab pos="44704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S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+ 3 I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 → 2 SO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(g) + I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(</a:t>
            </a:r>
            <a:r>
              <a:rPr lang="en-US" sz="28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aq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	[S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8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aseline="300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]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(M)	[I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Cambria Math" panose="02040503050406030204" pitchFamily="18" charset="0"/>
              </a:rPr>
              <a:t>⁻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]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i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(M)   Initial Rate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6400800" lvl="8" indent="-2743200">
              <a:tabLst>
                <a:tab pos="2857500" algn="l"/>
                <a:tab pos="3771900" algn="l"/>
                <a:tab pos="47879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		0.30		0.42		4.54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6400800" lvl="8" indent="-2743200">
              <a:tabLst>
                <a:tab pos="2857500" algn="l"/>
                <a:tab pos="3771900" algn="l"/>
                <a:tab pos="47879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		0.44		0.42		6.65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6400800" lvl="8" indent="-2743200">
              <a:tabLst>
                <a:tab pos="2857500" algn="l"/>
                <a:tab pos="3771900" algn="l"/>
                <a:tab pos="4787900" algn="l"/>
              </a:tabLst>
            </a:pP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		0.44		0.21		3.33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B5FA5CC-365B-4351-9296-70B507E0882F}"/>
                  </a:ext>
                </a:extLst>
              </p14:cNvPr>
              <p14:cNvContentPartPr/>
              <p14:nvPr/>
            </p14:nvContentPartPr>
            <p14:xfrm>
              <a:off x="172800" y="2326320"/>
              <a:ext cx="11039400" cy="42037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B5FA5CC-365B-4351-9296-70B507E0882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3440" y="2316960"/>
                <a:ext cx="11058120" cy="4222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6336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DA56D8-990F-44F4-BAEB-23F0D6465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063" y="706795"/>
            <a:ext cx="1133340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The speed of a chemical reaction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A.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is constant no matter what the temperature is.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B.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is independent of the amount of contact surface of a solid involved.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C.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between gases should in all cases be extremely rapid because the average kinetic energy of the molecules is great.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D. </a:t>
            </a:r>
            <a:r>
              <a:rPr kumimoji="0" lang="en-US" altLang="en-US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between ions in aqueous solution is extremely rapid because there are no bonds that need to be broken.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E. 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cs typeface="Times New Roman" panose="02020603050405020304" pitchFamily="18" charset="0"/>
              </a:rPr>
              <a:t> varies inversely with the absolute temperature.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974D6BCC-AA0D-491F-BAF4-E85230548505}"/>
                  </a:ext>
                </a:extLst>
              </p14:cNvPr>
              <p14:cNvContentPartPr/>
              <p14:nvPr/>
            </p14:nvContentPartPr>
            <p14:xfrm>
              <a:off x="177840" y="3297600"/>
              <a:ext cx="495360" cy="4694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974D6BCC-AA0D-491F-BAF4-E852305485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8480" y="3288240"/>
                <a:ext cx="514080" cy="48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530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6D388A2-3342-40C6-B40A-735BDE9F03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0E0C23-9AF6-4705-9AB3-1FCB77E838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E49D09E-AF88-4A42-897A-5540D125DA03}">
  <ds:schemaRefs>
    <ds:schemaRef ds:uri="http://schemas.microsoft.com/office/infopath/2007/PartnerControls"/>
    <ds:schemaRef ds:uri="http://schemas.microsoft.com/sharepoint/v3"/>
    <ds:schemaRef ds:uri="http://purl.org/dc/elements/1.1/"/>
    <ds:schemaRef ds:uri="http://purl.org/dc/terms/"/>
    <ds:schemaRef ds:uri="330354a9-d728-46c7-abbf-3220e4bf05e8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6f89d419-4ffd-47bb-9324-452bed66a7b5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650</Words>
  <Application>Microsoft Office PowerPoint</Application>
  <PresentationFormat>Widescreen</PresentationFormat>
  <Paragraphs>67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6</cp:revision>
  <dcterms:created xsi:type="dcterms:W3CDTF">2020-09-01T18:54:04Z</dcterms:created>
  <dcterms:modified xsi:type="dcterms:W3CDTF">2020-09-07T22:08:43Z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